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3"/>
  </p:notesMasterIdLst>
  <p:sldIdLst>
    <p:sldId id="274" r:id="rId3"/>
    <p:sldId id="280" r:id="rId4"/>
    <p:sldId id="275" r:id="rId5"/>
    <p:sldId id="256" r:id="rId6"/>
    <p:sldId id="261" r:id="rId7"/>
    <p:sldId id="257" r:id="rId8"/>
    <p:sldId id="262" r:id="rId9"/>
    <p:sldId id="258" r:id="rId10"/>
    <p:sldId id="263" r:id="rId11"/>
    <p:sldId id="259" r:id="rId12"/>
    <p:sldId id="264" r:id="rId13"/>
    <p:sldId id="260" r:id="rId14"/>
    <p:sldId id="266" r:id="rId15"/>
    <p:sldId id="268" r:id="rId16"/>
    <p:sldId id="267" r:id="rId17"/>
    <p:sldId id="270" r:id="rId18"/>
    <p:sldId id="272" r:id="rId19"/>
    <p:sldId id="273" r:id="rId20"/>
    <p:sldId id="277" r:id="rId21"/>
    <p:sldId id="278" r:id="rId22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252" autoAdjust="0"/>
    <p:restoredTop sz="94660"/>
  </p:normalViewPr>
  <p:slideViewPr>
    <p:cSldViewPr>
      <p:cViewPr varScale="1">
        <p:scale>
          <a:sx n="79" d="100"/>
          <a:sy n="79" d="100"/>
        </p:scale>
        <p:origin x="-78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96E460-8627-4128-BA56-85B252E0BBC4}" type="datetimeFigureOut">
              <a:rPr lang="en-GB" smtClean="0"/>
              <a:pPr/>
              <a:t>14/04/2015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04CEB2-5176-4631-AB63-07AF96BD4859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C60B096-C45F-4D1D-9407-E29DF9475C95}" type="slidenum">
              <a:rPr lang="en-GB">
                <a:solidFill>
                  <a:prstClr val="black"/>
                </a:solidFill>
              </a:rPr>
              <a:pPr/>
              <a:t>1</a:t>
            </a:fld>
            <a:endParaRPr lang="en-GB">
              <a:solidFill>
                <a:prstClr val="black"/>
              </a:solidFill>
            </a:endParaRPr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695325"/>
            <a:ext cx="4652962" cy="3489325"/>
          </a:xfrm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193" y="4417797"/>
            <a:ext cx="5144016" cy="4182934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2684B-B0DC-4ECB-9F87-D663ABEBFCC4}" type="datetimeFigureOut">
              <a:rPr lang="en-US" smtClean="0"/>
              <a:pPr/>
              <a:t>4/14/2015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D43A4-0D62-469D-83C1-3B963EB933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33975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2684B-B0DC-4ECB-9F87-D663ABEBFCC4}" type="datetimeFigureOut">
              <a:rPr lang="en-US" smtClean="0"/>
              <a:pPr/>
              <a:t>4/14/2015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D43A4-0D62-469D-83C1-3B963EB933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062408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2684B-B0DC-4ECB-9F87-D663ABEBFCC4}" type="datetimeFigureOut">
              <a:rPr lang="en-US" smtClean="0"/>
              <a:pPr/>
              <a:t>4/14/2015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D43A4-0D62-469D-83C1-3B963EB933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572289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323850" y="73025"/>
            <a:ext cx="35814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sv-SE" sz="1200" b="1" dirty="0">
                <a:solidFill>
                  <a:prstClr val="black"/>
                </a:solidFill>
                <a:latin typeface="Arial "/>
                <a:cs typeface="Arial" charset="0"/>
              </a:rPr>
              <a:t>3GPP TSG-SA WG6 Meeting #3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1200" b="1" dirty="0">
                <a:solidFill>
                  <a:prstClr val="black"/>
                </a:solidFill>
                <a:latin typeface="Arial "/>
                <a:cs typeface="Arial" charset="0"/>
              </a:rPr>
              <a:t>San Jose del Cabo, </a:t>
            </a:r>
            <a:r>
              <a:rPr lang="es-ES" sz="1200" b="1" dirty="0" err="1">
                <a:solidFill>
                  <a:prstClr val="black"/>
                </a:solidFill>
                <a:latin typeface="Arial "/>
                <a:cs typeface="Arial" charset="0"/>
              </a:rPr>
              <a:t>Mexico</a:t>
            </a:r>
            <a:r>
              <a:rPr lang="es-ES" sz="1200" b="1" dirty="0">
                <a:solidFill>
                  <a:prstClr val="black"/>
                </a:solidFill>
                <a:latin typeface="Arial "/>
                <a:cs typeface="Arial" charset="0"/>
              </a:rPr>
              <a:t>, 13-17 </a:t>
            </a:r>
            <a:r>
              <a:rPr lang="es-ES" sz="1200" b="1" dirty="0" err="1">
                <a:solidFill>
                  <a:prstClr val="black"/>
                </a:solidFill>
                <a:latin typeface="Arial "/>
                <a:cs typeface="Arial" charset="0"/>
              </a:rPr>
              <a:t>April</a:t>
            </a:r>
            <a:r>
              <a:rPr lang="es-ES" sz="1200" b="1" dirty="0">
                <a:solidFill>
                  <a:prstClr val="black"/>
                </a:solidFill>
                <a:latin typeface="Arial "/>
                <a:cs typeface="Arial" charset="0"/>
              </a:rPr>
              <a:t> 2015</a:t>
            </a:r>
            <a:endParaRPr lang="sv-SE" sz="1200" b="1" dirty="0">
              <a:solidFill>
                <a:prstClr val="black"/>
              </a:solidFill>
              <a:latin typeface="Arial "/>
              <a:cs typeface="Arial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181601" y="177800"/>
            <a:ext cx="2103438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square">
            <a:spAutoFit/>
          </a:bodyPr>
          <a:lstStyle/>
          <a:p>
            <a:pPr algn="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GB" sz="1200" b="1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S6-150238</a:t>
            </a:r>
            <a:endParaRPr lang="en-GB" sz="1200" b="1" dirty="0" smtClean="0">
              <a:solidFill>
                <a:prstClr val="black"/>
              </a:solidFill>
              <a:latin typeface="Arial" charset="0"/>
              <a:cs typeface="Arial" charset="0"/>
            </a:endParaRPr>
          </a:p>
          <a:p>
            <a:pPr algn="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GB" sz="1200" b="1" i="1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Revision of S6-150233</a:t>
            </a:r>
          </a:p>
          <a:p>
            <a:pPr algn="r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GB" sz="1200" b="1" i="1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Revision </a:t>
            </a:r>
            <a:r>
              <a:rPr lang="en-GB" sz="1200" b="1" i="1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of S6-150218</a:t>
            </a:r>
            <a:r>
              <a:rPr lang="en-GB" sz="1200" i="1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 </a:t>
            </a:r>
            <a:endParaRPr lang="en-GB" sz="1200" i="1" dirty="0">
              <a:solidFill>
                <a:srgbClr val="EEECE1"/>
              </a:solidFill>
              <a:latin typeface="Arial" charset="0"/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2684B-B0DC-4ECB-9F87-D663ABEBFCC4}" type="datetimeFigureOut">
              <a:rPr lang="en-US" smtClean="0"/>
              <a:pPr/>
              <a:t>4/14/2015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D43A4-0D62-469D-83C1-3B963EB933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441170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2684B-B0DC-4ECB-9F87-D663ABEBFCC4}" type="datetimeFigureOut">
              <a:rPr lang="en-US" smtClean="0"/>
              <a:pPr/>
              <a:t>4/14/2015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D43A4-0D62-469D-83C1-3B963EB933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6602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2684B-B0DC-4ECB-9F87-D663ABEBFCC4}" type="datetimeFigureOut">
              <a:rPr lang="en-US" smtClean="0"/>
              <a:pPr/>
              <a:t>4/14/2015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D43A4-0D62-469D-83C1-3B963EB933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16268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2684B-B0DC-4ECB-9F87-D663ABEBFCC4}" type="datetimeFigureOut">
              <a:rPr lang="en-US" smtClean="0"/>
              <a:pPr/>
              <a:t>4/14/2015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D43A4-0D62-469D-83C1-3B963EB933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541749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2684B-B0DC-4ECB-9F87-D663ABEBFCC4}" type="datetimeFigureOut">
              <a:rPr lang="en-US" smtClean="0"/>
              <a:pPr/>
              <a:t>4/14/2015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D43A4-0D62-469D-83C1-3B963EB933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83860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2684B-B0DC-4ECB-9F87-D663ABEBFCC4}" type="datetimeFigureOut">
              <a:rPr lang="en-US" smtClean="0"/>
              <a:pPr/>
              <a:t>4/14/2015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D43A4-0D62-469D-83C1-3B963EB933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181323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2684B-B0DC-4ECB-9F87-D663ABEBFCC4}" type="datetimeFigureOut">
              <a:rPr lang="en-US" smtClean="0"/>
              <a:pPr/>
              <a:t>4/14/2015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D43A4-0D62-469D-83C1-3B963EB933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418116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2684B-B0DC-4ECB-9F87-D663ABEBFCC4}" type="datetimeFigureOut">
              <a:rPr lang="en-US" smtClean="0"/>
              <a:pPr/>
              <a:t>4/14/2015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D43A4-0D62-469D-83C1-3B963EB933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33142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82684B-B0DC-4ECB-9F87-D663ABEBFCC4}" type="datetimeFigureOut">
              <a:rPr lang="en-US" smtClean="0"/>
              <a:pPr/>
              <a:t>4/14/2015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8D43A4-0D62-469D-83C1-3B963EB933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28886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34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76"/>
            </a:avLst>
          </a:prstGeom>
          <a:solidFill>
            <a:srgbClr val="72AF2F">
              <a:alpha val="95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1000" dirty="0">
              <a:solidFill>
                <a:prstClr val="black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 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smtClean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E6993BC9-CFA7-4844-A00B-819E28452034}" type="slidenum">
              <a:rPr lang="en-GB" sz="1050" b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 sz="1000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1000" dirty="0">
              <a:solidFill>
                <a:prstClr val="black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6" name="Rectangle 15"/>
          <p:cNvSpPr/>
          <p:nvPr userDrawn="1"/>
        </p:nvSpPr>
        <p:spPr>
          <a:xfrm>
            <a:off x="4086225" y="3303588"/>
            <a:ext cx="971550" cy="2460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0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© 3GPP 2012</a:t>
            </a:r>
            <a:endParaRPr lang="en-GB" sz="10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16"/>
          <p:cNvSpPr/>
          <p:nvPr userDrawn="1"/>
        </p:nvSpPr>
        <p:spPr>
          <a:xfrm>
            <a:off x="7439025" y="6462713"/>
            <a:ext cx="823913" cy="2159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8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© 3GPP 2015</a:t>
            </a:r>
          </a:p>
        </p:txBody>
      </p:sp>
      <p:pic>
        <p:nvPicPr>
          <p:cNvPr id="1032" name="Picture 10" descr="3GPP_TM_RD.jpg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58813" y="1614488"/>
            <a:ext cx="7772400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Application </a:t>
            </a:r>
            <a:r>
              <a:rPr lang="en-GB" dirty="0" smtClean="0"/>
              <a:t>Level </a:t>
            </a:r>
            <a:r>
              <a:rPr lang="en-GB" dirty="0" smtClean="0"/>
              <a:t>Migration and PLMN </a:t>
            </a:r>
            <a:r>
              <a:rPr lang="en-GB" dirty="0" smtClean="0"/>
              <a:t>Roaming: </a:t>
            </a:r>
            <a:r>
              <a:rPr lang="en-GB" dirty="0" smtClean="0"/>
              <a:t>S</a:t>
            </a:r>
            <a:r>
              <a:rPr lang="en-GB" dirty="0" smtClean="0"/>
              <a:t>cenarios </a:t>
            </a:r>
            <a:r>
              <a:rPr lang="en-GB" dirty="0" smtClean="0"/>
              <a:t>for drafting</a:t>
            </a:r>
            <a:r>
              <a:rPr lang="en-GB" sz="6000" b="1" i="1" dirty="0" smtClean="0"/>
              <a:t/>
            </a:r>
            <a:br>
              <a:rPr lang="en-GB" sz="6000" b="1" i="1" dirty="0" smtClean="0"/>
            </a:br>
            <a:r>
              <a:rPr lang="en-GB" dirty="0" smtClean="0">
                <a:latin typeface="Arial" pitchFamily="34" charset="0"/>
              </a:rPr>
              <a:t> </a:t>
            </a: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/>
            </a:r>
            <a:b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r>
              <a:rPr lang="en-US" sz="2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sz="2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8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075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sz="2000" dirty="0" smtClean="0"/>
              <a:t>David Chater-Lea</a:t>
            </a:r>
            <a:endParaRPr lang="en-US" dirty="0" smtClean="0">
              <a:latin typeface="Arial" pitchFamily="34" charset="0"/>
            </a:endParaRPr>
          </a:p>
          <a:p>
            <a:pPr>
              <a:lnSpc>
                <a:spcPct val="80000"/>
              </a:lnSpc>
            </a:pPr>
            <a:endParaRPr lang="en-US" sz="2000" dirty="0" smtClean="0">
              <a:latin typeface="Arial" pitchFamily="34" charset="0"/>
            </a:endParaRPr>
          </a:p>
          <a:p>
            <a:pPr>
              <a:lnSpc>
                <a:spcPct val="80000"/>
              </a:lnSpc>
            </a:pPr>
            <a:r>
              <a:rPr lang="en-US" sz="2000" dirty="0" smtClean="0">
                <a:latin typeface="Arial" pitchFamily="34" charset="0"/>
              </a:rPr>
              <a:t>Motorola Solutions UK Ltd</a:t>
            </a:r>
          </a:p>
          <a:p>
            <a:pPr>
              <a:lnSpc>
                <a:spcPct val="80000"/>
              </a:lnSpc>
            </a:pPr>
            <a:endParaRPr lang="en-GB" sz="20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Autofit/>
          </a:bodyPr>
          <a:lstStyle/>
          <a:p>
            <a:r>
              <a:rPr lang="en-US" sz="2800" dirty="0" smtClean="0"/>
              <a:t>Scenario 4: UE4 in visited PLMN using Partner MCPTT Service with connection to Primary MCPTT server</a:t>
            </a:r>
            <a:endParaRPr lang="en-US" sz="2800" dirty="0"/>
          </a:p>
        </p:txBody>
      </p:sp>
      <p:sp>
        <p:nvSpPr>
          <p:cNvPr id="5" name="Oval 4"/>
          <p:cNvSpPr/>
          <p:nvPr/>
        </p:nvSpPr>
        <p:spPr>
          <a:xfrm>
            <a:off x="1524000" y="3352800"/>
            <a:ext cx="3055511" cy="22098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594555" y="2361880"/>
            <a:ext cx="9144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514600" y="2419395"/>
            <a:ext cx="10443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MCPTT</a:t>
            </a:r>
          </a:p>
          <a:p>
            <a:r>
              <a:rPr lang="en-US" dirty="0" smtClean="0"/>
              <a:t>Service A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6184744" y="6172200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6144228" y="6208509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UE4</a:t>
            </a:r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704372" y="398899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>
            <a:stCxn id="7" idx="2"/>
          </p:cNvCxnSpPr>
          <p:nvPr/>
        </p:nvCxnSpPr>
        <p:spPr>
          <a:xfrm>
            <a:off x="3051755" y="3123880"/>
            <a:ext cx="0" cy="25357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>
            <a:endCxn id="52" idx="4"/>
          </p:cNvCxnSpPr>
          <p:nvPr/>
        </p:nvCxnSpPr>
        <p:spPr>
          <a:xfrm flipH="1" flipV="1">
            <a:off x="6366456" y="5661498"/>
            <a:ext cx="40464" cy="51135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3581400" y="2438400"/>
            <a:ext cx="1102738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Primary A</a:t>
            </a:r>
            <a:endParaRPr lang="en-US" dirty="0"/>
          </a:p>
        </p:txBody>
      </p:sp>
      <p:sp>
        <p:nvSpPr>
          <p:cNvPr id="45" name="TextBox 44"/>
          <p:cNvSpPr txBox="1"/>
          <p:nvPr/>
        </p:nvSpPr>
        <p:spPr>
          <a:xfrm>
            <a:off x="2513225" y="4239638"/>
            <a:ext cx="13660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PLMN Home</a:t>
            </a:r>
            <a:endParaRPr lang="en-US" dirty="0"/>
          </a:p>
        </p:txBody>
      </p:sp>
      <p:sp>
        <p:nvSpPr>
          <p:cNvPr id="51" name="Rectangle 50"/>
          <p:cNvSpPr/>
          <p:nvPr/>
        </p:nvSpPr>
        <p:spPr>
          <a:xfrm>
            <a:off x="8472381" y="2971480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TextBox 52"/>
          <p:cNvSpPr txBox="1"/>
          <p:nvPr/>
        </p:nvSpPr>
        <p:spPr>
          <a:xfrm>
            <a:off x="8396181" y="2994498"/>
            <a:ext cx="6056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UEw</a:t>
            </a:r>
            <a:endParaRPr lang="en-US" dirty="0"/>
          </a:p>
        </p:txBody>
      </p:sp>
      <p:sp>
        <p:nvSpPr>
          <p:cNvPr id="54" name="Rectangle 53"/>
          <p:cNvSpPr/>
          <p:nvPr/>
        </p:nvSpPr>
        <p:spPr>
          <a:xfrm>
            <a:off x="5925013" y="2468723"/>
            <a:ext cx="914400" cy="762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TextBox 54"/>
          <p:cNvSpPr txBox="1"/>
          <p:nvPr/>
        </p:nvSpPr>
        <p:spPr>
          <a:xfrm>
            <a:off x="5867400" y="2526238"/>
            <a:ext cx="10363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MCPTT</a:t>
            </a:r>
          </a:p>
          <a:p>
            <a:r>
              <a:rPr lang="en-US" dirty="0" smtClean="0"/>
              <a:t>Service B</a:t>
            </a:r>
            <a:endParaRPr lang="en-US" dirty="0"/>
          </a:p>
        </p:txBody>
      </p:sp>
      <p:sp>
        <p:nvSpPr>
          <p:cNvPr id="56" name="Rectangle 55"/>
          <p:cNvSpPr/>
          <p:nvPr/>
        </p:nvSpPr>
        <p:spPr>
          <a:xfrm>
            <a:off x="8472381" y="3809681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TextBox 56"/>
          <p:cNvSpPr txBox="1"/>
          <p:nvPr/>
        </p:nvSpPr>
        <p:spPr>
          <a:xfrm>
            <a:off x="8396181" y="3832699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UEx</a:t>
            </a:r>
            <a:endParaRPr lang="en-US" dirty="0"/>
          </a:p>
        </p:txBody>
      </p:sp>
      <p:sp>
        <p:nvSpPr>
          <p:cNvPr id="58" name="Rectangle 57"/>
          <p:cNvSpPr/>
          <p:nvPr/>
        </p:nvSpPr>
        <p:spPr>
          <a:xfrm>
            <a:off x="8472381" y="4647882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TextBox 58"/>
          <p:cNvSpPr txBox="1"/>
          <p:nvPr/>
        </p:nvSpPr>
        <p:spPr>
          <a:xfrm>
            <a:off x="8396181" y="4670900"/>
            <a:ext cx="5431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UEy</a:t>
            </a:r>
            <a:endParaRPr lang="en-US" dirty="0"/>
          </a:p>
        </p:txBody>
      </p:sp>
      <p:sp>
        <p:nvSpPr>
          <p:cNvPr id="60" name="Rectangle 59"/>
          <p:cNvSpPr/>
          <p:nvPr/>
        </p:nvSpPr>
        <p:spPr>
          <a:xfrm>
            <a:off x="8472381" y="5486083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TextBox 60"/>
          <p:cNvSpPr txBox="1"/>
          <p:nvPr/>
        </p:nvSpPr>
        <p:spPr>
          <a:xfrm>
            <a:off x="8396181" y="5509101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UEz</a:t>
            </a:r>
            <a:endParaRPr lang="en-US" dirty="0"/>
          </a:p>
        </p:txBody>
      </p:sp>
      <p:cxnSp>
        <p:nvCxnSpPr>
          <p:cNvPr id="62" name="Straight Connector 61"/>
          <p:cNvCxnSpPr/>
          <p:nvPr/>
        </p:nvCxnSpPr>
        <p:spPr>
          <a:xfrm>
            <a:off x="7571659" y="4819898"/>
            <a:ext cx="914400" cy="9144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>
            <a:stCxn id="54" idx="2"/>
          </p:cNvCxnSpPr>
          <p:nvPr/>
        </p:nvCxnSpPr>
        <p:spPr>
          <a:xfrm>
            <a:off x="6382213" y="3230723"/>
            <a:ext cx="0" cy="25357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flipV="1">
            <a:off x="7348860" y="3239073"/>
            <a:ext cx="1143000" cy="60959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 flipV="1">
            <a:off x="7585953" y="4038600"/>
            <a:ext cx="866172" cy="30480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>
            <a:off x="7662153" y="4495800"/>
            <a:ext cx="838200" cy="33689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>
            <a:stCxn id="53" idx="1"/>
            <a:endCxn id="54" idx="3"/>
          </p:cNvCxnSpPr>
          <p:nvPr/>
        </p:nvCxnSpPr>
        <p:spPr>
          <a:xfrm flipH="1" flipV="1">
            <a:off x="6839413" y="2849723"/>
            <a:ext cx="1556768" cy="329441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>
            <a:stCxn id="57" idx="1"/>
            <a:endCxn id="54" idx="3"/>
          </p:cNvCxnSpPr>
          <p:nvPr/>
        </p:nvCxnSpPr>
        <p:spPr>
          <a:xfrm flipH="1" flipV="1">
            <a:off x="6839413" y="2849723"/>
            <a:ext cx="1556768" cy="1167642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>
            <a:endCxn id="55" idx="3"/>
          </p:cNvCxnSpPr>
          <p:nvPr/>
        </p:nvCxnSpPr>
        <p:spPr>
          <a:xfrm flipH="1" flipV="1">
            <a:off x="6903774" y="2849404"/>
            <a:ext cx="1479008" cy="273979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>
            <a:endCxn id="54" idx="3"/>
          </p:cNvCxnSpPr>
          <p:nvPr/>
        </p:nvCxnSpPr>
        <p:spPr>
          <a:xfrm flipH="1" flipV="1">
            <a:off x="6839413" y="2849723"/>
            <a:ext cx="1612712" cy="1901269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4724400" y="2717074"/>
            <a:ext cx="1069395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Partner A</a:t>
            </a:r>
            <a:endParaRPr lang="en-US" dirty="0"/>
          </a:p>
        </p:txBody>
      </p:sp>
      <p:sp>
        <p:nvSpPr>
          <p:cNvPr id="52" name="Oval 51"/>
          <p:cNvSpPr/>
          <p:nvPr/>
        </p:nvSpPr>
        <p:spPr>
          <a:xfrm>
            <a:off x="5029200" y="3451698"/>
            <a:ext cx="2674511" cy="22098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73" name="TextBox 72"/>
          <p:cNvSpPr txBox="1"/>
          <p:nvPr/>
        </p:nvSpPr>
        <p:spPr>
          <a:xfrm>
            <a:off x="5723880" y="4303509"/>
            <a:ext cx="1438920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PLMN Visited</a:t>
            </a:r>
            <a:endParaRPr lang="en-US" dirty="0"/>
          </a:p>
        </p:txBody>
      </p:sp>
      <p:cxnSp>
        <p:nvCxnSpPr>
          <p:cNvPr id="40" name="Straight Connector 39"/>
          <p:cNvCxnSpPr>
            <a:stCxn id="13" idx="1"/>
          </p:cNvCxnSpPr>
          <p:nvPr/>
        </p:nvCxnSpPr>
        <p:spPr>
          <a:xfrm flipH="1" flipV="1">
            <a:off x="6096000" y="3200400"/>
            <a:ext cx="88744" cy="3173809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>
            <a:stCxn id="5" idx="6"/>
            <a:endCxn id="52" idx="2"/>
          </p:cNvCxnSpPr>
          <p:nvPr/>
        </p:nvCxnSpPr>
        <p:spPr>
          <a:xfrm>
            <a:off x="4579511" y="4457700"/>
            <a:ext cx="449689" cy="9889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Freeform 62"/>
          <p:cNvSpPr/>
          <p:nvPr/>
        </p:nvSpPr>
        <p:spPr>
          <a:xfrm>
            <a:off x="117635" y="2270762"/>
            <a:ext cx="8988266" cy="4434838"/>
          </a:xfrm>
          <a:custGeom>
            <a:avLst/>
            <a:gdLst>
              <a:gd name="connsiteX0" fmla="*/ 495300 w 4885437"/>
              <a:gd name="connsiteY0" fmla="*/ 3898900 h 3975100"/>
              <a:gd name="connsiteX1" fmla="*/ 495300 w 4885437"/>
              <a:gd name="connsiteY1" fmla="*/ 3898900 h 3975100"/>
              <a:gd name="connsiteX2" fmla="*/ 342900 w 4885437"/>
              <a:gd name="connsiteY2" fmla="*/ 3873500 h 3975100"/>
              <a:gd name="connsiteX3" fmla="*/ 304800 w 4885437"/>
              <a:gd name="connsiteY3" fmla="*/ 3848100 h 3975100"/>
              <a:gd name="connsiteX4" fmla="*/ 228600 w 4885437"/>
              <a:gd name="connsiteY4" fmla="*/ 3810000 h 3975100"/>
              <a:gd name="connsiteX5" fmla="*/ 190500 w 4885437"/>
              <a:gd name="connsiteY5" fmla="*/ 3771900 h 3975100"/>
              <a:gd name="connsiteX6" fmla="*/ 114300 w 4885437"/>
              <a:gd name="connsiteY6" fmla="*/ 3721100 h 3975100"/>
              <a:gd name="connsiteX7" fmla="*/ 88900 w 4885437"/>
              <a:gd name="connsiteY7" fmla="*/ 3683000 h 3975100"/>
              <a:gd name="connsiteX8" fmla="*/ 50800 w 4885437"/>
              <a:gd name="connsiteY8" fmla="*/ 3657600 h 3975100"/>
              <a:gd name="connsiteX9" fmla="*/ 25400 w 4885437"/>
              <a:gd name="connsiteY9" fmla="*/ 3581400 h 3975100"/>
              <a:gd name="connsiteX10" fmla="*/ 0 w 4885437"/>
              <a:gd name="connsiteY10" fmla="*/ 3492500 h 3975100"/>
              <a:gd name="connsiteX11" fmla="*/ 12700 w 4885437"/>
              <a:gd name="connsiteY11" fmla="*/ 3314700 h 3975100"/>
              <a:gd name="connsiteX12" fmla="*/ 25400 w 4885437"/>
              <a:gd name="connsiteY12" fmla="*/ 3276600 h 3975100"/>
              <a:gd name="connsiteX13" fmla="*/ 38100 w 4885437"/>
              <a:gd name="connsiteY13" fmla="*/ 3175000 h 3975100"/>
              <a:gd name="connsiteX14" fmla="*/ 50800 w 4885437"/>
              <a:gd name="connsiteY14" fmla="*/ 2286000 h 3975100"/>
              <a:gd name="connsiteX15" fmla="*/ 88900 w 4885437"/>
              <a:gd name="connsiteY15" fmla="*/ 2171700 h 3975100"/>
              <a:gd name="connsiteX16" fmla="*/ 114300 w 4885437"/>
              <a:gd name="connsiteY16" fmla="*/ 2070100 h 3975100"/>
              <a:gd name="connsiteX17" fmla="*/ 127000 w 4885437"/>
              <a:gd name="connsiteY17" fmla="*/ 2032000 h 3975100"/>
              <a:gd name="connsiteX18" fmla="*/ 139700 w 4885437"/>
              <a:gd name="connsiteY18" fmla="*/ 1968500 h 3975100"/>
              <a:gd name="connsiteX19" fmla="*/ 152400 w 4885437"/>
              <a:gd name="connsiteY19" fmla="*/ 1930400 h 3975100"/>
              <a:gd name="connsiteX20" fmla="*/ 165100 w 4885437"/>
              <a:gd name="connsiteY20" fmla="*/ 1866900 h 3975100"/>
              <a:gd name="connsiteX21" fmla="*/ 190500 w 4885437"/>
              <a:gd name="connsiteY21" fmla="*/ 1778000 h 3975100"/>
              <a:gd name="connsiteX22" fmla="*/ 177800 w 4885437"/>
              <a:gd name="connsiteY22" fmla="*/ 1485900 h 3975100"/>
              <a:gd name="connsiteX23" fmla="*/ 152400 w 4885437"/>
              <a:gd name="connsiteY23" fmla="*/ 1371600 h 3975100"/>
              <a:gd name="connsiteX24" fmla="*/ 139700 w 4885437"/>
              <a:gd name="connsiteY24" fmla="*/ 1320800 h 3975100"/>
              <a:gd name="connsiteX25" fmla="*/ 152400 w 4885437"/>
              <a:gd name="connsiteY25" fmla="*/ 1066800 h 3975100"/>
              <a:gd name="connsiteX26" fmla="*/ 165100 w 4885437"/>
              <a:gd name="connsiteY26" fmla="*/ 1028700 h 3975100"/>
              <a:gd name="connsiteX27" fmla="*/ 190500 w 4885437"/>
              <a:gd name="connsiteY27" fmla="*/ 939800 h 3975100"/>
              <a:gd name="connsiteX28" fmla="*/ 215900 w 4885437"/>
              <a:gd name="connsiteY28" fmla="*/ 901700 h 3975100"/>
              <a:gd name="connsiteX29" fmla="*/ 241300 w 4885437"/>
              <a:gd name="connsiteY29" fmla="*/ 812800 h 3975100"/>
              <a:gd name="connsiteX30" fmla="*/ 266700 w 4885437"/>
              <a:gd name="connsiteY30" fmla="*/ 711200 h 3975100"/>
              <a:gd name="connsiteX31" fmla="*/ 228600 w 4885437"/>
              <a:gd name="connsiteY31" fmla="*/ 546100 h 3975100"/>
              <a:gd name="connsiteX32" fmla="*/ 190500 w 4885437"/>
              <a:gd name="connsiteY32" fmla="*/ 508000 h 3975100"/>
              <a:gd name="connsiteX33" fmla="*/ 203200 w 4885437"/>
              <a:gd name="connsiteY33" fmla="*/ 457200 h 3975100"/>
              <a:gd name="connsiteX34" fmla="*/ 241300 w 4885437"/>
              <a:gd name="connsiteY34" fmla="*/ 444500 h 3975100"/>
              <a:gd name="connsiteX35" fmla="*/ 419100 w 4885437"/>
              <a:gd name="connsiteY35" fmla="*/ 406400 h 3975100"/>
              <a:gd name="connsiteX36" fmla="*/ 508000 w 4885437"/>
              <a:gd name="connsiteY36" fmla="*/ 368300 h 3975100"/>
              <a:gd name="connsiteX37" fmla="*/ 546100 w 4885437"/>
              <a:gd name="connsiteY37" fmla="*/ 355600 h 3975100"/>
              <a:gd name="connsiteX38" fmla="*/ 596900 w 4885437"/>
              <a:gd name="connsiteY38" fmla="*/ 342900 h 3975100"/>
              <a:gd name="connsiteX39" fmla="*/ 635000 w 4885437"/>
              <a:gd name="connsiteY39" fmla="*/ 330200 h 3975100"/>
              <a:gd name="connsiteX40" fmla="*/ 876300 w 4885437"/>
              <a:gd name="connsiteY40" fmla="*/ 304800 h 3975100"/>
              <a:gd name="connsiteX41" fmla="*/ 977900 w 4885437"/>
              <a:gd name="connsiteY41" fmla="*/ 292100 h 3975100"/>
              <a:gd name="connsiteX42" fmla="*/ 1041400 w 4885437"/>
              <a:gd name="connsiteY42" fmla="*/ 279400 h 3975100"/>
              <a:gd name="connsiteX43" fmla="*/ 1181100 w 4885437"/>
              <a:gd name="connsiteY43" fmla="*/ 266700 h 3975100"/>
              <a:gd name="connsiteX44" fmla="*/ 1295400 w 4885437"/>
              <a:gd name="connsiteY44" fmla="*/ 254000 h 3975100"/>
              <a:gd name="connsiteX45" fmla="*/ 1346200 w 4885437"/>
              <a:gd name="connsiteY45" fmla="*/ 241300 h 3975100"/>
              <a:gd name="connsiteX46" fmla="*/ 1587500 w 4885437"/>
              <a:gd name="connsiteY46" fmla="*/ 215900 h 3975100"/>
              <a:gd name="connsiteX47" fmla="*/ 1638300 w 4885437"/>
              <a:gd name="connsiteY47" fmla="*/ 203200 h 3975100"/>
              <a:gd name="connsiteX48" fmla="*/ 1816100 w 4885437"/>
              <a:gd name="connsiteY48" fmla="*/ 177800 h 3975100"/>
              <a:gd name="connsiteX49" fmla="*/ 1905000 w 4885437"/>
              <a:gd name="connsiteY49" fmla="*/ 152400 h 3975100"/>
              <a:gd name="connsiteX50" fmla="*/ 2006600 w 4885437"/>
              <a:gd name="connsiteY50" fmla="*/ 114300 h 3975100"/>
              <a:gd name="connsiteX51" fmla="*/ 2057400 w 4885437"/>
              <a:gd name="connsiteY51" fmla="*/ 101600 h 3975100"/>
              <a:gd name="connsiteX52" fmla="*/ 2095500 w 4885437"/>
              <a:gd name="connsiteY52" fmla="*/ 88900 h 3975100"/>
              <a:gd name="connsiteX53" fmla="*/ 2146300 w 4885437"/>
              <a:gd name="connsiteY53" fmla="*/ 76200 h 3975100"/>
              <a:gd name="connsiteX54" fmla="*/ 2209800 w 4885437"/>
              <a:gd name="connsiteY54" fmla="*/ 63500 h 3975100"/>
              <a:gd name="connsiteX55" fmla="*/ 2273300 w 4885437"/>
              <a:gd name="connsiteY55" fmla="*/ 38100 h 3975100"/>
              <a:gd name="connsiteX56" fmla="*/ 2324100 w 4885437"/>
              <a:gd name="connsiteY56" fmla="*/ 25400 h 3975100"/>
              <a:gd name="connsiteX57" fmla="*/ 2362200 w 4885437"/>
              <a:gd name="connsiteY57" fmla="*/ 12700 h 3975100"/>
              <a:gd name="connsiteX58" fmla="*/ 2451100 w 4885437"/>
              <a:gd name="connsiteY58" fmla="*/ 0 h 3975100"/>
              <a:gd name="connsiteX59" fmla="*/ 3009900 w 4885437"/>
              <a:gd name="connsiteY59" fmla="*/ 12700 h 3975100"/>
              <a:gd name="connsiteX60" fmla="*/ 3098800 w 4885437"/>
              <a:gd name="connsiteY60" fmla="*/ 25400 h 3975100"/>
              <a:gd name="connsiteX61" fmla="*/ 3225800 w 4885437"/>
              <a:gd name="connsiteY61" fmla="*/ 38100 h 3975100"/>
              <a:gd name="connsiteX62" fmla="*/ 3441700 w 4885437"/>
              <a:gd name="connsiteY62" fmla="*/ 76200 h 3975100"/>
              <a:gd name="connsiteX63" fmla="*/ 4025900 w 4885437"/>
              <a:gd name="connsiteY63" fmla="*/ 101600 h 3975100"/>
              <a:gd name="connsiteX64" fmla="*/ 4292600 w 4885437"/>
              <a:gd name="connsiteY64" fmla="*/ 127000 h 3975100"/>
              <a:gd name="connsiteX65" fmla="*/ 4470400 w 4885437"/>
              <a:gd name="connsiteY65" fmla="*/ 152400 h 3975100"/>
              <a:gd name="connsiteX66" fmla="*/ 4597400 w 4885437"/>
              <a:gd name="connsiteY66" fmla="*/ 190500 h 3975100"/>
              <a:gd name="connsiteX67" fmla="*/ 4673600 w 4885437"/>
              <a:gd name="connsiteY67" fmla="*/ 215900 h 3975100"/>
              <a:gd name="connsiteX68" fmla="*/ 4711700 w 4885437"/>
              <a:gd name="connsiteY68" fmla="*/ 228600 h 3975100"/>
              <a:gd name="connsiteX69" fmla="*/ 4762500 w 4885437"/>
              <a:gd name="connsiteY69" fmla="*/ 254000 h 3975100"/>
              <a:gd name="connsiteX70" fmla="*/ 4775200 w 4885437"/>
              <a:gd name="connsiteY70" fmla="*/ 292100 h 3975100"/>
              <a:gd name="connsiteX71" fmla="*/ 4813300 w 4885437"/>
              <a:gd name="connsiteY71" fmla="*/ 304800 h 3975100"/>
              <a:gd name="connsiteX72" fmla="*/ 4851400 w 4885437"/>
              <a:gd name="connsiteY72" fmla="*/ 330200 h 3975100"/>
              <a:gd name="connsiteX73" fmla="*/ 4864100 w 4885437"/>
              <a:gd name="connsiteY73" fmla="*/ 368300 h 3975100"/>
              <a:gd name="connsiteX74" fmla="*/ 4864100 w 4885437"/>
              <a:gd name="connsiteY74" fmla="*/ 723900 h 3975100"/>
              <a:gd name="connsiteX75" fmla="*/ 4826000 w 4885437"/>
              <a:gd name="connsiteY75" fmla="*/ 838200 h 3975100"/>
              <a:gd name="connsiteX76" fmla="*/ 4800600 w 4885437"/>
              <a:gd name="connsiteY76" fmla="*/ 939800 h 3975100"/>
              <a:gd name="connsiteX77" fmla="*/ 4762500 w 4885437"/>
              <a:gd name="connsiteY77" fmla="*/ 1270000 h 3975100"/>
              <a:gd name="connsiteX78" fmla="*/ 4737100 w 4885437"/>
              <a:gd name="connsiteY78" fmla="*/ 1447800 h 3975100"/>
              <a:gd name="connsiteX79" fmla="*/ 4724400 w 4885437"/>
              <a:gd name="connsiteY79" fmla="*/ 1574800 h 3975100"/>
              <a:gd name="connsiteX80" fmla="*/ 4699000 w 4885437"/>
              <a:gd name="connsiteY80" fmla="*/ 1727200 h 3975100"/>
              <a:gd name="connsiteX81" fmla="*/ 4686300 w 4885437"/>
              <a:gd name="connsiteY81" fmla="*/ 1854200 h 3975100"/>
              <a:gd name="connsiteX82" fmla="*/ 4660900 w 4885437"/>
              <a:gd name="connsiteY82" fmla="*/ 1930400 h 3975100"/>
              <a:gd name="connsiteX83" fmla="*/ 4635500 w 4885437"/>
              <a:gd name="connsiteY83" fmla="*/ 2006600 h 3975100"/>
              <a:gd name="connsiteX84" fmla="*/ 4622800 w 4885437"/>
              <a:gd name="connsiteY84" fmla="*/ 2044700 h 3975100"/>
              <a:gd name="connsiteX85" fmla="*/ 4597400 w 4885437"/>
              <a:gd name="connsiteY85" fmla="*/ 2146300 h 3975100"/>
              <a:gd name="connsiteX86" fmla="*/ 4584700 w 4885437"/>
              <a:gd name="connsiteY86" fmla="*/ 2222500 h 3975100"/>
              <a:gd name="connsiteX87" fmla="*/ 4559300 w 4885437"/>
              <a:gd name="connsiteY87" fmla="*/ 2273300 h 3975100"/>
              <a:gd name="connsiteX88" fmla="*/ 4546600 w 4885437"/>
              <a:gd name="connsiteY88" fmla="*/ 2362200 h 3975100"/>
              <a:gd name="connsiteX89" fmla="*/ 4521200 w 4885437"/>
              <a:gd name="connsiteY89" fmla="*/ 2438400 h 3975100"/>
              <a:gd name="connsiteX90" fmla="*/ 4495800 w 4885437"/>
              <a:gd name="connsiteY90" fmla="*/ 2997200 h 3975100"/>
              <a:gd name="connsiteX91" fmla="*/ 4483100 w 4885437"/>
              <a:gd name="connsiteY91" fmla="*/ 3048000 h 3975100"/>
              <a:gd name="connsiteX92" fmla="*/ 4445000 w 4885437"/>
              <a:gd name="connsiteY92" fmla="*/ 3098800 h 3975100"/>
              <a:gd name="connsiteX93" fmla="*/ 4419600 w 4885437"/>
              <a:gd name="connsiteY93" fmla="*/ 3136900 h 3975100"/>
              <a:gd name="connsiteX94" fmla="*/ 4330700 w 4885437"/>
              <a:gd name="connsiteY94" fmla="*/ 3225800 h 3975100"/>
              <a:gd name="connsiteX95" fmla="*/ 4292600 w 4885437"/>
              <a:gd name="connsiteY95" fmla="*/ 3263900 h 3975100"/>
              <a:gd name="connsiteX96" fmla="*/ 4254500 w 4885437"/>
              <a:gd name="connsiteY96" fmla="*/ 3302000 h 3975100"/>
              <a:gd name="connsiteX97" fmla="*/ 4216400 w 4885437"/>
              <a:gd name="connsiteY97" fmla="*/ 3340100 h 3975100"/>
              <a:gd name="connsiteX98" fmla="*/ 4140200 w 4885437"/>
              <a:gd name="connsiteY98" fmla="*/ 3378200 h 3975100"/>
              <a:gd name="connsiteX99" fmla="*/ 4089400 w 4885437"/>
              <a:gd name="connsiteY99" fmla="*/ 3403600 h 3975100"/>
              <a:gd name="connsiteX100" fmla="*/ 4013200 w 4885437"/>
              <a:gd name="connsiteY100" fmla="*/ 3454400 h 3975100"/>
              <a:gd name="connsiteX101" fmla="*/ 3975100 w 4885437"/>
              <a:gd name="connsiteY101" fmla="*/ 3492500 h 3975100"/>
              <a:gd name="connsiteX102" fmla="*/ 3911600 w 4885437"/>
              <a:gd name="connsiteY102" fmla="*/ 3517900 h 3975100"/>
              <a:gd name="connsiteX103" fmla="*/ 3822700 w 4885437"/>
              <a:gd name="connsiteY103" fmla="*/ 3543300 h 3975100"/>
              <a:gd name="connsiteX104" fmla="*/ 3746500 w 4885437"/>
              <a:gd name="connsiteY104" fmla="*/ 3568700 h 3975100"/>
              <a:gd name="connsiteX105" fmla="*/ 3695700 w 4885437"/>
              <a:gd name="connsiteY105" fmla="*/ 3581400 h 3975100"/>
              <a:gd name="connsiteX106" fmla="*/ 3657600 w 4885437"/>
              <a:gd name="connsiteY106" fmla="*/ 3594100 h 3975100"/>
              <a:gd name="connsiteX107" fmla="*/ 3479800 w 4885437"/>
              <a:gd name="connsiteY107" fmla="*/ 3632200 h 3975100"/>
              <a:gd name="connsiteX108" fmla="*/ 3441700 w 4885437"/>
              <a:gd name="connsiteY108" fmla="*/ 3644900 h 3975100"/>
              <a:gd name="connsiteX109" fmla="*/ 3314700 w 4885437"/>
              <a:gd name="connsiteY109" fmla="*/ 3670300 h 3975100"/>
              <a:gd name="connsiteX110" fmla="*/ 2578100 w 4885437"/>
              <a:gd name="connsiteY110" fmla="*/ 3695700 h 3975100"/>
              <a:gd name="connsiteX111" fmla="*/ 1625600 w 4885437"/>
              <a:gd name="connsiteY111" fmla="*/ 3733800 h 3975100"/>
              <a:gd name="connsiteX112" fmla="*/ 1536700 w 4885437"/>
              <a:gd name="connsiteY112" fmla="*/ 3746500 h 3975100"/>
              <a:gd name="connsiteX113" fmla="*/ 1384300 w 4885437"/>
              <a:gd name="connsiteY113" fmla="*/ 3771900 h 3975100"/>
              <a:gd name="connsiteX114" fmla="*/ 1282700 w 4885437"/>
              <a:gd name="connsiteY114" fmla="*/ 3797300 h 3975100"/>
              <a:gd name="connsiteX115" fmla="*/ 1231900 w 4885437"/>
              <a:gd name="connsiteY115" fmla="*/ 3810000 h 3975100"/>
              <a:gd name="connsiteX116" fmla="*/ 1193800 w 4885437"/>
              <a:gd name="connsiteY116" fmla="*/ 3835400 h 3975100"/>
              <a:gd name="connsiteX117" fmla="*/ 1117600 w 4885437"/>
              <a:gd name="connsiteY117" fmla="*/ 3860800 h 3975100"/>
              <a:gd name="connsiteX118" fmla="*/ 1041400 w 4885437"/>
              <a:gd name="connsiteY118" fmla="*/ 3911600 h 3975100"/>
              <a:gd name="connsiteX119" fmla="*/ 1003300 w 4885437"/>
              <a:gd name="connsiteY119" fmla="*/ 3937000 h 3975100"/>
              <a:gd name="connsiteX120" fmla="*/ 952500 w 4885437"/>
              <a:gd name="connsiteY120" fmla="*/ 3949700 h 3975100"/>
              <a:gd name="connsiteX121" fmla="*/ 876300 w 4885437"/>
              <a:gd name="connsiteY121" fmla="*/ 3975100 h 3975100"/>
              <a:gd name="connsiteX122" fmla="*/ 698500 w 4885437"/>
              <a:gd name="connsiteY122" fmla="*/ 3949700 h 3975100"/>
              <a:gd name="connsiteX123" fmla="*/ 660400 w 4885437"/>
              <a:gd name="connsiteY123" fmla="*/ 3924300 h 3975100"/>
              <a:gd name="connsiteX124" fmla="*/ 584200 w 4885437"/>
              <a:gd name="connsiteY124" fmla="*/ 3898900 h 3975100"/>
              <a:gd name="connsiteX125" fmla="*/ 546100 w 4885437"/>
              <a:gd name="connsiteY125" fmla="*/ 3886200 h 3975100"/>
              <a:gd name="connsiteX126" fmla="*/ 508000 w 4885437"/>
              <a:gd name="connsiteY126" fmla="*/ 3873500 h 3975100"/>
              <a:gd name="connsiteX127" fmla="*/ 495300 w 4885437"/>
              <a:gd name="connsiteY127" fmla="*/ 3898900 h 3975100"/>
              <a:gd name="connsiteX0" fmla="*/ 495300 w 4865225"/>
              <a:gd name="connsiteY0" fmla="*/ 3898900 h 3975100"/>
              <a:gd name="connsiteX1" fmla="*/ 495300 w 4865225"/>
              <a:gd name="connsiteY1" fmla="*/ 3898900 h 3975100"/>
              <a:gd name="connsiteX2" fmla="*/ 342900 w 4865225"/>
              <a:gd name="connsiteY2" fmla="*/ 3873500 h 3975100"/>
              <a:gd name="connsiteX3" fmla="*/ 304800 w 4865225"/>
              <a:gd name="connsiteY3" fmla="*/ 3848100 h 3975100"/>
              <a:gd name="connsiteX4" fmla="*/ 228600 w 4865225"/>
              <a:gd name="connsiteY4" fmla="*/ 3810000 h 3975100"/>
              <a:gd name="connsiteX5" fmla="*/ 190500 w 4865225"/>
              <a:gd name="connsiteY5" fmla="*/ 3771900 h 3975100"/>
              <a:gd name="connsiteX6" fmla="*/ 114300 w 4865225"/>
              <a:gd name="connsiteY6" fmla="*/ 3721100 h 3975100"/>
              <a:gd name="connsiteX7" fmla="*/ 88900 w 4865225"/>
              <a:gd name="connsiteY7" fmla="*/ 3683000 h 3975100"/>
              <a:gd name="connsiteX8" fmla="*/ 50800 w 4865225"/>
              <a:gd name="connsiteY8" fmla="*/ 3657600 h 3975100"/>
              <a:gd name="connsiteX9" fmla="*/ 25400 w 4865225"/>
              <a:gd name="connsiteY9" fmla="*/ 3581400 h 3975100"/>
              <a:gd name="connsiteX10" fmla="*/ 0 w 4865225"/>
              <a:gd name="connsiteY10" fmla="*/ 3492500 h 3975100"/>
              <a:gd name="connsiteX11" fmla="*/ 12700 w 4865225"/>
              <a:gd name="connsiteY11" fmla="*/ 3314700 h 3975100"/>
              <a:gd name="connsiteX12" fmla="*/ 25400 w 4865225"/>
              <a:gd name="connsiteY12" fmla="*/ 3276600 h 3975100"/>
              <a:gd name="connsiteX13" fmla="*/ 38100 w 4865225"/>
              <a:gd name="connsiteY13" fmla="*/ 3175000 h 3975100"/>
              <a:gd name="connsiteX14" fmla="*/ 50800 w 4865225"/>
              <a:gd name="connsiteY14" fmla="*/ 2286000 h 3975100"/>
              <a:gd name="connsiteX15" fmla="*/ 88900 w 4865225"/>
              <a:gd name="connsiteY15" fmla="*/ 2171700 h 3975100"/>
              <a:gd name="connsiteX16" fmla="*/ 114300 w 4865225"/>
              <a:gd name="connsiteY16" fmla="*/ 2070100 h 3975100"/>
              <a:gd name="connsiteX17" fmla="*/ 127000 w 4865225"/>
              <a:gd name="connsiteY17" fmla="*/ 2032000 h 3975100"/>
              <a:gd name="connsiteX18" fmla="*/ 139700 w 4865225"/>
              <a:gd name="connsiteY18" fmla="*/ 1968500 h 3975100"/>
              <a:gd name="connsiteX19" fmla="*/ 152400 w 4865225"/>
              <a:gd name="connsiteY19" fmla="*/ 1930400 h 3975100"/>
              <a:gd name="connsiteX20" fmla="*/ 165100 w 4865225"/>
              <a:gd name="connsiteY20" fmla="*/ 1866900 h 3975100"/>
              <a:gd name="connsiteX21" fmla="*/ 190500 w 4865225"/>
              <a:gd name="connsiteY21" fmla="*/ 1778000 h 3975100"/>
              <a:gd name="connsiteX22" fmla="*/ 177800 w 4865225"/>
              <a:gd name="connsiteY22" fmla="*/ 1485900 h 3975100"/>
              <a:gd name="connsiteX23" fmla="*/ 152400 w 4865225"/>
              <a:gd name="connsiteY23" fmla="*/ 1371600 h 3975100"/>
              <a:gd name="connsiteX24" fmla="*/ 139700 w 4865225"/>
              <a:gd name="connsiteY24" fmla="*/ 1320800 h 3975100"/>
              <a:gd name="connsiteX25" fmla="*/ 152400 w 4865225"/>
              <a:gd name="connsiteY25" fmla="*/ 1066800 h 3975100"/>
              <a:gd name="connsiteX26" fmla="*/ 165100 w 4865225"/>
              <a:gd name="connsiteY26" fmla="*/ 1028700 h 3975100"/>
              <a:gd name="connsiteX27" fmla="*/ 190500 w 4865225"/>
              <a:gd name="connsiteY27" fmla="*/ 939800 h 3975100"/>
              <a:gd name="connsiteX28" fmla="*/ 215900 w 4865225"/>
              <a:gd name="connsiteY28" fmla="*/ 901700 h 3975100"/>
              <a:gd name="connsiteX29" fmla="*/ 241300 w 4865225"/>
              <a:gd name="connsiteY29" fmla="*/ 812800 h 3975100"/>
              <a:gd name="connsiteX30" fmla="*/ 266700 w 4865225"/>
              <a:gd name="connsiteY30" fmla="*/ 711200 h 3975100"/>
              <a:gd name="connsiteX31" fmla="*/ 228600 w 4865225"/>
              <a:gd name="connsiteY31" fmla="*/ 546100 h 3975100"/>
              <a:gd name="connsiteX32" fmla="*/ 190500 w 4865225"/>
              <a:gd name="connsiteY32" fmla="*/ 508000 h 3975100"/>
              <a:gd name="connsiteX33" fmla="*/ 203200 w 4865225"/>
              <a:gd name="connsiteY33" fmla="*/ 457200 h 3975100"/>
              <a:gd name="connsiteX34" fmla="*/ 241300 w 4865225"/>
              <a:gd name="connsiteY34" fmla="*/ 444500 h 3975100"/>
              <a:gd name="connsiteX35" fmla="*/ 419100 w 4865225"/>
              <a:gd name="connsiteY35" fmla="*/ 406400 h 3975100"/>
              <a:gd name="connsiteX36" fmla="*/ 508000 w 4865225"/>
              <a:gd name="connsiteY36" fmla="*/ 368300 h 3975100"/>
              <a:gd name="connsiteX37" fmla="*/ 546100 w 4865225"/>
              <a:gd name="connsiteY37" fmla="*/ 355600 h 3975100"/>
              <a:gd name="connsiteX38" fmla="*/ 596900 w 4865225"/>
              <a:gd name="connsiteY38" fmla="*/ 342900 h 3975100"/>
              <a:gd name="connsiteX39" fmla="*/ 635000 w 4865225"/>
              <a:gd name="connsiteY39" fmla="*/ 330200 h 3975100"/>
              <a:gd name="connsiteX40" fmla="*/ 876300 w 4865225"/>
              <a:gd name="connsiteY40" fmla="*/ 304800 h 3975100"/>
              <a:gd name="connsiteX41" fmla="*/ 977900 w 4865225"/>
              <a:gd name="connsiteY41" fmla="*/ 292100 h 3975100"/>
              <a:gd name="connsiteX42" fmla="*/ 1041400 w 4865225"/>
              <a:gd name="connsiteY42" fmla="*/ 279400 h 3975100"/>
              <a:gd name="connsiteX43" fmla="*/ 1181100 w 4865225"/>
              <a:gd name="connsiteY43" fmla="*/ 266700 h 3975100"/>
              <a:gd name="connsiteX44" fmla="*/ 1295400 w 4865225"/>
              <a:gd name="connsiteY44" fmla="*/ 254000 h 3975100"/>
              <a:gd name="connsiteX45" fmla="*/ 1346200 w 4865225"/>
              <a:gd name="connsiteY45" fmla="*/ 241300 h 3975100"/>
              <a:gd name="connsiteX46" fmla="*/ 1587500 w 4865225"/>
              <a:gd name="connsiteY46" fmla="*/ 215900 h 3975100"/>
              <a:gd name="connsiteX47" fmla="*/ 1638300 w 4865225"/>
              <a:gd name="connsiteY47" fmla="*/ 203200 h 3975100"/>
              <a:gd name="connsiteX48" fmla="*/ 1816100 w 4865225"/>
              <a:gd name="connsiteY48" fmla="*/ 177800 h 3975100"/>
              <a:gd name="connsiteX49" fmla="*/ 1905000 w 4865225"/>
              <a:gd name="connsiteY49" fmla="*/ 152400 h 3975100"/>
              <a:gd name="connsiteX50" fmla="*/ 2006600 w 4865225"/>
              <a:gd name="connsiteY50" fmla="*/ 114300 h 3975100"/>
              <a:gd name="connsiteX51" fmla="*/ 2057400 w 4865225"/>
              <a:gd name="connsiteY51" fmla="*/ 101600 h 3975100"/>
              <a:gd name="connsiteX52" fmla="*/ 2095500 w 4865225"/>
              <a:gd name="connsiteY52" fmla="*/ 88900 h 3975100"/>
              <a:gd name="connsiteX53" fmla="*/ 2146300 w 4865225"/>
              <a:gd name="connsiteY53" fmla="*/ 76200 h 3975100"/>
              <a:gd name="connsiteX54" fmla="*/ 2209800 w 4865225"/>
              <a:gd name="connsiteY54" fmla="*/ 63500 h 3975100"/>
              <a:gd name="connsiteX55" fmla="*/ 2273300 w 4865225"/>
              <a:gd name="connsiteY55" fmla="*/ 38100 h 3975100"/>
              <a:gd name="connsiteX56" fmla="*/ 2324100 w 4865225"/>
              <a:gd name="connsiteY56" fmla="*/ 25400 h 3975100"/>
              <a:gd name="connsiteX57" fmla="*/ 2362200 w 4865225"/>
              <a:gd name="connsiteY57" fmla="*/ 12700 h 3975100"/>
              <a:gd name="connsiteX58" fmla="*/ 2451100 w 4865225"/>
              <a:gd name="connsiteY58" fmla="*/ 0 h 3975100"/>
              <a:gd name="connsiteX59" fmla="*/ 3009900 w 4865225"/>
              <a:gd name="connsiteY59" fmla="*/ 12700 h 3975100"/>
              <a:gd name="connsiteX60" fmla="*/ 3098800 w 4865225"/>
              <a:gd name="connsiteY60" fmla="*/ 25400 h 3975100"/>
              <a:gd name="connsiteX61" fmla="*/ 3225800 w 4865225"/>
              <a:gd name="connsiteY61" fmla="*/ 38100 h 3975100"/>
              <a:gd name="connsiteX62" fmla="*/ 3441700 w 4865225"/>
              <a:gd name="connsiteY62" fmla="*/ 76200 h 3975100"/>
              <a:gd name="connsiteX63" fmla="*/ 4025900 w 4865225"/>
              <a:gd name="connsiteY63" fmla="*/ 101600 h 3975100"/>
              <a:gd name="connsiteX64" fmla="*/ 4292600 w 4865225"/>
              <a:gd name="connsiteY64" fmla="*/ 127000 h 3975100"/>
              <a:gd name="connsiteX65" fmla="*/ 4470400 w 4865225"/>
              <a:gd name="connsiteY65" fmla="*/ 152400 h 3975100"/>
              <a:gd name="connsiteX66" fmla="*/ 4597400 w 4865225"/>
              <a:gd name="connsiteY66" fmla="*/ 190500 h 3975100"/>
              <a:gd name="connsiteX67" fmla="*/ 4673600 w 4865225"/>
              <a:gd name="connsiteY67" fmla="*/ 215900 h 3975100"/>
              <a:gd name="connsiteX68" fmla="*/ 4711700 w 4865225"/>
              <a:gd name="connsiteY68" fmla="*/ 228600 h 3975100"/>
              <a:gd name="connsiteX69" fmla="*/ 4762500 w 4865225"/>
              <a:gd name="connsiteY69" fmla="*/ 254000 h 3975100"/>
              <a:gd name="connsiteX70" fmla="*/ 4775200 w 4865225"/>
              <a:gd name="connsiteY70" fmla="*/ 292100 h 3975100"/>
              <a:gd name="connsiteX71" fmla="*/ 4813300 w 4865225"/>
              <a:gd name="connsiteY71" fmla="*/ 304800 h 3975100"/>
              <a:gd name="connsiteX72" fmla="*/ 4851400 w 4865225"/>
              <a:gd name="connsiteY72" fmla="*/ 330200 h 3975100"/>
              <a:gd name="connsiteX73" fmla="*/ 4864100 w 4865225"/>
              <a:gd name="connsiteY73" fmla="*/ 723900 h 3975100"/>
              <a:gd name="connsiteX74" fmla="*/ 4826000 w 4865225"/>
              <a:gd name="connsiteY74" fmla="*/ 838200 h 3975100"/>
              <a:gd name="connsiteX75" fmla="*/ 4800600 w 4865225"/>
              <a:gd name="connsiteY75" fmla="*/ 939800 h 3975100"/>
              <a:gd name="connsiteX76" fmla="*/ 4762500 w 4865225"/>
              <a:gd name="connsiteY76" fmla="*/ 1270000 h 3975100"/>
              <a:gd name="connsiteX77" fmla="*/ 4737100 w 4865225"/>
              <a:gd name="connsiteY77" fmla="*/ 1447800 h 3975100"/>
              <a:gd name="connsiteX78" fmla="*/ 4724400 w 4865225"/>
              <a:gd name="connsiteY78" fmla="*/ 1574800 h 3975100"/>
              <a:gd name="connsiteX79" fmla="*/ 4699000 w 4865225"/>
              <a:gd name="connsiteY79" fmla="*/ 1727200 h 3975100"/>
              <a:gd name="connsiteX80" fmla="*/ 4686300 w 4865225"/>
              <a:gd name="connsiteY80" fmla="*/ 1854200 h 3975100"/>
              <a:gd name="connsiteX81" fmla="*/ 4660900 w 4865225"/>
              <a:gd name="connsiteY81" fmla="*/ 1930400 h 3975100"/>
              <a:gd name="connsiteX82" fmla="*/ 4635500 w 4865225"/>
              <a:gd name="connsiteY82" fmla="*/ 2006600 h 3975100"/>
              <a:gd name="connsiteX83" fmla="*/ 4622800 w 4865225"/>
              <a:gd name="connsiteY83" fmla="*/ 2044700 h 3975100"/>
              <a:gd name="connsiteX84" fmla="*/ 4597400 w 4865225"/>
              <a:gd name="connsiteY84" fmla="*/ 2146300 h 3975100"/>
              <a:gd name="connsiteX85" fmla="*/ 4584700 w 4865225"/>
              <a:gd name="connsiteY85" fmla="*/ 2222500 h 3975100"/>
              <a:gd name="connsiteX86" fmla="*/ 4559300 w 4865225"/>
              <a:gd name="connsiteY86" fmla="*/ 2273300 h 3975100"/>
              <a:gd name="connsiteX87" fmla="*/ 4546600 w 4865225"/>
              <a:gd name="connsiteY87" fmla="*/ 2362200 h 3975100"/>
              <a:gd name="connsiteX88" fmla="*/ 4521200 w 4865225"/>
              <a:gd name="connsiteY88" fmla="*/ 2438400 h 3975100"/>
              <a:gd name="connsiteX89" fmla="*/ 4495800 w 4865225"/>
              <a:gd name="connsiteY89" fmla="*/ 2997200 h 3975100"/>
              <a:gd name="connsiteX90" fmla="*/ 4483100 w 4865225"/>
              <a:gd name="connsiteY90" fmla="*/ 3048000 h 3975100"/>
              <a:gd name="connsiteX91" fmla="*/ 4445000 w 4865225"/>
              <a:gd name="connsiteY91" fmla="*/ 3098800 h 3975100"/>
              <a:gd name="connsiteX92" fmla="*/ 4419600 w 4865225"/>
              <a:gd name="connsiteY92" fmla="*/ 3136900 h 3975100"/>
              <a:gd name="connsiteX93" fmla="*/ 4330700 w 4865225"/>
              <a:gd name="connsiteY93" fmla="*/ 3225800 h 3975100"/>
              <a:gd name="connsiteX94" fmla="*/ 4292600 w 4865225"/>
              <a:gd name="connsiteY94" fmla="*/ 3263900 h 3975100"/>
              <a:gd name="connsiteX95" fmla="*/ 4254500 w 4865225"/>
              <a:gd name="connsiteY95" fmla="*/ 3302000 h 3975100"/>
              <a:gd name="connsiteX96" fmla="*/ 4216400 w 4865225"/>
              <a:gd name="connsiteY96" fmla="*/ 3340100 h 3975100"/>
              <a:gd name="connsiteX97" fmla="*/ 4140200 w 4865225"/>
              <a:gd name="connsiteY97" fmla="*/ 3378200 h 3975100"/>
              <a:gd name="connsiteX98" fmla="*/ 4089400 w 4865225"/>
              <a:gd name="connsiteY98" fmla="*/ 3403600 h 3975100"/>
              <a:gd name="connsiteX99" fmla="*/ 4013200 w 4865225"/>
              <a:gd name="connsiteY99" fmla="*/ 3454400 h 3975100"/>
              <a:gd name="connsiteX100" fmla="*/ 3975100 w 4865225"/>
              <a:gd name="connsiteY100" fmla="*/ 3492500 h 3975100"/>
              <a:gd name="connsiteX101" fmla="*/ 3911600 w 4865225"/>
              <a:gd name="connsiteY101" fmla="*/ 3517900 h 3975100"/>
              <a:gd name="connsiteX102" fmla="*/ 3822700 w 4865225"/>
              <a:gd name="connsiteY102" fmla="*/ 3543300 h 3975100"/>
              <a:gd name="connsiteX103" fmla="*/ 3746500 w 4865225"/>
              <a:gd name="connsiteY103" fmla="*/ 3568700 h 3975100"/>
              <a:gd name="connsiteX104" fmla="*/ 3695700 w 4865225"/>
              <a:gd name="connsiteY104" fmla="*/ 3581400 h 3975100"/>
              <a:gd name="connsiteX105" fmla="*/ 3657600 w 4865225"/>
              <a:gd name="connsiteY105" fmla="*/ 3594100 h 3975100"/>
              <a:gd name="connsiteX106" fmla="*/ 3479800 w 4865225"/>
              <a:gd name="connsiteY106" fmla="*/ 3632200 h 3975100"/>
              <a:gd name="connsiteX107" fmla="*/ 3441700 w 4865225"/>
              <a:gd name="connsiteY107" fmla="*/ 3644900 h 3975100"/>
              <a:gd name="connsiteX108" fmla="*/ 3314700 w 4865225"/>
              <a:gd name="connsiteY108" fmla="*/ 3670300 h 3975100"/>
              <a:gd name="connsiteX109" fmla="*/ 2578100 w 4865225"/>
              <a:gd name="connsiteY109" fmla="*/ 3695700 h 3975100"/>
              <a:gd name="connsiteX110" fmla="*/ 1625600 w 4865225"/>
              <a:gd name="connsiteY110" fmla="*/ 3733800 h 3975100"/>
              <a:gd name="connsiteX111" fmla="*/ 1536700 w 4865225"/>
              <a:gd name="connsiteY111" fmla="*/ 3746500 h 3975100"/>
              <a:gd name="connsiteX112" fmla="*/ 1384300 w 4865225"/>
              <a:gd name="connsiteY112" fmla="*/ 3771900 h 3975100"/>
              <a:gd name="connsiteX113" fmla="*/ 1282700 w 4865225"/>
              <a:gd name="connsiteY113" fmla="*/ 3797300 h 3975100"/>
              <a:gd name="connsiteX114" fmla="*/ 1231900 w 4865225"/>
              <a:gd name="connsiteY114" fmla="*/ 3810000 h 3975100"/>
              <a:gd name="connsiteX115" fmla="*/ 1193800 w 4865225"/>
              <a:gd name="connsiteY115" fmla="*/ 3835400 h 3975100"/>
              <a:gd name="connsiteX116" fmla="*/ 1117600 w 4865225"/>
              <a:gd name="connsiteY116" fmla="*/ 3860800 h 3975100"/>
              <a:gd name="connsiteX117" fmla="*/ 1041400 w 4865225"/>
              <a:gd name="connsiteY117" fmla="*/ 3911600 h 3975100"/>
              <a:gd name="connsiteX118" fmla="*/ 1003300 w 4865225"/>
              <a:gd name="connsiteY118" fmla="*/ 3937000 h 3975100"/>
              <a:gd name="connsiteX119" fmla="*/ 952500 w 4865225"/>
              <a:gd name="connsiteY119" fmla="*/ 3949700 h 3975100"/>
              <a:gd name="connsiteX120" fmla="*/ 876300 w 4865225"/>
              <a:gd name="connsiteY120" fmla="*/ 3975100 h 3975100"/>
              <a:gd name="connsiteX121" fmla="*/ 698500 w 4865225"/>
              <a:gd name="connsiteY121" fmla="*/ 3949700 h 3975100"/>
              <a:gd name="connsiteX122" fmla="*/ 660400 w 4865225"/>
              <a:gd name="connsiteY122" fmla="*/ 3924300 h 3975100"/>
              <a:gd name="connsiteX123" fmla="*/ 584200 w 4865225"/>
              <a:gd name="connsiteY123" fmla="*/ 3898900 h 3975100"/>
              <a:gd name="connsiteX124" fmla="*/ 546100 w 4865225"/>
              <a:gd name="connsiteY124" fmla="*/ 3886200 h 3975100"/>
              <a:gd name="connsiteX125" fmla="*/ 508000 w 4865225"/>
              <a:gd name="connsiteY125" fmla="*/ 3873500 h 3975100"/>
              <a:gd name="connsiteX126" fmla="*/ 495300 w 4865225"/>
              <a:gd name="connsiteY126" fmla="*/ 3898900 h 3975100"/>
              <a:gd name="connsiteX0" fmla="*/ 495300 w 4864202"/>
              <a:gd name="connsiteY0" fmla="*/ 3898900 h 3975100"/>
              <a:gd name="connsiteX1" fmla="*/ 495300 w 4864202"/>
              <a:gd name="connsiteY1" fmla="*/ 3898900 h 3975100"/>
              <a:gd name="connsiteX2" fmla="*/ 342900 w 4864202"/>
              <a:gd name="connsiteY2" fmla="*/ 3873500 h 3975100"/>
              <a:gd name="connsiteX3" fmla="*/ 304800 w 4864202"/>
              <a:gd name="connsiteY3" fmla="*/ 3848100 h 3975100"/>
              <a:gd name="connsiteX4" fmla="*/ 228600 w 4864202"/>
              <a:gd name="connsiteY4" fmla="*/ 3810000 h 3975100"/>
              <a:gd name="connsiteX5" fmla="*/ 190500 w 4864202"/>
              <a:gd name="connsiteY5" fmla="*/ 3771900 h 3975100"/>
              <a:gd name="connsiteX6" fmla="*/ 114300 w 4864202"/>
              <a:gd name="connsiteY6" fmla="*/ 3721100 h 3975100"/>
              <a:gd name="connsiteX7" fmla="*/ 88900 w 4864202"/>
              <a:gd name="connsiteY7" fmla="*/ 3683000 h 3975100"/>
              <a:gd name="connsiteX8" fmla="*/ 50800 w 4864202"/>
              <a:gd name="connsiteY8" fmla="*/ 3657600 h 3975100"/>
              <a:gd name="connsiteX9" fmla="*/ 25400 w 4864202"/>
              <a:gd name="connsiteY9" fmla="*/ 3581400 h 3975100"/>
              <a:gd name="connsiteX10" fmla="*/ 0 w 4864202"/>
              <a:gd name="connsiteY10" fmla="*/ 3492500 h 3975100"/>
              <a:gd name="connsiteX11" fmla="*/ 12700 w 4864202"/>
              <a:gd name="connsiteY11" fmla="*/ 3314700 h 3975100"/>
              <a:gd name="connsiteX12" fmla="*/ 25400 w 4864202"/>
              <a:gd name="connsiteY12" fmla="*/ 3276600 h 3975100"/>
              <a:gd name="connsiteX13" fmla="*/ 38100 w 4864202"/>
              <a:gd name="connsiteY13" fmla="*/ 3175000 h 3975100"/>
              <a:gd name="connsiteX14" fmla="*/ 50800 w 4864202"/>
              <a:gd name="connsiteY14" fmla="*/ 2286000 h 3975100"/>
              <a:gd name="connsiteX15" fmla="*/ 88900 w 4864202"/>
              <a:gd name="connsiteY15" fmla="*/ 2171700 h 3975100"/>
              <a:gd name="connsiteX16" fmla="*/ 114300 w 4864202"/>
              <a:gd name="connsiteY16" fmla="*/ 2070100 h 3975100"/>
              <a:gd name="connsiteX17" fmla="*/ 127000 w 4864202"/>
              <a:gd name="connsiteY17" fmla="*/ 2032000 h 3975100"/>
              <a:gd name="connsiteX18" fmla="*/ 139700 w 4864202"/>
              <a:gd name="connsiteY18" fmla="*/ 1968500 h 3975100"/>
              <a:gd name="connsiteX19" fmla="*/ 152400 w 4864202"/>
              <a:gd name="connsiteY19" fmla="*/ 1930400 h 3975100"/>
              <a:gd name="connsiteX20" fmla="*/ 165100 w 4864202"/>
              <a:gd name="connsiteY20" fmla="*/ 1866900 h 3975100"/>
              <a:gd name="connsiteX21" fmla="*/ 190500 w 4864202"/>
              <a:gd name="connsiteY21" fmla="*/ 1778000 h 3975100"/>
              <a:gd name="connsiteX22" fmla="*/ 177800 w 4864202"/>
              <a:gd name="connsiteY22" fmla="*/ 1485900 h 3975100"/>
              <a:gd name="connsiteX23" fmla="*/ 152400 w 4864202"/>
              <a:gd name="connsiteY23" fmla="*/ 1371600 h 3975100"/>
              <a:gd name="connsiteX24" fmla="*/ 139700 w 4864202"/>
              <a:gd name="connsiteY24" fmla="*/ 1320800 h 3975100"/>
              <a:gd name="connsiteX25" fmla="*/ 152400 w 4864202"/>
              <a:gd name="connsiteY25" fmla="*/ 1066800 h 3975100"/>
              <a:gd name="connsiteX26" fmla="*/ 165100 w 4864202"/>
              <a:gd name="connsiteY26" fmla="*/ 1028700 h 3975100"/>
              <a:gd name="connsiteX27" fmla="*/ 190500 w 4864202"/>
              <a:gd name="connsiteY27" fmla="*/ 939800 h 3975100"/>
              <a:gd name="connsiteX28" fmla="*/ 215900 w 4864202"/>
              <a:gd name="connsiteY28" fmla="*/ 901700 h 3975100"/>
              <a:gd name="connsiteX29" fmla="*/ 241300 w 4864202"/>
              <a:gd name="connsiteY29" fmla="*/ 812800 h 3975100"/>
              <a:gd name="connsiteX30" fmla="*/ 266700 w 4864202"/>
              <a:gd name="connsiteY30" fmla="*/ 711200 h 3975100"/>
              <a:gd name="connsiteX31" fmla="*/ 228600 w 4864202"/>
              <a:gd name="connsiteY31" fmla="*/ 546100 h 3975100"/>
              <a:gd name="connsiteX32" fmla="*/ 190500 w 4864202"/>
              <a:gd name="connsiteY32" fmla="*/ 508000 h 3975100"/>
              <a:gd name="connsiteX33" fmla="*/ 203200 w 4864202"/>
              <a:gd name="connsiteY33" fmla="*/ 457200 h 3975100"/>
              <a:gd name="connsiteX34" fmla="*/ 241300 w 4864202"/>
              <a:gd name="connsiteY34" fmla="*/ 444500 h 3975100"/>
              <a:gd name="connsiteX35" fmla="*/ 419100 w 4864202"/>
              <a:gd name="connsiteY35" fmla="*/ 406400 h 3975100"/>
              <a:gd name="connsiteX36" fmla="*/ 508000 w 4864202"/>
              <a:gd name="connsiteY36" fmla="*/ 368300 h 3975100"/>
              <a:gd name="connsiteX37" fmla="*/ 546100 w 4864202"/>
              <a:gd name="connsiteY37" fmla="*/ 355600 h 3975100"/>
              <a:gd name="connsiteX38" fmla="*/ 596900 w 4864202"/>
              <a:gd name="connsiteY38" fmla="*/ 342900 h 3975100"/>
              <a:gd name="connsiteX39" fmla="*/ 635000 w 4864202"/>
              <a:gd name="connsiteY39" fmla="*/ 330200 h 3975100"/>
              <a:gd name="connsiteX40" fmla="*/ 876300 w 4864202"/>
              <a:gd name="connsiteY40" fmla="*/ 304800 h 3975100"/>
              <a:gd name="connsiteX41" fmla="*/ 977900 w 4864202"/>
              <a:gd name="connsiteY41" fmla="*/ 292100 h 3975100"/>
              <a:gd name="connsiteX42" fmla="*/ 1041400 w 4864202"/>
              <a:gd name="connsiteY42" fmla="*/ 279400 h 3975100"/>
              <a:gd name="connsiteX43" fmla="*/ 1181100 w 4864202"/>
              <a:gd name="connsiteY43" fmla="*/ 266700 h 3975100"/>
              <a:gd name="connsiteX44" fmla="*/ 1295400 w 4864202"/>
              <a:gd name="connsiteY44" fmla="*/ 254000 h 3975100"/>
              <a:gd name="connsiteX45" fmla="*/ 1346200 w 4864202"/>
              <a:gd name="connsiteY45" fmla="*/ 241300 h 3975100"/>
              <a:gd name="connsiteX46" fmla="*/ 1587500 w 4864202"/>
              <a:gd name="connsiteY46" fmla="*/ 215900 h 3975100"/>
              <a:gd name="connsiteX47" fmla="*/ 1638300 w 4864202"/>
              <a:gd name="connsiteY47" fmla="*/ 203200 h 3975100"/>
              <a:gd name="connsiteX48" fmla="*/ 1816100 w 4864202"/>
              <a:gd name="connsiteY48" fmla="*/ 177800 h 3975100"/>
              <a:gd name="connsiteX49" fmla="*/ 1905000 w 4864202"/>
              <a:gd name="connsiteY49" fmla="*/ 152400 h 3975100"/>
              <a:gd name="connsiteX50" fmla="*/ 2006600 w 4864202"/>
              <a:gd name="connsiteY50" fmla="*/ 114300 h 3975100"/>
              <a:gd name="connsiteX51" fmla="*/ 2057400 w 4864202"/>
              <a:gd name="connsiteY51" fmla="*/ 101600 h 3975100"/>
              <a:gd name="connsiteX52" fmla="*/ 2095500 w 4864202"/>
              <a:gd name="connsiteY52" fmla="*/ 88900 h 3975100"/>
              <a:gd name="connsiteX53" fmla="*/ 2146300 w 4864202"/>
              <a:gd name="connsiteY53" fmla="*/ 76200 h 3975100"/>
              <a:gd name="connsiteX54" fmla="*/ 2209800 w 4864202"/>
              <a:gd name="connsiteY54" fmla="*/ 63500 h 3975100"/>
              <a:gd name="connsiteX55" fmla="*/ 2273300 w 4864202"/>
              <a:gd name="connsiteY55" fmla="*/ 38100 h 3975100"/>
              <a:gd name="connsiteX56" fmla="*/ 2324100 w 4864202"/>
              <a:gd name="connsiteY56" fmla="*/ 25400 h 3975100"/>
              <a:gd name="connsiteX57" fmla="*/ 2362200 w 4864202"/>
              <a:gd name="connsiteY57" fmla="*/ 12700 h 3975100"/>
              <a:gd name="connsiteX58" fmla="*/ 2451100 w 4864202"/>
              <a:gd name="connsiteY58" fmla="*/ 0 h 3975100"/>
              <a:gd name="connsiteX59" fmla="*/ 3009900 w 4864202"/>
              <a:gd name="connsiteY59" fmla="*/ 12700 h 3975100"/>
              <a:gd name="connsiteX60" fmla="*/ 3098800 w 4864202"/>
              <a:gd name="connsiteY60" fmla="*/ 25400 h 3975100"/>
              <a:gd name="connsiteX61" fmla="*/ 3225800 w 4864202"/>
              <a:gd name="connsiteY61" fmla="*/ 38100 h 3975100"/>
              <a:gd name="connsiteX62" fmla="*/ 3441700 w 4864202"/>
              <a:gd name="connsiteY62" fmla="*/ 76200 h 3975100"/>
              <a:gd name="connsiteX63" fmla="*/ 4025900 w 4864202"/>
              <a:gd name="connsiteY63" fmla="*/ 101600 h 3975100"/>
              <a:gd name="connsiteX64" fmla="*/ 4292600 w 4864202"/>
              <a:gd name="connsiteY64" fmla="*/ 127000 h 3975100"/>
              <a:gd name="connsiteX65" fmla="*/ 4470400 w 4864202"/>
              <a:gd name="connsiteY65" fmla="*/ 152400 h 3975100"/>
              <a:gd name="connsiteX66" fmla="*/ 4597400 w 4864202"/>
              <a:gd name="connsiteY66" fmla="*/ 190500 h 3975100"/>
              <a:gd name="connsiteX67" fmla="*/ 4673600 w 4864202"/>
              <a:gd name="connsiteY67" fmla="*/ 215900 h 3975100"/>
              <a:gd name="connsiteX68" fmla="*/ 4711700 w 4864202"/>
              <a:gd name="connsiteY68" fmla="*/ 228600 h 3975100"/>
              <a:gd name="connsiteX69" fmla="*/ 4762500 w 4864202"/>
              <a:gd name="connsiteY69" fmla="*/ 254000 h 3975100"/>
              <a:gd name="connsiteX70" fmla="*/ 4775200 w 4864202"/>
              <a:gd name="connsiteY70" fmla="*/ 292100 h 3975100"/>
              <a:gd name="connsiteX71" fmla="*/ 4813300 w 4864202"/>
              <a:gd name="connsiteY71" fmla="*/ 304800 h 3975100"/>
              <a:gd name="connsiteX72" fmla="*/ 4864100 w 4864202"/>
              <a:gd name="connsiteY72" fmla="*/ 723900 h 3975100"/>
              <a:gd name="connsiteX73" fmla="*/ 4826000 w 4864202"/>
              <a:gd name="connsiteY73" fmla="*/ 838200 h 3975100"/>
              <a:gd name="connsiteX74" fmla="*/ 4800600 w 4864202"/>
              <a:gd name="connsiteY74" fmla="*/ 939800 h 3975100"/>
              <a:gd name="connsiteX75" fmla="*/ 4762500 w 4864202"/>
              <a:gd name="connsiteY75" fmla="*/ 1270000 h 3975100"/>
              <a:gd name="connsiteX76" fmla="*/ 4737100 w 4864202"/>
              <a:gd name="connsiteY76" fmla="*/ 1447800 h 3975100"/>
              <a:gd name="connsiteX77" fmla="*/ 4724400 w 4864202"/>
              <a:gd name="connsiteY77" fmla="*/ 1574800 h 3975100"/>
              <a:gd name="connsiteX78" fmla="*/ 4699000 w 4864202"/>
              <a:gd name="connsiteY78" fmla="*/ 1727200 h 3975100"/>
              <a:gd name="connsiteX79" fmla="*/ 4686300 w 4864202"/>
              <a:gd name="connsiteY79" fmla="*/ 1854200 h 3975100"/>
              <a:gd name="connsiteX80" fmla="*/ 4660900 w 4864202"/>
              <a:gd name="connsiteY80" fmla="*/ 1930400 h 3975100"/>
              <a:gd name="connsiteX81" fmla="*/ 4635500 w 4864202"/>
              <a:gd name="connsiteY81" fmla="*/ 2006600 h 3975100"/>
              <a:gd name="connsiteX82" fmla="*/ 4622800 w 4864202"/>
              <a:gd name="connsiteY82" fmla="*/ 2044700 h 3975100"/>
              <a:gd name="connsiteX83" fmla="*/ 4597400 w 4864202"/>
              <a:gd name="connsiteY83" fmla="*/ 2146300 h 3975100"/>
              <a:gd name="connsiteX84" fmla="*/ 4584700 w 4864202"/>
              <a:gd name="connsiteY84" fmla="*/ 2222500 h 3975100"/>
              <a:gd name="connsiteX85" fmla="*/ 4559300 w 4864202"/>
              <a:gd name="connsiteY85" fmla="*/ 2273300 h 3975100"/>
              <a:gd name="connsiteX86" fmla="*/ 4546600 w 4864202"/>
              <a:gd name="connsiteY86" fmla="*/ 2362200 h 3975100"/>
              <a:gd name="connsiteX87" fmla="*/ 4521200 w 4864202"/>
              <a:gd name="connsiteY87" fmla="*/ 2438400 h 3975100"/>
              <a:gd name="connsiteX88" fmla="*/ 4495800 w 4864202"/>
              <a:gd name="connsiteY88" fmla="*/ 2997200 h 3975100"/>
              <a:gd name="connsiteX89" fmla="*/ 4483100 w 4864202"/>
              <a:gd name="connsiteY89" fmla="*/ 3048000 h 3975100"/>
              <a:gd name="connsiteX90" fmla="*/ 4445000 w 4864202"/>
              <a:gd name="connsiteY90" fmla="*/ 3098800 h 3975100"/>
              <a:gd name="connsiteX91" fmla="*/ 4419600 w 4864202"/>
              <a:gd name="connsiteY91" fmla="*/ 3136900 h 3975100"/>
              <a:gd name="connsiteX92" fmla="*/ 4330700 w 4864202"/>
              <a:gd name="connsiteY92" fmla="*/ 3225800 h 3975100"/>
              <a:gd name="connsiteX93" fmla="*/ 4292600 w 4864202"/>
              <a:gd name="connsiteY93" fmla="*/ 3263900 h 3975100"/>
              <a:gd name="connsiteX94" fmla="*/ 4254500 w 4864202"/>
              <a:gd name="connsiteY94" fmla="*/ 3302000 h 3975100"/>
              <a:gd name="connsiteX95" fmla="*/ 4216400 w 4864202"/>
              <a:gd name="connsiteY95" fmla="*/ 3340100 h 3975100"/>
              <a:gd name="connsiteX96" fmla="*/ 4140200 w 4864202"/>
              <a:gd name="connsiteY96" fmla="*/ 3378200 h 3975100"/>
              <a:gd name="connsiteX97" fmla="*/ 4089400 w 4864202"/>
              <a:gd name="connsiteY97" fmla="*/ 3403600 h 3975100"/>
              <a:gd name="connsiteX98" fmla="*/ 4013200 w 4864202"/>
              <a:gd name="connsiteY98" fmla="*/ 3454400 h 3975100"/>
              <a:gd name="connsiteX99" fmla="*/ 3975100 w 4864202"/>
              <a:gd name="connsiteY99" fmla="*/ 3492500 h 3975100"/>
              <a:gd name="connsiteX100" fmla="*/ 3911600 w 4864202"/>
              <a:gd name="connsiteY100" fmla="*/ 3517900 h 3975100"/>
              <a:gd name="connsiteX101" fmla="*/ 3822700 w 4864202"/>
              <a:gd name="connsiteY101" fmla="*/ 3543300 h 3975100"/>
              <a:gd name="connsiteX102" fmla="*/ 3746500 w 4864202"/>
              <a:gd name="connsiteY102" fmla="*/ 3568700 h 3975100"/>
              <a:gd name="connsiteX103" fmla="*/ 3695700 w 4864202"/>
              <a:gd name="connsiteY103" fmla="*/ 3581400 h 3975100"/>
              <a:gd name="connsiteX104" fmla="*/ 3657600 w 4864202"/>
              <a:gd name="connsiteY104" fmla="*/ 3594100 h 3975100"/>
              <a:gd name="connsiteX105" fmla="*/ 3479800 w 4864202"/>
              <a:gd name="connsiteY105" fmla="*/ 3632200 h 3975100"/>
              <a:gd name="connsiteX106" fmla="*/ 3441700 w 4864202"/>
              <a:gd name="connsiteY106" fmla="*/ 3644900 h 3975100"/>
              <a:gd name="connsiteX107" fmla="*/ 3314700 w 4864202"/>
              <a:gd name="connsiteY107" fmla="*/ 3670300 h 3975100"/>
              <a:gd name="connsiteX108" fmla="*/ 2578100 w 4864202"/>
              <a:gd name="connsiteY108" fmla="*/ 3695700 h 3975100"/>
              <a:gd name="connsiteX109" fmla="*/ 1625600 w 4864202"/>
              <a:gd name="connsiteY109" fmla="*/ 3733800 h 3975100"/>
              <a:gd name="connsiteX110" fmla="*/ 1536700 w 4864202"/>
              <a:gd name="connsiteY110" fmla="*/ 3746500 h 3975100"/>
              <a:gd name="connsiteX111" fmla="*/ 1384300 w 4864202"/>
              <a:gd name="connsiteY111" fmla="*/ 3771900 h 3975100"/>
              <a:gd name="connsiteX112" fmla="*/ 1282700 w 4864202"/>
              <a:gd name="connsiteY112" fmla="*/ 3797300 h 3975100"/>
              <a:gd name="connsiteX113" fmla="*/ 1231900 w 4864202"/>
              <a:gd name="connsiteY113" fmla="*/ 3810000 h 3975100"/>
              <a:gd name="connsiteX114" fmla="*/ 1193800 w 4864202"/>
              <a:gd name="connsiteY114" fmla="*/ 3835400 h 3975100"/>
              <a:gd name="connsiteX115" fmla="*/ 1117600 w 4864202"/>
              <a:gd name="connsiteY115" fmla="*/ 3860800 h 3975100"/>
              <a:gd name="connsiteX116" fmla="*/ 1041400 w 4864202"/>
              <a:gd name="connsiteY116" fmla="*/ 3911600 h 3975100"/>
              <a:gd name="connsiteX117" fmla="*/ 1003300 w 4864202"/>
              <a:gd name="connsiteY117" fmla="*/ 3937000 h 3975100"/>
              <a:gd name="connsiteX118" fmla="*/ 952500 w 4864202"/>
              <a:gd name="connsiteY118" fmla="*/ 3949700 h 3975100"/>
              <a:gd name="connsiteX119" fmla="*/ 876300 w 4864202"/>
              <a:gd name="connsiteY119" fmla="*/ 3975100 h 3975100"/>
              <a:gd name="connsiteX120" fmla="*/ 698500 w 4864202"/>
              <a:gd name="connsiteY120" fmla="*/ 3949700 h 3975100"/>
              <a:gd name="connsiteX121" fmla="*/ 660400 w 4864202"/>
              <a:gd name="connsiteY121" fmla="*/ 3924300 h 3975100"/>
              <a:gd name="connsiteX122" fmla="*/ 584200 w 4864202"/>
              <a:gd name="connsiteY122" fmla="*/ 3898900 h 3975100"/>
              <a:gd name="connsiteX123" fmla="*/ 546100 w 4864202"/>
              <a:gd name="connsiteY123" fmla="*/ 3886200 h 3975100"/>
              <a:gd name="connsiteX124" fmla="*/ 508000 w 4864202"/>
              <a:gd name="connsiteY124" fmla="*/ 3873500 h 3975100"/>
              <a:gd name="connsiteX125" fmla="*/ 495300 w 4864202"/>
              <a:gd name="connsiteY125" fmla="*/ 3898900 h 3975100"/>
              <a:gd name="connsiteX0" fmla="*/ 495300 w 4865330"/>
              <a:gd name="connsiteY0" fmla="*/ 3898900 h 3975100"/>
              <a:gd name="connsiteX1" fmla="*/ 495300 w 4865330"/>
              <a:gd name="connsiteY1" fmla="*/ 3898900 h 3975100"/>
              <a:gd name="connsiteX2" fmla="*/ 342900 w 4865330"/>
              <a:gd name="connsiteY2" fmla="*/ 3873500 h 3975100"/>
              <a:gd name="connsiteX3" fmla="*/ 304800 w 4865330"/>
              <a:gd name="connsiteY3" fmla="*/ 3848100 h 3975100"/>
              <a:gd name="connsiteX4" fmla="*/ 228600 w 4865330"/>
              <a:gd name="connsiteY4" fmla="*/ 3810000 h 3975100"/>
              <a:gd name="connsiteX5" fmla="*/ 190500 w 4865330"/>
              <a:gd name="connsiteY5" fmla="*/ 3771900 h 3975100"/>
              <a:gd name="connsiteX6" fmla="*/ 114300 w 4865330"/>
              <a:gd name="connsiteY6" fmla="*/ 3721100 h 3975100"/>
              <a:gd name="connsiteX7" fmla="*/ 88900 w 4865330"/>
              <a:gd name="connsiteY7" fmla="*/ 3683000 h 3975100"/>
              <a:gd name="connsiteX8" fmla="*/ 50800 w 4865330"/>
              <a:gd name="connsiteY8" fmla="*/ 3657600 h 3975100"/>
              <a:gd name="connsiteX9" fmla="*/ 25400 w 4865330"/>
              <a:gd name="connsiteY9" fmla="*/ 3581400 h 3975100"/>
              <a:gd name="connsiteX10" fmla="*/ 0 w 4865330"/>
              <a:gd name="connsiteY10" fmla="*/ 3492500 h 3975100"/>
              <a:gd name="connsiteX11" fmla="*/ 12700 w 4865330"/>
              <a:gd name="connsiteY11" fmla="*/ 3314700 h 3975100"/>
              <a:gd name="connsiteX12" fmla="*/ 25400 w 4865330"/>
              <a:gd name="connsiteY12" fmla="*/ 3276600 h 3975100"/>
              <a:gd name="connsiteX13" fmla="*/ 38100 w 4865330"/>
              <a:gd name="connsiteY13" fmla="*/ 3175000 h 3975100"/>
              <a:gd name="connsiteX14" fmla="*/ 50800 w 4865330"/>
              <a:gd name="connsiteY14" fmla="*/ 2286000 h 3975100"/>
              <a:gd name="connsiteX15" fmla="*/ 88900 w 4865330"/>
              <a:gd name="connsiteY15" fmla="*/ 2171700 h 3975100"/>
              <a:gd name="connsiteX16" fmla="*/ 114300 w 4865330"/>
              <a:gd name="connsiteY16" fmla="*/ 2070100 h 3975100"/>
              <a:gd name="connsiteX17" fmla="*/ 127000 w 4865330"/>
              <a:gd name="connsiteY17" fmla="*/ 2032000 h 3975100"/>
              <a:gd name="connsiteX18" fmla="*/ 139700 w 4865330"/>
              <a:gd name="connsiteY18" fmla="*/ 1968500 h 3975100"/>
              <a:gd name="connsiteX19" fmla="*/ 152400 w 4865330"/>
              <a:gd name="connsiteY19" fmla="*/ 1930400 h 3975100"/>
              <a:gd name="connsiteX20" fmla="*/ 165100 w 4865330"/>
              <a:gd name="connsiteY20" fmla="*/ 1866900 h 3975100"/>
              <a:gd name="connsiteX21" fmla="*/ 190500 w 4865330"/>
              <a:gd name="connsiteY21" fmla="*/ 1778000 h 3975100"/>
              <a:gd name="connsiteX22" fmla="*/ 177800 w 4865330"/>
              <a:gd name="connsiteY22" fmla="*/ 1485900 h 3975100"/>
              <a:gd name="connsiteX23" fmla="*/ 152400 w 4865330"/>
              <a:gd name="connsiteY23" fmla="*/ 1371600 h 3975100"/>
              <a:gd name="connsiteX24" fmla="*/ 139700 w 4865330"/>
              <a:gd name="connsiteY24" fmla="*/ 1320800 h 3975100"/>
              <a:gd name="connsiteX25" fmla="*/ 152400 w 4865330"/>
              <a:gd name="connsiteY25" fmla="*/ 1066800 h 3975100"/>
              <a:gd name="connsiteX26" fmla="*/ 165100 w 4865330"/>
              <a:gd name="connsiteY26" fmla="*/ 1028700 h 3975100"/>
              <a:gd name="connsiteX27" fmla="*/ 190500 w 4865330"/>
              <a:gd name="connsiteY27" fmla="*/ 939800 h 3975100"/>
              <a:gd name="connsiteX28" fmla="*/ 215900 w 4865330"/>
              <a:gd name="connsiteY28" fmla="*/ 901700 h 3975100"/>
              <a:gd name="connsiteX29" fmla="*/ 241300 w 4865330"/>
              <a:gd name="connsiteY29" fmla="*/ 812800 h 3975100"/>
              <a:gd name="connsiteX30" fmla="*/ 266700 w 4865330"/>
              <a:gd name="connsiteY30" fmla="*/ 711200 h 3975100"/>
              <a:gd name="connsiteX31" fmla="*/ 228600 w 4865330"/>
              <a:gd name="connsiteY31" fmla="*/ 546100 h 3975100"/>
              <a:gd name="connsiteX32" fmla="*/ 190500 w 4865330"/>
              <a:gd name="connsiteY32" fmla="*/ 508000 h 3975100"/>
              <a:gd name="connsiteX33" fmla="*/ 203200 w 4865330"/>
              <a:gd name="connsiteY33" fmla="*/ 457200 h 3975100"/>
              <a:gd name="connsiteX34" fmla="*/ 241300 w 4865330"/>
              <a:gd name="connsiteY34" fmla="*/ 444500 h 3975100"/>
              <a:gd name="connsiteX35" fmla="*/ 419100 w 4865330"/>
              <a:gd name="connsiteY35" fmla="*/ 406400 h 3975100"/>
              <a:gd name="connsiteX36" fmla="*/ 508000 w 4865330"/>
              <a:gd name="connsiteY36" fmla="*/ 368300 h 3975100"/>
              <a:gd name="connsiteX37" fmla="*/ 546100 w 4865330"/>
              <a:gd name="connsiteY37" fmla="*/ 355600 h 3975100"/>
              <a:gd name="connsiteX38" fmla="*/ 596900 w 4865330"/>
              <a:gd name="connsiteY38" fmla="*/ 342900 h 3975100"/>
              <a:gd name="connsiteX39" fmla="*/ 635000 w 4865330"/>
              <a:gd name="connsiteY39" fmla="*/ 330200 h 3975100"/>
              <a:gd name="connsiteX40" fmla="*/ 876300 w 4865330"/>
              <a:gd name="connsiteY40" fmla="*/ 304800 h 3975100"/>
              <a:gd name="connsiteX41" fmla="*/ 977900 w 4865330"/>
              <a:gd name="connsiteY41" fmla="*/ 292100 h 3975100"/>
              <a:gd name="connsiteX42" fmla="*/ 1041400 w 4865330"/>
              <a:gd name="connsiteY42" fmla="*/ 279400 h 3975100"/>
              <a:gd name="connsiteX43" fmla="*/ 1181100 w 4865330"/>
              <a:gd name="connsiteY43" fmla="*/ 266700 h 3975100"/>
              <a:gd name="connsiteX44" fmla="*/ 1295400 w 4865330"/>
              <a:gd name="connsiteY44" fmla="*/ 254000 h 3975100"/>
              <a:gd name="connsiteX45" fmla="*/ 1346200 w 4865330"/>
              <a:gd name="connsiteY45" fmla="*/ 241300 h 3975100"/>
              <a:gd name="connsiteX46" fmla="*/ 1587500 w 4865330"/>
              <a:gd name="connsiteY46" fmla="*/ 215900 h 3975100"/>
              <a:gd name="connsiteX47" fmla="*/ 1638300 w 4865330"/>
              <a:gd name="connsiteY47" fmla="*/ 203200 h 3975100"/>
              <a:gd name="connsiteX48" fmla="*/ 1816100 w 4865330"/>
              <a:gd name="connsiteY48" fmla="*/ 177800 h 3975100"/>
              <a:gd name="connsiteX49" fmla="*/ 1905000 w 4865330"/>
              <a:gd name="connsiteY49" fmla="*/ 152400 h 3975100"/>
              <a:gd name="connsiteX50" fmla="*/ 2006600 w 4865330"/>
              <a:gd name="connsiteY50" fmla="*/ 114300 h 3975100"/>
              <a:gd name="connsiteX51" fmla="*/ 2057400 w 4865330"/>
              <a:gd name="connsiteY51" fmla="*/ 101600 h 3975100"/>
              <a:gd name="connsiteX52" fmla="*/ 2095500 w 4865330"/>
              <a:gd name="connsiteY52" fmla="*/ 88900 h 3975100"/>
              <a:gd name="connsiteX53" fmla="*/ 2146300 w 4865330"/>
              <a:gd name="connsiteY53" fmla="*/ 76200 h 3975100"/>
              <a:gd name="connsiteX54" fmla="*/ 2209800 w 4865330"/>
              <a:gd name="connsiteY54" fmla="*/ 63500 h 3975100"/>
              <a:gd name="connsiteX55" fmla="*/ 2273300 w 4865330"/>
              <a:gd name="connsiteY55" fmla="*/ 38100 h 3975100"/>
              <a:gd name="connsiteX56" fmla="*/ 2324100 w 4865330"/>
              <a:gd name="connsiteY56" fmla="*/ 25400 h 3975100"/>
              <a:gd name="connsiteX57" fmla="*/ 2362200 w 4865330"/>
              <a:gd name="connsiteY57" fmla="*/ 12700 h 3975100"/>
              <a:gd name="connsiteX58" fmla="*/ 2451100 w 4865330"/>
              <a:gd name="connsiteY58" fmla="*/ 0 h 3975100"/>
              <a:gd name="connsiteX59" fmla="*/ 3009900 w 4865330"/>
              <a:gd name="connsiteY59" fmla="*/ 12700 h 3975100"/>
              <a:gd name="connsiteX60" fmla="*/ 3098800 w 4865330"/>
              <a:gd name="connsiteY60" fmla="*/ 25400 h 3975100"/>
              <a:gd name="connsiteX61" fmla="*/ 3225800 w 4865330"/>
              <a:gd name="connsiteY61" fmla="*/ 38100 h 3975100"/>
              <a:gd name="connsiteX62" fmla="*/ 3441700 w 4865330"/>
              <a:gd name="connsiteY62" fmla="*/ 76200 h 3975100"/>
              <a:gd name="connsiteX63" fmla="*/ 4025900 w 4865330"/>
              <a:gd name="connsiteY63" fmla="*/ 101600 h 3975100"/>
              <a:gd name="connsiteX64" fmla="*/ 4292600 w 4865330"/>
              <a:gd name="connsiteY64" fmla="*/ 127000 h 3975100"/>
              <a:gd name="connsiteX65" fmla="*/ 4470400 w 4865330"/>
              <a:gd name="connsiteY65" fmla="*/ 152400 h 3975100"/>
              <a:gd name="connsiteX66" fmla="*/ 4597400 w 4865330"/>
              <a:gd name="connsiteY66" fmla="*/ 190500 h 3975100"/>
              <a:gd name="connsiteX67" fmla="*/ 4673600 w 4865330"/>
              <a:gd name="connsiteY67" fmla="*/ 215900 h 3975100"/>
              <a:gd name="connsiteX68" fmla="*/ 4711700 w 4865330"/>
              <a:gd name="connsiteY68" fmla="*/ 228600 h 3975100"/>
              <a:gd name="connsiteX69" fmla="*/ 4762500 w 4865330"/>
              <a:gd name="connsiteY69" fmla="*/ 254000 h 3975100"/>
              <a:gd name="connsiteX70" fmla="*/ 4775200 w 4865330"/>
              <a:gd name="connsiteY70" fmla="*/ 292100 h 3975100"/>
              <a:gd name="connsiteX71" fmla="*/ 4864100 w 4865330"/>
              <a:gd name="connsiteY71" fmla="*/ 723900 h 3975100"/>
              <a:gd name="connsiteX72" fmla="*/ 4826000 w 4865330"/>
              <a:gd name="connsiteY72" fmla="*/ 838200 h 3975100"/>
              <a:gd name="connsiteX73" fmla="*/ 4800600 w 4865330"/>
              <a:gd name="connsiteY73" fmla="*/ 939800 h 3975100"/>
              <a:gd name="connsiteX74" fmla="*/ 4762500 w 4865330"/>
              <a:gd name="connsiteY74" fmla="*/ 1270000 h 3975100"/>
              <a:gd name="connsiteX75" fmla="*/ 4737100 w 4865330"/>
              <a:gd name="connsiteY75" fmla="*/ 1447800 h 3975100"/>
              <a:gd name="connsiteX76" fmla="*/ 4724400 w 4865330"/>
              <a:gd name="connsiteY76" fmla="*/ 1574800 h 3975100"/>
              <a:gd name="connsiteX77" fmla="*/ 4699000 w 4865330"/>
              <a:gd name="connsiteY77" fmla="*/ 1727200 h 3975100"/>
              <a:gd name="connsiteX78" fmla="*/ 4686300 w 4865330"/>
              <a:gd name="connsiteY78" fmla="*/ 1854200 h 3975100"/>
              <a:gd name="connsiteX79" fmla="*/ 4660900 w 4865330"/>
              <a:gd name="connsiteY79" fmla="*/ 1930400 h 3975100"/>
              <a:gd name="connsiteX80" fmla="*/ 4635500 w 4865330"/>
              <a:gd name="connsiteY80" fmla="*/ 2006600 h 3975100"/>
              <a:gd name="connsiteX81" fmla="*/ 4622800 w 4865330"/>
              <a:gd name="connsiteY81" fmla="*/ 2044700 h 3975100"/>
              <a:gd name="connsiteX82" fmla="*/ 4597400 w 4865330"/>
              <a:gd name="connsiteY82" fmla="*/ 2146300 h 3975100"/>
              <a:gd name="connsiteX83" fmla="*/ 4584700 w 4865330"/>
              <a:gd name="connsiteY83" fmla="*/ 2222500 h 3975100"/>
              <a:gd name="connsiteX84" fmla="*/ 4559300 w 4865330"/>
              <a:gd name="connsiteY84" fmla="*/ 2273300 h 3975100"/>
              <a:gd name="connsiteX85" fmla="*/ 4546600 w 4865330"/>
              <a:gd name="connsiteY85" fmla="*/ 2362200 h 3975100"/>
              <a:gd name="connsiteX86" fmla="*/ 4521200 w 4865330"/>
              <a:gd name="connsiteY86" fmla="*/ 2438400 h 3975100"/>
              <a:gd name="connsiteX87" fmla="*/ 4495800 w 4865330"/>
              <a:gd name="connsiteY87" fmla="*/ 2997200 h 3975100"/>
              <a:gd name="connsiteX88" fmla="*/ 4483100 w 4865330"/>
              <a:gd name="connsiteY88" fmla="*/ 3048000 h 3975100"/>
              <a:gd name="connsiteX89" fmla="*/ 4445000 w 4865330"/>
              <a:gd name="connsiteY89" fmla="*/ 3098800 h 3975100"/>
              <a:gd name="connsiteX90" fmla="*/ 4419600 w 4865330"/>
              <a:gd name="connsiteY90" fmla="*/ 3136900 h 3975100"/>
              <a:gd name="connsiteX91" fmla="*/ 4330700 w 4865330"/>
              <a:gd name="connsiteY91" fmla="*/ 3225800 h 3975100"/>
              <a:gd name="connsiteX92" fmla="*/ 4292600 w 4865330"/>
              <a:gd name="connsiteY92" fmla="*/ 3263900 h 3975100"/>
              <a:gd name="connsiteX93" fmla="*/ 4254500 w 4865330"/>
              <a:gd name="connsiteY93" fmla="*/ 3302000 h 3975100"/>
              <a:gd name="connsiteX94" fmla="*/ 4216400 w 4865330"/>
              <a:gd name="connsiteY94" fmla="*/ 3340100 h 3975100"/>
              <a:gd name="connsiteX95" fmla="*/ 4140200 w 4865330"/>
              <a:gd name="connsiteY95" fmla="*/ 3378200 h 3975100"/>
              <a:gd name="connsiteX96" fmla="*/ 4089400 w 4865330"/>
              <a:gd name="connsiteY96" fmla="*/ 3403600 h 3975100"/>
              <a:gd name="connsiteX97" fmla="*/ 4013200 w 4865330"/>
              <a:gd name="connsiteY97" fmla="*/ 3454400 h 3975100"/>
              <a:gd name="connsiteX98" fmla="*/ 3975100 w 4865330"/>
              <a:gd name="connsiteY98" fmla="*/ 3492500 h 3975100"/>
              <a:gd name="connsiteX99" fmla="*/ 3911600 w 4865330"/>
              <a:gd name="connsiteY99" fmla="*/ 3517900 h 3975100"/>
              <a:gd name="connsiteX100" fmla="*/ 3822700 w 4865330"/>
              <a:gd name="connsiteY100" fmla="*/ 3543300 h 3975100"/>
              <a:gd name="connsiteX101" fmla="*/ 3746500 w 4865330"/>
              <a:gd name="connsiteY101" fmla="*/ 3568700 h 3975100"/>
              <a:gd name="connsiteX102" fmla="*/ 3695700 w 4865330"/>
              <a:gd name="connsiteY102" fmla="*/ 3581400 h 3975100"/>
              <a:gd name="connsiteX103" fmla="*/ 3657600 w 4865330"/>
              <a:gd name="connsiteY103" fmla="*/ 3594100 h 3975100"/>
              <a:gd name="connsiteX104" fmla="*/ 3479800 w 4865330"/>
              <a:gd name="connsiteY104" fmla="*/ 3632200 h 3975100"/>
              <a:gd name="connsiteX105" fmla="*/ 3441700 w 4865330"/>
              <a:gd name="connsiteY105" fmla="*/ 3644900 h 3975100"/>
              <a:gd name="connsiteX106" fmla="*/ 3314700 w 4865330"/>
              <a:gd name="connsiteY106" fmla="*/ 3670300 h 3975100"/>
              <a:gd name="connsiteX107" fmla="*/ 2578100 w 4865330"/>
              <a:gd name="connsiteY107" fmla="*/ 3695700 h 3975100"/>
              <a:gd name="connsiteX108" fmla="*/ 1625600 w 4865330"/>
              <a:gd name="connsiteY108" fmla="*/ 3733800 h 3975100"/>
              <a:gd name="connsiteX109" fmla="*/ 1536700 w 4865330"/>
              <a:gd name="connsiteY109" fmla="*/ 3746500 h 3975100"/>
              <a:gd name="connsiteX110" fmla="*/ 1384300 w 4865330"/>
              <a:gd name="connsiteY110" fmla="*/ 3771900 h 3975100"/>
              <a:gd name="connsiteX111" fmla="*/ 1282700 w 4865330"/>
              <a:gd name="connsiteY111" fmla="*/ 3797300 h 3975100"/>
              <a:gd name="connsiteX112" fmla="*/ 1231900 w 4865330"/>
              <a:gd name="connsiteY112" fmla="*/ 3810000 h 3975100"/>
              <a:gd name="connsiteX113" fmla="*/ 1193800 w 4865330"/>
              <a:gd name="connsiteY113" fmla="*/ 3835400 h 3975100"/>
              <a:gd name="connsiteX114" fmla="*/ 1117600 w 4865330"/>
              <a:gd name="connsiteY114" fmla="*/ 3860800 h 3975100"/>
              <a:gd name="connsiteX115" fmla="*/ 1041400 w 4865330"/>
              <a:gd name="connsiteY115" fmla="*/ 3911600 h 3975100"/>
              <a:gd name="connsiteX116" fmla="*/ 1003300 w 4865330"/>
              <a:gd name="connsiteY116" fmla="*/ 3937000 h 3975100"/>
              <a:gd name="connsiteX117" fmla="*/ 952500 w 4865330"/>
              <a:gd name="connsiteY117" fmla="*/ 3949700 h 3975100"/>
              <a:gd name="connsiteX118" fmla="*/ 876300 w 4865330"/>
              <a:gd name="connsiteY118" fmla="*/ 3975100 h 3975100"/>
              <a:gd name="connsiteX119" fmla="*/ 698500 w 4865330"/>
              <a:gd name="connsiteY119" fmla="*/ 3949700 h 3975100"/>
              <a:gd name="connsiteX120" fmla="*/ 660400 w 4865330"/>
              <a:gd name="connsiteY120" fmla="*/ 3924300 h 3975100"/>
              <a:gd name="connsiteX121" fmla="*/ 584200 w 4865330"/>
              <a:gd name="connsiteY121" fmla="*/ 3898900 h 3975100"/>
              <a:gd name="connsiteX122" fmla="*/ 546100 w 4865330"/>
              <a:gd name="connsiteY122" fmla="*/ 3886200 h 3975100"/>
              <a:gd name="connsiteX123" fmla="*/ 508000 w 4865330"/>
              <a:gd name="connsiteY123" fmla="*/ 3873500 h 3975100"/>
              <a:gd name="connsiteX124" fmla="*/ 495300 w 4865330"/>
              <a:gd name="connsiteY124" fmla="*/ 3898900 h 3975100"/>
              <a:gd name="connsiteX0" fmla="*/ 495300 w 4865330"/>
              <a:gd name="connsiteY0" fmla="*/ 3898900 h 3975100"/>
              <a:gd name="connsiteX1" fmla="*/ 495300 w 4865330"/>
              <a:gd name="connsiteY1" fmla="*/ 3898900 h 3975100"/>
              <a:gd name="connsiteX2" fmla="*/ 342900 w 4865330"/>
              <a:gd name="connsiteY2" fmla="*/ 3873500 h 3975100"/>
              <a:gd name="connsiteX3" fmla="*/ 304800 w 4865330"/>
              <a:gd name="connsiteY3" fmla="*/ 3848100 h 3975100"/>
              <a:gd name="connsiteX4" fmla="*/ 228600 w 4865330"/>
              <a:gd name="connsiteY4" fmla="*/ 3810000 h 3975100"/>
              <a:gd name="connsiteX5" fmla="*/ 190500 w 4865330"/>
              <a:gd name="connsiteY5" fmla="*/ 3771900 h 3975100"/>
              <a:gd name="connsiteX6" fmla="*/ 114300 w 4865330"/>
              <a:gd name="connsiteY6" fmla="*/ 3721100 h 3975100"/>
              <a:gd name="connsiteX7" fmla="*/ 88900 w 4865330"/>
              <a:gd name="connsiteY7" fmla="*/ 3683000 h 3975100"/>
              <a:gd name="connsiteX8" fmla="*/ 50800 w 4865330"/>
              <a:gd name="connsiteY8" fmla="*/ 3657600 h 3975100"/>
              <a:gd name="connsiteX9" fmla="*/ 25400 w 4865330"/>
              <a:gd name="connsiteY9" fmla="*/ 3581400 h 3975100"/>
              <a:gd name="connsiteX10" fmla="*/ 0 w 4865330"/>
              <a:gd name="connsiteY10" fmla="*/ 3492500 h 3975100"/>
              <a:gd name="connsiteX11" fmla="*/ 12700 w 4865330"/>
              <a:gd name="connsiteY11" fmla="*/ 3314700 h 3975100"/>
              <a:gd name="connsiteX12" fmla="*/ 25400 w 4865330"/>
              <a:gd name="connsiteY12" fmla="*/ 3276600 h 3975100"/>
              <a:gd name="connsiteX13" fmla="*/ 38100 w 4865330"/>
              <a:gd name="connsiteY13" fmla="*/ 3175000 h 3975100"/>
              <a:gd name="connsiteX14" fmla="*/ 50800 w 4865330"/>
              <a:gd name="connsiteY14" fmla="*/ 2286000 h 3975100"/>
              <a:gd name="connsiteX15" fmla="*/ 88900 w 4865330"/>
              <a:gd name="connsiteY15" fmla="*/ 2171700 h 3975100"/>
              <a:gd name="connsiteX16" fmla="*/ 114300 w 4865330"/>
              <a:gd name="connsiteY16" fmla="*/ 2070100 h 3975100"/>
              <a:gd name="connsiteX17" fmla="*/ 127000 w 4865330"/>
              <a:gd name="connsiteY17" fmla="*/ 2032000 h 3975100"/>
              <a:gd name="connsiteX18" fmla="*/ 139700 w 4865330"/>
              <a:gd name="connsiteY18" fmla="*/ 1968500 h 3975100"/>
              <a:gd name="connsiteX19" fmla="*/ 152400 w 4865330"/>
              <a:gd name="connsiteY19" fmla="*/ 1930400 h 3975100"/>
              <a:gd name="connsiteX20" fmla="*/ 165100 w 4865330"/>
              <a:gd name="connsiteY20" fmla="*/ 1866900 h 3975100"/>
              <a:gd name="connsiteX21" fmla="*/ 190500 w 4865330"/>
              <a:gd name="connsiteY21" fmla="*/ 1778000 h 3975100"/>
              <a:gd name="connsiteX22" fmla="*/ 177800 w 4865330"/>
              <a:gd name="connsiteY22" fmla="*/ 1485900 h 3975100"/>
              <a:gd name="connsiteX23" fmla="*/ 152400 w 4865330"/>
              <a:gd name="connsiteY23" fmla="*/ 1371600 h 3975100"/>
              <a:gd name="connsiteX24" fmla="*/ 139700 w 4865330"/>
              <a:gd name="connsiteY24" fmla="*/ 1320800 h 3975100"/>
              <a:gd name="connsiteX25" fmla="*/ 152400 w 4865330"/>
              <a:gd name="connsiteY25" fmla="*/ 1066800 h 3975100"/>
              <a:gd name="connsiteX26" fmla="*/ 165100 w 4865330"/>
              <a:gd name="connsiteY26" fmla="*/ 1028700 h 3975100"/>
              <a:gd name="connsiteX27" fmla="*/ 190500 w 4865330"/>
              <a:gd name="connsiteY27" fmla="*/ 939800 h 3975100"/>
              <a:gd name="connsiteX28" fmla="*/ 215900 w 4865330"/>
              <a:gd name="connsiteY28" fmla="*/ 901700 h 3975100"/>
              <a:gd name="connsiteX29" fmla="*/ 241300 w 4865330"/>
              <a:gd name="connsiteY29" fmla="*/ 812800 h 3975100"/>
              <a:gd name="connsiteX30" fmla="*/ 266700 w 4865330"/>
              <a:gd name="connsiteY30" fmla="*/ 711200 h 3975100"/>
              <a:gd name="connsiteX31" fmla="*/ 228600 w 4865330"/>
              <a:gd name="connsiteY31" fmla="*/ 546100 h 3975100"/>
              <a:gd name="connsiteX32" fmla="*/ 190500 w 4865330"/>
              <a:gd name="connsiteY32" fmla="*/ 508000 h 3975100"/>
              <a:gd name="connsiteX33" fmla="*/ 203200 w 4865330"/>
              <a:gd name="connsiteY33" fmla="*/ 457200 h 3975100"/>
              <a:gd name="connsiteX34" fmla="*/ 241300 w 4865330"/>
              <a:gd name="connsiteY34" fmla="*/ 444500 h 3975100"/>
              <a:gd name="connsiteX35" fmla="*/ 419100 w 4865330"/>
              <a:gd name="connsiteY35" fmla="*/ 406400 h 3975100"/>
              <a:gd name="connsiteX36" fmla="*/ 508000 w 4865330"/>
              <a:gd name="connsiteY36" fmla="*/ 368300 h 3975100"/>
              <a:gd name="connsiteX37" fmla="*/ 546100 w 4865330"/>
              <a:gd name="connsiteY37" fmla="*/ 355600 h 3975100"/>
              <a:gd name="connsiteX38" fmla="*/ 596900 w 4865330"/>
              <a:gd name="connsiteY38" fmla="*/ 342900 h 3975100"/>
              <a:gd name="connsiteX39" fmla="*/ 635000 w 4865330"/>
              <a:gd name="connsiteY39" fmla="*/ 330200 h 3975100"/>
              <a:gd name="connsiteX40" fmla="*/ 876300 w 4865330"/>
              <a:gd name="connsiteY40" fmla="*/ 304800 h 3975100"/>
              <a:gd name="connsiteX41" fmla="*/ 977900 w 4865330"/>
              <a:gd name="connsiteY41" fmla="*/ 292100 h 3975100"/>
              <a:gd name="connsiteX42" fmla="*/ 1041400 w 4865330"/>
              <a:gd name="connsiteY42" fmla="*/ 279400 h 3975100"/>
              <a:gd name="connsiteX43" fmla="*/ 1181100 w 4865330"/>
              <a:gd name="connsiteY43" fmla="*/ 266700 h 3975100"/>
              <a:gd name="connsiteX44" fmla="*/ 1295400 w 4865330"/>
              <a:gd name="connsiteY44" fmla="*/ 254000 h 3975100"/>
              <a:gd name="connsiteX45" fmla="*/ 1346200 w 4865330"/>
              <a:gd name="connsiteY45" fmla="*/ 241300 h 3975100"/>
              <a:gd name="connsiteX46" fmla="*/ 1587500 w 4865330"/>
              <a:gd name="connsiteY46" fmla="*/ 215900 h 3975100"/>
              <a:gd name="connsiteX47" fmla="*/ 1638300 w 4865330"/>
              <a:gd name="connsiteY47" fmla="*/ 203200 h 3975100"/>
              <a:gd name="connsiteX48" fmla="*/ 1816100 w 4865330"/>
              <a:gd name="connsiteY48" fmla="*/ 177800 h 3975100"/>
              <a:gd name="connsiteX49" fmla="*/ 1905000 w 4865330"/>
              <a:gd name="connsiteY49" fmla="*/ 152400 h 3975100"/>
              <a:gd name="connsiteX50" fmla="*/ 2006600 w 4865330"/>
              <a:gd name="connsiteY50" fmla="*/ 114300 h 3975100"/>
              <a:gd name="connsiteX51" fmla="*/ 2057400 w 4865330"/>
              <a:gd name="connsiteY51" fmla="*/ 101600 h 3975100"/>
              <a:gd name="connsiteX52" fmla="*/ 2095500 w 4865330"/>
              <a:gd name="connsiteY52" fmla="*/ 88900 h 3975100"/>
              <a:gd name="connsiteX53" fmla="*/ 2146300 w 4865330"/>
              <a:gd name="connsiteY53" fmla="*/ 76200 h 3975100"/>
              <a:gd name="connsiteX54" fmla="*/ 2209800 w 4865330"/>
              <a:gd name="connsiteY54" fmla="*/ 63500 h 3975100"/>
              <a:gd name="connsiteX55" fmla="*/ 2273300 w 4865330"/>
              <a:gd name="connsiteY55" fmla="*/ 38100 h 3975100"/>
              <a:gd name="connsiteX56" fmla="*/ 2324100 w 4865330"/>
              <a:gd name="connsiteY56" fmla="*/ 25400 h 3975100"/>
              <a:gd name="connsiteX57" fmla="*/ 2362200 w 4865330"/>
              <a:gd name="connsiteY57" fmla="*/ 12700 h 3975100"/>
              <a:gd name="connsiteX58" fmla="*/ 2451100 w 4865330"/>
              <a:gd name="connsiteY58" fmla="*/ 0 h 3975100"/>
              <a:gd name="connsiteX59" fmla="*/ 3009900 w 4865330"/>
              <a:gd name="connsiteY59" fmla="*/ 12700 h 3975100"/>
              <a:gd name="connsiteX60" fmla="*/ 3098800 w 4865330"/>
              <a:gd name="connsiteY60" fmla="*/ 25400 h 3975100"/>
              <a:gd name="connsiteX61" fmla="*/ 3225800 w 4865330"/>
              <a:gd name="connsiteY61" fmla="*/ 38100 h 3975100"/>
              <a:gd name="connsiteX62" fmla="*/ 3441700 w 4865330"/>
              <a:gd name="connsiteY62" fmla="*/ 76200 h 3975100"/>
              <a:gd name="connsiteX63" fmla="*/ 4025900 w 4865330"/>
              <a:gd name="connsiteY63" fmla="*/ 101600 h 3975100"/>
              <a:gd name="connsiteX64" fmla="*/ 4292600 w 4865330"/>
              <a:gd name="connsiteY64" fmla="*/ 127000 h 3975100"/>
              <a:gd name="connsiteX65" fmla="*/ 4470400 w 4865330"/>
              <a:gd name="connsiteY65" fmla="*/ 152400 h 3975100"/>
              <a:gd name="connsiteX66" fmla="*/ 4597400 w 4865330"/>
              <a:gd name="connsiteY66" fmla="*/ 190500 h 3975100"/>
              <a:gd name="connsiteX67" fmla="*/ 4673600 w 4865330"/>
              <a:gd name="connsiteY67" fmla="*/ 215900 h 3975100"/>
              <a:gd name="connsiteX68" fmla="*/ 4711700 w 4865330"/>
              <a:gd name="connsiteY68" fmla="*/ 228600 h 3975100"/>
              <a:gd name="connsiteX69" fmla="*/ 4775200 w 4865330"/>
              <a:gd name="connsiteY69" fmla="*/ 292100 h 3975100"/>
              <a:gd name="connsiteX70" fmla="*/ 4864100 w 4865330"/>
              <a:gd name="connsiteY70" fmla="*/ 723900 h 3975100"/>
              <a:gd name="connsiteX71" fmla="*/ 4826000 w 4865330"/>
              <a:gd name="connsiteY71" fmla="*/ 838200 h 3975100"/>
              <a:gd name="connsiteX72" fmla="*/ 4800600 w 4865330"/>
              <a:gd name="connsiteY72" fmla="*/ 939800 h 3975100"/>
              <a:gd name="connsiteX73" fmla="*/ 4762500 w 4865330"/>
              <a:gd name="connsiteY73" fmla="*/ 1270000 h 3975100"/>
              <a:gd name="connsiteX74" fmla="*/ 4737100 w 4865330"/>
              <a:gd name="connsiteY74" fmla="*/ 1447800 h 3975100"/>
              <a:gd name="connsiteX75" fmla="*/ 4724400 w 4865330"/>
              <a:gd name="connsiteY75" fmla="*/ 1574800 h 3975100"/>
              <a:gd name="connsiteX76" fmla="*/ 4699000 w 4865330"/>
              <a:gd name="connsiteY76" fmla="*/ 1727200 h 3975100"/>
              <a:gd name="connsiteX77" fmla="*/ 4686300 w 4865330"/>
              <a:gd name="connsiteY77" fmla="*/ 1854200 h 3975100"/>
              <a:gd name="connsiteX78" fmla="*/ 4660900 w 4865330"/>
              <a:gd name="connsiteY78" fmla="*/ 1930400 h 3975100"/>
              <a:gd name="connsiteX79" fmla="*/ 4635500 w 4865330"/>
              <a:gd name="connsiteY79" fmla="*/ 2006600 h 3975100"/>
              <a:gd name="connsiteX80" fmla="*/ 4622800 w 4865330"/>
              <a:gd name="connsiteY80" fmla="*/ 2044700 h 3975100"/>
              <a:gd name="connsiteX81" fmla="*/ 4597400 w 4865330"/>
              <a:gd name="connsiteY81" fmla="*/ 2146300 h 3975100"/>
              <a:gd name="connsiteX82" fmla="*/ 4584700 w 4865330"/>
              <a:gd name="connsiteY82" fmla="*/ 2222500 h 3975100"/>
              <a:gd name="connsiteX83" fmla="*/ 4559300 w 4865330"/>
              <a:gd name="connsiteY83" fmla="*/ 2273300 h 3975100"/>
              <a:gd name="connsiteX84" fmla="*/ 4546600 w 4865330"/>
              <a:gd name="connsiteY84" fmla="*/ 2362200 h 3975100"/>
              <a:gd name="connsiteX85" fmla="*/ 4521200 w 4865330"/>
              <a:gd name="connsiteY85" fmla="*/ 2438400 h 3975100"/>
              <a:gd name="connsiteX86" fmla="*/ 4495800 w 4865330"/>
              <a:gd name="connsiteY86" fmla="*/ 2997200 h 3975100"/>
              <a:gd name="connsiteX87" fmla="*/ 4483100 w 4865330"/>
              <a:gd name="connsiteY87" fmla="*/ 3048000 h 3975100"/>
              <a:gd name="connsiteX88" fmla="*/ 4445000 w 4865330"/>
              <a:gd name="connsiteY88" fmla="*/ 3098800 h 3975100"/>
              <a:gd name="connsiteX89" fmla="*/ 4419600 w 4865330"/>
              <a:gd name="connsiteY89" fmla="*/ 3136900 h 3975100"/>
              <a:gd name="connsiteX90" fmla="*/ 4330700 w 4865330"/>
              <a:gd name="connsiteY90" fmla="*/ 3225800 h 3975100"/>
              <a:gd name="connsiteX91" fmla="*/ 4292600 w 4865330"/>
              <a:gd name="connsiteY91" fmla="*/ 3263900 h 3975100"/>
              <a:gd name="connsiteX92" fmla="*/ 4254500 w 4865330"/>
              <a:gd name="connsiteY92" fmla="*/ 3302000 h 3975100"/>
              <a:gd name="connsiteX93" fmla="*/ 4216400 w 4865330"/>
              <a:gd name="connsiteY93" fmla="*/ 3340100 h 3975100"/>
              <a:gd name="connsiteX94" fmla="*/ 4140200 w 4865330"/>
              <a:gd name="connsiteY94" fmla="*/ 3378200 h 3975100"/>
              <a:gd name="connsiteX95" fmla="*/ 4089400 w 4865330"/>
              <a:gd name="connsiteY95" fmla="*/ 3403600 h 3975100"/>
              <a:gd name="connsiteX96" fmla="*/ 4013200 w 4865330"/>
              <a:gd name="connsiteY96" fmla="*/ 3454400 h 3975100"/>
              <a:gd name="connsiteX97" fmla="*/ 3975100 w 4865330"/>
              <a:gd name="connsiteY97" fmla="*/ 3492500 h 3975100"/>
              <a:gd name="connsiteX98" fmla="*/ 3911600 w 4865330"/>
              <a:gd name="connsiteY98" fmla="*/ 3517900 h 3975100"/>
              <a:gd name="connsiteX99" fmla="*/ 3822700 w 4865330"/>
              <a:gd name="connsiteY99" fmla="*/ 3543300 h 3975100"/>
              <a:gd name="connsiteX100" fmla="*/ 3746500 w 4865330"/>
              <a:gd name="connsiteY100" fmla="*/ 3568700 h 3975100"/>
              <a:gd name="connsiteX101" fmla="*/ 3695700 w 4865330"/>
              <a:gd name="connsiteY101" fmla="*/ 3581400 h 3975100"/>
              <a:gd name="connsiteX102" fmla="*/ 3657600 w 4865330"/>
              <a:gd name="connsiteY102" fmla="*/ 3594100 h 3975100"/>
              <a:gd name="connsiteX103" fmla="*/ 3479800 w 4865330"/>
              <a:gd name="connsiteY103" fmla="*/ 3632200 h 3975100"/>
              <a:gd name="connsiteX104" fmla="*/ 3441700 w 4865330"/>
              <a:gd name="connsiteY104" fmla="*/ 3644900 h 3975100"/>
              <a:gd name="connsiteX105" fmla="*/ 3314700 w 4865330"/>
              <a:gd name="connsiteY105" fmla="*/ 3670300 h 3975100"/>
              <a:gd name="connsiteX106" fmla="*/ 2578100 w 4865330"/>
              <a:gd name="connsiteY106" fmla="*/ 3695700 h 3975100"/>
              <a:gd name="connsiteX107" fmla="*/ 1625600 w 4865330"/>
              <a:gd name="connsiteY107" fmla="*/ 3733800 h 3975100"/>
              <a:gd name="connsiteX108" fmla="*/ 1536700 w 4865330"/>
              <a:gd name="connsiteY108" fmla="*/ 3746500 h 3975100"/>
              <a:gd name="connsiteX109" fmla="*/ 1384300 w 4865330"/>
              <a:gd name="connsiteY109" fmla="*/ 3771900 h 3975100"/>
              <a:gd name="connsiteX110" fmla="*/ 1282700 w 4865330"/>
              <a:gd name="connsiteY110" fmla="*/ 3797300 h 3975100"/>
              <a:gd name="connsiteX111" fmla="*/ 1231900 w 4865330"/>
              <a:gd name="connsiteY111" fmla="*/ 3810000 h 3975100"/>
              <a:gd name="connsiteX112" fmla="*/ 1193800 w 4865330"/>
              <a:gd name="connsiteY112" fmla="*/ 3835400 h 3975100"/>
              <a:gd name="connsiteX113" fmla="*/ 1117600 w 4865330"/>
              <a:gd name="connsiteY113" fmla="*/ 3860800 h 3975100"/>
              <a:gd name="connsiteX114" fmla="*/ 1041400 w 4865330"/>
              <a:gd name="connsiteY114" fmla="*/ 3911600 h 3975100"/>
              <a:gd name="connsiteX115" fmla="*/ 1003300 w 4865330"/>
              <a:gd name="connsiteY115" fmla="*/ 3937000 h 3975100"/>
              <a:gd name="connsiteX116" fmla="*/ 952500 w 4865330"/>
              <a:gd name="connsiteY116" fmla="*/ 3949700 h 3975100"/>
              <a:gd name="connsiteX117" fmla="*/ 876300 w 4865330"/>
              <a:gd name="connsiteY117" fmla="*/ 3975100 h 3975100"/>
              <a:gd name="connsiteX118" fmla="*/ 698500 w 4865330"/>
              <a:gd name="connsiteY118" fmla="*/ 3949700 h 3975100"/>
              <a:gd name="connsiteX119" fmla="*/ 660400 w 4865330"/>
              <a:gd name="connsiteY119" fmla="*/ 3924300 h 3975100"/>
              <a:gd name="connsiteX120" fmla="*/ 584200 w 4865330"/>
              <a:gd name="connsiteY120" fmla="*/ 3898900 h 3975100"/>
              <a:gd name="connsiteX121" fmla="*/ 546100 w 4865330"/>
              <a:gd name="connsiteY121" fmla="*/ 3886200 h 3975100"/>
              <a:gd name="connsiteX122" fmla="*/ 508000 w 4865330"/>
              <a:gd name="connsiteY122" fmla="*/ 3873500 h 3975100"/>
              <a:gd name="connsiteX123" fmla="*/ 495300 w 4865330"/>
              <a:gd name="connsiteY123" fmla="*/ 3898900 h 3975100"/>
              <a:gd name="connsiteX0" fmla="*/ 495300 w 4865330"/>
              <a:gd name="connsiteY0" fmla="*/ 3898900 h 3975100"/>
              <a:gd name="connsiteX1" fmla="*/ 495300 w 4865330"/>
              <a:gd name="connsiteY1" fmla="*/ 3898900 h 3975100"/>
              <a:gd name="connsiteX2" fmla="*/ 342900 w 4865330"/>
              <a:gd name="connsiteY2" fmla="*/ 3873500 h 3975100"/>
              <a:gd name="connsiteX3" fmla="*/ 304800 w 4865330"/>
              <a:gd name="connsiteY3" fmla="*/ 3848100 h 3975100"/>
              <a:gd name="connsiteX4" fmla="*/ 228600 w 4865330"/>
              <a:gd name="connsiteY4" fmla="*/ 3810000 h 3975100"/>
              <a:gd name="connsiteX5" fmla="*/ 190500 w 4865330"/>
              <a:gd name="connsiteY5" fmla="*/ 3771900 h 3975100"/>
              <a:gd name="connsiteX6" fmla="*/ 114300 w 4865330"/>
              <a:gd name="connsiteY6" fmla="*/ 3721100 h 3975100"/>
              <a:gd name="connsiteX7" fmla="*/ 88900 w 4865330"/>
              <a:gd name="connsiteY7" fmla="*/ 3683000 h 3975100"/>
              <a:gd name="connsiteX8" fmla="*/ 50800 w 4865330"/>
              <a:gd name="connsiteY8" fmla="*/ 3657600 h 3975100"/>
              <a:gd name="connsiteX9" fmla="*/ 25400 w 4865330"/>
              <a:gd name="connsiteY9" fmla="*/ 3581400 h 3975100"/>
              <a:gd name="connsiteX10" fmla="*/ 0 w 4865330"/>
              <a:gd name="connsiteY10" fmla="*/ 3492500 h 3975100"/>
              <a:gd name="connsiteX11" fmla="*/ 12700 w 4865330"/>
              <a:gd name="connsiteY11" fmla="*/ 3314700 h 3975100"/>
              <a:gd name="connsiteX12" fmla="*/ 25400 w 4865330"/>
              <a:gd name="connsiteY12" fmla="*/ 3276600 h 3975100"/>
              <a:gd name="connsiteX13" fmla="*/ 38100 w 4865330"/>
              <a:gd name="connsiteY13" fmla="*/ 3175000 h 3975100"/>
              <a:gd name="connsiteX14" fmla="*/ 50800 w 4865330"/>
              <a:gd name="connsiteY14" fmla="*/ 2286000 h 3975100"/>
              <a:gd name="connsiteX15" fmla="*/ 88900 w 4865330"/>
              <a:gd name="connsiteY15" fmla="*/ 2171700 h 3975100"/>
              <a:gd name="connsiteX16" fmla="*/ 114300 w 4865330"/>
              <a:gd name="connsiteY16" fmla="*/ 2070100 h 3975100"/>
              <a:gd name="connsiteX17" fmla="*/ 127000 w 4865330"/>
              <a:gd name="connsiteY17" fmla="*/ 2032000 h 3975100"/>
              <a:gd name="connsiteX18" fmla="*/ 139700 w 4865330"/>
              <a:gd name="connsiteY18" fmla="*/ 1968500 h 3975100"/>
              <a:gd name="connsiteX19" fmla="*/ 152400 w 4865330"/>
              <a:gd name="connsiteY19" fmla="*/ 1930400 h 3975100"/>
              <a:gd name="connsiteX20" fmla="*/ 165100 w 4865330"/>
              <a:gd name="connsiteY20" fmla="*/ 1866900 h 3975100"/>
              <a:gd name="connsiteX21" fmla="*/ 190500 w 4865330"/>
              <a:gd name="connsiteY21" fmla="*/ 1778000 h 3975100"/>
              <a:gd name="connsiteX22" fmla="*/ 177800 w 4865330"/>
              <a:gd name="connsiteY22" fmla="*/ 1485900 h 3975100"/>
              <a:gd name="connsiteX23" fmla="*/ 152400 w 4865330"/>
              <a:gd name="connsiteY23" fmla="*/ 1371600 h 3975100"/>
              <a:gd name="connsiteX24" fmla="*/ 139700 w 4865330"/>
              <a:gd name="connsiteY24" fmla="*/ 1320800 h 3975100"/>
              <a:gd name="connsiteX25" fmla="*/ 152400 w 4865330"/>
              <a:gd name="connsiteY25" fmla="*/ 1066800 h 3975100"/>
              <a:gd name="connsiteX26" fmla="*/ 165100 w 4865330"/>
              <a:gd name="connsiteY26" fmla="*/ 1028700 h 3975100"/>
              <a:gd name="connsiteX27" fmla="*/ 190500 w 4865330"/>
              <a:gd name="connsiteY27" fmla="*/ 939800 h 3975100"/>
              <a:gd name="connsiteX28" fmla="*/ 215900 w 4865330"/>
              <a:gd name="connsiteY28" fmla="*/ 901700 h 3975100"/>
              <a:gd name="connsiteX29" fmla="*/ 241300 w 4865330"/>
              <a:gd name="connsiteY29" fmla="*/ 812800 h 3975100"/>
              <a:gd name="connsiteX30" fmla="*/ 266700 w 4865330"/>
              <a:gd name="connsiteY30" fmla="*/ 711200 h 3975100"/>
              <a:gd name="connsiteX31" fmla="*/ 228600 w 4865330"/>
              <a:gd name="connsiteY31" fmla="*/ 546100 h 3975100"/>
              <a:gd name="connsiteX32" fmla="*/ 190500 w 4865330"/>
              <a:gd name="connsiteY32" fmla="*/ 508000 h 3975100"/>
              <a:gd name="connsiteX33" fmla="*/ 203200 w 4865330"/>
              <a:gd name="connsiteY33" fmla="*/ 457200 h 3975100"/>
              <a:gd name="connsiteX34" fmla="*/ 241300 w 4865330"/>
              <a:gd name="connsiteY34" fmla="*/ 444500 h 3975100"/>
              <a:gd name="connsiteX35" fmla="*/ 419100 w 4865330"/>
              <a:gd name="connsiteY35" fmla="*/ 406400 h 3975100"/>
              <a:gd name="connsiteX36" fmla="*/ 508000 w 4865330"/>
              <a:gd name="connsiteY36" fmla="*/ 368300 h 3975100"/>
              <a:gd name="connsiteX37" fmla="*/ 546100 w 4865330"/>
              <a:gd name="connsiteY37" fmla="*/ 355600 h 3975100"/>
              <a:gd name="connsiteX38" fmla="*/ 596900 w 4865330"/>
              <a:gd name="connsiteY38" fmla="*/ 342900 h 3975100"/>
              <a:gd name="connsiteX39" fmla="*/ 635000 w 4865330"/>
              <a:gd name="connsiteY39" fmla="*/ 330200 h 3975100"/>
              <a:gd name="connsiteX40" fmla="*/ 876300 w 4865330"/>
              <a:gd name="connsiteY40" fmla="*/ 304800 h 3975100"/>
              <a:gd name="connsiteX41" fmla="*/ 977900 w 4865330"/>
              <a:gd name="connsiteY41" fmla="*/ 292100 h 3975100"/>
              <a:gd name="connsiteX42" fmla="*/ 1041400 w 4865330"/>
              <a:gd name="connsiteY42" fmla="*/ 279400 h 3975100"/>
              <a:gd name="connsiteX43" fmla="*/ 1181100 w 4865330"/>
              <a:gd name="connsiteY43" fmla="*/ 266700 h 3975100"/>
              <a:gd name="connsiteX44" fmla="*/ 1295400 w 4865330"/>
              <a:gd name="connsiteY44" fmla="*/ 254000 h 3975100"/>
              <a:gd name="connsiteX45" fmla="*/ 1346200 w 4865330"/>
              <a:gd name="connsiteY45" fmla="*/ 241300 h 3975100"/>
              <a:gd name="connsiteX46" fmla="*/ 1587500 w 4865330"/>
              <a:gd name="connsiteY46" fmla="*/ 215900 h 3975100"/>
              <a:gd name="connsiteX47" fmla="*/ 1638300 w 4865330"/>
              <a:gd name="connsiteY47" fmla="*/ 203200 h 3975100"/>
              <a:gd name="connsiteX48" fmla="*/ 1816100 w 4865330"/>
              <a:gd name="connsiteY48" fmla="*/ 177800 h 3975100"/>
              <a:gd name="connsiteX49" fmla="*/ 1905000 w 4865330"/>
              <a:gd name="connsiteY49" fmla="*/ 152400 h 3975100"/>
              <a:gd name="connsiteX50" fmla="*/ 2006600 w 4865330"/>
              <a:gd name="connsiteY50" fmla="*/ 114300 h 3975100"/>
              <a:gd name="connsiteX51" fmla="*/ 2057400 w 4865330"/>
              <a:gd name="connsiteY51" fmla="*/ 101600 h 3975100"/>
              <a:gd name="connsiteX52" fmla="*/ 2095500 w 4865330"/>
              <a:gd name="connsiteY52" fmla="*/ 88900 h 3975100"/>
              <a:gd name="connsiteX53" fmla="*/ 2146300 w 4865330"/>
              <a:gd name="connsiteY53" fmla="*/ 76200 h 3975100"/>
              <a:gd name="connsiteX54" fmla="*/ 2209800 w 4865330"/>
              <a:gd name="connsiteY54" fmla="*/ 63500 h 3975100"/>
              <a:gd name="connsiteX55" fmla="*/ 2273300 w 4865330"/>
              <a:gd name="connsiteY55" fmla="*/ 38100 h 3975100"/>
              <a:gd name="connsiteX56" fmla="*/ 2324100 w 4865330"/>
              <a:gd name="connsiteY56" fmla="*/ 25400 h 3975100"/>
              <a:gd name="connsiteX57" fmla="*/ 2362200 w 4865330"/>
              <a:gd name="connsiteY57" fmla="*/ 12700 h 3975100"/>
              <a:gd name="connsiteX58" fmla="*/ 2451100 w 4865330"/>
              <a:gd name="connsiteY58" fmla="*/ 0 h 3975100"/>
              <a:gd name="connsiteX59" fmla="*/ 3009900 w 4865330"/>
              <a:gd name="connsiteY59" fmla="*/ 12700 h 3975100"/>
              <a:gd name="connsiteX60" fmla="*/ 3098800 w 4865330"/>
              <a:gd name="connsiteY60" fmla="*/ 25400 h 3975100"/>
              <a:gd name="connsiteX61" fmla="*/ 3225800 w 4865330"/>
              <a:gd name="connsiteY61" fmla="*/ 38100 h 3975100"/>
              <a:gd name="connsiteX62" fmla="*/ 3441700 w 4865330"/>
              <a:gd name="connsiteY62" fmla="*/ 76200 h 3975100"/>
              <a:gd name="connsiteX63" fmla="*/ 4025900 w 4865330"/>
              <a:gd name="connsiteY63" fmla="*/ 101600 h 3975100"/>
              <a:gd name="connsiteX64" fmla="*/ 4292600 w 4865330"/>
              <a:gd name="connsiteY64" fmla="*/ 127000 h 3975100"/>
              <a:gd name="connsiteX65" fmla="*/ 4470400 w 4865330"/>
              <a:gd name="connsiteY65" fmla="*/ 152400 h 3975100"/>
              <a:gd name="connsiteX66" fmla="*/ 4597400 w 4865330"/>
              <a:gd name="connsiteY66" fmla="*/ 190500 h 3975100"/>
              <a:gd name="connsiteX67" fmla="*/ 4711700 w 4865330"/>
              <a:gd name="connsiteY67" fmla="*/ 228600 h 3975100"/>
              <a:gd name="connsiteX68" fmla="*/ 4775200 w 4865330"/>
              <a:gd name="connsiteY68" fmla="*/ 292100 h 3975100"/>
              <a:gd name="connsiteX69" fmla="*/ 4864100 w 4865330"/>
              <a:gd name="connsiteY69" fmla="*/ 723900 h 3975100"/>
              <a:gd name="connsiteX70" fmla="*/ 4826000 w 4865330"/>
              <a:gd name="connsiteY70" fmla="*/ 838200 h 3975100"/>
              <a:gd name="connsiteX71" fmla="*/ 4800600 w 4865330"/>
              <a:gd name="connsiteY71" fmla="*/ 939800 h 3975100"/>
              <a:gd name="connsiteX72" fmla="*/ 4762500 w 4865330"/>
              <a:gd name="connsiteY72" fmla="*/ 1270000 h 3975100"/>
              <a:gd name="connsiteX73" fmla="*/ 4737100 w 4865330"/>
              <a:gd name="connsiteY73" fmla="*/ 1447800 h 3975100"/>
              <a:gd name="connsiteX74" fmla="*/ 4724400 w 4865330"/>
              <a:gd name="connsiteY74" fmla="*/ 1574800 h 3975100"/>
              <a:gd name="connsiteX75" fmla="*/ 4699000 w 4865330"/>
              <a:gd name="connsiteY75" fmla="*/ 1727200 h 3975100"/>
              <a:gd name="connsiteX76" fmla="*/ 4686300 w 4865330"/>
              <a:gd name="connsiteY76" fmla="*/ 1854200 h 3975100"/>
              <a:gd name="connsiteX77" fmla="*/ 4660900 w 4865330"/>
              <a:gd name="connsiteY77" fmla="*/ 1930400 h 3975100"/>
              <a:gd name="connsiteX78" fmla="*/ 4635500 w 4865330"/>
              <a:gd name="connsiteY78" fmla="*/ 2006600 h 3975100"/>
              <a:gd name="connsiteX79" fmla="*/ 4622800 w 4865330"/>
              <a:gd name="connsiteY79" fmla="*/ 2044700 h 3975100"/>
              <a:gd name="connsiteX80" fmla="*/ 4597400 w 4865330"/>
              <a:gd name="connsiteY80" fmla="*/ 2146300 h 3975100"/>
              <a:gd name="connsiteX81" fmla="*/ 4584700 w 4865330"/>
              <a:gd name="connsiteY81" fmla="*/ 2222500 h 3975100"/>
              <a:gd name="connsiteX82" fmla="*/ 4559300 w 4865330"/>
              <a:gd name="connsiteY82" fmla="*/ 2273300 h 3975100"/>
              <a:gd name="connsiteX83" fmla="*/ 4546600 w 4865330"/>
              <a:gd name="connsiteY83" fmla="*/ 2362200 h 3975100"/>
              <a:gd name="connsiteX84" fmla="*/ 4521200 w 4865330"/>
              <a:gd name="connsiteY84" fmla="*/ 2438400 h 3975100"/>
              <a:gd name="connsiteX85" fmla="*/ 4495800 w 4865330"/>
              <a:gd name="connsiteY85" fmla="*/ 2997200 h 3975100"/>
              <a:gd name="connsiteX86" fmla="*/ 4483100 w 4865330"/>
              <a:gd name="connsiteY86" fmla="*/ 3048000 h 3975100"/>
              <a:gd name="connsiteX87" fmla="*/ 4445000 w 4865330"/>
              <a:gd name="connsiteY87" fmla="*/ 3098800 h 3975100"/>
              <a:gd name="connsiteX88" fmla="*/ 4419600 w 4865330"/>
              <a:gd name="connsiteY88" fmla="*/ 3136900 h 3975100"/>
              <a:gd name="connsiteX89" fmla="*/ 4330700 w 4865330"/>
              <a:gd name="connsiteY89" fmla="*/ 3225800 h 3975100"/>
              <a:gd name="connsiteX90" fmla="*/ 4292600 w 4865330"/>
              <a:gd name="connsiteY90" fmla="*/ 3263900 h 3975100"/>
              <a:gd name="connsiteX91" fmla="*/ 4254500 w 4865330"/>
              <a:gd name="connsiteY91" fmla="*/ 3302000 h 3975100"/>
              <a:gd name="connsiteX92" fmla="*/ 4216400 w 4865330"/>
              <a:gd name="connsiteY92" fmla="*/ 3340100 h 3975100"/>
              <a:gd name="connsiteX93" fmla="*/ 4140200 w 4865330"/>
              <a:gd name="connsiteY93" fmla="*/ 3378200 h 3975100"/>
              <a:gd name="connsiteX94" fmla="*/ 4089400 w 4865330"/>
              <a:gd name="connsiteY94" fmla="*/ 3403600 h 3975100"/>
              <a:gd name="connsiteX95" fmla="*/ 4013200 w 4865330"/>
              <a:gd name="connsiteY95" fmla="*/ 3454400 h 3975100"/>
              <a:gd name="connsiteX96" fmla="*/ 3975100 w 4865330"/>
              <a:gd name="connsiteY96" fmla="*/ 3492500 h 3975100"/>
              <a:gd name="connsiteX97" fmla="*/ 3911600 w 4865330"/>
              <a:gd name="connsiteY97" fmla="*/ 3517900 h 3975100"/>
              <a:gd name="connsiteX98" fmla="*/ 3822700 w 4865330"/>
              <a:gd name="connsiteY98" fmla="*/ 3543300 h 3975100"/>
              <a:gd name="connsiteX99" fmla="*/ 3746500 w 4865330"/>
              <a:gd name="connsiteY99" fmla="*/ 3568700 h 3975100"/>
              <a:gd name="connsiteX100" fmla="*/ 3695700 w 4865330"/>
              <a:gd name="connsiteY100" fmla="*/ 3581400 h 3975100"/>
              <a:gd name="connsiteX101" fmla="*/ 3657600 w 4865330"/>
              <a:gd name="connsiteY101" fmla="*/ 3594100 h 3975100"/>
              <a:gd name="connsiteX102" fmla="*/ 3479800 w 4865330"/>
              <a:gd name="connsiteY102" fmla="*/ 3632200 h 3975100"/>
              <a:gd name="connsiteX103" fmla="*/ 3441700 w 4865330"/>
              <a:gd name="connsiteY103" fmla="*/ 3644900 h 3975100"/>
              <a:gd name="connsiteX104" fmla="*/ 3314700 w 4865330"/>
              <a:gd name="connsiteY104" fmla="*/ 3670300 h 3975100"/>
              <a:gd name="connsiteX105" fmla="*/ 2578100 w 4865330"/>
              <a:gd name="connsiteY105" fmla="*/ 3695700 h 3975100"/>
              <a:gd name="connsiteX106" fmla="*/ 1625600 w 4865330"/>
              <a:gd name="connsiteY106" fmla="*/ 3733800 h 3975100"/>
              <a:gd name="connsiteX107" fmla="*/ 1536700 w 4865330"/>
              <a:gd name="connsiteY107" fmla="*/ 3746500 h 3975100"/>
              <a:gd name="connsiteX108" fmla="*/ 1384300 w 4865330"/>
              <a:gd name="connsiteY108" fmla="*/ 3771900 h 3975100"/>
              <a:gd name="connsiteX109" fmla="*/ 1282700 w 4865330"/>
              <a:gd name="connsiteY109" fmla="*/ 3797300 h 3975100"/>
              <a:gd name="connsiteX110" fmla="*/ 1231900 w 4865330"/>
              <a:gd name="connsiteY110" fmla="*/ 3810000 h 3975100"/>
              <a:gd name="connsiteX111" fmla="*/ 1193800 w 4865330"/>
              <a:gd name="connsiteY111" fmla="*/ 3835400 h 3975100"/>
              <a:gd name="connsiteX112" fmla="*/ 1117600 w 4865330"/>
              <a:gd name="connsiteY112" fmla="*/ 3860800 h 3975100"/>
              <a:gd name="connsiteX113" fmla="*/ 1041400 w 4865330"/>
              <a:gd name="connsiteY113" fmla="*/ 3911600 h 3975100"/>
              <a:gd name="connsiteX114" fmla="*/ 1003300 w 4865330"/>
              <a:gd name="connsiteY114" fmla="*/ 3937000 h 3975100"/>
              <a:gd name="connsiteX115" fmla="*/ 952500 w 4865330"/>
              <a:gd name="connsiteY115" fmla="*/ 3949700 h 3975100"/>
              <a:gd name="connsiteX116" fmla="*/ 876300 w 4865330"/>
              <a:gd name="connsiteY116" fmla="*/ 3975100 h 3975100"/>
              <a:gd name="connsiteX117" fmla="*/ 698500 w 4865330"/>
              <a:gd name="connsiteY117" fmla="*/ 3949700 h 3975100"/>
              <a:gd name="connsiteX118" fmla="*/ 660400 w 4865330"/>
              <a:gd name="connsiteY118" fmla="*/ 3924300 h 3975100"/>
              <a:gd name="connsiteX119" fmla="*/ 584200 w 4865330"/>
              <a:gd name="connsiteY119" fmla="*/ 3898900 h 3975100"/>
              <a:gd name="connsiteX120" fmla="*/ 546100 w 4865330"/>
              <a:gd name="connsiteY120" fmla="*/ 3886200 h 3975100"/>
              <a:gd name="connsiteX121" fmla="*/ 508000 w 4865330"/>
              <a:gd name="connsiteY121" fmla="*/ 3873500 h 3975100"/>
              <a:gd name="connsiteX122" fmla="*/ 495300 w 4865330"/>
              <a:gd name="connsiteY122" fmla="*/ 3898900 h 3975100"/>
              <a:gd name="connsiteX0" fmla="*/ 495300 w 4865330"/>
              <a:gd name="connsiteY0" fmla="*/ 3898900 h 3975100"/>
              <a:gd name="connsiteX1" fmla="*/ 495300 w 4865330"/>
              <a:gd name="connsiteY1" fmla="*/ 3898900 h 3975100"/>
              <a:gd name="connsiteX2" fmla="*/ 342900 w 4865330"/>
              <a:gd name="connsiteY2" fmla="*/ 3873500 h 3975100"/>
              <a:gd name="connsiteX3" fmla="*/ 304800 w 4865330"/>
              <a:gd name="connsiteY3" fmla="*/ 3848100 h 3975100"/>
              <a:gd name="connsiteX4" fmla="*/ 228600 w 4865330"/>
              <a:gd name="connsiteY4" fmla="*/ 3810000 h 3975100"/>
              <a:gd name="connsiteX5" fmla="*/ 190500 w 4865330"/>
              <a:gd name="connsiteY5" fmla="*/ 3771900 h 3975100"/>
              <a:gd name="connsiteX6" fmla="*/ 114300 w 4865330"/>
              <a:gd name="connsiteY6" fmla="*/ 3721100 h 3975100"/>
              <a:gd name="connsiteX7" fmla="*/ 88900 w 4865330"/>
              <a:gd name="connsiteY7" fmla="*/ 3683000 h 3975100"/>
              <a:gd name="connsiteX8" fmla="*/ 50800 w 4865330"/>
              <a:gd name="connsiteY8" fmla="*/ 3657600 h 3975100"/>
              <a:gd name="connsiteX9" fmla="*/ 25400 w 4865330"/>
              <a:gd name="connsiteY9" fmla="*/ 3581400 h 3975100"/>
              <a:gd name="connsiteX10" fmla="*/ 0 w 4865330"/>
              <a:gd name="connsiteY10" fmla="*/ 3492500 h 3975100"/>
              <a:gd name="connsiteX11" fmla="*/ 12700 w 4865330"/>
              <a:gd name="connsiteY11" fmla="*/ 3314700 h 3975100"/>
              <a:gd name="connsiteX12" fmla="*/ 25400 w 4865330"/>
              <a:gd name="connsiteY12" fmla="*/ 3276600 h 3975100"/>
              <a:gd name="connsiteX13" fmla="*/ 38100 w 4865330"/>
              <a:gd name="connsiteY13" fmla="*/ 3175000 h 3975100"/>
              <a:gd name="connsiteX14" fmla="*/ 50800 w 4865330"/>
              <a:gd name="connsiteY14" fmla="*/ 2286000 h 3975100"/>
              <a:gd name="connsiteX15" fmla="*/ 88900 w 4865330"/>
              <a:gd name="connsiteY15" fmla="*/ 2171700 h 3975100"/>
              <a:gd name="connsiteX16" fmla="*/ 114300 w 4865330"/>
              <a:gd name="connsiteY16" fmla="*/ 2070100 h 3975100"/>
              <a:gd name="connsiteX17" fmla="*/ 127000 w 4865330"/>
              <a:gd name="connsiteY17" fmla="*/ 2032000 h 3975100"/>
              <a:gd name="connsiteX18" fmla="*/ 139700 w 4865330"/>
              <a:gd name="connsiteY18" fmla="*/ 1968500 h 3975100"/>
              <a:gd name="connsiteX19" fmla="*/ 152400 w 4865330"/>
              <a:gd name="connsiteY19" fmla="*/ 1930400 h 3975100"/>
              <a:gd name="connsiteX20" fmla="*/ 165100 w 4865330"/>
              <a:gd name="connsiteY20" fmla="*/ 1866900 h 3975100"/>
              <a:gd name="connsiteX21" fmla="*/ 190500 w 4865330"/>
              <a:gd name="connsiteY21" fmla="*/ 1778000 h 3975100"/>
              <a:gd name="connsiteX22" fmla="*/ 177800 w 4865330"/>
              <a:gd name="connsiteY22" fmla="*/ 1485900 h 3975100"/>
              <a:gd name="connsiteX23" fmla="*/ 152400 w 4865330"/>
              <a:gd name="connsiteY23" fmla="*/ 1371600 h 3975100"/>
              <a:gd name="connsiteX24" fmla="*/ 139700 w 4865330"/>
              <a:gd name="connsiteY24" fmla="*/ 1320800 h 3975100"/>
              <a:gd name="connsiteX25" fmla="*/ 152400 w 4865330"/>
              <a:gd name="connsiteY25" fmla="*/ 1066800 h 3975100"/>
              <a:gd name="connsiteX26" fmla="*/ 165100 w 4865330"/>
              <a:gd name="connsiteY26" fmla="*/ 1028700 h 3975100"/>
              <a:gd name="connsiteX27" fmla="*/ 190500 w 4865330"/>
              <a:gd name="connsiteY27" fmla="*/ 939800 h 3975100"/>
              <a:gd name="connsiteX28" fmla="*/ 215900 w 4865330"/>
              <a:gd name="connsiteY28" fmla="*/ 901700 h 3975100"/>
              <a:gd name="connsiteX29" fmla="*/ 241300 w 4865330"/>
              <a:gd name="connsiteY29" fmla="*/ 812800 h 3975100"/>
              <a:gd name="connsiteX30" fmla="*/ 266700 w 4865330"/>
              <a:gd name="connsiteY30" fmla="*/ 711200 h 3975100"/>
              <a:gd name="connsiteX31" fmla="*/ 228600 w 4865330"/>
              <a:gd name="connsiteY31" fmla="*/ 546100 h 3975100"/>
              <a:gd name="connsiteX32" fmla="*/ 190500 w 4865330"/>
              <a:gd name="connsiteY32" fmla="*/ 508000 h 3975100"/>
              <a:gd name="connsiteX33" fmla="*/ 203200 w 4865330"/>
              <a:gd name="connsiteY33" fmla="*/ 457200 h 3975100"/>
              <a:gd name="connsiteX34" fmla="*/ 241300 w 4865330"/>
              <a:gd name="connsiteY34" fmla="*/ 444500 h 3975100"/>
              <a:gd name="connsiteX35" fmla="*/ 419100 w 4865330"/>
              <a:gd name="connsiteY35" fmla="*/ 406400 h 3975100"/>
              <a:gd name="connsiteX36" fmla="*/ 508000 w 4865330"/>
              <a:gd name="connsiteY36" fmla="*/ 368300 h 3975100"/>
              <a:gd name="connsiteX37" fmla="*/ 546100 w 4865330"/>
              <a:gd name="connsiteY37" fmla="*/ 355600 h 3975100"/>
              <a:gd name="connsiteX38" fmla="*/ 596900 w 4865330"/>
              <a:gd name="connsiteY38" fmla="*/ 342900 h 3975100"/>
              <a:gd name="connsiteX39" fmla="*/ 635000 w 4865330"/>
              <a:gd name="connsiteY39" fmla="*/ 330200 h 3975100"/>
              <a:gd name="connsiteX40" fmla="*/ 876300 w 4865330"/>
              <a:gd name="connsiteY40" fmla="*/ 304800 h 3975100"/>
              <a:gd name="connsiteX41" fmla="*/ 977900 w 4865330"/>
              <a:gd name="connsiteY41" fmla="*/ 292100 h 3975100"/>
              <a:gd name="connsiteX42" fmla="*/ 1041400 w 4865330"/>
              <a:gd name="connsiteY42" fmla="*/ 279400 h 3975100"/>
              <a:gd name="connsiteX43" fmla="*/ 1181100 w 4865330"/>
              <a:gd name="connsiteY43" fmla="*/ 266700 h 3975100"/>
              <a:gd name="connsiteX44" fmla="*/ 1295400 w 4865330"/>
              <a:gd name="connsiteY44" fmla="*/ 254000 h 3975100"/>
              <a:gd name="connsiteX45" fmla="*/ 1346200 w 4865330"/>
              <a:gd name="connsiteY45" fmla="*/ 241300 h 3975100"/>
              <a:gd name="connsiteX46" fmla="*/ 1587500 w 4865330"/>
              <a:gd name="connsiteY46" fmla="*/ 215900 h 3975100"/>
              <a:gd name="connsiteX47" fmla="*/ 1638300 w 4865330"/>
              <a:gd name="connsiteY47" fmla="*/ 203200 h 3975100"/>
              <a:gd name="connsiteX48" fmla="*/ 1816100 w 4865330"/>
              <a:gd name="connsiteY48" fmla="*/ 177800 h 3975100"/>
              <a:gd name="connsiteX49" fmla="*/ 1905000 w 4865330"/>
              <a:gd name="connsiteY49" fmla="*/ 152400 h 3975100"/>
              <a:gd name="connsiteX50" fmla="*/ 2006600 w 4865330"/>
              <a:gd name="connsiteY50" fmla="*/ 114300 h 3975100"/>
              <a:gd name="connsiteX51" fmla="*/ 2057400 w 4865330"/>
              <a:gd name="connsiteY51" fmla="*/ 101600 h 3975100"/>
              <a:gd name="connsiteX52" fmla="*/ 2095500 w 4865330"/>
              <a:gd name="connsiteY52" fmla="*/ 88900 h 3975100"/>
              <a:gd name="connsiteX53" fmla="*/ 2146300 w 4865330"/>
              <a:gd name="connsiteY53" fmla="*/ 76200 h 3975100"/>
              <a:gd name="connsiteX54" fmla="*/ 2209800 w 4865330"/>
              <a:gd name="connsiteY54" fmla="*/ 63500 h 3975100"/>
              <a:gd name="connsiteX55" fmla="*/ 2273300 w 4865330"/>
              <a:gd name="connsiteY55" fmla="*/ 38100 h 3975100"/>
              <a:gd name="connsiteX56" fmla="*/ 2324100 w 4865330"/>
              <a:gd name="connsiteY56" fmla="*/ 25400 h 3975100"/>
              <a:gd name="connsiteX57" fmla="*/ 2362200 w 4865330"/>
              <a:gd name="connsiteY57" fmla="*/ 12700 h 3975100"/>
              <a:gd name="connsiteX58" fmla="*/ 2451100 w 4865330"/>
              <a:gd name="connsiteY58" fmla="*/ 0 h 3975100"/>
              <a:gd name="connsiteX59" fmla="*/ 3009900 w 4865330"/>
              <a:gd name="connsiteY59" fmla="*/ 12700 h 3975100"/>
              <a:gd name="connsiteX60" fmla="*/ 3098800 w 4865330"/>
              <a:gd name="connsiteY60" fmla="*/ 25400 h 3975100"/>
              <a:gd name="connsiteX61" fmla="*/ 3225800 w 4865330"/>
              <a:gd name="connsiteY61" fmla="*/ 38100 h 3975100"/>
              <a:gd name="connsiteX62" fmla="*/ 3441700 w 4865330"/>
              <a:gd name="connsiteY62" fmla="*/ 76200 h 3975100"/>
              <a:gd name="connsiteX63" fmla="*/ 4025900 w 4865330"/>
              <a:gd name="connsiteY63" fmla="*/ 101600 h 3975100"/>
              <a:gd name="connsiteX64" fmla="*/ 4292600 w 4865330"/>
              <a:gd name="connsiteY64" fmla="*/ 127000 h 3975100"/>
              <a:gd name="connsiteX65" fmla="*/ 4470400 w 4865330"/>
              <a:gd name="connsiteY65" fmla="*/ 152400 h 3975100"/>
              <a:gd name="connsiteX66" fmla="*/ 4597400 w 4865330"/>
              <a:gd name="connsiteY66" fmla="*/ 190500 h 3975100"/>
              <a:gd name="connsiteX67" fmla="*/ 4775200 w 4865330"/>
              <a:gd name="connsiteY67" fmla="*/ 292100 h 3975100"/>
              <a:gd name="connsiteX68" fmla="*/ 4864100 w 4865330"/>
              <a:gd name="connsiteY68" fmla="*/ 723900 h 3975100"/>
              <a:gd name="connsiteX69" fmla="*/ 4826000 w 4865330"/>
              <a:gd name="connsiteY69" fmla="*/ 838200 h 3975100"/>
              <a:gd name="connsiteX70" fmla="*/ 4800600 w 4865330"/>
              <a:gd name="connsiteY70" fmla="*/ 939800 h 3975100"/>
              <a:gd name="connsiteX71" fmla="*/ 4762500 w 4865330"/>
              <a:gd name="connsiteY71" fmla="*/ 1270000 h 3975100"/>
              <a:gd name="connsiteX72" fmla="*/ 4737100 w 4865330"/>
              <a:gd name="connsiteY72" fmla="*/ 1447800 h 3975100"/>
              <a:gd name="connsiteX73" fmla="*/ 4724400 w 4865330"/>
              <a:gd name="connsiteY73" fmla="*/ 1574800 h 3975100"/>
              <a:gd name="connsiteX74" fmla="*/ 4699000 w 4865330"/>
              <a:gd name="connsiteY74" fmla="*/ 1727200 h 3975100"/>
              <a:gd name="connsiteX75" fmla="*/ 4686300 w 4865330"/>
              <a:gd name="connsiteY75" fmla="*/ 1854200 h 3975100"/>
              <a:gd name="connsiteX76" fmla="*/ 4660900 w 4865330"/>
              <a:gd name="connsiteY76" fmla="*/ 1930400 h 3975100"/>
              <a:gd name="connsiteX77" fmla="*/ 4635500 w 4865330"/>
              <a:gd name="connsiteY77" fmla="*/ 2006600 h 3975100"/>
              <a:gd name="connsiteX78" fmla="*/ 4622800 w 4865330"/>
              <a:gd name="connsiteY78" fmla="*/ 2044700 h 3975100"/>
              <a:gd name="connsiteX79" fmla="*/ 4597400 w 4865330"/>
              <a:gd name="connsiteY79" fmla="*/ 2146300 h 3975100"/>
              <a:gd name="connsiteX80" fmla="*/ 4584700 w 4865330"/>
              <a:gd name="connsiteY80" fmla="*/ 2222500 h 3975100"/>
              <a:gd name="connsiteX81" fmla="*/ 4559300 w 4865330"/>
              <a:gd name="connsiteY81" fmla="*/ 2273300 h 3975100"/>
              <a:gd name="connsiteX82" fmla="*/ 4546600 w 4865330"/>
              <a:gd name="connsiteY82" fmla="*/ 2362200 h 3975100"/>
              <a:gd name="connsiteX83" fmla="*/ 4521200 w 4865330"/>
              <a:gd name="connsiteY83" fmla="*/ 2438400 h 3975100"/>
              <a:gd name="connsiteX84" fmla="*/ 4495800 w 4865330"/>
              <a:gd name="connsiteY84" fmla="*/ 2997200 h 3975100"/>
              <a:gd name="connsiteX85" fmla="*/ 4483100 w 4865330"/>
              <a:gd name="connsiteY85" fmla="*/ 3048000 h 3975100"/>
              <a:gd name="connsiteX86" fmla="*/ 4445000 w 4865330"/>
              <a:gd name="connsiteY86" fmla="*/ 3098800 h 3975100"/>
              <a:gd name="connsiteX87" fmla="*/ 4419600 w 4865330"/>
              <a:gd name="connsiteY87" fmla="*/ 3136900 h 3975100"/>
              <a:gd name="connsiteX88" fmla="*/ 4330700 w 4865330"/>
              <a:gd name="connsiteY88" fmla="*/ 3225800 h 3975100"/>
              <a:gd name="connsiteX89" fmla="*/ 4292600 w 4865330"/>
              <a:gd name="connsiteY89" fmla="*/ 3263900 h 3975100"/>
              <a:gd name="connsiteX90" fmla="*/ 4254500 w 4865330"/>
              <a:gd name="connsiteY90" fmla="*/ 3302000 h 3975100"/>
              <a:gd name="connsiteX91" fmla="*/ 4216400 w 4865330"/>
              <a:gd name="connsiteY91" fmla="*/ 3340100 h 3975100"/>
              <a:gd name="connsiteX92" fmla="*/ 4140200 w 4865330"/>
              <a:gd name="connsiteY92" fmla="*/ 3378200 h 3975100"/>
              <a:gd name="connsiteX93" fmla="*/ 4089400 w 4865330"/>
              <a:gd name="connsiteY93" fmla="*/ 3403600 h 3975100"/>
              <a:gd name="connsiteX94" fmla="*/ 4013200 w 4865330"/>
              <a:gd name="connsiteY94" fmla="*/ 3454400 h 3975100"/>
              <a:gd name="connsiteX95" fmla="*/ 3975100 w 4865330"/>
              <a:gd name="connsiteY95" fmla="*/ 3492500 h 3975100"/>
              <a:gd name="connsiteX96" fmla="*/ 3911600 w 4865330"/>
              <a:gd name="connsiteY96" fmla="*/ 3517900 h 3975100"/>
              <a:gd name="connsiteX97" fmla="*/ 3822700 w 4865330"/>
              <a:gd name="connsiteY97" fmla="*/ 3543300 h 3975100"/>
              <a:gd name="connsiteX98" fmla="*/ 3746500 w 4865330"/>
              <a:gd name="connsiteY98" fmla="*/ 3568700 h 3975100"/>
              <a:gd name="connsiteX99" fmla="*/ 3695700 w 4865330"/>
              <a:gd name="connsiteY99" fmla="*/ 3581400 h 3975100"/>
              <a:gd name="connsiteX100" fmla="*/ 3657600 w 4865330"/>
              <a:gd name="connsiteY100" fmla="*/ 3594100 h 3975100"/>
              <a:gd name="connsiteX101" fmla="*/ 3479800 w 4865330"/>
              <a:gd name="connsiteY101" fmla="*/ 3632200 h 3975100"/>
              <a:gd name="connsiteX102" fmla="*/ 3441700 w 4865330"/>
              <a:gd name="connsiteY102" fmla="*/ 3644900 h 3975100"/>
              <a:gd name="connsiteX103" fmla="*/ 3314700 w 4865330"/>
              <a:gd name="connsiteY103" fmla="*/ 3670300 h 3975100"/>
              <a:gd name="connsiteX104" fmla="*/ 2578100 w 4865330"/>
              <a:gd name="connsiteY104" fmla="*/ 3695700 h 3975100"/>
              <a:gd name="connsiteX105" fmla="*/ 1625600 w 4865330"/>
              <a:gd name="connsiteY105" fmla="*/ 3733800 h 3975100"/>
              <a:gd name="connsiteX106" fmla="*/ 1536700 w 4865330"/>
              <a:gd name="connsiteY106" fmla="*/ 3746500 h 3975100"/>
              <a:gd name="connsiteX107" fmla="*/ 1384300 w 4865330"/>
              <a:gd name="connsiteY107" fmla="*/ 3771900 h 3975100"/>
              <a:gd name="connsiteX108" fmla="*/ 1282700 w 4865330"/>
              <a:gd name="connsiteY108" fmla="*/ 3797300 h 3975100"/>
              <a:gd name="connsiteX109" fmla="*/ 1231900 w 4865330"/>
              <a:gd name="connsiteY109" fmla="*/ 3810000 h 3975100"/>
              <a:gd name="connsiteX110" fmla="*/ 1193800 w 4865330"/>
              <a:gd name="connsiteY110" fmla="*/ 3835400 h 3975100"/>
              <a:gd name="connsiteX111" fmla="*/ 1117600 w 4865330"/>
              <a:gd name="connsiteY111" fmla="*/ 3860800 h 3975100"/>
              <a:gd name="connsiteX112" fmla="*/ 1041400 w 4865330"/>
              <a:gd name="connsiteY112" fmla="*/ 3911600 h 3975100"/>
              <a:gd name="connsiteX113" fmla="*/ 1003300 w 4865330"/>
              <a:gd name="connsiteY113" fmla="*/ 3937000 h 3975100"/>
              <a:gd name="connsiteX114" fmla="*/ 952500 w 4865330"/>
              <a:gd name="connsiteY114" fmla="*/ 3949700 h 3975100"/>
              <a:gd name="connsiteX115" fmla="*/ 876300 w 4865330"/>
              <a:gd name="connsiteY115" fmla="*/ 3975100 h 3975100"/>
              <a:gd name="connsiteX116" fmla="*/ 698500 w 4865330"/>
              <a:gd name="connsiteY116" fmla="*/ 3949700 h 3975100"/>
              <a:gd name="connsiteX117" fmla="*/ 660400 w 4865330"/>
              <a:gd name="connsiteY117" fmla="*/ 3924300 h 3975100"/>
              <a:gd name="connsiteX118" fmla="*/ 584200 w 4865330"/>
              <a:gd name="connsiteY118" fmla="*/ 3898900 h 3975100"/>
              <a:gd name="connsiteX119" fmla="*/ 546100 w 4865330"/>
              <a:gd name="connsiteY119" fmla="*/ 3886200 h 3975100"/>
              <a:gd name="connsiteX120" fmla="*/ 508000 w 4865330"/>
              <a:gd name="connsiteY120" fmla="*/ 3873500 h 3975100"/>
              <a:gd name="connsiteX121" fmla="*/ 495300 w 4865330"/>
              <a:gd name="connsiteY121" fmla="*/ 3898900 h 3975100"/>
              <a:gd name="connsiteX0" fmla="*/ 495300 w 4826953"/>
              <a:gd name="connsiteY0" fmla="*/ 3898900 h 3975100"/>
              <a:gd name="connsiteX1" fmla="*/ 495300 w 4826953"/>
              <a:gd name="connsiteY1" fmla="*/ 3898900 h 3975100"/>
              <a:gd name="connsiteX2" fmla="*/ 342900 w 4826953"/>
              <a:gd name="connsiteY2" fmla="*/ 3873500 h 3975100"/>
              <a:gd name="connsiteX3" fmla="*/ 304800 w 4826953"/>
              <a:gd name="connsiteY3" fmla="*/ 3848100 h 3975100"/>
              <a:gd name="connsiteX4" fmla="*/ 228600 w 4826953"/>
              <a:gd name="connsiteY4" fmla="*/ 3810000 h 3975100"/>
              <a:gd name="connsiteX5" fmla="*/ 190500 w 4826953"/>
              <a:gd name="connsiteY5" fmla="*/ 3771900 h 3975100"/>
              <a:gd name="connsiteX6" fmla="*/ 114300 w 4826953"/>
              <a:gd name="connsiteY6" fmla="*/ 3721100 h 3975100"/>
              <a:gd name="connsiteX7" fmla="*/ 88900 w 4826953"/>
              <a:gd name="connsiteY7" fmla="*/ 3683000 h 3975100"/>
              <a:gd name="connsiteX8" fmla="*/ 50800 w 4826953"/>
              <a:gd name="connsiteY8" fmla="*/ 3657600 h 3975100"/>
              <a:gd name="connsiteX9" fmla="*/ 25400 w 4826953"/>
              <a:gd name="connsiteY9" fmla="*/ 3581400 h 3975100"/>
              <a:gd name="connsiteX10" fmla="*/ 0 w 4826953"/>
              <a:gd name="connsiteY10" fmla="*/ 3492500 h 3975100"/>
              <a:gd name="connsiteX11" fmla="*/ 12700 w 4826953"/>
              <a:gd name="connsiteY11" fmla="*/ 3314700 h 3975100"/>
              <a:gd name="connsiteX12" fmla="*/ 25400 w 4826953"/>
              <a:gd name="connsiteY12" fmla="*/ 3276600 h 3975100"/>
              <a:gd name="connsiteX13" fmla="*/ 38100 w 4826953"/>
              <a:gd name="connsiteY13" fmla="*/ 3175000 h 3975100"/>
              <a:gd name="connsiteX14" fmla="*/ 50800 w 4826953"/>
              <a:gd name="connsiteY14" fmla="*/ 2286000 h 3975100"/>
              <a:gd name="connsiteX15" fmla="*/ 88900 w 4826953"/>
              <a:gd name="connsiteY15" fmla="*/ 2171700 h 3975100"/>
              <a:gd name="connsiteX16" fmla="*/ 114300 w 4826953"/>
              <a:gd name="connsiteY16" fmla="*/ 2070100 h 3975100"/>
              <a:gd name="connsiteX17" fmla="*/ 127000 w 4826953"/>
              <a:gd name="connsiteY17" fmla="*/ 2032000 h 3975100"/>
              <a:gd name="connsiteX18" fmla="*/ 139700 w 4826953"/>
              <a:gd name="connsiteY18" fmla="*/ 1968500 h 3975100"/>
              <a:gd name="connsiteX19" fmla="*/ 152400 w 4826953"/>
              <a:gd name="connsiteY19" fmla="*/ 1930400 h 3975100"/>
              <a:gd name="connsiteX20" fmla="*/ 165100 w 4826953"/>
              <a:gd name="connsiteY20" fmla="*/ 1866900 h 3975100"/>
              <a:gd name="connsiteX21" fmla="*/ 190500 w 4826953"/>
              <a:gd name="connsiteY21" fmla="*/ 1778000 h 3975100"/>
              <a:gd name="connsiteX22" fmla="*/ 177800 w 4826953"/>
              <a:gd name="connsiteY22" fmla="*/ 1485900 h 3975100"/>
              <a:gd name="connsiteX23" fmla="*/ 152400 w 4826953"/>
              <a:gd name="connsiteY23" fmla="*/ 1371600 h 3975100"/>
              <a:gd name="connsiteX24" fmla="*/ 139700 w 4826953"/>
              <a:gd name="connsiteY24" fmla="*/ 1320800 h 3975100"/>
              <a:gd name="connsiteX25" fmla="*/ 152400 w 4826953"/>
              <a:gd name="connsiteY25" fmla="*/ 1066800 h 3975100"/>
              <a:gd name="connsiteX26" fmla="*/ 165100 w 4826953"/>
              <a:gd name="connsiteY26" fmla="*/ 1028700 h 3975100"/>
              <a:gd name="connsiteX27" fmla="*/ 190500 w 4826953"/>
              <a:gd name="connsiteY27" fmla="*/ 939800 h 3975100"/>
              <a:gd name="connsiteX28" fmla="*/ 215900 w 4826953"/>
              <a:gd name="connsiteY28" fmla="*/ 901700 h 3975100"/>
              <a:gd name="connsiteX29" fmla="*/ 241300 w 4826953"/>
              <a:gd name="connsiteY29" fmla="*/ 812800 h 3975100"/>
              <a:gd name="connsiteX30" fmla="*/ 266700 w 4826953"/>
              <a:gd name="connsiteY30" fmla="*/ 711200 h 3975100"/>
              <a:gd name="connsiteX31" fmla="*/ 228600 w 4826953"/>
              <a:gd name="connsiteY31" fmla="*/ 546100 h 3975100"/>
              <a:gd name="connsiteX32" fmla="*/ 190500 w 4826953"/>
              <a:gd name="connsiteY32" fmla="*/ 508000 h 3975100"/>
              <a:gd name="connsiteX33" fmla="*/ 203200 w 4826953"/>
              <a:gd name="connsiteY33" fmla="*/ 457200 h 3975100"/>
              <a:gd name="connsiteX34" fmla="*/ 241300 w 4826953"/>
              <a:gd name="connsiteY34" fmla="*/ 444500 h 3975100"/>
              <a:gd name="connsiteX35" fmla="*/ 419100 w 4826953"/>
              <a:gd name="connsiteY35" fmla="*/ 406400 h 3975100"/>
              <a:gd name="connsiteX36" fmla="*/ 508000 w 4826953"/>
              <a:gd name="connsiteY36" fmla="*/ 368300 h 3975100"/>
              <a:gd name="connsiteX37" fmla="*/ 546100 w 4826953"/>
              <a:gd name="connsiteY37" fmla="*/ 355600 h 3975100"/>
              <a:gd name="connsiteX38" fmla="*/ 596900 w 4826953"/>
              <a:gd name="connsiteY38" fmla="*/ 342900 h 3975100"/>
              <a:gd name="connsiteX39" fmla="*/ 635000 w 4826953"/>
              <a:gd name="connsiteY39" fmla="*/ 330200 h 3975100"/>
              <a:gd name="connsiteX40" fmla="*/ 876300 w 4826953"/>
              <a:gd name="connsiteY40" fmla="*/ 304800 h 3975100"/>
              <a:gd name="connsiteX41" fmla="*/ 977900 w 4826953"/>
              <a:gd name="connsiteY41" fmla="*/ 292100 h 3975100"/>
              <a:gd name="connsiteX42" fmla="*/ 1041400 w 4826953"/>
              <a:gd name="connsiteY42" fmla="*/ 279400 h 3975100"/>
              <a:gd name="connsiteX43" fmla="*/ 1181100 w 4826953"/>
              <a:gd name="connsiteY43" fmla="*/ 266700 h 3975100"/>
              <a:gd name="connsiteX44" fmla="*/ 1295400 w 4826953"/>
              <a:gd name="connsiteY44" fmla="*/ 254000 h 3975100"/>
              <a:gd name="connsiteX45" fmla="*/ 1346200 w 4826953"/>
              <a:gd name="connsiteY45" fmla="*/ 241300 h 3975100"/>
              <a:gd name="connsiteX46" fmla="*/ 1587500 w 4826953"/>
              <a:gd name="connsiteY46" fmla="*/ 215900 h 3975100"/>
              <a:gd name="connsiteX47" fmla="*/ 1638300 w 4826953"/>
              <a:gd name="connsiteY47" fmla="*/ 203200 h 3975100"/>
              <a:gd name="connsiteX48" fmla="*/ 1816100 w 4826953"/>
              <a:gd name="connsiteY48" fmla="*/ 177800 h 3975100"/>
              <a:gd name="connsiteX49" fmla="*/ 1905000 w 4826953"/>
              <a:gd name="connsiteY49" fmla="*/ 152400 h 3975100"/>
              <a:gd name="connsiteX50" fmla="*/ 2006600 w 4826953"/>
              <a:gd name="connsiteY50" fmla="*/ 114300 h 3975100"/>
              <a:gd name="connsiteX51" fmla="*/ 2057400 w 4826953"/>
              <a:gd name="connsiteY51" fmla="*/ 101600 h 3975100"/>
              <a:gd name="connsiteX52" fmla="*/ 2095500 w 4826953"/>
              <a:gd name="connsiteY52" fmla="*/ 88900 h 3975100"/>
              <a:gd name="connsiteX53" fmla="*/ 2146300 w 4826953"/>
              <a:gd name="connsiteY53" fmla="*/ 76200 h 3975100"/>
              <a:gd name="connsiteX54" fmla="*/ 2209800 w 4826953"/>
              <a:gd name="connsiteY54" fmla="*/ 63500 h 3975100"/>
              <a:gd name="connsiteX55" fmla="*/ 2273300 w 4826953"/>
              <a:gd name="connsiteY55" fmla="*/ 38100 h 3975100"/>
              <a:gd name="connsiteX56" fmla="*/ 2324100 w 4826953"/>
              <a:gd name="connsiteY56" fmla="*/ 25400 h 3975100"/>
              <a:gd name="connsiteX57" fmla="*/ 2362200 w 4826953"/>
              <a:gd name="connsiteY57" fmla="*/ 12700 h 3975100"/>
              <a:gd name="connsiteX58" fmla="*/ 2451100 w 4826953"/>
              <a:gd name="connsiteY58" fmla="*/ 0 h 3975100"/>
              <a:gd name="connsiteX59" fmla="*/ 3009900 w 4826953"/>
              <a:gd name="connsiteY59" fmla="*/ 12700 h 3975100"/>
              <a:gd name="connsiteX60" fmla="*/ 3098800 w 4826953"/>
              <a:gd name="connsiteY60" fmla="*/ 25400 h 3975100"/>
              <a:gd name="connsiteX61" fmla="*/ 3225800 w 4826953"/>
              <a:gd name="connsiteY61" fmla="*/ 38100 h 3975100"/>
              <a:gd name="connsiteX62" fmla="*/ 3441700 w 4826953"/>
              <a:gd name="connsiteY62" fmla="*/ 76200 h 3975100"/>
              <a:gd name="connsiteX63" fmla="*/ 4025900 w 4826953"/>
              <a:gd name="connsiteY63" fmla="*/ 101600 h 3975100"/>
              <a:gd name="connsiteX64" fmla="*/ 4292600 w 4826953"/>
              <a:gd name="connsiteY64" fmla="*/ 127000 h 3975100"/>
              <a:gd name="connsiteX65" fmla="*/ 4470400 w 4826953"/>
              <a:gd name="connsiteY65" fmla="*/ 152400 h 3975100"/>
              <a:gd name="connsiteX66" fmla="*/ 4597400 w 4826953"/>
              <a:gd name="connsiteY66" fmla="*/ 190500 h 3975100"/>
              <a:gd name="connsiteX67" fmla="*/ 4775200 w 4826953"/>
              <a:gd name="connsiteY67" fmla="*/ 292100 h 3975100"/>
              <a:gd name="connsiteX68" fmla="*/ 4826000 w 4826953"/>
              <a:gd name="connsiteY68" fmla="*/ 838200 h 3975100"/>
              <a:gd name="connsiteX69" fmla="*/ 4800600 w 4826953"/>
              <a:gd name="connsiteY69" fmla="*/ 939800 h 3975100"/>
              <a:gd name="connsiteX70" fmla="*/ 4762500 w 4826953"/>
              <a:gd name="connsiteY70" fmla="*/ 1270000 h 3975100"/>
              <a:gd name="connsiteX71" fmla="*/ 4737100 w 4826953"/>
              <a:gd name="connsiteY71" fmla="*/ 1447800 h 3975100"/>
              <a:gd name="connsiteX72" fmla="*/ 4724400 w 4826953"/>
              <a:gd name="connsiteY72" fmla="*/ 1574800 h 3975100"/>
              <a:gd name="connsiteX73" fmla="*/ 4699000 w 4826953"/>
              <a:gd name="connsiteY73" fmla="*/ 1727200 h 3975100"/>
              <a:gd name="connsiteX74" fmla="*/ 4686300 w 4826953"/>
              <a:gd name="connsiteY74" fmla="*/ 1854200 h 3975100"/>
              <a:gd name="connsiteX75" fmla="*/ 4660900 w 4826953"/>
              <a:gd name="connsiteY75" fmla="*/ 1930400 h 3975100"/>
              <a:gd name="connsiteX76" fmla="*/ 4635500 w 4826953"/>
              <a:gd name="connsiteY76" fmla="*/ 2006600 h 3975100"/>
              <a:gd name="connsiteX77" fmla="*/ 4622800 w 4826953"/>
              <a:gd name="connsiteY77" fmla="*/ 2044700 h 3975100"/>
              <a:gd name="connsiteX78" fmla="*/ 4597400 w 4826953"/>
              <a:gd name="connsiteY78" fmla="*/ 2146300 h 3975100"/>
              <a:gd name="connsiteX79" fmla="*/ 4584700 w 4826953"/>
              <a:gd name="connsiteY79" fmla="*/ 2222500 h 3975100"/>
              <a:gd name="connsiteX80" fmla="*/ 4559300 w 4826953"/>
              <a:gd name="connsiteY80" fmla="*/ 2273300 h 3975100"/>
              <a:gd name="connsiteX81" fmla="*/ 4546600 w 4826953"/>
              <a:gd name="connsiteY81" fmla="*/ 2362200 h 3975100"/>
              <a:gd name="connsiteX82" fmla="*/ 4521200 w 4826953"/>
              <a:gd name="connsiteY82" fmla="*/ 2438400 h 3975100"/>
              <a:gd name="connsiteX83" fmla="*/ 4495800 w 4826953"/>
              <a:gd name="connsiteY83" fmla="*/ 2997200 h 3975100"/>
              <a:gd name="connsiteX84" fmla="*/ 4483100 w 4826953"/>
              <a:gd name="connsiteY84" fmla="*/ 3048000 h 3975100"/>
              <a:gd name="connsiteX85" fmla="*/ 4445000 w 4826953"/>
              <a:gd name="connsiteY85" fmla="*/ 3098800 h 3975100"/>
              <a:gd name="connsiteX86" fmla="*/ 4419600 w 4826953"/>
              <a:gd name="connsiteY86" fmla="*/ 3136900 h 3975100"/>
              <a:gd name="connsiteX87" fmla="*/ 4330700 w 4826953"/>
              <a:gd name="connsiteY87" fmla="*/ 3225800 h 3975100"/>
              <a:gd name="connsiteX88" fmla="*/ 4292600 w 4826953"/>
              <a:gd name="connsiteY88" fmla="*/ 3263900 h 3975100"/>
              <a:gd name="connsiteX89" fmla="*/ 4254500 w 4826953"/>
              <a:gd name="connsiteY89" fmla="*/ 3302000 h 3975100"/>
              <a:gd name="connsiteX90" fmla="*/ 4216400 w 4826953"/>
              <a:gd name="connsiteY90" fmla="*/ 3340100 h 3975100"/>
              <a:gd name="connsiteX91" fmla="*/ 4140200 w 4826953"/>
              <a:gd name="connsiteY91" fmla="*/ 3378200 h 3975100"/>
              <a:gd name="connsiteX92" fmla="*/ 4089400 w 4826953"/>
              <a:gd name="connsiteY92" fmla="*/ 3403600 h 3975100"/>
              <a:gd name="connsiteX93" fmla="*/ 4013200 w 4826953"/>
              <a:gd name="connsiteY93" fmla="*/ 3454400 h 3975100"/>
              <a:gd name="connsiteX94" fmla="*/ 3975100 w 4826953"/>
              <a:gd name="connsiteY94" fmla="*/ 3492500 h 3975100"/>
              <a:gd name="connsiteX95" fmla="*/ 3911600 w 4826953"/>
              <a:gd name="connsiteY95" fmla="*/ 3517900 h 3975100"/>
              <a:gd name="connsiteX96" fmla="*/ 3822700 w 4826953"/>
              <a:gd name="connsiteY96" fmla="*/ 3543300 h 3975100"/>
              <a:gd name="connsiteX97" fmla="*/ 3746500 w 4826953"/>
              <a:gd name="connsiteY97" fmla="*/ 3568700 h 3975100"/>
              <a:gd name="connsiteX98" fmla="*/ 3695700 w 4826953"/>
              <a:gd name="connsiteY98" fmla="*/ 3581400 h 3975100"/>
              <a:gd name="connsiteX99" fmla="*/ 3657600 w 4826953"/>
              <a:gd name="connsiteY99" fmla="*/ 3594100 h 3975100"/>
              <a:gd name="connsiteX100" fmla="*/ 3479800 w 4826953"/>
              <a:gd name="connsiteY100" fmla="*/ 3632200 h 3975100"/>
              <a:gd name="connsiteX101" fmla="*/ 3441700 w 4826953"/>
              <a:gd name="connsiteY101" fmla="*/ 3644900 h 3975100"/>
              <a:gd name="connsiteX102" fmla="*/ 3314700 w 4826953"/>
              <a:gd name="connsiteY102" fmla="*/ 3670300 h 3975100"/>
              <a:gd name="connsiteX103" fmla="*/ 2578100 w 4826953"/>
              <a:gd name="connsiteY103" fmla="*/ 3695700 h 3975100"/>
              <a:gd name="connsiteX104" fmla="*/ 1625600 w 4826953"/>
              <a:gd name="connsiteY104" fmla="*/ 3733800 h 3975100"/>
              <a:gd name="connsiteX105" fmla="*/ 1536700 w 4826953"/>
              <a:gd name="connsiteY105" fmla="*/ 3746500 h 3975100"/>
              <a:gd name="connsiteX106" fmla="*/ 1384300 w 4826953"/>
              <a:gd name="connsiteY106" fmla="*/ 3771900 h 3975100"/>
              <a:gd name="connsiteX107" fmla="*/ 1282700 w 4826953"/>
              <a:gd name="connsiteY107" fmla="*/ 3797300 h 3975100"/>
              <a:gd name="connsiteX108" fmla="*/ 1231900 w 4826953"/>
              <a:gd name="connsiteY108" fmla="*/ 3810000 h 3975100"/>
              <a:gd name="connsiteX109" fmla="*/ 1193800 w 4826953"/>
              <a:gd name="connsiteY109" fmla="*/ 3835400 h 3975100"/>
              <a:gd name="connsiteX110" fmla="*/ 1117600 w 4826953"/>
              <a:gd name="connsiteY110" fmla="*/ 3860800 h 3975100"/>
              <a:gd name="connsiteX111" fmla="*/ 1041400 w 4826953"/>
              <a:gd name="connsiteY111" fmla="*/ 3911600 h 3975100"/>
              <a:gd name="connsiteX112" fmla="*/ 1003300 w 4826953"/>
              <a:gd name="connsiteY112" fmla="*/ 3937000 h 3975100"/>
              <a:gd name="connsiteX113" fmla="*/ 952500 w 4826953"/>
              <a:gd name="connsiteY113" fmla="*/ 3949700 h 3975100"/>
              <a:gd name="connsiteX114" fmla="*/ 876300 w 4826953"/>
              <a:gd name="connsiteY114" fmla="*/ 3975100 h 3975100"/>
              <a:gd name="connsiteX115" fmla="*/ 698500 w 4826953"/>
              <a:gd name="connsiteY115" fmla="*/ 3949700 h 3975100"/>
              <a:gd name="connsiteX116" fmla="*/ 660400 w 4826953"/>
              <a:gd name="connsiteY116" fmla="*/ 3924300 h 3975100"/>
              <a:gd name="connsiteX117" fmla="*/ 584200 w 4826953"/>
              <a:gd name="connsiteY117" fmla="*/ 3898900 h 3975100"/>
              <a:gd name="connsiteX118" fmla="*/ 546100 w 4826953"/>
              <a:gd name="connsiteY118" fmla="*/ 3886200 h 3975100"/>
              <a:gd name="connsiteX119" fmla="*/ 508000 w 4826953"/>
              <a:gd name="connsiteY119" fmla="*/ 3873500 h 3975100"/>
              <a:gd name="connsiteX120" fmla="*/ 495300 w 4826953"/>
              <a:gd name="connsiteY120" fmla="*/ 3898900 h 3975100"/>
              <a:gd name="connsiteX0" fmla="*/ 495300 w 4802481"/>
              <a:gd name="connsiteY0" fmla="*/ 3898900 h 3975100"/>
              <a:gd name="connsiteX1" fmla="*/ 495300 w 4802481"/>
              <a:gd name="connsiteY1" fmla="*/ 3898900 h 3975100"/>
              <a:gd name="connsiteX2" fmla="*/ 342900 w 4802481"/>
              <a:gd name="connsiteY2" fmla="*/ 3873500 h 3975100"/>
              <a:gd name="connsiteX3" fmla="*/ 304800 w 4802481"/>
              <a:gd name="connsiteY3" fmla="*/ 3848100 h 3975100"/>
              <a:gd name="connsiteX4" fmla="*/ 228600 w 4802481"/>
              <a:gd name="connsiteY4" fmla="*/ 3810000 h 3975100"/>
              <a:gd name="connsiteX5" fmla="*/ 190500 w 4802481"/>
              <a:gd name="connsiteY5" fmla="*/ 3771900 h 3975100"/>
              <a:gd name="connsiteX6" fmla="*/ 114300 w 4802481"/>
              <a:gd name="connsiteY6" fmla="*/ 3721100 h 3975100"/>
              <a:gd name="connsiteX7" fmla="*/ 88900 w 4802481"/>
              <a:gd name="connsiteY7" fmla="*/ 3683000 h 3975100"/>
              <a:gd name="connsiteX8" fmla="*/ 50800 w 4802481"/>
              <a:gd name="connsiteY8" fmla="*/ 3657600 h 3975100"/>
              <a:gd name="connsiteX9" fmla="*/ 25400 w 4802481"/>
              <a:gd name="connsiteY9" fmla="*/ 3581400 h 3975100"/>
              <a:gd name="connsiteX10" fmla="*/ 0 w 4802481"/>
              <a:gd name="connsiteY10" fmla="*/ 3492500 h 3975100"/>
              <a:gd name="connsiteX11" fmla="*/ 12700 w 4802481"/>
              <a:gd name="connsiteY11" fmla="*/ 3314700 h 3975100"/>
              <a:gd name="connsiteX12" fmla="*/ 25400 w 4802481"/>
              <a:gd name="connsiteY12" fmla="*/ 3276600 h 3975100"/>
              <a:gd name="connsiteX13" fmla="*/ 38100 w 4802481"/>
              <a:gd name="connsiteY13" fmla="*/ 3175000 h 3975100"/>
              <a:gd name="connsiteX14" fmla="*/ 50800 w 4802481"/>
              <a:gd name="connsiteY14" fmla="*/ 2286000 h 3975100"/>
              <a:gd name="connsiteX15" fmla="*/ 88900 w 4802481"/>
              <a:gd name="connsiteY15" fmla="*/ 2171700 h 3975100"/>
              <a:gd name="connsiteX16" fmla="*/ 114300 w 4802481"/>
              <a:gd name="connsiteY16" fmla="*/ 2070100 h 3975100"/>
              <a:gd name="connsiteX17" fmla="*/ 127000 w 4802481"/>
              <a:gd name="connsiteY17" fmla="*/ 2032000 h 3975100"/>
              <a:gd name="connsiteX18" fmla="*/ 139700 w 4802481"/>
              <a:gd name="connsiteY18" fmla="*/ 1968500 h 3975100"/>
              <a:gd name="connsiteX19" fmla="*/ 152400 w 4802481"/>
              <a:gd name="connsiteY19" fmla="*/ 1930400 h 3975100"/>
              <a:gd name="connsiteX20" fmla="*/ 165100 w 4802481"/>
              <a:gd name="connsiteY20" fmla="*/ 1866900 h 3975100"/>
              <a:gd name="connsiteX21" fmla="*/ 190500 w 4802481"/>
              <a:gd name="connsiteY21" fmla="*/ 1778000 h 3975100"/>
              <a:gd name="connsiteX22" fmla="*/ 177800 w 4802481"/>
              <a:gd name="connsiteY22" fmla="*/ 1485900 h 3975100"/>
              <a:gd name="connsiteX23" fmla="*/ 152400 w 4802481"/>
              <a:gd name="connsiteY23" fmla="*/ 1371600 h 3975100"/>
              <a:gd name="connsiteX24" fmla="*/ 139700 w 4802481"/>
              <a:gd name="connsiteY24" fmla="*/ 1320800 h 3975100"/>
              <a:gd name="connsiteX25" fmla="*/ 152400 w 4802481"/>
              <a:gd name="connsiteY25" fmla="*/ 1066800 h 3975100"/>
              <a:gd name="connsiteX26" fmla="*/ 165100 w 4802481"/>
              <a:gd name="connsiteY26" fmla="*/ 1028700 h 3975100"/>
              <a:gd name="connsiteX27" fmla="*/ 190500 w 4802481"/>
              <a:gd name="connsiteY27" fmla="*/ 939800 h 3975100"/>
              <a:gd name="connsiteX28" fmla="*/ 215900 w 4802481"/>
              <a:gd name="connsiteY28" fmla="*/ 901700 h 3975100"/>
              <a:gd name="connsiteX29" fmla="*/ 241300 w 4802481"/>
              <a:gd name="connsiteY29" fmla="*/ 812800 h 3975100"/>
              <a:gd name="connsiteX30" fmla="*/ 266700 w 4802481"/>
              <a:gd name="connsiteY30" fmla="*/ 711200 h 3975100"/>
              <a:gd name="connsiteX31" fmla="*/ 228600 w 4802481"/>
              <a:gd name="connsiteY31" fmla="*/ 546100 h 3975100"/>
              <a:gd name="connsiteX32" fmla="*/ 190500 w 4802481"/>
              <a:gd name="connsiteY32" fmla="*/ 508000 h 3975100"/>
              <a:gd name="connsiteX33" fmla="*/ 203200 w 4802481"/>
              <a:gd name="connsiteY33" fmla="*/ 457200 h 3975100"/>
              <a:gd name="connsiteX34" fmla="*/ 241300 w 4802481"/>
              <a:gd name="connsiteY34" fmla="*/ 444500 h 3975100"/>
              <a:gd name="connsiteX35" fmla="*/ 419100 w 4802481"/>
              <a:gd name="connsiteY35" fmla="*/ 406400 h 3975100"/>
              <a:gd name="connsiteX36" fmla="*/ 508000 w 4802481"/>
              <a:gd name="connsiteY36" fmla="*/ 368300 h 3975100"/>
              <a:gd name="connsiteX37" fmla="*/ 546100 w 4802481"/>
              <a:gd name="connsiteY37" fmla="*/ 355600 h 3975100"/>
              <a:gd name="connsiteX38" fmla="*/ 596900 w 4802481"/>
              <a:gd name="connsiteY38" fmla="*/ 342900 h 3975100"/>
              <a:gd name="connsiteX39" fmla="*/ 635000 w 4802481"/>
              <a:gd name="connsiteY39" fmla="*/ 330200 h 3975100"/>
              <a:gd name="connsiteX40" fmla="*/ 876300 w 4802481"/>
              <a:gd name="connsiteY40" fmla="*/ 304800 h 3975100"/>
              <a:gd name="connsiteX41" fmla="*/ 977900 w 4802481"/>
              <a:gd name="connsiteY41" fmla="*/ 292100 h 3975100"/>
              <a:gd name="connsiteX42" fmla="*/ 1041400 w 4802481"/>
              <a:gd name="connsiteY42" fmla="*/ 279400 h 3975100"/>
              <a:gd name="connsiteX43" fmla="*/ 1181100 w 4802481"/>
              <a:gd name="connsiteY43" fmla="*/ 266700 h 3975100"/>
              <a:gd name="connsiteX44" fmla="*/ 1295400 w 4802481"/>
              <a:gd name="connsiteY44" fmla="*/ 254000 h 3975100"/>
              <a:gd name="connsiteX45" fmla="*/ 1346200 w 4802481"/>
              <a:gd name="connsiteY45" fmla="*/ 241300 h 3975100"/>
              <a:gd name="connsiteX46" fmla="*/ 1587500 w 4802481"/>
              <a:gd name="connsiteY46" fmla="*/ 215900 h 3975100"/>
              <a:gd name="connsiteX47" fmla="*/ 1638300 w 4802481"/>
              <a:gd name="connsiteY47" fmla="*/ 203200 h 3975100"/>
              <a:gd name="connsiteX48" fmla="*/ 1816100 w 4802481"/>
              <a:gd name="connsiteY48" fmla="*/ 177800 h 3975100"/>
              <a:gd name="connsiteX49" fmla="*/ 1905000 w 4802481"/>
              <a:gd name="connsiteY49" fmla="*/ 152400 h 3975100"/>
              <a:gd name="connsiteX50" fmla="*/ 2006600 w 4802481"/>
              <a:gd name="connsiteY50" fmla="*/ 114300 h 3975100"/>
              <a:gd name="connsiteX51" fmla="*/ 2057400 w 4802481"/>
              <a:gd name="connsiteY51" fmla="*/ 101600 h 3975100"/>
              <a:gd name="connsiteX52" fmla="*/ 2095500 w 4802481"/>
              <a:gd name="connsiteY52" fmla="*/ 88900 h 3975100"/>
              <a:gd name="connsiteX53" fmla="*/ 2146300 w 4802481"/>
              <a:gd name="connsiteY53" fmla="*/ 76200 h 3975100"/>
              <a:gd name="connsiteX54" fmla="*/ 2209800 w 4802481"/>
              <a:gd name="connsiteY54" fmla="*/ 63500 h 3975100"/>
              <a:gd name="connsiteX55" fmla="*/ 2273300 w 4802481"/>
              <a:gd name="connsiteY55" fmla="*/ 38100 h 3975100"/>
              <a:gd name="connsiteX56" fmla="*/ 2324100 w 4802481"/>
              <a:gd name="connsiteY56" fmla="*/ 25400 h 3975100"/>
              <a:gd name="connsiteX57" fmla="*/ 2362200 w 4802481"/>
              <a:gd name="connsiteY57" fmla="*/ 12700 h 3975100"/>
              <a:gd name="connsiteX58" fmla="*/ 2451100 w 4802481"/>
              <a:gd name="connsiteY58" fmla="*/ 0 h 3975100"/>
              <a:gd name="connsiteX59" fmla="*/ 3009900 w 4802481"/>
              <a:gd name="connsiteY59" fmla="*/ 12700 h 3975100"/>
              <a:gd name="connsiteX60" fmla="*/ 3098800 w 4802481"/>
              <a:gd name="connsiteY60" fmla="*/ 25400 h 3975100"/>
              <a:gd name="connsiteX61" fmla="*/ 3225800 w 4802481"/>
              <a:gd name="connsiteY61" fmla="*/ 38100 h 3975100"/>
              <a:gd name="connsiteX62" fmla="*/ 3441700 w 4802481"/>
              <a:gd name="connsiteY62" fmla="*/ 76200 h 3975100"/>
              <a:gd name="connsiteX63" fmla="*/ 4025900 w 4802481"/>
              <a:gd name="connsiteY63" fmla="*/ 101600 h 3975100"/>
              <a:gd name="connsiteX64" fmla="*/ 4292600 w 4802481"/>
              <a:gd name="connsiteY64" fmla="*/ 127000 h 3975100"/>
              <a:gd name="connsiteX65" fmla="*/ 4470400 w 4802481"/>
              <a:gd name="connsiteY65" fmla="*/ 152400 h 3975100"/>
              <a:gd name="connsiteX66" fmla="*/ 4597400 w 4802481"/>
              <a:gd name="connsiteY66" fmla="*/ 190500 h 3975100"/>
              <a:gd name="connsiteX67" fmla="*/ 4775200 w 4802481"/>
              <a:gd name="connsiteY67" fmla="*/ 292100 h 3975100"/>
              <a:gd name="connsiteX68" fmla="*/ 4800600 w 4802481"/>
              <a:gd name="connsiteY68" fmla="*/ 939800 h 3975100"/>
              <a:gd name="connsiteX69" fmla="*/ 4762500 w 4802481"/>
              <a:gd name="connsiteY69" fmla="*/ 1270000 h 3975100"/>
              <a:gd name="connsiteX70" fmla="*/ 4737100 w 4802481"/>
              <a:gd name="connsiteY70" fmla="*/ 1447800 h 3975100"/>
              <a:gd name="connsiteX71" fmla="*/ 4724400 w 4802481"/>
              <a:gd name="connsiteY71" fmla="*/ 1574800 h 3975100"/>
              <a:gd name="connsiteX72" fmla="*/ 4699000 w 4802481"/>
              <a:gd name="connsiteY72" fmla="*/ 1727200 h 3975100"/>
              <a:gd name="connsiteX73" fmla="*/ 4686300 w 4802481"/>
              <a:gd name="connsiteY73" fmla="*/ 1854200 h 3975100"/>
              <a:gd name="connsiteX74" fmla="*/ 4660900 w 4802481"/>
              <a:gd name="connsiteY74" fmla="*/ 1930400 h 3975100"/>
              <a:gd name="connsiteX75" fmla="*/ 4635500 w 4802481"/>
              <a:gd name="connsiteY75" fmla="*/ 2006600 h 3975100"/>
              <a:gd name="connsiteX76" fmla="*/ 4622800 w 4802481"/>
              <a:gd name="connsiteY76" fmla="*/ 2044700 h 3975100"/>
              <a:gd name="connsiteX77" fmla="*/ 4597400 w 4802481"/>
              <a:gd name="connsiteY77" fmla="*/ 2146300 h 3975100"/>
              <a:gd name="connsiteX78" fmla="*/ 4584700 w 4802481"/>
              <a:gd name="connsiteY78" fmla="*/ 2222500 h 3975100"/>
              <a:gd name="connsiteX79" fmla="*/ 4559300 w 4802481"/>
              <a:gd name="connsiteY79" fmla="*/ 2273300 h 3975100"/>
              <a:gd name="connsiteX80" fmla="*/ 4546600 w 4802481"/>
              <a:gd name="connsiteY80" fmla="*/ 2362200 h 3975100"/>
              <a:gd name="connsiteX81" fmla="*/ 4521200 w 4802481"/>
              <a:gd name="connsiteY81" fmla="*/ 2438400 h 3975100"/>
              <a:gd name="connsiteX82" fmla="*/ 4495800 w 4802481"/>
              <a:gd name="connsiteY82" fmla="*/ 2997200 h 3975100"/>
              <a:gd name="connsiteX83" fmla="*/ 4483100 w 4802481"/>
              <a:gd name="connsiteY83" fmla="*/ 3048000 h 3975100"/>
              <a:gd name="connsiteX84" fmla="*/ 4445000 w 4802481"/>
              <a:gd name="connsiteY84" fmla="*/ 3098800 h 3975100"/>
              <a:gd name="connsiteX85" fmla="*/ 4419600 w 4802481"/>
              <a:gd name="connsiteY85" fmla="*/ 3136900 h 3975100"/>
              <a:gd name="connsiteX86" fmla="*/ 4330700 w 4802481"/>
              <a:gd name="connsiteY86" fmla="*/ 3225800 h 3975100"/>
              <a:gd name="connsiteX87" fmla="*/ 4292600 w 4802481"/>
              <a:gd name="connsiteY87" fmla="*/ 3263900 h 3975100"/>
              <a:gd name="connsiteX88" fmla="*/ 4254500 w 4802481"/>
              <a:gd name="connsiteY88" fmla="*/ 3302000 h 3975100"/>
              <a:gd name="connsiteX89" fmla="*/ 4216400 w 4802481"/>
              <a:gd name="connsiteY89" fmla="*/ 3340100 h 3975100"/>
              <a:gd name="connsiteX90" fmla="*/ 4140200 w 4802481"/>
              <a:gd name="connsiteY90" fmla="*/ 3378200 h 3975100"/>
              <a:gd name="connsiteX91" fmla="*/ 4089400 w 4802481"/>
              <a:gd name="connsiteY91" fmla="*/ 3403600 h 3975100"/>
              <a:gd name="connsiteX92" fmla="*/ 4013200 w 4802481"/>
              <a:gd name="connsiteY92" fmla="*/ 3454400 h 3975100"/>
              <a:gd name="connsiteX93" fmla="*/ 3975100 w 4802481"/>
              <a:gd name="connsiteY93" fmla="*/ 3492500 h 3975100"/>
              <a:gd name="connsiteX94" fmla="*/ 3911600 w 4802481"/>
              <a:gd name="connsiteY94" fmla="*/ 3517900 h 3975100"/>
              <a:gd name="connsiteX95" fmla="*/ 3822700 w 4802481"/>
              <a:gd name="connsiteY95" fmla="*/ 3543300 h 3975100"/>
              <a:gd name="connsiteX96" fmla="*/ 3746500 w 4802481"/>
              <a:gd name="connsiteY96" fmla="*/ 3568700 h 3975100"/>
              <a:gd name="connsiteX97" fmla="*/ 3695700 w 4802481"/>
              <a:gd name="connsiteY97" fmla="*/ 3581400 h 3975100"/>
              <a:gd name="connsiteX98" fmla="*/ 3657600 w 4802481"/>
              <a:gd name="connsiteY98" fmla="*/ 3594100 h 3975100"/>
              <a:gd name="connsiteX99" fmla="*/ 3479800 w 4802481"/>
              <a:gd name="connsiteY99" fmla="*/ 3632200 h 3975100"/>
              <a:gd name="connsiteX100" fmla="*/ 3441700 w 4802481"/>
              <a:gd name="connsiteY100" fmla="*/ 3644900 h 3975100"/>
              <a:gd name="connsiteX101" fmla="*/ 3314700 w 4802481"/>
              <a:gd name="connsiteY101" fmla="*/ 3670300 h 3975100"/>
              <a:gd name="connsiteX102" fmla="*/ 2578100 w 4802481"/>
              <a:gd name="connsiteY102" fmla="*/ 3695700 h 3975100"/>
              <a:gd name="connsiteX103" fmla="*/ 1625600 w 4802481"/>
              <a:gd name="connsiteY103" fmla="*/ 3733800 h 3975100"/>
              <a:gd name="connsiteX104" fmla="*/ 1536700 w 4802481"/>
              <a:gd name="connsiteY104" fmla="*/ 3746500 h 3975100"/>
              <a:gd name="connsiteX105" fmla="*/ 1384300 w 4802481"/>
              <a:gd name="connsiteY105" fmla="*/ 3771900 h 3975100"/>
              <a:gd name="connsiteX106" fmla="*/ 1282700 w 4802481"/>
              <a:gd name="connsiteY106" fmla="*/ 3797300 h 3975100"/>
              <a:gd name="connsiteX107" fmla="*/ 1231900 w 4802481"/>
              <a:gd name="connsiteY107" fmla="*/ 3810000 h 3975100"/>
              <a:gd name="connsiteX108" fmla="*/ 1193800 w 4802481"/>
              <a:gd name="connsiteY108" fmla="*/ 3835400 h 3975100"/>
              <a:gd name="connsiteX109" fmla="*/ 1117600 w 4802481"/>
              <a:gd name="connsiteY109" fmla="*/ 3860800 h 3975100"/>
              <a:gd name="connsiteX110" fmla="*/ 1041400 w 4802481"/>
              <a:gd name="connsiteY110" fmla="*/ 3911600 h 3975100"/>
              <a:gd name="connsiteX111" fmla="*/ 1003300 w 4802481"/>
              <a:gd name="connsiteY111" fmla="*/ 3937000 h 3975100"/>
              <a:gd name="connsiteX112" fmla="*/ 952500 w 4802481"/>
              <a:gd name="connsiteY112" fmla="*/ 3949700 h 3975100"/>
              <a:gd name="connsiteX113" fmla="*/ 876300 w 4802481"/>
              <a:gd name="connsiteY113" fmla="*/ 3975100 h 3975100"/>
              <a:gd name="connsiteX114" fmla="*/ 698500 w 4802481"/>
              <a:gd name="connsiteY114" fmla="*/ 3949700 h 3975100"/>
              <a:gd name="connsiteX115" fmla="*/ 660400 w 4802481"/>
              <a:gd name="connsiteY115" fmla="*/ 3924300 h 3975100"/>
              <a:gd name="connsiteX116" fmla="*/ 584200 w 4802481"/>
              <a:gd name="connsiteY116" fmla="*/ 3898900 h 3975100"/>
              <a:gd name="connsiteX117" fmla="*/ 546100 w 4802481"/>
              <a:gd name="connsiteY117" fmla="*/ 3886200 h 3975100"/>
              <a:gd name="connsiteX118" fmla="*/ 508000 w 4802481"/>
              <a:gd name="connsiteY118" fmla="*/ 3873500 h 3975100"/>
              <a:gd name="connsiteX119" fmla="*/ 495300 w 4802481"/>
              <a:gd name="connsiteY119" fmla="*/ 3898900 h 3975100"/>
              <a:gd name="connsiteX0" fmla="*/ 495300 w 4800667"/>
              <a:gd name="connsiteY0" fmla="*/ 3898900 h 3975100"/>
              <a:gd name="connsiteX1" fmla="*/ 495300 w 4800667"/>
              <a:gd name="connsiteY1" fmla="*/ 3898900 h 3975100"/>
              <a:gd name="connsiteX2" fmla="*/ 342900 w 4800667"/>
              <a:gd name="connsiteY2" fmla="*/ 3873500 h 3975100"/>
              <a:gd name="connsiteX3" fmla="*/ 304800 w 4800667"/>
              <a:gd name="connsiteY3" fmla="*/ 3848100 h 3975100"/>
              <a:gd name="connsiteX4" fmla="*/ 228600 w 4800667"/>
              <a:gd name="connsiteY4" fmla="*/ 3810000 h 3975100"/>
              <a:gd name="connsiteX5" fmla="*/ 190500 w 4800667"/>
              <a:gd name="connsiteY5" fmla="*/ 3771900 h 3975100"/>
              <a:gd name="connsiteX6" fmla="*/ 114300 w 4800667"/>
              <a:gd name="connsiteY6" fmla="*/ 3721100 h 3975100"/>
              <a:gd name="connsiteX7" fmla="*/ 88900 w 4800667"/>
              <a:gd name="connsiteY7" fmla="*/ 3683000 h 3975100"/>
              <a:gd name="connsiteX8" fmla="*/ 50800 w 4800667"/>
              <a:gd name="connsiteY8" fmla="*/ 3657600 h 3975100"/>
              <a:gd name="connsiteX9" fmla="*/ 25400 w 4800667"/>
              <a:gd name="connsiteY9" fmla="*/ 3581400 h 3975100"/>
              <a:gd name="connsiteX10" fmla="*/ 0 w 4800667"/>
              <a:gd name="connsiteY10" fmla="*/ 3492500 h 3975100"/>
              <a:gd name="connsiteX11" fmla="*/ 12700 w 4800667"/>
              <a:gd name="connsiteY11" fmla="*/ 3314700 h 3975100"/>
              <a:gd name="connsiteX12" fmla="*/ 25400 w 4800667"/>
              <a:gd name="connsiteY12" fmla="*/ 3276600 h 3975100"/>
              <a:gd name="connsiteX13" fmla="*/ 38100 w 4800667"/>
              <a:gd name="connsiteY13" fmla="*/ 3175000 h 3975100"/>
              <a:gd name="connsiteX14" fmla="*/ 50800 w 4800667"/>
              <a:gd name="connsiteY14" fmla="*/ 2286000 h 3975100"/>
              <a:gd name="connsiteX15" fmla="*/ 88900 w 4800667"/>
              <a:gd name="connsiteY15" fmla="*/ 2171700 h 3975100"/>
              <a:gd name="connsiteX16" fmla="*/ 114300 w 4800667"/>
              <a:gd name="connsiteY16" fmla="*/ 2070100 h 3975100"/>
              <a:gd name="connsiteX17" fmla="*/ 127000 w 4800667"/>
              <a:gd name="connsiteY17" fmla="*/ 2032000 h 3975100"/>
              <a:gd name="connsiteX18" fmla="*/ 139700 w 4800667"/>
              <a:gd name="connsiteY18" fmla="*/ 1968500 h 3975100"/>
              <a:gd name="connsiteX19" fmla="*/ 152400 w 4800667"/>
              <a:gd name="connsiteY19" fmla="*/ 1930400 h 3975100"/>
              <a:gd name="connsiteX20" fmla="*/ 165100 w 4800667"/>
              <a:gd name="connsiteY20" fmla="*/ 1866900 h 3975100"/>
              <a:gd name="connsiteX21" fmla="*/ 190500 w 4800667"/>
              <a:gd name="connsiteY21" fmla="*/ 1778000 h 3975100"/>
              <a:gd name="connsiteX22" fmla="*/ 177800 w 4800667"/>
              <a:gd name="connsiteY22" fmla="*/ 1485900 h 3975100"/>
              <a:gd name="connsiteX23" fmla="*/ 152400 w 4800667"/>
              <a:gd name="connsiteY23" fmla="*/ 1371600 h 3975100"/>
              <a:gd name="connsiteX24" fmla="*/ 139700 w 4800667"/>
              <a:gd name="connsiteY24" fmla="*/ 1320800 h 3975100"/>
              <a:gd name="connsiteX25" fmla="*/ 152400 w 4800667"/>
              <a:gd name="connsiteY25" fmla="*/ 1066800 h 3975100"/>
              <a:gd name="connsiteX26" fmla="*/ 165100 w 4800667"/>
              <a:gd name="connsiteY26" fmla="*/ 1028700 h 3975100"/>
              <a:gd name="connsiteX27" fmla="*/ 190500 w 4800667"/>
              <a:gd name="connsiteY27" fmla="*/ 939800 h 3975100"/>
              <a:gd name="connsiteX28" fmla="*/ 215900 w 4800667"/>
              <a:gd name="connsiteY28" fmla="*/ 901700 h 3975100"/>
              <a:gd name="connsiteX29" fmla="*/ 241300 w 4800667"/>
              <a:gd name="connsiteY29" fmla="*/ 812800 h 3975100"/>
              <a:gd name="connsiteX30" fmla="*/ 266700 w 4800667"/>
              <a:gd name="connsiteY30" fmla="*/ 711200 h 3975100"/>
              <a:gd name="connsiteX31" fmla="*/ 228600 w 4800667"/>
              <a:gd name="connsiteY31" fmla="*/ 546100 h 3975100"/>
              <a:gd name="connsiteX32" fmla="*/ 190500 w 4800667"/>
              <a:gd name="connsiteY32" fmla="*/ 508000 h 3975100"/>
              <a:gd name="connsiteX33" fmla="*/ 203200 w 4800667"/>
              <a:gd name="connsiteY33" fmla="*/ 457200 h 3975100"/>
              <a:gd name="connsiteX34" fmla="*/ 241300 w 4800667"/>
              <a:gd name="connsiteY34" fmla="*/ 444500 h 3975100"/>
              <a:gd name="connsiteX35" fmla="*/ 419100 w 4800667"/>
              <a:gd name="connsiteY35" fmla="*/ 406400 h 3975100"/>
              <a:gd name="connsiteX36" fmla="*/ 508000 w 4800667"/>
              <a:gd name="connsiteY36" fmla="*/ 368300 h 3975100"/>
              <a:gd name="connsiteX37" fmla="*/ 546100 w 4800667"/>
              <a:gd name="connsiteY37" fmla="*/ 355600 h 3975100"/>
              <a:gd name="connsiteX38" fmla="*/ 596900 w 4800667"/>
              <a:gd name="connsiteY38" fmla="*/ 342900 h 3975100"/>
              <a:gd name="connsiteX39" fmla="*/ 635000 w 4800667"/>
              <a:gd name="connsiteY39" fmla="*/ 330200 h 3975100"/>
              <a:gd name="connsiteX40" fmla="*/ 876300 w 4800667"/>
              <a:gd name="connsiteY40" fmla="*/ 304800 h 3975100"/>
              <a:gd name="connsiteX41" fmla="*/ 977900 w 4800667"/>
              <a:gd name="connsiteY41" fmla="*/ 292100 h 3975100"/>
              <a:gd name="connsiteX42" fmla="*/ 1041400 w 4800667"/>
              <a:gd name="connsiteY42" fmla="*/ 279400 h 3975100"/>
              <a:gd name="connsiteX43" fmla="*/ 1181100 w 4800667"/>
              <a:gd name="connsiteY43" fmla="*/ 266700 h 3975100"/>
              <a:gd name="connsiteX44" fmla="*/ 1295400 w 4800667"/>
              <a:gd name="connsiteY44" fmla="*/ 254000 h 3975100"/>
              <a:gd name="connsiteX45" fmla="*/ 1346200 w 4800667"/>
              <a:gd name="connsiteY45" fmla="*/ 241300 h 3975100"/>
              <a:gd name="connsiteX46" fmla="*/ 1587500 w 4800667"/>
              <a:gd name="connsiteY46" fmla="*/ 215900 h 3975100"/>
              <a:gd name="connsiteX47" fmla="*/ 1638300 w 4800667"/>
              <a:gd name="connsiteY47" fmla="*/ 203200 h 3975100"/>
              <a:gd name="connsiteX48" fmla="*/ 1816100 w 4800667"/>
              <a:gd name="connsiteY48" fmla="*/ 177800 h 3975100"/>
              <a:gd name="connsiteX49" fmla="*/ 1905000 w 4800667"/>
              <a:gd name="connsiteY49" fmla="*/ 152400 h 3975100"/>
              <a:gd name="connsiteX50" fmla="*/ 2006600 w 4800667"/>
              <a:gd name="connsiteY50" fmla="*/ 114300 h 3975100"/>
              <a:gd name="connsiteX51" fmla="*/ 2057400 w 4800667"/>
              <a:gd name="connsiteY51" fmla="*/ 101600 h 3975100"/>
              <a:gd name="connsiteX52" fmla="*/ 2095500 w 4800667"/>
              <a:gd name="connsiteY52" fmla="*/ 88900 h 3975100"/>
              <a:gd name="connsiteX53" fmla="*/ 2146300 w 4800667"/>
              <a:gd name="connsiteY53" fmla="*/ 76200 h 3975100"/>
              <a:gd name="connsiteX54" fmla="*/ 2209800 w 4800667"/>
              <a:gd name="connsiteY54" fmla="*/ 63500 h 3975100"/>
              <a:gd name="connsiteX55" fmla="*/ 2273300 w 4800667"/>
              <a:gd name="connsiteY55" fmla="*/ 38100 h 3975100"/>
              <a:gd name="connsiteX56" fmla="*/ 2324100 w 4800667"/>
              <a:gd name="connsiteY56" fmla="*/ 25400 h 3975100"/>
              <a:gd name="connsiteX57" fmla="*/ 2362200 w 4800667"/>
              <a:gd name="connsiteY57" fmla="*/ 12700 h 3975100"/>
              <a:gd name="connsiteX58" fmla="*/ 2451100 w 4800667"/>
              <a:gd name="connsiteY58" fmla="*/ 0 h 3975100"/>
              <a:gd name="connsiteX59" fmla="*/ 3009900 w 4800667"/>
              <a:gd name="connsiteY59" fmla="*/ 12700 h 3975100"/>
              <a:gd name="connsiteX60" fmla="*/ 3098800 w 4800667"/>
              <a:gd name="connsiteY60" fmla="*/ 25400 h 3975100"/>
              <a:gd name="connsiteX61" fmla="*/ 3225800 w 4800667"/>
              <a:gd name="connsiteY61" fmla="*/ 38100 h 3975100"/>
              <a:gd name="connsiteX62" fmla="*/ 3441700 w 4800667"/>
              <a:gd name="connsiteY62" fmla="*/ 76200 h 3975100"/>
              <a:gd name="connsiteX63" fmla="*/ 4025900 w 4800667"/>
              <a:gd name="connsiteY63" fmla="*/ 101600 h 3975100"/>
              <a:gd name="connsiteX64" fmla="*/ 4292600 w 4800667"/>
              <a:gd name="connsiteY64" fmla="*/ 127000 h 3975100"/>
              <a:gd name="connsiteX65" fmla="*/ 4470400 w 4800667"/>
              <a:gd name="connsiteY65" fmla="*/ 152400 h 3975100"/>
              <a:gd name="connsiteX66" fmla="*/ 4597400 w 4800667"/>
              <a:gd name="connsiteY66" fmla="*/ 190500 h 3975100"/>
              <a:gd name="connsiteX67" fmla="*/ 4720880 w 4800667"/>
              <a:gd name="connsiteY67" fmla="*/ 409795 h 3975100"/>
              <a:gd name="connsiteX68" fmla="*/ 4800600 w 4800667"/>
              <a:gd name="connsiteY68" fmla="*/ 939800 h 3975100"/>
              <a:gd name="connsiteX69" fmla="*/ 4762500 w 4800667"/>
              <a:gd name="connsiteY69" fmla="*/ 1270000 h 3975100"/>
              <a:gd name="connsiteX70" fmla="*/ 4737100 w 4800667"/>
              <a:gd name="connsiteY70" fmla="*/ 1447800 h 3975100"/>
              <a:gd name="connsiteX71" fmla="*/ 4724400 w 4800667"/>
              <a:gd name="connsiteY71" fmla="*/ 1574800 h 3975100"/>
              <a:gd name="connsiteX72" fmla="*/ 4699000 w 4800667"/>
              <a:gd name="connsiteY72" fmla="*/ 1727200 h 3975100"/>
              <a:gd name="connsiteX73" fmla="*/ 4686300 w 4800667"/>
              <a:gd name="connsiteY73" fmla="*/ 1854200 h 3975100"/>
              <a:gd name="connsiteX74" fmla="*/ 4660900 w 4800667"/>
              <a:gd name="connsiteY74" fmla="*/ 1930400 h 3975100"/>
              <a:gd name="connsiteX75" fmla="*/ 4635500 w 4800667"/>
              <a:gd name="connsiteY75" fmla="*/ 2006600 h 3975100"/>
              <a:gd name="connsiteX76" fmla="*/ 4622800 w 4800667"/>
              <a:gd name="connsiteY76" fmla="*/ 2044700 h 3975100"/>
              <a:gd name="connsiteX77" fmla="*/ 4597400 w 4800667"/>
              <a:gd name="connsiteY77" fmla="*/ 2146300 h 3975100"/>
              <a:gd name="connsiteX78" fmla="*/ 4584700 w 4800667"/>
              <a:gd name="connsiteY78" fmla="*/ 2222500 h 3975100"/>
              <a:gd name="connsiteX79" fmla="*/ 4559300 w 4800667"/>
              <a:gd name="connsiteY79" fmla="*/ 2273300 h 3975100"/>
              <a:gd name="connsiteX80" fmla="*/ 4546600 w 4800667"/>
              <a:gd name="connsiteY80" fmla="*/ 2362200 h 3975100"/>
              <a:gd name="connsiteX81" fmla="*/ 4521200 w 4800667"/>
              <a:gd name="connsiteY81" fmla="*/ 2438400 h 3975100"/>
              <a:gd name="connsiteX82" fmla="*/ 4495800 w 4800667"/>
              <a:gd name="connsiteY82" fmla="*/ 2997200 h 3975100"/>
              <a:gd name="connsiteX83" fmla="*/ 4483100 w 4800667"/>
              <a:gd name="connsiteY83" fmla="*/ 3048000 h 3975100"/>
              <a:gd name="connsiteX84" fmla="*/ 4445000 w 4800667"/>
              <a:gd name="connsiteY84" fmla="*/ 3098800 h 3975100"/>
              <a:gd name="connsiteX85" fmla="*/ 4419600 w 4800667"/>
              <a:gd name="connsiteY85" fmla="*/ 3136900 h 3975100"/>
              <a:gd name="connsiteX86" fmla="*/ 4330700 w 4800667"/>
              <a:gd name="connsiteY86" fmla="*/ 3225800 h 3975100"/>
              <a:gd name="connsiteX87" fmla="*/ 4292600 w 4800667"/>
              <a:gd name="connsiteY87" fmla="*/ 3263900 h 3975100"/>
              <a:gd name="connsiteX88" fmla="*/ 4254500 w 4800667"/>
              <a:gd name="connsiteY88" fmla="*/ 3302000 h 3975100"/>
              <a:gd name="connsiteX89" fmla="*/ 4216400 w 4800667"/>
              <a:gd name="connsiteY89" fmla="*/ 3340100 h 3975100"/>
              <a:gd name="connsiteX90" fmla="*/ 4140200 w 4800667"/>
              <a:gd name="connsiteY90" fmla="*/ 3378200 h 3975100"/>
              <a:gd name="connsiteX91" fmla="*/ 4089400 w 4800667"/>
              <a:gd name="connsiteY91" fmla="*/ 3403600 h 3975100"/>
              <a:gd name="connsiteX92" fmla="*/ 4013200 w 4800667"/>
              <a:gd name="connsiteY92" fmla="*/ 3454400 h 3975100"/>
              <a:gd name="connsiteX93" fmla="*/ 3975100 w 4800667"/>
              <a:gd name="connsiteY93" fmla="*/ 3492500 h 3975100"/>
              <a:gd name="connsiteX94" fmla="*/ 3911600 w 4800667"/>
              <a:gd name="connsiteY94" fmla="*/ 3517900 h 3975100"/>
              <a:gd name="connsiteX95" fmla="*/ 3822700 w 4800667"/>
              <a:gd name="connsiteY95" fmla="*/ 3543300 h 3975100"/>
              <a:gd name="connsiteX96" fmla="*/ 3746500 w 4800667"/>
              <a:gd name="connsiteY96" fmla="*/ 3568700 h 3975100"/>
              <a:gd name="connsiteX97" fmla="*/ 3695700 w 4800667"/>
              <a:gd name="connsiteY97" fmla="*/ 3581400 h 3975100"/>
              <a:gd name="connsiteX98" fmla="*/ 3657600 w 4800667"/>
              <a:gd name="connsiteY98" fmla="*/ 3594100 h 3975100"/>
              <a:gd name="connsiteX99" fmla="*/ 3479800 w 4800667"/>
              <a:gd name="connsiteY99" fmla="*/ 3632200 h 3975100"/>
              <a:gd name="connsiteX100" fmla="*/ 3441700 w 4800667"/>
              <a:gd name="connsiteY100" fmla="*/ 3644900 h 3975100"/>
              <a:gd name="connsiteX101" fmla="*/ 3314700 w 4800667"/>
              <a:gd name="connsiteY101" fmla="*/ 3670300 h 3975100"/>
              <a:gd name="connsiteX102" fmla="*/ 2578100 w 4800667"/>
              <a:gd name="connsiteY102" fmla="*/ 3695700 h 3975100"/>
              <a:gd name="connsiteX103" fmla="*/ 1625600 w 4800667"/>
              <a:gd name="connsiteY103" fmla="*/ 3733800 h 3975100"/>
              <a:gd name="connsiteX104" fmla="*/ 1536700 w 4800667"/>
              <a:gd name="connsiteY104" fmla="*/ 3746500 h 3975100"/>
              <a:gd name="connsiteX105" fmla="*/ 1384300 w 4800667"/>
              <a:gd name="connsiteY105" fmla="*/ 3771900 h 3975100"/>
              <a:gd name="connsiteX106" fmla="*/ 1282700 w 4800667"/>
              <a:gd name="connsiteY106" fmla="*/ 3797300 h 3975100"/>
              <a:gd name="connsiteX107" fmla="*/ 1231900 w 4800667"/>
              <a:gd name="connsiteY107" fmla="*/ 3810000 h 3975100"/>
              <a:gd name="connsiteX108" fmla="*/ 1193800 w 4800667"/>
              <a:gd name="connsiteY108" fmla="*/ 3835400 h 3975100"/>
              <a:gd name="connsiteX109" fmla="*/ 1117600 w 4800667"/>
              <a:gd name="connsiteY109" fmla="*/ 3860800 h 3975100"/>
              <a:gd name="connsiteX110" fmla="*/ 1041400 w 4800667"/>
              <a:gd name="connsiteY110" fmla="*/ 3911600 h 3975100"/>
              <a:gd name="connsiteX111" fmla="*/ 1003300 w 4800667"/>
              <a:gd name="connsiteY111" fmla="*/ 3937000 h 3975100"/>
              <a:gd name="connsiteX112" fmla="*/ 952500 w 4800667"/>
              <a:gd name="connsiteY112" fmla="*/ 3949700 h 3975100"/>
              <a:gd name="connsiteX113" fmla="*/ 876300 w 4800667"/>
              <a:gd name="connsiteY113" fmla="*/ 3975100 h 3975100"/>
              <a:gd name="connsiteX114" fmla="*/ 698500 w 4800667"/>
              <a:gd name="connsiteY114" fmla="*/ 3949700 h 3975100"/>
              <a:gd name="connsiteX115" fmla="*/ 660400 w 4800667"/>
              <a:gd name="connsiteY115" fmla="*/ 3924300 h 3975100"/>
              <a:gd name="connsiteX116" fmla="*/ 584200 w 4800667"/>
              <a:gd name="connsiteY116" fmla="*/ 3898900 h 3975100"/>
              <a:gd name="connsiteX117" fmla="*/ 546100 w 4800667"/>
              <a:gd name="connsiteY117" fmla="*/ 3886200 h 3975100"/>
              <a:gd name="connsiteX118" fmla="*/ 508000 w 4800667"/>
              <a:gd name="connsiteY118" fmla="*/ 3873500 h 3975100"/>
              <a:gd name="connsiteX119" fmla="*/ 495300 w 4800667"/>
              <a:gd name="connsiteY119" fmla="*/ 3898900 h 3975100"/>
              <a:gd name="connsiteX0" fmla="*/ 495300 w 4764936"/>
              <a:gd name="connsiteY0" fmla="*/ 3898900 h 3975100"/>
              <a:gd name="connsiteX1" fmla="*/ 495300 w 4764936"/>
              <a:gd name="connsiteY1" fmla="*/ 3898900 h 3975100"/>
              <a:gd name="connsiteX2" fmla="*/ 342900 w 4764936"/>
              <a:gd name="connsiteY2" fmla="*/ 3873500 h 3975100"/>
              <a:gd name="connsiteX3" fmla="*/ 304800 w 4764936"/>
              <a:gd name="connsiteY3" fmla="*/ 3848100 h 3975100"/>
              <a:gd name="connsiteX4" fmla="*/ 228600 w 4764936"/>
              <a:gd name="connsiteY4" fmla="*/ 3810000 h 3975100"/>
              <a:gd name="connsiteX5" fmla="*/ 190500 w 4764936"/>
              <a:gd name="connsiteY5" fmla="*/ 3771900 h 3975100"/>
              <a:gd name="connsiteX6" fmla="*/ 114300 w 4764936"/>
              <a:gd name="connsiteY6" fmla="*/ 3721100 h 3975100"/>
              <a:gd name="connsiteX7" fmla="*/ 88900 w 4764936"/>
              <a:gd name="connsiteY7" fmla="*/ 3683000 h 3975100"/>
              <a:gd name="connsiteX8" fmla="*/ 50800 w 4764936"/>
              <a:gd name="connsiteY8" fmla="*/ 3657600 h 3975100"/>
              <a:gd name="connsiteX9" fmla="*/ 25400 w 4764936"/>
              <a:gd name="connsiteY9" fmla="*/ 3581400 h 3975100"/>
              <a:gd name="connsiteX10" fmla="*/ 0 w 4764936"/>
              <a:gd name="connsiteY10" fmla="*/ 3492500 h 3975100"/>
              <a:gd name="connsiteX11" fmla="*/ 12700 w 4764936"/>
              <a:gd name="connsiteY11" fmla="*/ 3314700 h 3975100"/>
              <a:gd name="connsiteX12" fmla="*/ 25400 w 4764936"/>
              <a:gd name="connsiteY12" fmla="*/ 3276600 h 3975100"/>
              <a:gd name="connsiteX13" fmla="*/ 38100 w 4764936"/>
              <a:gd name="connsiteY13" fmla="*/ 3175000 h 3975100"/>
              <a:gd name="connsiteX14" fmla="*/ 50800 w 4764936"/>
              <a:gd name="connsiteY14" fmla="*/ 2286000 h 3975100"/>
              <a:gd name="connsiteX15" fmla="*/ 88900 w 4764936"/>
              <a:gd name="connsiteY15" fmla="*/ 2171700 h 3975100"/>
              <a:gd name="connsiteX16" fmla="*/ 114300 w 4764936"/>
              <a:gd name="connsiteY16" fmla="*/ 2070100 h 3975100"/>
              <a:gd name="connsiteX17" fmla="*/ 127000 w 4764936"/>
              <a:gd name="connsiteY17" fmla="*/ 2032000 h 3975100"/>
              <a:gd name="connsiteX18" fmla="*/ 139700 w 4764936"/>
              <a:gd name="connsiteY18" fmla="*/ 1968500 h 3975100"/>
              <a:gd name="connsiteX19" fmla="*/ 152400 w 4764936"/>
              <a:gd name="connsiteY19" fmla="*/ 1930400 h 3975100"/>
              <a:gd name="connsiteX20" fmla="*/ 165100 w 4764936"/>
              <a:gd name="connsiteY20" fmla="*/ 1866900 h 3975100"/>
              <a:gd name="connsiteX21" fmla="*/ 190500 w 4764936"/>
              <a:gd name="connsiteY21" fmla="*/ 1778000 h 3975100"/>
              <a:gd name="connsiteX22" fmla="*/ 177800 w 4764936"/>
              <a:gd name="connsiteY22" fmla="*/ 1485900 h 3975100"/>
              <a:gd name="connsiteX23" fmla="*/ 152400 w 4764936"/>
              <a:gd name="connsiteY23" fmla="*/ 1371600 h 3975100"/>
              <a:gd name="connsiteX24" fmla="*/ 139700 w 4764936"/>
              <a:gd name="connsiteY24" fmla="*/ 1320800 h 3975100"/>
              <a:gd name="connsiteX25" fmla="*/ 152400 w 4764936"/>
              <a:gd name="connsiteY25" fmla="*/ 1066800 h 3975100"/>
              <a:gd name="connsiteX26" fmla="*/ 165100 w 4764936"/>
              <a:gd name="connsiteY26" fmla="*/ 1028700 h 3975100"/>
              <a:gd name="connsiteX27" fmla="*/ 190500 w 4764936"/>
              <a:gd name="connsiteY27" fmla="*/ 939800 h 3975100"/>
              <a:gd name="connsiteX28" fmla="*/ 215900 w 4764936"/>
              <a:gd name="connsiteY28" fmla="*/ 901700 h 3975100"/>
              <a:gd name="connsiteX29" fmla="*/ 241300 w 4764936"/>
              <a:gd name="connsiteY29" fmla="*/ 812800 h 3975100"/>
              <a:gd name="connsiteX30" fmla="*/ 266700 w 4764936"/>
              <a:gd name="connsiteY30" fmla="*/ 711200 h 3975100"/>
              <a:gd name="connsiteX31" fmla="*/ 228600 w 4764936"/>
              <a:gd name="connsiteY31" fmla="*/ 546100 h 3975100"/>
              <a:gd name="connsiteX32" fmla="*/ 190500 w 4764936"/>
              <a:gd name="connsiteY32" fmla="*/ 508000 h 3975100"/>
              <a:gd name="connsiteX33" fmla="*/ 203200 w 4764936"/>
              <a:gd name="connsiteY33" fmla="*/ 457200 h 3975100"/>
              <a:gd name="connsiteX34" fmla="*/ 241300 w 4764936"/>
              <a:gd name="connsiteY34" fmla="*/ 444500 h 3975100"/>
              <a:gd name="connsiteX35" fmla="*/ 419100 w 4764936"/>
              <a:gd name="connsiteY35" fmla="*/ 406400 h 3975100"/>
              <a:gd name="connsiteX36" fmla="*/ 508000 w 4764936"/>
              <a:gd name="connsiteY36" fmla="*/ 368300 h 3975100"/>
              <a:gd name="connsiteX37" fmla="*/ 546100 w 4764936"/>
              <a:gd name="connsiteY37" fmla="*/ 355600 h 3975100"/>
              <a:gd name="connsiteX38" fmla="*/ 596900 w 4764936"/>
              <a:gd name="connsiteY38" fmla="*/ 342900 h 3975100"/>
              <a:gd name="connsiteX39" fmla="*/ 635000 w 4764936"/>
              <a:gd name="connsiteY39" fmla="*/ 330200 h 3975100"/>
              <a:gd name="connsiteX40" fmla="*/ 876300 w 4764936"/>
              <a:gd name="connsiteY40" fmla="*/ 304800 h 3975100"/>
              <a:gd name="connsiteX41" fmla="*/ 977900 w 4764936"/>
              <a:gd name="connsiteY41" fmla="*/ 292100 h 3975100"/>
              <a:gd name="connsiteX42" fmla="*/ 1041400 w 4764936"/>
              <a:gd name="connsiteY42" fmla="*/ 279400 h 3975100"/>
              <a:gd name="connsiteX43" fmla="*/ 1181100 w 4764936"/>
              <a:gd name="connsiteY43" fmla="*/ 266700 h 3975100"/>
              <a:gd name="connsiteX44" fmla="*/ 1295400 w 4764936"/>
              <a:gd name="connsiteY44" fmla="*/ 254000 h 3975100"/>
              <a:gd name="connsiteX45" fmla="*/ 1346200 w 4764936"/>
              <a:gd name="connsiteY45" fmla="*/ 241300 h 3975100"/>
              <a:gd name="connsiteX46" fmla="*/ 1587500 w 4764936"/>
              <a:gd name="connsiteY46" fmla="*/ 215900 h 3975100"/>
              <a:gd name="connsiteX47" fmla="*/ 1638300 w 4764936"/>
              <a:gd name="connsiteY47" fmla="*/ 203200 h 3975100"/>
              <a:gd name="connsiteX48" fmla="*/ 1816100 w 4764936"/>
              <a:gd name="connsiteY48" fmla="*/ 177800 h 3975100"/>
              <a:gd name="connsiteX49" fmla="*/ 1905000 w 4764936"/>
              <a:gd name="connsiteY49" fmla="*/ 152400 h 3975100"/>
              <a:gd name="connsiteX50" fmla="*/ 2006600 w 4764936"/>
              <a:gd name="connsiteY50" fmla="*/ 114300 h 3975100"/>
              <a:gd name="connsiteX51" fmla="*/ 2057400 w 4764936"/>
              <a:gd name="connsiteY51" fmla="*/ 101600 h 3975100"/>
              <a:gd name="connsiteX52" fmla="*/ 2095500 w 4764936"/>
              <a:gd name="connsiteY52" fmla="*/ 88900 h 3975100"/>
              <a:gd name="connsiteX53" fmla="*/ 2146300 w 4764936"/>
              <a:gd name="connsiteY53" fmla="*/ 76200 h 3975100"/>
              <a:gd name="connsiteX54" fmla="*/ 2209800 w 4764936"/>
              <a:gd name="connsiteY54" fmla="*/ 63500 h 3975100"/>
              <a:gd name="connsiteX55" fmla="*/ 2273300 w 4764936"/>
              <a:gd name="connsiteY55" fmla="*/ 38100 h 3975100"/>
              <a:gd name="connsiteX56" fmla="*/ 2324100 w 4764936"/>
              <a:gd name="connsiteY56" fmla="*/ 25400 h 3975100"/>
              <a:gd name="connsiteX57" fmla="*/ 2362200 w 4764936"/>
              <a:gd name="connsiteY57" fmla="*/ 12700 h 3975100"/>
              <a:gd name="connsiteX58" fmla="*/ 2451100 w 4764936"/>
              <a:gd name="connsiteY58" fmla="*/ 0 h 3975100"/>
              <a:gd name="connsiteX59" fmla="*/ 3009900 w 4764936"/>
              <a:gd name="connsiteY59" fmla="*/ 12700 h 3975100"/>
              <a:gd name="connsiteX60" fmla="*/ 3098800 w 4764936"/>
              <a:gd name="connsiteY60" fmla="*/ 25400 h 3975100"/>
              <a:gd name="connsiteX61" fmla="*/ 3225800 w 4764936"/>
              <a:gd name="connsiteY61" fmla="*/ 38100 h 3975100"/>
              <a:gd name="connsiteX62" fmla="*/ 3441700 w 4764936"/>
              <a:gd name="connsiteY62" fmla="*/ 76200 h 3975100"/>
              <a:gd name="connsiteX63" fmla="*/ 4025900 w 4764936"/>
              <a:gd name="connsiteY63" fmla="*/ 101600 h 3975100"/>
              <a:gd name="connsiteX64" fmla="*/ 4292600 w 4764936"/>
              <a:gd name="connsiteY64" fmla="*/ 127000 h 3975100"/>
              <a:gd name="connsiteX65" fmla="*/ 4470400 w 4764936"/>
              <a:gd name="connsiteY65" fmla="*/ 152400 h 3975100"/>
              <a:gd name="connsiteX66" fmla="*/ 4597400 w 4764936"/>
              <a:gd name="connsiteY66" fmla="*/ 190500 h 3975100"/>
              <a:gd name="connsiteX67" fmla="*/ 4720880 w 4764936"/>
              <a:gd name="connsiteY67" fmla="*/ 409795 h 3975100"/>
              <a:gd name="connsiteX68" fmla="*/ 4701012 w 4764936"/>
              <a:gd name="connsiteY68" fmla="*/ 1021281 h 3975100"/>
              <a:gd name="connsiteX69" fmla="*/ 4762500 w 4764936"/>
              <a:gd name="connsiteY69" fmla="*/ 1270000 h 3975100"/>
              <a:gd name="connsiteX70" fmla="*/ 4737100 w 4764936"/>
              <a:gd name="connsiteY70" fmla="*/ 1447800 h 3975100"/>
              <a:gd name="connsiteX71" fmla="*/ 4724400 w 4764936"/>
              <a:gd name="connsiteY71" fmla="*/ 1574800 h 3975100"/>
              <a:gd name="connsiteX72" fmla="*/ 4699000 w 4764936"/>
              <a:gd name="connsiteY72" fmla="*/ 1727200 h 3975100"/>
              <a:gd name="connsiteX73" fmla="*/ 4686300 w 4764936"/>
              <a:gd name="connsiteY73" fmla="*/ 1854200 h 3975100"/>
              <a:gd name="connsiteX74" fmla="*/ 4660900 w 4764936"/>
              <a:gd name="connsiteY74" fmla="*/ 1930400 h 3975100"/>
              <a:gd name="connsiteX75" fmla="*/ 4635500 w 4764936"/>
              <a:gd name="connsiteY75" fmla="*/ 2006600 h 3975100"/>
              <a:gd name="connsiteX76" fmla="*/ 4622800 w 4764936"/>
              <a:gd name="connsiteY76" fmla="*/ 2044700 h 3975100"/>
              <a:gd name="connsiteX77" fmla="*/ 4597400 w 4764936"/>
              <a:gd name="connsiteY77" fmla="*/ 2146300 h 3975100"/>
              <a:gd name="connsiteX78" fmla="*/ 4584700 w 4764936"/>
              <a:gd name="connsiteY78" fmla="*/ 2222500 h 3975100"/>
              <a:gd name="connsiteX79" fmla="*/ 4559300 w 4764936"/>
              <a:gd name="connsiteY79" fmla="*/ 2273300 h 3975100"/>
              <a:gd name="connsiteX80" fmla="*/ 4546600 w 4764936"/>
              <a:gd name="connsiteY80" fmla="*/ 2362200 h 3975100"/>
              <a:gd name="connsiteX81" fmla="*/ 4521200 w 4764936"/>
              <a:gd name="connsiteY81" fmla="*/ 2438400 h 3975100"/>
              <a:gd name="connsiteX82" fmla="*/ 4495800 w 4764936"/>
              <a:gd name="connsiteY82" fmla="*/ 2997200 h 3975100"/>
              <a:gd name="connsiteX83" fmla="*/ 4483100 w 4764936"/>
              <a:gd name="connsiteY83" fmla="*/ 3048000 h 3975100"/>
              <a:gd name="connsiteX84" fmla="*/ 4445000 w 4764936"/>
              <a:gd name="connsiteY84" fmla="*/ 3098800 h 3975100"/>
              <a:gd name="connsiteX85" fmla="*/ 4419600 w 4764936"/>
              <a:gd name="connsiteY85" fmla="*/ 3136900 h 3975100"/>
              <a:gd name="connsiteX86" fmla="*/ 4330700 w 4764936"/>
              <a:gd name="connsiteY86" fmla="*/ 3225800 h 3975100"/>
              <a:gd name="connsiteX87" fmla="*/ 4292600 w 4764936"/>
              <a:gd name="connsiteY87" fmla="*/ 3263900 h 3975100"/>
              <a:gd name="connsiteX88" fmla="*/ 4254500 w 4764936"/>
              <a:gd name="connsiteY88" fmla="*/ 3302000 h 3975100"/>
              <a:gd name="connsiteX89" fmla="*/ 4216400 w 4764936"/>
              <a:gd name="connsiteY89" fmla="*/ 3340100 h 3975100"/>
              <a:gd name="connsiteX90" fmla="*/ 4140200 w 4764936"/>
              <a:gd name="connsiteY90" fmla="*/ 3378200 h 3975100"/>
              <a:gd name="connsiteX91" fmla="*/ 4089400 w 4764936"/>
              <a:gd name="connsiteY91" fmla="*/ 3403600 h 3975100"/>
              <a:gd name="connsiteX92" fmla="*/ 4013200 w 4764936"/>
              <a:gd name="connsiteY92" fmla="*/ 3454400 h 3975100"/>
              <a:gd name="connsiteX93" fmla="*/ 3975100 w 4764936"/>
              <a:gd name="connsiteY93" fmla="*/ 3492500 h 3975100"/>
              <a:gd name="connsiteX94" fmla="*/ 3911600 w 4764936"/>
              <a:gd name="connsiteY94" fmla="*/ 3517900 h 3975100"/>
              <a:gd name="connsiteX95" fmla="*/ 3822700 w 4764936"/>
              <a:gd name="connsiteY95" fmla="*/ 3543300 h 3975100"/>
              <a:gd name="connsiteX96" fmla="*/ 3746500 w 4764936"/>
              <a:gd name="connsiteY96" fmla="*/ 3568700 h 3975100"/>
              <a:gd name="connsiteX97" fmla="*/ 3695700 w 4764936"/>
              <a:gd name="connsiteY97" fmla="*/ 3581400 h 3975100"/>
              <a:gd name="connsiteX98" fmla="*/ 3657600 w 4764936"/>
              <a:gd name="connsiteY98" fmla="*/ 3594100 h 3975100"/>
              <a:gd name="connsiteX99" fmla="*/ 3479800 w 4764936"/>
              <a:gd name="connsiteY99" fmla="*/ 3632200 h 3975100"/>
              <a:gd name="connsiteX100" fmla="*/ 3441700 w 4764936"/>
              <a:gd name="connsiteY100" fmla="*/ 3644900 h 3975100"/>
              <a:gd name="connsiteX101" fmla="*/ 3314700 w 4764936"/>
              <a:gd name="connsiteY101" fmla="*/ 3670300 h 3975100"/>
              <a:gd name="connsiteX102" fmla="*/ 2578100 w 4764936"/>
              <a:gd name="connsiteY102" fmla="*/ 3695700 h 3975100"/>
              <a:gd name="connsiteX103" fmla="*/ 1625600 w 4764936"/>
              <a:gd name="connsiteY103" fmla="*/ 3733800 h 3975100"/>
              <a:gd name="connsiteX104" fmla="*/ 1536700 w 4764936"/>
              <a:gd name="connsiteY104" fmla="*/ 3746500 h 3975100"/>
              <a:gd name="connsiteX105" fmla="*/ 1384300 w 4764936"/>
              <a:gd name="connsiteY105" fmla="*/ 3771900 h 3975100"/>
              <a:gd name="connsiteX106" fmla="*/ 1282700 w 4764936"/>
              <a:gd name="connsiteY106" fmla="*/ 3797300 h 3975100"/>
              <a:gd name="connsiteX107" fmla="*/ 1231900 w 4764936"/>
              <a:gd name="connsiteY107" fmla="*/ 3810000 h 3975100"/>
              <a:gd name="connsiteX108" fmla="*/ 1193800 w 4764936"/>
              <a:gd name="connsiteY108" fmla="*/ 3835400 h 3975100"/>
              <a:gd name="connsiteX109" fmla="*/ 1117600 w 4764936"/>
              <a:gd name="connsiteY109" fmla="*/ 3860800 h 3975100"/>
              <a:gd name="connsiteX110" fmla="*/ 1041400 w 4764936"/>
              <a:gd name="connsiteY110" fmla="*/ 3911600 h 3975100"/>
              <a:gd name="connsiteX111" fmla="*/ 1003300 w 4764936"/>
              <a:gd name="connsiteY111" fmla="*/ 3937000 h 3975100"/>
              <a:gd name="connsiteX112" fmla="*/ 952500 w 4764936"/>
              <a:gd name="connsiteY112" fmla="*/ 3949700 h 3975100"/>
              <a:gd name="connsiteX113" fmla="*/ 876300 w 4764936"/>
              <a:gd name="connsiteY113" fmla="*/ 3975100 h 3975100"/>
              <a:gd name="connsiteX114" fmla="*/ 698500 w 4764936"/>
              <a:gd name="connsiteY114" fmla="*/ 3949700 h 3975100"/>
              <a:gd name="connsiteX115" fmla="*/ 660400 w 4764936"/>
              <a:gd name="connsiteY115" fmla="*/ 3924300 h 3975100"/>
              <a:gd name="connsiteX116" fmla="*/ 584200 w 4764936"/>
              <a:gd name="connsiteY116" fmla="*/ 3898900 h 3975100"/>
              <a:gd name="connsiteX117" fmla="*/ 546100 w 4764936"/>
              <a:gd name="connsiteY117" fmla="*/ 3886200 h 3975100"/>
              <a:gd name="connsiteX118" fmla="*/ 508000 w 4764936"/>
              <a:gd name="connsiteY118" fmla="*/ 3873500 h 3975100"/>
              <a:gd name="connsiteX119" fmla="*/ 495300 w 4764936"/>
              <a:gd name="connsiteY119" fmla="*/ 3898900 h 3975100"/>
              <a:gd name="connsiteX0" fmla="*/ 495300 w 4737100"/>
              <a:gd name="connsiteY0" fmla="*/ 3898900 h 3975100"/>
              <a:gd name="connsiteX1" fmla="*/ 495300 w 4737100"/>
              <a:gd name="connsiteY1" fmla="*/ 3898900 h 3975100"/>
              <a:gd name="connsiteX2" fmla="*/ 342900 w 4737100"/>
              <a:gd name="connsiteY2" fmla="*/ 3873500 h 3975100"/>
              <a:gd name="connsiteX3" fmla="*/ 304800 w 4737100"/>
              <a:gd name="connsiteY3" fmla="*/ 3848100 h 3975100"/>
              <a:gd name="connsiteX4" fmla="*/ 228600 w 4737100"/>
              <a:gd name="connsiteY4" fmla="*/ 3810000 h 3975100"/>
              <a:gd name="connsiteX5" fmla="*/ 190500 w 4737100"/>
              <a:gd name="connsiteY5" fmla="*/ 3771900 h 3975100"/>
              <a:gd name="connsiteX6" fmla="*/ 114300 w 4737100"/>
              <a:gd name="connsiteY6" fmla="*/ 3721100 h 3975100"/>
              <a:gd name="connsiteX7" fmla="*/ 88900 w 4737100"/>
              <a:gd name="connsiteY7" fmla="*/ 3683000 h 3975100"/>
              <a:gd name="connsiteX8" fmla="*/ 50800 w 4737100"/>
              <a:gd name="connsiteY8" fmla="*/ 3657600 h 3975100"/>
              <a:gd name="connsiteX9" fmla="*/ 25400 w 4737100"/>
              <a:gd name="connsiteY9" fmla="*/ 3581400 h 3975100"/>
              <a:gd name="connsiteX10" fmla="*/ 0 w 4737100"/>
              <a:gd name="connsiteY10" fmla="*/ 3492500 h 3975100"/>
              <a:gd name="connsiteX11" fmla="*/ 12700 w 4737100"/>
              <a:gd name="connsiteY11" fmla="*/ 3314700 h 3975100"/>
              <a:gd name="connsiteX12" fmla="*/ 25400 w 4737100"/>
              <a:gd name="connsiteY12" fmla="*/ 3276600 h 3975100"/>
              <a:gd name="connsiteX13" fmla="*/ 38100 w 4737100"/>
              <a:gd name="connsiteY13" fmla="*/ 3175000 h 3975100"/>
              <a:gd name="connsiteX14" fmla="*/ 50800 w 4737100"/>
              <a:gd name="connsiteY14" fmla="*/ 2286000 h 3975100"/>
              <a:gd name="connsiteX15" fmla="*/ 88900 w 4737100"/>
              <a:gd name="connsiteY15" fmla="*/ 2171700 h 3975100"/>
              <a:gd name="connsiteX16" fmla="*/ 114300 w 4737100"/>
              <a:gd name="connsiteY16" fmla="*/ 2070100 h 3975100"/>
              <a:gd name="connsiteX17" fmla="*/ 127000 w 4737100"/>
              <a:gd name="connsiteY17" fmla="*/ 2032000 h 3975100"/>
              <a:gd name="connsiteX18" fmla="*/ 139700 w 4737100"/>
              <a:gd name="connsiteY18" fmla="*/ 1968500 h 3975100"/>
              <a:gd name="connsiteX19" fmla="*/ 152400 w 4737100"/>
              <a:gd name="connsiteY19" fmla="*/ 1930400 h 3975100"/>
              <a:gd name="connsiteX20" fmla="*/ 165100 w 4737100"/>
              <a:gd name="connsiteY20" fmla="*/ 1866900 h 3975100"/>
              <a:gd name="connsiteX21" fmla="*/ 190500 w 4737100"/>
              <a:gd name="connsiteY21" fmla="*/ 1778000 h 3975100"/>
              <a:gd name="connsiteX22" fmla="*/ 177800 w 4737100"/>
              <a:gd name="connsiteY22" fmla="*/ 1485900 h 3975100"/>
              <a:gd name="connsiteX23" fmla="*/ 152400 w 4737100"/>
              <a:gd name="connsiteY23" fmla="*/ 1371600 h 3975100"/>
              <a:gd name="connsiteX24" fmla="*/ 139700 w 4737100"/>
              <a:gd name="connsiteY24" fmla="*/ 1320800 h 3975100"/>
              <a:gd name="connsiteX25" fmla="*/ 152400 w 4737100"/>
              <a:gd name="connsiteY25" fmla="*/ 1066800 h 3975100"/>
              <a:gd name="connsiteX26" fmla="*/ 165100 w 4737100"/>
              <a:gd name="connsiteY26" fmla="*/ 1028700 h 3975100"/>
              <a:gd name="connsiteX27" fmla="*/ 190500 w 4737100"/>
              <a:gd name="connsiteY27" fmla="*/ 939800 h 3975100"/>
              <a:gd name="connsiteX28" fmla="*/ 215900 w 4737100"/>
              <a:gd name="connsiteY28" fmla="*/ 901700 h 3975100"/>
              <a:gd name="connsiteX29" fmla="*/ 241300 w 4737100"/>
              <a:gd name="connsiteY29" fmla="*/ 812800 h 3975100"/>
              <a:gd name="connsiteX30" fmla="*/ 266700 w 4737100"/>
              <a:gd name="connsiteY30" fmla="*/ 711200 h 3975100"/>
              <a:gd name="connsiteX31" fmla="*/ 228600 w 4737100"/>
              <a:gd name="connsiteY31" fmla="*/ 546100 h 3975100"/>
              <a:gd name="connsiteX32" fmla="*/ 190500 w 4737100"/>
              <a:gd name="connsiteY32" fmla="*/ 508000 h 3975100"/>
              <a:gd name="connsiteX33" fmla="*/ 203200 w 4737100"/>
              <a:gd name="connsiteY33" fmla="*/ 457200 h 3975100"/>
              <a:gd name="connsiteX34" fmla="*/ 241300 w 4737100"/>
              <a:gd name="connsiteY34" fmla="*/ 444500 h 3975100"/>
              <a:gd name="connsiteX35" fmla="*/ 419100 w 4737100"/>
              <a:gd name="connsiteY35" fmla="*/ 406400 h 3975100"/>
              <a:gd name="connsiteX36" fmla="*/ 508000 w 4737100"/>
              <a:gd name="connsiteY36" fmla="*/ 368300 h 3975100"/>
              <a:gd name="connsiteX37" fmla="*/ 546100 w 4737100"/>
              <a:gd name="connsiteY37" fmla="*/ 355600 h 3975100"/>
              <a:gd name="connsiteX38" fmla="*/ 596900 w 4737100"/>
              <a:gd name="connsiteY38" fmla="*/ 342900 h 3975100"/>
              <a:gd name="connsiteX39" fmla="*/ 635000 w 4737100"/>
              <a:gd name="connsiteY39" fmla="*/ 330200 h 3975100"/>
              <a:gd name="connsiteX40" fmla="*/ 876300 w 4737100"/>
              <a:gd name="connsiteY40" fmla="*/ 304800 h 3975100"/>
              <a:gd name="connsiteX41" fmla="*/ 977900 w 4737100"/>
              <a:gd name="connsiteY41" fmla="*/ 292100 h 3975100"/>
              <a:gd name="connsiteX42" fmla="*/ 1041400 w 4737100"/>
              <a:gd name="connsiteY42" fmla="*/ 279400 h 3975100"/>
              <a:gd name="connsiteX43" fmla="*/ 1181100 w 4737100"/>
              <a:gd name="connsiteY43" fmla="*/ 266700 h 3975100"/>
              <a:gd name="connsiteX44" fmla="*/ 1295400 w 4737100"/>
              <a:gd name="connsiteY44" fmla="*/ 254000 h 3975100"/>
              <a:gd name="connsiteX45" fmla="*/ 1346200 w 4737100"/>
              <a:gd name="connsiteY45" fmla="*/ 241300 h 3975100"/>
              <a:gd name="connsiteX46" fmla="*/ 1587500 w 4737100"/>
              <a:gd name="connsiteY46" fmla="*/ 215900 h 3975100"/>
              <a:gd name="connsiteX47" fmla="*/ 1638300 w 4737100"/>
              <a:gd name="connsiteY47" fmla="*/ 203200 h 3975100"/>
              <a:gd name="connsiteX48" fmla="*/ 1816100 w 4737100"/>
              <a:gd name="connsiteY48" fmla="*/ 177800 h 3975100"/>
              <a:gd name="connsiteX49" fmla="*/ 1905000 w 4737100"/>
              <a:gd name="connsiteY49" fmla="*/ 152400 h 3975100"/>
              <a:gd name="connsiteX50" fmla="*/ 2006600 w 4737100"/>
              <a:gd name="connsiteY50" fmla="*/ 114300 h 3975100"/>
              <a:gd name="connsiteX51" fmla="*/ 2057400 w 4737100"/>
              <a:gd name="connsiteY51" fmla="*/ 101600 h 3975100"/>
              <a:gd name="connsiteX52" fmla="*/ 2095500 w 4737100"/>
              <a:gd name="connsiteY52" fmla="*/ 88900 h 3975100"/>
              <a:gd name="connsiteX53" fmla="*/ 2146300 w 4737100"/>
              <a:gd name="connsiteY53" fmla="*/ 76200 h 3975100"/>
              <a:gd name="connsiteX54" fmla="*/ 2209800 w 4737100"/>
              <a:gd name="connsiteY54" fmla="*/ 63500 h 3975100"/>
              <a:gd name="connsiteX55" fmla="*/ 2273300 w 4737100"/>
              <a:gd name="connsiteY55" fmla="*/ 38100 h 3975100"/>
              <a:gd name="connsiteX56" fmla="*/ 2324100 w 4737100"/>
              <a:gd name="connsiteY56" fmla="*/ 25400 h 3975100"/>
              <a:gd name="connsiteX57" fmla="*/ 2362200 w 4737100"/>
              <a:gd name="connsiteY57" fmla="*/ 12700 h 3975100"/>
              <a:gd name="connsiteX58" fmla="*/ 2451100 w 4737100"/>
              <a:gd name="connsiteY58" fmla="*/ 0 h 3975100"/>
              <a:gd name="connsiteX59" fmla="*/ 3009900 w 4737100"/>
              <a:gd name="connsiteY59" fmla="*/ 12700 h 3975100"/>
              <a:gd name="connsiteX60" fmla="*/ 3098800 w 4737100"/>
              <a:gd name="connsiteY60" fmla="*/ 25400 h 3975100"/>
              <a:gd name="connsiteX61" fmla="*/ 3225800 w 4737100"/>
              <a:gd name="connsiteY61" fmla="*/ 38100 h 3975100"/>
              <a:gd name="connsiteX62" fmla="*/ 3441700 w 4737100"/>
              <a:gd name="connsiteY62" fmla="*/ 76200 h 3975100"/>
              <a:gd name="connsiteX63" fmla="*/ 4025900 w 4737100"/>
              <a:gd name="connsiteY63" fmla="*/ 101600 h 3975100"/>
              <a:gd name="connsiteX64" fmla="*/ 4292600 w 4737100"/>
              <a:gd name="connsiteY64" fmla="*/ 127000 h 3975100"/>
              <a:gd name="connsiteX65" fmla="*/ 4470400 w 4737100"/>
              <a:gd name="connsiteY65" fmla="*/ 152400 h 3975100"/>
              <a:gd name="connsiteX66" fmla="*/ 4597400 w 4737100"/>
              <a:gd name="connsiteY66" fmla="*/ 190500 h 3975100"/>
              <a:gd name="connsiteX67" fmla="*/ 4720880 w 4737100"/>
              <a:gd name="connsiteY67" fmla="*/ 409795 h 3975100"/>
              <a:gd name="connsiteX68" fmla="*/ 4701012 w 4737100"/>
              <a:gd name="connsiteY68" fmla="*/ 1021281 h 3975100"/>
              <a:gd name="connsiteX69" fmla="*/ 4737100 w 4737100"/>
              <a:gd name="connsiteY69" fmla="*/ 1447800 h 3975100"/>
              <a:gd name="connsiteX70" fmla="*/ 4724400 w 4737100"/>
              <a:gd name="connsiteY70" fmla="*/ 1574800 h 3975100"/>
              <a:gd name="connsiteX71" fmla="*/ 4699000 w 4737100"/>
              <a:gd name="connsiteY71" fmla="*/ 1727200 h 3975100"/>
              <a:gd name="connsiteX72" fmla="*/ 4686300 w 4737100"/>
              <a:gd name="connsiteY72" fmla="*/ 1854200 h 3975100"/>
              <a:gd name="connsiteX73" fmla="*/ 4660900 w 4737100"/>
              <a:gd name="connsiteY73" fmla="*/ 1930400 h 3975100"/>
              <a:gd name="connsiteX74" fmla="*/ 4635500 w 4737100"/>
              <a:gd name="connsiteY74" fmla="*/ 2006600 h 3975100"/>
              <a:gd name="connsiteX75" fmla="*/ 4622800 w 4737100"/>
              <a:gd name="connsiteY75" fmla="*/ 2044700 h 3975100"/>
              <a:gd name="connsiteX76" fmla="*/ 4597400 w 4737100"/>
              <a:gd name="connsiteY76" fmla="*/ 2146300 h 3975100"/>
              <a:gd name="connsiteX77" fmla="*/ 4584700 w 4737100"/>
              <a:gd name="connsiteY77" fmla="*/ 2222500 h 3975100"/>
              <a:gd name="connsiteX78" fmla="*/ 4559300 w 4737100"/>
              <a:gd name="connsiteY78" fmla="*/ 2273300 h 3975100"/>
              <a:gd name="connsiteX79" fmla="*/ 4546600 w 4737100"/>
              <a:gd name="connsiteY79" fmla="*/ 2362200 h 3975100"/>
              <a:gd name="connsiteX80" fmla="*/ 4521200 w 4737100"/>
              <a:gd name="connsiteY80" fmla="*/ 2438400 h 3975100"/>
              <a:gd name="connsiteX81" fmla="*/ 4495800 w 4737100"/>
              <a:gd name="connsiteY81" fmla="*/ 2997200 h 3975100"/>
              <a:gd name="connsiteX82" fmla="*/ 4483100 w 4737100"/>
              <a:gd name="connsiteY82" fmla="*/ 3048000 h 3975100"/>
              <a:gd name="connsiteX83" fmla="*/ 4445000 w 4737100"/>
              <a:gd name="connsiteY83" fmla="*/ 3098800 h 3975100"/>
              <a:gd name="connsiteX84" fmla="*/ 4419600 w 4737100"/>
              <a:gd name="connsiteY84" fmla="*/ 3136900 h 3975100"/>
              <a:gd name="connsiteX85" fmla="*/ 4330700 w 4737100"/>
              <a:gd name="connsiteY85" fmla="*/ 3225800 h 3975100"/>
              <a:gd name="connsiteX86" fmla="*/ 4292600 w 4737100"/>
              <a:gd name="connsiteY86" fmla="*/ 3263900 h 3975100"/>
              <a:gd name="connsiteX87" fmla="*/ 4254500 w 4737100"/>
              <a:gd name="connsiteY87" fmla="*/ 3302000 h 3975100"/>
              <a:gd name="connsiteX88" fmla="*/ 4216400 w 4737100"/>
              <a:gd name="connsiteY88" fmla="*/ 3340100 h 3975100"/>
              <a:gd name="connsiteX89" fmla="*/ 4140200 w 4737100"/>
              <a:gd name="connsiteY89" fmla="*/ 3378200 h 3975100"/>
              <a:gd name="connsiteX90" fmla="*/ 4089400 w 4737100"/>
              <a:gd name="connsiteY90" fmla="*/ 3403600 h 3975100"/>
              <a:gd name="connsiteX91" fmla="*/ 4013200 w 4737100"/>
              <a:gd name="connsiteY91" fmla="*/ 3454400 h 3975100"/>
              <a:gd name="connsiteX92" fmla="*/ 3975100 w 4737100"/>
              <a:gd name="connsiteY92" fmla="*/ 3492500 h 3975100"/>
              <a:gd name="connsiteX93" fmla="*/ 3911600 w 4737100"/>
              <a:gd name="connsiteY93" fmla="*/ 3517900 h 3975100"/>
              <a:gd name="connsiteX94" fmla="*/ 3822700 w 4737100"/>
              <a:gd name="connsiteY94" fmla="*/ 3543300 h 3975100"/>
              <a:gd name="connsiteX95" fmla="*/ 3746500 w 4737100"/>
              <a:gd name="connsiteY95" fmla="*/ 3568700 h 3975100"/>
              <a:gd name="connsiteX96" fmla="*/ 3695700 w 4737100"/>
              <a:gd name="connsiteY96" fmla="*/ 3581400 h 3975100"/>
              <a:gd name="connsiteX97" fmla="*/ 3657600 w 4737100"/>
              <a:gd name="connsiteY97" fmla="*/ 3594100 h 3975100"/>
              <a:gd name="connsiteX98" fmla="*/ 3479800 w 4737100"/>
              <a:gd name="connsiteY98" fmla="*/ 3632200 h 3975100"/>
              <a:gd name="connsiteX99" fmla="*/ 3441700 w 4737100"/>
              <a:gd name="connsiteY99" fmla="*/ 3644900 h 3975100"/>
              <a:gd name="connsiteX100" fmla="*/ 3314700 w 4737100"/>
              <a:gd name="connsiteY100" fmla="*/ 3670300 h 3975100"/>
              <a:gd name="connsiteX101" fmla="*/ 2578100 w 4737100"/>
              <a:gd name="connsiteY101" fmla="*/ 3695700 h 3975100"/>
              <a:gd name="connsiteX102" fmla="*/ 1625600 w 4737100"/>
              <a:gd name="connsiteY102" fmla="*/ 3733800 h 3975100"/>
              <a:gd name="connsiteX103" fmla="*/ 1536700 w 4737100"/>
              <a:gd name="connsiteY103" fmla="*/ 3746500 h 3975100"/>
              <a:gd name="connsiteX104" fmla="*/ 1384300 w 4737100"/>
              <a:gd name="connsiteY104" fmla="*/ 3771900 h 3975100"/>
              <a:gd name="connsiteX105" fmla="*/ 1282700 w 4737100"/>
              <a:gd name="connsiteY105" fmla="*/ 3797300 h 3975100"/>
              <a:gd name="connsiteX106" fmla="*/ 1231900 w 4737100"/>
              <a:gd name="connsiteY106" fmla="*/ 3810000 h 3975100"/>
              <a:gd name="connsiteX107" fmla="*/ 1193800 w 4737100"/>
              <a:gd name="connsiteY107" fmla="*/ 3835400 h 3975100"/>
              <a:gd name="connsiteX108" fmla="*/ 1117600 w 4737100"/>
              <a:gd name="connsiteY108" fmla="*/ 3860800 h 3975100"/>
              <a:gd name="connsiteX109" fmla="*/ 1041400 w 4737100"/>
              <a:gd name="connsiteY109" fmla="*/ 3911600 h 3975100"/>
              <a:gd name="connsiteX110" fmla="*/ 1003300 w 4737100"/>
              <a:gd name="connsiteY110" fmla="*/ 3937000 h 3975100"/>
              <a:gd name="connsiteX111" fmla="*/ 952500 w 4737100"/>
              <a:gd name="connsiteY111" fmla="*/ 3949700 h 3975100"/>
              <a:gd name="connsiteX112" fmla="*/ 876300 w 4737100"/>
              <a:gd name="connsiteY112" fmla="*/ 3975100 h 3975100"/>
              <a:gd name="connsiteX113" fmla="*/ 698500 w 4737100"/>
              <a:gd name="connsiteY113" fmla="*/ 3949700 h 3975100"/>
              <a:gd name="connsiteX114" fmla="*/ 660400 w 4737100"/>
              <a:gd name="connsiteY114" fmla="*/ 3924300 h 3975100"/>
              <a:gd name="connsiteX115" fmla="*/ 584200 w 4737100"/>
              <a:gd name="connsiteY115" fmla="*/ 3898900 h 3975100"/>
              <a:gd name="connsiteX116" fmla="*/ 546100 w 4737100"/>
              <a:gd name="connsiteY116" fmla="*/ 3886200 h 3975100"/>
              <a:gd name="connsiteX117" fmla="*/ 508000 w 4737100"/>
              <a:gd name="connsiteY117" fmla="*/ 3873500 h 3975100"/>
              <a:gd name="connsiteX118" fmla="*/ 495300 w 4737100"/>
              <a:gd name="connsiteY118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724400 w 4725649"/>
              <a:gd name="connsiteY69" fmla="*/ 1574800 h 3975100"/>
              <a:gd name="connsiteX70" fmla="*/ 4699000 w 4725649"/>
              <a:gd name="connsiteY70" fmla="*/ 1727200 h 3975100"/>
              <a:gd name="connsiteX71" fmla="*/ 4686300 w 4725649"/>
              <a:gd name="connsiteY71" fmla="*/ 1854200 h 3975100"/>
              <a:gd name="connsiteX72" fmla="*/ 4660900 w 4725649"/>
              <a:gd name="connsiteY72" fmla="*/ 1930400 h 3975100"/>
              <a:gd name="connsiteX73" fmla="*/ 4635500 w 4725649"/>
              <a:gd name="connsiteY73" fmla="*/ 2006600 h 3975100"/>
              <a:gd name="connsiteX74" fmla="*/ 4622800 w 4725649"/>
              <a:gd name="connsiteY74" fmla="*/ 2044700 h 3975100"/>
              <a:gd name="connsiteX75" fmla="*/ 4597400 w 4725649"/>
              <a:gd name="connsiteY75" fmla="*/ 2146300 h 3975100"/>
              <a:gd name="connsiteX76" fmla="*/ 4584700 w 4725649"/>
              <a:gd name="connsiteY76" fmla="*/ 2222500 h 3975100"/>
              <a:gd name="connsiteX77" fmla="*/ 4559300 w 4725649"/>
              <a:gd name="connsiteY77" fmla="*/ 2273300 h 3975100"/>
              <a:gd name="connsiteX78" fmla="*/ 4546600 w 4725649"/>
              <a:gd name="connsiteY78" fmla="*/ 2362200 h 3975100"/>
              <a:gd name="connsiteX79" fmla="*/ 4521200 w 4725649"/>
              <a:gd name="connsiteY79" fmla="*/ 2438400 h 3975100"/>
              <a:gd name="connsiteX80" fmla="*/ 4495800 w 4725649"/>
              <a:gd name="connsiteY80" fmla="*/ 2997200 h 3975100"/>
              <a:gd name="connsiteX81" fmla="*/ 4483100 w 4725649"/>
              <a:gd name="connsiteY81" fmla="*/ 3048000 h 3975100"/>
              <a:gd name="connsiteX82" fmla="*/ 4445000 w 4725649"/>
              <a:gd name="connsiteY82" fmla="*/ 3098800 h 3975100"/>
              <a:gd name="connsiteX83" fmla="*/ 4419600 w 4725649"/>
              <a:gd name="connsiteY83" fmla="*/ 3136900 h 3975100"/>
              <a:gd name="connsiteX84" fmla="*/ 4330700 w 4725649"/>
              <a:gd name="connsiteY84" fmla="*/ 3225800 h 3975100"/>
              <a:gd name="connsiteX85" fmla="*/ 4292600 w 4725649"/>
              <a:gd name="connsiteY85" fmla="*/ 3263900 h 3975100"/>
              <a:gd name="connsiteX86" fmla="*/ 4254500 w 4725649"/>
              <a:gd name="connsiteY86" fmla="*/ 3302000 h 3975100"/>
              <a:gd name="connsiteX87" fmla="*/ 4216400 w 4725649"/>
              <a:gd name="connsiteY87" fmla="*/ 3340100 h 3975100"/>
              <a:gd name="connsiteX88" fmla="*/ 4140200 w 4725649"/>
              <a:gd name="connsiteY88" fmla="*/ 3378200 h 3975100"/>
              <a:gd name="connsiteX89" fmla="*/ 4089400 w 4725649"/>
              <a:gd name="connsiteY89" fmla="*/ 3403600 h 3975100"/>
              <a:gd name="connsiteX90" fmla="*/ 4013200 w 4725649"/>
              <a:gd name="connsiteY90" fmla="*/ 3454400 h 3975100"/>
              <a:gd name="connsiteX91" fmla="*/ 3975100 w 4725649"/>
              <a:gd name="connsiteY91" fmla="*/ 3492500 h 3975100"/>
              <a:gd name="connsiteX92" fmla="*/ 3911600 w 4725649"/>
              <a:gd name="connsiteY92" fmla="*/ 3517900 h 3975100"/>
              <a:gd name="connsiteX93" fmla="*/ 3822700 w 4725649"/>
              <a:gd name="connsiteY93" fmla="*/ 3543300 h 3975100"/>
              <a:gd name="connsiteX94" fmla="*/ 3746500 w 4725649"/>
              <a:gd name="connsiteY94" fmla="*/ 3568700 h 3975100"/>
              <a:gd name="connsiteX95" fmla="*/ 3695700 w 4725649"/>
              <a:gd name="connsiteY95" fmla="*/ 3581400 h 3975100"/>
              <a:gd name="connsiteX96" fmla="*/ 3657600 w 4725649"/>
              <a:gd name="connsiteY96" fmla="*/ 3594100 h 3975100"/>
              <a:gd name="connsiteX97" fmla="*/ 3479800 w 4725649"/>
              <a:gd name="connsiteY97" fmla="*/ 3632200 h 3975100"/>
              <a:gd name="connsiteX98" fmla="*/ 3441700 w 4725649"/>
              <a:gd name="connsiteY98" fmla="*/ 3644900 h 3975100"/>
              <a:gd name="connsiteX99" fmla="*/ 3314700 w 4725649"/>
              <a:gd name="connsiteY99" fmla="*/ 3670300 h 3975100"/>
              <a:gd name="connsiteX100" fmla="*/ 2578100 w 4725649"/>
              <a:gd name="connsiteY100" fmla="*/ 3695700 h 3975100"/>
              <a:gd name="connsiteX101" fmla="*/ 1625600 w 4725649"/>
              <a:gd name="connsiteY101" fmla="*/ 3733800 h 3975100"/>
              <a:gd name="connsiteX102" fmla="*/ 1536700 w 4725649"/>
              <a:gd name="connsiteY102" fmla="*/ 3746500 h 3975100"/>
              <a:gd name="connsiteX103" fmla="*/ 1384300 w 4725649"/>
              <a:gd name="connsiteY103" fmla="*/ 3771900 h 3975100"/>
              <a:gd name="connsiteX104" fmla="*/ 1282700 w 4725649"/>
              <a:gd name="connsiteY104" fmla="*/ 3797300 h 3975100"/>
              <a:gd name="connsiteX105" fmla="*/ 1231900 w 4725649"/>
              <a:gd name="connsiteY105" fmla="*/ 3810000 h 3975100"/>
              <a:gd name="connsiteX106" fmla="*/ 1193800 w 4725649"/>
              <a:gd name="connsiteY106" fmla="*/ 3835400 h 3975100"/>
              <a:gd name="connsiteX107" fmla="*/ 1117600 w 4725649"/>
              <a:gd name="connsiteY107" fmla="*/ 3860800 h 3975100"/>
              <a:gd name="connsiteX108" fmla="*/ 1041400 w 4725649"/>
              <a:gd name="connsiteY108" fmla="*/ 3911600 h 3975100"/>
              <a:gd name="connsiteX109" fmla="*/ 1003300 w 4725649"/>
              <a:gd name="connsiteY109" fmla="*/ 3937000 h 3975100"/>
              <a:gd name="connsiteX110" fmla="*/ 952500 w 4725649"/>
              <a:gd name="connsiteY110" fmla="*/ 3949700 h 3975100"/>
              <a:gd name="connsiteX111" fmla="*/ 876300 w 4725649"/>
              <a:gd name="connsiteY111" fmla="*/ 3975100 h 3975100"/>
              <a:gd name="connsiteX112" fmla="*/ 698500 w 4725649"/>
              <a:gd name="connsiteY112" fmla="*/ 3949700 h 3975100"/>
              <a:gd name="connsiteX113" fmla="*/ 660400 w 4725649"/>
              <a:gd name="connsiteY113" fmla="*/ 3924300 h 3975100"/>
              <a:gd name="connsiteX114" fmla="*/ 584200 w 4725649"/>
              <a:gd name="connsiteY114" fmla="*/ 3898900 h 3975100"/>
              <a:gd name="connsiteX115" fmla="*/ 546100 w 4725649"/>
              <a:gd name="connsiteY115" fmla="*/ 3886200 h 3975100"/>
              <a:gd name="connsiteX116" fmla="*/ 508000 w 4725649"/>
              <a:gd name="connsiteY116" fmla="*/ 3873500 h 3975100"/>
              <a:gd name="connsiteX117" fmla="*/ 495300 w 4725649"/>
              <a:gd name="connsiteY117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635500 w 4725649"/>
              <a:gd name="connsiteY72" fmla="*/ 2006600 h 3975100"/>
              <a:gd name="connsiteX73" fmla="*/ 4622800 w 4725649"/>
              <a:gd name="connsiteY73" fmla="*/ 2044700 h 3975100"/>
              <a:gd name="connsiteX74" fmla="*/ 4597400 w 4725649"/>
              <a:gd name="connsiteY74" fmla="*/ 2146300 h 3975100"/>
              <a:gd name="connsiteX75" fmla="*/ 4584700 w 4725649"/>
              <a:gd name="connsiteY75" fmla="*/ 2222500 h 3975100"/>
              <a:gd name="connsiteX76" fmla="*/ 4559300 w 4725649"/>
              <a:gd name="connsiteY76" fmla="*/ 2273300 h 3975100"/>
              <a:gd name="connsiteX77" fmla="*/ 4546600 w 4725649"/>
              <a:gd name="connsiteY77" fmla="*/ 2362200 h 3975100"/>
              <a:gd name="connsiteX78" fmla="*/ 4521200 w 4725649"/>
              <a:gd name="connsiteY78" fmla="*/ 2438400 h 3975100"/>
              <a:gd name="connsiteX79" fmla="*/ 4495800 w 4725649"/>
              <a:gd name="connsiteY79" fmla="*/ 2997200 h 3975100"/>
              <a:gd name="connsiteX80" fmla="*/ 4483100 w 4725649"/>
              <a:gd name="connsiteY80" fmla="*/ 3048000 h 3975100"/>
              <a:gd name="connsiteX81" fmla="*/ 4445000 w 4725649"/>
              <a:gd name="connsiteY81" fmla="*/ 3098800 h 3975100"/>
              <a:gd name="connsiteX82" fmla="*/ 4419600 w 4725649"/>
              <a:gd name="connsiteY82" fmla="*/ 3136900 h 3975100"/>
              <a:gd name="connsiteX83" fmla="*/ 4330700 w 4725649"/>
              <a:gd name="connsiteY83" fmla="*/ 3225800 h 3975100"/>
              <a:gd name="connsiteX84" fmla="*/ 4292600 w 4725649"/>
              <a:gd name="connsiteY84" fmla="*/ 3263900 h 3975100"/>
              <a:gd name="connsiteX85" fmla="*/ 4254500 w 4725649"/>
              <a:gd name="connsiteY85" fmla="*/ 3302000 h 3975100"/>
              <a:gd name="connsiteX86" fmla="*/ 4216400 w 4725649"/>
              <a:gd name="connsiteY86" fmla="*/ 3340100 h 3975100"/>
              <a:gd name="connsiteX87" fmla="*/ 4140200 w 4725649"/>
              <a:gd name="connsiteY87" fmla="*/ 3378200 h 3975100"/>
              <a:gd name="connsiteX88" fmla="*/ 4089400 w 4725649"/>
              <a:gd name="connsiteY88" fmla="*/ 3403600 h 3975100"/>
              <a:gd name="connsiteX89" fmla="*/ 4013200 w 4725649"/>
              <a:gd name="connsiteY89" fmla="*/ 3454400 h 3975100"/>
              <a:gd name="connsiteX90" fmla="*/ 3975100 w 4725649"/>
              <a:gd name="connsiteY90" fmla="*/ 3492500 h 3975100"/>
              <a:gd name="connsiteX91" fmla="*/ 3911600 w 4725649"/>
              <a:gd name="connsiteY91" fmla="*/ 3517900 h 3975100"/>
              <a:gd name="connsiteX92" fmla="*/ 3822700 w 4725649"/>
              <a:gd name="connsiteY92" fmla="*/ 3543300 h 3975100"/>
              <a:gd name="connsiteX93" fmla="*/ 3746500 w 4725649"/>
              <a:gd name="connsiteY93" fmla="*/ 3568700 h 3975100"/>
              <a:gd name="connsiteX94" fmla="*/ 3695700 w 4725649"/>
              <a:gd name="connsiteY94" fmla="*/ 3581400 h 3975100"/>
              <a:gd name="connsiteX95" fmla="*/ 3657600 w 4725649"/>
              <a:gd name="connsiteY95" fmla="*/ 3594100 h 3975100"/>
              <a:gd name="connsiteX96" fmla="*/ 3479800 w 4725649"/>
              <a:gd name="connsiteY96" fmla="*/ 3632200 h 3975100"/>
              <a:gd name="connsiteX97" fmla="*/ 3441700 w 4725649"/>
              <a:gd name="connsiteY97" fmla="*/ 3644900 h 3975100"/>
              <a:gd name="connsiteX98" fmla="*/ 3314700 w 4725649"/>
              <a:gd name="connsiteY98" fmla="*/ 3670300 h 3975100"/>
              <a:gd name="connsiteX99" fmla="*/ 2578100 w 4725649"/>
              <a:gd name="connsiteY99" fmla="*/ 3695700 h 3975100"/>
              <a:gd name="connsiteX100" fmla="*/ 1625600 w 4725649"/>
              <a:gd name="connsiteY100" fmla="*/ 3733800 h 3975100"/>
              <a:gd name="connsiteX101" fmla="*/ 1536700 w 4725649"/>
              <a:gd name="connsiteY101" fmla="*/ 3746500 h 3975100"/>
              <a:gd name="connsiteX102" fmla="*/ 1384300 w 4725649"/>
              <a:gd name="connsiteY102" fmla="*/ 3771900 h 3975100"/>
              <a:gd name="connsiteX103" fmla="*/ 1282700 w 4725649"/>
              <a:gd name="connsiteY103" fmla="*/ 3797300 h 3975100"/>
              <a:gd name="connsiteX104" fmla="*/ 1231900 w 4725649"/>
              <a:gd name="connsiteY104" fmla="*/ 3810000 h 3975100"/>
              <a:gd name="connsiteX105" fmla="*/ 1193800 w 4725649"/>
              <a:gd name="connsiteY105" fmla="*/ 3835400 h 3975100"/>
              <a:gd name="connsiteX106" fmla="*/ 1117600 w 4725649"/>
              <a:gd name="connsiteY106" fmla="*/ 3860800 h 3975100"/>
              <a:gd name="connsiteX107" fmla="*/ 1041400 w 4725649"/>
              <a:gd name="connsiteY107" fmla="*/ 3911600 h 3975100"/>
              <a:gd name="connsiteX108" fmla="*/ 1003300 w 4725649"/>
              <a:gd name="connsiteY108" fmla="*/ 3937000 h 3975100"/>
              <a:gd name="connsiteX109" fmla="*/ 952500 w 4725649"/>
              <a:gd name="connsiteY109" fmla="*/ 3949700 h 3975100"/>
              <a:gd name="connsiteX110" fmla="*/ 876300 w 4725649"/>
              <a:gd name="connsiteY110" fmla="*/ 3975100 h 3975100"/>
              <a:gd name="connsiteX111" fmla="*/ 698500 w 4725649"/>
              <a:gd name="connsiteY111" fmla="*/ 3949700 h 3975100"/>
              <a:gd name="connsiteX112" fmla="*/ 660400 w 4725649"/>
              <a:gd name="connsiteY112" fmla="*/ 3924300 h 3975100"/>
              <a:gd name="connsiteX113" fmla="*/ 584200 w 4725649"/>
              <a:gd name="connsiteY113" fmla="*/ 3898900 h 3975100"/>
              <a:gd name="connsiteX114" fmla="*/ 546100 w 4725649"/>
              <a:gd name="connsiteY114" fmla="*/ 3886200 h 3975100"/>
              <a:gd name="connsiteX115" fmla="*/ 508000 w 4725649"/>
              <a:gd name="connsiteY115" fmla="*/ 3873500 h 3975100"/>
              <a:gd name="connsiteX116" fmla="*/ 495300 w 4725649"/>
              <a:gd name="connsiteY116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635500 w 4725649"/>
              <a:gd name="connsiteY72" fmla="*/ 2006600 h 3975100"/>
              <a:gd name="connsiteX73" fmla="*/ 4622800 w 4725649"/>
              <a:gd name="connsiteY73" fmla="*/ 2044700 h 3975100"/>
              <a:gd name="connsiteX74" fmla="*/ 4597400 w 4725649"/>
              <a:gd name="connsiteY74" fmla="*/ 2146300 h 3975100"/>
              <a:gd name="connsiteX75" fmla="*/ 4584700 w 4725649"/>
              <a:gd name="connsiteY75" fmla="*/ 2222500 h 3975100"/>
              <a:gd name="connsiteX76" fmla="*/ 4559300 w 4725649"/>
              <a:gd name="connsiteY76" fmla="*/ 2273300 h 3975100"/>
              <a:gd name="connsiteX77" fmla="*/ 4546600 w 4725649"/>
              <a:gd name="connsiteY77" fmla="*/ 2362200 h 3975100"/>
              <a:gd name="connsiteX78" fmla="*/ 4495800 w 4725649"/>
              <a:gd name="connsiteY78" fmla="*/ 2997200 h 3975100"/>
              <a:gd name="connsiteX79" fmla="*/ 4483100 w 4725649"/>
              <a:gd name="connsiteY79" fmla="*/ 3048000 h 3975100"/>
              <a:gd name="connsiteX80" fmla="*/ 4445000 w 4725649"/>
              <a:gd name="connsiteY80" fmla="*/ 3098800 h 3975100"/>
              <a:gd name="connsiteX81" fmla="*/ 4419600 w 4725649"/>
              <a:gd name="connsiteY81" fmla="*/ 3136900 h 3975100"/>
              <a:gd name="connsiteX82" fmla="*/ 4330700 w 4725649"/>
              <a:gd name="connsiteY82" fmla="*/ 3225800 h 3975100"/>
              <a:gd name="connsiteX83" fmla="*/ 4292600 w 4725649"/>
              <a:gd name="connsiteY83" fmla="*/ 3263900 h 3975100"/>
              <a:gd name="connsiteX84" fmla="*/ 4254500 w 4725649"/>
              <a:gd name="connsiteY84" fmla="*/ 3302000 h 3975100"/>
              <a:gd name="connsiteX85" fmla="*/ 4216400 w 4725649"/>
              <a:gd name="connsiteY85" fmla="*/ 3340100 h 3975100"/>
              <a:gd name="connsiteX86" fmla="*/ 4140200 w 4725649"/>
              <a:gd name="connsiteY86" fmla="*/ 3378200 h 3975100"/>
              <a:gd name="connsiteX87" fmla="*/ 4089400 w 4725649"/>
              <a:gd name="connsiteY87" fmla="*/ 3403600 h 3975100"/>
              <a:gd name="connsiteX88" fmla="*/ 4013200 w 4725649"/>
              <a:gd name="connsiteY88" fmla="*/ 3454400 h 3975100"/>
              <a:gd name="connsiteX89" fmla="*/ 3975100 w 4725649"/>
              <a:gd name="connsiteY89" fmla="*/ 3492500 h 3975100"/>
              <a:gd name="connsiteX90" fmla="*/ 3911600 w 4725649"/>
              <a:gd name="connsiteY90" fmla="*/ 3517900 h 3975100"/>
              <a:gd name="connsiteX91" fmla="*/ 3822700 w 4725649"/>
              <a:gd name="connsiteY91" fmla="*/ 3543300 h 3975100"/>
              <a:gd name="connsiteX92" fmla="*/ 3746500 w 4725649"/>
              <a:gd name="connsiteY92" fmla="*/ 3568700 h 3975100"/>
              <a:gd name="connsiteX93" fmla="*/ 3695700 w 4725649"/>
              <a:gd name="connsiteY93" fmla="*/ 3581400 h 3975100"/>
              <a:gd name="connsiteX94" fmla="*/ 3657600 w 4725649"/>
              <a:gd name="connsiteY94" fmla="*/ 3594100 h 3975100"/>
              <a:gd name="connsiteX95" fmla="*/ 3479800 w 4725649"/>
              <a:gd name="connsiteY95" fmla="*/ 3632200 h 3975100"/>
              <a:gd name="connsiteX96" fmla="*/ 3441700 w 4725649"/>
              <a:gd name="connsiteY96" fmla="*/ 3644900 h 3975100"/>
              <a:gd name="connsiteX97" fmla="*/ 3314700 w 4725649"/>
              <a:gd name="connsiteY97" fmla="*/ 3670300 h 3975100"/>
              <a:gd name="connsiteX98" fmla="*/ 2578100 w 4725649"/>
              <a:gd name="connsiteY98" fmla="*/ 3695700 h 3975100"/>
              <a:gd name="connsiteX99" fmla="*/ 1625600 w 4725649"/>
              <a:gd name="connsiteY99" fmla="*/ 3733800 h 3975100"/>
              <a:gd name="connsiteX100" fmla="*/ 1536700 w 4725649"/>
              <a:gd name="connsiteY100" fmla="*/ 3746500 h 3975100"/>
              <a:gd name="connsiteX101" fmla="*/ 1384300 w 4725649"/>
              <a:gd name="connsiteY101" fmla="*/ 3771900 h 3975100"/>
              <a:gd name="connsiteX102" fmla="*/ 1282700 w 4725649"/>
              <a:gd name="connsiteY102" fmla="*/ 3797300 h 3975100"/>
              <a:gd name="connsiteX103" fmla="*/ 1231900 w 4725649"/>
              <a:gd name="connsiteY103" fmla="*/ 3810000 h 3975100"/>
              <a:gd name="connsiteX104" fmla="*/ 1193800 w 4725649"/>
              <a:gd name="connsiteY104" fmla="*/ 3835400 h 3975100"/>
              <a:gd name="connsiteX105" fmla="*/ 1117600 w 4725649"/>
              <a:gd name="connsiteY105" fmla="*/ 3860800 h 3975100"/>
              <a:gd name="connsiteX106" fmla="*/ 1041400 w 4725649"/>
              <a:gd name="connsiteY106" fmla="*/ 3911600 h 3975100"/>
              <a:gd name="connsiteX107" fmla="*/ 1003300 w 4725649"/>
              <a:gd name="connsiteY107" fmla="*/ 3937000 h 3975100"/>
              <a:gd name="connsiteX108" fmla="*/ 952500 w 4725649"/>
              <a:gd name="connsiteY108" fmla="*/ 3949700 h 3975100"/>
              <a:gd name="connsiteX109" fmla="*/ 876300 w 4725649"/>
              <a:gd name="connsiteY109" fmla="*/ 3975100 h 3975100"/>
              <a:gd name="connsiteX110" fmla="*/ 698500 w 4725649"/>
              <a:gd name="connsiteY110" fmla="*/ 3949700 h 3975100"/>
              <a:gd name="connsiteX111" fmla="*/ 660400 w 4725649"/>
              <a:gd name="connsiteY111" fmla="*/ 3924300 h 3975100"/>
              <a:gd name="connsiteX112" fmla="*/ 584200 w 4725649"/>
              <a:gd name="connsiteY112" fmla="*/ 3898900 h 3975100"/>
              <a:gd name="connsiteX113" fmla="*/ 546100 w 4725649"/>
              <a:gd name="connsiteY113" fmla="*/ 3886200 h 3975100"/>
              <a:gd name="connsiteX114" fmla="*/ 508000 w 4725649"/>
              <a:gd name="connsiteY114" fmla="*/ 3873500 h 3975100"/>
              <a:gd name="connsiteX115" fmla="*/ 495300 w 4725649"/>
              <a:gd name="connsiteY115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635500 w 4725649"/>
              <a:gd name="connsiteY72" fmla="*/ 2006600 h 3975100"/>
              <a:gd name="connsiteX73" fmla="*/ 4622800 w 4725649"/>
              <a:gd name="connsiteY73" fmla="*/ 2044700 h 3975100"/>
              <a:gd name="connsiteX74" fmla="*/ 4584700 w 4725649"/>
              <a:gd name="connsiteY74" fmla="*/ 2222500 h 3975100"/>
              <a:gd name="connsiteX75" fmla="*/ 4559300 w 4725649"/>
              <a:gd name="connsiteY75" fmla="*/ 2273300 h 3975100"/>
              <a:gd name="connsiteX76" fmla="*/ 4546600 w 4725649"/>
              <a:gd name="connsiteY76" fmla="*/ 2362200 h 3975100"/>
              <a:gd name="connsiteX77" fmla="*/ 4495800 w 4725649"/>
              <a:gd name="connsiteY77" fmla="*/ 2997200 h 3975100"/>
              <a:gd name="connsiteX78" fmla="*/ 4483100 w 4725649"/>
              <a:gd name="connsiteY78" fmla="*/ 3048000 h 3975100"/>
              <a:gd name="connsiteX79" fmla="*/ 4445000 w 4725649"/>
              <a:gd name="connsiteY79" fmla="*/ 3098800 h 3975100"/>
              <a:gd name="connsiteX80" fmla="*/ 4419600 w 4725649"/>
              <a:gd name="connsiteY80" fmla="*/ 3136900 h 3975100"/>
              <a:gd name="connsiteX81" fmla="*/ 4330700 w 4725649"/>
              <a:gd name="connsiteY81" fmla="*/ 3225800 h 3975100"/>
              <a:gd name="connsiteX82" fmla="*/ 4292600 w 4725649"/>
              <a:gd name="connsiteY82" fmla="*/ 3263900 h 3975100"/>
              <a:gd name="connsiteX83" fmla="*/ 4254500 w 4725649"/>
              <a:gd name="connsiteY83" fmla="*/ 3302000 h 3975100"/>
              <a:gd name="connsiteX84" fmla="*/ 4216400 w 4725649"/>
              <a:gd name="connsiteY84" fmla="*/ 3340100 h 3975100"/>
              <a:gd name="connsiteX85" fmla="*/ 4140200 w 4725649"/>
              <a:gd name="connsiteY85" fmla="*/ 3378200 h 3975100"/>
              <a:gd name="connsiteX86" fmla="*/ 4089400 w 4725649"/>
              <a:gd name="connsiteY86" fmla="*/ 3403600 h 3975100"/>
              <a:gd name="connsiteX87" fmla="*/ 4013200 w 4725649"/>
              <a:gd name="connsiteY87" fmla="*/ 3454400 h 3975100"/>
              <a:gd name="connsiteX88" fmla="*/ 3975100 w 4725649"/>
              <a:gd name="connsiteY88" fmla="*/ 3492500 h 3975100"/>
              <a:gd name="connsiteX89" fmla="*/ 3911600 w 4725649"/>
              <a:gd name="connsiteY89" fmla="*/ 3517900 h 3975100"/>
              <a:gd name="connsiteX90" fmla="*/ 3822700 w 4725649"/>
              <a:gd name="connsiteY90" fmla="*/ 3543300 h 3975100"/>
              <a:gd name="connsiteX91" fmla="*/ 3746500 w 4725649"/>
              <a:gd name="connsiteY91" fmla="*/ 3568700 h 3975100"/>
              <a:gd name="connsiteX92" fmla="*/ 3695700 w 4725649"/>
              <a:gd name="connsiteY92" fmla="*/ 3581400 h 3975100"/>
              <a:gd name="connsiteX93" fmla="*/ 3657600 w 4725649"/>
              <a:gd name="connsiteY93" fmla="*/ 3594100 h 3975100"/>
              <a:gd name="connsiteX94" fmla="*/ 3479800 w 4725649"/>
              <a:gd name="connsiteY94" fmla="*/ 3632200 h 3975100"/>
              <a:gd name="connsiteX95" fmla="*/ 3441700 w 4725649"/>
              <a:gd name="connsiteY95" fmla="*/ 3644900 h 3975100"/>
              <a:gd name="connsiteX96" fmla="*/ 3314700 w 4725649"/>
              <a:gd name="connsiteY96" fmla="*/ 3670300 h 3975100"/>
              <a:gd name="connsiteX97" fmla="*/ 2578100 w 4725649"/>
              <a:gd name="connsiteY97" fmla="*/ 3695700 h 3975100"/>
              <a:gd name="connsiteX98" fmla="*/ 1625600 w 4725649"/>
              <a:gd name="connsiteY98" fmla="*/ 3733800 h 3975100"/>
              <a:gd name="connsiteX99" fmla="*/ 1536700 w 4725649"/>
              <a:gd name="connsiteY99" fmla="*/ 3746500 h 3975100"/>
              <a:gd name="connsiteX100" fmla="*/ 1384300 w 4725649"/>
              <a:gd name="connsiteY100" fmla="*/ 3771900 h 3975100"/>
              <a:gd name="connsiteX101" fmla="*/ 1282700 w 4725649"/>
              <a:gd name="connsiteY101" fmla="*/ 3797300 h 3975100"/>
              <a:gd name="connsiteX102" fmla="*/ 1231900 w 4725649"/>
              <a:gd name="connsiteY102" fmla="*/ 3810000 h 3975100"/>
              <a:gd name="connsiteX103" fmla="*/ 1193800 w 4725649"/>
              <a:gd name="connsiteY103" fmla="*/ 3835400 h 3975100"/>
              <a:gd name="connsiteX104" fmla="*/ 1117600 w 4725649"/>
              <a:gd name="connsiteY104" fmla="*/ 3860800 h 3975100"/>
              <a:gd name="connsiteX105" fmla="*/ 1041400 w 4725649"/>
              <a:gd name="connsiteY105" fmla="*/ 3911600 h 3975100"/>
              <a:gd name="connsiteX106" fmla="*/ 1003300 w 4725649"/>
              <a:gd name="connsiteY106" fmla="*/ 3937000 h 3975100"/>
              <a:gd name="connsiteX107" fmla="*/ 952500 w 4725649"/>
              <a:gd name="connsiteY107" fmla="*/ 3949700 h 3975100"/>
              <a:gd name="connsiteX108" fmla="*/ 876300 w 4725649"/>
              <a:gd name="connsiteY108" fmla="*/ 3975100 h 3975100"/>
              <a:gd name="connsiteX109" fmla="*/ 698500 w 4725649"/>
              <a:gd name="connsiteY109" fmla="*/ 3949700 h 3975100"/>
              <a:gd name="connsiteX110" fmla="*/ 660400 w 4725649"/>
              <a:gd name="connsiteY110" fmla="*/ 3924300 h 3975100"/>
              <a:gd name="connsiteX111" fmla="*/ 584200 w 4725649"/>
              <a:gd name="connsiteY111" fmla="*/ 3898900 h 3975100"/>
              <a:gd name="connsiteX112" fmla="*/ 546100 w 4725649"/>
              <a:gd name="connsiteY112" fmla="*/ 3886200 h 3975100"/>
              <a:gd name="connsiteX113" fmla="*/ 508000 w 4725649"/>
              <a:gd name="connsiteY113" fmla="*/ 3873500 h 3975100"/>
              <a:gd name="connsiteX114" fmla="*/ 495300 w 4725649"/>
              <a:gd name="connsiteY114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635500 w 4725649"/>
              <a:gd name="connsiteY72" fmla="*/ 2006600 h 3975100"/>
              <a:gd name="connsiteX73" fmla="*/ 4622800 w 4725649"/>
              <a:gd name="connsiteY73" fmla="*/ 2044700 h 3975100"/>
              <a:gd name="connsiteX74" fmla="*/ 4584700 w 4725649"/>
              <a:gd name="connsiteY74" fmla="*/ 2222500 h 3975100"/>
              <a:gd name="connsiteX75" fmla="*/ 4546600 w 4725649"/>
              <a:gd name="connsiteY75" fmla="*/ 2362200 h 3975100"/>
              <a:gd name="connsiteX76" fmla="*/ 4495800 w 4725649"/>
              <a:gd name="connsiteY76" fmla="*/ 2997200 h 3975100"/>
              <a:gd name="connsiteX77" fmla="*/ 4483100 w 4725649"/>
              <a:gd name="connsiteY77" fmla="*/ 3048000 h 3975100"/>
              <a:gd name="connsiteX78" fmla="*/ 4445000 w 4725649"/>
              <a:gd name="connsiteY78" fmla="*/ 3098800 h 3975100"/>
              <a:gd name="connsiteX79" fmla="*/ 4419600 w 4725649"/>
              <a:gd name="connsiteY79" fmla="*/ 3136900 h 3975100"/>
              <a:gd name="connsiteX80" fmla="*/ 4330700 w 4725649"/>
              <a:gd name="connsiteY80" fmla="*/ 3225800 h 3975100"/>
              <a:gd name="connsiteX81" fmla="*/ 4292600 w 4725649"/>
              <a:gd name="connsiteY81" fmla="*/ 3263900 h 3975100"/>
              <a:gd name="connsiteX82" fmla="*/ 4254500 w 4725649"/>
              <a:gd name="connsiteY82" fmla="*/ 3302000 h 3975100"/>
              <a:gd name="connsiteX83" fmla="*/ 4216400 w 4725649"/>
              <a:gd name="connsiteY83" fmla="*/ 3340100 h 3975100"/>
              <a:gd name="connsiteX84" fmla="*/ 4140200 w 4725649"/>
              <a:gd name="connsiteY84" fmla="*/ 3378200 h 3975100"/>
              <a:gd name="connsiteX85" fmla="*/ 4089400 w 4725649"/>
              <a:gd name="connsiteY85" fmla="*/ 3403600 h 3975100"/>
              <a:gd name="connsiteX86" fmla="*/ 4013200 w 4725649"/>
              <a:gd name="connsiteY86" fmla="*/ 3454400 h 3975100"/>
              <a:gd name="connsiteX87" fmla="*/ 3975100 w 4725649"/>
              <a:gd name="connsiteY87" fmla="*/ 3492500 h 3975100"/>
              <a:gd name="connsiteX88" fmla="*/ 3911600 w 4725649"/>
              <a:gd name="connsiteY88" fmla="*/ 3517900 h 3975100"/>
              <a:gd name="connsiteX89" fmla="*/ 3822700 w 4725649"/>
              <a:gd name="connsiteY89" fmla="*/ 3543300 h 3975100"/>
              <a:gd name="connsiteX90" fmla="*/ 3746500 w 4725649"/>
              <a:gd name="connsiteY90" fmla="*/ 3568700 h 3975100"/>
              <a:gd name="connsiteX91" fmla="*/ 3695700 w 4725649"/>
              <a:gd name="connsiteY91" fmla="*/ 3581400 h 3975100"/>
              <a:gd name="connsiteX92" fmla="*/ 3657600 w 4725649"/>
              <a:gd name="connsiteY92" fmla="*/ 3594100 h 3975100"/>
              <a:gd name="connsiteX93" fmla="*/ 3479800 w 4725649"/>
              <a:gd name="connsiteY93" fmla="*/ 3632200 h 3975100"/>
              <a:gd name="connsiteX94" fmla="*/ 3441700 w 4725649"/>
              <a:gd name="connsiteY94" fmla="*/ 3644900 h 3975100"/>
              <a:gd name="connsiteX95" fmla="*/ 3314700 w 4725649"/>
              <a:gd name="connsiteY95" fmla="*/ 3670300 h 3975100"/>
              <a:gd name="connsiteX96" fmla="*/ 2578100 w 4725649"/>
              <a:gd name="connsiteY96" fmla="*/ 3695700 h 3975100"/>
              <a:gd name="connsiteX97" fmla="*/ 1625600 w 4725649"/>
              <a:gd name="connsiteY97" fmla="*/ 3733800 h 3975100"/>
              <a:gd name="connsiteX98" fmla="*/ 1536700 w 4725649"/>
              <a:gd name="connsiteY98" fmla="*/ 3746500 h 3975100"/>
              <a:gd name="connsiteX99" fmla="*/ 1384300 w 4725649"/>
              <a:gd name="connsiteY99" fmla="*/ 3771900 h 3975100"/>
              <a:gd name="connsiteX100" fmla="*/ 1282700 w 4725649"/>
              <a:gd name="connsiteY100" fmla="*/ 3797300 h 3975100"/>
              <a:gd name="connsiteX101" fmla="*/ 1231900 w 4725649"/>
              <a:gd name="connsiteY101" fmla="*/ 3810000 h 3975100"/>
              <a:gd name="connsiteX102" fmla="*/ 1193800 w 4725649"/>
              <a:gd name="connsiteY102" fmla="*/ 3835400 h 3975100"/>
              <a:gd name="connsiteX103" fmla="*/ 1117600 w 4725649"/>
              <a:gd name="connsiteY103" fmla="*/ 3860800 h 3975100"/>
              <a:gd name="connsiteX104" fmla="*/ 1041400 w 4725649"/>
              <a:gd name="connsiteY104" fmla="*/ 3911600 h 3975100"/>
              <a:gd name="connsiteX105" fmla="*/ 1003300 w 4725649"/>
              <a:gd name="connsiteY105" fmla="*/ 3937000 h 3975100"/>
              <a:gd name="connsiteX106" fmla="*/ 952500 w 4725649"/>
              <a:gd name="connsiteY106" fmla="*/ 3949700 h 3975100"/>
              <a:gd name="connsiteX107" fmla="*/ 876300 w 4725649"/>
              <a:gd name="connsiteY107" fmla="*/ 3975100 h 3975100"/>
              <a:gd name="connsiteX108" fmla="*/ 698500 w 4725649"/>
              <a:gd name="connsiteY108" fmla="*/ 3949700 h 3975100"/>
              <a:gd name="connsiteX109" fmla="*/ 660400 w 4725649"/>
              <a:gd name="connsiteY109" fmla="*/ 3924300 h 3975100"/>
              <a:gd name="connsiteX110" fmla="*/ 584200 w 4725649"/>
              <a:gd name="connsiteY110" fmla="*/ 3898900 h 3975100"/>
              <a:gd name="connsiteX111" fmla="*/ 546100 w 4725649"/>
              <a:gd name="connsiteY111" fmla="*/ 3886200 h 3975100"/>
              <a:gd name="connsiteX112" fmla="*/ 508000 w 4725649"/>
              <a:gd name="connsiteY112" fmla="*/ 3873500 h 3975100"/>
              <a:gd name="connsiteX113" fmla="*/ 495300 w 4725649"/>
              <a:gd name="connsiteY113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635500 w 4725649"/>
              <a:gd name="connsiteY72" fmla="*/ 2006600 h 3975100"/>
              <a:gd name="connsiteX73" fmla="*/ 4622800 w 4725649"/>
              <a:gd name="connsiteY73" fmla="*/ 2044700 h 3975100"/>
              <a:gd name="connsiteX74" fmla="*/ 4546600 w 4725649"/>
              <a:gd name="connsiteY74" fmla="*/ 2362200 h 3975100"/>
              <a:gd name="connsiteX75" fmla="*/ 4495800 w 4725649"/>
              <a:gd name="connsiteY75" fmla="*/ 2997200 h 3975100"/>
              <a:gd name="connsiteX76" fmla="*/ 4483100 w 4725649"/>
              <a:gd name="connsiteY76" fmla="*/ 3048000 h 3975100"/>
              <a:gd name="connsiteX77" fmla="*/ 4445000 w 4725649"/>
              <a:gd name="connsiteY77" fmla="*/ 3098800 h 3975100"/>
              <a:gd name="connsiteX78" fmla="*/ 4419600 w 4725649"/>
              <a:gd name="connsiteY78" fmla="*/ 3136900 h 3975100"/>
              <a:gd name="connsiteX79" fmla="*/ 4330700 w 4725649"/>
              <a:gd name="connsiteY79" fmla="*/ 3225800 h 3975100"/>
              <a:gd name="connsiteX80" fmla="*/ 4292600 w 4725649"/>
              <a:gd name="connsiteY80" fmla="*/ 3263900 h 3975100"/>
              <a:gd name="connsiteX81" fmla="*/ 4254500 w 4725649"/>
              <a:gd name="connsiteY81" fmla="*/ 3302000 h 3975100"/>
              <a:gd name="connsiteX82" fmla="*/ 4216400 w 4725649"/>
              <a:gd name="connsiteY82" fmla="*/ 3340100 h 3975100"/>
              <a:gd name="connsiteX83" fmla="*/ 4140200 w 4725649"/>
              <a:gd name="connsiteY83" fmla="*/ 3378200 h 3975100"/>
              <a:gd name="connsiteX84" fmla="*/ 4089400 w 4725649"/>
              <a:gd name="connsiteY84" fmla="*/ 3403600 h 3975100"/>
              <a:gd name="connsiteX85" fmla="*/ 4013200 w 4725649"/>
              <a:gd name="connsiteY85" fmla="*/ 3454400 h 3975100"/>
              <a:gd name="connsiteX86" fmla="*/ 3975100 w 4725649"/>
              <a:gd name="connsiteY86" fmla="*/ 3492500 h 3975100"/>
              <a:gd name="connsiteX87" fmla="*/ 3911600 w 4725649"/>
              <a:gd name="connsiteY87" fmla="*/ 3517900 h 3975100"/>
              <a:gd name="connsiteX88" fmla="*/ 3822700 w 4725649"/>
              <a:gd name="connsiteY88" fmla="*/ 3543300 h 3975100"/>
              <a:gd name="connsiteX89" fmla="*/ 3746500 w 4725649"/>
              <a:gd name="connsiteY89" fmla="*/ 3568700 h 3975100"/>
              <a:gd name="connsiteX90" fmla="*/ 3695700 w 4725649"/>
              <a:gd name="connsiteY90" fmla="*/ 3581400 h 3975100"/>
              <a:gd name="connsiteX91" fmla="*/ 3657600 w 4725649"/>
              <a:gd name="connsiteY91" fmla="*/ 3594100 h 3975100"/>
              <a:gd name="connsiteX92" fmla="*/ 3479800 w 4725649"/>
              <a:gd name="connsiteY92" fmla="*/ 3632200 h 3975100"/>
              <a:gd name="connsiteX93" fmla="*/ 3441700 w 4725649"/>
              <a:gd name="connsiteY93" fmla="*/ 3644900 h 3975100"/>
              <a:gd name="connsiteX94" fmla="*/ 3314700 w 4725649"/>
              <a:gd name="connsiteY94" fmla="*/ 3670300 h 3975100"/>
              <a:gd name="connsiteX95" fmla="*/ 2578100 w 4725649"/>
              <a:gd name="connsiteY95" fmla="*/ 3695700 h 3975100"/>
              <a:gd name="connsiteX96" fmla="*/ 1625600 w 4725649"/>
              <a:gd name="connsiteY96" fmla="*/ 3733800 h 3975100"/>
              <a:gd name="connsiteX97" fmla="*/ 1536700 w 4725649"/>
              <a:gd name="connsiteY97" fmla="*/ 3746500 h 3975100"/>
              <a:gd name="connsiteX98" fmla="*/ 1384300 w 4725649"/>
              <a:gd name="connsiteY98" fmla="*/ 3771900 h 3975100"/>
              <a:gd name="connsiteX99" fmla="*/ 1282700 w 4725649"/>
              <a:gd name="connsiteY99" fmla="*/ 3797300 h 3975100"/>
              <a:gd name="connsiteX100" fmla="*/ 1231900 w 4725649"/>
              <a:gd name="connsiteY100" fmla="*/ 3810000 h 3975100"/>
              <a:gd name="connsiteX101" fmla="*/ 1193800 w 4725649"/>
              <a:gd name="connsiteY101" fmla="*/ 3835400 h 3975100"/>
              <a:gd name="connsiteX102" fmla="*/ 1117600 w 4725649"/>
              <a:gd name="connsiteY102" fmla="*/ 3860800 h 3975100"/>
              <a:gd name="connsiteX103" fmla="*/ 1041400 w 4725649"/>
              <a:gd name="connsiteY103" fmla="*/ 3911600 h 3975100"/>
              <a:gd name="connsiteX104" fmla="*/ 1003300 w 4725649"/>
              <a:gd name="connsiteY104" fmla="*/ 3937000 h 3975100"/>
              <a:gd name="connsiteX105" fmla="*/ 952500 w 4725649"/>
              <a:gd name="connsiteY105" fmla="*/ 3949700 h 3975100"/>
              <a:gd name="connsiteX106" fmla="*/ 876300 w 4725649"/>
              <a:gd name="connsiteY106" fmla="*/ 3975100 h 3975100"/>
              <a:gd name="connsiteX107" fmla="*/ 698500 w 4725649"/>
              <a:gd name="connsiteY107" fmla="*/ 3949700 h 3975100"/>
              <a:gd name="connsiteX108" fmla="*/ 660400 w 4725649"/>
              <a:gd name="connsiteY108" fmla="*/ 3924300 h 3975100"/>
              <a:gd name="connsiteX109" fmla="*/ 584200 w 4725649"/>
              <a:gd name="connsiteY109" fmla="*/ 3898900 h 3975100"/>
              <a:gd name="connsiteX110" fmla="*/ 546100 w 4725649"/>
              <a:gd name="connsiteY110" fmla="*/ 3886200 h 3975100"/>
              <a:gd name="connsiteX111" fmla="*/ 508000 w 4725649"/>
              <a:gd name="connsiteY111" fmla="*/ 3873500 h 3975100"/>
              <a:gd name="connsiteX112" fmla="*/ 495300 w 4725649"/>
              <a:gd name="connsiteY112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635500 w 4725649"/>
              <a:gd name="connsiteY72" fmla="*/ 2006600 h 3975100"/>
              <a:gd name="connsiteX73" fmla="*/ 4622800 w 4725649"/>
              <a:gd name="connsiteY73" fmla="*/ 2044700 h 3975100"/>
              <a:gd name="connsiteX74" fmla="*/ 4495800 w 4725649"/>
              <a:gd name="connsiteY74" fmla="*/ 2997200 h 3975100"/>
              <a:gd name="connsiteX75" fmla="*/ 4483100 w 4725649"/>
              <a:gd name="connsiteY75" fmla="*/ 3048000 h 3975100"/>
              <a:gd name="connsiteX76" fmla="*/ 4445000 w 4725649"/>
              <a:gd name="connsiteY76" fmla="*/ 3098800 h 3975100"/>
              <a:gd name="connsiteX77" fmla="*/ 4419600 w 4725649"/>
              <a:gd name="connsiteY77" fmla="*/ 3136900 h 3975100"/>
              <a:gd name="connsiteX78" fmla="*/ 4330700 w 4725649"/>
              <a:gd name="connsiteY78" fmla="*/ 3225800 h 3975100"/>
              <a:gd name="connsiteX79" fmla="*/ 4292600 w 4725649"/>
              <a:gd name="connsiteY79" fmla="*/ 3263900 h 3975100"/>
              <a:gd name="connsiteX80" fmla="*/ 4254500 w 4725649"/>
              <a:gd name="connsiteY80" fmla="*/ 3302000 h 3975100"/>
              <a:gd name="connsiteX81" fmla="*/ 4216400 w 4725649"/>
              <a:gd name="connsiteY81" fmla="*/ 3340100 h 3975100"/>
              <a:gd name="connsiteX82" fmla="*/ 4140200 w 4725649"/>
              <a:gd name="connsiteY82" fmla="*/ 3378200 h 3975100"/>
              <a:gd name="connsiteX83" fmla="*/ 4089400 w 4725649"/>
              <a:gd name="connsiteY83" fmla="*/ 3403600 h 3975100"/>
              <a:gd name="connsiteX84" fmla="*/ 4013200 w 4725649"/>
              <a:gd name="connsiteY84" fmla="*/ 3454400 h 3975100"/>
              <a:gd name="connsiteX85" fmla="*/ 3975100 w 4725649"/>
              <a:gd name="connsiteY85" fmla="*/ 3492500 h 3975100"/>
              <a:gd name="connsiteX86" fmla="*/ 3911600 w 4725649"/>
              <a:gd name="connsiteY86" fmla="*/ 3517900 h 3975100"/>
              <a:gd name="connsiteX87" fmla="*/ 3822700 w 4725649"/>
              <a:gd name="connsiteY87" fmla="*/ 3543300 h 3975100"/>
              <a:gd name="connsiteX88" fmla="*/ 3746500 w 4725649"/>
              <a:gd name="connsiteY88" fmla="*/ 3568700 h 3975100"/>
              <a:gd name="connsiteX89" fmla="*/ 3695700 w 4725649"/>
              <a:gd name="connsiteY89" fmla="*/ 3581400 h 3975100"/>
              <a:gd name="connsiteX90" fmla="*/ 3657600 w 4725649"/>
              <a:gd name="connsiteY90" fmla="*/ 3594100 h 3975100"/>
              <a:gd name="connsiteX91" fmla="*/ 3479800 w 4725649"/>
              <a:gd name="connsiteY91" fmla="*/ 3632200 h 3975100"/>
              <a:gd name="connsiteX92" fmla="*/ 3441700 w 4725649"/>
              <a:gd name="connsiteY92" fmla="*/ 3644900 h 3975100"/>
              <a:gd name="connsiteX93" fmla="*/ 3314700 w 4725649"/>
              <a:gd name="connsiteY93" fmla="*/ 3670300 h 3975100"/>
              <a:gd name="connsiteX94" fmla="*/ 2578100 w 4725649"/>
              <a:gd name="connsiteY94" fmla="*/ 3695700 h 3975100"/>
              <a:gd name="connsiteX95" fmla="*/ 1625600 w 4725649"/>
              <a:gd name="connsiteY95" fmla="*/ 3733800 h 3975100"/>
              <a:gd name="connsiteX96" fmla="*/ 1536700 w 4725649"/>
              <a:gd name="connsiteY96" fmla="*/ 3746500 h 3975100"/>
              <a:gd name="connsiteX97" fmla="*/ 1384300 w 4725649"/>
              <a:gd name="connsiteY97" fmla="*/ 3771900 h 3975100"/>
              <a:gd name="connsiteX98" fmla="*/ 1282700 w 4725649"/>
              <a:gd name="connsiteY98" fmla="*/ 3797300 h 3975100"/>
              <a:gd name="connsiteX99" fmla="*/ 1231900 w 4725649"/>
              <a:gd name="connsiteY99" fmla="*/ 3810000 h 3975100"/>
              <a:gd name="connsiteX100" fmla="*/ 1193800 w 4725649"/>
              <a:gd name="connsiteY100" fmla="*/ 3835400 h 3975100"/>
              <a:gd name="connsiteX101" fmla="*/ 1117600 w 4725649"/>
              <a:gd name="connsiteY101" fmla="*/ 3860800 h 3975100"/>
              <a:gd name="connsiteX102" fmla="*/ 1041400 w 4725649"/>
              <a:gd name="connsiteY102" fmla="*/ 3911600 h 3975100"/>
              <a:gd name="connsiteX103" fmla="*/ 1003300 w 4725649"/>
              <a:gd name="connsiteY103" fmla="*/ 3937000 h 3975100"/>
              <a:gd name="connsiteX104" fmla="*/ 952500 w 4725649"/>
              <a:gd name="connsiteY104" fmla="*/ 3949700 h 3975100"/>
              <a:gd name="connsiteX105" fmla="*/ 876300 w 4725649"/>
              <a:gd name="connsiteY105" fmla="*/ 3975100 h 3975100"/>
              <a:gd name="connsiteX106" fmla="*/ 698500 w 4725649"/>
              <a:gd name="connsiteY106" fmla="*/ 3949700 h 3975100"/>
              <a:gd name="connsiteX107" fmla="*/ 660400 w 4725649"/>
              <a:gd name="connsiteY107" fmla="*/ 3924300 h 3975100"/>
              <a:gd name="connsiteX108" fmla="*/ 584200 w 4725649"/>
              <a:gd name="connsiteY108" fmla="*/ 3898900 h 3975100"/>
              <a:gd name="connsiteX109" fmla="*/ 546100 w 4725649"/>
              <a:gd name="connsiteY109" fmla="*/ 3886200 h 3975100"/>
              <a:gd name="connsiteX110" fmla="*/ 508000 w 4725649"/>
              <a:gd name="connsiteY110" fmla="*/ 3873500 h 3975100"/>
              <a:gd name="connsiteX111" fmla="*/ 495300 w 4725649"/>
              <a:gd name="connsiteY111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635500 w 4725649"/>
              <a:gd name="connsiteY72" fmla="*/ 2006600 h 3975100"/>
              <a:gd name="connsiteX73" fmla="*/ 4495800 w 4725649"/>
              <a:gd name="connsiteY73" fmla="*/ 2997200 h 3975100"/>
              <a:gd name="connsiteX74" fmla="*/ 4483100 w 4725649"/>
              <a:gd name="connsiteY74" fmla="*/ 3048000 h 3975100"/>
              <a:gd name="connsiteX75" fmla="*/ 4445000 w 4725649"/>
              <a:gd name="connsiteY75" fmla="*/ 3098800 h 3975100"/>
              <a:gd name="connsiteX76" fmla="*/ 4419600 w 4725649"/>
              <a:gd name="connsiteY76" fmla="*/ 3136900 h 3975100"/>
              <a:gd name="connsiteX77" fmla="*/ 4330700 w 4725649"/>
              <a:gd name="connsiteY77" fmla="*/ 3225800 h 3975100"/>
              <a:gd name="connsiteX78" fmla="*/ 4292600 w 4725649"/>
              <a:gd name="connsiteY78" fmla="*/ 3263900 h 3975100"/>
              <a:gd name="connsiteX79" fmla="*/ 4254500 w 4725649"/>
              <a:gd name="connsiteY79" fmla="*/ 3302000 h 3975100"/>
              <a:gd name="connsiteX80" fmla="*/ 4216400 w 4725649"/>
              <a:gd name="connsiteY80" fmla="*/ 3340100 h 3975100"/>
              <a:gd name="connsiteX81" fmla="*/ 4140200 w 4725649"/>
              <a:gd name="connsiteY81" fmla="*/ 3378200 h 3975100"/>
              <a:gd name="connsiteX82" fmla="*/ 4089400 w 4725649"/>
              <a:gd name="connsiteY82" fmla="*/ 3403600 h 3975100"/>
              <a:gd name="connsiteX83" fmla="*/ 4013200 w 4725649"/>
              <a:gd name="connsiteY83" fmla="*/ 3454400 h 3975100"/>
              <a:gd name="connsiteX84" fmla="*/ 3975100 w 4725649"/>
              <a:gd name="connsiteY84" fmla="*/ 3492500 h 3975100"/>
              <a:gd name="connsiteX85" fmla="*/ 3911600 w 4725649"/>
              <a:gd name="connsiteY85" fmla="*/ 3517900 h 3975100"/>
              <a:gd name="connsiteX86" fmla="*/ 3822700 w 4725649"/>
              <a:gd name="connsiteY86" fmla="*/ 3543300 h 3975100"/>
              <a:gd name="connsiteX87" fmla="*/ 3746500 w 4725649"/>
              <a:gd name="connsiteY87" fmla="*/ 3568700 h 3975100"/>
              <a:gd name="connsiteX88" fmla="*/ 3695700 w 4725649"/>
              <a:gd name="connsiteY88" fmla="*/ 3581400 h 3975100"/>
              <a:gd name="connsiteX89" fmla="*/ 3657600 w 4725649"/>
              <a:gd name="connsiteY89" fmla="*/ 3594100 h 3975100"/>
              <a:gd name="connsiteX90" fmla="*/ 3479800 w 4725649"/>
              <a:gd name="connsiteY90" fmla="*/ 3632200 h 3975100"/>
              <a:gd name="connsiteX91" fmla="*/ 3441700 w 4725649"/>
              <a:gd name="connsiteY91" fmla="*/ 3644900 h 3975100"/>
              <a:gd name="connsiteX92" fmla="*/ 3314700 w 4725649"/>
              <a:gd name="connsiteY92" fmla="*/ 3670300 h 3975100"/>
              <a:gd name="connsiteX93" fmla="*/ 2578100 w 4725649"/>
              <a:gd name="connsiteY93" fmla="*/ 3695700 h 3975100"/>
              <a:gd name="connsiteX94" fmla="*/ 1625600 w 4725649"/>
              <a:gd name="connsiteY94" fmla="*/ 3733800 h 3975100"/>
              <a:gd name="connsiteX95" fmla="*/ 1536700 w 4725649"/>
              <a:gd name="connsiteY95" fmla="*/ 3746500 h 3975100"/>
              <a:gd name="connsiteX96" fmla="*/ 1384300 w 4725649"/>
              <a:gd name="connsiteY96" fmla="*/ 3771900 h 3975100"/>
              <a:gd name="connsiteX97" fmla="*/ 1282700 w 4725649"/>
              <a:gd name="connsiteY97" fmla="*/ 3797300 h 3975100"/>
              <a:gd name="connsiteX98" fmla="*/ 1231900 w 4725649"/>
              <a:gd name="connsiteY98" fmla="*/ 3810000 h 3975100"/>
              <a:gd name="connsiteX99" fmla="*/ 1193800 w 4725649"/>
              <a:gd name="connsiteY99" fmla="*/ 3835400 h 3975100"/>
              <a:gd name="connsiteX100" fmla="*/ 1117600 w 4725649"/>
              <a:gd name="connsiteY100" fmla="*/ 3860800 h 3975100"/>
              <a:gd name="connsiteX101" fmla="*/ 1041400 w 4725649"/>
              <a:gd name="connsiteY101" fmla="*/ 3911600 h 3975100"/>
              <a:gd name="connsiteX102" fmla="*/ 1003300 w 4725649"/>
              <a:gd name="connsiteY102" fmla="*/ 3937000 h 3975100"/>
              <a:gd name="connsiteX103" fmla="*/ 952500 w 4725649"/>
              <a:gd name="connsiteY103" fmla="*/ 3949700 h 3975100"/>
              <a:gd name="connsiteX104" fmla="*/ 876300 w 4725649"/>
              <a:gd name="connsiteY104" fmla="*/ 3975100 h 3975100"/>
              <a:gd name="connsiteX105" fmla="*/ 698500 w 4725649"/>
              <a:gd name="connsiteY105" fmla="*/ 3949700 h 3975100"/>
              <a:gd name="connsiteX106" fmla="*/ 660400 w 4725649"/>
              <a:gd name="connsiteY106" fmla="*/ 3924300 h 3975100"/>
              <a:gd name="connsiteX107" fmla="*/ 584200 w 4725649"/>
              <a:gd name="connsiteY107" fmla="*/ 3898900 h 3975100"/>
              <a:gd name="connsiteX108" fmla="*/ 546100 w 4725649"/>
              <a:gd name="connsiteY108" fmla="*/ 3886200 h 3975100"/>
              <a:gd name="connsiteX109" fmla="*/ 508000 w 4725649"/>
              <a:gd name="connsiteY109" fmla="*/ 3873500 h 3975100"/>
              <a:gd name="connsiteX110" fmla="*/ 495300 w 4725649"/>
              <a:gd name="connsiteY110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495800 w 4725649"/>
              <a:gd name="connsiteY72" fmla="*/ 2997200 h 3975100"/>
              <a:gd name="connsiteX73" fmla="*/ 4483100 w 4725649"/>
              <a:gd name="connsiteY73" fmla="*/ 3048000 h 3975100"/>
              <a:gd name="connsiteX74" fmla="*/ 4445000 w 4725649"/>
              <a:gd name="connsiteY74" fmla="*/ 3098800 h 3975100"/>
              <a:gd name="connsiteX75" fmla="*/ 4419600 w 4725649"/>
              <a:gd name="connsiteY75" fmla="*/ 3136900 h 3975100"/>
              <a:gd name="connsiteX76" fmla="*/ 4330700 w 4725649"/>
              <a:gd name="connsiteY76" fmla="*/ 3225800 h 3975100"/>
              <a:gd name="connsiteX77" fmla="*/ 4292600 w 4725649"/>
              <a:gd name="connsiteY77" fmla="*/ 3263900 h 3975100"/>
              <a:gd name="connsiteX78" fmla="*/ 4254500 w 4725649"/>
              <a:gd name="connsiteY78" fmla="*/ 3302000 h 3975100"/>
              <a:gd name="connsiteX79" fmla="*/ 4216400 w 4725649"/>
              <a:gd name="connsiteY79" fmla="*/ 3340100 h 3975100"/>
              <a:gd name="connsiteX80" fmla="*/ 4140200 w 4725649"/>
              <a:gd name="connsiteY80" fmla="*/ 3378200 h 3975100"/>
              <a:gd name="connsiteX81" fmla="*/ 4089400 w 4725649"/>
              <a:gd name="connsiteY81" fmla="*/ 3403600 h 3975100"/>
              <a:gd name="connsiteX82" fmla="*/ 4013200 w 4725649"/>
              <a:gd name="connsiteY82" fmla="*/ 3454400 h 3975100"/>
              <a:gd name="connsiteX83" fmla="*/ 3975100 w 4725649"/>
              <a:gd name="connsiteY83" fmla="*/ 3492500 h 3975100"/>
              <a:gd name="connsiteX84" fmla="*/ 3911600 w 4725649"/>
              <a:gd name="connsiteY84" fmla="*/ 3517900 h 3975100"/>
              <a:gd name="connsiteX85" fmla="*/ 3822700 w 4725649"/>
              <a:gd name="connsiteY85" fmla="*/ 3543300 h 3975100"/>
              <a:gd name="connsiteX86" fmla="*/ 3746500 w 4725649"/>
              <a:gd name="connsiteY86" fmla="*/ 3568700 h 3975100"/>
              <a:gd name="connsiteX87" fmla="*/ 3695700 w 4725649"/>
              <a:gd name="connsiteY87" fmla="*/ 3581400 h 3975100"/>
              <a:gd name="connsiteX88" fmla="*/ 3657600 w 4725649"/>
              <a:gd name="connsiteY88" fmla="*/ 3594100 h 3975100"/>
              <a:gd name="connsiteX89" fmla="*/ 3479800 w 4725649"/>
              <a:gd name="connsiteY89" fmla="*/ 3632200 h 3975100"/>
              <a:gd name="connsiteX90" fmla="*/ 3441700 w 4725649"/>
              <a:gd name="connsiteY90" fmla="*/ 3644900 h 3975100"/>
              <a:gd name="connsiteX91" fmla="*/ 3314700 w 4725649"/>
              <a:gd name="connsiteY91" fmla="*/ 3670300 h 3975100"/>
              <a:gd name="connsiteX92" fmla="*/ 2578100 w 4725649"/>
              <a:gd name="connsiteY92" fmla="*/ 3695700 h 3975100"/>
              <a:gd name="connsiteX93" fmla="*/ 1625600 w 4725649"/>
              <a:gd name="connsiteY93" fmla="*/ 3733800 h 3975100"/>
              <a:gd name="connsiteX94" fmla="*/ 1536700 w 4725649"/>
              <a:gd name="connsiteY94" fmla="*/ 3746500 h 3975100"/>
              <a:gd name="connsiteX95" fmla="*/ 1384300 w 4725649"/>
              <a:gd name="connsiteY95" fmla="*/ 3771900 h 3975100"/>
              <a:gd name="connsiteX96" fmla="*/ 1282700 w 4725649"/>
              <a:gd name="connsiteY96" fmla="*/ 3797300 h 3975100"/>
              <a:gd name="connsiteX97" fmla="*/ 1231900 w 4725649"/>
              <a:gd name="connsiteY97" fmla="*/ 3810000 h 3975100"/>
              <a:gd name="connsiteX98" fmla="*/ 1193800 w 4725649"/>
              <a:gd name="connsiteY98" fmla="*/ 3835400 h 3975100"/>
              <a:gd name="connsiteX99" fmla="*/ 1117600 w 4725649"/>
              <a:gd name="connsiteY99" fmla="*/ 3860800 h 3975100"/>
              <a:gd name="connsiteX100" fmla="*/ 1041400 w 4725649"/>
              <a:gd name="connsiteY100" fmla="*/ 3911600 h 3975100"/>
              <a:gd name="connsiteX101" fmla="*/ 1003300 w 4725649"/>
              <a:gd name="connsiteY101" fmla="*/ 3937000 h 3975100"/>
              <a:gd name="connsiteX102" fmla="*/ 952500 w 4725649"/>
              <a:gd name="connsiteY102" fmla="*/ 3949700 h 3975100"/>
              <a:gd name="connsiteX103" fmla="*/ 876300 w 4725649"/>
              <a:gd name="connsiteY103" fmla="*/ 3975100 h 3975100"/>
              <a:gd name="connsiteX104" fmla="*/ 698500 w 4725649"/>
              <a:gd name="connsiteY104" fmla="*/ 3949700 h 3975100"/>
              <a:gd name="connsiteX105" fmla="*/ 660400 w 4725649"/>
              <a:gd name="connsiteY105" fmla="*/ 3924300 h 3975100"/>
              <a:gd name="connsiteX106" fmla="*/ 584200 w 4725649"/>
              <a:gd name="connsiteY106" fmla="*/ 3898900 h 3975100"/>
              <a:gd name="connsiteX107" fmla="*/ 546100 w 4725649"/>
              <a:gd name="connsiteY107" fmla="*/ 3886200 h 3975100"/>
              <a:gd name="connsiteX108" fmla="*/ 508000 w 4725649"/>
              <a:gd name="connsiteY108" fmla="*/ 3873500 h 3975100"/>
              <a:gd name="connsiteX109" fmla="*/ 495300 w 4725649"/>
              <a:gd name="connsiteY109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60900 w 4725649"/>
              <a:gd name="connsiteY70" fmla="*/ 1930400 h 3975100"/>
              <a:gd name="connsiteX71" fmla="*/ 4495800 w 4725649"/>
              <a:gd name="connsiteY71" fmla="*/ 2997200 h 3975100"/>
              <a:gd name="connsiteX72" fmla="*/ 4483100 w 4725649"/>
              <a:gd name="connsiteY72" fmla="*/ 3048000 h 3975100"/>
              <a:gd name="connsiteX73" fmla="*/ 4445000 w 4725649"/>
              <a:gd name="connsiteY73" fmla="*/ 3098800 h 3975100"/>
              <a:gd name="connsiteX74" fmla="*/ 4419600 w 4725649"/>
              <a:gd name="connsiteY74" fmla="*/ 3136900 h 3975100"/>
              <a:gd name="connsiteX75" fmla="*/ 4330700 w 4725649"/>
              <a:gd name="connsiteY75" fmla="*/ 3225800 h 3975100"/>
              <a:gd name="connsiteX76" fmla="*/ 4292600 w 4725649"/>
              <a:gd name="connsiteY76" fmla="*/ 3263900 h 3975100"/>
              <a:gd name="connsiteX77" fmla="*/ 4254500 w 4725649"/>
              <a:gd name="connsiteY77" fmla="*/ 3302000 h 3975100"/>
              <a:gd name="connsiteX78" fmla="*/ 4216400 w 4725649"/>
              <a:gd name="connsiteY78" fmla="*/ 3340100 h 3975100"/>
              <a:gd name="connsiteX79" fmla="*/ 4140200 w 4725649"/>
              <a:gd name="connsiteY79" fmla="*/ 3378200 h 3975100"/>
              <a:gd name="connsiteX80" fmla="*/ 4089400 w 4725649"/>
              <a:gd name="connsiteY80" fmla="*/ 3403600 h 3975100"/>
              <a:gd name="connsiteX81" fmla="*/ 4013200 w 4725649"/>
              <a:gd name="connsiteY81" fmla="*/ 3454400 h 3975100"/>
              <a:gd name="connsiteX82" fmla="*/ 3975100 w 4725649"/>
              <a:gd name="connsiteY82" fmla="*/ 3492500 h 3975100"/>
              <a:gd name="connsiteX83" fmla="*/ 3911600 w 4725649"/>
              <a:gd name="connsiteY83" fmla="*/ 3517900 h 3975100"/>
              <a:gd name="connsiteX84" fmla="*/ 3822700 w 4725649"/>
              <a:gd name="connsiteY84" fmla="*/ 3543300 h 3975100"/>
              <a:gd name="connsiteX85" fmla="*/ 3746500 w 4725649"/>
              <a:gd name="connsiteY85" fmla="*/ 3568700 h 3975100"/>
              <a:gd name="connsiteX86" fmla="*/ 3695700 w 4725649"/>
              <a:gd name="connsiteY86" fmla="*/ 3581400 h 3975100"/>
              <a:gd name="connsiteX87" fmla="*/ 3657600 w 4725649"/>
              <a:gd name="connsiteY87" fmla="*/ 3594100 h 3975100"/>
              <a:gd name="connsiteX88" fmla="*/ 3479800 w 4725649"/>
              <a:gd name="connsiteY88" fmla="*/ 3632200 h 3975100"/>
              <a:gd name="connsiteX89" fmla="*/ 3441700 w 4725649"/>
              <a:gd name="connsiteY89" fmla="*/ 3644900 h 3975100"/>
              <a:gd name="connsiteX90" fmla="*/ 3314700 w 4725649"/>
              <a:gd name="connsiteY90" fmla="*/ 3670300 h 3975100"/>
              <a:gd name="connsiteX91" fmla="*/ 2578100 w 4725649"/>
              <a:gd name="connsiteY91" fmla="*/ 3695700 h 3975100"/>
              <a:gd name="connsiteX92" fmla="*/ 1625600 w 4725649"/>
              <a:gd name="connsiteY92" fmla="*/ 3733800 h 3975100"/>
              <a:gd name="connsiteX93" fmla="*/ 1536700 w 4725649"/>
              <a:gd name="connsiteY93" fmla="*/ 3746500 h 3975100"/>
              <a:gd name="connsiteX94" fmla="*/ 1384300 w 4725649"/>
              <a:gd name="connsiteY94" fmla="*/ 3771900 h 3975100"/>
              <a:gd name="connsiteX95" fmla="*/ 1282700 w 4725649"/>
              <a:gd name="connsiteY95" fmla="*/ 3797300 h 3975100"/>
              <a:gd name="connsiteX96" fmla="*/ 1231900 w 4725649"/>
              <a:gd name="connsiteY96" fmla="*/ 3810000 h 3975100"/>
              <a:gd name="connsiteX97" fmla="*/ 1193800 w 4725649"/>
              <a:gd name="connsiteY97" fmla="*/ 3835400 h 3975100"/>
              <a:gd name="connsiteX98" fmla="*/ 1117600 w 4725649"/>
              <a:gd name="connsiteY98" fmla="*/ 3860800 h 3975100"/>
              <a:gd name="connsiteX99" fmla="*/ 1041400 w 4725649"/>
              <a:gd name="connsiteY99" fmla="*/ 3911600 h 3975100"/>
              <a:gd name="connsiteX100" fmla="*/ 1003300 w 4725649"/>
              <a:gd name="connsiteY100" fmla="*/ 3937000 h 3975100"/>
              <a:gd name="connsiteX101" fmla="*/ 952500 w 4725649"/>
              <a:gd name="connsiteY101" fmla="*/ 3949700 h 3975100"/>
              <a:gd name="connsiteX102" fmla="*/ 876300 w 4725649"/>
              <a:gd name="connsiteY102" fmla="*/ 3975100 h 3975100"/>
              <a:gd name="connsiteX103" fmla="*/ 698500 w 4725649"/>
              <a:gd name="connsiteY103" fmla="*/ 3949700 h 3975100"/>
              <a:gd name="connsiteX104" fmla="*/ 660400 w 4725649"/>
              <a:gd name="connsiteY104" fmla="*/ 3924300 h 3975100"/>
              <a:gd name="connsiteX105" fmla="*/ 584200 w 4725649"/>
              <a:gd name="connsiteY105" fmla="*/ 3898900 h 3975100"/>
              <a:gd name="connsiteX106" fmla="*/ 546100 w 4725649"/>
              <a:gd name="connsiteY106" fmla="*/ 3886200 h 3975100"/>
              <a:gd name="connsiteX107" fmla="*/ 508000 w 4725649"/>
              <a:gd name="connsiteY107" fmla="*/ 3873500 h 3975100"/>
              <a:gd name="connsiteX108" fmla="*/ 495300 w 4725649"/>
              <a:gd name="connsiteY108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83100 w 4725649"/>
              <a:gd name="connsiteY71" fmla="*/ 3048000 h 3975100"/>
              <a:gd name="connsiteX72" fmla="*/ 4445000 w 4725649"/>
              <a:gd name="connsiteY72" fmla="*/ 3098800 h 3975100"/>
              <a:gd name="connsiteX73" fmla="*/ 4419600 w 4725649"/>
              <a:gd name="connsiteY73" fmla="*/ 3136900 h 3975100"/>
              <a:gd name="connsiteX74" fmla="*/ 4330700 w 4725649"/>
              <a:gd name="connsiteY74" fmla="*/ 3225800 h 3975100"/>
              <a:gd name="connsiteX75" fmla="*/ 4292600 w 4725649"/>
              <a:gd name="connsiteY75" fmla="*/ 3263900 h 3975100"/>
              <a:gd name="connsiteX76" fmla="*/ 4254500 w 4725649"/>
              <a:gd name="connsiteY76" fmla="*/ 3302000 h 3975100"/>
              <a:gd name="connsiteX77" fmla="*/ 4216400 w 4725649"/>
              <a:gd name="connsiteY77" fmla="*/ 3340100 h 3975100"/>
              <a:gd name="connsiteX78" fmla="*/ 4140200 w 4725649"/>
              <a:gd name="connsiteY78" fmla="*/ 3378200 h 3975100"/>
              <a:gd name="connsiteX79" fmla="*/ 4089400 w 4725649"/>
              <a:gd name="connsiteY79" fmla="*/ 3403600 h 3975100"/>
              <a:gd name="connsiteX80" fmla="*/ 4013200 w 4725649"/>
              <a:gd name="connsiteY80" fmla="*/ 3454400 h 3975100"/>
              <a:gd name="connsiteX81" fmla="*/ 3975100 w 4725649"/>
              <a:gd name="connsiteY81" fmla="*/ 3492500 h 3975100"/>
              <a:gd name="connsiteX82" fmla="*/ 3911600 w 4725649"/>
              <a:gd name="connsiteY82" fmla="*/ 3517900 h 3975100"/>
              <a:gd name="connsiteX83" fmla="*/ 3822700 w 4725649"/>
              <a:gd name="connsiteY83" fmla="*/ 3543300 h 3975100"/>
              <a:gd name="connsiteX84" fmla="*/ 3746500 w 4725649"/>
              <a:gd name="connsiteY84" fmla="*/ 3568700 h 3975100"/>
              <a:gd name="connsiteX85" fmla="*/ 3695700 w 4725649"/>
              <a:gd name="connsiteY85" fmla="*/ 3581400 h 3975100"/>
              <a:gd name="connsiteX86" fmla="*/ 3657600 w 4725649"/>
              <a:gd name="connsiteY86" fmla="*/ 3594100 h 3975100"/>
              <a:gd name="connsiteX87" fmla="*/ 3479800 w 4725649"/>
              <a:gd name="connsiteY87" fmla="*/ 3632200 h 3975100"/>
              <a:gd name="connsiteX88" fmla="*/ 3441700 w 4725649"/>
              <a:gd name="connsiteY88" fmla="*/ 3644900 h 3975100"/>
              <a:gd name="connsiteX89" fmla="*/ 3314700 w 4725649"/>
              <a:gd name="connsiteY89" fmla="*/ 3670300 h 3975100"/>
              <a:gd name="connsiteX90" fmla="*/ 2578100 w 4725649"/>
              <a:gd name="connsiteY90" fmla="*/ 3695700 h 3975100"/>
              <a:gd name="connsiteX91" fmla="*/ 1625600 w 4725649"/>
              <a:gd name="connsiteY91" fmla="*/ 3733800 h 3975100"/>
              <a:gd name="connsiteX92" fmla="*/ 1536700 w 4725649"/>
              <a:gd name="connsiteY92" fmla="*/ 3746500 h 3975100"/>
              <a:gd name="connsiteX93" fmla="*/ 1384300 w 4725649"/>
              <a:gd name="connsiteY93" fmla="*/ 3771900 h 3975100"/>
              <a:gd name="connsiteX94" fmla="*/ 1282700 w 4725649"/>
              <a:gd name="connsiteY94" fmla="*/ 3797300 h 3975100"/>
              <a:gd name="connsiteX95" fmla="*/ 1231900 w 4725649"/>
              <a:gd name="connsiteY95" fmla="*/ 3810000 h 3975100"/>
              <a:gd name="connsiteX96" fmla="*/ 1193800 w 4725649"/>
              <a:gd name="connsiteY96" fmla="*/ 3835400 h 3975100"/>
              <a:gd name="connsiteX97" fmla="*/ 1117600 w 4725649"/>
              <a:gd name="connsiteY97" fmla="*/ 3860800 h 3975100"/>
              <a:gd name="connsiteX98" fmla="*/ 1041400 w 4725649"/>
              <a:gd name="connsiteY98" fmla="*/ 3911600 h 3975100"/>
              <a:gd name="connsiteX99" fmla="*/ 1003300 w 4725649"/>
              <a:gd name="connsiteY99" fmla="*/ 3937000 h 3975100"/>
              <a:gd name="connsiteX100" fmla="*/ 952500 w 4725649"/>
              <a:gd name="connsiteY100" fmla="*/ 3949700 h 3975100"/>
              <a:gd name="connsiteX101" fmla="*/ 876300 w 4725649"/>
              <a:gd name="connsiteY101" fmla="*/ 3975100 h 3975100"/>
              <a:gd name="connsiteX102" fmla="*/ 698500 w 4725649"/>
              <a:gd name="connsiteY102" fmla="*/ 3949700 h 3975100"/>
              <a:gd name="connsiteX103" fmla="*/ 660400 w 4725649"/>
              <a:gd name="connsiteY103" fmla="*/ 3924300 h 3975100"/>
              <a:gd name="connsiteX104" fmla="*/ 584200 w 4725649"/>
              <a:gd name="connsiteY104" fmla="*/ 3898900 h 3975100"/>
              <a:gd name="connsiteX105" fmla="*/ 546100 w 4725649"/>
              <a:gd name="connsiteY105" fmla="*/ 3886200 h 3975100"/>
              <a:gd name="connsiteX106" fmla="*/ 508000 w 4725649"/>
              <a:gd name="connsiteY106" fmla="*/ 3873500 h 3975100"/>
              <a:gd name="connsiteX107" fmla="*/ 495300 w 4725649"/>
              <a:gd name="connsiteY107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83100 w 4725649"/>
              <a:gd name="connsiteY71" fmla="*/ 3048000 h 3975100"/>
              <a:gd name="connsiteX72" fmla="*/ 4445000 w 4725649"/>
              <a:gd name="connsiteY72" fmla="*/ 3098800 h 3975100"/>
              <a:gd name="connsiteX73" fmla="*/ 4419600 w 4725649"/>
              <a:gd name="connsiteY73" fmla="*/ 3136900 h 3975100"/>
              <a:gd name="connsiteX74" fmla="*/ 4330700 w 4725649"/>
              <a:gd name="connsiteY74" fmla="*/ 3225800 h 3975100"/>
              <a:gd name="connsiteX75" fmla="*/ 4292600 w 4725649"/>
              <a:gd name="connsiteY75" fmla="*/ 3263900 h 3975100"/>
              <a:gd name="connsiteX76" fmla="*/ 4254500 w 4725649"/>
              <a:gd name="connsiteY76" fmla="*/ 3302000 h 3975100"/>
              <a:gd name="connsiteX77" fmla="*/ 4216400 w 4725649"/>
              <a:gd name="connsiteY77" fmla="*/ 3340100 h 3975100"/>
              <a:gd name="connsiteX78" fmla="*/ 4140200 w 4725649"/>
              <a:gd name="connsiteY78" fmla="*/ 3378200 h 3975100"/>
              <a:gd name="connsiteX79" fmla="*/ 4089400 w 4725649"/>
              <a:gd name="connsiteY79" fmla="*/ 3403600 h 3975100"/>
              <a:gd name="connsiteX80" fmla="*/ 4013200 w 4725649"/>
              <a:gd name="connsiteY80" fmla="*/ 3454400 h 3975100"/>
              <a:gd name="connsiteX81" fmla="*/ 3975100 w 4725649"/>
              <a:gd name="connsiteY81" fmla="*/ 3492500 h 3975100"/>
              <a:gd name="connsiteX82" fmla="*/ 3911600 w 4725649"/>
              <a:gd name="connsiteY82" fmla="*/ 3517900 h 3975100"/>
              <a:gd name="connsiteX83" fmla="*/ 3746500 w 4725649"/>
              <a:gd name="connsiteY83" fmla="*/ 3568700 h 3975100"/>
              <a:gd name="connsiteX84" fmla="*/ 3695700 w 4725649"/>
              <a:gd name="connsiteY84" fmla="*/ 3581400 h 3975100"/>
              <a:gd name="connsiteX85" fmla="*/ 3657600 w 4725649"/>
              <a:gd name="connsiteY85" fmla="*/ 3594100 h 3975100"/>
              <a:gd name="connsiteX86" fmla="*/ 3479800 w 4725649"/>
              <a:gd name="connsiteY86" fmla="*/ 3632200 h 3975100"/>
              <a:gd name="connsiteX87" fmla="*/ 3441700 w 4725649"/>
              <a:gd name="connsiteY87" fmla="*/ 3644900 h 3975100"/>
              <a:gd name="connsiteX88" fmla="*/ 3314700 w 4725649"/>
              <a:gd name="connsiteY88" fmla="*/ 3670300 h 3975100"/>
              <a:gd name="connsiteX89" fmla="*/ 2578100 w 4725649"/>
              <a:gd name="connsiteY89" fmla="*/ 3695700 h 3975100"/>
              <a:gd name="connsiteX90" fmla="*/ 1625600 w 4725649"/>
              <a:gd name="connsiteY90" fmla="*/ 3733800 h 3975100"/>
              <a:gd name="connsiteX91" fmla="*/ 1536700 w 4725649"/>
              <a:gd name="connsiteY91" fmla="*/ 3746500 h 3975100"/>
              <a:gd name="connsiteX92" fmla="*/ 1384300 w 4725649"/>
              <a:gd name="connsiteY92" fmla="*/ 3771900 h 3975100"/>
              <a:gd name="connsiteX93" fmla="*/ 1282700 w 4725649"/>
              <a:gd name="connsiteY93" fmla="*/ 3797300 h 3975100"/>
              <a:gd name="connsiteX94" fmla="*/ 1231900 w 4725649"/>
              <a:gd name="connsiteY94" fmla="*/ 3810000 h 3975100"/>
              <a:gd name="connsiteX95" fmla="*/ 1193800 w 4725649"/>
              <a:gd name="connsiteY95" fmla="*/ 3835400 h 3975100"/>
              <a:gd name="connsiteX96" fmla="*/ 1117600 w 4725649"/>
              <a:gd name="connsiteY96" fmla="*/ 3860800 h 3975100"/>
              <a:gd name="connsiteX97" fmla="*/ 1041400 w 4725649"/>
              <a:gd name="connsiteY97" fmla="*/ 3911600 h 3975100"/>
              <a:gd name="connsiteX98" fmla="*/ 1003300 w 4725649"/>
              <a:gd name="connsiteY98" fmla="*/ 3937000 h 3975100"/>
              <a:gd name="connsiteX99" fmla="*/ 952500 w 4725649"/>
              <a:gd name="connsiteY99" fmla="*/ 3949700 h 3975100"/>
              <a:gd name="connsiteX100" fmla="*/ 876300 w 4725649"/>
              <a:gd name="connsiteY100" fmla="*/ 3975100 h 3975100"/>
              <a:gd name="connsiteX101" fmla="*/ 698500 w 4725649"/>
              <a:gd name="connsiteY101" fmla="*/ 3949700 h 3975100"/>
              <a:gd name="connsiteX102" fmla="*/ 660400 w 4725649"/>
              <a:gd name="connsiteY102" fmla="*/ 3924300 h 3975100"/>
              <a:gd name="connsiteX103" fmla="*/ 584200 w 4725649"/>
              <a:gd name="connsiteY103" fmla="*/ 3898900 h 3975100"/>
              <a:gd name="connsiteX104" fmla="*/ 546100 w 4725649"/>
              <a:gd name="connsiteY104" fmla="*/ 3886200 h 3975100"/>
              <a:gd name="connsiteX105" fmla="*/ 508000 w 4725649"/>
              <a:gd name="connsiteY105" fmla="*/ 3873500 h 3975100"/>
              <a:gd name="connsiteX106" fmla="*/ 495300 w 4725649"/>
              <a:gd name="connsiteY106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83100 w 4725649"/>
              <a:gd name="connsiteY71" fmla="*/ 3048000 h 3975100"/>
              <a:gd name="connsiteX72" fmla="*/ 4445000 w 4725649"/>
              <a:gd name="connsiteY72" fmla="*/ 3098800 h 3975100"/>
              <a:gd name="connsiteX73" fmla="*/ 4419600 w 4725649"/>
              <a:gd name="connsiteY73" fmla="*/ 3136900 h 3975100"/>
              <a:gd name="connsiteX74" fmla="*/ 4330700 w 4725649"/>
              <a:gd name="connsiteY74" fmla="*/ 3225800 h 3975100"/>
              <a:gd name="connsiteX75" fmla="*/ 4292600 w 4725649"/>
              <a:gd name="connsiteY75" fmla="*/ 3263900 h 3975100"/>
              <a:gd name="connsiteX76" fmla="*/ 4254500 w 4725649"/>
              <a:gd name="connsiteY76" fmla="*/ 3302000 h 3975100"/>
              <a:gd name="connsiteX77" fmla="*/ 4216400 w 4725649"/>
              <a:gd name="connsiteY77" fmla="*/ 3340100 h 3975100"/>
              <a:gd name="connsiteX78" fmla="*/ 4140200 w 4725649"/>
              <a:gd name="connsiteY78" fmla="*/ 3378200 h 3975100"/>
              <a:gd name="connsiteX79" fmla="*/ 4089400 w 4725649"/>
              <a:gd name="connsiteY79" fmla="*/ 3403600 h 3975100"/>
              <a:gd name="connsiteX80" fmla="*/ 4013200 w 4725649"/>
              <a:gd name="connsiteY80" fmla="*/ 3454400 h 3975100"/>
              <a:gd name="connsiteX81" fmla="*/ 3911600 w 4725649"/>
              <a:gd name="connsiteY81" fmla="*/ 3517900 h 3975100"/>
              <a:gd name="connsiteX82" fmla="*/ 3746500 w 4725649"/>
              <a:gd name="connsiteY82" fmla="*/ 3568700 h 3975100"/>
              <a:gd name="connsiteX83" fmla="*/ 3695700 w 4725649"/>
              <a:gd name="connsiteY83" fmla="*/ 3581400 h 3975100"/>
              <a:gd name="connsiteX84" fmla="*/ 3657600 w 4725649"/>
              <a:gd name="connsiteY84" fmla="*/ 3594100 h 3975100"/>
              <a:gd name="connsiteX85" fmla="*/ 3479800 w 4725649"/>
              <a:gd name="connsiteY85" fmla="*/ 3632200 h 3975100"/>
              <a:gd name="connsiteX86" fmla="*/ 3441700 w 4725649"/>
              <a:gd name="connsiteY86" fmla="*/ 3644900 h 3975100"/>
              <a:gd name="connsiteX87" fmla="*/ 3314700 w 4725649"/>
              <a:gd name="connsiteY87" fmla="*/ 3670300 h 3975100"/>
              <a:gd name="connsiteX88" fmla="*/ 2578100 w 4725649"/>
              <a:gd name="connsiteY88" fmla="*/ 3695700 h 3975100"/>
              <a:gd name="connsiteX89" fmla="*/ 1625600 w 4725649"/>
              <a:gd name="connsiteY89" fmla="*/ 3733800 h 3975100"/>
              <a:gd name="connsiteX90" fmla="*/ 1536700 w 4725649"/>
              <a:gd name="connsiteY90" fmla="*/ 3746500 h 3975100"/>
              <a:gd name="connsiteX91" fmla="*/ 1384300 w 4725649"/>
              <a:gd name="connsiteY91" fmla="*/ 3771900 h 3975100"/>
              <a:gd name="connsiteX92" fmla="*/ 1282700 w 4725649"/>
              <a:gd name="connsiteY92" fmla="*/ 3797300 h 3975100"/>
              <a:gd name="connsiteX93" fmla="*/ 1231900 w 4725649"/>
              <a:gd name="connsiteY93" fmla="*/ 3810000 h 3975100"/>
              <a:gd name="connsiteX94" fmla="*/ 1193800 w 4725649"/>
              <a:gd name="connsiteY94" fmla="*/ 3835400 h 3975100"/>
              <a:gd name="connsiteX95" fmla="*/ 1117600 w 4725649"/>
              <a:gd name="connsiteY95" fmla="*/ 3860800 h 3975100"/>
              <a:gd name="connsiteX96" fmla="*/ 1041400 w 4725649"/>
              <a:gd name="connsiteY96" fmla="*/ 3911600 h 3975100"/>
              <a:gd name="connsiteX97" fmla="*/ 1003300 w 4725649"/>
              <a:gd name="connsiteY97" fmla="*/ 3937000 h 3975100"/>
              <a:gd name="connsiteX98" fmla="*/ 952500 w 4725649"/>
              <a:gd name="connsiteY98" fmla="*/ 3949700 h 3975100"/>
              <a:gd name="connsiteX99" fmla="*/ 876300 w 4725649"/>
              <a:gd name="connsiteY99" fmla="*/ 3975100 h 3975100"/>
              <a:gd name="connsiteX100" fmla="*/ 698500 w 4725649"/>
              <a:gd name="connsiteY100" fmla="*/ 3949700 h 3975100"/>
              <a:gd name="connsiteX101" fmla="*/ 660400 w 4725649"/>
              <a:gd name="connsiteY101" fmla="*/ 3924300 h 3975100"/>
              <a:gd name="connsiteX102" fmla="*/ 584200 w 4725649"/>
              <a:gd name="connsiteY102" fmla="*/ 3898900 h 3975100"/>
              <a:gd name="connsiteX103" fmla="*/ 546100 w 4725649"/>
              <a:gd name="connsiteY103" fmla="*/ 3886200 h 3975100"/>
              <a:gd name="connsiteX104" fmla="*/ 508000 w 4725649"/>
              <a:gd name="connsiteY104" fmla="*/ 3873500 h 3975100"/>
              <a:gd name="connsiteX105" fmla="*/ 495300 w 4725649"/>
              <a:gd name="connsiteY105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83100 w 4725649"/>
              <a:gd name="connsiteY71" fmla="*/ 3048000 h 3975100"/>
              <a:gd name="connsiteX72" fmla="*/ 4445000 w 4725649"/>
              <a:gd name="connsiteY72" fmla="*/ 3098800 h 3975100"/>
              <a:gd name="connsiteX73" fmla="*/ 4419600 w 4725649"/>
              <a:gd name="connsiteY73" fmla="*/ 3136900 h 3975100"/>
              <a:gd name="connsiteX74" fmla="*/ 4330700 w 4725649"/>
              <a:gd name="connsiteY74" fmla="*/ 3225800 h 3975100"/>
              <a:gd name="connsiteX75" fmla="*/ 4292600 w 4725649"/>
              <a:gd name="connsiteY75" fmla="*/ 3263900 h 3975100"/>
              <a:gd name="connsiteX76" fmla="*/ 4254500 w 4725649"/>
              <a:gd name="connsiteY76" fmla="*/ 3302000 h 3975100"/>
              <a:gd name="connsiteX77" fmla="*/ 4140200 w 4725649"/>
              <a:gd name="connsiteY77" fmla="*/ 3378200 h 3975100"/>
              <a:gd name="connsiteX78" fmla="*/ 4089400 w 4725649"/>
              <a:gd name="connsiteY78" fmla="*/ 3403600 h 3975100"/>
              <a:gd name="connsiteX79" fmla="*/ 4013200 w 4725649"/>
              <a:gd name="connsiteY79" fmla="*/ 3454400 h 3975100"/>
              <a:gd name="connsiteX80" fmla="*/ 3911600 w 4725649"/>
              <a:gd name="connsiteY80" fmla="*/ 3517900 h 3975100"/>
              <a:gd name="connsiteX81" fmla="*/ 3746500 w 4725649"/>
              <a:gd name="connsiteY81" fmla="*/ 3568700 h 3975100"/>
              <a:gd name="connsiteX82" fmla="*/ 3695700 w 4725649"/>
              <a:gd name="connsiteY82" fmla="*/ 3581400 h 3975100"/>
              <a:gd name="connsiteX83" fmla="*/ 3657600 w 4725649"/>
              <a:gd name="connsiteY83" fmla="*/ 3594100 h 3975100"/>
              <a:gd name="connsiteX84" fmla="*/ 3479800 w 4725649"/>
              <a:gd name="connsiteY84" fmla="*/ 3632200 h 3975100"/>
              <a:gd name="connsiteX85" fmla="*/ 3441700 w 4725649"/>
              <a:gd name="connsiteY85" fmla="*/ 3644900 h 3975100"/>
              <a:gd name="connsiteX86" fmla="*/ 3314700 w 4725649"/>
              <a:gd name="connsiteY86" fmla="*/ 3670300 h 3975100"/>
              <a:gd name="connsiteX87" fmla="*/ 2578100 w 4725649"/>
              <a:gd name="connsiteY87" fmla="*/ 3695700 h 3975100"/>
              <a:gd name="connsiteX88" fmla="*/ 1625600 w 4725649"/>
              <a:gd name="connsiteY88" fmla="*/ 3733800 h 3975100"/>
              <a:gd name="connsiteX89" fmla="*/ 1536700 w 4725649"/>
              <a:gd name="connsiteY89" fmla="*/ 3746500 h 3975100"/>
              <a:gd name="connsiteX90" fmla="*/ 1384300 w 4725649"/>
              <a:gd name="connsiteY90" fmla="*/ 3771900 h 3975100"/>
              <a:gd name="connsiteX91" fmla="*/ 1282700 w 4725649"/>
              <a:gd name="connsiteY91" fmla="*/ 3797300 h 3975100"/>
              <a:gd name="connsiteX92" fmla="*/ 1231900 w 4725649"/>
              <a:gd name="connsiteY92" fmla="*/ 3810000 h 3975100"/>
              <a:gd name="connsiteX93" fmla="*/ 1193800 w 4725649"/>
              <a:gd name="connsiteY93" fmla="*/ 3835400 h 3975100"/>
              <a:gd name="connsiteX94" fmla="*/ 1117600 w 4725649"/>
              <a:gd name="connsiteY94" fmla="*/ 3860800 h 3975100"/>
              <a:gd name="connsiteX95" fmla="*/ 1041400 w 4725649"/>
              <a:gd name="connsiteY95" fmla="*/ 3911600 h 3975100"/>
              <a:gd name="connsiteX96" fmla="*/ 1003300 w 4725649"/>
              <a:gd name="connsiteY96" fmla="*/ 3937000 h 3975100"/>
              <a:gd name="connsiteX97" fmla="*/ 952500 w 4725649"/>
              <a:gd name="connsiteY97" fmla="*/ 3949700 h 3975100"/>
              <a:gd name="connsiteX98" fmla="*/ 876300 w 4725649"/>
              <a:gd name="connsiteY98" fmla="*/ 3975100 h 3975100"/>
              <a:gd name="connsiteX99" fmla="*/ 698500 w 4725649"/>
              <a:gd name="connsiteY99" fmla="*/ 3949700 h 3975100"/>
              <a:gd name="connsiteX100" fmla="*/ 660400 w 4725649"/>
              <a:gd name="connsiteY100" fmla="*/ 3924300 h 3975100"/>
              <a:gd name="connsiteX101" fmla="*/ 584200 w 4725649"/>
              <a:gd name="connsiteY101" fmla="*/ 3898900 h 3975100"/>
              <a:gd name="connsiteX102" fmla="*/ 546100 w 4725649"/>
              <a:gd name="connsiteY102" fmla="*/ 3886200 h 3975100"/>
              <a:gd name="connsiteX103" fmla="*/ 508000 w 4725649"/>
              <a:gd name="connsiteY103" fmla="*/ 3873500 h 3975100"/>
              <a:gd name="connsiteX104" fmla="*/ 495300 w 4725649"/>
              <a:gd name="connsiteY104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83100 w 4725649"/>
              <a:gd name="connsiteY71" fmla="*/ 3048000 h 3975100"/>
              <a:gd name="connsiteX72" fmla="*/ 4445000 w 4725649"/>
              <a:gd name="connsiteY72" fmla="*/ 3098800 h 3975100"/>
              <a:gd name="connsiteX73" fmla="*/ 4419600 w 4725649"/>
              <a:gd name="connsiteY73" fmla="*/ 3136900 h 3975100"/>
              <a:gd name="connsiteX74" fmla="*/ 4292600 w 4725649"/>
              <a:gd name="connsiteY74" fmla="*/ 3263900 h 3975100"/>
              <a:gd name="connsiteX75" fmla="*/ 4254500 w 4725649"/>
              <a:gd name="connsiteY75" fmla="*/ 3302000 h 3975100"/>
              <a:gd name="connsiteX76" fmla="*/ 4140200 w 4725649"/>
              <a:gd name="connsiteY76" fmla="*/ 3378200 h 3975100"/>
              <a:gd name="connsiteX77" fmla="*/ 4089400 w 4725649"/>
              <a:gd name="connsiteY77" fmla="*/ 3403600 h 3975100"/>
              <a:gd name="connsiteX78" fmla="*/ 4013200 w 4725649"/>
              <a:gd name="connsiteY78" fmla="*/ 3454400 h 3975100"/>
              <a:gd name="connsiteX79" fmla="*/ 3911600 w 4725649"/>
              <a:gd name="connsiteY79" fmla="*/ 3517900 h 3975100"/>
              <a:gd name="connsiteX80" fmla="*/ 3746500 w 4725649"/>
              <a:gd name="connsiteY80" fmla="*/ 3568700 h 3975100"/>
              <a:gd name="connsiteX81" fmla="*/ 3695700 w 4725649"/>
              <a:gd name="connsiteY81" fmla="*/ 3581400 h 3975100"/>
              <a:gd name="connsiteX82" fmla="*/ 3657600 w 4725649"/>
              <a:gd name="connsiteY82" fmla="*/ 3594100 h 3975100"/>
              <a:gd name="connsiteX83" fmla="*/ 3479800 w 4725649"/>
              <a:gd name="connsiteY83" fmla="*/ 3632200 h 3975100"/>
              <a:gd name="connsiteX84" fmla="*/ 3441700 w 4725649"/>
              <a:gd name="connsiteY84" fmla="*/ 3644900 h 3975100"/>
              <a:gd name="connsiteX85" fmla="*/ 3314700 w 4725649"/>
              <a:gd name="connsiteY85" fmla="*/ 3670300 h 3975100"/>
              <a:gd name="connsiteX86" fmla="*/ 2578100 w 4725649"/>
              <a:gd name="connsiteY86" fmla="*/ 3695700 h 3975100"/>
              <a:gd name="connsiteX87" fmla="*/ 1625600 w 4725649"/>
              <a:gd name="connsiteY87" fmla="*/ 3733800 h 3975100"/>
              <a:gd name="connsiteX88" fmla="*/ 1536700 w 4725649"/>
              <a:gd name="connsiteY88" fmla="*/ 3746500 h 3975100"/>
              <a:gd name="connsiteX89" fmla="*/ 1384300 w 4725649"/>
              <a:gd name="connsiteY89" fmla="*/ 3771900 h 3975100"/>
              <a:gd name="connsiteX90" fmla="*/ 1282700 w 4725649"/>
              <a:gd name="connsiteY90" fmla="*/ 3797300 h 3975100"/>
              <a:gd name="connsiteX91" fmla="*/ 1231900 w 4725649"/>
              <a:gd name="connsiteY91" fmla="*/ 3810000 h 3975100"/>
              <a:gd name="connsiteX92" fmla="*/ 1193800 w 4725649"/>
              <a:gd name="connsiteY92" fmla="*/ 3835400 h 3975100"/>
              <a:gd name="connsiteX93" fmla="*/ 1117600 w 4725649"/>
              <a:gd name="connsiteY93" fmla="*/ 3860800 h 3975100"/>
              <a:gd name="connsiteX94" fmla="*/ 1041400 w 4725649"/>
              <a:gd name="connsiteY94" fmla="*/ 3911600 h 3975100"/>
              <a:gd name="connsiteX95" fmla="*/ 1003300 w 4725649"/>
              <a:gd name="connsiteY95" fmla="*/ 3937000 h 3975100"/>
              <a:gd name="connsiteX96" fmla="*/ 952500 w 4725649"/>
              <a:gd name="connsiteY96" fmla="*/ 3949700 h 3975100"/>
              <a:gd name="connsiteX97" fmla="*/ 876300 w 4725649"/>
              <a:gd name="connsiteY97" fmla="*/ 3975100 h 3975100"/>
              <a:gd name="connsiteX98" fmla="*/ 698500 w 4725649"/>
              <a:gd name="connsiteY98" fmla="*/ 3949700 h 3975100"/>
              <a:gd name="connsiteX99" fmla="*/ 660400 w 4725649"/>
              <a:gd name="connsiteY99" fmla="*/ 3924300 h 3975100"/>
              <a:gd name="connsiteX100" fmla="*/ 584200 w 4725649"/>
              <a:gd name="connsiteY100" fmla="*/ 3898900 h 3975100"/>
              <a:gd name="connsiteX101" fmla="*/ 546100 w 4725649"/>
              <a:gd name="connsiteY101" fmla="*/ 3886200 h 3975100"/>
              <a:gd name="connsiteX102" fmla="*/ 508000 w 4725649"/>
              <a:gd name="connsiteY102" fmla="*/ 3873500 h 3975100"/>
              <a:gd name="connsiteX103" fmla="*/ 495300 w 4725649"/>
              <a:gd name="connsiteY103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83100 w 4725649"/>
              <a:gd name="connsiteY71" fmla="*/ 3048000 h 3975100"/>
              <a:gd name="connsiteX72" fmla="*/ 4419600 w 4725649"/>
              <a:gd name="connsiteY72" fmla="*/ 3136900 h 3975100"/>
              <a:gd name="connsiteX73" fmla="*/ 4292600 w 4725649"/>
              <a:gd name="connsiteY73" fmla="*/ 3263900 h 3975100"/>
              <a:gd name="connsiteX74" fmla="*/ 4254500 w 4725649"/>
              <a:gd name="connsiteY74" fmla="*/ 3302000 h 3975100"/>
              <a:gd name="connsiteX75" fmla="*/ 4140200 w 4725649"/>
              <a:gd name="connsiteY75" fmla="*/ 3378200 h 3975100"/>
              <a:gd name="connsiteX76" fmla="*/ 4089400 w 4725649"/>
              <a:gd name="connsiteY76" fmla="*/ 3403600 h 3975100"/>
              <a:gd name="connsiteX77" fmla="*/ 4013200 w 4725649"/>
              <a:gd name="connsiteY77" fmla="*/ 3454400 h 3975100"/>
              <a:gd name="connsiteX78" fmla="*/ 3911600 w 4725649"/>
              <a:gd name="connsiteY78" fmla="*/ 3517900 h 3975100"/>
              <a:gd name="connsiteX79" fmla="*/ 3746500 w 4725649"/>
              <a:gd name="connsiteY79" fmla="*/ 3568700 h 3975100"/>
              <a:gd name="connsiteX80" fmla="*/ 3695700 w 4725649"/>
              <a:gd name="connsiteY80" fmla="*/ 3581400 h 3975100"/>
              <a:gd name="connsiteX81" fmla="*/ 3657600 w 4725649"/>
              <a:gd name="connsiteY81" fmla="*/ 3594100 h 3975100"/>
              <a:gd name="connsiteX82" fmla="*/ 3479800 w 4725649"/>
              <a:gd name="connsiteY82" fmla="*/ 3632200 h 3975100"/>
              <a:gd name="connsiteX83" fmla="*/ 3441700 w 4725649"/>
              <a:gd name="connsiteY83" fmla="*/ 3644900 h 3975100"/>
              <a:gd name="connsiteX84" fmla="*/ 3314700 w 4725649"/>
              <a:gd name="connsiteY84" fmla="*/ 3670300 h 3975100"/>
              <a:gd name="connsiteX85" fmla="*/ 2578100 w 4725649"/>
              <a:gd name="connsiteY85" fmla="*/ 3695700 h 3975100"/>
              <a:gd name="connsiteX86" fmla="*/ 1625600 w 4725649"/>
              <a:gd name="connsiteY86" fmla="*/ 3733800 h 3975100"/>
              <a:gd name="connsiteX87" fmla="*/ 1536700 w 4725649"/>
              <a:gd name="connsiteY87" fmla="*/ 3746500 h 3975100"/>
              <a:gd name="connsiteX88" fmla="*/ 1384300 w 4725649"/>
              <a:gd name="connsiteY88" fmla="*/ 3771900 h 3975100"/>
              <a:gd name="connsiteX89" fmla="*/ 1282700 w 4725649"/>
              <a:gd name="connsiteY89" fmla="*/ 3797300 h 3975100"/>
              <a:gd name="connsiteX90" fmla="*/ 1231900 w 4725649"/>
              <a:gd name="connsiteY90" fmla="*/ 3810000 h 3975100"/>
              <a:gd name="connsiteX91" fmla="*/ 1193800 w 4725649"/>
              <a:gd name="connsiteY91" fmla="*/ 3835400 h 3975100"/>
              <a:gd name="connsiteX92" fmla="*/ 1117600 w 4725649"/>
              <a:gd name="connsiteY92" fmla="*/ 3860800 h 3975100"/>
              <a:gd name="connsiteX93" fmla="*/ 1041400 w 4725649"/>
              <a:gd name="connsiteY93" fmla="*/ 3911600 h 3975100"/>
              <a:gd name="connsiteX94" fmla="*/ 1003300 w 4725649"/>
              <a:gd name="connsiteY94" fmla="*/ 3937000 h 3975100"/>
              <a:gd name="connsiteX95" fmla="*/ 952500 w 4725649"/>
              <a:gd name="connsiteY95" fmla="*/ 3949700 h 3975100"/>
              <a:gd name="connsiteX96" fmla="*/ 876300 w 4725649"/>
              <a:gd name="connsiteY96" fmla="*/ 3975100 h 3975100"/>
              <a:gd name="connsiteX97" fmla="*/ 698500 w 4725649"/>
              <a:gd name="connsiteY97" fmla="*/ 3949700 h 3975100"/>
              <a:gd name="connsiteX98" fmla="*/ 660400 w 4725649"/>
              <a:gd name="connsiteY98" fmla="*/ 3924300 h 3975100"/>
              <a:gd name="connsiteX99" fmla="*/ 584200 w 4725649"/>
              <a:gd name="connsiteY99" fmla="*/ 3898900 h 3975100"/>
              <a:gd name="connsiteX100" fmla="*/ 546100 w 4725649"/>
              <a:gd name="connsiteY100" fmla="*/ 3886200 h 3975100"/>
              <a:gd name="connsiteX101" fmla="*/ 508000 w 4725649"/>
              <a:gd name="connsiteY101" fmla="*/ 3873500 h 3975100"/>
              <a:gd name="connsiteX102" fmla="*/ 495300 w 4725649"/>
              <a:gd name="connsiteY102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19600 w 4725649"/>
              <a:gd name="connsiteY71" fmla="*/ 3136900 h 3975100"/>
              <a:gd name="connsiteX72" fmla="*/ 4292600 w 4725649"/>
              <a:gd name="connsiteY72" fmla="*/ 3263900 h 3975100"/>
              <a:gd name="connsiteX73" fmla="*/ 4254500 w 4725649"/>
              <a:gd name="connsiteY73" fmla="*/ 3302000 h 3975100"/>
              <a:gd name="connsiteX74" fmla="*/ 4140200 w 4725649"/>
              <a:gd name="connsiteY74" fmla="*/ 3378200 h 3975100"/>
              <a:gd name="connsiteX75" fmla="*/ 4089400 w 4725649"/>
              <a:gd name="connsiteY75" fmla="*/ 3403600 h 3975100"/>
              <a:gd name="connsiteX76" fmla="*/ 4013200 w 4725649"/>
              <a:gd name="connsiteY76" fmla="*/ 3454400 h 3975100"/>
              <a:gd name="connsiteX77" fmla="*/ 3911600 w 4725649"/>
              <a:gd name="connsiteY77" fmla="*/ 3517900 h 3975100"/>
              <a:gd name="connsiteX78" fmla="*/ 3746500 w 4725649"/>
              <a:gd name="connsiteY78" fmla="*/ 3568700 h 3975100"/>
              <a:gd name="connsiteX79" fmla="*/ 3695700 w 4725649"/>
              <a:gd name="connsiteY79" fmla="*/ 3581400 h 3975100"/>
              <a:gd name="connsiteX80" fmla="*/ 3657600 w 4725649"/>
              <a:gd name="connsiteY80" fmla="*/ 3594100 h 3975100"/>
              <a:gd name="connsiteX81" fmla="*/ 3479800 w 4725649"/>
              <a:gd name="connsiteY81" fmla="*/ 3632200 h 3975100"/>
              <a:gd name="connsiteX82" fmla="*/ 3441700 w 4725649"/>
              <a:gd name="connsiteY82" fmla="*/ 3644900 h 3975100"/>
              <a:gd name="connsiteX83" fmla="*/ 3314700 w 4725649"/>
              <a:gd name="connsiteY83" fmla="*/ 3670300 h 3975100"/>
              <a:gd name="connsiteX84" fmla="*/ 2578100 w 4725649"/>
              <a:gd name="connsiteY84" fmla="*/ 3695700 h 3975100"/>
              <a:gd name="connsiteX85" fmla="*/ 1625600 w 4725649"/>
              <a:gd name="connsiteY85" fmla="*/ 3733800 h 3975100"/>
              <a:gd name="connsiteX86" fmla="*/ 1536700 w 4725649"/>
              <a:gd name="connsiteY86" fmla="*/ 3746500 h 3975100"/>
              <a:gd name="connsiteX87" fmla="*/ 1384300 w 4725649"/>
              <a:gd name="connsiteY87" fmla="*/ 3771900 h 3975100"/>
              <a:gd name="connsiteX88" fmla="*/ 1282700 w 4725649"/>
              <a:gd name="connsiteY88" fmla="*/ 3797300 h 3975100"/>
              <a:gd name="connsiteX89" fmla="*/ 1231900 w 4725649"/>
              <a:gd name="connsiteY89" fmla="*/ 3810000 h 3975100"/>
              <a:gd name="connsiteX90" fmla="*/ 1193800 w 4725649"/>
              <a:gd name="connsiteY90" fmla="*/ 3835400 h 3975100"/>
              <a:gd name="connsiteX91" fmla="*/ 1117600 w 4725649"/>
              <a:gd name="connsiteY91" fmla="*/ 3860800 h 3975100"/>
              <a:gd name="connsiteX92" fmla="*/ 1041400 w 4725649"/>
              <a:gd name="connsiteY92" fmla="*/ 3911600 h 3975100"/>
              <a:gd name="connsiteX93" fmla="*/ 1003300 w 4725649"/>
              <a:gd name="connsiteY93" fmla="*/ 3937000 h 3975100"/>
              <a:gd name="connsiteX94" fmla="*/ 952500 w 4725649"/>
              <a:gd name="connsiteY94" fmla="*/ 3949700 h 3975100"/>
              <a:gd name="connsiteX95" fmla="*/ 876300 w 4725649"/>
              <a:gd name="connsiteY95" fmla="*/ 3975100 h 3975100"/>
              <a:gd name="connsiteX96" fmla="*/ 698500 w 4725649"/>
              <a:gd name="connsiteY96" fmla="*/ 3949700 h 3975100"/>
              <a:gd name="connsiteX97" fmla="*/ 660400 w 4725649"/>
              <a:gd name="connsiteY97" fmla="*/ 3924300 h 3975100"/>
              <a:gd name="connsiteX98" fmla="*/ 584200 w 4725649"/>
              <a:gd name="connsiteY98" fmla="*/ 3898900 h 3975100"/>
              <a:gd name="connsiteX99" fmla="*/ 546100 w 4725649"/>
              <a:gd name="connsiteY99" fmla="*/ 3886200 h 3975100"/>
              <a:gd name="connsiteX100" fmla="*/ 508000 w 4725649"/>
              <a:gd name="connsiteY100" fmla="*/ 3873500 h 3975100"/>
              <a:gd name="connsiteX101" fmla="*/ 495300 w 4725649"/>
              <a:gd name="connsiteY101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19600 w 4725649"/>
              <a:gd name="connsiteY71" fmla="*/ 3136900 h 3975100"/>
              <a:gd name="connsiteX72" fmla="*/ 4292600 w 4725649"/>
              <a:gd name="connsiteY72" fmla="*/ 3263900 h 3975100"/>
              <a:gd name="connsiteX73" fmla="*/ 4140200 w 4725649"/>
              <a:gd name="connsiteY73" fmla="*/ 3378200 h 3975100"/>
              <a:gd name="connsiteX74" fmla="*/ 4089400 w 4725649"/>
              <a:gd name="connsiteY74" fmla="*/ 3403600 h 3975100"/>
              <a:gd name="connsiteX75" fmla="*/ 4013200 w 4725649"/>
              <a:gd name="connsiteY75" fmla="*/ 3454400 h 3975100"/>
              <a:gd name="connsiteX76" fmla="*/ 3911600 w 4725649"/>
              <a:gd name="connsiteY76" fmla="*/ 3517900 h 3975100"/>
              <a:gd name="connsiteX77" fmla="*/ 3746500 w 4725649"/>
              <a:gd name="connsiteY77" fmla="*/ 3568700 h 3975100"/>
              <a:gd name="connsiteX78" fmla="*/ 3695700 w 4725649"/>
              <a:gd name="connsiteY78" fmla="*/ 3581400 h 3975100"/>
              <a:gd name="connsiteX79" fmla="*/ 3657600 w 4725649"/>
              <a:gd name="connsiteY79" fmla="*/ 3594100 h 3975100"/>
              <a:gd name="connsiteX80" fmla="*/ 3479800 w 4725649"/>
              <a:gd name="connsiteY80" fmla="*/ 3632200 h 3975100"/>
              <a:gd name="connsiteX81" fmla="*/ 3441700 w 4725649"/>
              <a:gd name="connsiteY81" fmla="*/ 3644900 h 3975100"/>
              <a:gd name="connsiteX82" fmla="*/ 3314700 w 4725649"/>
              <a:gd name="connsiteY82" fmla="*/ 3670300 h 3975100"/>
              <a:gd name="connsiteX83" fmla="*/ 2578100 w 4725649"/>
              <a:gd name="connsiteY83" fmla="*/ 3695700 h 3975100"/>
              <a:gd name="connsiteX84" fmla="*/ 1625600 w 4725649"/>
              <a:gd name="connsiteY84" fmla="*/ 3733800 h 3975100"/>
              <a:gd name="connsiteX85" fmla="*/ 1536700 w 4725649"/>
              <a:gd name="connsiteY85" fmla="*/ 3746500 h 3975100"/>
              <a:gd name="connsiteX86" fmla="*/ 1384300 w 4725649"/>
              <a:gd name="connsiteY86" fmla="*/ 3771900 h 3975100"/>
              <a:gd name="connsiteX87" fmla="*/ 1282700 w 4725649"/>
              <a:gd name="connsiteY87" fmla="*/ 3797300 h 3975100"/>
              <a:gd name="connsiteX88" fmla="*/ 1231900 w 4725649"/>
              <a:gd name="connsiteY88" fmla="*/ 3810000 h 3975100"/>
              <a:gd name="connsiteX89" fmla="*/ 1193800 w 4725649"/>
              <a:gd name="connsiteY89" fmla="*/ 3835400 h 3975100"/>
              <a:gd name="connsiteX90" fmla="*/ 1117600 w 4725649"/>
              <a:gd name="connsiteY90" fmla="*/ 3860800 h 3975100"/>
              <a:gd name="connsiteX91" fmla="*/ 1041400 w 4725649"/>
              <a:gd name="connsiteY91" fmla="*/ 3911600 h 3975100"/>
              <a:gd name="connsiteX92" fmla="*/ 1003300 w 4725649"/>
              <a:gd name="connsiteY92" fmla="*/ 3937000 h 3975100"/>
              <a:gd name="connsiteX93" fmla="*/ 952500 w 4725649"/>
              <a:gd name="connsiteY93" fmla="*/ 3949700 h 3975100"/>
              <a:gd name="connsiteX94" fmla="*/ 876300 w 4725649"/>
              <a:gd name="connsiteY94" fmla="*/ 3975100 h 3975100"/>
              <a:gd name="connsiteX95" fmla="*/ 698500 w 4725649"/>
              <a:gd name="connsiteY95" fmla="*/ 3949700 h 3975100"/>
              <a:gd name="connsiteX96" fmla="*/ 660400 w 4725649"/>
              <a:gd name="connsiteY96" fmla="*/ 3924300 h 3975100"/>
              <a:gd name="connsiteX97" fmla="*/ 584200 w 4725649"/>
              <a:gd name="connsiteY97" fmla="*/ 3898900 h 3975100"/>
              <a:gd name="connsiteX98" fmla="*/ 546100 w 4725649"/>
              <a:gd name="connsiteY98" fmla="*/ 3886200 h 3975100"/>
              <a:gd name="connsiteX99" fmla="*/ 508000 w 4725649"/>
              <a:gd name="connsiteY99" fmla="*/ 3873500 h 3975100"/>
              <a:gd name="connsiteX100" fmla="*/ 495300 w 4725649"/>
              <a:gd name="connsiteY100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19600 w 4725649"/>
              <a:gd name="connsiteY71" fmla="*/ 3136900 h 3975100"/>
              <a:gd name="connsiteX72" fmla="*/ 4292600 w 4725649"/>
              <a:gd name="connsiteY72" fmla="*/ 3263900 h 3975100"/>
              <a:gd name="connsiteX73" fmla="*/ 4140200 w 4725649"/>
              <a:gd name="connsiteY73" fmla="*/ 3378200 h 3975100"/>
              <a:gd name="connsiteX74" fmla="*/ 4089400 w 4725649"/>
              <a:gd name="connsiteY74" fmla="*/ 3403600 h 3975100"/>
              <a:gd name="connsiteX75" fmla="*/ 4013200 w 4725649"/>
              <a:gd name="connsiteY75" fmla="*/ 3454400 h 3975100"/>
              <a:gd name="connsiteX76" fmla="*/ 3911600 w 4725649"/>
              <a:gd name="connsiteY76" fmla="*/ 3517900 h 3975100"/>
              <a:gd name="connsiteX77" fmla="*/ 3746500 w 4725649"/>
              <a:gd name="connsiteY77" fmla="*/ 3568700 h 3975100"/>
              <a:gd name="connsiteX78" fmla="*/ 3695700 w 4725649"/>
              <a:gd name="connsiteY78" fmla="*/ 3581400 h 3975100"/>
              <a:gd name="connsiteX79" fmla="*/ 3479800 w 4725649"/>
              <a:gd name="connsiteY79" fmla="*/ 3632200 h 3975100"/>
              <a:gd name="connsiteX80" fmla="*/ 3441700 w 4725649"/>
              <a:gd name="connsiteY80" fmla="*/ 3644900 h 3975100"/>
              <a:gd name="connsiteX81" fmla="*/ 3314700 w 4725649"/>
              <a:gd name="connsiteY81" fmla="*/ 3670300 h 3975100"/>
              <a:gd name="connsiteX82" fmla="*/ 2578100 w 4725649"/>
              <a:gd name="connsiteY82" fmla="*/ 3695700 h 3975100"/>
              <a:gd name="connsiteX83" fmla="*/ 1625600 w 4725649"/>
              <a:gd name="connsiteY83" fmla="*/ 3733800 h 3975100"/>
              <a:gd name="connsiteX84" fmla="*/ 1536700 w 4725649"/>
              <a:gd name="connsiteY84" fmla="*/ 3746500 h 3975100"/>
              <a:gd name="connsiteX85" fmla="*/ 1384300 w 4725649"/>
              <a:gd name="connsiteY85" fmla="*/ 3771900 h 3975100"/>
              <a:gd name="connsiteX86" fmla="*/ 1282700 w 4725649"/>
              <a:gd name="connsiteY86" fmla="*/ 3797300 h 3975100"/>
              <a:gd name="connsiteX87" fmla="*/ 1231900 w 4725649"/>
              <a:gd name="connsiteY87" fmla="*/ 3810000 h 3975100"/>
              <a:gd name="connsiteX88" fmla="*/ 1193800 w 4725649"/>
              <a:gd name="connsiteY88" fmla="*/ 3835400 h 3975100"/>
              <a:gd name="connsiteX89" fmla="*/ 1117600 w 4725649"/>
              <a:gd name="connsiteY89" fmla="*/ 3860800 h 3975100"/>
              <a:gd name="connsiteX90" fmla="*/ 1041400 w 4725649"/>
              <a:gd name="connsiteY90" fmla="*/ 3911600 h 3975100"/>
              <a:gd name="connsiteX91" fmla="*/ 1003300 w 4725649"/>
              <a:gd name="connsiteY91" fmla="*/ 3937000 h 3975100"/>
              <a:gd name="connsiteX92" fmla="*/ 952500 w 4725649"/>
              <a:gd name="connsiteY92" fmla="*/ 3949700 h 3975100"/>
              <a:gd name="connsiteX93" fmla="*/ 876300 w 4725649"/>
              <a:gd name="connsiteY93" fmla="*/ 3975100 h 3975100"/>
              <a:gd name="connsiteX94" fmla="*/ 698500 w 4725649"/>
              <a:gd name="connsiteY94" fmla="*/ 3949700 h 3975100"/>
              <a:gd name="connsiteX95" fmla="*/ 660400 w 4725649"/>
              <a:gd name="connsiteY95" fmla="*/ 3924300 h 3975100"/>
              <a:gd name="connsiteX96" fmla="*/ 584200 w 4725649"/>
              <a:gd name="connsiteY96" fmla="*/ 3898900 h 3975100"/>
              <a:gd name="connsiteX97" fmla="*/ 546100 w 4725649"/>
              <a:gd name="connsiteY97" fmla="*/ 3886200 h 3975100"/>
              <a:gd name="connsiteX98" fmla="*/ 508000 w 4725649"/>
              <a:gd name="connsiteY98" fmla="*/ 3873500 h 3975100"/>
              <a:gd name="connsiteX99" fmla="*/ 495300 w 4725649"/>
              <a:gd name="connsiteY99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19600 w 4725649"/>
              <a:gd name="connsiteY71" fmla="*/ 3136900 h 3975100"/>
              <a:gd name="connsiteX72" fmla="*/ 4292600 w 4725649"/>
              <a:gd name="connsiteY72" fmla="*/ 3263900 h 3975100"/>
              <a:gd name="connsiteX73" fmla="*/ 4140200 w 4725649"/>
              <a:gd name="connsiteY73" fmla="*/ 3378200 h 3975100"/>
              <a:gd name="connsiteX74" fmla="*/ 4089400 w 4725649"/>
              <a:gd name="connsiteY74" fmla="*/ 3403600 h 3975100"/>
              <a:gd name="connsiteX75" fmla="*/ 4013200 w 4725649"/>
              <a:gd name="connsiteY75" fmla="*/ 3454400 h 3975100"/>
              <a:gd name="connsiteX76" fmla="*/ 3911600 w 4725649"/>
              <a:gd name="connsiteY76" fmla="*/ 3517900 h 3975100"/>
              <a:gd name="connsiteX77" fmla="*/ 3746500 w 4725649"/>
              <a:gd name="connsiteY77" fmla="*/ 3568700 h 3975100"/>
              <a:gd name="connsiteX78" fmla="*/ 3695700 w 4725649"/>
              <a:gd name="connsiteY78" fmla="*/ 3581400 h 3975100"/>
              <a:gd name="connsiteX79" fmla="*/ 3479800 w 4725649"/>
              <a:gd name="connsiteY79" fmla="*/ 3632200 h 3975100"/>
              <a:gd name="connsiteX80" fmla="*/ 3314700 w 4725649"/>
              <a:gd name="connsiteY80" fmla="*/ 3670300 h 3975100"/>
              <a:gd name="connsiteX81" fmla="*/ 2578100 w 4725649"/>
              <a:gd name="connsiteY81" fmla="*/ 3695700 h 3975100"/>
              <a:gd name="connsiteX82" fmla="*/ 1625600 w 4725649"/>
              <a:gd name="connsiteY82" fmla="*/ 3733800 h 3975100"/>
              <a:gd name="connsiteX83" fmla="*/ 1536700 w 4725649"/>
              <a:gd name="connsiteY83" fmla="*/ 3746500 h 3975100"/>
              <a:gd name="connsiteX84" fmla="*/ 1384300 w 4725649"/>
              <a:gd name="connsiteY84" fmla="*/ 3771900 h 3975100"/>
              <a:gd name="connsiteX85" fmla="*/ 1282700 w 4725649"/>
              <a:gd name="connsiteY85" fmla="*/ 3797300 h 3975100"/>
              <a:gd name="connsiteX86" fmla="*/ 1231900 w 4725649"/>
              <a:gd name="connsiteY86" fmla="*/ 3810000 h 3975100"/>
              <a:gd name="connsiteX87" fmla="*/ 1193800 w 4725649"/>
              <a:gd name="connsiteY87" fmla="*/ 3835400 h 3975100"/>
              <a:gd name="connsiteX88" fmla="*/ 1117600 w 4725649"/>
              <a:gd name="connsiteY88" fmla="*/ 3860800 h 3975100"/>
              <a:gd name="connsiteX89" fmla="*/ 1041400 w 4725649"/>
              <a:gd name="connsiteY89" fmla="*/ 3911600 h 3975100"/>
              <a:gd name="connsiteX90" fmla="*/ 1003300 w 4725649"/>
              <a:gd name="connsiteY90" fmla="*/ 3937000 h 3975100"/>
              <a:gd name="connsiteX91" fmla="*/ 952500 w 4725649"/>
              <a:gd name="connsiteY91" fmla="*/ 3949700 h 3975100"/>
              <a:gd name="connsiteX92" fmla="*/ 876300 w 4725649"/>
              <a:gd name="connsiteY92" fmla="*/ 3975100 h 3975100"/>
              <a:gd name="connsiteX93" fmla="*/ 698500 w 4725649"/>
              <a:gd name="connsiteY93" fmla="*/ 3949700 h 3975100"/>
              <a:gd name="connsiteX94" fmla="*/ 660400 w 4725649"/>
              <a:gd name="connsiteY94" fmla="*/ 3924300 h 3975100"/>
              <a:gd name="connsiteX95" fmla="*/ 584200 w 4725649"/>
              <a:gd name="connsiteY95" fmla="*/ 3898900 h 3975100"/>
              <a:gd name="connsiteX96" fmla="*/ 546100 w 4725649"/>
              <a:gd name="connsiteY96" fmla="*/ 3886200 h 3975100"/>
              <a:gd name="connsiteX97" fmla="*/ 508000 w 4725649"/>
              <a:gd name="connsiteY97" fmla="*/ 3873500 h 3975100"/>
              <a:gd name="connsiteX98" fmla="*/ 495300 w 4725649"/>
              <a:gd name="connsiteY98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19600 w 4725649"/>
              <a:gd name="connsiteY71" fmla="*/ 3136900 h 3975100"/>
              <a:gd name="connsiteX72" fmla="*/ 4292600 w 4725649"/>
              <a:gd name="connsiteY72" fmla="*/ 3263900 h 3975100"/>
              <a:gd name="connsiteX73" fmla="*/ 4140200 w 4725649"/>
              <a:gd name="connsiteY73" fmla="*/ 3378200 h 3975100"/>
              <a:gd name="connsiteX74" fmla="*/ 4089400 w 4725649"/>
              <a:gd name="connsiteY74" fmla="*/ 3403600 h 3975100"/>
              <a:gd name="connsiteX75" fmla="*/ 4013200 w 4725649"/>
              <a:gd name="connsiteY75" fmla="*/ 3454400 h 3975100"/>
              <a:gd name="connsiteX76" fmla="*/ 3911600 w 4725649"/>
              <a:gd name="connsiteY76" fmla="*/ 3517900 h 3975100"/>
              <a:gd name="connsiteX77" fmla="*/ 3746500 w 4725649"/>
              <a:gd name="connsiteY77" fmla="*/ 3568700 h 3975100"/>
              <a:gd name="connsiteX78" fmla="*/ 3479800 w 4725649"/>
              <a:gd name="connsiteY78" fmla="*/ 3632200 h 3975100"/>
              <a:gd name="connsiteX79" fmla="*/ 3314700 w 4725649"/>
              <a:gd name="connsiteY79" fmla="*/ 3670300 h 3975100"/>
              <a:gd name="connsiteX80" fmla="*/ 2578100 w 4725649"/>
              <a:gd name="connsiteY80" fmla="*/ 3695700 h 3975100"/>
              <a:gd name="connsiteX81" fmla="*/ 1625600 w 4725649"/>
              <a:gd name="connsiteY81" fmla="*/ 3733800 h 3975100"/>
              <a:gd name="connsiteX82" fmla="*/ 1536700 w 4725649"/>
              <a:gd name="connsiteY82" fmla="*/ 3746500 h 3975100"/>
              <a:gd name="connsiteX83" fmla="*/ 1384300 w 4725649"/>
              <a:gd name="connsiteY83" fmla="*/ 3771900 h 3975100"/>
              <a:gd name="connsiteX84" fmla="*/ 1282700 w 4725649"/>
              <a:gd name="connsiteY84" fmla="*/ 3797300 h 3975100"/>
              <a:gd name="connsiteX85" fmla="*/ 1231900 w 4725649"/>
              <a:gd name="connsiteY85" fmla="*/ 3810000 h 3975100"/>
              <a:gd name="connsiteX86" fmla="*/ 1193800 w 4725649"/>
              <a:gd name="connsiteY86" fmla="*/ 3835400 h 3975100"/>
              <a:gd name="connsiteX87" fmla="*/ 1117600 w 4725649"/>
              <a:gd name="connsiteY87" fmla="*/ 3860800 h 3975100"/>
              <a:gd name="connsiteX88" fmla="*/ 1041400 w 4725649"/>
              <a:gd name="connsiteY88" fmla="*/ 3911600 h 3975100"/>
              <a:gd name="connsiteX89" fmla="*/ 1003300 w 4725649"/>
              <a:gd name="connsiteY89" fmla="*/ 3937000 h 3975100"/>
              <a:gd name="connsiteX90" fmla="*/ 952500 w 4725649"/>
              <a:gd name="connsiteY90" fmla="*/ 3949700 h 3975100"/>
              <a:gd name="connsiteX91" fmla="*/ 876300 w 4725649"/>
              <a:gd name="connsiteY91" fmla="*/ 3975100 h 3975100"/>
              <a:gd name="connsiteX92" fmla="*/ 698500 w 4725649"/>
              <a:gd name="connsiteY92" fmla="*/ 3949700 h 3975100"/>
              <a:gd name="connsiteX93" fmla="*/ 660400 w 4725649"/>
              <a:gd name="connsiteY93" fmla="*/ 3924300 h 3975100"/>
              <a:gd name="connsiteX94" fmla="*/ 584200 w 4725649"/>
              <a:gd name="connsiteY94" fmla="*/ 3898900 h 3975100"/>
              <a:gd name="connsiteX95" fmla="*/ 546100 w 4725649"/>
              <a:gd name="connsiteY95" fmla="*/ 3886200 h 3975100"/>
              <a:gd name="connsiteX96" fmla="*/ 508000 w 4725649"/>
              <a:gd name="connsiteY96" fmla="*/ 3873500 h 3975100"/>
              <a:gd name="connsiteX97" fmla="*/ 495300 w 4725649"/>
              <a:gd name="connsiteY97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19600 w 4725649"/>
              <a:gd name="connsiteY71" fmla="*/ 3136900 h 3975100"/>
              <a:gd name="connsiteX72" fmla="*/ 4292600 w 4725649"/>
              <a:gd name="connsiteY72" fmla="*/ 3263900 h 3975100"/>
              <a:gd name="connsiteX73" fmla="*/ 4140200 w 4725649"/>
              <a:gd name="connsiteY73" fmla="*/ 3378200 h 3975100"/>
              <a:gd name="connsiteX74" fmla="*/ 4013200 w 4725649"/>
              <a:gd name="connsiteY74" fmla="*/ 3454400 h 3975100"/>
              <a:gd name="connsiteX75" fmla="*/ 3911600 w 4725649"/>
              <a:gd name="connsiteY75" fmla="*/ 3517900 h 3975100"/>
              <a:gd name="connsiteX76" fmla="*/ 3746500 w 4725649"/>
              <a:gd name="connsiteY76" fmla="*/ 3568700 h 3975100"/>
              <a:gd name="connsiteX77" fmla="*/ 3479800 w 4725649"/>
              <a:gd name="connsiteY77" fmla="*/ 3632200 h 3975100"/>
              <a:gd name="connsiteX78" fmla="*/ 3314700 w 4725649"/>
              <a:gd name="connsiteY78" fmla="*/ 3670300 h 3975100"/>
              <a:gd name="connsiteX79" fmla="*/ 2578100 w 4725649"/>
              <a:gd name="connsiteY79" fmla="*/ 3695700 h 3975100"/>
              <a:gd name="connsiteX80" fmla="*/ 1625600 w 4725649"/>
              <a:gd name="connsiteY80" fmla="*/ 3733800 h 3975100"/>
              <a:gd name="connsiteX81" fmla="*/ 1536700 w 4725649"/>
              <a:gd name="connsiteY81" fmla="*/ 3746500 h 3975100"/>
              <a:gd name="connsiteX82" fmla="*/ 1384300 w 4725649"/>
              <a:gd name="connsiteY82" fmla="*/ 3771900 h 3975100"/>
              <a:gd name="connsiteX83" fmla="*/ 1282700 w 4725649"/>
              <a:gd name="connsiteY83" fmla="*/ 3797300 h 3975100"/>
              <a:gd name="connsiteX84" fmla="*/ 1231900 w 4725649"/>
              <a:gd name="connsiteY84" fmla="*/ 3810000 h 3975100"/>
              <a:gd name="connsiteX85" fmla="*/ 1193800 w 4725649"/>
              <a:gd name="connsiteY85" fmla="*/ 3835400 h 3975100"/>
              <a:gd name="connsiteX86" fmla="*/ 1117600 w 4725649"/>
              <a:gd name="connsiteY86" fmla="*/ 3860800 h 3975100"/>
              <a:gd name="connsiteX87" fmla="*/ 1041400 w 4725649"/>
              <a:gd name="connsiteY87" fmla="*/ 3911600 h 3975100"/>
              <a:gd name="connsiteX88" fmla="*/ 1003300 w 4725649"/>
              <a:gd name="connsiteY88" fmla="*/ 3937000 h 3975100"/>
              <a:gd name="connsiteX89" fmla="*/ 952500 w 4725649"/>
              <a:gd name="connsiteY89" fmla="*/ 3949700 h 3975100"/>
              <a:gd name="connsiteX90" fmla="*/ 876300 w 4725649"/>
              <a:gd name="connsiteY90" fmla="*/ 3975100 h 3975100"/>
              <a:gd name="connsiteX91" fmla="*/ 698500 w 4725649"/>
              <a:gd name="connsiteY91" fmla="*/ 3949700 h 3975100"/>
              <a:gd name="connsiteX92" fmla="*/ 660400 w 4725649"/>
              <a:gd name="connsiteY92" fmla="*/ 3924300 h 3975100"/>
              <a:gd name="connsiteX93" fmla="*/ 584200 w 4725649"/>
              <a:gd name="connsiteY93" fmla="*/ 3898900 h 3975100"/>
              <a:gd name="connsiteX94" fmla="*/ 546100 w 4725649"/>
              <a:gd name="connsiteY94" fmla="*/ 3886200 h 3975100"/>
              <a:gd name="connsiteX95" fmla="*/ 508000 w 4725649"/>
              <a:gd name="connsiteY95" fmla="*/ 3873500 h 3975100"/>
              <a:gd name="connsiteX96" fmla="*/ 495300 w 4725649"/>
              <a:gd name="connsiteY96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19600 w 4725649"/>
              <a:gd name="connsiteY71" fmla="*/ 3136900 h 3975100"/>
              <a:gd name="connsiteX72" fmla="*/ 4140200 w 4725649"/>
              <a:gd name="connsiteY72" fmla="*/ 3378200 h 3975100"/>
              <a:gd name="connsiteX73" fmla="*/ 4013200 w 4725649"/>
              <a:gd name="connsiteY73" fmla="*/ 3454400 h 3975100"/>
              <a:gd name="connsiteX74" fmla="*/ 3911600 w 4725649"/>
              <a:gd name="connsiteY74" fmla="*/ 3517900 h 3975100"/>
              <a:gd name="connsiteX75" fmla="*/ 3746500 w 4725649"/>
              <a:gd name="connsiteY75" fmla="*/ 3568700 h 3975100"/>
              <a:gd name="connsiteX76" fmla="*/ 3479800 w 4725649"/>
              <a:gd name="connsiteY76" fmla="*/ 3632200 h 3975100"/>
              <a:gd name="connsiteX77" fmla="*/ 3314700 w 4725649"/>
              <a:gd name="connsiteY77" fmla="*/ 3670300 h 3975100"/>
              <a:gd name="connsiteX78" fmla="*/ 2578100 w 4725649"/>
              <a:gd name="connsiteY78" fmla="*/ 3695700 h 3975100"/>
              <a:gd name="connsiteX79" fmla="*/ 1625600 w 4725649"/>
              <a:gd name="connsiteY79" fmla="*/ 3733800 h 3975100"/>
              <a:gd name="connsiteX80" fmla="*/ 1536700 w 4725649"/>
              <a:gd name="connsiteY80" fmla="*/ 3746500 h 3975100"/>
              <a:gd name="connsiteX81" fmla="*/ 1384300 w 4725649"/>
              <a:gd name="connsiteY81" fmla="*/ 3771900 h 3975100"/>
              <a:gd name="connsiteX82" fmla="*/ 1282700 w 4725649"/>
              <a:gd name="connsiteY82" fmla="*/ 3797300 h 3975100"/>
              <a:gd name="connsiteX83" fmla="*/ 1231900 w 4725649"/>
              <a:gd name="connsiteY83" fmla="*/ 3810000 h 3975100"/>
              <a:gd name="connsiteX84" fmla="*/ 1193800 w 4725649"/>
              <a:gd name="connsiteY84" fmla="*/ 3835400 h 3975100"/>
              <a:gd name="connsiteX85" fmla="*/ 1117600 w 4725649"/>
              <a:gd name="connsiteY85" fmla="*/ 3860800 h 3975100"/>
              <a:gd name="connsiteX86" fmla="*/ 1041400 w 4725649"/>
              <a:gd name="connsiteY86" fmla="*/ 3911600 h 3975100"/>
              <a:gd name="connsiteX87" fmla="*/ 1003300 w 4725649"/>
              <a:gd name="connsiteY87" fmla="*/ 3937000 h 3975100"/>
              <a:gd name="connsiteX88" fmla="*/ 952500 w 4725649"/>
              <a:gd name="connsiteY88" fmla="*/ 3949700 h 3975100"/>
              <a:gd name="connsiteX89" fmla="*/ 876300 w 4725649"/>
              <a:gd name="connsiteY89" fmla="*/ 3975100 h 3975100"/>
              <a:gd name="connsiteX90" fmla="*/ 698500 w 4725649"/>
              <a:gd name="connsiteY90" fmla="*/ 3949700 h 3975100"/>
              <a:gd name="connsiteX91" fmla="*/ 660400 w 4725649"/>
              <a:gd name="connsiteY91" fmla="*/ 3924300 h 3975100"/>
              <a:gd name="connsiteX92" fmla="*/ 584200 w 4725649"/>
              <a:gd name="connsiteY92" fmla="*/ 3898900 h 3975100"/>
              <a:gd name="connsiteX93" fmla="*/ 546100 w 4725649"/>
              <a:gd name="connsiteY93" fmla="*/ 3886200 h 3975100"/>
              <a:gd name="connsiteX94" fmla="*/ 508000 w 4725649"/>
              <a:gd name="connsiteY94" fmla="*/ 3873500 h 3975100"/>
              <a:gd name="connsiteX95" fmla="*/ 495300 w 4725649"/>
              <a:gd name="connsiteY95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356226 w 4725649"/>
              <a:gd name="connsiteY71" fmla="*/ 3236489 h 3975100"/>
              <a:gd name="connsiteX72" fmla="*/ 4140200 w 4725649"/>
              <a:gd name="connsiteY72" fmla="*/ 3378200 h 3975100"/>
              <a:gd name="connsiteX73" fmla="*/ 4013200 w 4725649"/>
              <a:gd name="connsiteY73" fmla="*/ 3454400 h 3975100"/>
              <a:gd name="connsiteX74" fmla="*/ 3911600 w 4725649"/>
              <a:gd name="connsiteY74" fmla="*/ 3517900 h 3975100"/>
              <a:gd name="connsiteX75" fmla="*/ 3746500 w 4725649"/>
              <a:gd name="connsiteY75" fmla="*/ 3568700 h 3975100"/>
              <a:gd name="connsiteX76" fmla="*/ 3479800 w 4725649"/>
              <a:gd name="connsiteY76" fmla="*/ 3632200 h 3975100"/>
              <a:gd name="connsiteX77" fmla="*/ 3314700 w 4725649"/>
              <a:gd name="connsiteY77" fmla="*/ 3670300 h 3975100"/>
              <a:gd name="connsiteX78" fmla="*/ 2578100 w 4725649"/>
              <a:gd name="connsiteY78" fmla="*/ 3695700 h 3975100"/>
              <a:gd name="connsiteX79" fmla="*/ 1625600 w 4725649"/>
              <a:gd name="connsiteY79" fmla="*/ 3733800 h 3975100"/>
              <a:gd name="connsiteX80" fmla="*/ 1536700 w 4725649"/>
              <a:gd name="connsiteY80" fmla="*/ 3746500 h 3975100"/>
              <a:gd name="connsiteX81" fmla="*/ 1384300 w 4725649"/>
              <a:gd name="connsiteY81" fmla="*/ 3771900 h 3975100"/>
              <a:gd name="connsiteX82" fmla="*/ 1282700 w 4725649"/>
              <a:gd name="connsiteY82" fmla="*/ 3797300 h 3975100"/>
              <a:gd name="connsiteX83" fmla="*/ 1231900 w 4725649"/>
              <a:gd name="connsiteY83" fmla="*/ 3810000 h 3975100"/>
              <a:gd name="connsiteX84" fmla="*/ 1193800 w 4725649"/>
              <a:gd name="connsiteY84" fmla="*/ 3835400 h 3975100"/>
              <a:gd name="connsiteX85" fmla="*/ 1117600 w 4725649"/>
              <a:gd name="connsiteY85" fmla="*/ 3860800 h 3975100"/>
              <a:gd name="connsiteX86" fmla="*/ 1041400 w 4725649"/>
              <a:gd name="connsiteY86" fmla="*/ 3911600 h 3975100"/>
              <a:gd name="connsiteX87" fmla="*/ 1003300 w 4725649"/>
              <a:gd name="connsiteY87" fmla="*/ 3937000 h 3975100"/>
              <a:gd name="connsiteX88" fmla="*/ 952500 w 4725649"/>
              <a:gd name="connsiteY88" fmla="*/ 3949700 h 3975100"/>
              <a:gd name="connsiteX89" fmla="*/ 876300 w 4725649"/>
              <a:gd name="connsiteY89" fmla="*/ 3975100 h 3975100"/>
              <a:gd name="connsiteX90" fmla="*/ 698500 w 4725649"/>
              <a:gd name="connsiteY90" fmla="*/ 3949700 h 3975100"/>
              <a:gd name="connsiteX91" fmla="*/ 660400 w 4725649"/>
              <a:gd name="connsiteY91" fmla="*/ 3924300 h 3975100"/>
              <a:gd name="connsiteX92" fmla="*/ 584200 w 4725649"/>
              <a:gd name="connsiteY92" fmla="*/ 3898900 h 3975100"/>
              <a:gd name="connsiteX93" fmla="*/ 546100 w 4725649"/>
              <a:gd name="connsiteY93" fmla="*/ 3886200 h 3975100"/>
              <a:gd name="connsiteX94" fmla="*/ 508000 w 4725649"/>
              <a:gd name="connsiteY94" fmla="*/ 3873500 h 3975100"/>
              <a:gd name="connsiteX95" fmla="*/ 495300 w 4725649"/>
              <a:gd name="connsiteY95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356226 w 4725649"/>
              <a:gd name="connsiteY71" fmla="*/ 3236489 h 3975100"/>
              <a:gd name="connsiteX72" fmla="*/ 4140200 w 4725649"/>
              <a:gd name="connsiteY72" fmla="*/ 3378200 h 3975100"/>
              <a:gd name="connsiteX73" fmla="*/ 3911600 w 4725649"/>
              <a:gd name="connsiteY73" fmla="*/ 3517900 h 3975100"/>
              <a:gd name="connsiteX74" fmla="*/ 3746500 w 4725649"/>
              <a:gd name="connsiteY74" fmla="*/ 3568700 h 3975100"/>
              <a:gd name="connsiteX75" fmla="*/ 3479800 w 4725649"/>
              <a:gd name="connsiteY75" fmla="*/ 3632200 h 3975100"/>
              <a:gd name="connsiteX76" fmla="*/ 3314700 w 4725649"/>
              <a:gd name="connsiteY76" fmla="*/ 3670300 h 3975100"/>
              <a:gd name="connsiteX77" fmla="*/ 2578100 w 4725649"/>
              <a:gd name="connsiteY77" fmla="*/ 3695700 h 3975100"/>
              <a:gd name="connsiteX78" fmla="*/ 1625600 w 4725649"/>
              <a:gd name="connsiteY78" fmla="*/ 3733800 h 3975100"/>
              <a:gd name="connsiteX79" fmla="*/ 1536700 w 4725649"/>
              <a:gd name="connsiteY79" fmla="*/ 3746500 h 3975100"/>
              <a:gd name="connsiteX80" fmla="*/ 1384300 w 4725649"/>
              <a:gd name="connsiteY80" fmla="*/ 3771900 h 3975100"/>
              <a:gd name="connsiteX81" fmla="*/ 1282700 w 4725649"/>
              <a:gd name="connsiteY81" fmla="*/ 3797300 h 3975100"/>
              <a:gd name="connsiteX82" fmla="*/ 1231900 w 4725649"/>
              <a:gd name="connsiteY82" fmla="*/ 3810000 h 3975100"/>
              <a:gd name="connsiteX83" fmla="*/ 1193800 w 4725649"/>
              <a:gd name="connsiteY83" fmla="*/ 3835400 h 3975100"/>
              <a:gd name="connsiteX84" fmla="*/ 1117600 w 4725649"/>
              <a:gd name="connsiteY84" fmla="*/ 3860800 h 3975100"/>
              <a:gd name="connsiteX85" fmla="*/ 1041400 w 4725649"/>
              <a:gd name="connsiteY85" fmla="*/ 3911600 h 3975100"/>
              <a:gd name="connsiteX86" fmla="*/ 1003300 w 4725649"/>
              <a:gd name="connsiteY86" fmla="*/ 3937000 h 3975100"/>
              <a:gd name="connsiteX87" fmla="*/ 952500 w 4725649"/>
              <a:gd name="connsiteY87" fmla="*/ 3949700 h 3975100"/>
              <a:gd name="connsiteX88" fmla="*/ 876300 w 4725649"/>
              <a:gd name="connsiteY88" fmla="*/ 3975100 h 3975100"/>
              <a:gd name="connsiteX89" fmla="*/ 698500 w 4725649"/>
              <a:gd name="connsiteY89" fmla="*/ 3949700 h 3975100"/>
              <a:gd name="connsiteX90" fmla="*/ 660400 w 4725649"/>
              <a:gd name="connsiteY90" fmla="*/ 3924300 h 3975100"/>
              <a:gd name="connsiteX91" fmla="*/ 584200 w 4725649"/>
              <a:gd name="connsiteY91" fmla="*/ 3898900 h 3975100"/>
              <a:gd name="connsiteX92" fmla="*/ 546100 w 4725649"/>
              <a:gd name="connsiteY92" fmla="*/ 3886200 h 3975100"/>
              <a:gd name="connsiteX93" fmla="*/ 508000 w 4725649"/>
              <a:gd name="connsiteY93" fmla="*/ 3873500 h 3975100"/>
              <a:gd name="connsiteX94" fmla="*/ 495300 w 4725649"/>
              <a:gd name="connsiteY94" fmla="*/ 3898900 h 3975100"/>
              <a:gd name="connsiteX0" fmla="*/ 495300 w 4725649"/>
              <a:gd name="connsiteY0" fmla="*/ 3898900 h 3975637"/>
              <a:gd name="connsiteX1" fmla="*/ 495300 w 4725649"/>
              <a:gd name="connsiteY1" fmla="*/ 3898900 h 3975637"/>
              <a:gd name="connsiteX2" fmla="*/ 342900 w 4725649"/>
              <a:gd name="connsiteY2" fmla="*/ 3873500 h 3975637"/>
              <a:gd name="connsiteX3" fmla="*/ 304800 w 4725649"/>
              <a:gd name="connsiteY3" fmla="*/ 3848100 h 3975637"/>
              <a:gd name="connsiteX4" fmla="*/ 228600 w 4725649"/>
              <a:gd name="connsiteY4" fmla="*/ 3810000 h 3975637"/>
              <a:gd name="connsiteX5" fmla="*/ 190500 w 4725649"/>
              <a:gd name="connsiteY5" fmla="*/ 3771900 h 3975637"/>
              <a:gd name="connsiteX6" fmla="*/ 114300 w 4725649"/>
              <a:gd name="connsiteY6" fmla="*/ 3721100 h 3975637"/>
              <a:gd name="connsiteX7" fmla="*/ 88900 w 4725649"/>
              <a:gd name="connsiteY7" fmla="*/ 3683000 h 3975637"/>
              <a:gd name="connsiteX8" fmla="*/ 50800 w 4725649"/>
              <a:gd name="connsiteY8" fmla="*/ 3657600 h 3975637"/>
              <a:gd name="connsiteX9" fmla="*/ 25400 w 4725649"/>
              <a:gd name="connsiteY9" fmla="*/ 3581400 h 3975637"/>
              <a:gd name="connsiteX10" fmla="*/ 0 w 4725649"/>
              <a:gd name="connsiteY10" fmla="*/ 3492500 h 3975637"/>
              <a:gd name="connsiteX11" fmla="*/ 12700 w 4725649"/>
              <a:gd name="connsiteY11" fmla="*/ 3314700 h 3975637"/>
              <a:gd name="connsiteX12" fmla="*/ 25400 w 4725649"/>
              <a:gd name="connsiteY12" fmla="*/ 3276600 h 3975637"/>
              <a:gd name="connsiteX13" fmla="*/ 38100 w 4725649"/>
              <a:gd name="connsiteY13" fmla="*/ 3175000 h 3975637"/>
              <a:gd name="connsiteX14" fmla="*/ 50800 w 4725649"/>
              <a:gd name="connsiteY14" fmla="*/ 2286000 h 3975637"/>
              <a:gd name="connsiteX15" fmla="*/ 88900 w 4725649"/>
              <a:gd name="connsiteY15" fmla="*/ 2171700 h 3975637"/>
              <a:gd name="connsiteX16" fmla="*/ 114300 w 4725649"/>
              <a:gd name="connsiteY16" fmla="*/ 2070100 h 3975637"/>
              <a:gd name="connsiteX17" fmla="*/ 127000 w 4725649"/>
              <a:gd name="connsiteY17" fmla="*/ 2032000 h 3975637"/>
              <a:gd name="connsiteX18" fmla="*/ 139700 w 4725649"/>
              <a:gd name="connsiteY18" fmla="*/ 1968500 h 3975637"/>
              <a:gd name="connsiteX19" fmla="*/ 152400 w 4725649"/>
              <a:gd name="connsiteY19" fmla="*/ 1930400 h 3975637"/>
              <a:gd name="connsiteX20" fmla="*/ 165100 w 4725649"/>
              <a:gd name="connsiteY20" fmla="*/ 1866900 h 3975637"/>
              <a:gd name="connsiteX21" fmla="*/ 190500 w 4725649"/>
              <a:gd name="connsiteY21" fmla="*/ 1778000 h 3975637"/>
              <a:gd name="connsiteX22" fmla="*/ 177800 w 4725649"/>
              <a:gd name="connsiteY22" fmla="*/ 1485900 h 3975637"/>
              <a:gd name="connsiteX23" fmla="*/ 152400 w 4725649"/>
              <a:gd name="connsiteY23" fmla="*/ 1371600 h 3975637"/>
              <a:gd name="connsiteX24" fmla="*/ 139700 w 4725649"/>
              <a:gd name="connsiteY24" fmla="*/ 1320800 h 3975637"/>
              <a:gd name="connsiteX25" fmla="*/ 152400 w 4725649"/>
              <a:gd name="connsiteY25" fmla="*/ 1066800 h 3975637"/>
              <a:gd name="connsiteX26" fmla="*/ 165100 w 4725649"/>
              <a:gd name="connsiteY26" fmla="*/ 1028700 h 3975637"/>
              <a:gd name="connsiteX27" fmla="*/ 190500 w 4725649"/>
              <a:gd name="connsiteY27" fmla="*/ 939800 h 3975637"/>
              <a:gd name="connsiteX28" fmla="*/ 215900 w 4725649"/>
              <a:gd name="connsiteY28" fmla="*/ 901700 h 3975637"/>
              <a:gd name="connsiteX29" fmla="*/ 241300 w 4725649"/>
              <a:gd name="connsiteY29" fmla="*/ 812800 h 3975637"/>
              <a:gd name="connsiteX30" fmla="*/ 266700 w 4725649"/>
              <a:gd name="connsiteY30" fmla="*/ 711200 h 3975637"/>
              <a:gd name="connsiteX31" fmla="*/ 228600 w 4725649"/>
              <a:gd name="connsiteY31" fmla="*/ 546100 h 3975637"/>
              <a:gd name="connsiteX32" fmla="*/ 190500 w 4725649"/>
              <a:gd name="connsiteY32" fmla="*/ 508000 h 3975637"/>
              <a:gd name="connsiteX33" fmla="*/ 203200 w 4725649"/>
              <a:gd name="connsiteY33" fmla="*/ 457200 h 3975637"/>
              <a:gd name="connsiteX34" fmla="*/ 241300 w 4725649"/>
              <a:gd name="connsiteY34" fmla="*/ 444500 h 3975637"/>
              <a:gd name="connsiteX35" fmla="*/ 419100 w 4725649"/>
              <a:gd name="connsiteY35" fmla="*/ 406400 h 3975637"/>
              <a:gd name="connsiteX36" fmla="*/ 508000 w 4725649"/>
              <a:gd name="connsiteY36" fmla="*/ 368300 h 3975637"/>
              <a:gd name="connsiteX37" fmla="*/ 546100 w 4725649"/>
              <a:gd name="connsiteY37" fmla="*/ 355600 h 3975637"/>
              <a:gd name="connsiteX38" fmla="*/ 596900 w 4725649"/>
              <a:gd name="connsiteY38" fmla="*/ 342900 h 3975637"/>
              <a:gd name="connsiteX39" fmla="*/ 635000 w 4725649"/>
              <a:gd name="connsiteY39" fmla="*/ 330200 h 3975637"/>
              <a:gd name="connsiteX40" fmla="*/ 876300 w 4725649"/>
              <a:gd name="connsiteY40" fmla="*/ 304800 h 3975637"/>
              <a:gd name="connsiteX41" fmla="*/ 977900 w 4725649"/>
              <a:gd name="connsiteY41" fmla="*/ 292100 h 3975637"/>
              <a:gd name="connsiteX42" fmla="*/ 1041400 w 4725649"/>
              <a:gd name="connsiteY42" fmla="*/ 279400 h 3975637"/>
              <a:gd name="connsiteX43" fmla="*/ 1181100 w 4725649"/>
              <a:gd name="connsiteY43" fmla="*/ 266700 h 3975637"/>
              <a:gd name="connsiteX44" fmla="*/ 1295400 w 4725649"/>
              <a:gd name="connsiteY44" fmla="*/ 254000 h 3975637"/>
              <a:gd name="connsiteX45" fmla="*/ 1346200 w 4725649"/>
              <a:gd name="connsiteY45" fmla="*/ 241300 h 3975637"/>
              <a:gd name="connsiteX46" fmla="*/ 1587500 w 4725649"/>
              <a:gd name="connsiteY46" fmla="*/ 215900 h 3975637"/>
              <a:gd name="connsiteX47" fmla="*/ 1638300 w 4725649"/>
              <a:gd name="connsiteY47" fmla="*/ 203200 h 3975637"/>
              <a:gd name="connsiteX48" fmla="*/ 1816100 w 4725649"/>
              <a:gd name="connsiteY48" fmla="*/ 177800 h 3975637"/>
              <a:gd name="connsiteX49" fmla="*/ 1905000 w 4725649"/>
              <a:gd name="connsiteY49" fmla="*/ 152400 h 3975637"/>
              <a:gd name="connsiteX50" fmla="*/ 2006600 w 4725649"/>
              <a:gd name="connsiteY50" fmla="*/ 114300 h 3975637"/>
              <a:gd name="connsiteX51" fmla="*/ 2057400 w 4725649"/>
              <a:gd name="connsiteY51" fmla="*/ 101600 h 3975637"/>
              <a:gd name="connsiteX52" fmla="*/ 2095500 w 4725649"/>
              <a:gd name="connsiteY52" fmla="*/ 88900 h 3975637"/>
              <a:gd name="connsiteX53" fmla="*/ 2146300 w 4725649"/>
              <a:gd name="connsiteY53" fmla="*/ 76200 h 3975637"/>
              <a:gd name="connsiteX54" fmla="*/ 2209800 w 4725649"/>
              <a:gd name="connsiteY54" fmla="*/ 63500 h 3975637"/>
              <a:gd name="connsiteX55" fmla="*/ 2273300 w 4725649"/>
              <a:gd name="connsiteY55" fmla="*/ 38100 h 3975637"/>
              <a:gd name="connsiteX56" fmla="*/ 2324100 w 4725649"/>
              <a:gd name="connsiteY56" fmla="*/ 25400 h 3975637"/>
              <a:gd name="connsiteX57" fmla="*/ 2362200 w 4725649"/>
              <a:gd name="connsiteY57" fmla="*/ 12700 h 3975637"/>
              <a:gd name="connsiteX58" fmla="*/ 2451100 w 4725649"/>
              <a:gd name="connsiteY58" fmla="*/ 0 h 3975637"/>
              <a:gd name="connsiteX59" fmla="*/ 3009900 w 4725649"/>
              <a:gd name="connsiteY59" fmla="*/ 12700 h 3975637"/>
              <a:gd name="connsiteX60" fmla="*/ 3098800 w 4725649"/>
              <a:gd name="connsiteY60" fmla="*/ 25400 h 3975637"/>
              <a:gd name="connsiteX61" fmla="*/ 3225800 w 4725649"/>
              <a:gd name="connsiteY61" fmla="*/ 38100 h 3975637"/>
              <a:gd name="connsiteX62" fmla="*/ 3441700 w 4725649"/>
              <a:gd name="connsiteY62" fmla="*/ 76200 h 3975637"/>
              <a:gd name="connsiteX63" fmla="*/ 4025900 w 4725649"/>
              <a:gd name="connsiteY63" fmla="*/ 101600 h 3975637"/>
              <a:gd name="connsiteX64" fmla="*/ 4292600 w 4725649"/>
              <a:gd name="connsiteY64" fmla="*/ 127000 h 3975637"/>
              <a:gd name="connsiteX65" fmla="*/ 4470400 w 4725649"/>
              <a:gd name="connsiteY65" fmla="*/ 152400 h 3975637"/>
              <a:gd name="connsiteX66" fmla="*/ 4597400 w 4725649"/>
              <a:gd name="connsiteY66" fmla="*/ 190500 h 3975637"/>
              <a:gd name="connsiteX67" fmla="*/ 4720880 w 4725649"/>
              <a:gd name="connsiteY67" fmla="*/ 409795 h 3975637"/>
              <a:gd name="connsiteX68" fmla="*/ 4701012 w 4725649"/>
              <a:gd name="connsiteY68" fmla="*/ 1021281 h 3975637"/>
              <a:gd name="connsiteX69" fmla="*/ 4660900 w 4725649"/>
              <a:gd name="connsiteY69" fmla="*/ 1930400 h 3975637"/>
              <a:gd name="connsiteX70" fmla="*/ 4495800 w 4725649"/>
              <a:gd name="connsiteY70" fmla="*/ 2997200 h 3975637"/>
              <a:gd name="connsiteX71" fmla="*/ 4356226 w 4725649"/>
              <a:gd name="connsiteY71" fmla="*/ 3236489 h 3975637"/>
              <a:gd name="connsiteX72" fmla="*/ 4140200 w 4725649"/>
              <a:gd name="connsiteY72" fmla="*/ 3378200 h 3975637"/>
              <a:gd name="connsiteX73" fmla="*/ 3911600 w 4725649"/>
              <a:gd name="connsiteY73" fmla="*/ 3517900 h 3975637"/>
              <a:gd name="connsiteX74" fmla="*/ 3746500 w 4725649"/>
              <a:gd name="connsiteY74" fmla="*/ 3568700 h 3975637"/>
              <a:gd name="connsiteX75" fmla="*/ 3479800 w 4725649"/>
              <a:gd name="connsiteY75" fmla="*/ 3632200 h 3975637"/>
              <a:gd name="connsiteX76" fmla="*/ 3314700 w 4725649"/>
              <a:gd name="connsiteY76" fmla="*/ 3670300 h 3975637"/>
              <a:gd name="connsiteX77" fmla="*/ 2578100 w 4725649"/>
              <a:gd name="connsiteY77" fmla="*/ 3695700 h 3975637"/>
              <a:gd name="connsiteX78" fmla="*/ 1625600 w 4725649"/>
              <a:gd name="connsiteY78" fmla="*/ 3733800 h 3975637"/>
              <a:gd name="connsiteX79" fmla="*/ 1536700 w 4725649"/>
              <a:gd name="connsiteY79" fmla="*/ 3746500 h 3975637"/>
              <a:gd name="connsiteX80" fmla="*/ 1384300 w 4725649"/>
              <a:gd name="connsiteY80" fmla="*/ 3771900 h 3975637"/>
              <a:gd name="connsiteX81" fmla="*/ 1282700 w 4725649"/>
              <a:gd name="connsiteY81" fmla="*/ 3797300 h 3975637"/>
              <a:gd name="connsiteX82" fmla="*/ 1231900 w 4725649"/>
              <a:gd name="connsiteY82" fmla="*/ 3810000 h 3975637"/>
              <a:gd name="connsiteX83" fmla="*/ 1193800 w 4725649"/>
              <a:gd name="connsiteY83" fmla="*/ 3835400 h 3975637"/>
              <a:gd name="connsiteX84" fmla="*/ 1117600 w 4725649"/>
              <a:gd name="connsiteY84" fmla="*/ 3860800 h 3975637"/>
              <a:gd name="connsiteX85" fmla="*/ 1041400 w 4725649"/>
              <a:gd name="connsiteY85" fmla="*/ 3911600 h 3975637"/>
              <a:gd name="connsiteX86" fmla="*/ 1003300 w 4725649"/>
              <a:gd name="connsiteY86" fmla="*/ 3937000 h 3975637"/>
              <a:gd name="connsiteX87" fmla="*/ 952500 w 4725649"/>
              <a:gd name="connsiteY87" fmla="*/ 3949700 h 3975637"/>
              <a:gd name="connsiteX88" fmla="*/ 876300 w 4725649"/>
              <a:gd name="connsiteY88" fmla="*/ 3975100 h 3975637"/>
              <a:gd name="connsiteX89" fmla="*/ 660400 w 4725649"/>
              <a:gd name="connsiteY89" fmla="*/ 3924300 h 3975637"/>
              <a:gd name="connsiteX90" fmla="*/ 584200 w 4725649"/>
              <a:gd name="connsiteY90" fmla="*/ 3898900 h 3975637"/>
              <a:gd name="connsiteX91" fmla="*/ 546100 w 4725649"/>
              <a:gd name="connsiteY91" fmla="*/ 3886200 h 3975637"/>
              <a:gd name="connsiteX92" fmla="*/ 508000 w 4725649"/>
              <a:gd name="connsiteY92" fmla="*/ 3873500 h 3975637"/>
              <a:gd name="connsiteX93" fmla="*/ 495300 w 4725649"/>
              <a:gd name="connsiteY93" fmla="*/ 3898900 h 3975637"/>
              <a:gd name="connsiteX0" fmla="*/ 495300 w 4725649"/>
              <a:gd name="connsiteY0" fmla="*/ 3898900 h 3949976"/>
              <a:gd name="connsiteX1" fmla="*/ 495300 w 4725649"/>
              <a:gd name="connsiteY1" fmla="*/ 3898900 h 3949976"/>
              <a:gd name="connsiteX2" fmla="*/ 342900 w 4725649"/>
              <a:gd name="connsiteY2" fmla="*/ 3873500 h 3949976"/>
              <a:gd name="connsiteX3" fmla="*/ 304800 w 4725649"/>
              <a:gd name="connsiteY3" fmla="*/ 3848100 h 3949976"/>
              <a:gd name="connsiteX4" fmla="*/ 228600 w 4725649"/>
              <a:gd name="connsiteY4" fmla="*/ 3810000 h 3949976"/>
              <a:gd name="connsiteX5" fmla="*/ 190500 w 4725649"/>
              <a:gd name="connsiteY5" fmla="*/ 3771900 h 3949976"/>
              <a:gd name="connsiteX6" fmla="*/ 114300 w 4725649"/>
              <a:gd name="connsiteY6" fmla="*/ 3721100 h 3949976"/>
              <a:gd name="connsiteX7" fmla="*/ 88900 w 4725649"/>
              <a:gd name="connsiteY7" fmla="*/ 3683000 h 3949976"/>
              <a:gd name="connsiteX8" fmla="*/ 50800 w 4725649"/>
              <a:gd name="connsiteY8" fmla="*/ 3657600 h 3949976"/>
              <a:gd name="connsiteX9" fmla="*/ 25400 w 4725649"/>
              <a:gd name="connsiteY9" fmla="*/ 3581400 h 3949976"/>
              <a:gd name="connsiteX10" fmla="*/ 0 w 4725649"/>
              <a:gd name="connsiteY10" fmla="*/ 3492500 h 3949976"/>
              <a:gd name="connsiteX11" fmla="*/ 12700 w 4725649"/>
              <a:gd name="connsiteY11" fmla="*/ 3314700 h 3949976"/>
              <a:gd name="connsiteX12" fmla="*/ 25400 w 4725649"/>
              <a:gd name="connsiteY12" fmla="*/ 3276600 h 3949976"/>
              <a:gd name="connsiteX13" fmla="*/ 38100 w 4725649"/>
              <a:gd name="connsiteY13" fmla="*/ 3175000 h 3949976"/>
              <a:gd name="connsiteX14" fmla="*/ 50800 w 4725649"/>
              <a:gd name="connsiteY14" fmla="*/ 2286000 h 3949976"/>
              <a:gd name="connsiteX15" fmla="*/ 88900 w 4725649"/>
              <a:gd name="connsiteY15" fmla="*/ 2171700 h 3949976"/>
              <a:gd name="connsiteX16" fmla="*/ 114300 w 4725649"/>
              <a:gd name="connsiteY16" fmla="*/ 2070100 h 3949976"/>
              <a:gd name="connsiteX17" fmla="*/ 127000 w 4725649"/>
              <a:gd name="connsiteY17" fmla="*/ 2032000 h 3949976"/>
              <a:gd name="connsiteX18" fmla="*/ 139700 w 4725649"/>
              <a:gd name="connsiteY18" fmla="*/ 1968500 h 3949976"/>
              <a:gd name="connsiteX19" fmla="*/ 152400 w 4725649"/>
              <a:gd name="connsiteY19" fmla="*/ 1930400 h 3949976"/>
              <a:gd name="connsiteX20" fmla="*/ 165100 w 4725649"/>
              <a:gd name="connsiteY20" fmla="*/ 1866900 h 3949976"/>
              <a:gd name="connsiteX21" fmla="*/ 190500 w 4725649"/>
              <a:gd name="connsiteY21" fmla="*/ 1778000 h 3949976"/>
              <a:gd name="connsiteX22" fmla="*/ 177800 w 4725649"/>
              <a:gd name="connsiteY22" fmla="*/ 1485900 h 3949976"/>
              <a:gd name="connsiteX23" fmla="*/ 152400 w 4725649"/>
              <a:gd name="connsiteY23" fmla="*/ 1371600 h 3949976"/>
              <a:gd name="connsiteX24" fmla="*/ 139700 w 4725649"/>
              <a:gd name="connsiteY24" fmla="*/ 1320800 h 3949976"/>
              <a:gd name="connsiteX25" fmla="*/ 152400 w 4725649"/>
              <a:gd name="connsiteY25" fmla="*/ 1066800 h 3949976"/>
              <a:gd name="connsiteX26" fmla="*/ 165100 w 4725649"/>
              <a:gd name="connsiteY26" fmla="*/ 1028700 h 3949976"/>
              <a:gd name="connsiteX27" fmla="*/ 190500 w 4725649"/>
              <a:gd name="connsiteY27" fmla="*/ 939800 h 3949976"/>
              <a:gd name="connsiteX28" fmla="*/ 215900 w 4725649"/>
              <a:gd name="connsiteY28" fmla="*/ 901700 h 3949976"/>
              <a:gd name="connsiteX29" fmla="*/ 241300 w 4725649"/>
              <a:gd name="connsiteY29" fmla="*/ 812800 h 3949976"/>
              <a:gd name="connsiteX30" fmla="*/ 266700 w 4725649"/>
              <a:gd name="connsiteY30" fmla="*/ 711200 h 3949976"/>
              <a:gd name="connsiteX31" fmla="*/ 228600 w 4725649"/>
              <a:gd name="connsiteY31" fmla="*/ 546100 h 3949976"/>
              <a:gd name="connsiteX32" fmla="*/ 190500 w 4725649"/>
              <a:gd name="connsiteY32" fmla="*/ 508000 h 3949976"/>
              <a:gd name="connsiteX33" fmla="*/ 203200 w 4725649"/>
              <a:gd name="connsiteY33" fmla="*/ 457200 h 3949976"/>
              <a:gd name="connsiteX34" fmla="*/ 241300 w 4725649"/>
              <a:gd name="connsiteY34" fmla="*/ 444500 h 3949976"/>
              <a:gd name="connsiteX35" fmla="*/ 419100 w 4725649"/>
              <a:gd name="connsiteY35" fmla="*/ 406400 h 3949976"/>
              <a:gd name="connsiteX36" fmla="*/ 508000 w 4725649"/>
              <a:gd name="connsiteY36" fmla="*/ 368300 h 3949976"/>
              <a:gd name="connsiteX37" fmla="*/ 546100 w 4725649"/>
              <a:gd name="connsiteY37" fmla="*/ 355600 h 3949976"/>
              <a:gd name="connsiteX38" fmla="*/ 596900 w 4725649"/>
              <a:gd name="connsiteY38" fmla="*/ 342900 h 3949976"/>
              <a:gd name="connsiteX39" fmla="*/ 635000 w 4725649"/>
              <a:gd name="connsiteY39" fmla="*/ 330200 h 3949976"/>
              <a:gd name="connsiteX40" fmla="*/ 876300 w 4725649"/>
              <a:gd name="connsiteY40" fmla="*/ 304800 h 3949976"/>
              <a:gd name="connsiteX41" fmla="*/ 977900 w 4725649"/>
              <a:gd name="connsiteY41" fmla="*/ 292100 h 3949976"/>
              <a:gd name="connsiteX42" fmla="*/ 1041400 w 4725649"/>
              <a:gd name="connsiteY42" fmla="*/ 279400 h 3949976"/>
              <a:gd name="connsiteX43" fmla="*/ 1181100 w 4725649"/>
              <a:gd name="connsiteY43" fmla="*/ 266700 h 3949976"/>
              <a:gd name="connsiteX44" fmla="*/ 1295400 w 4725649"/>
              <a:gd name="connsiteY44" fmla="*/ 254000 h 3949976"/>
              <a:gd name="connsiteX45" fmla="*/ 1346200 w 4725649"/>
              <a:gd name="connsiteY45" fmla="*/ 241300 h 3949976"/>
              <a:gd name="connsiteX46" fmla="*/ 1587500 w 4725649"/>
              <a:gd name="connsiteY46" fmla="*/ 215900 h 3949976"/>
              <a:gd name="connsiteX47" fmla="*/ 1638300 w 4725649"/>
              <a:gd name="connsiteY47" fmla="*/ 203200 h 3949976"/>
              <a:gd name="connsiteX48" fmla="*/ 1816100 w 4725649"/>
              <a:gd name="connsiteY48" fmla="*/ 177800 h 3949976"/>
              <a:gd name="connsiteX49" fmla="*/ 1905000 w 4725649"/>
              <a:gd name="connsiteY49" fmla="*/ 152400 h 3949976"/>
              <a:gd name="connsiteX50" fmla="*/ 2006600 w 4725649"/>
              <a:gd name="connsiteY50" fmla="*/ 114300 h 3949976"/>
              <a:gd name="connsiteX51" fmla="*/ 2057400 w 4725649"/>
              <a:gd name="connsiteY51" fmla="*/ 101600 h 3949976"/>
              <a:gd name="connsiteX52" fmla="*/ 2095500 w 4725649"/>
              <a:gd name="connsiteY52" fmla="*/ 88900 h 3949976"/>
              <a:gd name="connsiteX53" fmla="*/ 2146300 w 4725649"/>
              <a:gd name="connsiteY53" fmla="*/ 76200 h 3949976"/>
              <a:gd name="connsiteX54" fmla="*/ 2209800 w 4725649"/>
              <a:gd name="connsiteY54" fmla="*/ 63500 h 3949976"/>
              <a:gd name="connsiteX55" fmla="*/ 2273300 w 4725649"/>
              <a:gd name="connsiteY55" fmla="*/ 38100 h 3949976"/>
              <a:gd name="connsiteX56" fmla="*/ 2324100 w 4725649"/>
              <a:gd name="connsiteY56" fmla="*/ 25400 h 3949976"/>
              <a:gd name="connsiteX57" fmla="*/ 2362200 w 4725649"/>
              <a:gd name="connsiteY57" fmla="*/ 12700 h 3949976"/>
              <a:gd name="connsiteX58" fmla="*/ 2451100 w 4725649"/>
              <a:gd name="connsiteY58" fmla="*/ 0 h 3949976"/>
              <a:gd name="connsiteX59" fmla="*/ 3009900 w 4725649"/>
              <a:gd name="connsiteY59" fmla="*/ 12700 h 3949976"/>
              <a:gd name="connsiteX60" fmla="*/ 3098800 w 4725649"/>
              <a:gd name="connsiteY60" fmla="*/ 25400 h 3949976"/>
              <a:gd name="connsiteX61" fmla="*/ 3225800 w 4725649"/>
              <a:gd name="connsiteY61" fmla="*/ 38100 h 3949976"/>
              <a:gd name="connsiteX62" fmla="*/ 3441700 w 4725649"/>
              <a:gd name="connsiteY62" fmla="*/ 76200 h 3949976"/>
              <a:gd name="connsiteX63" fmla="*/ 4025900 w 4725649"/>
              <a:gd name="connsiteY63" fmla="*/ 101600 h 3949976"/>
              <a:gd name="connsiteX64" fmla="*/ 4292600 w 4725649"/>
              <a:gd name="connsiteY64" fmla="*/ 127000 h 3949976"/>
              <a:gd name="connsiteX65" fmla="*/ 4470400 w 4725649"/>
              <a:gd name="connsiteY65" fmla="*/ 152400 h 3949976"/>
              <a:gd name="connsiteX66" fmla="*/ 4597400 w 4725649"/>
              <a:gd name="connsiteY66" fmla="*/ 190500 h 3949976"/>
              <a:gd name="connsiteX67" fmla="*/ 4720880 w 4725649"/>
              <a:gd name="connsiteY67" fmla="*/ 409795 h 3949976"/>
              <a:gd name="connsiteX68" fmla="*/ 4701012 w 4725649"/>
              <a:gd name="connsiteY68" fmla="*/ 1021281 h 3949976"/>
              <a:gd name="connsiteX69" fmla="*/ 4660900 w 4725649"/>
              <a:gd name="connsiteY69" fmla="*/ 1930400 h 3949976"/>
              <a:gd name="connsiteX70" fmla="*/ 4495800 w 4725649"/>
              <a:gd name="connsiteY70" fmla="*/ 2997200 h 3949976"/>
              <a:gd name="connsiteX71" fmla="*/ 4356226 w 4725649"/>
              <a:gd name="connsiteY71" fmla="*/ 3236489 h 3949976"/>
              <a:gd name="connsiteX72" fmla="*/ 4140200 w 4725649"/>
              <a:gd name="connsiteY72" fmla="*/ 3378200 h 3949976"/>
              <a:gd name="connsiteX73" fmla="*/ 3911600 w 4725649"/>
              <a:gd name="connsiteY73" fmla="*/ 3517900 h 3949976"/>
              <a:gd name="connsiteX74" fmla="*/ 3746500 w 4725649"/>
              <a:gd name="connsiteY74" fmla="*/ 3568700 h 3949976"/>
              <a:gd name="connsiteX75" fmla="*/ 3479800 w 4725649"/>
              <a:gd name="connsiteY75" fmla="*/ 3632200 h 3949976"/>
              <a:gd name="connsiteX76" fmla="*/ 3314700 w 4725649"/>
              <a:gd name="connsiteY76" fmla="*/ 3670300 h 3949976"/>
              <a:gd name="connsiteX77" fmla="*/ 2578100 w 4725649"/>
              <a:gd name="connsiteY77" fmla="*/ 3695700 h 3949976"/>
              <a:gd name="connsiteX78" fmla="*/ 1625600 w 4725649"/>
              <a:gd name="connsiteY78" fmla="*/ 3733800 h 3949976"/>
              <a:gd name="connsiteX79" fmla="*/ 1536700 w 4725649"/>
              <a:gd name="connsiteY79" fmla="*/ 3746500 h 3949976"/>
              <a:gd name="connsiteX80" fmla="*/ 1384300 w 4725649"/>
              <a:gd name="connsiteY80" fmla="*/ 3771900 h 3949976"/>
              <a:gd name="connsiteX81" fmla="*/ 1282700 w 4725649"/>
              <a:gd name="connsiteY81" fmla="*/ 3797300 h 3949976"/>
              <a:gd name="connsiteX82" fmla="*/ 1231900 w 4725649"/>
              <a:gd name="connsiteY82" fmla="*/ 3810000 h 3949976"/>
              <a:gd name="connsiteX83" fmla="*/ 1193800 w 4725649"/>
              <a:gd name="connsiteY83" fmla="*/ 3835400 h 3949976"/>
              <a:gd name="connsiteX84" fmla="*/ 1117600 w 4725649"/>
              <a:gd name="connsiteY84" fmla="*/ 3860800 h 3949976"/>
              <a:gd name="connsiteX85" fmla="*/ 1041400 w 4725649"/>
              <a:gd name="connsiteY85" fmla="*/ 3911600 h 3949976"/>
              <a:gd name="connsiteX86" fmla="*/ 1003300 w 4725649"/>
              <a:gd name="connsiteY86" fmla="*/ 3937000 h 3949976"/>
              <a:gd name="connsiteX87" fmla="*/ 952500 w 4725649"/>
              <a:gd name="connsiteY87" fmla="*/ 3949700 h 3949976"/>
              <a:gd name="connsiteX88" fmla="*/ 660400 w 4725649"/>
              <a:gd name="connsiteY88" fmla="*/ 3924300 h 3949976"/>
              <a:gd name="connsiteX89" fmla="*/ 584200 w 4725649"/>
              <a:gd name="connsiteY89" fmla="*/ 3898900 h 3949976"/>
              <a:gd name="connsiteX90" fmla="*/ 546100 w 4725649"/>
              <a:gd name="connsiteY90" fmla="*/ 3886200 h 3949976"/>
              <a:gd name="connsiteX91" fmla="*/ 508000 w 4725649"/>
              <a:gd name="connsiteY91" fmla="*/ 3873500 h 3949976"/>
              <a:gd name="connsiteX92" fmla="*/ 495300 w 4725649"/>
              <a:gd name="connsiteY92" fmla="*/ 3898900 h 3949976"/>
              <a:gd name="connsiteX0" fmla="*/ 495300 w 4725649"/>
              <a:gd name="connsiteY0" fmla="*/ 3898900 h 3949976"/>
              <a:gd name="connsiteX1" fmla="*/ 495300 w 4725649"/>
              <a:gd name="connsiteY1" fmla="*/ 3898900 h 3949976"/>
              <a:gd name="connsiteX2" fmla="*/ 342900 w 4725649"/>
              <a:gd name="connsiteY2" fmla="*/ 3873500 h 3949976"/>
              <a:gd name="connsiteX3" fmla="*/ 304800 w 4725649"/>
              <a:gd name="connsiteY3" fmla="*/ 3848100 h 3949976"/>
              <a:gd name="connsiteX4" fmla="*/ 228600 w 4725649"/>
              <a:gd name="connsiteY4" fmla="*/ 3810000 h 3949976"/>
              <a:gd name="connsiteX5" fmla="*/ 190500 w 4725649"/>
              <a:gd name="connsiteY5" fmla="*/ 3771900 h 3949976"/>
              <a:gd name="connsiteX6" fmla="*/ 114300 w 4725649"/>
              <a:gd name="connsiteY6" fmla="*/ 3721100 h 3949976"/>
              <a:gd name="connsiteX7" fmla="*/ 88900 w 4725649"/>
              <a:gd name="connsiteY7" fmla="*/ 3683000 h 3949976"/>
              <a:gd name="connsiteX8" fmla="*/ 50800 w 4725649"/>
              <a:gd name="connsiteY8" fmla="*/ 3657600 h 3949976"/>
              <a:gd name="connsiteX9" fmla="*/ 25400 w 4725649"/>
              <a:gd name="connsiteY9" fmla="*/ 3581400 h 3949976"/>
              <a:gd name="connsiteX10" fmla="*/ 0 w 4725649"/>
              <a:gd name="connsiteY10" fmla="*/ 3492500 h 3949976"/>
              <a:gd name="connsiteX11" fmla="*/ 12700 w 4725649"/>
              <a:gd name="connsiteY11" fmla="*/ 3314700 h 3949976"/>
              <a:gd name="connsiteX12" fmla="*/ 25400 w 4725649"/>
              <a:gd name="connsiteY12" fmla="*/ 3276600 h 3949976"/>
              <a:gd name="connsiteX13" fmla="*/ 38100 w 4725649"/>
              <a:gd name="connsiteY13" fmla="*/ 3175000 h 3949976"/>
              <a:gd name="connsiteX14" fmla="*/ 50800 w 4725649"/>
              <a:gd name="connsiteY14" fmla="*/ 2286000 h 3949976"/>
              <a:gd name="connsiteX15" fmla="*/ 88900 w 4725649"/>
              <a:gd name="connsiteY15" fmla="*/ 2171700 h 3949976"/>
              <a:gd name="connsiteX16" fmla="*/ 114300 w 4725649"/>
              <a:gd name="connsiteY16" fmla="*/ 2070100 h 3949976"/>
              <a:gd name="connsiteX17" fmla="*/ 127000 w 4725649"/>
              <a:gd name="connsiteY17" fmla="*/ 2032000 h 3949976"/>
              <a:gd name="connsiteX18" fmla="*/ 139700 w 4725649"/>
              <a:gd name="connsiteY18" fmla="*/ 1968500 h 3949976"/>
              <a:gd name="connsiteX19" fmla="*/ 152400 w 4725649"/>
              <a:gd name="connsiteY19" fmla="*/ 1930400 h 3949976"/>
              <a:gd name="connsiteX20" fmla="*/ 165100 w 4725649"/>
              <a:gd name="connsiteY20" fmla="*/ 1866900 h 3949976"/>
              <a:gd name="connsiteX21" fmla="*/ 190500 w 4725649"/>
              <a:gd name="connsiteY21" fmla="*/ 1778000 h 3949976"/>
              <a:gd name="connsiteX22" fmla="*/ 177800 w 4725649"/>
              <a:gd name="connsiteY22" fmla="*/ 1485900 h 3949976"/>
              <a:gd name="connsiteX23" fmla="*/ 152400 w 4725649"/>
              <a:gd name="connsiteY23" fmla="*/ 1371600 h 3949976"/>
              <a:gd name="connsiteX24" fmla="*/ 139700 w 4725649"/>
              <a:gd name="connsiteY24" fmla="*/ 1320800 h 3949976"/>
              <a:gd name="connsiteX25" fmla="*/ 152400 w 4725649"/>
              <a:gd name="connsiteY25" fmla="*/ 1066800 h 3949976"/>
              <a:gd name="connsiteX26" fmla="*/ 165100 w 4725649"/>
              <a:gd name="connsiteY26" fmla="*/ 1028700 h 3949976"/>
              <a:gd name="connsiteX27" fmla="*/ 190500 w 4725649"/>
              <a:gd name="connsiteY27" fmla="*/ 939800 h 3949976"/>
              <a:gd name="connsiteX28" fmla="*/ 215900 w 4725649"/>
              <a:gd name="connsiteY28" fmla="*/ 901700 h 3949976"/>
              <a:gd name="connsiteX29" fmla="*/ 241300 w 4725649"/>
              <a:gd name="connsiteY29" fmla="*/ 812800 h 3949976"/>
              <a:gd name="connsiteX30" fmla="*/ 266700 w 4725649"/>
              <a:gd name="connsiteY30" fmla="*/ 711200 h 3949976"/>
              <a:gd name="connsiteX31" fmla="*/ 228600 w 4725649"/>
              <a:gd name="connsiteY31" fmla="*/ 546100 h 3949976"/>
              <a:gd name="connsiteX32" fmla="*/ 190500 w 4725649"/>
              <a:gd name="connsiteY32" fmla="*/ 508000 h 3949976"/>
              <a:gd name="connsiteX33" fmla="*/ 203200 w 4725649"/>
              <a:gd name="connsiteY33" fmla="*/ 457200 h 3949976"/>
              <a:gd name="connsiteX34" fmla="*/ 241300 w 4725649"/>
              <a:gd name="connsiteY34" fmla="*/ 444500 h 3949976"/>
              <a:gd name="connsiteX35" fmla="*/ 419100 w 4725649"/>
              <a:gd name="connsiteY35" fmla="*/ 406400 h 3949976"/>
              <a:gd name="connsiteX36" fmla="*/ 508000 w 4725649"/>
              <a:gd name="connsiteY36" fmla="*/ 368300 h 3949976"/>
              <a:gd name="connsiteX37" fmla="*/ 546100 w 4725649"/>
              <a:gd name="connsiteY37" fmla="*/ 355600 h 3949976"/>
              <a:gd name="connsiteX38" fmla="*/ 596900 w 4725649"/>
              <a:gd name="connsiteY38" fmla="*/ 342900 h 3949976"/>
              <a:gd name="connsiteX39" fmla="*/ 635000 w 4725649"/>
              <a:gd name="connsiteY39" fmla="*/ 330200 h 3949976"/>
              <a:gd name="connsiteX40" fmla="*/ 876300 w 4725649"/>
              <a:gd name="connsiteY40" fmla="*/ 304800 h 3949976"/>
              <a:gd name="connsiteX41" fmla="*/ 977900 w 4725649"/>
              <a:gd name="connsiteY41" fmla="*/ 292100 h 3949976"/>
              <a:gd name="connsiteX42" fmla="*/ 1041400 w 4725649"/>
              <a:gd name="connsiteY42" fmla="*/ 279400 h 3949976"/>
              <a:gd name="connsiteX43" fmla="*/ 1181100 w 4725649"/>
              <a:gd name="connsiteY43" fmla="*/ 266700 h 3949976"/>
              <a:gd name="connsiteX44" fmla="*/ 1295400 w 4725649"/>
              <a:gd name="connsiteY44" fmla="*/ 254000 h 3949976"/>
              <a:gd name="connsiteX45" fmla="*/ 1346200 w 4725649"/>
              <a:gd name="connsiteY45" fmla="*/ 241300 h 3949976"/>
              <a:gd name="connsiteX46" fmla="*/ 1587500 w 4725649"/>
              <a:gd name="connsiteY46" fmla="*/ 215900 h 3949976"/>
              <a:gd name="connsiteX47" fmla="*/ 1638300 w 4725649"/>
              <a:gd name="connsiteY47" fmla="*/ 203200 h 3949976"/>
              <a:gd name="connsiteX48" fmla="*/ 1816100 w 4725649"/>
              <a:gd name="connsiteY48" fmla="*/ 177800 h 3949976"/>
              <a:gd name="connsiteX49" fmla="*/ 1905000 w 4725649"/>
              <a:gd name="connsiteY49" fmla="*/ 152400 h 3949976"/>
              <a:gd name="connsiteX50" fmla="*/ 2006600 w 4725649"/>
              <a:gd name="connsiteY50" fmla="*/ 114300 h 3949976"/>
              <a:gd name="connsiteX51" fmla="*/ 2057400 w 4725649"/>
              <a:gd name="connsiteY51" fmla="*/ 101600 h 3949976"/>
              <a:gd name="connsiteX52" fmla="*/ 2095500 w 4725649"/>
              <a:gd name="connsiteY52" fmla="*/ 88900 h 3949976"/>
              <a:gd name="connsiteX53" fmla="*/ 2146300 w 4725649"/>
              <a:gd name="connsiteY53" fmla="*/ 76200 h 3949976"/>
              <a:gd name="connsiteX54" fmla="*/ 2209800 w 4725649"/>
              <a:gd name="connsiteY54" fmla="*/ 63500 h 3949976"/>
              <a:gd name="connsiteX55" fmla="*/ 2273300 w 4725649"/>
              <a:gd name="connsiteY55" fmla="*/ 38100 h 3949976"/>
              <a:gd name="connsiteX56" fmla="*/ 2324100 w 4725649"/>
              <a:gd name="connsiteY56" fmla="*/ 25400 h 3949976"/>
              <a:gd name="connsiteX57" fmla="*/ 2362200 w 4725649"/>
              <a:gd name="connsiteY57" fmla="*/ 12700 h 3949976"/>
              <a:gd name="connsiteX58" fmla="*/ 2451100 w 4725649"/>
              <a:gd name="connsiteY58" fmla="*/ 0 h 3949976"/>
              <a:gd name="connsiteX59" fmla="*/ 3009900 w 4725649"/>
              <a:gd name="connsiteY59" fmla="*/ 12700 h 3949976"/>
              <a:gd name="connsiteX60" fmla="*/ 3098800 w 4725649"/>
              <a:gd name="connsiteY60" fmla="*/ 25400 h 3949976"/>
              <a:gd name="connsiteX61" fmla="*/ 3225800 w 4725649"/>
              <a:gd name="connsiteY61" fmla="*/ 38100 h 3949976"/>
              <a:gd name="connsiteX62" fmla="*/ 3441700 w 4725649"/>
              <a:gd name="connsiteY62" fmla="*/ 76200 h 3949976"/>
              <a:gd name="connsiteX63" fmla="*/ 4025900 w 4725649"/>
              <a:gd name="connsiteY63" fmla="*/ 101600 h 3949976"/>
              <a:gd name="connsiteX64" fmla="*/ 4292600 w 4725649"/>
              <a:gd name="connsiteY64" fmla="*/ 127000 h 3949976"/>
              <a:gd name="connsiteX65" fmla="*/ 4470400 w 4725649"/>
              <a:gd name="connsiteY65" fmla="*/ 152400 h 3949976"/>
              <a:gd name="connsiteX66" fmla="*/ 4597400 w 4725649"/>
              <a:gd name="connsiteY66" fmla="*/ 190500 h 3949976"/>
              <a:gd name="connsiteX67" fmla="*/ 4720880 w 4725649"/>
              <a:gd name="connsiteY67" fmla="*/ 409795 h 3949976"/>
              <a:gd name="connsiteX68" fmla="*/ 4701012 w 4725649"/>
              <a:gd name="connsiteY68" fmla="*/ 1021281 h 3949976"/>
              <a:gd name="connsiteX69" fmla="*/ 4660900 w 4725649"/>
              <a:gd name="connsiteY69" fmla="*/ 1930400 h 3949976"/>
              <a:gd name="connsiteX70" fmla="*/ 4495800 w 4725649"/>
              <a:gd name="connsiteY70" fmla="*/ 2997200 h 3949976"/>
              <a:gd name="connsiteX71" fmla="*/ 4356226 w 4725649"/>
              <a:gd name="connsiteY71" fmla="*/ 3236489 h 3949976"/>
              <a:gd name="connsiteX72" fmla="*/ 4140200 w 4725649"/>
              <a:gd name="connsiteY72" fmla="*/ 3378200 h 3949976"/>
              <a:gd name="connsiteX73" fmla="*/ 3911600 w 4725649"/>
              <a:gd name="connsiteY73" fmla="*/ 3517900 h 3949976"/>
              <a:gd name="connsiteX74" fmla="*/ 3746500 w 4725649"/>
              <a:gd name="connsiteY74" fmla="*/ 3568700 h 3949976"/>
              <a:gd name="connsiteX75" fmla="*/ 3479800 w 4725649"/>
              <a:gd name="connsiteY75" fmla="*/ 3632200 h 3949976"/>
              <a:gd name="connsiteX76" fmla="*/ 3314700 w 4725649"/>
              <a:gd name="connsiteY76" fmla="*/ 3670300 h 3949976"/>
              <a:gd name="connsiteX77" fmla="*/ 2578100 w 4725649"/>
              <a:gd name="connsiteY77" fmla="*/ 3695700 h 3949976"/>
              <a:gd name="connsiteX78" fmla="*/ 1625600 w 4725649"/>
              <a:gd name="connsiteY78" fmla="*/ 3733800 h 3949976"/>
              <a:gd name="connsiteX79" fmla="*/ 1536700 w 4725649"/>
              <a:gd name="connsiteY79" fmla="*/ 3746500 h 3949976"/>
              <a:gd name="connsiteX80" fmla="*/ 1384300 w 4725649"/>
              <a:gd name="connsiteY80" fmla="*/ 3771900 h 3949976"/>
              <a:gd name="connsiteX81" fmla="*/ 1282700 w 4725649"/>
              <a:gd name="connsiteY81" fmla="*/ 3797300 h 3949976"/>
              <a:gd name="connsiteX82" fmla="*/ 1231900 w 4725649"/>
              <a:gd name="connsiteY82" fmla="*/ 3810000 h 3949976"/>
              <a:gd name="connsiteX83" fmla="*/ 1193800 w 4725649"/>
              <a:gd name="connsiteY83" fmla="*/ 3835400 h 3949976"/>
              <a:gd name="connsiteX84" fmla="*/ 1117600 w 4725649"/>
              <a:gd name="connsiteY84" fmla="*/ 3860800 h 3949976"/>
              <a:gd name="connsiteX85" fmla="*/ 1003300 w 4725649"/>
              <a:gd name="connsiteY85" fmla="*/ 3937000 h 3949976"/>
              <a:gd name="connsiteX86" fmla="*/ 952500 w 4725649"/>
              <a:gd name="connsiteY86" fmla="*/ 3949700 h 3949976"/>
              <a:gd name="connsiteX87" fmla="*/ 660400 w 4725649"/>
              <a:gd name="connsiteY87" fmla="*/ 3924300 h 3949976"/>
              <a:gd name="connsiteX88" fmla="*/ 584200 w 4725649"/>
              <a:gd name="connsiteY88" fmla="*/ 3898900 h 3949976"/>
              <a:gd name="connsiteX89" fmla="*/ 546100 w 4725649"/>
              <a:gd name="connsiteY89" fmla="*/ 3886200 h 3949976"/>
              <a:gd name="connsiteX90" fmla="*/ 508000 w 4725649"/>
              <a:gd name="connsiteY90" fmla="*/ 3873500 h 3949976"/>
              <a:gd name="connsiteX91" fmla="*/ 495300 w 4725649"/>
              <a:gd name="connsiteY91" fmla="*/ 3898900 h 3949976"/>
              <a:gd name="connsiteX0" fmla="*/ 495300 w 4725649"/>
              <a:gd name="connsiteY0" fmla="*/ 3898900 h 3951636"/>
              <a:gd name="connsiteX1" fmla="*/ 495300 w 4725649"/>
              <a:gd name="connsiteY1" fmla="*/ 3898900 h 3951636"/>
              <a:gd name="connsiteX2" fmla="*/ 342900 w 4725649"/>
              <a:gd name="connsiteY2" fmla="*/ 3873500 h 3951636"/>
              <a:gd name="connsiteX3" fmla="*/ 304800 w 4725649"/>
              <a:gd name="connsiteY3" fmla="*/ 3848100 h 3951636"/>
              <a:gd name="connsiteX4" fmla="*/ 228600 w 4725649"/>
              <a:gd name="connsiteY4" fmla="*/ 3810000 h 3951636"/>
              <a:gd name="connsiteX5" fmla="*/ 190500 w 4725649"/>
              <a:gd name="connsiteY5" fmla="*/ 3771900 h 3951636"/>
              <a:gd name="connsiteX6" fmla="*/ 114300 w 4725649"/>
              <a:gd name="connsiteY6" fmla="*/ 3721100 h 3951636"/>
              <a:gd name="connsiteX7" fmla="*/ 88900 w 4725649"/>
              <a:gd name="connsiteY7" fmla="*/ 3683000 h 3951636"/>
              <a:gd name="connsiteX8" fmla="*/ 50800 w 4725649"/>
              <a:gd name="connsiteY8" fmla="*/ 3657600 h 3951636"/>
              <a:gd name="connsiteX9" fmla="*/ 25400 w 4725649"/>
              <a:gd name="connsiteY9" fmla="*/ 3581400 h 3951636"/>
              <a:gd name="connsiteX10" fmla="*/ 0 w 4725649"/>
              <a:gd name="connsiteY10" fmla="*/ 3492500 h 3951636"/>
              <a:gd name="connsiteX11" fmla="*/ 12700 w 4725649"/>
              <a:gd name="connsiteY11" fmla="*/ 3314700 h 3951636"/>
              <a:gd name="connsiteX12" fmla="*/ 25400 w 4725649"/>
              <a:gd name="connsiteY12" fmla="*/ 3276600 h 3951636"/>
              <a:gd name="connsiteX13" fmla="*/ 38100 w 4725649"/>
              <a:gd name="connsiteY13" fmla="*/ 3175000 h 3951636"/>
              <a:gd name="connsiteX14" fmla="*/ 50800 w 4725649"/>
              <a:gd name="connsiteY14" fmla="*/ 2286000 h 3951636"/>
              <a:gd name="connsiteX15" fmla="*/ 88900 w 4725649"/>
              <a:gd name="connsiteY15" fmla="*/ 2171700 h 3951636"/>
              <a:gd name="connsiteX16" fmla="*/ 114300 w 4725649"/>
              <a:gd name="connsiteY16" fmla="*/ 2070100 h 3951636"/>
              <a:gd name="connsiteX17" fmla="*/ 127000 w 4725649"/>
              <a:gd name="connsiteY17" fmla="*/ 2032000 h 3951636"/>
              <a:gd name="connsiteX18" fmla="*/ 139700 w 4725649"/>
              <a:gd name="connsiteY18" fmla="*/ 1968500 h 3951636"/>
              <a:gd name="connsiteX19" fmla="*/ 152400 w 4725649"/>
              <a:gd name="connsiteY19" fmla="*/ 1930400 h 3951636"/>
              <a:gd name="connsiteX20" fmla="*/ 165100 w 4725649"/>
              <a:gd name="connsiteY20" fmla="*/ 1866900 h 3951636"/>
              <a:gd name="connsiteX21" fmla="*/ 190500 w 4725649"/>
              <a:gd name="connsiteY21" fmla="*/ 1778000 h 3951636"/>
              <a:gd name="connsiteX22" fmla="*/ 177800 w 4725649"/>
              <a:gd name="connsiteY22" fmla="*/ 1485900 h 3951636"/>
              <a:gd name="connsiteX23" fmla="*/ 152400 w 4725649"/>
              <a:gd name="connsiteY23" fmla="*/ 1371600 h 3951636"/>
              <a:gd name="connsiteX24" fmla="*/ 139700 w 4725649"/>
              <a:gd name="connsiteY24" fmla="*/ 1320800 h 3951636"/>
              <a:gd name="connsiteX25" fmla="*/ 152400 w 4725649"/>
              <a:gd name="connsiteY25" fmla="*/ 1066800 h 3951636"/>
              <a:gd name="connsiteX26" fmla="*/ 165100 w 4725649"/>
              <a:gd name="connsiteY26" fmla="*/ 1028700 h 3951636"/>
              <a:gd name="connsiteX27" fmla="*/ 190500 w 4725649"/>
              <a:gd name="connsiteY27" fmla="*/ 939800 h 3951636"/>
              <a:gd name="connsiteX28" fmla="*/ 215900 w 4725649"/>
              <a:gd name="connsiteY28" fmla="*/ 901700 h 3951636"/>
              <a:gd name="connsiteX29" fmla="*/ 241300 w 4725649"/>
              <a:gd name="connsiteY29" fmla="*/ 812800 h 3951636"/>
              <a:gd name="connsiteX30" fmla="*/ 266700 w 4725649"/>
              <a:gd name="connsiteY30" fmla="*/ 711200 h 3951636"/>
              <a:gd name="connsiteX31" fmla="*/ 228600 w 4725649"/>
              <a:gd name="connsiteY31" fmla="*/ 546100 h 3951636"/>
              <a:gd name="connsiteX32" fmla="*/ 190500 w 4725649"/>
              <a:gd name="connsiteY32" fmla="*/ 508000 h 3951636"/>
              <a:gd name="connsiteX33" fmla="*/ 203200 w 4725649"/>
              <a:gd name="connsiteY33" fmla="*/ 457200 h 3951636"/>
              <a:gd name="connsiteX34" fmla="*/ 241300 w 4725649"/>
              <a:gd name="connsiteY34" fmla="*/ 444500 h 3951636"/>
              <a:gd name="connsiteX35" fmla="*/ 419100 w 4725649"/>
              <a:gd name="connsiteY35" fmla="*/ 406400 h 3951636"/>
              <a:gd name="connsiteX36" fmla="*/ 508000 w 4725649"/>
              <a:gd name="connsiteY36" fmla="*/ 368300 h 3951636"/>
              <a:gd name="connsiteX37" fmla="*/ 546100 w 4725649"/>
              <a:gd name="connsiteY37" fmla="*/ 355600 h 3951636"/>
              <a:gd name="connsiteX38" fmla="*/ 596900 w 4725649"/>
              <a:gd name="connsiteY38" fmla="*/ 342900 h 3951636"/>
              <a:gd name="connsiteX39" fmla="*/ 635000 w 4725649"/>
              <a:gd name="connsiteY39" fmla="*/ 330200 h 3951636"/>
              <a:gd name="connsiteX40" fmla="*/ 876300 w 4725649"/>
              <a:gd name="connsiteY40" fmla="*/ 304800 h 3951636"/>
              <a:gd name="connsiteX41" fmla="*/ 977900 w 4725649"/>
              <a:gd name="connsiteY41" fmla="*/ 292100 h 3951636"/>
              <a:gd name="connsiteX42" fmla="*/ 1041400 w 4725649"/>
              <a:gd name="connsiteY42" fmla="*/ 279400 h 3951636"/>
              <a:gd name="connsiteX43" fmla="*/ 1181100 w 4725649"/>
              <a:gd name="connsiteY43" fmla="*/ 266700 h 3951636"/>
              <a:gd name="connsiteX44" fmla="*/ 1295400 w 4725649"/>
              <a:gd name="connsiteY44" fmla="*/ 254000 h 3951636"/>
              <a:gd name="connsiteX45" fmla="*/ 1346200 w 4725649"/>
              <a:gd name="connsiteY45" fmla="*/ 241300 h 3951636"/>
              <a:gd name="connsiteX46" fmla="*/ 1587500 w 4725649"/>
              <a:gd name="connsiteY46" fmla="*/ 215900 h 3951636"/>
              <a:gd name="connsiteX47" fmla="*/ 1638300 w 4725649"/>
              <a:gd name="connsiteY47" fmla="*/ 203200 h 3951636"/>
              <a:gd name="connsiteX48" fmla="*/ 1816100 w 4725649"/>
              <a:gd name="connsiteY48" fmla="*/ 177800 h 3951636"/>
              <a:gd name="connsiteX49" fmla="*/ 1905000 w 4725649"/>
              <a:gd name="connsiteY49" fmla="*/ 152400 h 3951636"/>
              <a:gd name="connsiteX50" fmla="*/ 2006600 w 4725649"/>
              <a:gd name="connsiteY50" fmla="*/ 114300 h 3951636"/>
              <a:gd name="connsiteX51" fmla="*/ 2057400 w 4725649"/>
              <a:gd name="connsiteY51" fmla="*/ 101600 h 3951636"/>
              <a:gd name="connsiteX52" fmla="*/ 2095500 w 4725649"/>
              <a:gd name="connsiteY52" fmla="*/ 88900 h 3951636"/>
              <a:gd name="connsiteX53" fmla="*/ 2146300 w 4725649"/>
              <a:gd name="connsiteY53" fmla="*/ 76200 h 3951636"/>
              <a:gd name="connsiteX54" fmla="*/ 2209800 w 4725649"/>
              <a:gd name="connsiteY54" fmla="*/ 63500 h 3951636"/>
              <a:gd name="connsiteX55" fmla="*/ 2273300 w 4725649"/>
              <a:gd name="connsiteY55" fmla="*/ 38100 h 3951636"/>
              <a:gd name="connsiteX56" fmla="*/ 2324100 w 4725649"/>
              <a:gd name="connsiteY56" fmla="*/ 25400 h 3951636"/>
              <a:gd name="connsiteX57" fmla="*/ 2362200 w 4725649"/>
              <a:gd name="connsiteY57" fmla="*/ 12700 h 3951636"/>
              <a:gd name="connsiteX58" fmla="*/ 2451100 w 4725649"/>
              <a:gd name="connsiteY58" fmla="*/ 0 h 3951636"/>
              <a:gd name="connsiteX59" fmla="*/ 3009900 w 4725649"/>
              <a:gd name="connsiteY59" fmla="*/ 12700 h 3951636"/>
              <a:gd name="connsiteX60" fmla="*/ 3098800 w 4725649"/>
              <a:gd name="connsiteY60" fmla="*/ 25400 h 3951636"/>
              <a:gd name="connsiteX61" fmla="*/ 3225800 w 4725649"/>
              <a:gd name="connsiteY61" fmla="*/ 38100 h 3951636"/>
              <a:gd name="connsiteX62" fmla="*/ 3441700 w 4725649"/>
              <a:gd name="connsiteY62" fmla="*/ 76200 h 3951636"/>
              <a:gd name="connsiteX63" fmla="*/ 4025900 w 4725649"/>
              <a:gd name="connsiteY63" fmla="*/ 101600 h 3951636"/>
              <a:gd name="connsiteX64" fmla="*/ 4292600 w 4725649"/>
              <a:gd name="connsiteY64" fmla="*/ 127000 h 3951636"/>
              <a:gd name="connsiteX65" fmla="*/ 4470400 w 4725649"/>
              <a:gd name="connsiteY65" fmla="*/ 152400 h 3951636"/>
              <a:gd name="connsiteX66" fmla="*/ 4597400 w 4725649"/>
              <a:gd name="connsiteY66" fmla="*/ 190500 h 3951636"/>
              <a:gd name="connsiteX67" fmla="*/ 4720880 w 4725649"/>
              <a:gd name="connsiteY67" fmla="*/ 409795 h 3951636"/>
              <a:gd name="connsiteX68" fmla="*/ 4701012 w 4725649"/>
              <a:gd name="connsiteY68" fmla="*/ 1021281 h 3951636"/>
              <a:gd name="connsiteX69" fmla="*/ 4660900 w 4725649"/>
              <a:gd name="connsiteY69" fmla="*/ 1930400 h 3951636"/>
              <a:gd name="connsiteX70" fmla="*/ 4495800 w 4725649"/>
              <a:gd name="connsiteY70" fmla="*/ 2997200 h 3951636"/>
              <a:gd name="connsiteX71" fmla="*/ 4356226 w 4725649"/>
              <a:gd name="connsiteY71" fmla="*/ 3236489 h 3951636"/>
              <a:gd name="connsiteX72" fmla="*/ 4140200 w 4725649"/>
              <a:gd name="connsiteY72" fmla="*/ 3378200 h 3951636"/>
              <a:gd name="connsiteX73" fmla="*/ 3911600 w 4725649"/>
              <a:gd name="connsiteY73" fmla="*/ 3517900 h 3951636"/>
              <a:gd name="connsiteX74" fmla="*/ 3746500 w 4725649"/>
              <a:gd name="connsiteY74" fmla="*/ 3568700 h 3951636"/>
              <a:gd name="connsiteX75" fmla="*/ 3479800 w 4725649"/>
              <a:gd name="connsiteY75" fmla="*/ 3632200 h 3951636"/>
              <a:gd name="connsiteX76" fmla="*/ 3314700 w 4725649"/>
              <a:gd name="connsiteY76" fmla="*/ 3670300 h 3951636"/>
              <a:gd name="connsiteX77" fmla="*/ 2578100 w 4725649"/>
              <a:gd name="connsiteY77" fmla="*/ 3695700 h 3951636"/>
              <a:gd name="connsiteX78" fmla="*/ 1625600 w 4725649"/>
              <a:gd name="connsiteY78" fmla="*/ 3733800 h 3951636"/>
              <a:gd name="connsiteX79" fmla="*/ 1536700 w 4725649"/>
              <a:gd name="connsiteY79" fmla="*/ 3746500 h 3951636"/>
              <a:gd name="connsiteX80" fmla="*/ 1384300 w 4725649"/>
              <a:gd name="connsiteY80" fmla="*/ 3771900 h 3951636"/>
              <a:gd name="connsiteX81" fmla="*/ 1282700 w 4725649"/>
              <a:gd name="connsiteY81" fmla="*/ 3797300 h 3951636"/>
              <a:gd name="connsiteX82" fmla="*/ 1231900 w 4725649"/>
              <a:gd name="connsiteY82" fmla="*/ 3810000 h 3951636"/>
              <a:gd name="connsiteX83" fmla="*/ 1193800 w 4725649"/>
              <a:gd name="connsiteY83" fmla="*/ 3835400 h 3951636"/>
              <a:gd name="connsiteX84" fmla="*/ 1003300 w 4725649"/>
              <a:gd name="connsiteY84" fmla="*/ 3937000 h 3951636"/>
              <a:gd name="connsiteX85" fmla="*/ 952500 w 4725649"/>
              <a:gd name="connsiteY85" fmla="*/ 3949700 h 3951636"/>
              <a:gd name="connsiteX86" fmla="*/ 660400 w 4725649"/>
              <a:gd name="connsiteY86" fmla="*/ 3924300 h 3951636"/>
              <a:gd name="connsiteX87" fmla="*/ 584200 w 4725649"/>
              <a:gd name="connsiteY87" fmla="*/ 3898900 h 3951636"/>
              <a:gd name="connsiteX88" fmla="*/ 546100 w 4725649"/>
              <a:gd name="connsiteY88" fmla="*/ 3886200 h 3951636"/>
              <a:gd name="connsiteX89" fmla="*/ 508000 w 4725649"/>
              <a:gd name="connsiteY89" fmla="*/ 3873500 h 3951636"/>
              <a:gd name="connsiteX90" fmla="*/ 495300 w 4725649"/>
              <a:gd name="connsiteY90" fmla="*/ 3898900 h 3951636"/>
              <a:gd name="connsiteX0" fmla="*/ 495300 w 4725649"/>
              <a:gd name="connsiteY0" fmla="*/ 38989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304800 w 4725649"/>
              <a:gd name="connsiteY3" fmla="*/ 3848100 h 3953584"/>
              <a:gd name="connsiteX4" fmla="*/ 228600 w 4725649"/>
              <a:gd name="connsiteY4" fmla="*/ 3810000 h 3953584"/>
              <a:gd name="connsiteX5" fmla="*/ 190500 w 4725649"/>
              <a:gd name="connsiteY5" fmla="*/ 3771900 h 3953584"/>
              <a:gd name="connsiteX6" fmla="*/ 114300 w 4725649"/>
              <a:gd name="connsiteY6" fmla="*/ 3721100 h 3953584"/>
              <a:gd name="connsiteX7" fmla="*/ 88900 w 4725649"/>
              <a:gd name="connsiteY7" fmla="*/ 3683000 h 3953584"/>
              <a:gd name="connsiteX8" fmla="*/ 50800 w 4725649"/>
              <a:gd name="connsiteY8" fmla="*/ 3657600 h 3953584"/>
              <a:gd name="connsiteX9" fmla="*/ 25400 w 4725649"/>
              <a:gd name="connsiteY9" fmla="*/ 3581400 h 3953584"/>
              <a:gd name="connsiteX10" fmla="*/ 0 w 4725649"/>
              <a:gd name="connsiteY10" fmla="*/ 3492500 h 3953584"/>
              <a:gd name="connsiteX11" fmla="*/ 12700 w 4725649"/>
              <a:gd name="connsiteY11" fmla="*/ 3314700 h 3953584"/>
              <a:gd name="connsiteX12" fmla="*/ 25400 w 4725649"/>
              <a:gd name="connsiteY12" fmla="*/ 3276600 h 3953584"/>
              <a:gd name="connsiteX13" fmla="*/ 38100 w 4725649"/>
              <a:gd name="connsiteY13" fmla="*/ 3175000 h 3953584"/>
              <a:gd name="connsiteX14" fmla="*/ 50800 w 4725649"/>
              <a:gd name="connsiteY14" fmla="*/ 2286000 h 3953584"/>
              <a:gd name="connsiteX15" fmla="*/ 88900 w 4725649"/>
              <a:gd name="connsiteY15" fmla="*/ 2171700 h 3953584"/>
              <a:gd name="connsiteX16" fmla="*/ 114300 w 4725649"/>
              <a:gd name="connsiteY16" fmla="*/ 2070100 h 3953584"/>
              <a:gd name="connsiteX17" fmla="*/ 127000 w 4725649"/>
              <a:gd name="connsiteY17" fmla="*/ 2032000 h 3953584"/>
              <a:gd name="connsiteX18" fmla="*/ 139700 w 4725649"/>
              <a:gd name="connsiteY18" fmla="*/ 1968500 h 3953584"/>
              <a:gd name="connsiteX19" fmla="*/ 152400 w 4725649"/>
              <a:gd name="connsiteY19" fmla="*/ 1930400 h 3953584"/>
              <a:gd name="connsiteX20" fmla="*/ 165100 w 4725649"/>
              <a:gd name="connsiteY20" fmla="*/ 1866900 h 3953584"/>
              <a:gd name="connsiteX21" fmla="*/ 190500 w 4725649"/>
              <a:gd name="connsiteY21" fmla="*/ 1778000 h 3953584"/>
              <a:gd name="connsiteX22" fmla="*/ 177800 w 4725649"/>
              <a:gd name="connsiteY22" fmla="*/ 1485900 h 3953584"/>
              <a:gd name="connsiteX23" fmla="*/ 152400 w 4725649"/>
              <a:gd name="connsiteY23" fmla="*/ 1371600 h 3953584"/>
              <a:gd name="connsiteX24" fmla="*/ 139700 w 4725649"/>
              <a:gd name="connsiteY24" fmla="*/ 1320800 h 3953584"/>
              <a:gd name="connsiteX25" fmla="*/ 152400 w 4725649"/>
              <a:gd name="connsiteY25" fmla="*/ 1066800 h 3953584"/>
              <a:gd name="connsiteX26" fmla="*/ 165100 w 4725649"/>
              <a:gd name="connsiteY26" fmla="*/ 1028700 h 3953584"/>
              <a:gd name="connsiteX27" fmla="*/ 190500 w 4725649"/>
              <a:gd name="connsiteY27" fmla="*/ 939800 h 3953584"/>
              <a:gd name="connsiteX28" fmla="*/ 215900 w 4725649"/>
              <a:gd name="connsiteY28" fmla="*/ 901700 h 3953584"/>
              <a:gd name="connsiteX29" fmla="*/ 241300 w 4725649"/>
              <a:gd name="connsiteY29" fmla="*/ 812800 h 3953584"/>
              <a:gd name="connsiteX30" fmla="*/ 266700 w 4725649"/>
              <a:gd name="connsiteY30" fmla="*/ 711200 h 3953584"/>
              <a:gd name="connsiteX31" fmla="*/ 228600 w 4725649"/>
              <a:gd name="connsiteY31" fmla="*/ 546100 h 3953584"/>
              <a:gd name="connsiteX32" fmla="*/ 190500 w 4725649"/>
              <a:gd name="connsiteY32" fmla="*/ 508000 h 3953584"/>
              <a:gd name="connsiteX33" fmla="*/ 203200 w 4725649"/>
              <a:gd name="connsiteY33" fmla="*/ 457200 h 3953584"/>
              <a:gd name="connsiteX34" fmla="*/ 241300 w 4725649"/>
              <a:gd name="connsiteY34" fmla="*/ 444500 h 3953584"/>
              <a:gd name="connsiteX35" fmla="*/ 419100 w 4725649"/>
              <a:gd name="connsiteY35" fmla="*/ 406400 h 3953584"/>
              <a:gd name="connsiteX36" fmla="*/ 508000 w 4725649"/>
              <a:gd name="connsiteY36" fmla="*/ 368300 h 3953584"/>
              <a:gd name="connsiteX37" fmla="*/ 546100 w 4725649"/>
              <a:gd name="connsiteY37" fmla="*/ 355600 h 3953584"/>
              <a:gd name="connsiteX38" fmla="*/ 596900 w 4725649"/>
              <a:gd name="connsiteY38" fmla="*/ 342900 h 3953584"/>
              <a:gd name="connsiteX39" fmla="*/ 635000 w 4725649"/>
              <a:gd name="connsiteY39" fmla="*/ 330200 h 3953584"/>
              <a:gd name="connsiteX40" fmla="*/ 876300 w 4725649"/>
              <a:gd name="connsiteY40" fmla="*/ 304800 h 3953584"/>
              <a:gd name="connsiteX41" fmla="*/ 977900 w 4725649"/>
              <a:gd name="connsiteY41" fmla="*/ 292100 h 3953584"/>
              <a:gd name="connsiteX42" fmla="*/ 1041400 w 4725649"/>
              <a:gd name="connsiteY42" fmla="*/ 279400 h 3953584"/>
              <a:gd name="connsiteX43" fmla="*/ 1181100 w 4725649"/>
              <a:gd name="connsiteY43" fmla="*/ 266700 h 3953584"/>
              <a:gd name="connsiteX44" fmla="*/ 1295400 w 4725649"/>
              <a:gd name="connsiteY44" fmla="*/ 254000 h 3953584"/>
              <a:gd name="connsiteX45" fmla="*/ 1346200 w 4725649"/>
              <a:gd name="connsiteY45" fmla="*/ 241300 h 3953584"/>
              <a:gd name="connsiteX46" fmla="*/ 1587500 w 4725649"/>
              <a:gd name="connsiteY46" fmla="*/ 215900 h 3953584"/>
              <a:gd name="connsiteX47" fmla="*/ 1638300 w 4725649"/>
              <a:gd name="connsiteY47" fmla="*/ 203200 h 3953584"/>
              <a:gd name="connsiteX48" fmla="*/ 1816100 w 4725649"/>
              <a:gd name="connsiteY48" fmla="*/ 177800 h 3953584"/>
              <a:gd name="connsiteX49" fmla="*/ 1905000 w 4725649"/>
              <a:gd name="connsiteY49" fmla="*/ 152400 h 3953584"/>
              <a:gd name="connsiteX50" fmla="*/ 2006600 w 4725649"/>
              <a:gd name="connsiteY50" fmla="*/ 114300 h 3953584"/>
              <a:gd name="connsiteX51" fmla="*/ 2057400 w 4725649"/>
              <a:gd name="connsiteY51" fmla="*/ 101600 h 3953584"/>
              <a:gd name="connsiteX52" fmla="*/ 2095500 w 4725649"/>
              <a:gd name="connsiteY52" fmla="*/ 88900 h 3953584"/>
              <a:gd name="connsiteX53" fmla="*/ 2146300 w 4725649"/>
              <a:gd name="connsiteY53" fmla="*/ 76200 h 3953584"/>
              <a:gd name="connsiteX54" fmla="*/ 2209800 w 4725649"/>
              <a:gd name="connsiteY54" fmla="*/ 63500 h 3953584"/>
              <a:gd name="connsiteX55" fmla="*/ 2273300 w 4725649"/>
              <a:gd name="connsiteY55" fmla="*/ 38100 h 3953584"/>
              <a:gd name="connsiteX56" fmla="*/ 2324100 w 4725649"/>
              <a:gd name="connsiteY56" fmla="*/ 25400 h 3953584"/>
              <a:gd name="connsiteX57" fmla="*/ 2362200 w 4725649"/>
              <a:gd name="connsiteY57" fmla="*/ 12700 h 3953584"/>
              <a:gd name="connsiteX58" fmla="*/ 2451100 w 4725649"/>
              <a:gd name="connsiteY58" fmla="*/ 0 h 3953584"/>
              <a:gd name="connsiteX59" fmla="*/ 3009900 w 4725649"/>
              <a:gd name="connsiteY59" fmla="*/ 12700 h 3953584"/>
              <a:gd name="connsiteX60" fmla="*/ 3098800 w 4725649"/>
              <a:gd name="connsiteY60" fmla="*/ 25400 h 3953584"/>
              <a:gd name="connsiteX61" fmla="*/ 3225800 w 4725649"/>
              <a:gd name="connsiteY61" fmla="*/ 38100 h 3953584"/>
              <a:gd name="connsiteX62" fmla="*/ 3441700 w 4725649"/>
              <a:gd name="connsiteY62" fmla="*/ 76200 h 3953584"/>
              <a:gd name="connsiteX63" fmla="*/ 4025900 w 4725649"/>
              <a:gd name="connsiteY63" fmla="*/ 101600 h 3953584"/>
              <a:gd name="connsiteX64" fmla="*/ 4292600 w 4725649"/>
              <a:gd name="connsiteY64" fmla="*/ 127000 h 3953584"/>
              <a:gd name="connsiteX65" fmla="*/ 4470400 w 4725649"/>
              <a:gd name="connsiteY65" fmla="*/ 152400 h 3953584"/>
              <a:gd name="connsiteX66" fmla="*/ 4597400 w 4725649"/>
              <a:gd name="connsiteY66" fmla="*/ 190500 h 3953584"/>
              <a:gd name="connsiteX67" fmla="*/ 4720880 w 4725649"/>
              <a:gd name="connsiteY67" fmla="*/ 409795 h 3953584"/>
              <a:gd name="connsiteX68" fmla="*/ 4701012 w 4725649"/>
              <a:gd name="connsiteY68" fmla="*/ 1021281 h 3953584"/>
              <a:gd name="connsiteX69" fmla="*/ 4660900 w 4725649"/>
              <a:gd name="connsiteY69" fmla="*/ 1930400 h 3953584"/>
              <a:gd name="connsiteX70" fmla="*/ 4495800 w 4725649"/>
              <a:gd name="connsiteY70" fmla="*/ 2997200 h 3953584"/>
              <a:gd name="connsiteX71" fmla="*/ 4356226 w 4725649"/>
              <a:gd name="connsiteY71" fmla="*/ 3236489 h 3953584"/>
              <a:gd name="connsiteX72" fmla="*/ 4140200 w 4725649"/>
              <a:gd name="connsiteY72" fmla="*/ 3378200 h 3953584"/>
              <a:gd name="connsiteX73" fmla="*/ 3911600 w 4725649"/>
              <a:gd name="connsiteY73" fmla="*/ 3517900 h 3953584"/>
              <a:gd name="connsiteX74" fmla="*/ 3746500 w 4725649"/>
              <a:gd name="connsiteY74" fmla="*/ 3568700 h 3953584"/>
              <a:gd name="connsiteX75" fmla="*/ 3479800 w 4725649"/>
              <a:gd name="connsiteY75" fmla="*/ 3632200 h 3953584"/>
              <a:gd name="connsiteX76" fmla="*/ 3314700 w 4725649"/>
              <a:gd name="connsiteY76" fmla="*/ 3670300 h 3953584"/>
              <a:gd name="connsiteX77" fmla="*/ 2578100 w 4725649"/>
              <a:gd name="connsiteY77" fmla="*/ 3695700 h 3953584"/>
              <a:gd name="connsiteX78" fmla="*/ 1625600 w 4725649"/>
              <a:gd name="connsiteY78" fmla="*/ 3733800 h 3953584"/>
              <a:gd name="connsiteX79" fmla="*/ 1536700 w 4725649"/>
              <a:gd name="connsiteY79" fmla="*/ 3746500 h 3953584"/>
              <a:gd name="connsiteX80" fmla="*/ 1384300 w 4725649"/>
              <a:gd name="connsiteY80" fmla="*/ 3771900 h 3953584"/>
              <a:gd name="connsiteX81" fmla="*/ 1282700 w 4725649"/>
              <a:gd name="connsiteY81" fmla="*/ 3797300 h 3953584"/>
              <a:gd name="connsiteX82" fmla="*/ 1231900 w 4725649"/>
              <a:gd name="connsiteY82" fmla="*/ 3810000 h 3953584"/>
              <a:gd name="connsiteX83" fmla="*/ 1193800 w 4725649"/>
              <a:gd name="connsiteY83" fmla="*/ 3835400 h 3953584"/>
              <a:gd name="connsiteX84" fmla="*/ 952500 w 4725649"/>
              <a:gd name="connsiteY84" fmla="*/ 3949700 h 3953584"/>
              <a:gd name="connsiteX85" fmla="*/ 660400 w 4725649"/>
              <a:gd name="connsiteY85" fmla="*/ 3924300 h 3953584"/>
              <a:gd name="connsiteX86" fmla="*/ 584200 w 4725649"/>
              <a:gd name="connsiteY86" fmla="*/ 3898900 h 3953584"/>
              <a:gd name="connsiteX87" fmla="*/ 546100 w 4725649"/>
              <a:gd name="connsiteY87" fmla="*/ 3886200 h 3953584"/>
              <a:gd name="connsiteX88" fmla="*/ 508000 w 4725649"/>
              <a:gd name="connsiteY88" fmla="*/ 3873500 h 3953584"/>
              <a:gd name="connsiteX89" fmla="*/ 495300 w 4725649"/>
              <a:gd name="connsiteY89" fmla="*/ 3898900 h 3953584"/>
              <a:gd name="connsiteX0" fmla="*/ 495300 w 4725649"/>
              <a:gd name="connsiteY0" fmla="*/ 38989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304800 w 4725649"/>
              <a:gd name="connsiteY3" fmla="*/ 3848100 h 3953584"/>
              <a:gd name="connsiteX4" fmla="*/ 228600 w 4725649"/>
              <a:gd name="connsiteY4" fmla="*/ 3810000 h 3953584"/>
              <a:gd name="connsiteX5" fmla="*/ 114300 w 4725649"/>
              <a:gd name="connsiteY5" fmla="*/ 3721100 h 3953584"/>
              <a:gd name="connsiteX6" fmla="*/ 88900 w 4725649"/>
              <a:gd name="connsiteY6" fmla="*/ 3683000 h 3953584"/>
              <a:gd name="connsiteX7" fmla="*/ 50800 w 4725649"/>
              <a:gd name="connsiteY7" fmla="*/ 3657600 h 3953584"/>
              <a:gd name="connsiteX8" fmla="*/ 25400 w 4725649"/>
              <a:gd name="connsiteY8" fmla="*/ 3581400 h 3953584"/>
              <a:gd name="connsiteX9" fmla="*/ 0 w 4725649"/>
              <a:gd name="connsiteY9" fmla="*/ 3492500 h 3953584"/>
              <a:gd name="connsiteX10" fmla="*/ 12700 w 4725649"/>
              <a:gd name="connsiteY10" fmla="*/ 3314700 h 3953584"/>
              <a:gd name="connsiteX11" fmla="*/ 25400 w 4725649"/>
              <a:gd name="connsiteY11" fmla="*/ 3276600 h 3953584"/>
              <a:gd name="connsiteX12" fmla="*/ 38100 w 4725649"/>
              <a:gd name="connsiteY12" fmla="*/ 3175000 h 3953584"/>
              <a:gd name="connsiteX13" fmla="*/ 50800 w 4725649"/>
              <a:gd name="connsiteY13" fmla="*/ 2286000 h 3953584"/>
              <a:gd name="connsiteX14" fmla="*/ 88900 w 4725649"/>
              <a:gd name="connsiteY14" fmla="*/ 2171700 h 3953584"/>
              <a:gd name="connsiteX15" fmla="*/ 114300 w 4725649"/>
              <a:gd name="connsiteY15" fmla="*/ 2070100 h 3953584"/>
              <a:gd name="connsiteX16" fmla="*/ 127000 w 4725649"/>
              <a:gd name="connsiteY16" fmla="*/ 2032000 h 3953584"/>
              <a:gd name="connsiteX17" fmla="*/ 139700 w 4725649"/>
              <a:gd name="connsiteY17" fmla="*/ 1968500 h 3953584"/>
              <a:gd name="connsiteX18" fmla="*/ 152400 w 4725649"/>
              <a:gd name="connsiteY18" fmla="*/ 1930400 h 3953584"/>
              <a:gd name="connsiteX19" fmla="*/ 165100 w 4725649"/>
              <a:gd name="connsiteY19" fmla="*/ 1866900 h 3953584"/>
              <a:gd name="connsiteX20" fmla="*/ 190500 w 4725649"/>
              <a:gd name="connsiteY20" fmla="*/ 1778000 h 3953584"/>
              <a:gd name="connsiteX21" fmla="*/ 177800 w 4725649"/>
              <a:gd name="connsiteY21" fmla="*/ 1485900 h 3953584"/>
              <a:gd name="connsiteX22" fmla="*/ 152400 w 4725649"/>
              <a:gd name="connsiteY22" fmla="*/ 1371600 h 3953584"/>
              <a:gd name="connsiteX23" fmla="*/ 139700 w 4725649"/>
              <a:gd name="connsiteY23" fmla="*/ 1320800 h 3953584"/>
              <a:gd name="connsiteX24" fmla="*/ 152400 w 4725649"/>
              <a:gd name="connsiteY24" fmla="*/ 1066800 h 3953584"/>
              <a:gd name="connsiteX25" fmla="*/ 165100 w 4725649"/>
              <a:gd name="connsiteY25" fmla="*/ 1028700 h 3953584"/>
              <a:gd name="connsiteX26" fmla="*/ 190500 w 4725649"/>
              <a:gd name="connsiteY26" fmla="*/ 939800 h 3953584"/>
              <a:gd name="connsiteX27" fmla="*/ 215900 w 4725649"/>
              <a:gd name="connsiteY27" fmla="*/ 901700 h 3953584"/>
              <a:gd name="connsiteX28" fmla="*/ 241300 w 4725649"/>
              <a:gd name="connsiteY28" fmla="*/ 812800 h 3953584"/>
              <a:gd name="connsiteX29" fmla="*/ 266700 w 4725649"/>
              <a:gd name="connsiteY29" fmla="*/ 711200 h 3953584"/>
              <a:gd name="connsiteX30" fmla="*/ 228600 w 4725649"/>
              <a:gd name="connsiteY30" fmla="*/ 546100 h 3953584"/>
              <a:gd name="connsiteX31" fmla="*/ 190500 w 4725649"/>
              <a:gd name="connsiteY31" fmla="*/ 508000 h 3953584"/>
              <a:gd name="connsiteX32" fmla="*/ 203200 w 4725649"/>
              <a:gd name="connsiteY32" fmla="*/ 457200 h 3953584"/>
              <a:gd name="connsiteX33" fmla="*/ 241300 w 4725649"/>
              <a:gd name="connsiteY33" fmla="*/ 444500 h 3953584"/>
              <a:gd name="connsiteX34" fmla="*/ 419100 w 4725649"/>
              <a:gd name="connsiteY34" fmla="*/ 406400 h 3953584"/>
              <a:gd name="connsiteX35" fmla="*/ 508000 w 4725649"/>
              <a:gd name="connsiteY35" fmla="*/ 368300 h 3953584"/>
              <a:gd name="connsiteX36" fmla="*/ 546100 w 4725649"/>
              <a:gd name="connsiteY36" fmla="*/ 355600 h 3953584"/>
              <a:gd name="connsiteX37" fmla="*/ 596900 w 4725649"/>
              <a:gd name="connsiteY37" fmla="*/ 342900 h 3953584"/>
              <a:gd name="connsiteX38" fmla="*/ 635000 w 4725649"/>
              <a:gd name="connsiteY38" fmla="*/ 330200 h 3953584"/>
              <a:gd name="connsiteX39" fmla="*/ 876300 w 4725649"/>
              <a:gd name="connsiteY39" fmla="*/ 304800 h 3953584"/>
              <a:gd name="connsiteX40" fmla="*/ 977900 w 4725649"/>
              <a:gd name="connsiteY40" fmla="*/ 292100 h 3953584"/>
              <a:gd name="connsiteX41" fmla="*/ 1041400 w 4725649"/>
              <a:gd name="connsiteY41" fmla="*/ 279400 h 3953584"/>
              <a:gd name="connsiteX42" fmla="*/ 1181100 w 4725649"/>
              <a:gd name="connsiteY42" fmla="*/ 266700 h 3953584"/>
              <a:gd name="connsiteX43" fmla="*/ 1295400 w 4725649"/>
              <a:gd name="connsiteY43" fmla="*/ 254000 h 3953584"/>
              <a:gd name="connsiteX44" fmla="*/ 1346200 w 4725649"/>
              <a:gd name="connsiteY44" fmla="*/ 241300 h 3953584"/>
              <a:gd name="connsiteX45" fmla="*/ 1587500 w 4725649"/>
              <a:gd name="connsiteY45" fmla="*/ 215900 h 3953584"/>
              <a:gd name="connsiteX46" fmla="*/ 1638300 w 4725649"/>
              <a:gd name="connsiteY46" fmla="*/ 203200 h 3953584"/>
              <a:gd name="connsiteX47" fmla="*/ 1816100 w 4725649"/>
              <a:gd name="connsiteY47" fmla="*/ 177800 h 3953584"/>
              <a:gd name="connsiteX48" fmla="*/ 1905000 w 4725649"/>
              <a:gd name="connsiteY48" fmla="*/ 152400 h 3953584"/>
              <a:gd name="connsiteX49" fmla="*/ 2006600 w 4725649"/>
              <a:gd name="connsiteY49" fmla="*/ 114300 h 3953584"/>
              <a:gd name="connsiteX50" fmla="*/ 2057400 w 4725649"/>
              <a:gd name="connsiteY50" fmla="*/ 101600 h 3953584"/>
              <a:gd name="connsiteX51" fmla="*/ 2095500 w 4725649"/>
              <a:gd name="connsiteY51" fmla="*/ 88900 h 3953584"/>
              <a:gd name="connsiteX52" fmla="*/ 2146300 w 4725649"/>
              <a:gd name="connsiteY52" fmla="*/ 76200 h 3953584"/>
              <a:gd name="connsiteX53" fmla="*/ 2209800 w 4725649"/>
              <a:gd name="connsiteY53" fmla="*/ 63500 h 3953584"/>
              <a:gd name="connsiteX54" fmla="*/ 2273300 w 4725649"/>
              <a:gd name="connsiteY54" fmla="*/ 38100 h 3953584"/>
              <a:gd name="connsiteX55" fmla="*/ 2324100 w 4725649"/>
              <a:gd name="connsiteY55" fmla="*/ 25400 h 3953584"/>
              <a:gd name="connsiteX56" fmla="*/ 2362200 w 4725649"/>
              <a:gd name="connsiteY56" fmla="*/ 12700 h 3953584"/>
              <a:gd name="connsiteX57" fmla="*/ 2451100 w 4725649"/>
              <a:gd name="connsiteY57" fmla="*/ 0 h 3953584"/>
              <a:gd name="connsiteX58" fmla="*/ 3009900 w 4725649"/>
              <a:gd name="connsiteY58" fmla="*/ 12700 h 3953584"/>
              <a:gd name="connsiteX59" fmla="*/ 3098800 w 4725649"/>
              <a:gd name="connsiteY59" fmla="*/ 25400 h 3953584"/>
              <a:gd name="connsiteX60" fmla="*/ 3225800 w 4725649"/>
              <a:gd name="connsiteY60" fmla="*/ 38100 h 3953584"/>
              <a:gd name="connsiteX61" fmla="*/ 3441700 w 4725649"/>
              <a:gd name="connsiteY61" fmla="*/ 76200 h 3953584"/>
              <a:gd name="connsiteX62" fmla="*/ 4025900 w 4725649"/>
              <a:gd name="connsiteY62" fmla="*/ 101600 h 3953584"/>
              <a:gd name="connsiteX63" fmla="*/ 4292600 w 4725649"/>
              <a:gd name="connsiteY63" fmla="*/ 127000 h 3953584"/>
              <a:gd name="connsiteX64" fmla="*/ 4470400 w 4725649"/>
              <a:gd name="connsiteY64" fmla="*/ 152400 h 3953584"/>
              <a:gd name="connsiteX65" fmla="*/ 4597400 w 4725649"/>
              <a:gd name="connsiteY65" fmla="*/ 190500 h 3953584"/>
              <a:gd name="connsiteX66" fmla="*/ 4720880 w 4725649"/>
              <a:gd name="connsiteY66" fmla="*/ 409795 h 3953584"/>
              <a:gd name="connsiteX67" fmla="*/ 4701012 w 4725649"/>
              <a:gd name="connsiteY67" fmla="*/ 1021281 h 3953584"/>
              <a:gd name="connsiteX68" fmla="*/ 4660900 w 4725649"/>
              <a:gd name="connsiteY68" fmla="*/ 1930400 h 3953584"/>
              <a:gd name="connsiteX69" fmla="*/ 4495800 w 4725649"/>
              <a:gd name="connsiteY69" fmla="*/ 2997200 h 3953584"/>
              <a:gd name="connsiteX70" fmla="*/ 4356226 w 4725649"/>
              <a:gd name="connsiteY70" fmla="*/ 3236489 h 3953584"/>
              <a:gd name="connsiteX71" fmla="*/ 4140200 w 4725649"/>
              <a:gd name="connsiteY71" fmla="*/ 3378200 h 3953584"/>
              <a:gd name="connsiteX72" fmla="*/ 3911600 w 4725649"/>
              <a:gd name="connsiteY72" fmla="*/ 3517900 h 3953584"/>
              <a:gd name="connsiteX73" fmla="*/ 3746500 w 4725649"/>
              <a:gd name="connsiteY73" fmla="*/ 3568700 h 3953584"/>
              <a:gd name="connsiteX74" fmla="*/ 3479800 w 4725649"/>
              <a:gd name="connsiteY74" fmla="*/ 3632200 h 3953584"/>
              <a:gd name="connsiteX75" fmla="*/ 3314700 w 4725649"/>
              <a:gd name="connsiteY75" fmla="*/ 3670300 h 3953584"/>
              <a:gd name="connsiteX76" fmla="*/ 2578100 w 4725649"/>
              <a:gd name="connsiteY76" fmla="*/ 3695700 h 3953584"/>
              <a:gd name="connsiteX77" fmla="*/ 1625600 w 4725649"/>
              <a:gd name="connsiteY77" fmla="*/ 3733800 h 3953584"/>
              <a:gd name="connsiteX78" fmla="*/ 1536700 w 4725649"/>
              <a:gd name="connsiteY78" fmla="*/ 3746500 h 3953584"/>
              <a:gd name="connsiteX79" fmla="*/ 1384300 w 4725649"/>
              <a:gd name="connsiteY79" fmla="*/ 3771900 h 3953584"/>
              <a:gd name="connsiteX80" fmla="*/ 1282700 w 4725649"/>
              <a:gd name="connsiteY80" fmla="*/ 3797300 h 3953584"/>
              <a:gd name="connsiteX81" fmla="*/ 1231900 w 4725649"/>
              <a:gd name="connsiteY81" fmla="*/ 3810000 h 3953584"/>
              <a:gd name="connsiteX82" fmla="*/ 1193800 w 4725649"/>
              <a:gd name="connsiteY82" fmla="*/ 3835400 h 3953584"/>
              <a:gd name="connsiteX83" fmla="*/ 952500 w 4725649"/>
              <a:gd name="connsiteY83" fmla="*/ 3949700 h 3953584"/>
              <a:gd name="connsiteX84" fmla="*/ 660400 w 4725649"/>
              <a:gd name="connsiteY84" fmla="*/ 3924300 h 3953584"/>
              <a:gd name="connsiteX85" fmla="*/ 584200 w 4725649"/>
              <a:gd name="connsiteY85" fmla="*/ 3898900 h 3953584"/>
              <a:gd name="connsiteX86" fmla="*/ 546100 w 4725649"/>
              <a:gd name="connsiteY86" fmla="*/ 3886200 h 3953584"/>
              <a:gd name="connsiteX87" fmla="*/ 508000 w 4725649"/>
              <a:gd name="connsiteY87" fmla="*/ 3873500 h 3953584"/>
              <a:gd name="connsiteX88" fmla="*/ 495300 w 4725649"/>
              <a:gd name="connsiteY88" fmla="*/ 3898900 h 3953584"/>
              <a:gd name="connsiteX0" fmla="*/ 495300 w 4725649"/>
              <a:gd name="connsiteY0" fmla="*/ 38989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304800 w 4725649"/>
              <a:gd name="connsiteY3" fmla="*/ 3848100 h 3953584"/>
              <a:gd name="connsiteX4" fmla="*/ 228600 w 4725649"/>
              <a:gd name="connsiteY4" fmla="*/ 3810000 h 3953584"/>
              <a:gd name="connsiteX5" fmla="*/ 114300 w 4725649"/>
              <a:gd name="connsiteY5" fmla="*/ 3721100 h 3953584"/>
              <a:gd name="connsiteX6" fmla="*/ 88900 w 4725649"/>
              <a:gd name="connsiteY6" fmla="*/ 3683000 h 3953584"/>
              <a:gd name="connsiteX7" fmla="*/ 25400 w 4725649"/>
              <a:gd name="connsiteY7" fmla="*/ 3581400 h 3953584"/>
              <a:gd name="connsiteX8" fmla="*/ 0 w 4725649"/>
              <a:gd name="connsiteY8" fmla="*/ 3492500 h 3953584"/>
              <a:gd name="connsiteX9" fmla="*/ 12700 w 4725649"/>
              <a:gd name="connsiteY9" fmla="*/ 3314700 h 3953584"/>
              <a:gd name="connsiteX10" fmla="*/ 25400 w 4725649"/>
              <a:gd name="connsiteY10" fmla="*/ 3276600 h 3953584"/>
              <a:gd name="connsiteX11" fmla="*/ 38100 w 4725649"/>
              <a:gd name="connsiteY11" fmla="*/ 3175000 h 3953584"/>
              <a:gd name="connsiteX12" fmla="*/ 50800 w 4725649"/>
              <a:gd name="connsiteY12" fmla="*/ 2286000 h 3953584"/>
              <a:gd name="connsiteX13" fmla="*/ 88900 w 4725649"/>
              <a:gd name="connsiteY13" fmla="*/ 2171700 h 3953584"/>
              <a:gd name="connsiteX14" fmla="*/ 114300 w 4725649"/>
              <a:gd name="connsiteY14" fmla="*/ 2070100 h 3953584"/>
              <a:gd name="connsiteX15" fmla="*/ 127000 w 4725649"/>
              <a:gd name="connsiteY15" fmla="*/ 2032000 h 3953584"/>
              <a:gd name="connsiteX16" fmla="*/ 139700 w 4725649"/>
              <a:gd name="connsiteY16" fmla="*/ 1968500 h 3953584"/>
              <a:gd name="connsiteX17" fmla="*/ 152400 w 4725649"/>
              <a:gd name="connsiteY17" fmla="*/ 1930400 h 3953584"/>
              <a:gd name="connsiteX18" fmla="*/ 165100 w 4725649"/>
              <a:gd name="connsiteY18" fmla="*/ 1866900 h 3953584"/>
              <a:gd name="connsiteX19" fmla="*/ 190500 w 4725649"/>
              <a:gd name="connsiteY19" fmla="*/ 1778000 h 3953584"/>
              <a:gd name="connsiteX20" fmla="*/ 177800 w 4725649"/>
              <a:gd name="connsiteY20" fmla="*/ 1485900 h 3953584"/>
              <a:gd name="connsiteX21" fmla="*/ 152400 w 4725649"/>
              <a:gd name="connsiteY21" fmla="*/ 1371600 h 3953584"/>
              <a:gd name="connsiteX22" fmla="*/ 139700 w 4725649"/>
              <a:gd name="connsiteY22" fmla="*/ 1320800 h 3953584"/>
              <a:gd name="connsiteX23" fmla="*/ 152400 w 4725649"/>
              <a:gd name="connsiteY23" fmla="*/ 1066800 h 3953584"/>
              <a:gd name="connsiteX24" fmla="*/ 165100 w 4725649"/>
              <a:gd name="connsiteY24" fmla="*/ 1028700 h 3953584"/>
              <a:gd name="connsiteX25" fmla="*/ 190500 w 4725649"/>
              <a:gd name="connsiteY25" fmla="*/ 939800 h 3953584"/>
              <a:gd name="connsiteX26" fmla="*/ 215900 w 4725649"/>
              <a:gd name="connsiteY26" fmla="*/ 901700 h 3953584"/>
              <a:gd name="connsiteX27" fmla="*/ 241300 w 4725649"/>
              <a:gd name="connsiteY27" fmla="*/ 812800 h 3953584"/>
              <a:gd name="connsiteX28" fmla="*/ 266700 w 4725649"/>
              <a:gd name="connsiteY28" fmla="*/ 711200 h 3953584"/>
              <a:gd name="connsiteX29" fmla="*/ 228600 w 4725649"/>
              <a:gd name="connsiteY29" fmla="*/ 546100 h 3953584"/>
              <a:gd name="connsiteX30" fmla="*/ 190500 w 4725649"/>
              <a:gd name="connsiteY30" fmla="*/ 508000 h 3953584"/>
              <a:gd name="connsiteX31" fmla="*/ 203200 w 4725649"/>
              <a:gd name="connsiteY31" fmla="*/ 457200 h 3953584"/>
              <a:gd name="connsiteX32" fmla="*/ 241300 w 4725649"/>
              <a:gd name="connsiteY32" fmla="*/ 444500 h 3953584"/>
              <a:gd name="connsiteX33" fmla="*/ 419100 w 4725649"/>
              <a:gd name="connsiteY33" fmla="*/ 406400 h 3953584"/>
              <a:gd name="connsiteX34" fmla="*/ 508000 w 4725649"/>
              <a:gd name="connsiteY34" fmla="*/ 368300 h 3953584"/>
              <a:gd name="connsiteX35" fmla="*/ 546100 w 4725649"/>
              <a:gd name="connsiteY35" fmla="*/ 355600 h 3953584"/>
              <a:gd name="connsiteX36" fmla="*/ 596900 w 4725649"/>
              <a:gd name="connsiteY36" fmla="*/ 342900 h 3953584"/>
              <a:gd name="connsiteX37" fmla="*/ 635000 w 4725649"/>
              <a:gd name="connsiteY37" fmla="*/ 330200 h 3953584"/>
              <a:gd name="connsiteX38" fmla="*/ 876300 w 4725649"/>
              <a:gd name="connsiteY38" fmla="*/ 304800 h 3953584"/>
              <a:gd name="connsiteX39" fmla="*/ 977900 w 4725649"/>
              <a:gd name="connsiteY39" fmla="*/ 292100 h 3953584"/>
              <a:gd name="connsiteX40" fmla="*/ 1041400 w 4725649"/>
              <a:gd name="connsiteY40" fmla="*/ 279400 h 3953584"/>
              <a:gd name="connsiteX41" fmla="*/ 1181100 w 4725649"/>
              <a:gd name="connsiteY41" fmla="*/ 266700 h 3953584"/>
              <a:gd name="connsiteX42" fmla="*/ 1295400 w 4725649"/>
              <a:gd name="connsiteY42" fmla="*/ 254000 h 3953584"/>
              <a:gd name="connsiteX43" fmla="*/ 1346200 w 4725649"/>
              <a:gd name="connsiteY43" fmla="*/ 241300 h 3953584"/>
              <a:gd name="connsiteX44" fmla="*/ 1587500 w 4725649"/>
              <a:gd name="connsiteY44" fmla="*/ 215900 h 3953584"/>
              <a:gd name="connsiteX45" fmla="*/ 1638300 w 4725649"/>
              <a:gd name="connsiteY45" fmla="*/ 203200 h 3953584"/>
              <a:gd name="connsiteX46" fmla="*/ 1816100 w 4725649"/>
              <a:gd name="connsiteY46" fmla="*/ 177800 h 3953584"/>
              <a:gd name="connsiteX47" fmla="*/ 1905000 w 4725649"/>
              <a:gd name="connsiteY47" fmla="*/ 152400 h 3953584"/>
              <a:gd name="connsiteX48" fmla="*/ 2006600 w 4725649"/>
              <a:gd name="connsiteY48" fmla="*/ 114300 h 3953584"/>
              <a:gd name="connsiteX49" fmla="*/ 2057400 w 4725649"/>
              <a:gd name="connsiteY49" fmla="*/ 101600 h 3953584"/>
              <a:gd name="connsiteX50" fmla="*/ 2095500 w 4725649"/>
              <a:gd name="connsiteY50" fmla="*/ 88900 h 3953584"/>
              <a:gd name="connsiteX51" fmla="*/ 2146300 w 4725649"/>
              <a:gd name="connsiteY51" fmla="*/ 76200 h 3953584"/>
              <a:gd name="connsiteX52" fmla="*/ 2209800 w 4725649"/>
              <a:gd name="connsiteY52" fmla="*/ 63500 h 3953584"/>
              <a:gd name="connsiteX53" fmla="*/ 2273300 w 4725649"/>
              <a:gd name="connsiteY53" fmla="*/ 38100 h 3953584"/>
              <a:gd name="connsiteX54" fmla="*/ 2324100 w 4725649"/>
              <a:gd name="connsiteY54" fmla="*/ 25400 h 3953584"/>
              <a:gd name="connsiteX55" fmla="*/ 2362200 w 4725649"/>
              <a:gd name="connsiteY55" fmla="*/ 12700 h 3953584"/>
              <a:gd name="connsiteX56" fmla="*/ 2451100 w 4725649"/>
              <a:gd name="connsiteY56" fmla="*/ 0 h 3953584"/>
              <a:gd name="connsiteX57" fmla="*/ 3009900 w 4725649"/>
              <a:gd name="connsiteY57" fmla="*/ 12700 h 3953584"/>
              <a:gd name="connsiteX58" fmla="*/ 3098800 w 4725649"/>
              <a:gd name="connsiteY58" fmla="*/ 25400 h 3953584"/>
              <a:gd name="connsiteX59" fmla="*/ 3225800 w 4725649"/>
              <a:gd name="connsiteY59" fmla="*/ 38100 h 3953584"/>
              <a:gd name="connsiteX60" fmla="*/ 3441700 w 4725649"/>
              <a:gd name="connsiteY60" fmla="*/ 76200 h 3953584"/>
              <a:gd name="connsiteX61" fmla="*/ 4025900 w 4725649"/>
              <a:gd name="connsiteY61" fmla="*/ 101600 h 3953584"/>
              <a:gd name="connsiteX62" fmla="*/ 4292600 w 4725649"/>
              <a:gd name="connsiteY62" fmla="*/ 127000 h 3953584"/>
              <a:gd name="connsiteX63" fmla="*/ 4470400 w 4725649"/>
              <a:gd name="connsiteY63" fmla="*/ 152400 h 3953584"/>
              <a:gd name="connsiteX64" fmla="*/ 4597400 w 4725649"/>
              <a:gd name="connsiteY64" fmla="*/ 190500 h 3953584"/>
              <a:gd name="connsiteX65" fmla="*/ 4720880 w 4725649"/>
              <a:gd name="connsiteY65" fmla="*/ 409795 h 3953584"/>
              <a:gd name="connsiteX66" fmla="*/ 4701012 w 4725649"/>
              <a:gd name="connsiteY66" fmla="*/ 1021281 h 3953584"/>
              <a:gd name="connsiteX67" fmla="*/ 4660900 w 4725649"/>
              <a:gd name="connsiteY67" fmla="*/ 1930400 h 3953584"/>
              <a:gd name="connsiteX68" fmla="*/ 4495800 w 4725649"/>
              <a:gd name="connsiteY68" fmla="*/ 2997200 h 3953584"/>
              <a:gd name="connsiteX69" fmla="*/ 4356226 w 4725649"/>
              <a:gd name="connsiteY69" fmla="*/ 3236489 h 3953584"/>
              <a:gd name="connsiteX70" fmla="*/ 4140200 w 4725649"/>
              <a:gd name="connsiteY70" fmla="*/ 3378200 h 3953584"/>
              <a:gd name="connsiteX71" fmla="*/ 3911600 w 4725649"/>
              <a:gd name="connsiteY71" fmla="*/ 3517900 h 3953584"/>
              <a:gd name="connsiteX72" fmla="*/ 3746500 w 4725649"/>
              <a:gd name="connsiteY72" fmla="*/ 3568700 h 3953584"/>
              <a:gd name="connsiteX73" fmla="*/ 3479800 w 4725649"/>
              <a:gd name="connsiteY73" fmla="*/ 3632200 h 3953584"/>
              <a:gd name="connsiteX74" fmla="*/ 3314700 w 4725649"/>
              <a:gd name="connsiteY74" fmla="*/ 3670300 h 3953584"/>
              <a:gd name="connsiteX75" fmla="*/ 2578100 w 4725649"/>
              <a:gd name="connsiteY75" fmla="*/ 3695700 h 3953584"/>
              <a:gd name="connsiteX76" fmla="*/ 1625600 w 4725649"/>
              <a:gd name="connsiteY76" fmla="*/ 3733800 h 3953584"/>
              <a:gd name="connsiteX77" fmla="*/ 1536700 w 4725649"/>
              <a:gd name="connsiteY77" fmla="*/ 3746500 h 3953584"/>
              <a:gd name="connsiteX78" fmla="*/ 1384300 w 4725649"/>
              <a:gd name="connsiteY78" fmla="*/ 3771900 h 3953584"/>
              <a:gd name="connsiteX79" fmla="*/ 1282700 w 4725649"/>
              <a:gd name="connsiteY79" fmla="*/ 3797300 h 3953584"/>
              <a:gd name="connsiteX80" fmla="*/ 1231900 w 4725649"/>
              <a:gd name="connsiteY80" fmla="*/ 3810000 h 3953584"/>
              <a:gd name="connsiteX81" fmla="*/ 1193800 w 4725649"/>
              <a:gd name="connsiteY81" fmla="*/ 3835400 h 3953584"/>
              <a:gd name="connsiteX82" fmla="*/ 952500 w 4725649"/>
              <a:gd name="connsiteY82" fmla="*/ 3949700 h 3953584"/>
              <a:gd name="connsiteX83" fmla="*/ 660400 w 4725649"/>
              <a:gd name="connsiteY83" fmla="*/ 3924300 h 3953584"/>
              <a:gd name="connsiteX84" fmla="*/ 584200 w 4725649"/>
              <a:gd name="connsiteY84" fmla="*/ 3898900 h 3953584"/>
              <a:gd name="connsiteX85" fmla="*/ 546100 w 4725649"/>
              <a:gd name="connsiteY85" fmla="*/ 3886200 h 3953584"/>
              <a:gd name="connsiteX86" fmla="*/ 508000 w 4725649"/>
              <a:gd name="connsiteY86" fmla="*/ 3873500 h 3953584"/>
              <a:gd name="connsiteX87" fmla="*/ 495300 w 4725649"/>
              <a:gd name="connsiteY87" fmla="*/ 3898900 h 3953584"/>
              <a:gd name="connsiteX0" fmla="*/ 495300 w 4725649"/>
              <a:gd name="connsiteY0" fmla="*/ 38989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228600 w 4725649"/>
              <a:gd name="connsiteY3" fmla="*/ 3810000 h 3953584"/>
              <a:gd name="connsiteX4" fmla="*/ 114300 w 4725649"/>
              <a:gd name="connsiteY4" fmla="*/ 3721100 h 3953584"/>
              <a:gd name="connsiteX5" fmla="*/ 88900 w 4725649"/>
              <a:gd name="connsiteY5" fmla="*/ 3683000 h 3953584"/>
              <a:gd name="connsiteX6" fmla="*/ 25400 w 4725649"/>
              <a:gd name="connsiteY6" fmla="*/ 3581400 h 3953584"/>
              <a:gd name="connsiteX7" fmla="*/ 0 w 4725649"/>
              <a:gd name="connsiteY7" fmla="*/ 3492500 h 3953584"/>
              <a:gd name="connsiteX8" fmla="*/ 12700 w 4725649"/>
              <a:gd name="connsiteY8" fmla="*/ 3314700 h 3953584"/>
              <a:gd name="connsiteX9" fmla="*/ 25400 w 4725649"/>
              <a:gd name="connsiteY9" fmla="*/ 3276600 h 3953584"/>
              <a:gd name="connsiteX10" fmla="*/ 38100 w 4725649"/>
              <a:gd name="connsiteY10" fmla="*/ 3175000 h 3953584"/>
              <a:gd name="connsiteX11" fmla="*/ 50800 w 4725649"/>
              <a:gd name="connsiteY11" fmla="*/ 2286000 h 3953584"/>
              <a:gd name="connsiteX12" fmla="*/ 88900 w 4725649"/>
              <a:gd name="connsiteY12" fmla="*/ 2171700 h 3953584"/>
              <a:gd name="connsiteX13" fmla="*/ 114300 w 4725649"/>
              <a:gd name="connsiteY13" fmla="*/ 2070100 h 3953584"/>
              <a:gd name="connsiteX14" fmla="*/ 127000 w 4725649"/>
              <a:gd name="connsiteY14" fmla="*/ 2032000 h 3953584"/>
              <a:gd name="connsiteX15" fmla="*/ 139700 w 4725649"/>
              <a:gd name="connsiteY15" fmla="*/ 1968500 h 3953584"/>
              <a:gd name="connsiteX16" fmla="*/ 152400 w 4725649"/>
              <a:gd name="connsiteY16" fmla="*/ 1930400 h 3953584"/>
              <a:gd name="connsiteX17" fmla="*/ 165100 w 4725649"/>
              <a:gd name="connsiteY17" fmla="*/ 1866900 h 3953584"/>
              <a:gd name="connsiteX18" fmla="*/ 190500 w 4725649"/>
              <a:gd name="connsiteY18" fmla="*/ 1778000 h 3953584"/>
              <a:gd name="connsiteX19" fmla="*/ 177800 w 4725649"/>
              <a:gd name="connsiteY19" fmla="*/ 1485900 h 3953584"/>
              <a:gd name="connsiteX20" fmla="*/ 152400 w 4725649"/>
              <a:gd name="connsiteY20" fmla="*/ 1371600 h 3953584"/>
              <a:gd name="connsiteX21" fmla="*/ 139700 w 4725649"/>
              <a:gd name="connsiteY21" fmla="*/ 1320800 h 3953584"/>
              <a:gd name="connsiteX22" fmla="*/ 152400 w 4725649"/>
              <a:gd name="connsiteY22" fmla="*/ 1066800 h 3953584"/>
              <a:gd name="connsiteX23" fmla="*/ 165100 w 4725649"/>
              <a:gd name="connsiteY23" fmla="*/ 1028700 h 3953584"/>
              <a:gd name="connsiteX24" fmla="*/ 190500 w 4725649"/>
              <a:gd name="connsiteY24" fmla="*/ 939800 h 3953584"/>
              <a:gd name="connsiteX25" fmla="*/ 215900 w 4725649"/>
              <a:gd name="connsiteY25" fmla="*/ 901700 h 3953584"/>
              <a:gd name="connsiteX26" fmla="*/ 241300 w 4725649"/>
              <a:gd name="connsiteY26" fmla="*/ 812800 h 3953584"/>
              <a:gd name="connsiteX27" fmla="*/ 266700 w 4725649"/>
              <a:gd name="connsiteY27" fmla="*/ 711200 h 3953584"/>
              <a:gd name="connsiteX28" fmla="*/ 228600 w 4725649"/>
              <a:gd name="connsiteY28" fmla="*/ 546100 h 3953584"/>
              <a:gd name="connsiteX29" fmla="*/ 190500 w 4725649"/>
              <a:gd name="connsiteY29" fmla="*/ 508000 h 3953584"/>
              <a:gd name="connsiteX30" fmla="*/ 203200 w 4725649"/>
              <a:gd name="connsiteY30" fmla="*/ 457200 h 3953584"/>
              <a:gd name="connsiteX31" fmla="*/ 241300 w 4725649"/>
              <a:gd name="connsiteY31" fmla="*/ 444500 h 3953584"/>
              <a:gd name="connsiteX32" fmla="*/ 419100 w 4725649"/>
              <a:gd name="connsiteY32" fmla="*/ 406400 h 3953584"/>
              <a:gd name="connsiteX33" fmla="*/ 508000 w 4725649"/>
              <a:gd name="connsiteY33" fmla="*/ 368300 h 3953584"/>
              <a:gd name="connsiteX34" fmla="*/ 546100 w 4725649"/>
              <a:gd name="connsiteY34" fmla="*/ 355600 h 3953584"/>
              <a:gd name="connsiteX35" fmla="*/ 596900 w 4725649"/>
              <a:gd name="connsiteY35" fmla="*/ 342900 h 3953584"/>
              <a:gd name="connsiteX36" fmla="*/ 635000 w 4725649"/>
              <a:gd name="connsiteY36" fmla="*/ 330200 h 3953584"/>
              <a:gd name="connsiteX37" fmla="*/ 876300 w 4725649"/>
              <a:gd name="connsiteY37" fmla="*/ 304800 h 3953584"/>
              <a:gd name="connsiteX38" fmla="*/ 977900 w 4725649"/>
              <a:gd name="connsiteY38" fmla="*/ 292100 h 3953584"/>
              <a:gd name="connsiteX39" fmla="*/ 1041400 w 4725649"/>
              <a:gd name="connsiteY39" fmla="*/ 279400 h 3953584"/>
              <a:gd name="connsiteX40" fmla="*/ 1181100 w 4725649"/>
              <a:gd name="connsiteY40" fmla="*/ 266700 h 3953584"/>
              <a:gd name="connsiteX41" fmla="*/ 1295400 w 4725649"/>
              <a:gd name="connsiteY41" fmla="*/ 254000 h 3953584"/>
              <a:gd name="connsiteX42" fmla="*/ 1346200 w 4725649"/>
              <a:gd name="connsiteY42" fmla="*/ 241300 h 3953584"/>
              <a:gd name="connsiteX43" fmla="*/ 1587500 w 4725649"/>
              <a:gd name="connsiteY43" fmla="*/ 215900 h 3953584"/>
              <a:gd name="connsiteX44" fmla="*/ 1638300 w 4725649"/>
              <a:gd name="connsiteY44" fmla="*/ 203200 h 3953584"/>
              <a:gd name="connsiteX45" fmla="*/ 1816100 w 4725649"/>
              <a:gd name="connsiteY45" fmla="*/ 177800 h 3953584"/>
              <a:gd name="connsiteX46" fmla="*/ 1905000 w 4725649"/>
              <a:gd name="connsiteY46" fmla="*/ 152400 h 3953584"/>
              <a:gd name="connsiteX47" fmla="*/ 2006600 w 4725649"/>
              <a:gd name="connsiteY47" fmla="*/ 114300 h 3953584"/>
              <a:gd name="connsiteX48" fmla="*/ 2057400 w 4725649"/>
              <a:gd name="connsiteY48" fmla="*/ 101600 h 3953584"/>
              <a:gd name="connsiteX49" fmla="*/ 2095500 w 4725649"/>
              <a:gd name="connsiteY49" fmla="*/ 88900 h 3953584"/>
              <a:gd name="connsiteX50" fmla="*/ 2146300 w 4725649"/>
              <a:gd name="connsiteY50" fmla="*/ 76200 h 3953584"/>
              <a:gd name="connsiteX51" fmla="*/ 2209800 w 4725649"/>
              <a:gd name="connsiteY51" fmla="*/ 63500 h 3953584"/>
              <a:gd name="connsiteX52" fmla="*/ 2273300 w 4725649"/>
              <a:gd name="connsiteY52" fmla="*/ 38100 h 3953584"/>
              <a:gd name="connsiteX53" fmla="*/ 2324100 w 4725649"/>
              <a:gd name="connsiteY53" fmla="*/ 25400 h 3953584"/>
              <a:gd name="connsiteX54" fmla="*/ 2362200 w 4725649"/>
              <a:gd name="connsiteY54" fmla="*/ 12700 h 3953584"/>
              <a:gd name="connsiteX55" fmla="*/ 2451100 w 4725649"/>
              <a:gd name="connsiteY55" fmla="*/ 0 h 3953584"/>
              <a:gd name="connsiteX56" fmla="*/ 3009900 w 4725649"/>
              <a:gd name="connsiteY56" fmla="*/ 12700 h 3953584"/>
              <a:gd name="connsiteX57" fmla="*/ 3098800 w 4725649"/>
              <a:gd name="connsiteY57" fmla="*/ 25400 h 3953584"/>
              <a:gd name="connsiteX58" fmla="*/ 3225800 w 4725649"/>
              <a:gd name="connsiteY58" fmla="*/ 38100 h 3953584"/>
              <a:gd name="connsiteX59" fmla="*/ 3441700 w 4725649"/>
              <a:gd name="connsiteY59" fmla="*/ 76200 h 3953584"/>
              <a:gd name="connsiteX60" fmla="*/ 4025900 w 4725649"/>
              <a:gd name="connsiteY60" fmla="*/ 101600 h 3953584"/>
              <a:gd name="connsiteX61" fmla="*/ 4292600 w 4725649"/>
              <a:gd name="connsiteY61" fmla="*/ 127000 h 3953584"/>
              <a:gd name="connsiteX62" fmla="*/ 4470400 w 4725649"/>
              <a:gd name="connsiteY62" fmla="*/ 152400 h 3953584"/>
              <a:gd name="connsiteX63" fmla="*/ 4597400 w 4725649"/>
              <a:gd name="connsiteY63" fmla="*/ 190500 h 3953584"/>
              <a:gd name="connsiteX64" fmla="*/ 4720880 w 4725649"/>
              <a:gd name="connsiteY64" fmla="*/ 409795 h 3953584"/>
              <a:gd name="connsiteX65" fmla="*/ 4701012 w 4725649"/>
              <a:gd name="connsiteY65" fmla="*/ 1021281 h 3953584"/>
              <a:gd name="connsiteX66" fmla="*/ 4660900 w 4725649"/>
              <a:gd name="connsiteY66" fmla="*/ 1930400 h 3953584"/>
              <a:gd name="connsiteX67" fmla="*/ 4495800 w 4725649"/>
              <a:gd name="connsiteY67" fmla="*/ 2997200 h 3953584"/>
              <a:gd name="connsiteX68" fmla="*/ 4356226 w 4725649"/>
              <a:gd name="connsiteY68" fmla="*/ 3236489 h 3953584"/>
              <a:gd name="connsiteX69" fmla="*/ 4140200 w 4725649"/>
              <a:gd name="connsiteY69" fmla="*/ 3378200 h 3953584"/>
              <a:gd name="connsiteX70" fmla="*/ 3911600 w 4725649"/>
              <a:gd name="connsiteY70" fmla="*/ 3517900 h 3953584"/>
              <a:gd name="connsiteX71" fmla="*/ 3746500 w 4725649"/>
              <a:gd name="connsiteY71" fmla="*/ 3568700 h 3953584"/>
              <a:gd name="connsiteX72" fmla="*/ 3479800 w 4725649"/>
              <a:gd name="connsiteY72" fmla="*/ 3632200 h 3953584"/>
              <a:gd name="connsiteX73" fmla="*/ 3314700 w 4725649"/>
              <a:gd name="connsiteY73" fmla="*/ 3670300 h 3953584"/>
              <a:gd name="connsiteX74" fmla="*/ 2578100 w 4725649"/>
              <a:gd name="connsiteY74" fmla="*/ 3695700 h 3953584"/>
              <a:gd name="connsiteX75" fmla="*/ 1625600 w 4725649"/>
              <a:gd name="connsiteY75" fmla="*/ 3733800 h 3953584"/>
              <a:gd name="connsiteX76" fmla="*/ 1536700 w 4725649"/>
              <a:gd name="connsiteY76" fmla="*/ 3746500 h 3953584"/>
              <a:gd name="connsiteX77" fmla="*/ 1384300 w 4725649"/>
              <a:gd name="connsiteY77" fmla="*/ 3771900 h 3953584"/>
              <a:gd name="connsiteX78" fmla="*/ 1282700 w 4725649"/>
              <a:gd name="connsiteY78" fmla="*/ 3797300 h 3953584"/>
              <a:gd name="connsiteX79" fmla="*/ 1231900 w 4725649"/>
              <a:gd name="connsiteY79" fmla="*/ 3810000 h 3953584"/>
              <a:gd name="connsiteX80" fmla="*/ 1193800 w 4725649"/>
              <a:gd name="connsiteY80" fmla="*/ 3835400 h 3953584"/>
              <a:gd name="connsiteX81" fmla="*/ 952500 w 4725649"/>
              <a:gd name="connsiteY81" fmla="*/ 3949700 h 3953584"/>
              <a:gd name="connsiteX82" fmla="*/ 660400 w 4725649"/>
              <a:gd name="connsiteY82" fmla="*/ 3924300 h 3953584"/>
              <a:gd name="connsiteX83" fmla="*/ 584200 w 4725649"/>
              <a:gd name="connsiteY83" fmla="*/ 3898900 h 3953584"/>
              <a:gd name="connsiteX84" fmla="*/ 546100 w 4725649"/>
              <a:gd name="connsiteY84" fmla="*/ 3886200 h 3953584"/>
              <a:gd name="connsiteX85" fmla="*/ 508000 w 4725649"/>
              <a:gd name="connsiteY85" fmla="*/ 3873500 h 3953584"/>
              <a:gd name="connsiteX86" fmla="*/ 495300 w 4725649"/>
              <a:gd name="connsiteY86" fmla="*/ 3898900 h 3953584"/>
              <a:gd name="connsiteX0" fmla="*/ 495300 w 4725649"/>
              <a:gd name="connsiteY0" fmla="*/ 38989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228600 w 4725649"/>
              <a:gd name="connsiteY3" fmla="*/ 3810000 h 3953584"/>
              <a:gd name="connsiteX4" fmla="*/ 114300 w 4725649"/>
              <a:gd name="connsiteY4" fmla="*/ 3721100 h 3953584"/>
              <a:gd name="connsiteX5" fmla="*/ 88900 w 4725649"/>
              <a:gd name="connsiteY5" fmla="*/ 3683000 h 3953584"/>
              <a:gd name="connsiteX6" fmla="*/ 25400 w 4725649"/>
              <a:gd name="connsiteY6" fmla="*/ 3581400 h 3953584"/>
              <a:gd name="connsiteX7" fmla="*/ 0 w 4725649"/>
              <a:gd name="connsiteY7" fmla="*/ 3492500 h 3953584"/>
              <a:gd name="connsiteX8" fmla="*/ 12700 w 4725649"/>
              <a:gd name="connsiteY8" fmla="*/ 3314700 h 3953584"/>
              <a:gd name="connsiteX9" fmla="*/ 25400 w 4725649"/>
              <a:gd name="connsiteY9" fmla="*/ 3276600 h 3953584"/>
              <a:gd name="connsiteX10" fmla="*/ 38100 w 4725649"/>
              <a:gd name="connsiteY10" fmla="*/ 3175000 h 3953584"/>
              <a:gd name="connsiteX11" fmla="*/ 50800 w 4725649"/>
              <a:gd name="connsiteY11" fmla="*/ 2286000 h 3953584"/>
              <a:gd name="connsiteX12" fmla="*/ 88900 w 4725649"/>
              <a:gd name="connsiteY12" fmla="*/ 2171700 h 3953584"/>
              <a:gd name="connsiteX13" fmla="*/ 114300 w 4725649"/>
              <a:gd name="connsiteY13" fmla="*/ 2070100 h 3953584"/>
              <a:gd name="connsiteX14" fmla="*/ 127000 w 4725649"/>
              <a:gd name="connsiteY14" fmla="*/ 2032000 h 3953584"/>
              <a:gd name="connsiteX15" fmla="*/ 139700 w 4725649"/>
              <a:gd name="connsiteY15" fmla="*/ 1968500 h 3953584"/>
              <a:gd name="connsiteX16" fmla="*/ 152400 w 4725649"/>
              <a:gd name="connsiteY16" fmla="*/ 1930400 h 3953584"/>
              <a:gd name="connsiteX17" fmla="*/ 165100 w 4725649"/>
              <a:gd name="connsiteY17" fmla="*/ 1866900 h 3953584"/>
              <a:gd name="connsiteX18" fmla="*/ 190500 w 4725649"/>
              <a:gd name="connsiteY18" fmla="*/ 1778000 h 3953584"/>
              <a:gd name="connsiteX19" fmla="*/ 177800 w 4725649"/>
              <a:gd name="connsiteY19" fmla="*/ 1485900 h 3953584"/>
              <a:gd name="connsiteX20" fmla="*/ 152400 w 4725649"/>
              <a:gd name="connsiteY20" fmla="*/ 1371600 h 3953584"/>
              <a:gd name="connsiteX21" fmla="*/ 139700 w 4725649"/>
              <a:gd name="connsiteY21" fmla="*/ 1320800 h 3953584"/>
              <a:gd name="connsiteX22" fmla="*/ 152400 w 4725649"/>
              <a:gd name="connsiteY22" fmla="*/ 1066800 h 3953584"/>
              <a:gd name="connsiteX23" fmla="*/ 165100 w 4725649"/>
              <a:gd name="connsiteY23" fmla="*/ 1028700 h 3953584"/>
              <a:gd name="connsiteX24" fmla="*/ 190500 w 4725649"/>
              <a:gd name="connsiteY24" fmla="*/ 939800 h 3953584"/>
              <a:gd name="connsiteX25" fmla="*/ 215900 w 4725649"/>
              <a:gd name="connsiteY25" fmla="*/ 901700 h 3953584"/>
              <a:gd name="connsiteX26" fmla="*/ 241300 w 4725649"/>
              <a:gd name="connsiteY26" fmla="*/ 812800 h 3953584"/>
              <a:gd name="connsiteX27" fmla="*/ 266700 w 4725649"/>
              <a:gd name="connsiteY27" fmla="*/ 711200 h 3953584"/>
              <a:gd name="connsiteX28" fmla="*/ 228600 w 4725649"/>
              <a:gd name="connsiteY28" fmla="*/ 546100 h 3953584"/>
              <a:gd name="connsiteX29" fmla="*/ 190500 w 4725649"/>
              <a:gd name="connsiteY29" fmla="*/ 508000 h 3953584"/>
              <a:gd name="connsiteX30" fmla="*/ 203200 w 4725649"/>
              <a:gd name="connsiteY30" fmla="*/ 457200 h 3953584"/>
              <a:gd name="connsiteX31" fmla="*/ 241300 w 4725649"/>
              <a:gd name="connsiteY31" fmla="*/ 444500 h 3953584"/>
              <a:gd name="connsiteX32" fmla="*/ 419100 w 4725649"/>
              <a:gd name="connsiteY32" fmla="*/ 406400 h 3953584"/>
              <a:gd name="connsiteX33" fmla="*/ 508000 w 4725649"/>
              <a:gd name="connsiteY33" fmla="*/ 368300 h 3953584"/>
              <a:gd name="connsiteX34" fmla="*/ 546100 w 4725649"/>
              <a:gd name="connsiteY34" fmla="*/ 355600 h 3953584"/>
              <a:gd name="connsiteX35" fmla="*/ 596900 w 4725649"/>
              <a:gd name="connsiteY35" fmla="*/ 342900 h 3953584"/>
              <a:gd name="connsiteX36" fmla="*/ 635000 w 4725649"/>
              <a:gd name="connsiteY36" fmla="*/ 330200 h 3953584"/>
              <a:gd name="connsiteX37" fmla="*/ 876300 w 4725649"/>
              <a:gd name="connsiteY37" fmla="*/ 304800 h 3953584"/>
              <a:gd name="connsiteX38" fmla="*/ 977900 w 4725649"/>
              <a:gd name="connsiteY38" fmla="*/ 292100 h 3953584"/>
              <a:gd name="connsiteX39" fmla="*/ 1041400 w 4725649"/>
              <a:gd name="connsiteY39" fmla="*/ 279400 h 3953584"/>
              <a:gd name="connsiteX40" fmla="*/ 1181100 w 4725649"/>
              <a:gd name="connsiteY40" fmla="*/ 266700 h 3953584"/>
              <a:gd name="connsiteX41" fmla="*/ 1295400 w 4725649"/>
              <a:gd name="connsiteY41" fmla="*/ 254000 h 3953584"/>
              <a:gd name="connsiteX42" fmla="*/ 1346200 w 4725649"/>
              <a:gd name="connsiteY42" fmla="*/ 241300 h 3953584"/>
              <a:gd name="connsiteX43" fmla="*/ 1587500 w 4725649"/>
              <a:gd name="connsiteY43" fmla="*/ 215900 h 3953584"/>
              <a:gd name="connsiteX44" fmla="*/ 1638300 w 4725649"/>
              <a:gd name="connsiteY44" fmla="*/ 203200 h 3953584"/>
              <a:gd name="connsiteX45" fmla="*/ 1816100 w 4725649"/>
              <a:gd name="connsiteY45" fmla="*/ 177800 h 3953584"/>
              <a:gd name="connsiteX46" fmla="*/ 1905000 w 4725649"/>
              <a:gd name="connsiteY46" fmla="*/ 152400 h 3953584"/>
              <a:gd name="connsiteX47" fmla="*/ 2006600 w 4725649"/>
              <a:gd name="connsiteY47" fmla="*/ 114300 h 3953584"/>
              <a:gd name="connsiteX48" fmla="*/ 2057400 w 4725649"/>
              <a:gd name="connsiteY48" fmla="*/ 101600 h 3953584"/>
              <a:gd name="connsiteX49" fmla="*/ 2095500 w 4725649"/>
              <a:gd name="connsiteY49" fmla="*/ 88900 h 3953584"/>
              <a:gd name="connsiteX50" fmla="*/ 2146300 w 4725649"/>
              <a:gd name="connsiteY50" fmla="*/ 76200 h 3953584"/>
              <a:gd name="connsiteX51" fmla="*/ 2209800 w 4725649"/>
              <a:gd name="connsiteY51" fmla="*/ 63500 h 3953584"/>
              <a:gd name="connsiteX52" fmla="*/ 2273300 w 4725649"/>
              <a:gd name="connsiteY52" fmla="*/ 38100 h 3953584"/>
              <a:gd name="connsiteX53" fmla="*/ 2324100 w 4725649"/>
              <a:gd name="connsiteY53" fmla="*/ 25400 h 3953584"/>
              <a:gd name="connsiteX54" fmla="*/ 2362200 w 4725649"/>
              <a:gd name="connsiteY54" fmla="*/ 12700 h 3953584"/>
              <a:gd name="connsiteX55" fmla="*/ 2451100 w 4725649"/>
              <a:gd name="connsiteY55" fmla="*/ 0 h 3953584"/>
              <a:gd name="connsiteX56" fmla="*/ 3009900 w 4725649"/>
              <a:gd name="connsiteY56" fmla="*/ 12700 h 3953584"/>
              <a:gd name="connsiteX57" fmla="*/ 3098800 w 4725649"/>
              <a:gd name="connsiteY57" fmla="*/ 25400 h 3953584"/>
              <a:gd name="connsiteX58" fmla="*/ 3225800 w 4725649"/>
              <a:gd name="connsiteY58" fmla="*/ 38100 h 3953584"/>
              <a:gd name="connsiteX59" fmla="*/ 3441700 w 4725649"/>
              <a:gd name="connsiteY59" fmla="*/ 76200 h 3953584"/>
              <a:gd name="connsiteX60" fmla="*/ 4025900 w 4725649"/>
              <a:gd name="connsiteY60" fmla="*/ 101600 h 3953584"/>
              <a:gd name="connsiteX61" fmla="*/ 4292600 w 4725649"/>
              <a:gd name="connsiteY61" fmla="*/ 127000 h 3953584"/>
              <a:gd name="connsiteX62" fmla="*/ 4470400 w 4725649"/>
              <a:gd name="connsiteY62" fmla="*/ 152400 h 3953584"/>
              <a:gd name="connsiteX63" fmla="*/ 4597400 w 4725649"/>
              <a:gd name="connsiteY63" fmla="*/ 190500 h 3953584"/>
              <a:gd name="connsiteX64" fmla="*/ 4720880 w 4725649"/>
              <a:gd name="connsiteY64" fmla="*/ 409795 h 3953584"/>
              <a:gd name="connsiteX65" fmla="*/ 4701012 w 4725649"/>
              <a:gd name="connsiteY65" fmla="*/ 1021281 h 3953584"/>
              <a:gd name="connsiteX66" fmla="*/ 4660900 w 4725649"/>
              <a:gd name="connsiteY66" fmla="*/ 1930400 h 3953584"/>
              <a:gd name="connsiteX67" fmla="*/ 4495800 w 4725649"/>
              <a:gd name="connsiteY67" fmla="*/ 2997200 h 3953584"/>
              <a:gd name="connsiteX68" fmla="*/ 4356226 w 4725649"/>
              <a:gd name="connsiteY68" fmla="*/ 3236489 h 3953584"/>
              <a:gd name="connsiteX69" fmla="*/ 4140200 w 4725649"/>
              <a:gd name="connsiteY69" fmla="*/ 3378200 h 3953584"/>
              <a:gd name="connsiteX70" fmla="*/ 3911600 w 4725649"/>
              <a:gd name="connsiteY70" fmla="*/ 3517900 h 3953584"/>
              <a:gd name="connsiteX71" fmla="*/ 3746500 w 4725649"/>
              <a:gd name="connsiteY71" fmla="*/ 3568700 h 3953584"/>
              <a:gd name="connsiteX72" fmla="*/ 3479800 w 4725649"/>
              <a:gd name="connsiteY72" fmla="*/ 3632200 h 3953584"/>
              <a:gd name="connsiteX73" fmla="*/ 3314700 w 4725649"/>
              <a:gd name="connsiteY73" fmla="*/ 3670300 h 3953584"/>
              <a:gd name="connsiteX74" fmla="*/ 2578100 w 4725649"/>
              <a:gd name="connsiteY74" fmla="*/ 3695700 h 3953584"/>
              <a:gd name="connsiteX75" fmla="*/ 1625600 w 4725649"/>
              <a:gd name="connsiteY75" fmla="*/ 3733800 h 3953584"/>
              <a:gd name="connsiteX76" fmla="*/ 1536700 w 4725649"/>
              <a:gd name="connsiteY76" fmla="*/ 3746500 h 3953584"/>
              <a:gd name="connsiteX77" fmla="*/ 1384300 w 4725649"/>
              <a:gd name="connsiteY77" fmla="*/ 3771900 h 3953584"/>
              <a:gd name="connsiteX78" fmla="*/ 1282700 w 4725649"/>
              <a:gd name="connsiteY78" fmla="*/ 3797300 h 3953584"/>
              <a:gd name="connsiteX79" fmla="*/ 1231900 w 4725649"/>
              <a:gd name="connsiteY79" fmla="*/ 3810000 h 3953584"/>
              <a:gd name="connsiteX80" fmla="*/ 1193800 w 4725649"/>
              <a:gd name="connsiteY80" fmla="*/ 3835400 h 3953584"/>
              <a:gd name="connsiteX81" fmla="*/ 952500 w 4725649"/>
              <a:gd name="connsiteY81" fmla="*/ 3949700 h 3953584"/>
              <a:gd name="connsiteX82" fmla="*/ 660400 w 4725649"/>
              <a:gd name="connsiteY82" fmla="*/ 3924300 h 3953584"/>
              <a:gd name="connsiteX83" fmla="*/ 584200 w 4725649"/>
              <a:gd name="connsiteY83" fmla="*/ 3898900 h 3953584"/>
              <a:gd name="connsiteX84" fmla="*/ 508000 w 4725649"/>
              <a:gd name="connsiteY84" fmla="*/ 3873500 h 3953584"/>
              <a:gd name="connsiteX85" fmla="*/ 495300 w 4725649"/>
              <a:gd name="connsiteY85" fmla="*/ 3898900 h 3953584"/>
              <a:gd name="connsiteX0" fmla="*/ 495300 w 4725649"/>
              <a:gd name="connsiteY0" fmla="*/ 3898900 h 3953968"/>
              <a:gd name="connsiteX1" fmla="*/ 495300 w 4725649"/>
              <a:gd name="connsiteY1" fmla="*/ 3898900 h 3953968"/>
              <a:gd name="connsiteX2" fmla="*/ 342900 w 4725649"/>
              <a:gd name="connsiteY2" fmla="*/ 3873500 h 3953968"/>
              <a:gd name="connsiteX3" fmla="*/ 228600 w 4725649"/>
              <a:gd name="connsiteY3" fmla="*/ 3810000 h 3953968"/>
              <a:gd name="connsiteX4" fmla="*/ 114300 w 4725649"/>
              <a:gd name="connsiteY4" fmla="*/ 3721100 h 3953968"/>
              <a:gd name="connsiteX5" fmla="*/ 88900 w 4725649"/>
              <a:gd name="connsiteY5" fmla="*/ 3683000 h 3953968"/>
              <a:gd name="connsiteX6" fmla="*/ 25400 w 4725649"/>
              <a:gd name="connsiteY6" fmla="*/ 3581400 h 3953968"/>
              <a:gd name="connsiteX7" fmla="*/ 0 w 4725649"/>
              <a:gd name="connsiteY7" fmla="*/ 3492500 h 3953968"/>
              <a:gd name="connsiteX8" fmla="*/ 12700 w 4725649"/>
              <a:gd name="connsiteY8" fmla="*/ 3314700 h 3953968"/>
              <a:gd name="connsiteX9" fmla="*/ 25400 w 4725649"/>
              <a:gd name="connsiteY9" fmla="*/ 3276600 h 3953968"/>
              <a:gd name="connsiteX10" fmla="*/ 38100 w 4725649"/>
              <a:gd name="connsiteY10" fmla="*/ 3175000 h 3953968"/>
              <a:gd name="connsiteX11" fmla="*/ 50800 w 4725649"/>
              <a:gd name="connsiteY11" fmla="*/ 2286000 h 3953968"/>
              <a:gd name="connsiteX12" fmla="*/ 88900 w 4725649"/>
              <a:gd name="connsiteY12" fmla="*/ 2171700 h 3953968"/>
              <a:gd name="connsiteX13" fmla="*/ 114300 w 4725649"/>
              <a:gd name="connsiteY13" fmla="*/ 2070100 h 3953968"/>
              <a:gd name="connsiteX14" fmla="*/ 127000 w 4725649"/>
              <a:gd name="connsiteY14" fmla="*/ 2032000 h 3953968"/>
              <a:gd name="connsiteX15" fmla="*/ 139700 w 4725649"/>
              <a:gd name="connsiteY15" fmla="*/ 1968500 h 3953968"/>
              <a:gd name="connsiteX16" fmla="*/ 152400 w 4725649"/>
              <a:gd name="connsiteY16" fmla="*/ 1930400 h 3953968"/>
              <a:gd name="connsiteX17" fmla="*/ 165100 w 4725649"/>
              <a:gd name="connsiteY17" fmla="*/ 1866900 h 3953968"/>
              <a:gd name="connsiteX18" fmla="*/ 190500 w 4725649"/>
              <a:gd name="connsiteY18" fmla="*/ 1778000 h 3953968"/>
              <a:gd name="connsiteX19" fmla="*/ 177800 w 4725649"/>
              <a:gd name="connsiteY19" fmla="*/ 1485900 h 3953968"/>
              <a:gd name="connsiteX20" fmla="*/ 152400 w 4725649"/>
              <a:gd name="connsiteY20" fmla="*/ 1371600 h 3953968"/>
              <a:gd name="connsiteX21" fmla="*/ 139700 w 4725649"/>
              <a:gd name="connsiteY21" fmla="*/ 1320800 h 3953968"/>
              <a:gd name="connsiteX22" fmla="*/ 152400 w 4725649"/>
              <a:gd name="connsiteY22" fmla="*/ 1066800 h 3953968"/>
              <a:gd name="connsiteX23" fmla="*/ 165100 w 4725649"/>
              <a:gd name="connsiteY23" fmla="*/ 1028700 h 3953968"/>
              <a:gd name="connsiteX24" fmla="*/ 190500 w 4725649"/>
              <a:gd name="connsiteY24" fmla="*/ 939800 h 3953968"/>
              <a:gd name="connsiteX25" fmla="*/ 215900 w 4725649"/>
              <a:gd name="connsiteY25" fmla="*/ 901700 h 3953968"/>
              <a:gd name="connsiteX26" fmla="*/ 241300 w 4725649"/>
              <a:gd name="connsiteY26" fmla="*/ 812800 h 3953968"/>
              <a:gd name="connsiteX27" fmla="*/ 266700 w 4725649"/>
              <a:gd name="connsiteY27" fmla="*/ 711200 h 3953968"/>
              <a:gd name="connsiteX28" fmla="*/ 228600 w 4725649"/>
              <a:gd name="connsiteY28" fmla="*/ 546100 h 3953968"/>
              <a:gd name="connsiteX29" fmla="*/ 190500 w 4725649"/>
              <a:gd name="connsiteY29" fmla="*/ 508000 h 3953968"/>
              <a:gd name="connsiteX30" fmla="*/ 203200 w 4725649"/>
              <a:gd name="connsiteY30" fmla="*/ 457200 h 3953968"/>
              <a:gd name="connsiteX31" fmla="*/ 241300 w 4725649"/>
              <a:gd name="connsiteY31" fmla="*/ 444500 h 3953968"/>
              <a:gd name="connsiteX32" fmla="*/ 419100 w 4725649"/>
              <a:gd name="connsiteY32" fmla="*/ 406400 h 3953968"/>
              <a:gd name="connsiteX33" fmla="*/ 508000 w 4725649"/>
              <a:gd name="connsiteY33" fmla="*/ 368300 h 3953968"/>
              <a:gd name="connsiteX34" fmla="*/ 546100 w 4725649"/>
              <a:gd name="connsiteY34" fmla="*/ 355600 h 3953968"/>
              <a:gd name="connsiteX35" fmla="*/ 596900 w 4725649"/>
              <a:gd name="connsiteY35" fmla="*/ 342900 h 3953968"/>
              <a:gd name="connsiteX36" fmla="*/ 635000 w 4725649"/>
              <a:gd name="connsiteY36" fmla="*/ 330200 h 3953968"/>
              <a:gd name="connsiteX37" fmla="*/ 876300 w 4725649"/>
              <a:gd name="connsiteY37" fmla="*/ 304800 h 3953968"/>
              <a:gd name="connsiteX38" fmla="*/ 977900 w 4725649"/>
              <a:gd name="connsiteY38" fmla="*/ 292100 h 3953968"/>
              <a:gd name="connsiteX39" fmla="*/ 1041400 w 4725649"/>
              <a:gd name="connsiteY39" fmla="*/ 279400 h 3953968"/>
              <a:gd name="connsiteX40" fmla="*/ 1181100 w 4725649"/>
              <a:gd name="connsiteY40" fmla="*/ 266700 h 3953968"/>
              <a:gd name="connsiteX41" fmla="*/ 1295400 w 4725649"/>
              <a:gd name="connsiteY41" fmla="*/ 254000 h 3953968"/>
              <a:gd name="connsiteX42" fmla="*/ 1346200 w 4725649"/>
              <a:gd name="connsiteY42" fmla="*/ 241300 h 3953968"/>
              <a:gd name="connsiteX43" fmla="*/ 1587500 w 4725649"/>
              <a:gd name="connsiteY43" fmla="*/ 215900 h 3953968"/>
              <a:gd name="connsiteX44" fmla="*/ 1638300 w 4725649"/>
              <a:gd name="connsiteY44" fmla="*/ 203200 h 3953968"/>
              <a:gd name="connsiteX45" fmla="*/ 1816100 w 4725649"/>
              <a:gd name="connsiteY45" fmla="*/ 177800 h 3953968"/>
              <a:gd name="connsiteX46" fmla="*/ 1905000 w 4725649"/>
              <a:gd name="connsiteY46" fmla="*/ 152400 h 3953968"/>
              <a:gd name="connsiteX47" fmla="*/ 2006600 w 4725649"/>
              <a:gd name="connsiteY47" fmla="*/ 114300 h 3953968"/>
              <a:gd name="connsiteX48" fmla="*/ 2057400 w 4725649"/>
              <a:gd name="connsiteY48" fmla="*/ 101600 h 3953968"/>
              <a:gd name="connsiteX49" fmla="*/ 2095500 w 4725649"/>
              <a:gd name="connsiteY49" fmla="*/ 88900 h 3953968"/>
              <a:gd name="connsiteX50" fmla="*/ 2146300 w 4725649"/>
              <a:gd name="connsiteY50" fmla="*/ 76200 h 3953968"/>
              <a:gd name="connsiteX51" fmla="*/ 2209800 w 4725649"/>
              <a:gd name="connsiteY51" fmla="*/ 63500 h 3953968"/>
              <a:gd name="connsiteX52" fmla="*/ 2273300 w 4725649"/>
              <a:gd name="connsiteY52" fmla="*/ 38100 h 3953968"/>
              <a:gd name="connsiteX53" fmla="*/ 2324100 w 4725649"/>
              <a:gd name="connsiteY53" fmla="*/ 25400 h 3953968"/>
              <a:gd name="connsiteX54" fmla="*/ 2362200 w 4725649"/>
              <a:gd name="connsiteY54" fmla="*/ 12700 h 3953968"/>
              <a:gd name="connsiteX55" fmla="*/ 2451100 w 4725649"/>
              <a:gd name="connsiteY55" fmla="*/ 0 h 3953968"/>
              <a:gd name="connsiteX56" fmla="*/ 3009900 w 4725649"/>
              <a:gd name="connsiteY56" fmla="*/ 12700 h 3953968"/>
              <a:gd name="connsiteX57" fmla="*/ 3098800 w 4725649"/>
              <a:gd name="connsiteY57" fmla="*/ 25400 h 3953968"/>
              <a:gd name="connsiteX58" fmla="*/ 3225800 w 4725649"/>
              <a:gd name="connsiteY58" fmla="*/ 38100 h 3953968"/>
              <a:gd name="connsiteX59" fmla="*/ 3441700 w 4725649"/>
              <a:gd name="connsiteY59" fmla="*/ 76200 h 3953968"/>
              <a:gd name="connsiteX60" fmla="*/ 4025900 w 4725649"/>
              <a:gd name="connsiteY60" fmla="*/ 101600 h 3953968"/>
              <a:gd name="connsiteX61" fmla="*/ 4292600 w 4725649"/>
              <a:gd name="connsiteY61" fmla="*/ 127000 h 3953968"/>
              <a:gd name="connsiteX62" fmla="*/ 4470400 w 4725649"/>
              <a:gd name="connsiteY62" fmla="*/ 152400 h 3953968"/>
              <a:gd name="connsiteX63" fmla="*/ 4597400 w 4725649"/>
              <a:gd name="connsiteY63" fmla="*/ 190500 h 3953968"/>
              <a:gd name="connsiteX64" fmla="*/ 4720880 w 4725649"/>
              <a:gd name="connsiteY64" fmla="*/ 409795 h 3953968"/>
              <a:gd name="connsiteX65" fmla="*/ 4701012 w 4725649"/>
              <a:gd name="connsiteY65" fmla="*/ 1021281 h 3953968"/>
              <a:gd name="connsiteX66" fmla="*/ 4660900 w 4725649"/>
              <a:gd name="connsiteY66" fmla="*/ 1930400 h 3953968"/>
              <a:gd name="connsiteX67" fmla="*/ 4495800 w 4725649"/>
              <a:gd name="connsiteY67" fmla="*/ 2997200 h 3953968"/>
              <a:gd name="connsiteX68" fmla="*/ 4356226 w 4725649"/>
              <a:gd name="connsiteY68" fmla="*/ 3236489 h 3953968"/>
              <a:gd name="connsiteX69" fmla="*/ 4140200 w 4725649"/>
              <a:gd name="connsiteY69" fmla="*/ 3378200 h 3953968"/>
              <a:gd name="connsiteX70" fmla="*/ 3911600 w 4725649"/>
              <a:gd name="connsiteY70" fmla="*/ 3517900 h 3953968"/>
              <a:gd name="connsiteX71" fmla="*/ 3746500 w 4725649"/>
              <a:gd name="connsiteY71" fmla="*/ 3568700 h 3953968"/>
              <a:gd name="connsiteX72" fmla="*/ 3479800 w 4725649"/>
              <a:gd name="connsiteY72" fmla="*/ 3632200 h 3953968"/>
              <a:gd name="connsiteX73" fmla="*/ 3314700 w 4725649"/>
              <a:gd name="connsiteY73" fmla="*/ 3670300 h 3953968"/>
              <a:gd name="connsiteX74" fmla="*/ 2578100 w 4725649"/>
              <a:gd name="connsiteY74" fmla="*/ 3695700 h 3953968"/>
              <a:gd name="connsiteX75" fmla="*/ 1625600 w 4725649"/>
              <a:gd name="connsiteY75" fmla="*/ 3733800 h 3953968"/>
              <a:gd name="connsiteX76" fmla="*/ 1536700 w 4725649"/>
              <a:gd name="connsiteY76" fmla="*/ 3746500 h 3953968"/>
              <a:gd name="connsiteX77" fmla="*/ 1384300 w 4725649"/>
              <a:gd name="connsiteY77" fmla="*/ 3771900 h 3953968"/>
              <a:gd name="connsiteX78" fmla="*/ 1282700 w 4725649"/>
              <a:gd name="connsiteY78" fmla="*/ 3797300 h 3953968"/>
              <a:gd name="connsiteX79" fmla="*/ 1231900 w 4725649"/>
              <a:gd name="connsiteY79" fmla="*/ 3810000 h 3953968"/>
              <a:gd name="connsiteX80" fmla="*/ 1193800 w 4725649"/>
              <a:gd name="connsiteY80" fmla="*/ 3835400 h 3953968"/>
              <a:gd name="connsiteX81" fmla="*/ 952500 w 4725649"/>
              <a:gd name="connsiteY81" fmla="*/ 3949700 h 3953968"/>
              <a:gd name="connsiteX82" fmla="*/ 660400 w 4725649"/>
              <a:gd name="connsiteY82" fmla="*/ 3924300 h 3953968"/>
              <a:gd name="connsiteX83" fmla="*/ 508000 w 4725649"/>
              <a:gd name="connsiteY83" fmla="*/ 3873500 h 3953968"/>
              <a:gd name="connsiteX84" fmla="*/ 495300 w 4725649"/>
              <a:gd name="connsiteY84" fmla="*/ 3898900 h 3953968"/>
              <a:gd name="connsiteX0" fmla="*/ 508000 w 4725649"/>
              <a:gd name="connsiteY0" fmla="*/ 3873500 h 3953968"/>
              <a:gd name="connsiteX1" fmla="*/ 495300 w 4725649"/>
              <a:gd name="connsiteY1" fmla="*/ 3898900 h 3953968"/>
              <a:gd name="connsiteX2" fmla="*/ 342900 w 4725649"/>
              <a:gd name="connsiteY2" fmla="*/ 3873500 h 3953968"/>
              <a:gd name="connsiteX3" fmla="*/ 228600 w 4725649"/>
              <a:gd name="connsiteY3" fmla="*/ 3810000 h 3953968"/>
              <a:gd name="connsiteX4" fmla="*/ 114300 w 4725649"/>
              <a:gd name="connsiteY4" fmla="*/ 3721100 h 3953968"/>
              <a:gd name="connsiteX5" fmla="*/ 88900 w 4725649"/>
              <a:gd name="connsiteY5" fmla="*/ 3683000 h 3953968"/>
              <a:gd name="connsiteX6" fmla="*/ 25400 w 4725649"/>
              <a:gd name="connsiteY6" fmla="*/ 3581400 h 3953968"/>
              <a:gd name="connsiteX7" fmla="*/ 0 w 4725649"/>
              <a:gd name="connsiteY7" fmla="*/ 3492500 h 3953968"/>
              <a:gd name="connsiteX8" fmla="*/ 12700 w 4725649"/>
              <a:gd name="connsiteY8" fmla="*/ 3314700 h 3953968"/>
              <a:gd name="connsiteX9" fmla="*/ 25400 w 4725649"/>
              <a:gd name="connsiteY9" fmla="*/ 3276600 h 3953968"/>
              <a:gd name="connsiteX10" fmla="*/ 38100 w 4725649"/>
              <a:gd name="connsiteY10" fmla="*/ 3175000 h 3953968"/>
              <a:gd name="connsiteX11" fmla="*/ 50800 w 4725649"/>
              <a:gd name="connsiteY11" fmla="*/ 2286000 h 3953968"/>
              <a:gd name="connsiteX12" fmla="*/ 88900 w 4725649"/>
              <a:gd name="connsiteY12" fmla="*/ 2171700 h 3953968"/>
              <a:gd name="connsiteX13" fmla="*/ 114300 w 4725649"/>
              <a:gd name="connsiteY13" fmla="*/ 2070100 h 3953968"/>
              <a:gd name="connsiteX14" fmla="*/ 127000 w 4725649"/>
              <a:gd name="connsiteY14" fmla="*/ 2032000 h 3953968"/>
              <a:gd name="connsiteX15" fmla="*/ 139700 w 4725649"/>
              <a:gd name="connsiteY15" fmla="*/ 1968500 h 3953968"/>
              <a:gd name="connsiteX16" fmla="*/ 152400 w 4725649"/>
              <a:gd name="connsiteY16" fmla="*/ 1930400 h 3953968"/>
              <a:gd name="connsiteX17" fmla="*/ 165100 w 4725649"/>
              <a:gd name="connsiteY17" fmla="*/ 1866900 h 3953968"/>
              <a:gd name="connsiteX18" fmla="*/ 190500 w 4725649"/>
              <a:gd name="connsiteY18" fmla="*/ 1778000 h 3953968"/>
              <a:gd name="connsiteX19" fmla="*/ 177800 w 4725649"/>
              <a:gd name="connsiteY19" fmla="*/ 1485900 h 3953968"/>
              <a:gd name="connsiteX20" fmla="*/ 152400 w 4725649"/>
              <a:gd name="connsiteY20" fmla="*/ 1371600 h 3953968"/>
              <a:gd name="connsiteX21" fmla="*/ 139700 w 4725649"/>
              <a:gd name="connsiteY21" fmla="*/ 1320800 h 3953968"/>
              <a:gd name="connsiteX22" fmla="*/ 152400 w 4725649"/>
              <a:gd name="connsiteY22" fmla="*/ 1066800 h 3953968"/>
              <a:gd name="connsiteX23" fmla="*/ 165100 w 4725649"/>
              <a:gd name="connsiteY23" fmla="*/ 1028700 h 3953968"/>
              <a:gd name="connsiteX24" fmla="*/ 190500 w 4725649"/>
              <a:gd name="connsiteY24" fmla="*/ 939800 h 3953968"/>
              <a:gd name="connsiteX25" fmla="*/ 215900 w 4725649"/>
              <a:gd name="connsiteY25" fmla="*/ 901700 h 3953968"/>
              <a:gd name="connsiteX26" fmla="*/ 241300 w 4725649"/>
              <a:gd name="connsiteY26" fmla="*/ 812800 h 3953968"/>
              <a:gd name="connsiteX27" fmla="*/ 266700 w 4725649"/>
              <a:gd name="connsiteY27" fmla="*/ 711200 h 3953968"/>
              <a:gd name="connsiteX28" fmla="*/ 228600 w 4725649"/>
              <a:gd name="connsiteY28" fmla="*/ 546100 h 3953968"/>
              <a:gd name="connsiteX29" fmla="*/ 190500 w 4725649"/>
              <a:gd name="connsiteY29" fmla="*/ 508000 h 3953968"/>
              <a:gd name="connsiteX30" fmla="*/ 203200 w 4725649"/>
              <a:gd name="connsiteY30" fmla="*/ 457200 h 3953968"/>
              <a:gd name="connsiteX31" fmla="*/ 241300 w 4725649"/>
              <a:gd name="connsiteY31" fmla="*/ 444500 h 3953968"/>
              <a:gd name="connsiteX32" fmla="*/ 419100 w 4725649"/>
              <a:gd name="connsiteY32" fmla="*/ 406400 h 3953968"/>
              <a:gd name="connsiteX33" fmla="*/ 508000 w 4725649"/>
              <a:gd name="connsiteY33" fmla="*/ 368300 h 3953968"/>
              <a:gd name="connsiteX34" fmla="*/ 546100 w 4725649"/>
              <a:gd name="connsiteY34" fmla="*/ 355600 h 3953968"/>
              <a:gd name="connsiteX35" fmla="*/ 596900 w 4725649"/>
              <a:gd name="connsiteY35" fmla="*/ 342900 h 3953968"/>
              <a:gd name="connsiteX36" fmla="*/ 635000 w 4725649"/>
              <a:gd name="connsiteY36" fmla="*/ 330200 h 3953968"/>
              <a:gd name="connsiteX37" fmla="*/ 876300 w 4725649"/>
              <a:gd name="connsiteY37" fmla="*/ 304800 h 3953968"/>
              <a:gd name="connsiteX38" fmla="*/ 977900 w 4725649"/>
              <a:gd name="connsiteY38" fmla="*/ 292100 h 3953968"/>
              <a:gd name="connsiteX39" fmla="*/ 1041400 w 4725649"/>
              <a:gd name="connsiteY39" fmla="*/ 279400 h 3953968"/>
              <a:gd name="connsiteX40" fmla="*/ 1181100 w 4725649"/>
              <a:gd name="connsiteY40" fmla="*/ 266700 h 3953968"/>
              <a:gd name="connsiteX41" fmla="*/ 1295400 w 4725649"/>
              <a:gd name="connsiteY41" fmla="*/ 254000 h 3953968"/>
              <a:gd name="connsiteX42" fmla="*/ 1346200 w 4725649"/>
              <a:gd name="connsiteY42" fmla="*/ 241300 h 3953968"/>
              <a:gd name="connsiteX43" fmla="*/ 1587500 w 4725649"/>
              <a:gd name="connsiteY43" fmla="*/ 215900 h 3953968"/>
              <a:gd name="connsiteX44" fmla="*/ 1638300 w 4725649"/>
              <a:gd name="connsiteY44" fmla="*/ 203200 h 3953968"/>
              <a:gd name="connsiteX45" fmla="*/ 1816100 w 4725649"/>
              <a:gd name="connsiteY45" fmla="*/ 177800 h 3953968"/>
              <a:gd name="connsiteX46" fmla="*/ 1905000 w 4725649"/>
              <a:gd name="connsiteY46" fmla="*/ 152400 h 3953968"/>
              <a:gd name="connsiteX47" fmla="*/ 2006600 w 4725649"/>
              <a:gd name="connsiteY47" fmla="*/ 114300 h 3953968"/>
              <a:gd name="connsiteX48" fmla="*/ 2057400 w 4725649"/>
              <a:gd name="connsiteY48" fmla="*/ 101600 h 3953968"/>
              <a:gd name="connsiteX49" fmla="*/ 2095500 w 4725649"/>
              <a:gd name="connsiteY49" fmla="*/ 88900 h 3953968"/>
              <a:gd name="connsiteX50" fmla="*/ 2146300 w 4725649"/>
              <a:gd name="connsiteY50" fmla="*/ 76200 h 3953968"/>
              <a:gd name="connsiteX51" fmla="*/ 2209800 w 4725649"/>
              <a:gd name="connsiteY51" fmla="*/ 63500 h 3953968"/>
              <a:gd name="connsiteX52" fmla="*/ 2273300 w 4725649"/>
              <a:gd name="connsiteY52" fmla="*/ 38100 h 3953968"/>
              <a:gd name="connsiteX53" fmla="*/ 2324100 w 4725649"/>
              <a:gd name="connsiteY53" fmla="*/ 25400 h 3953968"/>
              <a:gd name="connsiteX54" fmla="*/ 2362200 w 4725649"/>
              <a:gd name="connsiteY54" fmla="*/ 12700 h 3953968"/>
              <a:gd name="connsiteX55" fmla="*/ 2451100 w 4725649"/>
              <a:gd name="connsiteY55" fmla="*/ 0 h 3953968"/>
              <a:gd name="connsiteX56" fmla="*/ 3009900 w 4725649"/>
              <a:gd name="connsiteY56" fmla="*/ 12700 h 3953968"/>
              <a:gd name="connsiteX57" fmla="*/ 3098800 w 4725649"/>
              <a:gd name="connsiteY57" fmla="*/ 25400 h 3953968"/>
              <a:gd name="connsiteX58" fmla="*/ 3225800 w 4725649"/>
              <a:gd name="connsiteY58" fmla="*/ 38100 h 3953968"/>
              <a:gd name="connsiteX59" fmla="*/ 3441700 w 4725649"/>
              <a:gd name="connsiteY59" fmla="*/ 76200 h 3953968"/>
              <a:gd name="connsiteX60" fmla="*/ 4025900 w 4725649"/>
              <a:gd name="connsiteY60" fmla="*/ 101600 h 3953968"/>
              <a:gd name="connsiteX61" fmla="*/ 4292600 w 4725649"/>
              <a:gd name="connsiteY61" fmla="*/ 127000 h 3953968"/>
              <a:gd name="connsiteX62" fmla="*/ 4470400 w 4725649"/>
              <a:gd name="connsiteY62" fmla="*/ 152400 h 3953968"/>
              <a:gd name="connsiteX63" fmla="*/ 4597400 w 4725649"/>
              <a:gd name="connsiteY63" fmla="*/ 190500 h 3953968"/>
              <a:gd name="connsiteX64" fmla="*/ 4720880 w 4725649"/>
              <a:gd name="connsiteY64" fmla="*/ 409795 h 3953968"/>
              <a:gd name="connsiteX65" fmla="*/ 4701012 w 4725649"/>
              <a:gd name="connsiteY65" fmla="*/ 1021281 h 3953968"/>
              <a:gd name="connsiteX66" fmla="*/ 4660900 w 4725649"/>
              <a:gd name="connsiteY66" fmla="*/ 1930400 h 3953968"/>
              <a:gd name="connsiteX67" fmla="*/ 4495800 w 4725649"/>
              <a:gd name="connsiteY67" fmla="*/ 2997200 h 3953968"/>
              <a:gd name="connsiteX68" fmla="*/ 4356226 w 4725649"/>
              <a:gd name="connsiteY68" fmla="*/ 3236489 h 3953968"/>
              <a:gd name="connsiteX69" fmla="*/ 4140200 w 4725649"/>
              <a:gd name="connsiteY69" fmla="*/ 3378200 h 3953968"/>
              <a:gd name="connsiteX70" fmla="*/ 3911600 w 4725649"/>
              <a:gd name="connsiteY70" fmla="*/ 3517900 h 3953968"/>
              <a:gd name="connsiteX71" fmla="*/ 3746500 w 4725649"/>
              <a:gd name="connsiteY71" fmla="*/ 3568700 h 3953968"/>
              <a:gd name="connsiteX72" fmla="*/ 3479800 w 4725649"/>
              <a:gd name="connsiteY72" fmla="*/ 3632200 h 3953968"/>
              <a:gd name="connsiteX73" fmla="*/ 3314700 w 4725649"/>
              <a:gd name="connsiteY73" fmla="*/ 3670300 h 3953968"/>
              <a:gd name="connsiteX74" fmla="*/ 2578100 w 4725649"/>
              <a:gd name="connsiteY74" fmla="*/ 3695700 h 3953968"/>
              <a:gd name="connsiteX75" fmla="*/ 1625600 w 4725649"/>
              <a:gd name="connsiteY75" fmla="*/ 3733800 h 3953968"/>
              <a:gd name="connsiteX76" fmla="*/ 1536700 w 4725649"/>
              <a:gd name="connsiteY76" fmla="*/ 3746500 h 3953968"/>
              <a:gd name="connsiteX77" fmla="*/ 1384300 w 4725649"/>
              <a:gd name="connsiteY77" fmla="*/ 3771900 h 3953968"/>
              <a:gd name="connsiteX78" fmla="*/ 1282700 w 4725649"/>
              <a:gd name="connsiteY78" fmla="*/ 3797300 h 3953968"/>
              <a:gd name="connsiteX79" fmla="*/ 1231900 w 4725649"/>
              <a:gd name="connsiteY79" fmla="*/ 3810000 h 3953968"/>
              <a:gd name="connsiteX80" fmla="*/ 1193800 w 4725649"/>
              <a:gd name="connsiteY80" fmla="*/ 3835400 h 3953968"/>
              <a:gd name="connsiteX81" fmla="*/ 952500 w 4725649"/>
              <a:gd name="connsiteY81" fmla="*/ 3949700 h 3953968"/>
              <a:gd name="connsiteX82" fmla="*/ 660400 w 4725649"/>
              <a:gd name="connsiteY82" fmla="*/ 3924300 h 3953968"/>
              <a:gd name="connsiteX83" fmla="*/ 508000 w 4725649"/>
              <a:gd name="connsiteY83" fmla="*/ 3873500 h 3953968"/>
              <a:gd name="connsiteX0" fmla="*/ 660400 w 4725649"/>
              <a:gd name="connsiteY0" fmla="*/ 39243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228600 w 4725649"/>
              <a:gd name="connsiteY3" fmla="*/ 3810000 h 3953584"/>
              <a:gd name="connsiteX4" fmla="*/ 114300 w 4725649"/>
              <a:gd name="connsiteY4" fmla="*/ 3721100 h 3953584"/>
              <a:gd name="connsiteX5" fmla="*/ 88900 w 4725649"/>
              <a:gd name="connsiteY5" fmla="*/ 3683000 h 3953584"/>
              <a:gd name="connsiteX6" fmla="*/ 25400 w 4725649"/>
              <a:gd name="connsiteY6" fmla="*/ 3581400 h 3953584"/>
              <a:gd name="connsiteX7" fmla="*/ 0 w 4725649"/>
              <a:gd name="connsiteY7" fmla="*/ 3492500 h 3953584"/>
              <a:gd name="connsiteX8" fmla="*/ 12700 w 4725649"/>
              <a:gd name="connsiteY8" fmla="*/ 3314700 h 3953584"/>
              <a:gd name="connsiteX9" fmla="*/ 25400 w 4725649"/>
              <a:gd name="connsiteY9" fmla="*/ 3276600 h 3953584"/>
              <a:gd name="connsiteX10" fmla="*/ 38100 w 4725649"/>
              <a:gd name="connsiteY10" fmla="*/ 3175000 h 3953584"/>
              <a:gd name="connsiteX11" fmla="*/ 50800 w 4725649"/>
              <a:gd name="connsiteY11" fmla="*/ 2286000 h 3953584"/>
              <a:gd name="connsiteX12" fmla="*/ 88900 w 4725649"/>
              <a:gd name="connsiteY12" fmla="*/ 2171700 h 3953584"/>
              <a:gd name="connsiteX13" fmla="*/ 114300 w 4725649"/>
              <a:gd name="connsiteY13" fmla="*/ 2070100 h 3953584"/>
              <a:gd name="connsiteX14" fmla="*/ 127000 w 4725649"/>
              <a:gd name="connsiteY14" fmla="*/ 2032000 h 3953584"/>
              <a:gd name="connsiteX15" fmla="*/ 139700 w 4725649"/>
              <a:gd name="connsiteY15" fmla="*/ 1968500 h 3953584"/>
              <a:gd name="connsiteX16" fmla="*/ 152400 w 4725649"/>
              <a:gd name="connsiteY16" fmla="*/ 1930400 h 3953584"/>
              <a:gd name="connsiteX17" fmla="*/ 165100 w 4725649"/>
              <a:gd name="connsiteY17" fmla="*/ 1866900 h 3953584"/>
              <a:gd name="connsiteX18" fmla="*/ 190500 w 4725649"/>
              <a:gd name="connsiteY18" fmla="*/ 1778000 h 3953584"/>
              <a:gd name="connsiteX19" fmla="*/ 177800 w 4725649"/>
              <a:gd name="connsiteY19" fmla="*/ 1485900 h 3953584"/>
              <a:gd name="connsiteX20" fmla="*/ 152400 w 4725649"/>
              <a:gd name="connsiteY20" fmla="*/ 1371600 h 3953584"/>
              <a:gd name="connsiteX21" fmla="*/ 139700 w 4725649"/>
              <a:gd name="connsiteY21" fmla="*/ 1320800 h 3953584"/>
              <a:gd name="connsiteX22" fmla="*/ 152400 w 4725649"/>
              <a:gd name="connsiteY22" fmla="*/ 1066800 h 3953584"/>
              <a:gd name="connsiteX23" fmla="*/ 165100 w 4725649"/>
              <a:gd name="connsiteY23" fmla="*/ 1028700 h 3953584"/>
              <a:gd name="connsiteX24" fmla="*/ 190500 w 4725649"/>
              <a:gd name="connsiteY24" fmla="*/ 939800 h 3953584"/>
              <a:gd name="connsiteX25" fmla="*/ 215900 w 4725649"/>
              <a:gd name="connsiteY25" fmla="*/ 901700 h 3953584"/>
              <a:gd name="connsiteX26" fmla="*/ 241300 w 4725649"/>
              <a:gd name="connsiteY26" fmla="*/ 812800 h 3953584"/>
              <a:gd name="connsiteX27" fmla="*/ 266700 w 4725649"/>
              <a:gd name="connsiteY27" fmla="*/ 711200 h 3953584"/>
              <a:gd name="connsiteX28" fmla="*/ 228600 w 4725649"/>
              <a:gd name="connsiteY28" fmla="*/ 546100 h 3953584"/>
              <a:gd name="connsiteX29" fmla="*/ 190500 w 4725649"/>
              <a:gd name="connsiteY29" fmla="*/ 508000 h 3953584"/>
              <a:gd name="connsiteX30" fmla="*/ 203200 w 4725649"/>
              <a:gd name="connsiteY30" fmla="*/ 457200 h 3953584"/>
              <a:gd name="connsiteX31" fmla="*/ 241300 w 4725649"/>
              <a:gd name="connsiteY31" fmla="*/ 444500 h 3953584"/>
              <a:gd name="connsiteX32" fmla="*/ 419100 w 4725649"/>
              <a:gd name="connsiteY32" fmla="*/ 406400 h 3953584"/>
              <a:gd name="connsiteX33" fmla="*/ 508000 w 4725649"/>
              <a:gd name="connsiteY33" fmla="*/ 368300 h 3953584"/>
              <a:gd name="connsiteX34" fmla="*/ 546100 w 4725649"/>
              <a:gd name="connsiteY34" fmla="*/ 355600 h 3953584"/>
              <a:gd name="connsiteX35" fmla="*/ 596900 w 4725649"/>
              <a:gd name="connsiteY35" fmla="*/ 342900 h 3953584"/>
              <a:gd name="connsiteX36" fmla="*/ 635000 w 4725649"/>
              <a:gd name="connsiteY36" fmla="*/ 330200 h 3953584"/>
              <a:gd name="connsiteX37" fmla="*/ 876300 w 4725649"/>
              <a:gd name="connsiteY37" fmla="*/ 304800 h 3953584"/>
              <a:gd name="connsiteX38" fmla="*/ 977900 w 4725649"/>
              <a:gd name="connsiteY38" fmla="*/ 292100 h 3953584"/>
              <a:gd name="connsiteX39" fmla="*/ 1041400 w 4725649"/>
              <a:gd name="connsiteY39" fmla="*/ 279400 h 3953584"/>
              <a:gd name="connsiteX40" fmla="*/ 1181100 w 4725649"/>
              <a:gd name="connsiteY40" fmla="*/ 266700 h 3953584"/>
              <a:gd name="connsiteX41" fmla="*/ 1295400 w 4725649"/>
              <a:gd name="connsiteY41" fmla="*/ 254000 h 3953584"/>
              <a:gd name="connsiteX42" fmla="*/ 1346200 w 4725649"/>
              <a:gd name="connsiteY42" fmla="*/ 241300 h 3953584"/>
              <a:gd name="connsiteX43" fmla="*/ 1587500 w 4725649"/>
              <a:gd name="connsiteY43" fmla="*/ 215900 h 3953584"/>
              <a:gd name="connsiteX44" fmla="*/ 1638300 w 4725649"/>
              <a:gd name="connsiteY44" fmla="*/ 203200 h 3953584"/>
              <a:gd name="connsiteX45" fmla="*/ 1816100 w 4725649"/>
              <a:gd name="connsiteY45" fmla="*/ 177800 h 3953584"/>
              <a:gd name="connsiteX46" fmla="*/ 1905000 w 4725649"/>
              <a:gd name="connsiteY46" fmla="*/ 152400 h 3953584"/>
              <a:gd name="connsiteX47" fmla="*/ 2006600 w 4725649"/>
              <a:gd name="connsiteY47" fmla="*/ 114300 h 3953584"/>
              <a:gd name="connsiteX48" fmla="*/ 2057400 w 4725649"/>
              <a:gd name="connsiteY48" fmla="*/ 101600 h 3953584"/>
              <a:gd name="connsiteX49" fmla="*/ 2095500 w 4725649"/>
              <a:gd name="connsiteY49" fmla="*/ 88900 h 3953584"/>
              <a:gd name="connsiteX50" fmla="*/ 2146300 w 4725649"/>
              <a:gd name="connsiteY50" fmla="*/ 76200 h 3953584"/>
              <a:gd name="connsiteX51" fmla="*/ 2209800 w 4725649"/>
              <a:gd name="connsiteY51" fmla="*/ 63500 h 3953584"/>
              <a:gd name="connsiteX52" fmla="*/ 2273300 w 4725649"/>
              <a:gd name="connsiteY52" fmla="*/ 38100 h 3953584"/>
              <a:gd name="connsiteX53" fmla="*/ 2324100 w 4725649"/>
              <a:gd name="connsiteY53" fmla="*/ 25400 h 3953584"/>
              <a:gd name="connsiteX54" fmla="*/ 2362200 w 4725649"/>
              <a:gd name="connsiteY54" fmla="*/ 12700 h 3953584"/>
              <a:gd name="connsiteX55" fmla="*/ 2451100 w 4725649"/>
              <a:gd name="connsiteY55" fmla="*/ 0 h 3953584"/>
              <a:gd name="connsiteX56" fmla="*/ 3009900 w 4725649"/>
              <a:gd name="connsiteY56" fmla="*/ 12700 h 3953584"/>
              <a:gd name="connsiteX57" fmla="*/ 3098800 w 4725649"/>
              <a:gd name="connsiteY57" fmla="*/ 25400 h 3953584"/>
              <a:gd name="connsiteX58" fmla="*/ 3225800 w 4725649"/>
              <a:gd name="connsiteY58" fmla="*/ 38100 h 3953584"/>
              <a:gd name="connsiteX59" fmla="*/ 3441700 w 4725649"/>
              <a:gd name="connsiteY59" fmla="*/ 76200 h 3953584"/>
              <a:gd name="connsiteX60" fmla="*/ 4025900 w 4725649"/>
              <a:gd name="connsiteY60" fmla="*/ 101600 h 3953584"/>
              <a:gd name="connsiteX61" fmla="*/ 4292600 w 4725649"/>
              <a:gd name="connsiteY61" fmla="*/ 127000 h 3953584"/>
              <a:gd name="connsiteX62" fmla="*/ 4470400 w 4725649"/>
              <a:gd name="connsiteY62" fmla="*/ 152400 h 3953584"/>
              <a:gd name="connsiteX63" fmla="*/ 4597400 w 4725649"/>
              <a:gd name="connsiteY63" fmla="*/ 190500 h 3953584"/>
              <a:gd name="connsiteX64" fmla="*/ 4720880 w 4725649"/>
              <a:gd name="connsiteY64" fmla="*/ 409795 h 3953584"/>
              <a:gd name="connsiteX65" fmla="*/ 4701012 w 4725649"/>
              <a:gd name="connsiteY65" fmla="*/ 1021281 h 3953584"/>
              <a:gd name="connsiteX66" fmla="*/ 4660900 w 4725649"/>
              <a:gd name="connsiteY66" fmla="*/ 1930400 h 3953584"/>
              <a:gd name="connsiteX67" fmla="*/ 4495800 w 4725649"/>
              <a:gd name="connsiteY67" fmla="*/ 2997200 h 3953584"/>
              <a:gd name="connsiteX68" fmla="*/ 4356226 w 4725649"/>
              <a:gd name="connsiteY68" fmla="*/ 3236489 h 3953584"/>
              <a:gd name="connsiteX69" fmla="*/ 4140200 w 4725649"/>
              <a:gd name="connsiteY69" fmla="*/ 3378200 h 3953584"/>
              <a:gd name="connsiteX70" fmla="*/ 3911600 w 4725649"/>
              <a:gd name="connsiteY70" fmla="*/ 3517900 h 3953584"/>
              <a:gd name="connsiteX71" fmla="*/ 3746500 w 4725649"/>
              <a:gd name="connsiteY71" fmla="*/ 3568700 h 3953584"/>
              <a:gd name="connsiteX72" fmla="*/ 3479800 w 4725649"/>
              <a:gd name="connsiteY72" fmla="*/ 3632200 h 3953584"/>
              <a:gd name="connsiteX73" fmla="*/ 3314700 w 4725649"/>
              <a:gd name="connsiteY73" fmla="*/ 3670300 h 3953584"/>
              <a:gd name="connsiteX74" fmla="*/ 2578100 w 4725649"/>
              <a:gd name="connsiteY74" fmla="*/ 3695700 h 3953584"/>
              <a:gd name="connsiteX75" fmla="*/ 1625600 w 4725649"/>
              <a:gd name="connsiteY75" fmla="*/ 3733800 h 3953584"/>
              <a:gd name="connsiteX76" fmla="*/ 1536700 w 4725649"/>
              <a:gd name="connsiteY76" fmla="*/ 3746500 h 3953584"/>
              <a:gd name="connsiteX77" fmla="*/ 1384300 w 4725649"/>
              <a:gd name="connsiteY77" fmla="*/ 3771900 h 3953584"/>
              <a:gd name="connsiteX78" fmla="*/ 1282700 w 4725649"/>
              <a:gd name="connsiteY78" fmla="*/ 3797300 h 3953584"/>
              <a:gd name="connsiteX79" fmla="*/ 1231900 w 4725649"/>
              <a:gd name="connsiteY79" fmla="*/ 3810000 h 3953584"/>
              <a:gd name="connsiteX80" fmla="*/ 1193800 w 4725649"/>
              <a:gd name="connsiteY80" fmla="*/ 3835400 h 3953584"/>
              <a:gd name="connsiteX81" fmla="*/ 952500 w 4725649"/>
              <a:gd name="connsiteY81" fmla="*/ 3949700 h 3953584"/>
              <a:gd name="connsiteX82" fmla="*/ 660400 w 4725649"/>
              <a:gd name="connsiteY82" fmla="*/ 3924300 h 3953584"/>
              <a:gd name="connsiteX0" fmla="*/ 660400 w 4725649"/>
              <a:gd name="connsiteY0" fmla="*/ 39243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228600 w 4725649"/>
              <a:gd name="connsiteY3" fmla="*/ 3810000 h 3953584"/>
              <a:gd name="connsiteX4" fmla="*/ 114300 w 4725649"/>
              <a:gd name="connsiteY4" fmla="*/ 3721100 h 3953584"/>
              <a:gd name="connsiteX5" fmla="*/ 88900 w 4725649"/>
              <a:gd name="connsiteY5" fmla="*/ 3683000 h 3953584"/>
              <a:gd name="connsiteX6" fmla="*/ 25400 w 4725649"/>
              <a:gd name="connsiteY6" fmla="*/ 3581400 h 3953584"/>
              <a:gd name="connsiteX7" fmla="*/ 0 w 4725649"/>
              <a:gd name="connsiteY7" fmla="*/ 3492500 h 3953584"/>
              <a:gd name="connsiteX8" fmla="*/ 12700 w 4725649"/>
              <a:gd name="connsiteY8" fmla="*/ 3314700 h 3953584"/>
              <a:gd name="connsiteX9" fmla="*/ 38100 w 4725649"/>
              <a:gd name="connsiteY9" fmla="*/ 3175000 h 3953584"/>
              <a:gd name="connsiteX10" fmla="*/ 50800 w 4725649"/>
              <a:gd name="connsiteY10" fmla="*/ 2286000 h 3953584"/>
              <a:gd name="connsiteX11" fmla="*/ 88900 w 4725649"/>
              <a:gd name="connsiteY11" fmla="*/ 2171700 h 3953584"/>
              <a:gd name="connsiteX12" fmla="*/ 114300 w 4725649"/>
              <a:gd name="connsiteY12" fmla="*/ 2070100 h 3953584"/>
              <a:gd name="connsiteX13" fmla="*/ 127000 w 4725649"/>
              <a:gd name="connsiteY13" fmla="*/ 2032000 h 3953584"/>
              <a:gd name="connsiteX14" fmla="*/ 139700 w 4725649"/>
              <a:gd name="connsiteY14" fmla="*/ 1968500 h 3953584"/>
              <a:gd name="connsiteX15" fmla="*/ 152400 w 4725649"/>
              <a:gd name="connsiteY15" fmla="*/ 1930400 h 3953584"/>
              <a:gd name="connsiteX16" fmla="*/ 165100 w 4725649"/>
              <a:gd name="connsiteY16" fmla="*/ 1866900 h 3953584"/>
              <a:gd name="connsiteX17" fmla="*/ 190500 w 4725649"/>
              <a:gd name="connsiteY17" fmla="*/ 1778000 h 3953584"/>
              <a:gd name="connsiteX18" fmla="*/ 177800 w 4725649"/>
              <a:gd name="connsiteY18" fmla="*/ 1485900 h 3953584"/>
              <a:gd name="connsiteX19" fmla="*/ 152400 w 4725649"/>
              <a:gd name="connsiteY19" fmla="*/ 1371600 h 3953584"/>
              <a:gd name="connsiteX20" fmla="*/ 139700 w 4725649"/>
              <a:gd name="connsiteY20" fmla="*/ 1320800 h 3953584"/>
              <a:gd name="connsiteX21" fmla="*/ 152400 w 4725649"/>
              <a:gd name="connsiteY21" fmla="*/ 1066800 h 3953584"/>
              <a:gd name="connsiteX22" fmla="*/ 165100 w 4725649"/>
              <a:gd name="connsiteY22" fmla="*/ 1028700 h 3953584"/>
              <a:gd name="connsiteX23" fmla="*/ 190500 w 4725649"/>
              <a:gd name="connsiteY23" fmla="*/ 939800 h 3953584"/>
              <a:gd name="connsiteX24" fmla="*/ 215900 w 4725649"/>
              <a:gd name="connsiteY24" fmla="*/ 901700 h 3953584"/>
              <a:gd name="connsiteX25" fmla="*/ 241300 w 4725649"/>
              <a:gd name="connsiteY25" fmla="*/ 812800 h 3953584"/>
              <a:gd name="connsiteX26" fmla="*/ 266700 w 4725649"/>
              <a:gd name="connsiteY26" fmla="*/ 711200 h 3953584"/>
              <a:gd name="connsiteX27" fmla="*/ 228600 w 4725649"/>
              <a:gd name="connsiteY27" fmla="*/ 546100 h 3953584"/>
              <a:gd name="connsiteX28" fmla="*/ 190500 w 4725649"/>
              <a:gd name="connsiteY28" fmla="*/ 508000 h 3953584"/>
              <a:gd name="connsiteX29" fmla="*/ 203200 w 4725649"/>
              <a:gd name="connsiteY29" fmla="*/ 457200 h 3953584"/>
              <a:gd name="connsiteX30" fmla="*/ 241300 w 4725649"/>
              <a:gd name="connsiteY30" fmla="*/ 444500 h 3953584"/>
              <a:gd name="connsiteX31" fmla="*/ 419100 w 4725649"/>
              <a:gd name="connsiteY31" fmla="*/ 406400 h 3953584"/>
              <a:gd name="connsiteX32" fmla="*/ 508000 w 4725649"/>
              <a:gd name="connsiteY32" fmla="*/ 368300 h 3953584"/>
              <a:gd name="connsiteX33" fmla="*/ 546100 w 4725649"/>
              <a:gd name="connsiteY33" fmla="*/ 355600 h 3953584"/>
              <a:gd name="connsiteX34" fmla="*/ 596900 w 4725649"/>
              <a:gd name="connsiteY34" fmla="*/ 342900 h 3953584"/>
              <a:gd name="connsiteX35" fmla="*/ 635000 w 4725649"/>
              <a:gd name="connsiteY35" fmla="*/ 330200 h 3953584"/>
              <a:gd name="connsiteX36" fmla="*/ 876300 w 4725649"/>
              <a:gd name="connsiteY36" fmla="*/ 304800 h 3953584"/>
              <a:gd name="connsiteX37" fmla="*/ 977900 w 4725649"/>
              <a:gd name="connsiteY37" fmla="*/ 292100 h 3953584"/>
              <a:gd name="connsiteX38" fmla="*/ 1041400 w 4725649"/>
              <a:gd name="connsiteY38" fmla="*/ 279400 h 3953584"/>
              <a:gd name="connsiteX39" fmla="*/ 1181100 w 4725649"/>
              <a:gd name="connsiteY39" fmla="*/ 266700 h 3953584"/>
              <a:gd name="connsiteX40" fmla="*/ 1295400 w 4725649"/>
              <a:gd name="connsiteY40" fmla="*/ 254000 h 3953584"/>
              <a:gd name="connsiteX41" fmla="*/ 1346200 w 4725649"/>
              <a:gd name="connsiteY41" fmla="*/ 241300 h 3953584"/>
              <a:gd name="connsiteX42" fmla="*/ 1587500 w 4725649"/>
              <a:gd name="connsiteY42" fmla="*/ 215900 h 3953584"/>
              <a:gd name="connsiteX43" fmla="*/ 1638300 w 4725649"/>
              <a:gd name="connsiteY43" fmla="*/ 203200 h 3953584"/>
              <a:gd name="connsiteX44" fmla="*/ 1816100 w 4725649"/>
              <a:gd name="connsiteY44" fmla="*/ 177800 h 3953584"/>
              <a:gd name="connsiteX45" fmla="*/ 1905000 w 4725649"/>
              <a:gd name="connsiteY45" fmla="*/ 152400 h 3953584"/>
              <a:gd name="connsiteX46" fmla="*/ 2006600 w 4725649"/>
              <a:gd name="connsiteY46" fmla="*/ 114300 h 3953584"/>
              <a:gd name="connsiteX47" fmla="*/ 2057400 w 4725649"/>
              <a:gd name="connsiteY47" fmla="*/ 101600 h 3953584"/>
              <a:gd name="connsiteX48" fmla="*/ 2095500 w 4725649"/>
              <a:gd name="connsiteY48" fmla="*/ 88900 h 3953584"/>
              <a:gd name="connsiteX49" fmla="*/ 2146300 w 4725649"/>
              <a:gd name="connsiteY49" fmla="*/ 76200 h 3953584"/>
              <a:gd name="connsiteX50" fmla="*/ 2209800 w 4725649"/>
              <a:gd name="connsiteY50" fmla="*/ 63500 h 3953584"/>
              <a:gd name="connsiteX51" fmla="*/ 2273300 w 4725649"/>
              <a:gd name="connsiteY51" fmla="*/ 38100 h 3953584"/>
              <a:gd name="connsiteX52" fmla="*/ 2324100 w 4725649"/>
              <a:gd name="connsiteY52" fmla="*/ 25400 h 3953584"/>
              <a:gd name="connsiteX53" fmla="*/ 2362200 w 4725649"/>
              <a:gd name="connsiteY53" fmla="*/ 12700 h 3953584"/>
              <a:gd name="connsiteX54" fmla="*/ 2451100 w 4725649"/>
              <a:gd name="connsiteY54" fmla="*/ 0 h 3953584"/>
              <a:gd name="connsiteX55" fmla="*/ 3009900 w 4725649"/>
              <a:gd name="connsiteY55" fmla="*/ 12700 h 3953584"/>
              <a:gd name="connsiteX56" fmla="*/ 3098800 w 4725649"/>
              <a:gd name="connsiteY56" fmla="*/ 25400 h 3953584"/>
              <a:gd name="connsiteX57" fmla="*/ 3225800 w 4725649"/>
              <a:gd name="connsiteY57" fmla="*/ 38100 h 3953584"/>
              <a:gd name="connsiteX58" fmla="*/ 3441700 w 4725649"/>
              <a:gd name="connsiteY58" fmla="*/ 76200 h 3953584"/>
              <a:gd name="connsiteX59" fmla="*/ 4025900 w 4725649"/>
              <a:gd name="connsiteY59" fmla="*/ 101600 h 3953584"/>
              <a:gd name="connsiteX60" fmla="*/ 4292600 w 4725649"/>
              <a:gd name="connsiteY60" fmla="*/ 127000 h 3953584"/>
              <a:gd name="connsiteX61" fmla="*/ 4470400 w 4725649"/>
              <a:gd name="connsiteY61" fmla="*/ 152400 h 3953584"/>
              <a:gd name="connsiteX62" fmla="*/ 4597400 w 4725649"/>
              <a:gd name="connsiteY62" fmla="*/ 190500 h 3953584"/>
              <a:gd name="connsiteX63" fmla="*/ 4720880 w 4725649"/>
              <a:gd name="connsiteY63" fmla="*/ 409795 h 3953584"/>
              <a:gd name="connsiteX64" fmla="*/ 4701012 w 4725649"/>
              <a:gd name="connsiteY64" fmla="*/ 1021281 h 3953584"/>
              <a:gd name="connsiteX65" fmla="*/ 4660900 w 4725649"/>
              <a:gd name="connsiteY65" fmla="*/ 1930400 h 3953584"/>
              <a:gd name="connsiteX66" fmla="*/ 4495800 w 4725649"/>
              <a:gd name="connsiteY66" fmla="*/ 2997200 h 3953584"/>
              <a:gd name="connsiteX67" fmla="*/ 4356226 w 4725649"/>
              <a:gd name="connsiteY67" fmla="*/ 3236489 h 3953584"/>
              <a:gd name="connsiteX68" fmla="*/ 4140200 w 4725649"/>
              <a:gd name="connsiteY68" fmla="*/ 3378200 h 3953584"/>
              <a:gd name="connsiteX69" fmla="*/ 3911600 w 4725649"/>
              <a:gd name="connsiteY69" fmla="*/ 3517900 h 3953584"/>
              <a:gd name="connsiteX70" fmla="*/ 3746500 w 4725649"/>
              <a:gd name="connsiteY70" fmla="*/ 3568700 h 3953584"/>
              <a:gd name="connsiteX71" fmla="*/ 3479800 w 4725649"/>
              <a:gd name="connsiteY71" fmla="*/ 3632200 h 3953584"/>
              <a:gd name="connsiteX72" fmla="*/ 3314700 w 4725649"/>
              <a:gd name="connsiteY72" fmla="*/ 3670300 h 3953584"/>
              <a:gd name="connsiteX73" fmla="*/ 2578100 w 4725649"/>
              <a:gd name="connsiteY73" fmla="*/ 3695700 h 3953584"/>
              <a:gd name="connsiteX74" fmla="*/ 1625600 w 4725649"/>
              <a:gd name="connsiteY74" fmla="*/ 3733800 h 3953584"/>
              <a:gd name="connsiteX75" fmla="*/ 1536700 w 4725649"/>
              <a:gd name="connsiteY75" fmla="*/ 3746500 h 3953584"/>
              <a:gd name="connsiteX76" fmla="*/ 1384300 w 4725649"/>
              <a:gd name="connsiteY76" fmla="*/ 3771900 h 3953584"/>
              <a:gd name="connsiteX77" fmla="*/ 1282700 w 4725649"/>
              <a:gd name="connsiteY77" fmla="*/ 3797300 h 3953584"/>
              <a:gd name="connsiteX78" fmla="*/ 1231900 w 4725649"/>
              <a:gd name="connsiteY78" fmla="*/ 3810000 h 3953584"/>
              <a:gd name="connsiteX79" fmla="*/ 1193800 w 4725649"/>
              <a:gd name="connsiteY79" fmla="*/ 3835400 h 3953584"/>
              <a:gd name="connsiteX80" fmla="*/ 952500 w 4725649"/>
              <a:gd name="connsiteY80" fmla="*/ 3949700 h 3953584"/>
              <a:gd name="connsiteX81" fmla="*/ 660400 w 4725649"/>
              <a:gd name="connsiteY81" fmla="*/ 3924300 h 3953584"/>
              <a:gd name="connsiteX0" fmla="*/ 660400 w 4725649"/>
              <a:gd name="connsiteY0" fmla="*/ 39243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228600 w 4725649"/>
              <a:gd name="connsiteY3" fmla="*/ 3810000 h 3953584"/>
              <a:gd name="connsiteX4" fmla="*/ 114300 w 4725649"/>
              <a:gd name="connsiteY4" fmla="*/ 3721100 h 3953584"/>
              <a:gd name="connsiteX5" fmla="*/ 88900 w 4725649"/>
              <a:gd name="connsiteY5" fmla="*/ 3683000 h 3953584"/>
              <a:gd name="connsiteX6" fmla="*/ 25400 w 4725649"/>
              <a:gd name="connsiteY6" fmla="*/ 3581400 h 3953584"/>
              <a:gd name="connsiteX7" fmla="*/ 0 w 4725649"/>
              <a:gd name="connsiteY7" fmla="*/ 3492500 h 3953584"/>
              <a:gd name="connsiteX8" fmla="*/ 38100 w 4725649"/>
              <a:gd name="connsiteY8" fmla="*/ 3175000 h 3953584"/>
              <a:gd name="connsiteX9" fmla="*/ 50800 w 4725649"/>
              <a:gd name="connsiteY9" fmla="*/ 2286000 h 3953584"/>
              <a:gd name="connsiteX10" fmla="*/ 88900 w 4725649"/>
              <a:gd name="connsiteY10" fmla="*/ 2171700 h 3953584"/>
              <a:gd name="connsiteX11" fmla="*/ 114300 w 4725649"/>
              <a:gd name="connsiteY11" fmla="*/ 2070100 h 3953584"/>
              <a:gd name="connsiteX12" fmla="*/ 127000 w 4725649"/>
              <a:gd name="connsiteY12" fmla="*/ 2032000 h 3953584"/>
              <a:gd name="connsiteX13" fmla="*/ 139700 w 4725649"/>
              <a:gd name="connsiteY13" fmla="*/ 1968500 h 3953584"/>
              <a:gd name="connsiteX14" fmla="*/ 152400 w 4725649"/>
              <a:gd name="connsiteY14" fmla="*/ 1930400 h 3953584"/>
              <a:gd name="connsiteX15" fmla="*/ 165100 w 4725649"/>
              <a:gd name="connsiteY15" fmla="*/ 1866900 h 3953584"/>
              <a:gd name="connsiteX16" fmla="*/ 190500 w 4725649"/>
              <a:gd name="connsiteY16" fmla="*/ 1778000 h 3953584"/>
              <a:gd name="connsiteX17" fmla="*/ 177800 w 4725649"/>
              <a:gd name="connsiteY17" fmla="*/ 1485900 h 3953584"/>
              <a:gd name="connsiteX18" fmla="*/ 152400 w 4725649"/>
              <a:gd name="connsiteY18" fmla="*/ 1371600 h 3953584"/>
              <a:gd name="connsiteX19" fmla="*/ 139700 w 4725649"/>
              <a:gd name="connsiteY19" fmla="*/ 1320800 h 3953584"/>
              <a:gd name="connsiteX20" fmla="*/ 152400 w 4725649"/>
              <a:gd name="connsiteY20" fmla="*/ 1066800 h 3953584"/>
              <a:gd name="connsiteX21" fmla="*/ 165100 w 4725649"/>
              <a:gd name="connsiteY21" fmla="*/ 1028700 h 3953584"/>
              <a:gd name="connsiteX22" fmla="*/ 190500 w 4725649"/>
              <a:gd name="connsiteY22" fmla="*/ 939800 h 3953584"/>
              <a:gd name="connsiteX23" fmla="*/ 215900 w 4725649"/>
              <a:gd name="connsiteY23" fmla="*/ 901700 h 3953584"/>
              <a:gd name="connsiteX24" fmla="*/ 241300 w 4725649"/>
              <a:gd name="connsiteY24" fmla="*/ 812800 h 3953584"/>
              <a:gd name="connsiteX25" fmla="*/ 266700 w 4725649"/>
              <a:gd name="connsiteY25" fmla="*/ 711200 h 3953584"/>
              <a:gd name="connsiteX26" fmla="*/ 228600 w 4725649"/>
              <a:gd name="connsiteY26" fmla="*/ 546100 h 3953584"/>
              <a:gd name="connsiteX27" fmla="*/ 190500 w 4725649"/>
              <a:gd name="connsiteY27" fmla="*/ 508000 h 3953584"/>
              <a:gd name="connsiteX28" fmla="*/ 203200 w 4725649"/>
              <a:gd name="connsiteY28" fmla="*/ 457200 h 3953584"/>
              <a:gd name="connsiteX29" fmla="*/ 241300 w 4725649"/>
              <a:gd name="connsiteY29" fmla="*/ 444500 h 3953584"/>
              <a:gd name="connsiteX30" fmla="*/ 419100 w 4725649"/>
              <a:gd name="connsiteY30" fmla="*/ 406400 h 3953584"/>
              <a:gd name="connsiteX31" fmla="*/ 508000 w 4725649"/>
              <a:gd name="connsiteY31" fmla="*/ 368300 h 3953584"/>
              <a:gd name="connsiteX32" fmla="*/ 546100 w 4725649"/>
              <a:gd name="connsiteY32" fmla="*/ 355600 h 3953584"/>
              <a:gd name="connsiteX33" fmla="*/ 596900 w 4725649"/>
              <a:gd name="connsiteY33" fmla="*/ 342900 h 3953584"/>
              <a:gd name="connsiteX34" fmla="*/ 635000 w 4725649"/>
              <a:gd name="connsiteY34" fmla="*/ 330200 h 3953584"/>
              <a:gd name="connsiteX35" fmla="*/ 876300 w 4725649"/>
              <a:gd name="connsiteY35" fmla="*/ 304800 h 3953584"/>
              <a:gd name="connsiteX36" fmla="*/ 977900 w 4725649"/>
              <a:gd name="connsiteY36" fmla="*/ 292100 h 3953584"/>
              <a:gd name="connsiteX37" fmla="*/ 1041400 w 4725649"/>
              <a:gd name="connsiteY37" fmla="*/ 279400 h 3953584"/>
              <a:gd name="connsiteX38" fmla="*/ 1181100 w 4725649"/>
              <a:gd name="connsiteY38" fmla="*/ 266700 h 3953584"/>
              <a:gd name="connsiteX39" fmla="*/ 1295400 w 4725649"/>
              <a:gd name="connsiteY39" fmla="*/ 254000 h 3953584"/>
              <a:gd name="connsiteX40" fmla="*/ 1346200 w 4725649"/>
              <a:gd name="connsiteY40" fmla="*/ 241300 h 3953584"/>
              <a:gd name="connsiteX41" fmla="*/ 1587500 w 4725649"/>
              <a:gd name="connsiteY41" fmla="*/ 215900 h 3953584"/>
              <a:gd name="connsiteX42" fmla="*/ 1638300 w 4725649"/>
              <a:gd name="connsiteY42" fmla="*/ 203200 h 3953584"/>
              <a:gd name="connsiteX43" fmla="*/ 1816100 w 4725649"/>
              <a:gd name="connsiteY43" fmla="*/ 177800 h 3953584"/>
              <a:gd name="connsiteX44" fmla="*/ 1905000 w 4725649"/>
              <a:gd name="connsiteY44" fmla="*/ 152400 h 3953584"/>
              <a:gd name="connsiteX45" fmla="*/ 2006600 w 4725649"/>
              <a:gd name="connsiteY45" fmla="*/ 114300 h 3953584"/>
              <a:gd name="connsiteX46" fmla="*/ 2057400 w 4725649"/>
              <a:gd name="connsiteY46" fmla="*/ 101600 h 3953584"/>
              <a:gd name="connsiteX47" fmla="*/ 2095500 w 4725649"/>
              <a:gd name="connsiteY47" fmla="*/ 88900 h 3953584"/>
              <a:gd name="connsiteX48" fmla="*/ 2146300 w 4725649"/>
              <a:gd name="connsiteY48" fmla="*/ 76200 h 3953584"/>
              <a:gd name="connsiteX49" fmla="*/ 2209800 w 4725649"/>
              <a:gd name="connsiteY49" fmla="*/ 63500 h 3953584"/>
              <a:gd name="connsiteX50" fmla="*/ 2273300 w 4725649"/>
              <a:gd name="connsiteY50" fmla="*/ 38100 h 3953584"/>
              <a:gd name="connsiteX51" fmla="*/ 2324100 w 4725649"/>
              <a:gd name="connsiteY51" fmla="*/ 25400 h 3953584"/>
              <a:gd name="connsiteX52" fmla="*/ 2362200 w 4725649"/>
              <a:gd name="connsiteY52" fmla="*/ 12700 h 3953584"/>
              <a:gd name="connsiteX53" fmla="*/ 2451100 w 4725649"/>
              <a:gd name="connsiteY53" fmla="*/ 0 h 3953584"/>
              <a:gd name="connsiteX54" fmla="*/ 3009900 w 4725649"/>
              <a:gd name="connsiteY54" fmla="*/ 12700 h 3953584"/>
              <a:gd name="connsiteX55" fmla="*/ 3098800 w 4725649"/>
              <a:gd name="connsiteY55" fmla="*/ 25400 h 3953584"/>
              <a:gd name="connsiteX56" fmla="*/ 3225800 w 4725649"/>
              <a:gd name="connsiteY56" fmla="*/ 38100 h 3953584"/>
              <a:gd name="connsiteX57" fmla="*/ 3441700 w 4725649"/>
              <a:gd name="connsiteY57" fmla="*/ 76200 h 3953584"/>
              <a:gd name="connsiteX58" fmla="*/ 4025900 w 4725649"/>
              <a:gd name="connsiteY58" fmla="*/ 101600 h 3953584"/>
              <a:gd name="connsiteX59" fmla="*/ 4292600 w 4725649"/>
              <a:gd name="connsiteY59" fmla="*/ 127000 h 3953584"/>
              <a:gd name="connsiteX60" fmla="*/ 4470400 w 4725649"/>
              <a:gd name="connsiteY60" fmla="*/ 152400 h 3953584"/>
              <a:gd name="connsiteX61" fmla="*/ 4597400 w 4725649"/>
              <a:gd name="connsiteY61" fmla="*/ 190500 h 3953584"/>
              <a:gd name="connsiteX62" fmla="*/ 4720880 w 4725649"/>
              <a:gd name="connsiteY62" fmla="*/ 409795 h 3953584"/>
              <a:gd name="connsiteX63" fmla="*/ 4701012 w 4725649"/>
              <a:gd name="connsiteY63" fmla="*/ 1021281 h 3953584"/>
              <a:gd name="connsiteX64" fmla="*/ 4660900 w 4725649"/>
              <a:gd name="connsiteY64" fmla="*/ 1930400 h 3953584"/>
              <a:gd name="connsiteX65" fmla="*/ 4495800 w 4725649"/>
              <a:gd name="connsiteY65" fmla="*/ 2997200 h 3953584"/>
              <a:gd name="connsiteX66" fmla="*/ 4356226 w 4725649"/>
              <a:gd name="connsiteY66" fmla="*/ 3236489 h 3953584"/>
              <a:gd name="connsiteX67" fmla="*/ 4140200 w 4725649"/>
              <a:gd name="connsiteY67" fmla="*/ 3378200 h 3953584"/>
              <a:gd name="connsiteX68" fmla="*/ 3911600 w 4725649"/>
              <a:gd name="connsiteY68" fmla="*/ 3517900 h 3953584"/>
              <a:gd name="connsiteX69" fmla="*/ 3746500 w 4725649"/>
              <a:gd name="connsiteY69" fmla="*/ 3568700 h 3953584"/>
              <a:gd name="connsiteX70" fmla="*/ 3479800 w 4725649"/>
              <a:gd name="connsiteY70" fmla="*/ 3632200 h 3953584"/>
              <a:gd name="connsiteX71" fmla="*/ 3314700 w 4725649"/>
              <a:gd name="connsiteY71" fmla="*/ 3670300 h 3953584"/>
              <a:gd name="connsiteX72" fmla="*/ 2578100 w 4725649"/>
              <a:gd name="connsiteY72" fmla="*/ 3695700 h 3953584"/>
              <a:gd name="connsiteX73" fmla="*/ 1625600 w 4725649"/>
              <a:gd name="connsiteY73" fmla="*/ 3733800 h 3953584"/>
              <a:gd name="connsiteX74" fmla="*/ 1536700 w 4725649"/>
              <a:gd name="connsiteY74" fmla="*/ 3746500 h 3953584"/>
              <a:gd name="connsiteX75" fmla="*/ 1384300 w 4725649"/>
              <a:gd name="connsiteY75" fmla="*/ 3771900 h 3953584"/>
              <a:gd name="connsiteX76" fmla="*/ 1282700 w 4725649"/>
              <a:gd name="connsiteY76" fmla="*/ 3797300 h 3953584"/>
              <a:gd name="connsiteX77" fmla="*/ 1231900 w 4725649"/>
              <a:gd name="connsiteY77" fmla="*/ 3810000 h 3953584"/>
              <a:gd name="connsiteX78" fmla="*/ 1193800 w 4725649"/>
              <a:gd name="connsiteY78" fmla="*/ 3835400 h 3953584"/>
              <a:gd name="connsiteX79" fmla="*/ 952500 w 4725649"/>
              <a:gd name="connsiteY79" fmla="*/ 3949700 h 3953584"/>
              <a:gd name="connsiteX80" fmla="*/ 660400 w 4725649"/>
              <a:gd name="connsiteY80" fmla="*/ 3924300 h 3953584"/>
              <a:gd name="connsiteX0" fmla="*/ 637339 w 4702588"/>
              <a:gd name="connsiteY0" fmla="*/ 3924300 h 3953584"/>
              <a:gd name="connsiteX1" fmla="*/ 472239 w 4702588"/>
              <a:gd name="connsiteY1" fmla="*/ 3898900 h 3953584"/>
              <a:gd name="connsiteX2" fmla="*/ 319839 w 4702588"/>
              <a:gd name="connsiteY2" fmla="*/ 3873500 h 3953584"/>
              <a:gd name="connsiteX3" fmla="*/ 205539 w 4702588"/>
              <a:gd name="connsiteY3" fmla="*/ 3810000 h 3953584"/>
              <a:gd name="connsiteX4" fmla="*/ 91239 w 4702588"/>
              <a:gd name="connsiteY4" fmla="*/ 3721100 h 3953584"/>
              <a:gd name="connsiteX5" fmla="*/ 65839 w 4702588"/>
              <a:gd name="connsiteY5" fmla="*/ 3683000 h 3953584"/>
              <a:gd name="connsiteX6" fmla="*/ 2339 w 4702588"/>
              <a:gd name="connsiteY6" fmla="*/ 3581400 h 3953584"/>
              <a:gd name="connsiteX7" fmla="*/ 15039 w 4702588"/>
              <a:gd name="connsiteY7" fmla="*/ 3175000 h 3953584"/>
              <a:gd name="connsiteX8" fmla="*/ 27739 w 4702588"/>
              <a:gd name="connsiteY8" fmla="*/ 2286000 h 3953584"/>
              <a:gd name="connsiteX9" fmla="*/ 65839 w 4702588"/>
              <a:gd name="connsiteY9" fmla="*/ 2171700 h 3953584"/>
              <a:gd name="connsiteX10" fmla="*/ 91239 w 4702588"/>
              <a:gd name="connsiteY10" fmla="*/ 2070100 h 3953584"/>
              <a:gd name="connsiteX11" fmla="*/ 103939 w 4702588"/>
              <a:gd name="connsiteY11" fmla="*/ 2032000 h 3953584"/>
              <a:gd name="connsiteX12" fmla="*/ 116639 w 4702588"/>
              <a:gd name="connsiteY12" fmla="*/ 1968500 h 3953584"/>
              <a:gd name="connsiteX13" fmla="*/ 129339 w 4702588"/>
              <a:gd name="connsiteY13" fmla="*/ 1930400 h 3953584"/>
              <a:gd name="connsiteX14" fmla="*/ 142039 w 4702588"/>
              <a:gd name="connsiteY14" fmla="*/ 1866900 h 3953584"/>
              <a:gd name="connsiteX15" fmla="*/ 167439 w 4702588"/>
              <a:gd name="connsiteY15" fmla="*/ 1778000 h 3953584"/>
              <a:gd name="connsiteX16" fmla="*/ 154739 w 4702588"/>
              <a:gd name="connsiteY16" fmla="*/ 1485900 h 3953584"/>
              <a:gd name="connsiteX17" fmla="*/ 129339 w 4702588"/>
              <a:gd name="connsiteY17" fmla="*/ 1371600 h 3953584"/>
              <a:gd name="connsiteX18" fmla="*/ 116639 w 4702588"/>
              <a:gd name="connsiteY18" fmla="*/ 1320800 h 3953584"/>
              <a:gd name="connsiteX19" fmla="*/ 129339 w 4702588"/>
              <a:gd name="connsiteY19" fmla="*/ 1066800 h 3953584"/>
              <a:gd name="connsiteX20" fmla="*/ 142039 w 4702588"/>
              <a:gd name="connsiteY20" fmla="*/ 1028700 h 3953584"/>
              <a:gd name="connsiteX21" fmla="*/ 167439 w 4702588"/>
              <a:gd name="connsiteY21" fmla="*/ 939800 h 3953584"/>
              <a:gd name="connsiteX22" fmla="*/ 192839 w 4702588"/>
              <a:gd name="connsiteY22" fmla="*/ 901700 h 3953584"/>
              <a:gd name="connsiteX23" fmla="*/ 218239 w 4702588"/>
              <a:gd name="connsiteY23" fmla="*/ 812800 h 3953584"/>
              <a:gd name="connsiteX24" fmla="*/ 243639 w 4702588"/>
              <a:gd name="connsiteY24" fmla="*/ 711200 h 3953584"/>
              <a:gd name="connsiteX25" fmla="*/ 205539 w 4702588"/>
              <a:gd name="connsiteY25" fmla="*/ 546100 h 3953584"/>
              <a:gd name="connsiteX26" fmla="*/ 167439 w 4702588"/>
              <a:gd name="connsiteY26" fmla="*/ 508000 h 3953584"/>
              <a:gd name="connsiteX27" fmla="*/ 180139 w 4702588"/>
              <a:gd name="connsiteY27" fmla="*/ 457200 h 3953584"/>
              <a:gd name="connsiteX28" fmla="*/ 218239 w 4702588"/>
              <a:gd name="connsiteY28" fmla="*/ 444500 h 3953584"/>
              <a:gd name="connsiteX29" fmla="*/ 396039 w 4702588"/>
              <a:gd name="connsiteY29" fmla="*/ 406400 h 3953584"/>
              <a:gd name="connsiteX30" fmla="*/ 484939 w 4702588"/>
              <a:gd name="connsiteY30" fmla="*/ 368300 h 3953584"/>
              <a:gd name="connsiteX31" fmla="*/ 523039 w 4702588"/>
              <a:gd name="connsiteY31" fmla="*/ 355600 h 3953584"/>
              <a:gd name="connsiteX32" fmla="*/ 573839 w 4702588"/>
              <a:gd name="connsiteY32" fmla="*/ 342900 h 3953584"/>
              <a:gd name="connsiteX33" fmla="*/ 611939 w 4702588"/>
              <a:gd name="connsiteY33" fmla="*/ 330200 h 3953584"/>
              <a:gd name="connsiteX34" fmla="*/ 853239 w 4702588"/>
              <a:gd name="connsiteY34" fmla="*/ 304800 h 3953584"/>
              <a:gd name="connsiteX35" fmla="*/ 954839 w 4702588"/>
              <a:gd name="connsiteY35" fmla="*/ 292100 h 3953584"/>
              <a:gd name="connsiteX36" fmla="*/ 1018339 w 4702588"/>
              <a:gd name="connsiteY36" fmla="*/ 279400 h 3953584"/>
              <a:gd name="connsiteX37" fmla="*/ 1158039 w 4702588"/>
              <a:gd name="connsiteY37" fmla="*/ 266700 h 3953584"/>
              <a:gd name="connsiteX38" fmla="*/ 1272339 w 4702588"/>
              <a:gd name="connsiteY38" fmla="*/ 254000 h 3953584"/>
              <a:gd name="connsiteX39" fmla="*/ 1323139 w 4702588"/>
              <a:gd name="connsiteY39" fmla="*/ 241300 h 3953584"/>
              <a:gd name="connsiteX40" fmla="*/ 1564439 w 4702588"/>
              <a:gd name="connsiteY40" fmla="*/ 215900 h 3953584"/>
              <a:gd name="connsiteX41" fmla="*/ 1615239 w 4702588"/>
              <a:gd name="connsiteY41" fmla="*/ 203200 h 3953584"/>
              <a:gd name="connsiteX42" fmla="*/ 1793039 w 4702588"/>
              <a:gd name="connsiteY42" fmla="*/ 177800 h 3953584"/>
              <a:gd name="connsiteX43" fmla="*/ 1881939 w 4702588"/>
              <a:gd name="connsiteY43" fmla="*/ 152400 h 3953584"/>
              <a:gd name="connsiteX44" fmla="*/ 1983539 w 4702588"/>
              <a:gd name="connsiteY44" fmla="*/ 114300 h 3953584"/>
              <a:gd name="connsiteX45" fmla="*/ 2034339 w 4702588"/>
              <a:gd name="connsiteY45" fmla="*/ 101600 h 3953584"/>
              <a:gd name="connsiteX46" fmla="*/ 2072439 w 4702588"/>
              <a:gd name="connsiteY46" fmla="*/ 88900 h 3953584"/>
              <a:gd name="connsiteX47" fmla="*/ 2123239 w 4702588"/>
              <a:gd name="connsiteY47" fmla="*/ 76200 h 3953584"/>
              <a:gd name="connsiteX48" fmla="*/ 2186739 w 4702588"/>
              <a:gd name="connsiteY48" fmla="*/ 63500 h 3953584"/>
              <a:gd name="connsiteX49" fmla="*/ 2250239 w 4702588"/>
              <a:gd name="connsiteY49" fmla="*/ 38100 h 3953584"/>
              <a:gd name="connsiteX50" fmla="*/ 2301039 w 4702588"/>
              <a:gd name="connsiteY50" fmla="*/ 25400 h 3953584"/>
              <a:gd name="connsiteX51" fmla="*/ 2339139 w 4702588"/>
              <a:gd name="connsiteY51" fmla="*/ 12700 h 3953584"/>
              <a:gd name="connsiteX52" fmla="*/ 2428039 w 4702588"/>
              <a:gd name="connsiteY52" fmla="*/ 0 h 3953584"/>
              <a:gd name="connsiteX53" fmla="*/ 2986839 w 4702588"/>
              <a:gd name="connsiteY53" fmla="*/ 12700 h 3953584"/>
              <a:gd name="connsiteX54" fmla="*/ 3075739 w 4702588"/>
              <a:gd name="connsiteY54" fmla="*/ 25400 h 3953584"/>
              <a:gd name="connsiteX55" fmla="*/ 3202739 w 4702588"/>
              <a:gd name="connsiteY55" fmla="*/ 38100 h 3953584"/>
              <a:gd name="connsiteX56" fmla="*/ 3418639 w 4702588"/>
              <a:gd name="connsiteY56" fmla="*/ 76200 h 3953584"/>
              <a:gd name="connsiteX57" fmla="*/ 4002839 w 4702588"/>
              <a:gd name="connsiteY57" fmla="*/ 101600 h 3953584"/>
              <a:gd name="connsiteX58" fmla="*/ 4269539 w 4702588"/>
              <a:gd name="connsiteY58" fmla="*/ 127000 h 3953584"/>
              <a:gd name="connsiteX59" fmla="*/ 4447339 w 4702588"/>
              <a:gd name="connsiteY59" fmla="*/ 152400 h 3953584"/>
              <a:gd name="connsiteX60" fmla="*/ 4574339 w 4702588"/>
              <a:gd name="connsiteY60" fmla="*/ 190500 h 3953584"/>
              <a:gd name="connsiteX61" fmla="*/ 4697819 w 4702588"/>
              <a:gd name="connsiteY61" fmla="*/ 409795 h 3953584"/>
              <a:gd name="connsiteX62" fmla="*/ 4677951 w 4702588"/>
              <a:gd name="connsiteY62" fmla="*/ 1021281 h 3953584"/>
              <a:gd name="connsiteX63" fmla="*/ 4637839 w 4702588"/>
              <a:gd name="connsiteY63" fmla="*/ 1930400 h 3953584"/>
              <a:gd name="connsiteX64" fmla="*/ 4472739 w 4702588"/>
              <a:gd name="connsiteY64" fmla="*/ 2997200 h 3953584"/>
              <a:gd name="connsiteX65" fmla="*/ 4333165 w 4702588"/>
              <a:gd name="connsiteY65" fmla="*/ 3236489 h 3953584"/>
              <a:gd name="connsiteX66" fmla="*/ 4117139 w 4702588"/>
              <a:gd name="connsiteY66" fmla="*/ 3378200 h 3953584"/>
              <a:gd name="connsiteX67" fmla="*/ 3888539 w 4702588"/>
              <a:gd name="connsiteY67" fmla="*/ 3517900 h 3953584"/>
              <a:gd name="connsiteX68" fmla="*/ 3723439 w 4702588"/>
              <a:gd name="connsiteY68" fmla="*/ 3568700 h 3953584"/>
              <a:gd name="connsiteX69" fmla="*/ 3456739 w 4702588"/>
              <a:gd name="connsiteY69" fmla="*/ 3632200 h 3953584"/>
              <a:gd name="connsiteX70" fmla="*/ 3291639 w 4702588"/>
              <a:gd name="connsiteY70" fmla="*/ 3670300 h 3953584"/>
              <a:gd name="connsiteX71" fmla="*/ 2555039 w 4702588"/>
              <a:gd name="connsiteY71" fmla="*/ 3695700 h 3953584"/>
              <a:gd name="connsiteX72" fmla="*/ 1602539 w 4702588"/>
              <a:gd name="connsiteY72" fmla="*/ 3733800 h 3953584"/>
              <a:gd name="connsiteX73" fmla="*/ 1513639 w 4702588"/>
              <a:gd name="connsiteY73" fmla="*/ 3746500 h 3953584"/>
              <a:gd name="connsiteX74" fmla="*/ 1361239 w 4702588"/>
              <a:gd name="connsiteY74" fmla="*/ 3771900 h 3953584"/>
              <a:gd name="connsiteX75" fmla="*/ 1259639 w 4702588"/>
              <a:gd name="connsiteY75" fmla="*/ 3797300 h 3953584"/>
              <a:gd name="connsiteX76" fmla="*/ 1208839 w 4702588"/>
              <a:gd name="connsiteY76" fmla="*/ 3810000 h 3953584"/>
              <a:gd name="connsiteX77" fmla="*/ 1170739 w 4702588"/>
              <a:gd name="connsiteY77" fmla="*/ 3835400 h 3953584"/>
              <a:gd name="connsiteX78" fmla="*/ 929439 w 4702588"/>
              <a:gd name="connsiteY78" fmla="*/ 3949700 h 3953584"/>
              <a:gd name="connsiteX79" fmla="*/ 637339 w 4702588"/>
              <a:gd name="connsiteY79" fmla="*/ 3924300 h 3953584"/>
              <a:gd name="connsiteX0" fmla="*/ 637339 w 4702588"/>
              <a:gd name="connsiteY0" fmla="*/ 3924300 h 3953584"/>
              <a:gd name="connsiteX1" fmla="*/ 472239 w 4702588"/>
              <a:gd name="connsiteY1" fmla="*/ 3898900 h 3953584"/>
              <a:gd name="connsiteX2" fmla="*/ 205539 w 4702588"/>
              <a:gd name="connsiteY2" fmla="*/ 3810000 h 3953584"/>
              <a:gd name="connsiteX3" fmla="*/ 91239 w 4702588"/>
              <a:gd name="connsiteY3" fmla="*/ 3721100 h 3953584"/>
              <a:gd name="connsiteX4" fmla="*/ 65839 w 4702588"/>
              <a:gd name="connsiteY4" fmla="*/ 3683000 h 3953584"/>
              <a:gd name="connsiteX5" fmla="*/ 2339 w 4702588"/>
              <a:gd name="connsiteY5" fmla="*/ 3581400 h 3953584"/>
              <a:gd name="connsiteX6" fmla="*/ 15039 w 4702588"/>
              <a:gd name="connsiteY6" fmla="*/ 3175000 h 3953584"/>
              <a:gd name="connsiteX7" fmla="*/ 27739 w 4702588"/>
              <a:gd name="connsiteY7" fmla="*/ 2286000 h 3953584"/>
              <a:gd name="connsiteX8" fmla="*/ 65839 w 4702588"/>
              <a:gd name="connsiteY8" fmla="*/ 2171700 h 3953584"/>
              <a:gd name="connsiteX9" fmla="*/ 91239 w 4702588"/>
              <a:gd name="connsiteY9" fmla="*/ 2070100 h 3953584"/>
              <a:gd name="connsiteX10" fmla="*/ 103939 w 4702588"/>
              <a:gd name="connsiteY10" fmla="*/ 2032000 h 3953584"/>
              <a:gd name="connsiteX11" fmla="*/ 116639 w 4702588"/>
              <a:gd name="connsiteY11" fmla="*/ 1968500 h 3953584"/>
              <a:gd name="connsiteX12" fmla="*/ 129339 w 4702588"/>
              <a:gd name="connsiteY12" fmla="*/ 1930400 h 3953584"/>
              <a:gd name="connsiteX13" fmla="*/ 142039 w 4702588"/>
              <a:gd name="connsiteY13" fmla="*/ 1866900 h 3953584"/>
              <a:gd name="connsiteX14" fmla="*/ 167439 w 4702588"/>
              <a:gd name="connsiteY14" fmla="*/ 1778000 h 3953584"/>
              <a:gd name="connsiteX15" fmla="*/ 154739 w 4702588"/>
              <a:gd name="connsiteY15" fmla="*/ 1485900 h 3953584"/>
              <a:gd name="connsiteX16" fmla="*/ 129339 w 4702588"/>
              <a:gd name="connsiteY16" fmla="*/ 1371600 h 3953584"/>
              <a:gd name="connsiteX17" fmla="*/ 116639 w 4702588"/>
              <a:gd name="connsiteY17" fmla="*/ 1320800 h 3953584"/>
              <a:gd name="connsiteX18" fmla="*/ 129339 w 4702588"/>
              <a:gd name="connsiteY18" fmla="*/ 1066800 h 3953584"/>
              <a:gd name="connsiteX19" fmla="*/ 142039 w 4702588"/>
              <a:gd name="connsiteY19" fmla="*/ 1028700 h 3953584"/>
              <a:gd name="connsiteX20" fmla="*/ 167439 w 4702588"/>
              <a:gd name="connsiteY20" fmla="*/ 939800 h 3953584"/>
              <a:gd name="connsiteX21" fmla="*/ 192839 w 4702588"/>
              <a:gd name="connsiteY21" fmla="*/ 901700 h 3953584"/>
              <a:gd name="connsiteX22" fmla="*/ 218239 w 4702588"/>
              <a:gd name="connsiteY22" fmla="*/ 812800 h 3953584"/>
              <a:gd name="connsiteX23" fmla="*/ 243639 w 4702588"/>
              <a:gd name="connsiteY23" fmla="*/ 711200 h 3953584"/>
              <a:gd name="connsiteX24" fmla="*/ 205539 w 4702588"/>
              <a:gd name="connsiteY24" fmla="*/ 546100 h 3953584"/>
              <a:gd name="connsiteX25" fmla="*/ 167439 w 4702588"/>
              <a:gd name="connsiteY25" fmla="*/ 508000 h 3953584"/>
              <a:gd name="connsiteX26" fmla="*/ 180139 w 4702588"/>
              <a:gd name="connsiteY26" fmla="*/ 457200 h 3953584"/>
              <a:gd name="connsiteX27" fmla="*/ 218239 w 4702588"/>
              <a:gd name="connsiteY27" fmla="*/ 444500 h 3953584"/>
              <a:gd name="connsiteX28" fmla="*/ 396039 w 4702588"/>
              <a:gd name="connsiteY28" fmla="*/ 406400 h 3953584"/>
              <a:gd name="connsiteX29" fmla="*/ 484939 w 4702588"/>
              <a:gd name="connsiteY29" fmla="*/ 368300 h 3953584"/>
              <a:gd name="connsiteX30" fmla="*/ 523039 w 4702588"/>
              <a:gd name="connsiteY30" fmla="*/ 355600 h 3953584"/>
              <a:gd name="connsiteX31" fmla="*/ 573839 w 4702588"/>
              <a:gd name="connsiteY31" fmla="*/ 342900 h 3953584"/>
              <a:gd name="connsiteX32" fmla="*/ 611939 w 4702588"/>
              <a:gd name="connsiteY32" fmla="*/ 330200 h 3953584"/>
              <a:gd name="connsiteX33" fmla="*/ 853239 w 4702588"/>
              <a:gd name="connsiteY33" fmla="*/ 304800 h 3953584"/>
              <a:gd name="connsiteX34" fmla="*/ 954839 w 4702588"/>
              <a:gd name="connsiteY34" fmla="*/ 292100 h 3953584"/>
              <a:gd name="connsiteX35" fmla="*/ 1018339 w 4702588"/>
              <a:gd name="connsiteY35" fmla="*/ 279400 h 3953584"/>
              <a:gd name="connsiteX36" fmla="*/ 1158039 w 4702588"/>
              <a:gd name="connsiteY36" fmla="*/ 266700 h 3953584"/>
              <a:gd name="connsiteX37" fmla="*/ 1272339 w 4702588"/>
              <a:gd name="connsiteY37" fmla="*/ 254000 h 3953584"/>
              <a:gd name="connsiteX38" fmla="*/ 1323139 w 4702588"/>
              <a:gd name="connsiteY38" fmla="*/ 241300 h 3953584"/>
              <a:gd name="connsiteX39" fmla="*/ 1564439 w 4702588"/>
              <a:gd name="connsiteY39" fmla="*/ 215900 h 3953584"/>
              <a:gd name="connsiteX40" fmla="*/ 1615239 w 4702588"/>
              <a:gd name="connsiteY40" fmla="*/ 203200 h 3953584"/>
              <a:gd name="connsiteX41" fmla="*/ 1793039 w 4702588"/>
              <a:gd name="connsiteY41" fmla="*/ 177800 h 3953584"/>
              <a:gd name="connsiteX42" fmla="*/ 1881939 w 4702588"/>
              <a:gd name="connsiteY42" fmla="*/ 152400 h 3953584"/>
              <a:gd name="connsiteX43" fmla="*/ 1983539 w 4702588"/>
              <a:gd name="connsiteY43" fmla="*/ 114300 h 3953584"/>
              <a:gd name="connsiteX44" fmla="*/ 2034339 w 4702588"/>
              <a:gd name="connsiteY44" fmla="*/ 101600 h 3953584"/>
              <a:gd name="connsiteX45" fmla="*/ 2072439 w 4702588"/>
              <a:gd name="connsiteY45" fmla="*/ 88900 h 3953584"/>
              <a:gd name="connsiteX46" fmla="*/ 2123239 w 4702588"/>
              <a:gd name="connsiteY46" fmla="*/ 76200 h 3953584"/>
              <a:gd name="connsiteX47" fmla="*/ 2186739 w 4702588"/>
              <a:gd name="connsiteY47" fmla="*/ 63500 h 3953584"/>
              <a:gd name="connsiteX48" fmla="*/ 2250239 w 4702588"/>
              <a:gd name="connsiteY48" fmla="*/ 38100 h 3953584"/>
              <a:gd name="connsiteX49" fmla="*/ 2301039 w 4702588"/>
              <a:gd name="connsiteY49" fmla="*/ 25400 h 3953584"/>
              <a:gd name="connsiteX50" fmla="*/ 2339139 w 4702588"/>
              <a:gd name="connsiteY50" fmla="*/ 12700 h 3953584"/>
              <a:gd name="connsiteX51" fmla="*/ 2428039 w 4702588"/>
              <a:gd name="connsiteY51" fmla="*/ 0 h 3953584"/>
              <a:gd name="connsiteX52" fmla="*/ 2986839 w 4702588"/>
              <a:gd name="connsiteY52" fmla="*/ 12700 h 3953584"/>
              <a:gd name="connsiteX53" fmla="*/ 3075739 w 4702588"/>
              <a:gd name="connsiteY53" fmla="*/ 25400 h 3953584"/>
              <a:gd name="connsiteX54" fmla="*/ 3202739 w 4702588"/>
              <a:gd name="connsiteY54" fmla="*/ 38100 h 3953584"/>
              <a:gd name="connsiteX55" fmla="*/ 3418639 w 4702588"/>
              <a:gd name="connsiteY55" fmla="*/ 76200 h 3953584"/>
              <a:gd name="connsiteX56" fmla="*/ 4002839 w 4702588"/>
              <a:gd name="connsiteY56" fmla="*/ 101600 h 3953584"/>
              <a:gd name="connsiteX57" fmla="*/ 4269539 w 4702588"/>
              <a:gd name="connsiteY57" fmla="*/ 127000 h 3953584"/>
              <a:gd name="connsiteX58" fmla="*/ 4447339 w 4702588"/>
              <a:gd name="connsiteY58" fmla="*/ 152400 h 3953584"/>
              <a:gd name="connsiteX59" fmla="*/ 4574339 w 4702588"/>
              <a:gd name="connsiteY59" fmla="*/ 190500 h 3953584"/>
              <a:gd name="connsiteX60" fmla="*/ 4697819 w 4702588"/>
              <a:gd name="connsiteY60" fmla="*/ 409795 h 3953584"/>
              <a:gd name="connsiteX61" fmla="*/ 4677951 w 4702588"/>
              <a:gd name="connsiteY61" fmla="*/ 1021281 h 3953584"/>
              <a:gd name="connsiteX62" fmla="*/ 4637839 w 4702588"/>
              <a:gd name="connsiteY62" fmla="*/ 1930400 h 3953584"/>
              <a:gd name="connsiteX63" fmla="*/ 4472739 w 4702588"/>
              <a:gd name="connsiteY63" fmla="*/ 2997200 h 3953584"/>
              <a:gd name="connsiteX64" fmla="*/ 4333165 w 4702588"/>
              <a:gd name="connsiteY64" fmla="*/ 3236489 h 3953584"/>
              <a:gd name="connsiteX65" fmla="*/ 4117139 w 4702588"/>
              <a:gd name="connsiteY65" fmla="*/ 3378200 h 3953584"/>
              <a:gd name="connsiteX66" fmla="*/ 3888539 w 4702588"/>
              <a:gd name="connsiteY66" fmla="*/ 3517900 h 3953584"/>
              <a:gd name="connsiteX67" fmla="*/ 3723439 w 4702588"/>
              <a:gd name="connsiteY67" fmla="*/ 3568700 h 3953584"/>
              <a:gd name="connsiteX68" fmla="*/ 3456739 w 4702588"/>
              <a:gd name="connsiteY68" fmla="*/ 3632200 h 3953584"/>
              <a:gd name="connsiteX69" fmla="*/ 3291639 w 4702588"/>
              <a:gd name="connsiteY69" fmla="*/ 3670300 h 3953584"/>
              <a:gd name="connsiteX70" fmla="*/ 2555039 w 4702588"/>
              <a:gd name="connsiteY70" fmla="*/ 3695700 h 3953584"/>
              <a:gd name="connsiteX71" fmla="*/ 1602539 w 4702588"/>
              <a:gd name="connsiteY71" fmla="*/ 3733800 h 3953584"/>
              <a:gd name="connsiteX72" fmla="*/ 1513639 w 4702588"/>
              <a:gd name="connsiteY72" fmla="*/ 3746500 h 3953584"/>
              <a:gd name="connsiteX73" fmla="*/ 1361239 w 4702588"/>
              <a:gd name="connsiteY73" fmla="*/ 3771900 h 3953584"/>
              <a:gd name="connsiteX74" fmla="*/ 1259639 w 4702588"/>
              <a:gd name="connsiteY74" fmla="*/ 3797300 h 3953584"/>
              <a:gd name="connsiteX75" fmla="*/ 1208839 w 4702588"/>
              <a:gd name="connsiteY75" fmla="*/ 3810000 h 3953584"/>
              <a:gd name="connsiteX76" fmla="*/ 1170739 w 4702588"/>
              <a:gd name="connsiteY76" fmla="*/ 3835400 h 3953584"/>
              <a:gd name="connsiteX77" fmla="*/ 929439 w 4702588"/>
              <a:gd name="connsiteY77" fmla="*/ 3949700 h 3953584"/>
              <a:gd name="connsiteX78" fmla="*/ 637339 w 4702588"/>
              <a:gd name="connsiteY78" fmla="*/ 3924300 h 3953584"/>
              <a:gd name="connsiteX0" fmla="*/ 637339 w 4702588"/>
              <a:gd name="connsiteY0" fmla="*/ 3924300 h 3953584"/>
              <a:gd name="connsiteX1" fmla="*/ 205539 w 4702588"/>
              <a:gd name="connsiteY1" fmla="*/ 3810000 h 3953584"/>
              <a:gd name="connsiteX2" fmla="*/ 91239 w 4702588"/>
              <a:gd name="connsiteY2" fmla="*/ 3721100 h 3953584"/>
              <a:gd name="connsiteX3" fmla="*/ 65839 w 4702588"/>
              <a:gd name="connsiteY3" fmla="*/ 3683000 h 3953584"/>
              <a:gd name="connsiteX4" fmla="*/ 2339 w 4702588"/>
              <a:gd name="connsiteY4" fmla="*/ 3581400 h 3953584"/>
              <a:gd name="connsiteX5" fmla="*/ 15039 w 4702588"/>
              <a:gd name="connsiteY5" fmla="*/ 3175000 h 3953584"/>
              <a:gd name="connsiteX6" fmla="*/ 27739 w 4702588"/>
              <a:gd name="connsiteY6" fmla="*/ 2286000 h 3953584"/>
              <a:gd name="connsiteX7" fmla="*/ 65839 w 4702588"/>
              <a:gd name="connsiteY7" fmla="*/ 2171700 h 3953584"/>
              <a:gd name="connsiteX8" fmla="*/ 91239 w 4702588"/>
              <a:gd name="connsiteY8" fmla="*/ 2070100 h 3953584"/>
              <a:gd name="connsiteX9" fmla="*/ 103939 w 4702588"/>
              <a:gd name="connsiteY9" fmla="*/ 2032000 h 3953584"/>
              <a:gd name="connsiteX10" fmla="*/ 116639 w 4702588"/>
              <a:gd name="connsiteY10" fmla="*/ 1968500 h 3953584"/>
              <a:gd name="connsiteX11" fmla="*/ 129339 w 4702588"/>
              <a:gd name="connsiteY11" fmla="*/ 1930400 h 3953584"/>
              <a:gd name="connsiteX12" fmla="*/ 142039 w 4702588"/>
              <a:gd name="connsiteY12" fmla="*/ 1866900 h 3953584"/>
              <a:gd name="connsiteX13" fmla="*/ 167439 w 4702588"/>
              <a:gd name="connsiteY13" fmla="*/ 1778000 h 3953584"/>
              <a:gd name="connsiteX14" fmla="*/ 154739 w 4702588"/>
              <a:gd name="connsiteY14" fmla="*/ 1485900 h 3953584"/>
              <a:gd name="connsiteX15" fmla="*/ 129339 w 4702588"/>
              <a:gd name="connsiteY15" fmla="*/ 1371600 h 3953584"/>
              <a:gd name="connsiteX16" fmla="*/ 116639 w 4702588"/>
              <a:gd name="connsiteY16" fmla="*/ 1320800 h 3953584"/>
              <a:gd name="connsiteX17" fmla="*/ 129339 w 4702588"/>
              <a:gd name="connsiteY17" fmla="*/ 1066800 h 3953584"/>
              <a:gd name="connsiteX18" fmla="*/ 142039 w 4702588"/>
              <a:gd name="connsiteY18" fmla="*/ 1028700 h 3953584"/>
              <a:gd name="connsiteX19" fmla="*/ 167439 w 4702588"/>
              <a:gd name="connsiteY19" fmla="*/ 939800 h 3953584"/>
              <a:gd name="connsiteX20" fmla="*/ 192839 w 4702588"/>
              <a:gd name="connsiteY20" fmla="*/ 901700 h 3953584"/>
              <a:gd name="connsiteX21" fmla="*/ 218239 w 4702588"/>
              <a:gd name="connsiteY21" fmla="*/ 812800 h 3953584"/>
              <a:gd name="connsiteX22" fmla="*/ 243639 w 4702588"/>
              <a:gd name="connsiteY22" fmla="*/ 711200 h 3953584"/>
              <a:gd name="connsiteX23" fmla="*/ 205539 w 4702588"/>
              <a:gd name="connsiteY23" fmla="*/ 546100 h 3953584"/>
              <a:gd name="connsiteX24" fmla="*/ 167439 w 4702588"/>
              <a:gd name="connsiteY24" fmla="*/ 508000 h 3953584"/>
              <a:gd name="connsiteX25" fmla="*/ 180139 w 4702588"/>
              <a:gd name="connsiteY25" fmla="*/ 457200 h 3953584"/>
              <a:gd name="connsiteX26" fmla="*/ 218239 w 4702588"/>
              <a:gd name="connsiteY26" fmla="*/ 444500 h 3953584"/>
              <a:gd name="connsiteX27" fmla="*/ 396039 w 4702588"/>
              <a:gd name="connsiteY27" fmla="*/ 406400 h 3953584"/>
              <a:gd name="connsiteX28" fmla="*/ 484939 w 4702588"/>
              <a:gd name="connsiteY28" fmla="*/ 368300 h 3953584"/>
              <a:gd name="connsiteX29" fmla="*/ 523039 w 4702588"/>
              <a:gd name="connsiteY29" fmla="*/ 355600 h 3953584"/>
              <a:gd name="connsiteX30" fmla="*/ 573839 w 4702588"/>
              <a:gd name="connsiteY30" fmla="*/ 342900 h 3953584"/>
              <a:gd name="connsiteX31" fmla="*/ 611939 w 4702588"/>
              <a:gd name="connsiteY31" fmla="*/ 330200 h 3953584"/>
              <a:gd name="connsiteX32" fmla="*/ 853239 w 4702588"/>
              <a:gd name="connsiteY32" fmla="*/ 304800 h 3953584"/>
              <a:gd name="connsiteX33" fmla="*/ 954839 w 4702588"/>
              <a:gd name="connsiteY33" fmla="*/ 292100 h 3953584"/>
              <a:gd name="connsiteX34" fmla="*/ 1018339 w 4702588"/>
              <a:gd name="connsiteY34" fmla="*/ 279400 h 3953584"/>
              <a:gd name="connsiteX35" fmla="*/ 1158039 w 4702588"/>
              <a:gd name="connsiteY35" fmla="*/ 266700 h 3953584"/>
              <a:gd name="connsiteX36" fmla="*/ 1272339 w 4702588"/>
              <a:gd name="connsiteY36" fmla="*/ 254000 h 3953584"/>
              <a:gd name="connsiteX37" fmla="*/ 1323139 w 4702588"/>
              <a:gd name="connsiteY37" fmla="*/ 241300 h 3953584"/>
              <a:gd name="connsiteX38" fmla="*/ 1564439 w 4702588"/>
              <a:gd name="connsiteY38" fmla="*/ 215900 h 3953584"/>
              <a:gd name="connsiteX39" fmla="*/ 1615239 w 4702588"/>
              <a:gd name="connsiteY39" fmla="*/ 203200 h 3953584"/>
              <a:gd name="connsiteX40" fmla="*/ 1793039 w 4702588"/>
              <a:gd name="connsiteY40" fmla="*/ 177800 h 3953584"/>
              <a:gd name="connsiteX41" fmla="*/ 1881939 w 4702588"/>
              <a:gd name="connsiteY41" fmla="*/ 152400 h 3953584"/>
              <a:gd name="connsiteX42" fmla="*/ 1983539 w 4702588"/>
              <a:gd name="connsiteY42" fmla="*/ 114300 h 3953584"/>
              <a:gd name="connsiteX43" fmla="*/ 2034339 w 4702588"/>
              <a:gd name="connsiteY43" fmla="*/ 101600 h 3953584"/>
              <a:gd name="connsiteX44" fmla="*/ 2072439 w 4702588"/>
              <a:gd name="connsiteY44" fmla="*/ 88900 h 3953584"/>
              <a:gd name="connsiteX45" fmla="*/ 2123239 w 4702588"/>
              <a:gd name="connsiteY45" fmla="*/ 76200 h 3953584"/>
              <a:gd name="connsiteX46" fmla="*/ 2186739 w 4702588"/>
              <a:gd name="connsiteY46" fmla="*/ 63500 h 3953584"/>
              <a:gd name="connsiteX47" fmla="*/ 2250239 w 4702588"/>
              <a:gd name="connsiteY47" fmla="*/ 38100 h 3953584"/>
              <a:gd name="connsiteX48" fmla="*/ 2301039 w 4702588"/>
              <a:gd name="connsiteY48" fmla="*/ 25400 h 3953584"/>
              <a:gd name="connsiteX49" fmla="*/ 2339139 w 4702588"/>
              <a:gd name="connsiteY49" fmla="*/ 12700 h 3953584"/>
              <a:gd name="connsiteX50" fmla="*/ 2428039 w 4702588"/>
              <a:gd name="connsiteY50" fmla="*/ 0 h 3953584"/>
              <a:gd name="connsiteX51" fmla="*/ 2986839 w 4702588"/>
              <a:gd name="connsiteY51" fmla="*/ 12700 h 3953584"/>
              <a:gd name="connsiteX52" fmla="*/ 3075739 w 4702588"/>
              <a:gd name="connsiteY52" fmla="*/ 25400 h 3953584"/>
              <a:gd name="connsiteX53" fmla="*/ 3202739 w 4702588"/>
              <a:gd name="connsiteY53" fmla="*/ 38100 h 3953584"/>
              <a:gd name="connsiteX54" fmla="*/ 3418639 w 4702588"/>
              <a:gd name="connsiteY54" fmla="*/ 76200 h 3953584"/>
              <a:gd name="connsiteX55" fmla="*/ 4002839 w 4702588"/>
              <a:gd name="connsiteY55" fmla="*/ 101600 h 3953584"/>
              <a:gd name="connsiteX56" fmla="*/ 4269539 w 4702588"/>
              <a:gd name="connsiteY56" fmla="*/ 127000 h 3953584"/>
              <a:gd name="connsiteX57" fmla="*/ 4447339 w 4702588"/>
              <a:gd name="connsiteY57" fmla="*/ 152400 h 3953584"/>
              <a:gd name="connsiteX58" fmla="*/ 4574339 w 4702588"/>
              <a:gd name="connsiteY58" fmla="*/ 190500 h 3953584"/>
              <a:gd name="connsiteX59" fmla="*/ 4697819 w 4702588"/>
              <a:gd name="connsiteY59" fmla="*/ 409795 h 3953584"/>
              <a:gd name="connsiteX60" fmla="*/ 4677951 w 4702588"/>
              <a:gd name="connsiteY60" fmla="*/ 1021281 h 3953584"/>
              <a:gd name="connsiteX61" fmla="*/ 4637839 w 4702588"/>
              <a:gd name="connsiteY61" fmla="*/ 1930400 h 3953584"/>
              <a:gd name="connsiteX62" fmla="*/ 4472739 w 4702588"/>
              <a:gd name="connsiteY62" fmla="*/ 2997200 h 3953584"/>
              <a:gd name="connsiteX63" fmla="*/ 4333165 w 4702588"/>
              <a:gd name="connsiteY63" fmla="*/ 3236489 h 3953584"/>
              <a:gd name="connsiteX64" fmla="*/ 4117139 w 4702588"/>
              <a:gd name="connsiteY64" fmla="*/ 3378200 h 3953584"/>
              <a:gd name="connsiteX65" fmla="*/ 3888539 w 4702588"/>
              <a:gd name="connsiteY65" fmla="*/ 3517900 h 3953584"/>
              <a:gd name="connsiteX66" fmla="*/ 3723439 w 4702588"/>
              <a:gd name="connsiteY66" fmla="*/ 3568700 h 3953584"/>
              <a:gd name="connsiteX67" fmla="*/ 3456739 w 4702588"/>
              <a:gd name="connsiteY67" fmla="*/ 3632200 h 3953584"/>
              <a:gd name="connsiteX68" fmla="*/ 3291639 w 4702588"/>
              <a:gd name="connsiteY68" fmla="*/ 3670300 h 3953584"/>
              <a:gd name="connsiteX69" fmla="*/ 2555039 w 4702588"/>
              <a:gd name="connsiteY69" fmla="*/ 3695700 h 3953584"/>
              <a:gd name="connsiteX70" fmla="*/ 1602539 w 4702588"/>
              <a:gd name="connsiteY70" fmla="*/ 3733800 h 3953584"/>
              <a:gd name="connsiteX71" fmla="*/ 1513639 w 4702588"/>
              <a:gd name="connsiteY71" fmla="*/ 3746500 h 3953584"/>
              <a:gd name="connsiteX72" fmla="*/ 1361239 w 4702588"/>
              <a:gd name="connsiteY72" fmla="*/ 3771900 h 3953584"/>
              <a:gd name="connsiteX73" fmla="*/ 1259639 w 4702588"/>
              <a:gd name="connsiteY73" fmla="*/ 3797300 h 3953584"/>
              <a:gd name="connsiteX74" fmla="*/ 1208839 w 4702588"/>
              <a:gd name="connsiteY74" fmla="*/ 3810000 h 3953584"/>
              <a:gd name="connsiteX75" fmla="*/ 1170739 w 4702588"/>
              <a:gd name="connsiteY75" fmla="*/ 3835400 h 3953584"/>
              <a:gd name="connsiteX76" fmla="*/ 929439 w 4702588"/>
              <a:gd name="connsiteY76" fmla="*/ 3949700 h 3953584"/>
              <a:gd name="connsiteX77" fmla="*/ 637339 w 4702588"/>
              <a:gd name="connsiteY77" fmla="*/ 3924300 h 3953584"/>
              <a:gd name="connsiteX0" fmla="*/ 637339 w 4702588"/>
              <a:gd name="connsiteY0" fmla="*/ 3924300 h 3924474"/>
              <a:gd name="connsiteX1" fmla="*/ 205539 w 4702588"/>
              <a:gd name="connsiteY1" fmla="*/ 3810000 h 3924474"/>
              <a:gd name="connsiteX2" fmla="*/ 91239 w 4702588"/>
              <a:gd name="connsiteY2" fmla="*/ 3721100 h 3924474"/>
              <a:gd name="connsiteX3" fmla="*/ 65839 w 4702588"/>
              <a:gd name="connsiteY3" fmla="*/ 3683000 h 3924474"/>
              <a:gd name="connsiteX4" fmla="*/ 2339 w 4702588"/>
              <a:gd name="connsiteY4" fmla="*/ 3581400 h 3924474"/>
              <a:gd name="connsiteX5" fmla="*/ 15039 w 4702588"/>
              <a:gd name="connsiteY5" fmla="*/ 3175000 h 3924474"/>
              <a:gd name="connsiteX6" fmla="*/ 27739 w 4702588"/>
              <a:gd name="connsiteY6" fmla="*/ 2286000 h 3924474"/>
              <a:gd name="connsiteX7" fmla="*/ 65839 w 4702588"/>
              <a:gd name="connsiteY7" fmla="*/ 2171700 h 3924474"/>
              <a:gd name="connsiteX8" fmla="*/ 91239 w 4702588"/>
              <a:gd name="connsiteY8" fmla="*/ 2070100 h 3924474"/>
              <a:gd name="connsiteX9" fmla="*/ 103939 w 4702588"/>
              <a:gd name="connsiteY9" fmla="*/ 2032000 h 3924474"/>
              <a:gd name="connsiteX10" fmla="*/ 116639 w 4702588"/>
              <a:gd name="connsiteY10" fmla="*/ 1968500 h 3924474"/>
              <a:gd name="connsiteX11" fmla="*/ 129339 w 4702588"/>
              <a:gd name="connsiteY11" fmla="*/ 1930400 h 3924474"/>
              <a:gd name="connsiteX12" fmla="*/ 142039 w 4702588"/>
              <a:gd name="connsiteY12" fmla="*/ 1866900 h 3924474"/>
              <a:gd name="connsiteX13" fmla="*/ 167439 w 4702588"/>
              <a:gd name="connsiteY13" fmla="*/ 1778000 h 3924474"/>
              <a:gd name="connsiteX14" fmla="*/ 154739 w 4702588"/>
              <a:gd name="connsiteY14" fmla="*/ 1485900 h 3924474"/>
              <a:gd name="connsiteX15" fmla="*/ 129339 w 4702588"/>
              <a:gd name="connsiteY15" fmla="*/ 1371600 h 3924474"/>
              <a:gd name="connsiteX16" fmla="*/ 116639 w 4702588"/>
              <a:gd name="connsiteY16" fmla="*/ 1320800 h 3924474"/>
              <a:gd name="connsiteX17" fmla="*/ 129339 w 4702588"/>
              <a:gd name="connsiteY17" fmla="*/ 1066800 h 3924474"/>
              <a:gd name="connsiteX18" fmla="*/ 142039 w 4702588"/>
              <a:gd name="connsiteY18" fmla="*/ 1028700 h 3924474"/>
              <a:gd name="connsiteX19" fmla="*/ 167439 w 4702588"/>
              <a:gd name="connsiteY19" fmla="*/ 939800 h 3924474"/>
              <a:gd name="connsiteX20" fmla="*/ 192839 w 4702588"/>
              <a:gd name="connsiteY20" fmla="*/ 901700 h 3924474"/>
              <a:gd name="connsiteX21" fmla="*/ 218239 w 4702588"/>
              <a:gd name="connsiteY21" fmla="*/ 812800 h 3924474"/>
              <a:gd name="connsiteX22" fmla="*/ 243639 w 4702588"/>
              <a:gd name="connsiteY22" fmla="*/ 711200 h 3924474"/>
              <a:gd name="connsiteX23" fmla="*/ 205539 w 4702588"/>
              <a:gd name="connsiteY23" fmla="*/ 546100 h 3924474"/>
              <a:gd name="connsiteX24" fmla="*/ 167439 w 4702588"/>
              <a:gd name="connsiteY24" fmla="*/ 508000 h 3924474"/>
              <a:gd name="connsiteX25" fmla="*/ 180139 w 4702588"/>
              <a:gd name="connsiteY25" fmla="*/ 457200 h 3924474"/>
              <a:gd name="connsiteX26" fmla="*/ 218239 w 4702588"/>
              <a:gd name="connsiteY26" fmla="*/ 444500 h 3924474"/>
              <a:gd name="connsiteX27" fmla="*/ 396039 w 4702588"/>
              <a:gd name="connsiteY27" fmla="*/ 406400 h 3924474"/>
              <a:gd name="connsiteX28" fmla="*/ 484939 w 4702588"/>
              <a:gd name="connsiteY28" fmla="*/ 368300 h 3924474"/>
              <a:gd name="connsiteX29" fmla="*/ 523039 w 4702588"/>
              <a:gd name="connsiteY29" fmla="*/ 355600 h 3924474"/>
              <a:gd name="connsiteX30" fmla="*/ 573839 w 4702588"/>
              <a:gd name="connsiteY30" fmla="*/ 342900 h 3924474"/>
              <a:gd name="connsiteX31" fmla="*/ 611939 w 4702588"/>
              <a:gd name="connsiteY31" fmla="*/ 330200 h 3924474"/>
              <a:gd name="connsiteX32" fmla="*/ 853239 w 4702588"/>
              <a:gd name="connsiteY32" fmla="*/ 304800 h 3924474"/>
              <a:gd name="connsiteX33" fmla="*/ 954839 w 4702588"/>
              <a:gd name="connsiteY33" fmla="*/ 292100 h 3924474"/>
              <a:gd name="connsiteX34" fmla="*/ 1018339 w 4702588"/>
              <a:gd name="connsiteY34" fmla="*/ 279400 h 3924474"/>
              <a:gd name="connsiteX35" fmla="*/ 1158039 w 4702588"/>
              <a:gd name="connsiteY35" fmla="*/ 266700 h 3924474"/>
              <a:gd name="connsiteX36" fmla="*/ 1272339 w 4702588"/>
              <a:gd name="connsiteY36" fmla="*/ 254000 h 3924474"/>
              <a:gd name="connsiteX37" fmla="*/ 1323139 w 4702588"/>
              <a:gd name="connsiteY37" fmla="*/ 241300 h 3924474"/>
              <a:gd name="connsiteX38" fmla="*/ 1564439 w 4702588"/>
              <a:gd name="connsiteY38" fmla="*/ 215900 h 3924474"/>
              <a:gd name="connsiteX39" fmla="*/ 1615239 w 4702588"/>
              <a:gd name="connsiteY39" fmla="*/ 203200 h 3924474"/>
              <a:gd name="connsiteX40" fmla="*/ 1793039 w 4702588"/>
              <a:gd name="connsiteY40" fmla="*/ 177800 h 3924474"/>
              <a:gd name="connsiteX41" fmla="*/ 1881939 w 4702588"/>
              <a:gd name="connsiteY41" fmla="*/ 152400 h 3924474"/>
              <a:gd name="connsiteX42" fmla="*/ 1983539 w 4702588"/>
              <a:gd name="connsiteY42" fmla="*/ 114300 h 3924474"/>
              <a:gd name="connsiteX43" fmla="*/ 2034339 w 4702588"/>
              <a:gd name="connsiteY43" fmla="*/ 101600 h 3924474"/>
              <a:gd name="connsiteX44" fmla="*/ 2072439 w 4702588"/>
              <a:gd name="connsiteY44" fmla="*/ 88900 h 3924474"/>
              <a:gd name="connsiteX45" fmla="*/ 2123239 w 4702588"/>
              <a:gd name="connsiteY45" fmla="*/ 76200 h 3924474"/>
              <a:gd name="connsiteX46" fmla="*/ 2186739 w 4702588"/>
              <a:gd name="connsiteY46" fmla="*/ 63500 h 3924474"/>
              <a:gd name="connsiteX47" fmla="*/ 2250239 w 4702588"/>
              <a:gd name="connsiteY47" fmla="*/ 38100 h 3924474"/>
              <a:gd name="connsiteX48" fmla="*/ 2301039 w 4702588"/>
              <a:gd name="connsiteY48" fmla="*/ 25400 h 3924474"/>
              <a:gd name="connsiteX49" fmla="*/ 2339139 w 4702588"/>
              <a:gd name="connsiteY49" fmla="*/ 12700 h 3924474"/>
              <a:gd name="connsiteX50" fmla="*/ 2428039 w 4702588"/>
              <a:gd name="connsiteY50" fmla="*/ 0 h 3924474"/>
              <a:gd name="connsiteX51" fmla="*/ 2986839 w 4702588"/>
              <a:gd name="connsiteY51" fmla="*/ 12700 h 3924474"/>
              <a:gd name="connsiteX52" fmla="*/ 3075739 w 4702588"/>
              <a:gd name="connsiteY52" fmla="*/ 25400 h 3924474"/>
              <a:gd name="connsiteX53" fmla="*/ 3202739 w 4702588"/>
              <a:gd name="connsiteY53" fmla="*/ 38100 h 3924474"/>
              <a:gd name="connsiteX54" fmla="*/ 3418639 w 4702588"/>
              <a:gd name="connsiteY54" fmla="*/ 76200 h 3924474"/>
              <a:gd name="connsiteX55" fmla="*/ 4002839 w 4702588"/>
              <a:gd name="connsiteY55" fmla="*/ 101600 h 3924474"/>
              <a:gd name="connsiteX56" fmla="*/ 4269539 w 4702588"/>
              <a:gd name="connsiteY56" fmla="*/ 127000 h 3924474"/>
              <a:gd name="connsiteX57" fmla="*/ 4447339 w 4702588"/>
              <a:gd name="connsiteY57" fmla="*/ 152400 h 3924474"/>
              <a:gd name="connsiteX58" fmla="*/ 4574339 w 4702588"/>
              <a:gd name="connsiteY58" fmla="*/ 190500 h 3924474"/>
              <a:gd name="connsiteX59" fmla="*/ 4697819 w 4702588"/>
              <a:gd name="connsiteY59" fmla="*/ 409795 h 3924474"/>
              <a:gd name="connsiteX60" fmla="*/ 4677951 w 4702588"/>
              <a:gd name="connsiteY60" fmla="*/ 1021281 h 3924474"/>
              <a:gd name="connsiteX61" fmla="*/ 4637839 w 4702588"/>
              <a:gd name="connsiteY61" fmla="*/ 1930400 h 3924474"/>
              <a:gd name="connsiteX62" fmla="*/ 4472739 w 4702588"/>
              <a:gd name="connsiteY62" fmla="*/ 2997200 h 3924474"/>
              <a:gd name="connsiteX63" fmla="*/ 4333165 w 4702588"/>
              <a:gd name="connsiteY63" fmla="*/ 3236489 h 3924474"/>
              <a:gd name="connsiteX64" fmla="*/ 4117139 w 4702588"/>
              <a:gd name="connsiteY64" fmla="*/ 3378200 h 3924474"/>
              <a:gd name="connsiteX65" fmla="*/ 3888539 w 4702588"/>
              <a:gd name="connsiteY65" fmla="*/ 3517900 h 3924474"/>
              <a:gd name="connsiteX66" fmla="*/ 3723439 w 4702588"/>
              <a:gd name="connsiteY66" fmla="*/ 3568700 h 3924474"/>
              <a:gd name="connsiteX67" fmla="*/ 3456739 w 4702588"/>
              <a:gd name="connsiteY67" fmla="*/ 3632200 h 3924474"/>
              <a:gd name="connsiteX68" fmla="*/ 3291639 w 4702588"/>
              <a:gd name="connsiteY68" fmla="*/ 3670300 h 3924474"/>
              <a:gd name="connsiteX69" fmla="*/ 2555039 w 4702588"/>
              <a:gd name="connsiteY69" fmla="*/ 3695700 h 3924474"/>
              <a:gd name="connsiteX70" fmla="*/ 1602539 w 4702588"/>
              <a:gd name="connsiteY70" fmla="*/ 3733800 h 3924474"/>
              <a:gd name="connsiteX71" fmla="*/ 1513639 w 4702588"/>
              <a:gd name="connsiteY71" fmla="*/ 3746500 h 3924474"/>
              <a:gd name="connsiteX72" fmla="*/ 1361239 w 4702588"/>
              <a:gd name="connsiteY72" fmla="*/ 3771900 h 3924474"/>
              <a:gd name="connsiteX73" fmla="*/ 1259639 w 4702588"/>
              <a:gd name="connsiteY73" fmla="*/ 3797300 h 3924474"/>
              <a:gd name="connsiteX74" fmla="*/ 1208839 w 4702588"/>
              <a:gd name="connsiteY74" fmla="*/ 3810000 h 3924474"/>
              <a:gd name="connsiteX75" fmla="*/ 1170739 w 4702588"/>
              <a:gd name="connsiteY75" fmla="*/ 3835400 h 3924474"/>
              <a:gd name="connsiteX76" fmla="*/ 637339 w 4702588"/>
              <a:gd name="connsiteY76" fmla="*/ 3924300 h 3924474"/>
              <a:gd name="connsiteX0" fmla="*/ 637339 w 4702588"/>
              <a:gd name="connsiteY0" fmla="*/ 3924300 h 3924474"/>
              <a:gd name="connsiteX1" fmla="*/ 205539 w 4702588"/>
              <a:gd name="connsiteY1" fmla="*/ 3810000 h 3924474"/>
              <a:gd name="connsiteX2" fmla="*/ 91239 w 4702588"/>
              <a:gd name="connsiteY2" fmla="*/ 3721100 h 3924474"/>
              <a:gd name="connsiteX3" fmla="*/ 65839 w 4702588"/>
              <a:gd name="connsiteY3" fmla="*/ 3683000 h 3924474"/>
              <a:gd name="connsiteX4" fmla="*/ 2339 w 4702588"/>
              <a:gd name="connsiteY4" fmla="*/ 3581400 h 3924474"/>
              <a:gd name="connsiteX5" fmla="*/ 15039 w 4702588"/>
              <a:gd name="connsiteY5" fmla="*/ 3175000 h 3924474"/>
              <a:gd name="connsiteX6" fmla="*/ 27739 w 4702588"/>
              <a:gd name="connsiteY6" fmla="*/ 2286000 h 3924474"/>
              <a:gd name="connsiteX7" fmla="*/ 65839 w 4702588"/>
              <a:gd name="connsiteY7" fmla="*/ 2171700 h 3924474"/>
              <a:gd name="connsiteX8" fmla="*/ 91239 w 4702588"/>
              <a:gd name="connsiteY8" fmla="*/ 2070100 h 3924474"/>
              <a:gd name="connsiteX9" fmla="*/ 103939 w 4702588"/>
              <a:gd name="connsiteY9" fmla="*/ 2032000 h 3924474"/>
              <a:gd name="connsiteX10" fmla="*/ 116639 w 4702588"/>
              <a:gd name="connsiteY10" fmla="*/ 1968500 h 3924474"/>
              <a:gd name="connsiteX11" fmla="*/ 129339 w 4702588"/>
              <a:gd name="connsiteY11" fmla="*/ 1930400 h 3924474"/>
              <a:gd name="connsiteX12" fmla="*/ 142039 w 4702588"/>
              <a:gd name="connsiteY12" fmla="*/ 1866900 h 3924474"/>
              <a:gd name="connsiteX13" fmla="*/ 167439 w 4702588"/>
              <a:gd name="connsiteY13" fmla="*/ 1778000 h 3924474"/>
              <a:gd name="connsiteX14" fmla="*/ 154739 w 4702588"/>
              <a:gd name="connsiteY14" fmla="*/ 1485900 h 3924474"/>
              <a:gd name="connsiteX15" fmla="*/ 129339 w 4702588"/>
              <a:gd name="connsiteY15" fmla="*/ 1371600 h 3924474"/>
              <a:gd name="connsiteX16" fmla="*/ 116639 w 4702588"/>
              <a:gd name="connsiteY16" fmla="*/ 1320800 h 3924474"/>
              <a:gd name="connsiteX17" fmla="*/ 129339 w 4702588"/>
              <a:gd name="connsiteY17" fmla="*/ 1066800 h 3924474"/>
              <a:gd name="connsiteX18" fmla="*/ 142039 w 4702588"/>
              <a:gd name="connsiteY18" fmla="*/ 1028700 h 3924474"/>
              <a:gd name="connsiteX19" fmla="*/ 167439 w 4702588"/>
              <a:gd name="connsiteY19" fmla="*/ 939800 h 3924474"/>
              <a:gd name="connsiteX20" fmla="*/ 192839 w 4702588"/>
              <a:gd name="connsiteY20" fmla="*/ 901700 h 3924474"/>
              <a:gd name="connsiteX21" fmla="*/ 218239 w 4702588"/>
              <a:gd name="connsiteY21" fmla="*/ 812800 h 3924474"/>
              <a:gd name="connsiteX22" fmla="*/ 243639 w 4702588"/>
              <a:gd name="connsiteY22" fmla="*/ 711200 h 3924474"/>
              <a:gd name="connsiteX23" fmla="*/ 205539 w 4702588"/>
              <a:gd name="connsiteY23" fmla="*/ 546100 h 3924474"/>
              <a:gd name="connsiteX24" fmla="*/ 167439 w 4702588"/>
              <a:gd name="connsiteY24" fmla="*/ 508000 h 3924474"/>
              <a:gd name="connsiteX25" fmla="*/ 180139 w 4702588"/>
              <a:gd name="connsiteY25" fmla="*/ 457200 h 3924474"/>
              <a:gd name="connsiteX26" fmla="*/ 218239 w 4702588"/>
              <a:gd name="connsiteY26" fmla="*/ 444500 h 3924474"/>
              <a:gd name="connsiteX27" fmla="*/ 396039 w 4702588"/>
              <a:gd name="connsiteY27" fmla="*/ 406400 h 3924474"/>
              <a:gd name="connsiteX28" fmla="*/ 484939 w 4702588"/>
              <a:gd name="connsiteY28" fmla="*/ 368300 h 3924474"/>
              <a:gd name="connsiteX29" fmla="*/ 523039 w 4702588"/>
              <a:gd name="connsiteY29" fmla="*/ 355600 h 3924474"/>
              <a:gd name="connsiteX30" fmla="*/ 573839 w 4702588"/>
              <a:gd name="connsiteY30" fmla="*/ 342900 h 3924474"/>
              <a:gd name="connsiteX31" fmla="*/ 611939 w 4702588"/>
              <a:gd name="connsiteY31" fmla="*/ 330200 h 3924474"/>
              <a:gd name="connsiteX32" fmla="*/ 853239 w 4702588"/>
              <a:gd name="connsiteY32" fmla="*/ 304800 h 3924474"/>
              <a:gd name="connsiteX33" fmla="*/ 954839 w 4702588"/>
              <a:gd name="connsiteY33" fmla="*/ 292100 h 3924474"/>
              <a:gd name="connsiteX34" fmla="*/ 1018339 w 4702588"/>
              <a:gd name="connsiteY34" fmla="*/ 279400 h 3924474"/>
              <a:gd name="connsiteX35" fmla="*/ 1158039 w 4702588"/>
              <a:gd name="connsiteY35" fmla="*/ 266700 h 3924474"/>
              <a:gd name="connsiteX36" fmla="*/ 1272339 w 4702588"/>
              <a:gd name="connsiteY36" fmla="*/ 254000 h 3924474"/>
              <a:gd name="connsiteX37" fmla="*/ 1323139 w 4702588"/>
              <a:gd name="connsiteY37" fmla="*/ 241300 h 3924474"/>
              <a:gd name="connsiteX38" fmla="*/ 1564439 w 4702588"/>
              <a:gd name="connsiteY38" fmla="*/ 215900 h 3924474"/>
              <a:gd name="connsiteX39" fmla="*/ 1615239 w 4702588"/>
              <a:gd name="connsiteY39" fmla="*/ 203200 h 3924474"/>
              <a:gd name="connsiteX40" fmla="*/ 1793039 w 4702588"/>
              <a:gd name="connsiteY40" fmla="*/ 177800 h 3924474"/>
              <a:gd name="connsiteX41" fmla="*/ 1881939 w 4702588"/>
              <a:gd name="connsiteY41" fmla="*/ 152400 h 3924474"/>
              <a:gd name="connsiteX42" fmla="*/ 1983539 w 4702588"/>
              <a:gd name="connsiteY42" fmla="*/ 114300 h 3924474"/>
              <a:gd name="connsiteX43" fmla="*/ 2034339 w 4702588"/>
              <a:gd name="connsiteY43" fmla="*/ 101600 h 3924474"/>
              <a:gd name="connsiteX44" fmla="*/ 2072439 w 4702588"/>
              <a:gd name="connsiteY44" fmla="*/ 88900 h 3924474"/>
              <a:gd name="connsiteX45" fmla="*/ 2123239 w 4702588"/>
              <a:gd name="connsiteY45" fmla="*/ 76200 h 3924474"/>
              <a:gd name="connsiteX46" fmla="*/ 2186739 w 4702588"/>
              <a:gd name="connsiteY46" fmla="*/ 63500 h 3924474"/>
              <a:gd name="connsiteX47" fmla="*/ 2250239 w 4702588"/>
              <a:gd name="connsiteY47" fmla="*/ 38100 h 3924474"/>
              <a:gd name="connsiteX48" fmla="*/ 2301039 w 4702588"/>
              <a:gd name="connsiteY48" fmla="*/ 25400 h 3924474"/>
              <a:gd name="connsiteX49" fmla="*/ 2339139 w 4702588"/>
              <a:gd name="connsiteY49" fmla="*/ 12700 h 3924474"/>
              <a:gd name="connsiteX50" fmla="*/ 2428039 w 4702588"/>
              <a:gd name="connsiteY50" fmla="*/ 0 h 3924474"/>
              <a:gd name="connsiteX51" fmla="*/ 2986839 w 4702588"/>
              <a:gd name="connsiteY51" fmla="*/ 12700 h 3924474"/>
              <a:gd name="connsiteX52" fmla="*/ 3075739 w 4702588"/>
              <a:gd name="connsiteY52" fmla="*/ 25400 h 3924474"/>
              <a:gd name="connsiteX53" fmla="*/ 3202739 w 4702588"/>
              <a:gd name="connsiteY53" fmla="*/ 38100 h 3924474"/>
              <a:gd name="connsiteX54" fmla="*/ 3418639 w 4702588"/>
              <a:gd name="connsiteY54" fmla="*/ 76200 h 3924474"/>
              <a:gd name="connsiteX55" fmla="*/ 4002839 w 4702588"/>
              <a:gd name="connsiteY55" fmla="*/ 101600 h 3924474"/>
              <a:gd name="connsiteX56" fmla="*/ 4269539 w 4702588"/>
              <a:gd name="connsiteY56" fmla="*/ 127000 h 3924474"/>
              <a:gd name="connsiteX57" fmla="*/ 4447339 w 4702588"/>
              <a:gd name="connsiteY57" fmla="*/ 152400 h 3924474"/>
              <a:gd name="connsiteX58" fmla="*/ 4574339 w 4702588"/>
              <a:gd name="connsiteY58" fmla="*/ 190500 h 3924474"/>
              <a:gd name="connsiteX59" fmla="*/ 4697819 w 4702588"/>
              <a:gd name="connsiteY59" fmla="*/ 409795 h 3924474"/>
              <a:gd name="connsiteX60" fmla="*/ 4677951 w 4702588"/>
              <a:gd name="connsiteY60" fmla="*/ 1021281 h 3924474"/>
              <a:gd name="connsiteX61" fmla="*/ 4637839 w 4702588"/>
              <a:gd name="connsiteY61" fmla="*/ 1930400 h 3924474"/>
              <a:gd name="connsiteX62" fmla="*/ 4472739 w 4702588"/>
              <a:gd name="connsiteY62" fmla="*/ 2997200 h 3924474"/>
              <a:gd name="connsiteX63" fmla="*/ 4333165 w 4702588"/>
              <a:gd name="connsiteY63" fmla="*/ 3236489 h 3924474"/>
              <a:gd name="connsiteX64" fmla="*/ 4117139 w 4702588"/>
              <a:gd name="connsiteY64" fmla="*/ 3378200 h 3924474"/>
              <a:gd name="connsiteX65" fmla="*/ 3888539 w 4702588"/>
              <a:gd name="connsiteY65" fmla="*/ 3517900 h 3924474"/>
              <a:gd name="connsiteX66" fmla="*/ 3723439 w 4702588"/>
              <a:gd name="connsiteY66" fmla="*/ 3568700 h 3924474"/>
              <a:gd name="connsiteX67" fmla="*/ 3456739 w 4702588"/>
              <a:gd name="connsiteY67" fmla="*/ 3632200 h 3924474"/>
              <a:gd name="connsiteX68" fmla="*/ 3291639 w 4702588"/>
              <a:gd name="connsiteY68" fmla="*/ 3670300 h 3924474"/>
              <a:gd name="connsiteX69" fmla="*/ 2555039 w 4702588"/>
              <a:gd name="connsiteY69" fmla="*/ 3695700 h 3924474"/>
              <a:gd name="connsiteX70" fmla="*/ 1602539 w 4702588"/>
              <a:gd name="connsiteY70" fmla="*/ 3733800 h 3924474"/>
              <a:gd name="connsiteX71" fmla="*/ 1513639 w 4702588"/>
              <a:gd name="connsiteY71" fmla="*/ 3746500 h 3924474"/>
              <a:gd name="connsiteX72" fmla="*/ 1361239 w 4702588"/>
              <a:gd name="connsiteY72" fmla="*/ 3771900 h 3924474"/>
              <a:gd name="connsiteX73" fmla="*/ 1259639 w 4702588"/>
              <a:gd name="connsiteY73" fmla="*/ 3797300 h 3924474"/>
              <a:gd name="connsiteX74" fmla="*/ 1170739 w 4702588"/>
              <a:gd name="connsiteY74" fmla="*/ 3835400 h 3924474"/>
              <a:gd name="connsiteX75" fmla="*/ 637339 w 4702588"/>
              <a:gd name="connsiteY75" fmla="*/ 3924300 h 3924474"/>
              <a:gd name="connsiteX0" fmla="*/ 637339 w 4702588"/>
              <a:gd name="connsiteY0" fmla="*/ 3924300 h 3924474"/>
              <a:gd name="connsiteX1" fmla="*/ 205539 w 4702588"/>
              <a:gd name="connsiteY1" fmla="*/ 3810000 h 3924474"/>
              <a:gd name="connsiteX2" fmla="*/ 91239 w 4702588"/>
              <a:gd name="connsiteY2" fmla="*/ 3721100 h 3924474"/>
              <a:gd name="connsiteX3" fmla="*/ 65839 w 4702588"/>
              <a:gd name="connsiteY3" fmla="*/ 3683000 h 3924474"/>
              <a:gd name="connsiteX4" fmla="*/ 2339 w 4702588"/>
              <a:gd name="connsiteY4" fmla="*/ 3581400 h 3924474"/>
              <a:gd name="connsiteX5" fmla="*/ 15039 w 4702588"/>
              <a:gd name="connsiteY5" fmla="*/ 3175000 h 3924474"/>
              <a:gd name="connsiteX6" fmla="*/ 27739 w 4702588"/>
              <a:gd name="connsiteY6" fmla="*/ 2286000 h 3924474"/>
              <a:gd name="connsiteX7" fmla="*/ 65839 w 4702588"/>
              <a:gd name="connsiteY7" fmla="*/ 2171700 h 3924474"/>
              <a:gd name="connsiteX8" fmla="*/ 91239 w 4702588"/>
              <a:gd name="connsiteY8" fmla="*/ 2070100 h 3924474"/>
              <a:gd name="connsiteX9" fmla="*/ 103939 w 4702588"/>
              <a:gd name="connsiteY9" fmla="*/ 2032000 h 3924474"/>
              <a:gd name="connsiteX10" fmla="*/ 116639 w 4702588"/>
              <a:gd name="connsiteY10" fmla="*/ 1968500 h 3924474"/>
              <a:gd name="connsiteX11" fmla="*/ 129339 w 4702588"/>
              <a:gd name="connsiteY11" fmla="*/ 1930400 h 3924474"/>
              <a:gd name="connsiteX12" fmla="*/ 142039 w 4702588"/>
              <a:gd name="connsiteY12" fmla="*/ 1866900 h 3924474"/>
              <a:gd name="connsiteX13" fmla="*/ 167439 w 4702588"/>
              <a:gd name="connsiteY13" fmla="*/ 1778000 h 3924474"/>
              <a:gd name="connsiteX14" fmla="*/ 154739 w 4702588"/>
              <a:gd name="connsiteY14" fmla="*/ 1485900 h 3924474"/>
              <a:gd name="connsiteX15" fmla="*/ 129339 w 4702588"/>
              <a:gd name="connsiteY15" fmla="*/ 1371600 h 3924474"/>
              <a:gd name="connsiteX16" fmla="*/ 116639 w 4702588"/>
              <a:gd name="connsiteY16" fmla="*/ 1320800 h 3924474"/>
              <a:gd name="connsiteX17" fmla="*/ 129339 w 4702588"/>
              <a:gd name="connsiteY17" fmla="*/ 1066800 h 3924474"/>
              <a:gd name="connsiteX18" fmla="*/ 142039 w 4702588"/>
              <a:gd name="connsiteY18" fmla="*/ 1028700 h 3924474"/>
              <a:gd name="connsiteX19" fmla="*/ 167439 w 4702588"/>
              <a:gd name="connsiteY19" fmla="*/ 939800 h 3924474"/>
              <a:gd name="connsiteX20" fmla="*/ 192839 w 4702588"/>
              <a:gd name="connsiteY20" fmla="*/ 901700 h 3924474"/>
              <a:gd name="connsiteX21" fmla="*/ 218239 w 4702588"/>
              <a:gd name="connsiteY21" fmla="*/ 812800 h 3924474"/>
              <a:gd name="connsiteX22" fmla="*/ 243639 w 4702588"/>
              <a:gd name="connsiteY22" fmla="*/ 711200 h 3924474"/>
              <a:gd name="connsiteX23" fmla="*/ 205539 w 4702588"/>
              <a:gd name="connsiteY23" fmla="*/ 546100 h 3924474"/>
              <a:gd name="connsiteX24" fmla="*/ 167439 w 4702588"/>
              <a:gd name="connsiteY24" fmla="*/ 508000 h 3924474"/>
              <a:gd name="connsiteX25" fmla="*/ 180139 w 4702588"/>
              <a:gd name="connsiteY25" fmla="*/ 457200 h 3924474"/>
              <a:gd name="connsiteX26" fmla="*/ 218239 w 4702588"/>
              <a:gd name="connsiteY26" fmla="*/ 444500 h 3924474"/>
              <a:gd name="connsiteX27" fmla="*/ 396039 w 4702588"/>
              <a:gd name="connsiteY27" fmla="*/ 406400 h 3924474"/>
              <a:gd name="connsiteX28" fmla="*/ 484939 w 4702588"/>
              <a:gd name="connsiteY28" fmla="*/ 368300 h 3924474"/>
              <a:gd name="connsiteX29" fmla="*/ 523039 w 4702588"/>
              <a:gd name="connsiteY29" fmla="*/ 355600 h 3924474"/>
              <a:gd name="connsiteX30" fmla="*/ 573839 w 4702588"/>
              <a:gd name="connsiteY30" fmla="*/ 342900 h 3924474"/>
              <a:gd name="connsiteX31" fmla="*/ 611939 w 4702588"/>
              <a:gd name="connsiteY31" fmla="*/ 330200 h 3924474"/>
              <a:gd name="connsiteX32" fmla="*/ 853239 w 4702588"/>
              <a:gd name="connsiteY32" fmla="*/ 304800 h 3924474"/>
              <a:gd name="connsiteX33" fmla="*/ 954839 w 4702588"/>
              <a:gd name="connsiteY33" fmla="*/ 292100 h 3924474"/>
              <a:gd name="connsiteX34" fmla="*/ 1018339 w 4702588"/>
              <a:gd name="connsiteY34" fmla="*/ 279400 h 3924474"/>
              <a:gd name="connsiteX35" fmla="*/ 1158039 w 4702588"/>
              <a:gd name="connsiteY35" fmla="*/ 266700 h 3924474"/>
              <a:gd name="connsiteX36" fmla="*/ 1272339 w 4702588"/>
              <a:gd name="connsiteY36" fmla="*/ 254000 h 3924474"/>
              <a:gd name="connsiteX37" fmla="*/ 1323139 w 4702588"/>
              <a:gd name="connsiteY37" fmla="*/ 241300 h 3924474"/>
              <a:gd name="connsiteX38" fmla="*/ 1564439 w 4702588"/>
              <a:gd name="connsiteY38" fmla="*/ 215900 h 3924474"/>
              <a:gd name="connsiteX39" fmla="*/ 1615239 w 4702588"/>
              <a:gd name="connsiteY39" fmla="*/ 203200 h 3924474"/>
              <a:gd name="connsiteX40" fmla="*/ 1793039 w 4702588"/>
              <a:gd name="connsiteY40" fmla="*/ 177800 h 3924474"/>
              <a:gd name="connsiteX41" fmla="*/ 1881939 w 4702588"/>
              <a:gd name="connsiteY41" fmla="*/ 152400 h 3924474"/>
              <a:gd name="connsiteX42" fmla="*/ 1983539 w 4702588"/>
              <a:gd name="connsiteY42" fmla="*/ 114300 h 3924474"/>
              <a:gd name="connsiteX43" fmla="*/ 2034339 w 4702588"/>
              <a:gd name="connsiteY43" fmla="*/ 101600 h 3924474"/>
              <a:gd name="connsiteX44" fmla="*/ 2072439 w 4702588"/>
              <a:gd name="connsiteY44" fmla="*/ 88900 h 3924474"/>
              <a:gd name="connsiteX45" fmla="*/ 2123239 w 4702588"/>
              <a:gd name="connsiteY45" fmla="*/ 76200 h 3924474"/>
              <a:gd name="connsiteX46" fmla="*/ 2186739 w 4702588"/>
              <a:gd name="connsiteY46" fmla="*/ 63500 h 3924474"/>
              <a:gd name="connsiteX47" fmla="*/ 2250239 w 4702588"/>
              <a:gd name="connsiteY47" fmla="*/ 38100 h 3924474"/>
              <a:gd name="connsiteX48" fmla="*/ 2301039 w 4702588"/>
              <a:gd name="connsiteY48" fmla="*/ 25400 h 3924474"/>
              <a:gd name="connsiteX49" fmla="*/ 2339139 w 4702588"/>
              <a:gd name="connsiteY49" fmla="*/ 12700 h 3924474"/>
              <a:gd name="connsiteX50" fmla="*/ 2428039 w 4702588"/>
              <a:gd name="connsiteY50" fmla="*/ 0 h 3924474"/>
              <a:gd name="connsiteX51" fmla="*/ 2986839 w 4702588"/>
              <a:gd name="connsiteY51" fmla="*/ 12700 h 3924474"/>
              <a:gd name="connsiteX52" fmla="*/ 3075739 w 4702588"/>
              <a:gd name="connsiteY52" fmla="*/ 25400 h 3924474"/>
              <a:gd name="connsiteX53" fmla="*/ 3202739 w 4702588"/>
              <a:gd name="connsiteY53" fmla="*/ 38100 h 3924474"/>
              <a:gd name="connsiteX54" fmla="*/ 3418639 w 4702588"/>
              <a:gd name="connsiteY54" fmla="*/ 76200 h 3924474"/>
              <a:gd name="connsiteX55" fmla="*/ 4002839 w 4702588"/>
              <a:gd name="connsiteY55" fmla="*/ 101600 h 3924474"/>
              <a:gd name="connsiteX56" fmla="*/ 4269539 w 4702588"/>
              <a:gd name="connsiteY56" fmla="*/ 127000 h 3924474"/>
              <a:gd name="connsiteX57" fmla="*/ 4447339 w 4702588"/>
              <a:gd name="connsiteY57" fmla="*/ 152400 h 3924474"/>
              <a:gd name="connsiteX58" fmla="*/ 4574339 w 4702588"/>
              <a:gd name="connsiteY58" fmla="*/ 190500 h 3924474"/>
              <a:gd name="connsiteX59" fmla="*/ 4697819 w 4702588"/>
              <a:gd name="connsiteY59" fmla="*/ 409795 h 3924474"/>
              <a:gd name="connsiteX60" fmla="*/ 4677951 w 4702588"/>
              <a:gd name="connsiteY60" fmla="*/ 1021281 h 3924474"/>
              <a:gd name="connsiteX61" fmla="*/ 4637839 w 4702588"/>
              <a:gd name="connsiteY61" fmla="*/ 1930400 h 3924474"/>
              <a:gd name="connsiteX62" fmla="*/ 4472739 w 4702588"/>
              <a:gd name="connsiteY62" fmla="*/ 2997200 h 3924474"/>
              <a:gd name="connsiteX63" fmla="*/ 4333165 w 4702588"/>
              <a:gd name="connsiteY63" fmla="*/ 3236489 h 3924474"/>
              <a:gd name="connsiteX64" fmla="*/ 4117139 w 4702588"/>
              <a:gd name="connsiteY64" fmla="*/ 3378200 h 3924474"/>
              <a:gd name="connsiteX65" fmla="*/ 3888539 w 4702588"/>
              <a:gd name="connsiteY65" fmla="*/ 3517900 h 3924474"/>
              <a:gd name="connsiteX66" fmla="*/ 3723439 w 4702588"/>
              <a:gd name="connsiteY66" fmla="*/ 3568700 h 3924474"/>
              <a:gd name="connsiteX67" fmla="*/ 3456739 w 4702588"/>
              <a:gd name="connsiteY67" fmla="*/ 3632200 h 3924474"/>
              <a:gd name="connsiteX68" fmla="*/ 3291639 w 4702588"/>
              <a:gd name="connsiteY68" fmla="*/ 3670300 h 3924474"/>
              <a:gd name="connsiteX69" fmla="*/ 2555039 w 4702588"/>
              <a:gd name="connsiteY69" fmla="*/ 3695700 h 3924474"/>
              <a:gd name="connsiteX70" fmla="*/ 1602539 w 4702588"/>
              <a:gd name="connsiteY70" fmla="*/ 3733800 h 3924474"/>
              <a:gd name="connsiteX71" fmla="*/ 1361239 w 4702588"/>
              <a:gd name="connsiteY71" fmla="*/ 3771900 h 3924474"/>
              <a:gd name="connsiteX72" fmla="*/ 1259639 w 4702588"/>
              <a:gd name="connsiteY72" fmla="*/ 3797300 h 3924474"/>
              <a:gd name="connsiteX73" fmla="*/ 1170739 w 4702588"/>
              <a:gd name="connsiteY73" fmla="*/ 3835400 h 3924474"/>
              <a:gd name="connsiteX74" fmla="*/ 637339 w 4702588"/>
              <a:gd name="connsiteY74" fmla="*/ 3924300 h 3924474"/>
              <a:gd name="connsiteX0" fmla="*/ 637339 w 4702588"/>
              <a:gd name="connsiteY0" fmla="*/ 3924300 h 3924474"/>
              <a:gd name="connsiteX1" fmla="*/ 205539 w 4702588"/>
              <a:gd name="connsiteY1" fmla="*/ 3810000 h 3924474"/>
              <a:gd name="connsiteX2" fmla="*/ 91239 w 4702588"/>
              <a:gd name="connsiteY2" fmla="*/ 3721100 h 3924474"/>
              <a:gd name="connsiteX3" fmla="*/ 65839 w 4702588"/>
              <a:gd name="connsiteY3" fmla="*/ 3683000 h 3924474"/>
              <a:gd name="connsiteX4" fmla="*/ 2339 w 4702588"/>
              <a:gd name="connsiteY4" fmla="*/ 3581400 h 3924474"/>
              <a:gd name="connsiteX5" fmla="*/ 15039 w 4702588"/>
              <a:gd name="connsiteY5" fmla="*/ 3175000 h 3924474"/>
              <a:gd name="connsiteX6" fmla="*/ 27739 w 4702588"/>
              <a:gd name="connsiteY6" fmla="*/ 2286000 h 3924474"/>
              <a:gd name="connsiteX7" fmla="*/ 65839 w 4702588"/>
              <a:gd name="connsiteY7" fmla="*/ 2171700 h 3924474"/>
              <a:gd name="connsiteX8" fmla="*/ 91239 w 4702588"/>
              <a:gd name="connsiteY8" fmla="*/ 2070100 h 3924474"/>
              <a:gd name="connsiteX9" fmla="*/ 103939 w 4702588"/>
              <a:gd name="connsiteY9" fmla="*/ 2032000 h 3924474"/>
              <a:gd name="connsiteX10" fmla="*/ 116639 w 4702588"/>
              <a:gd name="connsiteY10" fmla="*/ 1968500 h 3924474"/>
              <a:gd name="connsiteX11" fmla="*/ 129339 w 4702588"/>
              <a:gd name="connsiteY11" fmla="*/ 1930400 h 3924474"/>
              <a:gd name="connsiteX12" fmla="*/ 142039 w 4702588"/>
              <a:gd name="connsiteY12" fmla="*/ 1866900 h 3924474"/>
              <a:gd name="connsiteX13" fmla="*/ 167439 w 4702588"/>
              <a:gd name="connsiteY13" fmla="*/ 1778000 h 3924474"/>
              <a:gd name="connsiteX14" fmla="*/ 154739 w 4702588"/>
              <a:gd name="connsiteY14" fmla="*/ 1485900 h 3924474"/>
              <a:gd name="connsiteX15" fmla="*/ 129339 w 4702588"/>
              <a:gd name="connsiteY15" fmla="*/ 1371600 h 3924474"/>
              <a:gd name="connsiteX16" fmla="*/ 116639 w 4702588"/>
              <a:gd name="connsiteY16" fmla="*/ 1320800 h 3924474"/>
              <a:gd name="connsiteX17" fmla="*/ 129339 w 4702588"/>
              <a:gd name="connsiteY17" fmla="*/ 1066800 h 3924474"/>
              <a:gd name="connsiteX18" fmla="*/ 142039 w 4702588"/>
              <a:gd name="connsiteY18" fmla="*/ 1028700 h 3924474"/>
              <a:gd name="connsiteX19" fmla="*/ 167439 w 4702588"/>
              <a:gd name="connsiteY19" fmla="*/ 939800 h 3924474"/>
              <a:gd name="connsiteX20" fmla="*/ 192839 w 4702588"/>
              <a:gd name="connsiteY20" fmla="*/ 901700 h 3924474"/>
              <a:gd name="connsiteX21" fmla="*/ 218239 w 4702588"/>
              <a:gd name="connsiteY21" fmla="*/ 812800 h 3924474"/>
              <a:gd name="connsiteX22" fmla="*/ 243639 w 4702588"/>
              <a:gd name="connsiteY22" fmla="*/ 711200 h 3924474"/>
              <a:gd name="connsiteX23" fmla="*/ 205539 w 4702588"/>
              <a:gd name="connsiteY23" fmla="*/ 546100 h 3924474"/>
              <a:gd name="connsiteX24" fmla="*/ 167439 w 4702588"/>
              <a:gd name="connsiteY24" fmla="*/ 508000 h 3924474"/>
              <a:gd name="connsiteX25" fmla="*/ 180139 w 4702588"/>
              <a:gd name="connsiteY25" fmla="*/ 457200 h 3924474"/>
              <a:gd name="connsiteX26" fmla="*/ 218239 w 4702588"/>
              <a:gd name="connsiteY26" fmla="*/ 444500 h 3924474"/>
              <a:gd name="connsiteX27" fmla="*/ 396039 w 4702588"/>
              <a:gd name="connsiteY27" fmla="*/ 406400 h 3924474"/>
              <a:gd name="connsiteX28" fmla="*/ 484939 w 4702588"/>
              <a:gd name="connsiteY28" fmla="*/ 368300 h 3924474"/>
              <a:gd name="connsiteX29" fmla="*/ 523039 w 4702588"/>
              <a:gd name="connsiteY29" fmla="*/ 355600 h 3924474"/>
              <a:gd name="connsiteX30" fmla="*/ 573839 w 4702588"/>
              <a:gd name="connsiteY30" fmla="*/ 342900 h 3924474"/>
              <a:gd name="connsiteX31" fmla="*/ 611939 w 4702588"/>
              <a:gd name="connsiteY31" fmla="*/ 330200 h 3924474"/>
              <a:gd name="connsiteX32" fmla="*/ 853239 w 4702588"/>
              <a:gd name="connsiteY32" fmla="*/ 304800 h 3924474"/>
              <a:gd name="connsiteX33" fmla="*/ 954839 w 4702588"/>
              <a:gd name="connsiteY33" fmla="*/ 292100 h 3924474"/>
              <a:gd name="connsiteX34" fmla="*/ 1018339 w 4702588"/>
              <a:gd name="connsiteY34" fmla="*/ 279400 h 3924474"/>
              <a:gd name="connsiteX35" fmla="*/ 1158039 w 4702588"/>
              <a:gd name="connsiteY35" fmla="*/ 266700 h 3924474"/>
              <a:gd name="connsiteX36" fmla="*/ 1272339 w 4702588"/>
              <a:gd name="connsiteY36" fmla="*/ 254000 h 3924474"/>
              <a:gd name="connsiteX37" fmla="*/ 1323139 w 4702588"/>
              <a:gd name="connsiteY37" fmla="*/ 241300 h 3924474"/>
              <a:gd name="connsiteX38" fmla="*/ 1564439 w 4702588"/>
              <a:gd name="connsiteY38" fmla="*/ 215900 h 3924474"/>
              <a:gd name="connsiteX39" fmla="*/ 1615239 w 4702588"/>
              <a:gd name="connsiteY39" fmla="*/ 203200 h 3924474"/>
              <a:gd name="connsiteX40" fmla="*/ 1793039 w 4702588"/>
              <a:gd name="connsiteY40" fmla="*/ 177800 h 3924474"/>
              <a:gd name="connsiteX41" fmla="*/ 1881939 w 4702588"/>
              <a:gd name="connsiteY41" fmla="*/ 152400 h 3924474"/>
              <a:gd name="connsiteX42" fmla="*/ 1983539 w 4702588"/>
              <a:gd name="connsiteY42" fmla="*/ 114300 h 3924474"/>
              <a:gd name="connsiteX43" fmla="*/ 2034339 w 4702588"/>
              <a:gd name="connsiteY43" fmla="*/ 101600 h 3924474"/>
              <a:gd name="connsiteX44" fmla="*/ 2072439 w 4702588"/>
              <a:gd name="connsiteY44" fmla="*/ 88900 h 3924474"/>
              <a:gd name="connsiteX45" fmla="*/ 2123239 w 4702588"/>
              <a:gd name="connsiteY45" fmla="*/ 76200 h 3924474"/>
              <a:gd name="connsiteX46" fmla="*/ 2186739 w 4702588"/>
              <a:gd name="connsiteY46" fmla="*/ 63500 h 3924474"/>
              <a:gd name="connsiteX47" fmla="*/ 2250239 w 4702588"/>
              <a:gd name="connsiteY47" fmla="*/ 38100 h 3924474"/>
              <a:gd name="connsiteX48" fmla="*/ 2301039 w 4702588"/>
              <a:gd name="connsiteY48" fmla="*/ 25400 h 3924474"/>
              <a:gd name="connsiteX49" fmla="*/ 2339139 w 4702588"/>
              <a:gd name="connsiteY49" fmla="*/ 12700 h 3924474"/>
              <a:gd name="connsiteX50" fmla="*/ 2428039 w 4702588"/>
              <a:gd name="connsiteY50" fmla="*/ 0 h 3924474"/>
              <a:gd name="connsiteX51" fmla="*/ 2986839 w 4702588"/>
              <a:gd name="connsiteY51" fmla="*/ 12700 h 3924474"/>
              <a:gd name="connsiteX52" fmla="*/ 3075739 w 4702588"/>
              <a:gd name="connsiteY52" fmla="*/ 25400 h 3924474"/>
              <a:gd name="connsiteX53" fmla="*/ 3202739 w 4702588"/>
              <a:gd name="connsiteY53" fmla="*/ 38100 h 3924474"/>
              <a:gd name="connsiteX54" fmla="*/ 3418639 w 4702588"/>
              <a:gd name="connsiteY54" fmla="*/ 76200 h 3924474"/>
              <a:gd name="connsiteX55" fmla="*/ 4002839 w 4702588"/>
              <a:gd name="connsiteY55" fmla="*/ 101600 h 3924474"/>
              <a:gd name="connsiteX56" fmla="*/ 4269539 w 4702588"/>
              <a:gd name="connsiteY56" fmla="*/ 127000 h 3924474"/>
              <a:gd name="connsiteX57" fmla="*/ 4447339 w 4702588"/>
              <a:gd name="connsiteY57" fmla="*/ 152400 h 3924474"/>
              <a:gd name="connsiteX58" fmla="*/ 4574339 w 4702588"/>
              <a:gd name="connsiteY58" fmla="*/ 190500 h 3924474"/>
              <a:gd name="connsiteX59" fmla="*/ 4697819 w 4702588"/>
              <a:gd name="connsiteY59" fmla="*/ 409795 h 3924474"/>
              <a:gd name="connsiteX60" fmla="*/ 4677951 w 4702588"/>
              <a:gd name="connsiteY60" fmla="*/ 1021281 h 3924474"/>
              <a:gd name="connsiteX61" fmla="*/ 4637839 w 4702588"/>
              <a:gd name="connsiteY61" fmla="*/ 1930400 h 3924474"/>
              <a:gd name="connsiteX62" fmla="*/ 4472739 w 4702588"/>
              <a:gd name="connsiteY62" fmla="*/ 2997200 h 3924474"/>
              <a:gd name="connsiteX63" fmla="*/ 4333165 w 4702588"/>
              <a:gd name="connsiteY63" fmla="*/ 3236489 h 3924474"/>
              <a:gd name="connsiteX64" fmla="*/ 4117139 w 4702588"/>
              <a:gd name="connsiteY64" fmla="*/ 3378200 h 3924474"/>
              <a:gd name="connsiteX65" fmla="*/ 3888539 w 4702588"/>
              <a:gd name="connsiteY65" fmla="*/ 3517900 h 3924474"/>
              <a:gd name="connsiteX66" fmla="*/ 3723439 w 4702588"/>
              <a:gd name="connsiteY66" fmla="*/ 3568700 h 3924474"/>
              <a:gd name="connsiteX67" fmla="*/ 3456739 w 4702588"/>
              <a:gd name="connsiteY67" fmla="*/ 3632200 h 3924474"/>
              <a:gd name="connsiteX68" fmla="*/ 3291639 w 4702588"/>
              <a:gd name="connsiteY68" fmla="*/ 3670300 h 3924474"/>
              <a:gd name="connsiteX69" fmla="*/ 2555039 w 4702588"/>
              <a:gd name="connsiteY69" fmla="*/ 3695700 h 3924474"/>
              <a:gd name="connsiteX70" fmla="*/ 1602539 w 4702588"/>
              <a:gd name="connsiteY70" fmla="*/ 3733800 h 3924474"/>
              <a:gd name="connsiteX71" fmla="*/ 1361239 w 4702588"/>
              <a:gd name="connsiteY71" fmla="*/ 3771900 h 3924474"/>
              <a:gd name="connsiteX72" fmla="*/ 1170739 w 4702588"/>
              <a:gd name="connsiteY72" fmla="*/ 3835400 h 3924474"/>
              <a:gd name="connsiteX73" fmla="*/ 637339 w 4702588"/>
              <a:gd name="connsiteY73" fmla="*/ 3924300 h 3924474"/>
              <a:gd name="connsiteX0" fmla="*/ 637339 w 4702588"/>
              <a:gd name="connsiteY0" fmla="*/ 3924300 h 3924300"/>
              <a:gd name="connsiteX1" fmla="*/ 205539 w 4702588"/>
              <a:gd name="connsiteY1" fmla="*/ 3810000 h 3924300"/>
              <a:gd name="connsiteX2" fmla="*/ 91239 w 4702588"/>
              <a:gd name="connsiteY2" fmla="*/ 3721100 h 3924300"/>
              <a:gd name="connsiteX3" fmla="*/ 65839 w 4702588"/>
              <a:gd name="connsiteY3" fmla="*/ 3683000 h 3924300"/>
              <a:gd name="connsiteX4" fmla="*/ 2339 w 4702588"/>
              <a:gd name="connsiteY4" fmla="*/ 3581400 h 3924300"/>
              <a:gd name="connsiteX5" fmla="*/ 15039 w 4702588"/>
              <a:gd name="connsiteY5" fmla="*/ 3175000 h 3924300"/>
              <a:gd name="connsiteX6" fmla="*/ 27739 w 4702588"/>
              <a:gd name="connsiteY6" fmla="*/ 2286000 h 3924300"/>
              <a:gd name="connsiteX7" fmla="*/ 65839 w 4702588"/>
              <a:gd name="connsiteY7" fmla="*/ 2171700 h 3924300"/>
              <a:gd name="connsiteX8" fmla="*/ 91239 w 4702588"/>
              <a:gd name="connsiteY8" fmla="*/ 2070100 h 3924300"/>
              <a:gd name="connsiteX9" fmla="*/ 103939 w 4702588"/>
              <a:gd name="connsiteY9" fmla="*/ 2032000 h 3924300"/>
              <a:gd name="connsiteX10" fmla="*/ 116639 w 4702588"/>
              <a:gd name="connsiteY10" fmla="*/ 1968500 h 3924300"/>
              <a:gd name="connsiteX11" fmla="*/ 129339 w 4702588"/>
              <a:gd name="connsiteY11" fmla="*/ 1930400 h 3924300"/>
              <a:gd name="connsiteX12" fmla="*/ 142039 w 4702588"/>
              <a:gd name="connsiteY12" fmla="*/ 1866900 h 3924300"/>
              <a:gd name="connsiteX13" fmla="*/ 167439 w 4702588"/>
              <a:gd name="connsiteY13" fmla="*/ 1778000 h 3924300"/>
              <a:gd name="connsiteX14" fmla="*/ 154739 w 4702588"/>
              <a:gd name="connsiteY14" fmla="*/ 1485900 h 3924300"/>
              <a:gd name="connsiteX15" fmla="*/ 129339 w 4702588"/>
              <a:gd name="connsiteY15" fmla="*/ 1371600 h 3924300"/>
              <a:gd name="connsiteX16" fmla="*/ 116639 w 4702588"/>
              <a:gd name="connsiteY16" fmla="*/ 1320800 h 3924300"/>
              <a:gd name="connsiteX17" fmla="*/ 129339 w 4702588"/>
              <a:gd name="connsiteY17" fmla="*/ 1066800 h 3924300"/>
              <a:gd name="connsiteX18" fmla="*/ 142039 w 4702588"/>
              <a:gd name="connsiteY18" fmla="*/ 1028700 h 3924300"/>
              <a:gd name="connsiteX19" fmla="*/ 167439 w 4702588"/>
              <a:gd name="connsiteY19" fmla="*/ 939800 h 3924300"/>
              <a:gd name="connsiteX20" fmla="*/ 192839 w 4702588"/>
              <a:gd name="connsiteY20" fmla="*/ 901700 h 3924300"/>
              <a:gd name="connsiteX21" fmla="*/ 218239 w 4702588"/>
              <a:gd name="connsiteY21" fmla="*/ 812800 h 3924300"/>
              <a:gd name="connsiteX22" fmla="*/ 243639 w 4702588"/>
              <a:gd name="connsiteY22" fmla="*/ 711200 h 3924300"/>
              <a:gd name="connsiteX23" fmla="*/ 205539 w 4702588"/>
              <a:gd name="connsiteY23" fmla="*/ 546100 h 3924300"/>
              <a:gd name="connsiteX24" fmla="*/ 167439 w 4702588"/>
              <a:gd name="connsiteY24" fmla="*/ 508000 h 3924300"/>
              <a:gd name="connsiteX25" fmla="*/ 180139 w 4702588"/>
              <a:gd name="connsiteY25" fmla="*/ 457200 h 3924300"/>
              <a:gd name="connsiteX26" fmla="*/ 218239 w 4702588"/>
              <a:gd name="connsiteY26" fmla="*/ 444500 h 3924300"/>
              <a:gd name="connsiteX27" fmla="*/ 396039 w 4702588"/>
              <a:gd name="connsiteY27" fmla="*/ 406400 h 3924300"/>
              <a:gd name="connsiteX28" fmla="*/ 484939 w 4702588"/>
              <a:gd name="connsiteY28" fmla="*/ 368300 h 3924300"/>
              <a:gd name="connsiteX29" fmla="*/ 523039 w 4702588"/>
              <a:gd name="connsiteY29" fmla="*/ 355600 h 3924300"/>
              <a:gd name="connsiteX30" fmla="*/ 573839 w 4702588"/>
              <a:gd name="connsiteY30" fmla="*/ 342900 h 3924300"/>
              <a:gd name="connsiteX31" fmla="*/ 611939 w 4702588"/>
              <a:gd name="connsiteY31" fmla="*/ 330200 h 3924300"/>
              <a:gd name="connsiteX32" fmla="*/ 853239 w 4702588"/>
              <a:gd name="connsiteY32" fmla="*/ 304800 h 3924300"/>
              <a:gd name="connsiteX33" fmla="*/ 954839 w 4702588"/>
              <a:gd name="connsiteY33" fmla="*/ 292100 h 3924300"/>
              <a:gd name="connsiteX34" fmla="*/ 1018339 w 4702588"/>
              <a:gd name="connsiteY34" fmla="*/ 279400 h 3924300"/>
              <a:gd name="connsiteX35" fmla="*/ 1158039 w 4702588"/>
              <a:gd name="connsiteY35" fmla="*/ 266700 h 3924300"/>
              <a:gd name="connsiteX36" fmla="*/ 1272339 w 4702588"/>
              <a:gd name="connsiteY36" fmla="*/ 254000 h 3924300"/>
              <a:gd name="connsiteX37" fmla="*/ 1323139 w 4702588"/>
              <a:gd name="connsiteY37" fmla="*/ 241300 h 3924300"/>
              <a:gd name="connsiteX38" fmla="*/ 1564439 w 4702588"/>
              <a:gd name="connsiteY38" fmla="*/ 215900 h 3924300"/>
              <a:gd name="connsiteX39" fmla="*/ 1615239 w 4702588"/>
              <a:gd name="connsiteY39" fmla="*/ 203200 h 3924300"/>
              <a:gd name="connsiteX40" fmla="*/ 1793039 w 4702588"/>
              <a:gd name="connsiteY40" fmla="*/ 177800 h 3924300"/>
              <a:gd name="connsiteX41" fmla="*/ 1881939 w 4702588"/>
              <a:gd name="connsiteY41" fmla="*/ 152400 h 3924300"/>
              <a:gd name="connsiteX42" fmla="*/ 1983539 w 4702588"/>
              <a:gd name="connsiteY42" fmla="*/ 114300 h 3924300"/>
              <a:gd name="connsiteX43" fmla="*/ 2034339 w 4702588"/>
              <a:gd name="connsiteY43" fmla="*/ 101600 h 3924300"/>
              <a:gd name="connsiteX44" fmla="*/ 2072439 w 4702588"/>
              <a:gd name="connsiteY44" fmla="*/ 88900 h 3924300"/>
              <a:gd name="connsiteX45" fmla="*/ 2123239 w 4702588"/>
              <a:gd name="connsiteY45" fmla="*/ 76200 h 3924300"/>
              <a:gd name="connsiteX46" fmla="*/ 2186739 w 4702588"/>
              <a:gd name="connsiteY46" fmla="*/ 63500 h 3924300"/>
              <a:gd name="connsiteX47" fmla="*/ 2250239 w 4702588"/>
              <a:gd name="connsiteY47" fmla="*/ 38100 h 3924300"/>
              <a:gd name="connsiteX48" fmla="*/ 2301039 w 4702588"/>
              <a:gd name="connsiteY48" fmla="*/ 25400 h 3924300"/>
              <a:gd name="connsiteX49" fmla="*/ 2339139 w 4702588"/>
              <a:gd name="connsiteY49" fmla="*/ 12700 h 3924300"/>
              <a:gd name="connsiteX50" fmla="*/ 2428039 w 4702588"/>
              <a:gd name="connsiteY50" fmla="*/ 0 h 3924300"/>
              <a:gd name="connsiteX51" fmla="*/ 2986839 w 4702588"/>
              <a:gd name="connsiteY51" fmla="*/ 12700 h 3924300"/>
              <a:gd name="connsiteX52" fmla="*/ 3075739 w 4702588"/>
              <a:gd name="connsiteY52" fmla="*/ 25400 h 3924300"/>
              <a:gd name="connsiteX53" fmla="*/ 3202739 w 4702588"/>
              <a:gd name="connsiteY53" fmla="*/ 38100 h 3924300"/>
              <a:gd name="connsiteX54" fmla="*/ 3418639 w 4702588"/>
              <a:gd name="connsiteY54" fmla="*/ 76200 h 3924300"/>
              <a:gd name="connsiteX55" fmla="*/ 4002839 w 4702588"/>
              <a:gd name="connsiteY55" fmla="*/ 101600 h 3924300"/>
              <a:gd name="connsiteX56" fmla="*/ 4269539 w 4702588"/>
              <a:gd name="connsiteY56" fmla="*/ 127000 h 3924300"/>
              <a:gd name="connsiteX57" fmla="*/ 4447339 w 4702588"/>
              <a:gd name="connsiteY57" fmla="*/ 152400 h 3924300"/>
              <a:gd name="connsiteX58" fmla="*/ 4574339 w 4702588"/>
              <a:gd name="connsiteY58" fmla="*/ 190500 h 3924300"/>
              <a:gd name="connsiteX59" fmla="*/ 4697819 w 4702588"/>
              <a:gd name="connsiteY59" fmla="*/ 409795 h 3924300"/>
              <a:gd name="connsiteX60" fmla="*/ 4677951 w 4702588"/>
              <a:gd name="connsiteY60" fmla="*/ 1021281 h 3924300"/>
              <a:gd name="connsiteX61" fmla="*/ 4637839 w 4702588"/>
              <a:gd name="connsiteY61" fmla="*/ 1930400 h 3924300"/>
              <a:gd name="connsiteX62" fmla="*/ 4472739 w 4702588"/>
              <a:gd name="connsiteY62" fmla="*/ 2997200 h 3924300"/>
              <a:gd name="connsiteX63" fmla="*/ 4333165 w 4702588"/>
              <a:gd name="connsiteY63" fmla="*/ 3236489 h 3924300"/>
              <a:gd name="connsiteX64" fmla="*/ 4117139 w 4702588"/>
              <a:gd name="connsiteY64" fmla="*/ 3378200 h 3924300"/>
              <a:gd name="connsiteX65" fmla="*/ 3888539 w 4702588"/>
              <a:gd name="connsiteY65" fmla="*/ 3517900 h 3924300"/>
              <a:gd name="connsiteX66" fmla="*/ 3723439 w 4702588"/>
              <a:gd name="connsiteY66" fmla="*/ 3568700 h 3924300"/>
              <a:gd name="connsiteX67" fmla="*/ 3456739 w 4702588"/>
              <a:gd name="connsiteY67" fmla="*/ 3632200 h 3924300"/>
              <a:gd name="connsiteX68" fmla="*/ 3291639 w 4702588"/>
              <a:gd name="connsiteY68" fmla="*/ 3670300 h 3924300"/>
              <a:gd name="connsiteX69" fmla="*/ 2555039 w 4702588"/>
              <a:gd name="connsiteY69" fmla="*/ 3695700 h 3924300"/>
              <a:gd name="connsiteX70" fmla="*/ 1602539 w 4702588"/>
              <a:gd name="connsiteY70" fmla="*/ 3733800 h 3924300"/>
              <a:gd name="connsiteX71" fmla="*/ 1361239 w 4702588"/>
              <a:gd name="connsiteY71" fmla="*/ 3771900 h 3924300"/>
              <a:gd name="connsiteX72" fmla="*/ 637339 w 4702588"/>
              <a:gd name="connsiteY72" fmla="*/ 3924300 h 3924300"/>
              <a:gd name="connsiteX0" fmla="*/ 637339 w 4702588"/>
              <a:gd name="connsiteY0" fmla="*/ 3924300 h 3924300"/>
              <a:gd name="connsiteX1" fmla="*/ 205539 w 4702588"/>
              <a:gd name="connsiteY1" fmla="*/ 3810000 h 3924300"/>
              <a:gd name="connsiteX2" fmla="*/ 91239 w 4702588"/>
              <a:gd name="connsiteY2" fmla="*/ 3721100 h 3924300"/>
              <a:gd name="connsiteX3" fmla="*/ 65839 w 4702588"/>
              <a:gd name="connsiteY3" fmla="*/ 3683000 h 3924300"/>
              <a:gd name="connsiteX4" fmla="*/ 2339 w 4702588"/>
              <a:gd name="connsiteY4" fmla="*/ 3581400 h 3924300"/>
              <a:gd name="connsiteX5" fmla="*/ 15039 w 4702588"/>
              <a:gd name="connsiteY5" fmla="*/ 3175000 h 3924300"/>
              <a:gd name="connsiteX6" fmla="*/ 27739 w 4702588"/>
              <a:gd name="connsiteY6" fmla="*/ 2286000 h 3924300"/>
              <a:gd name="connsiteX7" fmla="*/ 65839 w 4702588"/>
              <a:gd name="connsiteY7" fmla="*/ 2171700 h 3924300"/>
              <a:gd name="connsiteX8" fmla="*/ 91239 w 4702588"/>
              <a:gd name="connsiteY8" fmla="*/ 2070100 h 3924300"/>
              <a:gd name="connsiteX9" fmla="*/ 103939 w 4702588"/>
              <a:gd name="connsiteY9" fmla="*/ 2032000 h 3924300"/>
              <a:gd name="connsiteX10" fmla="*/ 116639 w 4702588"/>
              <a:gd name="connsiteY10" fmla="*/ 1968500 h 3924300"/>
              <a:gd name="connsiteX11" fmla="*/ 129339 w 4702588"/>
              <a:gd name="connsiteY11" fmla="*/ 1930400 h 3924300"/>
              <a:gd name="connsiteX12" fmla="*/ 142039 w 4702588"/>
              <a:gd name="connsiteY12" fmla="*/ 1866900 h 3924300"/>
              <a:gd name="connsiteX13" fmla="*/ 167439 w 4702588"/>
              <a:gd name="connsiteY13" fmla="*/ 1778000 h 3924300"/>
              <a:gd name="connsiteX14" fmla="*/ 154739 w 4702588"/>
              <a:gd name="connsiteY14" fmla="*/ 1485900 h 3924300"/>
              <a:gd name="connsiteX15" fmla="*/ 129339 w 4702588"/>
              <a:gd name="connsiteY15" fmla="*/ 1371600 h 3924300"/>
              <a:gd name="connsiteX16" fmla="*/ 116639 w 4702588"/>
              <a:gd name="connsiteY16" fmla="*/ 1320800 h 3924300"/>
              <a:gd name="connsiteX17" fmla="*/ 129339 w 4702588"/>
              <a:gd name="connsiteY17" fmla="*/ 1066800 h 3924300"/>
              <a:gd name="connsiteX18" fmla="*/ 142039 w 4702588"/>
              <a:gd name="connsiteY18" fmla="*/ 1028700 h 3924300"/>
              <a:gd name="connsiteX19" fmla="*/ 167439 w 4702588"/>
              <a:gd name="connsiteY19" fmla="*/ 939800 h 3924300"/>
              <a:gd name="connsiteX20" fmla="*/ 192839 w 4702588"/>
              <a:gd name="connsiteY20" fmla="*/ 901700 h 3924300"/>
              <a:gd name="connsiteX21" fmla="*/ 218239 w 4702588"/>
              <a:gd name="connsiteY21" fmla="*/ 812800 h 3924300"/>
              <a:gd name="connsiteX22" fmla="*/ 243639 w 4702588"/>
              <a:gd name="connsiteY22" fmla="*/ 711200 h 3924300"/>
              <a:gd name="connsiteX23" fmla="*/ 205539 w 4702588"/>
              <a:gd name="connsiteY23" fmla="*/ 546100 h 3924300"/>
              <a:gd name="connsiteX24" fmla="*/ 167439 w 4702588"/>
              <a:gd name="connsiteY24" fmla="*/ 508000 h 3924300"/>
              <a:gd name="connsiteX25" fmla="*/ 180139 w 4702588"/>
              <a:gd name="connsiteY25" fmla="*/ 457200 h 3924300"/>
              <a:gd name="connsiteX26" fmla="*/ 218239 w 4702588"/>
              <a:gd name="connsiteY26" fmla="*/ 444500 h 3924300"/>
              <a:gd name="connsiteX27" fmla="*/ 396039 w 4702588"/>
              <a:gd name="connsiteY27" fmla="*/ 406400 h 3924300"/>
              <a:gd name="connsiteX28" fmla="*/ 484939 w 4702588"/>
              <a:gd name="connsiteY28" fmla="*/ 368300 h 3924300"/>
              <a:gd name="connsiteX29" fmla="*/ 523039 w 4702588"/>
              <a:gd name="connsiteY29" fmla="*/ 355600 h 3924300"/>
              <a:gd name="connsiteX30" fmla="*/ 573839 w 4702588"/>
              <a:gd name="connsiteY30" fmla="*/ 342900 h 3924300"/>
              <a:gd name="connsiteX31" fmla="*/ 611939 w 4702588"/>
              <a:gd name="connsiteY31" fmla="*/ 330200 h 3924300"/>
              <a:gd name="connsiteX32" fmla="*/ 853239 w 4702588"/>
              <a:gd name="connsiteY32" fmla="*/ 304800 h 3924300"/>
              <a:gd name="connsiteX33" fmla="*/ 954839 w 4702588"/>
              <a:gd name="connsiteY33" fmla="*/ 292100 h 3924300"/>
              <a:gd name="connsiteX34" fmla="*/ 1018339 w 4702588"/>
              <a:gd name="connsiteY34" fmla="*/ 279400 h 3924300"/>
              <a:gd name="connsiteX35" fmla="*/ 1158039 w 4702588"/>
              <a:gd name="connsiteY35" fmla="*/ 266700 h 3924300"/>
              <a:gd name="connsiteX36" fmla="*/ 1272339 w 4702588"/>
              <a:gd name="connsiteY36" fmla="*/ 254000 h 3924300"/>
              <a:gd name="connsiteX37" fmla="*/ 1323139 w 4702588"/>
              <a:gd name="connsiteY37" fmla="*/ 241300 h 3924300"/>
              <a:gd name="connsiteX38" fmla="*/ 1564439 w 4702588"/>
              <a:gd name="connsiteY38" fmla="*/ 215900 h 3924300"/>
              <a:gd name="connsiteX39" fmla="*/ 1615239 w 4702588"/>
              <a:gd name="connsiteY39" fmla="*/ 203200 h 3924300"/>
              <a:gd name="connsiteX40" fmla="*/ 1793039 w 4702588"/>
              <a:gd name="connsiteY40" fmla="*/ 177800 h 3924300"/>
              <a:gd name="connsiteX41" fmla="*/ 1881939 w 4702588"/>
              <a:gd name="connsiteY41" fmla="*/ 152400 h 3924300"/>
              <a:gd name="connsiteX42" fmla="*/ 1983539 w 4702588"/>
              <a:gd name="connsiteY42" fmla="*/ 114300 h 3924300"/>
              <a:gd name="connsiteX43" fmla="*/ 2034339 w 4702588"/>
              <a:gd name="connsiteY43" fmla="*/ 101600 h 3924300"/>
              <a:gd name="connsiteX44" fmla="*/ 2072439 w 4702588"/>
              <a:gd name="connsiteY44" fmla="*/ 88900 h 3924300"/>
              <a:gd name="connsiteX45" fmla="*/ 2123239 w 4702588"/>
              <a:gd name="connsiteY45" fmla="*/ 76200 h 3924300"/>
              <a:gd name="connsiteX46" fmla="*/ 2186739 w 4702588"/>
              <a:gd name="connsiteY46" fmla="*/ 63500 h 3924300"/>
              <a:gd name="connsiteX47" fmla="*/ 2250239 w 4702588"/>
              <a:gd name="connsiteY47" fmla="*/ 38100 h 3924300"/>
              <a:gd name="connsiteX48" fmla="*/ 2301039 w 4702588"/>
              <a:gd name="connsiteY48" fmla="*/ 25400 h 3924300"/>
              <a:gd name="connsiteX49" fmla="*/ 2339139 w 4702588"/>
              <a:gd name="connsiteY49" fmla="*/ 12700 h 3924300"/>
              <a:gd name="connsiteX50" fmla="*/ 2428039 w 4702588"/>
              <a:gd name="connsiteY50" fmla="*/ 0 h 3924300"/>
              <a:gd name="connsiteX51" fmla="*/ 2986839 w 4702588"/>
              <a:gd name="connsiteY51" fmla="*/ 12700 h 3924300"/>
              <a:gd name="connsiteX52" fmla="*/ 3075739 w 4702588"/>
              <a:gd name="connsiteY52" fmla="*/ 25400 h 3924300"/>
              <a:gd name="connsiteX53" fmla="*/ 3202739 w 4702588"/>
              <a:gd name="connsiteY53" fmla="*/ 38100 h 3924300"/>
              <a:gd name="connsiteX54" fmla="*/ 3418639 w 4702588"/>
              <a:gd name="connsiteY54" fmla="*/ 76200 h 3924300"/>
              <a:gd name="connsiteX55" fmla="*/ 4002839 w 4702588"/>
              <a:gd name="connsiteY55" fmla="*/ 101600 h 3924300"/>
              <a:gd name="connsiteX56" fmla="*/ 4269539 w 4702588"/>
              <a:gd name="connsiteY56" fmla="*/ 127000 h 3924300"/>
              <a:gd name="connsiteX57" fmla="*/ 4447339 w 4702588"/>
              <a:gd name="connsiteY57" fmla="*/ 152400 h 3924300"/>
              <a:gd name="connsiteX58" fmla="*/ 4574339 w 4702588"/>
              <a:gd name="connsiteY58" fmla="*/ 190500 h 3924300"/>
              <a:gd name="connsiteX59" fmla="*/ 4697819 w 4702588"/>
              <a:gd name="connsiteY59" fmla="*/ 409795 h 3924300"/>
              <a:gd name="connsiteX60" fmla="*/ 4677951 w 4702588"/>
              <a:gd name="connsiteY60" fmla="*/ 1021281 h 3924300"/>
              <a:gd name="connsiteX61" fmla="*/ 4637839 w 4702588"/>
              <a:gd name="connsiteY61" fmla="*/ 1930400 h 3924300"/>
              <a:gd name="connsiteX62" fmla="*/ 4472739 w 4702588"/>
              <a:gd name="connsiteY62" fmla="*/ 2997200 h 3924300"/>
              <a:gd name="connsiteX63" fmla="*/ 4333165 w 4702588"/>
              <a:gd name="connsiteY63" fmla="*/ 3236489 h 3924300"/>
              <a:gd name="connsiteX64" fmla="*/ 4117139 w 4702588"/>
              <a:gd name="connsiteY64" fmla="*/ 3378200 h 3924300"/>
              <a:gd name="connsiteX65" fmla="*/ 3888539 w 4702588"/>
              <a:gd name="connsiteY65" fmla="*/ 3517900 h 3924300"/>
              <a:gd name="connsiteX66" fmla="*/ 3723439 w 4702588"/>
              <a:gd name="connsiteY66" fmla="*/ 3568700 h 3924300"/>
              <a:gd name="connsiteX67" fmla="*/ 3456739 w 4702588"/>
              <a:gd name="connsiteY67" fmla="*/ 3632200 h 3924300"/>
              <a:gd name="connsiteX68" fmla="*/ 3291639 w 4702588"/>
              <a:gd name="connsiteY68" fmla="*/ 3670300 h 3924300"/>
              <a:gd name="connsiteX69" fmla="*/ 2555039 w 4702588"/>
              <a:gd name="connsiteY69" fmla="*/ 3695700 h 3924300"/>
              <a:gd name="connsiteX70" fmla="*/ 1361239 w 4702588"/>
              <a:gd name="connsiteY70" fmla="*/ 3771900 h 3924300"/>
              <a:gd name="connsiteX71" fmla="*/ 637339 w 4702588"/>
              <a:gd name="connsiteY71" fmla="*/ 3924300 h 3924300"/>
              <a:gd name="connsiteX0" fmla="*/ 637339 w 4702588"/>
              <a:gd name="connsiteY0" fmla="*/ 3924300 h 3925049"/>
              <a:gd name="connsiteX1" fmla="*/ 205539 w 4702588"/>
              <a:gd name="connsiteY1" fmla="*/ 3810000 h 3925049"/>
              <a:gd name="connsiteX2" fmla="*/ 91239 w 4702588"/>
              <a:gd name="connsiteY2" fmla="*/ 3721100 h 3925049"/>
              <a:gd name="connsiteX3" fmla="*/ 65839 w 4702588"/>
              <a:gd name="connsiteY3" fmla="*/ 3683000 h 3925049"/>
              <a:gd name="connsiteX4" fmla="*/ 2339 w 4702588"/>
              <a:gd name="connsiteY4" fmla="*/ 3581400 h 3925049"/>
              <a:gd name="connsiteX5" fmla="*/ 15039 w 4702588"/>
              <a:gd name="connsiteY5" fmla="*/ 3175000 h 3925049"/>
              <a:gd name="connsiteX6" fmla="*/ 27739 w 4702588"/>
              <a:gd name="connsiteY6" fmla="*/ 2286000 h 3925049"/>
              <a:gd name="connsiteX7" fmla="*/ 65839 w 4702588"/>
              <a:gd name="connsiteY7" fmla="*/ 2171700 h 3925049"/>
              <a:gd name="connsiteX8" fmla="*/ 91239 w 4702588"/>
              <a:gd name="connsiteY8" fmla="*/ 2070100 h 3925049"/>
              <a:gd name="connsiteX9" fmla="*/ 103939 w 4702588"/>
              <a:gd name="connsiteY9" fmla="*/ 2032000 h 3925049"/>
              <a:gd name="connsiteX10" fmla="*/ 116639 w 4702588"/>
              <a:gd name="connsiteY10" fmla="*/ 1968500 h 3925049"/>
              <a:gd name="connsiteX11" fmla="*/ 129339 w 4702588"/>
              <a:gd name="connsiteY11" fmla="*/ 1930400 h 3925049"/>
              <a:gd name="connsiteX12" fmla="*/ 142039 w 4702588"/>
              <a:gd name="connsiteY12" fmla="*/ 1866900 h 3925049"/>
              <a:gd name="connsiteX13" fmla="*/ 167439 w 4702588"/>
              <a:gd name="connsiteY13" fmla="*/ 1778000 h 3925049"/>
              <a:gd name="connsiteX14" fmla="*/ 154739 w 4702588"/>
              <a:gd name="connsiteY14" fmla="*/ 1485900 h 3925049"/>
              <a:gd name="connsiteX15" fmla="*/ 129339 w 4702588"/>
              <a:gd name="connsiteY15" fmla="*/ 1371600 h 3925049"/>
              <a:gd name="connsiteX16" fmla="*/ 116639 w 4702588"/>
              <a:gd name="connsiteY16" fmla="*/ 1320800 h 3925049"/>
              <a:gd name="connsiteX17" fmla="*/ 129339 w 4702588"/>
              <a:gd name="connsiteY17" fmla="*/ 1066800 h 3925049"/>
              <a:gd name="connsiteX18" fmla="*/ 142039 w 4702588"/>
              <a:gd name="connsiteY18" fmla="*/ 1028700 h 3925049"/>
              <a:gd name="connsiteX19" fmla="*/ 167439 w 4702588"/>
              <a:gd name="connsiteY19" fmla="*/ 939800 h 3925049"/>
              <a:gd name="connsiteX20" fmla="*/ 192839 w 4702588"/>
              <a:gd name="connsiteY20" fmla="*/ 901700 h 3925049"/>
              <a:gd name="connsiteX21" fmla="*/ 218239 w 4702588"/>
              <a:gd name="connsiteY21" fmla="*/ 812800 h 3925049"/>
              <a:gd name="connsiteX22" fmla="*/ 243639 w 4702588"/>
              <a:gd name="connsiteY22" fmla="*/ 711200 h 3925049"/>
              <a:gd name="connsiteX23" fmla="*/ 205539 w 4702588"/>
              <a:gd name="connsiteY23" fmla="*/ 546100 h 3925049"/>
              <a:gd name="connsiteX24" fmla="*/ 167439 w 4702588"/>
              <a:gd name="connsiteY24" fmla="*/ 508000 h 3925049"/>
              <a:gd name="connsiteX25" fmla="*/ 180139 w 4702588"/>
              <a:gd name="connsiteY25" fmla="*/ 457200 h 3925049"/>
              <a:gd name="connsiteX26" fmla="*/ 218239 w 4702588"/>
              <a:gd name="connsiteY26" fmla="*/ 444500 h 3925049"/>
              <a:gd name="connsiteX27" fmla="*/ 396039 w 4702588"/>
              <a:gd name="connsiteY27" fmla="*/ 406400 h 3925049"/>
              <a:gd name="connsiteX28" fmla="*/ 484939 w 4702588"/>
              <a:gd name="connsiteY28" fmla="*/ 368300 h 3925049"/>
              <a:gd name="connsiteX29" fmla="*/ 523039 w 4702588"/>
              <a:gd name="connsiteY29" fmla="*/ 355600 h 3925049"/>
              <a:gd name="connsiteX30" fmla="*/ 573839 w 4702588"/>
              <a:gd name="connsiteY30" fmla="*/ 342900 h 3925049"/>
              <a:gd name="connsiteX31" fmla="*/ 611939 w 4702588"/>
              <a:gd name="connsiteY31" fmla="*/ 330200 h 3925049"/>
              <a:gd name="connsiteX32" fmla="*/ 853239 w 4702588"/>
              <a:gd name="connsiteY32" fmla="*/ 304800 h 3925049"/>
              <a:gd name="connsiteX33" fmla="*/ 954839 w 4702588"/>
              <a:gd name="connsiteY33" fmla="*/ 292100 h 3925049"/>
              <a:gd name="connsiteX34" fmla="*/ 1018339 w 4702588"/>
              <a:gd name="connsiteY34" fmla="*/ 279400 h 3925049"/>
              <a:gd name="connsiteX35" fmla="*/ 1158039 w 4702588"/>
              <a:gd name="connsiteY35" fmla="*/ 266700 h 3925049"/>
              <a:gd name="connsiteX36" fmla="*/ 1272339 w 4702588"/>
              <a:gd name="connsiteY36" fmla="*/ 254000 h 3925049"/>
              <a:gd name="connsiteX37" fmla="*/ 1323139 w 4702588"/>
              <a:gd name="connsiteY37" fmla="*/ 241300 h 3925049"/>
              <a:gd name="connsiteX38" fmla="*/ 1564439 w 4702588"/>
              <a:gd name="connsiteY38" fmla="*/ 215900 h 3925049"/>
              <a:gd name="connsiteX39" fmla="*/ 1615239 w 4702588"/>
              <a:gd name="connsiteY39" fmla="*/ 203200 h 3925049"/>
              <a:gd name="connsiteX40" fmla="*/ 1793039 w 4702588"/>
              <a:gd name="connsiteY40" fmla="*/ 177800 h 3925049"/>
              <a:gd name="connsiteX41" fmla="*/ 1881939 w 4702588"/>
              <a:gd name="connsiteY41" fmla="*/ 152400 h 3925049"/>
              <a:gd name="connsiteX42" fmla="*/ 1983539 w 4702588"/>
              <a:gd name="connsiteY42" fmla="*/ 114300 h 3925049"/>
              <a:gd name="connsiteX43" fmla="*/ 2034339 w 4702588"/>
              <a:gd name="connsiteY43" fmla="*/ 101600 h 3925049"/>
              <a:gd name="connsiteX44" fmla="*/ 2072439 w 4702588"/>
              <a:gd name="connsiteY44" fmla="*/ 88900 h 3925049"/>
              <a:gd name="connsiteX45" fmla="*/ 2123239 w 4702588"/>
              <a:gd name="connsiteY45" fmla="*/ 76200 h 3925049"/>
              <a:gd name="connsiteX46" fmla="*/ 2186739 w 4702588"/>
              <a:gd name="connsiteY46" fmla="*/ 63500 h 3925049"/>
              <a:gd name="connsiteX47" fmla="*/ 2250239 w 4702588"/>
              <a:gd name="connsiteY47" fmla="*/ 38100 h 3925049"/>
              <a:gd name="connsiteX48" fmla="*/ 2301039 w 4702588"/>
              <a:gd name="connsiteY48" fmla="*/ 25400 h 3925049"/>
              <a:gd name="connsiteX49" fmla="*/ 2339139 w 4702588"/>
              <a:gd name="connsiteY49" fmla="*/ 12700 h 3925049"/>
              <a:gd name="connsiteX50" fmla="*/ 2428039 w 4702588"/>
              <a:gd name="connsiteY50" fmla="*/ 0 h 3925049"/>
              <a:gd name="connsiteX51" fmla="*/ 2986839 w 4702588"/>
              <a:gd name="connsiteY51" fmla="*/ 12700 h 3925049"/>
              <a:gd name="connsiteX52" fmla="*/ 3075739 w 4702588"/>
              <a:gd name="connsiteY52" fmla="*/ 25400 h 3925049"/>
              <a:gd name="connsiteX53" fmla="*/ 3202739 w 4702588"/>
              <a:gd name="connsiteY53" fmla="*/ 38100 h 3925049"/>
              <a:gd name="connsiteX54" fmla="*/ 3418639 w 4702588"/>
              <a:gd name="connsiteY54" fmla="*/ 76200 h 3925049"/>
              <a:gd name="connsiteX55" fmla="*/ 4002839 w 4702588"/>
              <a:gd name="connsiteY55" fmla="*/ 101600 h 3925049"/>
              <a:gd name="connsiteX56" fmla="*/ 4269539 w 4702588"/>
              <a:gd name="connsiteY56" fmla="*/ 127000 h 3925049"/>
              <a:gd name="connsiteX57" fmla="*/ 4447339 w 4702588"/>
              <a:gd name="connsiteY57" fmla="*/ 152400 h 3925049"/>
              <a:gd name="connsiteX58" fmla="*/ 4574339 w 4702588"/>
              <a:gd name="connsiteY58" fmla="*/ 190500 h 3925049"/>
              <a:gd name="connsiteX59" fmla="*/ 4697819 w 4702588"/>
              <a:gd name="connsiteY59" fmla="*/ 409795 h 3925049"/>
              <a:gd name="connsiteX60" fmla="*/ 4677951 w 4702588"/>
              <a:gd name="connsiteY60" fmla="*/ 1021281 h 3925049"/>
              <a:gd name="connsiteX61" fmla="*/ 4637839 w 4702588"/>
              <a:gd name="connsiteY61" fmla="*/ 1930400 h 3925049"/>
              <a:gd name="connsiteX62" fmla="*/ 4472739 w 4702588"/>
              <a:gd name="connsiteY62" fmla="*/ 2997200 h 3925049"/>
              <a:gd name="connsiteX63" fmla="*/ 4333165 w 4702588"/>
              <a:gd name="connsiteY63" fmla="*/ 3236489 h 3925049"/>
              <a:gd name="connsiteX64" fmla="*/ 4117139 w 4702588"/>
              <a:gd name="connsiteY64" fmla="*/ 3378200 h 3925049"/>
              <a:gd name="connsiteX65" fmla="*/ 3888539 w 4702588"/>
              <a:gd name="connsiteY65" fmla="*/ 3517900 h 3925049"/>
              <a:gd name="connsiteX66" fmla="*/ 3723439 w 4702588"/>
              <a:gd name="connsiteY66" fmla="*/ 3568700 h 3925049"/>
              <a:gd name="connsiteX67" fmla="*/ 3456739 w 4702588"/>
              <a:gd name="connsiteY67" fmla="*/ 3632200 h 3925049"/>
              <a:gd name="connsiteX68" fmla="*/ 3291639 w 4702588"/>
              <a:gd name="connsiteY68" fmla="*/ 3670300 h 3925049"/>
              <a:gd name="connsiteX69" fmla="*/ 2555039 w 4702588"/>
              <a:gd name="connsiteY69" fmla="*/ 3695700 h 3925049"/>
              <a:gd name="connsiteX70" fmla="*/ 1361239 w 4702588"/>
              <a:gd name="connsiteY70" fmla="*/ 3771900 h 3925049"/>
              <a:gd name="connsiteX71" fmla="*/ 704738 w 4702588"/>
              <a:gd name="connsiteY71" fmla="*/ 3856022 h 3925049"/>
              <a:gd name="connsiteX72" fmla="*/ 637339 w 4702588"/>
              <a:gd name="connsiteY72" fmla="*/ 3924300 h 3925049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243639 w 4702588"/>
              <a:gd name="connsiteY22" fmla="*/ 711200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76200 h 3924630"/>
              <a:gd name="connsiteX55" fmla="*/ 4002839 w 4702588"/>
              <a:gd name="connsiteY55" fmla="*/ 101600 h 3924630"/>
              <a:gd name="connsiteX56" fmla="*/ 4269539 w 4702588"/>
              <a:gd name="connsiteY56" fmla="*/ 127000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333165 w 4702588"/>
              <a:gd name="connsiteY63" fmla="*/ 3236489 h 3924630"/>
              <a:gd name="connsiteX64" fmla="*/ 4117139 w 4702588"/>
              <a:gd name="connsiteY64" fmla="*/ 3378200 h 3924630"/>
              <a:gd name="connsiteX65" fmla="*/ 3888539 w 4702588"/>
              <a:gd name="connsiteY65" fmla="*/ 3517900 h 3924630"/>
              <a:gd name="connsiteX66" fmla="*/ 3723439 w 4702588"/>
              <a:gd name="connsiteY66" fmla="*/ 3568700 h 3924630"/>
              <a:gd name="connsiteX67" fmla="*/ 3456739 w 4702588"/>
              <a:gd name="connsiteY67" fmla="*/ 3632200 h 3924630"/>
              <a:gd name="connsiteX68" fmla="*/ 3291639 w 4702588"/>
              <a:gd name="connsiteY68" fmla="*/ 3670300 h 3924630"/>
              <a:gd name="connsiteX69" fmla="*/ 2555039 w 4702588"/>
              <a:gd name="connsiteY69" fmla="*/ 3695700 h 3924630"/>
              <a:gd name="connsiteX70" fmla="*/ 1361239 w 4702588"/>
              <a:gd name="connsiteY70" fmla="*/ 3771900 h 3924630"/>
              <a:gd name="connsiteX71" fmla="*/ 637339 w 4702588"/>
              <a:gd name="connsiteY71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243639 w 4702588"/>
              <a:gd name="connsiteY22" fmla="*/ 711200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76200 h 3924630"/>
              <a:gd name="connsiteX55" fmla="*/ 4002839 w 4702588"/>
              <a:gd name="connsiteY55" fmla="*/ 101600 h 3924630"/>
              <a:gd name="connsiteX56" fmla="*/ 4269539 w 4702588"/>
              <a:gd name="connsiteY56" fmla="*/ 127000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333165 w 4702588"/>
              <a:gd name="connsiteY63" fmla="*/ 3236489 h 3924630"/>
              <a:gd name="connsiteX64" fmla="*/ 4117139 w 4702588"/>
              <a:gd name="connsiteY64" fmla="*/ 3378200 h 3924630"/>
              <a:gd name="connsiteX65" fmla="*/ 3888539 w 4702588"/>
              <a:gd name="connsiteY65" fmla="*/ 3517900 h 3924630"/>
              <a:gd name="connsiteX66" fmla="*/ 3723439 w 4702588"/>
              <a:gd name="connsiteY66" fmla="*/ 3568700 h 3924630"/>
              <a:gd name="connsiteX67" fmla="*/ 3291639 w 4702588"/>
              <a:gd name="connsiteY67" fmla="*/ 3670300 h 3924630"/>
              <a:gd name="connsiteX68" fmla="*/ 2555039 w 4702588"/>
              <a:gd name="connsiteY68" fmla="*/ 3695700 h 3924630"/>
              <a:gd name="connsiteX69" fmla="*/ 1361239 w 4702588"/>
              <a:gd name="connsiteY69" fmla="*/ 3771900 h 3924630"/>
              <a:gd name="connsiteX70" fmla="*/ 637339 w 4702588"/>
              <a:gd name="connsiteY70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243639 w 4702588"/>
              <a:gd name="connsiteY22" fmla="*/ 711200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76200 h 3924630"/>
              <a:gd name="connsiteX55" fmla="*/ 4002839 w 4702588"/>
              <a:gd name="connsiteY55" fmla="*/ 101600 h 3924630"/>
              <a:gd name="connsiteX56" fmla="*/ 4269539 w 4702588"/>
              <a:gd name="connsiteY56" fmla="*/ 127000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333165 w 4702588"/>
              <a:gd name="connsiteY63" fmla="*/ 3236489 h 3924630"/>
              <a:gd name="connsiteX64" fmla="*/ 4117139 w 4702588"/>
              <a:gd name="connsiteY64" fmla="*/ 3378200 h 3924630"/>
              <a:gd name="connsiteX65" fmla="*/ 3723439 w 4702588"/>
              <a:gd name="connsiteY65" fmla="*/ 3568700 h 3924630"/>
              <a:gd name="connsiteX66" fmla="*/ 3291639 w 4702588"/>
              <a:gd name="connsiteY66" fmla="*/ 3670300 h 3924630"/>
              <a:gd name="connsiteX67" fmla="*/ 2555039 w 4702588"/>
              <a:gd name="connsiteY67" fmla="*/ 3695700 h 3924630"/>
              <a:gd name="connsiteX68" fmla="*/ 1361239 w 4702588"/>
              <a:gd name="connsiteY68" fmla="*/ 3771900 h 3924630"/>
              <a:gd name="connsiteX69" fmla="*/ 637339 w 4702588"/>
              <a:gd name="connsiteY69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243639 w 4702588"/>
              <a:gd name="connsiteY22" fmla="*/ 711200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76200 h 3924630"/>
              <a:gd name="connsiteX55" fmla="*/ 4002839 w 4702588"/>
              <a:gd name="connsiteY55" fmla="*/ 101600 h 3924630"/>
              <a:gd name="connsiteX56" fmla="*/ 4269539 w 4702588"/>
              <a:gd name="connsiteY56" fmla="*/ 127000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117139 w 4702588"/>
              <a:gd name="connsiteY63" fmla="*/ 3378200 h 3924630"/>
              <a:gd name="connsiteX64" fmla="*/ 3723439 w 4702588"/>
              <a:gd name="connsiteY64" fmla="*/ 3568700 h 3924630"/>
              <a:gd name="connsiteX65" fmla="*/ 3291639 w 4702588"/>
              <a:gd name="connsiteY65" fmla="*/ 3670300 h 3924630"/>
              <a:gd name="connsiteX66" fmla="*/ 2555039 w 4702588"/>
              <a:gd name="connsiteY66" fmla="*/ 3695700 h 3924630"/>
              <a:gd name="connsiteX67" fmla="*/ 1361239 w 4702588"/>
              <a:gd name="connsiteY67" fmla="*/ 3771900 h 3924630"/>
              <a:gd name="connsiteX68" fmla="*/ 637339 w 4702588"/>
              <a:gd name="connsiteY68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243639 w 4702588"/>
              <a:gd name="connsiteY22" fmla="*/ 711200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76200 h 3924630"/>
              <a:gd name="connsiteX55" fmla="*/ 4002839 w 4702588"/>
              <a:gd name="connsiteY55" fmla="*/ 101600 h 3924630"/>
              <a:gd name="connsiteX56" fmla="*/ 4224272 w 4702588"/>
              <a:gd name="connsiteY56" fmla="*/ 72679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117139 w 4702588"/>
              <a:gd name="connsiteY63" fmla="*/ 3378200 h 3924630"/>
              <a:gd name="connsiteX64" fmla="*/ 3723439 w 4702588"/>
              <a:gd name="connsiteY64" fmla="*/ 3568700 h 3924630"/>
              <a:gd name="connsiteX65" fmla="*/ 3291639 w 4702588"/>
              <a:gd name="connsiteY65" fmla="*/ 3670300 h 3924630"/>
              <a:gd name="connsiteX66" fmla="*/ 2555039 w 4702588"/>
              <a:gd name="connsiteY66" fmla="*/ 3695700 h 3924630"/>
              <a:gd name="connsiteX67" fmla="*/ 1361239 w 4702588"/>
              <a:gd name="connsiteY67" fmla="*/ 3771900 h 3924630"/>
              <a:gd name="connsiteX68" fmla="*/ 637339 w 4702588"/>
              <a:gd name="connsiteY68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243639 w 4702588"/>
              <a:gd name="connsiteY22" fmla="*/ 711200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76200 h 3924630"/>
              <a:gd name="connsiteX55" fmla="*/ 3966625 w 4702588"/>
              <a:gd name="connsiteY55" fmla="*/ 29172 h 3924630"/>
              <a:gd name="connsiteX56" fmla="*/ 4224272 w 4702588"/>
              <a:gd name="connsiteY56" fmla="*/ 72679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117139 w 4702588"/>
              <a:gd name="connsiteY63" fmla="*/ 3378200 h 3924630"/>
              <a:gd name="connsiteX64" fmla="*/ 3723439 w 4702588"/>
              <a:gd name="connsiteY64" fmla="*/ 3568700 h 3924630"/>
              <a:gd name="connsiteX65" fmla="*/ 3291639 w 4702588"/>
              <a:gd name="connsiteY65" fmla="*/ 3670300 h 3924630"/>
              <a:gd name="connsiteX66" fmla="*/ 2555039 w 4702588"/>
              <a:gd name="connsiteY66" fmla="*/ 3695700 h 3924630"/>
              <a:gd name="connsiteX67" fmla="*/ 1361239 w 4702588"/>
              <a:gd name="connsiteY67" fmla="*/ 3771900 h 3924630"/>
              <a:gd name="connsiteX68" fmla="*/ 637339 w 4702588"/>
              <a:gd name="connsiteY68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243639 w 4702588"/>
              <a:gd name="connsiteY22" fmla="*/ 711200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30933 h 3924630"/>
              <a:gd name="connsiteX55" fmla="*/ 3966625 w 4702588"/>
              <a:gd name="connsiteY55" fmla="*/ 29172 h 3924630"/>
              <a:gd name="connsiteX56" fmla="*/ 4224272 w 4702588"/>
              <a:gd name="connsiteY56" fmla="*/ 72679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117139 w 4702588"/>
              <a:gd name="connsiteY63" fmla="*/ 3378200 h 3924630"/>
              <a:gd name="connsiteX64" fmla="*/ 3723439 w 4702588"/>
              <a:gd name="connsiteY64" fmla="*/ 3568700 h 3924630"/>
              <a:gd name="connsiteX65" fmla="*/ 3291639 w 4702588"/>
              <a:gd name="connsiteY65" fmla="*/ 3670300 h 3924630"/>
              <a:gd name="connsiteX66" fmla="*/ 2555039 w 4702588"/>
              <a:gd name="connsiteY66" fmla="*/ 3695700 h 3924630"/>
              <a:gd name="connsiteX67" fmla="*/ 1361239 w 4702588"/>
              <a:gd name="connsiteY67" fmla="*/ 3771900 h 3924630"/>
              <a:gd name="connsiteX68" fmla="*/ 637339 w 4702588"/>
              <a:gd name="connsiteY68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153104 w 4702588"/>
              <a:gd name="connsiteY22" fmla="*/ 702147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30933 h 3924630"/>
              <a:gd name="connsiteX55" fmla="*/ 3966625 w 4702588"/>
              <a:gd name="connsiteY55" fmla="*/ 29172 h 3924630"/>
              <a:gd name="connsiteX56" fmla="*/ 4224272 w 4702588"/>
              <a:gd name="connsiteY56" fmla="*/ 72679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117139 w 4702588"/>
              <a:gd name="connsiteY63" fmla="*/ 3378200 h 3924630"/>
              <a:gd name="connsiteX64" fmla="*/ 3723439 w 4702588"/>
              <a:gd name="connsiteY64" fmla="*/ 3568700 h 3924630"/>
              <a:gd name="connsiteX65" fmla="*/ 3291639 w 4702588"/>
              <a:gd name="connsiteY65" fmla="*/ 3670300 h 3924630"/>
              <a:gd name="connsiteX66" fmla="*/ 2555039 w 4702588"/>
              <a:gd name="connsiteY66" fmla="*/ 3695700 h 3924630"/>
              <a:gd name="connsiteX67" fmla="*/ 1361239 w 4702588"/>
              <a:gd name="connsiteY67" fmla="*/ 3771900 h 3924630"/>
              <a:gd name="connsiteX68" fmla="*/ 637339 w 4702588"/>
              <a:gd name="connsiteY68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153104 w 4702588"/>
              <a:gd name="connsiteY21" fmla="*/ 702147 h 3924630"/>
              <a:gd name="connsiteX22" fmla="*/ 205539 w 4702588"/>
              <a:gd name="connsiteY22" fmla="*/ 546100 h 3924630"/>
              <a:gd name="connsiteX23" fmla="*/ 167439 w 4702588"/>
              <a:gd name="connsiteY23" fmla="*/ 508000 h 3924630"/>
              <a:gd name="connsiteX24" fmla="*/ 180139 w 4702588"/>
              <a:gd name="connsiteY24" fmla="*/ 457200 h 3924630"/>
              <a:gd name="connsiteX25" fmla="*/ 218239 w 4702588"/>
              <a:gd name="connsiteY25" fmla="*/ 444500 h 3924630"/>
              <a:gd name="connsiteX26" fmla="*/ 396039 w 4702588"/>
              <a:gd name="connsiteY26" fmla="*/ 406400 h 3924630"/>
              <a:gd name="connsiteX27" fmla="*/ 484939 w 4702588"/>
              <a:gd name="connsiteY27" fmla="*/ 368300 h 3924630"/>
              <a:gd name="connsiteX28" fmla="*/ 523039 w 4702588"/>
              <a:gd name="connsiteY28" fmla="*/ 355600 h 3924630"/>
              <a:gd name="connsiteX29" fmla="*/ 573839 w 4702588"/>
              <a:gd name="connsiteY29" fmla="*/ 342900 h 3924630"/>
              <a:gd name="connsiteX30" fmla="*/ 611939 w 4702588"/>
              <a:gd name="connsiteY30" fmla="*/ 330200 h 3924630"/>
              <a:gd name="connsiteX31" fmla="*/ 853239 w 4702588"/>
              <a:gd name="connsiteY31" fmla="*/ 304800 h 3924630"/>
              <a:gd name="connsiteX32" fmla="*/ 954839 w 4702588"/>
              <a:gd name="connsiteY32" fmla="*/ 292100 h 3924630"/>
              <a:gd name="connsiteX33" fmla="*/ 1018339 w 4702588"/>
              <a:gd name="connsiteY33" fmla="*/ 279400 h 3924630"/>
              <a:gd name="connsiteX34" fmla="*/ 1158039 w 4702588"/>
              <a:gd name="connsiteY34" fmla="*/ 266700 h 3924630"/>
              <a:gd name="connsiteX35" fmla="*/ 1272339 w 4702588"/>
              <a:gd name="connsiteY35" fmla="*/ 254000 h 3924630"/>
              <a:gd name="connsiteX36" fmla="*/ 1323139 w 4702588"/>
              <a:gd name="connsiteY36" fmla="*/ 241300 h 3924630"/>
              <a:gd name="connsiteX37" fmla="*/ 1564439 w 4702588"/>
              <a:gd name="connsiteY37" fmla="*/ 215900 h 3924630"/>
              <a:gd name="connsiteX38" fmla="*/ 1615239 w 4702588"/>
              <a:gd name="connsiteY38" fmla="*/ 203200 h 3924630"/>
              <a:gd name="connsiteX39" fmla="*/ 1793039 w 4702588"/>
              <a:gd name="connsiteY39" fmla="*/ 177800 h 3924630"/>
              <a:gd name="connsiteX40" fmla="*/ 1881939 w 4702588"/>
              <a:gd name="connsiteY40" fmla="*/ 152400 h 3924630"/>
              <a:gd name="connsiteX41" fmla="*/ 1983539 w 4702588"/>
              <a:gd name="connsiteY41" fmla="*/ 114300 h 3924630"/>
              <a:gd name="connsiteX42" fmla="*/ 2034339 w 4702588"/>
              <a:gd name="connsiteY42" fmla="*/ 101600 h 3924630"/>
              <a:gd name="connsiteX43" fmla="*/ 2072439 w 4702588"/>
              <a:gd name="connsiteY43" fmla="*/ 88900 h 3924630"/>
              <a:gd name="connsiteX44" fmla="*/ 2123239 w 4702588"/>
              <a:gd name="connsiteY44" fmla="*/ 76200 h 3924630"/>
              <a:gd name="connsiteX45" fmla="*/ 2186739 w 4702588"/>
              <a:gd name="connsiteY45" fmla="*/ 63500 h 3924630"/>
              <a:gd name="connsiteX46" fmla="*/ 2250239 w 4702588"/>
              <a:gd name="connsiteY46" fmla="*/ 38100 h 3924630"/>
              <a:gd name="connsiteX47" fmla="*/ 2301039 w 4702588"/>
              <a:gd name="connsiteY47" fmla="*/ 25400 h 3924630"/>
              <a:gd name="connsiteX48" fmla="*/ 2339139 w 4702588"/>
              <a:gd name="connsiteY48" fmla="*/ 12700 h 3924630"/>
              <a:gd name="connsiteX49" fmla="*/ 2428039 w 4702588"/>
              <a:gd name="connsiteY49" fmla="*/ 0 h 3924630"/>
              <a:gd name="connsiteX50" fmla="*/ 2986839 w 4702588"/>
              <a:gd name="connsiteY50" fmla="*/ 12700 h 3924630"/>
              <a:gd name="connsiteX51" fmla="*/ 3075739 w 4702588"/>
              <a:gd name="connsiteY51" fmla="*/ 25400 h 3924630"/>
              <a:gd name="connsiteX52" fmla="*/ 3202739 w 4702588"/>
              <a:gd name="connsiteY52" fmla="*/ 38100 h 3924630"/>
              <a:gd name="connsiteX53" fmla="*/ 3418639 w 4702588"/>
              <a:gd name="connsiteY53" fmla="*/ 30933 h 3924630"/>
              <a:gd name="connsiteX54" fmla="*/ 3966625 w 4702588"/>
              <a:gd name="connsiteY54" fmla="*/ 29172 h 3924630"/>
              <a:gd name="connsiteX55" fmla="*/ 4224272 w 4702588"/>
              <a:gd name="connsiteY55" fmla="*/ 72679 h 3924630"/>
              <a:gd name="connsiteX56" fmla="*/ 4447339 w 4702588"/>
              <a:gd name="connsiteY56" fmla="*/ 152400 h 3924630"/>
              <a:gd name="connsiteX57" fmla="*/ 4574339 w 4702588"/>
              <a:gd name="connsiteY57" fmla="*/ 190500 h 3924630"/>
              <a:gd name="connsiteX58" fmla="*/ 4697819 w 4702588"/>
              <a:gd name="connsiteY58" fmla="*/ 409795 h 3924630"/>
              <a:gd name="connsiteX59" fmla="*/ 4677951 w 4702588"/>
              <a:gd name="connsiteY59" fmla="*/ 1021281 h 3924630"/>
              <a:gd name="connsiteX60" fmla="*/ 4637839 w 4702588"/>
              <a:gd name="connsiteY60" fmla="*/ 1930400 h 3924630"/>
              <a:gd name="connsiteX61" fmla="*/ 4472739 w 4702588"/>
              <a:gd name="connsiteY61" fmla="*/ 2997200 h 3924630"/>
              <a:gd name="connsiteX62" fmla="*/ 4117139 w 4702588"/>
              <a:gd name="connsiteY62" fmla="*/ 3378200 h 3924630"/>
              <a:gd name="connsiteX63" fmla="*/ 3723439 w 4702588"/>
              <a:gd name="connsiteY63" fmla="*/ 3568700 h 3924630"/>
              <a:gd name="connsiteX64" fmla="*/ 3291639 w 4702588"/>
              <a:gd name="connsiteY64" fmla="*/ 3670300 h 3924630"/>
              <a:gd name="connsiteX65" fmla="*/ 2555039 w 4702588"/>
              <a:gd name="connsiteY65" fmla="*/ 3695700 h 3924630"/>
              <a:gd name="connsiteX66" fmla="*/ 1361239 w 4702588"/>
              <a:gd name="connsiteY66" fmla="*/ 3771900 h 3924630"/>
              <a:gd name="connsiteX67" fmla="*/ 637339 w 4702588"/>
              <a:gd name="connsiteY67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92839 w 4702588"/>
              <a:gd name="connsiteY19" fmla="*/ 901700 h 3924630"/>
              <a:gd name="connsiteX20" fmla="*/ 153104 w 4702588"/>
              <a:gd name="connsiteY20" fmla="*/ 702147 h 3924630"/>
              <a:gd name="connsiteX21" fmla="*/ 205539 w 4702588"/>
              <a:gd name="connsiteY21" fmla="*/ 546100 h 3924630"/>
              <a:gd name="connsiteX22" fmla="*/ 167439 w 4702588"/>
              <a:gd name="connsiteY22" fmla="*/ 508000 h 3924630"/>
              <a:gd name="connsiteX23" fmla="*/ 180139 w 4702588"/>
              <a:gd name="connsiteY23" fmla="*/ 457200 h 3924630"/>
              <a:gd name="connsiteX24" fmla="*/ 218239 w 4702588"/>
              <a:gd name="connsiteY24" fmla="*/ 444500 h 3924630"/>
              <a:gd name="connsiteX25" fmla="*/ 396039 w 4702588"/>
              <a:gd name="connsiteY25" fmla="*/ 406400 h 3924630"/>
              <a:gd name="connsiteX26" fmla="*/ 484939 w 4702588"/>
              <a:gd name="connsiteY26" fmla="*/ 368300 h 3924630"/>
              <a:gd name="connsiteX27" fmla="*/ 523039 w 4702588"/>
              <a:gd name="connsiteY27" fmla="*/ 355600 h 3924630"/>
              <a:gd name="connsiteX28" fmla="*/ 573839 w 4702588"/>
              <a:gd name="connsiteY28" fmla="*/ 342900 h 3924630"/>
              <a:gd name="connsiteX29" fmla="*/ 611939 w 4702588"/>
              <a:gd name="connsiteY29" fmla="*/ 330200 h 3924630"/>
              <a:gd name="connsiteX30" fmla="*/ 853239 w 4702588"/>
              <a:gd name="connsiteY30" fmla="*/ 304800 h 3924630"/>
              <a:gd name="connsiteX31" fmla="*/ 954839 w 4702588"/>
              <a:gd name="connsiteY31" fmla="*/ 292100 h 3924630"/>
              <a:gd name="connsiteX32" fmla="*/ 1018339 w 4702588"/>
              <a:gd name="connsiteY32" fmla="*/ 279400 h 3924630"/>
              <a:gd name="connsiteX33" fmla="*/ 1158039 w 4702588"/>
              <a:gd name="connsiteY33" fmla="*/ 266700 h 3924630"/>
              <a:gd name="connsiteX34" fmla="*/ 1272339 w 4702588"/>
              <a:gd name="connsiteY34" fmla="*/ 254000 h 3924630"/>
              <a:gd name="connsiteX35" fmla="*/ 1323139 w 4702588"/>
              <a:gd name="connsiteY35" fmla="*/ 241300 h 3924630"/>
              <a:gd name="connsiteX36" fmla="*/ 1564439 w 4702588"/>
              <a:gd name="connsiteY36" fmla="*/ 215900 h 3924630"/>
              <a:gd name="connsiteX37" fmla="*/ 1615239 w 4702588"/>
              <a:gd name="connsiteY37" fmla="*/ 203200 h 3924630"/>
              <a:gd name="connsiteX38" fmla="*/ 1793039 w 4702588"/>
              <a:gd name="connsiteY38" fmla="*/ 177800 h 3924630"/>
              <a:gd name="connsiteX39" fmla="*/ 1881939 w 4702588"/>
              <a:gd name="connsiteY39" fmla="*/ 152400 h 3924630"/>
              <a:gd name="connsiteX40" fmla="*/ 1983539 w 4702588"/>
              <a:gd name="connsiteY40" fmla="*/ 114300 h 3924630"/>
              <a:gd name="connsiteX41" fmla="*/ 2034339 w 4702588"/>
              <a:gd name="connsiteY41" fmla="*/ 101600 h 3924630"/>
              <a:gd name="connsiteX42" fmla="*/ 2072439 w 4702588"/>
              <a:gd name="connsiteY42" fmla="*/ 88900 h 3924630"/>
              <a:gd name="connsiteX43" fmla="*/ 2123239 w 4702588"/>
              <a:gd name="connsiteY43" fmla="*/ 76200 h 3924630"/>
              <a:gd name="connsiteX44" fmla="*/ 2186739 w 4702588"/>
              <a:gd name="connsiteY44" fmla="*/ 63500 h 3924630"/>
              <a:gd name="connsiteX45" fmla="*/ 2250239 w 4702588"/>
              <a:gd name="connsiteY45" fmla="*/ 38100 h 3924630"/>
              <a:gd name="connsiteX46" fmla="*/ 2301039 w 4702588"/>
              <a:gd name="connsiteY46" fmla="*/ 25400 h 3924630"/>
              <a:gd name="connsiteX47" fmla="*/ 2339139 w 4702588"/>
              <a:gd name="connsiteY47" fmla="*/ 12700 h 3924630"/>
              <a:gd name="connsiteX48" fmla="*/ 2428039 w 4702588"/>
              <a:gd name="connsiteY48" fmla="*/ 0 h 3924630"/>
              <a:gd name="connsiteX49" fmla="*/ 2986839 w 4702588"/>
              <a:gd name="connsiteY49" fmla="*/ 12700 h 3924630"/>
              <a:gd name="connsiteX50" fmla="*/ 3075739 w 4702588"/>
              <a:gd name="connsiteY50" fmla="*/ 25400 h 3924630"/>
              <a:gd name="connsiteX51" fmla="*/ 3202739 w 4702588"/>
              <a:gd name="connsiteY51" fmla="*/ 38100 h 3924630"/>
              <a:gd name="connsiteX52" fmla="*/ 3418639 w 4702588"/>
              <a:gd name="connsiteY52" fmla="*/ 30933 h 3924630"/>
              <a:gd name="connsiteX53" fmla="*/ 3966625 w 4702588"/>
              <a:gd name="connsiteY53" fmla="*/ 29172 h 3924630"/>
              <a:gd name="connsiteX54" fmla="*/ 4224272 w 4702588"/>
              <a:gd name="connsiteY54" fmla="*/ 72679 h 3924630"/>
              <a:gd name="connsiteX55" fmla="*/ 4447339 w 4702588"/>
              <a:gd name="connsiteY55" fmla="*/ 152400 h 3924630"/>
              <a:gd name="connsiteX56" fmla="*/ 4574339 w 4702588"/>
              <a:gd name="connsiteY56" fmla="*/ 190500 h 3924630"/>
              <a:gd name="connsiteX57" fmla="*/ 4697819 w 4702588"/>
              <a:gd name="connsiteY57" fmla="*/ 409795 h 3924630"/>
              <a:gd name="connsiteX58" fmla="*/ 4677951 w 4702588"/>
              <a:gd name="connsiteY58" fmla="*/ 1021281 h 3924630"/>
              <a:gd name="connsiteX59" fmla="*/ 4637839 w 4702588"/>
              <a:gd name="connsiteY59" fmla="*/ 1930400 h 3924630"/>
              <a:gd name="connsiteX60" fmla="*/ 4472739 w 4702588"/>
              <a:gd name="connsiteY60" fmla="*/ 2997200 h 3924630"/>
              <a:gd name="connsiteX61" fmla="*/ 4117139 w 4702588"/>
              <a:gd name="connsiteY61" fmla="*/ 3378200 h 3924630"/>
              <a:gd name="connsiteX62" fmla="*/ 3723439 w 4702588"/>
              <a:gd name="connsiteY62" fmla="*/ 3568700 h 3924630"/>
              <a:gd name="connsiteX63" fmla="*/ 3291639 w 4702588"/>
              <a:gd name="connsiteY63" fmla="*/ 3670300 h 3924630"/>
              <a:gd name="connsiteX64" fmla="*/ 2555039 w 4702588"/>
              <a:gd name="connsiteY64" fmla="*/ 3695700 h 3924630"/>
              <a:gd name="connsiteX65" fmla="*/ 1361239 w 4702588"/>
              <a:gd name="connsiteY65" fmla="*/ 3771900 h 3924630"/>
              <a:gd name="connsiteX66" fmla="*/ 637339 w 4702588"/>
              <a:gd name="connsiteY66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53104 w 4702588"/>
              <a:gd name="connsiteY19" fmla="*/ 702147 h 3924630"/>
              <a:gd name="connsiteX20" fmla="*/ 205539 w 4702588"/>
              <a:gd name="connsiteY20" fmla="*/ 546100 h 3924630"/>
              <a:gd name="connsiteX21" fmla="*/ 167439 w 4702588"/>
              <a:gd name="connsiteY21" fmla="*/ 508000 h 3924630"/>
              <a:gd name="connsiteX22" fmla="*/ 180139 w 4702588"/>
              <a:gd name="connsiteY22" fmla="*/ 457200 h 3924630"/>
              <a:gd name="connsiteX23" fmla="*/ 218239 w 4702588"/>
              <a:gd name="connsiteY23" fmla="*/ 444500 h 3924630"/>
              <a:gd name="connsiteX24" fmla="*/ 396039 w 4702588"/>
              <a:gd name="connsiteY24" fmla="*/ 406400 h 3924630"/>
              <a:gd name="connsiteX25" fmla="*/ 484939 w 4702588"/>
              <a:gd name="connsiteY25" fmla="*/ 368300 h 3924630"/>
              <a:gd name="connsiteX26" fmla="*/ 523039 w 4702588"/>
              <a:gd name="connsiteY26" fmla="*/ 355600 h 3924630"/>
              <a:gd name="connsiteX27" fmla="*/ 573839 w 4702588"/>
              <a:gd name="connsiteY27" fmla="*/ 342900 h 3924630"/>
              <a:gd name="connsiteX28" fmla="*/ 611939 w 4702588"/>
              <a:gd name="connsiteY28" fmla="*/ 330200 h 3924630"/>
              <a:gd name="connsiteX29" fmla="*/ 853239 w 4702588"/>
              <a:gd name="connsiteY29" fmla="*/ 304800 h 3924630"/>
              <a:gd name="connsiteX30" fmla="*/ 954839 w 4702588"/>
              <a:gd name="connsiteY30" fmla="*/ 292100 h 3924630"/>
              <a:gd name="connsiteX31" fmla="*/ 1018339 w 4702588"/>
              <a:gd name="connsiteY31" fmla="*/ 279400 h 3924630"/>
              <a:gd name="connsiteX32" fmla="*/ 1158039 w 4702588"/>
              <a:gd name="connsiteY32" fmla="*/ 266700 h 3924630"/>
              <a:gd name="connsiteX33" fmla="*/ 1272339 w 4702588"/>
              <a:gd name="connsiteY33" fmla="*/ 254000 h 3924630"/>
              <a:gd name="connsiteX34" fmla="*/ 1323139 w 4702588"/>
              <a:gd name="connsiteY34" fmla="*/ 241300 h 3924630"/>
              <a:gd name="connsiteX35" fmla="*/ 1564439 w 4702588"/>
              <a:gd name="connsiteY35" fmla="*/ 215900 h 3924630"/>
              <a:gd name="connsiteX36" fmla="*/ 1615239 w 4702588"/>
              <a:gd name="connsiteY36" fmla="*/ 203200 h 3924630"/>
              <a:gd name="connsiteX37" fmla="*/ 1793039 w 4702588"/>
              <a:gd name="connsiteY37" fmla="*/ 177800 h 3924630"/>
              <a:gd name="connsiteX38" fmla="*/ 1881939 w 4702588"/>
              <a:gd name="connsiteY38" fmla="*/ 152400 h 3924630"/>
              <a:gd name="connsiteX39" fmla="*/ 1983539 w 4702588"/>
              <a:gd name="connsiteY39" fmla="*/ 114300 h 3924630"/>
              <a:gd name="connsiteX40" fmla="*/ 2034339 w 4702588"/>
              <a:gd name="connsiteY40" fmla="*/ 101600 h 3924630"/>
              <a:gd name="connsiteX41" fmla="*/ 2072439 w 4702588"/>
              <a:gd name="connsiteY41" fmla="*/ 88900 h 3924630"/>
              <a:gd name="connsiteX42" fmla="*/ 2123239 w 4702588"/>
              <a:gd name="connsiteY42" fmla="*/ 76200 h 3924630"/>
              <a:gd name="connsiteX43" fmla="*/ 2186739 w 4702588"/>
              <a:gd name="connsiteY43" fmla="*/ 63500 h 3924630"/>
              <a:gd name="connsiteX44" fmla="*/ 2250239 w 4702588"/>
              <a:gd name="connsiteY44" fmla="*/ 38100 h 3924630"/>
              <a:gd name="connsiteX45" fmla="*/ 2301039 w 4702588"/>
              <a:gd name="connsiteY45" fmla="*/ 25400 h 3924630"/>
              <a:gd name="connsiteX46" fmla="*/ 2339139 w 4702588"/>
              <a:gd name="connsiteY46" fmla="*/ 12700 h 3924630"/>
              <a:gd name="connsiteX47" fmla="*/ 2428039 w 4702588"/>
              <a:gd name="connsiteY47" fmla="*/ 0 h 3924630"/>
              <a:gd name="connsiteX48" fmla="*/ 2986839 w 4702588"/>
              <a:gd name="connsiteY48" fmla="*/ 12700 h 3924630"/>
              <a:gd name="connsiteX49" fmla="*/ 3075739 w 4702588"/>
              <a:gd name="connsiteY49" fmla="*/ 25400 h 3924630"/>
              <a:gd name="connsiteX50" fmla="*/ 3202739 w 4702588"/>
              <a:gd name="connsiteY50" fmla="*/ 38100 h 3924630"/>
              <a:gd name="connsiteX51" fmla="*/ 3418639 w 4702588"/>
              <a:gd name="connsiteY51" fmla="*/ 30933 h 3924630"/>
              <a:gd name="connsiteX52" fmla="*/ 3966625 w 4702588"/>
              <a:gd name="connsiteY52" fmla="*/ 29172 h 3924630"/>
              <a:gd name="connsiteX53" fmla="*/ 4224272 w 4702588"/>
              <a:gd name="connsiteY53" fmla="*/ 72679 h 3924630"/>
              <a:gd name="connsiteX54" fmla="*/ 4447339 w 4702588"/>
              <a:gd name="connsiteY54" fmla="*/ 152400 h 3924630"/>
              <a:gd name="connsiteX55" fmla="*/ 4574339 w 4702588"/>
              <a:gd name="connsiteY55" fmla="*/ 190500 h 3924630"/>
              <a:gd name="connsiteX56" fmla="*/ 4697819 w 4702588"/>
              <a:gd name="connsiteY56" fmla="*/ 409795 h 3924630"/>
              <a:gd name="connsiteX57" fmla="*/ 4677951 w 4702588"/>
              <a:gd name="connsiteY57" fmla="*/ 1021281 h 3924630"/>
              <a:gd name="connsiteX58" fmla="*/ 4637839 w 4702588"/>
              <a:gd name="connsiteY58" fmla="*/ 1930400 h 3924630"/>
              <a:gd name="connsiteX59" fmla="*/ 4472739 w 4702588"/>
              <a:gd name="connsiteY59" fmla="*/ 2997200 h 3924630"/>
              <a:gd name="connsiteX60" fmla="*/ 4117139 w 4702588"/>
              <a:gd name="connsiteY60" fmla="*/ 3378200 h 3924630"/>
              <a:gd name="connsiteX61" fmla="*/ 3723439 w 4702588"/>
              <a:gd name="connsiteY61" fmla="*/ 3568700 h 3924630"/>
              <a:gd name="connsiteX62" fmla="*/ 3291639 w 4702588"/>
              <a:gd name="connsiteY62" fmla="*/ 3670300 h 3924630"/>
              <a:gd name="connsiteX63" fmla="*/ 2555039 w 4702588"/>
              <a:gd name="connsiteY63" fmla="*/ 3695700 h 3924630"/>
              <a:gd name="connsiteX64" fmla="*/ 1361239 w 4702588"/>
              <a:gd name="connsiteY64" fmla="*/ 3771900 h 3924630"/>
              <a:gd name="connsiteX65" fmla="*/ 637339 w 4702588"/>
              <a:gd name="connsiteY65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52466 w 4689215"/>
              <a:gd name="connsiteY7" fmla="*/ 2171700 h 3924630"/>
              <a:gd name="connsiteX8" fmla="*/ 77866 w 4689215"/>
              <a:gd name="connsiteY8" fmla="*/ 2070100 h 3924630"/>
              <a:gd name="connsiteX9" fmla="*/ 90566 w 4689215"/>
              <a:gd name="connsiteY9" fmla="*/ 2032000 h 3924630"/>
              <a:gd name="connsiteX10" fmla="*/ 103266 w 4689215"/>
              <a:gd name="connsiteY10" fmla="*/ 1968500 h 3924630"/>
              <a:gd name="connsiteX11" fmla="*/ 115966 w 4689215"/>
              <a:gd name="connsiteY11" fmla="*/ 1930400 h 3924630"/>
              <a:gd name="connsiteX12" fmla="*/ 128666 w 4689215"/>
              <a:gd name="connsiteY12" fmla="*/ 1866900 h 3924630"/>
              <a:gd name="connsiteX13" fmla="*/ 154066 w 4689215"/>
              <a:gd name="connsiteY13" fmla="*/ 1778000 h 3924630"/>
              <a:gd name="connsiteX14" fmla="*/ 141366 w 4689215"/>
              <a:gd name="connsiteY14" fmla="*/ 1485900 h 3924630"/>
              <a:gd name="connsiteX15" fmla="*/ 115966 w 4689215"/>
              <a:gd name="connsiteY15" fmla="*/ 1371600 h 3924630"/>
              <a:gd name="connsiteX16" fmla="*/ 103266 w 4689215"/>
              <a:gd name="connsiteY16" fmla="*/ 1320800 h 3924630"/>
              <a:gd name="connsiteX17" fmla="*/ 115966 w 4689215"/>
              <a:gd name="connsiteY17" fmla="*/ 1066800 h 3924630"/>
              <a:gd name="connsiteX18" fmla="*/ 128666 w 4689215"/>
              <a:gd name="connsiteY18" fmla="*/ 1028700 h 3924630"/>
              <a:gd name="connsiteX19" fmla="*/ 139731 w 4689215"/>
              <a:gd name="connsiteY19" fmla="*/ 702147 h 3924630"/>
              <a:gd name="connsiteX20" fmla="*/ 192166 w 4689215"/>
              <a:gd name="connsiteY20" fmla="*/ 546100 h 3924630"/>
              <a:gd name="connsiteX21" fmla="*/ 154066 w 4689215"/>
              <a:gd name="connsiteY21" fmla="*/ 508000 h 3924630"/>
              <a:gd name="connsiteX22" fmla="*/ 166766 w 4689215"/>
              <a:gd name="connsiteY22" fmla="*/ 457200 h 3924630"/>
              <a:gd name="connsiteX23" fmla="*/ 204866 w 4689215"/>
              <a:gd name="connsiteY23" fmla="*/ 444500 h 3924630"/>
              <a:gd name="connsiteX24" fmla="*/ 382666 w 4689215"/>
              <a:gd name="connsiteY24" fmla="*/ 406400 h 3924630"/>
              <a:gd name="connsiteX25" fmla="*/ 471566 w 4689215"/>
              <a:gd name="connsiteY25" fmla="*/ 368300 h 3924630"/>
              <a:gd name="connsiteX26" fmla="*/ 509666 w 4689215"/>
              <a:gd name="connsiteY26" fmla="*/ 355600 h 3924630"/>
              <a:gd name="connsiteX27" fmla="*/ 560466 w 4689215"/>
              <a:gd name="connsiteY27" fmla="*/ 342900 h 3924630"/>
              <a:gd name="connsiteX28" fmla="*/ 598566 w 4689215"/>
              <a:gd name="connsiteY28" fmla="*/ 330200 h 3924630"/>
              <a:gd name="connsiteX29" fmla="*/ 839866 w 4689215"/>
              <a:gd name="connsiteY29" fmla="*/ 304800 h 3924630"/>
              <a:gd name="connsiteX30" fmla="*/ 941466 w 4689215"/>
              <a:gd name="connsiteY30" fmla="*/ 292100 h 3924630"/>
              <a:gd name="connsiteX31" fmla="*/ 1004966 w 4689215"/>
              <a:gd name="connsiteY31" fmla="*/ 279400 h 3924630"/>
              <a:gd name="connsiteX32" fmla="*/ 1144666 w 4689215"/>
              <a:gd name="connsiteY32" fmla="*/ 266700 h 3924630"/>
              <a:gd name="connsiteX33" fmla="*/ 1258966 w 4689215"/>
              <a:gd name="connsiteY33" fmla="*/ 254000 h 3924630"/>
              <a:gd name="connsiteX34" fmla="*/ 1309766 w 4689215"/>
              <a:gd name="connsiteY34" fmla="*/ 241300 h 3924630"/>
              <a:gd name="connsiteX35" fmla="*/ 1551066 w 4689215"/>
              <a:gd name="connsiteY35" fmla="*/ 215900 h 3924630"/>
              <a:gd name="connsiteX36" fmla="*/ 1601866 w 4689215"/>
              <a:gd name="connsiteY36" fmla="*/ 203200 h 3924630"/>
              <a:gd name="connsiteX37" fmla="*/ 1779666 w 4689215"/>
              <a:gd name="connsiteY37" fmla="*/ 177800 h 3924630"/>
              <a:gd name="connsiteX38" fmla="*/ 1868566 w 4689215"/>
              <a:gd name="connsiteY38" fmla="*/ 152400 h 3924630"/>
              <a:gd name="connsiteX39" fmla="*/ 1970166 w 4689215"/>
              <a:gd name="connsiteY39" fmla="*/ 114300 h 3924630"/>
              <a:gd name="connsiteX40" fmla="*/ 2020966 w 4689215"/>
              <a:gd name="connsiteY40" fmla="*/ 101600 h 3924630"/>
              <a:gd name="connsiteX41" fmla="*/ 2059066 w 4689215"/>
              <a:gd name="connsiteY41" fmla="*/ 88900 h 3924630"/>
              <a:gd name="connsiteX42" fmla="*/ 2109866 w 4689215"/>
              <a:gd name="connsiteY42" fmla="*/ 76200 h 3924630"/>
              <a:gd name="connsiteX43" fmla="*/ 2173366 w 4689215"/>
              <a:gd name="connsiteY43" fmla="*/ 63500 h 3924630"/>
              <a:gd name="connsiteX44" fmla="*/ 2236866 w 4689215"/>
              <a:gd name="connsiteY44" fmla="*/ 38100 h 3924630"/>
              <a:gd name="connsiteX45" fmla="*/ 2287666 w 4689215"/>
              <a:gd name="connsiteY45" fmla="*/ 25400 h 3924630"/>
              <a:gd name="connsiteX46" fmla="*/ 2325766 w 4689215"/>
              <a:gd name="connsiteY46" fmla="*/ 12700 h 3924630"/>
              <a:gd name="connsiteX47" fmla="*/ 2414666 w 4689215"/>
              <a:gd name="connsiteY47" fmla="*/ 0 h 3924630"/>
              <a:gd name="connsiteX48" fmla="*/ 2973466 w 4689215"/>
              <a:gd name="connsiteY48" fmla="*/ 12700 h 3924630"/>
              <a:gd name="connsiteX49" fmla="*/ 3062366 w 4689215"/>
              <a:gd name="connsiteY49" fmla="*/ 25400 h 3924630"/>
              <a:gd name="connsiteX50" fmla="*/ 3189366 w 4689215"/>
              <a:gd name="connsiteY50" fmla="*/ 38100 h 3924630"/>
              <a:gd name="connsiteX51" fmla="*/ 3405266 w 4689215"/>
              <a:gd name="connsiteY51" fmla="*/ 30933 h 3924630"/>
              <a:gd name="connsiteX52" fmla="*/ 3953252 w 4689215"/>
              <a:gd name="connsiteY52" fmla="*/ 29172 h 3924630"/>
              <a:gd name="connsiteX53" fmla="*/ 4210899 w 4689215"/>
              <a:gd name="connsiteY53" fmla="*/ 72679 h 3924630"/>
              <a:gd name="connsiteX54" fmla="*/ 4433966 w 4689215"/>
              <a:gd name="connsiteY54" fmla="*/ 152400 h 3924630"/>
              <a:gd name="connsiteX55" fmla="*/ 4560966 w 4689215"/>
              <a:gd name="connsiteY55" fmla="*/ 190500 h 3924630"/>
              <a:gd name="connsiteX56" fmla="*/ 4684446 w 4689215"/>
              <a:gd name="connsiteY56" fmla="*/ 409795 h 3924630"/>
              <a:gd name="connsiteX57" fmla="*/ 4664578 w 4689215"/>
              <a:gd name="connsiteY57" fmla="*/ 1021281 h 3924630"/>
              <a:gd name="connsiteX58" fmla="*/ 4624466 w 4689215"/>
              <a:gd name="connsiteY58" fmla="*/ 1930400 h 3924630"/>
              <a:gd name="connsiteX59" fmla="*/ 4459366 w 4689215"/>
              <a:gd name="connsiteY59" fmla="*/ 2997200 h 3924630"/>
              <a:gd name="connsiteX60" fmla="*/ 4103766 w 4689215"/>
              <a:gd name="connsiteY60" fmla="*/ 3378200 h 3924630"/>
              <a:gd name="connsiteX61" fmla="*/ 3710066 w 4689215"/>
              <a:gd name="connsiteY61" fmla="*/ 3568700 h 3924630"/>
              <a:gd name="connsiteX62" fmla="*/ 3278266 w 4689215"/>
              <a:gd name="connsiteY62" fmla="*/ 3670300 h 3924630"/>
              <a:gd name="connsiteX63" fmla="*/ 2541666 w 4689215"/>
              <a:gd name="connsiteY63" fmla="*/ 3695700 h 3924630"/>
              <a:gd name="connsiteX64" fmla="*/ 1347866 w 4689215"/>
              <a:gd name="connsiteY64" fmla="*/ 3771900 h 3924630"/>
              <a:gd name="connsiteX65" fmla="*/ 623966 w 4689215"/>
              <a:gd name="connsiteY65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90566 w 4689215"/>
              <a:gd name="connsiteY8" fmla="*/ 2032000 h 3924630"/>
              <a:gd name="connsiteX9" fmla="*/ 103266 w 4689215"/>
              <a:gd name="connsiteY9" fmla="*/ 1968500 h 3924630"/>
              <a:gd name="connsiteX10" fmla="*/ 115966 w 4689215"/>
              <a:gd name="connsiteY10" fmla="*/ 1930400 h 3924630"/>
              <a:gd name="connsiteX11" fmla="*/ 128666 w 4689215"/>
              <a:gd name="connsiteY11" fmla="*/ 1866900 h 3924630"/>
              <a:gd name="connsiteX12" fmla="*/ 154066 w 4689215"/>
              <a:gd name="connsiteY12" fmla="*/ 1778000 h 3924630"/>
              <a:gd name="connsiteX13" fmla="*/ 141366 w 4689215"/>
              <a:gd name="connsiteY13" fmla="*/ 1485900 h 3924630"/>
              <a:gd name="connsiteX14" fmla="*/ 115966 w 4689215"/>
              <a:gd name="connsiteY14" fmla="*/ 1371600 h 3924630"/>
              <a:gd name="connsiteX15" fmla="*/ 103266 w 4689215"/>
              <a:gd name="connsiteY15" fmla="*/ 1320800 h 3924630"/>
              <a:gd name="connsiteX16" fmla="*/ 115966 w 4689215"/>
              <a:gd name="connsiteY16" fmla="*/ 1066800 h 3924630"/>
              <a:gd name="connsiteX17" fmla="*/ 128666 w 4689215"/>
              <a:gd name="connsiteY17" fmla="*/ 1028700 h 3924630"/>
              <a:gd name="connsiteX18" fmla="*/ 139731 w 4689215"/>
              <a:gd name="connsiteY18" fmla="*/ 702147 h 3924630"/>
              <a:gd name="connsiteX19" fmla="*/ 192166 w 4689215"/>
              <a:gd name="connsiteY19" fmla="*/ 546100 h 3924630"/>
              <a:gd name="connsiteX20" fmla="*/ 154066 w 4689215"/>
              <a:gd name="connsiteY20" fmla="*/ 508000 h 3924630"/>
              <a:gd name="connsiteX21" fmla="*/ 166766 w 4689215"/>
              <a:gd name="connsiteY21" fmla="*/ 457200 h 3924630"/>
              <a:gd name="connsiteX22" fmla="*/ 204866 w 4689215"/>
              <a:gd name="connsiteY22" fmla="*/ 444500 h 3924630"/>
              <a:gd name="connsiteX23" fmla="*/ 382666 w 4689215"/>
              <a:gd name="connsiteY23" fmla="*/ 406400 h 3924630"/>
              <a:gd name="connsiteX24" fmla="*/ 471566 w 4689215"/>
              <a:gd name="connsiteY24" fmla="*/ 368300 h 3924630"/>
              <a:gd name="connsiteX25" fmla="*/ 509666 w 4689215"/>
              <a:gd name="connsiteY25" fmla="*/ 355600 h 3924630"/>
              <a:gd name="connsiteX26" fmla="*/ 560466 w 4689215"/>
              <a:gd name="connsiteY26" fmla="*/ 342900 h 3924630"/>
              <a:gd name="connsiteX27" fmla="*/ 598566 w 4689215"/>
              <a:gd name="connsiteY27" fmla="*/ 330200 h 3924630"/>
              <a:gd name="connsiteX28" fmla="*/ 839866 w 4689215"/>
              <a:gd name="connsiteY28" fmla="*/ 304800 h 3924630"/>
              <a:gd name="connsiteX29" fmla="*/ 941466 w 4689215"/>
              <a:gd name="connsiteY29" fmla="*/ 292100 h 3924630"/>
              <a:gd name="connsiteX30" fmla="*/ 1004966 w 4689215"/>
              <a:gd name="connsiteY30" fmla="*/ 279400 h 3924630"/>
              <a:gd name="connsiteX31" fmla="*/ 1144666 w 4689215"/>
              <a:gd name="connsiteY31" fmla="*/ 266700 h 3924630"/>
              <a:gd name="connsiteX32" fmla="*/ 1258966 w 4689215"/>
              <a:gd name="connsiteY32" fmla="*/ 254000 h 3924630"/>
              <a:gd name="connsiteX33" fmla="*/ 1309766 w 4689215"/>
              <a:gd name="connsiteY33" fmla="*/ 241300 h 3924630"/>
              <a:gd name="connsiteX34" fmla="*/ 1551066 w 4689215"/>
              <a:gd name="connsiteY34" fmla="*/ 215900 h 3924630"/>
              <a:gd name="connsiteX35" fmla="*/ 1601866 w 4689215"/>
              <a:gd name="connsiteY35" fmla="*/ 203200 h 3924630"/>
              <a:gd name="connsiteX36" fmla="*/ 1779666 w 4689215"/>
              <a:gd name="connsiteY36" fmla="*/ 177800 h 3924630"/>
              <a:gd name="connsiteX37" fmla="*/ 1868566 w 4689215"/>
              <a:gd name="connsiteY37" fmla="*/ 152400 h 3924630"/>
              <a:gd name="connsiteX38" fmla="*/ 1970166 w 4689215"/>
              <a:gd name="connsiteY38" fmla="*/ 114300 h 3924630"/>
              <a:gd name="connsiteX39" fmla="*/ 2020966 w 4689215"/>
              <a:gd name="connsiteY39" fmla="*/ 101600 h 3924630"/>
              <a:gd name="connsiteX40" fmla="*/ 2059066 w 4689215"/>
              <a:gd name="connsiteY40" fmla="*/ 88900 h 3924630"/>
              <a:gd name="connsiteX41" fmla="*/ 2109866 w 4689215"/>
              <a:gd name="connsiteY41" fmla="*/ 76200 h 3924630"/>
              <a:gd name="connsiteX42" fmla="*/ 2173366 w 4689215"/>
              <a:gd name="connsiteY42" fmla="*/ 63500 h 3924630"/>
              <a:gd name="connsiteX43" fmla="*/ 2236866 w 4689215"/>
              <a:gd name="connsiteY43" fmla="*/ 38100 h 3924630"/>
              <a:gd name="connsiteX44" fmla="*/ 2287666 w 4689215"/>
              <a:gd name="connsiteY44" fmla="*/ 25400 h 3924630"/>
              <a:gd name="connsiteX45" fmla="*/ 2325766 w 4689215"/>
              <a:gd name="connsiteY45" fmla="*/ 12700 h 3924630"/>
              <a:gd name="connsiteX46" fmla="*/ 2414666 w 4689215"/>
              <a:gd name="connsiteY46" fmla="*/ 0 h 3924630"/>
              <a:gd name="connsiteX47" fmla="*/ 2973466 w 4689215"/>
              <a:gd name="connsiteY47" fmla="*/ 12700 h 3924630"/>
              <a:gd name="connsiteX48" fmla="*/ 3062366 w 4689215"/>
              <a:gd name="connsiteY48" fmla="*/ 25400 h 3924630"/>
              <a:gd name="connsiteX49" fmla="*/ 3189366 w 4689215"/>
              <a:gd name="connsiteY49" fmla="*/ 38100 h 3924630"/>
              <a:gd name="connsiteX50" fmla="*/ 3405266 w 4689215"/>
              <a:gd name="connsiteY50" fmla="*/ 30933 h 3924630"/>
              <a:gd name="connsiteX51" fmla="*/ 3953252 w 4689215"/>
              <a:gd name="connsiteY51" fmla="*/ 29172 h 3924630"/>
              <a:gd name="connsiteX52" fmla="*/ 4210899 w 4689215"/>
              <a:gd name="connsiteY52" fmla="*/ 72679 h 3924630"/>
              <a:gd name="connsiteX53" fmla="*/ 4433966 w 4689215"/>
              <a:gd name="connsiteY53" fmla="*/ 152400 h 3924630"/>
              <a:gd name="connsiteX54" fmla="*/ 4560966 w 4689215"/>
              <a:gd name="connsiteY54" fmla="*/ 190500 h 3924630"/>
              <a:gd name="connsiteX55" fmla="*/ 4684446 w 4689215"/>
              <a:gd name="connsiteY55" fmla="*/ 409795 h 3924630"/>
              <a:gd name="connsiteX56" fmla="*/ 4664578 w 4689215"/>
              <a:gd name="connsiteY56" fmla="*/ 1021281 h 3924630"/>
              <a:gd name="connsiteX57" fmla="*/ 4624466 w 4689215"/>
              <a:gd name="connsiteY57" fmla="*/ 1930400 h 3924630"/>
              <a:gd name="connsiteX58" fmla="*/ 4459366 w 4689215"/>
              <a:gd name="connsiteY58" fmla="*/ 2997200 h 3924630"/>
              <a:gd name="connsiteX59" fmla="*/ 4103766 w 4689215"/>
              <a:gd name="connsiteY59" fmla="*/ 3378200 h 3924630"/>
              <a:gd name="connsiteX60" fmla="*/ 3710066 w 4689215"/>
              <a:gd name="connsiteY60" fmla="*/ 3568700 h 3924630"/>
              <a:gd name="connsiteX61" fmla="*/ 3278266 w 4689215"/>
              <a:gd name="connsiteY61" fmla="*/ 3670300 h 3924630"/>
              <a:gd name="connsiteX62" fmla="*/ 2541666 w 4689215"/>
              <a:gd name="connsiteY62" fmla="*/ 3695700 h 3924630"/>
              <a:gd name="connsiteX63" fmla="*/ 1347866 w 4689215"/>
              <a:gd name="connsiteY63" fmla="*/ 3771900 h 3924630"/>
              <a:gd name="connsiteX64" fmla="*/ 623966 w 4689215"/>
              <a:gd name="connsiteY64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103266 w 4689215"/>
              <a:gd name="connsiteY8" fmla="*/ 1968500 h 3924630"/>
              <a:gd name="connsiteX9" fmla="*/ 115966 w 4689215"/>
              <a:gd name="connsiteY9" fmla="*/ 1930400 h 3924630"/>
              <a:gd name="connsiteX10" fmla="*/ 128666 w 4689215"/>
              <a:gd name="connsiteY10" fmla="*/ 1866900 h 3924630"/>
              <a:gd name="connsiteX11" fmla="*/ 154066 w 4689215"/>
              <a:gd name="connsiteY11" fmla="*/ 1778000 h 3924630"/>
              <a:gd name="connsiteX12" fmla="*/ 141366 w 4689215"/>
              <a:gd name="connsiteY12" fmla="*/ 1485900 h 3924630"/>
              <a:gd name="connsiteX13" fmla="*/ 115966 w 4689215"/>
              <a:gd name="connsiteY13" fmla="*/ 1371600 h 3924630"/>
              <a:gd name="connsiteX14" fmla="*/ 103266 w 4689215"/>
              <a:gd name="connsiteY14" fmla="*/ 1320800 h 3924630"/>
              <a:gd name="connsiteX15" fmla="*/ 115966 w 4689215"/>
              <a:gd name="connsiteY15" fmla="*/ 1066800 h 3924630"/>
              <a:gd name="connsiteX16" fmla="*/ 128666 w 4689215"/>
              <a:gd name="connsiteY16" fmla="*/ 1028700 h 3924630"/>
              <a:gd name="connsiteX17" fmla="*/ 139731 w 4689215"/>
              <a:gd name="connsiteY17" fmla="*/ 702147 h 3924630"/>
              <a:gd name="connsiteX18" fmla="*/ 192166 w 4689215"/>
              <a:gd name="connsiteY18" fmla="*/ 546100 h 3924630"/>
              <a:gd name="connsiteX19" fmla="*/ 154066 w 4689215"/>
              <a:gd name="connsiteY19" fmla="*/ 508000 h 3924630"/>
              <a:gd name="connsiteX20" fmla="*/ 166766 w 4689215"/>
              <a:gd name="connsiteY20" fmla="*/ 457200 h 3924630"/>
              <a:gd name="connsiteX21" fmla="*/ 204866 w 4689215"/>
              <a:gd name="connsiteY21" fmla="*/ 444500 h 3924630"/>
              <a:gd name="connsiteX22" fmla="*/ 382666 w 4689215"/>
              <a:gd name="connsiteY22" fmla="*/ 406400 h 3924630"/>
              <a:gd name="connsiteX23" fmla="*/ 471566 w 4689215"/>
              <a:gd name="connsiteY23" fmla="*/ 368300 h 3924630"/>
              <a:gd name="connsiteX24" fmla="*/ 509666 w 4689215"/>
              <a:gd name="connsiteY24" fmla="*/ 355600 h 3924630"/>
              <a:gd name="connsiteX25" fmla="*/ 560466 w 4689215"/>
              <a:gd name="connsiteY25" fmla="*/ 342900 h 3924630"/>
              <a:gd name="connsiteX26" fmla="*/ 598566 w 4689215"/>
              <a:gd name="connsiteY26" fmla="*/ 330200 h 3924630"/>
              <a:gd name="connsiteX27" fmla="*/ 839866 w 4689215"/>
              <a:gd name="connsiteY27" fmla="*/ 304800 h 3924630"/>
              <a:gd name="connsiteX28" fmla="*/ 941466 w 4689215"/>
              <a:gd name="connsiteY28" fmla="*/ 292100 h 3924630"/>
              <a:gd name="connsiteX29" fmla="*/ 1004966 w 4689215"/>
              <a:gd name="connsiteY29" fmla="*/ 279400 h 3924630"/>
              <a:gd name="connsiteX30" fmla="*/ 1144666 w 4689215"/>
              <a:gd name="connsiteY30" fmla="*/ 266700 h 3924630"/>
              <a:gd name="connsiteX31" fmla="*/ 1258966 w 4689215"/>
              <a:gd name="connsiteY31" fmla="*/ 254000 h 3924630"/>
              <a:gd name="connsiteX32" fmla="*/ 1309766 w 4689215"/>
              <a:gd name="connsiteY32" fmla="*/ 241300 h 3924630"/>
              <a:gd name="connsiteX33" fmla="*/ 1551066 w 4689215"/>
              <a:gd name="connsiteY33" fmla="*/ 215900 h 3924630"/>
              <a:gd name="connsiteX34" fmla="*/ 1601866 w 4689215"/>
              <a:gd name="connsiteY34" fmla="*/ 203200 h 3924630"/>
              <a:gd name="connsiteX35" fmla="*/ 1779666 w 4689215"/>
              <a:gd name="connsiteY35" fmla="*/ 177800 h 3924630"/>
              <a:gd name="connsiteX36" fmla="*/ 1868566 w 4689215"/>
              <a:gd name="connsiteY36" fmla="*/ 152400 h 3924630"/>
              <a:gd name="connsiteX37" fmla="*/ 1970166 w 4689215"/>
              <a:gd name="connsiteY37" fmla="*/ 114300 h 3924630"/>
              <a:gd name="connsiteX38" fmla="*/ 2020966 w 4689215"/>
              <a:gd name="connsiteY38" fmla="*/ 101600 h 3924630"/>
              <a:gd name="connsiteX39" fmla="*/ 2059066 w 4689215"/>
              <a:gd name="connsiteY39" fmla="*/ 88900 h 3924630"/>
              <a:gd name="connsiteX40" fmla="*/ 2109866 w 4689215"/>
              <a:gd name="connsiteY40" fmla="*/ 76200 h 3924630"/>
              <a:gd name="connsiteX41" fmla="*/ 2173366 w 4689215"/>
              <a:gd name="connsiteY41" fmla="*/ 63500 h 3924630"/>
              <a:gd name="connsiteX42" fmla="*/ 2236866 w 4689215"/>
              <a:gd name="connsiteY42" fmla="*/ 38100 h 3924630"/>
              <a:gd name="connsiteX43" fmla="*/ 2287666 w 4689215"/>
              <a:gd name="connsiteY43" fmla="*/ 25400 h 3924630"/>
              <a:gd name="connsiteX44" fmla="*/ 2325766 w 4689215"/>
              <a:gd name="connsiteY44" fmla="*/ 12700 h 3924630"/>
              <a:gd name="connsiteX45" fmla="*/ 2414666 w 4689215"/>
              <a:gd name="connsiteY45" fmla="*/ 0 h 3924630"/>
              <a:gd name="connsiteX46" fmla="*/ 2973466 w 4689215"/>
              <a:gd name="connsiteY46" fmla="*/ 12700 h 3924630"/>
              <a:gd name="connsiteX47" fmla="*/ 3062366 w 4689215"/>
              <a:gd name="connsiteY47" fmla="*/ 25400 h 3924630"/>
              <a:gd name="connsiteX48" fmla="*/ 3189366 w 4689215"/>
              <a:gd name="connsiteY48" fmla="*/ 38100 h 3924630"/>
              <a:gd name="connsiteX49" fmla="*/ 3405266 w 4689215"/>
              <a:gd name="connsiteY49" fmla="*/ 30933 h 3924630"/>
              <a:gd name="connsiteX50" fmla="*/ 3953252 w 4689215"/>
              <a:gd name="connsiteY50" fmla="*/ 29172 h 3924630"/>
              <a:gd name="connsiteX51" fmla="*/ 4210899 w 4689215"/>
              <a:gd name="connsiteY51" fmla="*/ 72679 h 3924630"/>
              <a:gd name="connsiteX52" fmla="*/ 4433966 w 4689215"/>
              <a:gd name="connsiteY52" fmla="*/ 152400 h 3924630"/>
              <a:gd name="connsiteX53" fmla="*/ 4560966 w 4689215"/>
              <a:gd name="connsiteY53" fmla="*/ 190500 h 3924630"/>
              <a:gd name="connsiteX54" fmla="*/ 4684446 w 4689215"/>
              <a:gd name="connsiteY54" fmla="*/ 409795 h 3924630"/>
              <a:gd name="connsiteX55" fmla="*/ 4664578 w 4689215"/>
              <a:gd name="connsiteY55" fmla="*/ 1021281 h 3924630"/>
              <a:gd name="connsiteX56" fmla="*/ 4624466 w 4689215"/>
              <a:gd name="connsiteY56" fmla="*/ 1930400 h 3924630"/>
              <a:gd name="connsiteX57" fmla="*/ 4459366 w 4689215"/>
              <a:gd name="connsiteY57" fmla="*/ 2997200 h 3924630"/>
              <a:gd name="connsiteX58" fmla="*/ 4103766 w 4689215"/>
              <a:gd name="connsiteY58" fmla="*/ 3378200 h 3924630"/>
              <a:gd name="connsiteX59" fmla="*/ 3710066 w 4689215"/>
              <a:gd name="connsiteY59" fmla="*/ 3568700 h 3924630"/>
              <a:gd name="connsiteX60" fmla="*/ 3278266 w 4689215"/>
              <a:gd name="connsiteY60" fmla="*/ 3670300 h 3924630"/>
              <a:gd name="connsiteX61" fmla="*/ 2541666 w 4689215"/>
              <a:gd name="connsiteY61" fmla="*/ 3695700 h 3924630"/>
              <a:gd name="connsiteX62" fmla="*/ 1347866 w 4689215"/>
              <a:gd name="connsiteY62" fmla="*/ 3771900 h 3924630"/>
              <a:gd name="connsiteX63" fmla="*/ 623966 w 4689215"/>
              <a:gd name="connsiteY63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115966 w 4689215"/>
              <a:gd name="connsiteY8" fmla="*/ 1930400 h 3924630"/>
              <a:gd name="connsiteX9" fmla="*/ 128666 w 4689215"/>
              <a:gd name="connsiteY9" fmla="*/ 1866900 h 3924630"/>
              <a:gd name="connsiteX10" fmla="*/ 154066 w 4689215"/>
              <a:gd name="connsiteY10" fmla="*/ 1778000 h 3924630"/>
              <a:gd name="connsiteX11" fmla="*/ 141366 w 4689215"/>
              <a:gd name="connsiteY11" fmla="*/ 1485900 h 3924630"/>
              <a:gd name="connsiteX12" fmla="*/ 115966 w 4689215"/>
              <a:gd name="connsiteY12" fmla="*/ 1371600 h 3924630"/>
              <a:gd name="connsiteX13" fmla="*/ 103266 w 4689215"/>
              <a:gd name="connsiteY13" fmla="*/ 1320800 h 3924630"/>
              <a:gd name="connsiteX14" fmla="*/ 115966 w 4689215"/>
              <a:gd name="connsiteY14" fmla="*/ 1066800 h 3924630"/>
              <a:gd name="connsiteX15" fmla="*/ 128666 w 4689215"/>
              <a:gd name="connsiteY15" fmla="*/ 1028700 h 3924630"/>
              <a:gd name="connsiteX16" fmla="*/ 139731 w 4689215"/>
              <a:gd name="connsiteY16" fmla="*/ 702147 h 3924630"/>
              <a:gd name="connsiteX17" fmla="*/ 192166 w 4689215"/>
              <a:gd name="connsiteY17" fmla="*/ 546100 h 3924630"/>
              <a:gd name="connsiteX18" fmla="*/ 154066 w 4689215"/>
              <a:gd name="connsiteY18" fmla="*/ 508000 h 3924630"/>
              <a:gd name="connsiteX19" fmla="*/ 166766 w 4689215"/>
              <a:gd name="connsiteY19" fmla="*/ 457200 h 3924630"/>
              <a:gd name="connsiteX20" fmla="*/ 204866 w 4689215"/>
              <a:gd name="connsiteY20" fmla="*/ 444500 h 3924630"/>
              <a:gd name="connsiteX21" fmla="*/ 382666 w 4689215"/>
              <a:gd name="connsiteY21" fmla="*/ 406400 h 3924630"/>
              <a:gd name="connsiteX22" fmla="*/ 471566 w 4689215"/>
              <a:gd name="connsiteY22" fmla="*/ 368300 h 3924630"/>
              <a:gd name="connsiteX23" fmla="*/ 509666 w 4689215"/>
              <a:gd name="connsiteY23" fmla="*/ 355600 h 3924630"/>
              <a:gd name="connsiteX24" fmla="*/ 560466 w 4689215"/>
              <a:gd name="connsiteY24" fmla="*/ 342900 h 3924630"/>
              <a:gd name="connsiteX25" fmla="*/ 598566 w 4689215"/>
              <a:gd name="connsiteY25" fmla="*/ 330200 h 3924630"/>
              <a:gd name="connsiteX26" fmla="*/ 839866 w 4689215"/>
              <a:gd name="connsiteY26" fmla="*/ 304800 h 3924630"/>
              <a:gd name="connsiteX27" fmla="*/ 941466 w 4689215"/>
              <a:gd name="connsiteY27" fmla="*/ 292100 h 3924630"/>
              <a:gd name="connsiteX28" fmla="*/ 1004966 w 4689215"/>
              <a:gd name="connsiteY28" fmla="*/ 279400 h 3924630"/>
              <a:gd name="connsiteX29" fmla="*/ 1144666 w 4689215"/>
              <a:gd name="connsiteY29" fmla="*/ 266700 h 3924630"/>
              <a:gd name="connsiteX30" fmla="*/ 1258966 w 4689215"/>
              <a:gd name="connsiteY30" fmla="*/ 254000 h 3924630"/>
              <a:gd name="connsiteX31" fmla="*/ 1309766 w 4689215"/>
              <a:gd name="connsiteY31" fmla="*/ 241300 h 3924630"/>
              <a:gd name="connsiteX32" fmla="*/ 1551066 w 4689215"/>
              <a:gd name="connsiteY32" fmla="*/ 215900 h 3924630"/>
              <a:gd name="connsiteX33" fmla="*/ 1601866 w 4689215"/>
              <a:gd name="connsiteY33" fmla="*/ 203200 h 3924630"/>
              <a:gd name="connsiteX34" fmla="*/ 1779666 w 4689215"/>
              <a:gd name="connsiteY34" fmla="*/ 177800 h 3924630"/>
              <a:gd name="connsiteX35" fmla="*/ 1868566 w 4689215"/>
              <a:gd name="connsiteY35" fmla="*/ 152400 h 3924630"/>
              <a:gd name="connsiteX36" fmla="*/ 1970166 w 4689215"/>
              <a:gd name="connsiteY36" fmla="*/ 114300 h 3924630"/>
              <a:gd name="connsiteX37" fmla="*/ 2020966 w 4689215"/>
              <a:gd name="connsiteY37" fmla="*/ 101600 h 3924630"/>
              <a:gd name="connsiteX38" fmla="*/ 2059066 w 4689215"/>
              <a:gd name="connsiteY38" fmla="*/ 88900 h 3924630"/>
              <a:gd name="connsiteX39" fmla="*/ 2109866 w 4689215"/>
              <a:gd name="connsiteY39" fmla="*/ 76200 h 3924630"/>
              <a:gd name="connsiteX40" fmla="*/ 2173366 w 4689215"/>
              <a:gd name="connsiteY40" fmla="*/ 63500 h 3924630"/>
              <a:gd name="connsiteX41" fmla="*/ 2236866 w 4689215"/>
              <a:gd name="connsiteY41" fmla="*/ 38100 h 3924630"/>
              <a:gd name="connsiteX42" fmla="*/ 2287666 w 4689215"/>
              <a:gd name="connsiteY42" fmla="*/ 25400 h 3924630"/>
              <a:gd name="connsiteX43" fmla="*/ 2325766 w 4689215"/>
              <a:gd name="connsiteY43" fmla="*/ 12700 h 3924630"/>
              <a:gd name="connsiteX44" fmla="*/ 2414666 w 4689215"/>
              <a:gd name="connsiteY44" fmla="*/ 0 h 3924630"/>
              <a:gd name="connsiteX45" fmla="*/ 2973466 w 4689215"/>
              <a:gd name="connsiteY45" fmla="*/ 12700 h 3924630"/>
              <a:gd name="connsiteX46" fmla="*/ 3062366 w 4689215"/>
              <a:gd name="connsiteY46" fmla="*/ 25400 h 3924630"/>
              <a:gd name="connsiteX47" fmla="*/ 3189366 w 4689215"/>
              <a:gd name="connsiteY47" fmla="*/ 38100 h 3924630"/>
              <a:gd name="connsiteX48" fmla="*/ 3405266 w 4689215"/>
              <a:gd name="connsiteY48" fmla="*/ 30933 h 3924630"/>
              <a:gd name="connsiteX49" fmla="*/ 3953252 w 4689215"/>
              <a:gd name="connsiteY49" fmla="*/ 29172 h 3924630"/>
              <a:gd name="connsiteX50" fmla="*/ 4210899 w 4689215"/>
              <a:gd name="connsiteY50" fmla="*/ 72679 h 3924630"/>
              <a:gd name="connsiteX51" fmla="*/ 4433966 w 4689215"/>
              <a:gd name="connsiteY51" fmla="*/ 152400 h 3924630"/>
              <a:gd name="connsiteX52" fmla="*/ 4560966 w 4689215"/>
              <a:gd name="connsiteY52" fmla="*/ 190500 h 3924630"/>
              <a:gd name="connsiteX53" fmla="*/ 4684446 w 4689215"/>
              <a:gd name="connsiteY53" fmla="*/ 409795 h 3924630"/>
              <a:gd name="connsiteX54" fmla="*/ 4664578 w 4689215"/>
              <a:gd name="connsiteY54" fmla="*/ 1021281 h 3924630"/>
              <a:gd name="connsiteX55" fmla="*/ 4624466 w 4689215"/>
              <a:gd name="connsiteY55" fmla="*/ 1930400 h 3924630"/>
              <a:gd name="connsiteX56" fmla="*/ 4459366 w 4689215"/>
              <a:gd name="connsiteY56" fmla="*/ 2997200 h 3924630"/>
              <a:gd name="connsiteX57" fmla="*/ 4103766 w 4689215"/>
              <a:gd name="connsiteY57" fmla="*/ 3378200 h 3924630"/>
              <a:gd name="connsiteX58" fmla="*/ 3710066 w 4689215"/>
              <a:gd name="connsiteY58" fmla="*/ 3568700 h 3924630"/>
              <a:gd name="connsiteX59" fmla="*/ 3278266 w 4689215"/>
              <a:gd name="connsiteY59" fmla="*/ 3670300 h 3924630"/>
              <a:gd name="connsiteX60" fmla="*/ 2541666 w 4689215"/>
              <a:gd name="connsiteY60" fmla="*/ 3695700 h 3924630"/>
              <a:gd name="connsiteX61" fmla="*/ 1347866 w 4689215"/>
              <a:gd name="connsiteY61" fmla="*/ 3771900 h 3924630"/>
              <a:gd name="connsiteX62" fmla="*/ 623966 w 4689215"/>
              <a:gd name="connsiteY62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128666 w 4689215"/>
              <a:gd name="connsiteY8" fmla="*/ 1866900 h 3924630"/>
              <a:gd name="connsiteX9" fmla="*/ 154066 w 4689215"/>
              <a:gd name="connsiteY9" fmla="*/ 1778000 h 3924630"/>
              <a:gd name="connsiteX10" fmla="*/ 141366 w 4689215"/>
              <a:gd name="connsiteY10" fmla="*/ 1485900 h 3924630"/>
              <a:gd name="connsiteX11" fmla="*/ 115966 w 4689215"/>
              <a:gd name="connsiteY11" fmla="*/ 1371600 h 3924630"/>
              <a:gd name="connsiteX12" fmla="*/ 103266 w 4689215"/>
              <a:gd name="connsiteY12" fmla="*/ 1320800 h 3924630"/>
              <a:gd name="connsiteX13" fmla="*/ 115966 w 4689215"/>
              <a:gd name="connsiteY13" fmla="*/ 1066800 h 3924630"/>
              <a:gd name="connsiteX14" fmla="*/ 128666 w 4689215"/>
              <a:gd name="connsiteY14" fmla="*/ 1028700 h 3924630"/>
              <a:gd name="connsiteX15" fmla="*/ 139731 w 4689215"/>
              <a:gd name="connsiteY15" fmla="*/ 702147 h 3924630"/>
              <a:gd name="connsiteX16" fmla="*/ 192166 w 4689215"/>
              <a:gd name="connsiteY16" fmla="*/ 546100 h 3924630"/>
              <a:gd name="connsiteX17" fmla="*/ 154066 w 4689215"/>
              <a:gd name="connsiteY17" fmla="*/ 508000 h 3924630"/>
              <a:gd name="connsiteX18" fmla="*/ 166766 w 4689215"/>
              <a:gd name="connsiteY18" fmla="*/ 457200 h 3924630"/>
              <a:gd name="connsiteX19" fmla="*/ 204866 w 4689215"/>
              <a:gd name="connsiteY19" fmla="*/ 444500 h 3924630"/>
              <a:gd name="connsiteX20" fmla="*/ 382666 w 4689215"/>
              <a:gd name="connsiteY20" fmla="*/ 406400 h 3924630"/>
              <a:gd name="connsiteX21" fmla="*/ 471566 w 4689215"/>
              <a:gd name="connsiteY21" fmla="*/ 368300 h 3924630"/>
              <a:gd name="connsiteX22" fmla="*/ 509666 w 4689215"/>
              <a:gd name="connsiteY22" fmla="*/ 355600 h 3924630"/>
              <a:gd name="connsiteX23" fmla="*/ 560466 w 4689215"/>
              <a:gd name="connsiteY23" fmla="*/ 342900 h 3924630"/>
              <a:gd name="connsiteX24" fmla="*/ 598566 w 4689215"/>
              <a:gd name="connsiteY24" fmla="*/ 330200 h 3924630"/>
              <a:gd name="connsiteX25" fmla="*/ 839866 w 4689215"/>
              <a:gd name="connsiteY25" fmla="*/ 304800 h 3924630"/>
              <a:gd name="connsiteX26" fmla="*/ 941466 w 4689215"/>
              <a:gd name="connsiteY26" fmla="*/ 292100 h 3924630"/>
              <a:gd name="connsiteX27" fmla="*/ 1004966 w 4689215"/>
              <a:gd name="connsiteY27" fmla="*/ 279400 h 3924630"/>
              <a:gd name="connsiteX28" fmla="*/ 1144666 w 4689215"/>
              <a:gd name="connsiteY28" fmla="*/ 266700 h 3924630"/>
              <a:gd name="connsiteX29" fmla="*/ 1258966 w 4689215"/>
              <a:gd name="connsiteY29" fmla="*/ 254000 h 3924630"/>
              <a:gd name="connsiteX30" fmla="*/ 1309766 w 4689215"/>
              <a:gd name="connsiteY30" fmla="*/ 241300 h 3924630"/>
              <a:gd name="connsiteX31" fmla="*/ 1551066 w 4689215"/>
              <a:gd name="connsiteY31" fmla="*/ 215900 h 3924630"/>
              <a:gd name="connsiteX32" fmla="*/ 1601866 w 4689215"/>
              <a:gd name="connsiteY32" fmla="*/ 203200 h 3924630"/>
              <a:gd name="connsiteX33" fmla="*/ 1779666 w 4689215"/>
              <a:gd name="connsiteY33" fmla="*/ 177800 h 3924630"/>
              <a:gd name="connsiteX34" fmla="*/ 1868566 w 4689215"/>
              <a:gd name="connsiteY34" fmla="*/ 152400 h 3924630"/>
              <a:gd name="connsiteX35" fmla="*/ 1970166 w 4689215"/>
              <a:gd name="connsiteY35" fmla="*/ 114300 h 3924630"/>
              <a:gd name="connsiteX36" fmla="*/ 2020966 w 4689215"/>
              <a:gd name="connsiteY36" fmla="*/ 101600 h 3924630"/>
              <a:gd name="connsiteX37" fmla="*/ 2059066 w 4689215"/>
              <a:gd name="connsiteY37" fmla="*/ 88900 h 3924630"/>
              <a:gd name="connsiteX38" fmla="*/ 2109866 w 4689215"/>
              <a:gd name="connsiteY38" fmla="*/ 76200 h 3924630"/>
              <a:gd name="connsiteX39" fmla="*/ 2173366 w 4689215"/>
              <a:gd name="connsiteY39" fmla="*/ 63500 h 3924630"/>
              <a:gd name="connsiteX40" fmla="*/ 2236866 w 4689215"/>
              <a:gd name="connsiteY40" fmla="*/ 38100 h 3924630"/>
              <a:gd name="connsiteX41" fmla="*/ 2287666 w 4689215"/>
              <a:gd name="connsiteY41" fmla="*/ 25400 h 3924630"/>
              <a:gd name="connsiteX42" fmla="*/ 2325766 w 4689215"/>
              <a:gd name="connsiteY42" fmla="*/ 12700 h 3924630"/>
              <a:gd name="connsiteX43" fmla="*/ 2414666 w 4689215"/>
              <a:gd name="connsiteY43" fmla="*/ 0 h 3924630"/>
              <a:gd name="connsiteX44" fmla="*/ 2973466 w 4689215"/>
              <a:gd name="connsiteY44" fmla="*/ 12700 h 3924630"/>
              <a:gd name="connsiteX45" fmla="*/ 3062366 w 4689215"/>
              <a:gd name="connsiteY45" fmla="*/ 25400 h 3924630"/>
              <a:gd name="connsiteX46" fmla="*/ 3189366 w 4689215"/>
              <a:gd name="connsiteY46" fmla="*/ 38100 h 3924630"/>
              <a:gd name="connsiteX47" fmla="*/ 3405266 w 4689215"/>
              <a:gd name="connsiteY47" fmla="*/ 30933 h 3924630"/>
              <a:gd name="connsiteX48" fmla="*/ 3953252 w 4689215"/>
              <a:gd name="connsiteY48" fmla="*/ 29172 h 3924630"/>
              <a:gd name="connsiteX49" fmla="*/ 4210899 w 4689215"/>
              <a:gd name="connsiteY49" fmla="*/ 72679 h 3924630"/>
              <a:gd name="connsiteX50" fmla="*/ 4433966 w 4689215"/>
              <a:gd name="connsiteY50" fmla="*/ 152400 h 3924630"/>
              <a:gd name="connsiteX51" fmla="*/ 4560966 w 4689215"/>
              <a:gd name="connsiteY51" fmla="*/ 190500 h 3924630"/>
              <a:gd name="connsiteX52" fmla="*/ 4684446 w 4689215"/>
              <a:gd name="connsiteY52" fmla="*/ 409795 h 3924630"/>
              <a:gd name="connsiteX53" fmla="*/ 4664578 w 4689215"/>
              <a:gd name="connsiteY53" fmla="*/ 1021281 h 3924630"/>
              <a:gd name="connsiteX54" fmla="*/ 4624466 w 4689215"/>
              <a:gd name="connsiteY54" fmla="*/ 1930400 h 3924630"/>
              <a:gd name="connsiteX55" fmla="*/ 4459366 w 4689215"/>
              <a:gd name="connsiteY55" fmla="*/ 2997200 h 3924630"/>
              <a:gd name="connsiteX56" fmla="*/ 4103766 w 4689215"/>
              <a:gd name="connsiteY56" fmla="*/ 3378200 h 3924630"/>
              <a:gd name="connsiteX57" fmla="*/ 3710066 w 4689215"/>
              <a:gd name="connsiteY57" fmla="*/ 3568700 h 3924630"/>
              <a:gd name="connsiteX58" fmla="*/ 3278266 w 4689215"/>
              <a:gd name="connsiteY58" fmla="*/ 3670300 h 3924630"/>
              <a:gd name="connsiteX59" fmla="*/ 2541666 w 4689215"/>
              <a:gd name="connsiteY59" fmla="*/ 3695700 h 3924630"/>
              <a:gd name="connsiteX60" fmla="*/ 1347866 w 4689215"/>
              <a:gd name="connsiteY60" fmla="*/ 3771900 h 3924630"/>
              <a:gd name="connsiteX61" fmla="*/ 623966 w 4689215"/>
              <a:gd name="connsiteY61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154066 w 4689215"/>
              <a:gd name="connsiteY8" fmla="*/ 1778000 h 3924630"/>
              <a:gd name="connsiteX9" fmla="*/ 141366 w 4689215"/>
              <a:gd name="connsiteY9" fmla="*/ 1485900 h 3924630"/>
              <a:gd name="connsiteX10" fmla="*/ 115966 w 4689215"/>
              <a:gd name="connsiteY10" fmla="*/ 1371600 h 3924630"/>
              <a:gd name="connsiteX11" fmla="*/ 103266 w 4689215"/>
              <a:gd name="connsiteY11" fmla="*/ 1320800 h 3924630"/>
              <a:gd name="connsiteX12" fmla="*/ 115966 w 4689215"/>
              <a:gd name="connsiteY12" fmla="*/ 1066800 h 3924630"/>
              <a:gd name="connsiteX13" fmla="*/ 128666 w 4689215"/>
              <a:gd name="connsiteY13" fmla="*/ 1028700 h 3924630"/>
              <a:gd name="connsiteX14" fmla="*/ 139731 w 4689215"/>
              <a:gd name="connsiteY14" fmla="*/ 702147 h 3924630"/>
              <a:gd name="connsiteX15" fmla="*/ 192166 w 4689215"/>
              <a:gd name="connsiteY15" fmla="*/ 546100 h 3924630"/>
              <a:gd name="connsiteX16" fmla="*/ 154066 w 4689215"/>
              <a:gd name="connsiteY16" fmla="*/ 508000 h 3924630"/>
              <a:gd name="connsiteX17" fmla="*/ 166766 w 4689215"/>
              <a:gd name="connsiteY17" fmla="*/ 457200 h 3924630"/>
              <a:gd name="connsiteX18" fmla="*/ 204866 w 4689215"/>
              <a:gd name="connsiteY18" fmla="*/ 444500 h 3924630"/>
              <a:gd name="connsiteX19" fmla="*/ 382666 w 4689215"/>
              <a:gd name="connsiteY19" fmla="*/ 406400 h 3924630"/>
              <a:gd name="connsiteX20" fmla="*/ 471566 w 4689215"/>
              <a:gd name="connsiteY20" fmla="*/ 368300 h 3924630"/>
              <a:gd name="connsiteX21" fmla="*/ 509666 w 4689215"/>
              <a:gd name="connsiteY21" fmla="*/ 355600 h 3924630"/>
              <a:gd name="connsiteX22" fmla="*/ 560466 w 4689215"/>
              <a:gd name="connsiteY22" fmla="*/ 342900 h 3924630"/>
              <a:gd name="connsiteX23" fmla="*/ 598566 w 4689215"/>
              <a:gd name="connsiteY23" fmla="*/ 330200 h 3924630"/>
              <a:gd name="connsiteX24" fmla="*/ 839866 w 4689215"/>
              <a:gd name="connsiteY24" fmla="*/ 304800 h 3924630"/>
              <a:gd name="connsiteX25" fmla="*/ 941466 w 4689215"/>
              <a:gd name="connsiteY25" fmla="*/ 292100 h 3924630"/>
              <a:gd name="connsiteX26" fmla="*/ 1004966 w 4689215"/>
              <a:gd name="connsiteY26" fmla="*/ 279400 h 3924630"/>
              <a:gd name="connsiteX27" fmla="*/ 1144666 w 4689215"/>
              <a:gd name="connsiteY27" fmla="*/ 266700 h 3924630"/>
              <a:gd name="connsiteX28" fmla="*/ 1258966 w 4689215"/>
              <a:gd name="connsiteY28" fmla="*/ 254000 h 3924630"/>
              <a:gd name="connsiteX29" fmla="*/ 1309766 w 4689215"/>
              <a:gd name="connsiteY29" fmla="*/ 241300 h 3924630"/>
              <a:gd name="connsiteX30" fmla="*/ 1551066 w 4689215"/>
              <a:gd name="connsiteY30" fmla="*/ 215900 h 3924630"/>
              <a:gd name="connsiteX31" fmla="*/ 1601866 w 4689215"/>
              <a:gd name="connsiteY31" fmla="*/ 203200 h 3924630"/>
              <a:gd name="connsiteX32" fmla="*/ 1779666 w 4689215"/>
              <a:gd name="connsiteY32" fmla="*/ 177800 h 3924630"/>
              <a:gd name="connsiteX33" fmla="*/ 1868566 w 4689215"/>
              <a:gd name="connsiteY33" fmla="*/ 152400 h 3924630"/>
              <a:gd name="connsiteX34" fmla="*/ 1970166 w 4689215"/>
              <a:gd name="connsiteY34" fmla="*/ 114300 h 3924630"/>
              <a:gd name="connsiteX35" fmla="*/ 2020966 w 4689215"/>
              <a:gd name="connsiteY35" fmla="*/ 101600 h 3924630"/>
              <a:gd name="connsiteX36" fmla="*/ 2059066 w 4689215"/>
              <a:gd name="connsiteY36" fmla="*/ 88900 h 3924630"/>
              <a:gd name="connsiteX37" fmla="*/ 2109866 w 4689215"/>
              <a:gd name="connsiteY37" fmla="*/ 76200 h 3924630"/>
              <a:gd name="connsiteX38" fmla="*/ 2173366 w 4689215"/>
              <a:gd name="connsiteY38" fmla="*/ 63500 h 3924630"/>
              <a:gd name="connsiteX39" fmla="*/ 2236866 w 4689215"/>
              <a:gd name="connsiteY39" fmla="*/ 38100 h 3924630"/>
              <a:gd name="connsiteX40" fmla="*/ 2287666 w 4689215"/>
              <a:gd name="connsiteY40" fmla="*/ 25400 h 3924630"/>
              <a:gd name="connsiteX41" fmla="*/ 2325766 w 4689215"/>
              <a:gd name="connsiteY41" fmla="*/ 12700 h 3924630"/>
              <a:gd name="connsiteX42" fmla="*/ 2414666 w 4689215"/>
              <a:gd name="connsiteY42" fmla="*/ 0 h 3924630"/>
              <a:gd name="connsiteX43" fmla="*/ 2973466 w 4689215"/>
              <a:gd name="connsiteY43" fmla="*/ 12700 h 3924630"/>
              <a:gd name="connsiteX44" fmla="*/ 3062366 w 4689215"/>
              <a:gd name="connsiteY44" fmla="*/ 25400 h 3924630"/>
              <a:gd name="connsiteX45" fmla="*/ 3189366 w 4689215"/>
              <a:gd name="connsiteY45" fmla="*/ 38100 h 3924630"/>
              <a:gd name="connsiteX46" fmla="*/ 3405266 w 4689215"/>
              <a:gd name="connsiteY46" fmla="*/ 30933 h 3924630"/>
              <a:gd name="connsiteX47" fmla="*/ 3953252 w 4689215"/>
              <a:gd name="connsiteY47" fmla="*/ 29172 h 3924630"/>
              <a:gd name="connsiteX48" fmla="*/ 4210899 w 4689215"/>
              <a:gd name="connsiteY48" fmla="*/ 72679 h 3924630"/>
              <a:gd name="connsiteX49" fmla="*/ 4433966 w 4689215"/>
              <a:gd name="connsiteY49" fmla="*/ 152400 h 3924630"/>
              <a:gd name="connsiteX50" fmla="*/ 4560966 w 4689215"/>
              <a:gd name="connsiteY50" fmla="*/ 190500 h 3924630"/>
              <a:gd name="connsiteX51" fmla="*/ 4684446 w 4689215"/>
              <a:gd name="connsiteY51" fmla="*/ 409795 h 3924630"/>
              <a:gd name="connsiteX52" fmla="*/ 4664578 w 4689215"/>
              <a:gd name="connsiteY52" fmla="*/ 1021281 h 3924630"/>
              <a:gd name="connsiteX53" fmla="*/ 4624466 w 4689215"/>
              <a:gd name="connsiteY53" fmla="*/ 1930400 h 3924630"/>
              <a:gd name="connsiteX54" fmla="*/ 4459366 w 4689215"/>
              <a:gd name="connsiteY54" fmla="*/ 2997200 h 3924630"/>
              <a:gd name="connsiteX55" fmla="*/ 4103766 w 4689215"/>
              <a:gd name="connsiteY55" fmla="*/ 3378200 h 3924630"/>
              <a:gd name="connsiteX56" fmla="*/ 3710066 w 4689215"/>
              <a:gd name="connsiteY56" fmla="*/ 3568700 h 3924630"/>
              <a:gd name="connsiteX57" fmla="*/ 3278266 w 4689215"/>
              <a:gd name="connsiteY57" fmla="*/ 3670300 h 3924630"/>
              <a:gd name="connsiteX58" fmla="*/ 2541666 w 4689215"/>
              <a:gd name="connsiteY58" fmla="*/ 3695700 h 3924630"/>
              <a:gd name="connsiteX59" fmla="*/ 1347866 w 4689215"/>
              <a:gd name="connsiteY59" fmla="*/ 3771900 h 3924630"/>
              <a:gd name="connsiteX60" fmla="*/ 623966 w 4689215"/>
              <a:gd name="connsiteY60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141366 w 4689215"/>
              <a:gd name="connsiteY8" fmla="*/ 1485900 h 3924630"/>
              <a:gd name="connsiteX9" fmla="*/ 115966 w 4689215"/>
              <a:gd name="connsiteY9" fmla="*/ 1371600 h 3924630"/>
              <a:gd name="connsiteX10" fmla="*/ 103266 w 4689215"/>
              <a:gd name="connsiteY10" fmla="*/ 1320800 h 3924630"/>
              <a:gd name="connsiteX11" fmla="*/ 115966 w 4689215"/>
              <a:gd name="connsiteY11" fmla="*/ 1066800 h 3924630"/>
              <a:gd name="connsiteX12" fmla="*/ 128666 w 4689215"/>
              <a:gd name="connsiteY12" fmla="*/ 1028700 h 3924630"/>
              <a:gd name="connsiteX13" fmla="*/ 139731 w 4689215"/>
              <a:gd name="connsiteY13" fmla="*/ 702147 h 3924630"/>
              <a:gd name="connsiteX14" fmla="*/ 192166 w 4689215"/>
              <a:gd name="connsiteY14" fmla="*/ 546100 h 3924630"/>
              <a:gd name="connsiteX15" fmla="*/ 154066 w 4689215"/>
              <a:gd name="connsiteY15" fmla="*/ 508000 h 3924630"/>
              <a:gd name="connsiteX16" fmla="*/ 166766 w 4689215"/>
              <a:gd name="connsiteY16" fmla="*/ 457200 h 3924630"/>
              <a:gd name="connsiteX17" fmla="*/ 204866 w 4689215"/>
              <a:gd name="connsiteY17" fmla="*/ 444500 h 3924630"/>
              <a:gd name="connsiteX18" fmla="*/ 382666 w 4689215"/>
              <a:gd name="connsiteY18" fmla="*/ 406400 h 3924630"/>
              <a:gd name="connsiteX19" fmla="*/ 471566 w 4689215"/>
              <a:gd name="connsiteY19" fmla="*/ 368300 h 3924630"/>
              <a:gd name="connsiteX20" fmla="*/ 509666 w 4689215"/>
              <a:gd name="connsiteY20" fmla="*/ 355600 h 3924630"/>
              <a:gd name="connsiteX21" fmla="*/ 560466 w 4689215"/>
              <a:gd name="connsiteY21" fmla="*/ 342900 h 3924630"/>
              <a:gd name="connsiteX22" fmla="*/ 598566 w 4689215"/>
              <a:gd name="connsiteY22" fmla="*/ 330200 h 3924630"/>
              <a:gd name="connsiteX23" fmla="*/ 839866 w 4689215"/>
              <a:gd name="connsiteY23" fmla="*/ 304800 h 3924630"/>
              <a:gd name="connsiteX24" fmla="*/ 941466 w 4689215"/>
              <a:gd name="connsiteY24" fmla="*/ 292100 h 3924630"/>
              <a:gd name="connsiteX25" fmla="*/ 1004966 w 4689215"/>
              <a:gd name="connsiteY25" fmla="*/ 279400 h 3924630"/>
              <a:gd name="connsiteX26" fmla="*/ 1144666 w 4689215"/>
              <a:gd name="connsiteY26" fmla="*/ 266700 h 3924630"/>
              <a:gd name="connsiteX27" fmla="*/ 1258966 w 4689215"/>
              <a:gd name="connsiteY27" fmla="*/ 254000 h 3924630"/>
              <a:gd name="connsiteX28" fmla="*/ 1309766 w 4689215"/>
              <a:gd name="connsiteY28" fmla="*/ 241300 h 3924630"/>
              <a:gd name="connsiteX29" fmla="*/ 1551066 w 4689215"/>
              <a:gd name="connsiteY29" fmla="*/ 215900 h 3924630"/>
              <a:gd name="connsiteX30" fmla="*/ 1601866 w 4689215"/>
              <a:gd name="connsiteY30" fmla="*/ 203200 h 3924630"/>
              <a:gd name="connsiteX31" fmla="*/ 1779666 w 4689215"/>
              <a:gd name="connsiteY31" fmla="*/ 177800 h 3924630"/>
              <a:gd name="connsiteX32" fmla="*/ 1868566 w 4689215"/>
              <a:gd name="connsiteY32" fmla="*/ 152400 h 3924630"/>
              <a:gd name="connsiteX33" fmla="*/ 1970166 w 4689215"/>
              <a:gd name="connsiteY33" fmla="*/ 114300 h 3924630"/>
              <a:gd name="connsiteX34" fmla="*/ 2020966 w 4689215"/>
              <a:gd name="connsiteY34" fmla="*/ 101600 h 3924630"/>
              <a:gd name="connsiteX35" fmla="*/ 2059066 w 4689215"/>
              <a:gd name="connsiteY35" fmla="*/ 88900 h 3924630"/>
              <a:gd name="connsiteX36" fmla="*/ 2109866 w 4689215"/>
              <a:gd name="connsiteY36" fmla="*/ 76200 h 3924630"/>
              <a:gd name="connsiteX37" fmla="*/ 2173366 w 4689215"/>
              <a:gd name="connsiteY37" fmla="*/ 63500 h 3924630"/>
              <a:gd name="connsiteX38" fmla="*/ 2236866 w 4689215"/>
              <a:gd name="connsiteY38" fmla="*/ 38100 h 3924630"/>
              <a:gd name="connsiteX39" fmla="*/ 2287666 w 4689215"/>
              <a:gd name="connsiteY39" fmla="*/ 25400 h 3924630"/>
              <a:gd name="connsiteX40" fmla="*/ 2325766 w 4689215"/>
              <a:gd name="connsiteY40" fmla="*/ 12700 h 3924630"/>
              <a:gd name="connsiteX41" fmla="*/ 2414666 w 4689215"/>
              <a:gd name="connsiteY41" fmla="*/ 0 h 3924630"/>
              <a:gd name="connsiteX42" fmla="*/ 2973466 w 4689215"/>
              <a:gd name="connsiteY42" fmla="*/ 12700 h 3924630"/>
              <a:gd name="connsiteX43" fmla="*/ 3062366 w 4689215"/>
              <a:gd name="connsiteY43" fmla="*/ 25400 h 3924630"/>
              <a:gd name="connsiteX44" fmla="*/ 3189366 w 4689215"/>
              <a:gd name="connsiteY44" fmla="*/ 38100 h 3924630"/>
              <a:gd name="connsiteX45" fmla="*/ 3405266 w 4689215"/>
              <a:gd name="connsiteY45" fmla="*/ 30933 h 3924630"/>
              <a:gd name="connsiteX46" fmla="*/ 3953252 w 4689215"/>
              <a:gd name="connsiteY46" fmla="*/ 29172 h 3924630"/>
              <a:gd name="connsiteX47" fmla="*/ 4210899 w 4689215"/>
              <a:gd name="connsiteY47" fmla="*/ 72679 h 3924630"/>
              <a:gd name="connsiteX48" fmla="*/ 4433966 w 4689215"/>
              <a:gd name="connsiteY48" fmla="*/ 152400 h 3924630"/>
              <a:gd name="connsiteX49" fmla="*/ 4560966 w 4689215"/>
              <a:gd name="connsiteY49" fmla="*/ 190500 h 3924630"/>
              <a:gd name="connsiteX50" fmla="*/ 4684446 w 4689215"/>
              <a:gd name="connsiteY50" fmla="*/ 409795 h 3924630"/>
              <a:gd name="connsiteX51" fmla="*/ 4664578 w 4689215"/>
              <a:gd name="connsiteY51" fmla="*/ 1021281 h 3924630"/>
              <a:gd name="connsiteX52" fmla="*/ 4624466 w 4689215"/>
              <a:gd name="connsiteY52" fmla="*/ 1930400 h 3924630"/>
              <a:gd name="connsiteX53" fmla="*/ 4459366 w 4689215"/>
              <a:gd name="connsiteY53" fmla="*/ 2997200 h 3924630"/>
              <a:gd name="connsiteX54" fmla="*/ 4103766 w 4689215"/>
              <a:gd name="connsiteY54" fmla="*/ 3378200 h 3924630"/>
              <a:gd name="connsiteX55" fmla="*/ 3710066 w 4689215"/>
              <a:gd name="connsiteY55" fmla="*/ 3568700 h 3924630"/>
              <a:gd name="connsiteX56" fmla="*/ 3278266 w 4689215"/>
              <a:gd name="connsiteY56" fmla="*/ 3670300 h 3924630"/>
              <a:gd name="connsiteX57" fmla="*/ 2541666 w 4689215"/>
              <a:gd name="connsiteY57" fmla="*/ 3695700 h 3924630"/>
              <a:gd name="connsiteX58" fmla="*/ 1347866 w 4689215"/>
              <a:gd name="connsiteY58" fmla="*/ 3771900 h 3924630"/>
              <a:gd name="connsiteX59" fmla="*/ 623966 w 4689215"/>
              <a:gd name="connsiteY59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115966 w 4689215"/>
              <a:gd name="connsiteY8" fmla="*/ 1371600 h 3924630"/>
              <a:gd name="connsiteX9" fmla="*/ 103266 w 4689215"/>
              <a:gd name="connsiteY9" fmla="*/ 1320800 h 3924630"/>
              <a:gd name="connsiteX10" fmla="*/ 115966 w 4689215"/>
              <a:gd name="connsiteY10" fmla="*/ 1066800 h 3924630"/>
              <a:gd name="connsiteX11" fmla="*/ 128666 w 4689215"/>
              <a:gd name="connsiteY11" fmla="*/ 1028700 h 3924630"/>
              <a:gd name="connsiteX12" fmla="*/ 139731 w 4689215"/>
              <a:gd name="connsiteY12" fmla="*/ 702147 h 3924630"/>
              <a:gd name="connsiteX13" fmla="*/ 192166 w 4689215"/>
              <a:gd name="connsiteY13" fmla="*/ 546100 h 3924630"/>
              <a:gd name="connsiteX14" fmla="*/ 154066 w 4689215"/>
              <a:gd name="connsiteY14" fmla="*/ 508000 h 3924630"/>
              <a:gd name="connsiteX15" fmla="*/ 166766 w 4689215"/>
              <a:gd name="connsiteY15" fmla="*/ 457200 h 3924630"/>
              <a:gd name="connsiteX16" fmla="*/ 204866 w 4689215"/>
              <a:gd name="connsiteY16" fmla="*/ 444500 h 3924630"/>
              <a:gd name="connsiteX17" fmla="*/ 382666 w 4689215"/>
              <a:gd name="connsiteY17" fmla="*/ 406400 h 3924630"/>
              <a:gd name="connsiteX18" fmla="*/ 471566 w 4689215"/>
              <a:gd name="connsiteY18" fmla="*/ 368300 h 3924630"/>
              <a:gd name="connsiteX19" fmla="*/ 509666 w 4689215"/>
              <a:gd name="connsiteY19" fmla="*/ 355600 h 3924630"/>
              <a:gd name="connsiteX20" fmla="*/ 560466 w 4689215"/>
              <a:gd name="connsiteY20" fmla="*/ 342900 h 3924630"/>
              <a:gd name="connsiteX21" fmla="*/ 598566 w 4689215"/>
              <a:gd name="connsiteY21" fmla="*/ 330200 h 3924630"/>
              <a:gd name="connsiteX22" fmla="*/ 839866 w 4689215"/>
              <a:gd name="connsiteY22" fmla="*/ 304800 h 3924630"/>
              <a:gd name="connsiteX23" fmla="*/ 941466 w 4689215"/>
              <a:gd name="connsiteY23" fmla="*/ 292100 h 3924630"/>
              <a:gd name="connsiteX24" fmla="*/ 1004966 w 4689215"/>
              <a:gd name="connsiteY24" fmla="*/ 279400 h 3924630"/>
              <a:gd name="connsiteX25" fmla="*/ 1144666 w 4689215"/>
              <a:gd name="connsiteY25" fmla="*/ 266700 h 3924630"/>
              <a:gd name="connsiteX26" fmla="*/ 1258966 w 4689215"/>
              <a:gd name="connsiteY26" fmla="*/ 254000 h 3924630"/>
              <a:gd name="connsiteX27" fmla="*/ 1309766 w 4689215"/>
              <a:gd name="connsiteY27" fmla="*/ 241300 h 3924630"/>
              <a:gd name="connsiteX28" fmla="*/ 1551066 w 4689215"/>
              <a:gd name="connsiteY28" fmla="*/ 215900 h 3924630"/>
              <a:gd name="connsiteX29" fmla="*/ 1601866 w 4689215"/>
              <a:gd name="connsiteY29" fmla="*/ 203200 h 3924630"/>
              <a:gd name="connsiteX30" fmla="*/ 1779666 w 4689215"/>
              <a:gd name="connsiteY30" fmla="*/ 177800 h 3924630"/>
              <a:gd name="connsiteX31" fmla="*/ 1868566 w 4689215"/>
              <a:gd name="connsiteY31" fmla="*/ 152400 h 3924630"/>
              <a:gd name="connsiteX32" fmla="*/ 1970166 w 4689215"/>
              <a:gd name="connsiteY32" fmla="*/ 114300 h 3924630"/>
              <a:gd name="connsiteX33" fmla="*/ 2020966 w 4689215"/>
              <a:gd name="connsiteY33" fmla="*/ 101600 h 3924630"/>
              <a:gd name="connsiteX34" fmla="*/ 2059066 w 4689215"/>
              <a:gd name="connsiteY34" fmla="*/ 88900 h 3924630"/>
              <a:gd name="connsiteX35" fmla="*/ 2109866 w 4689215"/>
              <a:gd name="connsiteY35" fmla="*/ 76200 h 3924630"/>
              <a:gd name="connsiteX36" fmla="*/ 2173366 w 4689215"/>
              <a:gd name="connsiteY36" fmla="*/ 63500 h 3924630"/>
              <a:gd name="connsiteX37" fmla="*/ 2236866 w 4689215"/>
              <a:gd name="connsiteY37" fmla="*/ 38100 h 3924630"/>
              <a:gd name="connsiteX38" fmla="*/ 2287666 w 4689215"/>
              <a:gd name="connsiteY38" fmla="*/ 25400 h 3924630"/>
              <a:gd name="connsiteX39" fmla="*/ 2325766 w 4689215"/>
              <a:gd name="connsiteY39" fmla="*/ 12700 h 3924630"/>
              <a:gd name="connsiteX40" fmla="*/ 2414666 w 4689215"/>
              <a:gd name="connsiteY40" fmla="*/ 0 h 3924630"/>
              <a:gd name="connsiteX41" fmla="*/ 2973466 w 4689215"/>
              <a:gd name="connsiteY41" fmla="*/ 12700 h 3924630"/>
              <a:gd name="connsiteX42" fmla="*/ 3062366 w 4689215"/>
              <a:gd name="connsiteY42" fmla="*/ 25400 h 3924630"/>
              <a:gd name="connsiteX43" fmla="*/ 3189366 w 4689215"/>
              <a:gd name="connsiteY43" fmla="*/ 38100 h 3924630"/>
              <a:gd name="connsiteX44" fmla="*/ 3405266 w 4689215"/>
              <a:gd name="connsiteY44" fmla="*/ 30933 h 3924630"/>
              <a:gd name="connsiteX45" fmla="*/ 3953252 w 4689215"/>
              <a:gd name="connsiteY45" fmla="*/ 29172 h 3924630"/>
              <a:gd name="connsiteX46" fmla="*/ 4210899 w 4689215"/>
              <a:gd name="connsiteY46" fmla="*/ 72679 h 3924630"/>
              <a:gd name="connsiteX47" fmla="*/ 4433966 w 4689215"/>
              <a:gd name="connsiteY47" fmla="*/ 152400 h 3924630"/>
              <a:gd name="connsiteX48" fmla="*/ 4560966 w 4689215"/>
              <a:gd name="connsiteY48" fmla="*/ 190500 h 3924630"/>
              <a:gd name="connsiteX49" fmla="*/ 4684446 w 4689215"/>
              <a:gd name="connsiteY49" fmla="*/ 409795 h 3924630"/>
              <a:gd name="connsiteX50" fmla="*/ 4664578 w 4689215"/>
              <a:gd name="connsiteY50" fmla="*/ 1021281 h 3924630"/>
              <a:gd name="connsiteX51" fmla="*/ 4624466 w 4689215"/>
              <a:gd name="connsiteY51" fmla="*/ 1930400 h 3924630"/>
              <a:gd name="connsiteX52" fmla="*/ 4459366 w 4689215"/>
              <a:gd name="connsiteY52" fmla="*/ 2997200 h 3924630"/>
              <a:gd name="connsiteX53" fmla="*/ 4103766 w 4689215"/>
              <a:gd name="connsiteY53" fmla="*/ 3378200 h 3924630"/>
              <a:gd name="connsiteX54" fmla="*/ 3710066 w 4689215"/>
              <a:gd name="connsiteY54" fmla="*/ 3568700 h 3924630"/>
              <a:gd name="connsiteX55" fmla="*/ 3278266 w 4689215"/>
              <a:gd name="connsiteY55" fmla="*/ 3670300 h 3924630"/>
              <a:gd name="connsiteX56" fmla="*/ 2541666 w 4689215"/>
              <a:gd name="connsiteY56" fmla="*/ 3695700 h 3924630"/>
              <a:gd name="connsiteX57" fmla="*/ 1347866 w 4689215"/>
              <a:gd name="connsiteY57" fmla="*/ 3771900 h 3924630"/>
              <a:gd name="connsiteX58" fmla="*/ 623966 w 4689215"/>
              <a:gd name="connsiteY58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103266 w 4689215"/>
              <a:gd name="connsiteY8" fmla="*/ 1320800 h 3924630"/>
              <a:gd name="connsiteX9" fmla="*/ 115966 w 4689215"/>
              <a:gd name="connsiteY9" fmla="*/ 1066800 h 3924630"/>
              <a:gd name="connsiteX10" fmla="*/ 128666 w 4689215"/>
              <a:gd name="connsiteY10" fmla="*/ 1028700 h 3924630"/>
              <a:gd name="connsiteX11" fmla="*/ 139731 w 4689215"/>
              <a:gd name="connsiteY11" fmla="*/ 702147 h 3924630"/>
              <a:gd name="connsiteX12" fmla="*/ 192166 w 4689215"/>
              <a:gd name="connsiteY12" fmla="*/ 546100 h 3924630"/>
              <a:gd name="connsiteX13" fmla="*/ 154066 w 4689215"/>
              <a:gd name="connsiteY13" fmla="*/ 508000 h 3924630"/>
              <a:gd name="connsiteX14" fmla="*/ 166766 w 4689215"/>
              <a:gd name="connsiteY14" fmla="*/ 457200 h 3924630"/>
              <a:gd name="connsiteX15" fmla="*/ 204866 w 4689215"/>
              <a:gd name="connsiteY15" fmla="*/ 444500 h 3924630"/>
              <a:gd name="connsiteX16" fmla="*/ 382666 w 4689215"/>
              <a:gd name="connsiteY16" fmla="*/ 406400 h 3924630"/>
              <a:gd name="connsiteX17" fmla="*/ 471566 w 4689215"/>
              <a:gd name="connsiteY17" fmla="*/ 368300 h 3924630"/>
              <a:gd name="connsiteX18" fmla="*/ 509666 w 4689215"/>
              <a:gd name="connsiteY18" fmla="*/ 355600 h 3924630"/>
              <a:gd name="connsiteX19" fmla="*/ 560466 w 4689215"/>
              <a:gd name="connsiteY19" fmla="*/ 342900 h 3924630"/>
              <a:gd name="connsiteX20" fmla="*/ 598566 w 4689215"/>
              <a:gd name="connsiteY20" fmla="*/ 330200 h 3924630"/>
              <a:gd name="connsiteX21" fmla="*/ 839866 w 4689215"/>
              <a:gd name="connsiteY21" fmla="*/ 304800 h 3924630"/>
              <a:gd name="connsiteX22" fmla="*/ 941466 w 4689215"/>
              <a:gd name="connsiteY22" fmla="*/ 292100 h 3924630"/>
              <a:gd name="connsiteX23" fmla="*/ 1004966 w 4689215"/>
              <a:gd name="connsiteY23" fmla="*/ 279400 h 3924630"/>
              <a:gd name="connsiteX24" fmla="*/ 1144666 w 4689215"/>
              <a:gd name="connsiteY24" fmla="*/ 266700 h 3924630"/>
              <a:gd name="connsiteX25" fmla="*/ 1258966 w 4689215"/>
              <a:gd name="connsiteY25" fmla="*/ 254000 h 3924630"/>
              <a:gd name="connsiteX26" fmla="*/ 1309766 w 4689215"/>
              <a:gd name="connsiteY26" fmla="*/ 241300 h 3924630"/>
              <a:gd name="connsiteX27" fmla="*/ 1551066 w 4689215"/>
              <a:gd name="connsiteY27" fmla="*/ 215900 h 3924630"/>
              <a:gd name="connsiteX28" fmla="*/ 1601866 w 4689215"/>
              <a:gd name="connsiteY28" fmla="*/ 203200 h 3924630"/>
              <a:gd name="connsiteX29" fmla="*/ 1779666 w 4689215"/>
              <a:gd name="connsiteY29" fmla="*/ 177800 h 3924630"/>
              <a:gd name="connsiteX30" fmla="*/ 1868566 w 4689215"/>
              <a:gd name="connsiteY30" fmla="*/ 152400 h 3924630"/>
              <a:gd name="connsiteX31" fmla="*/ 1970166 w 4689215"/>
              <a:gd name="connsiteY31" fmla="*/ 114300 h 3924630"/>
              <a:gd name="connsiteX32" fmla="*/ 2020966 w 4689215"/>
              <a:gd name="connsiteY32" fmla="*/ 101600 h 3924630"/>
              <a:gd name="connsiteX33" fmla="*/ 2059066 w 4689215"/>
              <a:gd name="connsiteY33" fmla="*/ 88900 h 3924630"/>
              <a:gd name="connsiteX34" fmla="*/ 2109866 w 4689215"/>
              <a:gd name="connsiteY34" fmla="*/ 76200 h 3924630"/>
              <a:gd name="connsiteX35" fmla="*/ 2173366 w 4689215"/>
              <a:gd name="connsiteY35" fmla="*/ 63500 h 3924630"/>
              <a:gd name="connsiteX36" fmla="*/ 2236866 w 4689215"/>
              <a:gd name="connsiteY36" fmla="*/ 38100 h 3924630"/>
              <a:gd name="connsiteX37" fmla="*/ 2287666 w 4689215"/>
              <a:gd name="connsiteY37" fmla="*/ 25400 h 3924630"/>
              <a:gd name="connsiteX38" fmla="*/ 2325766 w 4689215"/>
              <a:gd name="connsiteY38" fmla="*/ 12700 h 3924630"/>
              <a:gd name="connsiteX39" fmla="*/ 2414666 w 4689215"/>
              <a:gd name="connsiteY39" fmla="*/ 0 h 3924630"/>
              <a:gd name="connsiteX40" fmla="*/ 2973466 w 4689215"/>
              <a:gd name="connsiteY40" fmla="*/ 12700 h 3924630"/>
              <a:gd name="connsiteX41" fmla="*/ 3062366 w 4689215"/>
              <a:gd name="connsiteY41" fmla="*/ 25400 h 3924630"/>
              <a:gd name="connsiteX42" fmla="*/ 3189366 w 4689215"/>
              <a:gd name="connsiteY42" fmla="*/ 38100 h 3924630"/>
              <a:gd name="connsiteX43" fmla="*/ 3405266 w 4689215"/>
              <a:gd name="connsiteY43" fmla="*/ 30933 h 3924630"/>
              <a:gd name="connsiteX44" fmla="*/ 3953252 w 4689215"/>
              <a:gd name="connsiteY44" fmla="*/ 29172 h 3924630"/>
              <a:gd name="connsiteX45" fmla="*/ 4210899 w 4689215"/>
              <a:gd name="connsiteY45" fmla="*/ 72679 h 3924630"/>
              <a:gd name="connsiteX46" fmla="*/ 4433966 w 4689215"/>
              <a:gd name="connsiteY46" fmla="*/ 152400 h 3924630"/>
              <a:gd name="connsiteX47" fmla="*/ 4560966 w 4689215"/>
              <a:gd name="connsiteY47" fmla="*/ 190500 h 3924630"/>
              <a:gd name="connsiteX48" fmla="*/ 4684446 w 4689215"/>
              <a:gd name="connsiteY48" fmla="*/ 409795 h 3924630"/>
              <a:gd name="connsiteX49" fmla="*/ 4664578 w 4689215"/>
              <a:gd name="connsiteY49" fmla="*/ 1021281 h 3924630"/>
              <a:gd name="connsiteX50" fmla="*/ 4624466 w 4689215"/>
              <a:gd name="connsiteY50" fmla="*/ 1930400 h 3924630"/>
              <a:gd name="connsiteX51" fmla="*/ 4459366 w 4689215"/>
              <a:gd name="connsiteY51" fmla="*/ 2997200 h 3924630"/>
              <a:gd name="connsiteX52" fmla="*/ 4103766 w 4689215"/>
              <a:gd name="connsiteY52" fmla="*/ 3378200 h 3924630"/>
              <a:gd name="connsiteX53" fmla="*/ 3710066 w 4689215"/>
              <a:gd name="connsiteY53" fmla="*/ 3568700 h 3924630"/>
              <a:gd name="connsiteX54" fmla="*/ 3278266 w 4689215"/>
              <a:gd name="connsiteY54" fmla="*/ 3670300 h 3924630"/>
              <a:gd name="connsiteX55" fmla="*/ 2541666 w 4689215"/>
              <a:gd name="connsiteY55" fmla="*/ 3695700 h 3924630"/>
              <a:gd name="connsiteX56" fmla="*/ 1347866 w 4689215"/>
              <a:gd name="connsiteY56" fmla="*/ 3771900 h 3924630"/>
              <a:gd name="connsiteX57" fmla="*/ 623966 w 4689215"/>
              <a:gd name="connsiteY57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40867 w 4689215"/>
              <a:gd name="connsiteY7" fmla="*/ 1515117 h 3924630"/>
              <a:gd name="connsiteX8" fmla="*/ 103266 w 4689215"/>
              <a:gd name="connsiteY8" fmla="*/ 1320800 h 3924630"/>
              <a:gd name="connsiteX9" fmla="*/ 115966 w 4689215"/>
              <a:gd name="connsiteY9" fmla="*/ 1066800 h 3924630"/>
              <a:gd name="connsiteX10" fmla="*/ 128666 w 4689215"/>
              <a:gd name="connsiteY10" fmla="*/ 1028700 h 3924630"/>
              <a:gd name="connsiteX11" fmla="*/ 139731 w 4689215"/>
              <a:gd name="connsiteY11" fmla="*/ 702147 h 3924630"/>
              <a:gd name="connsiteX12" fmla="*/ 192166 w 4689215"/>
              <a:gd name="connsiteY12" fmla="*/ 546100 h 3924630"/>
              <a:gd name="connsiteX13" fmla="*/ 154066 w 4689215"/>
              <a:gd name="connsiteY13" fmla="*/ 508000 h 3924630"/>
              <a:gd name="connsiteX14" fmla="*/ 166766 w 4689215"/>
              <a:gd name="connsiteY14" fmla="*/ 457200 h 3924630"/>
              <a:gd name="connsiteX15" fmla="*/ 204866 w 4689215"/>
              <a:gd name="connsiteY15" fmla="*/ 444500 h 3924630"/>
              <a:gd name="connsiteX16" fmla="*/ 382666 w 4689215"/>
              <a:gd name="connsiteY16" fmla="*/ 406400 h 3924630"/>
              <a:gd name="connsiteX17" fmla="*/ 471566 w 4689215"/>
              <a:gd name="connsiteY17" fmla="*/ 368300 h 3924630"/>
              <a:gd name="connsiteX18" fmla="*/ 509666 w 4689215"/>
              <a:gd name="connsiteY18" fmla="*/ 355600 h 3924630"/>
              <a:gd name="connsiteX19" fmla="*/ 560466 w 4689215"/>
              <a:gd name="connsiteY19" fmla="*/ 342900 h 3924630"/>
              <a:gd name="connsiteX20" fmla="*/ 598566 w 4689215"/>
              <a:gd name="connsiteY20" fmla="*/ 330200 h 3924630"/>
              <a:gd name="connsiteX21" fmla="*/ 839866 w 4689215"/>
              <a:gd name="connsiteY21" fmla="*/ 304800 h 3924630"/>
              <a:gd name="connsiteX22" fmla="*/ 941466 w 4689215"/>
              <a:gd name="connsiteY22" fmla="*/ 292100 h 3924630"/>
              <a:gd name="connsiteX23" fmla="*/ 1004966 w 4689215"/>
              <a:gd name="connsiteY23" fmla="*/ 279400 h 3924630"/>
              <a:gd name="connsiteX24" fmla="*/ 1144666 w 4689215"/>
              <a:gd name="connsiteY24" fmla="*/ 266700 h 3924630"/>
              <a:gd name="connsiteX25" fmla="*/ 1258966 w 4689215"/>
              <a:gd name="connsiteY25" fmla="*/ 254000 h 3924630"/>
              <a:gd name="connsiteX26" fmla="*/ 1309766 w 4689215"/>
              <a:gd name="connsiteY26" fmla="*/ 241300 h 3924630"/>
              <a:gd name="connsiteX27" fmla="*/ 1551066 w 4689215"/>
              <a:gd name="connsiteY27" fmla="*/ 215900 h 3924630"/>
              <a:gd name="connsiteX28" fmla="*/ 1601866 w 4689215"/>
              <a:gd name="connsiteY28" fmla="*/ 203200 h 3924630"/>
              <a:gd name="connsiteX29" fmla="*/ 1779666 w 4689215"/>
              <a:gd name="connsiteY29" fmla="*/ 177800 h 3924630"/>
              <a:gd name="connsiteX30" fmla="*/ 1868566 w 4689215"/>
              <a:gd name="connsiteY30" fmla="*/ 152400 h 3924630"/>
              <a:gd name="connsiteX31" fmla="*/ 1970166 w 4689215"/>
              <a:gd name="connsiteY31" fmla="*/ 114300 h 3924630"/>
              <a:gd name="connsiteX32" fmla="*/ 2020966 w 4689215"/>
              <a:gd name="connsiteY32" fmla="*/ 101600 h 3924630"/>
              <a:gd name="connsiteX33" fmla="*/ 2059066 w 4689215"/>
              <a:gd name="connsiteY33" fmla="*/ 88900 h 3924630"/>
              <a:gd name="connsiteX34" fmla="*/ 2109866 w 4689215"/>
              <a:gd name="connsiteY34" fmla="*/ 76200 h 3924630"/>
              <a:gd name="connsiteX35" fmla="*/ 2173366 w 4689215"/>
              <a:gd name="connsiteY35" fmla="*/ 63500 h 3924630"/>
              <a:gd name="connsiteX36" fmla="*/ 2236866 w 4689215"/>
              <a:gd name="connsiteY36" fmla="*/ 38100 h 3924630"/>
              <a:gd name="connsiteX37" fmla="*/ 2287666 w 4689215"/>
              <a:gd name="connsiteY37" fmla="*/ 25400 h 3924630"/>
              <a:gd name="connsiteX38" fmla="*/ 2325766 w 4689215"/>
              <a:gd name="connsiteY38" fmla="*/ 12700 h 3924630"/>
              <a:gd name="connsiteX39" fmla="*/ 2414666 w 4689215"/>
              <a:gd name="connsiteY39" fmla="*/ 0 h 3924630"/>
              <a:gd name="connsiteX40" fmla="*/ 2973466 w 4689215"/>
              <a:gd name="connsiteY40" fmla="*/ 12700 h 3924630"/>
              <a:gd name="connsiteX41" fmla="*/ 3062366 w 4689215"/>
              <a:gd name="connsiteY41" fmla="*/ 25400 h 3924630"/>
              <a:gd name="connsiteX42" fmla="*/ 3189366 w 4689215"/>
              <a:gd name="connsiteY42" fmla="*/ 38100 h 3924630"/>
              <a:gd name="connsiteX43" fmla="*/ 3405266 w 4689215"/>
              <a:gd name="connsiteY43" fmla="*/ 30933 h 3924630"/>
              <a:gd name="connsiteX44" fmla="*/ 3953252 w 4689215"/>
              <a:gd name="connsiteY44" fmla="*/ 29172 h 3924630"/>
              <a:gd name="connsiteX45" fmla="*/ 4210899 w 4689215"/>
              <a:gd name="connsiteY45" fmla="*/ 72679 h 3924630"/>
              <a:gd name="connsiteX46" fmla="*/ 4433966 w 4689215"/>
              <a:gd name="connsiteY46" fmla="*/ 152400 h 3924630"/>
              <a:gd name="connsiteX47" fmla="*/ 4560966 w 4689215"/>
              <a:gd name="connsiteY47" fmla="*/ 190500 h 3924630"/>
              <a:gd name="connsiteX48" fmla="*/ 4684446 w 4689215"/>
              <a:gd name="connsiteY48" fmla="*/ 409795 h 3924630"/>
              <a:gd name="connsiteX49" fmla="*/ 4664578 w 4689215"/>
              <a:gd name="connsiteY49" fmla="*/ 1021281 h 3924630"/>
              <a:gd name="connsiteX50" fmla="*/ 4624466 w 4689215"/>
              <a:gd name="connsiteY50" fmla="*/ 1930400 h 3924630"/>
              <a:gd name="connsiteX51" fmla="*/ 4459366 w 4689215"/>
              <a:gd name="connsiteY51" fmla="*/ 2997200 h 3924630"/>
              <a:gd name="connsiteX52" fmla="*/ 4103766 w 4689215"/>
              <a:gd name="connsiteY52" fmla="*/ 3378200 h 3924630"/>
              <a:gd name="connsiteX53" fmla="*/ 3710066 w 4689215"/>
              <a:gd name="connsiteY53" fmla="*/ 3568700 h 3924630"/>
              <a:gd name="connsiteX54" fmla="*/ 3278266 w 4689215"/>
              <a:gd name="connsiteY54" fmla="*/ 3670300 h 3924630"/>
              <a:gd name="connsiteX55" fmla="*/ 2541666 w 4689215"/>
              <a:gd name="connsiteY55" fmla="*/ 3695700 h 3924630"/>
              <a:gd name="connsiteX56" fmla="*/ 1347866 w 4689215"/>
              <a:gd name="connsiteY56" fmla="*/ 3771900 h 3924630"/>
              <a:gd name="connsiteX57" fmla="*/ 623966 w 4689215"/>
              <a:gd name="connsiteY57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40867 w 4689215"/>
              <a:gd name="connsiteY7" fmla="*/ 1515117 h 3924630"/>
              <a:gd name="connsiteX8" fmla="*/ 115966 w 4689215"/>
              <a:gd name="connsiteY8" fmla="*/ 1066800 h 3924630"/>
              <a:gd name="connsiteX9" fmla="*/ 128666 w 4689215"/>
              <a:gd name="connsiteY9" fmla="*/ 1028700 h 3924630"/>
              <a:gd name="connsiteX10" fmla="*/ 139731 w 4689215"/>
              <a:gd name="connsiteY10" fmla="*/ 702147 h 3924630"/>
              <a:gd name="connsiteX11" fmla="*/ 192166 w 4689215"/>
              <a:gd name="connsiteY11" fmla="*/ 546100 h 3924630"/>
              <a:gd name="connsiteX12" fmla="*/ 154066 w 4689215"/>
              <a:gd name="connsiteY12" fmla="*/ 508000 h 3924630"/>
              <a:gd name="connsiteX13" fmla="*/ 166766 w 4689215"/>
              <a:gd name="connsiteY13" fmla="*/ 457200 h 3924630"/>
              <a:gd name="connsiteX14" fmla="*/ 204866 w 4689215"/>
              <a:gd name="connsiteY14" fmla="*/ 444500 h 3924630"/>
              <a:gd name="connsiteX15" fmla="*/ 382666 w 4689215"/>
              <a:gd name="connsiteY15" fmla="*/ 406400 h 3924630"/>
              <a:gd name="connsiteX16" fmla="*/ 471566 w 4689215"/>
              <a:gd name="connsiteY16" fmla="*/ 368300 h 3924630"/>
              <a:gd name="connsiteX17" fmla="*/ 509666 w 4689215"/>
              <a:gd name="connsiteY17" fmla="*/ 355600 h 3924630"/>
              <a:gd name="connsiteX18" fmla="*/ 560466 w 4689215"/>
              <a:gd name="connsiteY18" fmla="*/ 342900 h 3924630"/>
              <a:gd name="connsiteX19" fmla="*/ 598566 w 4689215"/>
              <a:gd name="connsiteY19" fmla="*/ 330200 h 3924630"/>
              <a:gd name="connsiteX20" fmla="*/ 839866 w 4689215"/>
              <a:gd name="connsiteY20" fmla="*/ 304800 h 3924630"/>
              <a:gd name="connsiteX21" fmla="*/ 941466 w 4689215"/>
              <a:gd name="connsiteY21" fmla="*/ 292100 h 3924630"/>
              <a:gd name="connsiteX22" fmla="*/ 1004966 w 4689215"/>
              <a:gd name="connsiteY22" fmla="*/ 279400 h 3924630"/>
              <a:gd name="connsiteX23" fmla="*/ 1144666 w 4689215"/>
              <a:gd name="connsiteY23" fmla="*/ 266700 h 3924630"/>
              <a:gd name="connsiteX24" fmla="*/ 1258966 w 4689215"/>
              <a:gd name="connsiteY24" fmla="*/ 254000 h 3924630"/>
              <a:gd name="connsiteX25" fmla="*/ 1309766 w 4689215"/>
              <a:gd name="connsiteY25" fmla="*/ 241300 h 3924630"/>
              <a:gd name="connsiteX26" fmla="*/ 1551066 w 4689215"/>
              <a:gd name="connsiteY26" fmla="*/ 215900 h 3924630"/>
              <a:gd name="connsiteX27" fmla="*/ 1601866 w 4689215"/>
              <a:gd name="connsiteY27" fmla="*/ 203200 h 3924630"/>
              <a:gd name="connsiteX28" fmla="*/ 1779666 w 4689215"/>
              <a:gd name="connsiteY28" fmla="*/ 177800 h 3924630"/>
              <a:gd name="connsiteX29" fmla="*/ 1868566 w 4689215"/>
              <a:gd name="connsiteY29" fmla="*/ 152400 h 3924630"/>
              <a:gd name="connsiteX30" fmla="*/ 1970166 w 4689215"/>
              <a:gd name="connsiteY30" fmla="*/ 114300 h 3924630"/>
              <a:gd name="connsiteX31" fmla="*/ 2020966 w 4689215"/>
              <a:gd name="connsiteY31" fmla="*/ 101600 h 3924630"/>
              <a:gd name="connsiteX32" fmla="*/ 2059066 w 4689215"/>
              <a:gd name="connsiteY32" fmla="*/ 88900 h 3924630"/>
              <a:gd name="connsiteX33" fmla="*/ 2109866 w 4689215"/>
              <a:gd name="connsiteY33" fmla="*/ 76200 h 3924630"/>
              <a:gd name="connsiteX34" fmla="*/ 2173366 w 4689215"/>
              <a:gd name="connsiteY34" fmla="*/ 63500 h 3924630"/>
              <a:gd name="connsiteX35" fmla="*/ 2236866 w 4689215"/>
              <a:gd name="connsiteY35" fmla="*/ 38100 h 3924630"/>
              <a:gd name="connsiteX36" fmla="*/ 2287666 w 4689215"/>
              <a:gd name="connsiteY36" fmla="*/ 25400 h 3924630"/>
              <a:gd name="connsiteX37" fmla="*/ 2325766 w 4689215"/>
              <a:gd name="connsiteY37" fmla="*/ 12700 h 3924630"/>
              <a:gd name="connsiteX38" fmla="*/ 2414666 w 4689215"/>
              <a:gd name="connsiteY38" fmla="*/ 0 h 3924630"/>
              <a:gd name="connsiteX39" fmla="*/ 2973466 w 4689215"/>
              <a:gd name="connsiteY39" fmla="*/ 12700 h 3924630"/>
              <a:gd name="connsiteX40" fmla="*/ 3062366 w 4689215"/>
              <a:gd name="connsiteY40" fmla="*/ 25400 h 3924630"/>
              <a:gd name="connsiteX41" fmla="*/ 3189366 w 4689215"/>
              <a:gd name="connsiteY41" fmla="*/ 38100 h 3924630"/>
              <a:gd name="connsiteX42" fmla="*/ 3405266 w 4689215"/>
              <a:gd name="connsiteY42" fmla="*/ 30933 h 3924630"/>
              <a:gd name="connsiteX43" fmla="*/ 3953252 w 4689215"/>
              <a:gd name="connsiteY43" fmla="*/ 29172 h 3924630"/>
              <a:gd name="connsiteX44" fmla="*/ 4210899 w 4689215"/>
              <a:gd name="connsiteY44" fmla="*/ 72679 h 3924630"/>
              <a:gd name="connsiteX45" fmla="*/ 4433966 w 4689215"/>
              <a:gd name="connsiteY45" fmla="*/ 152400 h 3924630"/>
              <a:gd name="connsiteX46" fmla="*/ 4560966 w 4689215"/>
              <a:gd name="connsiteY46" fmla="*/ 190500 h 3924630"/>
              <a:gd name="connsiteX47" fmla="*/ 4684446 w 4689215"/>
              <a:gd name="connsiteY47" fmla="*/ 409795 h 3924630"/>
              <a:gd name="connsiteX48" fmla="*/ 4664578 w 4689215"/>
              <a:gd name="connsiteY48" fmla="*/ 1021281 h 3924630"/>
              <a:gd name="connsiteX49" fmla="*/ 4624466 w 4689215"/>
              <a:gd name="connsiteY49" fmla="*/ 1930400 h 3924630"/>
              <a:gd name="connsiteX50" fmla="*/ 4459366 w 4689215"/>
              <a:gd name="connsiteY50" fmla="*/ 2997200 h 3924630"/>
              <a:gd name="connsiteX51" fmla="*/ 4103766 w 4689215"/>
              <a:gd name="connsiteY51" fmla="*/ 3378200 h 3924630"/>
              <a:gd name="connsiteX52" fmla="*/ 3710066 w 4689215"/>
              <a:gd name="connsiteY52" fmla="*/ 3568700 h 3924630"/>
              <a:gd name="connsiteX53" fmla="*/ 3278266 w 4689215"/>
              <a:gd name="connsiteY53" fmla="*/ 3670300 h 3924630"/>
              <a:gd name="connsiteX54" fmla="*/ 2541666 w 4689215"/>
              <a:gd name="connsiteY54" fmla="*/ 3695700 h 3924630"/>
              <a:gd name="connsiteX55" fmla="*/ 1347866 w 4689215"/>
              <a:gd name="connsiteY55" fmla="*/ 3771900 h 3924630"/>
              <a:gd name="connsiteX56" fmla="*/ 623966 w 4689215"/>
              <a:gd name="connsiteY56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40867 w 4689215"/>
              <a:gd name="connsiteY7" fmla="*/ 1515117 h 3924630"/>
              <a:gd name="connsiteX8" fmla="*/ 68396 w 4689215"/>
              <a:gd name="connsiteY8" fmla="*/ 924090 h 3924630"/>
              <a:gd name="connsiteX9" fmla="*/ 128666 w 4689215"/>
              <a:gd name="connsiteY9" fmla="*/ 1028700 h 3924630"/>
              <a:gd name="connsiteX10" fmla="*/ 139731 w 4689215"/>
              <a:gd name="connsiteY10" fmla="*/ 702147 h 3924630"/>
              <a:gd name="connsiteX11" fmla="*/ 192166 w 4689215"/>
              <a:gd name="connsiteY11" fmla="*/ 546100 h 3924630"/>
              <a:gd name="connsiteX12" fmla="*/ 154066 w 4689215"/>
              <a:gd name="connsiteY12" fmla="*/ 508000 h 3924630"/>
              <a:gd name="connsiteX13" fmla="*/ 166766 w 4689215"/>
              <a:gd name="connsiteY13" fmla="*/ 457200 h 3924630"/>
              <a:gd name="connsiteX14" fmla="*/ 204866 w 4689215"/>
              <a:gd name="connsiteY14" fmla="*/ 444500 h 3924630"/>
              <a:gd name="connsiteX15" fmla="*/ 382666 w 4689215"/>
              <a:gd name="connsiteY15" fmla="*/ 406400 h 3924630"/>
              <a:gd name="connsiteX16" fmla="*/ 471566 w 4689215"/>
              <a:gd name="connsiteY16" fmla="*/ 368300 h 3924630"/>
              <a:gd name="connsiteX17" fmla="*/ 509666 w 4689215"/>
              <a:gd name="connsiteY17" fmla="*/ 355600 h 3924630"/>
              <a:gd name="connsiteX18" fmla="*/ 560466 w 4689215"/>
              <a:gd name="connsiteY18" fmla="*/ 342900 h 3924630"/>
              <a:gd name="connsiteX19" fmla="*/ 598566 w 4689215"/>
              <a:gd name="connsiteY19" fmla="*/ 330200 h 3924630"/>
              <a:gd name="connsiteX20" fmla="*/ 839866 w 4689215"/>
              <a:gd name="connsiteY20" fmla="*/ 304800 h 3924630"/>
              <a:gd name="connsiteX21" fmla="*/ 941466 w 4689215"/>
              <a:gd name="connsiteY21" fmla="*/ 292100 h 3924630"/>
              <a:gd name="connsiteX22" fmla="*/ 1004966 w 4689215"/>
              <a:gd name="connsiteY22" fmla="*/ 279400 h 3924630"/>
              <a:gd name="connsiteX23" fmla="*/ 1144666 w 4689215"/>
              <a:gd name="connsiteY23" fmla="*/ 266700 h 3924630"/>
              <a:gd name="connsiteX24" fmla="*/ 1258966 w 4689215"/>
              <a:gd name="connsiteY24" fmla="*/ 254000 h 3924630"/>
              <a:gd name="connsiteX25" fmla="*/ 1309766 w 4689215"/>
              <a:gd name="connsiteY25" fmla="*/ 241300 h 3924630"/>
              <a:gd name="connsiteX26" fmla="*/ 1551066 w 4689215"/>
              <a:gd name="connsiteY26" fmla="*/ 215900 h 3924630"/>
              <a:gd name="connsiteX27" fmla="*/ 1601866 w 4689215"/>
              <a:gd name="connsiteY27" fmla="*/ 203200 h 3924630"/>
              <a:gd name="connsiteX28" fmla="*/ 1779666 w 4689215"/>
              <a:gd name="connsiteY28" fmla="*/ 177800 h 3924630"/>
              <a:gd name="connsiteX29" fmla="*/ 1868566 w 4689215"/>
              <a:gd name="connsiteY29" fmla="*/ 152400 h 3924630"/>
              <a:gd name="connsiteX30" fmla="*/ 1970166 w 4689215"/>
              <a:gd name="connsiteY30" fmla="*/ 114300 h 3924630"/>
              <a:gd name="connsiteX31" fmla="*/ 2020966 w 4689215"/>
              <a:gd name="connsiteY31" fmla="*/ 101600 h 3924630"/>
              <a:gd name="connsiteX32" fmla="*/ 2059066 w 4689215"/>
              <a:gd name="connsiteY32" fmla="*/ 88900 h 3924630"/>
              <a:gd name="connsiteX33" fmla="*/ 2109866 w 4689215"/>
              <a:gd name="connsiteY33" fmla="*/ 76200 h 3924630"/>
              <a:gd name="connsiteX34" fmla="*/ 2173366 w 4689215"/>
              <a:gd name="connsiteY34" fmla="*/ 63500 h 3924630"/>
              <a:gd name="connsiteX35" fmla="*/ 2236866 w 4689215"/>
              <a:gd name="connsiteY35" fmla="*/ 38100 h 3924630"/>
              <a:gd name="connsiteX36" fmla="*/ 2287666 w 4689215"/>
              <a:gd name="connsiteY36" fmla="*/ 25400 h 3924630"/>
              <a:gd name="connsiteX37" fmla="*/ 2325766 w 4689215"/>
              <a:gd name="connsiteY37" fmla="*/ 12700 h 3924630"/>
              <a:gd name="connsiteX38" fmla="*/ 2414666 w 4689215"/>
              <a:gd name="connsiteY38" fmla="*/ 0 h 3924630"/>
              <a:gd name="connsiteX39" fmla="*/ 2973466 w 4689215"/>
              <a:gd name="connsiteY39" fmla="*/ 12700 h 3924630"/>
              <a:gd name="connsiteX40" fmla="*/ 3062366 w 4689215"/>
              <a:gd name="connsiteY40" fmla="*/ 25400 h 3924630"/>
              <a:gd name="connsiteX41" fmla="*/ 3189366 w 4689215"/>
              <a:gd name="connsiteY41" fmla="*/ 38100 h 3924630"/>
              <a:gd name="connsiteX42" fmla="*/ 3405266 w 4689215"/>
              <a:gd name="connsiteY42" fmla="*/ 30933 h 3924630"/>
              <a:gd name="connsiteX43" fmla="*/ 3953252 w 4689215"/>
              <a:gd name="connsiteY43" fmla="*/ 29172 h 3924630"/>
              <a:gd name="connsiteX44" fmla="*/ 4210899 w 4689215"/>
              <a:gd name="connsiteY44" fmla="*/ 72679 h 3924630"/>
              <a:gd name="connsiteX45" fmla="*/ 4433966 w 4689215"/>
              <a:gd name="connsiteY45" fmla="*/ 152400 h 3924630"/>
              <a:gd name="connsiteX46" fmla="*/ 4560966 w 4689215"/>
              <a:gd name="connsiteY46" fmla="*/ 190500 h 3924630"/>
              <a:gd name="connsiteX47" fmla="*/ 4684446 w 4689215"/>
              <a:gd name="connsiteY47" fmla="*/ 409795 h 3924630"/>
              <a:gd name="connsiteX48" fmla="*/ 4664578 w 4689215"/>
              <a:gd name="connsiteY48" fmla="*/ 1021281 h 3924630"/>
              <a:gd name="connsiteX49" fmla="*/ 4624466 w 4689215"/>
              <a:gd name="connsiteY49" fmla="*/ 1930400 h 3924630"/>
              <a:gd name="connsiteX50" fmla="*/ 4459366 w 4689215"/>
              <a:gd name="connsiteY50" fmla="*/ 2997200 h 3924630"/>
              <a:gd name="connsiteX51" fmla="*/ 4103766 w 4689215"/>
              <a:gd name="connsiteY51" fmla="*/ 3378200 h 3924630"/>
              <a:gd name="connsiteX52" fmla="*/ 3710066 w 4689215"/>
              <a:gd name="connsiteY52" fmla="*/ 3568700 h 3924630"/>
              <a:gd name="connsiteX53" fmla="*/ 3278266 w 4689215"/>
              <a:gd name="connsiteY53" fmla="*/ 3670300 h 3924630"/>
              <a:gd name="connsiteX54" fmla="*/ 2541666 w 4689215"/>
              <a:gd name="connsiteY54" fmla="*/ 3695700 h 3924630"/>
              <a:gd name="connsiteX55" fmla="*/ 1347866 w 4689215"/>
              <a:gd name="connsiteY55" fmla="*/ 3771900 h 3924630"/>
              <a:gd name="connsiteX56" fmla="*/ 623966 w 4689215"/>
              <a:gd name="connsiteY56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40867 w 4689215"/>
              <a:gd name="connsiteY7" fmla="*/ 1515117 h 3924630"/>
              <a:gd name="connsiteX8" fmla="*/ 68396 w 4689215"/>
              <a:gd name="connsiteY8" fmla="*/ 924090 h 3924630"/>
              <a:gd name="connsiteX9" fmla="*/ 139731 w 4689215"/>
              <a:gd name="connsiteY9" fmla="*/ 702147 h 3924630"/>
              <a:gd name="connsiteX10" fmla="*/ 192166 w 4689215"/>
              <a:gd name="connsiteY10" fmla="*/ 546100 h 3924630"/>
              <a:gd name="connsiteX11" fmla="*/ 154066 w 4689215"/>
              <a:gd name="connsiteY11" fmla="*/ 508000 h 3924630"/>
              <a:gd name="connsiteX12" fmla="*/ 166766 w 4689215"/>
              <a:gd name="connsiteY12" fmla="*/ 457200 h 3924630"/>
              <a:gd name="connsiteX13" fmla="*/ 204866 w 4689215"/>
              <a:gd name="connsiteY13" fmla="*/ 444500 h 3924630"/>
              <a:gd name="connsiteX14" fmla="*/ 382666 w 4689215"/>
              <a:gd name="connsiteY14" fmla="*/ 406400 h 3924630"/>
              <a:gd name="connsiteX15" fmla="*/ 471566 w 4689215"/>
              <a:gd name="connsiteY15" fmla="*/ 368300 h 3924630"/>
              <a:gd name="connsiteX16" fmla="*/ 509666 w 4689215"/>
              <a:gd name="connsiteY16" fmla="*/ 355600 h 3924630"/>
              <a:gd name="connsiteX17" fmla="*/ 560466 w 4689215"/>
              <a:gd name="connsiteY17" fmla="*/ 342900 h 3924630"/>
              <a:gd name="connsiteX18" fmla="*/ 598566 w 4689215"/>
              <a:gd name="connsiteY18" fmla="*/ 330200 h 3924630"/>
              <a:gd name="connsiteX19" fmla="*/ 839866 w 4689215"/>
              <a:gd name="connsiteY19" fmla="*/ 304800 h 3924630"/>
              <a:gd name="connsiteX20" fmla="*/ 941466 w 4689215"/>
              <a:gd name="connsiteY20" fmla="*/ 292100 h 3924630"/>
              <a:gd name="connsiteX21" fmla="*/ 1004966 w 4689215"/>
              <a:gd name="connsiteY21" fmla="*/ 279400 h 3924630"/>
              <a:gd name="connsiteX22" fmla="*/ 1144666 w 4689215"/>
              <a:gd name="connsiteY22" fmla="*/ 266700 h 3924630"/>
              <a:gd name="connsiteX23" fmla="*/ 1258966 w 4689215"/>
              <a:gd name="connsiteY23" fmla="*/ 254000 h 3924630"/>
              <a:gd name="connsiteX24" fmla="*/ 1309766 w 4689215"/>
              <a:gd name="connsiteY24" fmla="*/ 241300 h 3924630"/>
              <a:gd name="connsiteX25" fmla="*/ 1551066 w 4689215"/>
              <a:gd name="connsiteY25" fmla="*/ 215900 h 3924630"/>
              <a:gd name="connsiteX26" fmla="*/ 1601866 w 4689215"/>
              <a:gd name="connsiteY26" fmla="*/ 203200 h 3924630"/>
              <a:gd name="connsiteX27" fmla="*/ 1779666 w 4689215"/>
              <a:gd name="connsiteY27" fmla="*/ 177800 h 3924630"/>
              <a:gd name="connsiteX28" fmla="*/ 1868566 w 4689215"/>
              <a:gd name="connsiteY28" fmla="*/ 152400 h 3924630"/>
              <a:gd name="connsiteX29" fmla="*/ 1970166 w 4689215"/>
              <a:gd name="connsiteY29" fmla="*/ 114300 h 3924630"/>
              <a:gd name="connsiteX30" fmla="*/ 2020966 w 4689215"/>
              <a:gd name="connsiteY30" fmla="*/ 101600 h 3924630"/>
              <a:gd name="connsiteX31" fmla="*/ 2059066 w 4689215"/>
              <a:gd name="connsiteY31" fmla="*/ 88900 h 3924630"/>
              <a:gd name="connsiteX32" fmla="*/ 2109866 w 4689215"/>
              <a:gd name="connsiteY32" fmla="*/ 76200 h 3924630"/>
              <a:gd name="connsiteX33" fmla="*/ 2173366 w 4689215"/>
              <a:gd name="connsiteY33" fmla="*/ 63500 h 3924630"/>
              <a:gd name="connsiteX34" fmla="*/ 2236866 w 4689215"/>
              <a:gd name="connsiteY34" fmla="*/ 38100 h 3924630"/>
              <a:gd name="connsiteX35" fmla="*/ 2287666 w 4689215"/>
              <a:gd name="connsiteY35" fmla="*/ 25400 h 3924630"/>
              <a:gd name="connsiteX36" fmla="*/ 2325766 w 4689215"/>
              <a:gd name="connsiteY36" fmla="*/ 12700 h 3924630"/>
              <a:gd name="connsiteX37" fmla="*/ 2414666 w 4689215"/>
              <a:gd name="connsiteY37" fmla="*/ 0 h 3924630"/>
              <a:gd name="connsiteX38" fmla="*/ 2973466 w 4689215"/>
              <a:gd name="connsiteY38" fmla="*/ 12700 h 3924630"/>
              <a:gd name="connsiteX39" fmla="*/ 3062366 w 4689215"/>
              <a:gd name="connsiteY39" fmla="*/ 25400 h 3924630"/>
              <a:gd name="connsiteX40" fmla="*/ 3189366 w 4689215"/>
              <a:gd name="connsiteY40" fmla="*/ 38100 h 3924630"/>
              <a:gd name="connsiteX41" fmla="*/ 3405266 w 4689215"/>
              <a:gd name="connsiteY41" fmla="*/ 30933 h 3924630"/>
              <a:gd name="connsiteX42" fmla="*/ 3953252 w 4689215"/>
              <a:gd name="connsiteY42" fmla="*/ 29172 h 3924630"/>
              <a:gd name="connsiteX43" fmla="*/ 4210899 w 4689215"/>
              <a:gd name="connsiteY43" fmla="*/ 72679 h 3924630"/>
              <a:gd name="connsiteX44" fmla="*/ 4433966 w 4689215"/>
              <a:gd name="connsiteY44" fmla="*/ 152400 h 3924630"/>
              <a:gd name="connsiteX45" fmla="*/ 4560966 w 4689215"/>
              <a:gd name="connsiteY45" fmla="*/ 190500 h 3924630"/>
              <a:gd name="connsiteX46" fmla="*/ 4684446 w 4689215"/>
              <a:gd name="connsiteY46" fmla="*/ 409795 h 3924630"/>
              <a:gd name="connsiteX47" fmla="*/ 4664578 w 4689215"/>
              <a:gd name="connsiteY47" fmla="*/ 1021281 h 3924630"/>
              <a:gd name="connsiteX48" fmla="*/ 4624466 w 4689215"/>
              <a:gd name="connsiteY48" fmla="*/ 1930400 h 3924630"/>
              <a:gd name="connsiteX49" fmla="*/ 4459366 w 4689215"/>
              <a:gd name="connsiteY49" fmla="*/ 2997200 h 3924630"/>
              <a:gd name="connsiteX50" fmla="*/ 4103766 w 4689215"/>
              <a:gd name="connsiteY50" fmla="*/ 3378200 h 3924630"/>
              <a:gd name="connsiteX51" fmla="*/ 3710066 w 4689215"/>
              <a:gd name="connsiteY51" fmla="*/ 3568700 h 3924630"/>
              <a:gd name="connsiteX52" fmla="*/ 3278266 w 4689215"/>
              <a:gd name="connsiteY52" fmla="*/ 3670300 h 3924630"/>
              <a:gd name="connsiteX53" fmla="*/ 2541666 w 4689215"/>
              <a:gd name="connsiteY53" fmla="*/ 3695700 h 3924630"/>
              <a:gd name="connsiteX54" fmla="*/ 1347866 w 4689215"/>
              <a:gd name="connsiteY54" fmla="*/ 3771900 h 3924630"/>
              <a:gd name="connsiteX55" fmla="*/ 623966 w 4689215"/>
              <a:gd name="connsiteY55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40867 w 4689215"/>
              <a:gd name="connsiteY7" fmla="*/ 1515117 h 3924630"/>
              <a:gd name="connsiteX8" fmla="*/ 68396 w 4689215"/>
              <a:gd name="connsiteY8" fmla="*/ 924090 h 3924630"/>
              <a:gd name="connsiteX9" fmla="*/ 97446 w 4689215"/>
              <a:gd name="connsiteY9" fmla="*/ 607007 h 3924630"/>
              <a:gd name="connsiteX10" fmla="*/ 192166 w 4689215"/>
              <a:gd name="connsiteY10" fmla="*/ 546100 h 3924630"/>
              <a:gd name="connsiteX11" fmla="*/ 154066 w 4689215"/>
              <a:gd name="connsiteY11" fmla="*/ 508000 h 3924630"/>
              <a:gd name="connsiteX12" fmla="*/ 166766 w 4689215"/>
              <a:gd name="connsiteY12" fmla="*/ 457200 h 3924630"/>
              <a:gd name="connsiteX13" fmla="*/ 204866 w 4689215"/>
              <a:gd name="connsiteY13" fmla="*/ 444500 h 3924630"/>
              <a:gd name="connsiteX14" fmla="*/ 382666 w 4689215"/>
              <a:gd name="connsiteY14" fmla="*/ 406400 h 3924630"/>
              <a:gd name="connsiteX15" fmla="*/ 471566 w 4689215"/>
              <a:gd name="connsiteY15" fmla="*/ 368300 h 3924630"/>
              <a:gd name="connsiteX16" fmla="*/ 509666 w 4689215"/>
              <a:gd name="connsiteY16" fmla="*/ 355600 h 3924630"/>
              <a:gd name="connsiteX17" fmla="*/ 560466 w 4689215"/>
              <a:gd name="connsiteY17" fmla="*/ 342900 h 3924630"/>
              <a:gd name="connsiteX18" fmla="*/ 598566 w 4689215"/>
              <a:gd name="connsiteY18" fmla="*/ 330200 h 3924630"/>
              <a:gd name="connsiteX19" fmla="*/ 839866 w 4689215"/>
              <a:gd name="connsiteY19" fmla="*/ 304800 h 3924630"/>
              <a:gd name="connsiteX20" fmla="*/ 941466 w 4689215"/>
              <a:gd name="connsiteY20" fmla="*/ 292100 h 3924630"/>
              <a:gd name="connsiteX21" fmla="*/ 1004966 w 4689215"/>
              <a:gd name="connsiteY21" fmla="*/ 279400 h 3924630"/>
              <a:gd name="connsiteX22" fmla="*/ 1144666 w 4689215"/>
              <a:gd name="connsiteY22" fmla="*/ 266700 h 3924630"/>
              <a:gd name="connsiteX23" fmla="*/ 1258966 w 4689215"/>
              <a:gd name="connsiteY23" fmla="*/ 254000 h 3924630"/>
              <a:gd name="connsiteX24" fmla="*/ 1309766 w 4689215"/>
              <a:gd name="connsiteY24" fmla="*/ 241300 h 3924630"/>
              <a:gd name="connsiteX25" fmla="*/ 1551066 w 4689215"/>
              <a:gd name="connsiteY25" fmla="*/ 215900 h 3924630"/>
              <a:gd name="connsiteX26" fmla="*/ 1601866 w 4689215"/>
              <a:gd name="connsiteY26" fmla="*/ 203200 h 3924630"/>
              <a:gd name="connsiteX27" fmla="*/ 1779666 w 4689215"/>
              <a:gd name="connsiteY27" fmla="*/ 177800 h 3924630"/>
              <a:gd name="connsiteX28" fmla="*/ 1868566 w 4689215"/>
              <a:gd name="connsiteY28" fmla="*/ 152400 h 3924630"/>
              <a:gd name="connsiteX29" fmla="*/ 1970166 w 4689215"/>
              <a:gd name="connsiteY29" fmla="*/ 114300 h 3924630"/>
              <a:gd name="connsiteX30" fmla="*/ 2020966 w 4689215"/>
              <a:gd name="connsiteY30" fmla="*/ 101600 h 3924630"/>
              <a:gd name="connsiteX31" fmla="*/ 2059066 w 4689215"/>
              <a:gd name="connsiteY31" fmla="*/ 88900 h 3924630"/>
              <a:gd name="connsiteX32" fmla="*/ 2109866 w 4689215"/>
              <a:gd name="connsiteY32" fmla="*/ 76200 h 3924630"/>
              <a:gd name="connsiteX33" fmla="*/ 2173366 w 4689215"/>
              <a:gd name="connsiteY33" fmla="*/ 63500 h 3924630"/>
              <a:gd name="connsiteX34" fmla="*/ 2236866 w 4689215"/>
              <a:gd name="connsiteY34" fmla="*/ 38100 h 3924630"/>
              <a:gd name="connsiteX35" fmla="*/ 2287666 w 4689215"/>
              <a:gd name="connsiteY35" fmla="*/ 25400 h 3924630"/>
              <a:gd name="connsiteX36" fmla="*/ 2325766 w 4689215"/>
              <a:gd name="connsiteY36" fmla="*/ 12700 h 3924630"/>
              <a:gd name="connsiteX37" fmla="*/ 2414666 w 4689215"/>
              <a:gd name="connsiteY37" fmla="*/ 0 h 3924630"/>
              <a:gd name="connsiteX38" fmla="*/ 2973466 w 4689215"/>
              <a:gd name="connsiteY38" fmla="*/ 12700 h 3924630"/>
              <a:gd name="connsiteX39" fmla="*/ 3062366 w 4689215"/>
              <a:gd name="connsiteY39" fmla="*/ 25400 h 3924630"/>
              <a:gd name="connsiteX40" fmla="*/ 3189366 w 4689215"/>
              <a:gd name="connsiteY40" fmla="*/ 38100 h 3924630"/>
              <a:gd name="connsiteX41" fmla="*/ 3405266 w 4689215"/>
              <a:gd name="connsiteY41" fmla="*/ 30933 h 3924630"/>
              <a:gd name="connsiteX42" fmla="*/ 3953252 w 4689215"/>
              <a:gd name="connsiteY42" fmla="*/ 29172 h 3924630"/>
              <a:gd name="connsiteX43" fmla="*/ 4210899 w 4689215"/>
              <a:gd name="connsiteY43" fmla="*/ 72679 h 3924630"/>
              <a:gd name="connsiteX44" fmla="*/ 4433966 w 4689215"/>
              <a:gd name="connsiteY44" fmla="*/ 152400 h 3924630"/>
              <a:gd name="connsiteX45" fmla="*/ 4560966 w 4689215"/>
              <a:gd name="connsiteY45" fmla="*/ 190500 h 3924630"/>
              <a:gd name="connsiteX46" fmla="*/ 4684446 w 4689215"/>
              <a:gd name="connsiteY46" fmla="*/ 409795 h 3924630"/>
              <a:gd name="connsiteX47" fmla="*/ 4664578 w 4689215"/>
              <a:gd name="connsiteY47" fmla="*/ 1021281 h 3924630"/>
              <a:gd name="connsiteX48" fmla="*/ 4624466 w 4689215"/>
              <a:gd name="connsiteY48" fmla="*/ 1930400 h 3924630"/>
              <a:gd name="connsiteX49" fmla="*/ 4459366 w 4689215"/>
              <a:gd name="connsiteY49" fmla="*/ 2997200 h 3924630"/>
              <a:gd name="connsiteX50" fmla="*/ 4103766 w 4689215"/>
              <a:gd name="connsiteY50" fmla="*/ 3378200 h 3924630"/>
              <a:gd name="connsiteX51" fmla="*/ 3710066 w 4689215"/>
              <a:gd name="connsiteY51" fmla="*/ 3568700 h 3924630"/>
              <a:gd name="connsiteX52" fmla="*/ 3278266 w 4689215"/>
              <a:gd name="connsiteY52" fmla="*/ 3670300 h 3924630"/>
              <a:gd name="connsiteX53" fmla="*/ 2541666 w 4689215"/>
              <a:gd name="connsiteY53" fmla="*/ 3695700 h 3924630"/>
              <a:gd name="connsiteX54" fmla="*/ 1347866 w 4689215"/>
              <a:gd name="connsiteY54" fmla="*/ 3771900 h 3924630"/>
              <a:gd name="connsiteX55" fmla="*/ 623966 w 4689215"/>
              <a:gd name="connsiteY55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40867 w 4689215"/>
              <a:gd name="connsiteY7" fmla="*/ 1515117 h 3924630"/>
              <a:gd name="connsiteX8" fmla="*/ 68396 w 4689215"/>
              <a:gd name="connsiteY8" fmla="*/ 924090 h 3924630"/>
              <a:gd name="connsiteX9" fmla="*/ 97446 w 4689215"/>
              <a:gd name="connsiteY9" fmla="*/ 607007 h 3924630"/>
              <a:gd name="connsiteX10" fmla="*/ 154066 w 4689215"/>
              <a:gd name="connsiteY10" fmla="*/ 508000 h 3924630"/>
              <a:gd name="connsiteX11" fmla="*/ 166766 w 4689215"/>
              <a:gd name="connsiteY11" fmla="*/ 457200 h 3924630"/>
              <a:gd name="connsiteX12" fmla="*/ 204866 w 4689215"/>
              <a:gd name="connsiteY12" fmla="*/ 444500 h 3924630"/>
              <a:gd name="connsiteX13" fmla="*/ 382666 w 4689215"/>
              <a:gd name="connsiteY13" fmla="*/ 406400 h 3924630"/>
              <a:gd name="connsiteX14" fmla="*/ 471566 w 4689215"/>
              <a:gd name="connsiteY14" fmla="*/ 368300 h 3924630"/>
              <a:gd name="connsiteX15" fmla="*/ 509666 w 4689215"/>
              <a:gd name="connsiteY15" fmla="*/ 355600 h 3924630"/>
              <a:gd name="connsiteX16" fmla="*/ 560466 w 4689215"/>
              <a:gd name="connsiteY16" fmla="*/ 342900 h 3924630"/>
              <a:gd name="connsiteX17" fmla="*/ 598566 w 4689215"/>
              <a:gd name="connsiteY17" fmla="*/ 330200 h 3924630"/>
              <a:gd name="connsiteX18" fmla="*/ 839866 w 4689215"/>
              <a:gd name="connsiteY18" fmla="*/ 304800 h 3924630"/>
              <a:gd name="connsiteX19" fmla="*/ 941466 w 4689215"/>
              <a:gd name="connsiteY19" fmla="*/ 292100 h 3924630"/>
              <a:gd name="connsiteX20" fmla="*/ 1004966 w 4689215"/>
              <a:gd name="connsiteY20" fmla="*/ 279400 h 3924630"/>
              <a:gd name="connsiteX21" fmla="*/ 1144666 w 4689215"/>
              <a:gd name="connsiteY21" fmla="*/ 266700 h 3924630"/>
              <a:gd name="connsiteX22" fmla="*/ 1258966 w 4689215"/>
              <a:gd name="connsiteY22" fmla="*/ 254000 h 3924630"/>
              <a:gd name="connsiteX23" fmla="*/ 1309766 w 4689215"/>
              <a:gd name="connsiteY23" fmla="*/ 241300 h 3924630"/>
              <a:gd name="connsiteX24" fmla="*/ 1551066 w 4689215"/>
              <a:gd name="connsiteY24" fmla="*/ 215900 h 3924630"/>
              <a:gd name="connsiteX25" fmla="*/ 1601866 w 4689215"/>
              <a:gd name="connsiteY25" fmla="*/ 203200 h 3924630"/>
              <a:gd name="connsiteX26" fmla="*/ 1779666 w 4689215"/>
              <a:gd name="connsiteY26" fmla="*/ 177800 h 3924630"/>
              <a:gd name="connsiteX27" fmla="*/ 1868566 w 4689215"/>
              <a:gd name="connsiteY27" fmla="*/ 152400 h 3924630"/>
              <a:gd name="connsiteX28" fmla="*/ 1970166 w 4689215"/>
              <a:gd name="connsiteY28" fmla="*/ 114300 h 3924630"/>
              <a:gd name="connsiteX29" fmla="*/ 2020966 w 4689215"/>
              <a:gd name="connsiteY29" fmla="*/ 101600 h 3924630"/>
              <a:gd name="connsiteX30" fmla="*/ 2059066 w 4689215"/>
              <a:gd name="connsiteY30" fmla="*/ 88900 h 3924630"/>
              <a:gd name="connsiteX31" fmla="*/ 2109866 w 4689215"/>
              <a:gd name="connsiteY31" fmla="*/ 76200 h 3924630"/>
              <a:gd name="connsiteX32" fmla="*/ 2173366 w 4689215"/>
              <a:gd name="connsiteY32" fmla="*/ 63500 h 3924630"/>
              <a:gd name="connsiteX33" fmla="*/ 2236866 w 4689215"/>
              <a:gd name="connsiteY33" fmla="*/ 38100 h 3924630"/>
              <a:gd name="connsiteX34" fmla="*/ 2287666 w 4689215"/>
              <a:gd name="connsiteY34" fmla="*/ 25400 h 3924630"/>
              <a:gd name="connsiteX35" fmla="*/ 2325766 w 4689215"/>
              <a:gd name="connsiteY35" fmla="*/ 12700 h 3924630"/>
              <a:gd name="connsiteX36" fmla="*/ 2414666 w 4689215"/>
              <a:gd name="connsiteY36" fmla="*/ 0 h 3924630"/>
              <a:gd name="connsiteX37" fmla="*/ 2973466 w 4689215"/>
              <a:gd name="connsiteY37" fmla="*/ 12700 h 3924630"/>
              <a:gd name="connsiteX38" fmla="*/ 3062366 w 4689215"/>
              <a:gd name="connsiteY38" fmla="*/ 25400 h 3924630"/>
              <a:gd name="connsiteX39" fmla="*/ 3189366 w 4689215"/>
              <a:gd name="connsiteY39" fmla="*/ 38100 h 3924630"/>
              <a:gd name="connsiteX40" fmla="*/ 3405266 w 4689215"/>
              <a:gd name="connsiteY40" fmla="*/ 30933 h 3924630"/>
              <a:gd name="connsiteX41" fmla="*/ 3953252 w 4689215"/>
              <a:gd name="connsiteY41" fmla="*/ 29172 h 3924630"/>
              <a:gd name="connsiteX42" fmla="*/ 4210899 w 4689215"/>
              <a:gd name="connsiteY42" fmla="*/ 72679 h 3924630"/>
              <a:gd name="connsiteX43" fmla="*/ 4433966 w 4689215"/>
              <a:gd name="connsiteY43" fmla="*/ 152400 h 3924630"/>
              <a:gd name="connsiteX44" fmla="*/ 4560966 w 4689215"/>
              <a:gd name="connsiteY44" fmla="*/ 190500 h 3924630"/>
              <a:gd name="connsiteX45" fmla="*/ 4684446 w 4689215"/>
              <a:gd name="connsiteY45" fmla="*/ 409795 h 3924630"/>
              <a:gd name="connsiteX46" fmla="*/ 4664578 w 4689215"/>
              <a:gd name="connsiteY46" fmla="*/ 1021281 h 3924630"/>
              <a:gd name="connsiteX47" fmla="*/ 4624466 w 4689215"/>
              <a:gd name="connsiteY47" fmla="*/ 1930400 h 3924630"/>
              <a:gd name="connsiteX48" fmla="*/ 4459366 w 4689215"/>
              <a:gd name="connsiteY48" fmla="*/ 2997200 h 3924630"/>
              <a:gd name="connsiteX49" fmla="*/ 4103766 w 4689215"/>
              <a:gd name="connsiteY49" fmla="*/ 3378200 h 3924630"/>
              <a:gd name="connsiteX50" fmla="*/ 3710066 w 4689215"/>
              <a:gd name="connsiteY50" fmla="*/ 3568700 h 3924630"/>
              <a:gd name="connsiteX51" fmla="*/ 3278266 w 4689215"/>
              <a:gd name="connsiteY51" fmla="*/ 3670300 h 3924630"/>
              <a:gd name="connsiteX52" fmla="*/ 2541666 w 4689215"/>
              <a:gd name="connsiteY52" fmla="*/ 3695700 h 3924630"/>
              <a:gd name="connsiteX53" fmla="*/ 1347866 w 4689215"/>
              <a:gd name="connsiteY53" fmla="*/ 3771900 h 3924630"/>
              <a:gd name="connsiteX54" fmla="*/ 623966 w 4689215"/>
              <a:gd name="connsiteY54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40867 w 4689215"/>
              <a:gd name="connsiteY7" fmla="*/ 1515117 h 3924630"/>
              <a:gd name="connsiteX8" fmla="*/ 68396 w 4689215"/>
              <a:gd name="connsiteY8" fmla="*/ 924090 h 3924630"/>
              <a:gd name="connsiteX9" fmla="*/ 97446 w 4689215"/>
              <a:gd name="connsiteY9" fmla="*/ 607007 h 3924630"/>
              <a:gd name="connsiteX10" fmla="*/ 154066 w 4689215"/>
              <a:gd name="connsiteY10" fmla="*/ 508000 h 3924630"/>
              <a:gd name="connsiteX11" fmla="*/ 204866 w 4689215"/>
              <a:gd name="connsiteY11" fmla="*/ 444500 h 3924630"/>
              <a:gd name="connsiteX12" fmla="*/ 382666 w 4689215"/>
              <a:gd name="connsiteY12" fmla="*/ 406400 h 3924630"/>
              <a:gd name="connsiteX13" fmla="*/ 471566 w 4689215"/>
              <a:gd name="connsiteY13" fmla="*/ 368300 h 3924630"/>
              <a:gd name="connsiteX14" fmla="*/ 509666 w 4689215"/>
              <a:gd name="connsiteY14" fmla="*/ 355600 h 3924630"/>
              <a:gd name="connsiteX15" fmla="*/ 560466 w 4689215"/>
              <a:gd name="connsiteY15" fmla="*/ 342900 h 3924630"/>
              <a:gd name="connsiteX16" fmla="*/ 598566 w 4689215"/>
              <a:gd name="connsiteY16" fmla="*/ 330200 h 3924630"/>
              <a:gd name="connsiteX17" fmla="*/ 839866 w 4689215"/>
              <a:gd name="connsiteY17" fmla="*/ 304800 h 3924630"/>
              <a:gd name="connsiteX18" fmla="*/ 941466 w 4689215"/>
              <a:gd name="connsiteY18" fmla="*/ 292100 h 3924630"/>
              <a:gd name="connsiteX19" fmla="*/ 1004966 w 4689215"/>
              <a:gd name="connsiteY19" fmla="*/ 279400 h 3924630"/>
              <a:gd name="connsiteX20" fmla="*/ 1144666 w 4689215"/>
              <a:gd name="connsiteY20" fmla="*/ 266700 h 3924630"/>
              <a:gd name="connsiteX21" fmla="*/ 1258966 w 4689215"/>
              <a:gd name="connsiteY21" fmla="*/ 254000 h 3924630"/>
              <a:gd name="connsiteX22" fmla="*/ 1309766 w 4689215"/>
              <a:gd name="connsiteY22" fmla="*/ 241300 h 3924630"/>
              <a:gd name="connsiteX23" fmla="*/ 1551066 w 4689215"/>
              <a:gd name="connsiteY23" fmla="*/ 215900 h 3924630"/>
              <a:gd name="connsiteX24" fmla="*/ 1601866 w 4689215"/>
              <a:gd name="connsiteY24" fmla="*/ 203200 h 3924630"/>
              <a:gd name="connsiteX25" fmla="*/ 1779666 w 4689215"/>
              <a:gd name="connsiteY25" fmla="*/ 177800 h 3924630"/>
              <a:gd name="connsiteX26" fmla="*/ 1868566 w 4689215"/>
              <a:gd name="connsiteY26" fmla="*/ 152400 h 3924630"/>
              <a:gd name="connsiteX27" fmla="*/ 1970166 w 4689215"/>
              <a:gd name="connsiteY27" fmla="*/ 114300 h 3924630"/>
              <a:gd name="connsiteX28" fmla="*/ 2020966 w 4689215"/>
              <a:gd name="connsiteY28" fmla="*/ 101600 h 3924630"/>
              <a:gd name="connsiteX29" fmla="*/ 2059066 w 4689215"/>
              <a:gd name="connsiteY29" fmla="*/ 88900 h 3924630"/>
              <a:gd name="connsiteX30" fmla="*/ 2109866 w 4689215"/>
              <a:gd name="connsiteY30" fmla="*/ 76200 h 3924630"/>
              <a:gd name="connsiteX31" fmla="*/ 2173366 w 4689215"/>
              <a:gd name="connsiteY31" fmla="*/ 63500 h 3924630"/>
              <a:gd name="connsiteX32" fmla="*/ 2236866 w 4689215"/>
              <a:gd name="connsiteY32" fmla="*/ 38100 h 3924630"/>
              <a:gd name="connsiteX33" fmla="*/ 2287666 w 4689215"/>
              <a:gd name="connsiteY33" fmla="*/ 25400 h 3924630"/>
              <a:gd name="connsiteX34" fmla="*/ 2325766 w 4689215"/>
              <a:gd name="connsiteY34" fmla="*/ 12700 h 3924630"/>
              <a:gd name="connsiteX35" fmla="*/ 2414666 w 4689215"/>
              <a:gd name="connsiteY35" fmla="*/ 0 h 3924630"/>
              <a:gd name="connsiteX36" fmla="*/ 2973466 w 4689215"/>
              <a:gd name="connsiteY36" fmla="*/ 12700 h 3924630"/>
              <a:gd name="connsiteX37" fmla="*/ 3062366 w 4689215"/>
              <a:gd name="connsiteY37" fmla="*/ 25400 h 3924630"/>
              <a:gd name="connsiteX38" fmla="*/ 3189366 w 4689215"/>
              <a:gd name="connsiteY38" fmla="*/ 38100 h 3924630"/>
              <a:gd name="connsiteX39" fmla="*/ 3405266 w 4689215"/>
              <a:gd name="connsiteY39" fmla="*/ 30933 h 3924630"/>
              <a:gd name="connsiteX40" fmla="*/ 3953252 w 4689215"/>
              <a:gd name="connsiteY40" fmla="*/ 29172 h 3924630"/>
              <a:gd name="connsiteX41" fmla="*/ 4210899 w 4689215"/>
              <a:gd name="connsiteY41" fmla="*/ 72679 h 3924630"/>
              <a:gd name="connsiteX42" fmla="*/ 4433966 w 4689215"/>
              <a:gd name="connsiteY42" fmla="*/ 152400 h 3924630"/>
              <a:gd name="connsiteX43" fmla="*/ 4560966 w 4689215"/>
              <a:gd name="connsiteY43" fmla="*/ 190500 h 3924630"/>
              <a:gd name="connsiteX44" fmla="*/ 4684446 w 4689215"/>
              <a:gd name="connsiteY44" fmla="*/ 409795 h 3924630"/>
              <a:gd name="connsiteX45" fmla="*/ 4664578 w 4689215"/>
              <a:gd name="connsiteY45" fmla="*/ 1021281 h 3924630"/>
              <a:gd name="connsiteX46" fmla="*/ 4624466 w 4689215"/>
              <a:gd name="connsiteY46" fmla="*/ 1930400 h 3924630"/>
              <a:gd name="connsiteX47" fmla="*/ 4459366 w 4689215"/>
              <a:gd name="connsiteY47" fmla="*/ 2997200 h 3924630"/>
              <a:gd name="connsiteX48" fmla="*/ 4103766 w 4689215"/>
              <a:gd name="connsiteY48" fmla="*/ 3378200 h 3924630"/>
              <a:gd name="connsiteX49" fmla="*/ 3710066 w 4689215"/>
              <a:gd name="connsiteY49" fmla="*/ 3568700 h 3924630"/>
              <a:gd name="connsiteX50" fmla="*/ 3278266 w 4689215"/>
              <a:gd name="connsiteY50" fmla="*/ 3670300 h 3924630"/>
              <a:gd name="connsiteX51" fmla="*/ 2541666 w 4689215"/>
              <a:gd name="connsiteY51" fmla="*/ 3695700 h 3924630"/>
              <a:gd name="connsiteX52" fmla="*/ 1347866 w 4689215"/>
              <a:gd name="connsiteY52" fmla="*/ 3771900 h 3924630"/>
              <a:gd name="connsiteX53" fmla="*/ 623966 w 4689215"/>
              <a:gd name="connsiteY53" fmla="*/ 3924300 h 3924630"/>
              <a:gd name="connsiteX0" fmla="*/ 623966 w 4689215"/>
              <a:gd name="connsiteY0" fmla="*/ 3911677 h 3912007"/>
              <a:gd name="connsiteX1" fmla="*/ 192166 w 4689215"/>
              <a:gd name="connsiteY1" fmla="*/ 3797377 h 3912007"/>
              <a:gd name="connsiteX2" fmla="*/ 77866 w 4689215"/>
              <a:gd name="connsiteY2" fmla="*/ 3708477 h 3912007"/>
              <a:gd name="connsiteX3" fmla="*/ 52466 w 4689215"/>
              <a:gd name="connsiteY3" fmla="*/ 3670377 h 3912007"/>
              <a:gd name="connsiteX4" fmla="*/ 10108 w 4689215"/>
              <a:gd name="connsiteY4" fmla="*/ 3515922 h 3912007"/>
              <a:gd name="connsiteX5" fmla="*/ 1666 w 4689215"/>
              <a:gd name="connsiteY5" fmla="*/ 3162377 h 3912007"/>
              <a:gd name="connsiteX6" fmla="*/ 14366 w 4689215"/>
              <a:gd name="connsiteY6" fmla="*/ 2273377 h 3912007"/>
              <a:gd name="connsiteX7" fmla="*/ 40867 w 4689215"/>
              <a:gd name="connsiteY7" fmla="*/ 1502494 h 3912007"/>
              <a:gd name="connsiteX8" fmla="*/ 68396 w 4689215"/>
              <a:gd name="connsiteY8" fmla="*/ 911467 h 3912007"/>
              <a:gd name="connsiteX9" fmla="*/ 97446 w 4689215"/>
              <a:gd name="connsiteY9" fmla="*/ 594384 h 3912007"/>
              <a:gd name="connsiteX10" fmla="*/ 154066 w 4689215"/>
              <a:gd name="connsiteY10" fmla="*/ 495377 h 3912007"/>
              <a:gd name="connsiteX11" fmla="*/ 204866 w 4689215"/>
              <a:gd name="connsiteY11" fmla="*/ 431877 h 3912007"/>
              <a:gd name="connsiteX12" fmla="*/ 382666 w 4689215"/>
              <a:gd name="connsiteY12" fmla="*/ 393777 h 3912007"/>
              <a:gd name="connsiteX13" fmla="*/ 471566 w 4689215"/>
              <a:gd name="connsiteY13" fmla="*/ 355677 h 3912007"/>
              <a:gd name="connsiteX14" fmla="*/ 509666 w 4689215"/>
              <a:gd name="connsiteY14" fmla="*/ 342977 h 3912007"/>
              <a:gd name="connsiteX15" fmla="*/ 560466 w 4689215"/>
              <a:gd name="connsiteY15" fmla="*/ 330277 h 3912007"/>
              <a:gd name="connsiteX16" fmla="*/ 598566 w 4689215"/>
              <a:gd name="connsiteY16" fmla="*/ 317577 h 3912007"/>
              <a:gd name="connsiteX17" fmla="*/ 839866 w 4689215"/>
              <a:gd name="connsiteY17" fmla="*/ 292177 h 3912007"/>
              <a:gd name="connsiteX18" fmla="*/ 941466 w 4689215"/>
              <a:gd name="connsiteY18" fmla="*/ 279477 h 3912007"/>
              <a:gd name="connsiteX19" fmla="*/ 1004966 w 4689215"/>
              <a:gd name="connsiteY19" fmla="*/ 266777 h 3912007"/>
              <a:gd name="connsiteX20" fmla="*/ 1144666 w 4689215"/>
              <a:gd name="connsiteY20" fmla="*/ 254077 h 3912007"/>
              <a:gd name="connsiteX21" fmla="*/ 1258966 w 4689215"/>
              <a:gd name="connsiteY21" fmla="*/ 241377 h 3912007"/>
              <a:gd name="connsiteX22" fmla="*/ 1309766 w 4689215"/>
              <a:gd name="connsiteY22" fmla="*/ 228677 h 3912007"/>
              <a:gd name="connsiteX23" fmla="*/ 1551066 w 4689215"/>
              <a:gd name="connsiteY23" fmla="*/ 203277 h 3912007"/>
              <a:gd name="connsiteX24" fmla="*/ 1601866 w 4689215"/>
              <a:gd name="connsiteY24" fmla="*/ 190577 h 3912007"/>
              <a:gd name="connsiteX25" fmla="*/ 1779666 w 4689215"/>
              <a:gd name="connsiteY25" fmla="*/ 165177 h 3912007"/>
              <a:gd name="connsiteX26" fmla="*/ 1868566 w 4689215"/>
              <a:gd name="connsiteY26" fmla="*/ 139777 h 3912007"/>
              <a:gd name="connsiteX27" fmla="*/ 1970166 w 4689215"/>
              <a:gd name="connsiteY27" fmla="*/ 101677 h 3912007"/>
              <a:gd name="connsiteX28" fmla="*/ 2020966 w 4689215"/>
              <a:gd name="connsiteY28" fmla="*/ 88977 h 3912007"/>
              <a:gd name="connsiteX29" fmla="*/ 2059066 w 4689215"/>
              <a:gd name="connsiteY29" fmla="*/ 76277 h 3912007"/>
              <a:gd name="connsiteX30" fmla="*/ 2109866 w 4689215"/>
              <a:gd name="connsiteY30" fmla="*/ 63577 h 3912007"/>
              <a:gd name="connsiteX31" fmla="*/ 2173366 w 4689215"/>
              <a:gd name="connsiteY31" fmla="*/ 50877 h 3912007"/>
              <a:gd name="connsiteX32" fmla="*/ 2236866 w 4689215"/>
              <a:gd name="connsiteY32" fmla="*/ 25477 h 3912007"/>
              <a:gd name="connsiteX33" fmla="*/ 2287666 w 4689215"/>
              <a:gd name="connsiteY33" fmla="*/ 12777 h 3912007"/>
              <a:gd name="connsiteX34" fmla="*/ 2325766 w 4689215"/>
              <a:gd name="connsiteY34" fmla="*/ 77 h 3912007"/>
              <a:gd name="connsiteX35" fmla="*/ 2361810 w 4689215"/>
              <a:gd name="connsiteY35" fmla="*/ 19090 h 3912007"/>
              <a:gd name="connsiteX36" fmla="*/ 2973466 w 4689215"/>
              <a:gd name="connsiteY36" fmla="*/ 77 h 3912007"/>
              <a:gd name="connsiteX37" fmla="*/ 3062366 w 4689215"/>
              <a:gd name="connsiteY37" fmla="*/ 12777 h 3912007"/>
              <a:gd name="connsiteX38" fmla="*/ 3189366 w 4689215"/>
              <a:gd name="connsiteY38" fmla="*/ 25477 h 3912007"/>
              <a:gd name="connsiteX39" fmla="*/ 3405266 w 4689215"/>
              <a:gd name="connsiteY39" fmla="*/ 18310 h 3912007"/>
              <a:gd name="connsiteX40" fmla="*/ 3953252 w 4689215"/>
              <a:gd name="connsiteY40" fmla="*/ 16549 h 3912007"/>
              <a:gd name="connsiteX41" fmla="*/ 4210899 w 4689215"/>
              <a:gd name="connsiteY41" fmla="*/ 60056 h 3912007"/>
              <a:gd name="connsiteX42" fmla="*/ 4433966 w 4689215"/>
              <a:gd name="connsiteY42" fmla="*/ 139777 h 3912007"/>
              <a:gd name="connsiteX43" fmla="*/ 4560966 w 4689215"/>
              <a:gd name="connsiteY43" fmla="*/ 177877 h 3912007"/>
              <a:gd name="connsiteX44" fmla="*/ 4684446 w 4689215"/>
              <a:gd name="connsiteY44" fmla="*/ 397172 h 3912007"/>
              <a:gd name="connsiteX45" fmla="*/ 4664578 w 4689215"/>
              <a:gd name="connsiteY45" fmla="*/ 1008658 h 3912007"/>
              <a:gd name="connsiteX46" fmla="*/ 4624466 w 4689215"/>
              <a:gd name="connsiteY46" fmla="*/ 1917777 h 3912007"/>
              <a:gd name="connsiteX47" fmla="*/ 4459366 w 4689215"/>
              <a:gd name="connsiteY47" fmla="*/ 2984577 h 3912007"/>
              <a:gd name="connsiteX48" fmla="*/ 4103766 w 4689215"/>
              <a:gd name="connsiteY48" fmla="*/ 3365577 h 3912007"/>
              <a:gd name="connsiteX49" fmla="*/ 3710066 w 4689215"/>
              <a:gd name="connsiteY49" fmla="*/ 3556077 h 3912007"/>
              <a:gd name="connsiteX50" fmla="*/ 3278266 w 4689215"/>
              <a:gd name="connsiteY50" fmla="*/ 3657677 h 3912007"/>
              <a:gd name="connsiteX51" fmla="*/ 2541666 w 4689215"/>
              <a:gd name="connsiteY51" fmla="*/ 3683077 h 3912007"/>
              <a:gd name="connsiteX52" fmla="*/ 1347866 w 4689215"/>
              <a:gd name="connsiteY52" fmla="*/ 3759277 h 3912007"/>
              <a:gd name="connsiteX53" fmla="*/ 623966 w 4689215"/>
              <a:gd name="connsiteY53" fmla="*/ 3911677 h 3912007"/>
              <a:gd name="connsiteX0" fmla="*/ 623966 w 4689215"/>
              <a:gd name="connsiteY0" fmla="*/ 3911677 h 3912007"/>
              <a:gd name="connsiteX1" fmla="*/ 192166 w 4689215"/>
              <a:gd name="connsiteY1" fmla="*/ 3797377 h 3912007"/>
              <a:gd name="connsiteX2" fmla="*/ 77866 w 4689215"/>
              <a:gd name="connsiteY2" fmla="*/ 3708477 h 3912007"/>
              <a:gd name="connsiteX3" fmla="*/ 52466 w 4689215"/>
              <a:gd name="connsiteY3" fmla="*/ 3670377 h 3912007"/>
              <a:gd name="connsiteX4" fmla="*/ 10108 w 4689215"/>
              <a:gd name="connsiteY4" fmla="*/ 3515922 h 3912007"/>
              <a:gd name="connsiteX5" fmla="*/ 1666 w 4689215"/>
              <a:gd name="connsiteY5" fmla="*/ 3162377 h 3912007"/>
              <a:gd name="connsiteX6" fmla="*/ 14366 w 4689215"/>
              <a:gd name="connsiteY6" fmla="*/ 2273377 h 3912007"/>
              <a:gd name="connsiteX7" fmla="*/ 40867 w 4689215"/>
              <a:gd name="connsiteY7" fmla="*/ 1502494 h 3912007"/>
              <a:gd name="connsiteX8" fmla="*/ 68396 w 4689215"/>
              <a:gd name="connsiteY8" fmla="*/ 911467 h 3912007"/>
              <a:gd name="connsiteX9" fmla="*/ 97446 w 4689215"/>
              <a:gd name="connsiteY9" fmla="*/ 594384 h 3912007"/>
              <a:gd name="connsiteX10" fmla="*/ 154066 w 4689215"/>
              <a:gd name="connsiteY10" fmla="*/ 495377 h 3912007"/>
              <a:gd name="connsiteX11" fmla="*/ 204866 w 4689215"/>
              <a:gd name="connsiteY11" fmla="*/ 431877 h 3912007"/>
              <a:gd name="connsiteX12" fmla="*/ 382666 w 4689215"/>
              <a:gd name="connsiteY12" fmla="*/ 393777 h 3912007"/>
              <a:gd name="connsiteX13" fmla="*/ 471566 w 4689215"/>
              <a:gd name="connsiteY13" fmla="*/ 355677 h 3912007"/>
              <a:gd name="connsiteX14" fmla="*/ 509666 w 4689215"/>
              <a:gd name="connsiteY14" fmla="*/ 342977 h 3912007"/>
              <a:gd name="connsiteX15" fmla="*/ 560466 w 4689215"/>
              <a:gd name="connsiteY15" fmla="*/ 330277 h 3912007"/>
              <a:gd name="connsiteX16" fmla="*/ 598566 w 4689215"/>
              <a:gd name="connsiteY16" fmla="*/ 317577 h 3912007"/>
              <a:gd name="connsiteX17" fmla="*/ 839866 w 4689215"/>
              <a:gd name="connsiteY17" fmla="*/ 292177 h 3912007"/>
              <a:gd name="connsiteX18" fmla="*/ 941466 w 4689215"/>
              <a:gd name="connsiteY18" fmla="*/ 279477 h 3912007"/>
              <a:gd name="connsiteX19" fmla="*/ 1004966 w 4689215"/>
              <a:gd name="connsiteY19" fmla="*/ 266777 h 3912007"/>
              <a:gd name="connsiteX20" fmla="*/ 1144666 w 4689215"/>
              <a:gd name="connsiteY20" fmla="*/ 254077 h 3912007"/>
              <a:gd name="connsiteX21" fmla="*/ 1258966 w 4689215"/>
              <a:gd name="connsiteY21" fmla="*/ 241377 h 3912007"/>
              <a:gd name="connsiteX22" fmla="*/ 1309766 w 4689215"/>
              <a:gd name="connsiteY22" fmla="*/ 228677 h 3912007"/>
              <a:gd name="connsiteX23" fmla="*/ 1551066 w 4689215"/>
              <a:gd name="connsiteY23" fmla="*/ 203277 h 3912007"/>
              <a:gd name="connsiteX24" fmla="*/ 1601866 w 4689215"/>
              <a:gd name="connsiteY24" fmla="*/ 190577 h 3912007"/>
              <a:gd name="connsiteX25" fmla="*/ 1779666 w 4689215"/>
              <a:gd name="connsiteY25" fmla="*/ 165177 h 3912007"/>
              <a:gd name="connsiteX26" fmla="*/ 1868566 w 4689215"/>
              <a:gd name="connsiteY26" fmla="*/ 139777 h 3912007"/>
              <a:gd name="connsiteX27" fmla="*/ 1970166 w 4689215"/>
              <a:gd name="connsiteY27" fmla="*/ 101677 h 3912007"/>
              <a:gd name="connsiteX28" fmla="*/ 2020966 w 4689215"/>
              <a:gd name="connsiteY28" fmla="*/ 88977 h 3912007"/>
              <a:gd name="connsiteX29" fmla="*/ 2059066 w 4689215"/>
              <a:gd name="connsiteY29" fmla="*/ 76277 h 3912007"/>
              <a:gd name="connsiteX30" fmla="*/ 2109866 w 4689215"/>
              <a:gd name="connsiteY30" fmla="*/ 63577 h 3912007"/>
              <a:gd name="connsiteX31" fmla="*/ 2173366 w 4689215"/>
              <a:gd name="connsiteY31" fmla="*/ 50877 h 3912007"/>
              <a:gd name="connsiteX32" fmla="*/ 2236866 w 4689215"/>
              <a:gd name="connsiteY32" fmla="*/ 25477 h 3912007"/>
              <a:gd name="connsiteX33" fmla="*/ 2287666 w 4689215"/>
              <a:gd name="connsiteY33" fmla="*/ 12777 h 3912007"/>
              <a:gd name="connsiteX34" fmla="*/ 2325766 w 4689215"/>
              <a:gd name="connsiteY34" fmla="*/ 77 h 3912007"/>
              <a:gd name="connsiteX35" fmla="*/ 2361810 w 4689215"/>
              <a:gd name="connsiteY35" fmla="*/ 19090 h 3912007"/>
              <a:gd name="connsiteX36" fmla="*/ 2973466 w 4689215"/>
              <a:gd name="connsiteY36" fmla="*/ 77 h 3912007"/>
              <a:gd name="connsiteX37" fmla="*/ 3062366 w 4689215"/>
              <a:gd name="connsiteY37" fmla="*/ 12777 h 3912007"/>
              <a:gd name="connsiteX38" fmla="*/ 3194651 w 4689215"/>
              <a:gd name="connsiteY38" fmla="*/ 4335 h 3912007"/>
              <a:gd name="connsiteX39" fmla="*/ 3405266 w 4689215"/>
              <a:gd name="connsiteY39" fmla="*/ 18310 h 3912007"/>
              <a:gd name="connsiteX40" fmla="*/ 3953252 w 4689215"/>
              <a:gd name="connsiteY40" fmla="*/ 16549 h 3912007"/>
              <a:gd name="connsiteX41" fmla="*/ 4210899 w 4689215"/>
              <a:gd name="connsiteY41" fmla="*/ 60056 h 3912007"/>
              <a:gd name="connsiteX42" fmla="*/ 4433966 w 4689215"/>
              <a:gd name="connsiteY42" fmla="*/ 139777 h 3912007"/>
              <a:gd name="connsiteX43" fmla="*/ 4560966 w 4689215"/>
              <a:gd name="connsiteY43" fmla="*/ 177877 h 3912007"/>
              <a:gd name="connsiteX44" fmla="*/ 4684446 w 4689215"/>
              <a:gd name="connsiteY44" fmla="*/ 397172 h 3912007"/>
              <a:gd name="connsiteX45" fmla="*/ 4664578 w 4689215"/>
              <a:gd name="connsiteY45" fmla="*/ 1008658 h 3912007"/>
              <a:gd name="connsiteX46" fmla="*/ 4624466 w 4689215"/>
              <a:gd name="connsiteY46" fmla="*/ 1917777 h 3912007"/>
              <a:gd name="connsiteX47" fmla="*/ 4459366 w 4689215"/>
              <a:gd name="connsiteY47" fmla="*/ 2984577 h 3912007"/>
              <a:gd name="connsiteX48" fmla="*/ 4103766 w 4689215"/>
              <a:gd name="connsiteY48" fmla="*/ 3365577 h 3912007"/>
              <a:gd name="connsiteX49" fmla="*/ 3710066 w 4689215"/>
              <a:gd name="connsiteY49" fmla="*/ 3556077 h 3912007"/>
              <a:gd name="connsiteX50" fmla="*/ 3278266 w 4689215"/>
              <a:gd name="connsiteY50" fmla="*/ 3657677 h 3912007"/>
              <a:gd name="connsiteX51" fmla="*/ 2541666 w 4689215"/>
              <a:gd name="connsiteY51" fmla="*/ 3683077 h 3912007"/>
              <a:gd name="connsiteX52" fmla="*/ 1347866 w 4689215"/>
              <a:gd name="connsiteY52" fmla="*/ 3759277 h 3912007"/>
              <a:gd name="connsiteX53" fmla="*/ 623966 w 4689215"/>
              <a:gd name="connsiteY53" fmla="*/ 3911677 h 3912007"/>
              <a:gd name="connsiteX0" fmla="*/ 623966 w 4689215"/>
              <a:gd name="connsiteY0" fmla="*/ 3912405 h 3912735"/>
              <a:gd name="connsiteX1" fmla="*/ 192166 w 4689215"/>
              <a:gd name="connsiteY1" fmla="*/ 3798105 h 3912735"/>
              <a:gd name="connsiteX2" fmla="*/ 77866 w 4689215"/>
              <a:gd name="connsiteY2" fmla="*/ 3709205 h 3912735"/>
              <a:gd name="connsiteX3" fmla="*/ 52466 w 4689215"/>
              <a:gd name="connsiteY3" fmla="*/ 3671105 h 3912735"/>
              <a:gd name="connsiteX4" fmla="*/ 10108 w 4689215"/>
              <a:gd name="connsiteY4" fmla="*/ 3516650 h 3912735"/>
              <a:gd name="connsiteX5" fmla="*/ 1666 w 4689215"/>
              <a:gd name="connsiteY5" fmla="*/ 3163105 h 3912735"/>
              <a:gd name="connsiteX6" fmla="*/ 14366 w 4689215"/>
              <a:gd name="connsiteY6" fmla="*/ 2274105 h 3912735"/>
              <a:gd name="connsiteX7" fmla="*/ 40867 w 4689215"/>
              <a:gd name="connsiteY7" fmla="*/ 1503222 h 3912735"/>
              <a:gd name="connsiteX8" fmla="*/ 68396 w 4689215"/>
              <a:gd name="connsiteY8" fmla="*/ 912195 h 3912735"/>
              <a:gd name="connsiteX9" fmla="*/ 97446 w 4689215"/>
              <a:gd name="connsiteY9" fmla="*/ 595112 h 3912735"/>
              <a:gd name="connsiteX10" fmla="*/ 154066 w 4689215"/>
              <a:gd name="connsiteY10" fmla="*/ 496105 h 3912735"/>
              <a:gd name="connsiteX11" fmla="*/ 204866 w 4689215"/>
              <a:gd name="connsiteY11" fmla="*/ 432605 h 3912735"/>
              <a:gd name="connsiteX12" fmla="*/ 382666 w 4689215"/>
              <a:gd name="connsiteY12" fmla="*/ 394505 h 3912735"/>
              <a:gd name="connsiteX13" fmla="*/ 471566 w 4689215"/>
              <a:gd name="connsiteY13" fmla="*/ 356405 h 3912735"/>
              <a:gd name="connsiteX14" fmla="*/ 509666 w 4689215"/>
              <a:gd name="connsiteY14" fmla="*/ 343705 h 3912735"/>
              <a:gd name="connsiteX15" fmla="*/ 560466 w 4689215"/>
              <a:gd name="connsiteY15" fmla="*/ 331005 h 3912735"/>
              <a:gd name="connsiteX16" fmla="*/ 598566 w 4689215"/>
              <a:gd name="connsiteY16" fmla="*/ 318305 h 3912735"/>
              <a:gd name="connsiteX17" fmla="*/ 839866 w 4689215"/>
              <a:gd name="connsiteY17" fmla="*/ 292905 h 3912735"/>
              <a:gd name="connsiteX18" fmla="*/ 941466 w 4689215"/>
              <a:gd name="connsiteY18" fmla="*/ 280205 h 3912735"/>
              <a:gd name="connsiteX19" fmla="*/ 1004966 w 4689215"/>
              <a:gd name="connsiteY19" fmla="*/ 267505 h 3912735"/>
              <a:gd name="connsiteX20" fmla="*/ 1144666 w 4689215"/>
              <a:gd name="connsiteY20" fmla="*/ 254805 h 3912735"/>
              <a:gd name="connsiteX21" fmla="*/ 1258966 w 4689215"/>
              <a:gd name="connsiteY21" fmla="*/ 242105 h 3912735"/>
              <a:gd name="connsiteX22" fmla="*/ 1309766 w 4689215"/>
              <a:gd name="connsiteY22" fmla="*/ 229405 h 3912735"/>
              <a:gd name="connsiteX23" fmla="*/ 1551066 w 4689215"/>
              <a:gd name="connsiteY23" fmla="*/ 204005 h 3912735"/>
              <a:gd name="connsiteX24" fmla="*/ 1601866 w 4689215"/>
              <a:gd name="connsiteY24" fmla="*/ 191305 h 3912735"/>
              <a:gd name="connsiteX25" fmla="*/ 1779666 w 4689215"/>
              <a:gd name="connsiteY25" fmla="*/ 165905 h 3912735"/>
              <a:gd name="connsiteX26" fmla="*/ 1868566 w 4689215"/>
              <a:gd name="connsiteY26" fmla="*/ 140505 h 3912735"/>
              <a:gd name="connsiteX27" fmla="*/ 1970166 w 4689215"/>
              <a:gd name="connsiteY27" fmla="*/ 102405 h 3912735"/>
              <a:gd name="connsiteX28" fmla="*/ 2020966 w 4689215"/>
              <a:gd name="connsiteY28" fmla="*/ 89705 h 3912735"/>
              <a:gd name="connsiteX29" fmla="*/ 2059066 w 4689215"/>
              <a:gd name="connsiteY29" fmla="*/ 77005 h 3912735"/>
              <a:gd name="connsiteX30" fmla="*/ 2109866 w 4689215"/>
              <a:gd name="connsiteY30" fmla="*/ 64305 h 3912735"/>
              <a:gd name="connsiteX31" fmla="*/ 2173366 w 4689215"/>
              <a:gd name="connsiteY31" fmla="*/ 51605 h 3912735"/>
              <a:gd name="connsiteX32" fmla="*/ 2236866 w 4689215"/>
              <a:gd name="connsiteY32" fmla="*/ 26205 h 3912735"/>
              <a:gd name="connsiteX33" fmla="*/ 2287666 w 4689215"/>
              <a:gd name="connsiteY33" fmla="*/ 13505 h 3912735"/>
              <a:gd name="connsiteX34" fmla="*/ 2325766 w 4689215"/>
              <a:gd name="connsiteY34" fmla="*/ 805 h 3912735"/>
              <a:gd name="connsiteX35" fmla="*/ 2361810 w 4689215"/>
              <a:gd name="connsiteY35" fmla="*/ 19818 h 3912735"/>
              <a:gd name="connsiteX36" fmla="*/ 2973466 w 4689215"/>
              <a:gd name="connsiteY36" fmla="*/ 805 h 3912735"/>
              <a:gd name="connsiteX37" fmla="*/ 3194651 w 4689215"/>
              <a:gd name="connsiteY37" fmla="*/ 5063 h 3912735"/>
              <a:gd name="connsiteX38" fmla="*/ 3405266 w 4689215"/>
              <a:gd name="connsiteY38" fmla="*/ 19038 h 3912735"/>
              <a:gd name="connsiteX39" fmla="*/ 3953252 w 4689215"/>
              <a:gd name="connsiteY39" fmla="*/ 17277 h 3912735"/>
              <a:gd name="connsiteX40" fmla="*/ 4210899 w 4689215"/>
              <a:gd name="connsiteY40" fmla="*/ 60784 h 3912735"/>
              <a:gd name="connsiteX41" fmla="*/ 4433966 w 4689215"/>
              <a:gd name="connsiteY41" fmla="*/ 140505 h 3912735"/>
              <a:gd name="connsiteX42" fmla="*/ 4560966 w 4689215"/>
              <a:gd name="connsiteY42" fmla="*/ 178605 h 3912735"/>
              <a:gd name="connsiteX43" fmla="*/ 4684446 w 4689215"/>
              <a:gd name="connsiteY43" fmla="*/ 397900 h 3912735"/>
              <a:gd name="connsiteX44" fmla="*/ 4664578 w 4689215"/>
              <a:gd name="connsiteY44" fmla="*/ 1009386 h 3912735"/>
              <a:gd name="connsiteX45" fmla="*/ 4624466 w 4689215"/>
              <a:gd name="connsiteY45" fmla="*/ 1918505 h 3912735"/>
              <a:gd name="connsiteX46" fmla="*/ 4459366 w 4689215"/>
              <a:gd name="connsiteY46" fmla="*/ 2985305 h 3912735"/>
              <a:gd name="connsiteX47" fmla="*/ 4103766 w 4689215"/>
              <a:gd name="connsiteY47" fmla="*/ 3366305 h 3912735"/>
              <a:gd name="connsiteX48" fmla="*/ 3710066 w 4689215"/>
              <a:gd name="connsiteY48" fmla="*/ 3556805 h 3912735"/>
              <a:gd name="connsiteX49" fmla="*/ 3278266 w 4689215"/>
              <a:gd name="connsiteY49" fmla="*/ 3658405 h 3912735"/>
              <a:gd name="connsiteX50" fmla="*/ 2541666 w 4689215"/>
              <a:gd name="connsiteY50" fmla="*/ 3683805 h 3912735"/>
              <a:gd name="connsiteX51" fmla="*/ 1347866 w 4689215"/>
              <a:gd name="connsiteY51" fmla="*/ 3760005 h 3912735"/>
              <a:gd name="connsiteX52" fmla="*/ 623966 w 4689215"/>
              <a:gd name="connsiteY52" fmla="*/ 3912405 h 3912735"/>
              <a:gd name="connsiteX0" fmla="*/ 623966 w 4689215"/>
              <a:gd name="connsiteY0" fmla="*/ 3911677 h 3912007"/>
              <a:gd name="connsiteX1" fmla="*/ 192166 w 4689215"/>
              <a:gd name="connsiteY1" fmla="*/ 3797377 h 3912007"/>
              <a:gd name="connsiteX2" fmla="*/ 77866 w 4689215"/>
              <a:gd name="connsiteY2" fmla="*/ 3708477 h 3912007"/>
              <a:gd name="connsiteX3" fmla="*/ 52466 w 4689215"/>
              <a:gd name="connsiteY3" fmla="*/ 3670377 h 3912007"/>
              <a:gd name="connsiteX4" fmla="*/ 10108 w 4689215"/>
              <a:gd name="connsiteY4" fmla="*/ 3515922 h 3912007"/>
              <a:gd name="connsiteX5" fmla="*/ 1666 w 4689215"/>
              <a:gd name="connsiteY5" fmla="*/ 3162377 h 3912007"/>
              <a:gd name="connsiteX6" fmla="*/ 14366 w 4689215"/>
              <a:gd name="connsiteY6" fmla="*/ 2273377 h 3912007"/>
              <a:gd name="connsiteX7" fmla="*/ 40867 w 4689215"/>
              <a:gd name="connsiteY7" fmla="*/ 1502494 h 3912007"/>
              <a:gd name="connsiteX8" fmla="*/ 68396 w 4689215"/>
              <a:gd name="connsiteY8" fmla="*/ 911467 h 3912007"/>
              <a:gd name="connsiteX9" fmla="*/ 97446 w 4689215"/>
              <a:gd name="connsiteY9" fmla="*/ 594384 h 3912007"/>
              <a:gd name="connsiteX10" fmla="*/ 154066 w 4689215"/>
              <a:gd name="connsiteY10" fmla="*/ 495377 h 3912007"/>
              <a:gd name="connsiteX11" fmla="*/ 204866 w 4689215"/>
              <a:gd name="connsiteY11" fmla="*/ 431877 h 3912007"/>
              <a:gd name="connsiteX12" fmla="*/ 382666 w 4689215"/>
              <a:gd name="connsiteY12" fmla="*/ 393777 h 3912007"/>
              <a:gd name="connsiteX13" fmla="*/ 471566 w 4689215"/>
              <a:gd name="connsiteY13" fmla="*/ 355677 h 3912007"/>
              <a:gd name="connsiteX14" fmla="*/ 509666 w 4689215"/>
              <a:gd name="connsiteY14" fmla="*/ 342977 h 3912007"/>
              <a:gd name="connsiteX15" fmla="*/ 560466 w 4689215"/>
              <a:gd name="connsiteY15" fmla="*/ 330277 h 3912007"/>
              <a:gd name="connsiteX16" fmla="*/ 598566 w 4689215"/>
              <a:gd name="connsiteY16" fmla="*/ 317577 h 3912007"/>
              <a:gd name="connsiteX17" fmla="*/ 839866 w 4689215"/>
              <a:gd name="connsiteY17" fmla="*/ 292177 h 3912007"/>
              <a:gd name="connsiteX18" fmla="*/ 941466 w 4689215"/>
              <a:gd name="connsiteY18" fmla="*/ 279477 h 3912007"/>
              <a:gd name="connsiteX19" fmla="*/ 1004966 w 4689215"/>
              <a:gd name="connsiteY19" fmla="*/ 266777 h 3912007"/>
              <a:gd name="connsiteX20" fmla="*/ 1144666 w 4689215"/>
              <a:gd name="connsiteY20" fmla="*/ 254077 h 3912007"/>
              <a:gd name="connsiteX21" fmla="*/ 1258966 w 4689215"/>
              <a:gd name="connsiteY21" fmla="*/ 241377 h 3912007"/>
              <a:gd name="connsiteX22" fmla="*/ 1309766 w 4689215"/>
              <a:gd name="connsiteY22" fmla="*/ 228677 h 3912007"/>
              <a:gd name="connsiteX23" fmla="*/ 1551066 w 4689215"/>
              <a:gd name="connsiteY23" fmla="*/ 203277 h 3912007"/>
              <a:gd name="connsiteX24" fmla="*/ 1601866 w 4689215"/>
              <a:gd name="connsiteY24" fmla="*/ 190577 h 3912007"/>
              <a:gd name="connsiteX25" fmla="*/ 1779666 w 4689215"/>
              <a:gd name="connsiteY25" fmla="*/ 165177 h 3912007"/>
              <a:gd name="connsiteX26" fmla="*/ 1868566 w 4689215"/>
              <a:gd name="connsiteY26" fmla="*/ 139777 h 3912007"/>
              <a:gd name="connsiteX27" fmla="*/ 1970166 w 4689215"/>
              <a:gd name="connsiteY27" fmla="*/ 101677 h 3912007"/>
              <a:gd name="connsiteX28" fmla="*/ 2020966 w 4689215"/>
              <a:gd name="connsiteY28" fmla="*/ 88977 h 3912007"/>
              <a:gd name="connsiteX29" fmla="*/ 2059066 w 4689215"/>
              <a:gd name="connsiteY29" fmla="*/ 76277 h 3912007"/>
              <a:gd name="connsiteX30" fmla="*/ 2109866 w 4689215"/>
              <a:gd name="connsiteY30" fmla="*/ 63577 h 3912007"/>
              <a:gd name="connsiteX31" fmla="*/ 2173366 w 4689215"/>
              <a:gd name="connsiteY31" fmla="*/ 50877 h 3912007"/>
              <a:gd name="connsiteX32" fmla="*/ 2236866 w 4689215"/>
              <a:gd name="connsiteY32" fmla="*/ 25477 h 3912007"/>
              <a:gd name="connsiteX33" fmla="*/ 2287666 w 4689215"/>
              <a:gd name="connsiteY33" fmla="*/ 12777 h 3912007"/>
              <a:gd name="connsiteX34" fmla="*/ 2325766 w 4689215"/>
              <a:gd name="connsiteY34" fmla="*/ 77 h 3912007"/>
              <a:gd name="connsiteX35" fmla="*/ 2361810 w 4689215"/>
              <a:gd name="connsiteY35" fmla="*/ 19090 h 3912007"/>
              <a:gd name="connsiteX36" fmla="*/ 2973466 w 4689215"/>
              <a:gd name="connsiteY36" fmla="*/ 77 h 3912007"/>
              <a:gd name="connsiteX37" fmla="*/ 3194651 w 4689215"/>
              <a:gd name="connsiteY37" fmla="*/ 4335 h 3912007"/>
              <a:gd name="connsiteX38" fmla="*/ 3953252 w 4689215"/>
              <a:gd name="connsiteY38" fmla="*/ 16549 h 3912007"/>
              <a:gd name="connsiteX39" fmla="*/ 4210899 w 4689215"/>
              <a:gd name="connsiteY39" fmla="*/ 60056 h 3912007"/>
              <a:gd name="connsiteX40" fmla="*/ 4433966 w 4689215"/>
              <a:gd name="connsiteY40" fmla="*/ 139777 h 3912007"/>
              <a:gd name="connsiteX41" fmla="*/ 4560966 w 4689215"/>
              <a:gd name="connsiteY41" fmla="*/ 177877 h 3912007"/>
              <a:gd name="connsiteX42" fmla="*/ 4684446 w 4689215"/>
              <a:gd name="connsiteY42" fmla="*/ 397172 h 3912007"/>
              <a:gd name="connsiteX43" fmla="*/ 4664578 w 4689215"/>
              <a:gd name="connsiteY43" fmla="*/ 1008658 h 3912007"/>
              <a:gd name="connsiteX44" fmla="*/ 4624466 w 4689215"/>
              <a:gd name="connsiteY44" fmla="*/ 1917777 h 3912007"/>
              <a:gd name="connsiteX45" fmla="*/ 4459366 w 4689215"/>
              <a:gd name="connsiteY45" fmla="*/ 2984577 h 3912007"/>
              <a:gd name="connsiteX46" fmla="*/ 4103766 w 4689215"/>
              <a:gd name="connsiteY46" fmla="*/ 3365577 h 3912007"/>
              <a:gd name="connsiteX47" fmla="*/ 3710066 w 4689215"/>
              <a:gd name="connsiteY47" fmla="*/ 3556077 h 3912007"/>
              <a:gd name="connsiteX48" fmla="*/ 3278266 w 4689215"/>
              <a:gd name="connsiteY48" fmla="*/ 3657677 h 3912007"/>
              <a:gd name="connsiteX49" fmla="*/ 2541666 w 4689215"/>
              <a:gd name="connsiteY49" fmla="*/ 3683077 h 3912007"/>
              <a:gd name="connsiteX50" fmla="*/ 1347866 w 4689215"/>
              <a:gd name="connsiteY50" fmla="*/ 3759277 h 3912007"/>
              <a:gd name="connsiteX51" fmla="*/ 623966 w 4689215"/>
              <a:gd name="connsiteY51" fmla="*/ 3911677 h 3912007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471566 w 4689215"/>
              <a:gd name="connsiteY13" fmla="*/ 355600 h 3911930"/>
              <a:gd name="connsiteX14" fmla="*/ 509666 w 4689215"/>
              <a:gd name="connsiteY14" fmla="*/ 342900 h 3911930"/>
              <a:gd name="connsiteX15" fmla="*/ 560466 w 4689215"/>
              <a:gd name="connsiteY15" fmla="*/ 330200 h 3911930"/>
              <a:gd name="connsiteX16" fmla="*/ 598566 w 4689215"/>
              <a:gd name="connsiteY16" fmla="*/ 317500 h 3911930"/>
              <a:gd name="connsiteX17" fmla="*/ 839866 w 4689215"/>
              <a:gd name="connsiteY17" fmla="*/ 292100 h 3911930"/>
              <a:gd name="connsiteX18" fmla="*/ 941466 w 4689215"/>
              <a:gd name="connsiteY18" fmla="*/ 279400 h 3911930"/>
              <a:gd name="connsiteX19" fmla="*/ 1004966 w 4689215"/>
              <a:gd name="connsiteY19" fmla="*/ 266700 h 3911930"/>
              <a:gd name="connsiteX20" fmla="*/ 1144666 w 4689215"/>
              <a:gd name="connsiteY20" fmla="*/ 254000 h 3911930"/>
              <a:gd name="connsiteX21" fmla="*/ 1258966 w 4689215"/>
              <a:gd name="connsiteY21" fmla="*/ 241300 h 3911930"/>
              <a:gd name="connsiteX22" fmla="*/ 1309766 w 4689215"/>
              <a:gd name="connsiteY22" fmla="*/ 228600 h 3911930"/>
              <a:gd name="connsiteX23" fmla="*/ 1551066 w 4689215"/>
              <a:gd name="connsiteY23" fmla="*/ 203200 h 3911930"/>
              <a:gd name="connsiteX24" fmla="*/ 1601866 w 4689215"/>
              <a:gd name="connsiteY24" fmla="*/ 190500 h 3911930"/>
              <a:gd name="connsiteX25" fmla="*/ 1779666 w 4689215"/>
              <a:gd name="connsiteY25" fmla="*/ 165100 h 3911930"/>
              <a:gd name="connsiteX26" fmla="*/ 1868566 w 4689215"/>
              <a:gd name="connsiteY26" fmla="*/ 139700 h 3911930"/>
              <a:gd name="connsiteX27" fmla="*/ 1970166 w 4689215"/>
              <a:gd name="connsiteY27" fmla="*/ 101600 h 3911930"/>
              <a:gd name="connsiteX28" fmla="*/ 2020966 w 4689215"/>
              <a:gd name="connsiteY28" fmla="*/ 88900 h 3911930"/>
              <a:gd name="connsiteX29" fmla="*/ 2059066 w 4689215"/>
              <a:gd name="connsiteY29" fmla="*/ 76200 h 3911930"/>
              <a:gd name="connsiteX30" fmla="*/ 2109866 w 4689215"/>
              <a:gd name="connsiteY30" fmla="*/ 63500 h 3911930"/>
              <a:gd name="connsiteX31" fmla="*/ 2173366 w 4689215"/>
              <a:gd name="connsiteY31" fmla="*/ 50800 h 3911930"/>
              <a:gd name="connsiteX32" fmla="*/ 2236866 w 4689215"/>
              <a:gd name="connsiteY32" fmla="*/ 25400 h 3911930"/>
              <a:gd name="connsiteX33" fmla="*/ 2287666 w 4689215"/>
              <a:gd name="connsiteY33" fmla="*/ 12700 h 3911930"/>
              <a:gd name="connsiteX34" fmla="*/ 2361810 w 4689215"/>
              <a:gd name="connsiteY34" fmla="*/ 19013 h 3911930"/>
              <a:gd name="connsiteX35" fmla="*/ 2973466 w 4689215"/>
              <a:gd name="connsiteY35" fmla="*/ 0 h 3911930"/>
              <a:gd name="connsiteX36" fmla="*/ 3194651 w 4689215"/>
              <a:gd name="connsiteY36" fmla="*/ 4258 h 3911930"/>
              <a:gd name="connsiteX37" fmla="*/ 3953252 w 4689215"/>
              <a:gd name="connsiteY37" fmla="*/ 16472 h 3911930"/>
              <a:gd name="connsiteX38" fmla="*/ 4210899 w 4689215"/>
              <a:gd name="connsiteY38" fmla="*/ 59979 h 3911930"/>
              <a:gd name="connsiteX39" fmla="*/ 4433966 w 4689215"/>
              <a:gd name="connsiteY39" fmla="*/ 139700 h 3911930"/>
              <a:gd name="connsiteX40" fmla="*/ 4560966 w 4689215"/>
              <a:gd name="connsiteY40" fmla="*/ 177800 h 3911930"/>
              <a:gd name="connsiteX41" fmla="*/ 4684446 w 4689215"/>
              <a:gd name="connsiteY41" fmla="*/ 397095 h 3911930"/>
              <a:gd name="connsiteX42" fmla="*/ 4664578 w 4689215"/>
              <a:gd name="connsiteY42" fmla="*/ 1008581 h 3911930"/>
              <a:gd name="connsiteX43" fmla="*/ 4624466 w 4689215"/>
              <a:gd name="connsiteY43" fmla="*/ 1917700 h 3911930"/>
              <a:gd name="connsiteX44" fmla="*/ 4459366 w 4689215"/>
              <a:gd name="connsiteY44" fmla="*/ 2984500 h 3911930"/>
              <a:gd name="connsiteX45" fmla="*/ 4103766 w 4689215"/>
              <a:gd name="connsiteY45" fmla="*/ 3365500 h 3911930"/>
              <a:gd name="connsiteX46" fmla="*/ 3710066 w 4689215"/>
              <a:gd name="connsiteY46" fmla="*/ 3556000 h 3911930"/>
              <a:gd name="connsiteX47" fmla="*/ 3278266 w 4689215"/>
              <a:gd name="connsiteY47" fmla="*/ 3657600 h 3911930"/>
              <a:gd name="connsiteX48" fmla="*/ 2541666 w 4689215"/>
              <a:gd name="connsiteY48" fmla="*/ 3683000 h 3911930"/>
              <a:gd name="connsiteX49" fmla="*/ 1347866 w 4689215"/>
              <a:gd name="connsiteY49" fmla="*/ 3759200 h 3911930"/>
              <a:gd name="connsiteX50" fmla="*/ 623966 w 4689215"/>
              <a:gd name="connsiteY50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471566 w 4689215"/>
              <a:gd name="connsiteY13" fmla="*/ 355600 h 3911930"/>
              <a:gd name="connsiteX14" fmla="*/ 509666 w 4689215"/>
              <a:gd name="connsiteY14" fmla="*/ 342900 h 3911930"/>
              <a:gd name="connsiteX15" fmla="*/ 560466 w 4689215"/>
              <a:gd name="connsiteY15" fmla="*/ 330200 h 3911930"/>
              <a:gd name="connsiteX16" fmla="*/ 598566 w 4689215"/>
              <a:gd name="connsiteY16" fmla="*/ 317500 h 3911930"/>
              <a:gd name="connsiteX17" fmla="*/ 839866 w 4689215"/>
              <a:gd name="connsiteY17" fmla="*/ 292100 h 3911930"/>
              <a:gd name="connsiteX18" fmla="*/ 941466 w 4689215"/>
              <a:gd name="connsiteY18" fmla="*/ 279400 h 3911930"/>
              <a:gd name="connsiteX19" fmla="*/ 1004966 w 4689215"/>
              <a:gd name="connsiteY19" fmla="*/ 266700 h 3911930"/>
              <a:gd name="connsiteX20" fmla="*/ 1144666 w 4689215"/>
              <a:gd name="connsiteY20" fmla="*/ 254000 h 3911930"/>
              <a:gd name="connsiteX21" fmla="*/ 1258966 w 4689215"/>
              <a:gd name="connsiteY21" fmla="*/ 241300 h 3911930"/>
              <a:gd name="connsiteX22" fmla="*/ 1309766 w 4689215"/>
              <a:gd name="connsiteY22" fmla="*/ 228600 h 3911930"/>
              <a:gd name="connsiteX23" fmla="*/ 1551066 w 4689215"/>
              <a:gd name="connsiteY23" fmla="*/ 203200 h 3911930"/>
              <a:gd name="connsiteX24" fmla="*/ 1601866 w 4689215"/>
              <a:gd name="connsiteY24" fmla="*/ 190500 h 3911930"/>
              <a:gd name="connsiteX25" fmla="*/ 1779666 w 4689215"/>
              <a:gd name="connsiteY25" fmla="*/ 165100 h 3911930"/>
              <a:gd name="connsiteX26" fmla="*/ 1868566 w 4689215"/>
              <a:gd name="connsiteY26" fmla="*/ 139700 h 3911930"/>
              <a:gd name="connsiteX27" fmla="*/ 1970166 w 4689215"/>
              <a:gd name="connsiteY27" fmla="*/ 101600 h 3911930"/>
              <a:gd name="connsiteX28" fmla="*/ 2020966 w 4689215"/>
              <a:gd name="connsiteY28" fmla="*/ 88900 h 3911930"/>
              <a:gd name="connsiteX29" fmla="*/ 2059066 w 4689215"/>
              <a:gd name="connsiteY29" fmla="*/ 76200 h 3911930"/>
              <a:gd name="connsiteX30" fmla="*/ 2109866 w 4689215"/>
              <a:gd name="connsiteY30" fmla="*/ 63500 h 3911930"/>
              <a:gd name="connsiteX31" fmla="*/ 2173366 w 4689215"/>
              <a:gd name="connsiteY31" fmla="*/ 50800 h 3911930"/>
              <a:gd name="connsiteX32" fmla="*/ 2236866 w 4689215"/>
              <a:gd name="connsiteY32" fmla="*/ 25400 h 3911930"/>
              <a:gd name="connsiteX33" fmla="*/ 2361810 w 4689215"/>
              <a:gd name="connsiteY33" fmla="*/ 19013 h 3911930"/>
              <a:gd name="connsiteX34" fmla="*/ 2973466 w 4689215"/>
              <a:gd name="connsiteY34" fmla="*/ 0 h 3911930"/>
              <a:gd name="connsiteX35" fmla="*/ 3194651 w 4689215"/>
              <a:gd name="connsiteY35" fmla="*/ 4258 h 3911930"/>
              <a:gd name="connsiteX36" fmla="*/ 3953252 w 4689215"/>
              <a:gd name="connsiteY36" fmla="*/ 16472 h 3911930"/>
              <a:gd name="connsiteX37" fmla="*/ 4210899 w 4689215"/>
              <a:gd name="connsiteY37" fmla="*/ 59979 h 3911930"/>
              <a:gd name="connsiteX38" fmla="*/ 4433966 w 4689215"/>
              <a:gd name="connsiteY38" fmla="*/ 139700 h 3911930"/>
              <a:gd name="connsiteX39" fmla="*/ 4560966 w 4689215"/>
              <a:gd name="connsiteY39" fmla="*/ 177800 h 3911930"/>
              <a:gd name="connsiteX40" fmla="*/ 4684446 w 4689215"/>
              <a:gd name="connsiteY40" fmla="*/ 397095 h 3911930"/>
              <a:gd name="connsiteX41" fmla="*/ 4664578 w 4689215"/>
              <a:gd name="connsiteY41" fmla="*/ 1008581 h 3911930"/>
              <a:gd name="connsiteX42" fmla="*/ 4624466 w 4689215"/>
              <a:gd name="connsiteY42" fmla="*/ 1917700 h 3911930"/>
              <a:gd name="connsiteX43" fmla="*/ 4459366 w 4689215"/>
              <a:gd name="connsiteY43" fmla="*/ 2984500 h 3911930"/>
              <a:gd name="connsiteX44" fmla="*/ 4103766 w 4689215"/>
              <a:gd name="connsiteY44" fmla="*/ 3365500 h 3911930"/>
              <a:gd name="connsiteX45" fmla="*/ 3710066 w 4689215"/>
              <a:gd name="connsiteY45" fmla="*/ 3556000 h 3911930"/>
              <a:gd name="connsiteX46" fmla="*/ 3278266 w 4689215"/>
              <a:gd name="connsiteY46" fmla="*/ 3657600 h 3911930"/>
              <a:gd name="connsiteX47" fmla="*/ 2541666 w 4689215"/>
              <a:gd name="connsiteY47" fmla="*/ 3683000 h 3911930"/>
              <a:gd name="connsiteX48" fmla="*/ 1347866 w 4689215"/>
              <a:gd name="connsiteY48" fmla="*/ 3759200 h 3911930"/>
              <a:gd name="connsiteX49" fmla="*/ 623966 w 4689215"/>
              <a:gd name="connsiteY49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471566 w 4689215"/>
              <a:gd name="connsiteY13" fmla="*/ 355600 h 3911930"/>
              <a:gd name="connsiteX14" fmla="*/ 509666 w 4689215"/>
              <a:gd name="connsiteY14" fmla="*/ 342900 h 3911930"/>
              <a:gd name="connsiteX15" fmla="*/ 560466 w 4689215"/>
              <a:gd name="connsiteY15" fmla="*/ 330200 h 3911930"/>
              <a:gd name="connsiteX16" fmla="*/ 598566 w 4689215"/>
              <a:gd name="connsiteY16" fmla="*/ 317500 h 3911930"/>
              <a:gd name="connsiteX17" fmla="*/ 839866 w 4689215"/>
              <a:gd name="connsiteY17" fmla="*/ 292100 h 3911930"/>
              <a:gd name="connsiteX18" fmla="*/ 941466 w 4689215"/>
              <a:gd name="connsiteY18" fmla="*/ 279400 h 3911930"/>
              <a:gd name="connsiteX19" fmla="*/ 1004966 w 4689215"/>
              <a:gd name="connsiteY19" fmla="*/ 266700 h 3911930"/>
              <a:gd name="connsiteX20" fmla="*/ 1144666 w 4689215"/>
              <a:gd name="connsiteY20" fmla="*/ 254000 h 3911930"/>
              <a:gd name="connsiteX21" fmla="*/ 1258966 w 4689215"/>
              <a:gd name="connsiteY21" fmla="*/ 241300 h 3911930"/>
              <a:gd name="connsiteX22" fmla="*/ 1309766 w 4689215"/>
              <a:gd name="connsiteY22" fmla="*/ 228600 h 3911930"/>
              <a:gd name="connsiteX23" fmla="*/ 1551066 w 4689215"/>
              <a:gd name="connsiteY23" fmla="*/ 203200 h 3911930"/>
              <a:gd name="connsiteX24" fmla="*/ 1601866 w 4689215"/>
              <a:gd name="connsiteY24" fmla="*/ 190500 h 3911930"/>
              <a:gd name="connsiteX25" fmla="*/ 1779666 w 4689215"/>
              <a:gd name="connsiteY25" fmla="*/ 165100 h 3911930"/>
              <a:gd name="connsiteX26" fmla="*/ 1868566 w 4689215"/>
              <a:gd name="connsiteY26" fmla="*/ 139700 h 3911930"/>
              <a:gd name="connsiteX27" fmla="*/ 1970166 w 4689215"/>
              <a:gd name="connsiteY27" fmla="*/ 101600 h 3911930"/>
              <a:gd name="connsiteX28" fmla="*/ 2020966 w 4689215"/>
              <a:gd name="connsiteY28" fmla="*/ 88900 h 3911930"/>
              <a:gd name="connsiteX29" fmla="*/ 2059066 w 4689215"/>
              <a:gd name="connsiteY29" fmla="*/ 76200 h 3911930"/>
              <a:gd name="connsiteX30" fmla="*/ 2109866 w 4689215"/>
              <a:gd name="connsiteY30" fmla="*/ 63500 h 3911930"/>
              <a:gd name="connsiteX31" fmla="*/ 2236866 w 4689215"/>
              <a:gd name="connsiteY31" fmla="*/ 25400 h 3911930"/>
              <a:gd name="connsiteX32" fmla="*/ 2361810 w 4689215"/>
              <a:gd name="connsiteY32" fmla="*/ 19013 h 3911930"/>
              <a:gd name="connsiteX33" fmla="*/ 2973466 w 4689215"/>
              <a:gd name="connsiteY33" fmla="*/ 0 h 3911930"/>
              <a:gd name="connsiteX34" fmla="*/ 3194651 w 4689215"/>
              <a:gd name="connsiteY34" fmla="*/ 4258 h 3911930"/>
              <a:gd name="connsiteX35" fmla="*/ 3953252 w 4689215"/>
              <a:gd name="connsiteY35" fmla="*/ 16472 h 3911930"/>
              <a:gd name="connsiteX36" fmla="*/ 4210899 w 4689215"/>
              <a:gd name="connsiteY36" fmla="*/ 59979 h 3911930"/>
              <a:gd name="connsiteX37" fmla="*/ 4433966 w 4689215"/>
              <a:gd name="connsiteY37" fmla="*/ 139700 h 3911930"/>
              <a:gd name="connsiteX38" fmla="*/ 4560966 w 4689215"/>
              <a:gd name="connsiteY38" fmla="*/ 177800 h 3911930"/>
              <a:gd name="connsiteX39" fmla="*/ 4684446 w 4689215"/>
              <a:gd name="connsiteY39" fmla="*/ 397095 h 3911930"/>
              <a:gd name="connsiteX40" fmla="*/ 4664578 w 4689215"/>
              <a:gd name="connsiteY40" fmla="*/ 1008581 h 3911930"/>
              <a:gd name="connsiteX41" fmla="*/ 4624466 w 4689215"/>
              <a:gd name="connsiteY41" fmla="*/ 1917700 h 3911930"/>
              <a:gd name="connsiteX42" fmla="*/ 4459366 w 4689215"/>
              <a:gd name="connsiteY42" fmla="*/ 2984500 h 3911930"/>
              <a:gd name="connsiteX43" fmla="*/ 4103766 w 4689215"/>
              <a:gd name="connsiteY43" fmla="*/ 3365500 h 3911930"/>
              <a:gd name="connsiteX44" fmla="*/ 3710066 w 4689215"/>
              <a:gd name="connsiteY44" fmla="*/ 3556000 h 3911930"/>
              <a:gd name="connsiteX45" fmla="*/ 3278266 w 4689215"/>
              <a:gd name="connsiteY45" fmla="*/ 3657600 h 3911930"/>
              <a:gd name="connsiteX46" fmla="*/ 2541666 w 4689215"/>
              <a:gd name="connsiteY46" fmla="*/ 3683000 h 3911930"/>
              <a:gd name="connsiteX47" fmla="*/ 1347866 w 4689215"/>
              <a:gd name="connsiteY47" fmla="*/ 3759200 h 3911930"/>
              <a:gd name="connsiteX48" fmla="*/ 623966 w 4689215"/>
              <a:gd name="connsiteY48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471566 w 4689215"/>
              <a:gd name="connsiteY13" fmla="*/ 355600 h 3911930"/>
              <a:gd name="connsiteX14" fmla="*/ 509666 w 4689215"/>
              <a:gd name="connsiteY14" fmla="*/ 342900 h 3911930"/>
              <a:gd name="connsiteX15" fmla="*/ 560466 w 4689215"/>
              <a:gd name="connsiteY15" fmla="*/ 330200 h 3911930"/>
              <a:gd name="connsiteX16" fmla="*/ 598566 w 4689215"/>
              <a:gd name="connsiteY16" fmla="*/ 317500 h 3911930"/>
              <a:gd name="connsiteX17" fmla="*/ 839866 w 4689215"/>
              <a:gd name="connsiteY17" fmla="*/ 292100 h 3911930"/>
              <a:gd name="connsiteX18" fmla="*/ 941466 w 4689215"/>
              <a:gd name="connsiteY18" fmla="*/ 279400 h 3911930"/>
              <a:gd name="connsiteX19" fmla="*/ 1004966 w 4689215"/>
              <a:gd name="connsiteY19" fmla="*/ 266700 h 3911930"/>
              <a:gd name="connsiteX20" fmla="*/ 1144666 w 4689215"/>
              <a:gd name="connsiteY20" fmla="*/ 254000 h 3911930"/>
              <a:gd name="connsiteX21" fmla="*/ 1258966 w 4689215"/>
              <a:gd name="connsiteY21" fmla="*/ 241300 h 3911930"/>
              <a:gd name="connsiteX22" fmla="*/ 1309766 w 4689215"/>
              <a:gd name="connsiteY22" fmla="*/ 228600 h 3911930"/>
              <a:gd name="connsiteX23" fmla="*/ 1551066 w 4689215"/>
              <a:gd name="connsiteY23" fmla="*/ 203200 h 3911930"/>
              <a:gd name="connsiteX24" fmla="*/ 1601866 w 4689215"/>
              <a:gd name="connsiteY24" fmla="*/ 190500 h 3911930"/>
              <a:gd name="connsiteX25" fmla="*/ 1779666 w 4689215"/>
              <a:gd name="connsiteY25" fmla="*/ 165100 h 3911930"/>
              <a:gd name="connsiteX26" fmla="*/ 1868566 w 4689215"/>
              <a:gd name="connsiteY26" fmla="*/ 139700 h 3911930"/>
              <a:gd name="connsiteX27" fmla="*/ 1970166 w 4689215"/>
              <a:gd name="connsiteY27" fmla="*/ 101600 h 3911930"/>
              <a:gd name="connsiteX28" fmla="*/ 2020966 w 4689215"/>
              <a:gd name="connsiteY28" fmla="*/ 88900 h 3911930"/>
              <a:gd name="connsiteX29" fmla="*/ 2059066 w 4689215"/>
              <a:gd name="connsiteY29" fmla="*/ 76200 h 3911930"/>
              <a:gd name="connsiteX30" fmla="*/ 2109866 w 4689215"/>
              <a:gd name="connsiteY30" fmla="*/ 63500 h 3911930"/>
              <a:gd name="connsiteX31" fmla="*/ 2361810 w 4689215"/>
              <a:gd name="connsiteY31" fmla="*/ 19013 h 3911930"/>
              <a:gd name="connsiteX32" fmla="*/ 2973466 w 4689215"/>
              <a:gd name="connsiteY32" fmla="*/ 0 h 3911930"/>
              <a:gd name="connsiteX33" fmla="*/ 3194651 w 4689215"/>
              <a:gd name="connsiteY33" fmla="*/ 4258 h 3911930"/>
              <a:gd name="connsiteX34" fmla="*/ 3953252 w 4689215"/>
              <a:gd name="connsiteY34" fmla="*/ 16472 h 3911930"/>
              <a:gd name="connsiteX35" fmla="*/ 4210899 w 4689215"/>
              <a:gd name="connsiteY35" fmla="*/ 59979 h 3911930"/>
              <a:gd name="connsiteX36" fmla="*/ 4433966 w 4689215"/>
              <a:gd name="connsiteY36" fmla="*/ 139700 h 3911930"/>
              <a:gd name="connsiteX37" fmla="*/ 4560966 w 4689215"/>
              <a:gd name="connsiteY37" fmla="*/ 177800 h 3911930"/>
              <a:gd name="connsiteX38" fmla="*/ 4684446 w 4689215"/>
              <a:gd name="connsiteY38" fmla="*/ 397095 h 3911930"/>
              <a:gd name="connsiteX39" fmla="*/ 4664578 w 4689215"/>
              <a:gd name="connsiteY39" fmla="*/ 1008581 h 3911930"/>
              <a:gd name="connsiteX40" fmla="*/ 4624466 w 4689215"/>
              <a:gd name="connsiteY40" fmla="*/ 1917700 h 3911930"/>
              <a:gd name="connsiteX41" fmla="*/ 4459366 w 4689215"/>
              <a:gd name="connsiteY41" fmla="*/ 2984500 h 3911930"/>
              <a:gd name="connsiteX42" fmla="*/ 4103766 w 4689215"/>
              <a:gd name="connsiteY42" fmla="*/ 3365500 h 3911930"/>
              <a:gd name="connsiteX43" fmla="*/ 3710066 w 4689215"/>
              <a:gd name="connsiteY43" fmla="*/ 3556000 h 3911930"/>
              <a:gd name="connsiteX44" fmla="*/ 3278266 w 4689215"/>
              <a:gd name="connsiteY44" fmla="*/ 3657600 h 3911930"/>
              <a:gd name="connsiteX45" fmla="*/ 2541666 w 4689215"/>
              <a:gd name="connsiteY45" fmla="*/ 3683000 h 3911930"/>
              <a:gd name="connsiteX46" fmla="*/ 1347866 w 4689215"/>
              <a:gd name="connsiteY46" fmla="*/ 3759200 h 3911930"/>
              <a:gd name="connsiteX47" fmla="*/ 623966 w 4689215"/>
              <a:gd name="connsiteY47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509666 w 4689215"/>
              <a:gd name="connsiteY13" fmla="*/ 342900 h 3911930"/>
              <a:gd name="connsiteX14" fmla="*/ 560466 w 4689215"/>
              <a:gd name="connsiteY14" fmla="*/ 330200 h 3911930"/>
              <a:gd name="connsiteX15" fmla="*/ 598566 w 4689215"/>
              <a:gd name="connsiteY15" fmla="*/ 317500 h 3911930"/>
              <a:gd name="connsiteX16" fmla="*/ 839866 w 4689215"/>
              <a:gd name="connsiteY16" fmla="*/ 292100 h 3911930"/>
              <a:gd name="connsiteX17" fmla="*/ 941466 w 4689215"/>
              <a:gd name="connsiteY17" fmla="*/ 279400 h 3911930"/>
              <a:gd name="connsiteX18" fmla="*/ 1004966 w 4689215"/>
              <a:gd name="connsiteY18" fmla="*/ 266700 h 3911930"/>
              <a:gd name="connsiteX19" fmla="*/ 1144666 w 4689215"/>
              <a:gd name="connsiteY19" fmla="*/ 254000 h 3911930"/>
              <a:gd name="connsiteX20" fmla="*/ 1258966 w 4689215"/>
              <a:gd name="connsiteY20" fmla="*/ 241300 h 3911930"/>
              <a:gd name="connsiteX21" fmla="*/ 1309766 w 4689215"/>
              <a:gd name="connsiteY21" fmla="*/ 228600 h 3911930"/>
              <a:gd name="connsiteX22" fmla="*/ 1551066 w 4689215"/>
              <a:gd name="connsiteY22" fmla="*/ 203200 h 3911930"/>
              <a:gd name="connsiteX23" fmla="*/ 1601866 w 4689215"/>
              <a:gd name="connsiteY23" fmla="*/ 190500 h 3911930"/>
              <a:gd name="connsiteX24" fmla="*/ 1779666 w 4689215"/>
              <a:gd name="connsiteY24" fmla="*/ 165100 h 3911930"/>
              <a:gd name="connsiteX25" fmla="*/ 1868566 w 4689215"/>
              <a:gd name="connsiteY25" fmla="*/ 139700 h 3911930"/>
              <a:gd name="connsiteX26" fmla="*/ 1970166 w 4689215"/>
              <a:gd name="connsiteY26" fmla="*/ 101600 h 3911930"/>
              <a:gd name="connsiteX27" fmla="*/ 2020966 w 4689215"/>
              <a:gd name="connsiteY27" fmla="*/ 88900 h 3911930"/>
              <a:gd name="connsiteX28" fmla="*/ 2059066 w 4689215"/>
              <a:gd name="connsiteY28" fmla="*/ 76200 h 3911930"/>
              <a:gd name="connsiteX29" fmla="*/ 2109866 w 4689215"/>
              <a:gd name="connsiteY29" fmla="*/ 63500 h 3911930"/>
              <a:gd name="connsiteX30" fmla="*/ 2361810 w 4689215"/>
              <a:gd name="connsiteY30" fmla="*/ 19013 h 3911930"/>
              <a:gd name="connsiteX31" fmla="*/ 2973466 w 4689215"/>
              <a:gd name="connsiteY31" fmla="*/ 0 h 3911930"/>
              <a:gd name="connsiteX32" fmla="*/ 3194651 w 4689215"/>
              <a:gd name="connsiteY32" fmla="*/ 4258 h 3911930"/>
              <a:gd name="connsiteX33" fmla="*/ 3953252 w 4689215"/>
              <a:gd name="connsiteY33" fmla="*/ 16472 h 3911930"/>
              <a:gd name="connsiteX34" fmla="*/ 4210899 w 4689215"/>
              <a:gd name="connsiteY34" fmla="*/ 59979 h 3911930"/>
              <a:gd name="connsiteX35" fmla="*/ 4433966 w 4689215"/>
              <a:gd name="connsiteY35" fmla="*/ 139700 h 3911930"/>
              <a:gd name="connsiteX36" fmla="*/ 4560966 w 4689215"/>
              <a:gd name="connsiteY36" fmla="*/ 177800 h 3911930"/>
              <a:gd name="connsiteX37" fmla="*/ 4684446 w 4689215"/>
              <a:gd name="connsiteY37" fmla="*/ 397095 h 3911930"/>
              <a:gd name="connsiteX38" fmla="*/ 4664578 w 4689215"/>
              <a:gd name="connsiteY38" fmla="*/ 1008581 h 3911930"/>
              <a:gd name="connsiteX39" fmla="*/ 4624466 w 4689215"/>
              <a:gd name="connsiteY39" fmla="*/ 1917700 h 3911930"/>
              <a:gd name="connsiteX40" fmla="*/ 4459366 w 4689215"/>
              <a:gd name="connsiteY40" fmla="*/ 2984500 h 3911930"/>
              <a:gd name="connsiteX41" fmla="*/ 4103766 w 4689215"/>
              <a:gd name="connsiteY41" fmla="*/ 3365500 h 3911930"/>
              <a:gd name="connsiteX42" fmla="*/ 3710066 w 4689215"/>
              <a:gd name="connsiteY42" fmla="*/ 3556000 h 3911930"/>
              <a:gd name="connsiteX43" fmla="*/ 3278266 w 4689215"/>
              <a:gd name="connsiteY43" fmla="*/ 3657600 h 3911930"/>
              <a:gd name="connsiteX44" fmla="*/ 2541666 w 4689215"/>
              <a:gd name="connsiteY44" fmla="*/ 3683000 h 3911930"/>
              <a:gd name="connsiteX45" fmla="*/ 1347866 w 4689215"/>
              <a:gd name="connsiteY45" fmla="*/ 3759200 h 3911930"/>
              <a:gd name="connsiteX46" fmla="*/ 623966 w 4689215"/>
              <a:gd name="connsiteY46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509666 w 4689215"/>
              <a:gd name="connsiteY13" fmla="*/ 342900 h 3911930"/>
              <a:gd name="connsiteX14" fmla="*/ 598566 w 4689215"/>
              <a:gd name="connsiteY14" fmla="*/ 317500 h 3911930"/>
              <a:gd name="connsiteX15" fmla="*/ 839866 w 4689215"/>
              <a:gd name="connsiteY15" fmla="*/ 292100 h 3911930"/>
              <a:gd name="connsiteX16" fmla="*/ 941466 w 4689215"/>
              <a:gd name="connsiteY16" fmla="*/ 279400 h 3911930"/>
              <a:gd name="connsiteX17" fmla="*/ 1004966 w 4689215"/>
              <a:gd name="connsiteY17" fmla="*/ 266700 h 3911930"/>
              <a:gd name="connsiteX18" fmla="*/ 1144666 w 4689215"/>
              <a:gd name="connsiteY18" fmla="*/ 254000 h 3911930"/>
              <a:gd name="connsiteX19" fmla="*/ 1258966 w 4689215"/>
              <a:gd name="connsiteY19" fmla="*/ 241300 h 3911930"/>
              <a:gd name="connsiteX20" fmla="*/ 1309766 w 4689215"/>
              <a:gd name="connsiteY20" fmla="*/ 228600 h 3911930"/>
              <a:gd name="connsiteX21" fmla="*/ 1551066 w 4689215"/>
              <a:gd name="connsiteY21" fmla="*/ 203200 h 3911930"/>
              <a:gd name="connsiteX22" fmla="*/ 1601866 w 4689215"/>
              <a:gd name="connsiteY22" fmla="*/ 190500 h 3911930"/>
              <a:gd name="connsiteX23" fmla="*/ 1779666 w 4689215"/>
              <a:gd name="connsiteY23" fmla="*/ 165100 h 3911930"/>
              <a:gd name="connsiteX24" fmla="*/ 1868566 w 4689215"/>
              <a:gd name="connsiteY24" fmla="*/ 139700 h 3911930"/>
              <a:gd name="connsiteX25" fmla="*/ 1970166 w 4689215"/>
              <a:gd name="connsiteY25" fmla="*/ 101600 h 3911930"/>
              <a:gd name="connsiteX26" fmla="*/ 2020966 w 4689215"/>
              <a:gd name="connsiteY26" fmla="*/ 88900 h 3911930"/>
              <a:gd name="connsiteX27" fmla="*/ 2059066 w 4689215"/>
              <a:gd name="connsiteY27" fmla="*/ 76200 h 3911930"/>
              <a:gd name="connsiteX28" fmla="*/ 2109866 w 4689215"/>
              <a:gd name="connsiteY28" fmla="*/ 63500 h 3911930"/>
              <a:gd name="connsiteX29" fmla="*/ 2361810 w 4689215"/>
              <a:gd name="connsiteY29" fmla="*/ 19013 h 3911930"/>
              <a:gd name="connsiteX30" fmla="*/ 2973466 w 4689215"/>
              <a:gd name="connsiteY30" fmla="*/ 0 h 3911930"/>
              <a:gd name="connsiteX31" fmla="*/ 3194651 w 4689215"/>
              <a:gd name="connsiteY31" fmla="*/ 4258 h 3911930"/>
              <a:gd name="connsiteX32" fmla="*/ 3953252 w 4689215"/>
              <a:gd name="connsiteY32" fmla="*/ 16472 h 3911930"/>
              <a:gd name="connsiteX33" fmla="*/ 4210899 w 4689215"/>
              <a:gd name="connsiteY33" fmla="*/ 59979 h 3911930"/>
              <a:gd name="connsiteX34" fmla="*/ 4433966 w 4689215"/>
              <a:gd name="connsiteY34" fmla="*/ 139700 h 3911930"/>
              <a:gd name="connsiteX35" fmla="*/ 4560966 w 4689215"/>
              <a:gd name="connsiteY35" fmla="*/ 177800 h 3911930"/>
              <a:gd name="connsiteX36" fmla="*/ 4684446 w 4689215"/>
              <a:gd name="connsiteY36" fmla="*/ 397095 h 3911930"/>
              <a:gd name="connsiteX37" fmla="*/ 4664578 w 4689215"/>
              <a:gd name="connsiteY37" fmla="*/ 1008581 h 3911930"/>
              <a:gd name="connsiteX38" fmla="*/ 4624466 w 4689215"/>
              <a:gd name="connsiteY38" fmla="*/ 1917700 h 3911930"/>
              <a:gd name="connsiteX39" fmla="*/ 4459366 w 4689215"/>
              <a:gd name="connsiteY39" fmla="*/ 2984500 h 3911930"/>
              <a:gd name="connsiteX40" fmla="*/ 4103766 w 4689215"/>
              <a:gd name="connsiteY40" fmla="*/ 3365500 h 3911930"/>
              <a:gd name="connsiteX41" fmla="*/ 3710066 w 4689215"/>
              <a:gd name="connsiteY41" fmla="*/ 3556000 h 3911930"/>
              <a:gd name="connsiteX42" fmla="*/ 3278266 w 4689215"/>
              <a:gd name="connsiteY42" fmla="*/ 3657600 h 3911930"/>
              <a:gd name="connsiteX43" fmla="*/ 2541666 w 4689215"/>
              <a:gd name="connsiteY43" fmla="*/ 3683000 h 3911930"/>
              <a:gd name="connsiteX44" fmla="*/ 1347866 w 4689215"/>
              <a:gd name="connsiteY44" fmla="*/ 3759200 h 3911930"/>
              <a:gd name="connsiteX45" fmla="*/ 623966 w 4689215"/>
              <a:gd name="connsiteY45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509666 w 4689215"/>
              <a:gd name="connsiteY13" fmla="*/ 342900 h 3911930"/>
              <a:gd name="connsiteX14" fmla="*/ 839866 w 4689215"/>
              <a:gd name="connsiteY14" fmla="*/ 292100 h 3911930"/>
              <a:gd name="connsiteX15" fmla="*/ 941466 w 4689215"/>
              <a:gd name="connsiteY15" fmla="*/ 279400 h 3911930"/>
              <a:gd name="connsiteX16" fmla="*/ 1004966 w 4689215"/>
              <a:gd name="connsiteY16" fmla="*/ 266700 h 3911930"/>
              <a:gd name="connsiteX17" fmla="*/ 1144666 w 4689215"/>
              <a:gd name="connsiteY17" fmla="*/ 254000 h 3911930"/>
              <a:gd name="connsiteX18" fmla="*/ 1258966 w 4689215"/>
              <a:gd name="connsiteY18" fmla="*/ 241300 h 3911930"/>
              <a:gd name="connsiteX19" fmla="*/ 1309766 w 4689215"/>
              <a:gd name="connsiteY19" fmla="*/ 228600 h 3911930"/>
              <a:gd name="connsiteX20" fmla="*/ 1551066 w 4689215"/>
              <a:gd name="connsiteY20" fmla="*/ 203200 h 3911930"/>
              <a:gd name="connsiteX21" fmla="*/ 1601866 w 4689215"/>
              <a:gd name="connsiteY21" fmla="*/ 190500 h 3911930"/>
              <a:gd name="connsiteX22" fmla="*/ 1779666 w 4689215"/>
              <a:gd name="connsiteY22" fmla="*/ 165100 h 3911930"/>
              <a:gd name="connsiteX23" fmla="*/ 1868566 w 4689215"/>
              <a:gd name="connsiteY23" fmla="*/ 139700 h 3911930"/>
              <a:gd name="connsiteX24" fmla="*/ 1970166 w 4689215"/>
              <a:gd name="connsiteY24" fmla="*/ 101600 h 3911930"/>
              <a:gd name="connsiteX25" fmla="*/ 2020966 w 4689215"/>
              <a:gd name="connsiteY25" fmla="*/ 88900 h 3911930"/>
              <a:gd name="connsiteX26" fmla="*/ 2059066 w 4689215"/>
              <a:gd name="connsiteY26" fmla="*/ 76200 h 3911930"/>
              <a:gd name="connsiteX27" fmla="*/ 2109866 w 4689215"/>
              <a:gd name="connsiteY27" fmla="*/ 63500 h 3911930"/>
              <a:gd name="connsiteX28" fmla="*/ 2361810 w 4689215"/>
              <a:gd name="connsiteY28" fmla="*/ 19013 h 3911930"/>
              <a:gd name="connsiteX29" fmla="*/ 2973466 w 4689215"/>
              <a:gd name="connsiteY29" fmla="*/ 0 h 3911930"/>
              <a:gd name="connsiteX30" fmla="*/ 3194651 w 4689215"/>
              <a:gd name="connsiteY30" fmla="*/ 4258 h 3911930"/>
              <a:gd name="connsiteX31" fmla="*/ 3953252 w 4689215"/>
              <a:gd name="connsiteY31" fmla="*/ 16472 h 3911930"/>
              <a:gd name="connsiteX32" fmla="*/ 4210899 w 4689215"/>
              <a:gd name="connsiteY32" fmla="*/ 59979 h 3911930"/>
              <a:gd name="connsiteX33" fmla="*/ 4433966 w 4689215"/>
              <a:gd name="connsiteY33" fmla="*/ 139700 h 3911930"/>
              <a:gd name="connsiteX34" fmla="*/ 4560966 w 4689215"/>
              <a:gd name="connsiteY34" fmla="*/ 177800 h 3911930"/>
              <a:gd name="connsiteX35" fmla="*/ 4684446 w 4689215"/>
              <a:gd name="connsiteY35" fmla="*/ 397095 h 3911930"/>
              <a:gd name="connsiteX36" fmla="*/ 4664578 w 4689215"/>
              <a:gd name="connsiteY36" fmla="*/ 1008581 h 3911930"/>
              <a:gd name="connsiteX37" fmla="*/ 4624466 w 4689215"/>
              <a:gd name="connsiteY37" fmla="*/ 1917700 h 3911930"/>
              <a:gd name="connsiteX38" fmla="*/ 4459366 w 4689215"/>
              <a:gd name="connsiteY38" fmla="*/ 2984500 h 3911930"/>
              <a:gd name="connsiteX39" fmla="*/ 4103766 w 4689215"/>
              <a:gd name="connsiteY39" fmla="*/ 3365500 h 3911930"/>
              <a:gd name="connsiteX40" fmla="*/ 3710066 w 4689215"/>
              <a:gd name="connsiteY40" fmla="*/ 3556000 h 3911930"/>
              <a:gd name="connsiteX41" fmla="*/ 3278266 w 4689215"/>
              <a:gd name="connsiteY41" fmla="*/ 3657600 h 3911930"/>
              <a:gd name="connsiteX42" fmla="*/ 2541666 w 4689215"/>
              <a:gd name="connsiteY42" fmla="*/ 3683000 h 3911930"/>
              <a:gd name="connsiteX43" fmla="*/ 1347866 w 4689215"/>
              <a:gd name="connsiteY43" fmla="*/ 3759200 h 3911930"/>
              <a:gd name="connsiteX44" fmla="*/ 623966 w 4689215"/>
              <a:gd name="connsiteY44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941466 w 4689215"/>
              <a:gd name="connsiteY14" fmla="*/ 279400 h 3911930"/>
              <a:gd name="connsiteX15" fmla="*/ 1004966 w 4689215"/>
              <a:gd name="connsiteY15" fmla="*/ 266700 h 3911930"/>
              <a:gd name="connsiteX16" fmla="*/ 1144666 w 4689215"/>
              <a:gd name="connsiteY16" fmla="*/ 254000 h 3911930"/>
              <a:gd name="connsiteX17" fmla="*/ 1258966 w 4689215"/>
              <a:gd name="connsiteY17" fmla="*/ 241300 h 3911930"/>
              <a:gd name="connsiteX18" fmla="*/ 1309766 w 4689215"/>
              <a:gd name="connsiteY18" fmla="*/ 228600 h 3911930"/>
              <a:gd name="connsiteX19" fmla="*/ 1551066 w 4689215"/>
              <a:gd name="connsiteY19" fmla="*/ 203200 h 3911930"/>
              <a:gd name="connsiteX20" fmla="*/ 1601866 w 4689215"/>
              <a:gd name="connsiteY20" fmla="*/ 190500 h 3911930"/>
              <a:gd name="connsiteX21" fmla="*/ 1779666 w 4689215"/>
              <a:gd name="connsiteY21" fmla="*/ 165100 h 3911930"/>
              <a:gd name="connsiteX22" fmla="*/ 1868566 w 4689215"/>
              <a:gd name="connsiteY22" fmla="*/ 139700 h 3911930"/>
              <a:gd name="connsiteX23" fmla="*/ 1970166 w 4689215"/>
              <a:gd name="connsiteY23" fmla="*/ 101600 h 3911930"/>
              <a:gd name="connsiteX24" fmla="*/ 2020966 w 4689215"/>
              <a:gd name="connsiteY24" fmla="*/ 88900 h 3911930"/>
              <a:gd name="connsiteX25" fmla="*/ 2059066 w 4689215"/>
              <a:gd name="connsiteY25" fmla="*/ 76200 h 3911930"/>
              <a:gd name="connsiteX26" fmla="*/ 2109866 w 4689215"/>
              <a:gd name="connsiteY26" fmla="*/ 63500 h 3911930"/>
              <a:gd name="connsiteX27" fmla="*/ 2361810 w 4689215"/>
              <a:gd name="connsiteY27" fmla="*/ 19013 h 3911930"/>
              <a:gd name="connsiteX28" fmla="*/ 2973466 w 4689215"/>
              <a:gd name="connsiteY28" fmla="*/ 0 h 3911930"/>
              <a:gd name="connsiteX29" fmla="*/ 3194651 w 4689215"/>
              <a:gd name="connsiteY29" fmla="*/ 4258 h 3911930"/>
              <a:gd name="connsiteX30" fmla="*/ 3953252 w 4689215"/>
              <a:gd name="connsiteY30" fmla="*/ 16472 h 3911930"/>
              <a:gd name="connsiteX31" fmla="*/ 4210899 w 4689215"/>
              <a:gd name="connsiteY31" fmla="*/ 59979 h 3911930"/>
              <a:gd name="connsiteX32" fmla="*/ 4433966 w 4689215"/>
              <a:gd name="connsiteY32" fmla="*/ 139700 h 3911930"/>
              <a:gd name="connsiteX33" fmla="*/ 4560966 w 4689215"/>
              <a:gd name="connsiteY33" fmla="*/ 177800 h 3911930"/>
              <a:gd name="connsiteX34" fmla="*/ 4684446 w 4689215"/>
              <a:gd name="connsiteY34" fmla="*/ 397095 h 3911930"/>
              <a:gd name="connsiteX35" fmla="*/ 4664578 w 4689215"/>
              <a:gd name="connsiteY35" fmla="*/ 1008581 h 3911930"/>
              <a:gd name="connsiteX36" fmla="*/ 4624466 w 4689215"/>
              <a:gd name="connsiteY36" fmla="*/ 1917700 h 3911930"/>
              <a:gd name="connsiteX37" fmla="*/ 4459366 w 4689215"/>
              <a:gd name="connsiteY37" fmla="*/ 2984500 h 3911930"/>
              <a:gd name="connsiteX38" fmla="*/ 4103766 w 4689215"/>
              <a:gd name="connsiteY38" fmla="*/ 3365500 h 3911930"/>
              <a:gd name="connsiteX39" fmla="*/ 3710066 w 4689215"/>
              <a:gd name="connsiteY39" fmla="*/ 3556000 h 3911930"/>
              <a:gd name="connsiteX40" fmla="*/ 3278266 w 4689215"/>
              <a:gd name="connsiteY40" fmla="*/ 3657600 h 3911930"/>
              <a:gd name="connsiteX41" fmla="*/ 2541666 w 4689215"/>
              <a:gd name="connsiteY41" fmla="*/ 3683000 h 3911930"/>
              <a:gd name="connsiteX42" fmla="*/ 1347866 w 4689215"/>
              <a:gd name="connsiteY42" fmla="*/ 3759200 h 3911930"/>
              <a:gd name="connsiteX43" fmla="*/ 623966 w 4689215"/>
              <a:gd name="connsiteY43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004966 w 4689215"/>
              <a:gd name="connsiteY14" fmla="*/ 266700 h 3911930"/>
              <a:gd name="connsiteX15" fmla="*/ 1144666 w 4689215"/>
              <a:gd name="connsiteY15" fmla="*/ 254000 h 3911930"/>
              <a:gd name="connsiteX16" fmla="*/ 1258966 w 4689215"/>
              <a:gd name="connsiteY16" fmla="*/ 241300 h 3911930"/>
              <a:gd name="connsiteX17" fmla="*/ 1309766 w 4689215"/>
              <a:gd name="connsiteY17" fmla="*/ 228600 h 3911930"/>
              <a:gd name="connsiteX18" fmla="*/ 1551066 w 4689215"/>
              <a:gd name="connsiteY18" fmla="*/ 203200 h 3911930"/>
              <a:gd name="connsiteX19" fmla="*/ 1601866 w 4689215"/>
              <a:gd name="connsiteY19" fmla="*/ 190500 h 3911930"/>
              <a:gd name="connsiteX20" fmla="*/ 1779666 w 4689215"/>
              <a:gd name="connsiteY20" fmla="*/ 165100 h 3911930"/>
              <a:gd name="connsiteX21" fmla="*/ 1868566 w 4689215"/>
              <a:gd name="connsiteY21" fmla="*/ 139700 h 3911930"/>
              <a:gd name="connsiteX22" fmla="*/ 1970166 w 4689215"/>
              <a:gd name="connsiteY22" fmla="*/ 101600 h 3911930"/>
              <a:gd name="connsiteX23" fmla="*/ 2020966 w 4689215"/>
              <a:gd name="connsiteY23" fmla="*/ 88900 h 3911930"/>
              <a:gd name="connsiteX24" fmla="*/ 2059066 w 4689215"/>
              <a:gd name="connsiteY24" fmla="*/ 76200 h 3911930"/>
              <a:gd name="connsiteX25" fmla="*/ 2109866 w 4689215"/>
              <a:gd name="connsiteY25" fmla="*/ 63500 h 3911930"/>
              <a:gd name="connsiteX26" fmla="*/ 2361810 w 4689215"/>
              <a:gd name="connsiteY26" fmla="*/ 19013 h 3911930"/>
              <a:gd name="connsiteX27" fmla="*/ 2973466 w 4689215"/>
              <a:gd name="connsiteY27" fmla="*/ 0 h 3911930"/>
              <a:gd name="connsiteX28" fmla="*/ 3194651 w 4689215"/>
              <a:gd name="connsiteY28" fmla="*/ 4258 h 3911930"/>
              <a:gd name="connsiteX29" fmla="*/ 3953252 w 4689215"/>
              <a:gd name="connsiteY29" fmla="*/ 16472 h 3911930"/>
              <a:gd name="connsiteX30" fmla="*/ 4210899 w 4689215"/>
              <a:gd name="connsiteY30" fmla="*/ 59979 h 3911930"/>
              <a:gd name="connsiteX31" fmla="*/ 4433966 w 4689215"/>
              <a:gd name="connsiteY31" fmla="*/ 139700 h 3911930"/>
              <a:gd name="connsiteX32" fmla="*/ 4560966 w 4689215"/>
              <a:gd name="connsiteY32" fmla="*/ 177800 h 3911930"/>
              <a:gd name="connsiteX33" fmla="*/ 4684446 w 4689215"/>
              <a:gd name="connsiteY33" fmla="*/ 397095 h 3911930"/>
              <a:gd name="connsiteX34" fmla="*/ 4664578 w 4689215"/>
              <a:gd name="connsiteY34" fmla="*/ 1008581 h 3911930"/>
              <a:gd name="connsiteX35" fmla="*/ 4624466 w 4689215"/>
              <a:gd name="connsiteY35" fmla="*/ 1917700 h 3911930"/>
              <a:gd name="connsiteX36" fmla="*/ 4459366 w 4689215"/>
              <a:gd name="connsiteY36" fmla="*/ 2984500 h 3911930"/>
              <a:gd name="connsiteX37" fmla="*/ 4103766 w 4689215"/>
              <a:gd name="connsiteY37" fmla="*/ 3365500 h 3911930"/>
              <a:gd name="connsiteX38" fmla="*/ 3710066 w 4689215"/>
              <a:gd name="connsiteY38" fmla="*/ 3556000 h 3911930"/>
              <a:gd name="connsiteX39" fmla="*/ 3278266 w 4689215"/>
              <a:gd name="connsiteY39" fmla="*/ 3657600 h 3911930"/>
              <a:gd name="connsiteX40" fmla="*/ 2541666 w 4689215"/>
              <a:gd name="connsiteY40" fmla="*/ 3683000 h 3911930"/>
              <a:gd name="connsiteX41" fmla="*/ 1347866 w 4689215"/>
              <a:gd name="connsiteY41" fmla="*/ 3759200 h 3911930"/>
              <a:gd name="connsiteX42" fmla="*/ 623966 w 4689215"/>
              <a:gd name="connsiteY42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258966 w 4689215"/>
              <a:gd name="connsiteY15" fmla="*/ 241300 h 3911930"/>
              <a:gd name="connsiteX16" fmla="*/ 1309766 w 4689215"/>
              <a:gd name="connsiteY16" fmla="*/ 228600 h 3911930"/>
              <a:gd name="connsiteX17" fmla="*/ 1551066 w 4689215"/>
              <a:gd name="connsiteY17" fmla="*/ 203200 h 3911930"/>
              <a:gd name="connsiteX18" fmla="*/ 1601866 w 4689215"/>
              <a:gd name="connsiteY18" fmla="*/ 190500 h 3911930"/>
              <a:gd name="connsiteX19" fmla="*/ 1779666 w 4689215"/>
              <a:gd name="connsiteY19" fmla="*/ 165100 h 3911930"/>
              <a:gd name="connsiteX20" fmla="*/ 1868566 w 4689215"/>
              <a:gd name="connsiteY20" fmla="*/ 139700 h 3911930"/>
              <a:gd name="connsiteX21" fmla="*/ 1970166 w 4689215"/>
              <a:gd name="connsiteY21" fmla="*/ 101600 h 3911930"/>
              <a:gd name="connsiteX22" fmla="*/ 2020966 w 4689215"/>
              <a:gd name="connsiteY22" fmla="*/ 88900 h 3911930"/>
              <a:gd name="connsiteX23" fmla="*/ 2059066 w 4689215"/>
              <a:gd name="connsiteY23" fmla="*/ 76200 h 3911930"/>
              <a:gd name="connsiteX24" fmla="*/ 2109866 w 4689215"/>
              <a:gd name="connsiteY24" fmla="*/ 63500 h 3911930"/>
              <a:gd name="connsiteX25" fmla="*/ 2361810 w 4689215"/>
              <a:gd name="connsiteY25" fmla="*/ 19013 h 3911930"/>
              <a:gd name="connsiteX26" fmla="*/ 2973466 w 4689215"/>
              <a:gd name="connsiteY26" fmla="*/ 0 h 3911930"/>
              <a:gd name="connsiteX27" fmla="*/ 3194651 w 4689215"/>
              <a:gd name="connsiteY27" fmla="*/ 4258 h 3911930"/>
              <a:gd name="connsiteX28" fmla="*/ 3953252 w 4689215"/>
              <a:gd name="connsiteY28" fmla="*/ 16472 h 3911930"/>
              <a:gd name="connsiteX29" fmla="*/ 4210899 w 4689215"/>
              <a:gd name="connsiteY29" fmla="*/ 59979 h 3911930"/>
              <a:gd name="connsiteX30" fmla="*/ 4433966 w 4689215"/>
              <a:gd name="connsiteY30" fmla="*/ 139700 h 3911930"/>
              <a:gd name="connsiteX31" fmla="*/ 4560966 w 4689215"/>
              <a:gd name="connsiteY31" fmla="*/ 177800 h 3911930"/>
              <a:gd name="connsiteX32" fmla="*/ 4684446 w 4689215"/>
              <a:gd name="connsiteY32" fmla="*/ 397095 h 3911930"/>
              <a:gd name="connsiteX33" fmla="*/ 4664578 w 4689215"/>
              <a:gd name="connsiteY33" fmla="*/ 1008581 h 3911930"/>
              <a:gd name="connsiteX34" fmla="*/ 4624466 w 4689215"/>
              <a:gd name="connsiteY34" fmla="*/ 1917700 h 3911930"/>
              <a:gd name="connsiteX35" fmla="*/ 4459366 w 4689215"/>
              <a:gd name="connsiteY35" fmla="*/ 2984500 h 3911930"/>
              <a:gd name="connsiteX36" fmla="*/ 4103766 w 4689215"/>
              <a:gd name="connsiteY36" fmla="*/ 3365500 h 3911930"/>
              <a:gd name="connsiteX37" fmla="*/ 3710066 w 4689215"/>
              <a:gd name="connsiteY37" fmla="*/ 3556000 h 3911930"/>
              <a:gd name="connsiteX38" fmla="*/ 3278266 w 4689215"/>
              <a:gd name="connsiteY38" fmla="*/ 3657600 h 3911930"/>
              <a:gd name="connsiteX39" fmla="*/ 2541666 w 4689215"/>
              <a:gd name="connsiteY39" fmla="*/ 3683000 h 3911930"/>
              <a:gd name="connsiteX40" fmla="*/ 1347866 w 4689215"/>
              <a:gd name="connsiteY40" fmla="*/ 3759200 h 3911930"/>
              <a:gd name="connsiteX41" fmla="*/ 623966 w 4689215"/>
              <a:gd name="connsiteY41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551066 w 4689215"/>
              <a:gd name="connsiteY16" fmla="*/ 203200 h 3911930"/>
              <a:gd name="connsiteX17" fmla="*/ 1601866 w 4689215"/>
              <a:gd name="connsiteY17" fmla="*/ 190500 h 3911930"/>
              <a:gd name="connsiteX18" fmla="*/ 1779666 w 4689215"/>
              <a:gd name="connsiteY18" fmla="*/ 165100 h 3911930"/>
              <a:gd name="connsiteX19" fmla="*/ 1868566 w 4689215"/>
              <a:gd name="connsiteY19" fmla="*/ 139700 h 3911930"/>
              <a:gd name="connsiteX20" fmla="*/ 1970166 w 4689215"/>
              <a:gd name="connsiteY20" fmla="*/ 101600 h 3911930"/>
              <a:gd name="connsiteX21" fmla="*/ 2020966 w 4689215"/>
              <a:gd name="connsiteY21" fmla="*/ 88900 h 3911930"/>
              <a:gd name="connsiteX22" fmla="*/ 2059066 w 4689215"/>
              <a:gd name="connsiteY22" fmla="*/ 76200 h 3911930"/>
              <a:gd name="connsiteX23" fmla="*/ 2109866 w 4689215"/>
              <a:gd name="connsiteY23" fmla="*/ 63500 h 3911930"/>
              <a:gd name="connsiteX24" fmla="*/ 2361810 w 4689215"/>
              <a:gd name="connsiteY24" fmla="*/ 19013 h 3911930"/>
              <a:gd name="connsiteX25" fmla="*/ 2973466 w 4689215"/>
              <a:gd name="connsiteY25" fmla="*/ 0 h 3911930"/>
              <a:gd name="connsiteX26" fmla="*/ 3194651 w 4689215"/>
              <a:gd name="connsiteY26" fmla="*/ 4258 h 3911930"/>
              <a:gd name="connsiteX27" fmla="*/ 3953252 w 4689215"/>
              <a:gd name="connsiteY27" fmla="*/ 16472 h 3911930"/>
              <a:gd name="connsiteX28" fmla="*/ 4210899 w 4689215"/>
              <a:gd name="connsiteY28" fmla="*/ 59979 h 3911930"/>
              <a:gd name="connsiteX29" fmla="*/ 4433966 w 4689215"/>
              <a:gd name="connsiteY29" fmla="*/ 139700 h 3911930"/>
              <a:gd name="connsiteX30" fmla="*/ 4560966 w 4689215"/>
              <a:gd name="connsiteY30" fmla="*/ 177800 h 3911930"/>
              <a:gd name="connsiteX31" fmla="*/ 4684446 w 4689215"/>
              <a:gd name="connsiteY31" fmla="*/ 397095 h 3911930"/>
              <a:gd name="connsiteX32" fmla="*/ 4664578 w 4689215"/>
              <a:gd name="connsiteY32" fmla="*/ 1008581 h 3911930"/>
              <a:gd name="connsiteX33" fmla="*/ 4624466 w 4689215"/>
              <a:gd name="connsiteY33" fmla="*/ 1917700 h 3911930"/>
              <a:gd name="connsiteX34" fmla="*/ 4459366 w 4689215"/>
              <a:gd name="connsiteY34" fmla="*/ 2984500 h 3911930"/>
              <a:gd name="connsiteX35" fmla="*/ 4103766 w 4689215"/>
              <a:gd name="connsiteY35" fmla="*/ 3365500 h 3911930"/>
              <a:gd name="connsiteX36" fmla="*/ 3710066 w 4689215"/>
              <a:gd name="connsiteY36" fmla="*/ 3556000 h 3911930"/>
              <a:gd name="connsiteX37" fmla="*/ 3278266 w 4689215"/>
              <a:gd name="connsiteY37" fmla="*/ 3657600 h 3911930"/>
              <a:gd name="connsiteX38" fmla="*/ 2541666 w 4689215"/>
              <a:gd name="connsiteY38" fmla="*/ 3683000 h 3911930"/>
              <a:gd name="connsiteX39" fmla="*/ 1347866 w 4689215"/>
              <a:gd name="connsiteY39" fmla="*/ 3759200 h 3911930"/>
              <a:gd name="connsiteX40" fmla="*/ 623966 w 4689215"/>
              <a:gd name="connsiteY40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601866 w 4689215"/>
              <a:gd name="connsiteY16" fmla="*/ 190500 h 3911930"/>
              <a:gd name="connsiteX17" fmla="*/ 1779666 w 4689215"/>
              <a:gd name="connsiteY17" fmla="*/ 165100 h 3911930"/>
              <a:gd name="connsiteX18" fmla="*/ 1868566 w 4689215"/>
              <a:gd name="connsiteY18" fmla="*/ 139700 h 3911930"/>
              <a:gd name="connsiteX19" fmla="*/ 1970166 w 4689215"/>
              <a:gd name="connsiteY19" fmla="*/ 101600 h 3911930"/>
              <a:gd name="connsiteX20" fmla="*/ 2020966 w 4689215"/>
              <a:gd name="connsiteY20" fmla="*/ 88900 h 3911930"/>
              <a:gd name="connsiteX21" fmla="*/ 2059066 w 4689215"/>
              <a:gd name="connsiteY21" fmla="*/ 76200 h 3911930"/>
              <a:gd name="connsiteX22" fmla="*/ 2109866 w 4689215"/>
              <a:gd name="connsiteY22" fmla="*/ 63500 h 3911930"/>
              <a:gd name="connsiteX23" fmla="*/ 2361810 w 4689215"/>
              <a:gd name="connsiteY23" fmla="*/ 19013 h 3911930"/>
              <a:gd name="connsiteX24" fmla="*/ 2973466 w 4689215"/>
              <a:gd name="connsiteY24" fmla="*/ 0 h 3911930"/>
              <a:gd name="connsiteX25" fmla="*/ 3194651 w 4689215"/>
              <a:gd name="connsiteY25" fmla="*/ 4258 h 3911930"/>
              <a:gd name="connsiteX26" fmla="*/ 3953252 w 4689215"/>
              <a:gd name="connsiteY26" fmla="*/ 16472 h 3911930"/>
              <a:gd name="connsiteX27" fmla="*/ 4210899 w 4689215"/>
              <a:gd name="connsiteY27" fmla="*/ 59979 h 3911930"/>
              <a:gd name="connsiteX28" fmla="*/ 4433966 w 4689215"/>
              <a:gd name="connsiteY28" fmla="*/ 139700 h 3911930"/>
              <a:gd name="connsiteX29" fmla="*/ 4560966 w 4689215"/>
              <a:gd name="connsiteY29" fmla="*/ 177800 h 3911930"/>
              <a:gd name="connsiteX30" fmla="*/ 4684446 w 4689215"/>
              <a:gd name="connsiteY30" fmla="*/ 397095 h 3911930"/>
              <a:gd name="connsiteX31" fmla="*/ 4664578 w 4689215"/>
              <a:gd name="connsiteY31" fmla="*/ 1008581 h 3911930"/>
              <a:gd name="connsiteX32" fmla="*/ 4624466 w 4689215"/>
              <a:gd name="connsiteY32" fmla="*/ 1917700 h 3911930"/>
              <a:gd name="connsiteX33" fmla="*/ 4459366 w 4689215"/>
              <a:gd name="connsiteY33" fmla="*/ 2984500 h 3911930"/>
              <a:gd name="connsiteX34" fmla="*/ 4103766 w 4689215"/>
              <a:gd name="connsiteY34" fmla="*/ 3365500 h 3911930"/>
              <a:gd name="connsiteX35" fmla="*/ 3710066 w 4689215"/>
              <a:gd name="connsiteY35" fmla="*/ 3556000 h 3911930"/>
              <a:gd name="connsiteX36" fmla="*/ 3278266 w 4689215"/>
              <a:gd name="connsiteY36" fmla="*/ 3657600 h 3911930"/>
              <a:gd name="connsiteX37" fmla="*/ 2541666 w 4689215"/>
              <a:gd name="connsiteY37" fmla="*/ 3683000 h 3911930"/>
              <a:gd name="connsiteX38" fmla="*/ 1347866 w 4689215"/>
              <a:gd name="connsiteY38" fmla="*/ 3759200 h 3911930"/>
              <a:gd name="connsiteX39" fmla="*/ 623966 w 4689215"/>
              <a:gd name="connsiteY39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601866 w 4689215"/>
              <a:gd name="connsiteY16" fmla="*/ 190500 h 3911930"/>
              <a:gd name="connsiteX17" fmla="*/ 1868566 w 4689215"/>
              <a:gd name="connsiteY17" fmla="*/ 139700 h 3911930"/>
              <a:gd name="connsiteX18" fmla="*/ 1970166 w 4689215"/>
              <a:gd name="connsiteY18" fmla="*/ 101600 h 3911930"/>
              <a:gd name="connsiteX19" fmla="*/ 2020966 w 4689215"/>
              <a:gd name="connsiteY19" fmla="*/ 88900 h 3911930"/>
              <a:gd name="connsiteX20" fmla="*/ 2059066 w 4689215"/>
              <a:gd name="connsiteY20" fmla="*/ 76200 h 3911930"/>
              <a:gd name="connsiteX21" fmla="*/ 2109866 w 4689215"/>
              <a:gd name="connsiteY21" fmla="*/ 63500 h 3911930"/>
              <a:gd name="connsiteX22" fmla="*/ 2361810 w 4689215"/>
              <a:gd name="connsiteY22" fmla="*/ 19013 h 3911930"/>
              <a:gd name="connsiteX23" fmla="*/ 2973466 w 4689215"/>
              <a:gd name="connsiteY23" fmla="*/ 0 h 3911930"/>
              <a:gd name="connsiteX24" fmla="*/ 3194651 w 4689215"/>
              <a:gd name="connsiteY24" fmla="*/ 4258 h 3911930"/>
              <a:gd name="connsiteX25" fmla="*/ 3953252 w 4689215"/>
              <a:gd name="connsiteY25" fmla="*/ 16472 h 3911930"/>
              <a:gd name="connsiteX26" fmla="*/ 4210899 w 4689215"/>
              <a:gd name="connsiteY26" fmla="*/ 59979 h 3911930"/>
              <a:gd name="connsiteX27" fmla="*/ 4433966 w 4689215"/>
              <a:gd name="connsiteY27" fmla="*/ 139700 h 3911930"/>
              <a:gd name="connsiteX28" fmla="*/ 4560966 w 4689215"/>
              <a:gd name="connsiteY28" fmla="*/ 177800 h 3911930"/>
              <a:gd name="connsiteX29" fmla="*/ 4684446 w 4689215"/>
              <a:gd name="connsiteY29" fmla="*/ 397095 h 3911930"/>
              <a:gd name="connsiteX30" fmla="*/ 4664578 w 4689215"/>
              <a:gd name="connsiteY30" fmla="*/ 1008581 h 3911930"/>
              <a:gd name="connsiteX31" fmla="*/ 4624466 w 4689215"/>
              <a:gd name="connsiteY31" fmla="*/ 1917700 h 3911930"/>
              <a:gd name="connsiteX32" fmla="*/ 4459366 w 4689215"/>
              <a:gd name="connsiteY32" fmla="*/ 2984500 h 3911930"/>
              <a:gd name="connsiteX33" fmla="*/ 4103766 w 4689215"/>
              <a:gd name="connsiteY33" fmla="*/ 3365500 h 3911930"/>
              <a:gd name="connsiteX34" fmla="*/ 3710066 w 4689215"/>
              <a:gd name="connsiteY34" fmla="*/ 3556000 h 3911930"/>
              <a:gd name="connsiteX35" fmla="*/ 3278266 w 4689215"/>
              <a:gd name="connsiteY35" fmla="*/ 3657600 h 3911930"/>
              <a:gd name="connsiteX36" fmla="*/ 2541666 w 4689215"/>
              <a:gd name="connsiteY36" fmla="*/ 3683000 h 3911930"/>
              <a:gd name="connsiteX37" fmla="*/ 1347866 w 4689215"/>
              <a:gd name="connsiteY37" fmla="*/ 3759200 h 3911930"/>
              <a:gd name="connsiteX38" fmla="*/ 623966 w 4689215"/>
              <a:gd name="connsiteY38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601866 w 4689215"/>
              <a:gd name="connsiteY16" fmla="*/ 190500 h 3911930"/>
              <a:gd name="connsiteX17" fmla="*/ 1868566 w 4689215"/>
              <a:gd name="connsiteY17" fmla="*/ 139700 h 3911930"/>
              <a:gd name="connsiteX18" fmla="*/ 2020966 w 4689215"/>
              <a:gd name="connsiteY18" fmla="*/ 88900 h 3911930"/>
              <a:gd name="connsiteX19" fmla="*/ 2059066 w 4689215"/>
              <a:gd name="connsiteY19" fmla="*/ 76200 h 3911930"/>
              <a:gd name="connsiteX20" fmla="*/ 2109866 w 4689215"/>
              <a:gd name="connsiteY20" fmla="*/ 63500 h 3911930"/>
              <a:gd name="connsiteX21" fmla="*/ 2361810 w 4689215"/>
              <a:gd name="connsiteY21" fmla="*/ 19013 h 3911930"/>
              <a:gd name="connsiteX22" fmla="*/ 2973466 w 4689215"/>
              <a:gd name="connsiteY22" fmla="*/ 0 h 3911930"/>
              <a:gd name="connsiteX23" fmla="*/ 3194651 w 4689215"/>
              <a:gd name="connsiteY23" fmla="*/ 4258 h 3911930"/>
              <a:gd name="connsiteX24" fmla="*/ 3953252 w 4689215"/>
              <a:gd name="connsiteY24" fmla="*/ 16472 h 3911930"/>
              <a:gd name="connsiteX25" fmla="*/ 4210899 w 4689215"/>
              <a:gd name="connsiteY25" fmla="*/ 59979 h 3911930"/>
              <a:gd name="connsiteX26" fmla="*/ 4433966 w 4689215"/>
              <a:gd name="connsiteY26" fmla="*/ 139700 h 3911930"/>
              <a:gd name="connsiteX27" fmla="*/ 4560966 w 4689215"/>
              <a:gd name="connsiteY27" fmla="*/ 177800 h 3911930"/>
              <a:gd name="connsiteX28" fmla="*/ 4684446 w 4689215"/>
              <a:gd name="connsiteY28" fmla="*/ 397095 h 3911930"/>
              <a:gd name="connsiteX29" fmla="*/ 4664578 w 4689215"/>
              <a:gd name="connsiteY29" fmla="*/ 1008581 h 3911930"/>
              <a:gd name="connsiteX30" fmla="*/ 4624466 w 4689215"/>
              <a:gd name="connsiteY30" fmla="*/ 1917700 h 3911930"/>
              <a:gd name="connsiteX31" fmla="*/ 4459366 w 4689215"/>
              <a:gd name="connsiteY31" fmla="*/ 2984500 h 3911930"/>
              <a:gd name="connsiteX32" fmla="*/ 4103766 w 4689215"/>
              <a:gd name="connsiteY32" fmla="*/ 3365500 h 3911930"/>
              <a:gd name="connsiteX33" fmla="*/ 3710066 w 4689215"/>
              <a:gd name="connsiteY33" fmla="*/ 3556000 h 3911930"/>
              <a:gd name="connsiteX34" fmla="*/ 3278266 w 4689215"/>
              <a:gd name="connsiteY34" fmla="*/ 3657600 h 3911930"/>
              <a:gd name="connsiteX35" fmla="*/ 2541666 w 4689215"/>
              <a:gd name="connsiteY35" fmla="*/ 3683000 h 3911930"/>
              <a:gd name="connsiteX36" fmla="*/ 1347866 w 4689215"/>
              <a:gd name="connsiteY36" fmla="*/ 3759200 h 3911930"/>
              <a:gd name="connsiteX37" fmla="*/ 623966 w 4689215"/>
              <a:gd name="connsiteY37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601866 w 4689215"/>
              <a:gd name="connsiteY16" fmla="*/ 190500 h 3911930"/>
              <a:gd name="connsiteX17" fmla="*/ 1868566 w 4689215"/>
              <a:gd name="connsiteY17" fmla="*/ 139700 h 3911930"/>
              <a:gd name="connsiteX18" fmla="*/ 2059066 w 4689215"/>
              <a:gd name="connsiteY18" fmla="*/ 76200 h 3911930"/>
              <a:gd name="connsiteX19" fmla="*/ 2109866 w 4689215"/>
              <a:gd name="connsiteY19" fmla="*/ 63500 h 3911930"/>
              <a:gd name="connsiteX20" fmla="*/ 2361810 w 4689215"/>
              <a:gd name="connsiteY20" fmla="*/ 19013 h 3911930"/>
              <a:gd name="connsiteX21" fmla="*/ 2973466 w 4689215"/>
              <a:gd name="connsiteY21" fmla="*/ 0 h 3911930"/>
              <a:gd name="connsiteX22" fmla="*/ 3194651 w 4689215"/>
              <a:gd name="connsiteY22" fmla="*/ 4258 h 3911930"/>
              <a:gd name="connsiteX23" fmla="*/ 3953252 w 4689215"/>
              <a:gd name="connsiteY23" fmla="*/ 16472 h 3911930"/>
              <a:gd name="connsiteX24" fmla="*/ 4210899 w 4689215"/>
              <a:gd name="connsiteY24" fmla="*/ 59979 h 3911930"/>
              <a:gd name="connsiteX25" fmla="*/ 4433966 w 4689215"/>
              <a:gd name="connsiteY25" fmla="*/ 139700 h 3911930"/>
              <a:gd name="connsiteX26" fmla="*/ 4560966 w 4689215"/>
              <a:gd name="connsiteY26" fmla="*/ 177800 h 3911930"/>
              <a:gd name="connsiteX27" fmla="*/ 4684446 w 4689215"/>
              <a:gd name="connsiteY27" fmla="*/ 397095 h 3911930"/>
              <a:gd name="connsiteX28" fmla="*/ 4664578 w 4689215"/>
              <a:gd name="connsiteY28" fmla="*/ 1008581 h 3911930"/>
              <a:gd name="connsiteX29" fmla="*/ 4624466 w 4689215"/>
              <a:gd name="connsiteY29" fmla="*/ 1917700 h 3911930"/>
              <a:gd name="connsiteX30" fmla="*/ 4459366 w 4689215"/>
              <a:gd name="connsiteY30" fmla="*/ 2984500 h 3911930"/>
              <a:gd name="connsiteX31" fmla="*/ 4103766 w 4689215"/>
              <a:gd name="connsiteY31" fmla="*/ 3365500 h 3911930"/>
              <a:gd name="connsiteX32" fmla="*/ 3710066 w 4689215"/>
              <a:gd name="connsiteY32" fmla="*/ 3556000 h 3911930"/>
              <a:gd name="connsiteX33" fmla="*/ 3278266 w 4689215"/>
              <a:gd name="connsiteY33" fmla="*/ 3657600 h 3911930"/>
              <a:gd name="connsiteX34" fmla="*/ 2541666 w 4689215"/>
              <a:gd name="connsiteY34" fmla="*/ 3683000 h 3911930"/>
              <a:gd name="connsiteX35" fmla="*/ 1347866 w 4689215"/>
              <a:gd name="connsiteY35" fmla="*/ 3759200 h 3911930"/>
              <a:gd name="connsiteX36" fmla="*/ 623966 w 4689215"/>
              <a:gd name="connsiteY36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601866 w 4689215"/>
              <a:gd name="connsiteY16" fmla="*/ 190500 h 3911930"/>
              <a:gd name="connsiteX17" fmla="*/ 1868566 w 4689215"/>
              <a:gd name="connsiteY17" fmla="*/ 139700 h 3911930"/>
              <a:gd name="connsiteX18" fmla="*/ 2109866 w 4689215"/>
              <a:gd name="connsiteY18" fmla="*/ 63500 h 3911930"/>
              <a:gd name="connsiteX19" fmla="*/ 2361810 w 4689215"/>
              <a:gd name="connsiteY19" fmla="*/ 19013 h 3911930"/>
              <a:gd name="connsiteX20" fmla="*/ 2973466 w 4689215"/>
              <a:gd name="connsiteY20" fmla="*/ 0 h 3911930"/>
              <a:gd name="connsiteX21" fmla="*/ 3194651 w 4689215"/>
              <a:gd name="connsiteY21" fmla="*/ 4258 h 3911930"/>
              <a:gd name="connsiteX22" fmla="*/ 3953252 w 4689215"/>
              <a:gd name="connsiteY22" fmla="*/ 16472 h 3911930"/>
              <a:gd name="connsiteX23" fmla="*/ 4210899 w 4689215"/>
              <a:gd name="connsiteY23" fmla="*/ 59979 h 3911930"/>
              <a:gd name="connsiteX24" fmla="*/ 4433966 w 4689215"/>
              <a:gd name="connsiteY24" fmla="*/ 139700 h 3911930"/>
              <a:gd name="connsiteX25" fmla="*/ 4560966 w 4689215"/>
              <a:gd name="connsiteY25" fmla="*/ 177800 h 3911930"/>
              <a:gd name="connsiteX26" fmla="*/ 4684446 w 4689215"/>
              <a:gd name="connsiteY26" fmla="*/ 397095 h 3911930"/>
              <a:gd name="connsiteX27" fmla="*/ 4664578 w 4689215"/>
              <a:gd name="connsiteY27" fmla="*/ 1008581 h 3911930"/>
              <a:gd name="connsiteX28" fmla="*/ 4624466 w 4689215"/>
              <a:gd name="connsiteY28" fmla="*/ 1917700 h 3911930"/>
              <a:gd name="connsiteX29" fmla="*/ 4459366 w 4689215"/>
              <a:gd name="connsiteY29" fmla="*/ 2984500 h 3911930"/>
              <a:gd name="connsiteX30" fmla="*/ 4103766 w 4689215"/>
              <a:gd name="connsiteY30" fmla="*/ 3365500 h 3911930"/>
              <a:gd name="connsiteX31" fmla="*/ 3710066 w 4689215"/>
              <a:gd name="connsiteY31" fmla="*/ 3556000 h 3911930"/>
              <a:gd name="connsiteX32" fmla="*/ 3278266 w 4689215"/>
              <a:gd name="connsiteY32" fmla="*/ 3657600 h 3911930"/>
              <a:gd name="connsiteX33" fmla="*/ 2541666 w 4689215"/>
              <a:gd name="connsiteY33" fmla="*/ 3683000 h 3911930"/>
              <a:gd name="connsiteX34" fmla="*/ 1347866 w 4689215"/>
              <a:gd name="connsiteY34" fmla="*/ 3759200 h 3911930"/>
              <a:gd name="connsiteX35" fmla="*/ 623966 w 4689215"/>
              <a:gd name="connsiteY35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601866 w 4689215"/>
              <a:gd name="connsiteY16" fmla="*/ 190500 h 3911930"/>
              <a:gd name="connsiteX17" fmla="*/ 1686881 w 4689215"/>
              <a:gd name="connsiteY17" fmla="*/ 48260 h 3911930"/>
              <a:gd name="connsiteX18" fmla="*/ 2109866 w 4689215"/>
              <a:gd name="connsiteY18" fmla="*/ 63500 h 3911930"/>
              <a:gd name="connsiteX19" fmla="*/ 2361810 w 4689215"/>
              <a:gd name="connsiteY19" fmla="*/ 19013 h 3911930"/>
              <a:gd name="connsiteX20" fmla="*/ 2973466 w 4689215"/>
              <a:gd name="connsiteY20" fmla="*/ 0 h 3911930"/>
              <a:gd name="connsiteX21" fmla="*/ 3194651 w 4689215"/>
              <a:gd name="connsiteY21" fmla="*/ 4258 h 3911930"/>
              <a:gd name="connsiteX22" fmla="*/ 3953252 w 4689215"/>
              <a:gd name="connsiteY22" fmla="*/ 16472 h 3911930"/>
              <a:gd name="connsiteX23" fmla="*/ 4210899 w 4689215"/>
              <a:gd name="connsiteY23" fmla="*/ 59979 h 3911930"/>
              <a:gd name="connsiteX24" fmla="*/ 4433966 w 4689215"/>
              <a:gd name="connsiteY24" fmla="*/ 139700 h 3911930"/>
              <a:gd name="connsiteX25" fmla="*/ 4560966 w 4689215"/>
              <a:gd name="connsiteY25" fmla="*/ 177800 h 3911930"/>
              <a:gd name="connsiteX26" fmla="*/ 4684446 w 4689215"/>
              <a:gd name="connsiteY26" fmla="*/ 397095 h 3911930"/>
              <a:gd name="connsiteX27" fmla="*/ 4664578 w 4689215"/>
              <a:gd name="connsiteY27" fmla="*/ 1008581 h 3911930"/>
              <a:gd name="connsiteX28" fmla="*/ 4624466 w 4689215"/>
              <a:gd name="connsiteY28" fmla="*/ 1917700 h 3911930"/>
              <a:gd name="connsiteX29" fmla="*/ 4459366 w 4689215"/>
              <a:gd name="connsiteY29" fmla="*/ 2984500 h 3911930"/>
              <a:gd name="connsiteX30" fmla="*/ 4103766 w 4689215"/>
              <a:gd name="connsiteY30" fmla="*/ 3365500 h 3911930"/>
              <a:gd name="connsiteX31" fmla="*/ 3710066 w 4689215"/>
              <a:gd name="connsiteY31" fmla="*/ 3556000 h 3911930"/>
              <a:gd name="connsiteX32" fmla="*/ 3278266 w 4689215"/>
              <a:gd name="connsiteY32" fmla="*/ 3657600 h 3911930"/>
              <a:gd name="connsiteX33" fmla="*/ 2541666 w 4689215"/>
              <a:gd name="connsiteY33" fmla="*/ 3683000 h 3911930"/>
              <a:gd name="connsiteX34" fmla="*/ 1347866 w 4689215"/>
              <a:gd name="connsiteY34" fmla="*/ 3759200 h 3911930"/>
              <a:gd name="connsiteX35" fmla="*/ 623966 w 4689215"/>
              <a:gd name="connsiteY35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379302 w 4689215"/>
              <a:gd name="connsiteY16" fmla="*/ 84992 h 3911930"/>
              <a:gd name="connsiteX17" fmla="*/ 1686881 w 4689215"/>
              <a:gd name="connsiteY17" fmla="*/ 48260 h 3911930"/>
              <a:gd name="connsiteX18" fmla="*/ 2109866 w 4689215"/>
              <a:gd name="connsiteY18" fmla="*/ 63500 h 3911930"/>
              <a:gd name="connsiteX19" fmla="*/ 2361810 w 4689215"/>
              <a:gd name="connsiteY19" fmla="*/ 19013 h 3911930"/>
              <a:gd name="connsiteX20" fmla="*/ 2973466 w 4689215"/>
              <a:gd name="connsiteY20" fmla="*/ 0 h 3911930"/>
              <a:gd name="connsiteX21" fmla="*/ 3194651 w 4689215"/>
              <a:gd name="connsiteY21" fmla="*/ 4258 h 3911930"/>
              <a:gd name="connsiteX22" fmla="*/ 3953252 w 4689215"/>
              <a:gd name="connsiteY22" fmla="*/ 16472 h 3911930"/>
              <a:gd name="connsiteX23" fmla="*/ 4210899 w 4689215"/>
              <a:gd name="connsiteY23" fmla="*/ 59979 h 3911930"/>
              <a:gd name="connsiteX24" fmla="*/ 4433966 w 4689215"/>
              <a:gd name="connsiteY24" fmla="*/ 139700 h 3911930"/>
              <a:gd name="connsiteX25" fmla="*/ 4560966 w 4689215"/>
              <a:gd name="connsiteY25" fmla="*/ 177800 h 3911930"/>
              <a:gd name="connsiteX26" fmla="*/ 4684446 w 4689215"/>
              <a:gd name="connsiteY26" fmla="*/ 397095 h 3911930"/>
              <a:gd name="connsiteX27" fmla="*/ 4664578 w 4689215"/>
              <a:gd name="connsiteY27" fmla="*/ 1008581 h 3911930"/>
              <a:gd name="connsiteX28" fmla="*/ 4624466 w 4689215"/>
              <a:gd name="connsiteY28" fmla="*/ 1917700 h 3911930"/>
              <a:gd name="connsiteX29" fmla="*/ 4459366 w 4689215"/>
              <a:gd name="connsiteY29" fmla="*/ 2984500 h 3911930"/>
              <a:gd name="connsiteX30" fmla="*/ 4103766 w 4689215"/>
              <a:gd name="connsiteY30" fmla="*/ 3365500 h 3911930"/>
              <a:gd name="connsiteX31" fmla="*/ 3710066 w 4689215"/>
              <a:gd name="connsiteY31" fmla="*/ 3556000 h 3911930"/>
              <a:gd name="connsiteX32" fmla="*/ 3278266 w 4689215"/>
              <a:gd name="connsiteY32" fmla="*/ 3657600 h 3911930"/>
              <a:gd name="connsiteX33" fmla="*/ 2541666 w 4689215"/>
              <a:gd name="connsiteY33" fmla="*/ 3683000 h 3911930"/>
              <a:gd name="connsiteX34" fmla="*/ 1347866 w 4689215"/>
              <a:gd name="connsiteY34" fmla="*/ 3759200 h 3911930"/>
              <a:gd name="connsiteX35" fmla="*/ 623966 w 4689215"/>
              <a:gd name="connsiteY35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073575 w 4689215"/>
              <a:gd name="connsiteY15" fmla="*/ 80890 h 3911930"/>
              <a:gd name="connsiteX16" fmla="*/ 1379302 w 4689215"/>
              <a:gd name="connsiteY16" fmla="*/ 84992 h 3911930"/>
              <a:gd name="connsiteX17" fmla="*/ 1686881 w 4689215"/>
              <a:gd name="connsiteY17" fmla="*/ 48260 h 3911930"/>
              <a:gd name="connsiteX18" fmla="*/ 2109866 w 4689215"/>
              <a:gd name="connsiteY18" fmla="*/ 63500 h 3911930"/>
              <a:gd name="connsiteX19" fmla="*/ 2361810 w 4689215"/>
              <a:gd name="connsiteY19" fmla="*/ 19013 h 3911930"/>
              <a:gd name="connsiteX20" fmla="*/ 2973466 w 4689215"/>
              <a:gd name="connsiteY20" fmla="*/ 0 h 3911930"/>
              <a:gd name="connsiteX21" fmla="*/ 3194651 w 4689215"/>
              <a:gd name="connsiteY21" fmla="*/ 4258 h 3911930"/>
              <a:gd name="connsiteX22" fmla="*/ 3953252 w 4689215"/>
              <a:gd name="connsiteY22" fmla="*/ 16472 h 3911930"/>
              <a:gd name="connsiteX23" fmla="*/ 4210899 w 4689215"/>
              <a:gd name="connsiteY23" fmla="*/ 59979 h 3911930"/>
              <a:gd name="connsiteX24" fmla="*/ 4433966 w 4689215"/>
              <a:gd name="connsiteY24" fmla="*/ 139700 h 3911930"/>
              <a:gd name="connsiteX25" fmla="*/ 4560966 w 4689215"/>
              <a:gd name="connsiteY25" fmla="*/ 177800 h 3911930"/>
              <a:gd name="connsiteX26" fmla="*/ 4684446 w 4689215"/>
              <a:gd name="connsiteY26" fmla="*/ 397095 h 3911930"/>
              <a:gd name="connsiteX27" fmla="*/ 4664578 w 4689215"/>
              <a:gd name="connsiteY27" fmla="*/ 1008581 h 3911930"/>
              <a:gd name="connsiteX28" fmla="*/ 4624466 w 4689215"/>
              <a:gd name="connsiteY28" fmla="*/ 1917700 h 3911930"/>
              <a:gd name="connsiteX29" fmla="*/ 4459366 w 4689215"/>
              <a:gd name="connsiteY29" fmla="*/ 2984500 h 3911930"/>
              <a:gd name="connsiteX30" fmla="*/ 4103766 w 4689215"/>
              <a:gd name="connsiteY30" fmla="*/ 3365500 h 3911930"/>
              <a:gd name="connsiteX31" fmla="*/ 3710066 w 4689215"/>
              <a:gd name="connsiteY31" fmla="*/ 3556000 h 3911930"/>
              <a:gd name="connsiteX32" fmla="*/ 3278266 w 4689215"/>
              <a:gd name="connsiteY32" fmla="*/ 3657600 h 3911930"/>
              <a:gd name="connsiteX33" fmla="*/ 2541666 w 4689215"/>
              <a:gd name="connsiteY33" fmla="*/ 3683000 h 3911930"/>
              <a:gd name="connsiteX34" fmla="*/ 1347866 w 4689215"/>
              <a:gd name="connsiteY34" fmla="*/ 3759200 h 3911930"/>
              <a:gd name="connsiteX35" fmla="*/ 623966 w 4689215"/>
              <a:gd name="connsiteY35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767669 w 4689215"/>
              <a:gd name="connsiteY14" fmla="*/ 113323 h 3911930"/>
              <a:gd name="connsiteX15" fmla="*/ 1073575 w 4689215"/>
              <a:gd name="connsiteY15" fmla="*/ 80890 h 3911930"/>
              <a:gd name="connsiteX16" fmla="*/ 1379302 w 4689215"/>
              <a:gd name="connsiteY16" fmla="*/ 84992 h 3911930"/>
              <a:gd name="connsiteX17" fmla="*/ 1686881 w 4689215"/>
              <a:gd name="connsiteY17" fmla="*/ 48260 h 3911930"/>
              <a:gd name="connsiteX18" fmla="*/ 2109866 w 4689215"/>
              <a:gd name="connsiteY18" fmla="*/ 63500 h 3911930"/>
              <a:gd name="connsiteX19" fmla="*/ 2361810 w 4689215"/>
              <a:gd name="connsiteY19" fmla="*/ 19013 h 3911930"/>
              <a:gd name="connsiteX20" fmla="*/ 2973466 w 4689215"/>
              <a:gd name="connsiteY20" fmla="*/ 0 h 3911930"/>
              <a:gd name="connsiteX21" fmla="*/ 3194651 w 4689215"/>
              <a:gd name="connsiteY21" fmla="*/ 4258 h 3911930"/>
              <a:gd name="connsiteX22" fmla="*/ 3953252 w 4689215"/>
              <a:gd name="connsiteY22" fmla="*/ 16472 h 3911930"/>
              <a:gd name="connsiteX23" fmla="*/ 4210899 w 4689215"/>
              <a:gd name="connsiteY23" fmla="*/ 59979 h 3911930"/>
              <a:gd name="connsiteX24" fmla="*/ 4433966 w 4689215"/>
              <a:gd name="connsiteY24" fmla="*/ 139700 h 3911930"/>
              <a:gd name="connsiteX25" fmla="*/ 4560966 w 4689215"/>
              <a:gd name="connsiteY25" fmla="*/ 177800 h 3911930"/>
              <a:gd name="connsiteX26" fmla="*/ 4684446 w 4689215"/>
              <a:gd name="connsiteY26" fmla="*/ 397095 h 3911930"/>
              <a:gd name="connsiteX27" fmla="*/ 4664578 w 4689215"/>
              <a:gd name="connsiteY27" fmla="*/ 1008581 h 3911930"/>
              <a:gd name="connsiteX28" fmla="*/ 4624466 w 4689215"/>
              <a:gd name="connsiteY28" fmla="*/ 1917700 h 3911930"/>
              <a:gd name="connsiteX29" fmla="*/ 4459366 w 4689215"/>
              <a:gd name="connsiteY29" fmla="*/ 2984500 h 3911930"/>
              <a:gd name="connsiteX30" fmla="*/ 4103766 w 4689215"/>
              <a:gd name="connsiteY30" fmla="*/ 3365500 h 3911930"/>
              <a:gd name="connsiteX31" fmla="*/ 3710066 w 4689215"/>
              <a:gd name="connsiteY31" fmla="*/ 3556000 h 3911930"/>
              <a:gd name="connsiteX32" fmla="*/ 3278266 w 4689215"/>
              <a:gd name="connsiteY32" fmla="*/ 3657600 h 3911930"/>
              <a:gd name="connsiteX33" fmla="*/ 2541666 w 4689215"/>
              <a:gd name="connsiteY33" fmla="*/ 3683000 h 3911930"/>
              <a:gd name="connsiteX34" fmla="*/ 1347866 w 4689215"/>
              <a:gd name="connsiteY34" fmla="*/ 3759200 h 3911930"/>
              <a:gd name="connsiteX35" fmla="*/ 623966 w 4689215"/>
              <a:gd name="connsiteY35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767669 w 4689215"/>
              <a:gd name="connsiteY13" fmla="*/ 113323 h 3911930"/>
              <a:gd name="connsiteX14" fmla="*/ 1073575 w 4689215"/>
              <a:gd name="connsiteY14" fmla="*/ 80890 h 3911930"/>
              <a:gd name="connsiteX15" fmla="*/ 1379302 w 4689215"/>
              <a:gd name="connsiteY15" fmla="*/ 84992 h 3911930"/>
              <a:gd name="connsiteX16" fmla="*/ 1686881 w 4689215"/>
              <a:gd name="connsiteY16" fmla="*/ 48260 h 3911930"/>
              <a:gd name="connsiteX17" fmla="*/ 2109866 w 4689215"/>
              <a:gd name="connsiteY17" fmla="*/ 63500 h 3911930"/>
              <a:gd name="connsiteX18" fmla="*/ 2361810 w 4689215"/>
              <a:gd name="connsiteY18" fmla="*/ 19013 h 3911930"/>
              <a:gd name="connsiteX19" fmla="*/ 2973466 w 4689215"/>
              <a:gd name="connsiteY19" fmla="*/ 0 h 3911930"/>
              <a:gd name="connsiteX20" fmla="*/ 3194651 w 4689215"/>
              <a:gd name="connsiteY20" fmla="*/ 4258 h 3911930"/>
              <a:gd name="connsiteX21" fmla="*/ 3953252 w 4689215"/>
              <a:gd name="connsiteY21" fmla="*/ 16472 h 3911930"/>
              <a:gd name="connsiteX22" fmla="*/ 4210899 w 4689215"/>
              <a:gd name="connsiteY22" fmla="*/ 59979 h 3911930"/>
              <a:gd name="connsiteX23" fmla="*/ 4433966 w 4689215"/>
              <a:gd name="connsiteY23" fmla="*/ 139700 h 3911930"/>
              <a:gd name="connsiteX24" fmla="*/ 4560966 w 4689215"/>
              <a:gd name="connsiteY24" fmla="*/ 177800 h 3911930"/>
              <a:gd name="connsiteX25" fmla="*/ 4684446 w 4689215"/>
              <a:gd name="connsiteY25" fmla="*/ 397095 h 3911930"/>
              <a:gd name="connsiteX26" fmla="*/ 4664578 w 4689215"/>
              <a:gd name="connsiteY26" fmla="*/ 1008581 h 3911930"/>
              <a:gd name="connsiteX27" fmla="*/ 4624466 w 4689215"/>
              <a:gd name="connsiteY27" fmla="*/ 1917700 h 3911930"/>
              <a:gd name="connsiteX28" fmla="*/ 4459366 w 4689215"/>
              <a:gd name="connsiteY28" fmla="*/ 2984500 h 3911930"/>
              <a:gd name="connsiteX29" fmla="*/ 4103766 w 4689215"/>
              <a:gd name="connsiteY29" fmla="*/ 3365500 h 3911930"/>
              <a:gd name="connsiteX30" fmla="*/ 3710066 w 4689215"/>
              <a:gd name="connsiteY30" fmla="*/ 3556000 h 3911930"/>
              <a:gd name="connsiteX31" fmla="*/ 3278266 w 4689215"/>
              <a:gd name="connsiteY31" fmla="*/ 3657600 h 3911930"/>
              <a:gd name="connsiteX32" fmla="*/ 2541666 w 4689215"/>
              <a:gd name="connsiteY32" fmla="*/ 3683000 h 3911930"/>
              <a:gd name="connsiteX33" fmla="*/ 1347866 w 4689215"/>
              <a:gd name="connsiteY33" fmla="*/ 3759200 h 3911930"/>
              <a:gd name="connsiteX34" fmla="*/ 623966 w 4689215"/>
              <a:gd name="connsiteY34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55413 w 4689215"/>
              <a:gd name="connsiteY12" fmla="*/ 210820 h 3911930"/>
              <a:gd name="connsiteX13" fmla="*/ 767669 w 4689215"/>
              <a:gd name="connsiteY13" fmla="*/ 113323 h 3911930"/>
              <a:gd name="connsiteX14" fmla="*/ 1073575 w 4689215"/>
              <a:gd name="connsiteY14" fmla="*/ 80890 h 3911930"/>
              <a:gd name="connsiteX15" fmla="*/ 1379302 w 4689215"/>
              <a:gd name="connsiteY15" fmla="*/ 84992 h 3911930"/>
              <a:gd name="connsiteX16" fmla="*/ 1686881 w 4689215"/>
              <a:gd name="connsiteY16" fmla="*/ 48260 h 3911930"/>
              <a:gd name="connsiteX17" fmla="*/ 2109866 w 4689215"/>
              <a:gd name="connsiteY17" fmla="*/ 63500 h 3911930"/>
              <a:gd name="connsiteX18" fmla="*/ 2361810 w 4689215"/>
              <a:gd name="connsiteY18" fmla="*/ 19013 h 3911930"/>
              <a:gd name="connsiteX19" fmla="*/ 2973466 w 4689215"/>
              <a:gd name="connsiteY19" fmla="*/ 0 h 3911930"/>
              <a:gd name="connsiteX20" fmla="*/ 3194651 w 4689215"/>
              <a:gd name="connsiteY20" fmla="*/ 4258 h 3911930"/>
              <a:gd name="connsiteX21" fmla="*/ 3953252 w 4689215"/>
              <a:gd name="connsiteY21" fmla="*/ 16472 h 3911930"/>
              <a:gd name="connsiteX22" fmla="*/ 4210899 w 4689215"/>
              <a:gd name="connsiteY22" fmla="*/ 59979 h 3911930"/>
              <a:gd name="connsiteX23" fmla="*/ 4433966 w 4689215"/>
              <a:gd name="connsiteY23" fmla="*/ 139700 h 3911930"/>
              <a:gd name="connsiteX24" fmla="*/ 4560966 w 4689215"/>
              <a:gd name="connsiteY24" fmla="*/ 177800 h 3911930"/>
              <a:gd name="connsiteX25" fmla="*/ 4684446 w 4689215"/>
              <a:gd name="connsiteY25" fmla="*/ 397095 h 3911930"/>
              <a:gd name="connsiteX26" fmla="*/ 4664578 w 4689215"/>
              <a:gd name="connsiteY26" fmla="*/ 1008581 h 3911930"/>
              <a:gd name="connsiteX27" fmla="*/ 4624466 w 4689215"/>
              <a:gd name="connsiteY27" fmla="*/ 1917700 h 3911930"/>
              <a:gd name="connsiteX28" fmla="*/ 4459366 w 4689215"/>
              <a:gd name="connsiteY28" fmla="*/ 2984500 h 3911930"/>
              <a:gd name="connsiteX29" fmla="*/ 4103766 w 4689215"/>
              <a:gd name="connsiteY29" fmla="*/ 3365500 h 3911930"/>
              <a:gd name="connsiteX30" fmla="*/ 3710066 w 4689215"/>
              <a:gd name="connsiteY30" fmla="*/ 3556000 h 3911930"/>
              <a:gd name="connsiteX31" fmla="*/ 3278266 w 4689215"/>
              <a:gd name="connsiteY31" fmla="*/ 3657600 h 3911930"/>
              <a:gd name="connsiteX32" fmla="*/ 2541666 w 4689215"/>
              <a:gd name="connsiteY32" fmla="*/ 3683000 h 3911930"/>
              <a:gd name="connsiteX33" fmla="*/ 1347866 w 4689215"/>
              <a:gd name="connsiteY33" fmla="*/ 3759200 h 3911930"/>
              <a:gd name="connsiteX34" fmla="*/ 623966 w 4689215"/>
              <a:gd name="connsiteY34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177614 w 4689215"/>
              <a:gd name="connsiteY11" fmla="*/ 312225 h 3911930"/>
              <a:gd name="connsiteX12" fmla="*/ 355413 w 4689215"/>
              <a:gd name="connsiteY12" fmla="*/ 210820 h 3911930"/>
              <a:gd name="connsiteX13" fmla="*/ 767669 w 4689215"/>
              <a:gd name="connsiteY13" fmla="*/ 113323 h 3911930"/>
              <a:gd name="connsiteX14" fmla="*/ 1073575 w 4689215"/>
              <a:gd name="connsiteY14" fmla="*/ 80890 h 3911930"/>
              <a:gd name="connsiteX15" fmla="*/ 1379302 w 4689215"/>
              <a:gd name="connsiteY15" fmla="*/ 84992 h 3911930"/>
              <a:gd name="connsiteX16" fmla="*/ 1686881 w 4689215"/>
              <a:gd name="connsiteY16" fmla="*/ 48260 h 3911930"/>
              <a:gd name="connsiteX17" fmla="*/ 2109866 w 4689215"/>
              <a:gd name="connsiteY17" fmla="*/ 63500 h 3911930"/>
              <a:gd name="connsiteX18" fmla="*/ 2361810 w 4689215"/>
              <a:gd name="connsiteY18" fmla="*/ 19013 h 3911930"/>
              <a:gd name="connsiteX19" fmla="*/ 2973466 w 4689215"/>
              <a:gd name="connsiteY19" fmla="*/ 0 h 3911930"/>
              <a:gd name="connsiteX20" fmla="*/ 3194651 w 4689215"/>
              <a:gd name="connsiteY20" fmla="*/ 4258 h 3911930"/>
              <a:gd name="connsiteX21" fmla="*/ 3953252 w 4689215"/>
              <a:gd name="connsiteY21" fmla="*/ 16472 h 3911930"/>
              <a:gd name="connsiteX22" fmla="*/ 4210899 w 4689215"/>
              <a:gd name="connsiteY22" fmla="*/ 59979 h 3911930"/>
              <a:gd name="connsiteX23" fmla="*/ 4433966 w 4689215"/>
              <a:gd name="connsiteY23" fmla="*/ 139700 h 3911930"/>
              <a:gd name="connsiteX24" fmla="*/ 4560966 w 4689215"/>
              <a:gd name="connsiteY24" fmla="*/ 177800 h 3911930"/>
              <a:gd name="connsiteX25" fmla="*/ 4684446 w 4689215"/>
              <a:gd name="connsiteY25" fmla="*/ 397095 h 3911930"/>
              <a:gd name="connsiteX26" fmla="*/ 4664578 w 4689215"/>
              <a:gd name="connsiteY26" fmla="*/ 1008581 h 3911930"/>
              <a:gd name="connsiteX27" fmla="*/ 4624466 w 4689215"/>
              <a:gd name="connsiteY27" fmla="*/ 1917700 h 3911930"/>
              <a:gd name="connsiteX28" fmla="*/ 4459366 w 4689215"/>
              <a:gd name="connsiteY28" fmla="*/ 2984500 h 3911930"/>
              <a:gd name="connsiteX29" fmla="*/ 4103766 w 4689215"/>
              <a:gd name="connsiteY29" fmla="*/ 3365500 h 3911930"/>
              <a:gd name="connsiteX30" fmla="*/ 3710066 w 4689215"/>
              <a:gd name="connsiteY30" fmla="*/ 3556000 h 3911930"/>
              <a:gd name="connsiteX31" fmla="*/ 3278266 w 4689215"/>
              <a:gd name="connsiteY31" fmla="*/ 3657600 h 3911930"/>
              <a:gd name="connsiteX32" fmla="*/ 2541666 w 4689215"/>
              <a:gd name="connsiteY32" fmla="*/ 3683000 h 3911930"/>
              <a:gd name="connsiteX33" fmla="*/ 1347866 w 4689215"/>
              <a:gd name="connsiteY33" fmla="*/ 3759200 h 3911930"/>
              <a:gd name="connsiteX34" fmla="*/ 623966 w 4689215"/>
              <a:gd name="connsiteY34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17729 w 4689215"/>
              <a:gd name="connsiteY10" fmla="*/ 460131 h 3911930"/>
              <a:gd name="connsiteX11" fmla="*/ 177614 w 4689215"/>
              <a:gd name="connsiteY11" fmla="*/ 312225 h 3911930"/>
              <a:gd name="connsiteX12" fmla="*/ 355413 w 4689215"/>
              <a:gd name="connsiteY12" fmla="*/ 210820 h 3911930"/>
              <a:gd name="connsiteX13" fmla="*/ 767669 w 4689215"/>
              <a:gd name="connsiteY13" fmla="*/ 113323 h 3911930"/>
              <a:gd name="connsiteX14" fmla="*/ 1073575 w 4689215"/>
              <a:gd name="connsiteY14" fmla="*/ 80890 h 3911930"/>
              <a:gd name="connsiteX15" fmla="*/ 1379302 w 4689215"/>
              <a:gd name="connsiteY15" fmla="*/ 84992 h 3911930"/>
              <a:gd name="connsiteX16" fmla="*/ 1686881 w 4689215"/>
              <a:gd name="connsiteY16" fmla="*/ 48260 h 3911930"/>
              <a:gd name="connsiteX17" fmla="*/ 2109866 w 4689215"/>
              <a:gd name="connsiteY17" fmla="*/ 63500 h 3911930"/>
              <a:gd name="connsiteX18" fmla="*/ 2361810 w 4689215"/>
              <a:gd name="connsiteY18" fmla="*/ 19013 h 3911930"/>
              <a:gd name="connsiteX19" fmla="*/ 2973466 w 4689215"/>
              <a:gd name="connsiteY19" fmla="*/ 0 h 3911930"/>
              <a:gd name="connsiteX20" fmla="*/ 3194651 w 4689215"/>
              <a:gd name="connsiteY20" fmla="*/ 4258 h 3911930"/>
              <a:gd name="connsiteX21" fmla="*/ 3953252 w 4689215"/>
              <a:gd name="connsiteY21" fmla="*/ 16472 h 3911930"/>
              <a:gd name="connsiteX22" fmla="*/ 4210899 w 4689215"/>
              <a:gd name="connsiteY22" fmla="*/ 59979 h 3911930"/>
              <a:gd name="connsiteX23" fmla="*/ 4433966 w 4689215"/>
              <a:gd name="connsiteY23" fmla="*/ 139700 h 3911930"/>
              <a:gd name="connsiteX24" fmla="*/ 4560966 w 4689215"/>
              <a:gd name="connsiteY24" fmla="*/ 177800 h 3911930"/>
              <a:gd name="connsiteX25" fmla="*/ 4684446 w 4689215"/>
              <a:gd name="connsiteY25" fmla="*/ 397095 h 3911930"/>
              <a:gd name="connsiteX26" fmla="*/ 4664578 w 4689215"/>
              <a:gd name="connsiteY26" fmla="*/ 1008581 h 3911930"/>
              <a:gd name="connsiteX27" fmla="*/ 4624466 w 4689215"/>
              <a:gd name="connsiteY27" fmla="*/ 1917700 h 3911930"/>
              <a:gd name="connsiteX28" fmla="*/ 4459366 w 4689215"/>
              <a:gd name="connsiteY28" fmla="*/ 2984500 h 3911930"/>
              <a:gd name="connsiteX29" fmla="*/ 4103766 w 4689215"/>
              <a:gd name="connsiteY29" fmla="*/ 3365500 h 3911930"/>
              <a:gd name="connsiteX30" fmla="*/ 3710066 w 4689215"/>
              <a:gd name="connsiteY30" fmla="*/ 3556000 h 3911930"/>
              <a:gd name="connsiteX31" fmla="*/ 3278266 w 4689215"/>
              <a:gd name="connsiteY31" fmla="*/ 3657600 h 3911930"/>
              <a:gd name="connsiteX32" fmla="*/ 2541666 w 4689215"/>
              <a:gd name="connsiteY32" fmla="*/ 3683000 h 3911930"/>
              <a:gd name="connsiteX33" fmla="*/ 1347866 w 4689215"/>
              <a:gd name="connsiteY33" fmla="*/ 3759200 h 3911930"/>
              <a:gd name="connsiteX34" fmla="*/ 623966 w 4689215"/>
              <a:gd name="connsiteY34" fmla="*/ 3911600 h 3911930"/>
              <a:gd name="connsiteX0" fmla="*/ 622325 w 4687574"/>
              <a:gd name="connsiteY0" fmla="*/ 3911600 h 3911930"/>
              <a:gd name="connsiteX1" fmla="*/ 190525 w 4687574"/>
              <a:gd name="connsiteY1" fmla="*/ 3797300 h 3911930"/>
              <a:gd name="connsiteX2" fmla="*/ 76225 w 4687574"/>
              <a:gd name="connsiteY2" fmla="*/ 3708400 h 3911930"/>
              <a:gd name="connsiteX3" fmla="*/ 50825 w 4687574"/>
              <a:gd name="connsiteY3" fmla="*/ 3670300 h 3911930"/>
              <a:gd name="connsiteX4" fmla="*/ 544438 w 4687574"/>
              <a:gd name="connsiteY4" fmla="*/ 3515845 h 3911930"/>
              <a:gd name="connsiteX5" fmla="*/ 25 w 4687574"/>
              <a:gd name="connsiteY5" fmla="*/ 3162300 h 3911930"/>
              <a:gd name="connsiteX6" fmla="*/ 12725 w 4687574"/>
              <a:gd name="connsiteY6" fmla="*/ 2273300 h 3911930"/>
              <a:gd name="connsiteX7" fmla="*/ 39226 w 4687574"/>
              <a:gd name="connsiteY7" fmla="*/ 1502417 h 3911930"/>
              <a:gd name="connsiteX8" fmla="*/ 66755 w 4687574"/>
              <a:gd name="connsiteY8" fmla="*/ 911390 h 3911930"/>
              <a:gd name="connsiteX9" fmla="*/ 95805 w 4687574"/>
              <a:gd name="connsiteY9" fmla="*/ 594307 h 3911930"/>
              <a:gd name="connsiteX10" fmla="*/ 116088 w 4687574"/>
              <a:gd name="connsiteY10" fmla="*/ 460131 h 3911930"/>
              <a:gd name="connsiteX11" fmla="*/ 175973 w 4687574"/>
              <a:gd name="connsiteY11" fmla="*/ 312225 h 3911930"/>
              <a:gd name="connsiteX12" fmla="*/ 353772 w 4687574"/>
              <a:gd name="connsiteY12" fmla="*/ 210820 h 3911930"/>
              <a:gd name="connsiteX13" fmla="*/ 766028 w 4687574"/>
              <a:gd name="connsiteY13" fmla="*/ 113323 h 3911930"/>
              <a:gd name="connsiteX14" fmla="*/ 1071934 w 4687574"/>
              <a:gd name="connsiteY14" fmla="*/ 80890 h 3911930"/>
              <a:gd name="connsiteX15" fmla="*/ 1377661 w 4687574"/>
              <a:gd name="connsiteY15" fmla="*/ 84992 h 3911930"/>
              <a:gd name="connsiteX16" fmla="*/ 1685240 w 4687574"/>
              <a:gd name="connsiteY16" fmla="*/ 48260 h 3911930"/>
              <a:gd name="connsiteX17" fmla="*/ 2108225 w 4687574"/>
              <a:gd name="connsiteY17" fmla="*/ 63500 h 3911930"/>
              <a:gd name="connsiteX18" fmla="*/ 2360169 w 4687574"/>
              <a:gd name="connsiteY18" fmla="*/ 19013 h 3911930"/>
              <a:gd name="connsiteX19" fmla="*/ 2971825 w 4687574"/>
              <a:gd name="connsiteY19" fmla="*/ 0 h 3911930"/>
              <a:gd name="connsiteX20" fmla="*/ 3193010 w 4687574"/>
              <a:gd name="connsiteY20" fmla="*/ 4258 h 3911930"/>
              <a:gd name="connsiteX21" fmla="*/ 3951611 w 4687574"/>
              <a:gd name="connsiteY21" fmla="*/ 16472 h 3911930"/>
              <a:gd name="connsiteX22" fmla="*/ 4209258 w 4687574"/>
              <a:gd name="connsiteY22" fmla="*/ 59979 h 3911930"/>
              <a:gd name="connsiteX23" fmla="*/ 4432325 w 4687574"/>
              <a:gd name="connsiteY23" fmla="*/ 139700 h 3911930"/>
              <a:gd name="connsiteX24" fmla="*/ 4559325 w 4687574"/>
              <a:gd name="connsiteY24" fmla="*/ 177800 h 3911930"/>
              <a:gd name="connsiteX25" fmla="*/ 4682805 w 4687574"/>
              <a:gd name="connsiteY25" fmla="*/ 397095 h 3911930"/>
              <a:gd name="connsiteX26" fmla="*/ 4662937 w 4687574"/>
              <a:gd name="connsiteY26" fmla="*/ 1008581 h 3911930"/>
              <a:gd name="connsiteX27" fmla="*/ 4622825 w 4687574"/>
              <a:gd name="connsiteY27" fmla="*/ 1917700 h 3911930"/>
              <a:gd name="connsiteX28" fmla="*/ 4457725 w 4687574"/>
              <a:gd name="connsiteY28" fmla="*/ 2984500 h 3911930"/>
              <a:gd name="connsiteX29" fmla="*/ 4102125 w 4687574"/>
              <a:gd name="connsiteY29" fmla="*/ 3365500 h 3911930"/>
              <a:gd name="connsiteX30" fmla="*/ 3708425 w 4687574"/>
              <a:gd name="connsiteY30" fmla="*/ 3556000 h 3911930"/>
              <a:gd name="connsiteX31" fmla="*/ 3276625 w 4687574"/>
              <a:gd name="connsiteY31" fmla="*/ 3657600 h 3911930"/>
              <a:gd name="connsiteX32" fmla="*/ 2540025 w 4687574"/>
              <a:gd name="connsiteY32" fmla="*/ 3683000 h 3911930"/>
              <a:gd name="connsiteX33" fmla="*/ 1346225 w 4687574"/>
              <a:gd name="connsiteY33" fmla="*/ 3759200 h 3911930"/>
              <a:gd name="connsiteX34" fmla="*/ 622325 w 4687574"/>
              <a:gd name="connsiteY34" fmla="*/ 3911600 h 3911930"/>
              <a:gd name="connsiteX0" fmla="*/ 613137 w 4678386"/>
              <a:gd name="connsiteY0" fmla="*/ 3911600 h 3911930"/>
              <a:gd name="connsiteX1" fmla="*/ 181337 w 4678386"/>
              <a:gd name="connsiteY1" fmla="*/ 3797300 h 3911930"/>
              <a:gd name="connsiteX2" fmla="*/ 67037 w 4678386"/>
              <a:gd name="connsiteY2" fmla="*/ 3708400 h 3911930"/>
              <a:gd name="connsiteX3" fmla="*/ 41637 w 4678386"/>
              <a:gd name="connsiteY3" fmla="*/ 3670300 h 3911930"/>
              <a:gd name="connsiteX4" fmla="*/ 535250 w 4678386"/>
              <a:gd name="connsiteY4" fmla="*/ 3515845 h 3911930"/>
              <a:gd name="connsiteX5" fmla="*/ 9005 w 4678386"/>
              <a:gd name="connsiteY5" fmla="*/ 2965352 h 3911930"/>
              <a:gd name="connsiteX6" fmla="*/ 3537 w 4678386"/>
              <a:gd name="connsiteY6" fmla="*/ 2273300 h 3911930"/>
              <a:gd name="connsiteX7" fmla="*/ 30038 w 4678386"/>
              <a:gd name="connsiteY7" fmla="*/ 1502417 h 3911930"/>
              <a:gd name="connsiteX8" fmla="*/ 57567 w 4678386"/>
              <a:gd name="connsiteY8" fmla="*/ 911390 h 3911930"/>
              <a:gd name="connsiteX9" fmla="*/ 86617 w 4678386"/>
              <a:gd name="connsiteY9" fmla="*/ 594307 h 3911930"/>
              <a:gd name="connsiteX10" fmla="*/ 106900 w 4678386"/>
              <a:gd name="connsiteY10" fmla="*/ 460131 h 3911930"/>
              <a:gd name="connsiteX11" fmla="*/ 166785 w 4678386"/>
              <a:gd name="connsiteY11" fmla="*/ 312225 h 3911930"/>
              <a:gd name="connsiteX12" fmla="*/ 344584 w 4678386"/>
              <a:gd name="connsiteY12" fmla="*/ 210820 h 3911930"/>
              <a:gd name="connsiteX13" fmla="*/ 756840 w 4678386"/>
              <a:gd name="connsiteY13" fmla="*/ 113323 h 3911930"/>
              <a:gd name="connsiteX14" fmla="*/ 1062746 w 4678386"/>
              <a:gd name="connsiteY14" fmla="*/ 80890 h 3911930"/>
              <a:gd name="connsiteX15" fmla="*/ 1368473 w 4678386"/>
              <a:gd name="connsiteY15" fmla="*/ 84992 h 3911930"/>
              <a:gd name="connsiteX16" fmla="*/ 1676052 w 4678386"/>
              <a:gd name="connsiteY16" fmla="*/ 48260 h 3911930"/>
              <a:gd name="connsiteX17" fmla="*/ 2099037 w 4678386"/>
              <a:gd name="connsiteY17" fmla="*/ 63500 h 3911930"/>
              <a:gd name="connsiteX18" fmla="*/ 2350981 w 4678386"/>
              <a:gd name="connsiteY18" fmla="*/ 19013 h 3911930"/>
              <a:gd name="connsiteX19" fmla="*/ 2962637 w 4678386"/>
              <a:gd name="connsiteY19" fmla="*/ 0 h 3911930"/>
              <a:gd name="connsiteX20" fmla="*/ 3183822 w 4678386"/>
              <a:gd name="connsiteY20" fmla="*/ 4258 h 3911930"/>
              <a:gd name="connsiteX21" fmla="*/ 3942423 w 4678386"/>
              <a:gd name="connsiteY21" fmla="*/ 16472 h 3911930"/>
              <a:gd name="connsiteX22" fmla="*/ 4200070 w 4678386"/>
              <a:gd name="connsiteY22" fmla="*/ 59979 h 3911930"/>
              <a:gd name="connsiteX23" fmla="*/ 4423137 w 4678386"/>
              <a:gd name="connsiteY23" fmla="*/ 139700 h 3911930"/>
              <a:gd name="connsiteX24" fmla="*/ 4550137 w 4678386"/>
              <a:gd name="connsiteY24" fmla="*/ 177800 h 3911930"/>
              <a:gd name="connsiteX25" fmla="*/ 4673617 w 4678386"/>
              <a:gd name="connsiteY25" fmla="*/ 397095 h 3911930"/>
              <a:gd name="connsiteX26" fmla="*/ 4653749 w 4678386"/>
              <a:gd name="connsiteY26" fmla="*/ 1008581 h 3911930"/>
              <a:gd name="connsiteX27" fmla="*/ 4613637 w 4678386"/>
              <a:gd name="connsiteY27" fmla="*/ 1917700 h 3911930"/>
              <a:gd name="connsiteX28" fmla="*/ 4448537 w 4678386"/>
              <a:gd name="connsiteY28" fmla="*/ 2984500 h 3911930"/>
              <a:gd name="connsiteX29" fmla="*/ 4092937 w 4678386"/>
              <a:gd name="connsiteY29" fmla="*/ 3365500 h 3911930"/>
              <a:gd name="connsiteX30" fmla="*/ 3699237 w 4678386"/>
              <a:gd name="connsiteY30" fmla="*/ 3556000 h 3911930"/>
              <a:gd name="connsiteX31" fmla="*/ 3267437 w 4678386"/>
              <a:gd name="connsiteY31" fmla="*/ 3657600 h 3911930"/>
              <a:gd name="connsiteX32" fmla="*/ 2530837 w 4678386"/>
              <a:gd name="connsiteY32" fmla="*/ 3683000 h 3911930"/>
              <a:gd name="connsiteX33" fmla="*/ 1337037 w 4678386"/>
              <a:gd name="connsiteY33" fmla="*/ 3759200 h 3911930"/>
              <a:gd name="connsiteX34" fmla="*/ 613137 w 4678386"/>
              <a:gd name="connsiteY34" fmla="*/ 3911600 h 3911930"/>
              <a:gd name="connsiteX0" fmla="*/ 610654 w 4675903"/>
              <a:gd name="connsiteY0" fmla="*/ 3911600 h 3911930"/>
              <a:gd name="connsiteX1" fmla="*/ 178854 w 4675903"/>
              <a:gd name="connsiteY1" fmla="*/ 3797300 h 3911930"/>
              <a:gd name="connsiteX2" fmla="*/ 64554 w 4675903"/>
              <a:gd name="connsiteY2" fmla="*/ 3708400 h 3911930"/>
              <a:gd name="connsiteX3" fmla="*/ 39154 w 4675903"/>
              <a:gd name="connsiteY3" fmla="*/ 3670300 h 3911930"/>
              <a:gd name="connsiteX4" fmla="*/ 532767 w 4675903"/>
              <a:gd name="connsiteY4" fmla="*/ 3515845 h 3911930"/>
              <a:gd name="connsiteX5" fmla="*/ 74653 w 4675903"/>
              <a:gd name="connsiteY5" fmla="*/ 3007555 h 3911930"/>
              <a:gd name="connsiteX6" fmla="*/ 1054 w 4675903"/>
              <a:gd name="connsiteY6" fmla="*/ 2273300 h 3911930"/>
              <a:gd name="connsiteX7" fmla="*/ 27555 w 4675903"/>
              <a:gd name="connsiteY7" fmla="*/ 1502417 h 3911930"/>
              <a:gd name="connsiteX8" fmla="*/ 55084 w 4675903"/>
              <a:gd name="connsiteY8" fmla="*/ 911390 h 3911930"/>
              <a:gd name="connsiteX9" fmla="*/ 84134 w 4675903"/>
              <a:gd name="connsiteY9" fmla="*/ 594307 h 3911930"/>
              <a:gd name="connsiteX10" fmla="*/ 104417 w 4675903"/>
              <a:gd name="connsiteY10" fmla="*/ 460131 h 3911930"/>
              <a:gd name="connsiteX11" fmla="*/ 164302 w 4675903"/>
              <a:gd name="connsiteY11" fmla="*/ 312225 h 3911930"/>
              <a:gd name="connsiteX12" fmla="*/ 342101 w 4675903"/>
              <a:gd name="connsiteY12" fmla="*/ 210820 h 3911930"/>
              <a:gd name="connsiteX13" fmla="*/ 754357 w 4675903"/>
              <a:gd name="connsiteY13" fmla="*/ 113323 h 3911930"/>
              <a:gd name="connsiteX14" fmla="*/ 1060263 w 4675903"/>
              <a:gd name="connsiteY14" fmla="*/ 80890 h 3911930"/>
              <a:gd name="connsiteX15" fmla="*/ 1365990 w 4675903"/>
              <a:gd name="connsiteY15" fmla="*/ 84992 h 3911930"/>
              <a:gd name="connsiteX16" fmla="*/ 1673569 w 4675903"/>
              <a:gd name="connsiteY16" fmla="*/ 48260 h 3911930"/>
              <a:gd name="connsiteX17" fmla="*/ 2096554 w 4675903"/>
              <a:gd name="connsiteY17" fmla="*/ 63500 h 3911930"/>
              <a:gd name="connsiteX18" fmla="*/ 2348498 w 4675903"/>
              <a:gd name="connsiteY18" fmla="*/ 19013 h 3911930"/>
              <a:gd name="connsiteX19" fmla="*/ 2960154 w 4675903"/>
              <a:gd name="connsiteY19" fmla="*/ 0 h 3911930"/>
              <a:gd name="connsiteX20" fmla="*/ 3181339 w 4675903"/>
              <a:gd name="connsiteY20" fmla="*/ 4258 h 3911930"/>
              <a:gd name="connsiteX21" fmla="*/ 3939940 w 4675903"/>
              <a:gd name="connsiteY21" fmla="*/ 16472 h 3911930"/>
              <a:gd name="connsiteX22" fmla="*/ 4197587 w 4675903"/>
              <a:gd name="connsiteY22" fmla="*/ 59979 h 3911930"/>
              <a:gd name="connsiteX23" fmla="*/ 4420654 w 4675903"/>
              <a:gd name="connsiteY23" fmla="*/ 139700 h 3911930"/>
              <a:gd name="connsiteX24" fmla="*/ 4547654 w 4675903"/>
              <a:gd name="connsiteY24" fmla="*/ 177800 h 3911930"/>
              <a:gd name="connsiteX25" fmla="*/ 4671134 w 4675903"/>
              <a:gd name="connsiteY25" fmla="*/ 397095 h 3911930"/>
              <a:gd name="connsiteX26" fmla="*/ 4651266 w 4675903"/>
              <a:gd name="connsiteY26" fmla="*/ 1008581 h 3911930"/>
              <a:gd name="connsiteX27" fmla="*/ 4611154 w 4675903"/>
              <a:gd name="connsiteY27" fmla="*/ 1917700 h 3911930"/>
              <a:gd name="connsiteX28" fmla="*/ 4446054 w 4675903"/>
              <a:gd name="connsiteY28" fmla="*/ 2984500 h 3911930"/>
              <a:gd name="connsiteX29" fmla="*/ 4090454 w 4675903"/>
              <a:gd name="connsiteY29" fmla="*/ 3365500 h 3911930"/>
              <a:gd name="connsiteX30" fmla="*/ 3696754 w 4675903"/>
              <a:gd name="connsiteY30" fmla="*/ 3556000 h 3911930"/>
              <a:gd name="connsiteX31" fmla="*/ 3264954 w 4675903"/>
              <a:gd name="connsiteY31" fmla="*/ 3657600 h 3911930"/>
              <a:gd name="connsiteX32" fmla="*/ 2528354 w 4675903"/>
              <a:gd name="connsiteY32" fmla="*/ 3683000 h 3911930"/>
              <a:gd name="connsiteX33" fmla="*/ 1334554 w 4675903"/>
              <a:gd name="connsiteY33" fmla="*/ 3759200 h 3911930"/>
              <a:gd name="connsiteX34" fmla="*/ 610654 w 4675903"/>
              <a:gd name="connsiteY34" fmla="*/ 3911600 h 3911930"/>
              <a:gd name="connsiteX0" fmla="*/ 610654 w 4675903"/>
              <a:gd name="connsiteY0" fmla="*/ 3911600 h 3911930"/>
              <a:gd name="connsiteX1" fmla="*/ 178854 w 4675903"/>
              <a:gd name="connsiteY1" fmla="*/ 3797300 h 3911930"/>
              <a:gd name="connsiteX2" fmla="*/ 64554 w 4675903"/>
              <a:gd name="connsiteY2" fmla="*/ 3708400 h 3911930"/>
              <a:gd name="connsiteX3" fmla="*/ 684135 w 4675903"/>
              <a:gd name="connsiteY3" fmla="*/ 3635130 h 3911930"/>
              <a:gd name="connsiteX4" fmla="*/ 532767 w 4675903"/>
              <a:gd name="connsiteY4" fmla="*/ 3515845 h 3911930"/>
              <a:gd name="connsiteX5" fmla="*/ 74653 w 4675903"/>
              <a:gd name="connsiteY5" fmla="*/ 3007555 h 3911930"/>
              <a:gd name="connsiteX6" fmla="*/ 1054 w 4675903"/>
              <a:gd name="connsiteY6" fmla="*/ 2273300 h 3911930"/>
              <a:gd name="connsiteX7" fmla="*/ 27555 w 4675903"/>
              <a:gd name="connsiteY7" fmla="*/ 1502417 h 3911930"/>
              <a:gd name="connsiteX8" fmla="*/ 55084 w 4675903"/>
              <a:gd name="connsiteY8" fmla="*/ 911390 h 3911930"/>
              <a:gd name="connsiteX9" fmla="*/ 84134 w 4675903"/>
              <a:gd name="connsiteY9" fmla="*/ 594307 h 3911930"/>
              <a:gd name="connsiteX10" fmla="*/ 104417 w 4675903"/>
              <a:gd name="connsiteY10" fmla="*/ 460131 h 3911930"/>
              <a:gd name="connsiteX11" fmla="*/ 164302 w 4675903"/>
              <a:gd name="connsiteY11" fmla="*/ 312225 h 3911930"/>
              <a:gd name="connsiteX12" fmla="*/ 342101 w 4675903"/>
              <a:gd name="connsiteY12" fmla="*/ 210820 h 3911930"/>
              <a:gd name="connsiteX13" fmla="*/ 754357 w 4675903"/>
              <a:gd name="connsiteY13" fmla="*/ 113323 h 3911930"/>
              <a:gd name="connsiteX14" fmla="*/ 1060263 w 4675903"/>
              <a:gd name="connsiteY14" fmla="*/ 80890 h 3911930"/>
              <a:gd name="connsiteX15" fmla="*/ 1365990 w 4675903"/>
              <a:gd name="connsiteY15" fmla="*/ 84992 h 3911930"/>
              <a:gd name="connsiteX16" fmla="*/ 1673569 w 4675903"/>
              <a:gd name="connsiteY16" fmla="*/ 48260 h 3911930"/>
              <a:gd name="connsiteX17" fmla="*/ 2096554 w 4675903"/>
              <a:gd name="connsiteY17" fmla="*/ 63500 h 3911930"/>
              <a:gd name="connsiteX18" fmla="*/ 2348498 w 4675903"/>
              <a:gd name="connsiteY18" fmla="*/ 19013 h 3911930"/>
              <a:gd name="connsiteX19" fmla="*/ 2960154 w 4675903"/>
              <a:gd name="connsiteY19" fmla="*/ 0 h 3911930"/>
              <a:gd name="connsiteX20" fmla="*/ 3181339 w 4675903"/>
              <a:gd name="connsiteY20" fmla="*/ 4258 h 3911930"/>
              <a:gd name="connsiteX21" fmla="*/ 3939940 w 4675903"/>
              <a:gd name="connsiteY21" fmla="*/ 16472 h 3911930"/>
              <a:gd name="connsiteX22" fmla="*/ 4197587 w 4675903"/>
              <a:gd name="connsiteY22" fmla="*/ 59979 h 3911930"/>
              <a:gd name="connsiteX23" fmla="*/ 4420654 w 4675903"/>
              <a:gd name="connsiteY23" fmla="*/ 139700 h 3911930"/>
              <a:gd name="connsiteX24" fmla="*/ 4547654 w 4675903"/>
              <a:gd name="connsiteY24" fmla="*/ 177800 h 3911930"/>
              <a:gd name="connsiteX25" fmla="*/ 4671134 w 4675903"/>
              <a:gd name="connsiteY25" fmla="*/ 397095 h 3911930"/>
              <a:gd name="connsiteX26" fmla="*/ 4651266 w 4675903"/>
              <a:gd name="connsiteY26" fmla="*/ 1008581 h 3911930"/>
              <a:gd name="connsiteX27" fmla="*/ 4611154 w 4675903"/>
              <a:gd name="connsiteY27" fmla="*/ 1917700 h 3911930"/>
              <a:gd name="connsiteX28" fmla="*/ 4446054 w 4675903"/>
              <a:gd name="connsiteY28" fmla="*/ 2984500 h 3911930"/>
              <a:gd name="connsiteX29" fmla="*/ 4090454 w 4675903"/>
              <a:gd name="connsiteY29" fmla="*/ 3365500 h 3911930"/>
              <a:gd name="connsiteX30" fmla="*/ 3696754 w 4675903"/>
              <a:gd name="connsiteY30" fmla="*/ 3556000 h 3911930"/>
              <a:gd name="connsiteX31" fmla="*/ 3264954 w 4675903"/>
              <a:gd name="connsiteY31" fmla="*/ 3657600 h 3911930"/>
              <a:gd name="connsiteX32" fmla="*/ 2528354 w 4675903"/>
              <a:gd name="connsiteY32" fmla="*/ 3683000 h 3911930"/>
              <a:gd name="connsiteX33" fmla="*/ 1334554 w 4675903"/>
              <a:gd name="connsiteY33" fmla="*/ 3759200 h 3911930"/>
              <a:gd name="connsiteX34" fmla="*/ 610654 w 4675903"/>
              <a:gd name="connsiteY34" fmla="*/ 3911600 h 3911930"/>
              <a:gd name="connsiteX0" fmla="*/ 610654 w 4675903"/>
              <a:gd name="connsiteY0" fmla="*/ 3911600 h 3911980"/>
              <a:gd name="connsiteX1" fmla="*/ 178854 w 4675903"/>
              <a:gd name="connsiteY1" fmla="*/ 3797300 h 3911980"/>
              <a:gd name="connsiteX2" fmla="*/ 684135 w 4675903"/>
              <a:gd name="connsiteY2" fmla="*/ 3635130 h 3911980"/>
              <a:gd name="connsiteX3" fmla="*/ 532767 w 4675903"/>
              <a:gd name="connsiteY3" fmla="*/ 3515845 h 3911980"/>
              <a:gd name="connsiteX4" fmla="*/ 74653 w 4675903"/>
              <a:gd name="connsiteY4" fmla="*/ 3007555 h 3911980"/>
              <a:gd name="connsiteX5" fmla="*/ 1054 w 4675903"/>
              <a:gd name="connsiteY5" fmla="*/ 2273300 h 3911980"/>
              <a:gd name="connsiteX6" fmla="*/ 27555 w 4675903"/>
              <a:gd name="connsiteY6" fmla="*/ 1502417 h 3911980"/>
              <a:gd name="connsiteX7" fmla="*/ 55084 w 4675903"/>
              <a:gd name="connsiteY7" fmla="*/ 911390 h 3911980"/>
              <a:gd name="connsiteX8" fmla="*/ 84134 w 4675903"/>
              <a:gd name="connsiteY8" fmla="*/ 594307 h 3911980"/>
              <a:gd name="connsiteX9" fmla="*/ 104417 w 4675903"/>
              <a:gd name="connsiteY9" fmla="*/ 460131 h 3911980"/>
              <a:gd name="connsiteX10" fmla="*/ 164302 w 4675903"/>
              <a:gd name="connsiteY10" fmla="*/ 312225 h 3911980"/>
              <a:gd name="connsiteX11" fmla="*/ 342101 w 4675903"/>
              <a:gd name="connsiteY11" fmla="*/ 210820 h 3911980"/>
              <a:gd name="connsiteX12" fmla="*/ 754357 w 4675903"/>
              <a:gd name="connsiteY12" fmla="*/ 113323 h 3911980"/>
              <a:gd name="connsiteX13" fmla="*/ 1060263 w 4675903"/>
              <a:gd name="connsiteY13" fmla="*/ 80890 h 3911980"/>
              <a:gd name="connsiteX14" fmla="*/ 1365990 w 4675903"/>
              <a:gd name="connsiteY14" fmla="*/ 84992 h 3911980"/>
              <a:gd name="connsiteX15" fmla="*/ 1673569 w 4675903"/>
              <a:gd name="connsiteY15" fmla="*/ 48260 h 3911980"/>
              <a:gd name="connsiteX16" fmla="*/ 2096554 w 4675903"/>
              <a:gd name="connsiteY16" fmla="*/ 63500 h 3911980"/>
              <a:gd name="connsiteX17" fmla="*/ 2348498 w 4675903"/>
              <a:gd name="connsiteY17" fmla="*/ 19013 h 3911980"/>
              <a:gd name="connsiteX18" fmla="*/ 2960154 w 4675903"/>
              <a:gd name="connsiteY18" fmla="*/ 0 h 3911980"/>
              <a:gd name="connsiteX19" fmla="*/ 3181339 w 4675903"/>
              <a:gd name="connsiteY19" fmla="*/ 4258 h 3911980"/>
              <a:gd name="connsiteX20" fmla="*/ 3939940 w 4675903"/>
              <a:gd name="connsiteY20" fmla="*/ 16472 h 3911980"/>
              <a:gd name="connsiteX21" fmla="*/ 4197587 w 4675903"/>
              <a:gd name="connsiteY21" fmla="*/ 59979 h 3911980"/>
              <a:gd name="connsiteX22" fmla="*/ 4420654 w 4675903"/>
              <a:gd name="connsiteY22" fmla="*/ 139700 h 3911980"/>
              <a:gd name="connsiteX23" fmla="*/ 4547654 w 4675903"/>
              <a:gd name="connsiteY23" fmla="*/ 177800 h 3911980"/>
              <a:gd name="connsiteX24" fmla="*/ 4671134 w 4675903"/>
              <a:gd name="connsiteY24" fmla="*/ 397095 h 3911980"/>
              <a:gd name="connsiteX25" fmla="*/ 4651266 w 4675903"/>
              <a:gd name="connsiteY25" fmla="*/ 1008581 h 3911980"/>
              <a:gd name="connsiteX26" fmla="*/ 4611154 w 4675903"/>
              <a:gd name="connsiteY26" fmla="*/ 1917700 h 3911980"/>
              <a:gd name="connsiteX27" fmla="*/ 4446054 w 4675903"/>
              <a:gd name="connsiteY27" fmla="*/ 2984500 h 3911980"/>
              <a:gd name="connsiteX28" fmla="*/ 4090454 w 4675903"/>
              <a:gd name="connsiteY28" fmla="*/ 3365500 h 3911980"/>
              <a:gd name="connsiteX29" fmla="*/ 3696754 w 4675903"/>
              <a:gd name="connsiteY29" fmla="*/ 3556000 h 3911980"/>
              <a:gd name="connsiteX30" fmla="*/ 3264954 w 4675903"/>
              <a:gd name="connsiteY30" fmla="*/ 3657600 h 3911980"/>
              <a:gd name="connsiteX31" fmla="*/ 2528354 w 4675903"/>
              <a:gd name="connsiteY31" fmla="*/ 3683000 h 3911980"/>
              <a:gd name="connsiteX32" fmla="*/ 1334554 w 4675903"/>
              <a:gd name="connsiteY32" fmla="*/ 3759200 h 3911980"/>
              <a:gd name="connsiteX33" fmla="*/ 610654 w 4675903"/>
              <a:gd name="connsiteY33" fmla="*/ 3911600 h 3911980"/>
              <a:gd name="connsiteX0" fmla="*/ 610654 w 4675903"/>
              <a:gd name="connsiteY0" fmla="*/ 3911600 h 3913740"/>
              <a:gd name="connsiteX1" fmla="*/ 684135 w 4675903"/>
              <a:gd name="connsiteY1" fmla="*/ 3635130 h 3913740"/>
              <a:gd name="connsiteX2" fmla="*/ 532767 w 4675903"/>
              <a:gd name="connsiteY2" fmla="*/ 3515845 h 3913740"/>
              <a:gd name="connsiteX3" fmla="*/ 74653 w 4675903"/>
              <a:gd name="connsiteY3" fmla="*/ 3007555 h 3913740"/>
              <a:gd name="connsiteX4" fmla="*/ 1054 w 4675903"/>
              <a:gd name="connsiteY4" fmla="*/ 2273300 h 3913740"/>
              <a:gd name="connsiteX5" fmla="*/ 27555 w 4675903"/>
              <a:gd name="connsiteY5" fmla="*/ 1502417 h 3913740"/>
              <a:gd name="connsiteX6" fmla="*/ 55084 w 4675903"/>
              <a:gd name="connsiteY6" fmla="*/ 911390 h 3913740"/>
              <a:gd name="connsiteX7" fmla="*/ 84134 w 4675903"/>
              <a:gd name="connsiteY7" fmla="*/ 594307 h 3913740"/>
              <a:gd name="connsiteX8" fmla="*/ 104417 w 4675903"/>
              <a:gd name="connsiteY8" fmla="*/ 460131 h 3913740"/>
              <a:gd name="connsiteX9" fmla="*/ 164302 w 4675903"/>
              <a:gd name="connsiteY9" fmla="*/ 312225 h 3913740"/>
              <a:gd name="connsiteX10" fmla="*/ 342101 w 4675903"/>
              <a:gd name="connsiteY10" fmla="*/ 210820 h 3913740"/>
              <a:gd name="connsiteX11" fmla="*/ 754357 w 4675903"/>
              <a:gd name="connsiteY11" fmla="*/ 113323 h 3913740"/>
              <a:gd name="connsiteX12" fmla="*/ 1060263 w 4675903"/>
              <a:gd name="connsiteY12" fmla="*/ 80890 h 3913740"/>
              <a:gd name="connsiteX13" fmla="*/ 1365990 w 4675903"/>
              <a:gd name="connsiteY13" fmla="*/ 84992 h 3913740"/>
              <a:gd name="connsiteX14" fmla="*/ 1673569 w 4675903"/>
              <a:gd name="connsiteY14" fmla="*/ 48260 h 3913740"/>
              <a:gd name="connsiteX15" fmla="*/ 2096554 w 4675903"/>
              <a:gd name="connsiteY15" fmla="*/ 63500 h 3913740"/>
              <a:gd name="connsiteX16" fmla="*/ 2348498 w 4675903"/>
              <a:gd name="connsiteY16" fmla="*/ 19013 h 3913740"/>
              <a:gd name="connsiteX17" fmla="*/ 2960154 w 4675903"/>
              <a:gd name="connsiteY17" fmla="*/ 0 h 3913740"/>
              <a:gd name="connsiteX18" fmla="*/ 3181339 w 4675903"/>
              <a:gd name="connsiteY18" fmla="*/ 4258 h 3913740"/>
              <a:gd name="connsiteX19" fmla="*/ 3939940 w 4675903"/>
              <a:gd name="connsiteY19" fmla="*/ 16472 h 3913740"/>
              <a:gd name="connsiteX20" fmla="*/ 4197587 w 4675903"/>
              <a:gd name="connsiteY20" fmla="*/ 59979 h 3913740"/>
              <a:gd name="connsiteX21" fmla="*/ 4420654 w 4675903"/>
              <a:gd name="connsiteY21" fmla="*/ 139700 h 3913740"/>
              <a:gd name="connsiteX22" fmla="*/ 4547654 w 4675903"/>
              <a:gd name="connsiteY22" fmla="*/ 177800 h 3913740"/>
              <a:gd name="connsiteX23" fmla="*/ 4671134 w 4675903"/>
              <a:gd name="connsiteY23" fmla="*/ 397095 h 3913740"/>
              <a:gd name="connsiteX24" fmla="*/ 4651266 w 4675903"/>
              <a:gd name="connsiteY24" fmla="*/ 1008581 h 3913740"/>
              <a:gd name="connsiteX25" fmla="*/ 4611154 w 4675903"/>
              <a:gd name="connsiteY25" fmla="*/ 1917700 h 3913740"/>
              <a:gd name="connsiteX26" fmla="*/ 4446054 w 4675903"/>
              <a:gd name="connsiteY26" fmla="*/ 2984500 h 3913740"/>
              <a:gd name="connsiteX27" fmla="*/ 4090454 w 4675903"/>
              <a:gd name="connsiteY27" fmla="*/ 3365500 h 3913740"/>
              <a:gd name="connsiteX28" fmla="*/ 3696754 w 4675903"/>
              <a:gd name="connsiteY28" fmla="*/ 3556000 h 3913740"/>
              <a:gd name="connsiteX29" fmla="*/ 3264954 w 4675903"/>
              <a:gd name="connsiteY29" fmla="*/ 3657600 h 3913740"/>
              <a:gd name="connsiteX30" fmla="*/ 2528354 w 4675903"/>
              <a:gd name="connsiteY30" fmla="*/ 3683000 h 3913740"/>
              <a:gd name="connsiteX31" fmla="*/ 1334554 w 4675903"/>
              <a:gd name="connsiteY31" fmla="*/ 3759200 h 3913740"/>
              <a:gd name="connsiteX32" fmla="*/ 610654 w 4675903"/>
              <a:gd name="connsiteY32" fmla="*/ 3911600 h 3913740"/>
              <a:gd name="connsiteX0" fmla="*/ 1334554 w 4675903"/>
              <a:gd name="connsiteY0" fmla="*/ 3759200 h 3759854"/>
              <a:gd name="connsiteX1" fmla="*/ 684135 w 4675903"/>
              <a:gd name="connsiteY1" fmla="*/ 3635130 h 3759854"/>
              <a:gd name="connsiteX2" fmla="*/ 532767 w 4675903"/>
              <a:gd name="connsiteY2" fmla="*/ 3515845 h 3759854"/>
              <a:gd name="connsiteX3" fmla="*/ 74653 w 4675903"/>
              <a:gd name="connsiteY3" fmla="*/ 3007555 h 3759854"/>
              <a:gd name="connsiteX4" fmla="*/ 1054 w 4675903"/>
              <a:gd name="connsiteY4" fmla="*/ 2273300 h 3759854"/>
              <a:gd name="connsiteX5" fmla="*/ 27555 w 4675903"/>
              <a:gd name="connsiteY5" fmla="*/ 1502417 h 3759854"/>
              <a:gd name="connsiteX6" fmla="*/ 55084 w 4675903"/>
              <a:gd name="connsiteY6" fmla="*/ 911390 h 3759854"/>
              <a:gd name="connsiteX7" fmla="*/ 84134 w 4675903"/>
              <a:gd name="connsiteY7" fmla="*/ 594307 h 3759854"/>
              <a:gd name="connsiteX8" fmla="*/ 104417 w 4675903"/>
              <a:gd name="connsiteY8" fmla="*/ 460131 h 3759854"/>
              <a:gd name="connsiteX9" fmla="*/ 164302 w 4675903"/>
              <a:gd name="connsiteY9" fmla="*/ 312225 h 3759854"/>
              <a:gd name="connsiteX10" fmla="*/ 342101 w 4675903"/>
              <a:gd name="connsiteY10" fmla="*/ 210820 h 3759854"/>
              <a:gd name="connsiteX11" fmla="*/ 754357 w 4675903"/>
              <a:gd name="connsiteY11" fmla="*/ 113323 h 3759854"/>
              <a:gd name="connsiteX12" fmla="*/ 1060263 w 4675903"/>
              <a:gd name="connsiteY12" fmla="*/ 80890 h 3759854"/>
              <a:gd name="connsiteX13" fmla="*/ 1365990 w 4675903"/>
              <a:gd name="connsiteY13" fmla="*/ 84992 h 3759854"/>
              <a:gd name="connsiteX14" fmla="*/ 1673569 w 4675903"/>
              <a:gd name="connsiteY14" fmla="*/ 48260 h 3759854"/>
              <a:gd name="connsiteX15" fmla="*/ 2096554 w 4675903"/>
              <a:gd name="connsiteY15" fmla="*/ 63500 h 3759854"/>
              <a:gd name="connsiteX16" fmla="*/ 2348498 w 4675903"/>
              <a:gd name="connsiteY16" fmla="*/ 19013 h 3759854"/>
              <a:gd name="connsiteX17" fmla="*/ 2960154 w 4675903"/>
              <a:gd name="connsiteY17" fmla="*/ 0 h 3759854"/>
              <a:gd name="connsiteX18" fmla="*/ 3181339 w 4675903"/>
              <a:gd name="connsiteY18" fmla="*/ 4258 h 3759854"/>
              <a:gd name="connsiteX19" fmla="*/ 3939940 w 4675903"/>
              <a:gd name="connsiteY19" fmla="*/ 16472 h 3759854"/>
              <a:gd name="connsiteX20" fmla="*/ 4197587 w 4675903"/>
              <a:gd name="connsiteY20" fmla="*/ 59979 h 3759854"/>
              <a:gd name="connsiteX21" fmla="*/ 4420654 w 4675903"/>
              <a:gd name="connsiteY21" fmla="*/ 139700 h 3759854"/>
              <a:gd name="connsiteX22" fmla="*/ 4547654 w 4675903"/>
              <a:gd name="connsiteY22" fmla="*/ 177800 h 3759854"/>
              <a:gd name="connsiteX23" fmla="*/ 4671134 w 4675903"/>
              <a:gd name="connsiteY23" fmla="*/ 397095 h 3759854"/>
              <a:gd name="connsiteX24" fmla="*/ 4651266 w 4675903"/>
              <a:gd name="connsiteY24" fmla="*/ 1008581 h 3759854"/>
              <a:gd name="connsiteX25" fmla="*/ 4611154 w 4675903"/>
              <a:gd name="connsiteY25" fmla="*/ 1917700 h 3759854"/>
              <a:gd name="connsiteX26" fmla="*/ 4446054 w 4675903"/>
              <a:gd name="connsiteY26" fmla="*/ 2984500 h 3759854"/>
              <a:gd name="connsiteX27" fmla="*/ 4090454 w 4675903"/>
              <a:gd name="connsiteY27" fmla="*/ 3365500 h 3759854"/>
              <a:gd name="connsiteX28" fmla="*/ 3696754 w 4675903"/>
              <a:gd name="connsiteY28" fmla="*/ 3556000 h 3759854"/>
              <a:gd name="connsiteX29" fmla="*/ 3264954 w 4675903"/>
              <a:gd name="connsiteY29" fmla="*/ 3657600 h 3759854"/>
              <a:gd name="connsiteX30" fmla="*/ 2528354 w 4675903"/>
              <a:gd name="connsiteY30" fmla="*/ 3683000 h 3759854"/>
              <a:gd name="connsiteX31" fmla="*/ 1334554 w 4675903"/>
              <a:gd name="connsiteY31" fmla="*/ 3759200 h 3759854"/>
              <a:gd name="connsiteX0" fmla="*/ 1334554 w 4675903"/>
              <a:gd name="connsiteY0" fmla="*/ 3759200 h 3759854"/>
              <a:gd name="connsiteX1" fmla="*/ 684135 w 4675903"/>
              <a:gd name="connsiteY1" fmla="*/ 3635130 h 3759854"/>
              <a:gd name="connsiteX2" fmla="*/ 396503 w 4675903"/>
              <a:gd name="connsiteY2" fmla="*/ 3459575 h 3759854"/>
              <a:gd name="connsiteX3" fmla="*/ 74653 w 4675903"/>
              <a:gd name="connsiteY3" fmla="*/ 3007555 h 3759854"/>
              <a:gd name="connsiteX4" fmla="*/ 1054 w 4675903"/>
              <a:gd name="connsiteY4" fmla="*/ 2273300 h 3759854"/>
              <a:gd name="connsiteX5" fmla="*/ 27555 w 4675903"/>
              <a:gd name="connsiteY5" fmla="*/ 1502417 h 3759854"/>
              <a:gd name="connsiteX6" fmla="*/ 55084 w 4675903"/>
              <a:gd name="connsiteY6" fmla="*/ 911390 h 3759854"/>
              <a:gd name="connsiteX7" fmla="*/ 84134 w 4675903"/>
              <a:gd name="connsiteY7" fmla="*/ 594307 h 3759854"/>
              <a:gd name="connsiteX8" fmla="*/ 104417 w 4675903"/>
              <a:gd name="connsiteY8" fmla="*/ 460131 h 3759854"/>
              <a:gd name="connsiteX9" fmla="*/ 164302 w 4675903"/>
              <a:gd name="connsiteY9" fmla="*/ 312225 h 3759854"/>
              <a:gd name="connsiteX10" fmla="*/ 342101 w 4675903"/>
              <a:gd name="connsiteY10" fmla="*/ 210820 h 3759854"/>
              <a:gd name="connsiteX11" fmla="*/ 754357 w 4675903"/>
              <a:gd name="connsiteY11" fmla="*/ 113323 h 3759854"/>
              <a:gd name="connsiteX12" fmla="*/ 1060263 w 4675903"/>
              <a:gd name="connsiteY12" fmla="*/ 80890 h 3759854"/>
              <a:gd name="connsiteX13" fmla="*/ 1365990 w 4675903"/>
              <a:gd name="connsiteY13" fmla="*/ 84992 h 3759854"/>
              <a:gd name="connsiteX14" fmla="*/ 1673569 w 4675903"/>
              <a:gd name="connsiteY14" fmla="*/ 48260 h 3759854"/>
              <a:gd name="connsiteX15" fmla="*/ 2096554 w 4675903"/>
              <a:gd name="connsiteY15" fmla="*/ 63500 h 3759854"/>
              <a:gd name="connsiteX16" fmla="*/ 2348498 w 4675903"/>
              <a:gd name="connsiteY16" fmla="*/ 19013 h 3759854"/>
              <a:gd name="connsiteX17" fmla="*/ 2960154 w 4675903"/>
              <a:gd name="connsiteY17" fmla="*/ 0 h 3759854"/>
              <a:gd name="connsiteX18" fmla="*/ 3181339 w 4675903"/>
              <a:gd name="connsiteY18" fmla="*/ 4258 h 3759854"/>
              <a:gd name="connsiteX19" fmla="*/ 3939940 w 4675903"/>
              <a:gd name="connsiteY19" fmla="*/ 16472 h 3759854"/>
              <a:gd name="connsiteX20" fmla="*/ 4197587 w 4675903"/>
              <a:gd name="connsiteY20" fmla="*/ 59979 h 3759854"/>
              <a:gd name="connsiteX21" fmla="*/ 4420654 w 4675903"/>
              <a:gd name="connsiteY21" fmla="*/ 139700 h 3759854"/>
              <a:gd name="connsiteX22" fmla="*/ 4547654 w 4675903"/>
              <a:gd name="connsiteY22" fmla="*/ 177800 h 3759854"/>
              <a:gd name="connsiteX23" fmla="*/ 4671134 w 4675903"/>
              <a:gd name="connsiteY23" fmla="*/ 397095 h 3759854"/>
              <a:gd name="connsiteX24" fmla="*/ 4651266 w 4675903"/>
              <a:gd name="connsiteY24" fmla="*/ 1008581 h 3759854"/>
              <a:gd name="connsiteX25" fmla="*/ 4611154 w 4675903"/>
              <a:gd name="connsiteY25" fmla="*/ 1917700 h 3759854"/>
              <a:gd name="connsiteX26" fmla="*/ 4446054 w 4675903"/>
              <a:gd name="connsiteY26" fmla="*/ 2984500 h 3759854"/>
              <a:gd name="connsiteX27" fmla="*/ 4090454 w 4675903"/>
              <a:gd name="connsiteY27" fmla="*/ 3365500 h 3759854"/>
              <a:gd name="connsiteX28" fmla="*/ 3696754 w 4675903"/>
              <a:gd name="connsiteY28" fmla="*/ 3556000 h 3759854"/>
              <a:gd name="connsiteX29" fmla="*/ 3264954 w 4675903"/>
              <a:gd name="connsiteY29" fmla="*/ 3657600 h 3759854"/>
              <a:gd name="connsiteX30" fmla="*/ 2528354 w 4675903"/>
              <a:gd name="connsiteY30" fmla="*/ 3683000 h 3759854"/>
              <a:gd name="connsiteX31" fmla="*/ 1334554 w 4675903"/>
              <a:gd name="connsiteY31" fmla="*/ 3759200 h 3759854"/>
              <a:gd name="connsiteX0" fmla="*/ 1316628 w 4657977"/>
              <a:gd name="connsiteY0" fmla="*/ 3759200 h 3759854"/>
              <a:gd name="connsiteX1" fmla="*/ 666209 w 4657977"/>
              <a:gd name="connsiteY1" fmla="*/ 3635130 h 3759854"/>
              <a:gd name="connsiteX2" fmla="*/ 378577 w 4657977"/>
              <a:gd name="connsiteY2" fmla="*/ 3459575 h 3759854"/>
              <a:gd name="connsiteX3" fmla="*/ 56727 w 4657977"/>
              <a:gd name="connsiteY3" fmla="*/ 3007555 h 3759854"/>
              <a:gd name="connsiteX4" fmla="*/ 1296 w 4657977"/>
              <a:gd name="connsiteY4" fmla="*/ 2273300 h 3759854"/>
              <a:gd name="connsiteX5" fmla="*/ 9629 w 4657977"/>
              <a:gd name="connsiteY5" fmla="*/ 1502417 h 3759854"/>
              <a:gd name="connsiteX6" fmla="*/ 37158 w 4657977"/>
              <a:gd name="connsiteY6" fmla="*/ 911390 h 3759854"/>
              <a:gd name="connsiteX7" fmla="*/ 66208 w 4657977"/>
              <a:gd name="connsiteY7" fmla="*/ 594307 h 3759854"/>
              <a:gd name="connsiteX8" fmla="*/ 86491 w 4657977"/>
              <a:gd name="connsiteY8" fmla="*/ 460131 h 3759854"/>
              <a:gd name="connsiteX9" fmla="*/ 146376 w 4657977"/>
              <a:gd name="connsiteY9" fmla="*/ 312225 h 3759854"/>
              <a:gd name="connsiteX10" fmla="*/ 324175 w 4657977"/>
              <a:gd name="connsiteY10" fmla="*/ 210820 h 3759854"/>
              <a:gd name="connsiteX11" fmla="*/ 736431 w 4657977"/>
              <a:gd name="connsiteY11" fmla="*/ 113323 h 3759854"/>
              <a:gd name="connsiteX12" fmla="*/ 1042337 w 4657977"/>
              <a:gd name="connsiteY12" fmla="*/ 80890 h 3759854"/>
              <a:gd name="connsiteX13" fmla="*/ 1348064 w 4657977"/>
              <a:gd name="connsiteY13" fmla="*/ 84992 h 3759854"/>
              <a:gd name="connsiteX14" fmla="*/ 1655643 w 4657977"/>
              <a:gd name="connsiteY14" fmla="*/ 48260 h 3759854"/>
              <a:gd name="connsiteX15" fmla="*/ 2078628 w 4657977"/>
              <a:gd name="connsiteY15" fmla="*/ 63500 h 3759854"/>
              <a:gd name="connsiteX16" fmla="*/ 2330572 w 4657977"/>
              <a:gd name="connsiteY16" fmla="*/ 19013 h 3759854"/>
              <a:gd name="connsiteX17" fmla="*/ 2942228 w 4657977"/>
              <a:gd name="connsiteY17" fmla="*/ 0 h 3759854"/>
              <a:gd name="connsiteX18" fmla="*/ 3163413 w 4657977"/>
              <a:gd name="connsiteY18" fmla="*/ 4258 h 3759854"/>
              <a:gd name="connsiteX19" fmla="*/ 3922014 w 4657977"/>
              <a:gd name="connsiteY19" fmla="*/ 16472 h 3759854"/>
              <a:gd name="connsiteX20" fmla="*/ 4179661 w 4657977"/>
              <a:gd name="connsiteY20" fmla="*/ 59979 h 3759854"/>
              <a:gd name="connsiteX21" fmla="*/ 4402728 w 4657977"/>
              <a:gd name="connsiteY21" fmla="*/ 139700 h 3759854"/>
              <a:gd name="connsiteX22" fmla="*/ 4529728 w 4657977"/>
              <a:gd name="connsiteY22" fmla="*/ 177800 h 3759854"/>
              <a:gd name="connsiteX23" fmla="*/ 4653208 w 4657977"/>
              <a:gd name="connsiteY23" fmla="*/ 397095 h 3759854"/>
              <a:gd name="connsiteX24" fmla="*/ 4633340 w 4657977"/>
              <a:gd name="connsiteY24" fmla="*/ 1008581 h 3759854"/>
              <a:gd name="connsiteX25" fmla="*/ 4593228 w 4657977"/>
              <a:gd name="connsiteY25" fmla="*/ 1917700 h 3759854"/>
              <a:gd name="connsiteX26" fmla="*/ 4428128 w 4657977"/>
              <a:gd name="connsiteY26" fmla="*/ 2984500 h 3759854"/>
              <a:gd name="connsiteX27" fmla="*/ 4072528 w 4657977"/>
              <a:gd name="connsiteY27" fmla="*/ 3365500 h 3759854"/>
              <a:gd name="connsiteX28" fmla="*/ 3678828 w 4657977"/>
              <a:gd name="connsiteY28" fmla="*/ 3556000 h 3759854"/>
              <a:gd name="connsiteX29" fmla="*/ 3247028 w 4657977"/>
              <a:gd name="connsiteY29" fmla="*/ 3657600 h 3759854"/>
              <a:gd name="connsiteX30" fmla="*/ 2510428 w 4657977"/>
              <a:gd name="connsiteY30" fmla="*/ 3683000 h 3759854"/>
              <a:gd name="connsiteX31" fmla="*/ 1316628 w 4657977"/>
              <a:gd name="connsiteY31" fmla="*/ 3759200 h 3759854"/>
              <a:gd name="connsiteX0" fmla="*/ 1316628 w 4657977"/>
              <a:gd name="connsiteY0" fmla="*/ 3759200 h 4498021"/>
              <a:gd name="connsiteX1" fmla="*/ 666209 w 4657977"/>
              <a:gd name="connsiteY1" fmla="*/ 3635130 h 4498021"/>
              <a:gd name="connsiteX2" fmla="*/ 378577 w 4657977"/>
              <a:gd name="connsiteY2" fmla="*/ 3459575 h 4498021"/>
              <a:gd name="connsiteX3" fmla="*/ 56727 w 4657977"/>
              <a:gd name="connsiteY3" fmla="*/ 3007555 h 4498021"/>
              <a:gd name="connsiteX4" fmla="*/ 1296 w 4657977"/>
              <a:gd name="connsiteY4" fmla="*/ 2273300 h 4498021"/>
              <a:gd name="connsiteX5" fmla="*/ 9629 w 4657977"/>
              <a:gd name="connsiteY5" fmla="*/ 1502417 h 4498021"/>
              <a:gd name="connsiteX6" fmla="*/ 37158 w 4657977"/>
              <a:gd name="connsiteY6" fmla="*/ 911390 h 4498021"/>
              <a:gd name="connsiteX7" fmla="*/ 66208 w 4657977"/>
              <a:gd name="connsiteY7" fmla="*/ 594307 h 4498021"/>
              <a:gd name="connsiteX8" fmla="*/ 86491 w 4657977"/>
              <a:gd name="connsiteY8" fmla="*/ 460131 h 4498021"/>
              <a:gd name="connsiteX9" fmla="*/ 146376 w 4657977"/>
              <a:gd name="connsiteY9" fmla="*/ 312225 h 4498021"/>
              <a:gd name="connsiteX10" fmla="*/ 324175 w 4657977"/>
              <a:gd name="connsiteY10" fmla="*/ 210820 h 4498021"/>
              <a:gd name="connsiteX11" fmla="*/ 736431 w 4657977"/>
              <a:gd name="connsiteY11" fmla="*/ 113323 h 4498021"/>
              <a:gd name="connsiteX12" fmla="*/ 1042337 w 4657977"/>
              <a:gd name="connsiteY12" fmla="*/ 80890 h 4498021"/>
              <a:gd name="connsiteX13" fmla="*/ 1348064 w 4657977"/>
              <a:gd name="connsiteY13" fmla="*/ 84992 h 4498021"/>
              <a:gd name="connsiteX14" fmla="*/ 1655643 w 4657977"/>
              <a:gd name="connsiteY14" fmla="*/ 48260 h 4498021"/>
              <a:gd name="connsiteX15" fmla="*/ 2078628 w 4657977"/>
              <a:gd name="connsiteY15" fmla="*/ 63500 h 4498021"/>
              <a:gd name="connsiteX16" fmla="*/ 2330572 w 4657977"/>
              <a:gd name="connsiteY16" fmla="*/ 19013 h 4498021"/>
              <a:gd name="connsiteX17" fmla="*/ 2942228 w 4657977"/>
              <a:gd name="connsiteY17" fmla="*/ 0 h 4498021"/>
              <a:gd name="connsiteX18" fmla="*/ 3163413 w 4657977"/>
              <a:gd name="connsiteY18" fmla="*/ 4258 h 4498021"/>
              <a:gd name="connsiteX19" fmla="*/ 3922014 w 4657977"/>
              <a:gd name="connsiteY19" fmla="*/ 16472 h 4498021"/>
              <a:gd name="connsiteX20" fmla="*/ 4179661 w 4657977"/>
              <a:gd name="connsiteY20" fmla="*/ 59979 h 4498021"/>
              <a:gd name="connsiteX21" fmla="*/ 4402728 w 4657977"/>
              <a:gd name="connsiteY21" fmla="*/ 139700 h 4498021"/>
              <a:gd name="connsiteX22" fmla="*/ 4529728 w 4657977"/>
              <a:gd name="connsiteY22" fmla="*/ 177800 h 4498021"/>
              <a:gd name="connsiteX23" fmla="*/ 4653208 w 4657977"/>
              <a:gd name="connsiteY23" fmla="*/ 397095 h 4498021"/>
              <a:gd name="connsiteX24" fmla="*/ 4633340 w 4657977"/>
              <a:gd name="connsiteY24" fmla="*/ 1008581 h 4498021"/>
              <a:gd name="connsiteX25" fmla="*/ 4593228 w 4657977"/>
              <a:gd name="connsiteY25" fmla="*/ 1917700 h 4498021"/>
              <a:gd name="connsiteX26" fmla="*/ 4428128 w 4657977"/>
              <a:gd name="connsiteY26" fmla="*/ 2984500 h 4498021"/>
              <a:gd name="connsiteX27" fmla="*/ 4340513 w 4657977"/>
              <a:gd name="connsiteY27" fmla="*/ 4490915 h 4498021"/>
              <a:gd name="connsiteX28" fmla="*/ 3678828 w 4657977"/>
              <a:gd name="connsiteY28" fmla="*/ 3556000 h 4498021"/>
              <a:gd name="connsiteX29" fmla="*/ 3247028 w 4657977"/>
              <a:gd name="connsiteY29" fmla="*/ 3657600 h 4498021"/>
              <a:gd name="connsiteX30" fmla="*/ 2510428 w 4657977"/>
              <a:gd name="connsiteY30" fmla="*/ 3683000 h 4498021"/>
              <a:gd name="connsiteX31" fmla="*/ 1316628 w 4657977"/>
              <a:gd name="connsiteY31" fmla="*/ 3759200 h 4498021"/>
              <a:gd name="connsiteX0" fmla="*/ 1316628 w 4657977"/>
              <a:gd name="connsiteY0" fmla="*/ 3759200 h 4581316"/>
              <a:gd name="connsiteX1" fmla="*/ 666209 w 4657977"/>
              <a:gd name="connsiteY1" fmla="*/ 3635130 h 4581316"/>
              <a:gd name="connsiteX2" fmla="*/ 378577 w 4657977"/>
              <a:gd name="connsiteY2" fmla="*/ 3459575 h 4581316"/>
              <a:gd name="connsiteX3" fmla="*/ 56727 w 4657977"/>
              <a:gd name="connsiteY3" fmla="*/ 3007555 h 4581316"/>
              <a:gd name="connsiteX4" fmla="*/ 1296 w 4657977"/>
              <a:gd name="connsiteY4" fmla="*/ 2273300 h 4581316"/>
              <a:gd name="connsiteX5" fmla="*/ 9629 w 4657977"/>
              <a:gd name="connsiteY5" fmla="*/ 1502417 h 4581316"/>
              <a:gd name="connsiteX6" fmla="*/ 37158 w 4657977"/>
              <a:gd name="connsiteY6" fmla="*/ 911390 h 4581316"/>
              <a:gd name="connsiteX7" fmla="*/ 66208 w 4657977"/>
              <a:gd name="connsiteY7" fmla="*/ 594307 h 4581316"/>
              <a:gd name="connsiteX8" fmla="*/ 86491 w 4657977"/>
              <a:gd name="connsiteY8" fmla="*/ 460131 h 4581316"/>
              <a:gd name="connsiteX9" fmla="*/ 146376 w 4657977"/>
              <a:gd name="connsiteY9" fmla="*/ 312225 h 4581316"/>
              <a:gd name="connsiteX10" fmla="*/ 324175 w 4657977"/>
              <a:gd name="connsiteY10" fmla="*/ 210820 h 4581316"/>
              <a:gd name="connsiteX11" fmla="*/ 736431 w 4657977"/>
              <a:gd name="connsiteY11" fmla="*/ 113323 h 4581316"/>
              <a:gd name="connsiteX12" fmla="*/ 1042337 w 4657977"/>
              <a:gd name="connsiteY12" fmla="*/ 80890 h 4581316"/>
              <a:gd name="connsiteX13" fmla="*/ 1348064 w 4657977"/>
              <a:gd name="connsiteY13" fmla="*/ 84992 h 4581316"/>
              <a:gd name="connsiteX14" fmla="*/ 1655643 w 4657977"/>
              <a:gd name="connsiteY14" fmla="*/ 48260 h 4581316"/>
              <a:gd name="connsiteX15" fmla="*/ 2078628 w 4657977"/>
              <a:gd name="connsiteY15" fmla="*/ 63500 h 4581316"/>
              <a:gd name="connsiteX16" fmla="*/ 2330572 w 4657977"/>
              <a:gd name="connsiteY16" fmla="*/ 19013 h 4581316"/>
              <a:gd name="connsiteX17" fmla="*/ 2942228 w 4657977"/>
              <a:gd name="connsiteY17" fmla="*/ 0 h 4581316"/>
              <a:gd name="connsiteX18" fmla="*/ 3163413 w 4657977"/>
              <a:gd name="connsiteY18" fmla="*/ 4258 h 4581316"/>
              <a:gd name="connsiteX19" fmla="*/ 3922014 w 4657977"/>
              <a:gd name="connsiteY19" fmla="*/ 16472 h 4581316"/>
              <a:gd name="connsiteX20" fmla="*/ 4179661 w 4657977"/>
              <a:gd name="connsiteY20" fmla="*/ 59979 h 4581316"/>
              <a:gd name="connsiteX21" fmla="*/ 4402728 w 4657977"/>
              <a:gd name="connsiteY21" fmla="*/ 139700 h 4581316"/>
              <a:gd name="connsiteX22" fmla="*/ 4529728 w 4657977"/>
              <a:gd name="connsiteY22" fmla="*/ 177800 h 4581316"/>
              <a:gd name="connsiteX23" fmla="*/ 4653208 w 4657977"/>
              <a:gd name="connsiteY23" fmla="*/ 397095 h 4581316"/>
              <a:gd name="connsiteX24" fmla="*/ 4633340 w 4657977"/>
              <a:gd name="connsiteY24" fmla="*/ 1008581 h 4581316"/>
              <a:gd name="connsiteX25" fmla="*/ 4593228 w 4657977"/>
              <a:gd name="connsiteY25" fmla="*/ 1917700 h 4581316"/>
              <a:gd name="connsiteX26" fmla="*/ 4428128 w 4657977"/>
              <a:gd name="connsiteY26" fmla="*/ 2984500 h 4581316"/>
              <a:gd name="connsiteX27" fmla="*/ 4340513 w 4657977"/>
              <a:gd name="connsiteY27" fmla="*/ 4490915 h 4581316"/>
              <a:gd name="connsiteX28" fmla="*/ 3710623 w 4657977"/>
              <a:gd name="connsiteY28" fmla="*/ 4329723 h 4581316"/>
              <a:gd name="connsiteX29" fmla="*/ 3247028 w 4657977"/>
              <a:gd name="connsiteY29" fmla="*/ 3657600 h 4581316"/>
              <a:gd name="connsiteX30" fmla="*/ 2510428 w 4657977"/>
              <a:gd name="connsiteY30" fmla="*/ 3683000 h 4581316"/>
              <a:gd name="connsiteX31" fmla="*/ 1316628 w 4657977"/>
              <a:gd name="connsiteY31" fmla="*/ 3759200 h 4581316"/>
              <a:gd name="connsiteX0" fmla="*/ 1316628 w 4657977"/>
              <a:gd name="connsiteY0" fmla="*/ 3759200 h 4563938"/>
              <a:gd name="connsiteX1" fmla="*/ 666209 w 4657977"/>
              <a:gd name="connsiteY1" fmla="*/ 3635130 h 4563938"/>
              <a:gd name="connsiteX2" fmla="*/ 378577 w 4657977"/>
              <a:gd name="connsiteY2" fmla="*/ 3459575 h 4563938"/>
              <a:gd name="connsiteX3" fmla="*/ 56727 w 4657977"/>
              <a:gd name="connsiteY3" fmla="*/ 3007555 h 4563938"/>
              <a:gd name="connsiteX4" fmla="*/ 1296 w 4657977"/>
              <a:gd name="connsiteY4" fmla="*/ 2273300 h 4563938"/>
              <a:gd name="connsiteX5" fmla="*/ 9629 w 4657977"/>
              <a:gd name="connsiteY5" fmla="*/ 1502417 h 4563938"/>
              <a:gd name="connsiteX6" fmla="*/ 37158 w 4657977"/>
              <a:gd name="connsiteY6" fmla="*/ 911390 h 4563938"/>
              <a:gd name="connsiteX7" fmla="*/ 66208 w 4657977"/>
              <a:gd name="connsiteY7" fmla="*/ 594307 h 4563938"/>
              <a:gd name="connsiteX8" fmla="*/ 86491 w 4657977"/>
              <a:gd name="connsiteY8" fmla="*/ 460131 h 4563938"/>
              <a:gd name="connsiteX9" fmla="*/ 146376 w 4657977"/>
              <a:gd name="connsiteY9" fmla="*/ 312225 h 4563938"/>
              <a:gd name="connsiteX10" fmla="*/ 324175 w 4657977"/>
              <a:gd name="connsiteY10" fmla="*/ 210820 h 4563938"/>
              <a:gd name="connsiteX11" fmla="*/ 736431 w 4657977"/>
              <a:gd name="connsiteY11" fmla="*/ 113323 h 4563938"/>
              <a:gd name="connsiteX12" fmla="*/ 1042337 w 4657977"/>
              <a:gd name="connsiteY12" fmla="*/ 80890 h 4563938"/>
              <a:gd name="connsiteX13" fmla="*/ 1348064 w 4657977"/>
              <a:gd name="connsiteY13" fmla="*/ 84992 h 4563938"/>
              <a:gd name="connsiteX14" fmla="*/ 1655643 w 4657977"/>
              <a:gd name="connsiteY14" fmla="*/ 48260 h 4563938"/>
              <a:gd name="connsiteX15" fmla="*/ 2078628 w 4657977"/>
              <a:gd name="connsiteY15" fmla="*/ 63500 h 4563938"/>
              <a:gd name="connsiteX16" fmla="*/ 2330572 w 4657977"/>
              <a:gd name="connsiteY16" fmla="*/ 19013 h 4563938"/>
              <a:gd name="connsiteX17" fmla="*/ 2942228 w 4657977"/>
              <a:gd name="connsiteY17" fmla="*/ 0 h 4563938"/>
              <a:gd name="connsiteX18" fmla="*/ 3163413 w 4657977"/>
              <a:gd name="connsiteY18" fmla="*/ 4258 h 4563938"/>
              <a:gd name="connsiteX19" fmla="*/ 3922014 w 4657977"/>
              <a:gd name="connsiteY19" fmla="*/ 16472 h 4563938"/>
              <a:gd name="connsiteX20" fmla="*/ 4179661 w 4657977"/>
              <a:gd name="connsiteY20" fmla="*/ 59979 h 4563938"/>
              <a:gd name="connsiteX21" fmla="*/ 4402728 w 4657977"/>
              <a:gd name="connsiteY21" fmla="*/ 139700 h 4563938"/>
              <a:gd name="connsiteX22" fmla="*/ 4529728 w 4657977"/>
              <a:gd name="connsiteY22" fmla="*/ 177800 h 4563938"/>
              <a:gd name="connsiteX23" fmla="*/ 4653208 w 4657977"/>
              <a:gd name="connsiteY23" fmla="*/ 397095 h 4563938"/>
              <a:gd name="connsiteX24" fmla="*/ 4633340 w 4657977"/>
              <a:gd name="connsiteY24" fmla="*/ 1008581 h 4563938"/>
              <a:gd name="connsiteX25" fmla="*/ 4593228 w 4657977"/>
              <a:gd name="connsiteY25" fmla="*/ 1917700 h 4563938"/>
              <a:gd name="connsiteX26" fmla="*/ 4428128 w 4657977"/>
              <a:gd name="connsiteY26" fmla="*/ 2984500 h 4563938"/>
              <a:gd name="connsiteX27" fmla="*/ 4340513 w 4657977"/>
              <a:gd name="connsiteY27" fmla="*/ 4490915 h 4563938"/>
              <a:gd name="connsiteX28" fmla="*/ 3710623 w 4657977"/>
              <a:gd name="connsiteY28" fmla="*/ 4329723 h 4563938"/>
              <a:gd name="connsiteX29" fmla="*/ 3142560 w 4657977"/>
              <a:gd name="connsiteY29" fmla="*/ 4346916 h 4563938"/>
              <a:gd name="connsiteX30" fmla="*/ 2510428 w 4657977"/>
              <a:gd name="connsiteY30" fmla="*/ 3683000 h 4563938"/>
              <a:gd name="connsiteX31" fmla="*/ 1316628 w 4657977"/>
              <a:gd name="connsiteY31" fmla="*/ 3759200 h 4563938"/>
              <a:gd name="connsiteX0" fmla="*/ 1316628 w 4657977"/>
              <a:gd name="connsiteY0" fmla="*/ 3759200 h 4563938"/>
              <a:gd name="connsiteX1" fmla="*/ 666209 w 4657977"/>
              <a:gd name="connsiteY1" fmla="*/ 3635130 h 4563938"/>
              <a:gd name="connsiteX2" fmla="*/ 378577 w 4657977"/>
              <a:gd name="connsiteY2" fmla="*/ 3459575 h 4563938"/>
              <a:gd name="connsiteX3" fmla="*/ 56727 w 4657977"/>
              <a:gd name="connsiteY3" fmla="*/ 3007555 h 4563938"/>
              <a:gd name="connsiteX4" fmla="*/ 1296 w 4657977"/>
              <a:gd name="connsiteY4" fmla="*/ 2273300 h 4563938"/>
              <a:gd name="connsiteX5" fmla="*/ 9629 w 4657977"/>
              <a:gd name="connsiteY5" fmla="*/ 1502417 h 4563938"/>
              <a:gd name="connsiteX6" fmla="*/ 37158 w 4657977"/>
              <a:gd name="connsiteY6" fmla="*/ 911390 h 4563938"/>
              <a:gd name="connsiteX7" fmla="*/ 66208 w 4657977"/>
              <a:gd name="connsiteY7" fmla="*/ 594307 h 4563938"/>
              <a:gd name="connsiteX8" fmla="*/ 86491 w 4657977"/>
              <a:gd name="connsiteY8" fmla="*/ 460131 h 4563938"/>
              <a:gd name="connsiteX9" fmla="*/ 146376 w 4657977"/>
              <a:gd name="connsiteY9" fmla="*/ 312225 h 4563938"/>
              <a:gd name="connsiteX10" fmla="*/ 324175 w 4657977"/>
              <a:gd name="connsiteY10" fmla="*/ 210820 h 4563938"/>
              <a:gd name="connsiteX11" fmla="*/ 736431 w 4657977"/>
              <a:gd name="connsiteY11" fmla="*/ 113323 h 4563938"/>
              <a:gd name="connsiteX12" fmla="*/ 1042337 w 4657977"/>
              <a:gd name="connsiteY12" fmla="*/ 80890 h 4563938"/>
              <a:gd name="connsiteX13" fmla="*/ 1348064 w 4657977"/>
              <a:gd name="connsiteY13" fmla="*/ 84992 h 4563938"/>
              <a:gd name="connsiteX14" fmla="*/ 1655643 w 4657977"/>
              <a:gd name="connsiteY14" fmla="*/ 48260 h 4563938"/>
              <a:gd name="connsiteX15" fmla="*/ 2078628 w 4657977"/>
              <a:gd name="connsiteY15" fmla="*/ 63500 h 4563938"/>
              <a:gd name="connsiteX16" fmla="*/ 2330572 w 4657977"/>
              <a:gd name="connsiteY16" fmla="*/ 19013 h 4563938"/>
              <a:gd name="connsiteX17" fmla="*/ 2942228 w 4657977"/>
              <a:gd name="connsiteY17" fmla="*/ 0 h 4563938"/>
              <a:gd name="connsiteX18" fmla="*/ 3163413 w 4657977"/>
              <a:gd name="connsiteY18" fmla="*/ 4258 h 4563938"/>
              <a:gd name="connsiteX19" fmla="*/ 3922014 w 4657977"/>
              <a:gd name="connsiteY19" fmla="*/ 16472 h 4563938"/>
              <a:gd name="connsiteX20" fmla="*/ 4179661 w 4657977"/>
              <a:gd name="connsiteY20" fmla="*/ 59979 h 4563938"/>
              <a:gd name="connsiteX21" fmla="*/ 4402728 w 4657977"/>
              <a:gd name="connsiteY21" fmla="*/ 139700 h 4563938"/>
              <a:gd name="connsiteX22" fmla="*/ 4529728 w 4657977"/>
              <a:gd name="connsiteY22" fmla="*/ 177800 h 4563938"/>
              <a:gd name="connsiteX23" fmla="*/ 4653208 w 4657977"/>
              <a:gd name="connsiteY23" fmla="*/ 397095 h 4563938"/>
              <a:gd name="connsiteX24" fmla="*/ 4633340 w 4657977"/>
              <a:gd name="connsiteY24" fmla="*/ 1008581 h 4563938"/>
              <a:gd name="connsiteX25" fmla="*/ 4593228 w 4657977"/>
              <a:gd name="connsiteY25" fmla="*/ 1917700 h 4563938"/>
              <a:gd name="connsiteX26" fmla="*/ 4428128 w 4657977"/>
              <a:gd name="connsiteY26" fmla="*/ 2984500 h 4563938"/>
              <a:gd name="connsiteX27" fmla="*/ 4340513 w 4657977"/>
              <a:gd name="connsiteY27" fmla="*/ 4490915 h 4563938"/>
              <a:gd name="connsiteX28" fmla="*/ 3710623 w 4657977"/>
              <a:gd name="connsiteY28" fmla="*/ 4329723 h 4563938"/>
              <a:gd name="connsiteX29" fmla="*/ 3142560 w 4657977"/>
              <a:gd name="connsiteY29" fmla="*/ 4346916 h 4563938"/>
              <a:gd name="connsiteX30" fmla="*/ 2378707 w 4657977"/>
              <a:gd name="connsiteY30" fmla="*/ 4189437 h 4563938"/>
              <a:gd name="connsiteX31" fmla="*/ 1316628 w 4657977"/>
              <a:gd name="connsiteY31" fmla="*/ 3759200 h 4563938"/>
              <a:gd name="connsiteX0" fmla="*/ 1316628 w 4657977"/>
              <a:gd name="connsiteY0" fmla="*/ 3759200 h 4563938"/>
              <a:gd name="connsiteX1" fmla="*/ 666209 w 4657977"/>
              <a:gd name="connsiteY1" fmla="*/ 3635130 h 4563938"/>
              <a:gd name="connsiteX2" fmla="*/ 378577 w 4657977"/>
              <a:gd name="connsiteY2" fmla="*/ 3459575 h 4563938"/>
              <a:gd name="connsiteX3" fmla="*/ 56727 w 4657977"/>
              <a:gd name="connsiteY3" fmla="*/ 3007555 h 4563938"/>
              <a:gd name="connsiteX4" fmla="*/ 1296 w 4657977"/>
              <a:gd name="connsiteY4" fmla="*/ 2273300 h 4563938"/>
              <a:gd name="connsiteX5" fmla="*/ 9629 w 4657977"/>
              <a:gd name="connsiteY5" fmla="*/ 1502417 h 4563938"/>
              <a:gd name="connsiteX6" fmla="*/ 37158 w 4657977"/>
              <a:gd name="connsiteY6" fmla="*/ 911390 h 4563938"/>
              <a:gd name="connsiteX7" fmla="*/ 66208 w 4657977"/>
              <a:gd name="connsiteY7" fmla="*/ 594307 h 4563938"/>
              <a:gd name="connsiteX8" fmla="*/ 86491 w 4657977"/>
              <a:gd name="connsiteY8" fmla="*/ 460131 h 4563938"/>
              <a:gd name="connsiteX9" fmla="*/ 146376 w 4657977"/>
              <a:gd name="connsiteY9" fmla="*/ 312225 h 4563938"/>
              <a:gd name="connsiteX10" fmla="*/ 324175 w 4657977"/>
              <a:gd name="connsiteY10" fmla="*/ 210820 h 4563938"/>
              <a:gd name="connsiteX11" fmla="*/ 736431 w 4657977"/>
              <a:gd name="connsiteY11" fmla="*/ 113323 h 4563938"/>
              <a:gd name="connsiteX12" fmla="*/ 1042337 w 4657977"/>
              <a:gd name="connsiteY12" fmla="*/ 80890 h 4563938"/>
              <a:gd name="connsiteX13" fmla="*/ 1348064 w 4657977"/>
              <a:gd name="connsiteY13" fmla="*/ 84992 h 4563938"/>
              <a:gd name="connsiteX14" fmla="*/ 1655643 w 4657977"/>
              <a:gd name="connsiteY14" fmla="*/ 48260 h 4563938"/>
              <a:gd name="connsiteX15" fmla="*/ 2078628 w 4657977"/>
              <a:gd name="connsiteY15" fmla="*/ 63500 h 4563938"/>
              <a:gd name="connsiteX16" fmla="*/ 2330572 w 4657977"/>
              <a:gd name="connsiteY16" fmla="*/ 19013 h 4563938"/>
              <a:gd name="connsiteX17" fmla="*/ 2942228 w 4657977"/>
              <a:gd name="connsiteY17" fmla="*/ 0 h 4563938"/>
              <a:gd name="connsiteX18" fmla="*/ 3163413 w 4657977"/>
              <a:gd name="connsiteY18" fmla="*/ 4258 h 4563938"/>
              <a:gd name="connsiteX19" fmla="*/ 3922014 w 4657977"/>
              <a:gd name="connsiteY19" fmla="*/ 16472 h 4563938"/>
              <a:gd name="connsiteX20" fmla="*/ 4179661 w 4657977"/>
              <a:gd name="connsiteY20" fmla="*/ 59979 h 4563938"/>
              <a:gd name="connsiteX21" fmla="*/ 4402728 w 4657977"/>
              <a:gd name="connsiteY21" fmla="*/ 139700 h 4563938"/>
              <a:gd name="connsiteX22" fmla="*/ 4529728 w 4657977"/>
              <a:gd name="connsiteY22" fmla="*/ 177800 h 4563938"/>
              <a:gd name="connsiteX23" fmla="*/ 4653208 w 4657977"/>
              <a:gd name="connsiteY23" fmla="*/ 397095 h 4563938"/>
              <a:gd name="connsiteX24" fmla="*/ 4633340 w 4657977"/>
              <a:gd name="connsiteY24" fmla="*/ 1008581 h 4563938"/>
              <a:gd name="connsiteX25" fmla="*/ 4593228 w 4657977"/>
              <a:gd name="connsiteY25" fmla="*/ 1917700 h 4563938"/>
              <a:gd name="connsiteX26" fmla="*/ 4428128 w 4657977"/>
              <a:gd name="connsiteY26" fmla="*/ 2984500 h 4563938"/>
              <a:gd name="connsiteX27" fmla="*/ 4340513 w 4657977"/>
              <a:gd name="connsiteY27" fmla="*/ 4490915 h 4563938"/>
              <a:gd name="connsiteX28" fmla="*/ 3710623 w 4657977"/>
              <a:gd name="connsiteY28" fmla="*/ 4329723 h 4563938"/>
              <a:gd name="connsiteX29" fmla="*/ 3142560 w 4657977"/>
              <a:gd name="connsiteY29" fmla="*/ 4346916 h 4563938"/>
              <a:gd name="connsiteX30" fmla="*/ 2378707 w 4657977"/>
              <a:gd name="connsiteY30" fmla="*/ 4189437 h 4563938"/>
              <a:gd name="connsiteX31" fmla="*/ 1175141 w 4657977"/>
              <a:gd name="connsiteY31" fmla="*/ 4072790 h 4563938"/>
              <a:gd name="connsiteX32" fmla="*/ 1316628 w 4657977"/>
              <a:gd name="connsiteY32" fmla="*/ 3759200 h 4563938"/>
              <a:gd name="connsiteX0" fmla="*/ 1175141 w 4657977"/>
              <a:gd name="connsiteY0" fmla="*/ 4072790 h 4563938"/>
              <a:gd name="connsiteX1" fmla="*/ 666209 w 4657977"/>
              <a:gd name="connsiteY1" fmla="*/ 3635130 h 4563938"/>
              <a:gd name="connsiteX2" fmla="*/ 378577 w 4657977"/>
              <a:gd name="connsiteY2" fmla="*/ 3459575 h 4563938"/>
              <a:gd name="connsiteX3" fmla="*/ 56727 w 4657977"/>
              <a:gd name="connsiteY3" fmla="*/ 3007555 h 4563938"/>
              <a:gd name="connsiteX4" fmla="*/ 1296 w 4657977"/>
              <a:gd name="connsiteY4" fmla="*/ 2273300 h 4563938"/>
              <a:gd name="connsiteX5" fmla="*/ 9629 w 4657977"/>
              <a:gd name="connsiteY5" fmla="*/ 1502417 h 4563938"/>
              <a:gd name="connsiteX6" fmla="*/ 37158 w 4657977"/>
              <a:gd name="connsiteY6" fmla="*/ 911390 h 4563938"/>
              <a:gd name="connsiteX7" fmla="*/ 66208 w 4657977"/>
              <a:gd name="connsiteY7" fmla="*/ 594307 h 4563938"/>
              <a:gd name="connsiteX8" fmla="*/ 86491 w 4657977"/>
              <a:gd name="connsiteY8" fmla="*/ 460131 h 4563938"/>
              <a:gd name="connsiteX9" fmla="*/ 146376 w 4657977"/>
              <a:gd name="connsiteY9" fmla="*/ 312225 h 4563938"/>
              <a:gd name="connsiteX10" fmla="*/ 324175 w 4657977"/>
              <a:gd name="connsiteY10" fmla="*/ 210820 h 4563938"/>
              <a:gd name="connsiteX11" fmla="*/ 736431 w 4657977"/>
              <a:gd name="connsiteY11" fmla="*/ 113323 h 4563938"/>
              <a:gd name="connsiteX12" fmla="*/ 1042337 w 4657977"/>
              <a:gd name="connsiteY12" fmla="*/ 80890 h 4563938"/>
              <a:gd name="connsiteX13" fmla="*/ 1348064 w 4657977"/>
              <a:gd name="connsiteY13" fmla="*/ 84992 h 4563938"/>
              <a:gd name="connsiteX14" fmla="*/ 1655643 w 4657977"/>
              <a:gd name="connsiteY14" fmla="*/ 48260 h 4563938"/>
              <a:gd name="connsiteX15" fmla="*/ 2078628 w 4657977"/>
              <a:gd name="connsiteY15" fmla="*/ 63500 h 4563938"/>
              <a:gd name="connsiteX16" fmla="*/ 2330572 w 4657977"/>
              <a:gd name="connsiteY16" fmla="*/ 19013 h 4563938"/>
              <a:gd name="connsiteX17" fmla="*/ 2942228 w 4657977"/>
              <a:gd name="connsiteY17" fmla="*/ 0 h 4563938"/>
              <a:gd name="connsiteX18" fmla="*/ 3163413 w 4657977"/>
              <a:gd name="connsiteY18" fmla="*/ 4258 h 4563938"/>
              <a:gd name="connsiteX19" fmla="*/ 3922014 w 4657977"/>
              <a:gd name="connsiteY19" fmla="*/ 16472 h 4563938"/>
              <a:gd name="connsiteX20" fmla="*/ 4179661 w 4657977"/>
              <a:gd name="connsiteY20" fmla="*/ 59979 h 4563938"/>
              <a:gd name="connsiteX21" fmla="*/ 4402728 w 4657977"/>
              <a:gd name="connsiteY21" fmla="*/ 139700 h 4563938"/>
              <a:gd name="connsiteX22" fmla="*/ 4529728 w 4657977"/>
              <a:gd name="connsiteY22" fmla="*/ 177800 h 4563938"/>
              <a:gd name="connsiteX23" fmla="*/ 4653208 w 4657977"/>
              <a:gd name="connsiteY23" fmla="*/ 397095 h 4563938"/>
              <a:gd name="connsiteX24" fmla="*/ 4633340 w 4657977"/>
              <a:gd name="connsiteY24" fmla="*/ 1008581 h 4563938"/>
              <a:gd name="connsiteX25" fmla="*/ 4593228 w 4657977"/>
              <a:gd name="connsiteY25" fmla="*/ 1917700 h 4563938"/>
              <a:gd name="connsiteX26" fmla="*/ 4428128 w 4657977"/>
              <a:gd name="connsiteY26" fmla="*/ 2984500 h 4563938"/>
              <a:gd name="connsiteX27" fmla="*/ 4340513 w 4657977"/>
              <a:gd name="connsiteY27" fmla="*/ 4490915 h 4563938"/>
              <a:gd name="connsiteX28" fmla="*/ 3710623 w 4657977"/>
              <a:gd name="connsiteY28" fmla="*/ 4329723 h 4563938"/>
              <a:gd name="connsiteX29" fmla="*/ 3142560 w 4657977"/>
              <a:gd name="connsiteY29" fmla="*/ 4346916 h 4563938"/>
              <a:gd name="connsiteX30" fmla="*/ 2378707 w 4657977"/>
              <a:gd name="connsiteY30" fmla="*/ 4189437 h 4563938"/>
              <a:gd name="connsiteX31" fmla="*/ 1175141 w 4657977"/>
              <a:gd name="connsiteY31" fmla="*/ 4072790 h 4563938"/>
              <a:gd name="connsiteX0" fmla="*/ 1175141 w 4657977"/>
              <a:gd name="connsiteY0" fmla="*/ 4072790 h 4563938"/>
              <a:gd name="connsiteX1" fmla="*/ 666423 w 4657977"/>
              <a:gd name="connsiteY1" fmla="*/ 3714064 h 4563938"/>
              <a:gd name="connsiteX2" fmla="*/ 666209 w 4657977"/>
              <a:gd name="connsiteY2" fmla="*/ 3635130 h 4563938"/>
              <a:gd name="connsiteX3" fmla="*/ 378577 w 4657977"/>
              <a:gd name="connsiteY3" fmla="*/ 3459575 h 4563938"/>
              <a:gd name="connsiteX4" fmla="*/ 56727 w 4657977"/>
              <a:gd name="connsiteY4" fmla="*/ 3007555 h 4563938"/>
              <a:gd name="connsiteX5" fmla="*/ 1296 w 4657977"/>
              <a:gd name="connsiteY5" fmla="*/ 2273300 h 4563938"/>
              <a:gd name="connsiteX6" fmla="*/ 9629 w 4657977"/>
              <a:gd name="connsiteY6" fmla="*/ 1502417 h 4563938"/>
              <a:gd name="connsiteX7" fmla="*/ 37158 w 4657977"/>
              <a:gd name="connsiteY7" fmla="*/ 911390 h 4563938"/>
              <a:gd name="connsiteX8" fmla="*/ 66208 w 4657977"/>
              <a:gd name="connsiteY8" fmla="*/ 594307 h 4563938"/>
              <a:gd name="connsiteX9" fmla="*/ 86491 w 4657977"/>
              <a:gd name="connsiteY9" fmla="*/ 460131 h 4563938"/>
              <a:gd name="connsiteX10" fmla="*/ 146376 w 4657977"/>
              <a:gd name="connsiteY10" fmla="*/ 312225 h 4563938"/>
              <a:gd name="connsiteX11" fmla="*/ 324175 w 4657977"/>
              <a:gd name="connsiteY11" fmla="*/ 210820 h 4563938"/>
              <a:gd name="connsiteX12" fmla="*/ 736431 w 4657977"/>
              <a:gd name="connsiteY12" fmla="*/ 113323 h 4563938"/>
              <a:gd name="connsiteX13" fmla="*/ 1042337 w 4657977"/>
              <a:gd name="connsiteY13" fmla="*/ 80890 h 4563938"/>
              <a:gd name="connsiteX14" fmla="*/ 1348064 w 4657977"/>
              <a:gd name="connsiteY14" fmla="*/ 84992 h 4563938"/>
              <a:gd name="connsiteX15" fmla="*/ 1655643 w 4657977"/>
              <a:gd name="connsiteY15" fmla="*/ 48260 h 4563938"/>
              <a:gd name="connsiteX16" fmla="*/ 2078628 w 4657977"/>
              <a:gd name="connsiteY16" fmla="*/ 63500 h 4563938"/>
              <a:gd name="connsiteX17" fmla="*/ 2330572 w 4657977"/>
              <a:gd name="connsiteY17" fmla="*/ 19013 h 4563938"/>
              <a:gd name="connsiteX18" fmla="*/ 2942228 w 4657977"/>
              <a:gd name="connsiteY18" fmla="*/ 0 h 4563938"/>
              <a:gd name="connsiteX19" fmla="*/ 3163413 w 4657977"/>
              <a:gd name="connsiteY19" fmla="*/ 4258 h 4563938"/>
              <a:gd name="connsiteX20" fmla="*/ 3922014 w 4657977"/>
              <a:gd name="connsiteY20" fmla="*/ 16472 h 4563938"/>
              <a:gd name="connsiteX21" fmla="*/ 4179661 w 4657977"/>
              <a:gd name="connsiteY21" fmla="*/ 59979 h 4563938"/>
              <a:gd name="connsiteX22" fmla="*/ 4402728 w 4657977"/>
              <a:gd name="connsiteY22" fmla="*/ 139700 h 4563938"/>
              <a:gd name="connsiteX23" fmla="*/ 4529728 w 4657977"/>
              <a:gd name="connsiteY23" fmla="*/ 177800 h 4563938"/>
              <a:gd name="connsiteX24" fmla="*/ 4653208 w 4657977"/>
              <a:gd name="connsiteY24" fmla="*/ 397095 h 4563938"/>
              <a:gd name="connsiteX25" fmla="*/ 4633340 w 4657977"/>
              <a:gd name="connsiteY25" fmla="*/ 1008581 h 4563938"/>
              <a:gd name="connsiteX26" fmla="*/ 4593228 w 4657977"/>
              <a:gd name="connsiteY26" fmla="*/ 1917700 h 4563938"/>
              <a:gd name="connsiteX27" fmla="*/ 4428128 w 4657977"/>
              <a:gd name="connsiteY27" fmla="*/ 2984500 h 4563938"/>
              <a:gd name="connsiteX28" fmla="*/ 4340513 w 4657977"/>
              <a:gd name="connsiteY28" fmla="*/ 4490915 h 4563938"/>
              <a:gd name="connsiteX29" fmla="*/ 3710623 w 4657977"/>
              <a:gd name="connsiteY29" fmla="*/ 4329723 h 4563938"/>
              <a:gd name="connsiteX30" fmla="*/ 3142560 w 4657977"/>
              <a:gd name="connsiteY30" fmla="*/ 4346916 h 4563938"/>
              <a:gd name="connsiteX31" fmla="*/ 2378707 w 4657977"/>
              <a:gd name="connsiteY31" fmla="*/ 4189437 h 4563938"/>
              <a:gd name="connsiteX32" fmla="*/ 1175141 w 4657977"/>
              <a:gd name="connsiteY32" fmla="*/ 4072790 h 4563938"/>
              <a:gd name="connsiteX0" fmla="*/ 1175141 w 4657977"/>
              <a:gd name="connsiteY0" fmla="*/ 4072790 h 4563938"/>
              <a:gd name="connsiteX1" fmla="*/ 666423 w 4657977"/>
              <a:gd name="connsiteY1" fmla="*/ 3714064 h 4563938"/>
              <a:gd name="connsiteX2" fmla="*/ 378577 w 4657977"/>
              <a:gd name="connsiteY2" fmla="*/ 3459575 h 4563938"/>
              <a:gd name="connsiteX3" fmla="*/ 56727 w 4657977"/>
              <a:gd name="connsiteY3" fmla="*/ 3007555 h 4563938"/>
              <a:gd name="connsiteX4" fmla="*/ 1296 w 4657977"/>
              <a:gd name="connsiteY4" fmla="*/ 2273300 h 4563938"/>
              <a:gd name="connsiteX5" fmla="*/ 9629 w 4657977"/>
              <a:gd name="connsiteY5" fmla="*/ 1502417 h 4563938"/>
              <a:gd name="connsiteX6" fmla="*/ 37158 w 4657977"/>
              <a:gd name="connsiteY6" fmla="*/ 911390 h 4563938"/>
              <a:gd name="connsiteX7" fmla="*/ 66208 w 4657977"/>
              <a:gd name="connsiteY7" fmla="*/ 594307 h 4563938"/>
              <a:gd name="connsiteX8" fmla="*/ 86491 w 4657977"/>
              <a:gd name="connsiteY8" fmla="*/ 460131 h 4563938"/>
              <a:gd name="connsiteX9" fmla="*/ 146376 w 4657977"/>
              <a:gd name="connsiteY9" fmla="*/ 312225 h 4563938"/>
              <a:gd name="connsiteX10" fmla="*/ 324175 w 4657977"/>
              <a:gd name="connsiteY10" fmla="*/ 210820 h 4563938"/>
              <a:gd name="connsiteX11" fmla="*/ 736431 w 4657977"/>
              <a:gd name="connsiteY11" fmla="*/ 113323 h 4563938"/>
              <a:gd name="connsiteX12" fmla="*/ 1042337 w 4657977"/>
              <a:gd name="connsiteY12" fmla="*/ 80890 h 4563938"/>
              <a:gd name="connsiteX13" fmla="*/ 1348064 w 4657977"/>
              <a:gd name="connsiteY13" fmla="*/ 84992 h 4563938"/>
              <a:gd name="connsiteX14" fmla="*/ 1655643 w 4657977"/>
              <a:gd name="connsiteY14" fmla="*/ 48260 h 4563938"/>
              <a:gd name="connsiteX15" fmla="*/ 2078628 w 4657977"/>
              <a:gd name="connsiteY15" fmla="*/ 63500 h 4563938"/>
              <a:gd name="connsiteX16" fmla="*/ 2330572 w 4657977"/>
              <a:gd name="connsiteY16" fmla="*/ 19013 h 4563938"/>
              <a:gd name="connsiteX17" fmla="*/ 2942228 w 4657977"/>
              <a:gd name="connsiteY17" fmla="*/ 0 h 4563938"/>
              <a:gd name="connsiteX18" fmla="*/ 3163413 w 4657977"/>
              <a:gd name="connsiteY18" fmla="*/ 4258 h 4563938"/>
              <a:gd name="connsiteX19" fmla="*/ 3922014 w 4657977"/>
              <a:gd name="connsiteY19" fmla="*/ 16472 h 4563938"/>
              <a:gd name="connsiteX20" fmla="*/ 4179661 w 4657977"/>
              <a:gd name="connsiteY20" fmla="*/ 59979 h 4563938"/>
              <a:gd name="connsiteX21" fmla="*/ 4402728 w 4657977"/>
              <a:gd name="connsiteY21" fmla="*/ 139700 h 4563938"/>
              <a:gd name="connsiteX22" fmla="*/ 4529728 w 4657977"/>
              <a:gd name="connsiteY22" fmla="*/ 177800 h 4563938"/>
              <a:gd name="connsiteX23" fmla="*/ 4653208 w 4657977"/>
              <a:gd name="connsiteY23" fmla="*/ 397095 h 4563938"/>
              <a:gd name="connsiteX24" fmla="*/ 4633340 w 4657977"/>
              <a:gd name="connsiteY24" fmla="*/ 1008581 h 4563938"/>
              <a:gd name="connsiteX25" fmla="*/ 4593228 w 4657977"/>
              <a:gd name="connsiteY25" fmla="*/ 1917700 h 4563938"/>
              <a:gd name="connsiteX26" fmla="*/ 4428128 w 4657977"/>
              <a:gd name="connsiteY26" fmla="*/ 2984500 h 4563938"/>
              <a:gd name="connsiteX27" fmla="*/ 4340513 w 4657977"/>
              <a:gd name="connsiteY27" fmla="*/ 4490915 h 4563938"/>
              <a:gd name="connsiteX28" fmla="*/ 3710623 w 4657977"/>
              <a:gd name="connsiteY28" fmla="*/ 4329723 h 4563938"/>
              <a:gd name="connsiteX29" fmla="*/ 3142560 w 4657977"/>
              <a:gd name="connsiteY29" fmla="*/ 4346916 h 4563938"/>
              <a:gd name="connsiteX30" fmla="*/ 2378707 w 4657977"/>
              <a:gd name="connsiteY30" fmla="*/ 4189437 h 4563938"/>
              <a:gd name="connsiteX31" fmla="*/ 1175141 w 4657977"/>
              <a:gd name="connsiteY31" fmla="*/ 4072790 h 4563938"/>
              <a:gd name="connsiteX0" fmla="*/ 1175141 w 4657977"/>
              <a:gd name="connsiteY0" fmla="*/ 4072790 h 4563938"/>
              <a:gd name="connsiteX1" fmla="*/ 666423 w 4657977"/>
              <a:gd name="connsiteY1" fmla="*/ 3714064 h 4563938"/>
              <a:gd name="connsiteX2" fmla="*/ 378577 w 4657977"/>
              <a:gd name="connsiteY2" fmla="*/ 3459575 h 4563938"/>
              <a:gd name="connsiteX3" fmla="*/ 56727 w 4657977"/>
              <a:gd name="connsiteY3" fmla="*/ 3007555 h 4563938"/>
              <a:gd name="connsiteX4" fmla="*/ 1296 w 4657977"/>
              <a:gd name="connsiteY4" fmla="*/ 2273300 h 4563938"/>
              <a:gd name="connsiteX5" fmla="*/ 9629 w 4657977"/>
              <a:gd name="connsiteY5" fmla="*/ 1502417 h 4563938"/>
              <a:gd name="connsiteX6" fmla="*/ 37158 w 4657977"/>
              <a:gd name="connsiteY6" fmla="*/ 911390 h 4563938"/>
              <a:gd name="connsiteX7" fmla="*/ 66208 w 4657977"/>
              <a:gd name="connsiteY7" fmla="*/ 594307 h 4563938"/>
              <a:gd name="connsiteX8" fmla="*/ 86491 w 4657977"/>
              <a:gd name="connsiteY8" fmla="*/ 460131 h 4563938"/>
              <a:gd name="connsiteX9" fmla="*/ 146376 w 4657977"/>
              <a:gd name="connsiteY9" fmla="*/ 312225 h 4563938"/>
              <a:gd name="connsiteX10" fmla="*/ 324175 w 4657977"/>
              <a:gd name="connsiteY10" fmla="*/ 210820 h 4563938"/>
              <a:gd name="connsiteX11" fmla="*/ 736431 w 4657977"/>
              <a:gd name="connsiteY11" fmla="*/ 113323 h 4563938"/>
              <a:gd name="connsiteX12" fmla="*/ 1042337 w 4657977"/>
              <a:gd name="connsiteY12" fmla="*/ 80890 h 4563938"/>
              <a:gd name="connsiteX13" fmla="*/ 1348064 w 4657977"/>
              <a:gd name="connsiteY13" fmla="*/ 84992 h 4563938"/>
              <a:gd name="connsiteX14" fmla="*/ 1655643 w 4657977"/>
              <a:gd name="connsiteY14" fmla="*/ 48260 h 4563938"/>
              <a:gd name="connsiteX15" fmla="*/ 2078628 w 4657977"/>
              <a:gd name="connsiteY15" fmla="*/ 63500 h 4563938"/>
              <a:gd name="connsiteX16" fmla="*/ 2330572 w 4657977"/>
              <a:gd name="connsiteY16" fmla="*/ 19013 h 4563938"/>
              <a:gd name="connsiteX17" fmla="*/ 2942228 w 4657977"/>
              <a:gd name="connsiteY17" fmla="*/ 0 h 4563938"/>
              <a:gd name="connsiteX18" fmla="*/ 3163413 w 4657977"/>
              <a:gd name="connsiteY18" fmla="*/ 4258 h 4563938"/>
              <a:gd name="connsiteX19" fmla="*/ 3922014 w 4657977"/>
              <a:gd name="connsiteY19" fmla="*/ 16472 h 4563938"/>
              <a:gd name="connsiteX20" fmla="*/ 4179661 w 4657977"/>
              <a:gd name="connsiteY20" fmla="*/ 59979 h 4563938"/>
              <a:gd name="connsiteX21" fmla="*/ 4402728 w 4657977"/>
              <a:gd name="connsiteY21" fmla="*/ 139700 h 4563938"/>
              <a:gd name="connsiteX22" fmla="*/ 4529728 w 4657977"/>
              <a:gd name="connsiteY22" fmla="*/ 177800 h 4563938"/>
              <a:gd name="connsiteX23" fmla="*/ 4653208 w 4657977"/>
              <a:gd name="connsiteY23" fmla="*/ 397095 h 4563938"/>
              <a:gd name="connsiteX24" fmla="*/ 4633340 w 4657977"/>
              <a:gd name="connsiteY24" fmla="*/ 1008581 h 4563938"/>
              <a:gd name="connsiteX25" fmla="*/ 4593228 w 4657977"/>
              <a:gd name="connsiteY25" fmla="*/ 1917700 h 4563938"/>
              <a:gd name="connsiteX26" fmla="*/ 4428128 w 4657977"/>
              <a:gd name="connsiteY26" fmla="*/ 2984500 h 4563938"/>
              <a:gd name="connsiteX27" fmla="*/ 4340513 w 4657977"/>
              <a:gd name="connsiteY27" fmla="*/ 4490915 h 4563938"/>
              <a:gd name="connsiteX28" fmla="*/ 3710623 w 4657977"/>
              <a:gd name="connsiteY28" fmla="*/ 4329723 h 4563938"/>
              <a:gd name="connsiteX29" fmla="*/ 3142560 w 4657977"/>
              <a:gd name="connsiteY29" fmla="*/ 4346916 h 4563938"/>
              <a:gd name="connsiteX30" fmla="*/ 2374166 w 4657977"/>
              <a:gd name="connsiteY30" fmla="*/ 4266809 h 4563938"/>
              <a:gd name="connsiteX31" fmla="*/ 1175141 w 4657977"/>
              <a:gd name="connsiteY31" fmla="*/ 4072790 h 4563938"/>
              <a:gd name="connsiteX0" fmla="*/ 1175141 w 4657977"/>
              <a:gd name="connsiteY0" fmla="*/ 4072790 h 4594276"/>
              <a:gd name="connsiteX1" fmla="*/ 666423 w 4657977"/>
              <a:gd name="connsiteY1" fmla="*/ 3714064 h 4594276"/>
              <a:gd name="connsiteX2" fmla="*/ 378577 w 4657977"/>
              <a:gd name="connsiteY2" fmla="*/ 3459575 h 4594276"/>
              <a:gd name="connsiteX3" fmla="*/ 56727 w 4657977"/>
              <a:gd name="connsiteY3" fmla="*/ 3007555 h 4594276"/>
              <a:gd name="connsiteX4" fmla="*/ 1296 w 4657977"/>
              <a:gd name="connsiteY4" fmla="*/ 2273300 h 4594276"/>
              <a:gd name="connsiteX5" fmla="*/ 9629 w 4657977"/>
              <a:gd name="connsiteY5" fmla="*/ 1502417 h 4594276"/>
              <a:gd name="connsiteX6" fmla="*/ 37158 w 4657977"/>
              <a:gd name="connsiteY6" fmla="*/ 911390 h 4594276"/>
              <a:gd name="connsiteX7" fmla="*/ 66208 w 4657977"/>
              <a:gd name="connsiteY7" fmla="*/ 594307 h 4594276"/>
              <a:gd name="connsiteX8" fmla="*/ 86491 w 4657977"/>
              <a:gd name="connsiteY8" fmla="*/ 460131 h 4594276"/>
              <a:gd name="connsiteX9" fmla="*/ 146376 w 4657977"/>
              <a:gd name="connsiteY9" fmla="*/ 312225 h 4594276"/>
              <a:gd name="connsiteX10" fmla="*/ 324175 w 4657977"/>
              <a:gd name="connsiteY10" fmla="*/ 210820 h 4594276"/>
              <a:gd name="connsiteX11" fmla="*/ 736431 w 4657977"/>
              <a:gd name="connsiteY11" fmla="*/ 113323 h 4594276"/>
              <a:gd name="connsiteX12" fmla="*/ 1042337 w 4657977"/>
              <a:gd name="connsiteY12" fmla="*/ 80890 h 4594276"/>
              <a:gd name="connsiteX13" fmla="*/ 1348064 w 4657977"/>
              <a:gd name="connsiteY13" fmla="*/ 84992 h 4594276"/>
              <a:gd name="connsiteX14" fmla="*/ 1655643 w 4657977"/>
              <a:gd name="connsiteY14" fmla="*/ 48260 h 4594276"/>
              <a:gd name="connsiteX15" fmla="*/ 2078628 w 4657977"/>
              <a:gd name="connsiteY15" fmla="*/ 63500 h 4594276"/>
              <a:gd name="connsiteX16" fmla="*/ 2330572 w 4657977"/>
              <a:gd name="connsiteY16" fmla="*/ 19013 h 4594276"/>
              <a:gd name="connsiteX17" fmla="*/ 2942228 w 4657977"/>
              <a:gd name="connsiteY17" fmla="*/ 0 h 4594276"/>
              <a:gd name="connsiteX18" fmla="*/ 3163413 w 4657977"/>
              <a:gd name="connsiteY18" fmla="*/ 4258 h 4594276"/>
              <a:gd name="connsiteX19" fmla="*/ 3922014 w 4657977"/>
              <a:gd name="connsiteY19" fmla="*/ 16472 h 4594276"/>
              <a:gd name="connsiteX20" fmla="*/ 4179661 w 4657977"/>
              <a:gd name="connsiteY20" fmla="*/ 59979 h 4594276"/>
              <a:gd name="connsiteX21" fmla="*/ 4402728 w 4657977"/>
              <a:gd name="connsiteY21" fmla="*/ 139700 h 4594276"/>
              <a:gd name="connsiteX22" fmla="*/ 4529728 w 4657977"/>
              <a:gd name="connsiteY22" fmla="*/ 177800 h 4594276"/>
              <a:gd name="connsiteX23" fmla="*/ 4653208 w 4657977"/>
              <a:gd name="connsiteY23" fmla="*/ 397095 h 4594276"/>
              <a:gd name="connsiteX24" fmla="*/ 4633340 w 4657977"/>
              <a:gd name="connsiteY24" fmla="*/ 1008581 h 4594276"/>
              <a:gd name="connsiteX25" fmla="*/ 4593228 w 4657977"/>
              <a:gd name="connsiteY25" fmla="*/ 1917700 h 4594276"/>
              <a:gd name="connsiteX26" fmla="*/ 4428128 w 4657977"/>
              <a:gd name="connsiteY26" fmla="*/ 2984500 h 4594276"/>
              <a:gd name="connsiteX27" fmla="*/ 4340513 w 4657977"/>
              <a:gd name="connsiteY27" fmla="*/ 4490915 h 4594276"/>
              <a:gd name="connsiteX28" fmla="*/ 3678828 w 4657977"/>
              <a:gd name="connsiteY28" fmla="*/ 4449298 h 4594276"/>
              <a:gd name="connsiteX29" fmla="*/ 3142560 w 4657977"/>
              <a:gd name="connsiteY29" fmla="*/ 4346916 h 4594276"/>
              <a:gd name="connsiteX30" fmla="*/ 2374166 w 4657977"/>
              <a:gd name="connsiteY30" fmla="*/ 4266809 h 4594276"/>
              <a:gd name="connsiteX31" fmla="*/ 1175141 w 4657977"/>
              <a:gd name="connsiteY31" fmla="*/ 4072790 h 4594276"/>
              <a:gd name="connsiteX0" fmla="*/ 1175141 w 4657977"/>
              <a:gd name="connsiteY0" fmla="*/ 4072790 h 4593561"/>
              <a:gd name="connsiteX1" fmla="*/ 666423 w 4657977"/>
              <a:gd name="connsiteY1" fmla="*/ 3714064 h 4593561"/>
              <a:gd name="connsiteX2" fmla="*/ 378577 w 4657977"/>
              <a:gd name="connsiteY2" fmla="*/ 3459575 h 4593561"/>
              <a:gd name="connsiteX3" fmla="*/ 56727 w 4657977"/>
              <a:gd name="connsiteY3" fmla="*/ 3007555 h 4593561"/>
              <a:gd name="connsiteX4" fmla="*/ 1296 w 4657977"/>
              <a:gd name="connsiteY4" fmla="*/ 2273300 h 4593561"/>
              <a:gd name="connsiteX5" fmla="*/ 9629 w 4657977"/>
              <a:gd name="connsiteY5" fmla="*/ 1502417 h 4593561"/>
              <a:gd name="connsiteX6" fmla="*/ 37158 w 4657977"/>
              <a:gd name="connsiteY6" fmla="*/ 911390 h 4593561"/>
              <a:gd name="connsiteX7" fmla="*/ 66208 w 4657977"/>
              <a:gd name="connsiteY7" fmla="*/ 594307 h 4593561"/>
              <a:gd name="connsiteX8" fmla="*/ 86491 w 4657977"/>
              <a:gd name="connsiteY8" fmla="*/ 460131 h 4593561"/>
              <a:gd name="connsiteX9" fmla="*/ 146376 w 4657977"/>
              <a:gd name="connsiteY9" fmla="*/ 312225 h 4593561"/>
              <a:gd name="connsiteX10" fmla="*/ 324175 w 4657977"/>
              <a:gd name="connsiteY10" fmla="*/ 210820 h 4593561"/>
              <a:gd name="connsiteX11" fmla="*/ 736431 w 4657977"/>
              <a:gd name="connsiteY11" fmla="*/ 113323 h 4593561"/>
              <a:gd name="connsiteX12" fmla="*/ 1042337 w 4657977"/>
              <a:gd name="connsiteY12" fmla="*/ 80890 h 4593561"/>
              <a:gd name="connsiteX13" fmla="*/ 1348064 w 4657977"/>
              <a:gd name="connsiteY13" fmla="*/ 84992 h 4593561"/>
              <a:gd name="connsiteX14" fmla="*/ 1655643 w 4657977"/>
              <a:gd name="connsiteY14" fmla="*/ 48260 h 4593561"/>
              <a:gd name="connsiteX15" fmla="*/ 2078628 w 4657977"/>
              <a:gd name="connsiteY15" fmla="*/ 63500 h 4593561"/>
              <a:gd name="connsiteX16" fmla="*/ 2330572 w 4657977"/>
              <a:gd name="connsiteY16" fmla="*/ 19013 h 4593561"/>
              <a:gd name="connsiteX17" fmla="*/ 2942228 w 4657977"/>
              <a:gd name="connsiteY17" fmla="*/ 0 h 4593561"/>
              <a:gd name="connsiteX18" fmla="*/ 3163413 w 4657977"/>
              <a:gd name="connsiteY18" fmla="*/ 4258 h 4593561"/>
              <a:gd name="connsiteX19" fmla="*/ 3922014 w 4657977"/>
              <a:gd name="connsiteY19" fmla="*/ 16472 h 4593561"/>
              <a:gd name="connsiteX20" fmla="*/ 4179661 w 4657977"/>
              <a:gd name="connsiteY20" fmla="*/ 59979 h 4593561"/>
              <a:gd name="connsiteX21" fmla="*/ 4402728 w 4657977"/>
              <a:gd name="connsiteY21" fmla="*/ 139700 h 4593561"/>
              <a:gd name="connsiteX22" fmla="*/ 4529728 w 4657977"/>
              <a:gd name="connsiteY22" fmla="*/ 177800 h 4593561"/>
              <a:gd name="connsiteX23" fmla="*/ 4653208 w 4657977"/>
              <a:gd name="connsiteY23" fmla="*/ 397095 h 4593561"/>
              <a:gd name="connsiteX24" fmla="*/ 4633340 w 4657977"/>
              <a:gd name="connsiteY24" fmla="*/ 1008581 h 4593561"/>
              <a:gd name="connsiteX25" fmla="*/ 4593228 w 4657977"/>
              <a:gd name="connsiteY25" fmla="*/ 1917700 h 4593561"/>
              <a:gd name="connsiteX26" fmla="*/ 4428128 w 4657977"/>
              <a:gd name="connsiteY26" fmla="*/ 2984500 h 4593561"/>
              <a:gd name="connsiteX27" fmla="*/ 4340513 w 4657977"/>
              <a:gd name="connsiteY27" fmla="*/ 4490915 h 4593561"/>
              <a:gd name="connsiteX28" fmla="*/ 3678828 w 4657977"/>
              <a:gd name="connsiteY28" fmla="*/ 4449298 h 4593561"/>
              <a:gd name="connsiteX29" fmla="*/ 3155508 w 4657977"/>
              <a:gd name="connsiteY29" fmla="*/ 4368212 h 4593561"/>
              <a:gd name="connsiteX30" fmla="*/ 3142560 w 4657977"/>
              <a:gd name="connsiteY30" fmla="*/ 4346916 h 4593561"/>
              <a:gd name="connsiteX31" fmla="*/ 2374166 w 4657977"/>
              <a:gd name="connsiteY31" fmla="*/ 4266809 h 4593561"/>
              <a:gd name="connsiteX32" fmla="*/ 1175141 w 4657977"/>
              <a:gd name="connsiteY32" fmla="*/ 4072790 h 4593561"/>
              <a:gd name="connsiteX0" fmla="*/ 1175141 w 4773229"/>
              <a:gd name="connsiteY0" fmla="*/ 4072790 h 4585255"/>
              <a:gd name="connsiteX1" fmla="*/ 666423 w 4773229"/>
              <a:gd name="connsiteY1" fmla="*/ 3714064 h 4585255"/>
              <a:gd name="connsiteX2" fmla="*/ 378577 w 4773229"/>
              <a:gd name="connsiteY2" fmla="*/ 3459575 h 4585255"/>
              <a:gd name="connsiteX3" fmla="*/ 56727 w 4773229"/>
              <a:gd name="connsiteY3" fmla="*/ 3007555 h 4585255"/>
              <a:gd name="connsiteX4" fmla="*/ 1296 w 4773229"/>
              <a:gd name="connsiteY4" fmla="*/ 2273300 h 4585255"/>
              <a:gd name="connsiteX5" fmla="*/ 9629 w 4773229"/>
              <a:gd name="connsiteY5" fmla="*/ 1502417 h 4585255"/>
              <a:gd name="connsiteX6" fmla="*/ 37158 w 4773229"/>
              <a:gd name="connsiteY6" fmla="*/ 911390 h 4585255"/>
              <a:gd name="connsiteX7" fmla="*/ 66208 w 4773229"/>
              <a:gd name="connsiteY7" fmla="*/ 594307 h 4585255"/>
              <a:gd name="connsiteX8" fmla="*/ 86491 w 4773229"/>
              <a:gd name="connsiteY8" fmla="*/ 460131 h 4585255"/>
              <a:gd name="connsiteX9" fmla="*/ 146376 w 4773229"/>
              <a:gd name="connsiteY9" fmla="*/ 312225 h 4585255"/>
              <a:gd name="connsiteX10" fmla="*/ 324175 w 4773229"/>
              <a:gd name="connsiteY10" fmla="*/ 210820 h 4585255"/>
              <a:gd name="connsiteX11" fmla="*/ 736431 w 4773229"/>
              <a:gd name="connsiteY11" fmla="*/ 113323 h 4585255"/>
              <a:gd name="connsiteX12" fmla="*/ 1042337 w 4773229"/>
              <a:gd name="connsiteY12" fmla="*/ 80890 h 4585255"/>
              <a:gd name="connsiteX13" fmla="*/ 1348064 w 4773229"/>
              <a:gd name="connsiteY13" fmla="*/ 84992 h 4585255"/>
              <a:gd name="connsiteX14" fmla="*/ 1655643 w 4773229"/>
              <a:gd name="connsiteY14" fmla="*/ 48260 h 4585255"/>
              <a:gd name="connsiteX15" fmla="*/ 2078628 w 4773229"/>
              <a:gd name="connsiteY15" fmla="*/ 63500 h 4585255"/>
              <a:gd name="connsiteX16" fmla="*/ 2330572 w 4773229"/>
              <a:gd name="connsiteY16" fmla="*/ 19013 h 4585255"/>
              <a:gd name="connsiteX17" fmla="*/ 2942228 w 4773229"/>
              <a:gd name="connsiteY17" fmla="*/ 0 h 4585255"/>
              <a:gd name="connsiteX18" fmla="*/ 3163413 w 4773229"/>
              <a:gd name="connsiteY18" fmla="*/ 4258 h 4585255"/>
              <a:gd name="connsiteX19" fmla="*/ 3922014 w 4773229"/>
              <a:gd name="connsiteY19" fmla="*/ 16472 h 4585255"/>
              <a:gd name="connsiteX20" fmla="*/ 4179661 w 4773229"/>
              <a:gd name="connsiteY20" fmla="*/ 59979 h 4585255"/>
              <a:gd name="connsiteX21" fmla="*/ 4402728 w 4773229"/>
              <a:gd name="connsiteY21" fmla="*/ 139700 h 4585255"/>
              <a:gd name="connsiteX22" fmla="*/ 4529728 w 4773229"/>
              <a:gd name="connsiteY22" fmla="*/ 177800 h 4585255"/>
              <a:gd name="connsiteX23" fmla="*/ 4653208 w 4773229"/>
              <a:gd name="connsiteY23" fmla="*/ 397095 h 4585255"/>
              <a:gd name="connsiteX24" fmla="*/ 4633340 w 4773229"/>
              <a:gd name="connsiteY24" fmla="*/ 1008581 h 4585255"/>
              <a:gd name="connsiteX25" fmla="*/ 4593228 w 4773229"/>
              <a:gd name="connsiteY25" fmla="*/ 1917700 h 4585255"/>
              <a:gd name="connsiteX26" fmla="*/ 4768788 w 4773229"/>
              <a:gd name="connsiteY26" fmla="*/ 3097042 h 4585255"/>
              <a:gd name="connsiteX27" fmla="*/ 4340513 w 4773229"/>
              <a:gd name="connsiteY27" fmla="*/ 4490915 h 4585255"/>
              <a:gd name="connsiteX28" fmla="*/ 3678828 w 4773229"/>
              <a:gd name="connsiteY28" fmla="*/ 4449298 h 4585255"/>
              <a:gd name="connsiteX29" fmla="*/ 3155508 w 4773229"/>
              <a:gd name="connsiteY29" fmla="*/ 4368212 h 4585255"/>
              <a:gd name="connsiteX30" fmla="*/ 3142560 w 4773229"/>
              <a:gd name="connsiteY30" fmla="*/ 4346916 h 4585255"/>
              <a:gd name="connsiteX31" fmla="*/ 2374166 w 4773229"/>
              <a:gd name="connsiteY31" fmla="*/ 4266809 h 4585255"/>
              <a:gd name="connsiteX32" fmla="*/ 1175141 w 4773229"/>
              <a:gd name="connsiteY32" fmla="*/ 4072790 h 4585255"/>
              <a:gd name="connsiteX0" fmla="*/ 1175141 w 4931762"/>
              <a:gd name="connsiteY0" fmla="*/ 4072790 h 4585255"/>
              <a:gd name="connsiteX1" fmla="*/ 666423 w 4931762"/>
              <a:gd name="connsiteY1" fmla="*/ 3714064 h 4585255"/>
              <a:gd name="connsiteX2" fmla="*/ 378577 w 4931762"/>
              <a:gd name="connsiteY2" fmla="*/ 3459575 h 4585255"/>
              <a:gd name="connsiteX3" fmla="*/ 56727 w 4931762"/>
              <a:gd name="connsiteY3" fmla="*/ 3007555 h 4585255"/>
              <a:gd name="connsiteX4" fmla="*/ 1296 w 4931762"/>
              <a:gd name="connsiteY4" fmla="*/ 2273300 h 4585255"/>
              <a:gd name="connsiteX5" fmla="*/ 9629 w 4931762"/>
              <a:gd name="connsiteY5" fmla="*/ 1502417 h 4585255"/>
              <a:gd name="connsiteX6" fmla="*/ 37158 w 4931762"/>
              <a:gd name="connsiteY6" fmla="*/ 911390 h 4585255"/>
              <a:gd name="connsiteX7" fmla="*/ 66208 w 4931762"/>
              <a:gd name="connsiteY7" fmla="*/ 594307 h 4585255"/>
              <a:gd name="connsiteX8" fmla="*/ 86491 w 4931762"/>
              <a:gd name="connsiteY8" fmla="*/ 460131 h 4585255"/>
              <a:gd name="connsiteX9" fmla="*/ 146376 w 4931762"/>
              <a:gd name="connsiteY9" fmla="*/ 312225 h 4585255"/>
              <a:gd name="connsiteX10" fmla="*/ 324175 w 4931762"/>
              <a:gd name="connsiteY10" fmla="*/ 210820 h 4585255"/>
              <a:gd name="connsiteX11" fmla="*/ 736431 w 4931762"/>
              <a:gd name="connsiteY11" fmla="*/ 113323 h 4585255"/>
              <a:gd name="connsiteX12" fmla="*/ 1042337 w 4931762"/>
              <a:gd name="connsiteY12" fmla="*/ 80890 h 4585255"/>
              <a:gd name="connsiteX13" fmla="*/ 1348064 w 4931762"/>
              <a:gd name="connsiteY13" fmla="*/ 84992 h 4585255"/>
              <a:gd name="connsiteX14" fmla="*/ 1655643 w 4931762"/>
              <a:gd name="connsiteY14" fmla="*/ 48260 h 4585255"/>
              <a:gd name="connsiteX15" fmla="*/ 2078628 w 4931762"/>
              <a:gd name="connsiteY15" fmla="*/ 63500 h 4585255"/>
              <a:gd name="connsiteX16" fmla="*/ 2330572 w 4931762"/>
              <a:gd name="connsiteY16" fmla="*/ 19013 h 4585255"/>
              <a:gd name="connsiteX17" fmla="*/ 2942228 w 4931762"/>
              <a:gd name="connsiteY17" fmla="*/ 0 h 4585255"/>
              <a:gd name="connsiteX18" fmla="*/ 3163413 w 4931762"/>
              <a:gd name="connsiteY18" fmla="*/ 4258 h 4585255"/>
              <a:gd name="connsiteX19" fmla="*/ 3922014 w 4931762"/>
              <a:gd name="connsiteY19" fmla="*/ 16472 h 4585255"/>
              <a:gd name="connsiteX20" fmla="*/ 4179661 w 4931762"/>
              <a:gd name="connsiteY20" fmla="*/ 59979 h 4585255"/>
              <a:gd name="connsiteX21" fmla="*/ 4402728 w 4931762"/>
              <a:gd name="connsiteY21" fmla="*/ 139700 h 4585255"/>
              <a:gd name="connsiteX22" fmla="*/ 4529728 w 4931762"/>
              <a:gd name="connsiteY22" fmla="*/ 177800 h 4585255"/>
              <a:gd name="connsiteX23" fmla="*/ 4653208 w 4931762"/>
              <a:gd name="connsiteY23" fmla="*/ 397095 h 4585255"/>
              <a:gd name="connsiteX24" fmla="*/ 4633340 w 4931762"/>
              <a:gd name="connsiteY24" fmla="*/ 1008581 h 4585255"/>
              <a:gd name="connsiteX25" fmla="*/ 4929345 w 4931762"/>
              <a:gd name="connsiteY25" fmla="*/ 1945836 h 4585255"/>
              <a:gd name="connsiteX26" fmla="*/ 4768788 w 4931762"/>
              <a:gd name="connsiteY26" fmla="*/ 3097042 h 4585255"/>
              <a:gd name="connsiteX27" fmla="*/ 4340513 w 4931762"/>
              <a:gd name="connsiteY27" fmla="*/ 4490915 h 4585255"/>
              <a:gd name="connsiteX28" fmla="*/ 3678828 w 4931762"/>
              <a:gd name="connsiteY28" fmla="*/ 4449298 h 4585255"/>
              <a:gd name="connsiteX29" fmla="*/ 3155508 w 4931762"/>
              <a:gd name="connsiteY29" fmla="*/ 4368212 h 4585255"/>
              <a:gd name="connsiteX30" fmla="*/ 3142560 w 4931762"/>
              <a:gd name="connsiteY30" fmla="*/ 4346916 h 4585255"/>
              <a:gd name="connsiteX31" fmla="*/ 2374166 w 4931762"/>
              <a:gd name="connsiteY31" fmla="*/ 4266809 h 4585255"/>
              <a:gd name="connsiteX32" fmla="*/ 1175141 w 4931762"/>
              <a:gd name="connsiteY32" fmla="*/ 4072790 h 4585255"/>
              <a:gd name="connsiteX0" fmla="*/ 1175141 w 4937441"/>
              <a:gd name="connsiteY0" fmla="*/ 4072790 h 4585255"/>
              <a:gd name="connsiteX1" fmla="*/ 666423 w 4937441"/>
              <a:gd name="connsiteY1" fmla="*/ 3714064 h 4585255"/>
              <a:gd name="connsiteX2" fmla="*/ 378577 w 4937441"/>
              <a:gd name="connsiteY2" fmla="*/ 3459575 h 4585255"/>
              <a:gd name="connsiteX3" fmla="*/ 56727 w 4937441"/>
              <a:gd name="connsiteY3" fmla="*/ 3007555 h 4585255"/>
              <a:gd name="connsiteX4" fmla="*/ 1296 w 4937441"/>
              <a:gd name="connsiteY4" fmla="*/ 2273300 h 4585255"/>
              <a:gd name="connsiteX5" fmla="*/ 9629 w 4937441"/>
              <a:gd name="connsiteY5" fmla="*/ 1502417 h 4585255"/>
              <a:gd name="connsiteX6" fmla="*/ 37158 w 4937441"/>
              <a:gd name="connsiteY6" fmla="*/ 911390 h 4585255"/>
              <a:gd name="connsiteX7" fmla="*/ 66208 w 4937441"/>
              <a:gd name="connsiteY7" fmla="*/ 594307 h 4585255"/>
              <a:gd name="connsiteX8" fmla="*/ 86491 w 4937441"/>
              <a:gd name="connsiteY8" fmla="*/ 460131 h 4585255"/>
              <a:gd name="connsiteX9" fmla="*/ 146376 w 4937441"/>
              <a:gd name="connsiteY9" fmla="*/ 312225 h 4585255"/>
              <a:gd name="connsiteX10" fmla="*/ 324175 w 4937441"/>
              <a:gd name="connsiteY10" fmla="*/ 210820 h 4585255"/>
              <a:gd name="connsiteX11" fmla="*/ 736431 w 4937441"/>
              <a:gd name="connsiteY11" fmla="*/ 113323 h 4585255"/>
              <a:gd name="connsiteX12" fmla="*/ 1042337 w 4937441"/>
              <a:gd name="connsiteY12" fmla="*/ 80890 h 4585255"/>
              <a:gd name="connsiteX13" fmla="*/ 1348064 w 4937441"/>
              <a:gd name="connsiteY13" fmla="*/ 84992 h 4585255"/>
              <a:gd name="connsiteX14" fmla="*/ 1655643 w 4937441"/>
              <a:gd name="connsiteY14" fmla="*/ 48260 h 4585255"/>
              <a:gd name="connsiteX15" fmla="*/ 2078628 w 4937441"/>
              <a:gd name="connsiteY15" fmla="*/ 63500 h 4585255"/>
              <a:gd name="connsiteX16" fmla="*/ 2330572 w 4937441"/>
              <a:gd name="connsiteY16" fmla="*/ 19013 h 4585255"/>
              <a:gd name="connsiteX17" fmla="*/ 2942228 w 4937441"/>
              <a:gd name="connsiteY17" fmla="*/ 0 h 4585255"/>
              <a:gd name="connsiteX18" fmla="*/ 3163413 w 4937441"/>
              <a:gd name="connsiteY18" fmla="*/ 4258 h 4585255"/>
              <a:gd name="connsiteX19" fmla="*/ 3922014 w 4937441"/>
              <a:gd name="connsiteY19" fmla="*/ 16472 h 4585255"/>
              <a:gd name="connsiteX20" fmla="*/ 4179661 w 4937441"/>
              <a:gd name="connsiteY20" fmla="*/ 59979 h 4585255"/>
              <a:gd name="connsiteX21" fmla="*/ 4402728 w 4937441"/>
              <a:gd name="connsiteY21" fmla="*/ 139700 h 4585255"/>
              <a:gd name="connsiteX22" fmla="*/ 4529728 w 4937441"/>
              <a:gd name="connsiteY22" fmla="*/ 177800 h 4585255"/>
              <a:gd name="connsiteX23" fmla="*/ 4653208 w 4937441"/>
              <a:gd name="connsiteY23" fmla="*/ 397095 h 4585255"/>
              <a:gd name="connsiteX24" fmla="*/ 4887700 w 4937441"/>
              <a:gd name="connsiteY24" fmla="*/ 917141 h 4585255"/>
              <a:gd name="connsiteX25" fmla="*/ 4929345 w 4937441"/>
              <a:gd name="connsiteY25" fmla="*/ 1945836 h 4585255"/>
              <a:gd name="connsiteX26" fmla="*/ 4768788 w 4937441"/>
              <a:gd name="connsiteY26" fmla="*/ 3097042 h 4585255"/>
              <a:gd name="connsiteX27" fmla="*/ 4340513 w 4937441"/>
              <a:gd name="connsiteY27" fmla="*/ 4490915 h 4585255"/>
              <a:gd name="connsiteX28" fmla="*/ 3678828 w 4937441"/>
              <a:gd name="connsiteY28" fmla="*/ 4449298 h 4585255"/>
              <a:gd name="connsiteX29" fmla="*/ 3155508 w 4937441"/>
              <a:gd name="connsiteY29" fmla="*/ 4368212 h 4585255"/>
              <a:gd name="connsiteX30" fmla="*/ 3142560 w 4937441"/>
              <a:gd name="connsiteY30" fmla="*/ 4346916 h 4585255"/>
              <a:gd name="connsiteX31" fmla="*/ 2374166 w 4937441"/>
              <a:gd name="connsiteY31" fmla="*/ 4266809 h 4585255"/>
              <a:gd name="connsiteX32" fmla="*/ 1175141 w 4937441"/>
              <a:gd name="connsiteY32" fmla="*/ 4072790 h 4585255"/>
              <a:gd name="connsiteX0" fmla="*/ 1175141 w 4937441"/>
              <a:gd name="connsiteY0" fmla="*/ 4072790 h 4585255"/>
              <a:gd name="connsiteX1" fmla="*/ 666423 w 4937441"/>
              <a:gd name="connsiteY1" fmla="*/ 3714064 h 4585255"/>
              <a:gd name="connsiteX2" fmla="*/ 378577 w 4937441"/>
              <a:gd name="connsiteY2" fmla="*/ 3459575 h 4585255"/>
              <a:gd name="connsiteX3" fmla="*/ 56727 w 4937441"/>
              <a:gd name="connsiteY3" fmla="*/ 3007555 h 4585255"/>
              <a:gd name="connsiteX4" fmla="*/ 1296 w 4937441"/>
              <a:gd name="connsiteY4" fmla="*/ 2273300 h 4585255"/>
              <a:gd name="connsiteX5" fmla="*/ 9629 w 4937441"/>
              <a:gd name="connsiteY5" fmla="*/ 1502417 h 4585255"/>
              <a:gd name="connsiteX6" fmla="*/ 37158 w 4937441"/>
              <a:gd name="connsiteY6" fmla="*/ 911390 h 4585255"/>
              <a:gd name="connsiteX7" fmla="*/ 66208 w 4937441"/>
              <a:gd name="connsiteY7" fmla="*/ 594307 h 4585255"/>
              <a:gd name="connsiteX8" fmla="*/ 86491 w 4937441"/>
              <a:gd name="connsiteY8" fmla="*/ 460131 h 4585255"/>
              <a:gd name="connsiteX9" fmla="*/ 146376 w 4937441"/>
              <a:gd name="connsiteY9" fmla="*/ 312225 h 4585255"/>
              <a:gd name="connsiteX10" fmla="*/ 324175 w 4937441"/>
              <a:gd name="connsiteY10" fmla="*/ 210820 h 4585255"/>
              <a:gd name="connsiteX11" fmla="*/ 736431 w 4937441"/>
              <a:gd name="connsiteY11" fmla="*/ 113323 h 4585255"/>
              <a:gd name="connsiteX12" fmla="*/ 1042337 w 4937441"/>
              <a:gd name="connsiteY12" fmla="*/ 80890 h 4585255"/>
              <a:gd name="connsiteX13" fmla="*/ 1348064 w 4937441"/>
              <a:gd name="connsiteY13" fmla="*/ 84992 h 4585255"/>
              <a:gd name="connsiteX14" fmla="*/ 1655643 w 4937441"/>
              <a:gd name="connsiteY14" fmla="*/ 48260 h 4585255"/>
              <a:gd name="connsiteX15" fmla="*/ 2078628 w 4937441"/>
              <a:gd name="connsiteY15" fmla="*/ 63500 h 4585255"/>
              <a:gd name="connsiteX16" fmla="*/ 2330572 w 4937441"/>
              <a:gd name="connsiteY16" fmla="*/ 19013 h 4585255"/>
              <a:gd name="connsiteX17" fmla="*/ 2942228 w 4937441"/>
              <a:gd name="connsiteY17" fmla="*/ 0 h 4585255"/>
              <a:gd name="connsiteX18" fmla="*/ 3163413 w 4937441"/>
              <a:gd name="connsiteY18" fmla="*/ 4258 h 4585255"/>
              <a:gd name="connsiteX19" fmla="*/ 3922014 w 4937441"/>
              <a:gd name="connsiteY19" fmla="*/ 16472 h 4585255"/>
              <a:gd name="connsiteX20" fmla="*/ 4179661 w 4937441"/>
              <a:gd name="connsiteY20" fmla="*/ 59979 h 4585255"/>
              <a:gd name="connsiteX21" fmla="*/ 4402728 w 4937441"/>
              <a:gd name="connsiteY21" fmla="*/ 139700 h 4585255"/>
              <a:gd name="connsiteX22" fmla="*/ 4529728 w 4937441"/>
              <a:gd name="connsiteY22" fmla="*/ 177800 h 4585255"/>
              <a:gd name="connsiteX23" fmla="*/ 4707714 w 4937441"/>
              <a:gd name="connsiteY23" fmla="*/ 361926 h 4585255"/>
              <a:gd name="connsiteX24" fmla="*/ 4887700 w 4937441"/>
              <a:gd name="connsiteY24" fmla="*/ 917141 h 4585255"/>
              <a:gd name="connsiteX25" fmla="*/ 4929345 w 4937441"/>
              <a:gd name="connsiteY25" fmla="*/ 1945836 h 4585255"/>
              <a:gd name="connsiteX26" fmla="*/ 4768788 w 4937441"/>
              <a:gd name="connsiteY26" fmla="*/ 3097042 h 4585255"/>
              <a:gd name="connsiteX27" fmla="*/ 4340513 w 4937441"/>
              <a:gd name="connsiteY27" fmla="*/ 4490915 h 4585255"/>
              <a:gd name="connsiteX28" fmla="*/ 3678828 w 4937441"/>
              <a:gd name="connsiteY28" fmla="*/ 4449298 h 4585255"/>
              <a:gd name="connsiteX29" fmla="*/ 3155508 w 4937441"/>
              <a:gd name="connsiteY29" fmla="*/ 4368212 h 4585255"/>
              <a:gd name="connsiteX30" fmla="*/ 3142560 w 4937441"/>
              <a:gd name="connsiteY30" fmla="*/ 4346916 h 4585255"/>
              <a:gd name="connsiteX31" fmla="*/ 2374166 w 4937441"/>
              <a:gd name="connsiteY31" fmla="*/ 4266809 h 4585255"/>
              <a:gd name="connsiteX32" fmla="*/ 1175141 w 4937441"/>
              <a:gd name="connsiteY32" fmla="*/ 4072790 h 4585255"/>
              <a:gd name="connsiteX0" fmla="*/ 1175141 w 4937441"/>
              <a:gd name="connsiteY0" fmla="*/ 4072790 h 4585255"/>
              <a:gd name="connsiteX1" fmla="*/ 666423 w 4937441"/>
              <a:gd name="connsiteY1" fmla="*/ 3714064 h 4585255"/>
              <a:gd name="connsiteX2" fmla="*/ 378577 w 4937441"/>
              <a:gd name="connsiteY2" fmla="*/ 3459575 h 4585255"/>
              <a:gd name="connsiteX3" fmla="*/ 56727 w 4937441"/>
              <a:gd name="connsiteY3" fmla="*/ 3007555 h 4585255"/>
              <a:gd name="connsiteX4" fmla="*/ 1296 w 4937441"/>
              <a:gd name="connsiteY4" fmla="*/ 2273300 h 4585255"/>
              <a:gd name="connsiteX5" fmla="*/ 9629 w 4937441"/>
              <a:gd name="connsiteY5" fmla="*/ 1502417 h 4585255"/>
              <a:gd name="connsiteX6" fmla="*/ 37158 w 4937441"/>
              <a:gd name="connsiteY6" fmla="*/ 911390 h 4585255"/>
              <a:gd name="connsiteX7" fmla="*/ 66208 w 4937441"/>
              <a:gd name="connsiteY7" fmla="*/ 594307 h 4585255"/>
              <a:gd name="connsiteX8" fmla="*/ 86491 w 4937441"/>
              <a:gd name="connsiteY8" fmla="*/ 460131 h 4585255"/>
              <a:gd name="connsiteX9" fmla="*/ 146376 w 4937441"/>
              <a:gd name="connsiteY9" fmla="*/ 312225 h 4585255"/>
              <a:gd name="connsiteX10" fmla="*/ 324175 w 4937441"/>
              <a:gd name="connsiteY10" fmla="*/ 210820 h 4585255"/>
              <a:gd name="connsiteX11" fmla="*/ 736431 w 4937441"/>
              <a:gd name="connsiteY11" fmla="*/ 113323 h 4585255"/>
              <a:gd name="connsiteX12" fmla="*/ 1042337 w 4937441"/>
              <a:gd name="connsiteY12" fmla="*/ 80890 h 4585255"/>
              <a:gd name="connsiteX13" fmla="*/ 1348064 w 4937441"/>
              <a:gd name="connsiteY13" fmla="*/ 84992 h 4585255"/>
              <a:gd name="connsiteX14" fmla="*/ 1655643 w 4937441"/>
              <a:gd name="connsiteY14" fmla="*/ 48260 h 4585255"/>
              <a:gd name="connsiteX15" fmla="*/ 2078628 w 4937441"/>
              <a:gd name="connsiteY15" fmla="*/ 63500 h 4585255"/>
              <a:gd name="connsiteX16" fmla="*/ 2335115 w 4937441"/>
              <a:gd name="connsiteY16" fmla="*/ 54182 h 4585255"/>
              <a:gd name="connsiteX17" fmla="*/ 2942228 w 4937441"/>
              <a:gd name="connsiteY17" fmla="*/ 0 h 4585255"/>
              <a:gd name="connsiteX18" fmla="*/ 3163413 w 4937441"/>
              <a:gd name="connsiteY18" fmla="*/ 4258 h 4585255"/>
              <a:gd name="connsiteX19" fmla="*/ 3922014 w 4937441"/>
              <a:gd name="connsiteY19" fmla="*/ 16472 h 4585255"/>
              <a:gd name="connsiteX20" fmla="*/ 4179661 w 4937441"/>
              <a:gd name="connsiteY20" fmla="*/ 59979 h 4585255"/>
              <a:gd name="connsiteX21" fmla="*/ 4402728 w 4937441"/>
              <a:gd name="connsiteY21" fmla="*/ 139700 h 4585255"/>
              <a:gd name="connsiteX22" fmla="*/ 4529728 w 4937441"/>
              <a:gd name="connsiteY22" fmla="*/ 177800 h 4585255"/>
              <a:gd name="connsiteX23" fmla="*/ 4707714 w 4937441"/>
              <a:gd name="connsiteY23" fmla="*/ 361926 h 4585255"/>
              <a:gd name="connsiteX24" fmla="*/ 4887700 w 4937441"/>
              <a:gd name="connsiteY24" fmla="*/ 917141 h 4585255"/>
              <a:gd name="connsiteX25" fmla="*/ 4929345 w 4937441"/>
              <a:gd name="connsiteY25" fmla="*/ 1945836 h 4585255"/>
              <a:gd name="connsiteX26" fmla="*/ 4768788 w 4937441"/>
              <a:gd name="connsiteY26" fmla="*/ 3097042 h 4585255"/>
              <a:gd name="connsiteX27" fmla="*/ 4340513 w 4937441"/>
              <a:gd name="connsiteY27" fmla="*/ 4490915 h 4585255"/>
              <a:gd name="connsiteX28" fmla="*/ 3678828 w 4937441"/>
              <a:gd name="connsiteY28" fmla="*/ 4449298 h 4585255"/>
              <a:gd name="connsiteX29" fmla="*/ 3155508 w 4937441"/>
              <a:gd name="connsiteY29" fmla="*/ 4368212 h 4585255"/>
              <a:gd name="connsiteX30" fmla="*/ 3142560 w 4937441"/>
              <a:gd name="connsiteY30" fmla="*/ 4346916 h 4585255"/>
              <a:gd name="connsiteX31" fmla="*/ 2374166 w 4937441"/>
              <a:gd name="connsiteY31" fmla="*/ 4266809 h 4585255"/>
              <a:gd name="connsiteX32" fmla="*/ 1175141 w 4937441"/>
              <a:gd name="connsiteY32" fmla="*/ 4072790 h 4585255"/>
              <a:gd name="connsiteX0" fmla="*/ 1175141 w 4937441"/>
              <a:gd name="connsiteY0" fmla="*/ 4072790 h 4585255"/>
              <a:gd name="connsiteX1" fmla="*/ 666423 w 4937441"/>
              <a:gd name="connsiteY1" fmla="*/ 3714064 h 4585255"/>
              <a:gd name="connsiteX2" fmla="*/ 378577 w 4937441"/>
              <a:gd name="connsiteY2" fmla="*/ 3459575 h 4585255"/>
              <a:gd name="connsiteX3" fmla="*/ 56727 w 4937441"/>
              <a:gd name="connsiteY3" fmla="*/ 3007555 h 4585255"/>
              <a:gd name="connsiteX4" fmla="*/ 1296 w 4937441"/>
              <a:gd name="connsiteY4" fmla="*/ 2273300 h 4585255"/>
              <a:gd name="connsiteX5" fmla="*/ 9629 w 4937441"/>
              <a:gd name="connsiteY5" fmla="*/ 1502417 h 4585255"/>
              <a:gd name="connsiteX6" fmla="*/ 37158 w 4937441"/>
              <a:gd name="connsiteY6" fmla="*/ 911390 h 4585255"/>
              <a:gd name="connsiteX7" fmla="*/ 66208 w 4937441"/>
              <a:gd name="connsiteY7" fmla="*/ 594307 h 4585255"/>
              <a:gd name="connsiteX8" fmla="*/ 86491 w 4937441"/>
              <a:gd name="connsiteY8" fmla="*/ 460131 h 4585255"/>
              <a:gd name="connsiteX9" fmla="*/ 146376 w 4937441"/>
              <a:gd name="connsiteY9" fmla="*/ 312225 h 4585255"/>
              <a:gd name="connsiteX10" fmla="*/ 324175 w 4937441"/>
              <a:gd name="connsiteY10" fmla="*/ 210820 h 4585255"/>
              <a:gd name="connsiteX11" fmla="*/ 736431 w 4937441"/>
              <a:gd name="connsiteY11" fmla="*/ 113323 h 4585255"/>
              <a:gd name="connsiteX12" fmla="*/ 1042337 w 4937441"/>
              <a:gd name="connsiteY12" fmla="*/ 80890 h 4585255"/>
              <a:gd name="connsiteX13" fmla="*/ 1348064 w 4937441"/>
              <a:gd name="connsiteY13" fmla="*/ 84992 h 4585255"/>
              <a:gd name="connsiteX14" fmla="*/ 1655643 w 4937441"/>
              <a:gd name="connsiteY14" fmla="*/ 48260 h 4585255"/>
              <a:gd name="connsiteX15" fmla="*/ 2078628 w 4937441"/>
              <a:gd name="connsiteY15" fmla="*/ 63500 h 4585255"/>
              <a:gd name="connsiteX16" fmla="*/ 2942228 w 4937441"/>
              <a:gd name="connsiteY16" fmla="*/ 0 h 4585255"/>
              <a:gd name="connsiteX17" fmla="*/ 3163413 w 4937441"/>
              <a:gd name="connsiteY17" fmla="*/ 4258 h 4585255"/>
              <a:gd name="connsiteX18" fmla="*/ 3922014 w 4937441"/>
              <a:gd name="connsiteY18" fmla="*/ 16472 h 4585255"/>
              <a:gd name="connsiteX19" fmla="*/ 4179661 w 4937441"/>
              <a:gd name="connsiteY19" fmla="*/ 59979 h 4585255"/>
              <a:gd name="connsiteX20" fmla="*/ 4402728 w 4937441"/>
              <a:gd name="connsiteY20" fmla="*/ 139700 h 4585255"/>
              <a:gd name="connsiteX21" fmla="*/ 4529728 w 4937441"/>
              <a:gd name="connsiteY21" fmla="*/ 177800 h 4585255"/>
              <a:gd name="connsiteX22" fmla="*/ 4707714 w 4937441"/>
              <a:gd name="connsiteY22" fmla="*/ 361926 h 4585255"/>
              <a:gd name="connsiteX23" fmla="*/ 4887700 w 4937441"/>
              <a:gd name="connsiteY23" fmla="*/ 917141 h 4585255"/>
              <a:gd name="connsiteX24" fmla="*/ 4929345 w 4937441"/>
              <a:gd name="connsiteY24" fmla="*/ 1945836 h 4585255"/>
              <a:gd name="connsiteX25" fmla="*/ 4768788 w 4937441"/>
              <a:gd name="connsiteY25" fmla="*/ 3097042 h 4585255"/>
              <a:gd name="connsiteX26" fmla="*/ 4340513 w 4937441"/>
              <a:gd name="connsiteY26" fmla="*/ 4490915 h 4585255"/>
              <a:gd name="connsiteX27" fmla="*/ 3678828 w 4937441"/>
              <a:gd name="connsiteY27" fmla="*/ 4449298 h 4585255"/>
              <a:gd name="connsiteX28" fmla="*/ 3155508 w 4937441"/>
              <a:gd name="connsiteY28" fmla="*/ 4368212 h 4585255"/>
              <a:gd name="connsiteX29" fmla="*/ 3142560 w 4937441"/>
              <a:gd name="connsiteY29" fmla="*/ 4346916 h 4585255"/>
              <a:gd name="connsiteX30" fmla="*/ 2374166 w 4937441"/>
              <a:gd name="connsiteY30" fmla="*/ 4266809 h 4585255"/>
              <a:gd name="connsiteX31" fmla="*/ 1175141 w 4937441"/>
              <a:gd name="connsiteY31" fmla="*/ 4072790 h 4585255"/>
              <a:gd name="connsiteX0" fmla="*/ 1175141 w 4937441"/>
              <a:gd name="connsiteY0" fmla="*/ 4071239 h 4583704"/>
              <a:gd name="connsiteX1" fmla="*/ 666423 w 4937441"/>
              <a:gd name="connsiteY1" fmla="*/ 3712513 h 4583704"/>
              <a:gd name="connsiteX2" fmla="*/ 378577 w 4937441"/>
              <a:gd name="connsiteY2" fmla="*/ 3458024 h 4583704"/>
              <a:gd name="connsiteX3" fmla="*/ 56727 w 4937441"/>
              <a:gd name="connsiteY3" fmla="*/ 3006004 h 4583704"/>
              <a:gd name="connsiteX4" fmla="*/ 1296 w 4937441"/>
              <a:gd name="connsiteY4" fmla="*/ 2271749 h 4583704"/>
              <a:gd name="connsiteX5" fmla="*/ 9629 w 4937441"/>
              <a:gd name="connsiteY5" fmla="*/ 1500866 h 4583704"/>
              <a:gd name="connsiteX6" fmla="*/ 37158 w 4937441"/>
              <a:gd name="connsiteY6" fmla="*/ 909839 h 4583704"/>
              <a:gd name="connsiteX7" fmla="*/ 66208 w 4937441"/>
              <a:gd name="connsiteY7" fmla="*/ 592756 h 4583704"/>
              <a:gd name="connsiteX8" fmla="*/ 86491 w 4937441"/>
              <a:gd name="connsiteY8" fmla="*/ 458580 h 4583704"/>
              <a:gd name="connsiteX9" fmla="*/ 146376 w 4937441"/>
              <a:gd name="connsiteY9" fmla="*/ 310674 h 4583704"/>
              <a:gd name="connsiteX10" fmla="*/ 324175 w 4937441"/>
              <a:gd name="connsiteY10" fmla="*/ 209269 h 4583704"/>
              <a:gd name="connsiteX11" fmla="*/ 736431 w 4937441"/>
              <a:gd name="connsiteY11" fmla="*/ 111772 h 4583704"/>
              <a:gd name="connsiteX12" fmla="*/ 1042337 w 4937441"/>
              <a:gd name="connsiteY12" fmla="*/ 79339 h 4583704"/>
              <a:gd name="connsiteX13" fmla="*/ 1348064 w 4937441"/>
              <a:gd name="connsiteY13" fmla="*/ 83441 h 4583704"/>
              <a:gd name="connsiteX14" fmla="*/ 1655643 w 4937441"/>
              <a:gd name="connsiteY14" fmla="*/ 46709 h 4583704"/>
              <a:gd name="connsiteX15" fmla="*/ 2078628 w 4937441"/>
              <a:gd name="connsiteY15" fmla="*/ 61949 h 4583704"/>
              <a:gd name="connsiteX16" fmla="*/ 3163413 w 4937441"/>
              <a:gd name="connsiteY16" fmla="*/ 2707 h 4583704"/>
              <a:gd name="connsiteX17" fmla="*/ 3922014 w 4937441"/>
              <a:gd name="connsiteY17" fmla="*/ 14921 h 4583704"/>
              <a:gd name="connsiteX18" fmla="*/ 4179661 w 4937441"/>
              <a:gd name="connsiteY18" fmla="*/ 58428 h 4583704"/>
              <a:gd name="connsiteX19" fmla="*/ 4402728 w 4937441"/>
              <a:gd name="connsiteY19" fmla="*/ 138149 h 4583704"/>
              <a:gd name="connsiteX20" fmla="*/ 4529728 w 4937441"/>
              <a:gd name="connsiteY20" fmla="*/ 176249 h 4583704"/>
              <a:gd name="connsiteX21" fmla="*/ 4707714 w 4937441"/>
              <a:gd name="connsiteY21" fmla="*/ 360375 h 4583704"/>
              <a:gd name="connsiteX22" fmla="*/ 4887700 w 4937441"/>
              <a:gd name="connsiteY22" fmla="*/ 915590 h 4583704"/>
              <a:gd name="connsiteX23" fmla="*/ 4929345 w 4937441"/>
              <a:gd name="connsiteY23" fmla="*/ 1944285 h 4583704"/>
              <a:gd name="connsiteX24" fmla="*/ 4768788 w 4937441"/>
              <a:gd name="connsiteY24" fmla="*/ 3095491 h 4583704"/>
              <a:gd name="connsiteX25" fmla="*/ 4340513 w 4937441"/>
              <a:gd name="connsiteY25" fmla="*/ 4489364 h 4583704"/>
              <a:gd name="connsiteX26" fmla="*/ 3678828 w 4937441"/>
              <a:gd name="connsiteY26" fmla="*/ 4447747 h 4583704"/>
              <a:gd name="connsiteX27" fmla="*/ 3155508 w 4937441"/>
              <a:gd name="connsiteY27" fmla="*/ 4366661 h 4583704"/>
              <a:gd name="connsiteX28" fmla="*/ 3142560 w 4937441"/>
              <a:gd name="connsiteY28" fmla="*/ 4345365 h 4583704"/>
              <a:gd name="connsiteX29" fmla="*/ 2374166 w 4937441"/>
              <a:gd name="connsiteY29" fmla="*/ 4265258 h 4583704"/>
              <a:gd name="connsiteX30" fmla="*/ 1175141 w 4937441"/>
              <a:gd name="connsiteY30" fmla="*/ 4071239 h 4583704"/>
              <a:gd name="connsiteX0" fmla="*/ 1175141 w 4937441"/>
              <a:gd name="connsiteY0" fmla="*/ 4056329 h 4568794"/>
              <a:gd name="connsiteX1" fmla="*/ 666423 w 4937441"/>
              <a:gd name="connsiteY1" fmla="*/ 3697603 h 4568794"/>
              <a:gd name="connsiteX2" fmla="*/ 378577 w 4937441"/>
              <a:gd name="connsiteY2" fmla="*/ 3443114 h 4568794"/>
              <a:gd name="connsiteX3" fmla="*/ 56727 w 4937441"/>
              <a:gd name="connsiteY3" fmla="*/ 2991094 h 4568794"/>
              <a:gd name="connsiteX4" fmla="*/ 1296 w 4937441"/>
              <a:gd name="connsiteY4" fmla="*/ 2256839 h 4568794"/>
              <a:gd name="connsiteX5" fmla="*/ 9629 w 4937441"/>
              <a:gd name="connsiteY5" fmla="*/ 1485956 h 4568794"/>
              <a:gd name="connsiteX6" fmla="*/ 37158 w 4937441"/>
              <a:gd name="connsiteY6" fmla="*/ 894929 h 4568794"/>
              <a:gd name="connsiteX7" fmla="*/ 66208 w 4937441"/>
              <a:gd name="connsiteY7" fmla="*/ 577846 h 4568794"/>
              <a:gd name="connsiteX8" fmla="*/ 86491 w 4937441"/>
              <a:gd name="connsiteY8" fmla="*/ 443670 h 4568794"/>
              <a:gd name="connsiteX9" fmla="*/ 146376 w 4937441"/>
              <a:gd name="connsiteY9" fmla="*/ 295764 h 4568794"/>
              <a:gd name="connsiteX10" fmla="*/ 324175 w 4937441"/>
              <a:gd name="connsiteY10" fmla="*/ 194359 h 4568794"/>
              <a:gd name="connsiteX11" fmla="*/ 736431 w 4937441"/>
              <a:gd name="connsiteY11" fmla="*/ 96862 h 4568794"/>
              <a:gd name="connsiteX12" fmla="*/ 1042337 w 4937441"/>
              <a:gd name="connsiteY12" fmla="*/ 64429 h 4568794"/>
              <a:gd name="connsiteX13" fmla="*/ 1348064 w 4937441"/>
              <a:gd name="connsiteY13" fmla="*/ 68531 h 4568794"/>
              <a:gd name="connsiteX14" fmla="*/ 1655643 w 4937441"/>
              <a:gd name="connsiteY14" fmla="*/ 31799 h 4568794"/>
              <a:gd name="connsiteX15" fmla="*/ 2078628 w 4937441"/>
              <a:gd name="connsiteY15" fmla="*/ 47039 h 4568794"/>
              <a:gd name="connsiteX16" fmla="*/ 3922014 w 4937441"/>
              <a:gd name="connsiteY16" fmla="*/ 11 h 4568794"/>
              <a:gd name="connsiteX17" fmla="*/ 4179661 w 4937441"/>
              <a:gd name="connsiteY17" fmla="*/ 43518 h 4568794"/>
              <a:gd name="connsiteX18" fmla="*/ 4402728 w 4937441"/>
              <a:gd name="connsiteY18" fmla="*/ 123239 h 4568794"/>
              <a:gd name="connsiteX19" fmla="*/ 4529728 w 4937441"/>
              <a:gd name="connsiteY19" fmla="*/ 161339 h 4568794"/>
              <a:gd name="connsiteX20" fmla="*/ 4707714 w 4937441"/>
              <a:gd name="connsiteY20" fmla="*/ 345465 h 4568794"/>
              <a:gd name="connsiteX21" fmla="*/ 4887700 w 4937441"/>
              <a:gd name="connsiteY21" fmla="*/ 900680 h 4568794"/>
              <a:gd name="connsiteX22" fmla="*/ 4929345 w 4937441"/>
              <a:gd name="connsiteY22" fmla="*/ 1929375 h 4568794"/>
              <a:gd name="connsiteX23" fmla="*/ 4768788 w 4937441"/>
              <a:gd name="connsiteY23" fmla="*/ 3080581 h 4568794"/>
              <a:gd name="connsiteX24" fmla="*/ 4340513 w 4937441"/>
              <a:gd name="connsiteY24" fmla="*/ 4474454 h 4568794"/>
              <a:gd name="connsiteX25" fmla="*/ 3678828 w 4937441"/>
              <a:gd name="connsiteY25" fmla="*/ 4432837 h 4568794"/>
              <a:gd name="connsiteX26" fmla="*/ 3155508 w 4937441"/>
              <a:gd name="connsiteY26" fmla="*/ 4351751 h 4568794"/>
              <a:gd name="connsiteX27" fmla="*/ 3142560 w 4937441"/>
              <a:gd name="connsiteY27" fmla="*/ 4330455 h 4568794"/>
              <a:gd name="connsiteX28" fmla="*/ 2374166 w 4937441"/>
              <a:gd name="connsiteY28" fmla="*/ 4250348 h 4568794"/>
              <a:gd name="connsiteX29" fmla="*/ 1175141 w 4937441"/>
              <a:gd name="connsiteY29" fmla="*/ 4056329 h 4568794"/>
              <a:gd name="connsiteX0" fmla="*/ 1175141 w 4937441"/>
              <a:gd name="connsiteY0" fmla="*/ 4024530 h 4536995"/>
              <a:gd name="connsiteX1" fmla="*/ 666423 w 4937441"/>
              <a:gd name="connsiteY1" fmla="*/ 3665804 h 4536995"/>
              <a:gd name="connsiteX2" fmla="*/ 378577 w 4937441"/>
              <a:gd name="connsiteY2" fmla="*/ 3411315 h 4536995"/>
              <a:gd name="connsiteX3" fmla="*/ 56727 w 4937441"/>
              <a:gd name="connsiteY3" fmla="*/ 2959295 h 4536995"/>
              <a:gd name="connsiteX4" fmla="*/ 1296 w 4937441"/>
              <a:gd name="connsiteY4" fmla="*/ 2225040 h 4536995"/>
              <a:gd name="connsiteX5" fmla="*/ 9629 w 4937441"/>
              <a:gd name="connsiteY5" fmla="*/ 1454157 h 4536995"/>
              <a:gd name="connsiteX6" fmla="*/ 37158 w 4937441"/>
              <a:gd name="connsiteY6" fmla="*/ 863130 h 4536995"/>
              <a:gd name="connsiteX7" fmla="*/ 66208 w 4937441"/>
              <a:gd name="connsiteY7" fmla="*/ 546047 h 4536995"/>
              <a:gd name="connsiteX8" fmla="*/ 86491 w 4937441"/>
              <a:gd name="connsiteY8" fmla="*/ 411871 h 4536995"/>
              <a:gd name="connsiteX9" fmla="*/ 146376 w 4937441"/>
              <a:gd name="connsiteY9" fmla="*/ 263965 h 4536995"/>
              <a:gd name="connsiteX10" fmla="*/ 324175 w 4937441"/>
              <a:gd name="connsiteY10" fmla="*/ 162560 h 4536995"/>
              <a:gd name="connsiteX11" fmla="*/ 736431 w 4937441"/>
              <a:gd name="connsiteY11" fmla="*/ 65063 h 4536995"/>
              <a:gd name="connsiteX12" fmla="*/ 1042337 w 4937441"/>
              <a:gd name="connsiteY12" fmla="*/ 32630 h 4536995"/>
              <a:gd name="connsiteX13" fmla="*/ 1348064 w 4937441"/>
              <a:gd name="connsiteY13" fmla="*/ 36732 h 4536995"/>
              <a:gd name="connsiteX14" fmla="*/ 1655643 w 4937441"/>
              <a:gd name="connsiteY14" fmla="*/ 0 h 4536995"/>
              <a:gd name="connsiteX15" fmla="*/ 2078628 w 4937441"/>
              <a:gd name="connsiteY15" fmla="*/ 15240 h 4536995"/>
              <a:gd name="connsiteX16" fmla="*/ 4179661 w 4937441"/>
              <a:gd name="connsiteY16" fmla="*/ 11719 h 4536995"/>
              <a:gd name="connsiteX17" fmla="*/ 4402728 w 4937441"/>
              <a:gd name="connsiteY17" fmla="*/ 91440 h 4536995"/>
              <a:gd name="connsiteX18" fmla="*/ 4529728 w 4937441"/>
              <a:gd name="connsiteY18" fmla="*/ 129540 h 4536995"/>
              <a:gd name="connsiteX19" fmla="*/ 4707714 w 4937441"/>
              <a:gd name="connsiteY19" fmla="*/ 313666 h 4536995"/>
              <a:gd name="connsiteX20" fmla="*/ 4887700 w 4937441"/>
              <a:gd name="connsiteY20" fmla="*/ 868881 h 4536995"/>
              <a:gd name="connsiteX21" fmla="*/ 4929345 w 4937441"/>
              <a:gd name="connsiteY21" fmla="*/ 1897576 h 4536995"/>
              <a:gd name="connsiteX22" fmla="*/ 4768788 w 4937441"/>
              <a:gd name="connsiteY22" fmla="*/ 3048782 h 4536995"/>
              <a:gd name="connsiteX23" fmla="*/ 4340513 w 4937441"/>
              <a:gd name="connsiteY23" fmla="*/ 4442655 h 4536995"/>
              <a:gd name="connsiteX24" fmla="*/ 3678828 w 4937441"/>
              <a:gd name="connsiteY24" fmla="*/ 4401038 h 4536995"/>
              <a:gd name="connsiteX25" fmla="*/ 3155508 w 4937441"/>
              <a:gd name="connsiteY25" fmla="*/ 4319952 h 4536995"/>
              <a:gd name="connsiteX26" fmla="*/ 3142560 w 4937441"/>
              <a:gd name="connsiteY26" fmla="*/ 4298656 h 4536995"/>
              <a:gd name="connsiteX27" fmla="*/ 2374166 w 4937441"/>
              <a:gd name="connsiteY27" fmla="*/ 4218549 h 4536995"/>
              <a:gd name="connsiteX28" fmla="*/ 1175141 w 4937441"/>
              <a:gd name="connsiteY28" fmla="*/ 4024530 h 4536995"/>
              <a:gd name="connsiteX0" fmla="*/ 1175141 w 4937441"/>
              <a:gd name="connsiteY0" fmla="*/ 4024530 h 4536995"/>
              <a:gd name="connsiteX1" fmla="*/ 666423 w 4937441"/>
              <a:gd name="connsiteY1" fmla="*/ 3665804 h 4536995"/>
              <a:gd name="connsiteX2" fmla="*/ 378577 w 4937441"/>
              <a:gd name="connsiteY2" fmla="*/ 3411315 h 4536995"/>
              <a:gd name="connsiteX3" fmla="*/ 56727 w 4937441"/>
              <a:gd name="connsiteY3" fmla="*/ 2959295 h 4536995"/>
              <a:gd name="connsiteX4" fmla="*/ 1296 w 4937441"/>
              <a:gd name="connsiteY4" fmla="*/ 2225040 h 4536995"/>
              <a:gd name="connsiteX5" fmla="*/ 9629 w 4937441"/>
              <a:gd name="connsiteY5" fmla="*/ 1454157 h 4536995"/>
              <a:gd name="connsiteX6" fmla="*/ 37158 w 4937441"/>
              <a:gd name="connsiteY6" fmla="*/ 863130 h 4536995"/>
              <a:gd name="connsiteX7" fmla="*/ 66208 w 4937441"/>
              <a:gd name="connsiteY7" fmla="*/ 546047 h 4536995"/>
              <a:gd name="connsiteX8" fmla="*/ 86491 w 4937441"/>
              <a:gd name="connsiteY8" fmla="*/ 411871 h 4536995"/>
              <a:gd name="connsiteX9" fmla="*/ 146376 w 4937441"/>
              <a:gd name="connsiteY9" fmla="*/ 263965 h 4536995"/>
              <a:gd name="connsiteX10" fmla="*/ 324175 w 4937441"/>
              <a:gd name="connsiteY10" fmla="*/ 162560 h 4536995"/>
              <a:gd name="connsiteX11" fmla="*/ 736431 w 4937441"/>
              <a:gd name="connsiteY11" fmla="*/ 65063 h 4536995"/>
              <a:gd name="connsiteX12" fmla="*/ 1042337 w 4937441"/>
              <a:gd name="connsiteY12" fmla="*/ 32630 h 4536995"/>
              <a:gd name="connsiteX13" fmla="*/ 1348064 w 4937441"/>
              <a:gd name="connsiteY13" fmla="*/ 36732 h 4536995"/>
              <a:gd name="connsiteX14" fmla="*/ 1655643 w 4937441"/>
              <a:gd name="connsiteY14" fmla="*/ 0 h 4536995"/>
              <a:gd name="connsiteX15" fmla="*/ 2078628 w 4937441"/>
              <a:gd name="connsiteY15" fmla="*/ 15240 h 4536995"/>
              <a:gd name="connsiteX16" fmla="*/ 4179661 w 4937441"/>
              <a:gd name="connsiteY16" fmla="*/ 11719 h 4536995"/>
              <a:gd name="connsiteX17" fmla="*/ 4529728 w 4937441"/>
              <a:gd name="connsiteY17" fmla="*/ 129540 h 4536995"/>
              <a:gd name="connsiteX18" fmla="*/ 4707714 w 4937441"/>
              <a:gd name="connsiteY18" fmla="*/ 313666 h 4536995"/>
              <a:gd name="connsiteX19" fmla="*/ 4887700 w 4937441"/>
              <a:gd name="connsiteY19" fmla="*/ 868881 h 4536995"/>
              <a:gd name="connsiteX20" fmla="*/ 4929345 w 4937441"/>
              <a:gd name="connsiteY20" fmla="*/ 1897576 h 4536995"/>
              <a:gd name="connsiteX21" fmla="*/ 4768788 w 4937441"/>
              <a:gd name="connsiteY21" fmla="*/ 3048782 h 4536995"/>
              <a:gd name="connsiteX22" fmla="*/ 4340513 w 4937441"/>
              <a:gd name="connsiteY22" fmla="*/ 4442655 h 4536995"/>
              <a:gd name="connsiteX23" fmla="*/ 3678828 w 4937441"/>
              <a:gd name="connsiteY23" fmla="*/ 4401038 h 4536995"/>
              <a:gd name="connsiteX24" fmla="*/ 3155508 w 4937441"/>
              <a:gd name="connsiteY24" fmla="*/ 4319952 h 4536995"/>
              <a:gd name="connsiteX25" fmla="*/ 3142560 w 4937441"/>
              <a:gd name="connsiteY25" fmla="*/ 4298656 h 4536995"/>
              <a:gd name="connsiteX26" fmla="*/ 2374166 w 4937441"/>
              <a:gd name="connsiteY26" fmla="*/ 4218549 h 4536995"/>
              <a:gd name="connsiteX27" fmla="*/ 1175141 w 4937441"/>
              <a:gd name="connsiteY27" fmla="*/ 4024530 h 4536995"/>
              <a:gd name="connsiteX0" fmla="*/ 1175141 w 4937441"/>
              <a:gd name="connsiteY0" fmla="*/ 4024530 h 4536995"/>
              <a:gd name="connsiteX1" fmla="*/ 666423 w 4937441"/>
              <a:gd name="connsiteY1" fmla="*/ 3665804 h 4536995"/>
              <a:gd name="connsiteX2" fmla="*/ 378577 w 4937441"/>
              <a:gd name="connsiteY2" fmla="*/ 3411315 h 4536995"/>
              <a:gd name="connsiteX3" fmla="*/ 56727 w 4937441"/>
              <a:gd name="connsiteY3" fmla="*/ 2959295 h 4536995"/>
              <a:gd name="connsiteX4" fmla="*/ 1296 w 4937441"/>
              <a:gd name="connsiteY4" fmla="*/ 2225040 h 4536995"/>
              <a:gd name="connsiteX5" fmla="*/ 9629 w 4937441"/>
              <a:gd name="connsiteY5" fmla="*/ 1454157 h 4536995"/>
              <a:gd name="connsiteX6" fmla="*/ 37158 w 4937441"/>
              <a:gd name="connsiteY6" fmla="*/ 863130 h 4536995"/>
              <a:gd name="connsiteX7" fmla="*/ 66208 w 4937441"/>
              <a:gd name="connsiteY7" fmla="*/ 546047 h 4536995"/>
              <a:gd name="connsiteX8" fmla="*/ 86491 w 4937441"/>
              <a:gd name="connsiteY8" fmla="*/ 411871 h 4536995"/>
              <a:gd name="connsiteX9" fmla="*/ 146376 w 4937441"/>
              <a:gd name="connsiteY9" fmla="*/ 263965 h 4536995"/>
              <a:gd name="connsiteX10" fmla="*/ 324175 w 4937441"/>
              <a:gd name="connsiteY10" fmla="*/ 162560 h 4536995"/>
              <a:gd name="connsiteX11" fmla="*/ 736431 w 4937441"/>
              <a:gd name="connsiteY11" fmla="*/ 65063 h 4536995"/>
              <a:gd name="connsiteX12" fmla="*/ 1042337 w 4937441"/>
              <a:gd name="connsiteY12" fmla="*/ 32630 h 4536995"/>
              <a:gd name="connsiteX13" fmla="*/ 1348064 w 4937441"/>
              <a:gd name="connsiteY13" fmla="*/ 36732 h 4536995"/>
              <a:gd name="connsiteX14" fmla="*/ 1655643 w 4937441"/>
              <a:gd name="connsiteY14" fmla="*/ 0 h 4536995"/>
              <a:gd name="connsiteX15" fmla="*/ 2078628 w 4937441"/>
              <a:gd name="connsiteY15" fmla="*/ 15240 h 4536995"/>
              <a:gd name="connsiteX16" fmla="*/ 4179661 w 4937441"/>
              <a:gd name="connsiteY16" fmla="*/ 11719 h 4536995"/>
              <a:gd name="connsiteX17" fmla="*/ 4556981 w 4937441"/>
              <a:gd name="connsiteY17" fmla="*/ 108438 h 4536995"/>
              <a:gd name="connsiteX18" fmla="*/ 4707714 w 4937441"/>
              <a:gd name="connsiteY18" fmla="*/ 313666 h 4536995"/>
              <a:gd name="connsiteX19" fmla="*/ 4887700 w 4937441"/>
              <a:gd name="connsiteY19" fmla="*/ 868881 h 4536995"/>
              <a:gd name="connsiteX20" fmla="*/ 4929345 w 4937441"/>
              <a:gd name="connsiteY20" fmla="*/ 1897576 h 4536995"/>
              <a:gd name="connsiteX21" fmla="*/ 4768788 w 4937441"/>
              <a:gd name="connsiteY21" fmla="*/ 3048782 h 4536995"/>
              <a:gd name="connsiteX22" fmla="*/ 4340513 w 4937441"/>
              <a:gd name="connsiteY22" fmla="*/ 4442655 h 4536995"/>
              <a:gd name="connsiteX23" fmla="*/ 3678828 w 4937441"/>
              <a:gd name="connsiteY23" fmla="*/ 4401038 h 4536995"/>
              <a:gd name="connsiteX24" fmla="*/ 3155508 w 4937441"/>
              <a:gd name="connsiteY24" fmla="*/ 4319952 h 4536995"/>
              <a:gd name="connsiteX25" fmla="*/ 3142560 w 4937441"/>
              <a:gd name="connsiteY25" fmla="*/ 4298656 h 4536995"/>
              <a:gd name="connsiteX26" fmla="*/ 2374166 w 4937441"/>
              <a:gd name="connsiteY26" fmla="*/ 4218549 h 4536995"/>
              <a:gd name="connsiteX27" fmla="*/ 1175141 w 4937441"/>
              <a:gd name="connsiteY27" fmla="*/ 4024530 h 4536995"/>
              <a:gd name="connsiteX0" fmla="*/ 1175141 w 4937441"/>
              <a:gd name="connsiteY0" fmla="*/ 4024530 h 4536995"/>
              <a:gd name="connsiteX1" fmla="*/ 666423 w 4937441"/>
              <a:gd name="connsiteY1" fmla="*/ 3665804 h 4536995"/>
              <a:gd name="connsiteX2" fmla="*/ 378577 w 4937441"/>
              <a:gd name="connsiteY2" fmla="*/ 3411315 h 4536995"/>
              <a:gd name="connsiteX3" fmla="*/ 56727 w 4937441"/>
              <a:gd name="connsiteY3" fmla="*/ 2959295 h 4536995"/>
              <a:gd name="connsiteX4" fmla="*/ 1296 w 4937441"/>
              <a:gd name="connsiteY4" fmla="*/ 2225040 h 4536995"/>
              <a:gd name="connsiteX5" fmla="*/ 9629 w 4937441"/>
              <a:gd name="connsiteY5" fmla="*/ 1454157 h 4536995"/>
              <a:gd name="connsiteX6" fmla="*/ 37158 w 4937441"/>
              <a:gd name="connsiteY6" fmla="*/ 863130 h 4536995"/>
              <a:gd name="connsiteX7" fmla="*/ 66208 w 4937441"/>
              <a:gd name="connsiteY7" fmla="*/ 546047 h 4536995"/>
              <a:gd name="connsiteX8" fmla="*/ 86491 w 4937441"/>
              <a:gd name="connsiteY8" fmla="*/ 411871 h 4536995"/>
              <a:gd name="connsiteX9" fmla="*/ 146376 w 4937441"/>
              <a:gd name="connsiteY9" fmla="*/ 263965 h 4536995"/>
              <a:gd name="connsiteX10" fmla="*/ 324175 w 4937441"/>
              <a:gd name="connsiteY10" fmla="*/ 162560 h 4536995"/>
              <a:gd name="connsiteX11" fmla="*/ 736431 w 4937441"/>
              <a:gd name="connsiteY11" fmla="*/ 65063 h 4536995"/>
              <a:gd name="connsiteX12" fmla="*/ 1042337 w 4937441"/>
              <a:gd name="connsiteY12" fmla="*/ 32630 h 4536995"/>
              <a:gd name="connsiteX13" fmla="*/ 1348064 w 4937441"/>
              <a:gd name="connsiteY13" fmla="*/ 36732 h 4536995"/>
              <a:gd name="connsiteX14" fmla="*/ 1655643 w 4937441"/>
              <a:gd name="connsiteY14" fmla="*/ 0 h 4536995"/>
              <a:gd name="connsiteX15" fmla="*/ 2078628 w 4937441"/>
              <a:gd name="connsiteY15" fmla="*/ 15240 h 4536995"/>
              <a:gd name="connsiteX16" fmla="*/ 4179661 w 4937441"/>
              <a:gd name="connsiteY16" fmla="*/ 11719 h 4536995"/>
              <a:gd name="connsiteX17" fmla="*/ 4556981 w 4937441"/>
              <a:gd name="connsiteY17" fmla="*/ 108438 h 4536995"/>
              <a:gd name="connsiteX18" fmla="*/ 4807641 w 4937441"/>
              <a:gd name="connsiteY18" fmla="*/ 517648 h 4536995"/>
              <a:gd name="connsiteX19" fmla="*/ 4887700 w 4937441"/>
              <a:gd name="connsiteY19" fmla="*/ 868881 h 4536995"/>
              <a:gd name="connsiteX20" fmla="*/ 4929345 w 4937441"/>
              <a:gd name="connsiteY20" fmla="*/ 1897576 h 4536995"/>
              <a:gd name="connsiteX21" fmla="*/ 4768788 w 4937441"/>
              <a:gd name="connsiteY21" fmla="*/ 3048782 h 4536995"/>
              <a:gd name="connsiteX22" fmla="*/ 4340513 w 4937441"/>
              <a:gd name="connsiteY22" fmla="*/ 4442655 h 4536995"/>
              <a:gd name="connsiteX23" fmla="*/ 3678828 w 4937441"/>
              <a:gd name="connsiteY23" fmla="*/ 4401038 h 4536995"/>
              <a:gd name="connsiteX24" fmla="*/ 3155508 w 4937441"/>
              <a:gd name="connsiteY24" fmla="*/ 4319952 h 4536995"/>
              <a:gd name="connsiteX25" fmla="*/ 3142560 w 4937441"/>
              <a:gd name="connsiteY25" fmla="*/ 4298656 h 4536995"/>
              <a:gd name="connsiteX26" fmla="*/ 2374166 w 4937441"/>
              <a:gd name="connsiteY26" fmla="*/ 4218549 h 4536995"/>
              <a:gd name="connsiteX27" fmla="*/ 1175141 w 4937441"/>
              <a:gd name="connsiteY27" fmla="*/ 4024530 h 4536995"/>
              <a:gd name="connsiteX0" fmla="*/ 1175141 w 4940181"/>
              <a:gd name="connsiteY0" fmla="*/ 4024530 h 4536995"/>
              <a:gd name="connsiteX1" fmla="*/ 666423 w 4940181"/>
              <a:gd name="connsiteY1" fmla="*/ 3665804 h 4536995"/>
              <a:gd name="connsiteX2" fmla="*/ 378577 w 4940181"/>
              <a:gd name="connsiteY2" fmla="*/ 3411315 h 4536995"/>
              <a:gd name="connsiteX3" fmla="*/ 56727 w 4940181"/>
              <a:gd name="connsiteY3" fmla="*/ 2959295 h 4536995"/>
              <a:gd name="connsiteX4" fmla="*/ 1296 w 4940181"/>
              <a:gd name="connsiteY4" fmla="*/ 2225040 h 4536995"/>
              <a:gd name="connsiteX5" fmla="*/ 9629 w 4940181"/>
              <a:gd name="connsiteY5" fmla="*/ 1454157 h 4536995"/>
              <a:gd name="connsiteX6" fmla="*/ 37158 w 4940181"/>
              <a:gd name="connsiteY6" fmla="*/ 863130 h 4536995"/>
              <a:gd name="connsiteX7" fmla="*/ 66208 w 4940181"/>
              <a:gd name="connsiteY7" fmla="*/ 546047 h 4536995"/>
              <a:gd name="connsiteX8" fmla="*/ 86491 w 4940181"/>
              <a:gd name="connsiteY8" fmla="*/ 411871 h 4536995"/>
              <a:gd name="connsiteX9" fmla="*/ 146376 w 4940181"/>
              <a:gd name="connsiteY9" fmla="*/ 263965 h 4536995"/>
              <a:gd name="connsiteX10" fmla="*/ 324175 w 4940181"/>
              <a:gd name="connsiteY10" fmla="*/ 162560 h 4536995"/>
              <a:gd name="connsiteX11" fmla="*/ 736431 w 4940181"/>
              <a:gd name="connsiteY11" fmla="*/ 65063 h 4536995"/>
              <a:gd name="connsiteX12" fmla="*/ 1042337 w 4940181"/>
              <a:gd name="connsiteY12" fmla="*/ 32630 h 4536995"/>
              <a:gd name="connsiteX13" fmla="*/ 1348064 w 4940181"/>
              <a:gd name="connsiteY13" fmla="*/ 36732 h 4536995"/>
              <a:gd name="connsiteX14" fmla="*/ 1655643 w 4940181"/>
              <a:gd name="connsiteY14" fmla="*/ 0 h 4536995"/>
              <a:gd name="connsiteX15" fmla="*/ 2078628 w 4940181"/>
              <a:gd name="connsiteY15" fmla="*/ 15240 h 4536995"/>
              <a:gd name="connsiteX16" fmla="*/ 4179661 w 4940181"/>
              <a:gd name="connsiteY16" fmla="*/ 11719 h 4536995"/>
              <a:gd name="connsiteX17" fmla="*/ 4556981 w 4940181"/>
              <a:gd name="connsiteY17" fmla="*/ 108438 h 4536995"/>
              <a:gd name="connsiteX18" fmla="*/ 4807641 w 4940181"/>
              <a:gd name="connsiteY18" fmla="*/ 517648 h 4536995"/>
              <a:gd name="connsiteX19" fmla="*/ 4914953 w 4940181"/>
              <a:gd name="connsiteY19" fmla="*/ 1220573 h 4536995"/>
              <a:gd name="connsiteX20" fmla="*/ 4929345 w 4940181"/>
              <a:gd name="connsiteY20" fmla="*/ 1897576 h 4536995"/>
              <a:gd name="connsiteX21" fmla="*/ 4768788 w 4940181"/>
              <a:gd name="connsiteY21" fmla="*/ 3048782 h 4536995"/>
              <a:gd name="connsiteX22" fmla="*/ 4340513 w 4940181"/>
              <a:gd name="connsiteY22" fmla="*/ 4442655 h 4536995"/>
              <a:gd name="connsiteX23" fmla="*/ 3678828 w 4940181"/>
              <a:gd name="connsiteY23" fmla="*/ 4401038 h 4536995"/>
              <a:gd name="connsiteX24" fmla="*/ 3155508 w 4940181"/>
              <a:gd name="connsiteY24" fmla="*/ 4319952 h 4536995"/>
              <a:gd name="connsiteX25" fmla="*/ 3142560 w 4940181"/>
              <a:gd name="connsiteY25" fmla="*/ 4298656 h 4536995"/>
              <a:gd name="connsiteX26" fmla="*/ 2374166 w 4940181"/>
              <a:gd name="connsiteY26" fmla="*/ 4218549 h 4536995"/>
              <a:gd name="connsiteX27" fmla="*/ 1175141 w 4940181"/>
              <a:gd name="connsiteY27" fmla="*/ 4024530 h 4536995"/>
              <a:gd name="connsiteX0" fmla="*/ 1175141 w 4944144"/>
              <a:gd name="connsiteY0" fmla="*/ 4024530 h 4536995"/>
              <a:gd name="connsiteX1" fmla="*/ 666423 w 4944144"/>
              <a:gd name="connsiteY1" fmla="*/ 3665804 h 4536995"/>
              <a:gd name="connsiteX2" fmla="*/ 378577 w 4944144"/>
              <a:gd name="connsiteY2" fmla="*/ 3411315 h 4536995"/>
              <a:gd name="connsiteX3" fmla="*/ 56727 w 4944144"/>
              <a:gd name="connsiteY3" fmla="*/ 2959295 h 4536995"/>
              <a:gd name="connsiteX4" fmla="*/ 1296 w 4944144"/>
              <a:gd name="connsiteY4" fmla="*/ 2225040 h 4536995"/>
              <a:gd name="connsiteX5" fmla="*/ 9629 w 4944144"/>
              <a:gd name="connsiteY5" fmla="*/ 1454157 h 4536995"/>
              <a:gd name="connsiteX6" fmla="*/ 37158 w 4944144"/>
              <a:gd name="connsiteY6" fmla="*/ 863130 h 4536995"/>
              <a:gd name="connsiteX7" fmla="*/ 66208 w 4944144"/>
              <a:gd name="connsiteY7" fmla="*/ 546047 h 4536995"/>
              <a:gd name="connsiteX8" fmla="*/ 86491 w 4944144"/>
              <a:gd name="connsiteY8" fmla="*/ 411871 h 4536995"/>
              <a:gd name="connsiteX9" fmla="*/ 146376 w 4944144"/>
              <a:gd name="connsiteY9" fmla="*/ 263965 h 4536995"/>
              <a:gd name="connsiteX10" fmla="*/ 324175 w 4944144"/>
              <a:gd name="connsiteY10" fmla="*/ 162560 h 4536995"/>
              <a:gd name="connsiteX11" fmla="*/ 736431 w 4944144"/>
              <a:gd name="connsiteY11" fmla="*/ 65063 h 4536995"/>
              <a:gd name="connsiteX12" fmla="*/ 1042337 w 4944144"/>
              <a:gd name="connsiteY12" fmla="*/ 32630 h 4536995"/>
              <a:gd name="connsiteX13" fmla="*/ 1348064 w 4944144"/>
              <a:gd name="connsiteY13" fmla="*/ 36732 h 4536995"/>
              <a:gd name="connsiteX14" fmla="*/ 1655643 w 4944144"/>
              <a:gd name="connsiteY14" fmla="*/ 0 h 4536995"/>
              <a:gd name="connsiteX15" fmla="*/ 2078628 w 4944144"/>
              <a:gd name="connsiteY15" fmla="*/ 15240 h 4536995"/>
              <a:gd name="connsiteX16" fmla="*/ 4179661 w 4944144"/>
              <a:gd name="connsiteY16" fmla="*/ 11719 h 4536995"/>
              <a:gd name="connsiteX17" fmla="*/ 4556981 w 4944144"/>
              <a:gd name="connsiteY17" fmla="*/ 108438 h 4536995"/>
              <a:gd name="connsiteX18" fmla="*/ 4807641 w 4944144"/>
              <a:gd name="connsiteY18" fmla="*/ 517648 h 4536995"/>
              <a:gd name="connsiteX19" fmla="*/ 4914953 w 4944144"/>
              <a:gd name="connsiteY19" fmla="*/ 1220573 h 4536995"/>
              <a:gd name="connsiteX20" fmla="*/ 4933887 w 4944144"/>
              <a:gd name="connsiteY20" fmla="*/ 2411047 h 4536995"/>
              <a:gd name="connsiteX21" fmla="*/ 4768788 w 4944144"/>
              <a:gd name="connsiteY21" fmla="*/ 3048782 h 4536995"/>
              <a:gd name="connsiteX22" fmla="*/ 4340513 w 4944144"/>
              <a:gd name="connsiteY22" fmla="*/ 4442655 h 4536995"/>
              <a:gd name="connsiteX23" fmla="*/ 3678828 w 4944144"/>
              <a:gd name="connsiteY23" fmla="*/ 4401038 h 4536995"/>
              <a:gd name="connsiteX24" fmla="*/ 3155508 w 4944144"/>
              <a:gd name="connsiteY24" fmla="*/ 4319952 h 4536995"/>
              <a:gd name="connsiteX25" fmla="*/ 3142560 w 4944144"/>
              <a:gd name="connsiteY25" fmla="*/ 4298656 h 4536995"/>
              <a:gd name="connsiteX26" fmla="*/ 2374166 w 4944144"/>
              <a:gd name="connsiteY26" fmla="*/ 4218549 h 4536995"/>
              <a:gd name="connsiteX27" fmla="*/ 1175141 w 4944144"/>
              <a:gd name="connsiteY27" fmla="*/ 4024530 h 4536995"/>
              <a:gd name="connsiteX0" fmla="*/ 1175141 w 4944144"/>
              <a:gd name="connsiteY0" fmla="*/ 4024530 h 4507453"/>
              <a:gd name="connsiteX1" fmla="*/ 666423 w 4944144"/>
              <a:gd name="connsiteY1" fmla="*/ 3665804 h 4507453"/>
              <a:gd name="connsiteX2" fmla="*/ 378577 w 4944144"/>
              <a:gd name="connsiteY2" fmla="*/ 3411315 h 4507453"/>
              <a:gd name="connsiteX3" fmla="*/ 56727 w 4944144"/>
              <a:gd name="connsiteY3" fmla="*/ 2959295 h 4507453"/>
              <a:gd name="connsiteX4" fmla="*/ 1296 w 4944144"/>
              <a:gd name="connsiteY4" fmla="*/ 2225040 h 4507453"/>
              <a:gd name="connsiteX5" fmla="*/ 9629 w 4944144"/>
              <a:gd name="connsiteY5" fmla="*/ 1454157 h 4507453"/>
              <a:gd name="connsiteX6" fmla="*/ 37158 w 4944144"/>
              <a:gd name="connsiteY6" fmla="*/ 863130 h 4507453"/>
              <a:gd name="connsiteX7" fmla="*/ 66208 w 4944144"/>
              <a:gd name="connsiteY7" fmla="*/ 546047 h 4507453"/>
              <a:gd name="connsiteX8" fmla="*/ 86491 w 4944144"/>
              <a:gd name="connsiteY8" fmla="*/ 411871 h 4507453"/>
              <a:gd name="connsiteX9" fmla="*/ 146376 w 4944144"/>
              <a:gd name="connsiteY9" fmla="*/ 263965 h 4507453"/>
              <a:gd name="connsiteX10" fmla="*/ 324175 w 4944144"/>
              <a:gd name="connsiteY10" fmla="*/ 162560 h 4507453"/>
              <a:gd name="connsiteX11" fmla="*/ 736431 w 4944144"/>
              <a:gd name="connsiteY11" fmla="*/ 65063 h 4507453"/>
              <a:gd name="connsiteX12" fmla="*/ 1042337 w 4944144"/>
              <a:gd name="connsiteY12" fmla="*/ 32630 h 4507453"/>
              <a:gd name="connsiteX13" fmla="*/ 1348064 w 4944144"/>
              <a:gd name="connsiteY13" fmla="*/ 36732 h 4507453"/>
              <a:gd name="connsiteX14" fmla="*/ 1655643 w 4944144"/>
              <a:gd name="connsiteY14" fmla="*/ 0 h 4507453"/>
              <a:gd name="connsiteX15" fmla="*/ 2078628 w 4944144"/>
              <a:gd name="connsiteY15" fmla="*/ 15240 h 4507453"/>
              <a:gd name="connsiteX16" fmla="*/ 4179661 w 4944144"/>
              <a:gd name="connsiteY16" fmla="*/ 11719 h 4507453"/>
              <a:gd name="connsiteX17" fmla="*/ 4556981 w 4944144"/>
              <a:gd name="connsiteY17" fmla="*/ 108438 h 4507453"/>
              <a:gd name="connsiteX18" fmla="*/ 4807641 w 4944144"/>
              <a:gd name="connsiteY18" fmla="*/ 517648 h 4507453"/>
              <a:gd name="connsiteX19" fmla="*/ 4914953 w 4944144"/>
              <a:gd name="connsiteY19" fmla="*/ 1220573 h 4507453"/>
              <a:gd name="connsiteX20" fmla="*/ 4933887 w 4944144"/>
              <a:gd name="connsiteY20" fmla="*/ 2411047 h 4507453"/>
              <a:gd name="connsiteX21" fmla="*/ 4746077 w 4944144"/>
              <a:gd name="connsiteY21" fmla="*/ 3449712 h 4507453"/>
              <a:gd name="connsiteX22" fmla="*/ 4340513 w 4944144"/>
              <a:gd name="connsiteY22" fmla="*/ 4442655 h 4507453"/>
              <a:gd name="connsiteX23" fmla="*/ 3678828 w 4944144"/>
              <a:gd name="connsiteY23" fmla="*/ 4401038 h 4507453"/>
              <a:gd name="connsiteX24" fmla="*/ 3155508 w 4944144"/>
              <a:gd name="connsiteY24" fmla="*/ 4319952 h 4507453"/>
              <a:gd name="connsiteX25" fmla="*/ 3142560 w 4944144"/>
              <a:gd name="connsiteY25" fmla="*/ 4298656 h 4507453"/>
              <a:gd name="connsiteX26" fmla="*/ 2374166 w 4944144"/>
              <a:gd name="connsiteY26" fmla="*/ 4218549 h 4507453"/>
              <a:gd name="connsiteX27" fmla="*/ 1175141 w 4944144"/>
              <a:gd name="connsiteY27" fmla="*/ 4024530 h 4507453"/>
              <a:gd name="connsiteX0" fmla="*/ 1175141 w 4944144"/>
              <a:gd name="connsiteY0" fmla="*/ 4024530 h 4507453"/>
              <a:gd name="connsiteX1" fmla="*/ 666423 w 4944144"/>
              <a:gd name="connsiteY1" fmla="*/ 3665804 h 4507453"/>
              <a:gd name="connsiteX2" fmla="*/ 378577 w 4944144"/>
              <a:gd name="connsiteY2" fmla="*/ 3411315 h 4507453"/>
              <a:gd name="connsiteX3" fmla="*/ 56727 w 4944144"/>
              <a:gd name="connsiteY3" fmla="*/ 2959295 h 4507453"/>
              <a:gd name="connsiteX4" fmla="*/ 1296 w 4944144"/>
              <a:gd name="connsiteY4" fmla="*/ 2225040 h 4507453"/>
              <a:gd name="connsiteX5" fmla="*/ 9629 w 4944144"/>
              <a:gd name="connsiteY5" fmla="*/ 1454157 h 4507453"/>
              <a:gd name="connsiteX6" fmla="*/ 37158 w 4944144"/>
              <a:gd name="connsiteY6" fmla="*/ 863130 h 4507453"/>
              <a:gd name="connsiteX7" fmla="*/ 66208 w 4944144"/>
              <a:gd name="connsiteY7" fmla="*/ 546047 h 4507453"/>
              <a:gd name="connsiteX8" fmla="*/ 86491 w 4944144"/>
              <a:gd name="connsiteY8" fmla="*/ 411871 h 4507453"/>
              <a:gd name="connsiteX9" fmla="*/ 146376 w 4944144"/>
              <a:gd name="connsiteY9" fmla="*/ 263965 h 4507453"/>
              <a:gd name="connsiteX10" fmla="*/ 324175 w 4944144"/>
              <a:gd name="connsiteY10" fmla="*/ 162560 h 4507453"/>
              <a:gd name="connsiteX11" fmla="*/ 736431 w 4944144"/>
              <a:gd name="connsiteY11" fmla="*/ 65063 h 4507453"/>
              <a:gd name="connsiteX12" fmla="*/ 1042337 w 4944144"/>
              <a:gd name="connsiteY12" fmla="*/ 32630 h 4507453"/>
              <a:gd name="connsiteX13" fmla="*/ 1348064 w 4944144"/>
              <a:gd name="connsiteY13" fmla="*/ 36732 h 4507453"/>
              <a:gd name="connsiteX14" fmla="*/ 1655643 w 4944144"/>
              <a:gd name="connsiteY14" fmla="*/ 0 h 4507453"/>
              <a:gd name="connsiteX15" fmla="*/ 2078628 w 4944144"/>
              <a:gd name="connsiteY15" fmla="*/ 15240 h 4507453"/>
              <a:gd name="connsiteX16" fmla="*/ 4179661 w 4944144"/>
              <a:gd name="connsiteY16" fmla="*/ 11719 h 4507453"/>
              <a:gd name="connsiteX17" fmla="*/ 4556981 w 4944144"/>
              <a:gd name="connsiteY17" fmla="*/ 108438 h 4507453"/>
              <a:gd name="connsiteX18" fmla="*/ 4807641 w 4944144"/>
              <a:gd name="connsiteY18" fmla="*/ 517648 h 4507453"/>
              <a:gd name="connsiteX19" fmla="*/ 4914953 w 4944144"/>
              <a:gd name="connsiteY19" fmla="*/ 1220573 h 4507453"/>
              <a:gd name="connsiteX20" fmla="*/ 4933887 w 4944144"/>
              <a:gd name="connsiteY20" fmla="*/ 2411047 h 4507453"/>
              <a:gd name="connsiteX21" fmla="*/ 4746077 w 4944144"/>
              <a:gd name="connsiteY21" fmla="*/ 3449712 h 4507453"/>
              <a:gd name="connsiteX22" fmla="*/ 4340513 w 4944144"/>
              <a:gd name="connsiteY22" fmla="*/ 4442655 h 4507453"/>
              <a:gd name="connsiteX23" fmla="*/ 3678828 w 4944144"/>
              <a:gd name="connsiteY23" fmla="*/ 4401038 h 4507453"/>
              <a:gd name="connsiteX24" fmla="*/ 3155508 w 4944144"/>
              <a:gd name="connsiteY24" fmla="*/ 4319952 h 4507453"/>
              <a:gd name="connsiteX25" fmla="*/ 2374166 w 4944144"/>
              <a:gd name="connsiteY25" fmla="*/ 4218549 h 4507453"/>
              <a:gd name="connsiteX26" fmla="*/ 1175141 w 4944144"/>
              <a:gd name="connsiteY26" fmla="*/ 4024530 h 4507453"/>
              <a:gd name="connsiteX0" fmla="*/ 1185534 w 5132884"/>
              <a:gd name="connsiteY0" fmla="*/ 4024530 h 4601209"/>
              <a:gd name="connsiteX1" fmla="*/ 676816 w 5132884"/>
              <a:gd name="connsiteY1" fmla="*/ 3665804 h 4601209"/>
              <a:gd name="connsiteX2" fmla="*/ 388970 w 5132884"/>
              <a:gd name="connsiteY2" fmla="*/ 3411315 h 4601209"/>
              <a:gd name="connsiteX3" fmla="*/ 67120 w 5132884"/>
              <a:gd name="connsiteY3" fmla="*/ 2959295 h 4601209"/>
              <a:gd name="connsiteX4" fmla="*/ 11689 w 5132884"/>
              <a:gd name="connsiteY4" fmla="*/ 2225040 h 4601209"/>
              <a:gd name="connsiteX5" fmla="*/ 20022 w 5132884"/>
              <a:gd name="connsiteY5" fmla="*/ 1454157 h 4601209"/>
              <a:gd name="connsiteX6" fmla="*/ 47551 w 5132884"/>
              <a:gd name="connsiteY6" fmla="*/ 863130 h 4601209"/>
              <a:gd name="connsiteX7" fmla="*/ 76601 w 5132884"/>
              <a:gd name="connsiteY7" fmla="*/ 546047 h 4601209"/>
              <a:gd name="connsiteX8" fmla="*/ 96884 w 5132884"/>
              <a:gd name="connsiteY8" fmla="*/ 411871 h 4601209"/>
              <a:gd name="connsiteX9" fmla="*/ 156769 w 5132884"/>
              <a:gd name="connsiteY9" fmla="*/ 263965 h 4601209"/>
              <a:gd name="connsiteX10" fmla="*/ 334568 w 5132884"/>
              <a:gd name="connsiteY10" fmla="*/ 162560 h 4601209"/>
              <a:gd name="connsiteX11" fmla="*/ 746824 w 5132884"/>
              <a:gd name="connsiteY11" fmla="*/ 65063 h 4601209"/>
              <a:gd name="connsiteX12" fmla="*/ 1052730 w 5132884"/>
              <a:gd name="connsiteY12" fmla="*/ 32630 h 4601209"/>
              <a:gd name="connsiteX13" fmla="*/ 1358457 w 5132884"/>
              <a:gd name="connsiteY13" fmla="*/ 36732 h 4601209"/>
              <a:gd name="connsiteX14" fmla="*/ 1666036 w 5132884"/>
              <a:gd name="connsiteY14" fmla="*/ 0 h 4601209"/>
              <a:gd name="connsiteX15" fmla="*/ 2089021 w 5132884"/>
              <a:gd name="connsiteY15" fmla="*/ 15240 h 4601209"/>
              <a:gd name="connsiteX16" fmla="*/ 4190054 w 5132884"/>
              <a:gd name="connsiteY16" fmla="*/ 11719 h 4601209"/>
              <a:gd name="connsiteX17" fmla="*/ 4567374 w 5132884"/>
              <a:gd name="connsiteY17" fmla="*/ 108438 h 4601209"/>
              <a:gd name="connsiteX18" fmla="*/ 4818034 w 5132884"/>
              <a:gd name="connsiteY18" fmla="*/ 517648 h 4601209"/>
              <a:gd name="connsiteX19" fmla="*/ 5130767 w 5132884"/>
              <a:gd name="connsiteY19" fmla="*/ 1234438 h 4601209"/>
              <a:gd name="connsiteX20" fmla="*/ 4944280 w 5132884"/>
              <a:gd name="connsiteY20" fmla="*/ 2411047 h 4601209"/>
              <a:gd name="connsiteX21" fmla="*/ 4756470 w 5132884"/>
              <a:gd name="connsiteY21" fmla="*/ 3449712 h 4601209"/>
              <a:gd name="connsiteX22" fmla="*/ 4350906 w 5132884"/>
              <a:gd name="connsiteY22" fmla="*/ 4442655 h 4601209"/>
              <a:gd name="connsiteX23" fmla="*/ 3689221 w 5132884"/>
              <a:gd name="connsiteY23" fmla="*/ 4401038 h 4601209"/>
              <a:gd name="connsiteX24" fmla="*/ 3165901 w 5132884"/>
              <a:gd name="connsiteY24" fmla="*/ 4319952 h 4601209"/>
              <a:gd name="connsiteX25" fmla="*/ 2384559 w 5132884"/>
              <a:gd name="connsiteY25" fmla="*/ 4218549 h 4601209"/>
              <a:gd name="connsiteX26" fmla="*/ 1185534 w 5132884"/>
              <a:gd name="connsiteY26" fmla="*/ 4024530 h 4601209"/>
              <a:gd name="connsiteX0" fmla="*/ 1185534 w 5180609"/>
              <a:gd name="connsiteY0" fmla="*/ 4024530 h 4601209"/>
              <a:gd name="connsiteX1" fmla="*/ 676816 w 5180609"/>
              <a:gd name="connsiteY1" fmla="*/ 3665804 h 4601209"/>
              <a:gd name="connsiteX2" fmla="*/ 388970 w 5180609"/>
              <a:gd name="connsiteY2" fmla="*/ 3411315 h 4601209"/>
              <a:gd name="connsiteX3" fmla="*/ 67120 w 5180609"/>
              <a:gd name="connsiteY3" fmla="*/ 2959295 h 4601209"/>
              <a:gd name="connsiteX4" fmla="*/ 11689 w 5180609"/>
              <a:gd name="connsiteY4" fmla="*/ 2225040 h 4601209"/>
              <a:gd name="connsiteX5" fmla="*/ 20022 w 5180609"/>
              <a:gd name="connsiteY5" fmla="*/ 1454157 h 4601209"/>
              <a:gd name="connsiteX6" fmla="*/ 47551 w 5180609"/>
              <a:gd name="connsiteY6" fmla="*/ 863130 h 4601209"/>
              <a:gd name="connsiteX7" fmla="*/ 76601 w 5180609"/>
              <a:gd name="connsiteY7" fmla="*/ 546047 h 4601209"/>
              <a:gd name="connsiteX8" fmla="*/ 96884 w 5180609"/>
              <a:gd name="connsiteY8" fmla="*/ 411871 h 4601209"/>
              <a:gd name="connsiteX9" fmla="*/ 156769 w 5180609"/>
              <a:gd name="connsiteY9" fmla="*/ 263965 h 4601209"/>
              <a:gd name="connsiteX10" fmla="*/ 334568 w 5180609"/>
              <a:gd name="connsiteY10" fmla="*/ 162560 h 4601209"/>
              <a:gd name="connsiteX11" fmla="*/ 746824 w 5180609"/>
              <a:gd name="connsiteY11" fmla="*/ 65063 h 4601209"/>
              <a:gd name="connsiteX12" fmla="*/ 1052730 w 5180609"/>
              <a:gd name="connsiteY12" fmla="*/ 32630 h 4601209"/>
              <a:gd name="connsiteX13" fmla="*/ 1358457 w 5180609"/>
              <a:gd name="connsiteY13" fmla="*/ 36732 h 4601209"/>
              <a:gd name="connsiteX14" fmla="*/ 1666036 w 5180609"/>
              <a:gd name="connsiteY14" fmla="*/ 0 h 4601209"/>
              <a:gd name="connsiteX15" fmla="*/ 2089021 w 5180609"/>
              <a:gd name="connsiteY15" fmla="*/ 15240 h 4601209"/>
              <a:gd name="connsiteX16" fmla="*/ 4190054 w 5180609"/>
              <a:gd name="connsiteY16" fmla="*/ 11719 h 4601209"/>
              <a:gd name="connsiteX17" fmla="*/ 4567374 w 5180609"/>
              <a:gd name="connsiteY17" fmla="*/ 108438 h 4601209"/>
              <a:gd name="connsiteX18" fmla="*/ 5086710 w 5180609"/>
              <a:gd name="connsiteY18" fmla="*/ 548638 h 4601209"/>
              <a:gd name="connsiteX19" fmla="*/ 5130767 w 5180609"/>
              <a:gd name="connsiteY19" fmla="*/ 1234438 h 4601209"/>
              <a:gd name="connsiteX20" fmla="*/ 4944280 w 5180609"/>
              <a:gd name="connsiteY20" fmla="*/ 2411047 h 4601209"/>
              <a:gd name="connsiteX21" fmla="*/ 4756470 w 5180609"/>
              <a:gd name="connsiteY21" fmla="*/ 3449712 h 4601209"/>
              <a:gd name="connsiteX22" fmla="*/ 4350906 w 5180609"/>
              <a:gd name="connsiteY22" fmla="*/ 4442655 h 4601209"/>
              <a:gd name="connsiteX23" fmla="*/ 3689221 w 5180609"/>
              <a:gd name="connsiteY23" fmla="*/ 4401038 h 4601209"/>
              <a:gd name="connsiteX24" fmla="*/ 3165901 w 5180609"/>
              <a:gd name="connsiteY24" fmla="*/ 4319952 h 4601209"/>
              <a:gd name="connsiteX25" fmla="*/ 2384559 w 5180609"/>
              <a:gd name="connsiteY25" fmla="*/ 4218549 h 4601209"/>
              <a:gd name="connsiteX26" fmla="*/ 1185534 w 5180609"/>
              <a:gd name="connsiteY26" fmla="*/ 4024530 h 4601209"/>
              <a:gd name="connsiteX0" fmla="*/ 1185534 w 5145453"/>
              <a:gd name="connsiteY0" fmla="*/ 4024530 h 4601209"/>
              <a:gd name="connsiteX1" fmla="*/ 676816 w 5145453"/>
              <a:gd name="connsiteY1" fmla="*/ 3665804 h 4601209"/>
              <a:gd name="connsiteX2" fmla="*/ 388970 w 5145453"/>
              <a:gd name="connsiteY2" fmla="*/ 3411315 h 4601209"/>
              <a:gd name="connsiteX3" fmla="*/ 67120 w 5145453"/>
              <a:gd name="connsiteY3" fmla="*/ 2959295 h 4601209"/>
              <a:gd name="connsiteX4" fmla="*/ 11689 w 5145453"/>
              <a:gd name="connsiteY4" fmla="*/ 2225040 h 4601209"/>
              <a:gd name="connsiteX5" fmla="*/ 20022 w 5145453"/>
              <a:gd name="connsiteY5" fmla="*/ 1454157 h 4601209"/>
              <a:gd name="connsiteX6" fmla="*/ 47551 w 5145453"/>
              <a:gd name="connsiteY6" fmla="*/ 863130 h 4601209"/>
              <a:gd name="connsiteX7" fmla="*/ 76601 w 5145453"/>
              <a:gd name="connsiteY7" fmla="*/ 546047 h 4601209"/>
              <a:gd name="connsiteX8" fmla="*/ 96884 w 5145453"/>
              <a:gd name="connsiteY8" fmla="*/ 411871 h 4601209"/>
              <a:gd name="connsiteX9" fmla="*/ 156769 w 5145453"/>
              <a:gd name="connsiteY9" fmla="*/ 263965 h 4601209"/>
              <a:gd name="connsiteX10" fmla="*/ 334568 w 5145453"/>
              <a:gd name="connsiteY10" fmla="*/ 162560 h 4601209"/>
              <a:gd name="connsiteX11" fmla="*/ 746824 w 5145453"/>
              <a:gd name="connsiteY11" fmla="*/ 65063 h 4601209"/>
              <a:gd name="connsiteX12" fmla="*/ 1052730 w 5145453"/>
              <a:gd name="connsiteY12" fmla="*/ 32630 h 4601209"/>
              <a:gd name="connsiteX13" fmla="*/ 1358457 w 5145453"/>
              <a:gd name="connsiteY13" fmla="*/ 36732 h 4601209"/>
              <a:gd name="connsiteX14" fmla="*/ 1666036 w 5145453"/>
              <a:gd name="connsiteY14" fmla="*/ 0 h 4601209"/>
              <a:gd name="connsiteX15" fmla="*/ 2089021 w 5145453"/>
              <a:gd name="connsiteY15" fmla="*/ 15240 h 4601209"/>
              <a:gd name="connsiteX16" fmla="*/ 4190054 w 5145453"/>
              <a:gd name="connsiteY16" fmla="*/ 11719 h 4601209"/>
              <a:gd name="connsiteX17" fmla="*/ 4778307 w 5145453"/>
              <a:gd name="connsiteY17" fmla="*/ 167638 h 4601209"/>
              <a:gd name="connsiteX18" fmla="*/ 5086710 w 5145453"/>
              <a:gd name="connsiteY18" fmla="*/ 548638 h 4601209"/>
              <a:gd name="connsiteX19" fmla="*/ 5130767 w 5145453"/>
              <a:gd name="connsiteY19" fmla="*/ 1234438 h 4601209"/>
              <a:gd name="connsiteX20" fmla="*/ 4944280 w 5145453"/>
              <a:gd name="connsiteY20" fmla="*/ 2411047 h 4601209"/>
              <a:gd name="connsiteX21" fmla="*/ 4756470 w 5145453"/>
              <a:gd name="connsiteY21" fmla="*/ 3449712 h 4601209"/>
              <a:gd name="connsiteX22" fmla="*/ 4350906 w 5145453"/>
              <a:gd name="connsiteY22" fmla="*/ 4442655 h 4601209"/>
              <a:gd name="connsiteX23" fmla="*/ 3689221 w 5145453"/>
              <a:gd name="connsiteY23" fmla="*/ 4401038 h 4601209"/>
              <a:gd name="connsiteX24" fmla="*/ 3165901 w 5145453"/>
              <a:gd name="connsiteY24" fmla="*/ 4319952 h 4601209"/>
              <a:gd name="connsiteX25" fmla="*/ 2384559 w 5145453"/>
              <a:gd name="connsiteY25" fmla="*/ 4218549 h 4601209"/>
              <a:gd name="connsiteX26" fmla="*/ 1185534 w 5145453"/>
              <a:gd name="connsiteY26" fmla="*/ 4024530 h 4601209"/>
              <a:gd name="connsiteX0" fmla="*/ 1185534 w 5164969"/>
              <a:gd name="connsiteY0" fmla="*/ 4024530 h 4601209"/>
              <a:gd name="connsiteX1" fmla="*/ 676816 w 5164969"/>
              <a:gd name="connsiteY1" fmla="*/ 3665804 h 4601209"/>
              <a:gd name="connsiteX2" fmla="*/ 388970 w 5164969"/>
              <a:gd name="connsiteY2" fmla="*/ 3411315 h 4601209"/>
              <a:gd name="connsiteX3" fmla="*/ 67120 w 5164969"/>
              <a:gd name="connsiteY3" fmla="*/ 2959295 h 4601209"/>
              <a:gd name="connsiteX4" fmla="*/ 11689 w 5164969"/>
              <a:gd name="connsiteY4" fmla="*/ 2225040 h 4601209"/>
              <a:gd name="connsiteX5" fmla="*/ 20022 w 5164969"/>
              <a:gd name="connsiteY5" fmla="*/ 1454157 h 4601209"/>
              <a:gd name="connsiteX6" fmla="*/ 47551 w 5164969"/>
              <a:gd name="connsiteY6" fmla="*/ 863130 h 4601209"/>
              <a:gd name="connsiteX7" fmla="*/ 76601 w 5164969"/>
              <a:gd name="connsiteY7" fmla="*/ 546047 h 4601209"/>
              <a:gd name="connsiteX8" fmla="*/ 96884 w 5164969"/>
              <a:gd name="connsiteY8" fmla="*/ 411871 h 4601209"/>
              <a:gd name="connsiteX9" fmla="*/ 156769 w 5164969"/>
              <a:gd name="connsiteY9" fmla="*/ 263965 h 4601209"/>
              <a:gd name="connsiteX10" fmla="*/ 334568 w 5164969"/>
              <a:gd name="connsiteY10" fmla="*/ 162560 h 4601209"/>
              <a:gd name="connsiteX11" fmla="*/ 746824 w 5164969"/>
              <a:gd name="connsiteY11" fmla="*/ 65063 h 4601209"/>
              <a:gd name="connsiteX12" fmla="*/ 1052730 w 5164969"/>
              <a:gd name="connsiteY12" fmla="*/ 32630 h 4601209"/>
              <a:gd name="connsiteX13" fmla="*/ 1358457 w 5164969"/>
              <a:gd name="connsiteY13" fmla="*/ 36732 h 4601209"/>
              <a:gd name="connsiteX14" fmla="*/ 1666036 w 5164969"/>
              <a:gd name="connsiteY14" fmla="*/ 0 h 4601209"/>
              <a:gd name="connsiteX15" fmla="*/ 2089021 w 5164969"/>
              <a:gd name="connsiteY15" fmla="*/ 15240 h 4601209"/>
              <a:gd name="connsiteX16" fmla="*/ 4190054 w 5164969"/>
              <a:gd name="connsiteY16" fmla="*/ 11719 h 4601209"/>
              <a:gd name="connsiteX17" fmla="*/ 4778307 w 5164969"/>
              <a:gd name="connsiteY17" fmla="*/ 167638 h 4601209"/>
              <a:gd name="connsiteX18" fmla="*/ 5086710 w 5164969"/>
              <a:gd name="connsiteY18" fmla="*/ 548638 h 4601209"/>
              <a:gd name="connsiteX19" fmla="*/ 5130767 w 5164969"/>
              <a:gd name="connsiteY19" fmla="*/ 1234438 h 4601209"/>
              <a:gd name="connsiteX20" fmla="*/ 5130767 w 5164969"/>
              <a:gd name="connsiteY20" fmla="*/ 2529838 h 4601209"/>
              <a:gd name="connsiteX21" fmla="*/ 4756470 w 5164969"/>
              <a:gd name="connsiteY21" fmla="*/ 3449712 h 4601209"/>
              <a:gd name="connsiteX22" fmla="*/ 4350906 w 5164969"/>
              <a:gd name="connsiteY22" fmla="*/ 4442655 h 4601209"/>
              <a:gd name="connsiteX23" fmla="*/ 3689221 w 5164969"/>
              <a:gd name="connsiteY23" fmla="*/ 4401038 h 4601209"/>
              <a:gd name="connsiteX24" fmla="*/ 3165901 w 5164969"/>
              <a:gd name="connsiteY24" fmla="*/ 4319952 h 4601209"/>
              <a:gd name="connsiteX25" fmla="*/ 2384559 w 5164969"/>
              <a:gd name="connsiteY25" fmla="*/ 4218549 h 4601209"/>
              <a:gd name="connsiteX26" fmla="*/ 1185534 w 5164969"/>
              <a:gd name="connsiteY26" fmla="*/ 4024530 h 4601209"/>
              <a:gd name="connsiteX0" fmla="*/ 1185534 w 5216686"/>
              <a:gd name="connsiteY0" fmla="*/ 4024530 h 4564022"/>
              <a:gd name="connsiteX1" fmla="*/ 676816 w 5216686"/>
              <a:gd name="connsiteY1" fmla="*/ 3665804 h 4564022"/>
              <a:gd name="connsiteX2" fmla="*/ 388970 w 5216686"/>
              <a:gd name="connsiteY2" fmla="*/ 3411315 h 4564022"/>
              <a:gd name="connsiteX3" fmla="*/ 67120 w 5216686"/>
              <a:gd name="connsiteY3" fmla="*/ 2959295 h 4564022"/>
              <a:gd name="connsiteX4" fmla="*/ 11689 w 5216686"/>
              <a:gd name="connsiteY4" fmla="*/ 2225040 h 4564022"/>
              <a:gd name="connsiteX5" fmla="*/ 20022 w 5216686"/>
              <a:gd name="connsiteY5" fmla="*/ 1454157 h 4564022"/>
              <a:gd name="connsiteX6" fmla="*/ 47551 w 5216686"/>
              <a:gd name="connsiteY6" fmla="*/ 863130 h 4564022"/>
              <a:gd name="connsiteX7" fmla="*/ 76601 w 5216686"/>
              <a:gd name="connsiteY7" fmla="*/ 546047 h 4564022"/>
              <a:gd name="connsiteX8" fmla="*/ 96884 w 5216686"/>
              <a:gd name="connsiteY8" fmla="*/ 411871 h 4564022"/>
              <a:gd name="connsiteX9" fmla="*/ 156769 w 5216686"/>
              <a:gd name="connsiteY9" fmla="*/ 263965 h 4564022"/>
              <a:gd name="connsiteX10" fmla="*/ 334568 w 5216686"/>
              <a:gd name="connsiteY10" fmla="*/ 162560 h 4564022"/>
              <a:gd name="connsiteX11" fmla="*/ 746824 w 5216686"/>
              <a:gd name="connsiteY11" fmla="*/ 65063 h 4564022"/>
              <a:gd name="connsiteX12" fmla="*/ 1052730 w 5216686"/>
              <a:gd name="connsiteY12" fmla="*/ 32630 h 4564022"/>
              <a:gd name="connsiteX13" fmla="*/ 1358457 w 5216686"/>
              <a:gd name="connsiteY13" fmla="*/ 36732 h 4564022"/>
              <a:gd name="connsiteX14" fmla="*/ 1666036 w 5216686"/>
              <a:gd name="connsiteY14" fmla="*/ 0 h 4564022"/>
              <a:gd name="connsiteX15" fmla="*/ 2089021 w 5216686"/>
              <a:gd name="connsiteY15" fmla="*/ 15240 h 4564022"/>
              <a:gd name="connsiteX16" fmla="*/ 4190054 w 5216686"/>
              <a:gd name="connsiteY16" fmla="*/ 11719 h 4564022"/>
              <a:gd name="connsiteX17" fmla="*/ 4778307 w 5216686"/>
              <a:gd name="connsiteY17" fmla="*/ 167638 h 4564022"/>
              <a:gd name="connsiteX18" fmla="*/ 5086710 w 5216686"/>
              <a:gd name="connsiteY18" fmla="*/ 548638 h 4564022"/>
              <a:gd name="connsiteX19" fmla="*/ 5130767 w 5216686"/>
              <a:gd name="connsiteY19" fmla="*/ 1234438 h 4564022"/>
              <a:gd name="connsiteX20" fmla="*/ 5130767 w 5216686"/>
              <a:gd name="connsiteY20" fmla="*/ 2529838 h 4564022"/>
              <a:gd name="connsiteX21" fmla="*/ 5086709 w 5216686"/>
              <a:gd name="connsiteY21" fmla="*/ 3672838 h 4564022"/>
              <a:gd name="connsiteX22" fmla="*/ 4350906 w 5216686"/>
              <a:gd name="connsiteY22" fmla="*/ 4442655 h 4564022"/>
              <a:gd name="connsiteX23" fmla="*/ 3689221 w 5216686"/>
              <a:gd name="connsiteY23" fmla="*/ 4401038 h 4564022"/>
              <a:gd name="connsiteX24" fmla="*/ 3165901 w 5216686"/>
              <a:gd name="connsiteY24" fmla="*/ 4319952 h 4564022"/>
              <a:gd name="connsiteX25" fmla="*/ 2384559 w 5216686"/>
              <a:gd name="connsiteY25" fmla="*/ 4218549 h 4564022"/>
              <a:gd name="connsiteX26" fmla="*/ 1185534 w 5216686"/>
              <a:gd name="connsiteY26" fmla="*/ 4024530 h 4564022"/>
              <a:gd name="connsiteX0" fmla="*/ 1185534 w 5196853"/>
              <a:gd name="connsiteY0" fmla="*/ 4024530 h 4407290"/>
              <a:gd name="connsiteX1" fmla="*/ 676816 w 5196853"/>
              <a:gd name="connsiteY1" fmla="*/ 3665804 h 4407290"/>
              <a:gd name="connsiteX2" fmla="*/ 388970 w 5196853"/>
              <a:gd name="connsiteY2" fmla="*/ 3411315 h 4407290"/>
              <a:gd name="connsiteX3" fmla="*/ 67120 w 5196853"/>
              <a:gd name="connsiteY3" fmla="*/ 2959295 h 4407290"/>
              <a:gd name="connsiteX4" fmla="*/ 11689 w 5196853"/>
              <a:gd name="connsiteY4" fmla="*/ 2225040 h 4407290"/>
              <a:gd name="connsiteX5" fmla="*/ 20022 w 5196853"/>
              <a:gd name="connsiteY5" fmla="*/ 1454157 h 4407290"/>
              <a:gd name="connsiteX6" fmla="*/ 47551 w 5196853"/>
              <a:gd name="connsiteY6" fmla="*/ 863130 h 4407290"/>
              <a:gd name="connsiteX7" fmla="*/ 76601 w 5196853"/>
              <a:gd name="connsiteY7" fmla="*/ 546047 h 4407290"/>
              <a:gd name="connsiteX8" fmla="*/ 96884 w 5196853"/>
              <a:gd name="connsiteY8" fmla="*/ 411871 h 4407290"/>
              <a:gd name="connsiteX9" fmla="*/ 156769 w 5196853"/>
              <a:gd name="connsiteY9" fmla="*/ 263965 h 4407290"/>
              <a:gd name="connsiteX10" fmla="*/ 334568 w 5196853"/>
              <a:gd name="connsiteY10" fmla="*/ 162560 h 4407290"/>
              <a:gd name="connsiteX11" fmla="*/ 746824 w 5196853"/>
              <a:gd name="connsiteY11" fmla="*/ 65063 h 4407290"/>
              <a:gd name="connsiteX12" fmla="*/ 1052730 w 5196853"/>
              <a:gd name="connsiteY12" fmla="*/ 32630 h 4407290"/>
              <a:gd name="connsiteX13" fmla="*/ 1358457 w 5196853"/>
              <a:gd name="connsiteY13" fmla="*/ 36732 h 4407290"/>
              <a:gd name="connsiteX14" fmla="*/ 1666036 w 5196853"/>
              <a:gd name="connsiteY14" fmla="*/ 0 h 4407290"/>
              <a:gd name="connsiteX15" fmla="*/ 2089021 w 5196853"/>
              <a:gd name="connsiteY15" fmla="*/ 15240 h 4407290"/>
              <a:gd name="connsiteX16" fmla="*/ 4190054 w 5196853"/>
              <a:gd name="connsiteY16" fmla="*/ 11719 h 4407290"/>
              <a:gd name="connsiteX17" fmla="*/ 4778307 w 5196853"/>
              <a:gd name="connsiteY17" fmla="*/ 167638 h 4407290"/>
              <a:gd name="connsiteX18" fmla="*/ 5086710 w 5196853"/>
              <a:gd name="connsiteY18" fmla="*/ 548638 h 4407290"/>
              <a:gd name="connsiteX19" fmla="*/ 5130767 w 5196853"/>
              <a:gd name="connsiteY19" fmla="*/ 1234438 h 4407290"/>
              <a:gd name="connsiteX20" fmla="*/ 5130767 w 5196853"/>
              <a:gd name="connsiteY20" fmla="*/ 2529838 h 4407290"/>
              <a:gd name="connsiteX21" fmla="*/ 5086709 w 5196853"/>
              <a:gd name="connsiteY21" fmla="*/ 3672838 h 4407290"/>
              <a:gd name="connsiteX22" fmla="*/ 4469904 w 5196853"/>
              <a:gd name="connsiteY22" fmla="*/ 4282438 h 4407290"/>
              <a:gd name="connsiteX23" fmla="*/ 3689221 w 5196853"/>
              <a:gd name="connsiteY23" fmla="*/ 4401038 h 4407290"/>
              <a:gd name="connsiteX24" fmla="*/ 3165901 w 5196853"/>
              <a:gd name="connsiteY24" fmla="*/ 4319952 h 4407290"/>
              <a:gd name="connsiteX25" fmla="*/ 2384559 w 5196853"/>
              <a:gd name="connsiteY25" fmla="*/ 4218549 h 4407290"/>
              <a:gd name="connsiteX26" fmla="*/ 1185534 w 5196853"/>
              <a:gd name="connsiteY26" fmla="*/ 4024530 h 4407290"/>
              <a:gd name="connsiteX0" fmla="*/ 1185534 w 5196853"/>
              <a:gd name="connsiteY0" fmla="*/ 4024530 h 4407290"/>
              <a:gd name="connsiteX1" fmla="*/ 676816 w 5196853"/>
              <a:gd name="connsiteY1" fmla="*/ 3665804 h 4407290"/>
              <a:gd name="connsiteX2" fmla="*/ 388970 w 5196853"/>
              <a:gd name="connsiteY2" fmla="*/ 3411315 h 4407290"/>
              <a:gd name="connsiteX3" fmla="*/ 67120 w 5196853"/>
              <a:gd name="connsiteY3" fmla="*/ 2959295 h 4407290"/>
              <a:gd name="connsiteX4" fmla="*/ 11689 w 5196853"/>
              <a:gd name="connsiteY4" fmla="*/ 2225040 h 4407290"/>
              <a:gd name="connsiteX5" fmla="*/ 20022 w 5196853"/>
              <a:gd name="connsiteY5" fmla="*/ 1454157 h 4407290"/>
              <a:gd name="connsiteX6" fmla="*/ 47551 w 5196853"/>
              <a:gd name="connsiteY6" fmla="*/ 863130 h 4407290"/>
              <a:gd name="connsiteX7" fmla="*/ 76601 w 5196853"/>
              <a:gd name="connsiteY7" fmla="*/ 546047 h 4407290"/>
              <a:gd name="connsiteX8" fmla="*/ 96884 w 5196853"/>
              <a:gd name="connsiteY8" fmla="*/ 411871 h 4407290"/>
              <a:gd name="connsiteX9" fmla="*/ 156769 w 5196853"/>
              <a:gd name="connsiteY9" fmla="*/ 263965 h 4407290"/>
              <a:gd name="connsiteX10" fmla="*/ 334568 w 5196853"/>
              <a:gd name="connsiteY10" fmla="*/ 162560 h 4407290"/>
              <a:gd name="connsiteX11" fmla="*/ 746824 w 5196853"/>
              <a:gd name="connsiteY11" fmla="*/ 65063 h 4407290"/>
              <a:gd name="connsiteX12" fmla="*/ 1052730 w 5196853"/>
              <a:gd name="connsiteY12" fmla="*/ 32630 h 4407290"/>
              <a:gd name="connsiteX13" fmla="*/ 1358457 w 5196853"/>
              <a:gd name="connsiteY13" fmla="*/ 36732 h 4407290"/>
              <a:gd name="connsiteX14" fmla="*/ 1666036 w 5196853"/>
              <a:gd name="connsiteY14" fmla="*/ 0 h 4407290"/>
              <a:gd name="connsiteX15" fmla="*/ 2089021 w 5196853"/>
              <a:gd name="connsiteY15" fmla="*/ 15240 h 4407290"/>
              <a:gd name="connsiteX16" fmla="*/ 4190054 w 5196853"/>
              <a:gd name="connsiteY16" fmla="*/ 11719 h 4407290"/>
              <a:gd name="connsiteX17" fmla="*/ 4778307 w 5196853"/>
              <a:gd name="connsiteY17" fmla="*/ 167638 h 4407290"/>
              <a:gd name="connsiteX18" fmla="*/ 5086710 w 5196853"/>
              <a:gd name="connsiteY18" fmla="*/ 548638 h 4407290"/>
              <a:gd name="connsiteX19" fmla="*/ 5130767 w 5196853"/>
              <a:gd name="connsiteY19" fmla="*/ 1234438 h 4407290"/>
              <a:gd name="connsiteX20" fmla="*/ 5130767 w 5196853"/>
              <a:gd name="connsiteY20" fmla="*/ 2529838 h 4407290"/>
              <a:gd name="connsiteX21" fmla="*/ 5086709 w 5196853"/>
              <a:gd name="connsiteY21" fmla="*/ 3672838 h 4407290"/>
              <a:gd name="connsiteX22" fmla="*/ 4469904 w 5196853"/>
              <a:gd name="connsiteY22" fmla="*/ 4282438 h 4407290"/>
              <a:gd name="connsiteX23" fmla="*/ 3689221 w 5196853"/>
              <a:gd name="connsiteY23" fmla="*/ 4401038 h 4407290"/>
              <a:gd name="connsiteX24" fmla="*/ 3165901 w 5196853"/>
              <a:gd name="connsiteY24" fmla="*/ 4319952 h 4407290"/>
              <a:gd name="connsiteX25" fmla="*/ 2384559 w 5196853"/>
              <a:gd name="connsiteY25" fmla="*/ 4218549 h 4407290"/>
              <a:gd name="connsiteX26" fmla="*/ 1185534 w 5196853"/>
              <a:gd name="connsiteY26" fmla="*/ 4024530 h 4407290"/>
              <a:gd name="connsiteX0" fmla="*/ 1185534 w 5196853"/>
              <a:gd name="connsiteY0" fmla="*/ 4024530 h 4407290"/>
              <a:gd name="connsiteX1" fmla="*/ 676816 w 5196853"/>
              <a:gd name="connsiteY1" fmla="*/ 3665804 h 4407290"/>
              <a:gd name="connsiteX2" fmla="*/ 388970 w 5196853"/>
              <a:gd name="connsiteY2" fmla="*/ 3411315 h 4407290"/>
              <a:gd name="connsiteX3" fmla="*/ 67120 w 5196853"/>
              <a:gd name="connsiteY3" fmla="*/ 2959295 h 4407290"/>
              <a:gd name="connsiteX4" fmla="*/ 11689 w 5196853"/>
              <a:gd name="connsiteY4" fmla="*/ 2225040 h 4407290"/>
              <a:gd name="connsiteX5" fmla="*/ 20022 w 5196853"/>
              <a:gd name="connsiteY5" fmla="*/ 1454157 h 4407290"/>
              <a:gd name="connsiteX6" fmla="*/ 47551 w 5196853"/>
              <a:gd name="connsiteY6" fmla="*/ 863130 h 4407290"/>
              <a:gd name="connsiteX7" fmla="*/ 76601 w 5196853"/>
              <a:gd name="connsiteY7" fmla="*/ 546047 h 4407290"/>
              <a:gd name="connsiteX8" fmla="*/ 96884 w 5196853"/>
              <a:gd name="connsiteY8" fmla="*/ 411871 h 4407290"/>
              <a:gd name="connsiteX9" fmla="*/ 156769 w 5196853"/>
              <a:gd name="connsiteY9" fmla="*/ 263965 h 4407290"/>
              <a:gd name="connsiteX10" fmla="*/ 334568 w 5196853"/>
              <a:gd name="connsiteY10" fmla="*/ 162560 h 4407290"/>
              <a:gd name="connsiteX11" fmla="*/ 746824 w 5196853"/>
              <a:gd name="connsiteY11" fmla="*/ 65063 h 4407290"/>
              <a:gd name="connsiteX12" fmla="*/ 1052730 w 5196853"/>
              <a:gd name="connsiteY12" fmla="*/ 32630 h 4407290"/>
              <a:gd name="connsiteX13" fmla="*/ 1358457 w 5196853"/>
              <a:gd name="connsiteY13" fmla="*/ 36732 h 4407290"/>
              <a:gd name="connsiteX14" fmla="*/ 1666036 w 5196853"/>
              <a:gd name="connsiteY14" fmla="*/ 0 h 4407290"/>
              <a:gd name="connsiteX15" fmla="*/ 2089021 w 5196853"/>
              <a:gd name="connsiteY15" fmla="*/ 15240 h 4407290"/>
              <a:gd name="connsiteX16" fmla="*/ 4190054 w 5196853"/>
              <a:gd name="connsiteY16" fmla="*/ 11719 h 4407290"/>
              <a:gd name="connsiteX17" fmla="*/ 4778307 w 5196853"/>
              <a:gd name="connsiteY17" fmla="*/ 167638 h 4407290"/>
              <a:gd name="connsiteX18" fmla="*/ 5086710 w 5196853"/>
              <a:gd name="connsiteY18" fmla="*/ 548638 h 4407290"/>
              <a:gd name="connsiteX19" fmla="*/ 5130767 w 5196853"/>
              <a:gd name="connsiteY19" fmla="*/ 1234438 h 4407290"/>
              <a:gd name="connsiteX20" fmla="*/ 5130767 w 5196853"/>
              <a:gd name="connsiteY20" fmla="*/ 2529838 h 4407290"/>
              <a:gd name="connsiteX21" fmla="*/ 5086709 w 5196853"/>
              <a:gd name="connsiteY21" fmla="*/ 3672838 h 4407290"/>
              <a:gd name="connsiteX22" fmla="*/ 4469904 w 5196853"/>
              <a:gd name="connsiteY22" fmla="*/ 4282438 h 4407290"/>
              <a:gd name="connsiteX23" fmla="*/ 3689221 w 5196853"/>
              <a:gd name="connsiteY23" fmla="*/ 4401038 h 4407290"/>
              <a:gd name="connsiteX24" fmla="*/ 3165901 w 5196853"/>
              <a:gd name="connsiteY24" fmla="*/ 4319952 h 4407290"/>
              <a:gd name="connsiteX25" fmla="*/ 2384559 w 5196853"/>
              <a:gd name="connsiteY25" fmla="*/ 4218549 h 4407290"/>
              <a:gd name="connsiteX26" fmla="*/ 1185534 w 5196853"/>
              <a:gd name="connsiteY26" fmla="*/ 4024530 h 4407290"/>
              <a:gd name="connsiteX0" fmla="*/ 1185534 w 5196853"/>
              <a:gd name="connsiteY0" fmla="*/ 4024530 h 4407290"/>
              <a:gd name="connsiteX1" fmla="*/ 676816 w 5196853"/>
              <a:gd name="connsiteY1" fmla="*/ 3665804 h 4407290"/>
              <a:gd name="connsiteX2" fmla="*/ 388970 w 5196853"/>
              <a:gd name="connsiteY2" fmla="*/ 3411315 h 4407290"/>
              <a:gd name="connsiteX3" fmla="*/ 67120 w 5196853"/>
              <a:gd name="connsiteY3" fmla="*/ 2959295 h 4407290"/>
              <a:gd name="connsiteX4" fmla="*/ 11689 w 5196853"/>
              <a:gd name="connsiteY4" fmla="*/ 2225040 h 4407290"/>
              <a:gd name="connsiteX5" fmla="*/ 20022 w 5196853"/>
              <a:gd name="connsiteY5" fmla="*/ 1454157 h 4407290"/>
              <a:gd name="connsiteX6" fmla="*/ 47551 w 5196853"/>
              <a:gd name="connsiteY6" fmla="*/ 863130 h 4407290"/>
              <a:gd name="connsiteX7" fmla="*/ 76601 w 5196853"/>
              <a:gd name="connsiteY7" fmla="*/ 546047 h 4407290"/>
              <a:gd name="connsiteX8" fmla="*/ 96884 w 5196853"/>
              <a:gd name="connsiteY8" fmla="*/ 411871 h 4407290"/>
              <a:gd name="connsiteX9" fmla="*/ 156769 w 5196853"/>
              <a:gd name="connsiteY9" fmla="*/ 263965 h 4407290"/>
              <a:gd name="connsiteX10" fmla="*/ 334568 w 5196853"/>
              <a:gd name="connsiteY10" fmla="*/ 162560 h 4407290"/>
              <a:gd name="connsiteX11" fmla="*/ 746824 w 5196853"/>
              <a:gd name="connsiteY11" fmla="*/ 65063 h 4407290"/>
              <a:gd name="connsiteX12" fmla="*/ 1052730 w 5196853"/>
              <a:gd name="connsiteY12" fmla="*/ 32630 h 4407290"/>
              <a:gd name="connsiteX13" fmla="*/ 1358457 w 5196853"/>
              <a:gd name="connsiteY13" fmla="*/ 36732 h 4407290"/>
              <a:gd name="connsiteX14" fmla="*/ 1666036 w 5196853"/>
              <a:gd name="connsiteY14" fmla="*/ 0 h 4407290"/>
              <a:gd name="connsiteX15" fmla="*/ 2089021 w 5196853"/>
              <a:gd name="connsiteY15" fmla="*/ 15240 h 4407290"/>
              <a:gd name="connsiteX16" fmla="*/ 4190054 w 5196853"/>
              <a:gd name="connsiteY16" fmla="*/ 11719 h 4407290"/>
              <a:gd name="connsiteX17" fmla="*/ 4778307 w 5196853"/>
              <a:gd name="connsiteY17" fmla="*/ 167638 h 4407290"/>
              <a:gd name="connsiteX18" fmla="*/ 5086710 w 5196853"/>
              <a:gd name="connsiteY18" fmla="*/ 548638 h 4407290"/>
              <a:gd name="connsiteX19" fmla="*/ 5130767 w 5196853"/>
              <a:gd name="connsiteY19" fmla="*/ 1234438 h 4407290"/>
              <a:gd name="connsiteX20" fmla="*/ 5130767 w 5196853"/>
              <a:gd name="connsiteY20" fmla="*/ 2529838 h 4407290"/>
              <a:gd name="connsiteX21" fmla="*/ 5086709 w 5196853"/>
              <a:gd name="connsiteY21" fmla="*/ 3672838 h 4407290"/>
              <a:gd name="connsiteX22" fmla="*/ 4469904 w 5196853"/>
              <a:gd name="connsiteY22" fmla="*/ 4282438 h 4407290"/>
              <a:gd name="connsiteX23" fmla="*/ 3689221 w 5196853"/>
              <a:gd name="connsiteY23" fmla="*/ 4401038 h 4407290"/>
              <a:gd name="connsiteX24" fmla="*/ 3165901 w 5196853"/>
              <a:gd name="connsiteY24" fmla="*/ 4319952 h 4407290"/>
              <a:gd name="connsiteX25" fmla="*/ 2384559 w 5196853"/>
              <a:gd name="connsiteY25" fmla="*/ 4218549 h 4407290"/>
              <a:gd name="connsiteX26" fmla="*/ 1185534 w 5196853"/>
              <a:gd name="connsiteY26" fmla="*/ 4024530 h 4407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5196853" h="4407290">
                <a:moveTo>
                  <a:pt x="1185534" y="4024530"/>
                </a:moveTo>
                <a:cubicBezTo>
                  <a:pt x="901668" y="3935923"/>
                  <a:pt x="809577" y="3768007"/>
                  <a:pt x="676816" y="3665804"/>
                </a:cubicBezTo>
                <a:cubicBezTo>
                  <a:pt x="544055" y="3563602"/>
                  <a:pt x="490586" y="3529066"/>
                  <a:pt x="388970" y="3411315"/>
                </a:cubicBezTo>
                <a:cubicBezTo>
                  <a:pt x="287354" y="3293564"/>
                  <a:pt x="62887" y="3175195"/>
                  <a:pt x="67120" y="2959295"/>
                </a:cubicBezTo>
                <a:cubicBezTo>
                  <a:pt x="71353" y="2662962"/>
                  <a:pt x="0" y="2521173"/>
                  <a:pt x="11689" y="2225040"/>
                </a:cubicBezTo>
                <a:cubicBezTo>
                  <a:pt x="24389" y="2040890"/>
                  <a:pt x="14045" y="1681142"/>
                  <a:pt x="20022" y="1454157"/>
                </a:cubicBezTo>
                <a:cubicBezTo>
                  <a:pt x="25999" y="1227172"/>
                  <a:pt x="38121" y="1014482"/>
                  <a:pt x="47551" y="863130"/>
                </a:cubicBezTo>
                <a:cubicBezTo>
                  <a:pt x="56981" y="711778"/>
                  <a:pt x="62323" y="615395"/>
                  <a:pt x="76601" y="546047"/>
                </a:cubicBezTo>
                <a:cubicBezTo>
                  <a:pt x="90879" y="476699"/>
                  <a:pt x="85331" y="436839"/>
                  <a:pt x="96884" y="411871"/>
                </a:cubicBezTo>
                <a:cubicBezTo>
                  <a:pt x="114787" y="384787"/>
                  <a:pt x="117155" y="305517"/>
                  <a:pt x="156769" y="263965"/>
                </a:cubicBezTo>
                <a:cubicBezTo>
                  <a:pt x="196383" y="222413"/>
                  <a:pt x="243942" y="177664"/>
                  <a:pt x="334568" y="162560"/>
                </a:cubicBezTo>
                <a:cubicBezTo>
                  <a:pt x="428368" y="109481"/>
                  <a:pt x="627130" y="86718"/>
                  <a:pt x="746824" y="65063"/>
                </a:cubicBezTo>
                <a:cubicBezTo>
                  <a:pt x="866518" y="43408"/>
                  <a:pt x="950791" y="37352"/>
                  <a:pt x="1052730" y="32630"/>
                </a:cubicBezTo>
                <a:cubicBezTo>
                  <a:pt x="1154669" y="27908"/>
                  <a:pt x="1256239" y="42170"/>
                  <a:pt x="1358457" y="36732"/>
                </a:cubicBezTo>
                <a:cubicBezTo>
                  <a:pt x="1460675" y="31294"/>
                  <a:pt x="1544275" y="3582"/>
                  <a:pt x="1666036" y="0"/>
                </a:cubicBezTo>
                <a:cubicBezTo>
                  <a:pt x="1807031" y="5080"/>
                  <a:pt x="1668351" y="13287"/>
                  <a:pt x="2089021" y="15240"/>
                </a:cubicBezTo>
                <a:lnTo>
                  <a:pt x="4190054" y="11719"/>
                </a:lnTo>
                <a:cubicBezTo>
                  <a:pt x="4603113" y="27252"/>
                  <a:pt x="4628864" y="78152"/>
                  <a:pt x="4778307" y="167638"/>
                </a:cubicBezTo>
                <a:cubicBezTo>
                  <a:pt x="4927750" y="257124"/>
                  <a:pt x="5027967" y="370838"/>
                  <a:pt x="5086710" y="548638"/>
                </a:cubicBezTo>
                <a:cubicBezTo>
                  <a:pt x="5145453" y="726438"/>
                  <a:pt x="5132884" y="1071455"/>
                  <a:pt x="5130767" y="1234438"/>
                </a:cubicBezTo>
                <a:cubicBezTo>
                  <a:pt x="5120770" y="1487872"/>
                  <a:pt x="5123773" y="2169840"/>
                  <a:pt x="5130767" y="2529838"/>
                </a:cubicBezTo>
                <a:cubicBezTo>
                  <a:pt x="5138101" y="2865646"/>
                  <a:pt x="5196853" y="3380738"/>
                  <a:pt x="5086709" y="3672838"/>
                </a:cubicBezTo>
                <a:cubicBezTo>
                  <a:pt x="4976565" y="3964938"/>
                  <a:pt x="4702819" y="4161071"/>
                  <a:pt x="4469904" y="4282438"/>
                </a:cubicBezTo>
                <a:cubicBezTo>
                  <a:pt x="4236989" y="4403805"/>
                  <a:pt x="3906555" y="4394786"/>
                  <a:pt x="3689221" y="4401038"/>
                </a:cubicBezTo>
                <a:cubicBezTo>
                  <a:pt x="3471887" y="4407290"/>
                  <a:pt x="3383345" y="4350367"/>
                  <a:pt x="3165901" y="4319952"/>
                </a:cubicBezTo>
                <a:cubicBezTo>
                  <a:pt x="2948457" y="4289537"/>
                  <a:pt x="2714620" y="4267786"/>
                  <a:pt x="2384559" y="4218549"/>
                </a:cubicBezTo>
                <a:cubicBezTo>
                  <a:pt x="2083152" y="4123624"/>
                  <a:pt x="1470950" y="4116915"/>
                  <a:pt x="1185534" y="4024530"/>
                </a:cubicBezTo>
                <a:close/>
              </a:path>
            </a:pathLst>
          </a:cu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TextBox 73"/>
          <p:cNvSpPr txBox="1"/>
          <p:nvPr/>
        </p:nvSpPr>
        <p:spPr>
          <a:xfrm>
            <a:off x="4724400" y="2336074"/>
            <a:ext cx="1104815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Primary B</a:t>
            </a:r>
            <a:endParaRPr lang="en-US" dirty="0"/>
          </a:p>
        </p:txBody>
      </p:sp>
      <p:cxnSp>
        <p:nvCxnSpPr>
          <p:cNvPr id="75" name="Straight Connector 74"/>
          <p:cNvCxnSpPr/>
          <p:nvPr/>
        </p:nvCxnSpPr>
        <p:spPr>
          <a:xfrm>
            <a:off x="6274125" y="1688159"/>
            <a:ext cx="8382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75"/>
          <p:cNvSpPr txBox="1"/>
          <p:nvPr/>
        </p:nvSpPr>
        <p:spPr>
          <a:xfrm>
            <a:off x="7162800" y="1524000"/>
            <a:ext cx="11767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Interconnection</a:t>
            </a:r>
            <a:endParaRPr lang="en-US" sz="1200" dirty="0"/>
          </a:p>
        </p:txBody>
      </p:sp>
      <p:cxnSp>
        <p:nvCxnSpPr>
          <p:cNvPr id="78" name="Straight Connector 77"/>
          <p:cNvCxnSpPr/>
          <p:nvPr/>
        </p:nvCxnSpPr>
        <p:spPr>
          <a:xfrm>
            <a:off x="5943600" y="1957450"/>
            <a:ext cx="838200" cy="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/>
          <p:cNvCxnSpPr/>
          <p:nvPr/>
        </p:nvCxnSpPr>
        <p:spPr>
          <a:xfrm>
            <a:off x="2239290" y="1826827"/>
            <a:ext cx="838200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Box 79"/>
          <p:cNvSpPr txBox="1"/>
          <p:nvPr/>
        </p:nvSpPr>
        <p:spPr>
          <a:xfrm>
            <a:off x="3124200" y="1564575"/>
            <a:ext cx="2057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Communications boundary for scenario (UE4 perception)</a:t>
            </a:r>
            <a:endParaRPr lang="en-US" sz="1200" dirty="0"/>
          </a:p>
        </p:txBody>
      </p:sp>
      <p:cxnSp>
        <p:nvCxnSpPr>
          <p:cNvPr id="77" name="Straight Connector 76"/>
          <p:cNvCxnSpPr/>
          <p:nvPr/>
        </p:nvCxnSpPr>
        <p:spPr>
          <a:xfrm flipH="1">
            <a:off x="3505200" y="3124200"/>
            <a:ext cx="2362200" cy="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TextBox 81"/>
          <p:cNvSpPr txBox="1"/>
          <p:nvPr/>
        </p:nvSpPr>
        <p:spPr>
          <a:xfrm>
            <a:off x="6808525" y="1799777"/>
            <a:ext cx="23958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MCPTT call related communication</a:t>
            </a:r>
            <a:endParaRPr lang="en-US" sz="1200" dirty="0"/>
          </a:p>
        </p:txBody>
      </p:sp>
      <p:sp>
        <p:nvSpPr>
          <p:cNvPr id="83" name="TextBox 82"/>
          <p:cNvSpPr txBox="1"/>
          <p:nvPr/>
        </p:nvSpPr>
        <p:spPr>
          <a:xfrm>
            <a:off x="152400" y="5791200"/>
            <a:ext cx="57149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Note: MCPTT service A may be involved in communication e.g. for logging purposes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19575662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dirty="0" smtClean="0"/>
              <a:t>Scenario 4: UE4 in visited PLMN using Partner MCPTT Service with connection to Primary MCPTT server</a:t>
            </a:r>
            <a:endParaRPr lang="en-GB" sz="2800" dirty="0"/>
          </a:p>
        </p:txBody>
      </p:sp>
      <p:grpSp>
        <p:nvGrpSpPr>
          <p:cNvPr id="3" name="Group 2"/>
          <p:cNvGrpSpPr/>
          <p:nvPr/>
        </p:nvGrpSpPr>
        <p:grpSpPr>
          <a:xfrm>
            <a:off x="2209800" y="2286000"/>
            <a:ext cx="1447800" cy="1877483"/>
            <a:chOff x="1600200" y="1551517"/>
            <a:chExt cx="2133600" cy="2804583"/>
          </a:xfrm>
        </p:grpSpPr>
        <p:sp>
          <p:nvSpPr>
            <p:cNvPr id="4" name="Rectangle 3"/>
            <p:cNvSpPr/>
            <p:nvPr/>
          </p:nvSpPr>
          <p:spPr>
            <a:xfrm>
              <a:off x="1600200" y="3774017"/>
              <a:ext cx="2133600" cy="582083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 smtClean="0">
                  <a:solidFill>
                    <a:schemeClr val="tx1"/>
                  </a:solidFill>
                </a:rPr>
                <a:t>EPS</a:t>
              </a:r>
              <a:endParaRPr lang="en-GB" sz="1200" dirty="0">
                <a:solidFill>
                  <a:schemeClr val="tx1"/>
                </a:solidFill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2721708" y="2609850"/>
              <a:ext cx="1012092" cy="582083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 smtClean="0">
                  <a:solidFill>
                    <a:schemeClr val="tx1"/>
                  </a:solidFill>
                </a:rPr>
                <a:t>SIP core</a:t>
              </a:r>
              <a:endParaRPr lang="en-GB" sz="1200" dirty="0">
                <a:solidFill>
                  <a:schemeClr val="tx1"/>
                </a:solidFill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1600200" y="1551517"/>
              <a:ext cx="2133600" cy="582083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 smtClean="0">
                  <a:solidFill>
                    <a:schemeClr val="tx1"/>
                  </a:solidFill>
                </a:rPr>
                <a:t>Application Services Layer</a:t>
              </a:r>
              <a:endParaRPr lang="en-GB" sz="1200" dirty="0">
                <a:solidFill>
                  <a:schemeClr val="tx1"/>
                </a:solidFill>
              </a:endParaRPr>
            </a:p>
          </p:txBody>
        </p:sp>
        <p:cxnSp>
          <p:nvCxnSpPr>
            <p:cNvPr id="9" name="Straight Connector 8"/>
            <p:cNvCxnSpPr/>
            <p:nvPr/>
          </p:nvCxnSpPr>
          <p:spPr>
            <a:xfrm>
              <a:off x="3200400" y="2161117"/>
              <a:ext cx="0" cy="45720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10"/>
          <p:cNvGrpSpPr/>
          <p:nvPr/>
        </p:nvGrpSpPr>
        <p:grpSpPr>
          <a:xfrm flipH="1">
            <a:off x="5257800" y="2286000"/>
            <a:ext cx="1447800" cy="1877483"/>
            <a:chOff x="1600200" y="1551517"/>
            <a:chExt cx="2133600" cy="2804583"/>
          </a:xfrm>
        </p:grpSpPr>
        <p:sp>
          <p:nvSpPr>
            <p:cNvPr id="12" name="Rectangle 11"/>
            <p:cNvSpPr/>
            <p:nvPr/>
          </p:nvSpPr>
          <p:spPr>
            <a:xfrm>
              <a:off x="1600200" y="3774017"/>
              <a:ext cx="2133600" cy="582083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 smtClean="0">
                  <a:solidFill>
                    <a:schemeClr val="tx1"/>
                  </a:solidFill>
                </a:rPr>
                <a:t>EPS</a:t>
              </a:r>
              <a:endParaRPr lang="en-GB" sz="1200" dirty="0">
                <a:solidFill>
                  <a:schemeClr val="tx1"/>
                </a:solidFill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2721708" y="2609850"/>
              <a:ext cx="1012092" cy="582083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 smtClean="0">
                  <a:solidFill>
                    <a:schemeClr val="tx1"/>
                  </a:solidFill>
                </a:rPr>
                <a:t>SIP core</a:t>
              </a:r>
              <a:endParaRPr lang="en-GB" sz="1200" dirty="0">
                <a:solidFill>
                  <a:schemeClr val="tx1"/>
                </a:solidFill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1600200" y="1551517"/>
              <a:ext cx="2133600" cy="582083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 smtClean="0">
                  <a:solidFill>
                    <a:schemeClr val="tx1"/>
                  </a:solidFill>
                </a:rPr>
                <a:t>Application Services Layer</a:t>
              </a:r>
              <a:endParaRPr lang="en-GB" sz="1200" dirty="0">
                <a:solidFill>
                  <a:schemeClr val="tx1"/>
                </a:solidFill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>
              <a:off x="1873738" y="2133600"/>
              <a:ext cx="0" cy="1640417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>
              <a:off x="2133600" y="2120900"/>
              <a:ext cx="0" cy="1640417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>
              <a:off x="3200400" y="2161117"/>
              <a:ext cx="0" cy="45720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3200400" y="3194249"/>
              <a:ext cx="0" cy="567068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Rectangle 18"/>
          <p:cNvSpPr/>
          <p:nvPr/>
        </p:nvSpPr>
        <p:spPr>
          <a:xfrm>
            <a:off x="4495800" y="4648200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UE4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6248400" y="4648200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UEW</a:t>
            </a:r>
            <a:endParaRPr lang="en-GB" sz="1200" dirty="0">
              <a:solidFill>
                <a:schemeClr val="tx1"/>
              </a:solidFill>
            </a:endParaRPr>
          </a:p>
        </p:txBody>
      </p:sp>
      <p:grpSp>
        <p:nvGrpSpPr>
          <p:cNvPr id="21" name="Group 20"/>
          <p:cNvGrpSpPr/>
          <p:nvPr/>
        </p:nvGrpSpPr>
        <p:grpSpPr>
          <a:xfrm flipH="1">
            <a:off x="6376864" y="4155744"/>
            <a:ext cx="176335" cy="492456"/>
            <a:chOff x="6376865" y="4155744"/>
            <a:chExt cx="176335" cy="323272"/>
          </a:xfrm>
        </p:grpSpPr>
        <p:cxnSp>
          <p:nvCxnSpPr>
            <p:cNvPr id="22" name="Straight Connector 21"/>
            <p:cNvCxnSpPr/>
            <p:nvPr/>
          </p:nvCxnSpPr>
          <p:spPr>
            <a:xfrm>
              <a:off x="6376865" y="4155744"/>
              <a:ext cx="0" cy="323272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>
              <a:off x="6553200" y="4160121"/>
              <a:ext cx="0" cy="318895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Scenario 5: UE4 in visited PLMN not using any MCPTT Service</a:t>
            </a:r>
            <a:endParaRPr lang="en-US" dirty="0"/>
          </a:p>
        </p:txBody>
      </p:sp>
      <p:sp>
        <p:nvSpPr>
          <p:cNvPr id="5" name="Oval 4"/>
          <p:cNvSpPr/>
          <p:nvPr/>
        </p:nvSpPr>
        <p:spPr>
          <a:xfrm>
            <a:off x="1524000" y="3352800"/>
            <a:ext cx="3055511" cy="22098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6184744" y="6172200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6144228" y="6208509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UE4</a:t>
            </a:r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704372" y="398899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>
            <a:endCxn id="52" idx="4"/>
          </p:cNvCxnSpPr>
          <p:nvPr/>
        </p:nvCxnSpPr>
        <p:spPr>
          <a:xfrm flipH="1" flipV="1">
            <a:off x="6366456" y="5661498"/>
            <a:ext cx="40464" cy="51135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2513225" y="4239638"/>
            <a:ext cx="13660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PLMN Home</a:t>
            </a:r>
            <a:endParaRPr lang="en-US" dirty="0"/>
          </a:p>
        </p:txBody>
      </p:sp>
      <p:sp>
        <p:nvSpPr>
          <p:cNvPr id="51" name="Rectangle 50"/>
          <p:cNvSpPr/>
          <p:nvPr/>
        </p:nvSpPr>
        <p:spPr>
          <a:xfrm>
            <a:off x="8472381" y="2971480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TextBox 52"/>
          <p:cNvSpPr txBox="1"/>
          <p:nvPr/>
        </p:nvSpPr>
        <p:spPr>
          <a:xfrm>
            <a:off x="8396181" y="2994498"/>
            <a:ext cx="6056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UEw</a:t>
            </a:r>
            <a:endParaRPr lang="en-US" dirty="0"/>
          </a:p>
        </p:txBody>
      </p:sp>
      <p:sp>
        <p:nvSpPr>
          <p:cNvPr id="56" name="Rectangle 55"/>
          <p:cNvSpPr/>
          <p:nvPr/>
        </p:nvSpPr>
        <p:spPr>
          <a:xfrm>
            <a:off x="8472381" y="3809681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TextBox 56"/>
          <p:cNvSpPr txBox="1"/>
          <p:nvPr/>
        </p:nvSpPr>
        <p:spPr>
          <a:xfrm>
            <a:off x="8396181" y="3832699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UEx</a:t>
            </a:r>
            <a:endParaRPr lang="en-US" dirty="0"/>
          </a:p>
        </p:txBody>
      </p:sp>
      <p:sp>
        <p:nvSpPr>
          <p:cNvPr id="58" name="Rectangle 57"/>
          <p:cNvSpPr/>
          <p:nvPr/>
        </p:nvSpPr>
        <p:spPr>
          <a:xfrm>
            <a:off x="8472381" y="4647882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TextBox 58"/>
          <p:cNvSpPr txBox="1"/>
          <p:nvPr/>
        </p:nvSpPr>
        <p:spPr>
          <a:xfrm>
            <a:off x="8396181" y="4670900"/>
            <a:ext cx="5431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UEy</a:t>
            </a:r>
            <a:endParaRPr lang="en-US" dirty="0"/>
          </a:p>
        </p:txBody>
      </p:sp>
      <p:sp>
        <p:nvSpPr>
          <p:cNvPr id="60" name="Rectangle 59"/>
          <p:cNvSpPr/>
          <p:nvPr/>
        </p:nvSpPr>
        <p:spPr>
          <a:xfrm>
            <a:off x="8472381" y="5486083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TextBox 60"/>
          <p:cNvSpPr txBox="1"/>
          <p:nvPr/>
        </p:nvSpPr>
        <p:spPr>
          <a:xfrm>
            <a:off x="8396181" y="5509101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UEz</a:t>
            </a:r>
            <a:endParaRPr lang="en-US" dirty="0"/>
          </a:p>
        </p:txBody>
      </p:sp>
      <p:cxnSp>
        <p:nvCxnSpPr>
          <p:cNvPr id="62" name="Straight Connector 61"/>
          <p:cNvCxnSpPr/>
          <p:nvPr/>
        </p:nvCxnSpPr>
        <p:spPr>
          <a:xfrm>
            <a:off x="7571659" y="4819898"/>
            <a:ext cx="914400" cy="9144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flipV="1">
            <a:off x="7348860" y="3239073"/>
            <a:ext cx="1143000" cy="60959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 flipV="1">
            <a:off x="7585953" y="4038600"/>
            <a:ext cx="866172" cy="30480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>
            <a:off x="7662153" y="4495800"/>
            <a:ext cx="838200" cy="33689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Oval 51"/>
          <p:cNvSpPr/>
          <p:nvPr/>
        </p:nvSpPr>
        <p:spPr>
          <a:xfrm>
            <a:off x="5029200" y="3451698"/>
            <a:ext cx="2674511" cy="22098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73" name="TextBox 72"/>
          <p:cNvSpPr txBox="1"/>
          <p:nvPr/>
        </p:nvSpPr>
        <p:spPr>
          <a:xfrm>
            <a:off x="5723880" y="4303509"/>
            <a:ext cx="1438920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PLMN Visited</a:t>
            </a:r>
            <a:endParaRPr lang="en-US" dirty="0"/>
          </a:p>
        </p:txBody>
      </p:sp>
      <p:cxnSp>
        <p:nvCxnSpPr>
          <p:cNvPr id="22" name="Straight Connector 21"/>
          <p:cNvCxnSpPr>
            <a:stCxn id="5" idx="6"/>
          </p:cNvCxnSpPr>
          <p:nvPr/>
        </p:nvCxnSpPr>
        <p:spPr>
          <a:xfrm flipV="1">
            <a:off x="4579511" y="4424304"/>
            <a:ext cx="449689" cy="3339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Freeform 62"/>
          <p:cNvSpPr/>
          <p:nvPr/>
        </p:nvSpPr>
        <p:spPr>
          <a:xfrm>
            <a:off x="4850935" y="2699163"/>
            <a:ext cx="4192014" cy="4047373"/>
          </a:xfrm>
          <a:custGeom>
            <a:avLst/>
            <a:gdLst>
              <a:gd name="connsiteX0" fmla="*/ 800100 w 4312035"/>
              <a:gd name="connsiteY0" fmla="*/ 25824 h 3912024"/>
              <a:gd name="connsiteX1" fmla="*/ 800100 w 4312035"/>
              <a:gd name="connsiteY1" fmla="*/ 25824 h 3912024"/>
              <a:gd name="connsiteX2" fmla="*/ 685800 w 4312035"/>
              <a:gd name="connsiteY2" fmla="*/ 38524 h 3912024"/>
              <a:gd name="connsiteX3" fmla="*/ 584200 w 4312035"/>
              <a:gd name="connsiteY3" fmla="*/ 63924 h 3912024"/>
              <a:gd name="connsiteX4" fmla="*/ 304800 w 4312035"/>
              <a:gd name="connsiteY4" fmla="*/ 76624 h 3912024"/>
              <a:gd name="connsiteX5" fmla="*/ 266700 w 4312035"/>
              <a:gd name="connsiteY5" fmla="*/ 89324 h 3912024"/>
              <a:gd name="connsiteX6" fmla="*/ 190500 w 4312035"/>
              <a:gd name="connsiteY6" fmla="*/ 102024 h 3912024"/>
              <a:gd name="connsiteX7" fmla="*/ 152400 w 4312035"/>
              <a:gd name="connsiteY7" fmla="*/ 127424 h 3912024"/>
              <a:gd name="connsiteX8" fmla="*/ 127000 w 4312035"/>
              <a:gd name="connsiteY8" fmla="*/ 165524 h 3912024"/>
              <a:gd name="connsiteX9" fmla="*/ 114300 w 4312035"/>
              <a:gd name="connsiteY9" fmla="*/ 216324 h 3912024"/>
              <a:gd name="connsiteX10" fmla="*/ 101600 w 4312035"/>
              <a:gd name="connsiteY10" fmla="*/ 584624 h 3912024"/>
              <a:gd name="connsiteX11" fmla="*/ 114300 w 4312035"/>
              <a:gd name="connsiteY11" fmla="*/ 851324 h 3912024"/>
              <a:gd name="connsiteX12" fmla="*/ 139700 w 4312035"/>
              <a:gd name="connsiteY12" fmla="*/ 1054524 h 3912024"/>
              <a:gd name="connsiteX13" fmla="*/ 139700 w 4312035"/>
              <a:gd name="connsiteY13" fmla="*/ 1638724 h 3912024"/>
              <a:gd name="connsiteX14" fmla="*/ 127000 w 4312035"/>
              <a:gd name="connsiteY14" fmla="*/ 1676824 h 3912024"/>
              <a:gd name="connsiteX15" fmla="*/ 101600 w 4312035"/>
              <a:gd name="connsiteY15" fmla="*/ 1778424 h 3912024"/>
              <a:gd name="connsiteX16" fmla="*/ 88900 w 4312035"/>
              <a:gd name="connsiteY16" fmla="*/ 1841924 h 3912024"/>
              <a:gd name="connsiteX17" fmla="*/ 63500 w 4312035"/>
              <a:gd name="connsiteY17" fmla="*/ 1918124 h 3912024"/>
              <a:gd name="connsiteX18" fmla="*/ 50800 w 4312035"/>
              <a:gd name="connsiteY18" fmla="*/ 1956224 h 3912024"/>
              <a:gd name="connsiteX19" fmla="*/ 25400 w 4312035"/>
              <a:gd name="connsiteY19" fmla="*/ 2057824 h 3912024"/>
              <a:gd name="connsiteX20" fmla="*/ 0 w 4312035"/>
              <a:gd name="connsiteY20" fmla="*/ 2134024 h 3912024"/>
              <a:gd name="connsiteX21" fmla="*/ 12700 w 4312035"/>
              <a:gd name="connsiteY21" fmla="*/ 2324524 h 3912024"/>
              <a:gd name="connsiteX22" fmla="*/ 50800 w 4312035"/>
              <a:gd name="connsiteY22" fmla="*/ 2451524 h 3912024"/>
              <a:gd name="connsiteX23" fmla="*/ 63500 w 4312035"/>
              <a:gd name="connsiteY23" fmla="*/ 2527724 h 3912024"/>
              <a:gd name="connsiteX24" fmla="*/ 88900 w 4312035"/>
              <a:gd name="connsiteY24" fmla="*/ 2629324 h 3912024"/>
              <a:gd name="connsiteX25" fmla="*/ 101600 w 4312035"/>
              <a:gd name="connsiteY25" fmla="*/ 2680124 h 3912024"/>
              <a:gd name="connsiteX26" fmla="*/ 127000 w 4312035"/>
              <a:gd name="connsiteY26" fmla="*/ 2730924 h 3912024"/>
              <a:gd name="connsiteX27" fmla="*/ 165100 w 4312035"/>
              <a:gd name="connsiteY27" fmla="*/ 2857924 h 3912024"/>
              <a:gd name="connsiteX28" fmla="*/ 177800 w 4312035"/>
              <a:gd name="connsiteY28" fmla="*/ 2896024 h 3912024"/>
              <a:gd name="connsiteX29" fmla="*/ 254000 w 4312035"/>
              <a:gd name="connsiteY29" fmla="*/ 2984924 h 3912024"/>
              <a:gd name="connsiteX30" fmla="*/ 381000 w 4312035"/>
              <a:gd name="connsiteY30" fmla="*/ 3162724 h 3912024"/>
              <a:gd name="connsiteX31" fmla="*/ 431800 w 4312035"/>
              <a:gd name="connsiteY31" fmla="*/ 3251624 h 3912024"/>
              <a:gd name="connsiteX32" fmla="*/ 469900 w 4312035"/>
              <a:gd name="connsiteY32" fmla="*/ 3340524 h 3912024"/>
              <a:gd name="connsiteX33" fmla="*/ 533400 w 4312035"/>
              <a:gd name="connsiteY33" fmla="*/ 3404024 h 3912024"/>
              <a:gd name="connsiteX34" fmla="*/ 571500 w 4312035"/>
              <a:gd name="connsiteY34" fmla="*/ 3480224 h 3912024"/>
              <a:gd name="connsiteX35" fmla="*/ 647700 w 4312035"/>
              <a:gd name="connsiteY35" fmla="*/ 3556424 h 3912024"/>
              <a:gd name="connsiteX36" fmla="*/ 685800 w 4312035"/>
              <a:gd name="connsiteY36" fmla="*/ 3619924 h 3912024"/>
              <a:gd name="connsiteX37" fmla="*/ 736600 w 4312035"/>
              <a:gd name="connsiteY37" fmla="*/ 3708824 h 3912024"/>
              <a:gd name="connsiteX38" fmla="*/ 774700 w 4312035"/>
              <a:gd name="connsiteY38" fmla="*/ 3734224 h 3912024"/>
              <a:gd name="connsiteX39" fmla="*/ 800100 w 4312035"/>
              <a:gd name="connsiteY39" fmla="*/ 3772324 h 3912024"/>
              <a:gd name="connsiteX40" fmla="*/ 927100 w 4312035"/>
              <a:gd name="connsiteY40" fmla="*/ 3835824 h 3912024"/>
              <a:gd name="connsiteX41" fmla="*/ 1003300 w 4312035"/>
              <a:gd name="connsiteY41" fmla="*/ 3848524 h 3912024"/>
              <a:gd name="connsiteX42" fmla="*/ 1054100 w 4312035"/>
              <a:gd name="connsiteY42" fmla="*/ 3861224 h 3912024"/>
              <a:gd name="connsiteX43" fmla="*/ 1092200 w 4312035"/>
              <a:gd name="connsiteY43" fmla="*/ 3873924 h 3912024"/>
              <a:gd name="connsiteX44" fmla="*/ 1231900 w 4312035"/>
              <a:gd name="connsiteY44" fmla="*/ 3886624 h 3912024"/>
              <a:gd name="connsiteX45" fmla="*/ 1320800 w 4312035"/>
              <a:gd name="connsiteY45" fmla="*/ 3899324 h 3912024"/>
              <a:gd name="connsiteX46" fmla="*/ 1511300 w 4312035"/>
              <a:gd name="connsiteY46" fmla="*/ 3912024 h 3912024"/>
              <a:gd name="connsiteX47" fmla="*/ 2197100 w 4312035"/>
              <a:gd name="connsiteY47" fmla="*/ 3899324 h 3912024"/>
              <a:gd name="connsiteX48" fmla="*/ 2374900 w 4312035"/>
              <a:gd name="connsiteY48" fmla="*/ 3873924 h 3912024"/>
              <a:gd name="connsiteX49" fmla="*/ 2476500 w 4312035"/>
              <a:gd name="connsiteY49" fmla="*/ 3861224 h 3912024"/>
              <a:gd name="connsiteX50" fmla="*/ 2590800 w 4312035"/>
              <a:gd name="connsiteY50" fmla="*/ 3848524 h 3912024"/>
              <a:gd name="connsiteX51" fmla="*/ 2717800 w 4312035"/>
              <a:gd name="connsiteY51" fmla="*/ 3823124 h 3912024"/>
              <a:gd name="connsiteX52" fmla="*/ 3022600 w 4312035"/>
              <a:gd name="connsiteY52" fmla="*/ 3797724 h 3912024"/>
              <a:gd name="connsiteX53" fmla="*/ 3213100 w 4312035"/>
              <a:gd name="connsiteY53" fmla="*/ 3772324 h 3912024"/>
              <a:gd name="connsiteX54" fmla="*/ 3454400 w 4312035"/>
              <a:gd name="connsiteY54" fmla="*/ 3797724 h 3912024"/>
              <a:gd name="connsiteX55" fmla="*/ 3505200 w 4312035"/>
              <a:gd name="connsiteY55" fmla="*/ 3810424 h 3912024"/>
              <a:gd name="connsiteX56" fmla="*/ 3581400 w 4312035"/>
              <a:gd name="connsiteY56" fmla="*/ 3835824 h 3912024"/>
              <a:gd name="connsiteX57" fmla="*/ 3937000 w 4312035"/>
              <a:gd name="connsiteY57" fmla="*/ 3823124 h 3912024"/>
              <a:gd name="connsiteX58" fmla="*/ 3975100 w 4312035"/>
              <a:gd name="connsiteY58" fmla="*/ 3810424 h 3912024"/>
              <a:gd name="connsiteX59" fmla="*/ 4025900 w 4312035"/>
              <a:gd name="connsiteY59" fmla="*/ 3797724 h 3912024"/>
              <a:gd name="connsiteX60" fmla="*/ 4178300 w 4312035"/>
              <a:gd name="connsiteY60" fmla="*/ 3721524 h 3912024"/>
              <a:gd name="connsiteX61" fmla="*/ 4216400 w 4312035"/>
              <a:gd name="connsiteY61" fmla="*/ 3696124 h 3912024"/>
              <a:gd name="connsiteX62" fmla="*/ 4229100 w 4312035"/>
              <a:gd name="connsiteY62" fmla="*/ 3658024 h 3912024"/>
              <a:gd name="connsiteX63" fmla="*/ 4254500 w 4312035"/>
              <a:gd name="connsiteY63" fmla="*/ 3619924 h 3912024"/>
              <a:gd name="connsiteX64" fmla="*/ 4279900 w 4312035"/>
              <a:gd name="connsiteY64" fmla="*/ 3543724 h 3912024"/>
              <a:gd name="connsiteX65" fmla="*/ 4292600 w 4312035"/>
              <a:gd name="connsiteY65" fmla="*/ 3505624 h 3912024"/>
              <a:gd name="connsiteX66" fmla="*/ 4292600 w 4312035"/>
              <a:gd name="connsiteY66" fmla="*/ 2959524 h 3912024"/>
              <a:gd name="connsiteX67" fmla="*/ 4267200 w 4312035"/>
              <a:gd name="connsiteY67" fmla="*/ 2883324 h 3912024"/>
              <a:gd name="connsiteX68" fmla="*/ 4229100 w 4312035"/>
              <a:gd name="connsiteY68" fmla="*/ 2692824 h 3912024"/>
              <a:gd name="connsiteX69" fmla="*/ 4241800 w 4312035"/>
              <a:gd name="connsiteY69" fmla="*/ 1956224 h 3912024"/>
              <a:gd name="connsiteX70" fmla="*/ 4229100 w 4312035"/>
              <a:gd name="connsiteY70" fmla="*/ 1918124 h 3912024"/>
              <a:gd name="connsiteX71" fmla="*/ 4241800 w 4312035"/>
              <a:gd name="connsiteY71" fmla="*/ 1651424 h 3912024"/>
              <a:gd name="connsiteX72" fmla="*/ 4267200 w 4312035"/>
              <a:gd name="connsiteY72" fmla="*/ 965624 h 3912024"/>
              <a:gd name="connsiteX73" fmla="*/ 4254500 w 4312035"/>
              <a:gd name="connsiteY73" fmla="*/ 698924 h 3912024"/>
              <a:gd name="connsiteX74" fmla="*/ 4229100 w 4312035"/>
              <a:gd name="connsiteY74" fmla="*/ 622724 h 3912024"/>
              <a:gd name="connsiteX75" fmla="*/ 4152900 w 4312035"/>
              <a:gd name="connsiteY75" fmla="*/ 571924 h 3912024"/>
              <a:gd name="connsiteX76" fmla="*/ 4076700 w 4312035"/>
              <a:gd name="connsiteY76" fmla="*/ 521124 h 3912024"/>
              <a:gd name="connsiteX77" fmla="*/ 3975100 w 4312035"/>
              <a:gd name="connsiteY77" fmla="*/ 444924 h 3912024"/>
              <a:gd name="connsiteX78" fmla="*/ 3898900 w 4312035"/>
              <a:gd name="connsiteY78" fmla="*/ 419524 h 3912024"/>
              <a:gd name="connsiteX79" fmla="*/ 3860800 w 4312035"/>
              <a:gd name="connsiteY79" fmla="*/ 406824 h 3912024"/>
              <a:gd name="connsiteX80" fmla="*/ 3822700 w 4312035"/>
              <a:gd name="connsiteY80" fmla="*/ 381424 h 3912024"/>
              <a:gd name="connsiteX81" fmla="*/ 3644900 w 4312035"/>
              <a:gd name="connsiteY81" fmla="*/ 356024 h 3912024"/>
              <a:gd name="connsiteX82" fmla="*/ 3492500 w 4312035"/>
              <a:gd name="connsiteY82" fmla="*/ 343324 h 3912024"/>
              <a:gd name="connsiteX83" fmla="*/ 3378200 w 4312035"/>
              <a:gd name="connsiteY83" fmla="*/ 330624 h 3912024"/>
              <a:gd name="connsiteX84" fmla="*/ 3009900 w 4312035"/>
              <a:gd name="connsiteY84" fmla="*/ 317924 h 3912024"/>
              <a:gd name="connsiteX85" fmla="*/ 2819400 w 4312035"/>
              <a:gd name="connsiteY85" fmla="*/ 305224 h 3912024"/>
              <a:gd name="connsiteX86" fmla="*/ 2705100 w 4312035"/>
              <a:gd name="connsiteY86" fmla="*/ 292524 h 3912024"/>
              <a:gd name="connsiteX87" fmla="*/ 2425700 w 4312035"/>
              <a:gd name="connsiteY87" fmla="*/ 279824 h 3912024"/>
              <a:gd name="connsiteX88" fmla="*/ 2286000 w 4312035"/>
              <a:gd name="connsiteY88" fmla="*/ 254424 h 3912024"/>
              <a:gd name="connsiteX89" fmla="*/ 2235200 w 4312035"/>
              <a:gd name="connsiteY89" fmla="*/ 241724 h 3912024"/>
              <a:gd name="connsiteX90" fmla="*/ 2108200 w 4312035"/>
              <a:gd name="connsiteY90" fmla="*/ 216324 h 3912024"/>
              <a:gd name="connsiteX91" fmla="*/ 2032000 w 4312035"/>
              <a:gd name="connsiteY91" fmla="*/ 190924 h 3912024"/>
              <a:gd name="connsiteX92" fmla="*/ 1955800 w 4312035"/>
              <a:gd name="connsiteY92" fmla="*/ 165524 h 3912024"/>
              <a:gd name="connsiteX93" fmla="*/ 1917700 w 4312035"/>
              <a:gd name="connsiteY93" fmla="*/ 152824 h 3912024"/>
              <a:gd name="connsiteX94" fmla="*/ 1816100 w 4312035"/>
              <a:gd name="connsiteY94" fmla="*/ 127424 h 3912024"/>
              <a:gd name="connsiteX95" fmla="*/ 1778000 w 4312035"/>
              <a:gd name="connsiteY95" fmla="*/ 114724 h 3912024"/>
              <a:gd name="connsiteX96" fmla="*/ 1727200 w 4312035"/>
              <a:gd name="connsiteY96" fmla="*/ 102024 h 3912024"/>
              <a:gd name="connsiteX97" fmla="*/ 1689100 w 4312035"/>
              <a:gd name="connsiteY97" fmla="*/ 89324 h 3912024"/>
              <a:gd name="connsiteX98" fmla="*/ 1638300 w 4312035"/>
              <a:gd name="connsiteY98" fmla="*/ 76624 h 3912024"/>
              <a:gd name="connsiteX99" fmla="*/ 1562100 w 4312035"/>
              <a:gd name="connsiteY99" fmla="*/ 51224 h 3912024"/>
              <a:gd name="connsiteX100" fmla="*/ 1524000 w 4312035"/>
              <a:gd name="connsiteY100" fmla="*/ 38524 h 3912024"/>
              <a:gd name="connsiteX101" fmla="*/ 1422400 w 4312035"/>
              <a:gd name="connsiteY101" fmla="*/ 13124 h 3912024"/>
              <a:gd name="connsiteX102" fmla="*/ 1384300 w 4312035"/>
              <a:gd name="connsiteY102" fmla="*/ 424 h 3912024"/>
              <a:gd name="connsiteX103" fmla="*/ 800100 w 4312035"/>
              <a:gd name="connsiteY103" fmla="*/ 25824 h 3912024"/>
              <a:gd name="connsiteX0" fmla="*/ 800100 w 4312035"/>
              <a:gd name="connsiteY0" fmla="*/ 25824 h 3912024"/>
              <a:gd name="connsiteX1" fmla="*/ 800100 w 4312035"/>
              <a:gd name="connsiteY1" fmla="*/ 25824 h 3912024"/>
              <a:gd name="connsiteX2" fmla="*/ 685800 w 4312035"/>
              <a:gd name="connsiteY2" fmla="*/ 38524 h 3912024"/>
              <a:gd name="connsiteX3" fmla="*/ 584200 w 4312035"/>
              <a:gd name="connsiteY3" fmla="*/ 63924 h 3912024"/>
              <a:gd name="connsiteX4" fmla="*/ 304800 w 4312035"/>
              <a:gd name="connsiteY4" fmla="*/ 76624 h 3912024"/>
              <a:gd name="connsiteX5" fmla="*/ 266700 w 4312035"/>
              <a:gd name="connsiteY5" fmla="*/ 89324 h 3912024"/>
              <a:gd name="connsiteX6" fmla="*/ 190500 w 4312035"/>
              <a:gd name="connsiteY6" fmla="*/ 102024 h 3912024"/>
              <a:gd name="connsiteX7" fmla="*/ 152400 w 4312035"/>
              <a:gd name="connsiteY7" fmla="*/ 127424 h 3912024"/>
              <a:gd name="connsiteX8" fmla="*/ 127000 w 4312035"/>
              <a:gd name="connsiteY8" fmla="*/ 165524 h 3912024"/>
              <a:gd name="connsiteX9" fmla="*/ 114300 w 4312035"/>
              <a:gd name="connsiteY9" fmla="*/ 216324 h 3912024"/>
              <a:gd name="connsiteX10" fmla="*/ 101600 w 4312035"/>
              <a:gd name="connsiteY10" fmla="*/ 584624 h 3912024"/>
              <a:gd name="connsiteX11" fmla="*/ 114300 w 4312035"/>
              <a:gd name="connsiteY11" fmla="*/ 851324 h 3912024"/>
              <a:gd name="connsiteX12" fmla="*/ 139700 w 4312035"/>
              <a:gd name="connsiteY12" fmla="*/ 1054524 h 3912024"/>
              <a:gd name="connsiteX13" fmla="*/ 139700 w 4312035"/>
              <a:gd name="connsiteY13" fmla="*/ 1638724 h 3912024"/>
              <a:gd name="connsiteX14" fmla="*/ 127000 w 4312035"/>
              <a:gd name="connsiteY14" fmla="*/ 1676824 h 3912024"/>
              <a:gd name="connsiteX15" fmla="*/ 101600 w 4312035"/>
              <a:gd name="connsiteY15" fmla="*/ 1778424 h 3912024"/>
              <a:gd name="connsiteX16" fmla="*/ 88900 w 4312035"/>
              <a:gd name="connsiteY16" fmla="*/ 1841924 h 3912024"/>
              <a:gd name="connsiteX17" fmla="*/ 63500 w 4312035"/>
              <a:gd name="connsiteY17" fmla="*/ 1918124 h 3912024"/>
              <a:gd name="connsiteX18" fmla="*/ 50800 w 4312035"/>
              <a:gd name="connsiteY18" fmla="*/ 1956224 h 3912024"/>
              <a:gd name="connsiteX19" fmla="*/ 25400 w 4312035"/>
              <a:gd name="connsiteY19" fmla="*/ 2057824 h 3912024"/>
              <a:gd name="connsiteX20" fmla="*/ 0 w 4312035"/>
              <a:gd name="connsiteY20" fmla="*/ 2134024 h 3912024"/>
              <a:gd name="connsiteX21" fmla="*/ 12700 w 4312035"/>
              <a:gd name="connsiteY21" fmla="*/ 2324524 h 3912024"/>
              <a:gd name="connsiteX22" fmla="*/ 50800 w 4312035"/>
              <a:gd name="connsiteY22" fmla="*/ 2451524 h 3912024"/>
              <a:gd name="connsiteX23" fmla="*/ 63500 w 4312035"/>
              <a:gd name="connsiteY23" fmla="*/ 2527724 h 3912024"/>
              <a:gd name="connsiteX24" fmla="*/ 88900 w 4312035"/>
              <a:gd name="connsiteY24" fmla="*/ 2629324 h 3912024"/>
              <a:gd name="connsiteX25" fmla="*/ 101600 w 4312035"/>
              <a:gd name="connsiteY25" fmla="*/ 2680124 h 3912024"/>
              <a:gd name="connsiteX26" fmla="*/ 127000 w 4312035"/>
              <a:gd name="connsiteY26" fmla="*/ 2730924 h 3912024"/>
              <a:gd name="connsiteX27" fmla="*/ 165100 w 4312035"/>
              <a:gd name="connsiteY27" fmla="*/ 2857924 h 3912024"/>
              <a:gd name="connsiteX28" fmla="*/ 177800 w 4312035"/>
              <a:gd name="connsiteY28" fmla="*/ 2896024 h 3912024"/>
              <a:gd name="connsiteX29" fmla="*/ 254000 w 4312035"/>
              <a:gd name="connsiteY29" fmla="*/ 2984924 h 3912024"/>
              <a:gd name="connsiteX30" fmla="*/ 381000 w 4312035"/>
              <a:gd name="connsiteY30" fmla="*/ 3162724 h 3912024"/>
              <a:gd name="connsiteX31" fmla="*/ 431800 w 4312035"/>
              <a:gd name="connsiteY31" fmla="*/ 3251624 h 3912024"/>
              <a:gd name="connsiteX32" fmla="*/ 469900 w 4312035"/>
              <a:gd name="connsiteY32" fmla="*/ 3340524 h 3912024"/>
              <a:gd name="connsiteX33" fmla="*/ 533400 w 4312035"/>
              <a:gd name="connsiteY33" fmla="*/ 3404024 h 3912024"/>
              <a:gd name="connsiteX34" fmla="*/ 571500 w 4312035"/>
              <a:gd name="connsiteY34" fmla="*/ 3480224 h 3912024"/>
              <a:gd name="connsiteX35" fmla="*/ 647700 w 4312035"/>
              <a:gd name="connsiteY35" fmla="*/ 3556424 h 3912024"/>
              <a:gd name="connsiteX36" fmla="*/ 685800 w 4312035"/>
              <a:gd name="connsiteY36" fmla="*/ 3619924 h 3912024"/>
              <a:gd name="connsiteX37" fmla="*/ 736600 w 4312035"/>
              <a:gd name="connsiteY37" fmla="*/ 3708824 h 3912024"/>
              <a:gd name="connsiteX38" fmla="*/ 774700 w 4312035"/>
              <a:gd name="connsiteY38" fmla="*/ 3734224 h 3912024"/>
              <a:gd name="connsiteX39" fmla="*/ 800100 w 4312035"/>
              <a:gd name="connsiteY39" fmla="*/ 3772324 h 3912024"/>
              <a:gd name="connsiteX40" fmla="*/ 927100 w 4312035"/>
              <a:gd name="connsiteY40" fmla="*/ 3835824 h 3912024"/>
              <a:gd name="connsiteX41" fmla="*/ 1003300 w 4312035"/>
              <a:gd name="connsiteY41" fmla="*/ 3848524 h 3912024"/>
              <a:gd name="connsiteX42" fmla="*/ 1054100 w 4312035"/>
              <a:gd name="connsiteY42" fmla="*/ 3861224 h 3912024"/>
              <a:gd name="connsiteX43" fmla="*/ 1092200 w 4312035"/>
              <a:gd name="connsiteY43" fmla="*/ 3873924 h 3912024"/>
              <a:gd name="connsiteX44" fmla="*/ 1231900 w 4312035"/>
              <a:gd name="connsiteY44" fmla="*/ 3886624 h 3912024"/>
              <a:gd name="connsiteX45" fmla="*/ 1320800 w 4312035"/>
              <a:gd name="connsiteY45" fmla="*/ 3899324 h 3912024"/>
              <a:gd name="connsiteX46" fmla="*/ 1511300 w 4312035"/>
              <a:gd name="connsiteY46" fmla="*/ 3912024 h 3912024"/>
              <a:gd name="connsiteX47" fmla="*/ 2197100 w 4312035"/>
              <a:gd name="connsiteY47" fmla="*/ 3899324 h 3912024"/>
              <a:gd name="connsiteX48" fmla="*/ 2374900 w 4312035"/>
              <a:gd name="connsiteY48" fmla="*/ 3873924 h 3912024"/>
              <a:gd name="connsiteX49" fmla="*/ 2476500 w 4312035"/>
              <a:gd name="connsiteY49" fmla="*/ 3861224 h 3912024"/>
              <a:gd name="connsiteX50" fmla="*/ 2590800 w 4312035"/>
              <a:gd name="connsiteY50" fmla="*/ 3848524 h 3912024"/>
              <a:gd name="connsiteX51" fmla="*/ 2717800 w 4312035"/>
              <a:gd name="connsiteY51" fmla="*/ 3823124 h 3912024"/>
              <a:gd name="connsiteX52" fmla="*/ 3022600 w 4312035"/>
              <a:gd name="connsiteY52" fmla="*/ 3797724 h 3912024"/>
              <a:gd name="connsiteX53" fmla="*/ 3213100 w 4312035"/>
              <a:gd name="connsiteY53" fmla="*/ 3772324 h 3912024"/>
              <a:gd name="connsiteX54" fmla="*/ 3454400 w 4312035"/>
              <a:gd name="connsiteY54" fmla="*/ 3797724 h 3912024"/>
              <a:gd name="connsiteX55" fmla="*/ 3505200 w 4312035"/>
              <a:gd name="connsiteY55" fmla="*/ 3810424 h 3912024"/>
              <a:gd name="connsiteX56" fmla="*/ 3581400 w 4312035"/>
              <a:gd name="connsiteY56" fmla="*/ 3835824 h 3912024"/>
              <a:gd name="connsiteX57" fmla="*/ 3937000 w 4312035"/>
              <a:gd name="connsiteY57" fmla="*/ 3823124 h 3912024"/>
              <a:gd name="connsiteX58" fmla="*/ 3975100 w 4312035"/>
              <a:gd name="connsiteY58" fmla="*/ 3810424 h 3912024"/>
              <a:gd name="connsiteX59" fmla="*/ 4025900 w 4312035"/>
              <a:gd name="connsiteY59" fmla="*/ 3797724 h 3912024"/>
              <a:gd name="connsiteX60" fmla="*/ 4178300 w 4312035"/>
              <a:gd name="connsiteY60" fmla="*/ 3721524 h 3912024"/>
              <a:gd name="connsiteX61" fmla="*/ 4216400 w 4312035"/>
              <a:gd name="connsiteY61" fmla="*/ 3696124 h 3912024"/>
              <a:gd name="connsiteX62" fmla="*/ 4229100 w 4312035"/>
              <a:gd name="connsiteY62" fmla="*/ 3658024 h 3912024"/>
              <a:gd name="connsiteX63" fmla="*/ 4254500 w 4312035"/>
              <a:gd name="connsiteY63" fmla="*/ 3619924 h 3912024"/>
              <a:gd name="connsiteX64" fmla="*/ 4279900 w 4312035"/>
              <a:gd name="connsiteY64" fmla="*/ 3543724 h 3912024"/>
              <a:gd name="connsiteX65" fmla="*/ 4292600 w 4312035"/>
              <a:gd name="connsiteY65" fmla="*/ 3505624 h 3912024"/>
              <a:gd name="connsiteX66" fmla="*/ 4292600 w 4312035"/>
              <a:gd name="connsiteY66" fmla="*/ 2959524 h 3912024"/>
              <a:gd name="connsiteX67" fmla="*/ 4267200 w 4312035"/>
              <a:gd name="connsiteY67" fmla="*/ 2883324 h 3912024"/>
              <a:gd name="connsiteX68" fmla="*/ 4229100 w 4312035"/>
              <a:gd name="connsiteY68" fmla="*/ 2692824 h 3912024"/>
              <a:gd name="connsiteX69" fmla="*/ 4241800 w 4312035"/>
              <a:gd name="connsiteY69" fmla="*/ 1956224 h 3912024"/>
              <a:gd name="connsiteX70" fmla="*/ 4229100 w 4312035"/>
              <a:gd name="connsiteY70" fmla="*/ 1918124 h 3912024"/>
              <a:gd name="connsiteX71" fmla="*/ 4241800 w 4312035"/>
              <a:gd name="connsiteY71" fmla="*/ 1651424 h 3912024"/>
              <a:gd name="connsiteX72" fmla="*/ 4267200 w 4312035"/>
              <a:gd name="connsiteY72" fmla="*/ 965624 h 3912024"/>
              <a:gd name="connsiteX73" fmla="*/ 4254500 w 4312035"/>
              <a:gd name="connsiteY73" fmla="*/ 698924 h 3912024"/>
              <a:gd name="connsiteX74" fmla="*/ 4229100 w 4312035"/>
              <a:gd name="connsiteY74" fmla="*/ 622724 h 3912024"/>
              <a:gd name="connsiteX75" fmla="*/ 4152900 w 4312035"/>
              <a:gd name="connsiteY75" fmla="*/ 571924 h 3912024"/>
              <a:gd name="connsiteX76" fmla="*/ 4076700 w 4312035"/>
              <a:gd name="connsiteY76" fmla="*/ 521124 h 3912024"/>
              <a:gd name="connsiteX77" fmla="*/ 3975100 w 4312035"/>
              <a:gd name="connsiteY77" fmla="*/ 444924 h 3912024"/>
              <a:gd name="connsiteX78" fmla="*/ 3898900 w 4312035"/>
              <a:gd name="connsiteY78" fmla="*/ 419524 h 3912024"/>
              <a:gd name="connsiteX79" fmla="*/ 3860800 w 4312035"/>
              <a:gd name="connsiteY79" fmla="*/ 406824 h 3912024"/>
              <a:gd name="connsiteX80" fmla="*/ 3822700 w 4312035"/>
              <a:gd name="connsiteY80" fmla="*/ 381424 h 3912024"/>
              <a:gd name="connsiteX81" fmla="*/ 3644900 w 4312035"/>
              <a:gd name="connsiteY81" fmla="*/ 356024 h 3912024"/>
              <a:gd name="connsiteX82" fmla="*/ 3492500 w 4312035"/>
              <a:gd name="connsiteY82" fmla="*/ 343324 h 3912024"/>
              <a:gd name="connsiteX83" fmla="*/ 3378200 w 4312035"/>
              <a:gd name="connsiteY83" fmla="*/ 330624 h 3912024"/>
              <a:gd name="connsiteX84" fmla="*/ 3009900 w 4312035"/>
              <a:gd name="connsiteY84" fmla="*/ 317924 h 3912024"/>
              <a:gd name="connsiteX85" fmla="*/ 2819400 w 4312035"/>
              <a:gd name="connsiteY85" fmla="*/ 305224 h 3912024"/>
              <a:gd name="connsiteX86" fmla="*/ 2705100 w 4312035"/>
              <a:gd name="connsiteY86" fmla="*/ 292524 h 3912024"/>
              <a:gd name="connsiteX87" fmla="*/ 2425700 w 4312035"/>
              <a:gd name="connsiteY87" fmla="*/ 279824 h 3912024"/>
              <a:gd name="connsiteX88" fmla="*/ 2286000 w 4312035"/>
              <a:gd name="connsiteY88" fmla="*/ 254424 h 3912024"/>
              <a:gd name="connsiteX89" fmla="*/ 2235200 w 4312035"/>
              <a:gd name="connsiteY89" fmla="*/ 241724 h 3912024"/>
              <a:gd name="connsiteX90" fmla="*/ 2108200 w 4312035"/>
              <a:gd name="connsiteY90" fmla="*/ 216324 h 3912024"/>
              <a:gd name="connsiteX91" fmla="*/ 2032000 w 4312035"/>
              <a:gd name="connsiteY91" fmla="*/ 190924 h 3912024"/>
              <a:gd name="connsiteX92" fmla="*/ 1955800 w 4312035"/>
              <a:gd name="connsiteY92" fmla="*/ 165524 h 3912024"/>
              <a:gd name="connsiteX93" fmla="*/ 1816100 w 4312035"/>
              <a:gd name="connsiteY93" fmla="*/ 127424 h 3912024"/>
              <a:gd name="connsiteX94" fmla="*/ 1778000 w 4312035"/>
              <a:gd name="connsiteY94" fmla="*/ 114724 h 3912024"/>
              <a:gd name="connsiteX95" fmla="*/ 1727200 w 4312035"/>
              <a:gd name="connsiteY95" fmla="*/ 102024 h 3912024"/>
              <a:gd name="connsiteX96" fmla="*/ 1689100 w 4312035"/>
              <a:gd name="connsiteY96" fmla="*/ 89324 h 3912024"/>
              <a:gd name="connsiteX97" fmla="*/ 1638300 w 4312035"/>
              <a:gd name="connsiteY97" fmla="*/ 76624 h 3912024"/>
              <a:gd name="connsiteX98" fmla="*/ 1562100 w 4312035"/>
              <a:gd name="connsiteY98" fmla="*/ 51224 h 3912024"/>
              <a:gd name="connsiteX99" fmla="*/ 1524000 w 4312035"/>
              <a:gd name="connsiteY99" fmla="*/ 38524 h 3912024"/>
              <a:gd name="connsiteX100" fmla="*/ 1422400 w 4312035"/>
              <a:gd name="connsiteY100" fmla="*/ 13124 h 3912024"/>
              <a:gd name="connsiteX101" fmla="*/ 1384300 w 4312035"/>
              <a:gd name="connsiteY101" fmla="*/ 424 h 3912024"/>
              <a:gd name="connsiteX102" fmla="*/ 800100 w 4312035"/>
              <a:gd name="connsiteY102" fmla="*/ 25824 h 3912024"/>
              <a:gd name="connsiteX0" fmla="*/ 800100 w 4312035"/>
              <a:gd name="connsiteY0" fmla="*/ 25824 h 3912024"/>
              <a:gd name="connsiteX1" fmla="*/ 800100 w 4312035"/>
              <a:gd name="connsiteY1" fmla="*/ 25824 h 3912024"/>
              <a:gd name="connsiteX2" fmla="*/ 685800 w 4312035"/>
              <a:gd name="connsiteY2" fmla="*/ 38524 h 3912024"/>
              <a:gd name="connsiteX3" fmla="*/ 584200 w 4312035"/>
              <a:gd name="connsiteY3" fmla="*/ 63924 h 3912024"/>
              <a:gd name="connsiteX4" fmla="*/ 304800 w 4312035"/>
              <a:gd name="connsiteY4" fmla="*/ 76624 h 3912024"/>
              <a:gd name="connsiteX5" fmla="*/ 266700 w 4312035"/>
              <a:gd name="connsiteY5" fmla="*/ 89324 h 3912024"/>
              <a:gd name="connsiteX6" fmla="*/ 190500 w 4312035"/>
              <a:gd name="connsiteY6" fmla="*/ 102024 h 3912024"/>
              <a:gd name="connsiteX7" fmla="*/ 152400 w 4312035"/>
              <a:gd name="connsiteY7" fmla="*/ 127424 h 3912024"/>
              <a:gd name="connsiteX8" fmla="*/ 127000 w 4312035"/>
              <a:gd name="connsiteY8" fmla="*/ 165524 h 3912024"/>
              <a:gd name="connsiteX9" fmla="*/ 114300 w 4312035"/>
              <a:gd name="connsiteY9" fmla="*/ 216324 h 3912024"/>
              <a:gd name="connsiteX10" fmla="*/ 101600 w 4312035"/>
              <a:gd name="connsiteY10" fmla="*/ 584624 h 3912024"/>
              <a:gd name="connsiteX11" fmla="*/ 114300 w 4312035"/>
              <a:gd name="connsiteY11" fmla="*/ 851324 h 3912024"/>
              <a:gd name="connsiteX12" fmla="*/ 139700 w 4312035"/>
              <a:gd name="connsiteY12" fmla="*/ 1054524 h 3912024"/>
              <a:gd name="connsiteX13" fmla="*/ 139700 w 4312035"/>
              <a:gd name="connsiteY13" fmla="*/ 1638724 h 3912024"/>
              <a:gd name="connsiteX14" fmla="*/ 127000 w 4312035"/>
              <a:gd name="connsiteY14" fmla="*/ 1676824 h 3912024"/>
              <a:gd name="connsiteX15" fmla="*/ 101600 w 4312035"/>
              <a:gd name="connsiteY15" fmla="*/ 1778424 h 3912024"/>
              <a:gd name="connsiteX16" fmla="*/ 88900 w 4312035"/>
              <a:gd name="connsiteY16" fmla="*/ 1841924 h 3912024"/>
              <a:gd name="connsiteX17" fmla="*/ 63500 w 4312035"/>
              <a:gd name="connsiteY17" fmla="*/ 1918124 h 3912024"/>
              <a:gd name="connsiteX18" fmla="*/ 50800 w 4312035"/>
              <a:gd name="connsiteY18" fmla="*/ 1956224 h 3912024"/>
              <a:gd name="connsiteX19" fmla="*/ 25400 w 4312035"/>
              <a:gd name="connsiteY19" fmla="*/ 2057824 h 3912024"/>
              <a:gd name="connsiteX20" fmla="*/ 0 w 4312035"/>
              <a:gd name="connsiteY20" fmla="*/ 2134024 h 3912024"/>
              <a:gd name="connsiteX21" fmla="*/ 12700 w 4312035"/>
              <a:gd name="connsiteY21" fmla="*/ 2324524 h 3912024"/>
              <a:gd name="connsiteX22" fmla="*/ 50800 w 4312035"/>
              <a:gd name="connsiteY22" fmla="*/ 2451524 h 3912024"/>
              <a:gd name="connsiteX23" fmla="*/ 63500 w 4312035"/>
              <a:gd name="connsiteY23" fmla="*/ 2527724 h 3912024"/>
              <a:gd name="connsiteX24" fmla="*/ 88900 w 4312035"/>
              <a:gd name="connsiteY24" fmla="*/ 2629324 h 3912024"/>
              <a:gd name="connsiteX25" fmla="*/ 101600 w 4312035"/>
              <a:gd name="connsiteY25" fmla="*/ 2680124 h 3912024"/>
              <a:gd name="connsiteX26" fmla="*/ 127000 w 4312035"/>
              <a:gd name="connsiteY26" fmla="*/ 2730924 h 3912024"/>
              <a:gd name="connsiteX27" fmla="*/ 165100 w 4312035"/>
              <a:gd name="connsiteY27" fmla="*/ 2857924 h 3912024"/>
              <a:gd name="connsiteX28" fmla="*/ 177800 w 4312035"/>
              <a:gd name="connsiteY28" fmla="*/ 2896024 h 3912024"/>
              <a:gd name="connsiteX29" fmla="*/ 254000 w 4312035"/>
              <a:gd name="connsiteY29" fmla="*/ 2984924 h 3912024"/>
              <a:gd name="connsiteX30" fmla="*/ 381000 w 4312035"/>
              <a:gd name="connsiteY30" fmla="*/ 3162724 h 3912024"/>
              <a:gd name="connsiteX31" fmla="*/ 431800 w 4312035"/>
              <a:gd name="connsiteY31" fmla="*/ 3251624 h 3912024"/>
              <a:gd name="connsiteX32" fmla="*/ 469900 w 4312035"/>
              <a:gd name="connsiteY32" fmla="*/ 3340524 h 3912024"/>
              <a:gd name="connsiteX33" fmla="*/ 533400 w 4312035"/>
              <a:gd name="connsiteY33" fmla="*/ 3404024 h 3912024"/>
              <a:gd name="connsiteX34" fmla="*/ 571500 w 4312035"/>
              <a:gd name="connsiteY34" fmla="*/ 3480224 h 3912024"/>
              <a:gd name="connsiteX35" fmla="*/ 647700 w 4312035"/>
              <a:gd name="connsiteY35" fmla="*/ 3556424 h 3912024"/>
              <a:gd name="connsiteX36" fmla="*/ 685800 w 4312035"/>
              <a:gd name="connsiteY36" fmla="*/ 3619924 h 3912024"/>
              <a:gd name="connsiteX37" fmla="*/ 736600 w 4312035"/>
              <a:gd name="connsiteY37" fmla="*/ 3708824 h 3912024"/>
              <a:gd name="connsiteX38" fmla="*/ 774700 w 4312035"/>
              <a:gd name="connsiteY38" fmla="*/ 3734224 h 3912024"/>
              <a:gd name="connsiteX39" fmla="*/ 800100 w 4312035"/>
              <a:gd name="connsiteY39" fmla="*/ 3772324 h 3912024"/>
              <a:gd name="connsiteX40" fmla="*/ 927100 w 4312035"/>
              <a:gd name="connsiteY40" fmla="*/ 3835824 h 3912024"/>
              <a:gd name="connsiteX41" fmla="*/ 1003300 w 4312035"/>
              <a:gd name="connsiteY41" fmla="*/ 3848524 h 3912024"/>
              <a:gd name="connsiteX42" fmla="*/ 1054100 w 4312035"/>
              <a:gd name="connsiteY42" fmla="*/ 3861224 h 3912024"/>
              <a:gd name="connsiteX43" fmla="*/ 1092200 w 4312035"/>
              <a:gd name="connsiteY43" fmla="*/ 3873924 h 3912024"/>
              <a:gd name="connsiteX44" fmla="*/ 1231900 w 4312035"/>
              <a:gd name="connsiteY44" fmla="*/ 3886624 h 3912024"/>
              <a:gd name="connsiteX45" fmla="*/ 1320800 w 4312035"/>
              <a:gd name="connsiteY45" fmla="*/ 3899324 h 3912024"/>
              <a:gd name="connsiteX46" fmla="*/ 1511300 w 4312035"/>
              <a:gd name="connsiteY46" fmla="*/ 3912024 h 3912024"/>
              <a:gd name="connsiteX47" fmla="*/ 2197100 w 4312035"/>
              <a:gd name="connsiteY47" fmla="*/ 3899324 h 3912024"/>
              <a:gd name="connsiteX48" fmla="*/ 2374900 w 4312035"/>
              <a:gd name="connsiteY48" fmla="*/ 3873924 h 3912024"/>
              <a:gd name="connsiteX49" fmla="*/ 2476500 w 4312035"/>
              <a:gd name="connsiteY49" fmla="*/ 3861224 h 3912024"/>
              <a:gd name="connsiteX50" fmla="*/ 2590800 w 4312035"/>
              <a:gd name="connsiteY50" fmla="*/ 3848524 h 3912024"/>
              <a:gd name="connsiteX51" fmla="*/ 2717800 w 4312035"/>
              <a:gd name="connsiteY51" fmla="*/ 3823124 h 3912024"/>
              <a:gd name="connsiteX52" fmla="*/ 3022600 w 4312035"/>
              <a:gd name="connsiteY52" fmla="*/ 3797724 h 3912024"/>
              <a:gd name="connsiteX53" fmla="*/ 3213100 w 4312035"/>
              <a:gd name="connsiteY53" fmla="*/ 3772324 h 3912024"/>
              <a:gd name="connsiteX54" fmla="*/ 3454400 w 4312035"/>
              <a:gd name="connsiteY54" fmla="*/ 3797724 h 3912024"/>
              <a:gd name="connsiteX55" fmla="*/ 3505200 w 4312035"/>
              <a:gd name="connsiteY55" fmla="*/ 3810424 h 3912024"/>
              <a:gd name="connsiteX56" fmla="*/ 3581400 w 4312035"/>
              <a:gd name="connsiteY56" fmla="*/ 3835824 h 3912024"/>
              <a:gd name="connsiteX57" fmla="*/ 3937000 w 4312035"/>
              <a:gd name="connsiteY57" fmla="*/ 3823124 h 3912024"/>
              <a:gd name="connsiteX58" fmla="*/ 3975100 w 4312035"/>
              <a:gd name="connsiteY58" fmla="*/ 3810424 h 3912024"/>
              <a:gd name="connsiteX59" fmla="*/ 4025900 w 4312035"/>
              <a:gd name="connsiteY59" fmla="*/ 3797724 h 3912024"/>
              <a:gd name="connsiteX60" fmla="*/ 4178300 w 4312035"/>
              <a:gd name="connsiteY60" fmla="*/ 3721524 h 3912024"/>
              <a:gd name="connsiteX61" fmla="*/ 4216400 w 4312035"/>
              <a:gd name="connsiteY61" fmla="*/ 3696124 h 3912024"/>
              <a:gd name="connsiteX62" fmla="*/ 4229100 w 4312035"/>
              <a:gd name="connsiteY62" fmla="*/ 3658024 h 3912024"/>
              <a:gd name="connsiteX63" fmla="*/ 4254500 w 4312035"/>
              <a:gd name="connsiteY63" fmla="*/ 3619924 h 3912024"/>
              <a:gd name="connsiteX64" fmla="*/ 4279900 w 4312035"/>
              <a:gd name="connsiteY64" fmla="*/ 3543724 h 3912024"/>
              <a:gd name="connsiteX65" fmla="*/ 4292600 w 4312035"/>
              <a:gd name="connsiteY65" fmla="*/ 3505624 h 3912024"/>
              <a:gd name="connsiteX66" fmla="*/ 4292600 w 4312035"/>
              <a:gd name="connsiteY66" fmla="*/ 2959524 h 3912024"/>
              <a:gd name="connsiteX67" fmla="*/ 4267200 w 4312035"/>
              <a:gd name="connsiteY67" fmla="*/ 2883324 h 3912024"/>
              <a:gd name="connsiteX68" fmla="*/ 4229100 w 4312035"/>
              <a:gd name="connsiteY68" fmla="*/ 2692824 h 3912024"/>
              <a:gd name="connsiteX69" fmla="*/ 4241800 w 4312035"/>
              <a:gd name="connsiteY69" fmla="*/ 1956224 h 3912024"/>
              <a:gd name="connsiteX70" fmla="*/ 4229100 w 4312035"/>
              <a:gd name="connsiteY70" fmla="*/ 1918124 h 3912024"/>
              <a:gd name="connsiteX71" fmla="*/ 4241800 w 4312035"/>
              <a:gd name="connsiteY71" fmla="*/ 1651424 h 3912024"/>
              <a:gd name="connsiteX72" fmla="*/ 4267200 w 4312035"/>
              <a:gd name="connsiteY72" fmla="*/ 965624 h 3912024"/>
              <a:gd name="connsiteX73" fmla="*/ 4254500 w 4312035"/>
              <a:gd name="connsiteY73" fmla="*/ 698924 h 3912024"/>
              <a:gd name="connsiteX74" fmla="*/ 4229100 w 4312035"/>
              <a:gd name="connsiteY74" fmla="*/ 622724 h 3912024"/>
              <a:gd name="connsiteX75" fmla="*/ 4152900 w 4312035"/>
              <a:gd name="connsiteY75" fmla="*/ 571924 h 3912024"/>
              <a:gd name="connsiteX76" fmla="*/ 4076700 w 4312035"/>
              <a:gd name="connsiteY76" fmla="*/ 521124 h 3912024"/>
              <a:gd name="connsiteX77" fmla="*/ 3975100 w 4312035"/>
              <a:gd name="connsiteY77" fmla="*/ 444924 h 3912024"/>
              <a:gd name="connsiteX78" fmla="*/ 3898900 w 4312035"/>
              <a:gd name="connsiteY78" fmla="*/ 419524 h 3912024"/>
              <a:gd name="connsiteX79" fmla="*/ 3860800 w 4312035"/>
              <a:gd name="connsiteY79" fmla="*/ 406824 h 3912024"/>
              <a:gd name="connsiteX80" fmla="*/ 3822700 w 4312035"/>
              <a:gd name="connsiteY80" fmla="*/ 381424 h 3912024"/>
              <a:gd name="connsiteX81" fmla="*/ 3644900 w 4312035"/>
              <a:gd name="connsiteY81" fmla="*/ 356024 h 3912024"/>
              <a:gd name="connsiteX82" fmla="*/ 3492500 w 4312035"/>
              <a:gd name="connsiteY82" fmla="*/ 343324 h 3912024"/>
              <a:gd name="connsiteX83" fmla="*/ 3378200 w 4312035"/>
              <a:gd name="connsiteY83" fmla="*/ 330624 h 3912024"/>
              <a:gd name="connsiteX84" fmla="*/ 3009900 w 4312035"/>
              <a:gd name="connsiteY84" fmla="*/ 317924 h 3912024"/>
              <a:gd name="connsiteX85" fmla="*/ 2819400 w 4312035"/>
              <a:gd name="connsiteY85" fmla="*/ 305224 h 3912024"/>
              <a:gd name="connsiteX86" fmla="*/ 2705100 w 4312035"/>
              <a:gd name="connsiteY86" fmla="*/ 292524 h 3912024"/>
              <a:gd name="connsiteX87" fmla="*/ 2425700 w 4312035"/>
              <a:gd name="connsiteY87" fmla="*/ 279824 h 3912024"/>
              <a:gd name="connsiteX88" fmla="*/ 2286000 w 4312035"/>
              <a:gd name="connsiteY88" fmla="*/ 254424 h 3912024"/>
              <a:gd name="connsiteX89" fmla="*/ 2235200 w 4312035"/>
              <a:gd name="connsiteY89" fmla="*/ 241724 h 3912024"/>
              <a:gd name="connsiteX90" fmla="*/ 2108200 w 4312035"/>
              <a:gd name="connsiteY90" fmla="*/ 216324 h 3912024"/>
              <a:gd name="connsiteX91" fmla="*/ 2032000 w 4312035"/>
              <a:gd name="connsiteY91" fmla="*/ 190924 h 3912024"/>
              <a:gd name="connsiteX92" fmla="*/ 1816100 w 4312035"/>
              <a:gd name="connsiteY92" fmla="*/ 127424 h 3912024"/>
              <a:gd name="connsiteX93" fmla="*/ 1778000 w 4312035"/>
              <a:gd name="connsiteY93" fmla="*/ 114724 h 3912024"/>
              <a:gd name="connsiteX94" fmla="*/ 1727200 w 4312035"/>
              <a:gd name="connsiteY94" fmla="*/ 102024 h 3912024"/>
              <a:gd name="connsiteX95" fmla="*/ 1689100 w 4312035"/>
              <a:gd name="connsiteY95" fmla="*/ 89324 h 3912024"/>
              <a:gd name="connsiteX96" fmla="*/ 1638300 w 4312035"/>
              <a:gd name="connsiteY96" fmla="*/ 76624 h 3912024"/>
              <a:gd name="connsiteX97" fmla="*/ 1562100 w 4312035"/>
              <a:gd name="connsiteY97" fmla="*/ 51224 h 3912024"/>
              <a:gd name="connsiteX98" fmla="*/ 1524000 w 4312035"/>
              <a:gd name="connsiteY98" fmla="*/ 38524 h 3912024"/>
              <a:gd name="connsiteX99" fmla="*/ 1422400 w 4312035"/>
              <a:gd name="connsiteY99" fmla="*/ 13124 h 3912024"/>
              <a:gd name="connsiteX100" fmla="*/ 1384300 w 4312035"/>
              <a:gd name="connsiteY100" fmla="*/ 424 h 3912024"/>
              <a:gd name="connsiteX101" fmla="*/ 800100 w 4312035"/>
              <a:gd name="connsiteY101" fmla="*/ 25824 h 3912024"/>
              <a:gd name="connsiteX0" fmla="*/ 800100 w 4312035"/>
              <a:gd name="connsiteY0" fmla="*/ 25824 h 3912024"/>
              <a:gd name="connsiteX1" fmla="*/ 800100 w 4312035"/>
              <a:gd name="connsiteY1" fmla="*/ 25824 h 3912024"/>
              <a:gd name="connsiteX2" fmla="*/ 685800 w 4312035"/>
              <a:gd name="connsiteY2" fmla="*/ 38524 h 3912024"/>
              <a:gd name="connsiteX3" fmla="*/ 584200 w 4312035"/>
              <a:gd name="connsiteY3" fmla="*/ 63924 h 3912024"/>
              <a:gd name="connsiteX4" fmla="*/ 304800 w 4312035"/>
              <a:gd name="connsiteY4" fmla="*/ 76624 h 3912024"/>
              <a:gd name="connsiteX5" fmla="*/ 266700 w 4312035"/>
              <a:gd name="connsiteY5" fmla="*/ 89324 h 3912024"/>
              <a:gd name="connsiteX6" fmla="*/ 190500 w 4312035"/>
              <a:gd name="connsiteY6" fmla="*/ 102024 h 3912024"/>
              <a:gd name="connsiteX7" fmla="*/ 152400 w 4312035"/>
              <a:gd name="connsiteY7" fmla="*/ 127424 h 3912024"/>
              <a:gd name="connsiteX8" fmla="*/ 127000 w 4312035"/>
              <a:gd name="connsiteY8" fmla="*/ 165524 h 3912024"/>
              <a:gd name="connsiteX9" fmla="*/ 114300 w 4312035"/>
              <a:gd name="connsiteY9" fmla="*/ 216324 h 3912024"/>
              <a:gd name="connsiteX10" fmla="*/ 101600 w 4312035"/>
              <a:gd name="connsiteY10" fmla="*/ 584624 h 3912024"/>
              <a:gd name="connsiteX11" fmla="*/ 114300 w 4312035"/>
              <a:gd name="connsiteY11" fmla="*/ 851324 h 3912024"/>
              <a:gd name="connsiteX12" fmla="*/ 139700 w 4312035"/>
              <a:gd name="connsiteY12" fmla="*/ 1054524 h 3912024"/>
              <a:gd name="connsiteX13" fmla="*/ 139700 w 4312035"/>
              <a:gd name="connsiteY13" fmla="*/ 1638724 h 3912024"/>
              <a:gd name="connsiteX14" fmla="*/ 127000 w 4312035"/>
              <a:gd name="connsiteY14" fmla="*/ 1676824 h 3912024"/>
              <a:gd name="connsiteX15" fmla="*/ 101600 w 4312035"/>
              <a:gd name="connsiteY15" fmla="*/ 1778424 h 3912024"/>
              <a:gd name="connsiteX16" fmla="*/ 88900 w 4312035"/>
              <a:gd name="connsiteY16" fmla="*/ 1841924 h 3912024"/>
              <a:gd name="connsiteX17" fmla="*/ 63500 w 4312035"/>
              <a:gd name="connsiteY17" fmla="*/ 1918124 h 3912024"/>
              <a:gd name="connsiteX18" fmla="*/ 50800 w 4312035"/>
              <a:gd name="connsiteY18" fmla="*/ 1956224 h 3912024"/>
              <a:gd name="connsiteX19" fmla="*/ 25400 w 4312035"/>
              <a:gd name="connsiteY19" fmla="*/ 2057824 h 3912024"/>
              <a:gd name="connsiteX20" fmla="*/ 0 w 4312035"/>
              <a:gd name="connsiteY20" fmla="*/ 2134024 h 3912024"/>
              <a:gd name="connsiteX21" fmla="*/ 12700 w 4312035"/>
              <a:gd name="connsiteY21" fmla="*/ 2324524 h 3912024"/>
              <a:gd name="connsiteX22" fmla="*/ 50800 w 4312035"/>
              <a:gd name="connsiteY22" fmla="*/ 2451524 h 3912024"/>
              <a:gd name="connsiteX23" fmla="*/ 63500 w 4312035"/>
              <a:gd name="connsiteY23" fmla="*/ 2527724 h 3912024"/>
              <a:gd name="connsiteX24" fmla="*/ 88900 w 4312035"/>
              <a:gd name="connsiteY24" fmla="*/ 2629324 h 3912024"/>
              <a:gd name="connsiteX25" fmla="*/ 101600 w 4312035"/>
              <a:gd name="connsiteY25" fmla="*/ 2680124 h 3912024"/>
              <a:gd name="connsiteX26" fmla="*/ 127000 w 4312035"/>
              <a:gd name="connsiteY26" fmla="*/ 2730924 h 3912024"/>
              <a:gd name="connsiteX27" fmla="*/ 165100 w 4312035"/>
              <a:gd name="connsiteY27" fmla="*/ 2857924 h 3912024"/>
              <a:gd name="connsiteX28" fmla="*/ 177800 w 4312035"/>
              <a:gd name="connsiteY28" fmla="*/ 2896024 h 3912024"/>
              <a:gd name="connsiteX29" fmla="*/ 254000 w 4312035"/>
              <a:gd name="connsiteY29" fmla="*/ 2984924 h 3912024"/>
              <a:gd name="connsiteX30" fmla="*/ 381000 w 4312035"/>
              <a:gd name="connsiteY30" fmla="*/ 3162724 h 3912024"/>
              <a:gd name="connsiteX31" fmla="*/ 431800 w 4312035"/>
              <a:gd name="connsiteY31" fmla="*/ 3251624 h 3912024"/>
              <a:gd name="connsiteX32" fmla="*/ 469900 w 4312035"/>
              <a:gd name="connsiteY32" fmla="*/ 3340524 h 3912024"/>
              <a:gd name="connsiteX33" fmla="*/ 533400 w 4312035"/>
              <a:gd name="connsiteY33" fmla="*/ 3404024 h 3912024"/>
              <a:gd name="connsiteX34" fmla="*/ 571500 w 4312035"/>
              <a:gd name="connsiteY34" fmla="*/ 3480224 h 3912024"/>
              <a:gd name="connsiteX35" fmla="*/ 647700 w 4312035"/>
              <a:gd name="connsiteY35" fmla="*/ 3556424 h 3912024"/>
              <a:gd name="connsiteX36" fmla="*/ 685800 w 4312035"/>
              <a:gd name="connsiteY36" fmla="*/ 3619924 h 3912024"/>
              <a:gd name="connsiteX37" fmla="*/ 736600 w 4312035"/>
              <a:gd name="connsiteY37" fmla="*/ 3708824 h 3912024"/>
              <a:gd name="connsiteX38" fmla="*/ 774700 w 4312035"/>
              <a:gd name="connsiteY38" fmla="*/ 3734224 h 3912024"/>
              <a:gd name="connsiteX39" fmla="*/ 800100 w 4312035"/>
              <a:gd name="connsiteY39" fmla="*/ 3772324 h 3912024"/>
              <a:gd name="connsiteX40" fmla="*/ 927100 w 4312035"/>
              <a:gd name="connsiteY40" fmla="*/ 3835824 h 3912024"/>
              <a:gd name="connsiteX41" fmla="*/ 1003300 w 4312035"/>
              <a:gd name="connsiteY41" fmla="*/ 3848524 h 3912024"/>
              <a:gd name="connsiteX42" fmla="*/ 1054100 w 4312035"/>
              <a:gd name="connsiteY42" fmla="*/ 3861224 h 3912024"/>
              <a:gd name="connsiteX43" fmla="*/ 1092200 w 4312035"/>
              <a:gd name="connsiteY43" fmla="*/ 3873924 h 3912024"/>
              <a:gd name="connsiteX44" fmla="*/ 1231900 w 4312035"/>
              <a:gd name="connsiteY44" fmla="*/ 3886624 h 3912024"/>
              <a:gd name="connsiteX45" fmla="*/ 1320800 w 4312035"/>
              <a:gd name="connsiteY45" fmla="*/ 3899324 h 3912024"/>
              <a:gd name="connsiteX46" fmla="*/ 1511300 w 4312035"/>
              <a:gd name="connsiteY46" fmla="*/ 3912024 h 3912024"/>
              <a:gd name="connsiteX47" fmla="*/ 2197100 w 4312035"/>
              <a:gd name="connsiteY47" fmla="*/ 3899324 h 3912024"/>
              <a:gd name="connsiteX48" fmla="*/ 2374900 w 4312035"/>
              <a:gd name="connsiteY48" fmla="*/ 3873924 h 3912024"/>
              <a:gd name="connsiteX49" fmla="*/ 2476500 w 4312035"/>
              <a:gd name="connsiteY49" fmla="*/ 3861224 h 3912024"/>
              <a:gd name="connsiteX50" fmla="*/ 2590800 w 4312035"/>
              <a:gd name="connsiteY50" fmla="*/ 3848524 h 3912024"/>
              <a:gd name="connsiteX51" fmla="*/ 2717800 w 4312035"/>
              <a:gd name="connsiteY51" fmla="*/ 3823124 h 3912024"/>
              <a:gd name="connsiteX52" fmla="*/ 3022600 w 4312035"/>
              <a:gd name="connsiteY52" fmla="*/ 3797724 h 3912024"/>
              <a:gd name="connsiteX53" fmla="*/ 3213100 w 4312035"/>
              <a:gd name="connsiteY53" fmla="*/ 3772324 h 3912024"/>
              <a:gd name="connsiteX54" fmla="*/ 3454400 w 4312035"/>
              <a:gd name="connsiteY54" fmla="*/ 3797724 h 3912024"/>
              <a:gd name="connsiteX55" fmla="*/ 3505200 w 4312035"/>
              <a:gd name="connsiteY55" fmla="*/ 3810424 h 3912024"/>
              <a:gd name="connsiteX56" fmla="*/ 3581400 w 4312035"/>
              <a:gd name="connsiteY56" fmla="*/ 3835824 h 3912024"/>
              <a:gd name="connsiteX57" fmla="*/ 3937000 w 4312035"/>
              <a:gd name="connsiteY57" fmla="*/ 3823124 h 3912024"/>
              <a:gd name="connsiteX58" fmla="*/ 3975100 w 4312035"/>
              <a:gd name="connsiteY58" fmla="*/ 3810424 h 3912024"/>
              <a:gd name="connsiteX59" fmla="*/ 4025900 w 4312035"/>
              <a:gd name="connsiteY59" fmla="*/ 3797724 h 3912024"/>
              <a:gd name="connsiteX60" fmla="*/ 4178300 w 4312035"/>
              <a:gd name="connsiteY60" fmla="*/ 3721524 h 3912024"/>
              <a:gd name="connsiteX61" fmla="*/ 4216400 w 4312035"/>
              <a:gd name="connsiteY61" fmla="*/ 3696124 h 3912024"/>
              <a:gd name="connsiteX62" fmla="*/ 4229100 w 4312035"/>
              <a:gd name="connsiteY62" fmla="*/ 3658024 h 3912024"/>
              <a:gd name="connsiteX63" fmla="*/ 4254500 w 4312035"/>
              <a:gd name="connsiteY63" fmla="*/ 3619924 h 3912024"/>
              <a:gd name="connsiteX64" fmla="*/ 4279900 w 4312035"/>
              <a:gd name="connsiteY64" fmla="*/ 3543724 h 3912024"/>
              <a:gd name="connsiteX65" fmla="*/ 4292600 w 4312035"/>
              <a:gd name="connsiteY65" fmla="*/ 3505624 h 3912024"/>
              <a:gd name="connsiteX66" fmla="*/ 4292600 w 4312035"/>
              <a:gd name="connsiteY66" fmla="*/ 2959524 h 3912024"/>
              <a:gd name="connsiteX67" fmla="*/ 4267200 w 4312035"/>
              <a:gd name="connsiteY67" fmla="*/ 2883324 h 3912024"/>
              <a:gd name="connsiteX68" fmla="*/ 4229100 w 4312035"/>
              <a:gd name="connsiteY68" fmla="*/ 2692824 h 3912024"/>
              <a:gd name="connsiteX69" fmla="*/ 4241800 w 4312035"/>
              <a:gd name="connsiteY69" fmla="*/ 1956224 h 3912024"/>
              <a:gd name="connsiteX70" fmla="*/ 4229100 w 4312035"/>
              <a:gd name="connsiteY70" fmla="*/ 1918124 h 3912024"/>
              <a:gd name="connsiteX71" fmla="*/ 4241800 w 4312035"/>
              <a:gd name="connsiteY71" fmla="*/ 1651424 h 3912024"/>
              <a:gd name="connsiteX72" fmla="*/ 4267200 w 4312035"/>
              <a:gd name="connsiteY72" fmla="*/ 965624 h 3912024"/>
              <a:gd name="connsiteX73" fmla="*/ 4254500 w 4312035"/>
              <a:gd name="connsiteY73" fmla="*/ 698924 h 3912024"/>
              <a:gd name="connsiteX74" fmla="*/ 4229100 w 4312035"/>
              <a:gd name="connsiteY74" fmla="*/ 622724 h 3912024"/>
              <a:gd name="connsiteX75" fmla="*/ 4152900 w 4312035"/>
              <a:gd name="connsiteY75" fmla="*/ 571924 h 3912024"/>
              <a:gd name="connsiteX76" fmla="*/ 4076700 w 4312035"/>
              <a:gd name="connsiteY76" fmla="*/ 521124 h 3912024"/>
              <a:gd name="connsiteX77" fmla="*/ 3975100 w 4312035"/>
              <a:gd name="connsiteY77" fmla="*/ 444924 h 3912024"/>
              <a:gd name="connsiteX78" fmla="*/ 3898900 w 4312035"/>
              <a:gd name="connsiteY78" fmla="*/ 419524 h 3912024"/>
              <a:gd name="connsiteX79" fmla="*/ 3860800 w 4312035"/>
              <a:gd name="connsiteY79" fmla="*/ 406824 h 3912024"/>
              <a:gd name="connsiteX80" fmla="*/ 3822700 w 4312035"/>
              <a:gd name="connsiteY80" fmla="*/ 381424 h 3912024"/>
              <a:gd name="connsiteX81" fmla="*/ 3644900 w 4312035"/>
              <a:gd name="connsiteY81" fmla="*/ 356024 h 3912024"/>
              <a:gd name="connsiteX82" fmla="*/ 3492500 w 4312035"/>
              <a:gd name="connsiteY82" fmla="*/ 343324 h 3912024"/>
              <a:gd name="connsiteX83" fmla="*/ 3378200 w 4312035"/>
              <a:gd name="connsiteY83" fmla="*/ 330624 h 3912024"/>
              <a:gd name="connsiteX84" fmla="*/ 3009900 w 4312035"/>
              <a:gd name="connsiteY84" fmla="*/ 317924 h 3912024"/>
              <a:gd name="connsiteX85" fmla="*/ 2819400 w 4312035"/>
              <a:gd name="connsiteY85" fmla="*/ 305224 h 3912024"/>
              <a:gd name="connsiteX86" fmla="*/ 2705100 w 4312035"/>
              <a:gd name="connsiteY86" fmla="*/ 292524 h 3912024"/>
              <a:gd name="connsiteX87" fmla="*/ 2425700 w 4312035"/>
              <a:gd name="connsiteY87" fmla="*/ 279824 h 3912024"/>
              <a:gd name="connsiteX88" fmla="*/ 2286000 w 4312035"/>
              <a:gd name="connsiteY88" fmla="*/ 254424 h 3912024"/>
              <a:gd name="connsiteX89" fmla="*/ 2235200 w 4312035"/>
              <a:gd name="connsiteY89" fmla="*/ 241724 h 3912024"/>
              <a:gd name="connsiteX90" fmla="*/ 2032000 w 4312035"/>
              <a:gd name="connsiteY90" fmla="*/ 190924 h 3912024"/>
              <a:gd name="connsiteX91" fmla="*/ 1816100 w 4312035"/>
              <a:gd name="connsiteY91" fmla="*/ 127424 h 3912024"/>
              <a:gd name="connsiteX92" fmla="*/ 1778000 w 4312035"/>
              <a:gd name="connsiteY92" fmla="*/ 114724 h 3912024"/>
              <a:gd name="connsiteX93" fmla="*/ 1727200 w 4312035"/>
              <a:gd name="connsiteY93" fmla="*/ 102024 h 3912024"/>
              <a:gd name="connsiteX94" fmla="*/ 1689100 w 4312035"/>
              <a:gd name="connsiteY94" fmla="*/ 89324 h 3912024"/>
              <a:gd name="connsiteX95" fmla="*/ 1638300 w 4312035"/>
              <a:gd name="connsiteY95" fmla="*/ 76624 h 3912024"/>
              <a:gd name="connsiteX96" fmla="*/ 1562100 w 4312035"/>
              <a:gd name="connsiteY96" fmla="*/ 51224 h 3912024"/>
              <a:gd name="connsiteX97" fmla="*/ 1524000 w 4312035"/>
              <a:gd name="connsiteY97" fmla="*/ 38524 h 3912024"/>
              <a:gd name="connsiteX98" fmla="*/ 1422400 w 4312035"/>
              <a:gd name="connsiteY98" fmla="*/ 13124 h 3912024"/>
              <a:gd name="connsiteX99" fmla="*/ 1384300 w 4312035"/>
              <a:gd name="connsiteY99" fmla="*/ 424 h 3912024"/>
              <a:gd name="connsiteX100" fmla="*/ 800100 w 4312035"/>
              <a:gd name="connsiteY100" fmla="*/ 25824 h 3912024"/>
              <a:gd name="connsiteX0" fmla="*/ 800100 w 4312035"/>
              <a:gd name="connsiteY0" fmla="*/ 25824 h 3912024"/>
              <a:gd name="connsiteX1" fmla="*/ 800100 w 4312035"/>
              <a:gd name="connsiteY1" fmla="*/ 25824 h 3912024"/>
              <a:gd name="connsiteX2" fmla="*/ 685800 w 4312035"/>
              <a:gd name="connsiteY2" fmla="*/ 38524 h 3912024"/>
              <a:gd name="connsiteX3" fmla="*/ 584200 w 4312035"/>
              <a:gd name="connsiteY3" fmla="*/ 63924 h 3912024"/>
              <a:gd name="connsiteX4" fmla="*/ 304800 w 4312035"/>
              <a:gd name="connsiteY4" fmla="*/ 76624 h 3912024"/>
              <a:gd name="connsiteX5" fmla="*/ 266700 w 4312035"/>
              <a:gd name="connsiteY5" fmla="*/ 89324 h 3912024"/>
              <a:gd name="connsiteX6" fmla="*/ 190500 w 4312035"/>
              <a:gd name="connsiteY6" fmla="*/ 102024 h 3912024"/>
              <a:gd name="connsiteX7" fmla="*/ 152400 w 4312035"/>
              <a:gd name="connsiteY7" fmla="*/ 127424 h 3912024"/>
              <a:gd name="connsiteX8" fmla="*/ 127000 w 4312035"/>
              <a:gd name="connsiteY8" fmla="*/ 165524 h 3912024"/>
              <a:gd name="connsiteX9" fmla="*/ 114300 w 4312035"/>
              <a:gd name="connsiteY9" fmla="*/ 216324 h 3912024"/>
              <a:gd name="connsiteX10" fmla="*/ 101600 w 4312035"/>
              <a:gd name="connsiteY10" fmla="*/ 584624 h 3912024"/>
              <a:gd name="connsiteX11" fmla="*/ 114300 w 4312035"/>
              <a:gd name="connsiteY11" fmla="*/ 851324 h 3912024"/>
              <a:gd name="connsiteX12" fmla="*/ 139700 w 4312035"/>
              <a:gd name="connsiteY12" fmla="*/ 1054524 h 3912024"/>
              <a:gd name="connsiteX13" fmla="*/ 139700 w 4312035"/>
              <a:gd name="connsiteY13" fmla="*/ 1638724 h 3912024"/>
              <a:gd name="connsiteX14" fmla="*/ 127000 w 4312035"/>
              <a:gd name="connsiteY14" fmla="*/ 1676824 h 3912024"/>
              <a:gd name="connsiteX15" fmla="*/ 101600 w 4312035"/>
              <a:gd name="connsiteY15" fmla="*/ 1778424 h 3912024"/>
              <a:gd name="connsiteX16" fmla="*/ 88900 w 4312035"/>
              <a:gd name="connsiteY16" fmla="*/ 1841924 h 3912024"/>
              <a:gd name="connsiteX17" fmla="*/ 63500 w 4312035"/>
              <a:gd name="connsiteY17" fmla="*/ 1918124 h 3912024"/>
              <a:gd name="connsiteX18" fmla="*/ 50800 w 4312035"/>
              <a:gd name="connsiteY18" fmla="*/ 1956224 h 3912024"/>
              <a:gd name="connsiteX19" fmla="*/ 25400 w 4312035"/>
              <a:gd name="connsiteY19" fmla="*/ 2057824 h 3912024"/>
              <a:gd name="connsiteX20" fmla="*/ 0 w 4312035"/>
              <a:gd name="connsiteY20" fmla="*/ 2134024 h 3912024"/>
              <a:gd name="connsiteX21" fmla="*/ 12700 w 4312035"/>
              <a:gd name="connsiteY21" fmla="*/ 2324524 h 3912024"/>
              <a:gd name="connsiteX22" fmla="*/ 50800 w 4312035"/>
              <a:gd name="connsiteY22" fmla="*/ 2451524 h 3912024"/>
              <a:gd name="connsiteX23" fmla="*/ 63500 w 4312035"/>
              <a:gd name="connsiteY23" fmla="*/ 2527724 h 3912024"/>
              <a:gd name="connsiteX24" fmla="*/ 88900 w 4312035"/>
              <a:gd name="connsiteY24" fmla="*/ 2629324 h 3912024"/>
              <a:gd name="connsiteX25" fmla="*/ 101600 w 4312035"/>
              <a:gd name="connsiteY25" fmla="*/ 2680124 h 3912024"/>
              <a:gd name="connsiteX26" fmla="*/ 127000 w 4312035"/>
              <a:gd name="connsiteY26" fmla="*/ 2730924 h 3912024"/>
              <a:gd name="connsiteX27" fmla="*/ 165100 w 4312035"/>
              <a:gd name="connsiteY27" fmla="*/ 2857924 h 3912024"/>
              <a:gd name="connsiteX28" fmla="*/ 177800 w 4312035"/>
              <a:gd name="connsiteY28" fmla="*/ 2896024 h 3912024"/>
              <a:gd name="connsiteX29" fmla="*/ 254000 w 4312035"/>
              <a:gd name="connsiteY29" fmla="*/ 2984924 h 3912024"/>
              <a:gd name="connsiteX30" fmla="*/ 381000 w 4312035"/>
              <a:gd name="connsiteY30" fmla="*/ 3162724 h 3912024"/>
              <a:gd name="connsiteX31" fmla="*/ 431800 w 4312035"/>
              <a:gd name="connsiteY31" fmla="*/ 3251624 h 3912024"/>
              <a:gd name="connsiteX32" fmla="*/ 469900 w 4312035"/>
              <a:gd name="connsiteY32" fmla="*/ 3340524 h 3912024"/>
              <a:gd name="connsiteX33" fmla="*/ 533400 w 4312035"/>
              <a:gd name="connsiteY33" fmla="*/ 3404024 h 3912024"/>
              <a:gd name="connsiteX34" fmla="*/ 571500 w 4312035"/>
              <a:gd name="connsiteY34" fmla="*/ 3480224 h 3912024"/>
              <a:gd name="connsiteX35" fmla="*/ 647700 w 4312035"/>
              <a:gd name="connsiteY35" fmla="*/ 3556424 h 3912024"/>
              <a:gd name="connsiteX36" fmla="*/ 685800 w 4312035"/>
              <a:gd name="connsiteY36" fmla="*/ 3619924 h 3912024"/>
              <a:gd name="connsiteX37" fmla="*/ 736600 w 4312035"/>
              <a:gd name="connsiteY37" fmla="*/ 3708824 h 3912024"/>
              <a:gd name="connsiteX38" fmla="*/ 774700 w 4312035"/>
              <a:gd name="connsiteY38" fmla="*/ 3734224 h 3912024"/>
              <a:gd name="connsiteX39" fmla="*/ 800100 w 4312035"/>
              <a:gd name="connsiteY39" fmla="*/ 3772324 h 3912024"/>
              <a:gd name="connsiteX40" fmla="*/ 927100 w 4312035"/>
              <a:gd name="connsiteY40" fmla="*/ 3835824 h 3912024"/>
              <a:gd name="connsiteX41" fmla="*/ 1003300 w 4312035"/>
              <a:gd name="connsiteY41" fmla="*/ 3848524 h 3912024"/>
              <a:gd name="connsiteX42" fmla="*/ 1054100 w 4312035"/>
              <a:gd name="connsiteY42" fmla="*/ 3861224 h 3912024"/>
              <a:gd name="connsiteX43" fmla="*/ 1092200 w 4312035"/>
              <a:gd name="connsiteY43" fmla="*/ 3873924 h 3912024"/>
              <a:gd name="connsiteX44" fmla="*/ 1231900 w 4312035"/>
              <a:gd name="connsiteY44" fmla="*/ 3886624 h 3912024"/>
              <a:gd name="connsiteX45" fmla="*/ 1320800 w 4312035"/>
              <a:gd name="connsiteY45" fmla="*/ 3899324 h 3912024"/>
              <a:gd name="connsiteX46" fmla="*/ 1511300 w 4312035"/>
              <a:gd name="connsiteY46" fmla="*/ 3912024 h 3912024"/>
              <a:gd name="connsiteX47" fmla="*/ 2197100 w 4312035"/>
              <a:gd name="connsiteY47" fmla="*/ 3899324 h 3912024"/>
              <a:gd name="connsiteX48" fmla="*/ 2374900 w 4312035"/>
              <a:gd name="connsiteY48" fmla="*/ 3873924 h 3912024"/>
              <a:gd name="connsiteX49" fmla="*/ 2476500 w 4312035"/>
              <a:gd name="connsiteY49" fmla="*/ 3861224 h 3912024"/>
              <a:gd name="connsiteX50" fmla="*/ 2590800 w 4312035"/>
              <a:gd name="connsiteY50" fmla="*/ 3848524 h 3912024"/>
              <a:gd name="connsiteX51" fmla="*/ 2717800 w 4312035"/>
              <a:gd name="connsiteY51" fmla="*/ 3823124 h 3912024"/>
              <a:gd name="connsiteX52" fmla="*/ 3022600 w 4312035"/>
              <a:gd name="connsiteY52" fmla="*/ 3797724 h 3912024"/>
              <a:gd name="connsiteX53" fmla="*/ 3213100 w 4312035"/>
              <a:gd name="connsiteY53" fmla="*/ 3772324 h 3912024"/>
              <a:gd name="connsiteX54" fmla="*/ 3454400 w 4312035"/>
              <a:gd name="connsiteY54" fmla="*/ 3797724 h 3912024"/>
              <a:gd name="connsiteX55" fmla="*/ 3505200 w 4312035"/>
              <a:gd name="connsiteY55" fmla="*/ 3810424 h 3912024"/>
              <a:gd name="connsiteX56" fmla="*/ 3581400 w 4312035"/>
              <a:gd name="connsiteY56" fmla="*/ 3835824 h 3912024"/>
              <a:gd name="connsiteX57" fmla="*/ 3937000 w 4312035"/>
              <a:gd name="connsiteY57" fmla="*/ 3823124 h 3912024"/>
              <a:gd name="connsiteX58" fmla="*/ 3975100 w 4312035"/>
              <a:gd name="connsiteY58" fmla="*/ 3810424 h 3912024"/>
              <a:gd name="connsiteX59" fmla="*/ 4025900 w 4312035"/>
              <a:gd name="connsiteY59" fmla="*/ 3797724 h 3912024"/>
              <a:gd name="connsiteX60" fmla="*/ 4178300 w 4312035"/>
              <a:gd name="connsiteY60" fmla="*/ 3721524 h 3912024"/>
              <a:gd name="connsiteX61" fmla="*/ 4216400 w 4312035"/>
              <a:gd name="connsiteY61" fmla="*/ 3696124 h 3912024"/>
              <a:gd name="connsiteX62" fmla="*/ 4229100 w 4312035"/>
              <a:gd name="connsiteY62" fmla="*/ 3658024 h 3912024"/>
              <a:gd name="connsiteX63" fmla="*/ 4254500 w 4312035"/>
              <a:gd name="connsiteY63" fmla="*/ 3619924 h 3912024"/>
              <a:gd name="connsiteX64" fmla="*/ 4279900 w 4312035"/>
              <a:gd name="connsiteY64" fmla="*/ 3543724 h 3912024"/>
              <a:gd name="connsiteX65" fmla="*/ 4292600 w 4312035"/>
              <a:gd name="connsiteY65" fmla="*/ 3505624 h 3912024"/>
              <a:gd name="connsiteX66" fmla="*/ 4292600 w 4312035"/>
              <a:gd name="connsiteY66" fmla="*/ 2959524 h 3912024"/>
              <a:gd name="connsiteX67" fmla="*/ 4267200 w 4312035"/>
              <a:gd name="connsiteY67" fmla="*/ 2883324 h 3912024"/>
              <a:gd name="connsiteX68" fmla="*/ 4229100 w 4312035"/>
              <a:gd name="connsiteY68" fmla="*/ 2692824 h 3912024"/>
              <a:gd name="connsiteX69" fmla="*/ 4241800 w 4312035"/>
              <a:gd name="connsiteY69" fmla="*/ 1956224 h 3912024"/>
              <a:gd name="connsiteX70" fmla="*/ 4229100 w 4312035"/>
              <a:gd name="connsiteY70" fmla="*/ 1918124 h 3912024"/>
              <a:gd name="connsiteX71" fmla="*/ 4241800 w 4312035"/>
              <a:gd name="connsiteY71" fmla="*/ 1651424 h 3912024"/>
              <a:gd name="connsiteX72" fmla="*/ 4267200 w 4312035"/>
              <a:gd name="connsiteY72" fmla="*/ 965624 h 3912024"/>
              <a:gd name="connsiteX73" fmla="*/ 4254500 w 4312035"/>
              <a:gd name="connsiteY73" fmla="*/ 698924 h 3912024"/>
              <a:gd name="connsiteX74" fmla="*/ 4229100 w 4312035"/>
              <a:gd name="connsiteY74" fmla="*/ 622724 h 3912024"/>
              <a:gd name="connsiteX75" fmla="*/ 4152900 w 4312035"/>
              <a:gd name="connsiteY75" fmla="*/ 571924 h 3912024"/>
              <a:gd name="connsiteX76" fmla="*/ 4076700 w 4312035"/>
              <a:gd name="connsiteY76" fmla="*/ 521124 h 3912024"/>
              <a:gd name="connsiteX77" fmla="*/ 3975100 w 4312035"/>
              <a:gd name="connsiteY77" fmla="*/ 444924 h 3912024"/>
              <a:gd name="connsiteX78" fmla="*/ 3898900 w 4312035"/>
              <a:gd name="connsiteY78" fmla="*/ 419524 h 3912024"/>
              <a:gd name="connsiteX79" fmla="*/ 3860800 w 4312035"/>
              <a:gd name="connsiteY79" fmla="*/ 406824 h 3912024"/>
              <a:gd name="connsiteX80" fmla="*/ 3822700 w 4312035"/>
              <a:gd name="connsiteY80" fmla="*/ 381424 h 3912024"/>
              <a:gd name="connsiteX81" fmla="*/ 3644900 w 4312035"/>
              <a:gd name="connsiteY81" fmla="*/ 356024 h 3912024"/>
              <a:gd name="connsiteX82" fmla="*/ 3492500 w 4312035"/>
              <a:gd name="connsiteY82" fmla="*/ 343324 h 3912024"/>
              <a:gd name="connsiteX83" fmla="*/ 3378200 w 4312035"/>
              <a:gd name="connsiteY83" fmla="*/ 330624 h 3912024"/>
              <a:gd name="connsiteX84" fmla="*/ 3009900 w 4312035"/>
              <a:gd name="connsiteY84" fmla="*/ 317924 h 3912024"/>
              <a:gd name="connsiteX85" fmla="*/ 2819400 w 4312035"/>
              <a:gd name="connsiteY85" fmla="*/ 305224 h 3912024"/>
              <a:gd name="connsiteX86" fmla="*/ 2705100 w 4312035"/>
              <a:gd name="connsiteY86" fmla="*/ 292524 h 3912024"/>
              <a:gd name="connsiteX87" fmla="*/ 2425700 w 4312035"/>
              <a:gd name="connsiteY87" fmla="*/ 279824 h 3912024"/>
              <a:gd name="connsiteX88" fmla="*/ 2286000 w 4312035"/>
              <a:gd name="connsiteY88" fmla="*/ 254424 h 3912024"/>
              <a:gd name="connsiteX89" fmla="*/ 2235200 w 4312035"/>
              <a:gd name="connsiteY89" fmla="*/ 241724 h 3912024"/>
              <a:gd name="connsiteX90" fmla="*/ 1816100 w 4312035"/>
              <a:gd name="connsiteY90" fmla="*/ 127424 h 3912024"/>
              <a:gd name="connsiteX91" fmla="*/ 1778000 w 4312035"/>
              <a:gd name="connsiteY91" fmla="*/ 114724 h 3912024"/>
              <a:gd name="connsiteX92" fmla="*/ 1727200 w 4312035"/>
              <a:gd name="connsiteY92" fmla="*/ 102024 h 3912024"/>
              <a:gd name="connsiteX93" fmla="*/ 1689100 w 4312035"/>
              <a:gd name="connsiteY93" fmla="*/ 89324 h 3912024"/>
              <a:gd name="connsiteX94" fmla="*/ 1638300 w 4312035"/>
              <a:gd name="connsiteY94" fmla="*/ 76624 h 3912024"/>
              <a:gd name="connsiteX95" fmla="*/ 1562100 w 4312035"/>
              <a:gd name="connsiteY95" fmla="*/ 51224 h 3912024"/>
              <a:gd name="connsiteX96" fmla="*/ 1524000 w 4312035"/>
              <a:gd name="connsiteY96" fmla="*/ 38524 h 3912024"/>
              <a:gd name="connsiteX97" fmla="*/ 1422400 w 4312035"/>
              <a:gd name="connsiteY97" fmla="*/ 13124 h 3912024"/>
              <a:gd name="connsiteX98" fmla="*/ 1384300 w 4312035"/>
              <a:gd name="connsiteY98" fmla="*/ 424 h 3912024"/>
              <a:gd name="connsiteX99" fmla="*/ 800100 w 4312035"/>
              <a:gd name="connsiteY99" fmla="*/ 25824 h 3912024"/>
              <a:gd name="connsiteX0" fmla="*/ 800100 w 4312035"/>
              <a:gd name="connsiteY0" fmla="*/ 25824 h 3912024"/>
              <a:gd name="connsiteX1" fmla="*/ 800100 w 4312035"/>
              <a:gd name="connsiteY1" fmla="*/ 25824 h 3912024"/>
              <a:gd name="connsiteX2" fmla="*/ 685800 w 4312035"/>
              <a:gd name="connsiteY2" fmla="*/ 38524 h 3912024"/>
              <a:gd name="connsiteX3" fmla="*/ 584200 w 4312035"/>
              <a:gd name="connsiteY3" fmla="*/ 63924 h 3912024"/>
              <a:gd name="connsiteX4" fmla="*/ 304800 w 4312035"/>
              <a:gd name="connsiteY4" fmla="*/ 76624 h 3912024"/>
              <a:gd name="connsiteX5" fmla="*/ 266700 w 4312035"/>
              <a:gd name="connsiteY5" fmla="*/ 89324 h 3912024"/>
              <a:gd name="connsiteX6" fmla="*/ 190500 w 4312035"/>
              <a:gd name="connsiteY6" fmla="*/ 102024 h 3912024"/>
              <a:gd name="connsiteX7" fmla="*/ 152400 w 4312035"/>
              <a:gd name="connsiteY7" fmla="*/ 127424 h 3912024"/>
              <a:gd name="connsiteX8" fmla="*/ 127000 w 4312035"/>
              <a:gd name="connsiteY8" fmla="*/ 165524 h 3912024"/>
              <a:gd name="connsiteX9" fmla="*/ 114300 w 4312035"/>
              <a:gd name="connsiteY9" fmla="*/ 216324 h 3912024"/>
              <a:gd name="connsiteX10" fmla="*/ 101600 w 4312035"/>
              <a:gd name="connsiteY10" fmla="*/ 584624 h 3912024"/>
              <a:gd name="connsiteX11" fmla="*/ 114300 w 4312035"/>
              <a:gd name="connsiteY11" fmla="*/ 851324 h 3912024"/>
              <a:gd name="connsiteX12" fmla="*/ 139700 w 4312035"/>
              <a:gd name="connsiteY12" fmla="*/ 1054524 h 3912024"/>
              <a:gd name="connsiteX13" fmla="*/ 139700 w 4312035"/>
              <a:gd name="connsiteY13" fmla="*/ 1638724 h 3912024"/>
              <a:gd name="connsiteX14" fmla="*/ 127000 w 4312035"/>
              <a:gd name="connsiteY14" fmla="*/ 1676824 h 3912024"/>
              <a:gd name="connsiteX15" fmla="*/ 101600 w 4312035"/>
              <a:gd name="connsiteY15" fmla="*/ 1778424 h 3912024"/>
              <a:gd name="connsiteX16" fmla="*/ 88900 w 4312035"/>
              <a:gd name="connsiteY16" fmla="*/ 1841924 h 3912024"/>
              <a:gd name="connsiteX17" fmla="*/ 63500 w 4312035"/>
              <a:gd name="connsiteY17" fmla="*/ 1918124 h 3912024"/>
              <a:gd name="connsiteX18" fmla="*/ 50800 w 4312035"/>
              <a:gd name="connsiteY18" fmla="*/ 1956224 h 3912024"/>
              <a:gd name="connsiteX19" fmla="*/ 25400 w 4312035"/>
              <a:gd name="connsiteY19" fmla="*/ 2057824 h 3912024"/>
              <a:gd name="connsiteX20" fmla="*/ 0 w 4312035"/>
              <a:gd name="connsiteY20" fmla="*/ 2134024 h 3912024"/>
              <a:gd name="connsiteX21" fmla="*/ 12700 w 4312035"/>
              <a:gd name="connsiteY21" fmla="*/ 2324524 h 3912024"/>
              <a:gd name="connsiteX22" fmla="*/ 50800 w 4312035"/>
              <a:gd name="connsiteY22" fmla="*/ 2451524 h 3912024"/>
              <a:gd name="connsiteX23" fmla="*/ 63500 w 4312035"/>
              <a:gd name="connsiteY23" fmla="*/ 2527724 h 3912024"/>
              <a:gd name="connsiteX24" fmla="*/ 88900 w 4312035"/>
              <a:gd name="connsiteY24" fmla="*/ 2629324 h 3912024"/>
              <a:gd name="connsiteX25" fmla="*/ 101600 w 4312035"/>
              <a:gd name="connsiteY25" fmla="*/ 2680124 h 3912024"/>
              <a:gd name="connsiteX26" fmla="*/ 127000 w 4312035"/>
              <a:gd name="connsiteY26" fmla="*/ 2730924 h 3912024"/>
              <a:gd name="connsiteX27" fmla="*/ 165100 w 4312035"/>
              <a:gd name="connsiteY27" fmla="*/ 2857924 h 3912024"/>
              <a:gd name="connsiteX28" fmla="*/ 177800 w 4312035"/>
              <a:gd name="connsiteY28" fmla="*/ 2896024 h 3912024"/>
              <a:gd name="connsiteX29" fmla="*/ 254000 w 4312035"/>
              <a:gd name="connsiteY29" fmla="*/ 2984924 h 3912024"/>
              <a:gd name="connsiteX30" fmla="*/ 381000 w 4312035"/>
              <a:gd name="connsiteY30" fmla="*/ 3162724 h 3912024"/>
              <a:gd name="connsiteX31" fmla="*/ 431800 w 4312035"/>
              <a:gd name="connsiteY31" fmla="*/ 3251624 h 3912024"/>
              <a:gd name="connsiteX32" fmla="*/ 469900 w 4312035"/>
              <a:gd name="connsiteY32" fmla="*/ 3340524 h 3912024"/>
              <a:gd name="connsiteX33" fmla="*/ 533400 w 4312035"/>
              <a:gd name="connsiteY33" fmla="*/ 3404024 h 3912024"/>
              <a:gd name="connsiteX34" fmla="*/ 571500 w 4312035"/>
              <a:gd name="connsiteY34" fmla="*/ 3480224 h 3912024"/>
              <a:gd name="connsiteX35" fmla="*/ 647700 w 4312035"/>
              <a:gd name="connsiteY35" fmla="*/ 3556424 h 3912024"/>
              <a:gd name="connsiteX36" fmla="*/ 685800 w 4312035"/>
              <a:gd name="connsiteY36" fmla="*/ 3619924 h 3912024"/>
              <a:gd name="connsiteX37" fmla="*/ 736600 w 4312035"/>
              <a:gd name="connsiteY37" fmla="*/ 3708824 h 3912024"/>
              <a:gd name="connsiteX38" fmla="*/ 774700 w 4312035"/>
              <a:gd name="connsiteY38" fmla="*/ 3734224 h 3912024"/>
              <a:gd name="connsiteX39" fmla="*/ 800100 w 4312035"/>
              <a:gd name="connsiteY39" fmla="*/ 3772324 h 3912024"/>
              <a:gd name="connsiteX40" fmla="*/ 927100 w 4312035"/>
              <a:gd name="connsiteY40" fmla="*/ 3835824 h 3912024"/>
              <a:gd name="connsiteX41" fmla="*/ 1003300 w 4312035"/>
              <a:gd name="connsiteY41" fmla="*/ 3848524 h 3912024"/>
              <a:gd name="connsiteX42" fmla="*/ 1054100 w 4312035"/>
              <a:gd name="connsiteY42" fmla="*/ 3861224 h 3912024"/>
              <a:gd name="connsiteX43" fmla="*/ 1092200 w 4312035"/>
              <a:gd name="connsiteY43" fmla="*/ 3873924 h 3912024"/>
              <a:gd name="connsiteX44" fmla="*/ 1231900 w 4312035"/>
              <a:gd name="connsiteY44" fmla="*/ 3886624 h 3912024"/>
              <a:gd name="connsiteX45" fmla="*/ 1320800 w 4312035"/>
              <a:gd name="connsiteY45" fmla="*/ 3899324 h 3912024"/>
              <a:gd name="connsiteX46" fmla="*/ 1511300 w 4312035"/>
              <a:gd name="connsiteY46" fmla="*/ 3912024 h 3912024"/>
              <a:gd name="connsiteX47" fmla="*/ 2197100 w 4312035"/>
              <a:gd name="connsiteY47" fmla="*/ 3899324 h 3912024"/>
              <a:gd name="connsiteX48" fmla="*/ 2374900 w 4312035"/>
              <a:gd name="connsiteY48" fmla="*/ 3873924 h 3912024"/>
              <a:gd name="connsiteX49" fmla="*/ 2476500 w 4312035"/>
              <a:gd name="connsiteY49" fmla="*/ 3861224 h 3912024"/>
              <a:gd name="connsiteX50" fmla="*/ 2590800 w 4312035"/>
              <a:gd name="connsiteY50" fmla="*/ 3848524 h 3912024"/>
              <a:gd name="connsiteX51" fmla="*/ 2717800 w 4312035"/>
              <a:gd name="connsiteY51" fmla="*/ 3823124 h 3912024"/>
              <a:gd name="connsiteX52" fmla="*/ 3022600 w 4312035"/>
              <a:gd name="connsiteY52" fmla="*/ 3797724 h 3912024"/>
              <a:gd name="connsiteX53" fmla="*/ 3213100 w 4312035"/>
              <a:gd name="connsiteY53" fmla="*/ 3772324 h 3912024"/>
              <a:gd name="connsiteX54" fmla="*/ 3454400 w 4312035"/>
              <a:gd name="connsiteY54" fmla="*/ 3797724 h 3912024"/>
              <a:gd name="connsiteX55" fmla="*/ 3505200 w 4312035"/>
              <a:gd name="connsiteY55" fmla="*/ 3810424 h 3912024"/>
              <a:gd name="connsiteX56" fmla="*/ 3581400 w 4312035"/>
              <a:gd name="connsiteY56" fmla="*/ 3835824 h 3912024"/>
              <a:gd name="connsiteX57" fmla="*/ 3937000 w 4312035"/>
              <a:gd name="connsiteY57" fmla="*/ 3823124 h 3912024"/>
              <a:gd name="connsiteX58" fmla="*/ 3975100 w 4312035"/>
              <a:gd name="connsiteY58" fmla="*/ 3810424 h 3912024"/>
              <a:gd name="connsiteX59" fmla="*/ 4025900 w 4312035"/>
              <a:gd name="connsiteY59" fmla="*/ 3797724 h 3912024"/>
              <a:gd name="connsiteX60" fmla="*/ 4178300 w 4312035"/>
              <a:gd name="connsiteY60" fmla="*/ 3721524 h 3912024"/>
              <a:gd name="connsiteX61" fmla="*/ 4216400 w 4312035"/>
              <a:gd name="connsiteY61" fmla="*/ 3696124 h 3912024"/>
              <a:gd name="connsiteX62" fmla="*/ 4229100 w 4312035"/>
              <a:gd name="connsiteY62" fmla="*/ 3658024 h 3912024"/>
              <a:gd name="connsiteX63" fmla="*/ 4254500 w 4312035"/>
              <a:gd name="connsiteY63" fmla="*/ 3619924 h 3912024"/>
              <a:gd name="connsiteX64" fmla="*/ 4279900 w 4312035"/>
              <a:gd name="connsiteY64" fmla="*/ 3543724 h 3912024"/>
              <a:gd name="connsiteX65" fmla="*/ 4292600 w 4312035"/>
              <a:gd name="connsiteY65" fmla="*/ 3505624 h 3912024"/>
              <a:gd name="connsiteX66" fmla="*/ 4292600 w 4312035"/>
              <a:gd name="connsiteY66" fmla="*/ 2959524 h 3912024"/>
              <a:gd name="connsiteX67" fmla="*/ 4267200 w 4312035"/>
              <a:gd name="connsiteY67" fmla="*/ 2883324 h 3912024"/>
              <a:gd name="connsiteX68" fmla="*/ 4229100 w 4312035"/>
              <a:gd name="connsiteY68" fmla="*/ 2692824 h 3912024"/>
              <a:gd name="connsiteX69" fmla="*/ 4241800 w 4312035"/>
              <a:gd name="connsiteY69" fmla="*/ 1956224 h 3912024"/>
              <a:gd name="connsiteX70" fmla="*/ 4229100 w 4312035"/>
              <a:gd name="connsiteY70" fmla="*/ 1918124 h 3912024"/>
              <a:gd name="connsiteX71" fmla="*/ 4241800 w 4312035"/>
              <a:gd name="connsiteY71" fmla="*/ 1651424 h 3912024"/>
              <a:gd name="connsiteX72" fmla="*/ 4267200 w 4312035"/>
              <a:gd name="connsiteY72" fmla="*/ 965624 h 3912024"/>
              <a:gd name="connsiteX73" fmla="*/ 4254500 w 4312035"/>
              <a:gd name="connsiteY73" fmla="*/ 698924 h 3912024"/>
              <a:gd name="connsiteX74" fmla="*/ 4229100 w 4312035"/>
              <a:gd name="connsiteY74" fmla="*/ 622724 h 3912024"/>
              <a:gd name="connsiteX75" fmla="*/ 4152900 w 4312035"/>
              <a:gd name="connsiteY75" fmla="*/ 571924 h 3912024"/>
              <a:gd name="connsiteX76" fmla="*/ 4076700 w 4312035"/>
              <a:gd name="connsiteY76" fmla="*/ 521124 h 3912024"/>
              <a:gd name="connsiteX77" fmla="*/ 3975100 w 4312035"/>
              <a:gd name="connsiteY77" fmla="*/ 444924 h 3912024"/>
              <a:gd name="connsiteX78" fmla="*/ 3898900 w 4312035"/>
              <a:gd name="connsiteY78" fmla="*/ 419524 h 3912024"/>
              <a:gd name="connsiteX79" fmla="*/ 3860800 w 4312035"/>
              <a:gd name="connsiteY79" fmla="*/ 406824 h 3912024"/>
              <a:gd name="connsiteX80" fmla="*/ 3822700 w 4312035"/>
              <a:gd name="connsiteY80" fmla="*/ 381424 h 3912024"/>
              <a:gd name="connsiteX81" fmla="*/ 3644900 w 4312035"/>
              <a:gd name="connsiteY81" fmla="*/ 356024 h 3912024"/>
              <a:gd name="connsiteX82" fmla="*/ 3492500 w 4312035"/>
              <a:gd name="connsiteY82" fmla="*/ 343324 h 3912024"/>
              <a:gd name="connsiteX83" fmla="*/ 3378200 w 4312035"/>
              <a:gd name="connsiteY83" fmla="*/ 330624 h 3912024"/>
              <a:gd name="connsiteX84" fmla="*/ 3009900 w 4312035"/>
              <a:gd name="connsiteY84" fmla="*/ 317924 h 3912024"/>
              <a:gd name="connsiteX85" fmla="*/ 2819400 w 4312035"/>
              <a:gd name="connsiteY85" fmla="*/ 305224 h 3912024"/>
              <a:gd name="connsiteX86" fmla="*/ 2705100 w 4312035"/>
              <a:gd name="connsiteY86" fmla="*/ 292524 h 3912024"/>
              <a:gd name="connsiteX87" fmla="*/ 2425700 w 4312035"/>
              <a:gd name="connsiteY87" fmla="*/ 279824 h 3912024"/>
              <a:gd name="connsiteX88" fmla="*/ 2286000 w 4312035"/>
              <a:gd name="connsiteY88" fmla="*/ 254424 h 3912024"/>
              <a:gd name="connsiteX89" fmla="*/ 1816100 w 4312035"/>
              <a:gd name="connsiteY89" fmla="*/ 127424 h 3912024"/>
              <a:gd name="connsiteX90" fmla="*/ 1778000 w 4312035"/>
              <a:gd name="connsiteY90" fmla="*/ 114724 h 3912024"/>
              <a:gd name="connsiteX91" fmla="*/ 1727200 w 4312035"/>
              <a:gd name="connsiteY91" fmla="*/ 102024 h 3912024"/>
              <a:gd name="connsiteX92" fmla="*/ 1689100 w 4312035"/>
              <a:gd name="connsiteY92" fmla="*/ 89324 h 3912024"/>
              <a:gd name="connsiteX93" fmla="*/ 1638300 w 4312035"/>
              <a:gd name="connsiteY93" fmla="*/ 76624 h 3912024"/>
              <a:gd name="connsiteX94" fmla="*/ 1562100 w 4312035"/>
              <a:gd name="connsiteY94" fmla="*/ 51224 h 3912024"/>
              <a:gd name="connsiteX95" fmla="*/ 1524000 w 4312035"/>
              <a:gd name="connsiteY95" fmla="*/ 38524 h 3912024"/>
              <a:gd name="connsiteX96" fmla="*/ 1422400 w 4312035"/>
              <a:gd name="connsiteY96" fmla="*/ 13124 h 3912024"/>
              <a:gd name="connsiteX97" fmla="*/ 1384300 w 4312035"/>
              <a:gd name="connsiteY97" fmla="*/ 424 h 3912024"/>
              <a:gd name="connsiteX98" fmla="*/ 800100 w 4312035"/>
              <a:gd name="connsiteY98" fmla="*/ 25824 h 3912024"/>
              <a:gd name="connsiteX0" fmla="*/ 800100 w 4312035"/>
              <a:gd name="connsiteY0" fmla="*/ 25824 h 3912024"/>
              <a:gd name="connsiteX1" fmla="*/ 800100 w 4312035"/>
              <a:gd name="connsiteY1" fmla="*/ 25824 h 3912024"/>
              <a:gd name="connsiteX2" fmla="*/ 685800 w 4312035"/>
              <a:gd name="connsiteY2" fmla="*/ 38524 h 3912024"/>
              <a:gd name="connsiteX3" fmla="*/ 584200 w 4312035"/>
              <a:gd name="connsiteY3" fmla="*/ 63924 h 3912024"/>
              <a:gd name="connsiteX4" fmla="*/ 304800 w 4312035"/>
              <a:gd name="connsiteY4" fmla="*/ 76624 h 3912024"/>
              <a:gd name="connsiteX5" fmla="*/ 266700 w 4312035"/>
              <a:gd name="connsiteY5" fmla="*/ 89324 h 3912024"/>
              <a:gd name="connsiteX6" fmla="*/ 190500 w 4312035"/>
              <a:gd name="connsiteY6" fmla="*/ 102024 h 3912024"/>
              <a:gd name="connsiteX7" fmla="*/ 152400 w 4312035"/>
              <a:gd name="connsiteY7" fmla="*/ 127424 h 3912024"/>
              <a:gd name="connsiteX8" fmla="*/ 127000 w 4312035"/>
              <a:gd name="connsiteY8" fmla="*/ 165524 h 3912024"/>
              <a:gd name="connsiteX9" fmla="*/ 114300 w 4312035"/>
              <a:gd name="connsiteY9" fmla="*/ 216324 h 3912024"/>
              <a:gd name="connsiteX10" fmla="*/ 101600 w 4312035"/>
              <a:gd name="connsiteY10" fmla="*/ 584624 h 3912024"/>
              <a:gd name="connsiteX11" fmla="*/ 114300 w 4312035"/>
              <a:gd name="connsiteY11" fmla="*/ 851324 h 3912024"/>
              <a:gd name="connsiteX12" fmla="*/ 139700 w 4312035"/>
              <a:gd name="connsiteY12" fmla="*/ 1054524 h 3912024"/>
              <a:gd name="connsiteX13" fmla="*/ 139700 w 4312035"/>
              <a:gd name="connsiteY13" fmla="*/ 1638724 h 3912024"/>
              <a:gd name="connsiteX14" fmla="*/ 127000 w 4312035"/>
              <a:gd name="connsiteY14" fmla="*/ 1676824 h 3912024"/>
              <a:gd name="connsiteX15" fmla="*/ 101600 w 4312035"/>
              <a:gd name="connsiteY15" fmla="*/ 1778424 h 3912024"/>
              <a:gd name="connsiteX16" fmla="*/ 88900 w 4312035"/>
              <a:gd name="connsiteY16" fmla="*/ 1841924 h 3912024"/>
              <a:gd name="connsiteX17" fmla="*/ 63500 w 4312035"/>
              <a:gd name="connsiteY17" fmla="*/ 1918124 h 3912024"/>
              <a:gd name="connsiteX18" fmla="*/ 50800 w 4312035"/>
              <a:gd name="connsiteY18" fmla="*/ 1956224 h 3912024"/>
              <a:gd name="connsiteX19" fmla="*/ 25400 w 4312035"/>
              <a:gd name="connsiteY19" fmla="*/ 2057824 h 3912024"/>
              <a:gd name="connsiteX20" fmla="*/ 0 w 4312035"/>
              <a:gd name="connsiteY20" fmla="*/ 2134024 h 3912024"/>
              <a:gd name="connsiteX21" fmla="*/ 12700 w 4312035"/>
              <a:gd name="connsiteY21" fmla="*/ 2324524 h 3912024"/>
              <a:gd name="connsiteX22" fmla="*/ 50800 w 4312035"/>
              <a:gd name="connsiteY22" fmla="*/ 2451524 h 3912024"/>
              <a:gd name="connsiteX23" fmla="*/ 63500 w 4312035"/>
              <a:gd name="connsiteY23" fmla="*/ 2527724 h 3912024"/>
              <a:gd name="connsiteX24" fmla="*/ 88900 w 4312035"/>
              <a:gd name="connsiteY24" fmla="*/ 2629324 h 3912024"/>
              <a:gd name="connsiteX25" fmla="*/ 101600 w 4312035"/>
              <a:gd name="connsiteY25" fmla="*/ 2680124 h 3912024"/>
              <a:gd name="connsiteX26" fmla="*/ 127000 w 4312035"/>
              <a:gd name="connsiteY26" fmla="*/ 2730924 h 3912024"/>
              <a:gd name="connsiteX27" fmla="*/ 165100 w 4312035"/>
              <a:gd name="connsiteY27" fmla="*/ 2857924 h 3912024"/>
              <a:gd name="connsiteX28" fmla="*/ 177800 w 4312035"/>
              <a:gd name="connsiteY28" fmla="*/ 2896024 h 3912024"/>
              <a:gd name="connsiteX29" fmla="*/ 254000 w 4312035"/>
              <a:gd name="connsiteY29" fmla="*/ 2984924 h 3912024"/>
              <a:gd name="connsiteX30" fmla="*/ 381000 w 4312035"/>
              <a:gd name="connsiteY30" fmla="*/ 3162724 h 3912024"/>
              <a:gd name="connsiteX31" fmla="*/ 431800 w 4312035"/>
              <a:gd name="connsiteY31" fmla="*/ 3251624 h 3912024"/>
              <a:gd name="connsiteX32" fmla="*/ 469900 w 4312035"/>
              <a:gd name="connsiteY32" fmla="*/ 3340524 h 3912024"/>
              <a:gd name="connsiteX33" fmla="*/ 533400 w 4312035"/>
              <a:gd name="connsiteY33" fmla="*/ 3404024 h 3912024"/>
              <a:gd name="connsiteX34" fmla="*/ 571500 w 4312035"/>
              <a:gd name="connsiteY34" fmla="*/ 3480224 h 3912024"/>
              <a:gd name="connsiteX35" fmla="*/ 647700 w 4312035"/>
              <a:gd name="connsiteY35" fmla="*/ 3556424 h 3912024"/>
              <a:gd name="connsiteX36" fmla="*/ 685800 w 4312035"/>
              <a:gd name="connsiteY36" fmla="*/ 3619924 h 3912024"/>
              <a:gd name="connsiteX37" fmla="*/ 736600 w 4312035"/>
              <a:gd name="connsiteY37" fmla="*/ 3708824 h 3912024"/>
              <a:gd name="connsiteX38" fmla="*/ 774700 w 4312035"/>
              <a:gd name="connsiteY38" fmla="*/ 3734224 h 3912024"/>
              <a:gd name="connsiteX39" fmla="*/ 800100 w 4312035"/>
              <a:gd name="connsiteY39" fmla="*/ 3772324 h 3912024"/>
              <a:gd name="connsiteX40" fmla="*/ 927100 w 4312035"/>
              <a:gd name="connsiteY40" fmla="*/ 3835824 h 3912024"/>
              <a:gd name="connsiteX41" fmla="*/ 1003300 w 4312035"/>
              <a:gd name="connsiteY41" fmla="*/ 3848524 h 3912024"/>
              <a:gd name="connsiteX42" fmla="*/ 1054100 w 4312035"/>
              <a:gd name="connsiteY42" fmla="*/ 3861224 h 3912024"/>
              <a:gd name="connsiteX43" fmla="*/ 1092200 w 4312035"/>
              <a:gd name="connsiteY43" fmla="*/ 3873924 h 3912024"/>
              <a:gd name="connsiteX44" fmla="*/ 1231900 w 4312035"/>
              <a:gd name="connsiteY44" fmla="*/ 3886624 h 3912024"/>
              <a:gd name="connsiteX45" fmla="*/ 1320800 w 4312035"/>
              <a:gd name="connsiteY45" fmla="*/ 3899324 h 3912024"/>
              <a:gd name="connsiteX46" fmla="*/ 1511300 w 4312035"/>
              <a:gd name="connsiteY46" fmla="*/ 3912024 h 3912024"/>
              <a:gd name="connsiteX47" fmla="*/ 2197100 w 4312035"/>
              <a:gd name="connsiteY47" fmla="*/ 3899324 h 3912024"/>
              <a:gd name="connsiteX48" fmla="*/ 2374900 w 4312035"/>
              <a:gd name="connsiteY48" fmla="*/ 3873924 h 3912024"/>
              <a:gd name="connsiteX49" fmla="*/ 2476500 w 4312035"/>
              <a:gd name="connsiteY49" fmla="*/ 3861224 h 3912024"/>
              <a:gd name="connsiteX50" fmla="*/ 2590800 w 4312035"/>
              <a:gd name="connsiteY50" fmla="*/ 3848524 h 3912024"/>
              <a:gd name="connsiteX51" fmla="*/ 2717800 w 4312035"/>
              <a:gd name="connsiteY51" fmla="*/ 3823124 h 3912024"/>
              <a:gd name="connsiteX52" fmla="*/ 3022600 w 4312035"/>
              <a:gd name="connsiteY52" fmla="*/ 3797724 h 3912024"/>
              <a:gd name="connsiteX53" fmla="*/ 3213100 w 4312035"/>
              <a:gd name="connsiteY53" fmla="*/ 3772324 h 3912024"/>
              <a:gd name="connsiteX54" fmla="*/ 3454400 w 4312035"/>
              <a:gd name="connsiteY54" fmla="*/ 3797724 h 3912024"/>
              <a:gd name="connsiteX55" fmla="*/ 3505200 w 4312035"/>
              <a:gd name="connsiteY55" fmla="*/ 3810424 h 3912024"/>
              <a:gd name="connsiteX56" fmla="*/ 3581400 w 4312035"/>
              <a:gd name="connsiteY56" fmla="*/ 3835824 h 3912024"/>
              <a:gd name="connsiteX57" fmla="*/ 3937000 w 4312035"/>
              <a:gd name="connsiteY57" fmla="*/ 3823124 h 3912024"/>
              <a:gd name="connsiteX58" fmla="*/ 3975100 w 4312035"/>
              <a:gd name="connsiteY58" fmla="*/ 3810424 h 3912024"/>
              <a:gd name="connsiteX59" fmla="*/ 4025900 w 4312035"/>
              <a:gd name="connsiteY59" fmla="*/ 3797724 h 3912024"/>
              <a:gd name="connsiteX60" fmla="*/ 4178300 w 4312035"/>
              <a:gd name="connsiteY60" fmla="*/ 3721524 h 3912024"/>
              <a:gd name="connsiteX61" fmla="*/ 4216400 w 4312035"/>
              <a:gd name="connsiteY61" fmla="*/ 3696124 h 3912024"/>
              <a:gd name="connsiteX62" fmla="*/ 4229100 w 4312035"/>
              <a:gd name="connsiteY62" fmla="*/ 3658024 h 3912024"/>
              <a:gd name="connsiteX63" fmla="*/ 4254500 w 4312035"/>
              <a:gd name="connsiteY63" fmla="*/ 3619924 h 3912024"/>
              <a:gd name="connsiteX64" fmla="*/ 4279900 w 4312035"/>
              <a:gd name="connsiteY64" fmla="*/ 3543724 h 3912024"/>
              <a:gd name="connsiteX65" fmla="*/ 4292600 w 4312035"/>
              <a:gd name="connsiteY65" fmla="*/ 3505624 h 3912024"/>
              <a:gd name="connsiteX66" fmla="*/ 4292600 w 4312035"/>
              <a:gd name="connsiteY66" fmla="*/ 2959524 h 3912024"/>
              <a:gd name="connsiteX67" fmla="*/ 4267200 w 4312035"/>
              <a:gd name="connsiteY67" fmla="*/ 2883324 h 3912024"/>
              <a:gd name="connsiteX68" fmla="*/ 4229100 w 4312035"/>
              <a:gd name="connsiteY68" fmla="*/ 2692824 h 3912024"/>
              <a:gd name="connsiteX69" fmla="*/ 4241800 w 4312035"/>
              <a:gd name="connsiteY69" fmla="*/ 1956224 h 3912024"/>
              <a:gd name="connsiteX70" fmla="*/ 4229100 w 4312035"/>
              <a:gd name="connsiteY70" fmla="*/ 1918124 h 3912024"/>
              <a:gd name="connsiteX71" fmla="*/ 4241800 w 4312035"/>
              <a:gd name="connsiteY71" fmla="*/ 1651424 h 3912024"/>
              <a:gd name="connsiteX72" fmla="*/ 4267200 w 4312035"/>
              <a:gd name="connsiteY72" fmla="*/ 965624 h 3912024"/>
              <a:gd name="connsiteX73" fmla="*/ 4254500 w 4312035"/>
              <a:gd name="connsiteY73" fmla="*/ 698924 h 3912024"/>
              <a:gd name="connsiteX74" fmla="*/ 4229100 w 4312035"/>
              <a:gd name="connsiteY74" fmla="*/ 622724 h 3912024"/>
              <a:gd name="connsiteX75" fmla="*/ 4152900 w 4312035"/>
              <a:gd name="connsiteY75" fmla="*/ 571924 h 3912024"/>
              <a:gd name="connsiteX76" fmla="*/ 4076700 w 4312035"/>
              <a:gd name="connsiteY76" fmla="*/ 521124 h 3912024"/>
              <a:gd name="connsiteX77" fmla="*/ 3975100 w 4312035"/>
              <a:gd name="connsiteY77" fmla="*/ 444924 h 3912024"/>
              <a:gd name="connsiteX78" fmla="*/ 3898900 w 4312035"/>
              <a:gd name="connsiteY78" fmla="*/ 419524 h 3912024"/>
              <a:gd name="connsiteX79" fmla="*/ 3860800 w 4312035"/>
              <a:gd name="connsiteY79" fmla="*/ 406824 h 3912024"/>
              <a:gd name="connsiteX80" fmla="*/ 3822700 w 4312035"/>
              <a:gd name="connsiteY80" fmla="*/ 381424 h 3912024"/>
              <a:gd name="connsiteX81" fmla="*/ 3644900 w 4312035"/>
              <a:gd name="connsiteY81" fmla="*/ 356024 h 3912024"/>
              <a:gd name="connsiteX82" fmla="*/ 3492500 w 4312035"/>
              <a:gd name="connsiteY82" fmla="*/ 343324 h 3912024"/>
              <a:gd name="connsiteX83" fmla="*/ 3378200 w 4312035"/>
              <a:gd name="connsiteY83" fmla="*/ 330624 h 3912024"/>
              <a:gd name="connsiteX84" fmla="*/ 3009900 w 4312035"/>
              <a:gd name="connsiteY84" fmla="*/ 317924 h 3912024"/>
              <a:gd name="connsiteX85" fmla="*/ 2819400 w 4312035"/>
              <a:gd name="connsiteY85" fmla="*/ 305224 h 3912024"/>
              <a:gd name="connsiteX86" fmla="*/ 2705100 w 4312035"/>
              <a:gd name="connsiteY86" fmla="*/ 292524 h 3912024"/>
              <a:gd name="connsiteX87" fmla="*/ 2425700 w 4312035"/>
              <a:gd name="connsiteY87" fmla="*/ 279824 h 3912024"/>
              <a:gd name="connsiteX88" fmla="*/ 1816100 w 4312035"/>
              <a:gd name="connsiteY88" fmla="*/ 127424 h 3912024"/>
              <a:gd name="connsiteX89" fmla="*/ 1778000 w 4312035"/>
              <a:gd name="connsiteY89" fmla="*/ 114724 h 3912024"/>
              <a:gd name="connsiteX90" fmla="*/ 1727200 w 4312035"/>
              <a:gd name="connsiteY90" fmla="*/ 102024 h 3912024"/>
              <a:gd name="connsiteX91" fmla="*/ 1689100 w 4312035"/>
              <a:gd name="connsiteY91" fmla="*/ 89324 h 3912024"/>
              <a:gd name="connsiteX92" fmla="*/ 1638300 w 4312035"/>
              <a:gd name="connsiteY92" fmla="*/ 76624 h 3912024"/>
              <a:gd name="connsiteX93" fmla="*/ 1562100 w 4312035"/>
              <a:gd name="connsiteY93" fmla="*/ 51224 h 3912024"/>
              <a:gd name="connsiteX94" fmla="*/ 1524000 w 4312035"/>
              <a:gd name="connsiteY94" fmla="*/ 38524 h 3912024"/>
              <a:gd name="connsiteX95" fmla="*/ 1422400 w 4312035"/>
              <a:gd name="connsiteY95" fmla="*/ 13124 h 3912024"/>
              <a:gd name="connsiteX96" fmla="*/ 1384300 w 4312035"/>
              <a:gd name="connsiteY96" fmla="*/ 424 h 3912024"/>
              <a:gd name="connsiteX97" fmla="*/ 800100 w 4312035"/>
              <a:gd name="connsiteY97" fmla="*/ 25824 h 3912024"/>
              <a:gd name="connsiteX0" fmla="*/ 800100 w 4312035"/>
              <a:gd name="connsiteY0" fmla="*/ 25824 h 3912024"/>
              <a:gd name="connsiteX1" fmla="*/ 800100 w 4312035"/>
              <a:gd name="connsiteY1" fmla="*/ 25824 h 3912024"/>
              <a:gd name="connsiteX2" fmla="*/ 685800 w 4312035"/>
              <a:gd name="connsiteY2" fmla="*/ 38524 h 3912024"/>
              <a:gd name="connsiteX3" fmla="*/ 584200 w 4312035"/>
              <a:gd name="connsiteY3" fmla="*/ 63924 h 3912024"/>
              <a:gd name="connsiteX4" fmla="*/ 304800 w 4312035"/>
              <a:gd name="connsiteY4" fmla="*/ 76624 h 3912024"/>
              <a:gd name="connsiteX5" fmla="*/ 266700 w 4312035"/>
              <a:gd name="connsiteY5" fmla="*/ 89324 h 3912024"/>
              <a:gd name="connsiteX6" fmla="*/ 190500 w 4312035"/>
              <a:gd name="connsiteY6" fmla="*/ 102024 h 3912024"/>
              <a:gd name="connsiteX7" fmla="*/ 152400 w 4312035"/>
              <a:gd name="connsiteY7" fmla="*/ 127424 h 3912024"/>
              <a:gd name="connsiteX8" fmla="*/ 127000 w 4312035"/>
              <a:gd name="connsiteY8" fmla="*/ 165524 h 3912024"/>
              <a:gd name="connsiteX9" fmla="*/ 114300 w 4312035"/>
              <a:gd name="connsiteY9" fmla="*/ 216324 h 3912024"/>
              <a:gd name="connsiteX10" fmla="*/ 101600 w 4312035"/>
              <a:gd name="connsiteY10" fmla="*/ 584624 h 3912024"/>
              <a:gd name="connsiteX11" fmla="*/ 114300 w 4312035"/>
              <a:gd name="connsiteY11" fmla="*/ 851324 h 3912024"/>
              <a:gd name="connsiteX12" fmla="*/ 139700 w 4312035"/>
              <a:gd name="connsiteY12" fmla="*/ 1054524 h 3912024"/>
              <a:gd name="connsiteX13" fmla="*/ 139700 w 4312035"/>
              <a:gd name="connsiteY13" fmla="*/ 1638724 h 3912024"/>
              <a:gd name="connsiteX14" fmla="*/ 127000 w 4312035"/>
              <a:gd name="connsiteY14" fmla="*/ 1676824 h 3912024"/>
              <a:gd name="connsiteX15" fmla="*/ 101600 w 4312035"/>
              <a:gd name="connsiteY15" fmla="*/ 1778424 h 3912024"/>
              <a:gd name="connsiteX16" fmla="*/ 88900 w 4312035"/>
              <a:gd name="connsiteY16" fmla="*/ 1841924 h 3912024"/>
              <a:gd name="connsiteX17" fmla="*/ 63500 w 4312035"/>
              <a:gd name="connsiteY17" fmla="*/ 1918124 h 3912024"/>
              <a:gd name="connsiteX18" fmla="*/ 50800 w 4312035"/>
              <a:gd name="connsiteY18" fmla="*/ 1956224 h 3912024"/>
              <a:gd name="connsiteX19" fmla="*/ 25400 w 4312035"/>
              <a:gd name="connsiteY19" fmla="*/ 2057824 h 3912024"/>
              <a:gd name="connsiteX20" fmla="*/ 0 w 4312035"/>
              <a:gd name="connsiteY20" fmla="*/ 2134024 h 3912024"/>
              <a:gd name="connsiteX21" fmla="*/ 12700 w 4312035"/>
              <a:gd name="connsiteY21" fmla="*/ 2324524 h 3912024"/>
              <a:gd name="connsiteX22" fmla="*/ 50800 w 4312035"/>
              <a:gd name="connsiteY22" fmla="*/ 2451524 h 3912024"/>
              <a:gd name="connsiteX23" fmla="*/ 63500 w 4312035"/>
              <a:gd name="connsiteY23" fmla="*/ 2527724 h 3912024"/>
              <a:gd name="connsiteX24" fmla="*/ 88900 w 4312035"/>
              <a:gd name="connsiteY24" fmla="*/ 2629324 h 3912024"/>
              <a:gd name="connsiteX25" fmla="*/ 101600 w 4312035"/>
              <a:gd name="connsiteY25" fmla="*/ 2680124 h 3912024"/>
              <a:gd name="connsiteX26" fmla="*/ 127000 w 4312035"/>
              <a:gd name="connsiteY26" fmla="*/ 2730924 h 3912024"/>
              <a:gd name="connsiteX27" fmla="*/ 165100 w 4312035"/>
              <a:gd name="connsiteY27" fmla="*/ 2857924 h 3912024"/>
              <a:gd name="connsiteX28" fmla="*/ 177800 w 4312035"/>
              <a:gd name="connsiteY28" fmla="*/ 2896024 h 3912024"/>
              <a:gd name="connsiteX29" fmla="*/ 254000 w 4312035"/>
              <a:gd name="connsiteY29" fmla="*/ 2984924 h 3912024"/>
              <a:gd name="connsiteX30" fmla="*/ 381000 w 4312035"/>
              <a:gd name="connsiteY30" fmla="*/ 3162724 h 3912024"/>
              <a:gd name="connsiteX31" fmla="*/ 431800 w 4312035"/>
              <a:gd name="connsiteY31" fmla="*/ 3251624 h 3912024"/>
              <a:gd name="connsiteX32" fmla="*/ 469900 w 4312035"/>
              <a:gd name="connsiteY32" fmla="*/ 3340524 h 3912024"/>
              <a:gd name="connsiteX33" fmla="*/ 533400 w 4312035"/>
              <a:gd name="connsiteY33" fmla="*/ 3404024 h 3912024"/>
              <a:gd name="connsiteX34" fmla="*/ 571500 w 4312035"/>
              <a:gd name="connsiteY34" fmla="*/ 3480224 h 3912024"/>
              <a:gd name="connsiteX35" fmla="*/ 647700 w 4312035"/>
              <a:gd name="connsiteY35" fmla="*/ 3556424 h 3912024"/>
              <a:gd name="connsiteX36" fmla="*/ 685800 w 4312035"/>
              <a:gd name="connsiteY36" fmla="*/ 3619924 h 3912024"/>
              <a:gd name="connsiteX37" fmla="*/ 736600 w 4312035"/>
              <a:gd name="connsiteY37" fmla="*/ 3708824 h 3912024"/>
              <a:gd name="connsiteX38" fmla="*/ 774700 w 4312035"/>
              <a:gd name="connsiteY38" fmla="*/ 3734224 h 3912024"/>
              <a:gd name="connsiteX39" fmla="*/ 800100 w 4312035"/>
              <a:gd name="connsiteY39" fmla="*/ 3772324 h 3912024"/>
              <a:gd name="connsiteX40" fmla="*/ 927100 w 4312035"/>
              <a:gd name="connsiteY40" fmla="*/ 3835824 h 3912024"/>
              <a:gd name="connsiteX41" fmla="*/ 1003300 w 4312035"/>
              <a:gd name="connsiteY41" fmla="*/ 3848524 h 3912024"/>
              <a:gd name="connsiteX42" fmla="*/ 1054100 w 4312035"/>
              <a:gd name="connsiteY42" fmla="*/ 3861224 h 3912024"/>
              <a:gd name="connsiteX43" fmla="*/ 1092200 w 4312035"/>
              <a:gd name="connsiteY43" fmla="*/ 3873924 h 3912024"/>
              <a:gd name="connsiteX44" fmla="*/ 1231900 w 4312035"/>
              <a:gd name="connsiteY44" fmla="*/ 3886624 h 3912024"/>
              <a:gd name="connsiteX45" fmla="*/ 1320800 w 4312035"/>
              <a:gd name="connsiteY45" fmla="*/ 3899324 h 3912024"/>
              <a:gd name="connsiteX46" fmla="*/ 1511300 w 4312035"/>
              <a:gd name="connsiteY46" fmla="*/ 3912024 h 3912024"/>
              <a:gd name="connsiteX47" fmla="*/ 2197100 w 4312035"/>
              <a:gd name="connsiteY47" fmla="*/ 3899324 h 3912024"/>
              <a:gd name="connsiteX48" fmla="*/ 2374900 w 4312035"/>
              <a:gd name="connsiteY48" fmla="*/ 3873924 h 3912024"/>
              <a:gd name="connsiteX49" fmla="*/ 2476500 w 4312035"/>
              <a:gd name="connsiteY49" fmla="*/ 3861224 h 3912024"/>
              <a:gd name="connsiteX50" fmla="*/ 2590800 w 4312035"/>
              <a:gd name="connsiteY50" fmla="*/ 3848524 h 3912024"/>
              <a:gd name="connsiteX51" fmla="*/ 2717800 w 4312035"/>
              <a:gd name="connsiteY51" fmla="*/ 3823124 h 3912024"/>
              <a:gd name="connsiteX52" fmla="*/ 3022600 w 4312035"/>
              <a:gd name="connsiteY52" fmla="*/ 3797724 h 3912024"/>
              <a:gd name="connsiteX53" fmla="*/ 3213100 w 4312035"/>
              <a:gd name="connsiteY53" fmla="*/ 3772324 h 3912024"/>
              <a:gd name="connsiteX54" fmla="*/ 3454400 w 4312035"/>
              <a:gd name="connsiteY54" fmla="*/ 3797724 h 3912024"/>
              <a:gd name="connsiteX55" fmla="*/ 3505200 w 4312035"/>
              <a:gd name="connsiteY55" fmla="*/ 3810424 h 3912024"/>
              <a:gd name="connsiteX56" fmla="*/ 3581400 w 4312035"/>
              <a:gd name="connsiteY56" fmla="*/ 3835824 h 3912024"/>
              <a:gd name="connsiteX57" fmla="*/ 3937000 w 4312035"/>
              <a:gd name="connsiteY57" fmla="*/ 3823124 h 3912024"/>
              <a:gd name="connsiteX58" fmla="*/ 3975100 w 4312035"/>
              <a:gd name="connsiteY58" fmla="*/ 3810424 h 3912024"/>
              <a:gd name="connsiteX59" fmla="*/ 4025900 w 4312035"/>
              <a:gd name="connsiteY59" fmla="*/ 3797724 h 3912024"/>
              <a:gd name="connsiteX60" fmla="*/ 4178300 w 4312035"/>
              <a:gd name="connsiteY60" fmla="*/ 3721524 h 3912024"/>
              <a:gd name="connsiteX61" fmla="*/ 4216400 w 4312035"/>
              <a:gd name="connsiteY61" fmla="*/ 3696124 h 3912024"/>
              <a:gd name="connsiteX62" fmla="*/ 4229100 w 4312035"/>
              <a:gd name="connsiteY62" fmla="*/ 3658024 h 3912024"/>
              <a:gd name="connsiteX63" fmla="*/ 4254500 w 4312035"/>
              <a:gd name="connsiteY63" fmla="*/ 3619924 h 3912024"/>
              <a:gd name="connsiteX64" fmla="*/ 4279900 w 4312035"/>
              <a:gd name="connsiteY64" fmla="*/ 3543724 h 3912024"/>
              <a:gd name="connsiteX65" fmla="*/ 4292600 w 4312035"/>
              <a:gd name="connsiteY65" fmla="*/ 3505624 h 3912024"/>
              <a:gd name="connsiteX66" fmla="*/ 4292600 w 4312035"/>
              <a:gd name="connsiteY66" fmla="*/ 2959524 h 3912024"/>
              <a:gd name="connsiteX67" fmla="*/ 4267200 w 4312035"/>
              <a:gd name="connsiteY67" fmla="*/ 2883324 h 3912024"/>
              <a:gd name="connsiteX68" fmla="*/ 4229100 w 4312035"/>
              <a:gd name="connsiteY68" fmla="*/ 2692824 h 3912024"/>
              <a:gd name="connsiteX69" fmla="*/ 4241800 w 4312035"/>
              <a:gd name="connsiteY69" fmla="*/ 1956224 h 3912024"/>
              <a:gd name="connsiteX70" fmla="*/ 4229100 w 4312035"/>
              <a:gd name="connsiteY70" fmla="*/ 1918124 h 3912024"/>
              <a:gd name="connsiteX71" fmla="*/ 4241800 w 4312035"/>
              <a:gd name="connsiteY71" fmla="*/ 1651424 h 3912024"/>
              <a:gd name="connsiteX72" fmla="*/ 4267200 w 4312035"/>
              <a:gd name="connsiteY72" fmla="*/ 965624 h 3912024"/>
              <a:gd name="connsiteX73" fmla="*/ 4254500 w 4312035"/>
              <a:gd name="connsiteY73" fmla="*/ 698924 h 3912024"/>
              <a:gd name="connsiteX74" fmla="*/ 4229100 w 4312035"/>
              <a:gd name="connsiteY74" fmla="*/ 622724 h 3912024"/>
              <a:gd name="connsiteX75" fmla="*/ 4152900 w 4312035"/>
              <a:gd name="connsiteY75" fmla="*/ 571924 h 3912024"/>
              <a:gd name="connsiteX76" fmla="*/ 4076700 w 4312035"/>
              <a:gd name="connsiteY76" fmla="*/ 521124 h 3912024"/>
              <a:gd name="connsiteX77" fmla="*/ 3975100 w 4312035"/>
              <a:gd name="connsiteY77" fmla="*/ 444924 h 3912024"/>
              <a:gd name="connsiteX78" fmla="*/ 3898900 w 4312035"/>
              <a:gd name="connsiteY78" fmla="*/ 419524 h 3912024"/>
              <a:gd name="connsiteX79" fmla="*/ 3860800 w 4312035"/>
              <a:gd name="connsiteY79" fmla="*/ 406824 h 3912024"/>
              <a:gd name="connsiteX80" fmla="*/ 3822700 w 4312035"/>
              <a:gd name="connsiteY80" fmla="*/ 381424 h 3912024"/>
              <a:gd name="connsiteX81" fmla="*/ 3644900 w 4312035"/>
              <a:gd name="connsiteY81" fmla="*/ 356024 h 3912024"/>
              <a:gd name="connsiteX82" fmla="*/ 3492500 w 4312035"/>
              <a:gd name="connsiteY82" fmla="*/ 343324 h 3912024"/>
              <a:gd name="connsiteX83" fmla="*/ 3378200 w 4312035"/>
              <a:gd name="connsiteY83" fmla="*/ 330624 h 3912024"/>
              <a:gd name="connsiteX84" fmla="*/ 3009900 w 4312035"/>
              <a:gd name="connsiteY84" fmla="*/ 317924 h 3912024"/>
              <a:gd name="connsiteX85" fmla="*/ 2819400 w 4312035"/>
              <a:gd name="connsiteY85" fmla="*/ 305224 h 3912024"/>
              <a:gd name="connsiteX86" fmla="*/ 2705100 w 4312035"/>
              <a:gd name="connsiteY86" fmla="*/ 292524 h 3912024"/>
              <a:gd name="connsiteX87" fmla="*/ 1816100 w 4312035"/>
              <a:gd name="connsiteY87" fmla="*/ 127424 h 3912024"/>
              <a:gd name="connsiteX88" fmla="*/ 1778000 w 4312035"/>
              <a:gd name="connsiteY88" fmla="*/ 114724 h 3912024"/>
              <a:gd name="connsiteX89" fmla="*/ 1727200 w 4312035"/>
              <a:gd name="connsiteY89" fmla="*/ 102024 h 3912024"/>
              <a:gd name="connsiteX90" fmla="*/ 1689100 w 4312035"/>
              <a:gd name="connsiteY90" fmla="*/ 89324 h 3912024"/>
              <a:gd name="connsiteX91" fmla="*/ 1638300 w 4312035"/>
              <a:gd name="connsiteY91" fmla="*/ 76624 h 3912024"/>
              <a:gd name="connsiteX92" fmla="*/ 1562100 w 4312035"/>
              <a:gd name="connsiteY92" fmla="*/ 51224 h 3912024"/>
              <a:gd name="connsiteX93" fmla="*/ 1524000 w 4312035"/>
              <a:gd name="connsiteY93" fmla="*/ 38524 h 3912024"/>
              <a:gd name="connsiteX94" fmla="*/ 1422400 w 4312035"/>
              <a:gd name="connsiteY94" fmla="*/ 13124 h 3912024"/>
              <a:gd name="connsiteX95" fmla="*/ 1384300 w 4312035"/>
              <a:gd name="connsiteY95" fmla="*/ 424 h 3912024"/>
              <a:gd name="connsiteX96" fmla="*/ 800100 w 4312035"/>
              <a:gd name="connsiteY96" fmla="*/ 25824 h 3912024"/>
              <a:gd name="connsiteX0" fmla="*/ 800100 w 4312035"/>
              <a:gd name="connsiteY0" fmla="*/ 12700 h 3898900"/>
              <a:gd name="connsiteX1" fmla="*/ 800100 w 4312035"/>
              <a:gd name="connsiteY1" fmla="*/ 12700 h 3898900"/>
              <a:gd name="connsiteX2" fmla="*/ 685800 w 4312035"/>
              <a:gd name="connsiteY2" fmla="*/ 25400 h 3898900"/>
              <a:gd name="connsiteX3" fmla="*/ 584200 w 4312035"/>
              <a:gd name="connsiteY3" fmla="*/ 50800 h 3898900"/>
              <a:gd name="connsiteX4" fmla="*/ 304800 w 4312035"/>
              <a:gd name="connsiteY4" fmla="*/ 63500 h 3898900"/>
              <a:gd name="connsiteX5" fmla="*/ 266700 w 4312035"/>
              <a:gd name="connsiteY5" fmla="*/ 76200 h 3898900"/>
              <a:gd name="connsiteX6" fmla="*/ 190500 w 4312035"/>
              <a:gd name="connsiteY6" fmla="*/ 88900 h 3898900"/>
              <a:gd name="connsiteX7" fmla="*/ 152400 w 4312035"/>
              <a:gd name="connsiteY7" fmla="*/ 114300 h 3898900"/>
              <a:gd name="connsiteX8" fmla="*/ 127000 w 4312035"/>
              <a:gd name="connsiteY8" fmla="*/ 152400 h 3898900"/>
              <a:gd name="connsiteX9" fmla="*/ 114300 w 4312035"/>
              <a:gd name="connsiteY9" fmla="*/ 203200 h 3898900"/>
              <a:gd name="connsiteX10" fmla="*/ 101600 w 4312035"/>
              <a:gd name="connsiteY10" fmla="*/ 571500 h 3898900"/>
              <a:gd name="connsiteX11" fmla="*/ 114300 w 4312035"/>
              <a:gd name="connsiteY11" fmla="*/ 838200 h 3898900"/>
              <a:gd name="connsiteX12" fmla="*/ 139700 w 4312035"/>
              <a:gd name="connsiteY12" fmla="*/ 1041400 h 3898900"/>
              <a:gd name="connsiteX13" fmla="*/ 139700 w 4312035"/>
              <a:gd name="connsiteY13" fmla="*/ 1625600 h 3898900"/>
              <a:gd name="connsiteX14" fmla="*/ 127000 w 4312035"/>
              <a:gd name="connsiteY14" fmla="*/ 1663700 h 3898900"/>
              <a:gd name="connsiteX15" fmla="*/ 101600 w 4312035"/>
              <a:gd name="connsiteY15" fmla="*/ 1765300 h 3898900"/>
              <a:gd name="connsiteX16" fmla="*/ 88900 w 4312035"/>
              <a:gd name="connsiteY16" fmla="*/ 1828800 h 3898900"/>
              <a:gd name="connsiteX17" fmla="*/ 63500 w 4312035"/>
              <a:gd name="connsiteY17" fmla="*/ 1905000 h 3898900"/>
              <a:gd name="connsiteX18" fmla="*/ 50800 w 4312035"/>
              <a:gd name="connsiteY18" fmla="*/ 1943100 h 3898900"/>
              <a:gd name="connsiteX19" fmla="*/ 25400 w 4312035"/>
              <a:gd name="connsiteY19" fmla="*/ 2044700 h 3898900"/>
              <a:gd name="connsiteX20" fmla="*/ 0 w 4312035"/>
              <a:gd name="connsiteY20" fmla="*/ 2120900 h 3898900"/>
              <a:gd name="connsiteX21" fmla="*/ 12700 w 4312035"/>
              <a:gd name="connsiteY21" fmla="*/ 2311400 h 3898900"/>
              <a:gd name="connsiteX22" fmla="*/ 50800 w 4312035"/>
              <a:gd name="connsiteY22" fmla="*/ 2438400 h 3898900"/>
              <a:gd name="connsiteX23" fmla="*/ 63500 w 4312035"/>
              <a:gd name="connsiteY23" fmla="*/ 2514600 h 3898900"/>
              <a:gd name="connsiteX24" fmla="*/ 88900 w 4312035"/>
              <a:gd name="connsiteY24" fmla="*/ 2616200 h 3898900"/>
              <a:gd name="connsiteX25" fmla="*/ 101600 w 4312035"/>
              <a:gd name="connsiteY25" fmla="*/ 2667000 h 3898900"/>
              <a:gd name="connsiteX26" fmla="*/ 127000 w 4312035"/>
              <a:gd name="connsiteY26" fmla="*/ 2717800 h 3898900"/>
              <a:gd name="connsiteX27" fmla="*/ 165100 w 4312035"/>
              <a:gd name="connsiteY27" fmla="*/ 2844800 h 3898900"/>
              <a:gd name="connsiteX28" fmla="*/ 177800 w 4312035"/>
              <a:gd name="connsiteY28" fmla="*/ 2882900 h 3898900"/>
              <a:gd name="connsiteX29" fmla="*/ 254000 w 4312035"/>
              <a:gd name="connsiteY29" fmla="*/ 2971800 h 3898900"/>
              <a:gd name="connsiteX30" fmla="*/ 381000 w 4312035"/>
              <a:gd name="connsiteY30" fmla="*/ 3149600 h 3898900"/>
              <a:gd name="connsiteX31" fmla="*/ 431800 w 4312035"/>
              <a:gd name="connsiteY31" fmla="*/ 3238500 h 3898900"/>
              <a:gd name="connsiteX32" fmla="*/ 469900 w 4312035"/>
              <a:gd name="connsiteY32" fmla="*/ 3327400 h 3898900"/>
              <a:gd name="connsiteX33" fmla="*/ 533400 w 4312035"/>
              <a:gd name="connsiteY33" fmla="*/ 3390900 h 3898900"/>
              <a:gd name="connsiteX34" fmla="*/ 571500 w 4312035"/>
              <a:gd name="connsiteY34" fmla="*/ 3467100 h 3898900"/>
              <a:gd name="connsiteX35" fmla="*/ 647700 w 4312035"/>
              <a:gd name="connsiteY35" fmla="*/ 3543300 h 3898900"/>
              <a:gd name="connsiteX36" fmla="*/ 685800 w 4312035"/>
              <a:gd name="connsiteY36" fmla="*/ 3606800 h 3898900"/>
              <a:gd name="connsiteX37" fmla="*/ 736600 w 4312035"/>
              <a:gd name="connsiteY37" fmla="*/ 3695700 h 3898900"/>
              <a:gd name="connsiteX38" fmla="*/ 774700 w 4312035"/>
              <a:gd name="connsiteY38" fmla="*/ 3721100 h 3898900"/>
              <a:gd name="connsiteX39" fmla="*/ 800100 w 4312035"/>
              <a:gd name="connsiteY39" fmla="*/ 3759200 h 3898900"/>
              <a:gd name="connsiteX40" fmla="*/ 927100 w 4312035"/>
              <a:gd name="connsiteY40" fmla="*/ 3822700 h 3898900"/>
              <a:gd name="connsiteX41" fmla="*/ 1003300 w 4312035"/>
              <a:gd name="connsiteY41" fmla="*/ 3835400 h 3898900"/>
              <a:gd name="connsiteX42" fmla="*/ 1054100 w 4312035"/>
              <a:gd name="connsiteY42" fmla="*/ 3848100 h 3898900"/>
              <a:gd name="connsiteX43" fmla="*/ 1092200 w 4312035"/>
              <a:gd name="connsiteY43" fmla="*/ 3860800 h 3898900"/>
              <a:gd name="connsiteX44" fmla="*/ 1231900 w 4312035"/>
              <a:gd name="connsiteY44" fmla="*/ 3873500 h 3898900"/>
              <a:gd name="connsiteX45" fmla="*/ 1320800 w 4312035"/>
              <a:gd name="connsiteY45" fmla="*/ 3886200 h 3898900"/>
              <a:gd name="connsiteX46" fmla="*/ 1511300 w 4312035"/>
              <a:gd name="connsiteY46" fmla="*/ 3898900 h 3898900"/>
              <a:gd name="connsiteX47" fmla="*/ 2197100 w 4312035"/>
              <a:gd name="connsiteY47" fmla="*/ 3886200 h 3898900"/>
              <a:gd name="connsiteX48" fmla="*/ 2374900 w 4312035"/>
              <a:gd name="connsiteY48" fmla="*/ 3860800 h 3898900"/>
              <a:gd name="connsiteX49" fmla="*/ 2476500 w 4312035"/>
              <a:gd name="connsiteY49" fmla="*/ 3848100 h 3898900"/>
              <a:gd name="connsiteX50" fmla="*/ 2590800 w 4312035"/>
              <a:gd name="connsiteY50" fmla="*/ 3835400 h 3898900"/>
              <a:gd name="connsiteX51" fmla="*/ 2717800 w 4312035"/>
              <a:gd name="connsiteY51" fmla="*/ 3810000 h 3898900"/>
              <a:gd name="connsiteX52" fmla="*/ 3022600 w 4312035"/>
              <a:gd name="connsiteY52" fmla="*/ 3784600 h 3898900"/>
              <a:gd name="connsiteX53" fmla="*/ 3213100 w 4312035"/>
              <a:gd name="connsiteY53" fmla="*/ 3759200 h 3898900"/>
              <a:gd name="connsiteX54" fmla="*/ 3454400 w 4312035"/>
              <a:gd name="connsiteY54" fmla="*/ 3784600 h 3898900"/>
              <a:gd name="connsiteX55" fmla="*/ 3505200 w 4312035"/>
              <a:gd name="connsiteY55" fmla="*/ 3797300 h 3898900"/>
              <a:gd name="connsiteX56" fmla="*/ 3581400 w 4312035"/>
              <a:gd name="connsiteY56" fmla="*/ 3822700 h 3898900"/>
              <a:gd name="connsiteX57" fmla="*/ 3937000 w 4312035"/>
              <a:gd name="connsiteY57" fmla="*/ 3810000 h 3898900"/>
              <a:gd name="connsiteX58" fmla="*/ 3975100 w 4312035"/>
              <a:gd name="connsiteY58" fmla="*/ 3797300 h 3898900"/>
              <a:gd name="connsiteX59" fmla="*/ 4025900 w 4312035"/>
              <a:gd name="connsiteY59" fmla="*/ 3784600 h 3898900"/>
              <a:gd name="connsiteX60" fmla="*/ 4178300 w 4312035"/>
              <a:gd name="connsiteY60" fmla="*/ 3708400 h 3898900"/>
              <a:gd name="connsiteX61" fmla="*/ 4216400 w 4312035"/>
              <a:gd name="connsiteY61" fmla="*/ 3683000 h 3898900"/>
              <a:gd name="connsiteX62" fmla="*/ 4229100 w 4312035"/>
              <a:gd name="connsiteY62" fmla="*/ 3644900 h 3898900"/>
              <a:gd name="connsiteX63" fmla="*/ 4254500 w 4312035"/>
              <a:gd name="connsiteY63" fmla="*/ 3606800 h 3898900"/>
              <a:gd name="connsiteX64" fmla="*/ 4279900 w 4312035"/>
              <a:gd name="connsiteY64" fmla="*/ 3530600 h 3898900"/>
              <a:gd name="connsiteX65" fmla="*/ 4292600 w 4312035"/>
              <a:gd name="connsiteY65" fmla="*/ 3492500 h 3898900"/>
              <a:gd name="connsiteX66" fmla="*/ 4292600 w 4312035"/>
              <a:gd name="connsiteY66" fmla="*/ 2946400 h 3898900"/>
              <a:gd name="connsiteX67" fmla="*/ 4267200 w 4312035"/>
              <a:gd name="connsiteY67" fmla="*/ 2870200 h 3898900"/>
              <a:gd name="connsiteX68" fmla="*/ 4229100 w 4312035"/>
              <a:gd name="connsiteY68" fmla="*/ 2679700 h 3898900"/>
              <a:gd name="connsiteX69" fmla="*/ 4241800 w 4312035"/>
              <a:gd name="connsiteY69" fmla="*/ 1943100 h 3898900"/>
              <a:gd name="connsiteX70" fmla="*/ 4229100 w 4312035"/>
              <a:gd name="connsiteY70" fmla="*/ 1905000 h 3898900"/>
              <a:gd name="connsiteX71" fmla="*/ 4241800 w 4312035"/>
              <a:gd name="connsiteY71" fmla="*/ 1638300 h 3898900"/>
              <a:gd name="connsiteX72" fmla="*/ 4267200 w 4312035"/>
              <a:gd name="connsiteY72" fmla="*/ 952500 h 3898900"/>
              <a:gd name="connsiteX73" fmla="*/ 4254500 w 4312035"/>
              <a:gd name="connsiteY73" fmla="*/ 685800 h 3898900"/>
              <a:gd name="connsiteX74" fmla="*/ 4229100 w 4312035"/>
              <a:gd name="connsiteY74" fmla="*/ 609600 h 3898900"/>
              <a:gd name="connsiteX75" fmla="*/ 4152900 w 4312035"/>
              <a:gd name="connsiteY75" fmla="*/ 558800 h 3898900"/>
              <a:gd name="connsiteX76" fmla="*/ 4076700 w 4312035"/>
              <a:gd name="connsiteY76" fmla="*/ 508000 h 3898900"/>
              <a:gd name="connsiteX77" fmla="*/ 3975100 w 4312035"/>
              <a:gd name="connsiteY77" fmla="*/ 431800 h 3898900"/>
              <a:gd name="connsiteX78" fmla="*/ 3898900 w 4312035"/>
              <a:gd name="connsiteY78" fmla="*/ 406400 h 3898900"/>
              <a:gd name="connsiteX79" fmla="*/ 3860800 w 4312035"/>
              <a:gd name="connsiteY79" fmla="*/ 393700 h 3898900"/>
              <a:gd name="connsiteX80" fmla="*/ 3822700 w 4312035"/>
              <a:gd name="connsiteY80" fmla="*/ 368300 h 3898900"/>
              <a:gd name="connsiteX81" fmla="*/ 3644900 w 4312035"/>
              <a:gd name="connsiteY81" fmla="*/ 342900 h 3898900"/>
              <a:gd name="connsiteX82" fmla="*/ 3492500 w 4312035"/>
              <a:gd name="connsiteY82" fmla="*/ 330200 h 3898900"/>
              <a:gd name="connsiteX83" fmla="*/ 3378200 w 4312035"/>
              <a:gd name="connsiteY83" fmla="*/ 317500 h 3898900"/>
              <a:gd name="connsiteX84" fmla="*/ 3009900 w 4312035"/>
              <a:gd name="connsiteY84" fmla="*/ 304800 h 3898900"/>
              <a:gd name="connsiteX85" fmla="*/ 2819400 w 4312035"/>
              <a:gd name="connsiteY85" fmla="*/ 292100 h 3898900"/>
              <a:gd name="connsiteX86" fmla="*/ 2705100 w 4312035"/>
              <a:gd name="connsiteY86" fmla="*/ 279400 h 3898900"/>
              <a:gd name="connsiteX87" fmla="*/ 1816100 w 4312035"/>
              <a:gd name="connsiteY87" fmla="*/ 114300 h 3898900"/>
              <a:gd name="connsiteX88" fmla="*/ 1778000 w 4312035"/>
              <a:gd name="connsiteY88" fmla="*/ 101600 h 3898900"/>
              <a:gd name="connsiteX89" fmla="*/ 1727200 w 4312035"/>
              <a:gd name="connsiteY89" fmla="*/ 88900 h 3898900"/>
              <a:gd name="connsiteX90" fmla="*/ 1689100 w 4312035"/>
              <a:gd name="connsiteY90" fmla="*/ 76200 h 3898900"/>
              <a:gd name="connsiteX91" fmla="*/ 1638300 w 4312035"/>
              <a:gd name="connsiteY91" fmla="*/ 63500 h 3898900"/>
              <a:gd name="connsiteX92" fmla="*/ 1562100 w 4312035"/>
              <a:gd name="connsiteY92" fmla="*/ 38100 h 3898900"/>
              <a:gd name="connsiteX93" fmla="*/ 1524000 w 4312035"/>
              <a:gd name="connsiteY93" fmla="*/ 25400 h 3898900"/>
              <a:gd name="connsiteX94" fmla="*/ 1422400 w 4312035"/>
              <a:gd name="connsiteY94" fmla="*/ 0 h 3898900"/>
              <a:gd name="connsiteX95" fmla="*/ 800100 w 4312035"/>
              <a:gd name="connsiteY95" fmla="*/ 12700 h 38989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685800 w 4312035"/>
              <a:gd name="connsiteY2" fmla="*/ 12700 h 3886200"/>
              <a:gd name="connsiteX3" fmla="*/ 584200 w 4312035"/>
              <a:gd name="connsiteY3" fmla="*/ 38100 h 3886200"/>
              <a:gd name="connsiteX4" fmla="*/ 304800 w 4312035"/>
              <a:gd name="connsiteY4" fmla="*/ 50800 h 3886200"/>
              <a:gd name="connsiteX5" fmla="*/ 266700 w 4312035"/>
              <a:gd name="connsiteY5" fmla="*/ 63500 h 3886200"/>
              <a:gd name="connsiteX6" fmla="*/ 190500 w 4312035"/>
              <a:gd name="connsiteY6" fmla="*/ 76200 h 3886200"/>
              <a:gd name="connsiteX7" fmla="*/ 152400 w 4312035"/>
              <a:gd name="connsiteY7" fmla="*/ 101600 h 3886200"/>
              <a:gd name="connsiteX8" fmla="*/ 127000 w 4312035"/>
              <a:gd name="connsiteY8" fmla="*/ 139700 h 3886200"/>
              <a:gd name="connsiteX9" fmla="*/ 114300 w 4312035"/>
              <a:gd name="connsiteY9" fmla="*/ 190500 h 3886200"/>
              <a:gd name="connsiteX10" fmla="*/ 101600 w 4312035"/>
              <a:gd name="connsiteY10" fmla="*/ 558800 h 3886200"/>
              <a:gd name="connsiteX11" fmla="*/ 114300 w 4312035"/>
              <a:gd name="connsiteY11" fmla="*/ 825500 h 3886200"/>
              <a:gd name="connsiteX12" fmla="*/ 139700 w 4312035"/>
              <a:gd name="connsiteY12" fmla="*/ 1028700 h 3886200"/>
              <a:gd name="connsiteX13" fmla="*/ 139700 w 4312035"/>
              <a:gd name="connsiteY13" fmla="*/ 1612900 h 3886200"/>
              <a:gd name="connsiteX14" fmla="*/ 127000 w 4312035"/>
              <a:gd name="connsiteY14" fmla="*/ 1651000 h 3886200"/>
              <a:gd name="connsiteX15" fmla="*/ 101600 w 4312035"/>
              <a:gd name="connsiteY15" fmla="*/ 1752600 h 3886200"/>
              <a:gd name="connsiteX16" fmla="*/ 88900 w 4312035"/>
              <a:gd name="connsiteY16" fmla="*/ 1816100 h 3886200"/>
              <a:gd name="connsiteX17" fmla="*/ 63500 w 4312035"/>
              <a:gd name="connsiteY17" fmla="*/ 1892300 h 3886200"/>
              <a:gd name="connsiteX18" fmla="*/ 50800 w 4312035"/>
              <a:gd name="connsiteY18" fmla="*/ 1930400 h 3886200"/>
              <a:gd name="connsiteX19" fmla="*/ 25400 w 4312035"/>
              <a:gd name="connsiteY19" fmla="*/ 2032000 h 3886200"/>
              <a:gd name="connsiteX20" fmla="*/ 0 w 4312035"/>
              <a:gd name="connsiteY20" fmla="*/ 2108200 h 3886200"/>
              <a:gd name="connsiteX21" fmla="*/ 12700 w 4312035"/>
              <a:gd name="connsiteY21" fmla="*/ 2298700 h 3886200"/>
              <a:gd name="connsiteX22" fmla="*/ 50800 w 4312035"/>
              <a:gd name="connsiteY22" fmla="*/ 2425700 h 3886200"/>
              <a:gd name="connsiteX23" fmla="*/ 63500 w 4312035"/>
              <a:gd name="connsiteY23" fmla="*/ 2501900 h 3886200"/>
              <a:gd name="connsiteX24" fmla="*/ 88900 w 4312035"/>
              <a:gd name="connsiteY24" fmla="*/ 2603500 h 3886200"/>
              <a:gd name="connsiteX25" fmla="*/ 101600 w 4312035"/>
              <a:gd name="connsiteY25" fmla="*/ 2654300 h 3886200"/>
              <a:gd name="connsiteX26" fmla="*/ 127000 w 4312035"/>
              <a:gd name="connsiteY26" fmla="*/ 2705100 h 3886200"/>
              <a:gd name="connsiteX27" fmla="*/ 165100 w 4312035"/>
              <a:gd name="connsiteY27" fmla="*/ 2832100 h 3886200"/>
              <a:gd name="connsiteX28" fmla="*/ 177800 w 4312035"/>
              <a:gd name="connsiteY28" fmla="*/ 2870200 h 3886200"/>
              <a:gd name="connsiteX29" fmla="*/ 254000 w 4312035"/>
              <a:gd name="connsiteY29" fmla="*/ 2959100 h 3886200"/>
              <a:gd name="connsiteX30" fmla="*/ 381000 w 4312035"/>
              <a:gd name="connsiteY30" fmla="*/ 3136900 h 3886200"/>
              <a:gd name="connsiteX31" fmla="*/ 431800 w 4312035"/>
              <a:gd name="connsiteY31" fmla="*/ 3225800 h 3886200"/>
              <a:gd name="connsiteX32" fmla="*/ 469900 w 4312035"/>
              <a:gd name="connsiteY32" fmla="*/ 3314700 h 3886200"/>
              <a:gd name="connsiteX33" fmla="*/ 533400 w 4312035"/>
              <a:gd name="connsiteY33" fmla="*/ 3378200 h 3886200"/>
              <a:gd name="connsiteX34" fmla="*/ 571500 w 4312035"/>
              <a:gd name="connsiteY34" fmla="*/ 3454400 h 3886200"/>
              <a:gd name="connsiteX35" fmla="*/ 647700 w 4312035"/>
              <a:gd name="connsiteY35" fmla="*/ 3530600 h 3886200"/>
              <a:gd name="connsiteX36" fmla="*/ 685800 w 4312035"/>
              <a:gd name="connsiteY36" fmla="*/ 3594100 h 3886200"/>
              <a:gd name="connsiteX37" fmla="*/ 736600 w 4312035"/>
              <a:gd name="connsiteY37" fmla="*/ 3683000 h 3886200"/>
              <a:gd name="connsiteX38" fmla="*/ 774700 w 4312035"/>
              <a:gd name="connsiteY38" fmla="*/ 3708400 h 3886200"/>
              <a:gd name="connsiteX39" fmla="*/ 800100 w 4312035"/>
              <a:gd name="connsiteY39" fmla="*/ 3746500 h 3886200"/>
              <a:gd name="connsiteX40" fmla="*/ 927100 w 4312035"/>
              <a:gd name="connsiteY40" fmla="*/ 3810000 h 3886200"/>
              <a:gd name="connsiteX41" fmla="*/ 1003300 w 4312035"/>
              <a:gd name="connsiteY41" fmla="*/ 3822700 h 3886200"/>
              <a:gd name="connsiteX42" fmla="*/ 1054100 w 4312035"/>
              <a:gd name="connsiteY42" fmla="*/ 3835400 h 3886200"/>
              <a:gd name="connsiteX43" fmla="*/ 1092200 w 4312035"/>
              <a:gd name="connsiteY43" fmla="*/ 3848100 h 3886200"/>
              <a:gd name="connsiteX44" fmla="*/ 1231900 w 4312035"/>
              <a:gd name="connsiteY44" fmla="*/ 3860800 h 3886200"/>
              <a:gd name="connsiteX45" fmla="*/ 1320800 w 4312035"/>
              <a:gd name="connsiteY45" fmla="*/ 3873500 h 3886200"/>
              <a:gd name="connsiteX46" fmla="*/ 1511300 w 4312035"/>
              <a:gd name="connsiteY46" fmla="*/ 3886200 h 3886200"/>
              <a:gd name="connsiteX47" fmla="*/ 2197100 w 4312035"/>
              <a:gd name="connsiteY47" fmla="*/ 3873500 h 3886200"/>
              <a:gd name="connsiteX48" fmla="*/ 2374900 w 4312035"/>
              <a:gd name="connsiteY48" fmla="*/ 3848100 h 3886200"/>
              <a:gd name="connsiteX49" fmla="*/ 2476500 w 4312035"/>
              <a:gd name="connsiteY49" fmla="*/ 3835400 h 3886200"/>
              <a:gd name="connsiteX50" fmla="*/ 2590800 w 4312035"/>
              <a:gd name="connsiteY50" fmla="*/ 3822700 h 3886200"/>
              <a:gd name="connsiteX51" fmla="*/ 2717800 w 4312035"/>
              <a:gd name="connsiteY51" fmla="*/ 3797300 h 3886200"/>
              <a:gd name="connsiteX52" fmla="*/ 3022600 w 4312035"/>
              <a:gd name="connsiteY52" fmla="*/ 3771900 h 3886200"/>
              <a:gd name="connsiteX53" fmla="*/ 3213100 w 4312035"/>
              <a:gd name="connsiteY53" fmla="*/ 3746500 h 3886200"/>
              <a:gd name="connsiteX54" fmla="*/ 3454400 w 4312035"/>
              <a:gd name="connsiteY54" fmla="*/ 3771900 h 3886200"/>
              <a:gd name="connsiteX55" fmla="*/ 3505200 w 4312035"/>
              <a:gd name="connsiteY55" fmla="*/ 3784600 h 3886200"/>
              <a:gd name="connsiteX56" fmla="*/ 3581400 w 4312035"/>
              <a:gd name="connsiteY56" fmla="*/ 3810000 h 3886200"/>
              <a:gd name="connsiteX57" fmla="*/ 3937000 w 4312035"/>
              <a:gd name="connsiteY57" fmla="*/ 3797300 h 3886200"/>
              <a:gd name="connsiteX58" fmla="*/ 3975100 w 4312035"/>
              <a:gd name="connsiteY58" fmla="*/ 3784600 h 3886200"/>
              <a:gd name="connsiteX59" fmla="*/ 4025900 w 4312035"/>
              <a:gd name="connsiteY59" fmla="*/ 3771900 h 3886200"/>
              <a:gd name="connsiteX60" fmla="*/ 4178300 w 4312035"/>
              <a:gd name="connsiteY60" fmla="*/ 3695700 h 3886200"/>
              <a:gd name="connsiteX61" fmla="*/ 4216400 w 4312035"/>
              <a:gd name="connsiteY61" fmla="*/ 3670300 h 3886200"/>
              <a:gd name="connsiteX62" fmla="*/ 4229100 w 4312035"/>
              <a:gd name="connsiteY62" fmla="*/ 3632200 h 3886200"/>
              <a:gd name="connsiteX63" fmla="*/ 4254500 w 4312035"/>
              <a:gd name="connsiteY63" fmla="*/ 3594100 h 3886200"/>
              <a:gd name="connsiteX64" fmla="*/ 4279900 w 4312035"/>
              <a:gd name="connsiteY64" fmla="*/ 3517900 h 3886200"/>
              <a:gd name="connsiteX65" fmla="*/ 4292600 w 4312035"/>
              <a:gd name="connsiteY65" fmla="*/ 3479800 h 3886200"/>
              <a:gd name="connsiteX66" fmla="*/ 4292600 w 4312035"/>
              <a:gd name="connsiteY66" fmla="*/ 2933700 h 3886200"/>
              <a:gd name="connsiteX67" fmla="*/ 4267200 w 4312035"/>
              <a:gd name="connsiteY67" fmla="*/ 2857500 h 3886200"/>
              <a:gd name="connsiteX68" fmla="*/ 4229100 w 4312035"/>
              <a:gd name="connsiteY68" fmla="*/ 2667000 h 3886200"/>
              <a:gd name="connsiteX69" fmla="*/ 4241800 w 4312035"/>
              <a:gd name="connsiteY69" fmla="*/ 1930400 h 3886200"/>
              <a:gd name="connsiteX70" fmla="*/ 4229100 w 4312035"/>
              <a:gd name="connsiteY70" fmla="*/ 1892300 h 3886200"/>
              <a:gd name="connsiteX71" fmla="*/ 4241800 w 4312035"/>
              <a:gd name="connsiteY71" fmla="*/ 1625600 h 3886200"/>
              <a:gd name="connsiteX72" fmla="*/ 4267200 w 4312035"/>
              <a:gd name="connsiteY72" fmla="*/ 939800 h 3886200"/>
              <a:gd name="connsiteX73" fmla="*/ 4254500 w 4312035"/>
              <a:gd name="connsiteY73" fmla="*/ 673100 h 3886200"/>
              <a:gd name="connsiteX74" fmla="*/ 4229100 w 4312035"/>
              <a:gd name="connsiteY74" fmla="*/ 596900 h 3886200"/>
              <a:gd name="connsiteX75" fmla="*/ 4152900 w 4312035"/>
              <a:gd name="connsiteY75" fmla="*/ 546100 h 3886200"/>
              <a:gd name="connsiteX76" fmla="*/ 4076700 w 4312035"/>
              <a:gd name="connsiteY76" fmla="*/ 495300 h 3886200"/>
              <a:gd name="connsiteX77" fmla="*/ 3975100 w 4312035"/>
              <a:gd name="connsiteY77" fmla="*/ 419100 h 3886200"/>
              <a:gd name="connsiteX78" fmla="*/ 3898900 w 4312035"/>
              <a:gd name="connsiteY78" fmla="*/ 393700 h 3886200"/>
              <a:gd name="connsiteX79" fmla="*/ 3860800 w 4312035"/>
              <a:gd name="connsiteY79" fmla="*/ 381000 h 3886200"/>
              <a:gd name="connsiteX80" fmla="*/ 3822700 w 4312035"/>
              <a:gd name="connsiteY80" fmla="*/ 355600 h 3886200"/>
              <a:gd name="connsiteX81" fmla="*/ 3644900 w 4312035"/>
              <a:gd name="connsiteY81" fmla="*/ 330200 h 3886200"/>
              <a:gd name="connsiteX82" fmla="*/ 3492500 w 4312035"/>
              <a:gd name="connsiteY82" fmla="*/ 317500 h 3886200"/>
              <a:gd name="connsiteX83" fmla="*/ 3378200 w 4312035"/>
              <a:gd name="connsiteY83" fmla="*/ 304800 h 3886200"/>
              <a:gd name="connsiteX84" fmla="*/ 3009900 w 4312035"/>
              <a:gd name="connsiteY84" fmla="*/ 292100 h 3886200"/>
              <a:gd name="connsiteX85" fmla="*/ 2819400 w 4312035"/>
              <a:gd name="connsiteY85" fmla="*/ 279400 h 3886200"/>
              <a:gd name="connsiteX86" fmla="*/ 2705100 w 4312035"/>
              <a:gd name="connsiteY86" fmla="*/ 266700 h 3886200"/>
              <a:gd name="connsiteX87" fmla="*/ 1816100 w 4312035"/>
              <a:gd name="connsiteY87" fmla="*/ 101600 h 3886200"/>
              <a:gd name="connsiteX88" fmla="*/ 1778000 w 4312035"/>
              <a:gd name="connsiteY88" fmla="*/ 88900 h 3886200"/>
              <a:gd name="connsiteX89" fmla="*/ 1727200 w 4312035"/>
              <a:gd name="connsiteY89" fmla="*/ 76200 h 3886200"/>
              <a:gd name="connsiteX90" fmla="*/ 1689100 w 4312035"/>
              <a:gd name="connsiteY90" fmla="*/ 63500 h 3886200"/>
              <a:gd name="connsiteX91" fmla="*/ 1638300 w 4312035"/>
              <a:gd name="connsiteY91" fmla="*/ 50800 h 3886200"/>
              <a:gd name="connsiteX92" fmla="*/ 1562100 w 4312035"/>
              <a:gd name="connsiteY92" fmla="*/ 25400 h 3886200"/>
              <a:gd name="connsiteX93" fmla="*/ 1524000 w 4312035"/>
              <a:gd name="connsiteY93" fmla="*/ 12700 h 3886200"/>
              <a:gd name="connsiteX94" fmla="*/ 800100 w 4312035"/>
              <a:gd name="connsiteY94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685800 w 4312035"/>
              <a:gd name="connsiteY2" fmla="*/ 12700 h 3886200"/>
              <a:gd name="connsiteX3" fmla="*/ 304800 w 4312035"/>
              <a:gd name="connsiteY3" fmla="*/ 50800 h 3886200"/>
              <a:gd name="connsiteX4" fmla="*/ 266700 w 4312035"/>
              <a:gd name="connsiteY4" fmla="*/ 63500 h 3886200"/>
              <a:gd name="connsiteX5" fmla="*/ 190500 w 4312035"/>
              <a:gd name="connsiteY5" fmla="*/ 76200 h 3886200"/>
              <a:gd name="connsiteX6" fmla="*/ 152400 w 4312035"/>
              <a:gd name="connsiteY6" fmla="*/ 101600 h 3886200"/>
              <a:gd name="connsiteX7" fmla="*/ 127000 w 4312035"/>
              <a:gd name="connsiteY7" fmla="*/ 139700 h 3886200"/>
              <a:gd name="connsiteX8" fmla="*/ 114300 w 4312035"/>
              <a:gd name="connsiteY8" fmla="*/ 190500 h 3886200"/>
              <a:gd name="connsiteX9" fmla="*/ 101600 w 4312035"/>
              <a:gd name="connsiteY9" fmla="*/ 558800 h 3886200"/>
              <a:gd name="connsiteX10" fmla="*/ 114300 w 4312035"/>
              <a:gd name="connsiteY10" fmla="*/ 825500 h 3886200"/>
              <a:gd name="connsiteX11" fmla="*/ 139700 w 4312035"/>
              <a:gd name="connsiteY11" fmla="*/ 1028700 h 3886200"/>
              <a:gd name="connsiteX12" fmla="*/ 139700 w 4312035"/>
              <a:gd name="connsiteY12" fmla="*/ 1612900 h 3886200"/>
              <a:gd name="connsiteX13" fmla="*/ 127000 w 4312035"/>
              <a:gd name="connsiteY13" fmla="*/ 1651000 h 3886200"/>
              <a:gd name="connsiteX14" fmla="*/ 101600 w 4312035"/>
              <a:gd name="connsiteY14" fmla="*/ 1752600 h 3886200"/>
              <a:gd name="connsiteX15" fmla="*/ 88900 w 4312035"/>
              <a:gd name="connsiteY15" fmla="*/ 1816100 h 3886200"/>
              <a:gd name="connsiteX16" fmla="*/ 63500 w 4312035"/>
              <a:gd name="connsiteY16" fmla="*/ 1892300 h 3886200"/>
              <a:gd name="connsiteX17" fmla="*/ 50800 w 4312035"/>
              <a:gd name="connsiteY17" fmla="*/ 1930400 h 3886200"/>
              <a:gd name="connsiteX18" fmla="*/ 25400 w 4312035"/>
              <a:gd name="connsiteY18" fmla="*/ 2032000 h 3886200"/>
              <a:gd name="connsiteX19" fmla="*/ 0 w 4312035"/>
              <a:gd name="connsiteY19" fmla="*/ 2108200 h 3886200"/>
              <a:gd name="connsiteX20" fmla="*/ 12700 w 4312035"/>
              <a:gd name="connsiteY20" fmla="*/ 2298700 h 3886200"/>
              <a:gd name="connsiteX21" fmla="*/ 50800 w 4312035"/>
              <a:gd name="connsiteY21" fmla="*/ 2425700 h 3886200"/>
              <a:gd name="connsiteX22" fmla="*/ 63500 w 4312035"/>
              <a:gd name="connsiteY22" fmla="*/ 2501900 h 3886200"/>
              <a:gd name="connsiteX23" fmla="*/ 88900 w 4312035"/>
              <a:gd name="connsiteY23" fmla="*/ 2603500 h 3886200"/>
              <a:gd name="connsiteX24" fmla="*/ 101600 w 4312035"/>
              <a:gd name="connsiteY24" fmla="*/ 2654300 h 3886200"/>
              <a:gd name="connsiteX25" fmla="*/ 127000 w 4312035"/>
              <a:gd name="connsiteY25" fmla="*/ 2705100 h 3886200"/>
              <a:gd name="connsiteX26" fmla="*/ 165100 w 4312035"/>
              <a:gd name="connsiteY26" fmla="*/ 2832100 h 3886200"/>
              <a:gd name="connsiteX27" fmla="*/ 177800 w 4312035"/>
              <a:gd name="connsiteY27" fmla="*/ 2870200 h 3886200"/>
              <a:gd name="connsiteX28" fmla="*/ 254000 w 4312035"/>
              <a:gd name="connsiteY28" fmla="*/ 2959100 h 3886200"/>
              <a:gd name="connsiteX29" fmla="*/ 381000 w 4312035"/>
              <a:gd name="connsiteY29" fmla="*/ 3136900 h 3886200"/>
              <a:gd name="connsiteX30" fmla="*/ 431800 w 4312035"/>
              <a:gd name="connsiteY30" fmla="*/ 3225800 h 3886200"/>
              <a:gd name="connsiteX31" fmla="*/ 469900 w 4312035"/>
              <a:gd name="connsiteY31" fmla="*/ 3314700 h 3886200"/>
              <a:gd name="connsiteX32" fmla="*/ 533400 w 4312035"/>
              <a:gd name="connsiteY32" fmla="*/ 3378200 h 3886200"/>
              <a:gd name="connsiteX33" fmla="*/ 571500 w 4312035"/>
              <a:gd name="connsiteY33" fmla="*/ 3454400 h 3886200"/>
              <a:gd name="connsiteX34" fmla="*/ 647700 w 4312035"/>
              <a:gd name="connsiteY34" fmla="*/ 3530600 h 3886200"/>
              <a:gd name="connsiteX35" fmla="*/ 685800 w 4312035"/>
              <a:gd name="connsiteY35" fmla="*/ 3594100 h 3886200"/>
              <a:gd name="connsiteX36" fmla="*/ 736600 w 4312035"/>
              <a:gd name="connsiteY36" fmla="*/ 3683000 h 3886200"/>
              <a:gd name="connsiteX37" fmla="*/ 774700 w 4312035"/>
              <a:gd name="connsiteY37" fmla="*/ 3708400 h 3886200"/>
              <a:gd name="connsiteX38" fmla="*/ 800100 w 4312035"/>
              <a:gd name="connsiteY38" fmla="*/ 3746500 h 3886200"/>
              <a:gd name="connsiteX39" fmla="*/ 927100 w 4312035"/>
              <a:gd name="connsiteY39" fmla="*/ 3810000 h 3886200"/>
              <a:gd name="connsiteX40" fmla="*/ 1003300 w 4312035"/>
              <a:gd name="connsiteY40" fmla="*/ 3822700 h 3886200"/>
              <a:gd name="connsiteX41" fmla="*/ 1054100 w 4312035"/>
              <a:gd name="connsiteY41" fmla="*/ 3835400 h 3886200"/>
              <a:gd name="connsiteX42" fmla="*/ 1092200 w 4312035"/>
              <a:gd name="connsiteY42" fmla="*/ 3848100 h 3886200"/>
              <a:gd name="connsiteX43" fmla="*/ 1231900 w 4312035"/>
              <a:gd name="connsiteY43" fmla="*/ 3860800 h 3886200"/>
              <a:gd name="connsiteX44" fmla="*/ 1320800 w 4312035"/>
              <a:gd name="connsiteY44" fmla="*/ 3873500 h 3886200"/>
              <a:gd name="connsiteX45" fmla="*/ 1511300 w 4312035"/>
              <a:gd name="connsiteY45" fmla="*/ 3886200 h 3886200"/>
              <a:gd name="connsiteX46" fmla="*/ 2197100 w 4312035"/>
              <a:gd name="connsiteY46" fmla="*/ 3873500 h 3886200"/>
              <a:gd name="connsiteX47" fmla="*/ 2374900 w 4312035"/>
              <a:gd name="connsiteY47" fmla="*/ 3848100 h 3886200"/>
              <a:gd name="connsiteX48" fmla="*/ 2476500 w 4312035"/>
              <a:gd name="connsiteY48" fmla="*/ 3835400 h 3886200"/>
              <a:gd name="connsiteX49" fmla="*/ 2590800 w 4312035"/>
              <a:gd name="connsiteY49" fmla="*/ 3822700 h 3886200"/>
              <a:gd name="connsiteX50" fmla="*/ 2717800 w 4312035"/>
              <a:gd name="connsiteY50" fmla="*/ 3797300 h 3886200"/>
              <a:gd name="connsiteX51" fmla="*/ 3022600 w 4312035"/>
              <a:gd name="connsiteY51" fmla="*/ 3771900 h 3886200"/>
              <a:gd name="connsiteX52" fmla="*/ 3213100 w 4312035"/>
              <a:gd name="connsiteY52" fmla="*/ 3746500 h 3886200"/>
              <a:gd name="connsiteX53" fmla="*/ 3454400 w 4312035"/>
              <a:gd name="connsiteY53" fmla="*/ 3771900 h 3886200"/>
              <a:gd name="connsiteX54" fmla="*/ 3505200 w 4312035"/>
              <a:gd name="connsiteY54" fmla="*/ 3784600 h 3886200"/>
              <a:gd name="connsiteX55" fmla="*/ 3581400 w 4312035"/>
              <a:gd name="connsiteY55" fmla="*/ 3810000 h 3886200"/>
              <a:gd name="connsiteX56" fmla="*/ 3937000 w 4312035"/>
              <a:gd name="connsiteY56" fmla="*/ 3797300 h 3886200"/>
              <a:gd name="connsiteX57" fmla="*/ 3975100 w 4312035"/>
              <a:gd name="connsiteY57" fmla="*/ 3784600 h 3886200"/>
              <a:gd name="connsiteX58" fmla="*/ 4025900 w 4312035"/>
              <a:gd name="connsiteY58" fmla="*/ 3771900 h 3886200"/>
              <a:gd name="connsiteX59" fmla="*/ 4178300 w 4312035"/>
              <a:gd name="connsiteY59" fmla="*/ 3695700 h 3886200"/>
              <a:gd name="connsiteX60" fmla="*/ 4216400 w 4312035"/>
              <a:gd name="connsiteY60" fmla="*/ 3670300 h 3886200"/>
              <a:gd name="connsiteX61" fmla="*/ 4229100 w 4312035"/>
              <a:gd name="connsiteY61" fmla="*/ 3632200 h 3886200"/>
              <a:gd name="connsiteX62" fmla="*/ 4254500 w 4312035"/>
              <a:gd name="connsiteY62" fmla="*/ 3594100 h 3886200"/>
              <a:gd name="connsiteX63" fmla="*/ 4279900 w 4312035"/>
              <a:gd name="connsiteY63" fmla="*/ 3517900 h 3886200"/>
              <a:gd name="connsiteX64" fmla="*/ 4292600 w 4312035"/>
              <a:gd name="connsiteY64" fmla="*/ 3479800 h 3886200"/>
              <a:gd name="connsiteX65" fmla="*/ 4292600 w 4312035"/>
              <a:gd name="connsiteY65" fmla="*/ 2933700 h 3886200"/>
              <a:gd name="connsiteX66" fmla="*/ 4267200 w 4312035"/>
              <a:gd name="connsiteY66" fmla="*/ 2857500 h 3886200"/>
              <a:gd name="connsiteX67" fmla="*/ 4229100 w 4312035"/>
              <a:gd name="connsiteY67" fmla="*/ 2667000 h 3886200"/>
              <a:gd name="connsiteX68" fmla="*/ 4241800 w 4312035"/>
              <a:gd name="connsiteY68" fmla="*/ 1930400 h 3886200"/>
              <a:gd name="connsiteX69" fmla="*/ 4229100 w 4312035"/>
              <a:gd name="connsiteY69" fmla="*/ 1892300 h 3886200"/>
              <a:gd name="connsiteX70" fmla="*/ 4241800 w 4312035"/>
              <a:gd name="connsiteY70" fmla="*/ 1625600 h 3886200"/>
              <a:gd name="connsiteX71" fmla="*/ 4267200 w 4312035"/>
              <a:gd name="connsiteY71" fmla="*/ 939800 h 3886200"/>
              <a:gd name="connsiteX72" fmla="*/ 4254500 w 4312035"/>
              <a:gd name="connsiteY72" fmla="*/ 673100 h 3886200"/>
              <a:gd name="connsiteX73" fmla="*/ 4229100 w 4312035"/>
              <a:gd name="connsiteY73" fmla="*/ 596900 h 3886200"/>
              <a:gd name="connsiteX74" fmla="*/ 4152900 w 4312035"/>
              <a:gd name="connsiteY74" fmla="*/ 546100 h 3886200"/>
              <a:gd name="connsiteX75" fmla="*/ 4076700 w 4312035"/>
              <a:gd name="connsiteY75" fmla="*/ 495300 h 3886200"/>
              <a:gd name="connsiteX76" fmla="*/ 3975100 w 4312035"/>
              <a:gd name="connsiteY76" fmla="*/ 419100 h 3886200"/>
              <a:gd name="connsiteX77" fmla="*/ 3898900 w 4312035"/>
              <a:gd name="connsiteY77" fmla="*/ 393700 h 3886200"/>
              <a:gd name="connsiteX78" fmla="*/ 3860800 w 4312035"/>
              <a:gd name="connsiteY78" fmla="*/ 381000 h 3886200"/>
              <a:gd name="connsiteX79" fmla="*/ 3822700 w 4312035"/>
              <a:gd name="connsiteY79" fmla="*/ 355600 h 3886200"/>
              <a:gd name="connsiteX80" fmla="*/ 3644900 w 4312035"/>
              <a:gd name="connsiteY80" fmla="*/ 330200 h 3886200"/>
              <a:gd name="connsiteX81" fmla="*/ 3492500 w 4312035"/>
              <a:gd name="connsiteY81" fmla="*/ 317500 h 3886200"/>
              <a:gd name="connsiteX82" fmla="*/ 3378200 w 4312035"/>
              <a:gd name="connsiteY82" fmla="*/ 304800 h 3886200"/>
              <a:gd name="connsiteX83" fmla="*/ 3009900 w 4312035"/>
              <a:gd name="connsiteY83" fmla="*/ 292100 h 3886200"/>
              <a:gd name="connsiteX84" fmla="*/ 2819400 w 4312035"/>
              <a:gd name="connsiteY84" fmla="*/ 279400 h 3886200"/>
              <a:gd name="connsiteX85" fmla="*/ 2705100 w 4312035"/>
              <a:gd name="connsiteY85" fmla="*/ 266700 h 3886200"/>
              <a:gd name="connsiteX86" fmla="*/ 1816100 w 4312035"/>
              <a:gd name="connsiteY86" fmla="*/ 101600 h 3886200"/>
              <a:gd name="connsiteX87" fmla="*/ 1778000 w 4312035"/>
              <a:gd name="connsiteY87" fmla="*/ 88900 h 3886200"/>
              <a:gd name="connsiteX88" fmla="*/ 1727200 w 4312035"/>
              <a:gd name="connsiteY88" fmla="*/ 76200 h 3886200"/>
              <a:gd name="connsiteX89" fmla="*/ 1689100 w 4312035"/>
              <a:gd name="connsiteY89" fmla="*/ 63500 h 3886200"/>
              <a:gd name="connsiteX90" fmla="*/ 1638300 w 4312035"/>
              <a:gd name="connsiteY90" fmla="*/ 50800 h 3886200"/>
              <a:gd name="connsiteX91" fmla="*/ 1562100 w 4312035"/>
              <a:gd name="connsiteY91" fmla="*/ 25400 h 3886200"/>
              <a:gd name="connsiteX92" fmla="*/ 1524000 w 4312035"/>
              <a:gd name="connsiteY92" fmla="*/ 12700 h 3886200"/>
              <a:gd name="connsiteX93" fmla="*/ 800100 w 4312035"/>
              <a:gd name="connsiteY93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50800 h 3886200"/>
              <a:gd name="connsiteX3" fmla="*/ 266700 w 4312035"/>
              <a:gd name="connsiteY3" fmla="*/ 63500 h 3886200"/>
              <a:gd name="connsiteX4" fmla="*/ 190500 w 4312035"/>
              <a:gd name="connsiteY4" fmla="*/ 76200 h 3886200"/>
              <a:gd name="connsiteX5" fmla="*/ 152400 w 4312035"/>
              <a:gd name="connsiteY5" fmla="*/ 101600 h 3886200"/>
              <a:gd name="connsiteX6" fmla="*/ 127000 w 4312035"/>
              <a:gd name="connsiteY6" fmla="*/ 139700 h 3886200"/>
              <a:gd name="connsiteX7" fmla="*/ 114300 w 4312035"/>
              <a:gd name="connsiteY7" fmla="*/ 190500 h 3886200"/>
              <a:gd name="connsiteX8" fmla="*/ 101600 w 4312035"/>
              <a:gd name="connsiteY8" fmla="*/ 558800 h 3886200"/>
              <a:gd name="connsiteX9" fmla="*/ 114300 w 4312035"/>
              <a:gd name="connsiteY9" fmla="*/ 825500 h 3886200"/>
              <a:gd name="connsiteX10" fmla="*/ 139700 w 4312035"/>
              <a:gd name="connsiteY10" fmla="*/ 1028700 h 3886200"/>
              <a:gd name="connsiteX11" fmla="*/ 139700 w 4312035"/>
              <a:gd name="connsiteY11" fmla="*/ 1612900 h 3886200"/>
              <a:gd name="connsiteX12" fmla="*/ 127000 w 4312035"/>
              <a:gd name="connsiteY12" fmla="*/ 1651000 h 3886200"/>
              <a:gd name="connsiteX13" fmla="*/ 101600 w 4312035"/>
              <a:gd name="connsiteY13" fmla="*/ 1752600 h 3886200"/>
              <a:gd name="connsiteX14" fmla="*/ 88900 w 4312035"/>
              <a:gd name="connsiteY14" fmla="*/ 1816100 h 3886200"/>
              <a:gd name="connsiteX15" fmla="*/ 63500 w 4312035"/>
              <a:gd name="connsiteY15" fmla="*/ 1892300 h 3886200"/>
              <a:gd name="connsiteX16" fmla="*/ 50800 w 4312035"/>
              <a:gd name="connsiteY16" fmla="*/ 1930400 h 3886200"/>
              <a:gd name="connsiteX17" fmla="*/ 25400 w 4312035"/>
              <a:gd name="connsiteY17" fmla="*/ 2032000 h 3886200"/>
              <a:gd name="connsiteX18" fmla="*/ 0 w 4312035"/>
              <a:gd name="connsiteY18" fmla="*/ 2108200 h 3886200"/>
              <a:gd name="connsiteX19" fmla="*/ 12700 w 4312035"/>
              <a:gd name="connsiteY19" fmla="*/ 2298700 h 3886200"/>
              <a:gd name="connsiteX20" fmla="*/ 50800 w 4312035"/>
              <a:gd name="connsiteY20" fmla="*/ 2425700 h 3886200"/>
              <a:gd name="connsiteX21" fmla="*/ 63500 w 4312035"/>
              <a:gd name="connsiteY21" fmla="*/ 2501900 h 3886200"/>
              <a:gd name="connsiteX22" fmla="*/ 88900 w 4312035"/>
              <a:gd name="connsiteY22" fmla="*/ 2603500 h 3886200"/>
              <a:gd name="connsiteX23" fmla="*/ 101600 w 4312035"/>
              <a:gd name="connsiteY23" fmla="*/ 2654300 h 3886200"/>
              <a:gd name="connsiteX24" fmla="*/ 127000 w 4312035"/>
              <a:gd name="connsiteY24" fmla="*/ 2705100 h 3886200"/>
              <a:gd name="connsiteX25" fmla="*/ 165100 w 4312035"/>
              <a:gd name="connsiteY25" fmla="*/ 2832100 h 3886200"/>
              <a:gd name="connsiteX26" fmla="*/ 177800 w 4312035"/>
              <a:gd name="connsiteY26" fmla="*/ 2870200 h 3886200"/>
              <a:gd name="connsiteX27" fmla="*/ 254000 w 4312035"/>
              <a:gd name="connsiteY27" fmla="*/ 2959100 h 3886200"/>
              <a:gd name="connsiteX28" fmla="*/ 381000 w 4312035"/>
              <a:gd name="connsiteY28" fmla="*/ 3136900 h 3886200"/>
              <a:gd name="connsiteX29" fmla="*/ 431800 w 4312035"/>
              <a:gd name="connsiteY29" fmla="*/ 3225800 h 3886200"/>
              <a:gd name="connsiteX30" fmla="*/ 469900 w 4312035"/>
              <a:gd name="connsiteY30" fmla="*/ 3314700 h 3886200"/>
              <a:gd name="connsiteX31" fmla="*/ 533400 w 4312035"/>
              <a:gd name="connsiteY31" fmla="*/ 3378200 h 3886200"/>
              <a:gd name="connsiteX32" fmla="*/ 571500 w 4312035"/>
              <a:gd name="connsiteY32" fmla="*/ 3454400 h 3886200"/>
              <a:gd name="connsiteX33" fmla="*/ 647700 w 4312035"/>
              <a:gd name="connsiteY33" fmla="*/ 3530600 h 3886200"/>
              <a:gd name="connsiteX34" fmla="*/ 685800 w 4312035"/>
              <a:gd name="connsiteY34" fmla="*/ 3594100 h 3886200"/>
              <a:gd name="connsiteX35" fmla="*/ 736600 w 4312035"/>
              <a:gd name="connsiteY35" fmla="*/ 3683000 h 3886200"/>
              <a:gd name="connsiteX36" fmla="*/ 774700 w 4312035"/>
              <a:gd name="connsiteY36" fmla="*/ 3708400 h 3886200"/>
              <a:gd name="connsiteX37" fmla="*/ 800100 w 4312035"/>
              <a:gd name="connsiteY37" fmla="*/ 3746500 h 3886200"/>
              <a:gd name="connsiteX38" fmla="*/ 927100 w 4312035"/>
              <a:gd name="connsiteY38" fmla="*/ 3810000 h 3886200"/>
              <a:gd name="connsiteX39" fmla="*/ 1003300 w 4312035"/>
              <a:gd name="connsiteY39" fmla="*/ 3822700 h 3886200"/>
              <a:gd name="connsiteX40" fmla="*/ 1054100 w 4312035"/>
              <a:gd name="connsiteY40" fmla="*/ 3835400 h 3886200"/>
              <a:gd name="connsiteX41" fmla="*/ 1092200 w 4312035"/>
              <a:gd name="connsiteY41" fmla="*/ 3848100 h 3886200"/>
              <a:gd name="connsiteX42" fmla="*/ 1231900 w 4312035"/>
              <a:gd name="connsiteY42" fmla="*/ 3860800 h 3886200"/>
              <a:gd name="connsiteX43" fmla="*/ 1320800 w 4312035"/>
              <a:gd name="connsiteY43" fmla="*/ 3873500 h 3886200"/>
              <a:gd name="connsiteX44" fmla="*/ 1511300 w 4312035"/>
              <a:gd name="connsiteY44" fmla="*/ 3886200 h 3886200"/>
              <a:gd name="connsiteX45" fmla="*/ 2197100 w 4312035"/>
              <a:gd name="connsiteY45" fmla="*/ 3873500 h 3886200"/>
              <a:gd name="connsiteX46" fmla="*/ 2374900 w 4312035"/>
              <a:gd name="connsiteY46" fmla="*/ 3848100 h 3886200"/>
              <a:gd name="connsiteX47" fmla="*/ 2476500 w 4312035"/>
              <a:gd name="connsiteY47" fmla="*/ 3835400 h 3886200"/>
              <a:gd name="connsiteX48" fmla="*/ 2590800 w 4312035"/>
              <a:gd name="connsiteY48" fmla="*/ 3822700 h 3886200"/>
              <a:gd name="connsiteX49" fmla="*/ 2717800 w 4312035"/>
              <a:gd name="connsiteY49" fmla="*/ 3797300 h 3886200"/>
              <a:gd name="connsiteX50" fmla="*/ 3022600 w 4312035"/>
              <a:gd name="connsiteY50" fmla="*/ 3771900 h 3886200"/>
              <a:gd name="connsiteX51" fmla="*/ 3213100 w 4312035"/>
              <a:gd name="connsiteY51" fmla="*/ 3746500 h 3886200"/>
              <a:gd name="connsiteX52" fmla="*/ 3454400 w 4312035"/>
              <a:gd name="connsiteY52" fmla="*/ 3771900 h 3886200"/>
              <a:gd name="connsiteX53" fmla="*/ 3505200 w 4312035"/>
              <a:gd name="connsiteY53" fmla="*/ 3784600 h 3886200"/>
              <a:gd name="connsiteX54" fmla="*/ 3581400 w 4312035"/>
              <a:gd name="connsiteY54" fmla="*/ 3810000 h 3886200"/>
              <a:gd name="connsiteX55" fmla="*/ 3937000 w 4312035"/>
              <a:gd name="connsiteY55" fmla="*/ 3797300 h 3886200"/>
              <a:gd name="connsiteX56" fmla="*/ 3975100 w 4312035"/>
              <a:gd name="connsiteY56" fmla="*/ 3784600 h 3886200"/>
              <a:gd name="connsiteX57" fmla="*/ 4025900 w 4312035"/>
              <a:gd name="connsiteY57" fmla="*/ 3771900 h 3886200"/>
              <a:gd name="connsiteX58" fmla="*/ 4178300 w 4312035"/>
              <a:gd name="connsiteY58" fmla="*/ 3695700 h 3886200"/>
              <a:gd name="connsiteX59" fmla="*/ 4216400 w 4312035"/>
              <a:gd name="connsiteY59" fmla="*/ 3670300 h 3886200"/>
              <a:gd name="connsiteX60" fmla="*/ 4229100 w 4312035"/>
              <a:gd name="connsiteY60" fmla="*/ 3632200 h 3886200"/>
              <a:gd name="connsiteX61" fmla="*/ 4254500 w 4312035"/>
              <a:gd name="connsiteY61" fmla="*/ 3594100 h 3886200"/>
              <a:gd name="connsiteX62" fmla="*/ 4279900 w 4312035"/>
              <a:gd name="connsiteY62" fmla="*/ 3517900 h 3886200"/>
              <a:gd name="connsiteX63" fmla="*/ 4292600 w 4312035"/>
              <a:gd name="connsiteY63" fmla="*/ 3479800 h 3886200"/>
              <a:gd name="connsiteX64" fmla="*/ 4292600 w 4312035"/>
              <a:gd name="connsiteY64" fmla="*/ 2933700 h 3886200"/>
              <a:gd name="connsiteX65" fmla="*/ 4267200 w 4312035"/>
              <a:gd name="connsiteY65" fmla="*/ 2857500 h 3886200"/>
              <a:gd name="connsiteX66" fmla="*/ 4229100 w 4312035"/>
              <a:gd name="connsiteY66" fmla="*/ 2667000 h 3886200"/>
              <a:gd name="connsiteX67" fmla="*/ 4241800 w 4312035"/>
              <a:gd name="connsiteY67" fmla="*/ 1930400 h 3886200"/>
              <a:gd name="connsiteX68" fmla="*/ 4229100 w 4312035"/>
              <a:gd name="connsiteY68" fmla="*/ 1892300 h 3886200"/>
              <a:gd name="connsiteX69" fmla="*/ 4241800 w 4312035"/>
              <a:gd name="connsiteY69" fmla="*/ 1625600 h 3886200"/>
              <a:gd name="connsiteX70" fmla="*/ 4267200 w 4312035"/>
              <a:gd name="connsiteY70" fmla="*/ 939800 h 3886200"/>
              <a:gd name="connsiteX71" fmla="*/ 4254500 w 4312035"/>
              <a:gd name="connsiteY71" fmla="*/ 673100 h 3886200"/>
              <a:gd name="connsiteX72" fmla="*/ 4229100 w 4312035"/>
              <a:gd name="connsiteY72" fmla="*/ 596900 h 3886200"/>
              <a:gd name="connsiteX73" fmla="*/ 4152900 w 4312035"/>
              <a:gd name="connsiteY73" fmla="*/ 546100 h 3886200"/>
              <a:gd name="connsiteX74" fmla="*/ 4076700 w 4312035"/>
              <a:gd name="connsiteY74" fmla="*/ 495300 h 3886200"/>
              <a:gd name="connsiteX75" fmla="*/ 3975100 w 4312035"/>
              <a:gd name="connsiteY75" fmla="*/ 419100 h 3886200"/>
              <a:gd name="connsiteX76" fmla="*/ 3898900 w 4312035"/>
              <a:gd name="connsiteY76" fmla="*/ 393700 h 3886200"/>
              <a:gd name="connsiteX77" fmla="*/ 3860800 w 4312035"/>
              <a:gd name="connsiteY77" fmla="*/ 381000 h 3886200"/>
              <a:gd name="connsiteX78" fmla="*/ 3822700 w 4312035"/>
              <a:gd name="connsiteY78" fmla="*/ 355600 h 3886200"/>
              <a:gd name="connsiteX79" fmla="*/ 3644900 w 4312035"/>
              <a:gd name="connsiteY79" fmla="*/ 330200 h 3886200"/>
              <a:gd name="connsiteX80" fmla="*/ 3492500 w 4312035"/>
              <a:gd name="connsiteY80" fmla="*/ 317500 h 3886200"/>
              <a:gd name="connsiteX81" fmla="*/ 3378200 w 4312035"/>
              <a:gd name="connsiteY81" fmla="*/ 304800 h 3886200"/>
              <a:gd name="connsiteX82" fmla="*/ 3009900 w 4312035"/>
              <a:gd name="connsiteY82" fmla="*/ 292100 h 3886200"/>
              <a:gd name="connsiteX83" fmla="*/ 2819400 w 4312035"/>
              <a:gd name="connsiteY83" fmla="*/ 279400 h 3886200"/>
              <a:gd name="connsiteX84" fmla="*/ 2705100 w 4312035"/>
              <a:gd name="connsiteY84" fmla="*/ 266700 h 3886200"/>
              <a:gd name="connsiteX85" fmla="*/ 1816100 w 4312035"/>
              <a:gd name="connsiteY85" fmla="*/ 101600 h 3886200"/>
              <a:gd name="connsiteX86" fmla="*/ 1778000 w 4312035"/>
              <a:gd name="connsiteY86" fmla="*/ 88900 h 3886200"/>
              <a:gd name="connsiteX87" fmla="*/ 1727200 w 4312035"/>
              <a:gd name="connsiteY87" fmla="*/ 76200 h 3886200"/>
              <a:gd name="connsiteX88" fmla="*/ 1689100 w 4312035"/>
              <a:gd name="connsiteY88" fmla="*/ 63500 h 3886200"/>
              <a:gd name="connsiteX89" fmla="*/ 1638300 w 4312035"/>
              <a:gd name="connsiteY89" fmla="*/ 50800 h 3886200"/>
              <a:gd name="connsiteX90" fmla="*/ 1562100 w 4312035"/>
              <a:gd name="connsiteY90" fmla="*/ 25400 h 3886200"/>
              <a:gd name="connsiteX91" fmla="*/ 1524000 w 4312035"/>
              <a:gd name="connsiteY91" fmla="*/ 12700 h 3886200"/>
              <a:gd name="connsiteX92" fmla="*/ 800100 w 4312035"/>
              <a:gd name="connsiteY92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266700 w 4312035"/>
              <a:gd name="connsiteY3" fmla="*/ 63500 h 3886200"/>
              <a:gd name="connsiteX4" fmla="*/ 190500 w 4312035"/>
              <a:gd name="connsiteY4" fmla="*/ 76200 h 3886200"/>
              <a:gd name="connsiteX5" fmla="*/ 152400 w 4312035"/>
              <a:gd name="connsiteY5" fmla="*/ 101600 h 3886200"/>
              <a:gd name="connsiteX6" fmla="*/ 127000 w 4312035"/>
              <a:gd name="connsiteY6" fmla="*/ 139700 h 3886200"/>
              <a:gd name="connsiteX7" fmla="*/ 114300 w 4312035"/>
              <a:gd name="connsiteY7" fmla="*/ 190500 h 3886200"/>
              <a:gd name="connsiteX8" fmla="*/ 101600 w 4312035"/>
              <a:gd name="connsiteY8" fmla="*/ 558800 h 3886200"/>
              <a:gd name="connsiteX9" fmla="*/ 114300 w 4312035"/>
              <a:gd name="connsiteY9" fmla="*/ 825500 h 3886200"/>
              <a:gd name="connsiteX10" fmla="*/ 139700 w 4312035"/>
              <a:gd name="connsiteY10" fmla="*/ 1028700 h 3886200"/>
              <a:gd name="connsiteX11" fmla="*/ 139700 w 4312035"/>
              <a:gd name="connsiteY11" fmla="*/ 1612900 h 3886200"/>
              <a:gd name="connsiteX12" fmla="*/ 127000 w 4312035"/>
              <a:gd name="connsiteY12" fmla="*/ 1651000 h 3886200"/>
              <a:gd name="connsiteX13" fmla="*/ 101600 w 4312035"/>
              <a:gd name="connsiteY13" fmla="*/ 1752600 h 3886200"/>
              <a:gd name="connsiteX14" fmla="*/ 88900 w 4312035"/>
              <a:gd name="connsiteY14" fmla="*/ 1816100 h 3886200"/>
              <a:gd name="connsiteX15" fmla="*/ 63500 w 4312035"/>
              <a:gd name="connsiteY15" fmla="*/ 1892300 h 3886200"/>
              <a:gd name="connsiteX16" fmla="*/ 50800 w 4312035"/>
              <a:gd name="connsiteY16" fmla="*/ 1930400 h 3886200"/>
              <a:gd name="connsiteX17" fmla="*/ 25400 w 4312035"/>
              <a:gd name="connsiteY17" fmla="*/ 2032000 h 3886200"/>
              <a:gd name="connsiteX18" fmla="*/ 0 w 4312035"/>
              <a:gd name="connsiteY18" fmla="*/ 2108200 h 3886200"/>
              <a:gd name="connsiteX19" fmla="*/ 12700 w 4312035"/>
              <a:gd name="connsiteY19" fmla="*/ 2298700 h 3886200"/>
              <a:gd name="connsiteX20" fmla="*/ 50800 w 4312035"/>
              <a:gd name="connsiteY20" fmla="*/ 2425700 h 3886200"/>
              <a:gd name="connsiteX21" fmla="*/ 63500 w 4312035"/>
              <a:gd name="connsiteY21" fmla="*/ 2501900 h 3886200"/>
              <a:gd name="connsiteX22" fmla="*/ 88900 w 4312035"/>
              <a:gd name="connsiteY22" fmla="*/ 2603500 h 3886200"/>
              <a:gd name="connsiteX23" fmla="*/ 101600 w 4312035"/>
              <a:gd name="connsiteY23" fmla="*/ 2654300 h 3886200"/>
              <a:gd name="connsiteX24" fmla="*/ 127000 w 4312035"/>
              <a:gd name="connsiteY24" fmla="*/ 2705100 h 3886200"/>
              <a:gd name="connsiteX25" fmla="*/ 165100 w 4312035"/>
              <a:gd name="connsiteY25" fmla="*/ 2832100 h 3886200"/>
              <a:gd name="connsiteX26" fmla="*/ 177800 w 4312035"/>
              <a:gd name="connsiteY26" fmla="*/ 2870200 h 3886200"/>
              <a:gd name="connsiteX27" fmla="*/ 254000 w 4312035"/>
              <a:gd name="connsiteY27" fmla="*/ 2959100 h 3886200"/>
              <a:gd name="connsiteX28" fmla="*/ 381000 w 4312035"/>
              <a:gd name="connsiteY28" fmla="*/ 3136900 h 3886200"/>
              <a:gd name="connsiteX29" fmla="*/ 431800 w 4312035"/>
              <a:gd name="connsiteY29" fmla="*/ 3225800 h 3886200"/>
              <a:gd name="connsiteX30" fmla="*/ 469900 w 4312035"/>
              <a:gd name="connsiteY30" fmla="*/ 3314700 h 3886200"/>
              <a:gd name="connsiteX31" fmla="*/ 533400 w 4312035"/>
              <a:gd name="connsiteY31" fmla="*/ 3378200 h 3886200"/>
              <a:gd name="connsiteX32" fmla="*/ 571500 w 4312035"/>
              <a:gd name="connsiteY32" fmla="*/ 3454400 h 3886200"/>
              <a:gd name="connsiteX33" fmla="*/ 647700 w 4312035"/>
              <a:gd name="connsiteY33" fmla="*/ 3530600 h 3886200"/>
              <a:gd name="connsiteX34" fmla="*/ 685800 w 4312035"/>
              <a:gd name="connsiteY34" fmla="*/ 3594100 h 3886200"/>
              <a:gd name="connsiteX35" fmla="*/ 736600 w 4312035"/>
              <a:gd name="connsiteY35" fmla="*/ 3683000 h 3886200"/>
              <a:gd name="connsiteX36" fmla="*/ 774700 w 4312035"/>
              <a:gd name="connsiteY36" fmla="*/ 3708400 h 3886200"/>
              <a:gd name="connsiteX37" fmla="*/ 800100 w 4312035"/>
              <a:gd name="connsiteY37" fmla="*/ 3746500 h 3886200"/>
              <a:gd name="connsiteX38" fmla="*/ 927100 w 4312035"/>
              <a:gd name="connsiteY38" fmla="*/ 3810000 h 3886200"/>
              <a:gd name="connsiteX39" fmla="*/ 1003300 w 4312035"/>
              <a:gd name="connsiteY39" fmla="*/ 3822700 h 3886200"/>
              <a:gd name="connsiteX40" fmla="*/ 1054100 w 4312035"/>
              <a:gd name="connsiteY40" fmla="*/ 3835400 h 3886200"/>
              <a:gd name="connsiteX41" fmla="*/ 1092200 w 4312035"/>
              <a:gd name="connsiteY41" fmla="*/ 3848100 h 3886200"/>
              <a:gd name="connsiteX42" fmla="*/ 1231900 w 4312035"/>
              <a:gd name="connsiteY42" fmla="*/ 3860800 h 3886200"/>
              <a:gd name="connsiteX43" fmla="*/ 1320800 w 4312035"/>
              <a:gd name="connsiteY43" fmla="*/ 3873500 h 3886200"/>
              <a:gd name="connsiteX44" fmla="*/ 1511300 w 4312035"/>
              <a:gd name="connsiteY44" fmla="*/ 3886200 h 3886200"/>
              <a:gd name="connsiteX45" fmla="*/ 2197100 w 4312035"/>
              <a:gd name="connsiteY45" fmla="*/ 3873500 h 3886200"/>
              <a:gd name="connsiteX46" fmla="*/ 2374900 w 4312035"/>
              <a:gd name="connsiteY46" fmla="*/ 3848100 h 3886200"/>
              <a:gd name="connsiteX47" fmla="*/ 2476500 w 4312035"/>
              <a:gd name="connsiteY47" fmla="*/ 3835400 h 3886200"/>
              <a:gd name="connsiteX48" fmla="*/ 2590800 w 4312035"/>
              <a:gd name="connsiteY48" fmla="*/ 3822700 h 3886200"/>
              <a:gd name="connsiteX49" fmla="*/ 2717800 w 4312035"/>
              <a:gd name="connsiteY49" fmla="*/ 3797300 h 3886200"/>
              <a:gd name="connsiteX50" fmla="*/ 3022600 w 4312035"/>
              <a:gd name="connsiteY50" fmla="*/ 3771900 h 3886200"/>
              <a:gd name="connsiteX51" fmla="*/ 3213100 w 4312035"/>
              <a:gd name="connsiteY51" fmla="*/ 3746500 h 3886200"/>
              <a:gd name="connsiteX52" fmla="*/ 3454400 w 4312035"/>
              <a:gd name="connsiteY52" fmla="*/ 3771900 h 3886200"/>
              <a:gd name="connsiteX53" fmla="*/ 3505200 w 4312035"/>
              <a:gd name="connsiteY53" fmla="*/ 3784600 h 3886200"/>
              <a:gd name="connsiteX54" fmla="*/ 3581400 w 4312035"/>
              <a:gd name="connsiteY54" fmla="*/ 3810000 h 3886200"/>
              <a:gd name="connsiteX55" fmla="*/ 3937000 w 4312035"/>
              <a:gd name="connsiteY55" fmla="*/ 3797300 h 3886200"/>
              <a:gd name="connsiteX56" fmla="*/ 3975100 w 4312035"/>
              <a:gd name="connsiteY56" fmla="*/ 3784600 h 3886200"/>
              <a:gd name="connsiteX57" fmla="*/ 4025900 w 4312035"/>
              <a:gd name="connsiteY57" fmla="*/ 3771900 h 3886200"/>
              <a:gd name="connsiteX58" fmla="*/ 4178300 w 4312035"/>
              <a:gd name="connsiteY58" fmla="*/ 3695700 h 3886200"/>
              <a:gd name="connsiteX59" fmla="*/ 4216400 w 4312035"/>
              <a:gd name="connsiteY59" fmla="*/ 3670300 h 3886200"/>
              <a:gd name="connsiteX60" fmla="*/ 4229100 w 4312035"/>
              <a:gd name="connsiteY60" fmla="*/ 3632200 h 3886200"/>
              <a:gd name="connsiteX61" fmla="*/ 4254500 w 4312035"/>
              <a:gd name="connsiteY61" fmla="*/ 3594100 h 3886200"/>
              <a:gd name="connsiteX62" fmla="*/ 4279900 w 4312035"/>
              <a:gd name="connsiteY62" fmla="*/ 3517900 h 3886200"/>
              <a:gd name="connsiteX63" fmla="*/ 4292600 w 4312035"/>
              <a:gd name="connsiteY63" fmla="*/ 3479800 h 3886200"/>
              <a:gd name="connsiteX64" fmla="*/ 4292600 w 4312035"/>
              <a:gd name="connsiteY64" fmla="*/ 2933700 h 3886200"/>
              <a:gd name="connsiteX65" fmla="*/ 4267200 w 4312035"/>
              <a:gd name="connsiteY65" fmla="*/ 2857500 h 3886200"/>
              <a:gd name="connsiteX66" fmla="*/ 4229100 w 4312035"/>
              <a:gd name="connsiteY66" fmla="*/ 2667000 h 3886200"/>
              <a:gd name="connsiteX67" fmla="*/ 4241800 w 4312035"/>
              <a:gd name="connsiteY67" fmla="*/ 1930400 h 3886200"/>
              <a:gd name="connsiteX68" fmla="*/ 4229100 w 4312035"/>
              <a:gd name="connsiteY68" fmla="*/ 1892300 h 3886200"/>
              <a:gd name="connsiteX69" fmla="*/ 4241800 w 4312035"/>
              <a:gd name="connsiteY69" fmla="*/ 1625600 h 3886200"/>
              <a:gd name="connsiteX70" fmla="*/ 4267200 w 4312035"/>
              <a:gd name="connsiteY70" fmla="*/ 939800 h 3886200"/>
              <a:gd name="connsiteX71" fmla="*/ 4254500 w 4312035"/>
              <a:gd name="connsiteY71" fmla="*/ 673100 h 3886200"/>
              <a:gd name="connsiteX72" fmla="*/ 4229100 w 4312035"/>
              <a:gd name="connsiteY72" fmla="*/ 596900 h 3886200"/>
              <a:gd name="connsiteX73" fmla="*/ 4152900 w 4312035"/>
              <a:gd name="connsiteY73" fmla="*/ 546100 h 3886200"/>
              <a:gd name="connsiteX74" fmla="*/ 4076700 w 4312035"/>
              <a:gd name="connsiteY74" fmla="*/ 495300 h 3886200"/>
              <a:gd name="connsiteX75" fmla="*/ 3975100 w 4312035"/>
              <a:gd name="connsiteY75" fmla="*/ 419100 h 3886200"/>
              <a:gd name="connsiteX76" fmla="*/ 3898900 w 4312035"/>
              <a:gd name="connsiteY76" fmla="*/ 393700 h 3886200"/>
              <a:gd name="connsiteX77" fmla="*/ 3860800 w 4312035"/>
              <a:gd name="connsiteY77" fmla="*/ 381000 h 3886200"/>
              <a:gd name="connsiteX78" fmla="*/ 3822700 w 4312035"/>
              <a:gd name="connsiteY78" fmla="*/ 355600 h 3886200"/>
              <a:gd name="connsiteX79" fmla="*/ 3644900 w 4312035"/>
              <a:gd name="connsiteY79" fmla="*/ 330200 h 3886200"/>
              <a:gd name="connsiteX80" fmla="*/ 3492500 w 4312035"/>
              <a:gd name="connsiteY80" fmla="*/ 317500 h 3886200"/>
              <a:gd name="connsiteX81" fmla="*/ 3378200 w 4312035"/>
              <a:gd name="connsiteY81" fmla="*/ 304800 h 3886200"/>
              <a:gd name="connsiteX82" fmla="*/ 3009900 w 4312035"/>
              <a:gd name="connsiteY82" fmla="*/ 292100 h 3886200"/>
              <a:gd name="connsiteX83" fmla="*/ 2819400 w 4312035"/>
              <a:gd name="connsiteY83" fmla="*/ 279400 h 3886200"/>
              <a:gd name="connsiteX84" fmla="*/ 2705100 w 4312035"/>
              <a:gd name="connsiteY84" fmla="*/ 266700 h 3886200"/>
              <a:gd name="connsiteX85" fmla="*/ 1816100 w 4312035"/>
              <a:gd name="connsiteY85" fmla="*/ 101600 h 3886200"/>
              <a:gd name="connsiteX86" fmla="*/ 1778000 w 4312035"/>
              <a:gd name="connsiteY86" fmla="*/ 88900 h 3886200"/>
              <a:gd name="connsiteX87" fmla="*/ 1727200 w 4312035"/>
              <a:gd name="connsiteY87" fmla="*/ 76200 h 3886200"/>
              <a:gd name="connsiteX88" fmla="*/ 1689100 w 4312035"/>
              <a:gd name="connsiteY88" fmla="*/ 63500 h 3886200"/>
              <a:gd name="connsiteX89" fmla="*/ 1638300 w 4312035"/>
              <a:gd name="connsiteY89" fmla="*/ 50800 h 3886200"/>
              <a:gd name="connsiteX90" fmla="*/ 1562100 w 4312035"/>
              <a:gd name="connsiteY90" fmla="*/ 25400 h 3886200"/>
              <a:gd name="connsiteX91" fmla="*/ 1524000 w 4312035"/>
              <a:gd name="connsiteY91" fmla="*/ 12700 h 3886200"/>
              <a:gd name="connsiteX92" fmla="*/ 800100 w 4312035"/>
              <a:gd name="connsiteY92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90500 w 4312035"/>
              <a:gd name="connsiteY3" fmla="*/ 76200 h 3886200"/>
              <a:gd name="connsiteX4" fmla="*/ 152400 w 4312035"/>
              <a:gd name="connsiteY4" fmla="*/ 101600 h 3886200"/>
              <a:gd name="connsiteX5" fmla="*/ 127000 w 4312035"/>
              <a:gd name="connsiteY5" fmla="*/ 139700 h 3886200"/>
              <a:gd name="connsiteX6" fmla="*/ 114300 w 4312035"/>
              <a:gd name="connsiteY6" fmla="*/ 190500 h 3886200"/>
              <a:gd name="connsiteX7" fmla="*/ 101600 w 4312035"/>
              <a:gd name="connsiteY7" fmla="*/ 558800 h 3886200"/>
              <a:gd name="connsiteX8" fmla="*/ 114300 w 4312035"/>
              <a:gd name="connsiteY8" fmla="*/ 825500 h 3886200"/>
              <a:gd name="connsiteX9" fmla="*/ 139700 w 4312035"/>
              <a:gd name="connsiteY9" fmla="*/ 1028700 h 3886200"/>
              <a:gd name="connsiteX10" fmla="*/ 139700 w 4312035"/>
              <a:gd name="connsiteY10" fmla="*/ 1612900 h 3886200"/>
              <a:gd name="connsiteX11" fmla="*/ 127000 w 4312035"/>
              <a:gd name="connsiteY11" fmla="*/ 1651000 h 3886200"/>
              <a:gd name="connsiteX12" fmla="*/ 101600 w 4312035"/>
              <a:gd name="connsiteY12" fmla="*/ 1752600 h 3886200"/>
              <a:gd name="connsiteX13" fmla="*/ 88900 w 4312035"/>
              <a:gd name="connsiteY13" fmla="*/ 1816100 h 3886200"/>
              <a:gd name="connsiteX14" fmla="*/ 63500 w 4312035"/>
              <a:gd name="connsiteY14" fmla="*/ 1892300 h 3886200"/>
              <a:gd name="connsiteX15" fmla="*/ 50800 w 4312035"/>
              <a:gd name="connsiteY15" fmla="*/ 1930400 h 3886200"/>
              <a:gd name="connsiteX16" fmla="*/ 25400 w 4312035"/>
              <a:gd name="connsiteY16" fmla="*/ 2032000 h 3886200"/>
              <a:gd name="connsiteX17" fmla="*/ 0 w 4312035"/>
              <a:gd name="connsiteY17" fmla="*/ 2108200 h 3886200"/>
              <a:gd name="connsiteX18" fmla="*/ 12700 w 4312035"/>
              <a:gd name="connsiteY18" fmla="*/ 2298700 h 3886200"/>
              <a:gd name="connsiteX19" fmla="*/ 50800 w 4312035"/>
              <a:gd name="connsiteY19" fmla="*/ 2425700 h 3886200"/>
              <a:gd name="connsiteX20" fmla="*/ 63500 w 4312035"/>
              <a:gd name="connsiteY20" fmla="*/ 2501900 h 3886200"/>
              <a:gd name="connsiteX21" fmla="*/ 88900 w 4312035"/>
              <a:gd name="connsiteY21" fmla="*/ 2603500 h 3886200"/>
              <a:gd name="connsiteX22" fmla="*/ 101600 w 4312035"/>
              <a:gd name="connsiteY22" fmla="*/ 2654300 h 3886200"/>
              <a:gd name="connsiteX23" fmla="*/ 127000 w 4312035"/>
              <a:gd name="connsiteY23" fmla="*/ 2705100 h 3886200"/>
              <a:gd name="connsiteX24" fmla="*/ 165100 w 4312035"/>
              <a:gd name="connsiteY24" fmla="*/ 2832100 h 3886200"/>
              <a:gd name="connsiteX25" fmla="*/ 177800 w 4312035"/>
              <a:gd name="connsiteY25" fmla="*/ 2870200 h 3886200"/>
              <a:gd name="connsiteX26" fmla="*/ 254000 w 4312035"/>
              <a:gd name="connsiteY26" fmla="*/ 2959100 h 3886200"/>
              <a:gd name="connsiteX27" fmla="*/ 381000 w 4312035"/>
              <a:gd name="connsiteY27" fmla="*/ 3136900 h 3886200"/>
              <a:gd name="connsiteX28" fmla="*/ 431800 w 4312035"/>
              <a:gd name="connsiteY28" fmla="*/ 3225800 h 3886200"/>
              <a:gd name="connsiteX29" fmla="*/ 469900 w 4312035"/>
              <a:gd name="connsiteY29" fmla="*/ 3314700 h 3886200"/>
              <a:gd name="connsiteX30" fmla="*/ 533400 w 4312035"/>
              <a:gd name="connsiteY30" fmla="*/ 3378200 h 3886200"/>
              <a:gd name="connsiteX31" fmla="*/ 571500 w 4312035"/>
              <a:gd name="connsiteY31" fmla="*/ 3454400 h 3886200"/>
              <a:gd name="connsiteX32" fmla="*/ 647700 w 4312035"/>
              <a:gd name="connsiteY32" fmla="*/ 3530600 h 3886200"/>
              <a:gd name="connsiteX33" fmla="*/ 685800 w 4312035"/>
              <a:gd name="connsiteY33" fmla="*/ 3594100 h 3886200"/>
              <a:gd name="connsiteX34" fmla="*/ 736600 w 4312035"/>
              <a:gd name="connsiteY34" fmla="*/ 3683000 h 3886200"/>
              <a:gd name="connsiteX35" fmla="*/ 774700 w 4312035"/>
              <a:gd name="connsiteY35" fmla="*/ 3708400 h 3886200"/>
              <a:gd name="connsiteX36" fmla="*/ 800100 w 4312035"/>
              <a:gd name="connsiteY36" fmla="*/ 3746500 h 3886200"/>
              <a:gd name="connsiteX37" fmla="*/ 927100 w 4312035"/>
              <a:gd name="connsiteY37" fmla="*/ 3810000 h 3886200"/>
              <a:gd name="connsiteX38" fmla="*/ 1003300 w 4312035"/>
              <a:gd name="connsiteY38" fmla="*/ 3822700 h 3886200"/>
              <a:gd name="connsiteX39" fmla="*/ 1054100 w 4312035"/>
              <a:gd name="connsiteY39" fmla="*/ 3835400 h 3886200"/>
              <a:gd name="connsiteX40" fmla="*/ 1092200 w 4312035"/>
              <a:gd name="connsiteY40" fmla="*/ 3848100 h 3886200"/>
              <a:gd name="connsiteX41" fmla="*/ 1231900 w 4312035"/>
              <a:gd name="connsiteY41" fmla="*/ 3860800 h 3886200"/>
              <a:gd name="connsiteX42" fmla="*/ 1320800 w 4312035"/>
              <a:gd name="connsiteY42" fmla="*/ 3873500 h 3886200"/>
              <a:gd name="connsiteX43" fmla="*/ 1511300 w 4312035"/>
              <a:gd name="connsiteY43" fmla="*/ 3886200 h 3886200"/>
              <a:gd name="connsiteX44" fmla="*/ 2197100 w 4312035"/>
              <a:gd name="connsiteY44" fmla="*/ 3873500 h 3886200"/>
              <a:gd name="connsiteX45" fmla="*/ 2374900 w 4312035"/>
              <a:gd name="connsiteY45" fmla="*/ 3848100 h 3886200"/>
              <a:gd name="connsiteX46" fmla="*/ 2476500 w 4312035"/>
              <a:gd name="connsiteY46" fmla="*/ 3835400 h 3886200"/>
              <a:gd name="connsiteX47" fmla="*/ 2590800 w 4312035"/>
              <a:gd name="connsiteY47" fmla="*/ 3822700 h 3886200"/>
              <a:gd name="connsiteX48" fmla="*/ 2717800 w 4312035"/>
              <a:gd name="connsiteY48" fmla="*/ 3797300 h 3886200"/>
              <a:gd name="connsiteX49" fmla="*/ 3022600 w 4312035"/>
              <a:gd name="connsiteY49" fmla="*/ 3771900 h 3886200"/>
              <a:gd name="connsiteX50" fmla="*/ 3213100 w 4312035"/>
              <a:gd name="connsiteY50" fmla="*/ 3746500 h 3886200"/>
              <a:gd name="connsiteX51" fmla="*/ 3454400 w 4312035"/>
              <a:gd name="connsiteY51" fmla="*/ 3771900 h 3886200"/>
              <a:gd name="connsiteX52" fmla="*/ 3505200 w 4312035"/>
              <a:gd name="connsiteY52" fmla="*/ 3784600 h 3886200"/>
              <a:gd name="connsiteX53" fmla="*/ 3581400 w 4312035"/>
              <a:gd name="connsiteY53" fmla="*/ 3810000 h 3886200"/>
              <a:gd name="connsiteX54" fmla="*/ 3937000 w 4312035"/>
              <a:gd name="connsiteY54" fmla="*/ 3797300 h 3886200"/>
              <a:gd name="connsiteX55" fmla="*/ 3975100 w 4312035"/>
              <a:gd name="connsiteY55" fmla="*/ 3784600 h 3886200"/>
              <a:gd name="connsiteX56" fmla="*/ 4025900 w 4312035"/>
              <a:gd name="connsiteY56" fmla="*/ 3771900 h 3886200"/>
              <a:gd name="connsiteX57" fmla="*/ 4178300 w 4312035"/>
              <a:gd name="connsiteY57" fmla="*/ 3695700 h 3886200"/>
              <a:gd name="connsiteX58" fmla="*/ 4216400 w 4312035"/>
              <a:gd name="connsiteY58" fmla="*/ 3670300 h 3886200"/>
              <a:gd name="connsiteX59" fmla="*/ 4229100 w 4312035"/>
              <a:gd name="connsiteY59" fmla="*/ 3632200 h 3886200"/>
              <a:gd name="connsiteX60" fmla="*/ 4254500 w 4312035"/>
              <a:gd name="connsiteY60" fmla="*/ 3594100 h 3886200"/>
              <a:gd name="connsiteX61" fmla="*/ 4279900 w 4312035"/>
              <a:gd name="connsiteY61" fmla="*/ 3517900 h 3886200"/>
              <a:gd name="connsiteX62" fmla="*/ 4292600 w 4312035"/>
              <a:gd name="connsiteY62" fmla="*/ 3479800 h 3886200"/>
              <a:gd name="connsiteX63" fmla="*/ 4292600 w 4312035"/>
              <a:gd name="connsiteY63" fmla="*/ 2933700 h 3886200"/>
              <a:gd name="connsiteX64" fmla="*/ 4267200 w 4312035"/>
              <a:gd name="connsiteY64" fmla="*/ 2857500 h 3886200"/>
              <a:gd name="connsiteX65" fmla="*/ 4229100 w 4312035"/>
              <a:gd name="connsiteY65" fmla="*/ 2667000 h 3886200"/>
              <a:gd name="connsiteX66" fmla="*/ 4241800 w 4312035"/>
              <a:gd name="connsiteY66" fmla="*/ 1930400 h 3886200"/>
              <a:gd name="connsiteX67" fmla="*/ 4229100 w 4312035"/>
              <a:gd name="connsiteY67" fmla="*/ 1892300 h 3886200"/>
              <a:gd name="connsiteX68" fmla="*/ 4241800 w 4312035"/>
              <a:gd name="connsiteY68" fmla="*/ 1625600 h 3886200"/>
              <a:gd name="connsiteX69" fmla="*/ 4267200 w 4312035"/>
              <a:gd name="connsiteY69" fmla="*/ 939800 h 3886200"/>
              <a:gd name="connsiteX70" fmla="*/ 4254500 w 4312035"/>
              <a:gd name="connsiteY70" fmla="*/ 673100 h 3886200"/>
              <a:gd name="connsiteX71" fmla="*/ 4229100 w 4312035"/>
              <a:gd name="connsiteY71" fmla="*/ 596900 h 3886200"/>
              <a:gd name="connsiteX72" fmla="*/ 4152900 w 4312035"/>
              <a:gd name="connsiteY72" fmla="*/ 546100 h 3886200"/>
              <a:gd name="connsiteX73" fmla="*/ 4076700 w 4312035"/>
              <a:gd name="connsiteY73" fmla="*/ 495300 h 3886200"/>
              <a:gd name="connsiteX74" fmla="*/ 3975100 w 4312035"/>
              <a:gd name="connsiteY74" fmla="*/ 419100 h 3886200"/>
              <a:gd name="connsiteX75" fmla="*/ 3898900 w 4312035"/>
              <a:gd name="connsiteY75" fmla="*/ 393700 h 3886200"/>
              <a:gd name="connsiteX76" fmla="*/ 3860800 w 4312035"/>
              <a:gd name="connsiteY76" fmla="*/ 381000 h 3886200"/>
              <a:gd name="connsiteX77" fmla="*/ 3822700 w 4312035"/>
              <a:gd name="connsiteY77" fmla="*/ 355600 h 3886200"/>
              <a:gd name="connsiteX78" fmla="*/ 3644900 w 4312035"/>
              <a:gd name="connsiteY78" fmla="*/ 330200 h 3886200"/>
              <a:gd name="connsiteX79" fmla="*/ 3492500 w 4312035"/>
              <a:gd name="connsiteY79" fmla="*/ 317500 h 3886200"/>
              <a:gd name="connsiteX80" fmla="*/ 3378200 w 4312035"/>
              <a:gd name="connsiteY80" fmla="*/ 304800 h 3886200"/>
              <a:gd name="connsiteX81" fmla="*/ 3009900 w 4312035"/>
              <a:gd name="connsiteY81" fmla="*/ 292100 h 3886200"/>
              <a:gd name="connsiteX82" fmla="*/ 2819400 w 4312035"/>
              <a:gd name="connsiteY82" fmla="*/ 279400 h 3886200"/>
              <a:gd name="connsiteX83" fmla="*/ 2705100 w 4312035"/>
              <a:gd name="connsiteY83" fmla="*/ 266700 h 3886200"/>
              <a:gd name="connsiteX84" fmla="*/ 1816100 w 4312035"/>
              <a:gd name="connsiteY84" fmla="*/ 101600 h 3886200"/>
              <a:gd name="connsiteX85" fmla="*/ 1778000 w 4312035"/>
              <a:gd name="connsiteY85" fmla="*/ 88900 h 3886200"/>
              <a:gd name="connsiteX86" fmla="*/ 1727200 w 4312035"/>
              <a:gd name="connsiteY86" fmla="*/ 76200 h 3886200"/>
              <a:gd name="connsiteX87" fmla="*/ 1689100 w 4312035"/>
              <a:gd name="connsiteY87" fmla="*/ 63500 h 3886200"/>
              <a:gd name="connsiteX88" fmla="*/ 1638300 w 4312035"/>
              <a:gd name="connsiteY88" fmla="*/ 50800 h 3886200"/>
              <a:gd name="connsiteX89" fmla="*/ 1562100 w 4312035"/>
              <a:gd name="connsiteY89" fmla="*/ 25400 h 3886200"/>
              <a:gd name="connsiteX90" fmla="*/ 1524000 w 4312035"/>
              <a:gd name="connsiteY90" fmla="*/ 12700 h 3886200"/>
              <a:gd name="connsiteX91" fmla="*/ 800100 w 4312035"/>
              <a:gd name="connsiteY91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52400 w 4312035"/>
              <a:gd name="connsiteY4" fmla="*/ 101600 h 3886200"/>
              <a:gd name="connsiteX5" fmla="*/ 127000 w 4312035"/>
              <a:gd name="connsiteY5" fmla="*/ 139700 h 3886200"/>
              <a:gd name="connsiteX6" fmla="*/ 114300 w 4312035"/>
              <a:gd name="connsiteY6" fmla="*/ 190500 h 3886200"/>
              <a:gd name="connsiteX7" fmla="*/ 101600 w 4312035"/>
              <a:gd name="connsiteY7" fmla="*/ 558800 h 3886200"/>
              <a:gd name="connsiteX8" fmla="*/ 114300 w 4312035"/>
              <a:gd name="connsiteY8" fmla="*/ 825500 h 3886200"/>
              <a:gd name="connsiteX9" fmla="*/ 139700 w 4312035"/>
              <a:gd name="connsiteY9" fmla="*/ 1028700 h 3886200"/>
              <a:gd name="connsiteX10" fmla="*/ 139700 w 4312035"/>
              <a:gd name="connsiteY10" fmla="*/ 1612900 h 3886200"/>
              <a:gd name="connsiteX11" fmla="*/ 127000 w 4312035"/>
              <a:gd name="connsiteY11" fmla="*/ 1651000 h 3886200"/>
              <a:gd name="connsiteX12" fmla="*/ 101600 w 4312035"/>
              <a:gd name="connsiteY12" fmla="*/ 1752600 h 3886200"/>
              <a:gd name="connsiteX13" fmla="*/ 88900 w 4312035"/>
              <a:gd name="connsiteY13" fmla="*/ 1816100 h 3886200"/>
              <a:gd name="connsiteX14" fmla="*/ 63500 w 4312035"/>
              <a:gd name="connsiteY14" fmla="*/ 1892300 h 3886200"/>
              <a:gd name="connsiteX15" fmla="*/ 50800 w 4312035"/>
              <a:gd name="connsiteY15" fmla="*/ 1930400 h 3886200"/>
              <a:gd name="connsiteX16" fmla="*/ 25400 w 4312035"/>
              <a:gd name="connsiteY16" fmla="*/ 2032000 h 3886200"/>
              <a:gd name="connsiteX17" fmla="*/ 0 w 4312035"/>
              <a:gd name="connsiteY17" fmla="*/ 2108200 h 3886200"/>
              <a:gd name="connsiteX18" fmla="*/ 12700 w 4312035"/>
              <a:gd name="connsiteY18" fmla="*/ 2298700 h 3886200"/>
              <a:gd name="connsiteX19" fmla="*/ 50800 w 4312035"/>
              <a:gd name="connsiteY19" fmla="*/ 2425700 h 3886200"/>
              <a:gd name="connsiteX20" fmla="*/ 63500 w 4312035"/>
              <a:gd name="connsiteY20" fmla="*/ 2501900 h 3886200"/>
              <a:gd name="connsiteX21" fmla="*/ 88900 w 4312035"/>
              <a:gd name="connsiteY21" fmla="*/ 2603500 h 3886200"/>
              <a:gd name="connsiteX22" fmla="*/ 101600 w 4312035"/>
              <a:gd name="connsiteY22" fmla="*/ 2654300 h 3886200"/>
              <a:gd name="connsiteX23" fmla="*/ 127000 w 4312035"/>
              <a:gd name="connsiteY23" fmla="*/ 2705100 h 3886200"/>
              <a:gd name="connsiteX24" fmla="*/ 165100 w 4312035"/>
              <a:gd name="connsiteY24" fmla="*/ 2832100 h 3886200"/>
              <a:gd name="connsiteX25" fmla="*/ 177800 w 4312035"/>
              <a:gd name="connsiteY25" fmla="*/ 2870200 h 3886200"/>
              <a:gd name="connsiteX26" fmla="*/ 254000 w 4312035"/>
              <a:gd name="connsiteY26" fmla="*/ 2959100 h 3886200"/>
              <a:gd name="connsiteX27" fmla="*/ 381000 w 4312035"/>
              <a:gd name="connsiteY27" fmla="*/ 3136900 h 3886200"/>
              <a:gd name="connsiteX28" fmla="*/ 431800 w 4312035"/>
              <a:gd name="connsiteY28" fmla="*/ 3225800 h 3886200"/>
              <a:gd name="connsiteX29" fmla="*/ 469900 w 4312035"/>
              <a:gd name="connsiteY29" fmla="*/ 3314700 h 3886200"/>
              <a:gd name="connsiteX30" fmla="*/ 533400 w 4312035"/>
              <a:gd name="connsiteY30" fmla="*/ 3378200 h 3886200"/>
              <a:gd name="connsiteX31" fmla="*/ 571500 w 4312035"/>
              <a:gd name="connsiteY31" fmla="*/ 3454400 h 3886200"/>
              <a:gd name="connsiteX32" fmla="*/ 647700 w 4312035"/>
              <a:gd name="connsiteY32" fmla="*/ 3530600 h 3886200"/>
              <a:gd name="connsiteX33" fmla="*/ 685800 w 4312035"/>
              <a:gd name="connsiteY33" fmla="*/ 3594100 h 3886200"/>
              <a:gd name="connsiteX34" fmla="*/ 736600 w 4312035"/>
              <a:gd name="connsiteY34" fmla="*/ 3683000 h 3886200"/>
              <a:gd name="connsiteX35" fmla="*/ 774700 w 4312035"/>
              <a:gd name="connsiteY35" fmla="*/ 3708400 h 3886200"/>
              <a:gd name="connsiteX36" fmla="*/ 800100 w 4312035"/>
              <a:gd name="connsiteY36" fmla="*/ 3746500 h 3886200"/>
              <a:gd name="connsiteX37" fmla="*/ 927100 w 4312035"/>
              <a:gd name="connsiteY37" fmla="*/ 3810000 h 3886200"/>
              <a:gd name="connsiteX38" fmla="*/ 1003300 w 4312035"/>
              <a:gd name="connsiteY38" fmla="*/ 3822700 h 3886200"/>
              <a:gd name="connsiteX39" fmla="*/ 1054100 w 4312035"/>
              <a:gd name="connsiteY39" fmla="*/ 3835400 h 3886200"/>
              <a:gd name="connsiteX40" fmla="*/ 1092200 w 4312035"/>
              <a:gd name="connsiteY40" fmla="*/ 3848100 h 3886200"/>
              <a:gd name="connsiteX41" fmla="*/ 1231900 w 4312035"/>
              <a:gd name="connsiteY41" fmla="*/ 3860800 h 3886200"/>
              <a:gd name="connsiteX42" fmla="*/ 1320800 w 4312035"/>
              <a:gd name="connsiteY42" fmla="*/ 3873500 h 3886200"/>
              <a:gd name="connsiteX43" fmla="*/ 1511300 w 4312035"/>
              <a:gd name="connsiteY43" fmla="*/ 3886200 h 3886200"/>
              <a:gd name="connsiteX44" fmla="*/ 2197100 w 4312035"/>
              <a:gd name="connsiteY44" fmla="*/ 3873500 h 3886200"/>
              <a:gd name="connsiteX45" fmla="*/ 2374900 w 4312035"/>
              <a:gd name="connsiteY45" fmla="*/ 3848100 h 3886200"/>
              <a:gd name="connsiteX46" fmla="*/ 2476500 w 4312035"/>
              <a:gd name="connsiteY46" fmla="*/ 3835400 h 3886200"/>
              <a:gd name="connsiteX47" fmla="*/ 2590800 w 4312035"/>
              <a:gd name="connsiteY47" fmla="*/ 3822700 h 3886200"/>
              <a:gd name="connsiteX48" fmla="*/ 2717800 w 4312035"/>
              <a:gd name="connsiteY48" fmla="*/ 3797300 h 3886200"/>
              <a:gd name="connsiteX49" fmla="*/ 3022600 w 4312035"/>
              <a:gd name="connsiteY49" fmla="*/ 3771900 h 3886200"/>
              <a:gd name="connsiteX50" fmla="*/ 3213100 w 4312035"/>
              <a:gd name="connsiteY50" fmla="*/ 3746500 h 3886200"/>
              <a:gd name="connsiteX51" fmla="*/ 3454400 w 4312035"/>
              <a:gd name="connsiteY51" fmla="*/ 3771900 h 3886200"/>
              <a:gd name="connsiteX52" fmla="*/ 3505200 w 4312035"/>
              <a:gd name="connsiteY52" fmla="*/ 3784600 h 3886200"/>
              <a:gd name="connsiteX53" fmla="*/ 3581400 w 4312035"/>
              <a:gd name="connsiteY53" fmla="*/ 3810000 h 3886200"/>
              <a:gd name="connsiteX54" fmla="*/ 3937000 w 4312035"/>
              <a:gd name="connsiteY54" fmla="*/ 3797300 h 3886200"/>
              <a:gd name="connsiteX55" fmla="*/ 3975100 w 4312035"/>
              <a:gd name="connsiteY55" fmla="*/ 3784600 h 3886200"/>
              <a:gd name="connsiteX56" fmla="*/ 4025900 w 4312035"/>
              <a:gd name="connsiteY56" fmla="*/ 3771900 h 3886200"/>
              <a:gd name="connsiteX57" fmla="*/ 4178300 w 4312035"/>
              <a:gd name="connsiteY57" fmla="*/ 3695700 h 3886200"/>
              <a:gd name="connsiteX58" fmla="*/ 4216400 w 4312035"/>
              <a:gd name="connsiteY58" fmla="*/ 3670300 h 3886200"/>
              <a:gd name="connsiteX59" fmla="*/ 4229100 w 4312035"/>
              <a:gd name="connsiteY59" fmla="*/ 3632200 h 3886200"/>
              <a:gd name="connsiteX60" fmla="*/ 4254500 w 4312035"/>
              <a:gd name="connsiteY60" fmla="*/ 3594100 h 3886200"/>
              <a:gd name="connsiteX61" fmla="*/ 4279900 w 4312035"/>
              <a:gd name="connsiteY61" fmla="*/ 3517900 h 3886200"/>
              <a:gd name="connsiteX62" fmla="*/ 4292600 w 4312035"/>
              <a:gd name="connsiteY62" fmla="*/ 3479800 h 3886200"/>
              <a:gd name="connsiteX63" fmla="*/ 4292600 w 4312035"/>
              <a:gd name="connsiteY63" fmla="*/ 2933700 h 3886200"/>
              <a:gd name="connsiteX64" fmla="*/ 4267200 w 4312035"/>
              <a:gd name="connsiteY64" fmla="*/ 2857500 h 3886200"/>
              <a:gd name="connsiteX65" fmla="*/ 4229100 w 4312035"/>
              <a:gd name="connsiteY65" fmla="*/ 2667000 h 3886200"/>
              <a:gd name="connsiteX66" fmla="*/ 4241800 w 4312035"/>
              <a:gd name="connsiteY66" fmla="*/ 1930400 h 3886200"/>
              <a:gd name="connsiteX67" fmla="*/ 4229100 w 4312035"/>
              <a:gd name="connsiteY67" fmla="*/ 1892300 h 3886200"/>
              <a:gd name="connsiteX68" fmla="*/ 4241800 w 4312035"/>
              <a:gd name="connsiteY68" fmla="*/ 1625600 h 3886200"/>
              <a:gd name="connsiteX69" fmla="*/ 4267200 w 4312035"/>
              <a:gd name="connsiteY69" fmla="*/ 939800 h 3886200"/>
              <a:gd name="connsiteX70" fmla="*/ 4254500 w 4312035"/>
              <a:gd name="connsiteY70" fmla="*/ 673100 h 3886200"/>
              <a:gd name="connsiteX71" fmla="*/ 4229100 w 4312035"/>
              <a:gd name="connsiteY71" fmla="*/ 596900 h 3886200"/>
              <a:gd name="connsiteX72" fmla="*/ 4152900 w 4312035"/>
              <a:gd name="connsiteY72" fmla="*/ 546100 h 3886200"/>
              <a:gd name="connsiteX73" fmla="*/ 4076700 w 4312035"/>
              <a:gd name="connsiteY73" fmla="*/ 495300 h 3886200"/>
              <a:gd name="connsiteX74" fmla="*/ 3975100 w 4312035"/>
              <a:gd name="connsiteY74" fmla="*/ 419100 h 3886200"/>
              <a:gd name="connsiteX75" fmla="*/ 3898900 w 4312035"/>
              <a:gd name="connsiteY75" fmla="*/ 393700 h 3886200"/>
              <a:gd name="connsiteX76" fmla="*/ 3860800 w 4312035"/>
              <a:gd name="connsiteY76" fmla="*/ 381000 h 3886200"/>
              <a:gd name="connsiteX77" fmla="*/ 3822700 w 4312035"/>
              <a:gd name="connsiteY77" fmla="*/ 355600 h 3886200"/>
              <a:gd name="connsiteX78" fmla="*/ 3644900 w 4312035"/>
              <a:gd name="connsiteY78" fmla="*/ 330200 h 3886200"/>
              <a:gd name="connsiteX79" fmla="*/ 3492500 w 4312035"/>
              <a:gd name="connsiteY79" fmla="*/ 317500 h 3886200"/>
              <a:gd name="connsiteX80" fmla="*/ 3378200 w 4312035"/>
              <a:gd name="connsiteY80" fmla="*/ 304800 h 3886200"/>
              <a:gd name="connsiteX81" fmla="*/ 3009900 w 4312035"/>
              <a:gd name="connsiteY81" fmla="*/ 292100 h 3886200"/>
              <a:gd name="connsiteX82" fmla="*/ 2819400 w 4312035"/>
              <a:gd name="connsiteY82" fmla="*/ 279400 h 3886200"/>
              <a:gd name="connsiteX83" fmla="*/ 2705100 w 4312035"/>
              <a:gd name="connsiteY83" fmla="*/ 266700 h 3886200"/>
              <a:gd name="connsiteX84" fmla="*/ 1816100 w 4312035"/>
              <a:gd name="connsiteY84" fmla="*/ 101600 h 3886200"/>
              <a:gd name="connsiteX85" fmla="*/ 1778000 w 4312035"/>
              <a:gd name="connsiteY85" fmla="*/ 88900 h 3886200"/>
              <a:gd name="connsiteX86" fmla="*/ 1727200 w 4312035"/>
              <a:gd name="connsiteY86" fmla="*/ 76200 h 3886200"/>
              <a:gd name="connsiteX87" fmla="*/ 1689100 w 4312035"/>
              <a:gd name="connsiteY87" fmla="*/ 63500 h 3886200"/>
              <a:gd name="connsiteX88" fmla="*/ 1638300 w 4312035"/>
              <a:gd name="connsiteY88" fmla="*/ 50800 h 3886200"/>
              <a:gd name="connsiteX89" fmla="*/ 1562100 w 4312035"/>
              <a:gd name="connsiteY89" fmla="*/ 25400 h 3886200"/>
              <a:gd name="connsiteX90" fmla="*/ 1524000 w 4312035"/>
              <a:gd name="connsiteY90" fmla="*/ 12700 h 3886200"/>
              <a:gd name="connsiteX91" fmla="*/ 800100 w 4312035"/>
              <a:gd name="connsiteY91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27000 w 4312035"/>
              <a:gd name="connsiteY4" fmla="*/ 139700 h 3886200"/>
              <a:gd name="connsiteX5" fmla="*/ 114300 w 4312035"/>
              <a:gd name="connsiteY5" fmla="*/ 190500 h 3886200"/>
              <a:gd name="connsiteX6" fmla="*/ 101600 w 4312035"/>
              <a:gd name="connsiteY6" fmla="*/ 558800 h 3886200"/>
              <a:gd name="connsiteX7" fmla="*/ 114300 w 4312035"/>
              <a:gd name="connsiteY7" fmla="*/ 825500 h 3886200"/>
              <a:gd name="connsiteX8" fmla="*/ 139700 w 4312035"/>
              <a:gd name="connsiteY8" fmla="*/ 1028700 h 3886200"/>
              <a:gd name="connsiteX9" fmla="*/ 139700 w 4312035"/>
              <a:gd name="connsiteY9" fmla="*/ 1612900 h 3886200"/>
              <a:gd name="connsiteX10" fmla="*/ 127000 w 4312035"/>
              <a:gd name="connsiteY10" fmla="*/ 1651000 h 3886200"/>
              <a:gd name="connsiteX11" fmla="*/ 101600 w 4312035"/>
              <a:gd name="connsiteY11" fmla="*/ 1752600 h 3886200"/>
              <a:gd name="connsiteX12" fmla="*/ 88900 w 4312035"/>
              <a:gd name="connsiteY12" fmla="*/ 1816100 h 3886200"/>
              <a:gd name="connsiteX13" fmla="*/ 63500 w 4312035"/>
              <a:gd name="connsiteY13" fmla="*/ 1892300 h 3886200"/>
              <a:gd name="connsiteX14" fmla="*/ 50800 w 4312035"/>
              <a:gd name="connsiteY14" fmla="*/ 1930400 h 3886200"/>
              <a:gd name="connsiteX15" fmla="*/ 25400 w 4312035"/>
              <a:gd name="connsiteY15" fmla="*/ 2032000 h 3886200"/>
              <a:gd name="connsiteX16" fmla="*/ 0 w 4312035"/>
              <a:gd name="connsiteY16" fmla="*/ 2108200 h 3886200"/>
              <a:gd name="connsiteX17" fmla="*/ 12700 w 4312035"/>
              <a:gd name="connsiteY17" fmla="*/ 2298700 h 3886200"/>
              <a:gd name="connsiteX18" fmla="*/ 50800 w 4312035"/>
              <a:gd name="connsiteY18" fmla="*/ 2425700 h 3886200"/>
              <a:gd name="connsiteX19" fmla="*/ 63500 w 4312035"/>
              <a:gd name="connsiteY19" fmla="*/ 2501900 h 3886200"/>
              <a:gd name="connsiteX20" fmla="*/ 88900 w 4312035"/>
              <a:gd name="connsiteY20" fmla="*/ 2603500 h 3886200"/>
              <a:gd name="connsiteX21" fmla="*/ 101600 w 4312035"/>
              <a:gd name="connsiteY21" fmla="*/ 2654300 h 3886200"/>
              <a:gd name="connsiteX22" fmla="*/ 127000 w 4312035"/>
              <a:gd name="connsiteY22" fmla="*/ 2705100 h 3886200"/>
              <a:gd name="connsiteX23" fmla="*/ 165100 w 4312035"/>
              <a:gd name="connsiteY23" fmla="*/ 2832100 h 3886200"/>
              <a:gd name="connsiteX24" fmla="*/ 177800 w 4312035"/>
              <a:gd name="connsiteY24" fmla="*/ 2870200 h 3886200"/>
              <a:gd name="connsiteX25" fmla="*/ 254000 w 4312035"/>
              <a:gd name="connsiteY25" fmla="*/ 2959100 h 3886200"/>
              <a:gd name="connsiteX26" fmla="*/ 381000 w 4312035"/>
              <a:gd name="connsiteY26" fmla="*/ 3136900 h 3886200"/>
              <a:gd name="connsiteX27" fmla="*/ 431800 w 4312035"/>
              <a:gd name="connsiteY27" fmla="*/ 3225800 h 3886200"/>
              <a:gd name="connsiteX28" fmla="*/ 469900 w 4312035"/>
              <a:gd name="connsiteY28" fmla="*/ 3314700 h 3886200"/>
              <a:gd name="connsiteX29" fmla="*/ 533400 w 4312035"/>
              <a:gd name="connsiteY29" fmla="*/ 3378200 h 3886200"/>
              <a:gd name="connsiteX30" fmla="*/ 571500 w 4312035"/>
              <a:gd name="connsiteY30" fmla="*/ 3454400 h 3886200"/>
              <a:gd name="connsiteX31" fmla="*/ 647700 w 4312035"/>
              <a:gd name="connsiteY31" fmla="*/ 3530600 h 3886200"/>
              <a:gd name="connsiteX32" fmla="*/ 685800 w 4312035"/>
              <a:gd name="connsiteY32" fmla="*/ 3594100 h 3886200"/>
              <a:gd name="connsiteX33" fmla="*/ 736600 w 4312035"/>
              <a:gd name="connsiteY33" fmla="*/ 3683000 h 3886200"/>
              <a:gd name="connsiteX34" fmla="*/ 774700 w 4312035"/>
              <a:gd name="connsiteY34" fmla="*/ 3708400 h 3886200"/>
              <a:gd name="connsiteX35" fmla="*/ 800100 w 4312035"/>
              <a:gd name="connsiteY35" fmla="*/ 3746500 h 3886200"/>
              <a:gd name="connsiteX36" fmla="*/ 927100 w 4312035"/>
              <a:gd name="connsiteY36" fmla="*/ 3810000 h 3886200"/>
              <a:gd name="connsiteX37" fmla="*/ 1003300 w 4312035"/>
              <a:gd name="connsiteY37" fmla="*/ 3822700 h 3886200"/>
              <a:gd name="connsiteX38" fmla="*/ 1054100 w 4312035"/>
              <a:gd name="connsiteY38" fmla="*/ 3835400 h 3886200"/>
              <a:gd name="connsiteX39" fmla="*/ 1092200 w 4312035"/>
              <a:gd name="connsiteY39" fmla="*/ 3848100 h 3886200"/>
              <a:gd name="connsiteX40" fmla="*/ 1231900 w 4312035"/>
              <a:gd name="connsiteY40" fmla="*/ 3860800 h 3886200"/>
              <a:gd name="connsiteX41" fmla="*/ 1320800 w 4312035"/>
              <a:gd name="connsiteY41" fmla="*/ 3873500 h 3886200"/>
              <a:gd name="connsiteX42" fmla="*/ 1511300 w 4312035"/>
              <a:gd name="connsiteY42" fmla="*/ 3886200 h 3886200"/>
              <a:gd name="connsiteX43" fmla="*/ 2197100 w 4312035"/>
              <a:gd name="connsiteY43" fmla="*/ 3873500 h 3886200"/>
              <a:gd name="connsiteX44" fmla="*/ 2374900 w 4312035"/>
              <a:gd name="connsiteY44" fmla="*/ 3848100 h 3886200"/>
              <a:gd name="connsiteX45" fmla="*/ 2476500 w 4312035"/>
              <a:gd name="connsiteY45" fmla="*/ 3835400 h 3886200"/>
              <a:gd name="connsiteX46" fmla="*/ 2590800 w 4312035"/>
              <a:gd name="connsiteY46" fmla="*/ 3822700 h 3886200"/>
              <a:gd name="connsiteX47" fmla="*/ 2717800 w 4312035"/>
              <a:gd name="connsiteY47" fmla="*/ 3797300 h 3886200"/>
              <a:gd name="connsiteX48" fmla="*/ 3022600 w 4312035"/>
              <a:gd name="connsiteY48" fmla="*/ 3771900 h 3886200"/>
              <a:gd name="connsiteX49" fmla="*/ 3213100 w 4312035"/>
              <a:gd name="connsiteY49" fmla="*/ 3746500 h 3886200"/>
              <a:gd name="connsiteX50" fmla="*/ 3454400 w 4312035"/>
              <a:gd name="connsiteY50" fmla="*/ 3771900 h 3886200"/>
              <a:gd name="connsiteX51" fmla="*/ 3505200 w 4312035"/>
              <a:gd name="connsiteY51" fmla="*/ 3784600 h 3886200"/>
              <a:gd name="connsiteX52" fmla="*/ 3581400 w 4312035"/>
              <a:gd name="connsiteY52" fmla="*/ 3810000 h 3886200"/>
              <a:gd name="connsiteX53" fmla="*/ 3937000 w 4312035"/>
              <a:gd name="connsiteY53" fmla="*/ 3797300 h 3886200"/>
              <a:gd name="connsiteX54" fmla="*/ 3975100 w 4312035"/>
              <a:gd name="connsiteY54" fmla="*/ 3784600 h 3886200"/>
              <a:gd name="connsiteX55" fmla="*/ 4025900 w 4312035"/>
              <a:gd name="connsiteY55" fmla="*/ 3771900 h 3886200"/>
              <a:gd name="connsiteX56" fmla="*/ 4178300 w 4312035"/>
              <a:gd name="connsiteY56" fmla="*/ 3695700 h 3886200"/>
              <a:gd name="connsiteX57" fmla="*/ 4216400 w 4312035"/>
              <a:gd name="connsiteY57" fmla="*/ 3670300 h 3886200"/>
              <a:gd name="connsiteX58" fmla="*/ 4229100 w 4312035"/>
              <a:gd name="connsiteY58" fmla="*/ 3632200 h 3886200"/>
              <a:gd name="connsiteX59" fmla="*/ 4254500 w 4312035"/>
              <a:gd name="connsiteY59" fmla="*/ 3594100 h 3886200"/>
              <a:gd name="connsiteX60" fmla="*/ 4279900 w 4312035"/>
              <a:gd name="connsiteY60" fmla="*/ 3517900 h 3886200"/>
              <a:gd name="connsiteX61" fmla="*/ 4292600 w 4312035"/>
              <a:gd name="connsiteY61" fmla="*/ 3479800 h 3886200"/>
              <a:gd name="connsiteX62" fmla="*/ 4292600 w 4312035"/>
              <a:gd name="connsiteY62" fmla="*/ 2933700 h 3886200"/>
              <a:gd name="connsiteX63" fmla="*/ 4267200 w 4312035"/>
              <a:gd name="connsiteY63" fmla="*/ 2857500 h 3886200"/>
              <a:gd name="connsiteX64" fmla="*/ 4229100 w 4312035"/>
              <a:gd name="connsiteY64" fmla="*/ 2667000 h 3886200"/>
              <a:gd name="connsiteX65" fmla="*/ 4241800 w 4312035"/>
              <a:gd name="connsiteY65" fmla="*/ 1930400 h 3886200"/>
              <a:gd name="connsiteX66" fmla="*/ 4229100 w 4312035"/>
              <a:gd name="connsiteY66" fmla="*/ 1892300 h 3886200"/>
              <a:gd name="connsiteX67" fmla="*/ 4241800 w 4312035"/>
              <a:gd name="connsiteY67" fmla="*/ 1625600 h 3886200"/>
              <a:gd name="connsiteX68" fmla="*/ 4267200 w 4312035"/>
              <a:gd name="connsiteY68" fmla="*/ 939800 h 3886200"/>
              <a:gd name="connsiteX69" fmla="*/ 4254500 w 4312035"/>
              <a:gd name="connsiteY69" fmla="*/ 673100 h 3886200"/>
              <a:gd name="connsiteX70" fmla="*/ 4229100 w 4312035"/>
              <a:gd name="connsiteY70" fmla="*/ 596900 h 3886200"/>
              <a:gd name="connsiteX71" fmla="*/ 4152900 w 4312035"/>
              <a:gd name="connsiteY71" fmla="*/ 546100 h 3886200"/>
              <a:gd name="connsiteX72" fmla="*/ 4076700 w 4312035"/>
              <a:gd name="connsiteY72" fmla="*/ 495300 h 3886200"/>
              <a:gd name="connsiteX73" fmla="*/ 3975100 w 4312035"/>
              <a:gd name="connsiteY73" fmla="*/ 419100 h 3886200"/>
              <a:gd name="connsiteX74" fmla="*/ 3898900 w 4312035"/>
              <a:gd name="connsiteY74" fmla="*/ 393700 h 3886200"/>
              <a:gd name="connsiteX75" fmla="*/ 3860800 w 4312035"/>
              <a:gd name="connsiteY75" fmla="*/ 381000 h 3886200"/>
              <a:gd name="connsiteX76" fmla="*/ 3822700 w 4312035"/>
              <a:gd name="connsiteY76" fmla="*/ 355600 h 3886200"/>
              <a:gd name="connsiteX77" fmla="*/ 3644900 w 4312035"/>
              <a:gd name="connsiteY77" fmla="*/ 330200 h 3886200"/>
              <a:gd name="connsiteX78" fmla="*/ 3492500 w 4312035"/>
              <a:gd name="connsiteY78" fmla="*/ 317500 h 3886200"/>
              <a:gd name="connsiteX79" fmla="*/ 3378200 w 4312035"/>
              <a:gd name="connsiteY79" fmla="*/ 304800 h 3886200"/>
              <a:gd name="connsiteX80" fmla="*/ 3009900 w 4312035"/>
              <a:gd name="connsiteY80" fmla="*/ 292100 h 3886200"/>
              <a:gd name="connsiteX81" fmla="*/ 2819400 w 4312035"/>
              <a:gd name="connsiteY81" fmla="*/ 279400 h 3886200"/>
              <a:gd name="connsiteX82" fmla="*/ 2705100 w 4312035"/>
              <a:gd name="connsiteY82" fmla="*/ 266700 h 3886200"/>
              <a:gd name="connsiteX83" fmla="*/ 1816100 w 4312035"/>
              <a:gd name="connsiteY83" fmla="*/ 101600 h 3886200"/>
              <a:gd name="connsiteX84" fmla="*/ 1778000 w 4312035"/>
              <a:gd name="connsiteY84" fmla="*/ 88900 h 3886200"/>
              <a:gd name="connsiteX85" fmla="*/ 1727200 w 4312035"/>
              <a:gd name="connsiteY85" fmla="*/ 76200 h 3886200"/>
              <a:gd name="connsiteX86" fmla="*/ 1689100 w 4312035"/>
              <a:gd name="connsiteY86" fmla="*/ 63500 h 3886200"/>
              <a:gd name="connsiteX87" fmla="*/ 1638300 w 4312035"/>
              <a:gd name="connsiteY87" fmla="*/ 50800 h 3886200"/>
              <a:gd name="connsiteX88" fmla="*/ 1562100 w 4312035"/>
              <a:gd name="connsiteY88" fmla="*/ 25400 h 3886200"/>
              <a:gd name="connsiteX89" fmla="*/ 1524000 w 4312035"/>
              <a:gd name="connsiteY89" fmla="*/ 12700 h 3886200"/>
              <a:gd name="connsiteX90" fmla="*/ 800100 w 4312035"/>
              <a:gd name="connsiteY90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114300 w 4312035"/>
              <a:gd name="connsiteY5" fmla="*/ 190500 h 3886200"/>
              <a:gd name="connsiteX6" fmla="*/ 101600 w 4312035"/>
              <a:gd name="connsiteY6" fmla="*/ 558800 h 3886200"/>
              <a:gd name="connsiteX7" fmla="*/ 114300 w 4312035"/>
              <a:gd name="connsiteY7" fmla="*/ 825500 h 3886200"/>
              <a:gd name="connsiteX8" fmla="*/ 139700 w 4312035"/>
              <a:gd name="connsiteY8" fmla="*/ 1028700 h 3886200"/>
              <a:gd name="connsiteX9" fmla="*/ 139700 w 4312035"/>
              <a:gd name="connsiteY9" fmla="*/ 1612900 h 3886200"/>
              <a:gd name="connsiteX10" fmla="*/ 127000 w 4312035"/>
              <a:gd name="connsiteY10" fmla="*/ 1651000 h 3886200"/>
              <a:gd name="connsiteX11" fmla="*/ 101600 w 4312035"/>
              <a:gd name="connsiteY11" fmla="*/ 1752600 h 3886200"/>
              <a:gd name="connsiteX12" fmla="*/ 88900 w 4312035"/>
              <a:gd name="connsiteY12" fmla="*/ 1816100 h 3886200"/>
              <a:gd name="connsiteX13" fmla="*/ 63500 w 4312035"/>
              <a:gd name="connsiteY13" fmla="*/ 1892300 h 3886200"/>
              <a:gd name="connsiteX14" fmla="*/ 50800 w 4312035"/>
              <a:gd name="connsiteY14" fmla="*/ 1930400 h 3886200"/>
              <a:gd name="connsiteX15" fmla="*/ 25400 w 4312035"/>
              <a:gd name="connsiteY15" fmla="*/ 2032000 h 3886200"/>
              <a:gd name="connsiteX16" fmla="*/ 0 w 4312035"/>
              <a:gd name="connsiteY16" fmla="*/ 2108200 h 3886200"/>
              <a:gd name="connsiteX17" fmla="*/ 12700 w 4312035"/>
              <a:gd name="connsiteY17" fmla="*/ 2298700 h 3886200"/>
              <a:gd name="connsiteX18" fmla="*/ 50800 w 4312035"/>
              <a:gd name="connsiteY18" fmla="*/ 2425700 h 3886200"/>
              <a:gd name="connsiteX19" fmla="*/ 63500 w 4312035"/>
              <a:gd name="connsiteY19" fmla="*/ 2501900 h 3886200"/>
              <a:gd name="connsiteX20" fmla="*/ 88900 w 4312035"/>
              <a:gd name="connsiteY20" fmla="*/ 2603500 h 3886200"/>
              <a:gd name="connsiteX21" fmla="*/ 101600 w 4312035"/>
              <a:gd name="connsiteY21" fmla="*/ 2654300 h 3886200"/>
              <a:gd name="connsiteX22" fmla="*/ 127000 w 4312035"/>
              <a:gd name="connsiteY22" fmla="*/ 2705100 h 3886200"/>
              <a:gd name="connsiteX23" fmla="*/ 165100 w 4312035"/>
              <a:gd name="connsiteY23" fmla="*/ 2832100 h 3886200"/>
              <a:gd name="connsiteX24" fmla="*/ 177800 w 4312035"/>
              <a:gd name="connsiteY24" fmla="*/ 2870200 h 3886200"/>
              <a:gd name="connsiteX25" fmla="*/ 254000 w 4312035"/>
              <a:gd name="connsiteY25" fmla="*/ 2959100 h 3886200"/>
              <a:gd name="connsiteX26" fmla="*/ 381000 w 4312035"/>
              <a:gd name="connsiteY26" fmla="*/ 3136900 h 3886200"/>
              <a:gd name="connsiteX27" fmla="*/ 431800 w 4312035"/>
              <a:gd name="connsiteY27" fmla="*/ 3225800 h 3886200"/>
              <a:gd name="connsiteX28" fmla="*/ 469900 w 4312035"/>
              <a:gd name="connsiteY28" fmla="*/ 3314700 h 3886200"/>
              <a:gd name="connsiteX29" fmla="*/ 533400 w 4312035"/>
              <a:gd name="connsiteY29" fmla="*/ 3378200 h 3886200"/>
              <a:gd name="connsiteX30" fmla="*/ 571500 w 4312035"/>
              <a:gd name="connsiteY30" fmla="*/ 3454400 h 3886200"/>
              <a:gd name="connsiteX31" fmla="*/ 647700 w 4312035"/>
              <a:gd name="connsiteY31" fmla="*/ 3530600 h 3886200"/>
              <a:gd name="connsiteX32" fmla="*/ 685800 w 4312035"/>
              <a:gd name="connsiteY32" fmla="*/ 3594100 h 3886200"/>
              <a:gd name="connsiteX33" fmla="*/ 736600 w 4312035"/>
              <a:gd name="connsiteY33" fmla="*/ 3683000 h 3886200"/>
              <a:gd name="connsiteX34" fmla="*/ 774700 w 4312035"/>
              <a:gd name="connsiteY34" fmla="*/ 3708400 h 3886200"/>
              <a:gd name="connsiteX35" fmla="*/ 800100 w 4312035"/>
              <a:gd name="connsiteY35" fmla="*/ 3746500 h 3886200"/>
              <a:gd name="connsiteX36" fmla="*/ 927100 w 4312035"/>
              <a:gd name="connsiteY36" fmla="*/ 3810000 h 3886200"/>
              <a:gd name="connsiteX37" fmla="*/ 1003300 w 4312035"/>
              <a:gd name="connsiteY37" fmla="*/ 3822700 h 3886200"/>
              <a:gd name="connsiteX38" fmla="*/ 1054100 w 4312035"/>
              <a:gd name="connsiteY38" fmla="*/ 3835400 h 3886200"/>
              <a:gd name="connsiteX39" fmla="*/ 1092200 w 4312035"/>
              <a:gd name="connsiteY39" fmla="*/ 3848100 h 3886200"/>
              <a:gd name="connsiteX40" fmla="*/ 1231900 w 4312035"/>
              <a:gd name="connsiteY40" fmla="*/ 3860800 h 3886200"/>
              <a:gd name="connsiteX41" fmla="*/ 1320800 w 4312035"/>
              <a:gd name="connsiteY41" fmla="*/ 3873500 h 3886200"/>
              <a:gd name="connsiteX42" fmla="*/ 1511300 w 4312035"/>
              <a:gd name="connsiteY42" fmla="*/ 3886200 h 3886200"/>
              <a:gd name="connsiteX43" fmla="*/ 2197100 w 4312035"/>
              <a:gd name="connsiteY43" fmla="*/ 3873500 h 3886200"/>
              <a:gd name="connsiteX44" fmla="*/ 2374900 w 4312035"/>
              <a:gd name="connsiteY44" fmla="*/ 3848100 h 3886200"/>
              <a:gd name="connsiteX45" fmla="*/ 2476500 w 4312035"/>
              <a:gd name="connsiteY45" fmla="*/ 3835400 h 3886200"/>
              <a:gd name="connsiteX46" fmla="*/ 2590800 w 4312035"/>
              <a:gd name="connsiteY46" fmla="*/ 3822700 h 3886200"/>
              <a:gd name="connsiteX47" fmla="*/ 2717800 w 4312035"/>
              <a:gd name="connsiteY47" fmla="*/ 3797300 h 3886200"/>
              <a:gd name="connsiteX48" fmla="*/ 3022600 w 4312035"/>
              <a:gd name="connsiteY48" fmla="*/ 3771900 h 3886200"/>
              <a:gd name="connsiteX49" fmla="*/ 3213100 w 4312035"/>
              <a:gd name="connsiteY49" fmla="*/ 3746500 h 3886200"/>
              <a:gd name="connsiteX50" fmla="*/ 3454400 w 4312035"/>
              <a:gd name="connsiteY50" fmla="*/ 3771900 h 3886200"/>
              <a:gd name="connsiteX51" fmla="*/ 3505200 w 4312035"/>
              <a:gd name="connsiteY51" fmla="*/ 3784600 h 3886200"/>
              <a:gd name="connsiteX52" fmla="*/ 3581400 w 4312035"/>
              <a:gd name="connsiteY52" fmla="*/ 3810000 h 3886200"/>
              <a:gd name="connsiteX53" fmla="*/ 3937000 w 4312035"/>
              <a:gd name="connsiteY53" fmla="*/ 3797300 h 3886200"/>
              <a:gd name="connsiteX54" fmla="*/ 3975100 w 4312035"/>
              <a:gd name="connsiteY54" fmla="*/ 3784600 h 3886200"/>
              <a:gd name="connsiteX55" fmla="*/ 4025900 w 4312035"/>
              <a:gd name="connsiteY55" fmla="*/ 3771900 h 3886200"/>
              <a:gd name="connsiteX56" fmla="*/ 4178300 w 4312035"/>
              <a:gd name="connsiteY56" fmla="*/ 3695700 h 3886200"/>
              <a:gd name="connsiteX57" fmla="*/ 4216400 w 4312035"/>
              <a:gd name="connsiteY57" fmla="*/ 3670300 h 3886200"/>
              <a:gd name="connsiteX58" fmla="*/ 4229100 w 4312035"/>
              <a:gd name="connsiteY58" fmla="*/ 3632200 h 3886200"/>
              <a:gd name="connsiteX59" fmla="*/ 4254500 w 4312035"/>
              <a:gd name="connsiteY59" fmla="*/ 3594100 h 3886200"/>
              <a:gd name="connsiteX60" fmla="*/ 4279900 w 4312035"/>
              <a:gd name="connsiteY60" fmla="*/ 3517900 h 3886200"/>
              <a:gd name="connsiteX61" fmla="*/ 4292600 w 4312035"/>
              <a:gd name="connsiteY61" fmla="*/ 3479800 h 3886200"/>
              <a:gd name="connsiteX62" fmla="*/ 4292600 w 4312035"/>
              <a:gd name="connsiteY62" fmla="*/ 2933700 h 3886200"/>
              <a:gd name="connsiteX63" fmla="*/ 4267200 w 4312035"/>
              <a:gd name="connsiteY63" fmla="*/ 2857500 h 3886200"/>
              <a:gd name="connsiteX64" fmla="*/ 4229100 w 4312035"/>
              <a:gd name="connsiteY64" fmla="*/ 2667000 h 3886200"/>
              <a:gd name="connsiteX65" fmla="*/ 4241800 w 4312035"/>
              <a:gd name="connsiteY65" fmla="*/ 1930400 h 3886200"/>
              <a:gd name="connsiteX66" fmla="*/ 4229100 w 4312035"/>
              <a:gd name="connsiteY66" fmla="*/ 1892300 h 3886200"/>
              <a:gd name="connsiteX67" fmla="*/ 4241800 w 4312035"/>
              <a:gd name="connsiteY67" fmla="*/ 1625600 h 3886200"/>
              <a:gd name="connsiteX68" fmla="*/ 4267200 w 4312035"/>
              <a:gd name="connsiteY68" fmla="*/ 939800 h 3886200"/>
              <a:gd name="connsiteX69" fmla="*/ 4254500 w 4312035"/>
              <a:gd name="connsiteY69" fmla="*/ 673100 h 3886200"/>
              <a:gd name="connsiteX70" fmla="*/ 4229100 w 4312035"/>
              <a:gd name="connsiteY70" fmla="*/ 596900 h 3886200"/>
              <a:gd name="connsiteX71" fmla="*/ 4152900 w 4312035"/>
              <a:gd name="connsiteY71" fmla="*/ 546100 h 3886200"/>
              <a:gd name="connsiteX72" fmla="*/ 4076700 w 4312035"/>
              <a:gd name="connsiteY72" fmla="*/ 495300 h 3886200"/>
              <a:gd name="connsiteX73" fmla="*/ 3975100 w 4312035"/>
              <a:gd name="connsiteY73" fmla="*/ 419100 h 3886200"/>
              <a:gd name="connsiteX74" fmla="*/ 3898900 w 4312035"/>
              <a:gd name="connsiteY74" fmla="*/ 393700 h 3886200"/>
              <a:gd name="connsiteX75" fmla="*/ 3860800 w 4312035"/>
              <a:gd name="connsiteY75" fmla="*/ 381000 h 3886200"/>
              <a:gd name="connsiteX76" fmla="*/ 3822700 w 4312035"/>
              <a:gd name="connsiteY76" fmla="*/ 355600 h 3886200"/>
              <a:gd name="connsiteX77" fmla="*/ 3644900 w 4312035"/>
              <a:gd name="connsiteY77" fmla="*/ 330200 h 3886200"/>
              <a:gd name="connsiteX78" fmla="*/ 3492500 w 4312035"/>
              <a:gd name="connsiteY78" fmla="*/ 317500 h 3886200"/>
              <a:gd name="connsiteX79" fmla="*/ 3378200 w 4312035"/>
              <a:gd name="connsiteY79" fmla="*/ 304800 h 3886200"/>
              <a:gd name="connsiteX80" fmla="*/ 3009900 w 4312035"/>
              <a:gd name="connsiteY80" fmla="*/ 292100 h 3886200"/>
              <a:gd name="connsiteX81" fmla="*/ 2819400 w 4312035"/>
              <a:gd name="connsiteY81" fmla="*/ 279400 h 3886200"/>
              <a:gd name="connsiteX82" fmla="*/ 2705100 w 4312035"/>
              <a:gd name="connsiteY82" fmla="*/ 266700 h 3886200"/>
              <a:gd name="connsiteX83" fmla="*/ 1816100 w 4312035"/>
              <a:gd name="connsiteY83" fmla="*/ 101600 h 3886200"/>
              <a:gd name="connsiteX84" fmla="*/ 1778000 w 4312035"/>
              <a:gd name="connsiteY84" fmla="*/ 88900 h 3886200"/>
              <a:gd name="connsiteX85" fmla="*/ 1727200 w 4312035"/>
              <a:gd name="connsiteY85" fmla="*/ 76200 h 3886200"/>
              <a:gd name="connsiteX86" fmla="*/ 1689100 w 4312035"/>
              <a:gd name="connsiteY86" fmla="*/ 63500 h 3886200"/>
              <a:gd name="connsiteX87" fmla="*/ 1638300 w 4312035"/>
              <a:gd name="connsiteY87" fmla="*/ 50800 h 3886200"/>
              <a:gd name="connsiteX88" fmla="*/ 1562100 w 4312035"/>
              <a:gd name="connsiteY88" fmla="*/ 25400 h 3886200"/>
              <a:gd name="connsiteX89" fmla="*/ 1524000 w 4312035"/>
              <a:gd name="connsiteY89" fmla="*/ 12700 h 3886200"/>
              <a:gd name="connsiteX90" fmla="*/ 800100 w 4312035"/>
              <a:gd name="connsiteY90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101600 w 4312035"/>
              <a:gd name="connsiteY5" fmla="*/ 558800 h 3886200"/>
              <a:gd name="connsiteX6" fmla="*/ 114300 w 4312035"/>
              <a:gd name="connsiteY6" fmla="*/ 825500 h 3886200"/>
              <a:gd name="connsiteX7" fmla="*/ 139700 w 4312035"/>
              <a:gd name="connsiteY7" fmla="*/ 1028700 h 3886200"/>
              <a:gd name="connsiteX8" fmla="*/ 139700 w 4312035"/>
              <a:gd name="connsiteY8" fmla="*/ 1612900 h 3886200"/>
              <a:gd name="connsiteX9" fmla="*/ 127000 w 4312035"/>
              <a:gd name="connsiteY9" fmla="*/ 1651000 h 3886200"/>
              <a:gd name="connsiteX10" fmla="*/ 101600 w 4312035"/>
              <a:gd name="connsiteY10" fmla="*/ 1752600 h 3886200"/>
              <a:gd name="connsiteX11" fmla="*/ 88900 w 4312035"/>
              <a:gd name="connsiteY11" fmla="*/ 1816100 h 3886200"/>
              <a:gd name="connsiteX12" fmla="*/ 63500 w 4312035"/>
              <a:gd name="connsiteY12" fmla="*/ 1892300 h 3886200"/>
              <a:gd name="connsiteX13" fmla="*/ 50800 w 4312035"/>
              <a:gd name="connsiteY13" fmla="*/ 1930400 h 3886200"/>
              <a:gd name="connsiteX14" fmla="*/ 25400 w 4312035"/>
              <a:gd name="connsiteY14" fmla="*/ 2032000 h 3886200"/>
              <a:gd name="connsiteX15" fmla="*/ 0 w 4312035"/>
              <a:gd name="connsiteY15" fmla="*/ 2108200 h 3886200"/>
              <a:gd name="connsiteX16" fmla="*/ 12700 w 4312035"/>
              <a:gd name="connsiteY16" fmla="*/ 2298700 h 3886200"/>
              <a:gd name="connsiteX17" fmla="*/ 50800 w 4312035"/>
              <a:gd name="connsiteY17" fmla="*/ 2425700 h 3886200"/>
              <a:gd name="connsiteX18" fmla="*/ 63500 w 4312035"/>
              <a:gd name="connsiteY18" fmla="*/ 2501900 h 3886200"/>
              <a:gd name="connsiteX19" fmla="*/ 88900 w 4312035"/>
              <a:gd name="connsiteY19" fmla="*/ 2603500 h 3886200"/>
              <a:gd name="connsiteX20" fmla="*/ 101600 w 4312035"/>
              <a:gd name="connsiteY20" fmla="*/ 2654300 h 3886200"/>
              <a:gd name="connsiteX21" fmla="*/ 127000 w 4312035"/>
              <a:gd name="connsiteY21" fmla="*/ 2705100 h 3886200"/>
              <a:gd name="connsiteX22" fmla="*/ 165100 w 4312035"/>
              <a:gd name="connsiteY22" fmla="*/ 2832100 h 3886200"/>
              <a:gd name="connsiteX23" fmla="*/ 177800 w 4312035"/>
              <a:gd name="connsiteY23" fmla="*/ 2870200 h 3886200"/>
              <a:gd name="connsiteX24" fmla="*/ 254000 w 4312035"/>
              <a:gd name="connsiteY24" fmla="*/ 2959100 h 3886200"/>
              <a:gd name="connsiteX25" fmla="*/ 381000 w 4312035"/>
              <a:gd name="connsiteY25" fmla="*/ 3136900 h 3886200"/>
              <a:gd name="connsiteX26" fmla="*/ 431800 w 4312035"/>
              <a:gd name="connsiteY26" fmla="*/ 3225800 h 3886200"/>
              <a:gd name="connsiteX27" fmla="*/ 469900 w 4312035"/>
              <a:gd name="connsiteY27" fmla="*/ 3314700 h 3886200"/>
              <a:gd name="connsiteX28" fmla="*/ 533400 w 4312035"/>
              <a:gd name="connsiteY28" fmla="*/ 3378200 h 3886200"/>
              <a:gd name="connsiteX29" fmla="*/ 571500 w 4312035"/>
              <a:gd name="connsiteY29" fmla="*/ 3454400 h 3886200"/>
              <a:gd name="connsiteX30" fmla="*/ 647700 w 4312035"/>
              <a:gd name="connsiteY30" fmla="*/ 3530600 h 3886200"/>
              <a:gd name="connsiteX31" fmla="*/ 685800 w 4312035"/>
              <a:gd name="connsiteY31" fmla="*/ 3594100 h 3886200"/>
              <a:gd name="connsiteX32" fmla="*/ 736600 w 4312035"/>
              <a:gd name="connsiteY32" fmla="*/ 3683000 h 3886200"/>
              <a:gd name="connsiteX33" fmla="*/ 774700 w 4312035"/>
              <a:gd name="connsiteY33" fmla="*/ 3708400 h 3886200"/>
              <a:gd name="connsiteX34" fmla="*/ 800100 w 4312035"/>
              <a:gd name="connsiteY34" fmla="*/ 3746500 h 3886200"/>
              <a:gd name="connsiteX35" fmla="*/ 927100 w 4312035"/>
              <a:gd name="connsiteY35" fmla="*/ 3810000 h 3886200"/>
              <a:gd name="connsiteX36" fmla="*/ 1003300 w 4312035"/>
              <a:gd name="connsiteY36" fmla="*/ 3822700 h 3886200"/>
              <a:gd name="connsiteX37" fmla="*/ 1054100 w 4312035"/>
              <a:gd name="connsiteY37" fmla="*/ 3835400 h 3886200"/>
              <a:gd name="connsiteX38" fmla="*/ 1092200 w 4312035"/>
              <a:gd name="connsiteY38" fmla="*/ 3848100 h 3886200"/>
              <a:gd name="connsiteX39" fmla="*/ 1231900 w 4312035"/>
              <a:gd name="connsiteY39" fmla="*/ 3860800 h 3886200"/>
              <a:gd name="connsiteX40" fmla="*/ 1320800 w 4312035"/>
              <a:gd name="connsiteY40" fmla="*/ 3873500 h 3886200"/>
              <a:gd name="connsiteX41" fmla="*/ 1511300 w 4312035"/>
              <a:gd name="connsiteY41" fmla="*/ 3886200 h 3886200"/>
              <a:gd name="connsiteX42" fmla="*/ 2197100 w 4312035"/>
              <a:gd name="connsiteY42" fmla="*/ 3873500 h 3886200"/>
              <a:gd name="connsiteX43" fmla="*/ 2374900 w 4312035"/>
              <a:gd name="connsiteY43" fmla="*/ 3848100 h 3886200"/>
              <a:gd name="connsiteX44" fmla="*/ 2476500 w 4312035"/>
              <a:gd name="connsiteY44" fmla="*/ 3835400 h 3886200"/>
              <a:gd name="connsiteX45" fmla="*/ 2590800 w 4312035"/>
              <a:gd name="connsiteY45" fmla="*/ 3822700 h 3886200"/>
              <a:gd name="connsiteX46" fmla="*/ 2717800 w 4312035"/>
              <a:gd name="connsiteY46" fmla="*/ 3797300 h 3886200"/>
              <a:gd name="connsiteX47" fmla="*/ 3022600 w 4312035"/>
              <a:gd name="connsiteY47" fmla="*/ 3771900 h 3886200"/>
              <a:gd name="connsiteX48" fmla="*/ 3213100 w 4312035"/>
              <a:gd name="connsiteY48" fmla="*/ 3746500 h 3886200"/>
              <a:gd name="connsiteX49" fmla="*/ 3454400 w 4312035"/>
              <a:gd name="connsiteY49" fmla="*/ 3771900 h 3886200"/>
              <a:gd name="connsiteX50" fmla="*/ 3505200 w 4312035"/>
              <a:gd name="connsiteY50" fmla="*/ 3784600 h 3886200"/>
              <a:gd name="connsiteX51" fmla="*/ 3581400 w 4312035"/>
              <a:gd name="connsiteY51" fmla="*/ 3810000 h 3886200"/>
              <a:gd name="connsiteX52" fmla="*/ 3937000 w 4312035"/>
              <a:gd name="connsiteY52" fmla="*/ 3797300 h 3886200"/>
              <a:gd name="connsiteX53" fmla="*/ 3975100 w 4312035"/>
              <a:gd name="connsiteY53" fmla="*/ 3784600 h 3886200"/>
              <a:gd name="connsiteX54" fmla="*/ 4025900 w 4312035"/>
              <a:gd name="connsiteY54" fmla="*/ 3771900 h 3886200"/>
              <a:gd name="connsiteX55" fmla="*/ 4178300 w 4312035"/>
              <a:gd name="connsiteY55" fmla="*/ 3695700 h 3886200"/>
              <a:gd name="connsiteX56" fmla="*/ 4216400 w 4312035"/>
              <a:gd name="connsiteY56" fmla="*/ 3670300 h 3886200"/>
              <a:gd name="connsiteX57" fmla="*/ 4229100 w 4312035"/>
              <a:gd name="connsiteY57" fmla="*/ 3632200 h 3886200"/>
              <a:gd name="connsiteX58" fmla="*/ 4254500 w 4312035"/>
              <a:gd name="connsiteY58" fmla="*/ 3594100 h 3886200"/>
              <a:gd name="connsiteX59" fmla="*/ 4279900 w 4312035"/>
              <a:gd name="connsiteY59" fmla="*/ 3517900 h 3886200"/>
              <a:gd name="connsiteX60" fmla="*/ 4292600 w 4312035"/>
              <a:gd name="connsiteY60" fmla="*/ 3479800 h 3886200"/>
              <a:gd name="connsiteX61" fmla="*/ 4292600 w 4312035"/>
              <a:gd name="connsiteY61" fmla="*/ 2933700 h 3886200"/>
              <a:gd name="connsiteX62" fmla="*/ 4267200 w 4312035"/>
              <a:gd name="connsiteY62" fmla="*/ 2857500 h 3886200"/>
              <a:gd name="connsiteX63" fmla="*/ 4229100 w 4312035"/>
              <a:gd name="connsiteY63" fmla="*/ 2667000 h 3886200"/>
              <a:gd name="connsiteX64" fmla="*/ 4241800 w 4312035"/>
              <a:gd name="connsiteY64" fmla="*/ 1930400 h 3886200"/>
              <a:gd name="connsiteX65" fmla="*/ 4229100 w 4312035"/>
              <a:gd name="connsiteY65" fmla="*/ 1892300 h 3886200"/>
              <a:gd name="connsiteX66" fmla="*/ 4241800 w 4312035"/>
              <a:gd name="connsiteY66" fmla="*/ 1625600 h 3886200"/>
              <a:gd name="connsiteX67" fmla="*/ 4267200 w 4312035"/>
              <a:gd name="connsiteY67" fmla="*/ 939800 h 3886200"/>
              <a:gd name="connsiteX68" fmla="*/ 4254500 w 4312035"/>
              <a:gd name="connsiteY68" fmla="*/ 673100 h 3886200"/>
              <a:gd name="connsiteX69" fmla="*/ 4229100 w 4312035"/>
              <a:gd name="connsiteY69" fmla="*/ 596900 h 3886200"/>
              <a:gd name="connsiteX70" fmla="*/ 4152900 w 4312035"/>
              <a:gd name="connsiteY70" fmla="*/ 546100 h 3886200"/>
              <a:gd name="connsiteX71" fmla="*/ 4076700 w 4312035"/>
              <a:gd name="connsiteY71" fmla="*/ 495300 h 3886200"/>
              <a:gd name="connsiteX72" fmla="*/ 3975100 w 4312035"/>
              <a:gd name="connsiteY72" fmla="*/ 419100 h 3886200"/>
              <a:gd name="connsiteX73" fmla="*/ 3898900 w 4312035"/>
              <a:gd name="connsiteY73" fmla="*/ 393700 h 3886200"/>
              <a:gd name="connsiteX74" fmla="*/ 3860800 w 4312035"/>
              <a:gd name="connsiteY74" fmla="*/ 381000 h 3886200"/>
              <a:gd name="connsiteX75" fmla="*/ 3822700 w 4312035"/>
              <a:gd name="connsiteY75" fmla="*/ 355600 h 3886200"/>
              <a:gd name="connsiteX76" fmla="*/ 3644900 w 4312035"/>
              <a:gd name="connsiteY76" fmla="*/ 330200 h 3886200"/>
              <a:gd name="connsiteX77" fmla="*/ 3492500 w 4312035"/>
              <a:gd name="connsiteY77" fmla="*/ 317500 h 3886200"/>
              <a:gd name="connsiteX78" fmla="*/ 3378200 w 4312035"/>
              <a:gd name="connsiteY78" fmla="*/ 304800 h 3886200"/>
              <a:gd name="connsiteX79" fmla="*/ 3009900 w 4312035"/>
              <a:gd name="connsiteY79" fmla="*/ 292100 h 3886200"/>
              <a:gd name="connsiteX80" fmla="*/ 2819400 w 4312035"/>
              <a:gd name="connsiteY80" fmla="*/ 279400 h 3886200"/>
              <a:gd name="connsiteX81" fmla="*/ 2705100 w 4312035"/>
              <a:gd name="connsiteY81" fmla="*/ 266700 h 3886200"/>
              <a:gd name="connsiteX82" fmla="*/ 1816100 w 4312035"/>
              <a:gd name="connsiteY82" fmla="*/ 101600 h 3886200"/>
              <a:gd name="connsiteX83" fmla="*/ 1778000 w 4312035"/>
              <a:gd name="connsiteY83" fmla="*/ 88900 h 3886200"/>
              <a:gd name="connsiteX84" fmla="*/ 1727200 w 4312035"/>
              <a:gd name="connsiteY84" fmla="*/ 76200 h 3886200"/>
              <a:gd name="connsiteX85" fmla="*/ 1689100 w 4312035"/>
              <a:gd name="connsiteY85" fmla="*/ 63500 h 3886200"/>
              <a:gd name="connsiteX86" fmla="*/ 1638300 w 4312035"/>
              <a:gd name="connsiteY86" fmla="*/ 50800 h 3886200"/>
              <a:gd name="connsiteX87" fmla="*/ 1562100 w 4312035"/>
              <a:gd name="connsiteY87" fmla="*/ 25400 h 3886200"/>
              <a:gd name="connsiteX88" fmla="*/ 1524000 w 4312035"/>
              <a:gd name="connsiteY88" fmla="*/ 12700 h 3886200"/>
              <a:gd name="connsiteX89" fmla="*/ 800100 w 4312035"/>
              <a:gd name="connsiteY89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101600 w 4312035"/>
              <a:gd name="connsiteY5" fmla="*/ 558800 h 3886200"/>
              <a:gd name="connsiteX6" fmla="*/ 83247 w 4312035"/>
              <a:gd name="connsiteY6" fmla="*/ 585081 h 3886200"/>
              <a:gd name="connsiteX7" fmla="*/ 114300 w 4312035"/>
              <a:gd name="connsiteY7" fmla="*/ 825500 h 3886200"/>
              <a:gd name="connsiteX8" fmla="*/ 139700 w 4312035"/>
              <a:gd name="connsiteY8" fmla="*/ 1028700 h 3886200"/>
              <a:gd name="connsiteX9" fmla="*/ 139700 w 4312035"/>
              <a:gd name="connsiteY9" fmla="*/ 1612900 h 3886200"/>
              <a:gd name="connsiteX10" fmla="*/ 127000 w 4312035"/>
              <a:gd name="connsiteY10" fmla="*/ 1651000 h 3886200"/>
              <a:gd name="connsiteX11" fmla="*/ 101600 w 4312035"/>
              <a:gd name="connsiteY11" fmla="*/ 1752600 h 3886200"/>
              <a:gd name="connsiteX12" fmla="*/ 88900 w 4312035"/>
              <a:gd name="connsiteY12" fmla="*/ 1816100 h 3886200"/>
              <a:gd name="connsiteX13" fmla="*/ 63500 w 4312035"/>
              <a:gd name="connsiteY13" fmla="*/ 1892300 h 3886200"/>
              <a:gd name="connsiteX14" fmla="*/ 50800 w 4312035"/>
              <a:gd name="connsiteY14" fmla="*/ 1930400 h 3886200"/>
              <a:gd name="connsiteX15" fmla="*/ 25400 w 4312035"/>
              <a:gd name="connsiteY15" fmla="*/ 2032000 h 3886200"/>
              <a:gd name="connsiteX16" fmla="*/ 0 w 4312035"/>
              <a:gd name="connsiteY16" fmla="*/ 2108200 h 3886200"/>
              <a:gd name="connsiteX17" fmla="*/ 12700 w 4312035"/>
              <a:gd name="connsiteY17" fmla="*/ 2298700 h 3886200"/>
              <a:gd name="connsiteX18" fmla="*/ 50800 w 4312035"/>
              <a:gd name="connsiteY18" fmla="*/ 2425700 h 3886200"/>
              <a:gd name="connsiteX19" fmla="*/ 63500 w 4312035"/>
              <a:gd name="connsiteY19" fmla="*/ 2501900 h 3886200"/>
              <a:gd name="connsiteX20" fmla="*/ 88900 w 4312035"/>
              <a:gd name="connsiteY20" fmla="*/ 2603500 h 3886200"/>
              <a:gd name="connsiteX21" fmla="*/ 101600 w 4312035"/>
              <a:gd name="connsiteY21" fmla="*/ 2654300 h 3886200"/>
              <a:gd name="connsiteX22" fmla="*/ 127000 w 4312035"/>
              <a:gd name="connsiteY22" fmla="*/ 2705100 h 3886200"/>
              <a:gd name="connsiteX23" fmla="*/ 165100 w 4312035"/>
              <a:gd name="connsiteY23" fmla="*/ 2832100 h 3886200"/>
              <a:gd name="connsiteX24" fmla="*/ 177800 w 4312035"/>
              <a:gd name="connsiteY24" fmla="*/ 2870200 h 3886200"/>
              <a:gd name="connsiteX25" fmla="*/ 254000 w 4312035"/>
              <a:gd name="connsiteY25" fmla="*/ 2959100 h 3886200"/>
              <a:gd name="connsiteX26" fmla="*/ 381000 w 4312035"/>
              <a:gd name="connsiteY26" fmla="*/ 3136900 h 3886200"/>
              <a:gd name="connsiteX27" fmla="*/ 431800 w 4312035"/>
              <a:gd name="connsiteY27" fmla="*/ 3225800 h 3886200"/>
              <a:gd name="connsiteX28" fmla="*/ 469900 w 4312035"/>
              <a:gd name="connsiteY28" fmla="*/ 3314700 h 3886200"/>
              <a:gd name="connsiteX29" fmla="*/ 533400 w 4312035"/>
              <a:gd name="connsiteY29" fmla="*/ 3378200 h 3886200"/>
              <a:gd name="connsiteX30" fmla="*/ 571500 w 4312035"/>
              <a:gd name="connsiteY30" fmla="*/ 3454400 h 3886200"/>
              <a:gd name="connsiteX31" fmla="*/ 647700 w 4312035"/>
              <a:gd name="connsiteY31" fmla="*/ 3530600 h 3886200"/>
              <a:gd name="connsiteX32" fmla="*/ 685800 w 4312035"/>
              <a:gd name="connsiteY32" fmla="*/ 3594100 h 3886200"/>
              <a:gd name="connsiteX33" fmla="*/ 736600 w 4312035"/>
              <a:gd name="connsiteY33" fmla="*/ 3683000 h 3886200"/>
              <a:gd name="connsiteX34" fmla="*/ 774700 w 4312035"/>
              <a:gd name="connsiteY34" fmla="*/ 3708400 h 3886200"/>
              <a:gd name="connsiteX35" fmla="*/ 800100 w 4312035"/>
              <a:gd name="connsiteY35" fmla="*/ 3746500 h 3886200"/>
              <a:gd name="connsiteX36" fmla="*/ 927100 w 4312035"/>
              <a:gd name="connsiteY36" fmla="*/ 3810000 h 3886200"/>
              <a:gd name="connsiteX37" fmla="*/ 1003300 w 4312035"/>
              <a:gd name="connsiteY37" fmla="*/ 3822700 h 3886200"/>
              <a:gd name="connsiteX38" fmla="*/ 1054100 w 4312035"/>
              <a:gd name="connsiteY38" fmla="*/ 3835400 h 3886200"/>
              <a:gd name="connsiteX39" fmla="*/ 1092200 w 4312035"/>
              <a:gd name="connsiteY39" fmla="*/ 3848100 h 3886200"/>
              <a:gd name="connsiteX40" fmla="*/ 1231900 w 4312035"/>
              <a:gd name="connsiteY40" fmla="*/ 3860800 h 3886200"/>
              <a:gd name="connsiteX41" fmla="*/ 1320800 w 4312035"/>
              <a:gd name="connsiteY41" fmla="*/ 3873500 h 3886200"/>
              <a:gd name="connsiteX42" fmla="*/ 1511300 w 4312035"/>
              <a:gd name="connsiteY42" fmla="*/ 3886200 h 3886200"/>
              <a:gd name="connsiteX43" fmla="*/ 2197100 w 4312035"/>
              <a:gd name="connsiteY43" fmla="*/ 3873500 h 3886200"/>
              <a:gd name="connsiteX44" fmla="*/ 2374900 w 4312035"/>
              <a:gd name="connsiteY44" fmla="*/ 3848100 h 3886200"/>
              <a:gd name="connsiteX45" fmla="*/ 2476500 w 4312035"/>
              <a:gd name="connsiteY45" fmla="*/ 3835400 h 3886200"/>
              <a:gd name="connsiteX46" fmla="*/ 2590800 w 4312035"/>
              <a:gd name="connsiteY46" fmla="*/ 3822700 h 3886200"/>
              <a:gd name="connsiteX47" fmla="*/ 2717800 w 4312035"/>
              <a:gd name="connsiteY47" fmla="*/ 3797300 h 3886200"/>
              <a:gd name="connsiteX48" fmla="*/ 3022600 w 4312035"/>
              <a:gd name="connsiteY48" fmla="*/ 3771900 h 3886200"/>
              <a:gd name="connsiteX49" fmla="*/ 3213100 w 4312035"/>
              <a:gd name="connsiteY49" fmla="*/ 3746500 h 3886200"/>
              <a:gd name="connsiteX50" fmla="*/ 3454400 w 4312035"/>
              <a:gd name="connsiteY50" fmla="*/ 3771900 h 3886200"/>
              <a:gd name="connsiteX51" fmla="*/ 3505200 w 4312035"/>
              <a:gd name="connsiteY51" fmla="*/ 3784600 h 3886200"/>
              <a:gd name="connsiteX52" fmla="*/ 3581400 w 4312035"/>
              <a:gd name="connsiteY52" fmla="*/ 3810000 h 3886200"/>
              <a:gd name="connsiteX53" fmla="*/ 3937000 w 4312035"/>
              <a:gd name="connsiteY53" fmla="*/ 3797300 h 3886200"/>
              <a:gd name="connsiteX54" fmla="*/ 3975100 w 4312035"/>
              <a:gd name="connsiteY54" fmla="*/ 3784600 h 3886200"/>
              <a:gd name="connsiteX55" fmla="*/ 4025900 w 4312035"/>
              <a:gd name="connsiteY55" fmla="*/ 3771900 h 3886200"/>
              <a:gd name="connsiteX56" fmla="*/ 4178300 w 4312035"/>
              <a:gd name="connsiteY56" fmla="*/ 3695700 h 3886200"/>
              <a:gd name="connsiteX57" fmla="*/ 4216400 w 4312035"/>
              <a:gd name="connsiteY57" fmla="*/ 3670300 h 3886200"/>
              <a:gd name="connsiteX58" fmla="*/ 4229100 w 4312035"/>
              <a:gd name="connsiteY58" fmla="*/ 3632200 h 3886200"/>
              <a:gd name="connsiteX59" fmla="*/ 4254500 w 4312035"/>
              <a:gd name="connsiteY59" fmla="*/ 3594100 h 3886200"/>
              <a:gd name="connsiteX60" fmla="*/ 4279900 w 4312035"/>
              <a:gd name="connsiteY60" fmla="*/ 3517900 h 3886200"/>
              <a:gd name="connsiteX61" fmla="*/ 4292600 w 4312035"/>
              <a:gd name="connsiteY61" fmla="*/ 3479800 h 3886200"/>
              <a:gd name="connsiteX62" fmla="*/ 4292600 w 4312035"/>
              <a:gd name="connsiteY62" fmla="*/ 2933700 h 3886200"/>
              <a:gd name="connsiteX63" fmla="*/ 4267200 w 4312035"/>
              <a:gd name="connsiteY63" fmla="*/ 2857500 h 3886200"/>
              <a:gd name="connsiteX64" fmla="*/ 4229100 w 4312035"/>
              <a:gd name="connsiteY64" fmla="*/ 2667000 h 3886200"/>
              <a:gd name="connsiteX65" fmla="*/ 4241800 w 4312035"/>
              <a:gd name="connsiteY65" fmla="*/ 1930400 h 3886200"/>
              <a:gd name="connsiteX66" fmla="*/ 4229100 w 4312035"/>
              <a:gd name="connsiteY66" fmla="*/ 1892300 h 3886200"/>
              <a:gd name="connsiteX67" fmla="*/ 4241800 w 4312035"/>
              <a:gd name="connsiteY67" fmla="*/ 1625600 h 3886200"/>
              <a:gd name="connsiteX68" fmla="*/ 4267200 w 4312035"/>
              <a:gd name="connsiteY68" fmla="*/ 939800 h 3886200"/>
              <a:gd name="connsiteX69" fmla="*/ 4254500 w 4312035"/>
              <a:gd name="connsiteY69" fmla="*/ 673100 h 3886200"/>
              <a:gd name="connsiteX70" fmla="*/ 4229100 w 4312035"/>
              <a:gd name="connsiteY70" fmla="*/ 596900 h 3886200"/>
              <a:gd name="connsiteX71" fmla="*/ 4152900 w 4312035"/>
              <a:gd name="connsiteY71" fmla="*/ 546100 h 3886200"/>
              <a:gd name="connsiteX72" fmla="*/ 4076700 w 4312035"/>
              <a:gd name="connsiteY72" fmla="*/ 495300 h 3886200"/>
              <a:gd name="connsiteX73" fmla="*/ 3975100 w 4312035"/>
              <a:gd name="connsiteY73" fmla="*/ 419100 h 3886200"/>
              <a:gd name="connsiteX74" fmla="*/ 3898900 w 4312035"/>
              <a:gd name="connsiteY74" fmla="*/ 393700 h 3886200"/>
              <a:gd name="connsiteX75" fmla="*/ 3860800 w 4312035"/>
              <a:gd name="connsiteY75" fmla="*/ 381000 h 3886200"/>
              <a:gd name="connsiteX76" fmla="*/ 3822700 w 4312035"/>
              <a:gd name="connsiteY76" fmla="*/ 355600 h 3886200"/>
              <a:gd name="connsiteX77" fmla="*/ 3644900 w 4312035"/>
              <a:gd name="connsiteY77" fmla="*/ 330200 h 3886200"/>
              <a:gd name="connsiteX78" fmla="*/ 3492500 w 4312035"/>
              <a:gd name="connsiteY78" fmla="*/ 317500 h 3886200"/>
              <a:gd name="connsiteX79" fmla="*/ 3378200 w 4312035"/>
              <a:gd name="connsiteY79" fmla="*/ 304800 h 3886200"/>
              <a:gd name="connsiteX80" fmla="*/ 3009900 w 4312035"/>
              <a:gd name="connsiteY80" fmla="*/ 292100 h 3886200"/>
              <a:gd name="connsiteX81" fmla="*/ 2819400 w 4312035"/>
              <a:gd name="connsiteY81" fmla="*/ 279400 h 3886200"/>
              <a:gd name="connsiteX82" fmla="*/ 2705100 w 4312035"/>
              <a:gd name="connsiteY82" fmla="*/ 266700 h 3886200"/>
              <a:gd name="connsiteX83" fmla="*/ 1816100 w 4312035"/>
              <a:gd name="connsiteY83" fmla="*/ 101600 h 3886200"/>
              <a:gd name="connsiteX84" fmla="*/ 1778000 w 4312035"/>
              <a:gd name="connsiteY84" fmla="*/ 88900 h 3886200"/>
              <a:gd name="connsiteX85" fmla="*/ 1727200 w 4312035"/>
              <a:gd name="connsiteY85" fmla="*/ 76200 h 3886200"/>
              <a:gd name="connsiteX86" fmla="*/ 1689100 w 4312035"/>
              <a:gd name="connsiteY86" fmla="*/ 63500 h 3886200"/>
              <a:gd name="connsiteX87" fmla="*/ 1638300 w 4312035"/>
              <a:gd name="connsiteY87" fmla="*/ 50800 h 3886200"/>
              <a:gd name="connsiteX88" fmla="*/ 1562100 w 4312035"/>
              <a:gd name="connsiteY88" fmla="*/ 25400 h 3886200"/>
              <a:gd name="connsiteX89" fmla="*/ 1524000 w 4312035"/>
              <a:gd name="connsiteY89" fmla="*/ 12700 h 3886200"/>
              <a:gd name="connsiteX90" fmla="*/ 800100 w 4312035"/>
              <a:gd name="connsiteY90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83247 w 4312035"/>
              <a:gd name="connsiteY5" fmla="*/ 585081 h 3886200"/>
              <a:gd name="connsiteX6" fmla="*/ 114300 w 4312035"/>
              <a:gd name="connsiteY6" fmla="*/ 825500 h 3886200"/>
              <a:gd name="connsiteX7" fmla="*/ 139700 w 4312035"/>
              <a:gd name="connsiteY7" fmla="*/ 1028700 h 3886200"/>
              <a:gd name="connsiteX8" fmla="*/ 139700 w 4312035"/>
              <a:gd name="connsiteY8" fmla="*/ 1612900 h 3886200"/>
              <a:gd name="connsiteX9" fmla="*/ 127000 w 4312035"/>
              <a:gd name="connsiteY9" fmla="*/ 1651000 h 3886200"/>
              <a:gd name="connsiteX10" fmla="*/ 101600 w 4312035"/>
              <a:gd name="connsiteY10" fmla="*/ 1752600 h 3886200"/>
              <a:gd name="connsiteX11" fmla="*/ 88900 w 4312035"/>
              <a:gd name="connsiteY11" fmla="*/ 1816100 h 3886200"/>
              <a:gd name="connsiteX12" fmla="*/ 63500 w 4312035"/>
              <a:gd name="connsiteY12" fmla="*/ 1892300 h 3886200"/>
              <a:gd name="connsiteX13" fmla="*/ 50800 w 4312035"/>
              <a:gd name="connsiteY13" fmla="*/ 1930400 h 3886200"/>
              <a:gd name="connsiteX14" fmla="*/ 25400 w 4312035"/>
              <a:gd name="connsiteY14" fmla="*/ 2032000 h 3886200"/>
              <a:gd name="connsiteX15" fmla="*/ 0 w 4312035"/>
              <a:gd name="connsiteY15" fmla="*/ 2108200 h 3886200"/>
              <a:gd name="connsiteX16" fmla="*/ 12700 w 4312035"/>
              <a:gd name="connsiteY16" fmla="*/ 2298700 h 3886200"/>
              <a:gd name="connsiteX17" fmla="*/ 50800 w 4312035"/>
              <a:gd name="connsiteY17" fmla="*/ 2425700 h 3886200"/>
              <a:gd name="connsiteX18" fmla="*/ 63500 w 4312035"/>
              <a:gd name="connsiteY18" fmla="*/ 2501900 h 3886200"/>
              <a:gd name="connsiteX19" fmla="*/ 88900 w 4312035"/>
              <a:gd name="connsiteY19" fmla="*/ 2603500 h 3886200"/>
              <a:gd name="connsiteX20" fmla="*/ 101600 w 4312035"/>
              <a:gd name="connsiteY20" fmla="*/ 2654300 h 3886200"/>
              <a:gd name="connsiteX21" fmla="*/ 127000 w 4312035"/>
              <a:gd name="connsiteY21" fmla="*/ 2705100 h 3886200"/>
              <a:gd name="connsiteX22" fmla="*/ 165100 w 4312035"/>
              <a:gd name="connsiteY22" fmla="*/ 2832100 h 3886200"/>
              <a:gd name="connsiteX23" fmla="*/ 177800 w 4312035"/>
              <a:gd name="connsiteY23" fmla="*/ 2870200 h 3886200"/>
              <a:gd name="connsiteX24" fmla="*/ 254000 w 4312035"/>
              <a:gd name="connsiteY24" fmla="*/ 2959100 h 3886200"/>
              <a:gd name="connsiteX25" fmla="*/ 381000 w 4312035"/>
              <a:gd name="connsiteY25" fmla="*/ 3136900 h 3886200"/>
              <a:gd name="connsiteX26" fmla="*/ 431800 w 4312035"/>
              <a:gd name="connsiteY26" fmla="*/ 3225800 h 3886200"/>
              <a:gd name="connsiteX27" fmla="*/ 469900 w 4312035"/>
              <a:gd name="connsiteY27" fmla="*/ 3314700 h 3886200"/>
              <a:gd name="connsiteX28" fmla="*/ 533400 w 4312035"/>
              <a:gd name="connsiteY28" fmla="*/ 3378200 h 3886200"/>
              <a:gd name="connsiteX29" fmla="*/ 571500 w 4312035"/>
              <a:gd name="connsiteY29" fmla="*/ 3454400 h 3886200"/>
              <a:gd name="connsiteX30" fmla="*/ 647700 w 4312035"/>
              <a:gd name="connsiteY30" fmla="*/ 3530600 h 3886200"/>
              <a:gd name="connsiteX31" fmla="*/ 685800 w 4312035"/>
              <a:gd name="connsiteY31" fmla="*/ 3594100 h 3886200"/>
              <a:gd name="connsiteX32" fmla="*/ 736600 w 4312035"/>
              <a:gd name="connsiteY32" fmla="*/ 3683000 h 3886200"/>
              <a:gd name="connsiteX33" fmla="*/ 774700 w 4312035"/>
              <a:gd name="connsiteY33" fmla="*/ 3708400 h 3886200"/>
              <a:gd name="connsiteX34" fmla="*/ 800100 w 4312035"/>
              <a:gd name="connsiteY34" fmla="*/ 3746500 h 3886200"/>
              <a:gd name="connsiteX35" fmla="*/ 927100 w 4312035"/>
              <a:gd name="connsiteY35" fmla="*/ 3810000 h 3886200"/>
              <a:gd name="connsiteX36" fmla="*/ 1003300 w 4312035"/>
              <a:gd name="connsiteY36" fmla="*/ 3822700 h 3886200"/>
              <a:gd name="connsiteX37" fmla="*/ 1054100 w 4312035"/>
              <a:gd name="connsiteY37" fmla="*/ 3835400 h 3886200"/>
              <a:gd name="connsiteX38" fmla="*/ 1092200 w 4312035"/>
              <a:gd name="connsiteY38" fmla="*/ 3848100 h 3886200"/>
              <a:gd name="connsiteX39" fmla="*/ 1231900 w 4312035"/>
              <a:gd name="connsiteY39" fmla="*/ 3860800 h 3886200"/>
              <a:gd name="connsiteX40" fmla="*/ 1320800 w 4312035"/>
              <a:gd name="connsiteY40" fmla="*/ 3873500 h 3886200"/>
              <a:gd name="connsiteX41" fmla="*/ 1511300 w 4312035"/>
              <a:gd name="connsiteY41" fmla="*/ 3886200 h 3886200"/>
              <a:gd name="connsiteX42" fmla="*/ 2197100 w 4312035"/>
              <a:gd name="connsiteY42" fmla="*/ 3873500 h 3886200"/>
              <a:gd name="connsiteX43" fmla="*/ 2374900 w 4312035"/>
              <a:gd name="connsiteY43" fmla="*/ 3848100 h 3886200"/>
              <a:gd name="connsiteX44" fmla="*/ 2476500 w 4312035"/>
              <a:gd name="connsiteY44" fmla="*/ 3835400 h 3886200"/>
              <a:gd name="connsiteX45" fmla="*/ 2590800 w 4312035"/>
              <a:gd name="connsiteY45" fmla="*/ 3822700 h 3886200"/>
              <a:gd name="connsiteX46" fmla="*/ 2717800 w 4312035"/>
              <a:gd name="connsiteY46" fmla="*/ 3797300 h 3886200"/>
              <a:gd name="connsiteX47" fmla="*/ 3022600 w 4312035"/>
              <a:gd name="connsiteY47" fmla="*/ 3771900 h 3886200"/>
              <a:gd name="connsiteX48" fmla="*/ 3213100 w 4312035"/>
              <a:gd name="connsiteY48" fmla="*/ 3746500 h 3886200"/>
              <a:gd name="connsiteX49" fmla="*/ 3454400 w 4312035"/>
              <a:gd name="connsiteY49" fmla="*/ 3771900 h 3886200"/>
              <a:gd name="connsiteX50" fmla="*/ 3505200 w 4312035"/>
              <a:gd name="connsiteY50" fmla="*/ 3784600 h 3886200"/>
              <a:gd name="connsiteX51" fmla="*/ 3581400 w 4312035"/>
              <a:gd name="connsiteY51" fmla="*/ 3810000 h 3886200"/>
              <a:gd name="connsiteX52" fmla="*/ 3937000 w 4312035"/>
              <a:gd name="connsiteY52" fmla="*/ 3797300 h 3886200"/>
              <a:gd name="connsiteX53" fmla="*/ 3975100 w 4312035"/>
              <a:gd name="connsiteY53" fmla="*/ 3784600 h 3886200"/>
              <a:gd name="connsiteX54" fmla="*/ 4025900 w 4312035"/>
              <a:gd name="connsiteY54" fmla="*/ 3771900 h 3886200"/>
              <a:gd name="connsiteX55" fmla="*/ 4178300 w 4312035"/>
              <a:gd name="connsiteY55" fmla="*/ 3695700 h 3886200"/>
              <a:gd name="connsiteX56" fmla="*/ 4216400 w 4312035"/>
              <a:gd name="connsiteY56" fmla="*/ 3670300 h 3886200"/>
              <a:gd name="connsiteX57" fmla="*/ 4229100 w 4312035"/>
              <a:gd name="connsiteY57" fmla="*/ 3632200 h 3886200"/>
              <a:gd name="connsiteX58" fmla="*/ 4254500 w 4312035"/>
              <a:gd name="connsiteY58" fmla="*/ 3594100 h 3886200"/>
              <a:gd name="connsiteX59" fmla="*/ 4279900 w 4312035"/>
              <a:gd name="connsiteY59" fmla="*/ 3517900 h 3886200"/>
              <a:gd name="connsiteX60" fmla="*/ 4292600 w 4312035"/>
              <a:gd name="connsiteY60" fmla="*/ 3479800 h 3886200"/>
              <a:gd name="connsiteX61" fmla="*/ 4292600 w 4312035"/>
              <a:gd name="connsiteY61" fmla="*/ 2933700 h 3886200"/>
              <a:gd name="connsiteX62" fmla="*/ 4267200 w 4312035"/>
              <a:gd name="connsiteY62" fmla="*/ 2857500 h 3886200"/>
              <a:gd name="connsiteX63" fmla="*/ 4229100 w 4312035"/>
              <a:gd name="connsiteY63" fmla="*/ 2667000 h 3886200"/>
              <a:gd name="connsiteX64" fmla="*/ 4241800 w 4312035"/>
              <a:gd name="connsiteY64" fmla="*/ 1930400 h 3886200"/>
              <a:gd name="connsiteX65" fmla="*/ 4229100 w 4312035"/>
              <a:gd name="connsiteY65" fmla="*/ 1892300 h 3886200"/>
              <a:gd name="connsiteX66" fmla="*/ 4241800 w 4312035"/>
              <a:gd name="connsiteY66" fmla="*/ 1625600 h 3886200"/>
              <a:gd name="connsiteX67" fmla="*/ 4267200 w 4312035"/>
              <a:gd name="connsiteY67" fmla="*/ 939800 h 3886200"/>
              <a:gd name="connsiteX68" fmla="*/ 4254500 w 4312035"/>
              <a:gd name="connsiteY68" fmla="*/ 673100 h 3886200"/>
              <a:gd name="connsiteX69" fmla="*/ 4229100 w 4312035"/>
              <a:gd name="connsiteY69" fmla="*/ 596900 h 3886200"/>
              <a:gd name="connsiteX70" fmla="*/ 4152900 w 4312035"/>
              <a:gd name="connsiteY70" fmla="*/ 546100 h 3886200"/>
              <a:gd name="connsiteX71" fmla="*/ 4076700 w 4312035"/>
              <a:gd name="connsiteY71" fmla="*/ 495300 h 3886200"/>
              <a:gd name="connsiteX72" fmla="*/ 3975100 w 4312035"/>
              <a:gd name="connsiteY72" fmla="*/ 419100 h 3886200"/>
              <a:gd name="connsiteX73" fmla="*/ 3898900 w 4312035"/>
              <a:gd name="connsiteY73" fmla="*/ 393700 h 3886200"/>
              <a:gd name="connsiteX74" fmla="*/ 3860800 w 4312035"/>
              <a:gd name="connsiteY74" fmla="*/ 381000 h 3886200"/>
              <a:gd name="connsiteX75" fmla="*/ 3822700 w 4312035"/>
              <a:gd name="connsiteY75" fmla="*/ 355600 h 3886200"/>
              <a:gd name="connsiteX76" fmla="*/ 3644900 w 4312035"/>
              <a:gd name="connsiteY76" fmla="*/ 330200 h 3886200"/>
              <a:gd name="connsiteX77" fmla="*/ 3492500 w 4312035"/>
              <a:gd name="connsiteY77" fmla="*/ 317500 h 3886200"/>
              <a:gd name="connsiteX78" fmla="*/ 3378200 w 4312035"/>
              <a:gd name="connsiteY78" fmla="*/ 304800 h 3886200"/>
              <a:gd name="connsiteX79" fmla="*/ 3009900 w 4312035"/>
              <a:gd name="connsiteY79" fmla="*/ 292100 h 3886200"/>
              <a:gd name="connsiteX80" fmla="*/ 2819400 w 4312035"/>
              <a:gd name="connsiteY80" fmla="*/ 279400 h 3886200"/>
              <a:gd name="connsiteX81" fmla="*/ 2705100 w 4312035"/>
              <a:gd name="connsiteY81" fmla="*/ 266700 h 3886200"/>
              <a:gd name="connsiteX82" fmla="*/ 1816100 w 4312035"/>
              <a:gd name="connsiteY82" fmla="*/ 101600 h 3886200"/>
              <a:gd name="connsiteX83" fmla="*/ 1778000 w 4312035"/>
              <a:gd name="connsiteY83" fmla="*/ 88900 h 3886200"/>
              <a:gd name="connsiteX84" fmla="*/ 1727200 w 4312035"/>
              <a:gd name="connsiteY84" fmla="*/ 76200 h 3886200"/>
              <a:gd name="connsiteX85" fmla="*/ 1689100 w 4312035"/>
              <a:gd name="connsiteY85" fmla="*/ 63500 h 3886200"/>
              <a:gd name="connsiteX86" fmla="*/ 1638300 w 4312035"/>
              <a:gd name="connsiteY86" fmla="*/ 50800 h 3886200"/>
              <a:gd name="connsiteX87" fmla="*/ 1562100 w 4312035"/>
              <a:gd name="connsiteY87" fmla="*/ 25400 h 3886200"/>
              <a:gd name="connsiteX88" fmla="*/ 1524000 w 4312035"/>
              <a:gd name="connsiteY88" fmla="*/ 12700 h 3886200"/>
              <a:gd name="connsiteX89" fmla="*/ 800100 w 4312035"/>
              <a:gd name="connsiteY89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83247 w 4312035"/>
              <a:gd name="connsiteY5" fmla="*/ 585081 h 3886200"/>
              <a:gd name="connsiteX6" fmla="*/ 139700 w 4312035"/>
              <a:gd name="connsiteY6" fmla="*/ 1028700 h 3886200"/>
              <a:gd name="connsiteX7" fmla="*/ 139700 w 4312035"/>
              <a:gd name="connsiteY7" fmla="*/ 1612900 h 3886200"/>
              <a:gd name="connsiteX8" fmla="*/ 127000 w 4312035"/>
              <a:gd name="connsiteY8" fmla="*/ 1651000 h 3886200"/>
              <a:gd name="connsiteX9" fmla="*/ 101600 w 4312035"/>
              <a:gd name="connsiteY9" fmla="*/ 1752600 h 3886200"/>
              <a:gd name="connsiteX10" fmla="*/ 88900 w 4312035"/>
              <a:gd name="connsiteY10" fmla="*/ 1816100 h 3886200"/>
              <a:gd name="connsiteX11" fmla="*/ 63500 w 4312035"/>
              <a:gd name="connsiteY11" fmla="*/ 1892300 h 3886200"/>
              <a:gd name="connsiteX12" fmla="*/ 50800 w 4312035"/>
              <a:gd name="connsiteY12" fmla="*/ 1930400 h 3886200"/>
              <a:gd name="connsiteX13" fmla="*/ 25400 w 4312035"/>
              <a:gd name="connsiteY13" fmla="*/ 2032000 h 3886200"/>
              <a:gd name="connsiteX14" fmla="*/ 0 w 4312035"/>
              <a:gd name="connsiteY14" fmla="*/ 2108200 h 3886200"/>
              <a:gd name="connsiteX15" fmla="*/ 12700 w 4312035"/>
              <a:gd name="connsiteY15" fmla="*/ 2298700 h 3886200"/>
              <a:gd name="connsiteX16" fmla="*/ 50800 w 4312035"/>
              <a:gd name="connsiteY16" fmla="*/ 2425700 h 3886200"/>
              <a:gd name="connsiteX17" fmla="*/ 63500 w 4312035"/>
              <a:gd name="connsiteY17" fmla="*/ 2501900 h 3886200"/>
              <a:gd name="connsiteX18" fmla="*/ 88900 w 4312035"/>
              <a:gd name="connsiteY18" fmla="*/ 2603500 h 3886200"/>
              <a:gd name="connsiteX19" fmla="*/ 101600 w 4312035"/>
              <a:gd name="connsiteY19" fmla="*/ 2654300 h 3886200"/>
              <a:gd name="connsiteX20" fmla="*/ 127000 w 4312035"/>
              <a:gd name="connsiteY20" fmla="*/ 2705100 h 3886200"/>
              <a:gd name="connsiteX21" fmla="*/ 165100 w 4312035"/>
              <a:gd name="connsiteY21" fmla="*/ 2832100 h 3886200"/>
              <a:gd name="connsiteX22" fmla="*/ 177800 w 4312035"/>
              <a:gd name="connsiteY22" fmla="*/ 2870200 h 3886200"/>
              <a:gd name="connsiteX23" fmla="*/ 254000 w 4312035"/>
              <a:gd name="connsiteY23" fmla="*/ 2959100 h 3886200"/>
              <a:gd name="connsiteX24" fmla="*/ 381000 w 4312035"/>
              <a:gd name="connsiteY24" fmla="*/ 3136900 h 3886200"/>
              <a:gd name="connsiteX25" fmla="*/ 431800 w 4312035"/>
              <a:gd name="connsiteY25" fmla="*/ 3225800 h 3886200"/>
              <a:gd name="connsiteX26" fmla="*/ 469900 w 4312035"/>
              <a:gd name="connsiteY26" fmla="*/ 3314700 h 3886200"/>
              <a:gd name="connsiteX27" fmla="*/ 533400 w 4312035"/>
              <a:gd name="connsiteY27" fmla="*/ 3378200 h 3886200"/>
              <a:gd name="connsiteX28" fmla="*/ 571500 w 4312035"/>
              <a:gd name="connsiteY28" fmla="*/ 3454400 h 3886200"/>
              <a:gd name="connsiteX29" fmla="*/ 647700 w 4312035"/>
              <a:gd name="connsiteY29" fmla="*/ 3530600 h 3886200"/>
              <a:gd name="connsiteX30" fmla="*/ 685800 w 4312035"/>
              <a:gd name="connsiteY30" fmla="*/ 3594100 h 3886200"/>
              <a:gd name="connsiteX31" fmla="*/ 736600 w 4312035"/>
              <a:gd name="connsiteY31" fmla="*/ 3683000 h 3886200"/>
              <a:gd name="connsiteX32" fmla="*/ 774700 w 4312035"/>
              <a:gd name="connsiteY32" fmla="*/ 3708400 h 3886200"/>
              <a:gd name="connsiteX33" fmla="*/ 800100 w 4312035"/>
              <a:gd name="connsiteY33" fmla="*/ 3746500 h 3886200"/>
              <a:gd name="connsiteX34" fmla="*/ 927100 w 4312035"/>
              <a:gd name="connsiteY34" fmla="*/ 3810000 h 3886200"/>
              <a:gd name="connsiteX35" fmla="*/ 1003300 w 4312035"/>
              <a:gd name="connsiteY35" fmla="*/ 3822700 h 3886200"/>
              <a:gd name="connsiteX36" fmla="*/ 1054100 w 4312035"/>
              <a:gd name="connsiteY36" fmla="*/ 3835400 h 3886200"/>
              <a:gd name="connsiteX37" fmla="*/ 1092200 w 4312035"/>
              <a:gd name="connsiteY37" fmla="*/ 3848100 h 3886200"/>
              <a:gd name="connsiteX38" fmla="*/ 1231900 w 4312035"/>
              <a:gd name="connsiteY38" fmla="*/ 3860800 h 3886200"/>
              <a:gd name="connsiteX39" fmla="*/ 1320800 w 4312035"/>
              <a:gd name="connsiteY39" fmla="*/ 3873500 h 3886200"/>
              <a:gd name="connsiteX40" fmla="*/ 1511300 w 4312035"/>
              <a:gd name="connsiteY40" fmla="*/ 3886200 h 3886200"/>
              <a:gd name="connsiteX41" fmla="*/ 2197100 w 4312035"/>
              <a:gd name="connsiteY41" fmla="*/ 3873500 h 3886200"/>
              <a:gd name="connsiteX42" fmla="*/ 2374900 w 4312035"/>
              <a:gd name="connsiteY42" fmla="*/ 3848100 h 3886200"/>
              <a:gd name="connsiteX43" fmla="*/ 2476500 w 4312035"/>
              <a:gd name="connsiteY43" fmla="*/ 3835400 h 3886200"/>
              <a:gd name="connsiteX44" fmla="*/ 2590800 w 4312035"/>
              <a:gd name="connsiteY44" fmla="*/ 3822700 h 3886200"/>
              <a:gd name="connsiteX45" fmla="*/ 2717800 w 4312035"/>
              <a:gd name="connsiteY45" fmla="*/ 3797300 h 3886200"/>
              <a:gd name="connsiteX46" fmla="*/ 3022600 w 4312035"/>
              <a:gd name="connsiteY46" fmla="*/ 3771900 h 3886200"/>
              <a:gd name="connsiteX47" fmla="*/ 3213100 w 4312035"/>
              <a:gd name="connsiteY47" fmla="*/ 3746500 h 3886200"/>
              <a:gd name="connsiteX48" fmla="*/ 3454400 w 4312035"/>
              <a:gd name="connsiteY48" fmla="*/ 3771900 h 3886200"/>
              <a:gd name="connsiteX49" fmla="*/ 3505200 w 4312035"/>
              <a:gd name="connsiteY49" fmla="*/ 3784600 h 3886200"/>
              <a:gd name="connsiteX50" fmla="*/ 3581400 w 4312035"/>
              <a:gd name="connsiteY50" fmla="*/ 3810000 h 3886200"/>
              <a:gd name="connsiteX51" fmla="*/ 3937000 w 4312035"/>
              <a:gd name="connsiteY51" fmla="*/ 3797300 h 3886200"/>
              <a:gd name="connsiteX52" fmla="*/ 3975100 w 4312035"/>
              <a:gd name="connsiteY52" fmla="*/ 3784600 h 3886200"/>
              <a:gd name="connsiteX53" fmla="*/ 4025900 w 4312035"/>
              <a:gd name="connsiteY53" fmla="*/ 3771900 h 3886200"/>
              <a:gd name="connsiteX54" fmla="*/ 4178300 w 4312035"/>
              <a:gd name="connsiteY54" fmla="*/ 3695700 h 3886200"/>
              <a:gd name="connsiteX55" fmla="*/ 4216400 w 4312035"/>
              <a:gd name="connsiteY55" fmla="*/ 3670300 h 3886200"/>
              <a:gd name="connsiteX56" fmla="*/ 4229100 w 4312035"/>
              <a:gd name="connsiteY56" fmla="*/ 3632200 h 3886200"/>
              <a:gd name="connsiteX57" fmla="*/ 4254500 w 4312035"/>
              <a:gd name="connsiteY57" fmla="*/ 3594100 h 3886200"/>
              <a:gd name="connsiteX58" fmla="*/ 4279900 w 4312035"/>
              <a:gd name="connsiteY58" fmla="*/ 3517900 h 3886200"/>
              <a:gd name="connsiteX59" fmla="*/ 4292600 w 4312035"/>
              <a:gd name="connsiteY59" fmla="*/ 3479800 h 3886200"/>
              <a:gd name="connsiteX60" fmla="*/ 4292600 w 4312035"/>
              <a:gd name="connsiteY60" fmla="*/ 2933700 h 3886200"/>
              <a:gd name="connsiteX61" fmla="*/ 4267200 w 4312035"/>
              <a:gd name="connsiteY61" fmla="*/ 2857500 h 3886200"/>
              <a:gd name="connsiteX62" fmla="*/ 4229100 w 4312035"/>
              <a:gd name="connsiteY62" fmla="*/ 2667000 h 3886200"/>
              <a:gd name="connsiteX63" fmla="*/ 4241800 w 4312035"/>
              <a:gd name="connsiteY63" fmla="*/ 1930400 h 3886200"/>
              <a:gd name="connsiteX64" fmla="*/ 4229100 w 4312035"/>
              <a:gd name="connsiteY64" fmla="*/ 1892300 h 3886200"/>
              <a:gd name="connsiteX65" fmla="*/ 4241800 w 4312035"/>
              <a:gd name="connsiteY65" fmla="*/ 1625600 h 3886200"/>
              <a:gd name="connsiteX66" fmla="*/ 4267200 w 4312035"/>
              <a:gd name="connsiteY66" fmla="*/ 939800 h 3886200"/>
              <a:gd name="connsiteX67" fmla="*/ 4254500 w 4312035"/>
              <a:gd name="connsiteY67" fmla="*/ 673100 h 3886200"/>
              <a:gd name="connsiteX68" fmla="*/ 4229100 w 4312035"/>
              <a:gd name="connsiteY68" fmla="*/ 596900 h 3886200"/>
              <a:gd name="connsiteX69" fmla="*/ 4152900 w 4312035"/>
              <a:gd name="connsiteY69" fmla="*/ 546100 h 3886200"/>
              <a:gd name="connsiteX70" fmla="*/ 4076700 w 4312035"/>
              <a:gd name="connsiteY70" fmla="*/ 495300 h 3886200"/>
              <a:gd name="connsiteX71" fmla="*/ 3975100 w 4312035"/>
              <a:gd name="connsiteY71" fmla="*/ 419100 h 3886200"/>
              <a:gd name="connsiteX72" fmla="*/ 3898900 w 4312035"/>
              <a:gd name="connsiteY72" fmla="*/ 393700 h 3886200"/>
              <a:gd name="connsiteX73" fmla="*/ 3860800 w 4312035"/>
              <a:gd name="connsiteY73" fmla="*/ 381000 h 3886200"/>
              <a:gd name="connsiteX74" fmla="*/ 3822700 w 4312035"/>
              <a:gd name="connsiteY74" fmla="*/ 355600 h 3886200"/>
              <a:gd name="connsiteX75" fmla="*/ 3644900 w 4312035"/>
              <a:gd name="connsiteY75" fmla="*/ 330200 h 3886200"/>
              <a:gd name="connsiteX76" fmla="*/ 3492500 w 4312035"/>
              <a:gd name="connsiteY76" fmla="*/ 317500 h 3886200"/>
              <a:gd name="connsiteX77" fmla="*/ 3378200 w 4312035"/>
              <a:gd name="connsiteY77" fmla="*/ 304800 h 3886200"/>
              <a:gd name="connsiteX78" fmla="*/ 3009900 w 4312035"/>
              <a:gd name="connsiteY78" fmla="*/ 292100 h 3886200"/>
              <a:gd name="connsiteX79" fmla="*/ 2819400 w 4312035"/>
              <a:gd name="connsiteY79" fmla="*/ 279400 h 3886200"/>
              <a:gd name="connsiteX80" fmla="*/ 2705100 w 4312035"/>
              <a:gd name="connsiteY80" fmla="*/ 266700 h 3886200"/>
              <a:gd name="connsiteX81" fmla="*/ 1816100 w 4312035"/>
              <a:gd name="connsiteY81" fmla="*/ 101600 h 3886200"/>
              <a:gd name="connsiteX82" fmla="*/ 1778000 w 4312035"/>
              <a:gd name="connsiteY82" fmla="*/ 88900 h 3886200"/>
              <a:gd name="connsiteX83" fmla="*/ 1727200 w 4312035"/>
              <a:gd name="connsiteY83" fmla="*/ 76200 h 3886200"/>
              <a:gd name="connsiteX84" fmla="*/ 1689100 w 4312035"/>
              <a:gd name="connsiteY84" fmla="*/ 63500 h 3886200"/>
              <a:gd name="connsiteX85" fmla="*/ 1638300 w 4312035"/>
              <a:gd name="connsiteY85" fmla="*/ 50800 h 3886200"/>
              <a:gd name="connsiteX86" fmla="*/ 1562100 w 4312035"/>
              <a:gd name="connsiteY86" fmla="*/ 25400 h 3886200"/>
              <a:gd name="connsiteX87" fmla="*/ 1524000 w 4312035"/>
              <a:gd name="connsiteY87" fmla="*/ 12700 h 3886200"/>
              <a:gd name="connsiteX88" fmla="*/ 800100 w 4312035"/>
              <a:gd name="connsiteY88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83247 w 4312035"/>
              <a:gd name="connsiteY5" fmla="*/ 585081 h 3886200"/>
              <a:gd name="connsiteX6" fmla="*/ 139700 w 4312035"/>
              <a:gd name="connsiteY6" fmla="*/ 1612900 h 3886200"/>
              <a:gd name="connsiteX7" fmla="*/ 127000 w 4312035"/>
              <a:gd name="connsiteY7" fmla="*/ 1651000 h 3886200"/>
              <a:gd name="connsiteX8" fmla="*/ 101600 w 4312035"/>
              <a:gd name="connsiteY8" fmla="*/ 1752600 h 3886200"/>
              <a:gd name="connsiteX9" fmla="*/ 88900 w 4312035"/>
              <a:gd name="connsiteY9" fmla="*/ 1816100 h 3886200"/>
              <a:gd name="connsiteX10" fmla="*/ 63500 w 4312035"/>
              <a:gd name="connsiteY10" fmla="*/ 1892300 h 3886200"/>
              <a:gd name="connsiteX11" fmla="*/ 50800 w 4312035"/>
              <a:gd name="connsiteY11" fmla="*/ 1930400 h 3886200"/>
              <a:gd name="connsiteX12" fmla="*/ 25400 w 4312035"/>
              <a:gd name="connsiteY12" fmla="*/ 2032000 h 3886200"/>
              <a:gd name="connsiteX13" fmla="*/ 0 w 4312035"/>
              <a:gd name="connsiteY13" fmla="*/ 2108200 h 3886200"/>
              <a:gd name="connsiteX14" fmla="*/ 12700 w 4312035"/>
              <a:gd name="connsiteY14" fmla="*/ 2298700 h 3886200"/>
              <a:gd name="connsiteX15" fmla="*/ 50800 w 4312035"/>
              <a:gd name="connsiteY15" fmla="*/ 2425700 h 3886200"/>
              <a:gd name="connsiteX16" fmla="*/ 63500 w 4312035"/>
              <a:gd name="connsiteY16" fmla="*/ 2501900 h 3886200"/>
              <a:gd name="connsiteX17" fmla="*/ 88900 w 4312035"/>
              <a:gd name="connsiteY17" fmla="*/ 2603500 h 3886200"/>
              <a:gd name="connsiteX18" fmla="*/ 101600 w 4312035"/>
              <a:gd name="connsiteY18" fmla="*/ 2654300 h 3886200"/>
              <a:gd name="connsiteX19" fmla="*/ 127000 w 4312035"/>
              <a:gd name="connsiteY19" fmla="*/ 2705100 h 3886200"/>
              <a:gd name="connsiteX20" fmla="*/ 165100 w 4312035"/>
              <a:gd name="connsiteY20" fmla="*/ 2832100 h 3886200"/>
              <a:gd name="connsiteX21" fmla="*/ 177800 w 4312035"/>
              <a:gd name="connsiteY21" fmla="*/ 2870200 h 3886200"/>
              <a:gd name="connsiteX22" fmla="*/ 254000 w 4312035"/>
              <a:gd name="connsiteY22" fmla="*/ 2959100 h 3886200"/>
              <a:gd name="connsiteX23" fmla="*/ 381000 w 4312035"/>
              <a:gd name="connsiteY23" fmla="*/ 3136900 h 3886200"/>
              <a:gd name="connsiteX24" fmla="*/ 431800 w 4312035"/>
              <a:gd name="connsiteY24" fmla="*/ 3225800 h 3886200"/>
              <a:gd name="connsiteX25" fmla="*/ 469900 w 4312035"/>
              <a:gd name="connsiteY25" fmla="*/ 3314700 h 3886200"/>
              <a:gd name="connsiteX26" fmla="*/ 533400 w 4312035"/>
              <a:gd name="connsiteY26" fmla="*/ 3378200 h 3886200"/>
              <a:gd name="connsiteX27" fmla="*/ 571500 w 4312035"/>
              <a:gd name="connsiteY27" fmla="*/ 3454400 h 3886200"/>
              <a:gd name="connsiteX28" fmla="*/ 647700 w 4312035"/>
              <a:gd name="connsiteY28" fmla="*/ 3530600 h 3886200"/>
              <a:gd name="connsiteX29" fmla="*/ 685800 w 4312035"/>
              <a:gd name="connsiteY29" fmla="*/ 3594100 h 3886200"/>
              <a:gd name="connsiteX30" fmla="*/ 736600 w 4312035"/>
              <a:gd name="connsiteY30" fmla="*/ 3683000 h 3886200"/>
              <a:gd name="connsiteX31" fmla="*/ 774700 w 4312035"/>
              <a:gd name="connsiteY31" fmla="*/ 3708400 h 3886200"/>
              <a:gd name="connsiteX32" fmla="*/ 800100 w 4312035"/>
              <a:gd name="connsiteY32" fmla="*/ 3746500 h 3886200"/>
              <a:gd name="connsiteX33" fmla="*/ 927100 w 4312035"/>
              <a:gd name="connsiteY33" fmla="*/ 3810000 h 3886200"/>
              <a:gd name="connsiteX34" fmla="*/ 1003300 w 4312035"/>
              <a:gd name="connsiteY34" fmla="*/ 3822700 h 3886200"/>
              <a:gd name="connsiteX35" fmla="*/ 1054100 w 4312035"/>
              <a:gd name="connsiteY35" fmla="*/ 3835400 h 3886200"/>
              <a:gd name="connsiteX36" fmla="*/ 1092200 w 4312035"/>
              <a:gd name="connsiteY36" fmla="*/ 3848100 h 3886200"/>
              <a:gd name="connsiteX37" fmla="*/ 1231900 w 4312035"/>
              <a:gd name="connsiteY37" fmla="*/ 3860800 h 3886200"/>
              <a:gd name="connsiteX38" fmla="*/ 1320800 w 4312035"/>
              <a:gd name="connsiteY38" fmla="*/ 3873500 h 3886200"/>
              <a:gd name="connsiteX39" fmla="*/ 1511300 w 4312035"/>
              <a:gd name="connsiteY39" fmla="*/ 3886200 h 3886200"/>
              <a:gd name="connsiteX40" fmla="*/ 2197100 w 4312035"/>
              <a:gd name="connsiteY40" fmla="*/ 3873500 h 3886200"/>
              <a:gd name="connsiteX41" fmla="*/ 2374900 w 4312035"/>
              <a:gd name="connsiteY41" fmla="*/ 3848100 h 3886200"/>
              <a:gd name="connsiteX42" fmla="*/ 2476500 w 4312035"/>
              <a:gd name="connsiteY42" fmla="*/ 3835400 h 3886200"/>
              <a:gd name="connsiteX43" fmla="*/ 2590800 w 4312035"/>
              <a:gd name="connsiteY43" fmla="*/ 3822700 h 3886200"/>
              <a:gd name="connsiteX44" fmla="*/ 2717800 w 4312035"/>
              <a:gd name="connsiteY44" fmla="*/ 3797300 h 3886200"/>
              <a:gd name="connsiteX45" fmla="*/ 3022600 w 4312035"/>
              <a:gd name="connsiteY45" fmla="*/ 3771900 h 3886200"/>
              <a:gd name="connsiteX46" fmla="*/ 3213100 w 4312035"/>
              <a:gd name="connsiteY46" fmla="*/ 3746500 h 3886200"/>
              <a:gd name="connsiteX47" fmla="*/ 3454400 w 4312035"/>
              <a:gd name="connsiteY47" fmla="*/ 3771900 h 3886200"/>
              <a:gd name="connsiteX48" fmla="*/ 3505200 w 4312035"/>
              <a:gd name="connsiteY48" fmla="*/ 3784600 h 3886200"/>
              <a:gd name="connsiteX49" fmla="*/ 3581400 w 4312035"/>
              <a:gd name="connsiteY49" fmla="*/ 3810000 h 3886200"/>
              <a:gd name="connsiteX50" fmla="*/ 3937000 w 4312035"/>
              <a:gd name="connsiteY50" fmla="*/ 3797300 h 3886200"/>
              <a:gd name="connsiteX51" fmla="*/ 3975100 w 4312035"/>
              <a:gd name="connsiteY51" fmla="*/ 3784600 h 3886200"/>
              <a:gd name="connsiteX52" fmla="*/ 4025900 w 4312035"/>
              <a:gd name="connsiteY52" fmla="*/ 3771900 h 3886200"/>
              <a:gd name="connsiteX53" fmla="*/ 4178300 w 4312035"/>
              <a:gd name="connsiteY53" fmla="*/ 3695700 h 3886200"/>
              <a:gd name="connsiteX54" fmla="*/ 4216400 w 4312035"/>
              <a:gd name="connsiteY54" fmla="*/ 3670300 h 3886200"/>
              <a:gd name="connsiteX55" fmla="*/ 4229100 w 4312035"/>
              <a:gd name="connsiteY55" fmla="*/ 3632200 h 3886200"/>
              <a:gd name="connsiteX56" fmla="*/ 4254500 w 4312035"/>
              <a:gd name="connsiteY56" fmla="*/ 3594100 h 3886200"/>
              <a:gd name="connsiteX57" fmla="*/ 4279900 w 4312035"/>
              <a:gd name="connsiteY57" fmla="*/ 3517900 h 3886200"/>
              <a:gd name="connsiteX58" fmla="*/ 4292600 w 4312035"/>
              <a:gd name="connsiteY58" fmla="*/ 3479800 h 3886200"/>
              <a:gd name="connsiteX59" fmla="*/ 4292600 w 4312035"/>
              <a:gd name="connsiteY59" fmla="*/ 2933700 h 3886200"/>
              <a:gd name="connsiteX60" fmla="*/ 4267200 w 4312035"/>
              <a:gd name="connsiteY60" fmla="*/ 2857500 h 3886200"/>
              <a:gd name="connsiteX61" fmla="*/ 4229100 w 4312035"/>
              <a:gd name="connsiteY61" fmla="*/ 2667000 h 3886200"/>
              <a:gd name="connsiteX62" fmla="*/ 4241800 w 4312035"/>
              <a:gd name="connsiteY62" fmla="*/ 1930400 h 3886200"/>
              <a:gd name="connsiteX63" fmla="*/ 4229100 w 4312035"/>
              <a:gd name="connsiteY63" fmla="*/ 1892300 h 3886200"/>
              <a:gd name="connsiteX64" fmla="*/ 4241800 w 4312035"/>
              <a:gd name="connsiteY64" fmla="*/ 1625600 h 3886200"/>
              <a:gd name="connsiteX65" fmla="*/ 4267200 w 4312035"/>
              <a:gd name="connsiteY65" fmla="*/ 939800 h 3886200"/>
              <a:gd name="connsiteX66" fmla="*/ 4254500 w 4312035"/>
              <a:gd name="connsiteY66" fmla="*/ 673100 h 3886200"/>
              <a:gd name="connsiteX67" fmla="*/ 4229100 w 4312035"/>
              <a:gd name="connsiteY67" fmla="*/ 596900 h 3886200"/>
              <a:gd name="connsiteX68" fmla="*/ 4152900 w 4312035"/>
              <a:gd name="connsiteY68" fmla="*/ 546100 h 3886200"/>
              <a:gd name="connsiteX69" fmla="*/ 4076700 w 4312035"/>
              <a:gd name="connsiteY69" fmla="*/ 495300 h 3886200"/>
              <a:gd name="connsiteX70" fmla="*/ 3975100 w 4312035"/>
              <a:gd name="connsiteY70" fmla="*/ 419100 h 3886200"/>
              <a:gd name="connsiteX71" fmla="*/ 3898900 w 4312035"/>
              <a:gd name="connsiteY71" fmla="*/ 393700 h 3886200"/>
              <a:gd name="connsiteX72" fmla="*/ 3860800 w 4312035"/>
              <a:gd name="connsiteY72" fmla="*/ 381000 h 3886200"/>
              <a:gd name="connsiteX73" fmla="*/ 3822700 w 4312035"/>
              <a:gd name="connsiteY73" fmla="*/ 355600 h 3886200"/>
              <a:gd name="connsiteX74" fmla="*/ 3644900 w 4312035"/>
              <a:gd name="connsiteY74" fmla="*/ 330200 h 3886200"/>
              <a:gd name="connsiteX75" fmla="*/ 3492500 w 4312035"/>
              <a:gd name="connsiteY75" fmla="*/ 317500 h 3886200"/>
              <a:gd name="connsiteX76" fmla="*/ 3378200 w 4312035"/>
              <a:gd name="connsiteY76" fmla="*/ 304800 h 3886200"/>
              <a:gd name="connsiteX77" fmla="*/ 3009900 w 4312035"/>
              <a:gd name="connsiteY77" fmla="*/ 292100 h 3886200"/>
              <a:gd name="connsiteX78" fmla="*/ 2819400 w 4312035"/>
              <a:gd name="connsiteY78" fmla="*/ 279400 h 3886200"/>
              <a:gd name="connsiteX79" fmla="*/ 2705100 w 4312035"/>
              <a:gd name="connsiteY79" fmla="*/ 266700 h 3886200"/>
              <a:gd name="connsiteX80" fmla="*/ 1816100 w 4312035"/>
              <a:gd name="connsiteY80" fmla="*/ 101600 h 3886200"/>
              <a:gd name="connsiteX81" fmla="*/ 1778000 w 4312035"/>
              <a:gd name="connsiteY81" fmla="*/ 88900 h 3886200"/>
              <a:gd name="connsiteX82" fmla="*/ 1727200 w 4312035"/>
              <a:gd name="connsiteY82" fmla="*/ 76200 h 3886200"/>
              <a:gd name="connsiteX83" fmla="*/ 1689100 w 4312035"/>
              <a:gd name="connsiteY83" fmla="*/ 63500 h 3886200"/>
              <a:gd name="connsiteX84" fmla="*/ 1638300 w 4312035"/>
              <a:gd name="connsiteY84" fmla="*/ 50800 h 3886200"/>
              <a:gd name="connsiteX85" fmla="*/ 1562100 w 4312035"/>
              <a:gd name="connsiteY85" fmla="*/ 25400 h 3886200"/>
              <a:gd name="connsiteX86" fmla="*/ 1524000 w 4312035"/>
              <a:gd name="connsiteY86" fmla="*/ 12700 h 3886200"/>
              <a:gd name="connsiteX87" fmla="*/ 800100 w 4312035"/>
              <a:gd name="connsiteY87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83247 w 4312035"/>
              <a:gd name="connsiteY5" fmla="*/ 585081 h 3886200"/>
              <a:gd name="connsiteX6" fmla="*/ 127000 w 4312035"/>
              <a:gd name="connsiteY6" fmla="*/ 1651000 h 3886200"/>
              <a:gd name="connsiteX7" fmla="*/ 101600 w 4312035"/>
              <a:gd name="connsiteY7" fmla="*/ 1752600 h 3886200"/>
              <a:gd name="connsiteX8" fmla="*/ 88900 w 4312035"/>
              <a:gd name="connsiteY8" fmla="*/ 1816100 h 3886200"/>
              <a:gd name="connsiteX9" fmla="*/ 63500 w 4312035"/>
              <a:gd name="connsiteY9" fmla="*/ 1892300 h 3886200"/>
              <a:gd name="connsiteX10" fmla="*/ 50800 w 4312035"/>
              <a:gd name="connsiteY10" fmla="*/ 1930400 h 3886200"/>
              <a:gd name="connsiteX11" fmla="*/ 25400 w 4312035"/>
              <a:gd name="connsiteY11" fmla="*/ 2032000 h 3886200"/>
              <a:gd name="connsiteX12" fmla="*/ 0 w 4312035"/>
              <a:gd name="connsiteY12" fmla="*/ 2108200 h 3886200"/>
              <a:gd name="connsiteX13" fmla="*/ 12700 w 4312035"/>
              <a:gd name="connsiteY13" fmla="*/ 2298700 h 3886200"/>
              <a:gd name="connsiteX14" fmla="*/ 50800 w 4312035"/>
              <a:gd name="connsiteY14" fmla="*/ 2425700 h 3886200"/>
              <a:gd name="connsiteX15" fmla="*/ 63500 w 4312035"/>
              <a:gd name="connsiteY15" fmla="*/ 2501900 h 3886200"/>
              <a:gd name="connsiteX16" fmla="*/ 88900 w 4312035"/>
              <a:gd name="connsiteY16" fmla="*/ 2603500 h 3886200"/>
              <a:gd name="connsiteX17" fmla="*/ 101600 w 4312035"/>
              <a:gd name="connsiteY17" fmla="*/ 2654300 h 3886200"/>
              <a:gd name="connsiteX18" fmla="*/ 127000 w 4312035"/>
              <a:gd name="connsiteY18" fmla="*/ 2705100 h 3886200"/>
              <a:gd name="connsiteX19" fmla="*/ 165100 w 4312035"/>
              <a:gd name="connsiteY19" fmla="*/ 2832100 h 3886200"/>
              <a:gd name="connsiteX20" fmla="*/ 177800 w 4312035"/>
              <a:gd name="connsiteY20" fmla="*/ 2870200 h 3886200"/>
              <a:gd name="connsiteX21" fmla="*/ 254000 w 4312035"/>
              <a:gd name="connsiteY21" fmla="*/ 2959100 h 3886200"/>
              <a:gd name="connsiteX22" fmla="*/ 381000 w 4312035"/>
              <a:gd name="connsiteY22" fmla="*/ 3136900 h 3886200"/>
              <a:gd name="connsiteX23" fmla="*/ 431800 w 4312035"/>
              <a:gd name="connsiteY23" fmla="*/ 3225800 h 3886200"/>
              <a:gd name="connsiteX24" fmla="*/ 469900 w 4312035"/>
              <a:gd name="connsiteY24" fmla="*/ 3314700 h 3886200"/>
              <a:gd name="connsiteX25" fmla="*/ 533400 w 4312035"/>
              <a:gd name="connsiteY25" fmla="*/ 3378200 h 3886200"/>
              <a:gd name="connsiteX26" fmla="*/ 571500 w 4312035"/>
              <a:gd name="connsiteY26" fmla="*/ 3454400 h 3886200"/>
              <a:gd name="connsiteX27" fmla="*/ 647700 w 4312035"/>
              <a:gd name="connsiteY27" fmla="*/ 3530600 h 3886200"/>
              <a:gd name="connsiteX28" fmla="*/ 685800 w 4312035"/>
              <a:gd name="connsiteY28" fmla="*/ 3594100 h 3886200"/>
              <a:gd name="connsiteX29" fmla="*/ 736600 w 4312035"/>
              <a:gd name="connsiteY29" fmla="*/ 3683000 h 3886200"/>
              <a:gd name="connsiteX30" fmla="*/ 774700 w 4312035"/>
              <a:gd name="connsiteY30" fmla="*/ 3708400 h 3886200"/>
              <a:gd name="connsiteX31" fmla="*/ 800100 w 4312035"/>
              <a:gd name="connsiteY31" fmla="*/ 3746500 h 3886200"/>
              <a:gd name="connsiteX32" fmla="*/ 927100 w 4312035"/>
              <a:gd name="connsiteY32" fmla="*/ 3810000 h 3886200"/>
              <a:gd name="connsiteX33" fmla="*/ 1003300 w 4312035"/>
              <a:gd name="connsiteY33" fmla="*/ 3822700 h 3886200"/>
              <a:gd name="connsiteX34" fmla="*/ 1054100 w 4312035"/>
              <a:gd name="connsiteY34" fmla="*/ 3835400 h 3886200"/>
              <a:gd name="connsiteX35" fmla="*/ 1092200 w 4312035"/>
              <a:gd name="connsiteY35" fmla="*/ 3848100 h 3886200"/>
              <a:gd name="connsiteX36" fmla="*/ 1231900 w 4312035"/>
              <a:gd name="connsiteY36" fmla="*/ 3860800 h 3886200"/>
              <a:gd name="connsiteX37" fmla="*/ 1320800 w 4312035"/>
              <a:gd name="connsiteY37" fmla="*/ 3873500 h 3886200"/>
              <a:gd name="connsiteX38" fmla="*/ 1511300 w 4312035"/>
              <a:gd name="connsiteY38" fmla="*/ 3886200 h 3886200"/>
              <a:gd name="connsiteX39" fmla="*/ 2197100 w 4312035"/>
              <a:gd name="connsiteY39" fmla="*/ 3873500 h 3886200"/>
              <a:gd name="connsiteX40" fmla="*/ 2374900 w 4312035"/>
              <a:gd name="connsiteY40" fmla="*/ 3848100 h 3886200"/>
              <a:gd name="connsiteX41" fmla="*/ 2476500 w 4312035"/>
              <a:gd name="connsiteY41" fmla="*/ 3835400 h 3886200"/>
              <a:gd name="connsiteX42" fmla="*/ 2590800 w 4312035"/>
              <a:gd name="connsiteY42" fmla="*/ 3822700 h 3886200"/>
              <a:gd name="connsiteX43" fmla="*/ 2717800 w 4312035"/>
              <a:gd name="connsiteY43" fmla="*/ 3797300 h 3886200"/>
              <a:gd name="connsiteX44" fmla="*/ 3022600 w 4312035"/>
              <a:gd name="connsiteY44" fmla="*/ 3771900 h 3886200"/>
              <a:gd name="connsiteX45" fmla="*/ 3213100 w 4312035"/>
              <a:gd name="connsiteY45" fmla="*/ 3746500 h 3886200"/>
              <a:gd name="connsiteX46" fmla="*/ 3454400 w 4312035"/>
              <a:gd name="connsiteY46" fmla="*/ 3771900 h 3886200"/>
              <a:gd name="connsiteX47" fmla="*/ 3505200 w 4312035"/>
              <a:gd name="connsiteY47" fmla="*/ 3784600 h 3886200"/>
              <a:gd name="connsiteX48" fmla="*/ 3581400 w 4312035"/>
              <a:gd name="connsiteY48" fmla="*/ 3810000 h 3886200"/>
              <a:gd name="connsiteX49" fmla="*/ 3937000 w 4312035"/>
              <a:gd name="connsiteY49" fmla="*/ 3797300 h 3886200"/>
              <a:gd name="connsiteX50" fmla="*/ 3975100 w 4312035"/>
              <a:gd name="connsiteY50" fmla="*/ 3784600 h 3886200"/>
              <a:gd name="connsiteX51" fmla="*/ 4025900 w 4312035"/>
              <a:gd name="connsiteY51" fmla="*/ 3771900 h 3886200"/>
              <a:gd name="connsiteX52" fmla="*/ 4178300 w 4312035"/>
              <a:gd name="connsiteY52" fmla="*/ 3695700 h 3886200"/>
              <a:gd name="connsiteX53" fmla="*/ 4216400 w 4312035"/>
              <a:gd name="connsiteY53" fmla="*/ 3670300 h 3886200"/>
              <a:gd name="connsiteX54" fmla="*/ 4229100 w 4312035"/>
              <a:gd name="connsiteY54" fmla="*/ 3632200 h 3886200"/>
              <a:gd name="connsiteX55" fmla="*/ 4254500 w 4312035"/>
              <a:gd name="connsiteY55" fmla="*/ 3594100 h 3886200"/>
              <a:gd name="connsiteX56" fmla="*/ 4279900 w 4312035"/>
              <a:gd name="connsiteY56" fmla="*/ 3517900 h 3886200"/>
              <a:gd name="connsiteX57" fmla="*/ 4292600 w 4312035"/>
              <a:gd name="connsiteY57" fmla="*/ 3479800 h 3886200"/>
              <a:gd name="connsiteX58" fmla="*/ 4292600 w 4312035"/>
              <a:gd name="connsiteY58" fmla="*/ 2933700 h 3886200"/>
              <a:gd name="connsiteX59" fmla="*/ 4267200 w 4312035"/>
              <a:gd name="connsiteY59" fmla="*/ 2857500 h 3886200"/>
              <a:gd name="connsiteX60" fmla="*/ 4229100 w 4312035"/>
              <a:gd name="connsiteY60" fmla="*/ 2667000 h 3886200"/>
              <a:gd name="connsiteX61" fmla="*/ 4241800 w 4312035"/>
              <a:gd name="connsiteY61" fmla="*/ 1930400 h 3886200"/>
              <a:gd name="connsiteX62" fmla="*/ 4229100 w 4312035"/>
              <a:gd name="connsiteY62" fmla="*/ 1892300 h 3886200"/>
              <a:gd name="connsiteX63" fmla="*/ 4241800 w 4312035"/>
              <a:gd name="connsiteY63" fmla="*/ 1625600 h 3886200"/>
              <a:gd name="connsiteX64" fmla="*/ 4267200 w 4312035"/>
              <a:gd name="connsiteY64" fmla="*/ 939800 h 3886200"/>
              <a:gd name="connsiteX65" fmla="*/ 4254500 w 4312035"/>
              <a:gd name="connsiteY65" fmla="*/ 673100 h 3886200"/>
              <a:gd name="connsiteX66" fmla="*/ 4229100 w 4312035"/>
              <a:gd name="connsiteY66" fmla="*/ 596900 h 3886200"/>
              <a:gd name="connsiteX67" fmla="*/ 4152900 w 4312035"/>
              <a:gd name="connsiteY67" fmla="*/ 546100 h 3886200"/>
              <a:gd name="connsiteX68" fmla="*/ 4076700 w 4312035"/>
              <a:gd name="connsiteY68" fmla="*/ 495300 h 3886200"/>
              <a:gd name="connsiteX69" fmla="*/ 3975100 w 4312035"/>
              <a:gd name="connsiteY69" fmla="*/ 419100 h 3886200"/>
              <a:gd name="connsiteX70" fmla="*/ 3898900 w 4312035"/>
              <a:gd name="connsiteY70" fmla="*/ 393700 h 3886200"/>
              <a:gd name="connsiteX71" fmla="*/ 3860800 w 4312035"/>
              <a:gd name="connsiteY71" fmla="*/ 381000 h 3886200"/>
              <a:gd name="connsiteX72" fmla="*/ 3822700 w 4312035"/>
              <a:gd name="connsiteY72" fmla="*/ 355600 h 3886200"/>
              <a:gd name="connsiteX73" fmla="*/ 3644900 w 4312035"/>
              <a:gd name="connsiteY73" fmla="*/ 330200 h 3886200"/>
              <a:gd name="connsiteX74" fmla="*/ 3492500 w 4312035"/>
              <a:gd name="connsiteY74" fmla="*/ 317500 h 3886200"/>
              <a:gd name="connsiteX75" fmla="*/ 3378200 w 4312035"/>
              <a:gd name="connsiteY75" fmla="*/ 304800 h 3886200"/>
              <a:gd name="connsiteX76" fmla="*/ 3009900 w 4312035"/>
              <a:gd name="connsiteY76" fmla="*/ 292100 h 3886200"/>
              <a:gd name="connsiteX77" fmla="*/ 2819400 w 4312035"/>
              <a:gd name="connsiteY77" fmla="*/ 279400 h 3886200"/>
              <a:gd name="connsiteX78" fmla="*/ 2705100 w 4312035"/>
              <a:gd name="connsiteY78" fmla="*/ 266700 h 3886200"/>
              <a:gd name="connsiteX79" fmla="*/ 1816100 w 4312035"/>
              <a:gd name="connsiteY79" fmla="*/ 101600 h 3886200"/>
              <a:gd name="connsiteX80" fmla="*/ 1778000 w 4312035"/>
              <a:gd name="connsiteY80" fmla="*/ 88900 h 3886200"/>
              <a:gd name="connsiteX81" fmla="*/ 1727200 w 4312035"/>
              <a:gd name="connsiteY81" fmla="*/ 76200 h 3886200"/>
              <a:gd name="connsiteX82" fmla="*/ 1689100 w 4312035"/>
              <a:gd name="connsiteY82" fmla="*/ 63500 h 3886200"/>
              <a:gd name="connsiteX83" fmla="*/ 1638300 w 4312035"/>
              <a:gd name="connsiteY83" fmla="*/ 50800 h 3886200"/>
              <a:gd name="connsiteX84" fmla="*/ 1562100 w 4312035"/>
              <a:gd name="connsiteY84" fmla="*/ 25400 h 3886200"/>
              <a:gd name="connsiteX85" fmla="*/ 1524000 w 4312035"/>
              <a:gd name="connsiteY85" fmla="*/ 12700 h 3886200"/>
              <a:gd name="connsiteX86" fmla="*/ 800100 w 4312035"/>
              <a:gd name="connsiteY86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83247 w 4312035"/>
              <a:gd name="connsiteY5" fmla="*/ 585081 h 3886200"/>
              <a:gd name="connsiteX6" fmla="*/ 101600 w 4312035"/>
              <a:gd name="connsiteY6" fmla="*/ 1752600 h 3886200"/>
              <a:gd name="connsiteX7" fmla="*/ 88900 w 4312035"/>
              <a:gd name="connsiteY7" fmla="*/ 1816100 h 3886200"/>
              <a:gd name="connsiteX8" fmla="*/ 63500 w 4312035"/>
              <a:gd name="connsiteY8" fmla="*/ 1892300 h 3886200"/>
              <a:gd name="connsiteX9" fmla="*/ 50800 w 4312035"/>
              <a:gd name="connsiteY9" fmla="*/ 1930400 h 3886200"/>
              <a:gd name="connsiteX10" fmla="*/ 25400 w 4312035"/>
              <a:gd name="connsiteY10" fmla="*/ 2032000 h 3886200"/>
              <a:gd name="connsiteX11" fmla="*/ 0 w 4312035"/>
              <a:gd name="connsiteY11" fmla="*/ 2108200 h 3886200"/>
              <a:gd name="connsiteX12" fmla="*/ 12700 w 4312035"/>
              <a:gd name="connsiteY12" fmla="*/ 2298700 h 3886200"/>
              <a:gd name="connsiteX13" fmla="*/ 50800 w 4312035"/>
              <a:gd name="connsiteY13" fmla="*/ 2425700 h 3886200"/>
              <a:gd name="connsiteX14" fmla="*/ 63500 w 4312035"/>
              <a:gd name="connsiteY14" fmla="*/ 2501900 h 3886200"/>
              <a:gd name="connsiteX15" fmla="*/ 88900 w 4312035"/>
              <a:gd name="connsiteY15" fmla="*/ 2603500 h 3886200"/>
              <a:gd name="connsiteX16" fmla="*/ 101600 w 4312035"/>
              <a:gd name="connsiteY16" fmla="*/ 2654300 h 3886200"/>
              <a:gd name="connsiteX17" fmla="*/ 127000 w 4312035"/>
              <a:gd name="connsiteY17" fmla="*/ 2705100 h 3886200"/>
              <a:gd name="connsiteX18" fmla="*/ 165100 w 4312035"/>
              <a:gd name="connsiteY18" fmla="*/ 2832100 h 3886200"/>
              <a:gd name="connsiteX19" fmla="*/ 177800 w 4312035"/>
              <a:gd name="connsiteY19" fmla="*/ 2870200 h 3886200"/>
              <a:gd name="connsiteX20" fmla="*/ 254000 w 4312035"/>
              <a:gd name="connsiteY20" fmla="*/ 2959100 h 3886200"/>
              <a:gd name="connsiteX21" fmla="*/ 381000 w 4312035"/>
              <a:gd name="connsiteY21" fmla="*/ 3136900 h 3886200"/>
              <a:gd name="connsiteX22" fmla="*/ 431800 w 4312035"/>
              <a:gd name="connsiteY22" fmla="*/ 3225800 h 3886200"/>
              <a:gd name="connsiteX23" fmla="*/ 469900 w 4312035"/>
              <a:gd name="connsiteY23" fmla="*/ 3314700 h 3886200"/>
              <a:gd name="connsiteX24" fmla="*/ 533400 w 4312035"/>
              <a:gd name="connsiteY24" fmla="*/ 3378200 h 3886200"/>
              <a:gd name="connsiteX25" fmla="*/ 571500 w 4312035"/>
              <a:gd name="connsiteY25" fmla="*/ 3454400 h 3886200"/>
              <a:gd name="connsiteX26" fmla="*/ 647700 w 4312035"/>
              <a:gd name="connsiteY26" fmla="*/ 3530600 h 3886200"/>
              <a:gd name="connsiteX27" fmla="*/ 685800 w 4312035"/>
              <a:gd name="connsiteY27" fmla="*/ 3594100 h 3886200"/>
              <a:gd name="connsiteX28" fmla="*/ 736600 w 4312035"/>
              <a:gd name="connsiteY28" fmla="*/ 3683000 h 3886200"/>
              <a:gd name="connsiteX29" fmla="*/ 774700 w 4312035"/>
              <a:gd name="connsiteY29" fmla="*/ 3708400 h 3886200"/>
              <a:gd name="connsiteX30" fmla="*/ 800100 w 4312035"/>
              <a:gd name="connsiteY30" fmla="*/ 3746500 h 3886200"/>
              <a:gd name="connsiteX31" fmla="*/ 927100 w 4312035"/>
              <a:gd name="connsiteY31" fmla="*/ 3810000 h 3886200"/>
              <a:gd name="connsiteX32" fmla="*/ 1003300 w 4312035"/>
              <a:gd name="connsiteY32" fmla="*/ 3822700 h 3886200"/>
              <a:gd name="connsiteX33" fmla="*/ 1054100 w 4312035"/>
              <a:gd name="connsiteY33" fmla="*/ 3835400 h 3886200"/>
              <a:gd name="connsiteX34" fmla="*/ 1092200 w 4312035"/>
              <a:gd name="connsiteY34" fmla="*/ 3848100 h 3886200"/>
              <a:gd name="connsiteX35" fmla="*/ 1231900 w 4312035"/>
              <a:gd name="connsiteY35" fmla="*/ 3860800 h 3886200"/>
              <a:gd name="connsiteX36" fmla="*/ 1320800 w 4312035"/>
              <a:gd name="connsiteY36" fmla="*/ 3873500 h 3886200"/>
              <a:gd name="connsiteX37" fmla="*/ 1511300 w 4312035"/>
              <a:gd name="connsiteY37" fmla="*/ 3886200 h 3886200"/>
              <a:gd name="connsiteX38" fmla="*/ 2197100 w 4312035"/>
              <a:gd name="connsiteY38" fmla="*/ 3873500 h 3886200"/>
              <a:gd name="connsiteX39" fmla="*/ 2374900 w 4312035"/>
              <a:gd name="connsiteY39" fmla="*/ 3848100 h 3886200"/>
              <a:gd name="connsiteX40" fmla="*/ 2476500 w 4312035"/>
              <a:gd name="connsiteY40" fmla="*/ 3835400 h 3886200"/>
              <a:gd name="connsiteX41" fmla="*/ 2590800 w 4312035"/>
              <a:gd name="connsiteY41" fmla="*/ 3822700 h 3886200"/>
              <a:gd name="connsiteX42" fmla="*/ 2717800 w 4312035"/>
              <a:gd name="connsiteY42" fmla="*/ 3797300 h 3886200"/>
              <a:gd name="connsiteX43" fmla="*/ 3022600 w 4312035"/>
              <a:gd name="connsiteY43" fmla="*/ 3771900 h 3886200"/>
              <a:gd name="connsiteX44" fmla="*/ 3213100 w 4312035"/>
              <a:gd name="connsiteY44" fmla="*/ 3746500 h 3886200"/>
              <a:gd name="connsiteX45" fmla="*/ 3454400 w 4312035"/>
              <a:gd name="connsiteY45" fmla="*/ 3771900 h 3886200"/>
              <a:gd name="connsiteX46" fmla="*/ 3505200 w 4312035"/>
              <a:gd name="connsiteY46" fmla="*/ 3784600 h 3886200"/>
              <a:gd name="connsiteX47" fmla="*/ 3581400 w 4312035"/>
              <a:gd name="connsiteY47" fmla="*/ 3810000 h 3886200"/>
              <a:gd name="connsiteX48" fmla="*/ 3937000 w 4312035"/>
              <a:gd name="connsiteY48" fmla="*/ 3797300 h 3886200"/>
              <a:gd name="connsiteX49" fmla="*/ 3975100 w 4312035"/>
              <a:gd name="connsiteY49" fmla="*/ 3784600 h 3886200"/>
              <a:gd name="connsiteX50" fmla="*/ 4025900 w 4312035"/>
              <a:gd name="connsiteY50" fmla="*/ 3771900 h 3886200"/>
              <a:gd name="connsiteX51" fmla="*/ 4178300 w 4312035"/>
              <a:gd name="connsiteY51" fmla="*/ 3695700 h 3886200"/>
              <a:gd name="connsiteX52" fmla="*/ 4216400 w 4312035"/>
              <a:gd name="connsiteY52" fmla="*/ 3670300 h 3886200"/>
              <a:gd name="connsiteX53" fmla="*/ 4229100 w 4312035"/>
              <a:gd name="connsiteY53" fmla="*/ 3632200 h 3886200"/>
              <a:gd name="connsiteX54" fmla="*/ 4254500 w 4312035"/>
              <a:gd name="connsiteY54" fmla="*/ 3594100 h 3886200"/>
              <a:gd name="connsiteX55" fmla="*/ 4279900 w 4312035"/>
              <a:gd name="connsiteY55" fmla="*/ 3517900 h 3886200"/>
              <a:gd name="connsiteX56" fmla="*/ 4292600 w 4312035"/>
              <a:gd name="connsiteY56" fmla="*/ 3479800 h 3886200"/>
              <a:gd name="connsiteX57" fmla="*/ 4292600 w 4312035"/>
              <a:gd name="connsiteY57" fmla="*/ 2933700 h 3886200"/>
              <a:gd name="connsiteX58" fmla="*/ 4267200 w 4312035"/>
              <a:gd name="connsiteY58" fmla="*/ 2857500 h 3886200"/>
              <a:gd name="connsiteX59" fmla="*/ 4229100 w 4312035"/>
              <a:gd name="connsiteY59" fmla="*/ 2667000 h 3886200"/>
              <a:gd name="connsiteX60" fmla="*/ 4241800 w 4312035"/>
              <a:gd name="connsiteY60" fmla="*/ 1930400 h 3886200"/>
              <a:gd name="connsiteX61" fmla="*/ 4229100 w 4312035"/>
              <a:gd name="connsiteY61" fmla="*/ 1892300 h 3886200"/>
              <a:gd name="connsiteX62" fmla="*/ 4241800 w 4312035"/>
              <a:gd name="connsiteY62" fmla="*/ 1625600 h 3886200"/>
              <a:gd name="connsiteX63" fmla="*/ 4267200 w 4312035"/>
              <a:gd name="connsiteY63" fmla="*/ 939800 h 3886200"/>
              <a:gd name="connsiteX64" fmla="*/ 4254500 w 4312035"/>
              <a:gd name="connsiteY64" fmla="*/ 673100 h 3886200"/>
              <a:gd name="connsiteX65" fmla="*/ 4229100 w 4312035"/>
              <a:gd name="connsiteY65" fmla="*/ 596900 h 3886200"/>
              <a:gd name="connsiteX66" fmla="*/ 4152900 w 4312035"/>
              <a:gd name="connsiteY66" fmla="*/ 546100 h 3886200"/>
              <a:gd name="connsiteX67" fmla="*/ 4076700 w 4312035"/>
              <a:gd name="connsiteY67" fmla="*/ 495300 h 3886200"/>
              <a:gd name="connsiteX68" fmla="*/ 3975100 w 4312035"/>
              <a:gd name="connsiteY68" fmla="*/ 419100 h 3886200"/>
              <a:gd name="connsiteX69" fmla="*/ 3898900 w 4312035"/>
              <a:gd name="connsiteY69" fmla="*/ 393700 h 3886200"/>
              <a:gd name="connsiteX70" fmla="*/ 3860800 w 4312035"/>
              <a:gd name="connsiteY70" fmla="*/ 381000 h 3886200"/>
              <a:gd name="connsiteX71" fmla="*/ 3822700 w 4312035"/>
              <a:gd name="connsiteY71" fmla="*/ 355600 h 3886200"/>
              <a:gd name="connsiteX72" fmla="*/ 3644900 w 4312035"/>
              <a:gd name="connsiteY72" fmla="*/ 330200 h 3886200"/>
              <a:gd name="connsiteX73" fmla="*/ 3492500 w 4312035"/>
              <a:gd name="connsiteY73" fmla="*/ 317500 h 3886200"/>
              <a:gd name="connsiteX74" fmla="*/ 3378200 w 4312035"/>
              <a:gd name="connsiteY74" fmla="*/ 304800 h 3886200"/>
              <a:gd name="connsiteX75" fmla="*/ 3009900 w 4312035"/>
              <a:gd name="connsiteY75" fmla="*/ 292100 h 3886200"/>
              <a:gd name="connsiteX76" fmla="*/ 2819400 w 4312035"/>
              <a:gd name="connsiteY76" fmla="*/ 279400 h 3886200"/>
              <a:gd name="connsiteX77" fmla="*/ 2705100 w 4312035"/>
              <a:gd name="connsiteY77" fmla="*/ 266700 h 3886200"/>
              <a:gd name="connsiteX78" fmla="*/ 1816100 w 4312035"/>
              <a:gd name="connsiteY78" fmla="*/ 101600 h 3886200"/>
              <a:gd name="connsiteX79" fmla="*/ 1778000 w 4312035"/>
              <a:gd name="connsiteY79" fmla="*/ 88900 h 3886200"/>
              <a:gd name="connsiteX80" fmla="*/ 1727200 w 4312035"/>
              <a:gd name="connsiteY80" fmla="*/ 76200 h 3886200"/>
              <a:gd name="connsiteX81" fmla="*/ 1689100 w 4312035"/>
              <a:gd name="connsiteY81" fmla="*/ 63500 h 3886200"/>
              <a:gd name="connsiteX82" fmla="*/ 1638300 w 4312035"/>
              <a:gd name="connsiteY82" fmla="*/ 50800 h 3886200"/>
              <a:gd name="connsiteX83" fmla="*/ 1562100 w 4312035"/>
              <a:gd name="connsiteY83" fmla="*/ 25400 h 3886200"/>
              <a:gd name="connsiteX84" fmla="*/ 1524000 w 4312035"/>
              <a:gd name="connsiteY84" fmla="*/ 12700 h 3886200"/>
              <a:gd name="connsiteX85" fmla="*/ 800100 w 4312035"/>
              <a:gd name="connsiteY85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83247 w 4312035"/>
              <a:gd name="connsiteY5" fmla="*/ 585081 h 3886200"/>
              <a:gd name="connsiteX6" fmla="*/ 88900 w 4312035"/>
              <a:gd name="connsiteY6" fmla="*/ 1816100 h 3886200"/>
              <a:gd name="connsiteX7" fmla="*/ 63500 w 4312035"/>
              <a:gd name="connsiteY7" fmla="*/ 1892300 h 3886200"/>
              <a:gd name="connsiteX8" fmla="*/ 50800 w 4312035"/>
              <a:gd name="connsiteY8" fmla="*/ 1930400 h 3886200"/>
              <a:gd name="connsiteX9" fmla="*/ 25400 w 4312035"/>
              <a:gd name="connsiteY9" fmla="*/ 2032000 h 3886200"/>
              <a:gd name="connsiteX10" fmla="*/ 0 w 4312035"/>
              <a:gd name="connsiteY10" fmla="*/ 2108200 h 3886200"/>
              <a:gd name="connsiteX11" fmla="*/ 12700 w 4312035"/>
              <a:gd name="connsiteY11" fmla="*/ 2298700 h 3886200"/>
              <a:gd name="connsiteX12" fmla="*/ 50800 w 4312035"/>
              <a:gd name="connsiteY12" fmla="*/ 2425700 h 3886200"/>
              <a:gd name="connsiteX13" fmla="*/ 63500 w 4312035"/>
              <a:gd name="connsiteY13" fmla="*/ 2501900 h 3886200"/>
              <a:gd name="connsiteX14" fmla="*/ 88900 w 4312035"/>
              <a:gd name="connsiteY14" fmla="*/ 2603500 h 3886200"/>
              <a:gd name="connsiteX15" fmla="*/ 101600 w 4312035"/>
              <a:gd name="connsiteY15" fmla="*/ 2654300 h 3886200"/>
              <a:gd name="connsiteX16" fmla="*/ 127000 w 4312035"/>
              <a:gd name="connsiteY16" fmla="*/ 2705100 h 3886200"/>
              <a:gd name="connsiteX17" fmla="*/ 165100 w 4312035"/>
              <a:gd name="connsiteY17" fmla="*/ 2832100 h 3886200"/>
              <a:gd name="connsiteX18" fmla="*/ 177800 w 4312035"/>
              <a:gd name="connsiteY18" fmla="*/ 2870200 h 3886200"/>
              <a:gd name="connsiteX19" fmla="*/ 254000 w 4312035"/>
              <a:gd name="connsiteY19" fmla="*/ 2959100 h 3886200"/>
              <a:gd name="connsiteX20" fmla="*/ 381000 w 4312035"/>
              <a:gd name="connsiteY20" fmla="*/ 3136900 h 3886200"/>
              <a:gd name="connsiteX21" fmla="*/ 431800 w 4312035"/>
              <a:gd name="connsiteY21" fmla="*/ 3225800 h 3886200"/>
              <a:gd name="connsiteX22" fmla="*/ 469900 w 4312035"/>
              <a:gd name="connsiteY22" fmla="*/ 3314700 h 3886200"/>
              <a:gd name="connsiteX23" fmla="*/ 533400 w 4312035"/>
              <a:gd name="connsiteY23" fmla="*/ 3378200 h 3886200"/>
              <a:gd name="connsiteX24" fmla="*/ 571500 w 4312035"/>
              <a:gd name="connsiteY24" fmla="*/ 3454400 h 3886200"/>
              <a:gd name="connsiteX25" fmla="*/ 647700 w 4312035"/>
              <a:gd name="connsiteY25" fmla="*/ 3530600 h 3886200"/>
              <a:gd name="connsiteX26" fmla="*/ 685800 w 4312035"/>
              <a:gd name="connsiteY26" fmla="*/ 3594100 h 3886200"/>
              <a:gd name="connsiteX27" fmla="*/ 736600 w 4312035"/>
              <a:gd name="connsiteY27" fmla="*/ 3683000 h 3886200"/>
              <a:gd name="connsiteX28" fmla="*/ 774700 w 4312035"/>
              <a:gd name="connsiteY28" fmla="*/ 3708400 h 3886200"/>
              <a:gd name="connsiteX29" fmla="*/ 800100 w 4312035"/>
              <a:gd name="connsiteY29" fmla="*/ 3746500 h 3886200"/>
              <a:gd name="connsiteX30" fmla="*/ 927100 w 4312035"/>
              <a:gd name="connsiteY30" fmla="*/ 3810000 h 3886200"/>
              <a:gd name="connsiteX31" fmla="*/ 1003300 w 4312035"/>
              <a:gd name="connsiteY31" fmla="*/ 3822700 h 3886200"/>
              <a:gd name="connsiteX32" fmla="*/ 1054100 w 4312035"/>
              <a:gd name="connsiteY32" fmla="*/ 3835400 h 3886200"/>
              <a:gd name="connsiteX33" fmla="*/ 1092200 w 4312035"/>
              <a:gd name="connsiteY33" fmla="*/ 3848100 h 3886200"/>
              <a:gd name="connsiteX34" fmla="*/ 1231900 w 4312035"/>
              <a:gd name="connsiteY34" fmla="*/ 3860800 h 3886200"/>
              <a:gd name="connsiteX35" fmla="*/ 1320800 w 4312035"/>
              <a:gd name="connsiteY35" fmla="*/ 3873500 h 3886200"/>
              <a:gd name="connsiteX36" fmla="*/ 1511300 w 4312035"/>
              <a:gd name="connsiteY36" fmla="*/ 3886200 h 3886200"/>
              <a:gd name="connsiteX37" fmla="*/ 2197100 w 4312035"/>
              <a:gd name="connsiteY37" fmla="*/ 3873500 h 3886200"/>
              <a:gd name="connsiteX38" fmla="*/ 2374900 w 4312035"/>
              <a:gd name="connsiteY38" fmla="*/ 3848100 h 3886200"/>
              <a:gd name="connsiteX39" fmla="*/ 2476500 w 4312035"/>
              <a:gd name="connsiteY39" fmla="*/ 3835400 h 3886200"/>
              <a:gd name="connsiteX40" fmla="*/ 2590800 w 4312035"/>
              <a:gd name="connsiteY40" fmla="*/ 3822700 h 3886200"/>
              <a:gd name="connsiteX41" fmla="*/ 2717800 w 4312035"/>
              <a:gd name="connsiteY41" fmla="*/ 3797300 h 3886200"/>
              <a:gd name="connsiteX42" fmla="*/ 3022600 w 4312035"/>
              <a:gd name="connsiteY42" fmla="*/ 3771900 h 3886200"/>
              <a:gd name="connsiteX43" fmla="*/ 3213100 w 4312035"/>
              <a:gd name="connsiteY43" fmla="*/ 3746500 h 3886200"/>
              <a:gd name="connsiteX44" fmla="*/ 3454400 w 4312035"/>
              <a:gd name="connsiteY44" fmla="*/ 3771900 h 3886200"/>
              <a:gd name="connsiteX45" fmla="*/ 3505200 w 4312035"/>
              <a:gd name="connsiteY45" fmla="*/ 3784600 h 3886200"/>
              <a:gd name="connsiteX46" fmla="*/ 3581400 w 4312035"/>
              <a:gd name="connsiteY46" fmla="*/ 3810000 h 3886200"/>
              <a:gd name="connsiteX47" fmla="*/ 3937000 w 4312035"/>
              <a:gd name="connsiteY47" fmla="*/ 3797300 h 3886200"/>
              <a:gd name="connsiteX48" fmla="*/ 3975100 w 4312035"/>
              <a:gd name="connsiteY48" fmla="*/ 3784600 h 3886200"/>
              <a:gd name="connsiteX49" fmla="*/ 4025900 w 4312035"/>
              <a:gd name="connsiteY49" fmla="*/ 3771900 h 3886200"/>
              <a:gd name="connsiteX50" fmla="*/ 4178300 w 4312035"/>
              <a:gd name="connsiteY50" fmla="*/ 3695700 h 3886200"/>
              <a:gd name="connsiteX51" fmla="*/ 4216400 w 4312035"/>
              <a:gd name="connsiteY51" fmla="*/ 3670300 h 3886200"/>
              <a:gd name="connsiteX52" fmla="*/ 4229100 w 4312035"/>
              <a:gd name="connsiteY52" fmla="*/ 3632200 h 3886200"/>
              <a:gd name="connsiteX53" fmla="*/ 4254500 w 4312035"/>
              <a:gd name="connsiteY53" fmla="*/ 3594100 h 3886200"/>
              <a:gd name="connsiteX54" fmla="*/ 4279900 w 4312035"/>
              <a:gd name="connsiteY54" fmla="*/ 3517900 h 3886200"/>
              <a:gd name="connsiteX55" fmla="*/ 4292600 w 4312035"/>
              <a:gd name="connsiteY55" fmla="*/ 3479800 h 3886200"/>
              <a:gd name="connsiteX56" fmla="*/ 4292600 w 4312035"/>
              <a:gd name="connsiteY56" fmla="*/ 2933700 h 3886200"/>
              <a:gd name="connsiteX57" fmla="*/ 4267200 w 4312035"/>
              <a:gd name="connsiteY57" fmla="*/ 2857500 h 3886200"/>
              <a:gd name="connsiteX58" fmla="*/ 4229100 w 4312035"/>
              <a:gd name="connsiteY58" fmla="*/ 2667000 h 3886200"/>
              <a:gd name="connsiteX59" fmla="*/ 4241800 w 4312035"/>
              <a:gd name="connsiteY59" fmla="*/ 1930400 h 3886200"/>
              <a:gd name="connsiteX60" fmla="*/ 4229100 w 4312035"/>
              <a:gd name="connsiteY60" fmla="*/ 1892300 h 3886200"/>
              <a:gd name="connsiteX61" fmla="*/ 4241800 w 4312035"/>
              <a:gd name="connsiteY61" fmla="*/ 1625600 h 3886200"/>
              <a:gd name="connsiteX62" fmla="*/ 4267200 w 4312035"/>
              <a:gd name="connsiteY62" fmla="*/ 939800 h 3886200"/>
              <a:gd name="connsiteX63" fmla="*/ 4254500 w 4312035"/>
              <a:gd name="connsiteY63" fmla="*/ 673100 h 3886200"/>
              <a:gd name="connsiteX64" fmla="*/ 4229100 w 4312035"/>
              <a:gd name="connsiteY64" fmla="*/ 596900 h 3886200"/>
              <a:gd name="connsiteX65" fmla="*/ 4152900 w 4312035"/>
              <a:gd name="connsiteY65" fmla="*/ 546100 h 3886200"/>
              <a:gd name="connsiteX66" fmla="*/ 4076700 w 4312035"/>
              <a:gd name="connsiteY66" fmla="*/ 495300 h 3886200"/>
              <a:gd name="connsiteX67" fmla="*/ 3975100 w 4312035"/>
              <a:gd name="connsiteY67" fmla="*/ 419100 h 3886200"/>
              <a:gd name="connsiteX68" fmla="*/ 3898900 w 4312035"/>
              <a:gd name="connsiteY68" fmla="*/ 393700 h 3886200"/>
              <a:gd name="connsiteX69" fmla="*/ 3860800 w 4312035"/>
              <a:gd name="connsiteY69" fmla="*/ 381000 h 3886200"/>
              <a:gd name="connsiteX70" fmla="*/ 3822700 w 4312035"/>
              <a:gd name="connsiteY70" fmla="*/ 355600 h 3886200"/>
              <a:gd name="connsiteX71" fmla="*/ 3644900 w 4312035"/>
              <a:gd name="connsiteY71" fmla="*/ 330200 h 3886200"/>
              <a:gd name="connsiteX72" fmla="*/ 3492500 w 4312035"/>
              <a:gd name="connsiteY72" fmla="*/ 317500 h 3886200"/>
              <a:gd name="connsiteX73" fmla="*/ 3378200 w 4312035"/>
              <a:gd name="connsiteY73" fmla="*/ 304800 h 3886200"/>
              <a:gd name="connsiteX74" fmla="*/ 3009900 w 4312035"/>
              <a:gd name="connsiteY74" fmla="*/ 292100 h 3886200"/>
              <a:gd name="connsiteX75" fmla="*/ 2819400 w 4312035"/>
              <a:gd name="connsiteY75" fmla="*/ 279400 h 3886200"/>
              <a:gd name="connsiteX76" fmla="*/ 2705100 w 4312035"/>
              <a:gd name="connsiteY76" fmla="*/ 266700 h 3886200"/>
              <a:gd name="connsiteX77" fmla="*/ 1816100 w 4312035"/>
              <a:gd name="connsiteY77" fmla="*/ 101600 h 3886200"/>
              <a:gd name="connsiteX78" fmla="*/ 1778000 w 4312035"/>
              <a:gd name="connsiteY78" fmla="*/ 88900 h 3886200"/>
              <a:gd name="connsiteX79" fmla="*/ 1727200 w 4312035"/>
              <a:gd name="connsiteY79" fmla="*/ 76200 h 3886200"/>
              <a:gd name="connsiteX80" fmla="*/ 1689100 w 4312035"/>
              <a:gd name="connsiteY80" fmla="*/ 63500 h 3886200"/>
              <a:gd name="connsiteX81" fmla="*/ 1638300 w 4312035"/>
              <a:gd name="connsiteY81" fmla="*/ 50800 h 3886200"/>
              <a:gd name="connsiteX82" fmla="*/ 1562100 w 4312035"/>
              <a:gd name="connsiteY82" fmla="*/ 25400 h 3886200"/>
              <a:gd name="connsiteX83" fmla="*/ 1524000 w 4312035"/>
              <a:gd name="connsiteY83" fmla="*/ 12700 h 3886200"/>
              <a:gd name="connsiteX84" fmla="*/ 800100 w 4312035"/>
              <a:gd name="connsiteY84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83247 w 4312035"/>
              <a:gd name="connsiteY5" fmla="*/ 585081 h 3886200"/>
              <a:gd name="connsiteX6" fmla="*/ 63500 w 4312035"/>
              <a:gd name="connsiteY6" fmla="*/ 1892300 h 3886200"/>
              <a:gd name="connsiteX7" fmla="*/ 50800 w 4312035"/>
              <a:gd name="connsiteY7" fmla="*/ 1930400 h 3886200"/>
              <a:gd name="connsiteX8" fmla="*/ 25400 w 4312035"/>
              <a:gd name="connsiteY8" fmla="*/ 2032000 h 3886200"/>
              <a:gd name="connsiteX9" fmla="*/ 0 w 4312035"/>
              <a:gd name="connsiteY9" fmla="*/ 2108200 h 3886200"/>
              <a:gd name="connsiteX10" fmla="*/ 12700 w 4312035"/>
              <a:gd name="connsiteY10" fmla="*/ 2298700 h 3886200"/>
              <a:gd name="connsiteX11" fmla="*/ 50800 w 4312035"/>
              <a:gd name="connsiteY11" fmla="*/ 2425700 h 3886200"/>
              <a:gd name="connsiteX12" fmla="*/ 63500 w 4312035"/>
              <a:gd name="connsiteY12" fmla="*/ 2501900 h 3886200"/>
              <a:gd name="connsiteX13" fmla="*/ 88900 w 4312035"/>
              <a:gd name="connsiteY13" fmla="*/ 2603500 h 3886200"/>
              <a:gd name="connsiteX14" fmla="*/ 101600 w 4312035"/>
              <a:gd name="connsiteY14" fmla="*/ 2654300 h 3886200"/>
              <a:gd name="connsiteX15" fmla="*/ 127000 w 4312035"/>
              <a:gd name="connsiteY15" fmla="*/ 2705100 h 3886200"/>
              <a:gd name="connsiteX16" fmla="*/ 165100 w 4312035"/>
              <a:gd name="connsiteY16" fmla="*/ 2832100 h 3886200"/>
              <a:gd name="connsiteX17" fmla="*/ 177800 w 4312035"/>
              <a:gd name="connsiteY17" fmla="*/ 2870200 h 3886200"/>
              <a:gd name="connsiteX18" fmla="*/ 254000 w 4312035"/>
              <a:gd name="connsiteY18" fmla="*/ 2959100 h 3886200"/>
              <a:gd name="connsiteX19" fmla="*/ 381000 w 4312035"/>
              <a:gd name="connsiteY19" fmla="*/ 3136900 h 3886200"/>
              <a:gd name="connsiteX20" fmla="*/ 431800 w 4312035"/>
              <a:gd name="connsiteY20" fmla="*/ 3225800 h 3886200"/>
              <a:gd name="connsiteX21" fmla="*/ 469900 w 4312035"/>
              <a:gd name="connsiteY21" fmla="*/ 3314700 h 3886200"/>
              <a:gd name="connsiteX22" fmla="*/ 533400 w 4312035"/>
              <a:gd name="connsiteY22" fmla="*/ 3378200 h 3886200"/>
              <a:gd name="connsiteX23" fmla="*/ 571500 w 4312035"/>
              <a:gd name="connsiteY23" fmla="*/ 3454400 h 3886200"/>
              <a:gd name="connsiteX24" fmla="*/ 647700 w 4312035"/>
              <a:gd name="connsiteY24" fmla="*/ 3530600 h 3886200"/>
              <a:gd name="connsiteX25" fmla="*/ 685800 w 4312035"/>
              <a:gd name="connsiteY25" fmla="*/ 3594100 h 3886200"/>
              <a:gd name="connsiteX26" fmla="*/ 736600 w 4312035"/>
              <a:gd name="connsiteY26" fmla="*/ 3683000 h 3886200"/>
              <a:gd name="connsiteX27" fmla="*/ 774700 w 4312035"/>
              <a:gd name="connsiteY27" fmla="*/ 3708400 h 3886200"/>
              <a:gd name="connsiteX28" fmla="*/ 800100 w 4312035"/>
              <a:gd name="connsiteY28" fmla="*/ 3746500 h 3886200"/>
              <a:gd name="connsiteX29" fmla="*/ 927100 w 4312035"/>
              <a:gd name="connsiteY29" fmla="*/ 3810000 h 3886200"/>
              <a:gd name="connsiteX30" fmla="*/ 1003300 w 4312035"/>
              <a:gd name="connsiteY30" fmla="*/ 3822700 h 3886200"/>
              <a:gd name="connsiteX31" fmla="*/ 1054100 w 4312035"/>
              <a:gd name="connsiteY31" fmla="*/ 3835400 h 3886200"/>
              <a:gd name="connsiteX32" fmla="*/ 1092200 w 4312035"/>
              <a:gd name="connsiteY32" fmla="*/ 3848100 h 3886200"/>
              <a:gd name="connsiteX33" fmla="*/ 1231900 w 4312035"/>
              <a:gd name="connsiteY33" fmla="*/ 3860800 h 3886200"/>
              <a:gd name="connsiteX34" fmla="*/ 1320800 w 4312035"/>
              <a:gd name="connsiteY34" fmla="*/ 3873500 h 3886200"/>
              <a:gd name="connsiteX35" fmla="*/ 1511300 w 4312035"/>
              <a:gd name="connsiteY35" fmla="*/ 3886200 h 3886200"/>
              <a:gd name="connsiteX36" fmla="*/ 2197100 w 4312035"/>
              <a:gd name="connsiteY36" fmla="*/ 3873500 h 3886200"/>
              <a:gd name="connsiteX37" fmla="*/ 2374900 w 4312035"/>
              <a:gd name="connsiteY37" fmla="*/ 3848100 h 3886200"/>
              <a:gd name="connsiteX38" fmla="*/ 2476500 w 4312035"/>
              <a:gd name="connsiteY38" fmla="*/ 3835400 h 3886200"/>
              <a:gd name="connsiteX39" fmla="*/ 2590800 w 4312035"/>
              <a:gd name="connsiteY39" fmla="*/ 3822700 h 3886200"/>
              <a:gd name="connsiteX40" fmla="*/ 2717800 w 4312035"/>
              <a:gd name="connsiteY40" fmla="*/ 3797300 h 3886200"/>
              <a:gd name="connsiteX41" fmla="*/ 3022600 w 4312035"/>
              <a:gd name="connsiteY41" fmla="*/ 3771900 h 3886200"/>
              <a:gd name="connsiteX42" fmla="*/ 3213100 w 4312035"/>
              <a:gd name="connsiteY42" fmla="*/ 3746500 h 3886200"/>
              <a:gd name="connsiteX43" fmla="*/ 3454400 w 4312035"/>
              <a:gd name="connsiteY43" fmla="*/ 3771900 h 3886200"/>
              <a:gd name="connsiteX44" fmla="*/ 3505200 w 4312035"/>
              <a:gd name="connsiteY44" fmla="*/ 3784600 h 3886200"/>
              <a:gd name="connsiteX45" fmla="*/ 3581400 w 4312035"/>
              <a:gd name="connsiteY45" fmla="*/ 3810000 h 3886200"/>
              <a:gd name="connsiteX46" fmla="*/ 3937000 w 4312035"/>
              <a:gd name="connsiteY46" fmla="*/ 3797300 h 3886200"/>
              <a:gd name="connsiteX47" fmla="*/ 3975100 w 4312035"/>
              <a:gd name="connsiteY47" fmla="*/ 3784600 h 3886200"/>
              <a:gd name="connsiteX48" fmla="*/ 4025900 w 4312035"/>
              <a:gd name="connsiteY48" fmla="*/ 3771900 h 3886200"/>
              <a:gd name="connsiteX49" fmla="*/ 4178300 w 4312035"/>
              <a:gd name="connsiteY49" fmla="*/ 3695700 h 3886200"/>
              <a:gd name="connsiteX50" fmla="*/ 4216400 w 4312035"/>
              <a:gd name="connsiteY50" fmla="*/ 3670300 h 3886200"/>
              <a:gd name="connsiteX51" fmla="*/ 4229100 w 4312035"/>
              <a:gd name="connsiteY51" fmla="*/ 3632200 h 3886200"/>
              <a:gd name="connsiteX52" fmla="*/ 4254500 w 4312035"/>
              <a:gd name="connsiteY52" fmla="*/ 3594100 h 3886200"/>
              <a:gd name="connsiteX53" fmla="*/ 4279900 w 4312035"/>
              <a:gd name="connsiteY53" fmla="*/ 3517900 h 3886200"/>
              <a:gd name="connsiteX54" fmla="*/ 4292600 w 4312035"/>
              <a:gd name="connsiteY54" fmla="*/ 3479800 h 3886200"/>
              <a:gd name="connsiteX55" fmla="*/ 4292600 w 4312035"/>
              <a:gd name="connsiteY55" fmla="*/ 2933700 h 3886200"/>
              <a:gd name="connsiteX56" fmla="*/ 4267200 w 4312035"/>
              <a:gd name="connsiteY56" fmla="*/ 2857500 h 3886200"/>
              <a:gd name="connsiteX57" fmla="*/ 4229100 w 4312035"/>
              <a:gd name="connsiteY57" fmla="*/ 2667000 h 3886200"/>
              <a:gd name="connsiteX58" fmla="*/ 4241800 w 4312035"/>
              <a:gd name="connsiteY58" fmla="*/ 1930400 h 3886200"/>
              <a:gd name="connsiteX59" fmla="*/ 4229100 w 4312035"/>
              <a:gd name="connsiteY59" fmla="*/ 1892300 h 3886200"/>
              <a:gd name="connsiteX60" fmla="*/ 4241800 w 4312035"/>
              <a:gd name="connsiteY60" fmla="*/ 1625600 h 3886200"/>
              <a:gd name="connsiteX61" fmla="*/ 4267200 w 4312035"/>
              <a:gd name="connsiteY61" fmla="*/ 939800 h 3886200"/>
              <a:gd name="connsiteX62" fmla="*/ 4254500 w 4312035"/>
              <a:gd name="connsiteY62" fmla="*/ 673100 h 3886200"/>
              <a:gd name="connsiteX63" fmla="*/ 4229100 w 4312035"/>
              <a:gd name="connsiteY63" fmla="*/ 596900 h 3886200"/>
              <a:gd name="connsiteX64" fmla="*/ 4152900 w 4312035"/>
              <a:gd name="connsiteY64" fmla="*/ 546100 h 3886200"/>
              <a:gd name="connsiteX65" fmla="*/ 4076700 w 4312035"/>
              <a:gd name="connsiteY65" fmla="*/ 495300 h 3886200"/>
              <a:gd name="connsiteX66" fmla="*/ 3975100 w 4312035"/>
              <a:gd name="connsiteY66" fmla="*/ 419100 h 3886200"/>
              <a:gd name="connsiteX67" fmla="*/ 3898900 w 4312035"/>
              <a:gd name="connsiteY67" fmla="*/ 393700 h 3886200"/>
              <a:gd name="connsiteX68" fmla="*/ 3860800 w 4312035"/>
              <a:gd name="connsiteY68" fmla="*/ 381000 h 3886200"/>
              <a:gd name="connsiteX69" fmla="*/ 3822700 w 4312035"/>
              <a:gd name="connsiteY69" fmla="*/ 355600 h 3886200"/>
              <a:gd name="connsiteX70" fmla="*/ 3644900 w 4312035"/>
              <a:gd name="connsiteY70" fmla="*/ 330200 h 3886200"/>
              <a:gd name="connsiteX71" fmla="*/ 3492500 w 4312035"/>
              <a:gd name="connsiteY71" fmla="*/ 317500 h 3886200"/>
              <a:gd name="connsiteX72" fmla="*/ 3378200 w 4312035"/>
              <a:gd name="connsiteY72" fmla="*/ 304800 h 3886200"/>
              <a:gd name="connsiteX73" fmla="*/ 3009900 w 4312035"/>
              <a:gd name="connsiteY73" fmla="*/ 292100 h 3886200"/>
              <a:gd name="connsiteX74" fmla="*/ 2819400 w 4312035"/>
              <a:gd name="connsiteY74" fmla="*/ 279400 h 3886200"/>
              <a:gd name="connsiteX75" fmla="*/ 2705100 w 4312035"/>
              <a:gd name="connsiteY75" fmla="*/ 266700 h 3886200"/>
              <a:gd name="connsiteX76" fmla="*/ 1816100 w 4312035"/>
              <a:gd name="connsiteY76" fmla="*/ 101600 h 3886200"/>
              <a:gd name="connsiteX77" fmla="*/ 1778000 w 4312035"/>
              <a:gd name="connsiteY77" fmla="*/ 88900 h 3886200"/>
              <a:gd name="connsiteX78" fmla="*/ 1727200 w 4312035"/>
              <a:gd name="connsiteY78" fmla="*/ 76200 h 3886200"/>
              <a:gd name="connsiteX79" fmla="*/ 1689100 w 4312035"/>
              <a:gd name="connsiteY79" fmla="*/ 63500 h 3886200"/>
              <a:gd name="connsiteX80" fmla="*/ 1638300 w 4312035"/>
              <a:gd name="connsiteY80" fmla="*/ 50800 h 3886200"/>
              <a:gd name="connsiteX81" fmla="*/ 1562100 w 4312035"/>
              <a:gd name="connsiteY81" fmla="*/ 25400 h 3886200"/>
              <a:gd name="connsiteX82" fmla="*/ 1524000 w 4312035"/>
              <a:gd name="connsiteY82" fmla="*/ 12700 h 3886200"/>
              <a:gd name="connsiteX83" fmla="*/ 800100 w 4312035"/>
              <a:gd name="connsiteY83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83247 w 4312035"/>
              <a:gd name="connsiteY5" fmla="*/ 585081 h 3886200"/>
              <a:gd name="connsiteX6" fmla="*/ 50800 w 4312035"/>
              <a:gd name="connsiteY6" fmla="*/ 1930400 h 3886200"/>
              <a:gd name="connsiteX7" fmla="*/ 25400 w 4312035"/>
              <a:gd name="connsiteY7" fmla="*/ 2032000 h 3886200"/>
              <a:gd name="connsiteX8" fmla="*/ 0 w 4312035"/>
              <a:gd name="connsiteY8" fmla="*/ 2108200 h 3886200"/>
              <a:gd name="connsiteX9" fmla="*/ 12700 w 4312035"/>
              <a:gd name="connsiteY9" fmla="*/ 2298700 h 3886200"/>
              <a:gd name="connsiteX10" fmla="*/ 50800 w 4312035"/>
              <a:gd name="connsiteY10" fmla="*/ 2425700 h 3886200"/>
              <a:gd name="connsiteX11" fmla="*/ 63500 w 4312035"/>
              <a:gd name="connsiteY11" fmla="*/ 2501900 h 3886200"/>
              <a:gd name="connsiteX12" fmla="*/ 88900 w 4312035"/>
              <a:gd name="connsiteY12" fmla="*/ 2603500 h 3886200"/>
              <a:gd name="connsiteX13" fmla="*/ 101600 w 4312035"/>
              <a:gd name="connsiteY13" fmla="*/ 2654300 h 3886200"/>
              <a:gd name="connsiteX14" fmla="*/ 127000 w 4312035"/>
              <a:gd name="connsiteY14" fmla="*/ 2705100 h 3886200"/>
              <a:gd name="connsiteX15" fmla="*/ 165100 w 4312035"/>
              <a:gd name="connsiteY15" fmla="*/ 2832100 h 3886200"/>
              <a:gd name="connsiteX16" fmla="*/ 177800 w 4312035"/>
              <a:gd name="connsiteY16" fmla="*/ 2870200 h 3886200"/>
              <a:gd name="connsiteX17" fmla="*/ 254000 w 4312035"/>
              <a:gd name="connsiteY17" fmla="*/ 2959100 h 3886200"/>
              <a:gd name="connsiteX18" fmla="*/ 381000 w 4312035"/>
              <a:gd name="connsiteY18" fmla="*/ 3136900 h 3886200"/>
              <a:gd name="connsiteX19" fmla="*/ 431800 w 4312035"/>
              <a:gd name="connsiteY19" fmla="*/ 3225800 h 3886200"/>
              <a:gd name="connsiteX20" fmla="*/ 469900 w 4312035"/>
              <a:gd name="connsiteY20" fmla="*/ 3314700 h 3886200"/>
              <a:gd name="connsiteX21" fmla="*/ 533400 w 4312035"/>
              <a:gd name="connsiteY21" fmla="*/ 3378200 h 3886200"/>
              <a:gd name="connsiteX22" fmla="*/ 571500 w 4312035"/>
              <a:gd name="connsiteY22" fmla="*/ 3454400 h 3886200"/>
              <a:gd name="connsiteX23" fmla="*/ 647700 w 4312035"/>
              <a:gd name="connsiteY23" fmla="*/ 3530600 h 3886200"/>
              <a:gd name="connsiteX24" fmla="*/ 685800 w 4312035"/>
              <a:gd name="connsiteY24" fmla="*/ 3594100 h 3886200"/>
              <a:gd name="connsiteX25" fmla="*/ 736600 w 4312035"/>
              <a:gd name="connsiteY25" fmla="*/ 3683000 h 3886200"/>
              <a:gd name="connsiteX26" fmla="*/ 774700 w 4312035"/>
              <a:gd name="connsiteY26" fmla="*/ 3708400 h 3886200"/>
              <a:gd name="connsiteX27" fmla="*/ 800100 w 4312035"/>
              <a:gd name="connsiteY27" fmla="*/ 3746500 h 3886200"/>
              <a:gd name="connsiteX28" fmla="*/ 927100 w 4312035"/>
              <a:gd name="connsiteY28" fmla="*/ 3810000 h 3886200"/>
              <a:gd name="connsiteX29" fmla="*/ 1003300 w 4312035"/>
              <a:gd name="connsiteY29" fmla="*/ 3822700 h 3886200"/>
              <a:gd name="connsiteX30" fmla="*/ 1054100 w 4312035"/>
              <a:gd name="connsiteY30" fmla="*/ 3835400 h 3886200"/>
              <a:gd name="connsiteX31" fmla="*/ 1092200 w 4312035"/>
              <a:gd name="connsiteY31" fmla="*/ 3848100 h 3886200"/>
              <a:gd name="connsiteX32" fmla="*/ 1231900 w 4312035"/>
              <a:gd name="connsiteY32" fmla="*/ 3860800 h 3886200"/>
              <a:gd name="connsiteX33" fmla="*/ 1320800 w 4312035"/>
              <a:gd name="connsiteY33" fmla="*/ 3873500 h 3886200"/>
              <a:gd name="connsiteX34" fmla="*/ 1511300 w 4312035"/>
              <a:gd name="connsiteY34" fmla="*/ 3886200 h 3886200"/>
              <a:gd name="connsiteX35" fmla="*/ 2197100 w 4312035"/>
              <a:gd name="connsiteY35" fmla="*/ 3873500 h 3886200"/>
              <a:gd name="connsiteX36" fmla="*/ 2374900 w 4312035"/>
              <a:gd name="connsiteY36" fmla="*/ 3848100 h 3886200"/>
              <a:gd name="connsiteX37" fmla="*/ 2476500 w 4312035"/>
              <a:gd name="connsiteY37" fmla="*/ 3835400 h 3886200"/>
              <a:gd name="connsiteX38" fmla="*/ 2590800 w 4312035"/>
              <a:gd name="connsiteY38" fmla="*/ 3822700 h 3886200"/>
              <a:gd name="connsiteX39" fmla="*/ 2717800 w 4312035"/>
              <a:gd name="connsiteY39" fmla="*/ 3797300 h 3886200"/>
              <a:gd name="connsiteX40" fmla="*/ 3022600 w 4312035"/>
              <a:gd name="connsiteY40" fmla="*/ 3771900 h 3886200"/>
              <a:gd name="connsiteX41" fmla="*/ 3213100 w 4312035"/>
              <a:gd name="connsiteY41" fmla="*/ 3746500 h 3886200"/>
              <a:gd name="connsiteX42" fmla="*/ 3454400 w 4312035"/>
              <a:gd name="connsiteY42" fmla="*/ 3771900 h 3886200"/>
              <a:gd name="connsiteX43" fmla="*/ 3505200 w 4312035"/>
              <a:gd name="connsiteY43" fmla="*/ 3784600 h 3886200"/>
              <a:gd name="connsiteX44" fmla="*/ 3581400 w 4312035"/>
              <a:gd name="connsiteY44" fmla="*/ 3810000 h 3886200"/>
              <a:gd name="connsiteX45" fmla="*/ 3937000 w 4312035"/>
              <a:gd name="connsiteY45" fmla="*/ 3797300 h 3886200"/>
              <a:gd name="connsiteX46" fmla="*/ 3975100 w 4312035"/>
              <a:gd name="connsiteY46" fmla="*/ 3784600 h 3886200"/>
              <a:gd name="connsiteX47" fmla="*/ 4025900 w 4312035"/>
              <a:gd name="connsiteY47" fmla="*/ 3771900 h 3886200"/>
              <a:gd name="connsiteX48" fmla="*/ 4178300 w 4312035"/>
              <a:gd name="connsiteY48" fmla="*/ 3695700 h 3886200"/>
              <a:gd name="connsiteX49" fmla="*/ 4216400 w 4312035"/>
              <a:gd name="connsiteY49" fmla="*/ 3670300 h 3886200"/>
              <a:gd name="connsiteX50" fmla="*/ 4229100 w 4312035"/>
              <a:gd name="connsiteY50" fmla="*/ 3632200 h 3886200"/>
              <a:gd name="connsiteX51" fmla="*/ 4254500 w 4312035"/>
              <a:gd name="connsiteY51" fmla="*/ 3594100 h 3886200"/>
              <a:gd name="connsiteX52" fmla="*/ 4279900 w 4312035"/>
              <a:gd name="connsiteY52" fmla="*/ 3517900 h 3886200"/>
              <a:gd name="connsiteX53" fmla="*/ 4292600 w 4312035"/>
              <a:gd name="connsiteY53" fmla="*/ 3479800 h 3886200"/>
              <a:gd name="connsiteX54" fmla="*/ 4292600 w 4312035"/>
              <a:gd name="connsiteY54" fmla="*/ 2933700 h 3886200"/>
              <a:gd name="connsiteX55" fmla="*/ 4267200 w 4312035"/>
              <a:gd name="connsiteY55" fmla="*/ 2857500 h 3886200"/>
              <a:gd name="connsiteX56" fmla="*/ 4229100 w 4312035"/>
              <a:gd name="connsiteY56" fmla="*/ 2667000 h 3886200"/>
              <a:gd name="connsiteX57" fmla="*/ 4241800 w 4312035"/>
              <a:gd name="connsiteY57" fmla="*/ 1930400 h 3886200"/>
              <a:gd name="connsiteX58" fmla="*/ 4229100 w 4312035"/>
              <a:gd name="connsiteY58" fmla="*/ 1892300 h 3886200"/>
              <a:gd name="connsiteX59" fmla="*/ 4241800 w 4312035"/>
              <a:gd name="connsiteY59" fmla="*/ 1625600 h 3886200"/>
              <a:gd name="connsiteX60" fmla="*/ 4267200 w 4312035"/>
              <a:gd name="connsiteY60" fmla="*/ 939800 h 3886200"/>
              <a:gd name="connsiteX61" fmla="*/ 4254500 w 4312035"/>
              <a:gd name="connsiteY61" fmla="*/ 673100 h 3886200"/>
              <a:gd name="connsiteX62" fmla="*/ 4229100 w 4312035"/>
              <a:gd name="connsiteY62" fmla="*/ 596900 h 3886200"/>
              <a:gd name="connsiteX63" fmla="*/ 4152900 w 4312035"/>
              <a:gd name="connsiteY63" fmla="*/ 546100 h 3886200"/>
              <a:gd name="connsiteX64" fmla="*/ 4076700 w 4312035"/>
              <a:gd name="connsiteY64" fmla="*/ 495300 h 3886200"/>
              <a:gd name="connsiteX65" fmla="*/ 3975100 w 4312035"/>
              <a:gd name="connsiteY65" fmla="*/ 419100 h 3886200"/>
              <a:gd name="connsiteX66" fmla="*/ 3898900 w 4312035"/>
              <a:gd name="connsiteY66" fmla="*/ 393700 h 3886200"/>
              <a:gd name="connsiteX67" fmla="*/ 3860800 w 4312035"/>
              <a:gd name="connsiteY67" fmla="*/ 381000 h 3886200"/>
              <a:gd name="connsiteX68" fmla="*/ 3822700 w 4312035"/>
              <a:gd name="connsiteY68" fmla="*/ 355600 h 3886200"/>
              <a:gd name="connsiteX69" fmla="*/ 3644900 w 4312035"/>
              <a:gd name="connsiteY69" fmla="*/ 330200 h 3886200"/>
              <a:gd name="connsiteX70" fmla="*/ 3492500 w 4312035"/>
              <a:gd name="connsiteY70" fmla="*/ 317500 h 3886200"/>
              <a:gd name="connsiteX71" fmla="*/ 3378200 w 4312035"/>
              <a:gd name="connsiteY71" fmla="*/ 304800 h 3886200"/>
              <a:gd name="connsiteX72" fmla="*/ 3009900 w 4312035"/>
              <a:gd name="connsiteY72" fmla="*/ 292100 h 3886200"/>
              <a:gd name="connsiteX73" fmla="*/ 2819400 w 4312035"/>
              <a:gd name="connsiteY73" fmla="*/ 279400 h 3886200"/>
              <a:gd name="connsiteX74" fmla="*/ 2705100 w 4312035"/>
              <a:gd name="connsiteY74" fmla="*/ 266700 h 3886200"/>
              <a:gd name="connsiteX75" fmla="*/ 1816100 w 4312035"/>
              <a:gd name="connsiteY75" fmla="*/ 101600 h 3886200"/>
              <a:gd name="connsiteX76" fmla="*/ 1778000 w 4312035"/>
              <a:gd name="connsiteY76" fmla="*/ 88900 h 3886200"/>
              <a:gd name="connsiteX77" fmla="*/ 1727200 w 4312035"/>
              <a:gd name="connsiteY77" fmla="*/ 76200 h 3886200"/>
              <a:gd name="connsiteX78" fmla="*/ 1689100 w 4312035"/>
              <a:gd name="connsiteY78" fmla="*/ 63500 h 3886200"/>
              <a:gd name="connsiteX79" fmla="*/ 1638300 w 4312035"/>
              <a:gd name="connsiteY79" fmla="*/ 50800 h 3886200"/>
              <a:gd name="connsiteX80" fmla="*/ 1562100 w 4312035"/>
              <a:gd name="connsiteY80" fmla="*/ 25400 h 3886200"/>
              <a:gd name="connsiteX81" fmla="*/ 1524000 w 4312035"/>
              <a:gd name="connsiteY81" fmla="*/ 12700 h 3886200"/>
              <a:gd name="connsiteX82" fmla="*/ 800100 w 4312035"/>
              <a:gd name="connsiteY82" fmla="*/ 0 h 3886200"/>
              <a:gd name="connsiteX0" fmla="*/ 787400 w 4299335"/>
              <a:gd name="connsiteY0" fmla="*/ 0 h 3886200"/>
              <a:gd name="connsiteX1" fmla="*/ 787400 w 4299335"/>
              <a:gd name="connsiteY1" fmla="*/ 0 h 3886200"/>
              <a:gd name="connsiteX2" fmla="*/ 292100 w 4299335"/>
              <a:gd name="connsiteY2" fmla="*/ 8516 h 3886200"/>
              <a:gd name="connsiteX3" fmla="*/ 151372 w 4299335"/>
              <a:gd name="connsiteY3" fmla="*/ 55058 h 3886200"/>
              <a:gd name="connsiteX4" fmla="*/ 87872 w 4299335"/>
              <a:gd name="connsiteY4" fmla="*/ 139700 h 3886200"/>
              <a:gd name="connsiteX5" fmla="*/ 70547 w 4299335"/>
              <a:gd name="connsiteY5" fmla="*/ 585081 h 3886200"/>
              <a:gd name="connsiteX6" fmla="*/ 38100 w 4299335"/>
              <a:gd name="connsiteY6" fmla="*/ 1930400 h 3886200"/>
              <a:gd name="connsiteX7" fmla="*/ 12700 w 4299335"/>
              <a:gd name="connsiteY7" fmla="*/ 2032000 h 3886200"/>
              <a:gd name="connsiteX8" fmla="*/ 0 w 4299335"/>
              <a:gd name="connsiteY8" fmla="*/ 2298700 h 3886200"/>
              <a:gd name="connsiteX9" fmla="*/ 38100 w 4299335"/>
              <a:gd name="connsiteY9" fmla="*/ 2425700 h 3886200"/>
              <a:gd name="connsiteX10" fmla="*/ 50800 w 4299335"/>
              <a:gd name="connsiteY10" fmla="*/ 2501900 h 3886200"/>
              <a:gd name="connsiteX11" fmla="*/ 76200 w 4299335"/>
              <a:gd name="connsiteY11" fmla="*/ 2603500 h 3886200"/>
              <a:gd name="connsiteX12" fmla="*/ 88900 w 4299335"/>
              <a:gd name="connsiteY12" fmla="*/ 2654300 h 3886200"/>
              <a:gd name="connsiteX13" fmla="*/ 114300 w 4299335"/>
              <a:gd name="connsiteY13" fmla="*/ 2705100 h 3886200"/>
              <a:gd name="connsiteX14" fmla="*/ 152400 w 4299335"/>
              <a:gd name="connsiteY14" fmla="*/ 2832100 h 3886200"/>
              <a:gd name="connsiteX15" fmla="*/ 165100 w 4299335"/>
              <a:gd name="connsiteY15" fmla="*/ 2870200 h 3886200"/>
              <a:gd name="connsiteX16" fmla="*/ 241300 w 4299335"/>
              <a:gd name="connsiteY16" fmla="*/ 2959100 h 3886200"/>
              <a:gd name="connsiteX17" fmla="*/ 368300 w 4299335"/>
              <a:gd name="connsiteY17" fmla="*/ 3136900 h 3886200"/>
              <a:gd name="connsiteX18" fmla="*/ 419100 w 4299335"/>
              <a:gd name="connsiteY18" fmla="*/ 3225800 h 3886200"/>
              <a:gd name="connsiteX19" fmla="*/ 457200 w 4299335"/>
              <a:gd name="connsiteY19" fmla="*/ 3314700 h 3886200"/>
              <a:gd name="connsiteX20" fmla="*/ 520700 w 4299335"/>
              <a:gd name="connsiteY20" fmla="*/ 3378200 h 3886200"/>
              <a:gd name="connsiteX21" fmla="*/ 558800 w 4299335"/>
              <a:gd name="connsiteY21" fmla="*/ 3454400 h 3886200"/>
              <a:gd name="connsiteX22" fmla="*/ 635000 w 4299335"/>
              <a:gd name="connsiteY22" fmla="*/ 3530600 h 3886200"/>
              <a:gd name="connsiteX23" fmla="*/ 673100 w 4299335"/>
              <a:gd name="connsiteY23" fmla="*/ 3594100 h 3886200"/>
              <a:gd name="connsiteX24" fmla="*/ 723900 w 4299335"/>
              <a:gd name="connsiteY24" fmla="*/ 3683000 h 3886200"/>
              <a:gd name="connsiteX25" fmla="*/ 762000 w 4299335"/>
              <a:gd name="connsiteY25" fmla="*/ 3708400 h 3886200"/>
              <a:gd name="connsiteX26" fmla="*/ 787400 w 4299335"/>
              <a:gd name="connsiteY26" fmla="*/ 3746500 h 3886200"/>
              <a:gd name="connsiteX27" fmla="*/ 914400 w 4299335"/>
              <a:gd name="connsiteY27" fmla="*/ 3810000 h 3886200"/>
              <a:gd name="connsiteX28" fmla="*/ 990600 w 4299335"/>
              <a:gd name="connsiteY28" fmla="*/ 3822700 h 3886200"/>
              <a:gd name="connsiteX29" fmla="*/ 1041400 w 4299335"/>
              <a:gd name="connsiteY29" fmla="*/ 3835400 h 3886200"/>
              <a:gd name="connsiteX30" fmla="*/ 1079500 w 4299335"/>
              <a:gd name="connsiteY30" fmla="*/ 3848100 h 3886200"/>
              <a:gd name="connsiteX31" fmla="*/ 1219200 w 4299335"/>
              <a:gd name="connsiteY31" fmla="*/ 3860800 h 3886200"/>
              <a:gd name="connsiteX32" fmla="*/ 1308100 w 4299335"/>
              <a:gd name="connsiteY32" fmla="*/ 3873500 h 3886200"/>
              <a:gd name="connsiteX33" fmla="*/ 1498600 w 4299335"/>
              <a:gd name="connsiteY33" fmla="*/ 3886200 h 3886200"/>
              <a:gd name="connsiteX34" fmla="*/ 2184400 w 4299335"/>
              <a:gd name="connsiteY34" fmla="*/ 3873500 h 3886200"/>
              <a:gd name="connsiteX35" fmla="*/ 2362200 w 4299335"/>
              <a:gd name="connsiteY35" fmla="*/ 3848100 h 3886200"/>
              <a:gd name="connsiteX36" fmla="*/ 2463800 w 4299335"/>
              <a:gd name="connsiteY36" fmla="*/ 3835400 h 3886200"/>
              <a:gd name="connsiteX37" fmla="*/ 2578100 w 4299335"/>
              <a:gd name="connsiteY37" fmla="*/ 3822700 h 3886200"/>
              <a:gd name="connsiteX38" fmla="*/ 2705100 w 4299335"/>
              <a:gd name="connsiteY38" fmla="*/ 3797300 h 3886200"/>
              <a:gd name="connsiteX39" fmla="*/ 3009900 w 4299335"/>
              <a:gd name="connsiteY39" fmla="*/ 3771900 h 3886200"/>
              <a:gd name="connsiteX40" fmla="*/ 3200400 w 4299335"/>
              <a:gd name="connsiteY40" fmla="*/ 3746500 h 3886200"/>
              <a:gd name="connsiteX41" fmla="*/ 3441700 w 4299335"/>
              <a:gd name="connsiteY41" fmla="*/ 3771900 h 3886200"/>
              <a:gd name="connsiteX42" fmla="*/ 3492500 w 4299335"/>
              <a:gd name="connsiteY42" fmla="*/ 3784600 h 3886200"/>
              <a:gd name="connsiteX43" fmla="*/ 3568700 w 4299335"/>
              <a:gd name="connsiteY43" fmla="*/ 3810000 h 3886200"/>
              <a:gd name="connsiteX44" fmla="*/ 3924300 w 4299335"/>
              <a:gd name="connsiteY44" fmla="*/ 3797300 h 3886200"/>
              <a:gd name="connsiteX45" fmla="*/ 3962400 w 4299335"/>
              <a:gd name="connsiteY45" fmla="*/ 3784600 h 3886200"/>
              <a:gd name="connsiteX46" fmla="*/ 4013200 w 4299335"/>
              <a:gd name="connsiteY46" fmla="*/ 3771900 h 3886200"/>
              <a:gd name="connsiteX47" fmla="*/ 4165600 w 4299335"/>
              <a:gd name="connsiteY47" fmla="*/ 3695700 h 3886200"/>
              <a:gd name="connsiteX48" fmla="*/ 4203700 w 4299335"/>
              <a:gd name="connsiteY48" fmla="*/ 3670300 h 3886200"/>
              <a:gd name="connsiteX49" fmla="*/ 4216400 w 4299335"/>
              <a:gd name="connsiteY49" fmla="*/ 3632200 h 3886200"/>
              <a:gd name="connsiteX50" fmla="*/ 4241800 w 4299335"/>
              <a:gd name="connsiteY50" fmla="*/ 3594100 h 3886200"/>
              <a:gd name="connsiteX51" fmla="*/ 4267200 w 4299335"/>
              <a:gd name="connsiteY51" fmla="*/ 3517900 h 3886200"/>
              <a:gd name="connsiteX52" fmla="*/ 4279900 w 4299335"/>
              <a:gd name="connsiteY52" fmla="*/ 3479800 h 3886200"/>
              <a:gd name="connsiteX53" fmla="*/ 4279900 w 4299335"/>
              <a:gd name="connsiteY53" fmla="*/ 2933700 h 3886200"/>
              <a:gd name="connsiteX54" fmla="*/ 4254500 w 4299335"/>
              <a:gd name="connsiteY54" fmla="*/ 2857500 h 3886200"/>
              <a:gd name="connsiteX55" fmla="*/ 4216400 w 4299335"/>
              <a:gd name="connsiteY55" fmla="*/ 2667000 h 3886200"/>
              <a:gd name="connsiteX56" fmla="*/ 4229100 w 4299335"/>
              <a:gd name="connsiteY56" fmla="*/ 1930400 h 3886200"/>
              <a:gd name="connsiteX57" fmla="*/ 4216400 w 4299335"/>
              <a:gd name="connsiteY57" fmla="*/ 1892300 h 3886200"/>
              <a:gd name="connsiteX58" fmla="*/ 4229100 w 4299335"/>
              <a:gd name="connsiteY58" fmla="*/ 1625600 h 3886200"/>
              <a:gd name="connsiteX59" fmla="*/ 4254500 w 4299335"/>
              <a:gd name="connsiteY59" fmla="*/ 939800 h 3886200"/>
              <a:gd name="connsiteX60" fmla="*/ 4241800 w 4299335"/>
              <a:gd name="connsiteY60" fmla="*/ 673100 h 3886200"/>
              <a:gd name="connsiteX61" fmla="*/ 4216400 w 4299335"/>
              <a:gd name="connsiteY61" fmla="*/ 596900 h 3886200"/>
              <a:gd name="connsiteX62" fmla="*/ 4140200 w 4299335"/>
              <a:gd name="connsiteY62" fmla="*/ 546100 h 3886200"/>
              <a:gd name="connsiteX63" fmla="*/ 4064000 w 4299335"/>
              <a:gd name="connsiteY63" fmla="*/ 495300 h 3886200"/>
              <a:gd name="connsiteX64" fmla="*/ 3962400 w 4299335"/>
              <a:gd name="connsiteY64" fmla="*/ 419100 h 3886200"/>
              <a:gd name="connsiteX65" fmla="*/ 3886200 w 4299335"/>
              <a:gd name="connsiteY65" fmla="*/ 393700 h 3886200"/>
              <a:gd name="connsiteX66" fmla="*/ 3848100 w 4299335"/>
              <a:gd name="connsiteY66" fmla="*/ 381000 h 3886200"/>
              <a:gd name="connsiteX67" fmla="*/ 3810000 w 4299335"/>
              <a:gd name="connsiteY67" fmla="*/ 355600 h 3886200"/>
              <a:gd name="connsiteX68" fmla="*/ 3632200 w 4299335"/>
              <a:gd name="connsiteY68" fmla="*/ 330200 h 3886200"/>
              <a:gd name="connsiteX69" fmla="*/ 3479800 w 4299335"/>
              <a:gd name="connsiteY69" fmla="*/ 317500 h 3886200"/>
              <a:gd name="connsiteX70" fmla="*/ 3365500 w 4299335"/>
              <a:gd name="connsiteY70" fmla="*/ 304800 h 3886200"/>
              <a:gd name="connsiteX71" fmla="*/ 2997200 w 4299335"/>
              <a:gd name="connsiteY71" fmla="*/ 292100 h 3886200"/>
              <a:gd name="connsiteX72" fmla="*/ 2806700 w 4299335"/>
              <a:gd name="connsiteY72" fmla="*/ 279400 h 3886200"/>
              <a:gd name="connsiteX73" fmla="*/ 2692400 w 4299335"/>
              <a:gd name="connsiteY73" fmla="*/ 266700 h 3886200"/>
              <a:gd name="connsiteX74" fmla="*/ 1803400 w 4299335"/>
              <a:gd name="connsiteY74" fmla="*/ 101600 h 3886200"/>
              <a:gd name="connsiteX75" fmla="*/ 1765300 w 4299335"/>
              <a:gd name="connsiteY75" fmla="*/ 88900 h 3886200"/>
              <a:gd name="connsiteX76" fmla="*/ 1714500 w 4299335"/>
              <a:gd name="connsiteY76" fmla="*/ 76200 h 3886200"/>
              <a:gd name="connsiteX77" fmla="*/ 1676400 w 4299335"/>
              <a:gd name="connsiteY77" fmla="*/ 63500 h 3886200"/>
              <a:gd name="connsiteX78" fmla="*/ 1625600 w 4299335"/>
              <a:gd name="connsiteY78" fmla="*/ 50800 h 3886200"/>
              <a:gd name="connsiteX79" fmla="*/ 1549400 w 4299335"/>
              <a:gd name="connsiteY79" fmla="*/ 25400 h 3886200"/>
              <a:gd name="connsiteX80" fmla="*/ 1511300 w 4299335"/>
              <a:gd name="connsiteY80" fmla="*/ 12700 h 3886200"/>
              <a:gd name="connsiteX81" fmla="*/ 787400 w 4299335"/>
              <a:gd name="connsiteY81" fmla="*/ 0 h 3886200"/>
              <a:gd name="connsiteX0" fmla="*/ 787400 w 4299335"/>
              <a:gd name="connsiteY0" fmla="*/ 0 h 3886200"/>
              <a:gd name="connsiteX1" fmla="*/ 787400 w 4299335"/>
              <a:gd name="connsiteY1" fmla="*/ 0 h 3886200"/>
              <a:gd name="connsiteX2" fmla="*/ 292100 w 4299335"/>
              <a:gd name="connsiteY2" fmla="*/ 8516 h 3886200"/>
              <a:gd name="connsiteX3" fmla="*/ 151372 w 4299335"/>
              <a:gd name="connsiteY3" fmla="*/ 55058 h 3886200"/>
              <a:gd name="connsiteX4" fmla="*/ 87872 w 4299335"/>
              <a:gd name="connsiteY4" fmla="*/ 139700 h 3886200"/>
              <a:gd name="connsiteX5" fmla="*/ 70547 w 4299335"/>
              <a:gd name="connsiteY5" fmla="*/ 585081 h 3886200"/>
              <a:gd name="connsiteX6" fmla="*/ 38100 w 4299335"/>
              <a:gd name="connsiteY6" fmla="*/ 1930400 h 3886200"/>
              <a:gd name="connsiteX7" fmla="*/ 0 w 4299335"/>
              <a:gd name="connsiteY7" fmla="*/ 2298700 h 3886200"/>
              <a:gd name="connsiteX8" fmla="*/ 38100 w 4299335"/>
              <a:gd name="connsiteY8" fmla="*/ 2425700 h 3886200"/>
              <a:gd name="connsiteX9" fmla="*/ 50800 w 4299335"/>
              <a:gd name="connsiteY9" fmla="*/ 2501900 h 3886200"/>
              <a:gd name="connsiteX10" fmla="*/ 76200 w 4299335"/>
              <a:gd name="connsiteY10" fmla="*/ 2603500 h 3886200"/>
              <a:gd name="connsiteX11" fmla="*/ 88900 w 4299335"/>
              <a:gd name="connsiteY11" fmla="*/ 2654300 h 3886200"/>
              <a:gd name="connsiteX12" fmla="*/ 114300 w 4299335"/>
              <a:gd name="connsiteY12" fmla="*/ 2705100 h 3886200"/>
              <a:gd name="connsiteX13" fmla="*/ 152400 w 4299335"/>
              <a:gd name="connsiteY13" fmla="*/ 2832100 h 3886200"/>
              <a:gd name="connsiteX14" fmla="*/ 165100 w 4299335"/>
              <a:gd name="connsiteY14" fmla="*/ 2870200 h 3886200"/>
              <a:gd name="connsiteX15" fmla="*/ 241300 w 4299335"/>
              <a:gd name="connsiteY15" fmla="*/ 2959100 h 3886200"/>
              <a:gd name="connsiteX16" fmla="*/ 368300 w 4299335"/>
              <a:gd name="connsiteY16" fmla="*/ 3136900 h 3886200"/>
              <a:gd name="connsiteX17" fmla="*/ 419100 w 4299335"/>
              <a:gd name="connsiteY17" fmla="*/ 3225800 h 3886200"/>
              <a:gd name="connsiteX18" fmla="*/ 457200 w 4299335"/>
              <a:gd name="connsiteY18" fmla="*/ 3314700 h 3886200"/>
              <a:gd name="connsiteX19" fmla="*/ 520700 w 4299335"/>
              <a:gd name="connsiteY19" fmla="*/ 3378200 h 3886200"/>
              <a:gd name="connsiteX20" fmla="*/ 558800 w 4299335"/>
              <a:gd name="connsiteY20" fmla="*/ 3454400 h 3886200"/>
              <a:gd name="connsiteX21" fmla="*/ 635000 w 4299335"/>
              <a:gd name="connsiteY21" fmla="*/ 3530600 h 3886200"/>
              <a:gd name="connsiteX22" fmla="*/ 673100 w 4299335"/>
              <a:gd name="connsiteY22" fmla="*/ 3594100 h 3886200"/>
              <a:gd name="connsiteX23" fmla="*/ 723900 w 4299335"/>
              <a:gd name="connsiteY23" fmla="*/ 3683000 h 3886200"/>
              <a:gd name="connsiteX24" fmla="*/ 762000 w 4299335"/>
              <a:gd name="connsiteY24" fmla="*/ 3708400 h 3886200"/>
              <a:gd name="connsiteX25" fmla="*/ 787400 w 4299335"/>
              <a:gd name="connsiteY25" fmla="*/ 3746500 h 3886200"/>
              <a:gd name="connsiteX26" fmla="*/ 914400 w 4299335"/>
              <a:gd name="connsiteY26" fmla="*/ 3810000 h 3886200"/>
              <a:gd name="connsiteX27" fmla="*/ 990600 w 4299335"/>
              <a:gd name="connsiteY27" fmla="*/ 3822700 h 3886200"/>
              <a:gd name="connsiteX28" fmla="*/ 1041400 w 4299335"/>
              <a:gd name="connsiteY28" fmla="*/ 3835400 h 3886200"/>
              <a:gd name="connsiteX29" fmla="*/ 1079500 w 4299335"/>
              <a:gd name="connsiteY29" fmla="*/ 3848100 h 3886200"/>
              <a:gd name="connsiteX30" fmla="*/ 1219200 w 4299335"/>
              <a:gd name="connsiteY30" fmla="*/ 3860800 h 3886200"/>
              <a:gd name="connsiteX31" fmla="*/ 1308100 w 4299335"/>
              <a:gd name="connsiteY31" fmla="*/ 3873500 h 3886200"/>
              <a:gd name="connsiteX32" fmla="*/ 1498600 w 4299335"/>
              <a:gd name="connsiteY32" fmla="*/ 3886200 h 3886200"/>
              <a:gd name="connsiteX33" fmla="*/ 2184400 w 4299335"/>
              <a:gd name="connsiteY33" fmla="*/ 3873500 h 3886200"/>
              <a:gd name="connsiteX34" fmla="*/ 2362200 w 4299335"/>
              <a:gd name="connsiteY34" fmla="*/ 3848100 h 3886200"/>
              <a:gd name="connsiteX35" fmla="*/ 2463800 w 4299335"/>
              <a:gd name="connsiteY35" fmla="*/ 3835400 h 3886200"/>
              <a:gd name="connsiteX36" fmla="*/ 2578100 w 4299335"/>
              <a:gd name="connsiteY36" fmla="*/ 3822700 h 3886200"/>
              <a:gd name="connsiteX37" fmla="*/ 2705100 w 4299335"/>
              <a:gd name="connsiteY37" fmla="*/ 3797300 h 3886200"/>
              <a:gd name="connsiteX38" fmla="*/ 3009900 w 4299335"/>
              <a:gd name="connsiteY38" fmla="*/ 3771900 h 3886200"/>
              <a:gd name="connsiteX39" fmla="*/ 3200400 w 4299335"/>
              <a:gd name="connsiteY39" fmla="*/ 3746500 h 3886200"/>
              <a:gd name="connsiteX40" fmla="*/ 3441700 w 4299335"/>
              <a:gd name="connsiteY40" fmla="*/ 3771900 h 3886200"/>
              <a:gd name="connsiteX41" fmla="*/ 3492500 w 4299335"/>
              <a:gd name="connsiteY41" fmla="*/ 3784600 h 3886200"/>
              <a:gd name="connsiteX42" fmla="*/ 3568700 w 4299335"/>
              <a:gd name="connsiteY42" fmla="*/ 3810000 h 3886200"/>
              <a:gd name="connsiteX43" fmla="*/ 3924300 w 4299335"/>
              <a:gd name="connsiteY43" fmla="*/ 3797300 h 3886200"/>
              <a:gd name="connsiteX44" fmla="*/ 3962400 w 4299335"/>
              <a:gd name="connsiteY44" fmla="*/ 3784600 h 3886200"/>
              <a:gd name="connsiteX45" fmla="*/ 4013200 w 4299335"/>
              <a:gd name="connsiteY45" fmla="*/ 3771900 h 3886200"/>
              <a:gd name="connsiteX46" fmla="*/ 4165600 w 4299335"/>
              <a:gd name="connsiteY46" fmla="*/ 3695700 h 3886200"/>
              <a:gd name="connsiteX47" fmla="*/ 4203700 w 4299335"/>
              <a:gd name="connsiteY47" fmla="*/ 3670300 h 3886200"/>
              <a:gd name="connsiteX48" fmla="*/ 4216400 w 4299335"/>
              <a:gd name="connsiteY48" fmla="*/ 3632200 h 3886200"/>
              <a:gd name="connsiteX49" fmla="*/ 4241800 w 4299335"/>
              <a:gd name="connsiteY49" fmla="*/ 3594100 h 3886200"/>
              <a:gd name="connsiteX50" fmla="*/ 4267200 w 4299335"/>
              <a:gd name="connsiteY50" fmla="*/ 3517900 h 3886200"/>
              <a:gd name="connsiteX51" fmla="*/ 4279900 w 4299335"/>
              <a:gd name="connsiteY51" fmla="*/ 3479800 h 3886200"/>
              <a:gd name="connsiteX52" fmla="*/ 4279900 w 4299335"/>
              <a:gd name="connsiteY52" fmla="*/ 2933700 h 3886200"/>
              <a:gd name="connsiteX53" fmla="*/ 4254500 w 4299335"/>
              <a:gd name="connsiteY53" fmla="*/ 2857500 h 3886200"/>
              <a:gd name="connsiteX54" fmla="*/ 4216400 w 4299335"/>
              <a:gd name="connsiteY54" fmla="*/ 2667000 h 3886200"/>
              <a:gd name="connsiteX55" fmla="*/ 4229100 w 4299335"/>
              <a:gd name="connsiteY55" fmla="*/ 1930400 h 3886200"/>
              <a:gd name="connsiteX56" fmla="*/ 4216400 w 4299335"/>
              <a:gd name="connsiteY56" fmla="*/ 1892300 h 3886200"/>
              <a:gd name="connsiteX57" fmla="*/ 4229100 w 4299335"/>
              <a:gd name="connsiteY57" fmla="*/ 1625600 h 3886200"/>
              <a:gd name="connsiteX58" fmla="*/ 4254500 w 4299335"/>
              <a:gd name="connsiteY58" fmla="*/ 939800 h 3886200"/>
              <a:gd name="connsiteX59" fmla="*/ 4241800 w 4299335"/>
              <a:gd name="connsiteY59" fmla="*/ 673100 h 3886200"/>
              <a:gd name="connsiteX60" fmla="*/ 4216400 w 4299335"/>
              <a:gd name="connsiteY60" fmla="*/ 596900 h 3886200"/>
              <a:gd name="connsiteX61" fmla="*/ 4140200 w 4299335"/>
              <a:gd name="connsiteY61" fmla="*/ 546100 h 3886200"/>
              <a:gd name="connsiteX62" fmla="*/ 4064000 w 4299335"/>
              <a:gd name="connsiteY62" fmla="*/ 495300 h 3886200"/>
              <a:gd name="connsiteX63" fmla="*/ 3962400 w 4299335"/>
              <a:gd name="connsiteY63" fmla="*/ 419100 h 3886200"/>
              <a:gd name="connsiteX64" fmla="*/ 3886200 w 4299335"/>
              <a:gd name="connsiteY64" fmla="*/ 393700 h 3886200"/>
              <a:gd name="connsiteX65" fmla="*/ 3848100 w 4299335"/>
              <a:gd name="connsiteY65" fmla="*/ 381000 h 3886200"/>
              <a:gd name="connsiteX66" fmla="*/ 3810000 w 4299335"/>
              <a:gd name="connsiteY66" fmla="*/ 355600 h 3886200"/>
              <a:gd name="connsiteX67" fmla="*/ 3632200 w 4299335"/>
              <a:gd name="connsiteY67" fmla="*/ 330200 h 3886200"/>
              <a:gd name="connsiteX68" fmla="*/ 3479800 w 4299335"/>
              <a:gd name="connsiteY68" fmla="*/ 317500 h 3886200"/>
              <a:gd name="connsiteX69" fmla="*/ 3365500 w 4299335"/>
              <a:gd name="connsiteY69" fmla="*/ 304800 h 3886200"/>
              <a:gd name="connsiteX70" fmla="*/ 2997200 w 4299335"/>
              <a:gd name="connsiteY70" fmla="*/ 292100 h 3886200"/>
              <a:gd name="connsiteX71" fmla="*/ 2806700 w 4299335"/>
              <a:gd name="connsiteY71" fmla="*/ 279400 h 3886200"/>
              <a:gd name="connsiteX72" fmla="*/ 2692400 w 4299335"/>
              <a:gd name="connsiteY72" fmla="*/ 266700 h 3886200"/>
              <a:gd name="connsiteX73" fmla="*/ 1803400 w 4299335"/>
              <a:gd name="connsiteY73" fmla="*/ 101600 h 3886200"/>
              <a:gd name="connsiteX74" fmla="*/ 1765300 w 4299335"/>
              <a:gd name="connsiteY74" fmla="*/ 88900 h 3886200"/>
              <a:gd name="connsiteX75" fmla="*/ 1714500 w 4299335"/>
              <a:gd name="connsiteY75" fmla="*/ 76200 h 3886200"/>
              <a:gd name="connsiteX76" fmla="*/ 1676400 w 4299335"/>
              <a:gd name="connsiteY76" fmla="*/ 63500 h 3886200"/>
              <a:gd name="connsiteX77" fmla="*/ 1625600 w 4299335"/>
              <a:gd name="connsiteY77" fmla="*/ 50800 h 3886200"/>
              <a:gd name="connsiteX78" fmla="*/ 1549400 w 4299335"/>
              <a:gd name="connsiteY78" fmla="*/ 25400 h 3886200"/>
              <a:gd name="connsiteX79" fmla="*/ 1511300 w 4299335"/>
              <a:gd name="connsiteY79" fmla="*/ 12700 h 3886200"/>
              <a:gd name="connsiteX80" fmla="*/ 787400 w 4299335"/>
              <a:gd name="connsiteY80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485547 w 4264182"/>
              <a:gd name="connsiteY18" fmla="*/ 3378200 h 3886200"/>
              <a:gd name="connsiteX19" fmla="*/ 523647 w 4264182"/>
              <a:gd name="connsiteY19" fmla="*/ 3454400 h 3886200"/>
              <a:gd name="connsiteX20" fmla="*/ 599847 w 4264182"/>
              <a:gd name="connsiteY20" fmla="*/ 3530600 h 3886200"/>
              <a:gd name="connsiteX21" fmla="*/ 637947 w 4264182"/>
              <a:gd name="connsiteY21" fmla="*/ 3594100 h 3886200"/>
              <a:gd name="connsiteX22" fmla="*/ 688747 w 4264182"/>
              <a:gd name="connsiteY22" fmla="*/ 3683000 h 3886200"/>
              <a:gd name="connsiteX23" fmla="*/ 726847 w 4264182"/>
              <a:gd name="connsiteY23" fmla="*/ 3708400 h 3886200"/>
              <a:gd name="connsiteX24" fmla="*/ 752247 w 4264182"/>
              <a:gd name="connsiteY24" fmla="*/ 3746500 h 3886200"/>
              <a:gd name="connsiteX25" fmla="*/ 879247 w 4264182"/>
              <a:gd name="connsiteY25" fmla="*/ 3810000 h 3886200"/>
              <a:gd name="connsiteX26" fmla="*/ 955447 w 4264182"/>
              <a:gd name="connsiteY26" fmla="*/ 3822700 h 3886200"/>
              <a:gd name="connsiteX27" fmla="*/ 1006247 w 4264182"/>
              <a:gd name="connsiteY27" fmla="*/ 3835400 h 3886200"/>
              <a:gd name="connsiteX28" fmla="*/ 1044347 w 4264182"/>
              <a:gd name="connsiteY28" fmla="*/ 3848100 h 3886200"/>
              <a:gd name="connsiteX29" fmla="*/ 1184047 w 4264182"/>
              <a:gd name="connsiteY29" fmla="*/ 3860800 h 3886200"/>
              <a:gd name="connsiteX30" fmla="*/ 1272947 w 4264182"/>
              <a:gd name="connsiteY30" fmla="*/ 3873500 h 3886200"/>
              <a:gd name="connsiteX31" fmla="*/ 1463447 w 4264182"/>
              <a:gd name="connsiteY31" fmla="*/ 3886200 h 3886200"/>
              <a:gd name="connsiteX32" fmla="*/ 2149247 w 4264182"/>
              <a:gd name="connsiteY32" fmla="*/ 3873500 h 3886200"/>
              <a:gd name="connsiteX33" fmla="*/ 2327047 w 4264182"/>
              <a:gd name="connsiteY33" fmla="*/ 3848100 h 3886200"/>
              <a:gd name="connsiteX34" fmla="*/ 2428647 w 4264182"/>
              <a:gd name="connsiteY34" fmla="*/ 3835400 h 3886200"/>
              <a:gd name="connsiteX35" fmla="*/ 2542947 w 4264182"/>
              <a:gd name="connsiteY35" fmla="*/ 3822700 h 3886200"/>
              <a:gd name="connsiteX36" fmla="*/ 2669947 w 4264182"/>
              <a:gd name="connsiteY36" fmla="*/ 3797300 h 3886200"/>
              <a:gd name="connsiteX37" fmla="*/ 2974747 w 4264182"/>
              <a:gd name="connsiteY37" fmla="*/ 3771900 h 3886200"/>
              <a:gd name="connsiteX38" fmla="*/ 3165247 w 4264182"/>
              <a:gd name="connsiteY38" fmla="*/ 3746500 h 3886200"/>
              <a:gd name="connsiteX39" fmla="*/ 3406547 w 4264182"/>
              <a:gd name="connsiteY39" fmla="*/ 3771900 h 3886200"/>
              <a:gd name="connsiteX40" fmla="*/ 3457347 w 4264182"/>
              <a:gd name="connsiteY40" fmla="*/ 3784600 h 3886200"/>
              <a:gd name="connsiteX41" fmla="*/ 3533547 w 4264182"/>
              <a:gd name="connsiteY41" fmla="*/ 3810000 h 3886200"/>
              <a:gd name="connsiteX42" fmla="*/ 3889147 w 4264182"/>
              <a:gd name="connsiteY42" fmla="*/ 3797300 h 3886200"/>
              <a:gd name="connsiteX43" fmla="*/ 3927247 w 4264182"/>
              <a:gd name="connsiteY43" fmla="*/ 3784600 h 3886200"/>
              <a:gd name="connsiteX44" fmla="*/ 3978047 w 4264182"/>
              <a:gd name="connsiteY44" fmla="*/ 3771900 h 3886200"/>
              <a:gd name="connsiteX45" fmla="*/ 4130447 w 4264182"/>
              <a:gd name="connsiteY45" fmla="*/ 3695700 h 3886200"/>
              <a:gd name="connsiteX46" fmla="*/ 4168547 w 4264182"/>
              <a:gd name="connsiteY46" fmla="*/ 3670300 h 3886200"/>
              <a:gd name="connsiteX47" fmla="*/ 4181247 w 4264182"/>
              <a:gd name="connsiteY47" fmla="*/ 3632200 h 3886200"/>
              <a:gd name="connsiteX48" fmla="*/ 4206647 w 4264182"/>
              <a:gd name="connsiteY48" fmla="*/ 3594100 h 3886200"/>
              <a:gd name="connsiteX49" fmla="*/ 4232047 w 4264182"/>
              <a:gd name="connsiteY49" fmla="*/ 3517900 h 3886200"/>
              <a:gd name="connsiteX50" fmla="*/ 4244747 w 4264182"/>
              <a:gd name="connsiteY50" fmla="*/ 3479800 h 3886200"/>
              <a:gd name="connsiteX51" fmla="*/ 4244747 w 4264182"/>
              <a:gd name="connsiteY51" fmla="*/ 2933700 h 3886200"/>
              <a:gd name="connsiteX52" fmla="*/ 4219347 w 4264182"/>
              <a:gd name="connsiteY52" fmla="*/ 2857500 h 3886200"/>
              <a:gd name="connsiteX53" fmla="*/ 4181247 w 4264182"/>
              <a:gd name="connsiteY53" fmla="*/ 2667000 h 3886200"/>
              <a:gd name="connsiteX54" fmla="*/ 4193947 w 4264182"/>
              <a:gd name="connsiteY54" fmla="*/ 1930400 h 3886200"/>
              <a:gd name="connsiteX55" fmla="*/ 4181247 w 4264182"/>
              <a:gd name="connsiteY55" fmla="*/ 1892300 h 3886200"/>
              <a:gd name="connsiteX56" fmla="*/ 4193947 w 4264182"/>
              <a:gd name="connsiteY56" fmla="*/ 1625600 h 3886200"/>
              <a:gd name="connsiteX57" fmla="*/ 4219347 w 4264182"/>
              <a:gd name="connsiteY57" fmla="*/ 939800 h 3886200"/>
              <a:gd name="connsiteX58" fmla="*/ 4206647 w 4264182"/>
              <a:gd name="connsiteY58" fmla="*/ 673100 h 3886200"/>
              <a:gd name="connsiteX59" fmla="*/ 4181247 w 4264182"/>
              <a:gd name="connsiteY59" fmla="*/ 596900 h 3886200"/>
              <a:gd name="connsiteX60" fmla="*/ 4105047 w 4264182"/>
              <a:gd name="connsiteY60" fmla="*/ 546100 h 3886200"/>
              <a:gd name="connsiteX61" fmla="*/ 4028847 w 4264182"/>
              <a:gd name="connsiteY61" fmla="*/ 495300 h 3886200"/>
              <a:gd name="connsiteX62" fmla="*/ 3927247 w 4264182"/>
              <a:gd name="connsiteY62" fmla="*/ 419100 h 3886200"/>
              <a:gd name="connsiteX63" fmla="*/ 3851047 w 4264182"/>
              <a:gd name="connsiteY63" fmla="*/ 393700 h 3886200"/>
              <a:gd name="connsiteX64" fmla="*/ 3812947 w 4264182"/>
              <a:gd name="connsiteY64" fmla="*/ 381000 h 3886200"/>
              <a:gd name="connsiteX65" fmla="*/ 3774847 w 4264182"/>
              <a:gd name="connsiteY65" fmla="*/ 355600 h 3886200"/>
              <a:gd name="connsiteX66" fmla="*/ 3597047 w 4264182"/>
              <a:gd name="connsiteY66" fmla="*/ 330200 h 3886200"/>
              <a:gd name="connsiteX67" fmla="*/ 3444647 w 4264182"/>
              <a:gd name="connsiteY67" fmla="*/ 317500 h 3886200"/>
              <a:gd name="connsiteX68" fmla="*/ 3330347 w 4264182"/>
              <a:gd name="connsiteY68" fmla="*/ 304800 h 3886200"/>
              <a:gd name="connsiteX69" fmla="*/ 2962047 w 4264182"/>
              <a:gd name="connsiteY69" fmla="*/ 292100 h 3886200"/>
              <a:gd name="connsiteX70" fmla="*/ 2771547 w 4264182"/>
              <a:gd name="connsiteY70" fmla="*/ 279400 h 3886200"/>
              <a:gd name="connsiteX71" fmla="*/ 2657247 w 4264182"/>
              <a:gd name="connsiteY71" fmla="*/ 266700 h 3886200"/>
              <a:gd name="connsiteX72" fmla="*/ 1768247 w 4264182"/>
              <a:gd name="connsiteY72" fmla="*/ 101600 h 3886200"/>
              <a:gd name="connsiteX73" fmla="*/ 1730147 w 4264182"/>
              <a:gd name="connsiteY73" fmla="*/ 88900 h 3886200"/>
              <a:gd name="connsiteX74" fmla="*/ 1679347 w 4264182"/>
              <a:gd name="connsiteY74" fmla="*/ 76200 h 3886200"/>
              <a:gd name="connsiteX75" fmla="*/ 1641247 w 4264182"/>
              <a:gd name="connsiteY75" fmla="*/ 63500 h 3886200"/>
              <a:gd name="connsiteX76" fmla="*/ 1590447 w 4264182"/>
              <a:gd name="connsiteY76" fmla="*/ 50800 h 3886200"/>
              <a:gd name="connsiteX77" fmla="*/ 1514247 w 4264182"/>
              <a:gd name="connsiteY77" fmla="*/ 25400 h 3886200"/>
              <a:gd name="connsiteX78" fmla="*/ 1476147 w 4264182"/>
              <a:gd name="connsiteY78" fmla="*/ 12700 h 3886200"/>
              <a:gd name="connsiteX79" fmla="*/ 752247 w 4264182"/>
              <a:gd name="connsiteY79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485547 w 4264182"/>
              <a:gd name="connsiteY18" fmla="*/ 3378200 h 3886200"/>
              <a:gd name="connsiteX19" fmla="*/ 523647 w 4264182"/>
              <a:gd name="connsiteY19" fmla="*/ 3454400 h 3886200"/>
              <a:gd name="connsiteX20" fmla="*/ 599847 w 4264182"/>
              <a:gd name="connsiteY20" fmla="*/ 3530600 h 3886200"/>
              <a:gd name="connsiteX21" fmla="*/ 637947 w 4264182"/>
              <a:gd name="connsiteY21" fmla="*/ 3594100 h 3886200"/>
              <a:gd name="connsiteX22" fmla="*/ 688747 w 4264182"/>
              <a:gd name="connsiteY22" fmla="*/ 3683000 h 3886200"/>
              <a:gd name="connsiteX23" fmla="*/ 726847 w 4264182"/>
              <a:gd name="connsiteY23" fmla="*/ 3708400 h 3886200"/>
              <a:gd name="connsiteX24" fmla="*/ 879247 w 4264182"/>
              <a:gd name="connsiteY24" fmla="*/ 3810000 h 3886200"/>
              <a:gd name="connsiteX25" fmla="*/ 955447 w 4264182"/>
              <a:gd name="connsiteY25" fmla="*/ 3822700 h 3886200"/>
              <a:gd name="connsiteX26" fmla="*/ 1006247 w 4264182"/>
              <a:gd name="connsiteY26" fmla="*/ 3835400 h 3886200"/>
              <a:gd name="connsiteX27" fmla="*/ 1044347 w 4264182"/>
              <a:gd name="connsiteY27" fmla="*/ 3848100 h 3886200"/>
              <a:gd name="connsiteX28" fmla="*/ 1184047 w 4264182"/>
              <a:gd name="connsiteY28" fmla="*/ 3860800 h 3886200"/>
              <a:gd name="connsiteX29" fmla="*/ 1272947 w 4264182"/>
              <a:gd name="connsiteY29" fmla="*/ 3873500 h 3886200"/>
              <a:gd name="connsiteX30" fmla="*/ 1463447 w 4264182"/>
              <a:gd name="connsiteY30" fmla="*/ 3886200 h 3886200"/>
              <a:gd name="connsiteX31" fmla="*/ 2149247 w 4264182"/>
              <a:gd name="connsiteY31" fmla="*/ 3873500 h 3886200"/>
              <a:gd name="connsiteX32" fmla="*/ 2327047 w 4264182"/>
              <a:gd name="connsiteY32" fmla="*/ 3848100 h 3886200"/>
              <a:gd name="connsiteX33" fmla="*/ 2428647 w 4264182"/>
              <a:gd name="connsiteY33" fmla="*/ 3835400 h 3886200"/>
              <a:gd name="connsiteX34" fmla="*/ 2542947 w 4264182"/>
              <a:gd name="connsiteY34" fmla="*/ 3822700 h 3886200"/>
              <a:gd name="connsiteX35" fmla="*/ 2669947 w 4264182"/>
              <a:gd name="connsiteY35" fmla="*/ 3797300 h 3886200"/>
              <a:gd name="connsiteX36" fmla="*/ 2974747 w 4264182"/>
              <a:gd name="connsiteY36" fmla="*/ 3771900 h 3886200"/>
              <a:gd name="connsiteX37" fmla="*/ 3165247 w 4264182"/>
              <a:gd name="connsiteY37" fmla="*/ 3746500 h 3886200"/>
              <a:gd name="connsiteX38" fmla="*/ 3406547 w 4264182"/>
              <a:gd name="connsiteY38" fmla="*/ 3771900 h 3886200"/>
              <a:gd name="connsiteX39" fmla="*/ 3457347 w 4264182"/>
              <a:gd name="connsiteY39" fmla="*/ 3784600 h 3886200"/>
              <a:gd name="connsiteX40" fmla="*/ 3533547 w 4264182"/>
              <a:gd name="connsiteY40" fmla="*/ 3810000 h 3886200"/>
              <a:gd name="connsiteX41" fmla="*/ 3889147 w 4264182"/>
              <a:gd name="connsiteY41" fmla="*/ 3797300 h 3886200"/>
              <a:gd name="connsiteX42" fmla="*/ 3927247 w 4264182"/>
              <a:gd name="connsiteY42" fmla="*/ 3784600 h 3886200"/>
              <a:gd name="connsiteX43" fmla="*/ 3978047 w 4264182"/>
              <a:gd name="connsiteY43" fmla="*/ 3771900 h 3886200"/>
              <a:gd name="connsiteX44" fmla="*/ 4130447 w 4264182"/>
              <a:gd name="connsiteY44" fmla="*/ 3695700 h 3886200"/>
              <a:gd name="connsiteX45" fmla="*/ 4168547 w 4264182"/>
              <a:gd name="connsiteY45" fmla="*/ 3670300 h 3886200"/>
              <a:gd name="connsiteX46" fmla="*/ 4181247 w 4264182"/>
              <a:gd name="connsiteY46" fmla="*/ 3632200 h 3886200"/>
              <a:gd name="connsiteX47" fmla="*/ 4206647 w 4264182"/>
              <a:gd name="connsiteY47" fmla="*/ 3594100 h 3886200"/>
              <a:gd name="connsiteX48" fmla="*/ 4232047 w 4264182"/>
              <a:gd name="connsiteY48" fmla="*/ 3517900 h 3886200"/>
              <a:gd name="connsiteX49" fmla="*/ 4244747 w 4264182"/>
              <a:gd name="connsiteY49" fmla="*/ 3479800 h 3886200"/>
              <a:gd name="connsiteX50" fmla="*/ 4244747 w 4264182"/>
              <a:gd name="connsiteY50" fmla="*/ 2933700 h 3886200"/>
              <a:gd name="connsiteX51" fmla="*/ 4219347 w 4264182"/>
              <a:gd name="connsiteY51" fmla="*/ 2857500 h 3886200"/>
              <a:gd name="connsiteX52" fmla="*/ 4181247 w 4264182"/>
              <a:gd name="connsiteY52" fmla="*/ 2667000 h 3886200"/>
              <a:gd name="connsiteX53" fmla="*/ 4193947 w 4264182"/>
              <a:gd name="connsiteY53" fmla="*/ 1930400 h 3886200"/>
              <a:gd name="connsiteX54" fmla="*/ 4181247 w 4264182"/>
              <a:gd name="connsiteY54" fmla="*/ 1892300 h 3886200"/>
              <a:gd name="connsiteX55" fmla="*/ 4193947 w 4264182"/>
              <a:gd name="connsiteY55" fmla="*/ 1625600 h 3886200"/>
              <a:gd name="connsiteX56" fmla="*/ 4219347 w 4264182"/>
              <a:gd name="connsiteY56" fmla="*/ 939800 h 3886200"/>
              <a:gd name="connsiteX57" fmla="*/ 4206647 w 4264182"/>
              <a:gd name="connsiteY57" fmla="*/ 673100 h 3886200"/>
              <a:gd name="connsiteX58" fmla="*/ 4181247 w 4264182"/>
              <a:gd name="connsiteY58" fmla="*/ 596900 h 3886200"/>
              <a:gd name="connsiteX59" fmla="*/ 4105047 w 4264182"/>
              <a:gd name="connsiteY59" fmla="*/ 546100 h 3886200"/>
              <a:gd name="connsiteX60" fmla="*/ 4028847 w 4264182"/>
              <a:gd name="connsiteY60" fmla="*/ 495300 h 3886200"/>
              <a:gd name="connsiteX61" fmla="*/ 3927247 w 4264182"/>
              <a:gd name="connsiteY61" fmla="*/ 419100 h 3886200"/>
              <a:gd name="connsiteX62" fmla="*/ 3851047 w 4264182"/>
              <a:gd name="connsiteY62" fmla="*/ 393700 h 3886200"/>
              <a:gd name="connsiteX63" fmla="*/ 3812947 w 4264182"/>
              <a:gd name="connsiteY63" fmla="*/ 381000 h 3886200"/>
              <a:gd name="connsiteX64" fmla="*/ 3774847 w 4264182"/>
              <a:gd name="connsiteY64" fmla="*/ 355600 h 3886200"/>
              <a:gd name="connsiteX65" fmla="*/ 3597047 w 4264182"/>
              <a:gd name="connsiteY65" fmla="*/ 330200 h 3886200"/>
              <a:gd name="connsiteX66" fmla="*/ 3444647 w 4264182"/>
              <a:gd name="connsiteY66" fmla="*/ 317500 h 3886200"/>
              <a:gd name="connsiteX67" fmla="*/ 3330347 w 4264182"/>
              <a:gd name="connsiteY67" fmla="*/ 304800 h 3886200"/>
              <a:gd name="connsiteX68" fmla="*/ 2962047 w 4264182"/>
              <a:gd name="connsiteY68" fmla="*/ 292100 h 3886200"/>
              <a:gd name="connsiteX69" fmla="*/ 2771547 w 4264182"/>
              <a:gd name="connsiteY69" fmla="*/ 279400 h 3886200"/>
              <a:gd name="connsiteX70" fmla="*/ 2657247 w 4264182"/>
              <a:gd name="connsiteY70" fmla="*/ 266700 h 3886200"/>
              <a:gd name="connsiteX71" fmla="*/ 1768247 w 4264182"/>
              <a:gd name="connsiteY71" fmla="*/ 101600 h 3886200"/>
              <a:gd name="connsiteX72" fmla="*/ 1730147 w 4264182"/>
              <a:gd name="connsiteY72" fmla="*/ 88900 h 3886200"/>
              <a:gd name="connsiteX73" fmla="*/ 1679347 w 4264182"/>
              <a:gd name="connsiteY73" fmla="*/ 76200 h 3886200"/>
              <a:gd name="connsiteX74" fmla="*/ 1641247 w 4264182"/>
              <a:gd name="connsiteY74" fmla="*/ 63500 h 3886200"/>
              <a:gd name="connsiteX75" fmla="*/ 1590447 w 4264182"/>
              <a:gd name="connsiteY75" fmla="*/ 50800 h 3886200"/>
              <a:gd name="connsiteX76" fmla="*/ 1514247 w 4264182"/>
              <a:gd name="connsiteY76" fmla="*/ 25400 h 3886200"/>
              <a:gd name="connsiteX77" fmla="*/ 1476147 w 4264182"/>
              <a:gd name="connsiteY77" fmla="*/ 12700 h 3886200"/>
              <a:gd name="connsiteX78" fmla="*/ 752247 w 4264182"/>
              <a:gd name="connsiteY78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485547 w 4264182"/>
              <a:gd name="connsiteY18" fmla="*/ 3378200 h 3886200"/>
              <a:gd name="connsiteX19" fmla="*/ 523647 w 4264182"/>
              <a:gd name="connsiteY19" fmla="*/ 3454400 h 3886200"/>
              <a:gd name="connsiteX20" fmla="*/ 599847 w 4264182"/>
              <a:gd name="connsiteY20" fmla="*/ 3530600 h 3886200"/>
              <a:gd name="connsiteX21" fmla="*/ 637947 w 4264182"/>
              <a:gd name="connsiteY21" fmla="*/ 3594100 h 3886200"/>
              <a:gd name="connsiteX22" fmla="*/ 688747 w 4264182"/>
              <a:gd name="connsiteY22" fmla="*/ 3683000 h 3886200"/>
              <a:gd name="connsiteX23" fmla="*/ 726847 w 4264182"/>
              <a:gd name="connsiteY23" fmla="*/ 3708400 h 3886200"/>
              <a:gd name="connsiteX24" fmla="*/ 955447 w 4264182"/>
              <a:gd name="connsiteY24" fmla="*/ 3822700 h 3886200"/>
              <a:gd name="connsiteX25" fmla="*/ 1006247 w 4264182"/>
              <a:gd name="connsiteY25" fmla="*/ 3835400 h 3886200"/>
              <a:gd name="connsiteX26" fmla="*/ 1044347 w 4264182"/>
              <a:gd name="connsiteY26" fmla="*/ 3848100 h 3886200"/>
              <a:gd name="connsiteX27" fmla="*/ 1184047 w 4264182"/>
              <a:gd name="connsiteY27" fmla="*/ 3860800 h 3886200"/>
              <a:gd name="connsiteX28" fmla="*/ 1272947 w 4264182"/>
              <a:gd name="connsiteY28" fmla="*/ 3873500 h 3886200"/>
              <a:gd name="connsiteX29" fmla="*/ 1463447 w 4264182"/>
              <a:gd name="connsiteY29" fmla="*/ 3886200 h 3886200"/>
              <a:gd name="connsiteX30" fmla="*/ 2149247 w 4264182"/>
              <a:gd name="connsiteY30" fmla="*/ 3873500 h 3886200"/>
              <a:gd name="connsiteX31" fmla="*/ 2327047 w 4264182"/>
              <a:gd name="connsiteY31" fmla="*/ 3848100 h 3886200"/>
              <a:gd name="connsiteX32" fmla="*/ 2428647 w 4264182"/>
              <a:gd name="connsiteY32" fmla="*/ 3835400 h 3886200"/>
              <a:gd name="connsiteX33" fmla="*/ 2542947 w 4264182"/>
              <a:gd name="connsiteY33" fmla="*/ 3822700 h 3886200"/>
              <a:gd name="connsiteX34" fmla="*/ 2669947 w 4264182"/>
              <a:gd name="connsiteY34" fmla="*/ 3797300 h 3886200"/>
              <a:gd name="connsiteX35" fmla="*/ 2974747 w 4264182"/>
              <a:gd name="connsiteY35" fmla="*/ 3771900 h 3886200"/>
              <a:gd name="connsiteX36" fmla="*/ 3165247 w 4264182"/>
              <a:gd name="connsiteY36" fmla="*/ 3746500 h 3886200"/>
              <a:gd name="connsiteX37" fmla="*/ 3406547 w 4264182"/>
              <a:gd name="connsiteY37" fmla="*/ 3771900 h 3886200"/>
              <a:gd name="connsiteX38" fmla="*/ 3457347 w 4264182"/>
              <a:gd name="connsiteY38" fmla="*/ 3784600 h 3886200"/>
              <a:gd name="connsiteX39" fmla="*/ 3533547 w 4264182"/>
              <a:gd name="connsiteY39" fmla="*/ 3810000 h 3886200"/>
              <a:gd name="connsiteX40" fmla="*/ 3889147 w 4264182"/>
              <a:gd name="connsiteY40" fmla="*/ 3797300 h 3886200"/>
              <a:gd name="connsiteX41" fmla="*/ 3927247 w 4264182"/>
              <a:gd name="connsiteY41" fmla="*/ 3784600 h 3886200"/>
              <a:gd name="connsiteX42" fmla="*/ 3978047 w 4264182"/>
              <a:gd name="connsiteY42" fmla="*/ 3771900 h 3886200"/>
              <a:gd name="connsiteX43" fmla="*/ 4130447 w 4264182"/>
              <a:gd name="connsiteY43" fmla="*/ 3695700 h 3886200"/>
              <a:gd name="connsiteX44" fmla="*/ 4168547 w 4264182"/>
              <a:gd name="connsiteY44" fmla="*/ 3670300 h 3886200"/>
              <a:gd name="connsiteX45" fmla="*/ 4181247 w 4264182"/>
              <a:gd name="connsiteY45" fmla="*/ 3632200 h 3886200"/>
              <a:gd name="connsiteX46" fmla="*/ 4206647 w 4264182"/>
              <a:gd name="connsiteY46" fmla="*/ 3594100 h 3886200"/>
              <a:gd name="connsiteX47" fmla="*/ 4232047 w 4264182"/>
              <a:gd name="connsiteY47" fmla="*/ 3517900 h 3886200"/>
              <a:gd name="connsiteX48" fmla="*/ 4244747 w 4264182"/>
              <a:gd name="connsiteY48" fmla="*/ 3479800 h 3886200"/>
              <a:gd name="connsiteX49" fmla="*/ 4244747 w 4264182"/>
              <a:gd name="connsiteY49" fmla="*/ 2933700 h 3886200"/>
              <a:gd name="connsiteX50" fmla="*/ 4219347 w 4264182"/>
              <a:gd name="connsiteY50" fmla="*/ 2857500 h 3886200"/>
              <a:gd name="connsiteX51" fmla="*/ 4181247 w 4264182"/>
              <a:gd name="connsiteY51" fmla="*/ 2667000 h 3886200"/>
              <a:gd name="connsiteX52" fmla="*/ 4193947 w 4264182"/>
              <a:gd name="connsiteY52" fmla="*/ 1930400 h 3886200"/>
              <a:gd name="connsiteX53" fmla="*/ 4181247 w 4264182"/>
              <a:gd name="connsiteY53" fmla="*/ 1892300 h 3886200"/>
              <a:gd name="connsiteX54" fmla="*/ 4193947 w 4264182"/>
              <a:gd name="connsiteY54" fmla="*/ 1625600 h 3886200"/>
              <a:gd name="connsiteX55" fmla="*/ 4219347 w 4264182"/>
              <a:gd name="connsiteY55" fmla="*/ 939800 h 3886200"/>
              <a:gd name="connsiteX56" fmla="*/ 4206647 w 4264182"/>
              <a:gd name="connsiteY56" fmla="*/ 673100 h 3886200"/>
              <a:gd name="connsiteX57" fmla="*/ 4181247 w 4264182"/>
              <a:gd name="connsiteY57" fmla="*/ 596900 h 3886200"/>
              <a:gd name="connsiteX58" fmla="*/ 4105047 w 4264182"/>
              <a:gd name="connsiteY58" fmla="*/ 546100 h 3886200"/>
              <a:gd name="connsiteX59" fmla="*/ 4028847 w 4264182"/>
              <a:gd name="connsiteY59" fmla="*/ 495300 h 3886200"/>
              <a:gd name="connsiteX60" fmla="*/ 3927247 w 4264182"/>
              <a:gd name="connsiteY60" fmla="*/ 419100 h 3886200"/>
              <a:gd name="connsiteX61" fmla="*/ 3851047 w 4264182"/>
              <a:gd name="connsiteY61" fmla="*/ 393700 h 3886200"/>
              <a:gd name="connsiteX62" fmla="*/ 3812947 w 4264182"/>
              <a:gd name="connsiteY62" fmla="*/ 381000 h 3886200"/>
              <a:gd name="connsiteX63" fmla="*/ 3774847 w 4264182"/>
              <a:gd name="connsiteY63" fmla="*/ 355600 h 3886200"/>
              <a:gd name="connsiteX64" fmla="*/ 3597047 w 4264182"/>
              <a:gd name="connsiteY64" fmla="*/ 330200 h 3886200"/>
              <a:gd name="connsiteX65" fmla="*/ 3444647 w 4264182"/>
              <a:gd name="connsiteY65" fmla="*/ 317500 h 3886200"/>
              <a:gd name="connsiteX66" fmla="*/ 3330347 w 4264182"/>
              <a:gd name="connsiteY66" fmla="*/ 304800 h 3886200"/>
              <a:gd name="connsiteX67" fmla="*/ 2962047 w 4264182"/>
              <a:gd name="connsiteY67" fmla="*/ 292100 h 3886200"/>
              <a:gd name="connsiteX68" fmla="*/ 2771547 w 4264182"/>
              <a:gd name="connsiteY68" fmla="*/ 279400 h 3886200"/>
              <a:gd name="connsiteX69" fmla="*/ 2657247 w 4264182"/>
              <a:gd name="connsiteY69" fmla="*/ 266700 h 3886200"/>
              <a:gd name="connsiteX70" fmla="*/ 1768247 w 4264182"/>
              <a:gd name="connsiteY70" fmla="*/ 101600 h 3886200"/>
              <a:gd name="connsiteX71" fmla="*/ 1730147 w 4264182"/>
              <a:gd name="connsiteY71" fmla="*/ 88900 h 3886200"/>
              <a:gd name="connsiteX72" fmla="*/ 1679347 w 4264182"/>
              <a:gd name="connsiteY72" fmla="*/ 76200 h 3886200"/>
              <a:gd name="connsiteX73" fmla="*/ 1641247 w 4264182"/>
              <a:gd name="connsiteY73" fmla="*/ 63500 h 3886200"/>
              <a:gd name="connsiteX74" fmla="*/ 1590447 w 4264182"/>
              <a:gd name="connsiteY74" fmla="*/ 50800 h 3886200"/>
              <a:gd name="connsiteX75" fmla="*/ 1514247 w 4264182"/>
              <a:gd name="connsiteY75" fmla="*/ 25400 h 3886200"/>
              <a:gd name="connsiteX76" fmla="*/ 1476147 w 4264182"/>
              <a:gd name="connsiteY76" fmla="*/ 12700 h 3886200"/>
              <a:gd name="connsiteX77" fmla="*/ 752247 w 4264182"/>
              <a:gd name="connsiteY77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485547 w 4264182"/>
              <a:gd name="connsiteY18" fmla="*/ 3378200 h 3886200"/>
              <a:gd name="connsiteX19" fmla="*/ 523647 w 4264182"/>
              <a:gd name="connsiteY19" fmla="*/ 3454400 h 3886200"/>
              <a:gd name="connsiteX20" fmla="*/ 599847 w 4264182"/>
              <a:gd name="connsiteY20" fmla="*/ 3530600 h 3886200"/>
              <a:gd name="connsiteX21" fmla="*/ 637947 w 4264182"/>
              <a:gd name="connsiteY21" fmla="*/ 3594100 h 3886200"/>
              <a:gd name="connsiteX22" fmla="*/ 688747 w 4264182"/>
              <a:gd name="connsiteY22" fmla="*/ 3683000 h 3886200"/>
              <a:gd name="connsiteX23" fmla="*/ 726847 w 4264182"/>
              <a:gd name="connsiteY23" fmla="*/ 3708400 h 3886200"/>
              <a:gd name="connsiteX24" fmla="*/ 1006247 w 4264182"/>
              <a:gd name="connsiteY24" fmla="*/ 3835400 h 3886200"/>
              <a:gd name="connsiteX25" fmla="*/ 1044347 w 4264182"/>
              <a:gd name="connsiteY25" fmla="*/ 3848100 h 3886200"/>
              <a:gd name="connsiteX26" fmla="*/ 1184047 w 4264182"/>
              <a:gd name="connsiteY26" fmla="*/ 3860800 h 3886200"/>
              <a:gd name="connsiteX27" fmla="*/ 1272947 w 4264182"/>
              <a:gd name="connsiteY27" fmla="*/ 3873500 h 3886200"/>
              <a:gd name="connsiteX28" fmla="*/ 1463447 w 4264182"/>
              <a:gd name="connsiteY28" fmla="*/ 3886200 h 3886200"/>
              <a:gd name="connsiteX29" fmla="*/ 2149247 w 4264182"/>
              <a:gd name="connsiteY29" fmla="*/ 3873500 h 3886200"/>
              <a:gd name="connsiteX30" fmla="*/ 2327047 w 4264182"/>
              <a:gd name="connsiteY30" fmla="*/ 3848100 h 3886200"/>
              <a:gd name="connsiteX31" fmla="*/ 2428647 w 4264182"/>
              <a:gd name="connsiteY31" fmla="*/ 3835400 h 3886200"/>
              <a:gd name="connsiteX32" fmla="*/ 2542947 w 4264182"/>
              <a:gd name="connsiteY32" fmla="*/ 3822700 h 3886200"/>
              <a:gd name="connsiteX33" fmla="*/ 2669947 w 4264182"/>
              <a:gd name="connsiteY33" fmla="*/ 3797300 h 3886200"/>
              <a:gd name="connsiteX34" fmla="*/ 2974747 w 4264182"/>
              <a:gd name="connsiteY34" fmla="*/ 3771900 h 3886200"/>
              <a:gd name="connsiteX35" fmla="*/ 3165247 w 4264182"/>
              <a:gd name="connsiteY35" fmla="*/ 3746500 h 3886200"/>
              <a:gd name="connsiteX36" fmla="*/ 3406547 w 4264182"/>
              <a:gd name="connsiteY36" fmla="*/ 3771900 h 3886200"/>
              <a:gd name="connsiteX37" fmla="*/ 3457347 w 4264182"/>
              <a:gd name="connsiteY37" fmla="*/ 3784600 h 3886200"/>
              <a:gd name="connsiteX38" fmla="*/ 3533547 w 4264182"/>
              <a:gd name="connsiteY38" fmla="*/ 3810000 h 3886200"/>
              <a:gd name="connsiteX39" fmla="*/ 3889147 w 4264182"/>
              <a:gd name="connsiteY39" fmla="*/ 3797300 h 3886200"/>
              <a:gd name="connsiteX40" fmla="*/ 3927247 w 4264182"/>
              <a:gd name="connsiteY40" fmla="*/ 3784600 h 3886200"/>
              <a:gd name="connsiteX41" fmla="*/ 3978047 w 4264182"/>
              <a:gd name="connsiteY41" fmla="*/ 3771900 h 3886200"/>
              <a:gd name="connsiteX42" fmla="*/ 4130447 w 4264182"/>
              <a:gd name="connsiteY42" fmla="*/ 3695700 h 3886200"/>
              <a:gd name="connsiteX43" fmla="*/ 4168547 w 4264182"/>
              <a:gd name="connsiteY43" fmla="*/ 3670300 h 3886200"/>
              <a:gd name="connsiteX44" fmla="*/ 4181247 w 4264182"/>
              <a:gd name="connsiteY44" fmla="*/ 3632200 h 3886200"/>
              <a:gd name="connsiteX45" fmla="*/ 4206647 w 4264182"/>
              <a:gd name="connsiteY45" fmla="*/ 3594100 h 3886200"/>
              <a:gd name="connsiteX46" fmla="*/ 4232047 w 4264182"/>
              <a:gd name="connsiteY46" fmla="*/ 3517900 h 3886200"/>
              <a:gd name="connsiteX47" fmla="*/ 4244747 w 4264182"/>
              <a:gd name="connsiteY47" fmla="*/ 3479800 h 3886200"/>
              <a:gd name="connsiteX48" fmla="*/ 4244747 w 4264182"/>
              <a:gd name="connsiteY48" fmla="*/ 2933700 h 3886200"/>
              <a:gd name="connsiteX49" fmla="*/ 4219347 w 4264182"/>
              <a:gd name="connsiteY49" fmla="*/ 2857500 h 3886200"/>
              <a:gd name="connsiteX50" fmla="*/ 4181247 w 4264182"/>
              <a:gd name="connsiteY50" fmla="*/ 2667000 h 3886200"/>
              <a:gd name="connsiteX51" fmla="*/ 4193947 w 4264182"/>
              <a:gd name="connsiteY51" fmla="*/ 1930400 h 3886200"/>
              <a:gd name="connsiteX52" fmla="*/ 4181247 w 4264182"/>
              <a:gd name="connsiteY52" fmla="*/ 1892300 h 3886200"/>
              <a:gd name="connsiteX53" fmla="*/ 4193947 w 4264182"/>
              <a:gd name="connsiteY53" fmla="*/ 1625600 h 3886200"/>
              <a:gd name="connsiteX54" fmla="*/ 4219347 w 4264182"/>
              <a:gd name="connsiteY54" fmla="*/ 939800 h 3886200"/>
              <a:gd name="connsiteX55" fmla="*/ 4206647 w 4264182"/>
              <a:gd name="connsiteY55" fmla="*/ 673100 h 3886200"/>
              <a:gd name="connsiteX56" fmla="*/ 4181247 w 4264182"/>
              <a:gd name="connsiteY56" fmla="*/ 596900 h 3886200"/>
              <a:gd name="connsiteX57" fmla="*/ 4105047 w 4264182"/>
              <a:gd name="connsiteY57" fmla="*/ 546100 h 3886200"/>
              <a:gd name="connsiteX58" fmla="*/ 4028847 w 4264182"/>
              <a:gd name="connsiteY58" fmla="*/ 495300 h 3886200"/>
              <a:gd name="connsiteX59" fmla="*/ 3927247 w 4264182"/>
              <a:gd name="connsiteY59" fmla="*/ 419100 h 3886200"/>
              <a:gd name="connsiteX60" fmla="*/ 3851047 w 4264182"/>
              <a:gd name="connsiteY60" fmla="*/ 393700 h 3886200"/>
              <a:gd name="connsiteX61" fmla="*/ 3812947 w 4264182"/>
              <a:gd name="connsiteY61" fmla="*/ 381000 h 3886200"/>
              <a:gd name="connsiteX62" fmla="*/ 3774847 w 4264182"/>
              <a:gd name="connsiteY62" fmla="*/ 355600 h 3886200"/>
              <a:gd name="connsiteX63" fmla="*/ 3597047 w 4264182"/>
              <a:gd name="connsiteY63" fmla="*/ 330200 h 3886200"/>
              <a:gd name="connsiteX64" fmla="*/ 3444647 w 4264182"/>
              <a:gd name="connsiteY64" fmla="*/ 317500 h 3886200"/>
              <a:gd name="connsiteX65" fmla="*/ 3330347 w 4264182"/>
              <a:gd name="connsiteY65" fmla="*/ 304800 h 3886200"/>
              <a:gd name="connsiteX66" fmla="*/ 2962047 w 4264182"/>
              <a:gd name="connsiteY66" fmla="*/ 292100 h 3886200"/>
              <a:gd name="connsiteX67" fmla="*/ 2771547 w 4264182"/>
              <a:gd name="connsiteY67" fmla="*/ 279400 h 3886200"/>
              <a:gd name="connsiteX68" fmla="*/ 2657247 w 4264182"/>
              <a:gd name="connsiteY68" fmla="*/ 266700 h 3886200"/>
              <a:gd name="connsiteX69" fmla="*/ 1768247 w 4264182"/>
              <a:gd name="connsiteY69" fmla="*/ 101600 h 3886200"/>
              <a:gd name="connsiteX70" fmla="*/ 1730147 w 4264182"/>
              <a:gd name="connsiteY70" fmla="*/ 88900 h 3886200"/>
              <a:gd name="connsiteX71" fmla="*/ 1679347 w 4264182"/>
              <a:gd name="connsiteY71" fmla="*/ 76200 h 3886200"/>
              <a:gd name="connsiteX72" fmla="*/ 1641247 w 4264182"/>
              <a:gd name="connsiteY72" fmla="*/ 63500 h 3886200"/>
              <a:gd name="connsiteX73" fmla="*/ 1590447 w 4264182"/>
              <a:gd name="connsiteY73" fmla="*/ 50800 h 3886200"/>
              <a:gd name="connsiteX74" fmla="*/ 1514247 w 4264182"/>
              <a:gd name="connsiteY74" fmla="*/ 25400 h 3886200"/>
              <a:gd name="connsiteX75" fmla="*/ 1476147 w 4264182"/>
              <a:gd name="connsiteY75" fmla="*/ 12700 h 3886200"/>
              <a:gd name="connsiteX76" fmla="*/ 752247 w 4264182"/>
              <a:gd name="connsiteY76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485547 w 4264182"/>
              <a:gd name="connsiteY18" fmla="*/ 3378200 h 3886200"/>
              <a:gd name="connsiteX19" fmla="*/ 523647 w 4264182"/>
              <a:gd name="connsiteY19" fmla="*/ 3454400 h 3886200"/>
              <a:gd name="connsiteX20" fmla="*/ 599847 w 4264182"/>
              <a:gd name="connsiteY20" fmla="*/ 3530600 h 3886200"/>
              <a:gd name="connsiteX21" fmla="*/ 637947 w 4264182"/>
              <a:gd name="connsiteY21" fmla="*/ 3594100 h 3886200"/>
              <a:gd name="connsiteX22" fmla="*/ 688747 w 4264182"/>
              <a:gd name="connsiteY22" fmla="*/ 3683000 h 3886200"/>
              <a:gd name="connsiteX23" fmla="*/ 726847 w 4264182"/>
              <a:gd name="connsiteY23" fmla="*/ 3708400 h 3886200"/>
              <a:gd name="connsiteX24" fmla="*/ 1006247 w 4264182"/>
              <a:gd name="connsiteY24" fmla="*/ 3835400 h 3886200"/>
              <a:gd name="connsiteX25" fmla="*/ 1184047 w 4264182"/>
              <a:gd name="connsiteY25" fmla="*/ 3860800 h 3886200"/>
              <a:gd name="connsiteX26" fmla="*/ 1272947 w 4264182"/>
              <a:gd name="connsiteY26" fmla="*/ 3873500 h 3886200"/>
              <a:gd name="connsiteX27" fmla="*/ 1463447 w 4264182"/>
              <a:gd name="connsiteY27" fmla="*/ 3886200 h 3886200"/>
              <a:gd name="connsiteX28" fmla="*/ 2149247 w 4264182"/>
              <a:gd name="connsiteY28" fmla="*/ 3873500 h 3886200"/>
              <a:gd name="connsiteX29" fmla="*/ 2327047 w 4264182"/>
              <a:gd name="connsiteY29" fmla="*/ 3848100 h 3886200"/>
              <a:gd name="connsiteX30" fmla="*/ 2428647 w 4264182"/>
              <a:gd name="connsiteY30" fmla="*/ 3835400 h 3886200"/>
              <a:gd name="connsiteX31" fmla="*/ 2542947 w 4264182"/>
              <a:gd name="connsiteY31" fmla="*/ 3822700 h 3886200"/>
              <a:gd name="connsiteX32" fmla="*/ 2669947 w 4264182"/>
              <a:gd name="connsiteY32" fmla="*/ 3797300 h 3886200"/>
              <a:gd name="connsiteX33" fmla="*/ 2974747 w 4264182"/>
              <a:gd name="connsiteY33" fmla="*/ 3771900 h 3886200"/>
              <a:gd name="connsiteX34" fmla="*/ 3165247 w 4264182"/>
              <a:gd name="connsiteY34" fmla="*/ 3746500 h 3886200"/>
              <a:gd name="connsiteX35" fmla="*/ 3406547 w 4264182"/>
              <a:gd name="connsiteY35" fmla="*/ 3771900 h 3886200"/>
              <a:gd name="connsiteX36" fmla="*/ 3457347 w 4264182"/>
              <a:gd name="connsiteY36" fmla="*/ 3784600 h 3886200"/>
              <a:gd name="connsiteX37" fmla="*/ 3533547 w 4264182"/>
              <a:gd name="connsiteY37" fmla="*/ 3810000 h 3886200"/>
              <a:gd name="connsiteX38" fmla="*/ 3889147 w 4264182"/>
              <a:gd name="connsiteY38" fmla="*/ 3797300 h 3886200"/>
              <a:gd name="connsiteX39" fmla="*/ 3927247 w 4264182"/>
              <a:gd name="connsiteY39" fmla="*/ 3784600 h 3886200"/>
              <a:gd name="connsiteX40" fmla="*/ 3978047 w 4264182"/>
              <a:gd name="connsiteY40" fmla="*/ 3771900 h 3886200"/>
              <a:gd name="connsiteX41" fmla="*/ 4130447 w 4264182"/>
              <a:gd name="connsiteY41" fmla="*/ 3695700 h 3886200"/>
              <a:gd name="connsiteX42" fmla="*/ 4168547 w 4264182"/>
              <a:gd name="connsiteY42" fmla="*/ 3670300 h 3886200"/>
              <a:gd name="connsiteX43" fmla="*/ 4181247 w 4264182"/>
              <a:gd name="connsiteY43" fmla="*/ 3632200 h 3886200"/>
              <a:gd name="connsiteX44" fmla="*/ 4206647 w 4264182"/>
              <a:gd name="connsiteY44" fmla="*/ 3594100 h 3886200"/>
              <a:gd name="connsiteX45" fmla="*/ 4232047 w 4264182"/>
              <a:gd name="connsiteY45" fmla="*/ 3517900 h 3886200"/>
              <a:gd name="connsiteX46" fmla="*/ 4244747 w 4264182"/>
              <a:gd name="connsiteY46" fmla="*/ 3479800 h 3886200"/>
              <a:gd name="connsiteX47" fmla="*/ 4244747 w 4264182"/>
              <a:gd name="connsiteY47" fmla="*/ 2933700 h 3886200"/>
              <a:gd name="connsiteX48" fmla="*/ 4219347 w 4264182"/>
              <a:gd name="connsiteY48" fmla="*/ 2857500 h 3886200"/>
              <a:gd name="connsiteX49" fmla="*/ 4181247 w 4264182"/>
              <a:gd name="connsiteY49" fmla="*/ 2667000 h 3886200"/>
              <a:gd name="connsiteX50" fmla="*/ 4193947 w 4264182"/>
              <a:gd name="connsiteY50" fmla="*/ 1930400 h 3886200"/>
              <a:gd name="connsiteX51" fmla="*/ 4181247 w 4264182"/>
              <a:gd name="connsiteY51" fmla="*/ 1892300 h 3886200"/>
              <a:gd name="connsiteX52" fmla="*/ 4193947 w 4264182"/>
              <a:gd name="connsiteY52" fmla="*/ 1625600 h 3886200"/>
              <a:gd name="connsiteX53" fmla="*/ 4219347 w 4264182"/>
              <a:gd name="connsiteY53" fmla="*/ 939800 h 3886200"/>
              <a:gd name="connsiteX54" fmla="*/ 4206647 w 4264182"/>
              <a:gd name="connsiteY54" fmla="*/ 673100 h 3886200"/>
              <a:gd name="connsiteX55" fmla="*/ 4181247 w 4264182"/>
              <a:gd name="connsiteY55" fmla="*/ 596900 h 3886200"/>
              <a:gd name="connsiteX56" fmla="*/ 4105047 w 4264182"/>
              <a:gd name="connsiteY56" fmla="*/ 546100 h 3886200"/>
              <a:gd name="connsiteX57" fmla="*/ 4028847 w 4264182"/>
              <a:gd name="connsiteY57" fmla="*/ 495300 h 3886200"/>
              <a:gd name="connsiteX58" fmla="*/ 3927247 w 4264182"/>
              <a:gd name="connsiteY58" fmla="*/ 419100 h 3886200"/>
              <a:gd name="connsiteX59" fmla="*/ 3851047 w 4264182"/>
              <a:gd name="connsiteY59" fmla="*/ 393700 h 3886200"/>
              <a:gd name="connsiteX60" fmla="*/ 3812947 w 4264182"/>
              <a:gd name="connsiteY60" fmla="*/ 381000 h 3886200"/>
              <a:gd name="connsiteX61" fmla="*/ 3774847 w 4264182"/>
              <a:gd name="connsiteY61" fmla="*/ 355600 h 3886200"/>
              <a:gd name="connsiteX62" fmla="*/ 3597047 w 4264182"/>
              <a:gd name="connsiteY62" fmla="*/ 330200 h 3886200"/>
              <a:gd name="connsiteX63" fmla="*/ 3444647 w 4264182"/>
              <a:gd name="connsiteY63" fmla="*/ 317500 h 3886200"/>
              <a:gd name="connsiteX64" fmla="*/ 3330347 w 4264182"/>
              <a:gd name="connsiteY64" fmla="*/ 304800 h 3886200"/>
              <a:gd name="connsiteX65" fmla="*/ 2962047 w 4264182"/>
              <a:gd name="connsiteY65" fmla="*/ 292100 h 3886200"/>
              <a:gd name="connsiteX66" fmla="*/ 2771547 w 4264182"/>
              <a:gd name="connsiteY66" fmla="*/ 279400 h 3886200"/>
              <a:gd name="connsiteX67" fmla="*/ 2657247 w 4264182"/>
              <a:gd name="connsiteY67" fmla="*/ 266700 h 3886200"/>
              <a:gd name="connsiteX68" fmla="*/ 1768247 w 4264182"/>
              <a:gd name="connsiteY68" fmla="*/ 101600 h 3886200"/>
              <a:gd name="connsiteX69" fmla="*/ 1730147 w 4264182"/>
              <a:gd name="connsiteY69" fmla="*/ 88900 h 3886200"/>
              <a:gd name="connsiteX70" fmla="*/ 1679347 w 4264182"/>
              <a:gd name="connsiteY70" fmla="*/ 76200 h 3886200"/>
              <a:gd name="connsiteX71" fmla="*/ 1641247 w 4264182"/>
              <a:gd name="connsiteY71" fmla="*/ 63500 h 3886200"/>
              <a:gd name="connsiteX72" fmla="*/ 1590447 w 4264182"/>
              <a:gd name="connsiteY72" fmla="*/ 50800 h 3886200"/>
              <a:gd name="connsiteX73" fmla="*/ 1514247 w 4264182"/>
              <a:gd name="connsiteY73" fmla="*/ 25400 h 3886200"/>
              <a:gd name="connsiteX74" fmla="*/ 1476147 w 4264182"/>
              <a:gd name="connsiteY74" fmla="*/ 12700 h 3886200"/>
              <a:gd name="connsiteX75" fmla="*/ 752247 w 4264182"/>
              <a:gd name="connsiteY75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485547 w 4264182"/>
              <a:gd name="connsiteY18" fmla="*/ 3378200 h 3886200"/>
              <a:gd name="connsiteX19" fmla="*/ 523647 w 4264182"/>
              <a:gd name="connsiteY19" fmla="*/ 3454400 h 3886200"/>
              <a:gd name="connsiteX20" fmla="*/ 599847 w 4264182"/>
              <a:gd name="connsiteY20" fmla="*/ 3530600 h 3886200"/>
              <a:gd name="connsiteX21" fmla="*/ 637947 w 4264182"/>
              <a:gd name="connsiteY21" fmla="*/ 3594100 h 3886200"/>
              <a:gd name="connsiteX22" fmla="*/ 688747 w 4264182"/>
              <a:gd name="connsiteY22" fmla="*/ 3683000 h 3886200"/>
              <a:gd name="connsiteX23" fmla="*/ 726847 w 4264182"/>
              <a:gd name="connsiteY23" fmla="*/ 3708400 h 3886200"/>
              <a:gd name="connsiteX24" fmla="*/ 1006247 w 4264182"/>
              <a:gd name="connsiteY24" fmla="*/ 3835400 h 3886200"/>
              <a:gd name="connsiteX25" fmla="*/ 1272947 w 4264182"/>
              <a:gd name="connsiteY25" fmla="*/ 3873500 h 3886200"/>
              <a:gd name="connsiteX26" fmla="*/ 1463447 w 4264182"/>
              <a:gd name="connsiteY26" fmla="*/ 3886200 h 3886200"/>
              <a:gd name="connsiteX27" fmla="*/ 2149247 w 4264182"/>
              <a:gd name="connsiteY27" fmla="*/ 3873500 h 3886200"/>
              <a:gd name="connsiteX28" fmla="*/ 2327047 w 4264182"/>
              <a:gd name="connsiteY28" fmla="*/ 3848100 h 3886200"/>
              <a:gd name="connsiteX29" fmla="*/ 2428647 w 4264182"/>
              <a:gd name="connsiteY29" fmla="*/ 3835400 h 3886200"/>
              <a:gd name="connsiteX30" fmla="*/ 2542947 w 4264182"/>
              <a:gd name="connsiteY30" fmla="*/ 3822700 h 3886200"/>
              <a:gd name="connsiteX31" fmla="*/ 2669947 w 4264182"/>
              <a:gd name="connsiteY31" fmla="*/ 3797300 h 3886200"/>
              <a:gd name="connsiteX32" fmla="*/ 2974747 w 4264182"/>
              <a:gd name="connsiteY32" fmla="*/ 3771900 h 3886200"/>
              <a:gd name="connsiteX33" fmla="*/ 3165247 w 4264182"/>
              <a:gd name="connsiteY33" fmla="*/ 3746500 h 3886200"/>
              <a:gd name="connsiteX34" fmla="*/ 3406547 w 4264182"/>
              <a:gd name="connsiteY34" fmla="*/ 3771900 h 3886200"/>
              <a:gd name="connsiteX35" fmla="*/ 3457347 w 4264182"/>
              <a:gd name="connsiteY35" fmla="*/ 3784600 h 3886200"/>
              <a:gd name="connsiteX36" fmla="*/ 3533547 w 4264182"/>
              <a:gd name="connsiteY36" fmla="*/ 3810000 h 3886200"/>
              <a:gd name="connsiteX37" fmla="*/ 3889147 w 4264182"/>
              <a:gd name="connsiteY37" fmla="*/ 3797300 h 3886200"/>
              <a:gd name="connsiteX38" fmla="*/ 3927247 w 4264182"/>
              <a:gd name="connsiteY38" fmla="*/ 3784600 h 3886200"/>
              <a:gd name="connsiteX39" fmla="*/ 3978047 w 4264182"/>
              <a:gd name="connsiteY39" fmla="*/ 3771900 h 3886200"/>
              <a:gd name="connsiteX40" fmla="*/ 4130447 w 4264182"/>
              <a:gd name="connsiteY40" fmla="*/ 3695700 h 3886200"/>
              <a:gd name="connsiteX41" fmla="*/ 4168547 w 4264182"/>
              <a:gd name="connsiteY41" fmla="*/ 3670300 h 3886200"/>
              <a:gd name="connsiteX42" fmla="*/ 4181247 w 4264182"/>
              <a:gd name="connsiteY42" fmla="*/ 3632200 h 3886200"/>
              <a:gd name="connsiteX43" fmla="*/ 4206647 w 4264182"/>
              <a:gd name="connsiteY43" fmla="*/ 3594100 h 3886200"/>
              <a:gd name="connsiteX44" fmla="*/ 4232047 w 4264182"/>
              <a:gd name="connsiteY44" fmla="*/ 3517900 h 3886200"/>
              <a:gd name="connsiteX45" fmla="*/ 4244747 w 4264182"/>
              <a:gd name="connsiteY45" fmla="*/ 3479800 h 3886200"/>
              <a:gd name="connsiteX46" fmla="*/ 4244747 w 4264182"/>
              <a:gd name="connsiteY46" fmla="*/ 2933700 h 3886200"/>
              <a:gd name="connsiteX47" fmla="*/ 4219347 w 4264182"/>
              <a:gd name="connsiteY47" fmla="*/ 2857500 h 3886200"/>
              <a:gd name="connsiteX48" fmla="*/ 4181247 w 4264182"/>
              <a:gd name="connsiteY48" fmla="*/ 2667000 h 3886200"/>
              <a:gd name="connsiteX49" fmla="*/ 4193947 w 4264182"/>
              <a:gd name="connsiteY49" fmla="*/ 1930400 h 3886200"/>
              <a:gd name="connsiteX50" fmla="*/ 4181247 w 4264182"/>
              <a:gd name="connsiteY50" fmla="*/ 1892300 h 3886200"/>
              <a:gd name="connsiteX51" fmla="*/ 4193947 w 4264182"/>
              <a:gd name="connsiteY51" fmla="*/ 1625600 h 3886200"/>
              <a:gd name="connsiteX52" fmla="*/ 4219347 w 4264182"/>
              <a:gd name="connsiteY52" fmla="*/ 939800 h 3886200"/>
              <a:gd name="connsiteX53" fmla="*/ 4206647 w 4264182"/>
              <a:gd name="connsiteY53" fmla="*/ 673100 h 3886200"/>
              <a:gd name="connsiteX54" fmla="*/ 4181247 w 4264182"/>
              <a:gd name="connsiteY54" fmla="*/ 596900 h 3886200"/>
              <a:gd name="connsiteX55" fmla="*/ 4105047 w 4264182"/>
              <a:gd name="connsiteY55" fmla="*/ 546100 h 3886200"/>
              <a:gd name="connsiteX56" fmla="*/ 4028847 w 4264182"/>
              <a:gd name="connsiteY56" fmla="*/ 495300 h 3886200"/>
              <a:gd name="connsiteX57" fmla="*/ 3927247 w 4264182"/>
              <a:gd name="connsiteY57" fmla="*/ 419100 h 3886200"/>
              <a:gd name="connsiteX58" fmla="*/ 3851047 w 4264182"/>
              <a:gd name="connsiteY58" fmla="*/ 393700 h 3886200"/>
              <a:gd name="connsiteX59" fmla="*/ 3812947 w 4264182"/>
              <a:gd name="connsiteY59" fmla="*/ 381000 h 3886200"/>
              <a:gd name="connsiteX60" fmla="*/ 3774847 w 4264182"/>
              <a:gd name="connsiteY60" fmla="*/ 355600 h 3886200"/>
              <a:gd name="connsiteX61" fmla="*/ 3597047 w 4264182"/>
              <a:gd name="connsiteY61" fmla="*/ 330200 h 3886200"/>
              <a:gd name="connsiteX62" fmla="*/ 3444647 w 4264182"/>
              <a:gd name="connsiteY62" fmla="*/ 317500 h 3886200"/>
              <a:gd name="connsiteX63" fmla="*/ 3330347 w 4264182"/>
              <a:gd name="connsiteY63" fmla="*/ 304800 h 3886200"/>
              <a:gd name="connsiteX64" fmla="*/ 2962047 w 4264182"/>
              <a:gd name="connsiteY64" fmla="*/ 292100 h 3886200"/>
              <a:gd name="connsiteX65" fmla="*/ 2771547 w 4264182"/>
              <a:gd name="connsiteY65" fmla="*/ 279400 h 3886200"/>
              <a:gd name="connsiteX66" fmla="*/ 2657247 w 4264182"/>
              <a:gd name="connsiteY66" fmla="*/ 266700 h 3886200"/>
              <a:gd name="connsiteX67" fmla="*/ 1768247 w 4264182"/>
              <a:gd name="connsiteY67" fmla="*/ 101600 h 3886200"/>
              <a:gd name="connsiteX68" fmla="*/ 1730147 w 4264182"/>
              <a:gd name="connsiteY68" fmla="*/ 88900 h 3886200"/>
              <a:gd name="connsiteX69" fmla="*/ 1679347 w 4264182"/>
              <a:gd name="connsiteY69" fmla="*/ 76200 h 3886200"/>
              <a:gd name="connsiteX70" fmla="*/ 1641247 w 4264182"/>
              <a:gd name="connsiteY70" fmla="*/ 63500 h 3886200"/>
              <a:gd name="connsiteX71" fmla="*/ 1590447 w 4264182"/>
              <a:gd name="connsiteY71" fmla="*/ 50800 h 3886200"/>
              <a:gd name="connsiteX72" fmla="*/ 1514247 w 4264182"/>
              <a:gd name="connsiteY72" fmla="*/ 25400 h 3886200"/>
              <a:gd name="connsiteX73" fmla="*/ 1476147 w 4264182"/>
              <a:gd name="connsiteY73" fmla="*/ 12700 h 3886200"/>
              <a:gd name="connsiteX74" fmla="*/ 752247 w 4264182"/>
              <a:gd name="connsiteY74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485547 w 4264182"/>
              <a:gd name="connsiteY18" fmla="*/ 3378200 h 3886200"/>
              <a:gd name="connsiteX19" fmla="*/ 523647 w 4264182"/>
              <a:gd name="connsiteY19" fmla="*/ 3454400 h 3886200"/>
              <a:gd name="connsiteX20" fmla="*/ 599847 w 4264182"/>
              <a:gd name="connsiteY20" fmla="*/ 3530600 h 3886200"/>
              <a:gd name="connsiteX21" fmla="*/ 688747 w 4264182"/>
              <a:gd name="connsiteY21" fmla="*/ 3683000 h 3886200"/>
              <a:gd name="connsiteX22" fmla="*/ 726847 w 4264182"/>
              <a:gd name="connsiteY22" fmla="*/ 3708400 h 3886200"/>
              <a:gd name="connsiteX23" fmla="*/ 1006247 w 4264182"/>
              <a:gd name="connsiteY23" fmla="*/ 3835400 h 3886200"/>
              <a:gd name="connsiteX24" fmla="*/ 1272947 w 4264182"/>
              <a:gd name="connsiteY24" fmla="*/ 3873500 h 3886200"/>
              <a:gd name="connsiteX25" fmla="*/ 1463447 w 4264182"/>
              <a:gd name="connsiteY25" fmla="*/ 3886200 h 3886200"/>
              <a:gd name="connsiteX26" fmla="*/ 2149247 w 4264182"/>
              <a:gd name="connsiteY26" fmla="*/ 3873500 h 3886200"/>
              <a:gd name="connsiteX27" fmla="*/ 2327047 w 4264182"/>
              <a:gd name="connsiteY27" fmla="*/ 3848100 h 3886200"/>
              <a:gd name="connsiteX28" fmla="*/ 2428647 w 4264182"/>
              <a:gd name="connsiteY28" fmla="*/ 3835400 h 3886200"/>
              <a:gd name="connsiteX29" fmla="*/ 2542947 w 4264182"/>
              <a:gd name="connsiteY29" fmla="*/ 3822700 h 3886200"/>
              <a:gd name="connsiteX30" fmla="*/ 2669947 w 4264182"/>
              <a:gd name="connsiteY30" fmla="*/ 3797300 h 3886200"/>
              <a:gd name="connsiteX31" fmla="*/ 2974747 w 4264182"/>
              <a:gd name="connsiteY31" fmla="*/ 3771900 h 3886200"/>
              <a:gd name="connsiteX32" fmla="*/ 3165247 w 4264182"/>
              <a:gd name="connsiteY32" fmla="*/ 3746500 h 3886200"/>
              <a:gd name="connsiteX33" fmla="*/ 3406547 w 4264182"/>
              <a:gd name="connsiteY33" fmla="*/ 3771900 h 3886200"/>
              <a:gd name="connsiteX34" fmla="*/ 3457347 w 4264182"/>
              <a:gd name="connsiteY34" fmla="*/ 3784600 h 3886200"/>
              <a:gd name="connsiteX35" fmla="*/ 3533547 w 4264182"/>
              <a:gd name="connsiteY35" fmla="*/ 3810000 h 3886200"/>
              <a:gd name="connsiteX36" fmla="*/ 3889147 w 4264182"/>
              <a:gd name="connsiteY36" fmla="*/ 3797300 h 3886200"/>
              <a:gd name="connsiteX37" fmla="*/ 3927247 w 4264182"/>
              <a:gd name="connsiteY37" fmla="*/ 3784600 h 3886200"/>
              <a:gd name="connsiteX38" fmla="*/ 3978047 w 4264182"/>
              <a:gd name="connsiteY38" fmla="*/ 3771900 h 3886200"/>
              <a:gd name="connsiteX39" fmla="*/ 4130447 w 4264182"/>
              <a:gd name="connsiteY39" fmla="*/ 3695700 h 3886200"/>
              <a:gd name="connsiteX40" fmla="*/ 4168547 w 4264182"/>
              <a:gd name="connsiteY40" fmla="*/ 3670300 h 3886200"/>
              <a:gd name="connsiteX41" fmla="*/ 4181247 w 4264182"/>
              <a:gd name="connsiteY41" fmla="*/ 3632200 h 3886200"/>
              <a:gd name="connsiteX42" fmla="*/ 4206647 w 4264182"/>
              <a:gd name="connsiteY42" fmla="*/ 3594100 h 3886200"/>
              <a:gd name="connsiteX43" fmla="*/ 4232047 w 4264182"/>
              <a:gd name="connsiteY43" fmla="*/ 3517900 h 3886200"/>
              <a:gd name="connsiteX44" fmla="*/ 4244747 w 4264182"/>
              <a:gd name="connsiteY44" fmla="*/ 3479800 h 3886200"/>
              <a:gd name="connsiteX45" fmla="*/ 4244747 w 4264182"/>
              <a:gd name="connsiteY45" fmla="*/ 2933700 h 3886200"/>
              <a:gd name="connsiteX46" fmla="*/ 4219347 w 4264182"/>
              <a:gd name="connsiteY46" fmla="*/ 2857500 h 3886200"/>
              <a:gd name="connsiteX47" fmla="*/ 4181247 w 4264182"/>
              <a:gd name="connsiteY47" fmla="*/ 2667000 h 3886200"/>
              <a:gd name="connsiteX48" fmla="*/ 4193947 w 4264182"/>
              <a:gd name="connsiteY48" fmla="*/ 1930400 h 3886200"/>
              <a:gd name="connsiteX49" fmla="*/ 4181247 w 4264182"/>
              <a:gd name="connsiteY49" fmla="*/ 1892300 h 3886200"/>
              <a:gd name="connsiteX50" fmla="*/ 4193947 w 4264182"/>
              <a:gd name="connsiteY50" fmla="*/ 1625600 h 3886200"/>
              <a:gd name="connsiteX51" fmla="*/ 4219347 w 4264182"/>
              <a:gd name="connsiteY51" fmla="*/ 939800 h 3886200"/>
              <a:gd name="connsiteX52" fmla="*/ 4206647 w 4264182"/>
              <a:gd name="connsiteY52" fmla="*/ 673100 h 3886200"/>
              <a:gd name="connsiteX53" fmla="*/ 4181247 w 4264182"/>
              <a:gd name="connsiteY53" fmla="*/ 596900 h 3886200"/>
              <a:gd name="connsiteX54" fmla="*/ 4105047 w 4264182"/>
              <a:gd name="connsiteY54" fmla="*/ 546100 h 3886200"/>
              <a:gd name="connsiteX55" fmla="*/ 4028847 w 4264182"/>
              <a:gd name="connsiteY55" fmla="*/ 495300 h 3886200"/>
              <a:gd name="connsiteX56" fmla="*/ 3927247 w 4264182"/>
              <a:gd name="connsiteY56" fmla="*/ 419100 h 3886200"/>
              <a:gd name="connsiteX57" fmla="*/ 3851047 w 4264182"/>
              <a:gd name="connsiteY57" fmla="*/ 393700 h 3886200"/>
              <a:gd name="connsiteX58" fmla="*/ 3812947 w 4264182"/>
              <a:gd name="connsiteY58" fmla="*/ 381000 h 3886200"/>
              <a:gd name="connsiteX59" fmla="*/ 3774847 w 4264182"/>
              <a:gd name="connsiteY59" fmla="*/ 355600 h 3886200"/>
              <a:gd name="connsiteX60" fmla="*/ 3597047 w 4264182"/>
              <a:gd name="connsiteY60" fmla="*/ 330200 h 3886200"/>
              <a:gd name="connsiteX61" fmla="*/ 3444647 w 4264182"/>
              <a:gd name="connsiteY61" fmla="*/ 317500 h 3886200"/>
              <a:gd name="connsiteX62" fmla="*/ 3330347 w 4264182"/>
              <a:gd name="connsiteY62" fmla="*/ 304800 h 3886200"/>
              <a:gd name="connsiteX63" fmla="*/ 2962047 w 4264182"/>
              <a:gd name="connsiteY63" fmla="*/ 292100 h 3886200"/>
              <a:gd name="connsiteX64" fmla="*/ 2771547 w 4264182"/>
              <a:gd name="connsiteY64" fmla="*/ 279400 h 3886200"/>
              <a:gd name="connsiteX65" fmla="*/ 2657247 w 4264182"/>
              <a:gd name="connsiteY65" fmla="*/ 266700 h 3886200"/>
              <a:gd name="connsiteX66" fmla="*/ 1768247 w 4264182"/>
              <a:gd name="connsiteY66" fmla="*/ 101600 h 3886200"/>
              <a:gd name="connsiteX67" fmla="*/ 1730147 w 4264182"/>
              <a:gd name="connsiteY67" fmla="*/ 88900 h 3886200"/>
              <a:gd name="connsiteX68" fmla="*/ 1679347 w 4264182"/>
              <a:gd name="connsiteY68" fmla="*/ 76200 h 3886200"/>
              <a:gd name="connsiteX69" fmla="*/ 1641247 w 4264182"/>
              <a:gd name="connsiteY69" fmla="*/ 63500 h 3886200"/>
              <a:gd name="connsiteX70" fmla="*/ 1590447 w 4264182"/>
              <a:gd name="connsiteY70" fmla="*/ 50800 h 3886200"/>
              <a:gd name="connsiteX71" fmla="*/ 1514247 w 4264182"/>
              <a:gd name="connsiteY71" fmla="*/ 25400 h 3886200"/>
              <a:gd name="connsiteX72" fmla="*/ 1476147 w 4264182"/>
              <a:gd name="connsiteY72" fmla="*/ 12700 h 3886200"/>
              <a:gd name="connsiteX73" fmla="*/ 752247 w 4264182"/>
              <a:gd name="connsiteY73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485547 w 4264182"/>
              <a:gd name="connsiteY18" fmla="*/ 3378200 h 3886200"/>
              <a:gd name="connsiteX19" fmla="*/ 523647 w 4264182"/>
              <a:gd name="connsiteY19" fmla="*/ 3454400 h 3886200"/>
              <a:gd name="connsiteX20" fmla="*/ 688747 w 4264182"/>
              <a:gd name="connsiteY20" fmla="*/ 3683000 h 3886200"/>
              <a:gd name="connsiteX21" fmla="*/ 726847 w 4264182"/>
              <a:gd name="connsiteY21" fmla="*/ 3708400 h 3886200"/>
              <a:gd name="connsiteX22" fmla="*/ 1006247 w 4264182"/>
              <a:gd name="connsiteY22" fmla="*/ 3835400 h 3886200"/>
              <a:gd name="connsiteX23" fmla="*/ 1272947 w 4264182"/>
              <a:gd name="connsiteY23" fmla="*/ 3873500 h 3886200"/>
              <a:gd name="connsiteX24" fmla="*/ 1463447 w 4264182"/>
              <a:gd name="connsiteY24" fmla="*/ 3886200 h 3886200"/>
              <a:gd name="connsiteX25" fmla="*/ 2149247 w 4264182"/>
              <a:gd name="connsiteY25" fmla="*/ 3873500 h 3886200"/>
              <a:gd name="connsiteX26" fmla="*/ 2327047 w 4264182"/>
              <a:gd name="connsiteY26" fmla="*/ 3848100 h 3886200"/>
              <a:gd name="connsiteX27" fmla="*/ 2428647 w 4264182"/>
              <a:gd name="connsiteY27" fmla="*/ 3835400 h 3886200"/>
              <a:gd name="connsiteX28" fmla="*/ 2542947 w 4264182"/>
              <a:gd name="connsiteY28" fmla="*/ 3822700 h 3886200"/>
              <a:gd name="connsiteX29" fmla="*/ 2669947 w 4264182"/>
              <a:gd name="connsiteY29" fmla="*/ 3797300 h 3886200"/>
              <a:gd name="connsiteX30" fmla="*/ 2974747 w 4264182"/>
              <a:gd name="connsiteY30" fmla="*/ 3771900 h 3886200"/>
              <a:gd name="connsiteX31" fmla="*/ 3165247 w 4264182"/>
              <a:gd name="connsiteY31" fmla="*/ 3746500 h 3886200"/>
              <a:gd name="connsiteX32" fmla="*/ 3406547 w 4264182"/>
              <a:gd name="connsiteY32" fmla="*/ 3771900 h 3886200"/>
              <a:gd name="connsiteX33" fmla="*/ 3457347 w 4264182"/>
              <a:gd name="connsiteY33" fmla="*/ 3784600 h 3886200"/>
              <a:gd name="connsiteX34" fmla="*/ 3533547 w 4264182"/>
              <a:gd name="connsiteY34" fmla="*/ 3810000 h 3886200"/>
              <a:gd name="connsiteX35" fmla="*/ 3889147 w 4264182"/>
              <a:gd name="connsiteY35" fmla="*/ 3797300 h 3886200"/>
              <a:gd name="connsiteX36" fmla="*/ 3927247 w 4264182"/>
              <a:gd name="connsiteY36" fmla="*/ 3784600 h 3886200"/>
              <a:gd name="connsiteX37" fmla="*/ 3978047 w 4264182"/>
              <a:gd name="connsiteY37" fmla="*/ 3771900 h 3886200"/>
              <a:gd name="connsiteX38" fmla="*/ 4130447 w 4264182"/>
              <a:gd name="connsiteY38" fmla="*/ 3695700 h 3886200"/>
              <a:gd name="connsiteX39" fmla="*/ 4168547 w 4264182"/>
              <a:gd name="connsiteY39" fmla="*/ 3670300 h 3886200"/>
              <a:gd name="connsiteX40" fmla="*/ 4181247 w 4264182"/>
              <a:gd name="connsiteY40" fmla="*/ 3632200 h 3886200"/>
              <a:gd name="connsiteX41" fmla="*/ 4206647 w 4264182"/>
              <a:gd name="connsiteY41" fmla="*/ 3594100 h 3886200"/>
              <a:gd name="connsiteX42" fmla="*/ 4232047 w 4264182"/>
              <a:gd name="connsiteY42" fmla="*/ 3517900 h 3886200"/>
              <a:gd name="connsiteX43" fmla="*/ 4244747 w 4264182"/>
              <a:gd name="connsiteY43" fmla="*/ 3479800 h 3886200"/>
              <a:gd name="connsiteX44" fmla="*/ 4244747 w 4264182"/>
              <a:gd name="connsiteY44" fmla="*/ 2933700 h 3886200"/>
              <a:gd name="connsiteX45" fmla="*/ 4219347 w 4264182"/>
              <a:gd name="connsiteY45" fmla="*/ 2857500 h 3886200"/>
              <a:gd name="connsiteX46" fmla="*/ 4181247 w 4264182"/>
              <a:gd name="connsiteY46" fmla="*/ 2667000 h 3886200"/>
              <a:gd name="connsiteX47" fmla="*/ 4193947 w 4264182"/>
              <a:gd name="connsiteY47" fmla="*/ 1930400 h 3886200"/>
              <a:gd name="connsiteX48" fmla="*/ 4181247 w 4264182"/>
              <a:gd name="connsiteY48" fmla="*/ 1892300 h 3886200"/>
              <a:gd name="connsiteX49" fmla="*/ 4193947 w 4264182"/>
              <a:gd name="connsiteY49" fmla="*/ 1625600 h 3886200"/>
              <a:gd name="connsiteX50" fmla="*/ 4219347 w 4264182"/>
              <a:gd name="connsiteY50" fmla="*/ 939800 h 3886200"/>
              <a:gd name="connsiteX51" fmla="*/ 4206647 w 4264182"/>
              <a:gd name="connsiteY51" fmla="*/ 673100 h 3886200"/>
              <a:gd name="connsiteX52" fmla="*/ 4181247 w 4264182"/>
              <a:gd name="connsiteY52" fmla="*/ 596900 h 3886200"/>
              <a:gd name="connsiteX53" fmla="*/ 4105047 w 4264182"/>
              <a:gd name="connsiteY53" fmla="*/ 546100 h 3886200"/>
              <a:gd name="connsiteX54" fmla="*/ 4028847 w 4264182"/>
              <a:gd name="connsiteY54" fmla="*/ 495300 h 3886200"/>
              <a:gd name="connsiteX55" fmla="*/ 3927247 w 4264182"/>
              <a:gd name="connsiteY55" fmla="*/ 419100 h 3886200"/>
              <a:gd name="connsiteX56" fmla="*/ 3851047 w 4264182"/>
              <a:gd name="connsiteY56" fmla="*/ 393700 h 3886200"/>
              <a:gd name="connsiteX57" fmla="*/ 3812947 w 4264182"/>
              <a:gd name="connsiteY57" fmla="*/ 381000 h 3886200"/>
              <a:gd name="connsiteX58" fmla="*/ 3774847 w 4264182"/>
              <a:gd name="connsiteY58" fmla="*/ 355600 h 3886200"/>
              <a:gd name="connsiteX59" fmla="*/ 3597047 w 4264182"/>
              <a:gd name="connsiteY59" fmla="*/ 330200 h 3886200"/>
              <a:gd name="connsiteX60" fmla="*/ 3444647 w 4264182"/>
              <a:gd name="connsiteY60" fmla="*/ 317500 h 3886200"/>
              <a:gd name="connsiteX61" fmla="*/ 3330347 w 4264182"/>
              <a:gd name="connsiteY61" fmla="*/ 304800 h 3886200"/>
              <a:gd name="connsiteX62" fmla="*/ 2962047 w 4264182"/>
              <a:gd name="connsiteY62" fmla="*/ 292100 h 3886200"/>
              <a:gd name="connsiteX63" fmla="*/ 2771547 w 4264182"/>
              <a:gd name="connsiteY63" fmla="*/ 279400 h 3886200"/>
              <a:gd name="connsiteX64" fmla="*/ 2657247 w 4264182"/>
              <a:gd name="connsiteY64" fmla="*/ 266700 h 3886200"/>
              <a:gd name="connsiteX65" fmla="*/ 1768247 w 4264182"/>
              <a:gd name="connsiteY65" fmla="*/ 101600 h 3886200"/>
              <a:gd name="connsiteX66" fmla="*/ 1730147 w 4264182"/>
              <a:gd name="connsiteY66" fmla="*/ 88900 h 3886200"/>
              <a:gd name="connsiteX67" fmla="*/ 1679347 w 4264182"/>
              <a:gd name="connsiteY67" fmla="*/ 76200 h 3886200"/>
              <a:gd name="connsiteX68" fmla="*/ 1641247 w 4264182"/>
              <a:gd name="connsiteY68" fmla="*/ 63500 h 3886200"/>
              <a:gd name="connsiteX69" fmla="*/ 1590447 w 4264182"/>
              <a:gd name="connsiteY69" fmla="*/ 50800 h 3886200"/>
              <a:gd name="connsiteX70" fmla="*/ 1514247 w 4264182"/>
              <a:gd name="connsiteY70" fmla="*/ 25400 h 3886200"/>
              <a:gd name="connsiteX71" fmla="*/ 1476147 w 4264182"/>
              <a:gd name="connsiteY71" fmla="*/ 12700 h 3886200"/>
              <a:gd name="connsiteX72" fmla="*/ 752247 w 4264182"/>
              <a:gd name="connsiteY72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485547 w 4264182"/>
              <a:gd name="connsiteY18" fmla="*/ 3378200 h 3886200"/>
              <a:gd name="connsiteX19" fmla="*/ 688747 w 4264182"/>
              <a:gd name="connsiteY19" fmla="*/ 3683000 h 3886200"/>
              <a:gd name="connsiteX20" fmla="*/ 726847 w 4264182"/>
              <a:gd name="connsiteY20" fmla="*/ 3708400 h 3886200"/>
              <a:gd name="connsiteX21" fmla="*/ 1006247 w 4264182"/>
              <a:gd name="connsiteY21" fmla="*/ 3835400 h 3886200"/>
              <a:gd name="connsiteX22" fmla="*/ 1272947 w 4264182"/>
              <a:gd name="connsiteY22" fmla="*/ 3873500 h 3886200"/>
              <a:gd name="connsiteX23" fmla="*/ 1463447 w 4264182"/>
              <a:gd name="connsiteY23" fmla="*/ 3886200 h 3886200"/>
              <a:gd name="connsiteX24" fmla="*/ 2149247 w 4264182"/>
              <a:gd name="connsiteY24" fmla="*/ 3873500 h 3886200"/>
              <a:gd name="connsiteX25" fmla="*/ 2327047 w 4264182"/>
              <a:gd name="connsiteY25" fmla="*/ 3848100 h 3886200"/>
              <a:gd name="connsiteX26" fmla="*/ 2428647 w 4264182"/>
              <a:gd name="connsiteY26" fmla="*/ 3835400 h 3886200"/>
              <a:gd name="connsiteX27" fmla="*/ 2542947 w 4264182"/>
              <a:gd name="connsiteY27" fmla="*/ 3822700 h 3886200"/>
              <a:gd name="connsiteX28" fmla="*/ 2669947 w 4264182"/>
              <a:gd name="connsiteY28" fmla="*/ 3797300 h 3886200"/>
              <a:gd name="connsiteX29" fmla="*/ 2974747 w 4264182"/>
              <a:gd name="connsiteY29" fmla="*/ 3771900 h 3886200"/>
              <a:gd name="connsiteX30" fmla="*/ 3165247 w 4264182"/>
              <a:gd name="connsiteY30" fmla="*/ 3746500 h 3886200"/>
              <a:gd name="connsiteX31" fmla="*/ 3406547 w 4264182"/>
              <a:gd name="connsiteY31" fmla="*/ 3771900 h 3886200"/>
              <a:gd name="connsiteX32" fmla="*/ 3457347 w 4264182"/>
              <a:gd name="connsiteY32" fmla="*/ 3784600 h 3886200"/>
              <a:gd name="connsiteX33" fmla="*/ 3533547 w 4264182"/>
              <a:gd name="connsiteY33" fmla="*/ 3810000 h 3886200"/>
              <a:gd name="connsiteX34" fmla="*/ 3889147 w 4264182"/>
              <a:gd name="connsiteY34" fmla="*/ 3797300 h 3886200"/>
              <a:gd name="connsiteX35" fmla="*/ 3927247 w 4264182"/>
              <a:gd name="connsiteY35" fmla="*/ 3784600 h 3886200"/>
              <a:gd name="connsiteX36" fmla="*/ 3978047 w 4264182"/>
              <a:gd name="connsiteY36" fmla="*/ 3771900 h 3886200"/>
              <a:gd name="connsiteX37" fmla="*/ 4130447 w 4264182"/>
              <a:gd name="connsiteY37" fmla="*/ 3695700 h 3886200"/>
              <a:gd name="connsiteX38" fmla="*/ 4168547 w 4264182"/>
              <a:gd name="connsiteY38" fmla="*/ 3670300 h 3886200"/>
              <a:gd name="connsiteX39" fmla="*/ 4181247 w 4264182"/>
              <a:gd name="connsiteY39" fmla="*/ 3632200 h 3886200"/>
              <a:gd name="connsiteX40" fmla="*/ 4206647 w 4264182"/>
              <a:gd name="connsiteY40" fmla="*/ 3594100 h 3886200"/>
              <a:gd name="connsiteX41" fmla="*/ 4232047 w 4264182"/>
              <a:gd name="connsiteY41" fmla="*/ 3517900 h 3886200"/>
              <a:gd name="connsiteX42" fmla="*/ 4244747 w 4264182"/>
              <a:gd name="connsiteY42" fmla="*/ 3479800 h 3886200"/>
              <a:gd name="connsiteX43" fmla="*/ 4244747 w 4264182"/>
              <a:gd name="connsiteY43" fmla="*/ 2933700 h 3886200"/>
              <a:gd name="connsiteX44" fmla="*/ 4219347 w 4264182"/>
              <a:gd name="connsiteY44" fmla="*/ 2857500 h 3886200"/>
              <a:gd name="connsiteX45" fmla="*/ 4181247 w 4264182"/>
              <a:gd name="connsiteY45" fmla="*/ 2667000 h 3886200"/>
              <a:gd name="connsiteX46" fmla="*/ 4193947 w 4264182"/>
              <a:gd name="connsiteY46" fmla="*/ 1930400 h 3886200"/>
              <a:gd name="connsiteX47" fmla="*/ 4181247 w 4264182"/>
              <a:gd name="connsiteY47" fmla="*/ 1892300 h 3886200"/>
              <a:gd name="connsiteX48" fmla="*/ 4193947 w 4264182"/>
              <a:gd name="connsiteY48" fmla="*/ 1625600 h 3886200"/>
              <a:gd name="connsiteX49" fmla="*/ 4219347 w 4264182"/>
              <a:gd name="connsiteY49" fmla="*/ 939800 h 3886200"/>
              <a:gd name="connsiteX50" fmla="*/ 4206647 w 4264182"/>
              <a:gd name="connsiteY50" fmla="*/ 673100 h 3886200"/>
              <a:gd name="connsiteX51" fmla="*/ 4181247 w 4264182"/>
              <a:gd name="connsiteY51" fmla="*/ 596900 h 3886200"/>
              <a:gd name="connsiteX52" fmla="*/ 4105047 w 4264182"/>
              <a:gd name="connsiteY52" fmla="*/ 546100 h 3886200"/>
              <a:gd name="connsiteX53" fmla="*/ 4028847 w 4264182"/>
              <a:gd name="connsiteY53" fmla="*/ 495300 h 3886200"/>
              <a:gd name="connsiteX54" fmla="*/ 3927247 w 4264182"/>
              <a:gd name="connsiteY54" fmla="*/ 419100 h 3886200"/>
              <a:gd name="connsiteX55" fmla="*/ 3851047 w 4264182"/>
              <a:gd name="connsiteY55" fmla="*/ 393700 h 3886200"/>
              <a:gd name="connsiteX56" fmla="*/ 3812947 w 4264182"/>
              <a:gd name="connsiteY56" fmla="*/ 381000 h 3886200"/>
              <a:gd name="connsiteX57" fmla="*/ 3774847 w 4264182"/>
              <a:gd name="connsiteY57" fmla="*/ 355600 h 3886200"/>
              <a:gd name="connsiteX58" fmla="*/ 3597047 w 4264182"/>
              <a:gd name="connsiteY58" fmla="*/ 330200 h 3886200"/>
              <a:gd name="connsiteX59" fmla="*/ 3444647 w 4264182"/>
              <a:gd name="connsiteY59" fmla="*/ 317500 h 3886200"/>
              <a:gd name="connsiteX60" fmla="*/ 3330347 w 4264182"/>
              <a:gd name="connsiteY60" fmla="*/ 304800 h 3886200"/>
              <a:gd name="connsiteX61" fmla="*/ 2962047 w 4264182"/>
              <a:gd name="connsiteY61" fmla="*/ 292100 h 3886200"/>
              <a:gd name="connsiteX62" fmla="*/ 2771547 w 4264182"/>
              <a:gd name="connsiteY62" fmla="*/ 279400 h 3886200"/>
              <a:gd name="connsiteX63" fmla="*/ 2657247 w 4264182"/>
              <a:gd name="connsiteY63" fmla="*/ 266700 h 3886200"/>
              <a:gd name="connsiteX64" fmla="*/ 1768247 w 4264182"/>
              <a:gd name="connsiteY64" fmla="*/ 101600 h 3886200"/>
              <a:gd name="connsiteX65" fmla="*/ 1730147 w 4264182"/>
              <a:gd name="connsiteY65" fmla="*/ 88900 h 3886200"/>
              <a:gd name="connsiteX66" fmla="*/ 1679347 w 4264182"/>
              <a:gd name="connsiteY66" fmla="*/ 76200 h 3886200"/>
              <a:gd name="connsiteX67" fmla="*/ 1641247 w 4264182"/>
              <a:gd name="connsiteY67" fmla="*/ 63500 h 3886200"/>
              <a:gd name="connsiteX68" fmla="*/ 1590447 w 4264182"/>
              <a:gd name="connsiteY68" fmla="*/ 50800 h 3886200"/>
              <a:gd name="connsiteX69" fmla="*/ 1514247 w 4264182"/>
              <a:gd name="connsiteY69" fmla="*/ 25400 h 3886200"/>
              <a:gd name="connsiteX70" fmla="*/ 1476147 w 4264182"/>
              <a:gd name="connsiteY70" fmla="*/ 12700 h 3886200"/>
              <a:gd name="connsiteX71" fmla="*/ 752247 w 4264182"/>
              <a:gd name="connsiteY71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688747 w 4264182"/>
              <a:gd name="connsiteY18" fmla="*/ 3683000 h 3886200"/>
              <a:gd name="connsiteX19" fmla="*/ 726847 w 4264182"/>
              <a:gd name="connsiteY19" fmla="*/ 3708400 h 3886200"/>
              <a:gd name="connsiteX20" fmla="*/ 1006247 w 4264182"/>
              <a:gd name="connsiteY20" fmla="*/ 3835400 h 3886200"/>
              <a:gd name="connsiteX21" fmla="*/ 1272947 w 4264182"/>
              <a:gd name="connsiteY21" fmla="*/ 3873500 h 3886200"/>
              <a:gd name="connsiteX22" fmla="*/ 1463447 w 4264182"/>
              <a:gd name="connsiteY22" fmla="*/ 3886200 h 3886200"/>
              <a:gd name="connsiteX23" fmla="*/ 2149247 w 4264182"/>
              <a:gd name="connsiteY23" fmla="*/ 3873500 h 3886200"/>
              <a:gd name="connsiteX24" fmla="*/ 2327047 w 4264182"/>
              <a:gd name="connsiteY24" fmla="*/ 3848100 h 3886200"/>
              <a:gd name="connsiteX25" fmla="*/ 2428647 w 4264182"/>
              <a:gd name="connsiteY25" fmla="*/ 3835400 h 3886200"/>
              <a:gd name="connsiteX26" fmla="*/ 2542947 w 4264182"/>
              <a:gd name="connsiteY26" fmla="*/ 3822700 h 3886200"/>
              <a:gd name="connsiteX27" fmla="*/ 2669947 w 4264182"/>
              <a:gd name="connsiteY27" fmla="*/ 3797300 h 3886200"/>
              <a:gd name="connsiteX28" fmla="*/ 2974747 w 4264182"/>
              <a:gd name="connsiteY28" fmla="*/ 3771900 h 3886200"/>
              <a:gd name="connsiteX29" fmla="*/ 3165247 w 4264182"/>
              <a:gd name="connsiteY29" fmla="*/ 3746500 h 3886200"/>
              <a:gd name="connsiteX30" fmla="*/ 3406547 w 4264182"/>
              <a:gd name="connsiteY30" fmla="*/ 3771900 h 3886200"/>
              <a:gd name="connsiteX31" fmla="*/ 3457347 w 4264182"/>
              <a:gd name="connsiteY31" fmla="*/ 3784600 h 3886200"/>
              <a:gd name="connsiteX32" fmla="*/ 3533547 w 4264182"/>
              <a:gd name="connsiteY32" fmla="*/ 3810000 h 3886200"/>
              <a:gd name="connsiteX33" fmla="*/ 3889147 w 4264182"/>
              <a:gd name="connsiteY33" fmla="*/ 3797300 h 3886200"/>
              <a:gd name="connsiteX34" fmla="*/ 3927247 w 4264182"/>
              <a:gd name="connsiteY34" fmla="*/ 3784600 h 3886200"/>
              <a:gd name="connsiteX35" fmla="*/ 3978047 w 4264182"/>
              <a:gd name="connsiteY35" fmla="*/ 3771900 h 3886200"/>
              <a:gd name="connsiteX36" fmla="*/ 4130447 w 4264182"/>
              <a:gd name="connsiteY36" fmla="*/ 3695700 h 3886200"/>
              <a:gd name="connsiteX37" fmla="*/ 4168547 w 4264182"/>
              <a:gd name="connsiteY37" fmla="*/ 3670300 h 3886200"/>
              <a:gd name="connsiteX38" fmla="*/ 4181247 w 4264182"/>
              <a:gd name="connsiteY38" fmla="*/ 3632200 h 3886200"/>
              <a:gd name="connsiteX39" fmla="*/ 4206647 w 4264182"/>
              <a:gd name="connsiteY39" fmla="*/ 3594100 h 3886200"/>
              <a:gd name="connsiteX40" fmla="*/ 4232047 w 4264182"/>
              <a:gd name="connsiteY40" fmla="*/ 3517900 h 3886200"/>
              <a:gd name="connsiteX41" fmla="*/ 4244747 w 4264182"/>
              <a:gd name="connsiteY41" fmla="*/ 3479800 h 3886200"/>
              <a:gd name="connsiteX42" fmla="*/ 4244747 w 4264182"/>
              <a:gd name="connsiteY42" fmla="*/ 2933700 h 3886200"/>
              <a:gd name="connsiteX43" fmla="*/ 4219347 w 4264182"/>
              <a:gd name="connsiteY43" fmla="*/ 2857500 h 3886200"/>
              <a:gd name="connsiteX44" fmla="*/ 4181247 w 4264182"/>
              <a:gd name="connsiteY44" fmla="*/ 2667000 h 3886200"/>
              <a:gd name="connsiteX45" fmla="*/ 4193947 w 4264182"/>
              <a:gd name="connsiteY45" fmla="*/ 1930400 h 3886200"/>
              <a:gd name="connsiteX46" fmla="*/ 4181247 w 4264182"/>
              <a:gd name="connsiteY46" fmla="*/ 1892300 h 3886200"/>
              <a:gd name="connsiteX47" fmla="*/ 4193947 w 4264182"/>
              <a:gd name="connsiteY47" fmla="*/ 1625600 h 3886200"/>
              <a:gd name="connsiteX48" fmla="*/ 4219347 w 4264182"/>
              <a:gd name="connsiteY48" fmla="*/ 939800 h 3886200"/>
              <a:gd name="connsiteX49" fmla="*/ 4206647 w 4264182"/>
              <a:gd name="connsiteY49" fmla="*/ 673100 h 3886200"/>
              <a:gd name="connsiteX50" fmla="*/ 4181247 w 4264182"/>
              <a:gd name="connsiteY50" fmla="*/ 596900 h 3886200"/>
              <a:gd name="connsiteX51" fmla="*/ 4105047 w 4264182"/>
              <a:gd name="connsiteY51" fmla="*/ 546100 h 3886200"/>
              <a:gd name="connsiteX52" fmla="*/ 4028847 w 4264182"/>
              <a:gd name="connsiteY52" fmla="*/ 495300 h 3886200"/>
              <a:gd name="connsiteX53" fmla="*/ 3927247 w 4264182"/>
              <a:gd name="connsiteY53" fmla="*/ 419100 h 3886200"/>
              <a:gd name="connsiteX54" fmla="*/ 3851047 w 4264182"/>
              <a:gd name="connsiteY54" fmla="*/ 393700 h 3886200"/>
              <a:gd name="connsiteX55" fmla="*/ 3812947 w 4264182"/>
              <a:gd name="connsiteY55" fmla="*/ 381000 h 3886200"/>
              <a:gd name="connsiteX56" fmla="*/ 3774847 w 4264182"/>
              <a:gd name="connsiteY56" fmla="*/ 355600 h 3886200"/>
              <a:gd name="connsiteX57" fmla="*/ 3597047 w 4264182"/>
              <a:gd name="connsiteY57" fmla="*/ 330200 h 3886200"/>
              <a:gd name="connsiteX58" fmla="*/ 3444647 w 4264182"/>
              <a:gd name="connsiteY58" fmla="*/ 317500 h 3886200"/>
              <a:gd name="connsiteX59" fmla="*/ 3330347 w 4264182"/>
              <a:gd name="connsiteY59" fmla="*/ 304800 h 3886200"/>
              <a:gd name="connsiteX60" fmla="*/ 2962047 w 4264182"/>
              <a:gd name="connsiteY60" fmla="*/ 292100 h 3886200"/>
              <a:gd name="connsiteX61" fmla="*/ 2771547 w 4264182"/>
              <a:gd name="connsiteY61" fmla="*/ 279400 h 3886200"/>
              <a:gd name="connsiteX62" fmla="*/ 2657247 w 4264182"/>
              <a:gd name="connsiteY62" fmla="*/ 266700 h 3886200"/>
              <a:gd name="connsiteX63" fmla="*/ 1768247 w 4264182"/>
              <a:gd name="connsiteY63" fmla="*/ 101600 h 3886200"/>
              <a:gd name="connsiteX64" fmla="*/ 1730147 w 4264182"/>
              <a:gd name="connsiteY64" fmla="*/ 88900 h 3886200"/>
              <a:gd name="connsiteX65" fmla="*/ 1679347 w 4264182"/>
              <a:gd name="connsiteY65" fmla="*/ 76200 h 3886200"/>
              <a:gd name="connsiteX66" fmla="*/ 1641247 w 4264182"/>
              <a:gd name="connsiteY66" fmla="*/ 63500 h 3886200"/>
              <a:gd name="connsiteX67" fmla="*/ 1590447 w 4264182"/>
              <a:gd name="connsiteY67" fmla="*/ 50800 h 3886200"/>
              <a:gd name="connsiteX68" fmla="*/ 1514247 w 4264182"/>
              <a:gd name="connsiteY68" fmla="*/ 25400 h 3886200"/>
              <a:gd name="connsiteX69" fmla="*/ 1476147 w 4264182"/>
              <a:gd name="connsiteY69" fmla="*/ 12700 h 3886200"/>
              <a:gd name="connsiteX70" fmla="*/ 752247 w 4264182"/>
              <a:gd name="connsiteY70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726847 w 4264182"/>
              <a:gd name="connsiteY18" fmla="*/ 3708400 h 3886200"/>
              <a:gd name="connsiteX19" fmla="*/ 1006247 w 4264182"/>
              <a:gd name="connsiteY19" fmla="*/ 3835400 h 3886200"/>
              <a:gd name="connsiteX20" fmla="*/ 1272947 w 4264182"/>
              <a:gd name="connsiteY20" fmla="*/ 3873500 h 3886200"/>
              <a:gd name="connsiteX21" fmla="*/ 1463447 w 4264182"/>
              <a:gd name="connsiteY21" fmla="*/ 3886200 h 3886200"/>
              <a:gd name="connsiteX22" fmla="*/ 2149247 w 4264182"/>
              <a:gd name="connsiteY22" fmla="*/ 3873500 h 3886200"/>
              <a:gd name="connsiteX23" fmla="*/ 2327047 w 4264182"/>
              <a:gd name="connsiteY23" fmla="*/ 3848100 h 3886200"/>
              <a:gd name="connsiteX24" fmla="*/ 2428647 w 4264182"/>
              <a:gd name="connsiteY24" fmla="*/ 3835400 h 3886200"/>
              <a:gd name="connsiteX25" fmla="*/ 2542947 w 4264182"/>
              <a:gd name="connsiteY25" fmla="*/ 3822700 h 3886200"/>
              <a:gd name="connsiteX26" fmla="*/ 2669947 w 4264182"/>
              <a:gd name="connsiteY26" fmla="*/ 3797300 h 3886200"/>
              <a:gd name="connsiteX27" fmla="*/ 2974747 w 4264182"/>
              <a:gd name="connsiteY27" fmla="*/ 3771900 h 3886200"/>
              <a:gd name="connsiteX28" fmla="*/ 3165247 w 4264182"/>
              <a:gd name="connsiteY28" fmla="*/ 3746500 h 3886200"/>
              <a:gd name="connsiteX29" fmla="*/ 3406547 w 4264182"/>
              <a:gd name="connsiteY29" fmla="*/ 3771900 h 3886200"/>
              <a:gd name="connsiteX30" fmla="*/ 3457347 w 4264182"/>
              <a:gd name="connsiteY30" fmla="*/ 3784600 h 3886200"/>
              <a:gd name="connsiteX31" fmla="*/ 3533547 w 4264182"/>
              <a:gd name="connsiteY31" fmla="*/ 3810000 h 3886200"/>
              <a:gd name="connsiteX32" fmla="*/ 3889147 w 4264182"/>
              <a:gd name="connsiteY32" fmla="*/ 3797300 h 3886200"/>
              <a:gd name="connsiteX33" fmla="*/ 3927247 w 4264182"/>
              <a:gd name="connsiteY33" fmla="*/ 3784600 h 3886200"/>
              <a:gd name="connsiteX34" fmla="*/ 3978047 w 4264182"/>
              <a:gd name="connsiteY34" fmla="*/ 3771900 h 3886200"/>
              <a:gd name="connsiteX35" fmla="*/ 4130447 w 4264182"/>
              <a:gd name="connsiteY35" fmla="*/ 3695700 h 3886200"/>
              <a:gd name="connsiteX36" fmla="*/ 4168547 w 4264182"/>
              <a:gd name="connsiteY36" fmla="*/ 3670300 h 3886200"/>
              <a:gd name="connsiteX37" fmla="*/ 4181247 w 4264182"/>
              <a:gd name="connsiteY37" fmla="*/ 3632200 h 3886200"/>
              <a:gd name="connsiteX38" fmla="*/ 4206647 w 4264182"/>
              <a:gd name="connsiteY38" fmla="*/ 3594100 h 3886200"/>
              <a:gd name="connsiteX39" fmla="*/ 4232047 w 4264182"/>
              <a:gd name="connsiteY39" fmla="*/ 3517900 h 3886200"/>
              <a:gd name="connsiteX40" fmla="*/ 4244747 w 4264182"/>
              <a:gd name="connsiteY40" fmla="*/ 3479800 h 3886200"/>
              <a:gd name="connsiteX41" fmla="*/ 4244747 w 4264182"/>
              <a:gd name="connsiteY41" fmla="*/ 2933700 h 3886200"/>
              <a:gd name="connsiteX42" fmla="*/ 4219347 w 4264182"/>
              <a:gd name="connsiteY42" fmla="*/ 2857500 h 3886200"/>
              <a:gd name="connsiteX43" fmla="*/ 4181247 w 4264182"/>
              <a:gd name="connsiteY43" fmla="*/ 2667000 h 3886200"/>
              <a:gd name="connsiteX44" fmla="*/ 4193947 w 4264182"/>
              <a:gd name="connsiteY44" fmla="*/ 1930400 h 3886200"/>
              <a:gd name="connsiteX45" fmla="*/ 4181247 w 4264182"/>
              <a:gd name="connsiteY45" fmla="*/ 1892300 h 3886200"/>
              <a:gd name="connsiteX46" fmla="*/ 4193947 w 4264182"/>
              <a:gd name="connsiteY46" fmla="*/ 1625600 h 3886200"/>
              <a:gd name="connsiteX47" fmla="*/ 4219347 w 4264182"/>
              <a:gd name="connsiteY47" fmla="*/ 939800 h 3886200"/>
              <a:gd name="connsiteX48" fmla="*/ 4206647 w 4264182"/>
              <a:gd name="connsiteY48" fmla="*/ 673100 h 3886200"/>
              <a:gd name="connsiteX49" fmla="*/ 4181247 w 4264182"/>
              <a:gd name="connsiteY49" fmla="*/ 596900 h 3886200"/>
              <a:gd name="connsiteX50" fmla="*/ 4105047 w 4264182"/>
              <a:gd name="connsiteY50" fmla="*/ 546100 h 3886200"/>
              <a:gd name="connsiteX51" fmla="*/ 4028847 w 4264182"/>
              <a:gd name="connsiteY51" fmla="*/ 495300 h 3886200"/>
              <a:gd name="connsiteX52" fmla="*/ 3927247 w 4264182"/>
              <a:gd name="connsiteY52" fmla="*/ 419100 h 3886200"/>
              <a:gd name="connsiteX53" fmla="*/ 3851047 w 4264182"/>
              <a:gd name="connsiteY53" fmla="*/ 393700 h 3886200"/>
              <a:gd name="connsiteX54" fmla="*/ 3812947 w 4264182"/>
              <a:gd name="connsiteY54" fmla="*/ 381000 h 3886200"/>
              <a:gd name="connsiteX55" fmla="*/ 3774847 w 4264182"/>
              <a:gd name="connsiteY55" fmla="*/ 355600 h 3886200"/>
              <a:gd name="connsiteX56" fmla="*/ 3597047 w 4264182"/>
              <a:gd name="connsiteY56" fmla="*/ 330200 h 3886200"/>
              <a:gd name="connsiteX57" fmla="*/ 3444647 w 4264182"/>
              <a:gd name="connsiteY57" fmla="*/ 317500 h 3886200"/>
              <a:gd name="connsiteX58" fmla="*/ 3330347 w 4264182"/>
              <a:gd name="connsiteY58" fmla="*/ 304800 h 3886200"/>
              <a:gd name="connsiteX59" fmla="*/ 2962047 w 4264182"/>
              <a:gd name="connsiteY59" fmla="*/ 292100 h 3886200"/>
              <a:gd name="connsiteX60" fmla="*/ 2771547 w 4264182"/>
              <a:gd name="connsiteY60" fmla="*/ 279400 h 3886200"/>
              <a:gd name="connsiteX61" fmla="*/ 2657247 w 4264182"/>
              <a:gd name="connsiteY61" fmla="*/ 266700 h 3886200"/>
              <a:gd name="connsiteX62" fmla="*/ 1768247 w 4264182"/>
              <a:gd name="connsiteY62" fmla="*/ 101600 h 3886200"/>
              <a:gd name="connsiteX63" fmla="*/ 1730147 w 4264182"/>
              <a:gd name="connsiteY63" fmla="*/ 88900 h 3886200"/>
              <a:gd name="connsiteX64" fmla="*/ 1679347 w 4264182"/>
              <a:gd name="connsiteY64" fmla="*/ 76200 h 3886200"/>
              <a:gd name="connsiteX65" fmla="*/ 1641247 w 4264182"/>
              <a:gd name="connsiteY65" fmla="*/ 63500 h 3886200"/>
              <a:gd name="connsiteX66" fmla="*/ 1590447 w 4264182"/>
              <a:gd name="connsiteY66" fmla="*/ 50800 h 3886200"/>
              <a:gd name="connsiteX67" fmla="*/ 1514247 w 4264182"/>
              <a:gd name="connsiteY67" fmla="*/ 25400 h 3886200"/>
              <a:gd name="connsiteX68" fmla="*/ 1476147 w 4264182"/>
              <a:gd name="connsiteY68" fmla="*/ 12700 h 3886200"/>
              <a:gd name="connsiteX69" fmla="*/ 752247 w 4264182"/>
              <a:gd name="connsiteY69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83947 w 4264182"/>
              <a:gd name="connsiteY15" fmla="*/ 3225800 h 3886200"/>
              <a:gd name="connsiteX16" fmla="*/ 422047 w 4264182"/>
              <a:gd name="connsiteY16" fmla="*/ 3314700 h 3886200"/>
              <a:gd name="connsiteX17" fmla="*/ 726847 w 4264182"/>
              <a:gd name="connsiteY17" fmla="*/ 3708400 h 3886200"/>
              <a:gd name="connsiteX18" fmla="*/ 1006247 w 4264182"/>
              <a:gd name="connsiteY18" fmla="*/ 3835400 h 3886200"/>
              <a:gd name="connsiteX19" fmla="*/ 1272947 w 4264182"/>
              <a:gd name="connsiteY19" fmla="*/ 3873500 h 3886200"/>
              <a:gd name="connsiteX20" fmla="*/ 1463447 w 4264182"/>
              <a:gd name="connsiteY20" fmla="*/ 3886200 h 3886200"/>
              <a:gd name="connsiteX21" fmla="*/ 2149247 w 4264182"/>
              <a:gd name="connsiteY21" fmla="*/ 3873500 h 3886200"/>
              <a:gd name="connsiteX22" fmla="*/ 2327047 w 4264182"/>
              <a:gd name="connsiteY22" fmla="*/ 3848100 h 3886200"/>
              <a:gd name="connsiteX23" fmla="*/ 2428647 w 4264182"/>
              <a:gd name="connsiteY23" fmla="*/ 3835400 h 3886200"/>
              <a:gd name="connsiteX24" fmla="*/ 2542947 w 4264182"/>
              <a:gd name="connsiteY24" fmla="*/ 3822700 h 3886200"/>
              <a:gd name="connsiteX25" fmla="*/ 2669947 w 4264182"/>
              <a:gd name="connsiteY25" fmla="*/ 3797300 h 3886200"/>
              <a:gd name="connsiteX26" fmla="*/ 2974747 w 4264182"/>
              <a:gd name="connsiteY26" fmla="*/ 3771900 h 3886200"/>
              <a:gd name="connsiteX27" fmla="*/ 3165247 w 4264182"/>
              <a:gd name="connsiteY27" fmla="*/ 3746500 h 3886200"/>
              <a:gd name="connsiteX28" fmla="*/ 3406547 w 4264182"/>
              <a:gd name="connsiteY28" fmla="*/ 3771900 h 3886200"/>
              <a:gd name="connsiteX29" fmla="*/ 3457347 w 4264182"/>
              <a:gd name="connsiteY29" fmla="*/ 3784600 h 3886200"/>
              <a:gd name="connsiteX30" fmla="*/ 3533547 w 4264182"/>
              <a:gd name="connsiteY30" fmla="*/ 3810000 h 3886200"/>
              <a:gd name="connsiteX31" fmla="*/ 3889147 w 4264182"/>
              <a:gd name="connsiteY31" fmla="*/ 3797300 h 3886200"/>
              <a:gd name="connsiteX32" fmla="*/ 3927247 w 4264182"/>
              <a:gd name="connsiteY32" fmla="*/ 3784600 h 3886200"/>
              <a:gd name="connsiteX33" fmla="*/ 3978047 w 4264182"/>
              <a:gd name="connsiteY33" fmla="*/ 3771900 h 3886200"/>
              <a:gd name="connsiteX34" fmla="*/ 4130447 w 4264182"/>
              <a:gd name="connsiteY34" fmla="*/ 3695700 h 3886200"/>
              <a:gd name="connsiteX35" fmla="*/ 4168547 w 4264182"/>
              <a:gd name="connsiteY35" fmla="*/ 3670300 h 3886200"/>
              <a:gd name="connsiteX36" fmla="*/ 4181247 w 4264182"/>
              <a:gd name="connsiteY36" fmla="*/ 3632200 h 3886200"/>
              <a:gd name="connsiteX37" fmla="*/ 4206647 w 4264182"/>
              <a:gd name="connsiteY37" fmla="*/ 3594100 h 3886200"/>
              <a:gd name="connsiteX38" fmla="*/ 4232047 w 4264182"/>
              <a:gd name="connsiteY38" fmla="*/ 3517900 h 3886200"/>
              <a:gd name="connsiteX39" fmla="*/ 4244747 w 4264182"/>
              <a:gd name="connsiteY39" fmla="*/ 3479800 h 3886200"/>
              <a:gd name="connsiteX40" fmla="*/ 4244747 w 4264182"/>
              <a:gd name="connsiteY40" fmla="*/ 2933700 h 3886200"/>
              <a:gd name="connsiteX41" fmla="*/ 4219347 w 4264182"/>
              <a:gd name="connsiteY41" fmla="*/ 2857500 h 3886200"/>
              <a:gd name="connsiteX42" fmla="*/ 4181247 w 4264182"/>
              <a:gd name="connsiteY42" fmla="*/ 2667000 h 3886200"/>
              <a:gd name="connsiteX43" fmla="*/ 4193947 w 4264182"/>
              <a:gd name="connsiteY43" fmla="*/ 1930400 h 3886200"/>
              <a:gd name="connsiteX44" fmla="*/ 4181247 w 4264182"/>
              <a:gd name="connsiteY44" fmla="*/ 1892300 h 3886200"/>
              <a:gd name="connsiteX45" fmla="*/ 4193947 w 4264182"/>
              <a:gd name="connsiteY45" fmla="*/ 1625600 h 3886200"/>
              <a:gd name="connsiteX46" fmla="*/ 4219347 w 4264182"/>
              <a:gd name="connsiteY46" fmla="*/ 939800 h 3886200"/>
              <a:gd name="connsiteX47" fmla="*/ 4206647 w 4264182"/>
              <a:gd name="connsiteY47" fmla="*/ 673100 h 3886200"/>
              <a:gd name="connsiteX48" fmla="*/ 4181247 w 4264182"/>
              <a:gd name="connsiteY48" fmla="*/ 596900 h 3886200"/>
              <a:gd name="connsiteX49" fmla="*/ 4105047 w 4264182"/>
              <a:gd name="connsiteY49" fmla="*/ 546100 h 3886200"/>
              <a:gd name="connsiteX50" fmla="*/ 4028847 w 4264182"/>
              <a:gd name="connsiteY50" fmla="*/ 495300 h 3886200"/>
              <a:gd name="connsiteX51" fmla="*/ 3927247 w 4264182"/>
              <a:gd name="connsiteY51" fmla="*/ 419100 h 3886200"/>
              <a:gd name="connsiteX52" fmla="*/ 3851047 w 4264182"/>
              <a:gd name="connsiteY52" fmla="*/ 393700 h 3886200"/>
              <a:gd name="connsiteX53" fmla="*/ 3812947 w 4264182"/>
              <a:gd name="connsiteY53" fmla="*/ 381000 h 3886200"/>
              <a:gd name="connsiteX54" fmla="*/ 3774847 w 4264182"/>
              <a:gd name="connsiteY54" fmla="*/ 355600 h 3886200"/>
              <a:gd name="connsiteX55" fmla="*/ 3597047 w 4264182"/>
              <a:gd name="connsiteY55" fmla="*/ 330200 h 3886200"/>
              <a:gd name="connsiteX56" fmla="*/ 3444647 w 4264182"/>
              <a:gd name="connsiteY56" fmla="*/ 317500 h 3886200"/>
              <a:gd name="connsiteX57" fmla="*/ 3330347 w 4264182"/>
              <a:gd name="connsiteY57" fmla="*/ 304800 h 3886200"/>
              <a:gd name="connsiteX58" fmla="*/ 2962047 w 4264182"/>
              <a:gd name="connsiteY58" fmla="*/ 292100 h 3886200"/>
              <a:gd name="connsiteX59" fmla="*/ 2771547 w 4264182"/>
              <a:gd name="connsiteY59" fmla="*/ 279400 h 3886200"/>
              <a:gd name="connsiteX60" fmla="*/ 2657247 w 4264182"/>
              <a:gd name="connsiteY60" fmla="*/ 266700 h 3886200"/>
              <a:gd name="connsiteX61" fmla="*/ 1768247 w 4264182"/>
              <a:gd name="connsiteY61" fmla="*/ 101600 h 3886200"/>
              <a:gd name="connsiteX62" fmla="*/ 1730147 w 4264182"/>
              <a:gd name="connsiteY62" fmla="*/ 88900 h 3886200"/>
              <a:gd name="connsiteX63" fmla="*/ 1679347 w 4264182"/>
              <a:gd name="connsiteY63" fmla="*/ 76200 h 3886200"/>
              <a:gd name="connsiteX64" fmla="*/ 1641247 w 4264182"/>
              <a:gd name="connsiteY64" fmla="*/ 63500 h 3886200"/>
              <a:gd name="connsiteX65" fmla="*/ 1590447 w 4264182"/>
              <a:gd name="connsiteY65" fmla="*/ 50800 h 3886200"/>
              <a:gd name="connsiteX66" fmla="*/ 1514247 w 4264182"/>
              <a:gd name="connsiteY66" fmla="*/ 25400 h 3886200"/>
              <a:gd name="connsiteX67" fmla="*/ 1476147 w 4264182"/>
              <a:gd name="connsiteY67" fmla="*/ 12700 h 3886200"/>
              <a:gd name="connsiteX68" fmla="*/ 752247 w 4264182"/>
              <a:gd name="connsiteY68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422047 w 4264182"/>
              <a:gd name="connsiteY15" fmla="*/ 3314700 h 3886200"/>
              <a:gd name="connsiteX16" fmla="*/ 726847 w 4264182"/>
              <a:gd name="connsiteY16" fmla="*/ 3708400 h 3886200"/>
              <a:gd name="connsiteX17" fmla="*/ 1006247 w 4264182"/>
              <a:gd name="connsiteY17" fmla="*/ 3835400 h 3886200"/>
              <a:gd name="connsiteX18" fmla="*/ 1272947 w 4264182"/>
              <a:gd name="connsiteY18" fmla="*/ 3873500 h 3886200"/>
              <a:gd name="connsiteX19" fmla="*/ 1463447 w 4264182"/>
              <a:gd name="connsiteY19" fmla="*/ 3886200 h 3886200"/>
              <a:gd name="connsiteX20" fmla="*/ 2149247 w 4264182"/>
              <a:gd name="connsiteY20" fmla="*/ 3873500 h 3886200"/>
              <a:gd name="connsiteX21" fmla="*/ 2327047 w 4264182"/>
              <a:gd name="connsiteY21" fmla="*/ 3848100 h 3886200"/>
              <a:gd name="connsiteX22" fmla="*/ 2428647 w 4264182"/>
              <a:gd name="connsiteY22" fmla="*/ 3835400 h 3886200"/>
              <a:gd name="connsiteX23" fmla="*/ 2542947 w 4264182"/>
              <a:gd name="connsiteY23" fmla="*/ 3822700 h 3886200"/>
              <a:gd name="connsiteX24" fmla="*/ 2669947 w 4264182"/>
              <a:gd name="connsiteY24" fmla="*/ 3797300 h 3886200"/>
              <a:gd name="connsiteX25" fmla="*/ 2974747 w 4264182"/>
              <a:gd name="connsiteY25" fmla="*/ 3771900 h 3886200"/>
              <a:gd name="connsiteX26" fmla="*/ 3165247 w 4264182"/>
              <a:gd name="connsiteY26" fmla="*/ 3746500 h 3886200"/>
              <a:gd name="connsiteX27" fmla="*/ 3406547 w 4264182"/>
              <a:gd name="connsiteY27" fmla="*/ 3771900 h 3886200"/>
              <a:gd name="connsiteX28" fmla="*/ 3457347 w 4264182"/>
              <a:gd name="connsiteY28" fmla="*/ 3784600 h 3886200"/>
              <a:gd name="connsiteX29" fmla="*/ 3533547 w 4264182"/>
              <a:gd name="connsiteY29" fmla="*/ 3810000 h 3886200"/>
              <a:gd name="connsiteX30" fmla="*/ 3889147 w 4264182"/>
              <a:gd name="connsiteY30" fmla="*/ 3797300 h 3886200"/>
              <a:gd name="connsiteX31" fmla="*/ 3927247 w 4264182"/>
              <a:gd name="connsiteY31" fmla="*/ 3784600 h 3886200"/>
              <a:gd name="connsiteX32" fmla="*/ 3978047 w 4264182"/>
              <a:gd name="connsiteY32" fmla="*/ 3771900 h 3886200"/>
              <a:gd name="connsiteX33" fmla="*/ 4130447 w 4264182"/>
              <a:gd name="connsiteY33" fmla="*/ 3695700 h 3886200"/>
              <a:gd name="connsiteX34" fmla="*/ 4168547 w 4264182"/>
              <a:gd name="connsiteY34" fmla="*/ 3670300 h 3886200"/>
              <a:gd name="connsiteX35" fmla="*/ 4181247 w 4264182"/>
              <a:gd name="connsiteY35" fmla="*/ 3632200 h 3886200"/>
              <a:gd name="connsiteX36" fmla="*/ 4206647 w 4264182"/>
              <a:gd name="connsiteY36" fmla="*/ 3594100 h 3886200"/>
              <a:gd name="connsiteX37" fmla="*/ 4232047 w 4264182"/>
              <a:gd name="connsiteY37" fmla="*/ 3517900 h 3886200"/>
              <a:gd name="connsiteX38" fmla="*/ 4244747 w 4264182"/>
              <a:gd name="connsiteY38" fmla="*/ 3479800 h 3886200"/>
              <a:gd name="connsiteX39" fmla="*/ 4244747 w 4264182"/>
              <a:gd name="connsiteY39" fmla="*/ 2933700 h 3886200"/>
              <a:gd name="connsiteX40" fmla="*/ 4219347 w 4264182"/>
              <a:gd name="connsiteY40" fmla="*/ 2857500 h 3886200"/>
              <a:gd name="connsiteX41" fmla="*/ 4181247 w 4264182"/>
              <a:gd name="connsiteY41" fmla="*/ 2667000 h 3886200"/>
              <a:gd name="connsiteX42" fmla="*/ 4193947 w 4264182"/>
              <a:gd name="connsiteY42" fmla="*/ 1930400 h 3886200"/>
              <a:gd name="connsiteX43" fmla="*/ 4181247 w 4264182"/>
              <a:gd name="connsiteY43" fmla="*/ 1892300 h 3886200"/>
              <a:gd name="connsiteX44" fmla="*/ 4193947 w 4264182"/>
              <a:gd name="connsiteY44" fmla="*/ 1625600 h 3886200"/>
              <a:gd name="connsiteX45" fmla="*/ 4219347 w 4264182"/>
              <a:gd name="connsiteY45" fmla="*/ 939800 h 3886200"/>
              <a:gd name="connsiteX46" fmla="*/ 4206647 w 4264182"/>
              <a:gd name="connsiteY46" fmla="*/ 673100 h 3886200"/>
              <a:gd name="connsiteX47" fmla="*/ 4181247 w 4264182"/>
              <a:gd name="connsiteY47" fmla="*/ 596900 h 3886200"/>
              <a:gd name="connsiteX48" fmla="*/ 4105047 w 4264182"/>
              <a:gd name="connsiteY48" fmla="*/ 546100 h 3886200"/>
              <a:gd name="connsiteX49" fmla="*/ 4028847 w 4264182"/>
              <a:gd name="connsiteY49" fmla="*/ 495300 h 3886200"/>
              <a:gd name="connsiteX50" fmla="*/ 3927247 w 4264182"/>
              <a:gd name="connsiteY50" fmla="*/ 419100 h 3886200"/>
              <a:gd name="connsiteX51" fmla="*/ 3851047 w 4264182"/>
              <a:gd name="connsiteY51" fmla="*/ 393700 h 3886200"/>
              <a:gd name="connsiteX52" fmla="*/ 3812947 w 4264182"/>
              <a:gd name="connsiteY52" fmla="*/ 381000 h 3886200"/>
              <a:gd name="connsiteX53" fmla="*/ 3774847 w 4264182"/>
              <a:gd name="connsiteY53" fmla="*/ 355600 h 3886200"/>
              <a:gd name="connsiteX54" fmla="*/ 3597047 w 4264182"/>
              <a:gd name="connsiteY54" fmla="*/ 330200 h 3886200"/>
              <a:gd name="connsiteX55" fmla="*/ 3444647 w 4264182"/>
              <a:gd name="connsiteY55" fmla="*/ 317500 h 3886200"/>
              <a:gd name="connsiteX56" fmla="*/ 3330347 w 4264182"/>
              <a:gd name="connsiteY56" fmla="*/ 304800 h 3886200"/>
              <a:gd name="connsiteX57" fmla="*/ 2962047 w 4264182"/>
              <a:gd name="connsiteY57" fmla="*/ 292100 h 3886200"/>
              <a:gd name="connsiteX58" fmla="*/ 2771547 w 4264182"/>
              <a:gd name="connsiteY58" fmla="*/ 279400 h 3886200"/>
              <a:gd name="connsiteX59" fmla="*/ 2657247 w 4264182"/>
              <a:gd name="connsiteY59" fmla="*/ 266700 h 3886200"/>
              <a:gd name="connsiteX60" fmla="*/ 1768247 w 4264182"/>
              <a:gd name="connsiteY60" fmla="*/ 101600 h 3886200"/>
              <a:gd name="connsiteX61" fmla="*/ 1730147 w 4264182"/>
              <a:gd name="connsiteY61" fmla="*/ 88900 h 3886200"/>
              <a:gd name="connsiteX62" fmla="*/ 1679347 w 4264182"/>
              <a:gd name="connsiteY62" fmla="*/ 76200 h 3886200"/>
              <a:gd name="connsiteX63" fmla="*/ 1641247 w 4264182"/>
              <a:gd name="connsiteY63" fmla="*/ 63500 h 3886200"/>
              <a:gd name="connsiteX64" fmla="*/ 1590447 w 4264182"/>
              <a:gd name="connsiteY64" fmla="*/ 50800 h 3886200"/>
              <a:gd name="connsiteX65" fmla="*/ 1514247 w 4264182"/>
              <a:gd name="connsiteY65" fmla="*/ 25400 h 3886200"/>
              <a:gd name="connsiteX66" fmla="*/ 1476147 w 4264182"/>
              <a:gd name="connsiteY66" fmla="*/ 12700 h 3886200"/>
              <a:gd name="connsiteX67" fmla="*/ 752247 w 4264182"/>
              <a:gd name="connsiteY67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422047 w 4264182"/>
              <a:gd name="connsiteY14" fmla="*/ 3314700 h 3886200"/>
              <a:gd name="connsiteX15" fmla="*/ 726847 w 4264182"/>
              <a:gd name="connsiteY15" fmla="*/ 3708400 h 3886200"/>
              <a:gd name="connsiteX16" fmla="*/ 1006247 w 4264182"/>
              <a:gd name="connsiteY16" fmla="*/ 3835400 h 3886200"/>
              <a:gd name="connsiteX17" fmla="*/ 1272947 w 4264182"/>
              <a:gd name="connsiteY17" fmla="*/ 3873500 h 3886200"/>
              <a:gd name="connsiteX18" fmla="*/ 1463447 w 4264182"/>
              <a:gd name="connsiteY18" fmla="*/ 3886200 h 3886200"/>
              <a:gd name="connsiteX19" fmla="*/ 2149247 w 4264182"/>
              <a:gd name="connsiteY19" fmla="*/ 3873500 h 3886200"/>
              <a:gd name="connsiteX20" fmla="*/ 2327047 w 4264182"/>
              <a:gd name="connsiteY20" fmla="*/ 3848100 h 3886200"/>
              <a:gd name="connsiteX21" fmla="*/ 2428647 w 4264182"/>
              <a:gd name="connsiteY21" fmla="*/ 3835400 h 3886200"/>
              <a:gd name="connsiteX22" fmla="*/ 2542947 w 4264182"/>
              <a:gd name="connsiteY22" fmla="*/ 3822700 h 3886200"/>
              <a:gd name="connsiteX23" fmla="*/ 2669947 w 4264182"/>
              <a:gd name="connsiteY23" fmla="*/ 3797300 h 3886200"/>
              <a:gd name="connsiteX24" fmla="*/ 2974747 w 4264182"/>
              <a:gd name="connsiteY24" fmla="*/ 3771900 h 3886200"/>
              <a:gd name="connsiteX25" fmla="*/ 3165247 w 4264182"/>
              <a:gd name="connsiteY25" fmla="*/ 3746500 h 3886200"/>
              <a:gd name="connsiteX26" fmla="*/ 3406547 w 4264182"/>
              <a:gd name="connsiteY26" fmla="*/ 3771900 h 3886200"/>
              <a:gd name="connsiteX27" fmla="*/ 3457347 w 4264182"/>
              <a:gd name="connsiteY27" fmla="*/ 3784600 h 3886200"/>
              <a:gd name="connsiteX28" fmla="*/ 3533547 w 4264182"/>
              <a:gd name="connsiteY28" fmla="*/ 3810000 h 3886200"/>
              <a:gd name="connsiteX29" fmla="*/ 3889147 w 4264182"/>
              <a:gd name="connsiteY29" fmla="*/ 3797300 h 3886200"/>
              <a:gd name="connsiteX30" fmla="*/ 3927247 w 4264182"/>
              <a:gd name="connsiteY30" fmla="*/ 3784600 h 3886200"/>
              <a:gd name="connsiteX31" fmla="*/ 3978047 w 4264182"/>
              <a:gd name="connsiteY31" fmla="*/ 3771900 h 3886200"/>
              <a:gd name="connsiteX32" fmla="*/ 4130447 w 4264182"/>
              <a:gd name="connsiteY32" fmla="*/ 3695700 h 3886200"/>
              <a:gd name="connsiteX33" fmla="*/ 4168547 w 4264182"/>
              <a:gd name="connsiteY33" fmla="*/ 3670300 h 3886200"/>
              <a:gd name="connsiteX34" fmla="*/ 4181247 w 4264182"/>
              <a:gd name="connsiteY34" fmla="*/ 3632200 h 3886200"/>
              <a:gd name="connsiteX35" fmla="*/ 4206647 w 4264182"/>
              <a:gd name="connsiteY35" fmla="*/ 3594100 h 3886200"/>
              <a:gd name="connsiteX36" fmla="*/ 4232047 w 4264182"/>
              <a:gd name="connsiteY36" fmla="*/ 3517900 h 3886200"/>
              <a:gd name="connsiteX37" fmla="*/ 4244747 w 4264182"/>
              <a:gd name="connsiteY37" fmla="*/ 3479800 h 3886200"/>
              <a:gd name="connsiteX38" fmla="*/ 4244747 w 4264182"/>
              <a:gd name="connsiteY38" fmla="*/ 2933700 h 3886200"/>
              <a:gd name="connsiteX39" fmla="*/ 4219347 w 4264182"/>
              <a:gd name="connsiteY39" fmla="*/ 2857500 h 3886200"/>
              <a:gd name="connsiteX40" fmla="*/ 4181247 w 4264182"/>
              <a:gd name="connsiteY40" fmla="*/ 2667000 h 3886200"/>
              <a:gd name="connsiteX41" fmla="*/ 4193947 w 4264182"/>
              <a:gd name="connsiteY41" fmla="*/ 1930400 h 3886200"/>
              <a:gd name="connsiteX42" fmla="*/ 4181247 w 4264182"/>
              <a:gd name="connsiteY42" fmla="*/ 1892300 h 3886200"/>
              <a:gd name="connsiteX43" fmla="*/ 4193947 w 4264182"/>
              <a:gd name="connsiteY43" fmla="*/ 1625600 h 3886200"/>
              <a:gd name="connsiteX44" fmla="*/ 4219347 w 4264182"/>
              <a:gd name="connsiteY44" fmla="*/ 939800 h 3886200"/>
              <a:gd name="connsiteX45" fmla="*/ 4206647 w 4264182"/>
              <a:gd name="connsiteY45" fmla="*/ 673100 h 3886200"/>
              <a:gd name="connsiteX46" fmla="*/ 4181247 w 4264182"/>
              <a:gd name="connsiteY46" fmla="*/ 596900 h 3886200"/>
              <a:gd name="connsiteX47" fmla="*/ 4105047 w 4264182"/>
              <a:gd name="connsiteY47" fmla="*/ 546100 h 3886200"/>
              <a:gd name="connsiteX48" fmla="*/ 4028847 w 4264182"/>
              <a:gd name="connsiteY48" fmla="*/ 495300 h 3886200"/>
              <a:gd name="connsiteX49" fmla="*/ 3927247 w 4264182"/>
              <a:gd name="connsiteY49" fmla="*/ 419100 h 3886200"/>
              <a:gd name="connsiteX50" fmla="*/ 3851047 w 4264182"/>
              <a:gd name="connsiteY50" fmla="*/ 393700 h 3886200"/>
              <a:gd name="connsiteX51" fmla="*/ 3812947 w 4264182"/>
              <a:gd name="connsiteY51" fmla="*/ 381000 h 3886200"/>
              <a:gd name="connsiteX52" fmla="*/ 3774847 w 4264182"/>
              <a:gd name="connsiteY52" fmla="*/ 355600 h 3886200"/>
              <a:gd name="connsiteX53" fmla="*/ 3597047 w 4264182"/>
              <a:gd name="connsiteY53" fmla="*/ 330200 h 3886200"/>
              <a:gd name="connsiteX54" fmla="*/ 3444647 w 4264182"/>
              <a:gd name="connsiteY54" fmla="*/ 317500 h 3886200"/>
              <a:gd name="connsiteX55" fmla="*/ 3330347 w 4264182"/>
              <a:gd name="connsiteY55" fmla="*/ 304800 h 3886200"/>
              <a:gd name="connsiteX56" fmla="*/ 2962047 w 4264182"/>
              <a:gd name="connsiteY56" fmla="*/ 292100 h 3886200"/>
              <a:gd name="connsiteX57" fmla="*/ 2771547 w 4264182"/>
              <a:gd name="connsiteY57" fmla="*/ 279400 h 3886200"/>
              <a:gd name="connsiteX58" fmla="*/ 2657247 w 4264182"/>
              <a:gd name="connsiteY58" fmla="*/ 266700 h 3886200"/>
              <a:gd name="connsiteX59" fmla="*/ 1768247 w 4264182"/>
              <a:gd name="connsiteY59" fmla="*/ 101600 h 3886200"/>
              <a:gd name="connsiteX60" fmla="*/ 1730147 w 4264182"/>
              <a:gd name="connsiteY60" fmla="*/ 88900 h 3886200"/>
              <a:gd name="connsiteX61" fmla="*/ 1679347 w 4264182"/>
              <a:gd name="connsiteY61" fmla="*/ 76200 h 3886200"/>
              <a:gd name="connsiteX62" fmla="*/ 1641247 w 4264182"/>
              <a:gd name="connsiteY62" fmla="*/ 63500 h 3886200"/>
              <a:gd name="connsiteX63" fmla="*/ 1590447 w 4264182"/>
              <a:gd name="connsiteY63" fmla="*/ 50800 h 3886200"/>
              <a:gd name="connsiteX64" fmla="*/ 1514247 w 4264182"/>
              <a:gd name="connsiteY64" fmla="*/ 25400 h 3886200"/>
              <a:gd name="connsiteX65" fmla="*/ 1476147 w 4264182"/>
              <a:gd name="connsiteY65" fmla="*/ 12700 h 3886200"/>
              <a:gd name="connsiteX66" fmla="*/ 752247 w 4264182"/>
              <a:gd name="connsiteY66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422047 w 4264182"/>
              <a:gd name="connsiteY13" fmla="*/ 3314700 h 3886200"/>
              <a:gd name="connsiteX14" fmla="*/ 726847 w 4264182"/>
              <a:gd name="connsiteY14" fmla="*/ 3708400 h 3886200"/>
              <a:gd name="connsiteX15" fmla="*/ 1006247 w 4264182"/>
              <a:gd name="connsiteY15" fmla="*/ 3835400 h 3886200"/>
              <a:gd name="connsiteX16" fmla="*/ 1272947 w 4264182"/>
              <a:gd name="connsiteY16" fmla="*/ 3873500 h 3886200"/>
              <a:gd name="connsiteX17" fmla="*/ 1463447 w 4264182"/>
              <a:gd name="connsiteY17" fmla="*/ 3886200 h 3886200"/>
              <a:gd name="connsiteX18" fmla="*/ 2149247 w 4264182"/>
              <a:gd name="connsiteY18" fmla="*/ 3873500 h 3886200"/>
              <a:gd name="connsiteX19" fmla="*/ 2327047 w 4264182"/>
              <a:gd name="connsiteY19" fmla="*/ 3848100 h 3886200"/>
              <a:gd name="connsiteX20" fmla="*/ 2428647 w 4264182"/>
              <a:gd name="connsiteY20" fmla="*/ 3835400 h 3886200"/>
              <a:gd name="connsiteX21" fmla="*/ 2542947 w 4264182"/>
              <a:gd name="connsiteY21" fmla="*/ 3822700 h 3886200"/>
              <a:gd name="connsiteX22" fmla="*/ 2669947 w 4264182"/>
              <a:gd name="connsiteY22" fmla="*/ 3797300 h 3886200"/>
              <a:gd name="connsiteX23" fmla="*/ 2974747 w 4264182"/>
              <a:gd name="connsiteY23" fmla="*/ 3771900 h 3886200"/>
              <a:gd name="connsiteX24" fmla="*/ 3165247 w 4264182"/>
              <a:gd name="connsiteY24" fmla="*/ 3746500 h 3886200"/>
              <a:gd name="connsiteX25" fmla="*/ 3406547 w 4264182"/>
              <a:gd name="connsiteY25" fmla="*/ 3771900 h 3886200"/>
              <a:gd name="connsiteX26" fmla="*/ 3457347 w 4264182"/>
              <a:gd name="connsiteY26" fmla="*/ 3784600 h 3886200"/>
              <a:gd name="connsiteX27" fmla="*/ 3533547 w 4264182"/>
              <a:gd name="connsiteY27" fmla="*/ 3810000 h 3886200"/>
              <a:gd name="connsiteX28" fmla="*/ 3889147 w 4264182"/>
              <a:gd name="connsiteY28" fmla="*/ 3797300 h 3886200"/>
              <a:gd name="connsiteX29" fmla="*/ 3927247 w 4264182"/>
              <a:gd name="connsiteY29" fmla="*/ 3784600 h 3886200"/>
              <a:gd name="connsiteX30" fmla="*/ 3978047 w 4264182"/>
              <a:gd name="connsiteY30" fmla="*/ 3771900 h 3886200"/>
              <a:gd name="connsiteX31" fmla="*/ 4130447 w 4264182"/>
              <a:gd name="connsiteY31" fmla="*/ 3695700 h 3886200"/>
              <a:gd name="connsiteX32" fmla="*/ 4168547 w 4264182"/>
              <a:gd name="connsiteY32" fmla="*/ 3670300 h 3886200"/>
              <a:gd name="connsiteX33" fmla="*/ 4181247 w 4264182"/>
              <a:gd name="connsiteY33" fmla="*/ 3632200 h 3886200"/>
              <a:gd name="connsiteX34" fmla="*/ 4206647 w 4264182"/>
              <a:gd name="connsiteY34" fmla="*/ 3594100 h 3886200"/>
              <a:gd name="connsiteX35" fmla="*/ 4232047 w 4264182"/>
              <a:gd name="connsiteY35" fmla="*/ 3517900 h 3886200"/>
              <a:gd name="connsiteX36" fmla="*/ 4244747 w 4264182"/>
              <a:gd name="connsiteY36" fmla="*/ 3479800 h 3886200"/>
              <a:gd name="connsiteX37" fmla="*/ 4244747 w 4264182"/>
              <a:gd name="connsiteY37" fmla="*/ 2933700 h 3886200"/>
              <a:gd name="connsiteX38" fmla="*/ 4219347 w 4264182"/>
              <a:gd name="connsiteY38" fmla="*/ 2857500 h 3886200"/>
              <a:gd name="connsiteX39" fmla="*/ 4181247 w 4264182"/>
              <a:gd name="connsiteY39" fmla="*/ 2667000 h 3886200"/>
              <a:gd name="connsiteX40" fmla="*/ 4193947 w 4264182"/>
              <a:gd name="connsiteY40" fmla="*/ 1930400 h 3886200"/>
              <a:gd name="connsiteX41" fmla="*/ 4181247 w 4264182"/>
              <a:gd name="connsiteY41" fmla="*/ 1892300 h 3886200"/>
              <a:gd name="connsiteX42" fmla="*/ 4193947 w 4264182"/>
              <a:gd name="connsiteY42" fmla="*/ 1625600 h 3886200"/>
              <a:gd name="connsiteX43" fmla="*/ 4219347 w 4264182"/>
              <a:gd name="connsiteY43" fmla="*/ 939800 h 3886200"/>
              <a:gd name="connsiteX44" fmla="*/ 4206647 w 4264182"/>
              <a:gd name="connsiteY44" fmla="*/ 673100 h 3886200"/>
              <a:gd name="connsiteX45" fmla="*/ 4181247 w 4264182"/>
              <a:gd name="connsiteY45" fmla="*/ 596900 h 3886200"/>
              <a:gd name="connsiteX46" fmla="*/ 4105047 w 4264182"/>
              <a:gd name="connsiteY46" fmla="*/ 546100 h 3886200"/>
              <a:gd name="connsiteX47" fmla="*/ 4028847 w 4264182"/>
              <a:gd name="connsiteY47" fmla="*/ 495300 h 3886200"/>
              <a:gd name="connsiteX48" fmla="*/ 3927247 w 4264182"/>
              <a:gd name="connsiteY48" fmla="*/ 419100 h 3886200"/>
              <a:gd name="connsiteX49" fmla="*/ 3851047 w 4264182"/>
              <a:gd name="connsiteY49" fmla="*/ 393700 h 3886200"/>
              <a:gd name="connsiteX50" fmla="*/ 3812947 w 4264182"/>
              <a:gd name="connsiteY50" fmla="*/ 381000 h 3886200"/>
              <a:gd name="connsiteX51" fmla="*/ 3774847 w 4264182"/>
              <a:gd name="connsiteY51" fmla="*/ 355600 h 3886200"/>
              <a:gd name="connsiteX52" fmla="*/ 3597047 w 4264182"/>
              <a:gd name="connsiteY52" fmla="*/ 330200 h 3886200"/>
              <a:gd name="connsiteX53" fmla="*/ 3444647 w 4264182"/>
              <a:gd name="connsiteY53" fmla="*/ 317500 h 3886200"/>
              <a:gd name="connsiteX54" fmla="*/ 3330347 w 4264182"/>
              <a:gd name="connsiteY54" fmla="*/ 304800 h 3886200"/>
              <a:gd name="connsiteX55" fmla="*/ 2962047 w 4264182"/>
              <a:gd name="connsiteY55" fmla="*/ 292100 h 3886200"/>
              <a:gd name="connsiteX56" fmla="*/ 2771547 w 4264182"/>
              <a:gd name="connsiteY56" fmla="*/ 279400 h 3886200"/>
              <a:gd name="connsiteX57" fmla="*/ 2657247 w 4264182"/>
              <a:gd name="connsiteY57" fmla="*/ 266700 h 3886200"/>
              <a:gd name="connsiteX58" fmla="*/ 1768247 w 4264182"/>
              <a:gd name="connsiteY58" fmla="*/ 101600 h 3886200"/>
              <a:gd name="connsiteX59" fmla="*/ 1730147 w 4264182"/>
              <a:gd name="connsiteY59" fmla="*/ 88900 h 3886200"/>
              <a:gd name="connsiteX60" fmla="*/ 1679347 w 4264182"/>
              <a:gd name="connsiteY60" fmla="*/ 76200 h 3886200"/>
              <a:gd name="connsiteX61" fmla="*/ 1641247 w 4264182"/>
              <a:gd name="connsiteY61" fmla="*/ 63500 h 3886200"/>
              <a:gd name="connsiteX62" fmla="*/ 1590447 w 4264182"/>
              <a:gd name="connsiteY62" fmla="*/ 50800 h 3886200"/>
              <a:gd name="connsiteX63" fmla="*/ 1514247 w 4264182"/>
              <a:gd name="connsiteY63" fmla="*/ 25400 h 3886200"/>
              <a:gd name="connsiteX64" fmla="*/ 1476147 w 4264182"/>
              <a:gd name="connsiteY64" fmla="*/ 12700 h 3886200"/>
              <a:gd name="connsiteX65" fmla="*/ 752247 w 4264182"/>
              <a:gd name="connsiteY65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79147 w 4264182"/>
              <a:gd name="connsiteY10" fmla="*/ 2705100 h 3886200"/>
              <a:gd name="connsiteX11" fmla="*/ 117247 w 4264182"/>
              <a:gd name="connsiteY11" fmla="*/ 2832100 h 3886200"/>
              <a:gd name="connsiteX12" fmla="*/ 422047 w 4264182"/>
              <a:gd name="connsiteY12" fmla="*/ 3314700 h 3886200"/>
              <a:gd name="connsiteX13" fmla="*/ 726847 w 4264182"/>
              <a:gd name="connsiteY13" fmla="*/ 3708400 h 3886200"/>
              <a:gd name="connsiteX14" fmla="*/ 1006247 w 4264182"/>
              <a:gd name="connsiteY14" fmla="*/ 3835400 h 3886200"/>
              <a:gd name="connsiteX15" fmla="*/ 1272947 w 4264182"/>
              <a:gd name="connsiteY15" fmla="*/ 3873500 h 3886200"/>
              <a:gd name="connsiteX16" fmla="*/ 1463447 w 4264182"/>
              <a:gd name="connsiteY16" fmla="*/ 3886200 h 3886200"/>
              <a:gd name="connsiteX17" fmla="*/ 2149247 w 4264182"/>
              <a:gd name="connsiteY17" fmla="*/ 3873500 h 3886200"/>
              <a:gd name="connsiteX18" fmla="*/ 2327047 w 4264182"/>
              <a:gd name="connsiteY18" fmla="*/ 3848100 h 3886200"/>
              <a:gd name="connsiteX19" fmla="*/ 2428647 w 4264182"/>
              <a:gd name="connsiteY19" fmla="*/ 3835400 h 3886200"/>
              <a:gd name="connsiteX20" fmla="*/ 2542947 w 4264182"/>
              <a:gd name="connsiteY20" fmla="*/ 3822700 h 3886200"/>
              <a:gd name="connsiteX21" fmla="*/ 2669947 w 4264182"/>
              <a:gd name="connsiteY21" fmla="*/ 3797300 h 3886200"/>
              <a:gd name="connsiteX22" fmla="*/ 2974747 w 4264182"/>
              <a:gd name="connsiteY22" fmla="*/ 3771900 h 3886200"/>
              <a:gd name="connsiteX23" fmla="*/ 3165247 w 4264182"/>
              <a:gd name="connsiteY23" fmla="*/ 3746500 h 3886200"/>
              <a:gd name="connsiteX24" fmla="*/ 3406547 w 4264182"/>
              <a:gd name="connsiteY24" fmla="*/ 3771900 h 3886200"/>
              <a:gd name="connsiteX25" fmla="*/ 3457347 w 4264182"/>
              <a:gd name="connsiteY25" fmla="*/ 3784600 h 3886200"/>
              <a:gd name="connsiteX26" fmla="*/ 3533547 w 4264182"/>
              <a:gd name="connsiteY26" fmla="*/ 3810000 h 3886200"/>
              <a:gd name="connsiteX27" fmla="*/ 3889147 w 4264182"/>
              <a:gd name="connsiteY27" fmla="*/ 3797300 h 3886200"/>
              <a:gd name="connsiteX28" fmla="*/ 3927247 w 4264182"/>
              <a:gd name="connsiteY28" fmla="*/ 3784600 h 3886200"/>
              <a:gd name="connsiteX29" fmla="*/ 3978047 w 4264182"/>
              <a:gd name="connsiteY29" fmla="*/ 3771900 h 3886200"/>
              <a:gd name="connsiteX30" fmla="*/ 4130447 w 4264182"/>
              <a:gd name="connsiteY30" fmla="*/ 3695700 h 3886200"/>
              <a:gd name="connsiteX31" fmla="*/ 4168547 w 4264182"/>
              <a:gd name="connsiteY31" fmla="*/ 3670300 h 3886200"/>
              <a:gd name="connsiteX32" fmla="*/ 4181247 w 4264182"/>
              <a:gd name="connsiteY32" fmla="*/ 3632200 h 3886200"/>
              <a:gd name="connsiteX33" fmla="*/ 4206647 w 4264182"/>
              <a:gd name="connsiteY33" fmla="*/ 3594100 h 3886200"/>
              <a:gd name="connsiteX34" fmla="*/ 4232047 w 4264182"/>
              <a:gd name="connsiteY34" fmla="*/ 3517900 h 3886200"/>
              <a:gd name="connsiteX35" fmla="*/ 4244747 w 4264182"/>
              <a:gd name="connsiteY35" fmla="*/ 3479800 h 3886200"/>
              <a:gd name="connsiteX36" fmla="*/ 4244747 w 4264182"/>
              <a:gd name="connsiteY36" fmla="*/ 2933700 h 3886200"/>
              <a:gd name="connsiteX37" fmla="*/ 4219347 w 4264182"/>
              <a:gd name="connsiteY37" fmla="*/ 2857500 h 3886200"/>
              <a:gd name="connsiteX38" fmla="*/ 4181247 w 4264182"/>
              <a:gd name="connsiteY38" fmla="*/ 2667000 h 3886200"/>
              <a:gd name="connsiteX39" fmla="*/ 4193947 w 4264182"/>
              <a:gd name="connsiteY39" fmla="*/ 1930400 h 3886200"/>
              <a:gd name="connsiteX40" fmla="*/ 4181247 w 4264182"/>
              <a:gd name="connsiteY40" fmla="*/ 1892300 h 3886200"/>
              <a:gd name="connsiteX41" fmla="*/ 4193947 w 4264182"/>
              <a:gd name="connsiteY41" fmla="*/ 1625600 h 3886200"/>
              <a:gd name="connsiteX42" fmla="*/ 4219347 w 4264182"/>
              <a:gd name="connsiteY42" fmla="*/ 939800 h 3886200"/>
              <a:gd name="connsiteX43" fmla="*/ 4206647 w 4264182"/>
              <a:gd name="connsiteY43" fmla="*/ 673100 h 3886200"/>
              <a:gd name="connsiteX44" fmla="*/ 4181247 w 4264182"/>
              <a:gd name="connsiteY44" fmla="*/ 596900 h 3886200"/>
              <a:gd name="connsiteX45" fmla="*/ 4105047 w 4264182"/>
              <a:gd name="connsiteY45" fmla="*/ 546100 h 3886200"/>
              <a:gd name="connsiteX46" fmla="*/ 4028847 w 4264182"/>
              <a:gd name="connsiteY46" fmla="*/ 495300 h 3886200"/>
              <a:gd name="connsiteX47" fmla="*/ 3927247 w 4264182"/>
              <a:gd name="connsiteY47" fmla="*/ 419100 h 3886200"/>
              <a:gd name="connsiteX48" fmla="*/ 3851047 w 4264182"/>
              <a:gd name="connsiteY48" fmla="*/ 393700 h 3886200"/>
              <a:gd name="connsiteX49" fmla="*/ 3812947 w 4264182"/>
              <a:gd name="connsiteY49" fmla="*/ 381000 h 3886200"/>
              <a:gd name="connsiteX50" fmla="*/ 3774847 w 4264182"/>
              <a:gd name="connsiteY50" fmla="*/ 355600 h 3886200"/>
              <a:gd name="connsiteX51" fmla="*/ 3597047 w 4264182"/>
              <a:gd name="connsiteY51" fmla="*/ 330200 h 3886200"/>
              <a:gd name="connsiteX52" fmla="*/ 3444647 w 4264182"/>
              <a:gd name="connsiteY52" fmla="*/ 317500 h 3886200"/>
              <a:gd name="connsiteX53" fmla="*/ 3330347 w 4264182"/>
              <a:gd name="connsiteY53" fmla="*/ 304800 h 3886200"/>
              <a:gd name="connsiteX54" fmla="*/ 2962047 w 4264182"/>
              <a:gd name="connsiteY54" fmla="*/ 292100 h 3886200"/>
              <a:gd name="connsiteX55" fmla="*/ 2771547 w 4264182"/>
              <a:gd name="connsiteY55" fmla="*/ 279400 h 3886200"/>
              <a:gd name="connsiteX56" fmla="*/ 2657247 w 4264182"/>
              <a:gd name="connsiteY56" fmla="*/ 266700 h 3886200"/>
              <a:gd name="connsiteX57" fmla="*/ 1768247 w 4264182"/>
              <a:gd name="connsiteY57" fmla="*/ 101600 h 3886200"/>
              <a:gd name="connsiteX58" fmla="*/ 1730147 w 4264182"/>
              <a:gd name="connsiteY58" fmla="*/ 88900 h 3886200"/>
              <a:gd name="connsiteX59" fmla="*/ 1679347 w 4264182"/>
              <a:gd name="connsiteY59" fmla="*/ 76200 h 3886200"/>
              <a:gd name="connsiteX60" fmla="*/ 1641247 w 4264182"/>
              <a:gd name="connsiteY60" fmla="*/ 63500 h 3886200"/>
              <a:gd name="connsiteX61" fmla="*/ 1590447 w 4264182"/>
              <a:gd name="connsiteY61" fmla="*/ 50800 h 3886200"/>
              <a:gd name="connsiteX62" fmla="*/ 1514247 w 4264182"/>
              <a:gd name="connsiteY62" fmla="*/ 25400 h 3886200"/>
              <a:gd name="connsiteX63" fmla="*/ 1476147 w 4264182"/>
              <a:gd name="connsiteY63" fmla="*/ 12700 h 3886200"/>
              <a:gd name="connsiteX64" fmla="*/ 752247 w 4264182"/>
              <a:gd name="connsiteY64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79147 w 4264182"/>
              <a:gd name="connsiteY9" fmla="*/ 2705100 h 3886200"/>
              <a:gd name="connsiteX10" fmla="*/ 117247 w 4264182"/>
              <a:gd name="connsiteY10" fmla="*/ 2832100 h 3886200"/>
              <a:gd name="connsiteX11" fmla="*/ 422047 w 4264182"/>
              <a:gd name="connsiteY11" fmla="*/ 3314700 h 3886200"/>
              <a:gd name="connsiteX12" fmla="*/ 726847 w 4264182"/>
              <a:gd name="connsiteY12" fmla="*/ 3708400 h 3886200"/>
              <a:gd name="connsiteX13" fmla="*/ 1006247 w 4264182"/>
              <a:gd name="connsiteY13" fmla="*/ 3835400 h 3886200"/>
              <a:gd name="connsiteX14" fmla="*/ 1272947 w 4264182"/>
              <a:gd name="connsiteY14" fmla="*/ 3873500 h 3886200"/>
              <a:gd name="connsiteX15" fmla="*/ 1463447 w 4264182"/>
              <a:gd name="connsiteY15" fmla="*/ 3886200 h 3886200"/>
              <a:gd name="connsiteX16" fmla="*/ 2149247 w 4264182"/>
              <a:gd name="connsiteY16" fmla="*/ 3873500 h 3886200"/>
              <a:gd name="connsiteX17" fmla="*/ 2327047 w 4264182"/>
              <a:gd name="connsiteY17" fmla="*/ 3848100 h 3886200"/>
              <a:gd name="connsiteX18" fmla="*/ 2428647 w 4264182"/>
              <a:gd name="connsiteY18" fmla="*/ 3835400 h 3886200"/>
              <a:gd name="connsiteX19" fmla="*/ 2542947 w 4264182"/>
              <a:gd name="connsiteY19" fmla="*/ 3822700 h 3886200"/>
              <a:gd name="connsiteX20" fmla="*/ 2669947 w 4264182"/>
              <a:gd name="connsiteY20" fmla="*/ 3797300 h 3886200"/>
              <a:gd name="connsiteX21" fmla="*/ 2974747 w 4264182"/>
              <a:gd name="connsiteY21" fmla="*/ 3771900 h 3886200"/>
              <a:gd name="connsiteX22" fmla="*/ 3165247 w 4264182"/>
              <a:gd name="connsiteY22" fmla="*/ 3746500 h 3886200"/>
              <a:gd name="connsiteX23" fmla="*/ 3406547 w 4264182"/>
              <a:gd name="connsiteY23" fmla="*/ 3771900 h 3886200"/>
              <a:gd name="connsiteX24" fmla="*/ 3457347 w 4264182"/>
              <a:gd name="connsiteY24" fmla="*/ 3784600 h 3886200"/>
              <a:gd name="connsiteX25" fmla="*/ 3533547 w 4264182"/>
              <a:gd name="connsiteY25" fmla="*/ 3810000 h 3886200"/>
              <a:gd name="connsiteX26" fmla="*/ 3889147 w 4264182"/>
              <a:gd name="connsiteY26" fmla="*/ 3797300 h 3886200"/>
              <a:gd name="connsiteX27" fmla="*/ 3927247 w 4264182"/>
              <a:gd name="connsiteY27" fmla="*/ 3784600 h 3886200"/>
              <a:gd name="connsiteX28" fmla="*/ 3978047 w 4264182"/>
              <a:gd name="connsiteY28" fmla="*/ 3771900 h 3886200"/>
              <a:gd name="connsiteX29" fmla="*/ 4130447 w 4264182"/>
              <a:gd name="connsiteY29" fmla="*/ 3695700 h 3886200"/>
              <a:gd name="connsiteX30" fmla="*/ 4168547 w 4264182"/>
              <a:gd name="connsiteY30" fmla="*/ 3670300 h 3886200"/>
              <a:gd name="connsiteX31" fmla="*/ 4181247 w 4264182"/>
              <a:gd name="connsiteY31" fmla="*/ 3632200 h 3886200"/>
              <a:gd name="connsiteX32" fmla="*/ 4206647 w 4264182"/>
              <a:gd name="connsiteY32" fmla="*/ 3594100 h 3886200"/>
              <a:gd name="connsiteX33" fmla="*/ 4232047 w 4264182"/>
              <a:gd name="connsiteY33" fmla="*/ 3517900 h 3886200"/>
              <a:gd name="connsiteX34" fmla="*/ 4244747 w 4264182"/>
              <a:gd name="connsiteY34" fmla="*/ 3479800 h 3886200"/>
              <a:gd name="connsiteX35" fmla="*/ 4244747 w 4264182"/>
              <a:gd name="connsiteY35" fmla="*/ 2933700 h 3886200"/>
              <a:gd name="connsiteX36" fmla="*/ 4219347 w 4264182"/>
              <a:gd name="connsiteY36" fmla="*/ 2857500 h 3886200"/>
              <a:gd name="connsiteX37" fmla="*/ 4181247 w 4264182"/>
              <a:gd name="connsiteY37" fmla="*/ 2667000 h 3886200"/>
              <a:gd name="connsiteX38" fmla="*/ 4193947 w 4264182"/>
              <a:gd name="connsiteY38" fmla="*/ 1930400 h 3886200"/>
              <a:gd name="connsiteX39" fmla="*/ 4181247 w 4264182"/>
              <a:gd name="connsiteY39" fmla="*/ 1892300 h 3886200"/>
              <a:gd name="connsiteX40" fmla="*/ 4193947 w 4264182"/>
              <a:gd name="connsiteY40" fmla="*/ 1625600 h 3886200"/>
              <a:gd name="connsiteX41" fmla="*/ 4219347 w 4264182"/>
              <a:gd name="connsiteY41" fmla="*/ 939800 h 3886200"/>
              <a:gd name="connsiteX42" fmla="*/ 4206647 w 4264182"/>
              <a:gd name="connsiteY42" fmla="*/ 673100 h 3886200"/>
              <a:gd name="connsiteX43" fmla="*/ 4181247 w 4264182"/>
              <a:gd name="connsiteY43" fmla="*/ 596900 h 3886200"/>
              <a:gd name="connsiteX44" fmla="*/ 4105047 w 4264182"/>
              <a:gd name="connsiteY44" fmla="*/ 546100 h 3886200"/>
              <a:gd name="connsiteX45" fmla="*/ 4028847 w 4264182"/>
              <a:gd name="connsiteY45" fmla="*/ 495300 h 3886200"/>
              <a:gd name="connsiteX46" fmla="*/ 3927247 w 4264182"/>
              <a:gd name="connsiteY46" fmla="*/ 419100 h 3886200"/>
              <a:gd name="connsiteX47" fmla="*/ 3851047 w 4264182"/>
              <a:gd name="connsiteY47" fmla="*/ 393700 h 3886200"/>
              <a:gd name="connsiteX48" fmla="*/ 3812947 w 4264182"/>
              <a:gd name="connsiteY48" fmla="*/ 381000 h 3886200"/>
              <a:gd name="connsiteX49" fmla="*/ 3774847 w 4264182"/>
              <a:gd name="connsiteY49" fmla="*/ 355600 h 3886200"/>
              <a:gd name="connsiteX50" fmla="*/ 3597047 w 4264182"/>
              <a:gd name="connsiteY50" fmla="*/ 330200 h 3886200"/>
              <a:gd name="connsiteX51" fmla="*/ 3444647 w 4264182"/>
              <a:gd name="connsiteY51" fmla="*/ 317500 h 3886200"/>
              <a:gd name="connsiteX52" fmla="*/ 3330347 w 4264182"/>
              <a:gd name="connsiteY52" fmla="*/ 304800 h 3886200"/>
              <a:gd name="connsiteX53" fmla="*/ 2962047 w 4264182"/>
              <a:gd name="connsiteY53" fmla="*/ 292100 h 3886200"/>
              <a:gd name="connsiteX54" fmla="*/ 2771547 w 4264182"/>
              <a:gd name="connsiteY54" fmla="*/ 279400 h 3886200"/>
              <a:gd name="connsiteX55" fmla="*/ 2657247 w 4264182"/>
              <a:gd name="connsiteY55" fmla="*/ 266700 h 3886200"/>
              <a:gd name="connsiteX56" fmla="*/ 1768247 w 4264182"/>
              <a:gd name="connsiteY56" fmla="*/ 101600 h 3886200"/>
              <a:gd name="connsiteX57" fmla="*/ 1730147 w 4264182"/>
              <a:gd name="connsiteY57" fmla="*/ 88900 h 3886200"/>
              <a:gd name="connsiteX58" fmla="*/ 1679347 w 4264182"/>
              <a:gd name="connsiteY58" fmla="*/ 76200 h 3886200"/>
              <a:gd name="connsiteX59" fmla="*/ 1641247 w 4264182"/>
              <a:gd name="connsiteY59" fmla="*/ 63500 h 3886200"/>
              <a:gd name="connsiteX60" fmla="*/ 1590447 w 4264182"/>
              <a:gd name="connsiteY60" fmla="*/ 50800 h 3886200"/>
              <a:gd name="connsiteX61" fmla="*/ 1514247 w 4264182"/>
              <a:gd name="connsiteY61" fmla="*/ 25400 h 3886200"/>
              <a:gd name="connsiteX62" fmla="*/ 1476147 w 4264182"/>
              <a:gd name="connsiteY62" fmla="*/ 12700 h 3886200"/>
              <a:gd name="connsiteX63" fmla="*/ 752247 w 4264182"/>
              <a:gd name="connsiteY63" fmla="*/ 0 h 3886200"/>
              <a:gd name="connsiteX0" fmla="*/ 756346 w 4268281"/>
              <a:gd name="connsiteY0" fmla="*/ 0 h 3886200"/>
              <a:gd name="connsiteX1" fmla="*/ 756346 w 4268281"/>
              <a:gd name="connsiteY1" fmla="*/ 0 h 3886200"/>
              <a:gd name="connsiteX2" fmla="*/ 261046 w 4268281"/>
              <a:gd name="connsiteY2" fmla="*/ 8516 h 3886200"/>
              <a:gd name="connsiteX3" fmla="*/ 120318 w 4268281"/>
              <a:gd name="connsiteY3" fmla="*/ 55058 h 3886200"/>
              <a:gd name="connsiteX4" fmla="*/ 56818 w 4268281"/>
              <a:gd name="connsiteY4" fmla="*/ 139700 h 3886200"/>
              <a:gd name="connsiteX5" fmla="*/ 39493 w 4268281"/>
              <a:gd name="connsiteY5" fmla="*/ 585081 h 3886200"/>
              <a:gd name="connsiteX6" fmla="*/ 7046 w 4268281"/>
              <a:gd name="connsiteY6" fmla="*/ 1930400 h 3886200"/>
              <a:gd name="connsiteX7" fmla="*/ 7046 w 4268281"/>
              <a:gd name="connsiteY7" fmla="*/ 2425700 h 3886200"/>
              <a:gd name="connsiteX8" fmla="*/ 83246 w 4268281"/>
              <a:gd name="connsiteY8" fmla="*/ 2705100 h 3886200"/>
              <a:gd name="connsiteX9" fmla="*/ 121346 w 4268281"/>
              <a:gd name="connsiteY9" fmla="*/ 2832100 h 3886200"/>
              <a:gd name="connsiteX10" fmla="*/ 426146 w 4268281"/>
              <a:gd name="connsiteY10" fmla="*/ 3314700 h 3886200"/>
              <a:gd name="connsiteX11" fmla="*/ 730946 w 4268281"/>
              <a:gd name="connsiteY11" fmla="*/ 3708400 h 3886200"/>
              <a:gd name="connsiteX12" fmla="*/ 1010346 w 4268281"/>
              <a:gd name="connsiteY12" fmla="*/ 3835400 h 3886200"/>
              <a:gd name="connsiteX13" fmla="*/ 1277046 w 4268281"/>
              <a:gd name="connsiteY13" fmla="*/ 3873500 h 3886200"/>
              <a:gd name="connsiteX14" fmla="*/ 1467546 w 4268281"/>
              <a:gd name="connsiteY14" fmla="*/ 3886200 h 3886200"/>
              <a:gd name="connsiteX15" fmla="*/ 2153346 w 4268281"/>
              <a:gd name="connsiteY15" fmla="*/ 3873500 h 3886200"/>
              <a:gd name="connsiteX16" fmla="*/ 2331146 w 4268281"/>
              <a:gd name="connsiteY16" fmla="*/ 3848100 h 3886200"/>
              <a:gd name="connsiteX17" fmla="*/ 2432746 w 4268281"/>
              <a:gd name="connsiteY17" fmla="*/ 3835400 h 3886200"/>
              <a:gd name="connsiteX18" fmla="*/ 2547046 w 4268281"/>
              <a:gd name="connsiteY18" fmla="*/ 3822700 h 3886200"/>
              <a:gd name="connsiteX19" fmla="*/ 2674046 w 4268281"/>
              <a:gd name="connsiteY19" fmla="*/ 3797300 h 3886200"/>
              <a:gd name="connsiteX20" fmla="*/ 2978846 w 4268281"/>
              <a:gd name="connsiteY20" fmla="*/ 3771900 h 3886200"/>
              <a:gd name="connsiteX21" fmla="*/ 3169346 w 4268281"/>
              <a:gd name="connsiteY21" fmla="*/ 3746500 h 3886200"/>
              <a:gd name="connsiteX22" fmla="*/ 3410646 w 4268281"/>
              <a:gd name="connsiteY22" fmla="*/ 3771900 h 3886200"/>
              <a:gd name="connsiteX23" fmla="*/ 3461446 w 4268281"/>
              <a:gd name="connsiteY23" fmla="*/ 3784600 h 3886200"/>
              <a:gd name="connsiteX24" fmla="*/ 3537646 w 4268281"/>
              <a:gd name="connsiteY24" fmla="*/ 3810000 h 3886200"/>
              <a:gd name="connsiteX25" fmla="*/ 3893246 w 4268281"/>
              <a:gd name="connsiteY25" fmla="*/ 3797300 h 3886200"/>
              <a:gd name="connsiteX26" fmla="*/ 3931346 w 4268281"/>
              <a:gd name="connsiteY26" fmla="*/ 3784600 h 3886200"/>
              <a:gd name="connsiteX27" fmla="*/ 3982146 w 4268281"/>
              <a:gd name="connsiteY27" fmla="*/ 3771900 h 3886200"/>
              <a:gd name="connsiteX28" fmla="*/ 4134546 w 4268281"/>
              <a:gd name="connsiteY28" fmla="*/ 3695700 h 3886200"/>
              <a:gd name="connsiteX29" fmla="*/ 4172646 w 4268281"/>
              <a:gd name="connsiteY29" fmla="*/ 3670300 h 3886200"/>
              <a:gd name="connsiteX30" fmla="*/ 4185346 w 4268281"/>
              <a:gd name="connsiteY30" fmla="*/ 3632200 h 3886200"/>
              <a:gd name="connsiteX31" fmla="*/ 4210746 w 4268281"/>
              <a:gd name="connsiteY31" fmla="*/ 3594100 h 3886200"/>
              <a:gd name="connsiteX32" fmla="*/ 4236146 w 4268281"/>
              <a:gd name="connsiteY32" fmla="*/ 3517900 h 3886200"/>
              <a:gd name="connsiteX33" fmla="*/ 4248846 w 4268281"/>
              <a:gd name="connsiteY33" fmla="*/ 3479800 h 3886200"/>
              <a:gd name="connsiteX34" fmla="*/ 4248846 w 4268281"/>
              <a:gd name="connsiteY34" fmla="*/ 2933700 h 3886200"/>
              <a:gd name="connsiteX35" fmla="*/ 4223446 w 4268281"/>
              <a:gd name="connsiteY35" fmla="*/ 2857500 h 3886200"/>
              <a:gd name="connsiteX36" fmla="*/ 4185346 w 4268281"/>
              <a:gd name="connsiteY36" fmla="*/ 2667000 h 3886200"/>
              <a:gd name="connsiteX37" fmla="*/ 4198046 w 4268281"/>
              <a:gd name="connsiteY37" fmla="*/ 1930400 h 3886200"/>
              <a:gd name="connsiteX38" fmla="*/ 4185346 w 4268281"/>
              <a:gd name="connsiteY38" fmla="*/ 1892300 h 3886200"/>
              <a:gd name="connsiteX39" fmla="*/ 4198046 w 4268281"/>
              <a:gd name="connsiteY39" fmla="*/ 1625600 h 3886200"/>
              <a:gd name="connsiteX40" fmla="*/ 4223446 w 4268281"/>
              <a:gd name="connsiteY40" fmla="*/ 939800 h 3886200"/>
              <a:gd name="connsiteX41" fmla="*/ 4210746 w 4268281"/>
              <a:gd name="connsiteY41" fmla="*/ 673100 h 3886200"/>
              <a:gd name="connsiteX42" fmla="*/ 4185346 w 4268281"/>
              <a:gd name="connsiteY42" fmla="*/ 596900 h 3886200"/>
              <a:gd name="connsiteX43" fmla="*/ 4109146 w 4268281"/>
              <a:gd name="connsiteY43" fmla="*/ 546100 h 3886200"/>
              <a:gd name="connsiteX44" fmla="*/ 4032946 w 4268281"/>
              <a:gd name="connsiteY44" fmla="*/ 495300 h 3886200"/>
              <a:gd name="connsiteX45" fmla="*/ 3931346 w 4268281"/>
              <a:gd name="connsiteY45" fmla="*/ 419100 h 3886200"/>
              <a:gd name="connsiteX46" fmla="*/ 3855146 w 4268281"/>
              <a:gd name="connsiteY46" fmla="*/ 393700 h 3886200"/>
              <a:gd name="connsiteX47" fmla="*/ 3817046 w 4268281"/>
              <a:gd name="connsiteY47" fmla="*/ 381000 h 3886200"/>
              <a:gd name="connsiteX48" fmla="*/ 3778946 w 4268281"/>
              <a:gd name="connsiteY48" fmla="*/ 355600 h 3886200"/>
              <a:gd name="connsiteX49" fmla="*/ 3601146 w 4268281"/>
              <a:gd name="connsiteY49" fmla="*/ 330200 h 3886200"/>
              <a:gd name="connsiteX50" fmla="*/ 3448746 w 4268281"/>
              <a:gd name="connsiteY50" fmla="*/ 317500 h 3886200"/>
              <a:gd name="connsiteX51" fmla="*/ 3334446 w 4268281"/>
              <a:gd name="connsiteY51" fmla="*/ 304800 h 3886200"/>
              <a:gd name="connsiteX52" fmla="*/ 2966146 w 4268281"/>
              <a:gd name="connsiteY52" fmla="*/ 292100 h 3886200"/>
              <a:gd name="connsiteX53" fmla="*/ 2775646 w 4268281"/>
              <a:gd name="connsiteY53" fmla="*/ 279400 h 3886200"/>
              <a:gd name="connsiteX54" fmla="*/ 2661346 w 4268281"/>
              <a:gd name="connsiteY54" fmla="*/ 266700 h 3886200"/>
              <a:gd name="connsiteX55" fmla="*/ 1772346 w 4268281"/>
              <a:gd name="connsiteY55" fmla="*/ 101600 h 3886200"/>
              <a:gd name="connsiteX56" fmla="*/ 1734246 w 4268281"/>
              <a:gd name="connsiteY56" fmla="*/ 88900 h 3886200"/>
              <a:gd name="connsiteX57" fmla="*/ 1683446 w 4268281"/>
              <a:gd name="connsiteY57" fmla="*/ 76200 h 3886200"/>
              <a:gd name="connsiteX58" fmla="*/ 1645346 w 4268281"/>
              <a:gd name="connsiteY58" fmla="*/ 63500 h 3886200"/>
              <a:gd name="connsiteX59" fmla="*/ 1594546 w 4268281"/>
              <a:gd name="connsiteY59" fmla="*/ 50800 h 3886200"/>
              <a:gd name="connsiteX60" fmla="*/ 1518346 w 4268281"/>
              <a:gd name="connsiteY60" fmla="*/ 25400 h 3886200"/>
              <a:gd name="connsiteX61" fmla="*/ 1480246 w 4268281"/>
              <a:gd name="connsiteY61" fmla="*/ 12700 h 3886200"/>
              <a:gd name="connsiteX62" fmla="*/ 756346 w 4268281"/>
              <a:gd name="connsiteY62" fmla="*/ 0 h 3886200"/>
              <a:gd name="connsiteX0" fmla="*/ 759101 w 4271036"/>
              <a:gd name="connsiteY0" fmla="*/ 0 h 3886200"/>
              <a:gd name="connsiteX1" fmla="*/ 759101 w 4271036"/>
              <a:gd name="connsiteY1" fmla="*/ 0 h 3886200"/>
              <a:gd name="connsiteX2" fmla="*/ 263801 w 4271036"/>
              <a:gd name="connsiteY2" fmla="*/ 8516 h 3886200"/>
              <a:gd name="connsiteX3" fmla="*/ 123073 w 4271036"/>
              <a:gd name="connsiteY3" fmla="*/ 55058 h 3886200"/>
              <a:gd name="connsiteX4" fmla="*/ 59573 w 4271036"/>
              <a:gd name="connsiteY4" fmla="*/ 139700 h 3886200"/>
              <a:gd name="connsiteX5" fmla="*/ 42248 w 4271036"/>
              <a:gd name="connsiteY5" fmla="*/ 585081 h 3886200"/>
              <a:gd name="connsiteX6" fmla="*/ 9801 w 4271036"/>
              <a:gd name="connsiteY6" fmla="*/ 1930400 h 3886200"/>
              <a:gd name="connsiteX7" fmla="*/ 9801 w 4271036"/>
              <a:gd name="connsiteY7" fmla="*/ 2425700 h 3886200"/>
              <a:gd name="connsiteX8" fmla="*/ 124101 w 4271036"/>
              <a:gd name="connsiteY8" fmla="*/ 2832100 h 3886200"/>
              <a:gd name="connsiteX9" fmla="*/ 428901 w 4271036"/>
              <a:gd name="connsiteY9" fmla="*/ 3314700 h 3886200"/>
              <a:gd name="connsiteX10" fmla="*/ 733701 w 4271036"/>
              <a:gd name="connsiteY10" fmla="*/ 3708400 h 3886200"/>
              <a:gd name="connsiteX11" fmla="*/ 1013101 w 4271036"/>
              <a:gd name="connsiteY11" fmla="*/ 3835400 h 3886200"/>
              <a:gd name="connsiteX12" fmla="*/ 1279801 w 4271036"/>
              <a:gd name="connsiteY12" fmla="*/ 3873500 h 3886200"/>
              <a:gd name="connsiteX13" fmla="*/ 1470301 w 4271036"/>
              <a:gd name="connsiteY13" fmla="*/ 3886200 h 3886200"/>
              <a:gd name="connsiteX14" fmla="*/ 2156101 w 4271036"/>
              <a:gd name="connsiteY14" fmla="*/ 3873500 h 3886200"/>
              <a:gd name="connsiteX15" fmla="*/ 2333901 w 4271036"/>
              <a:gd name="connsiteY15" fmla="*/ 3848100 h 3886200"/>
              <a:gd name="connsiteX16" fmla="*/ 2435501 w 4271036"/>
              <a:gd name="connsiteY16" fmla="*/ 3835400 h 3886200"/>
              <a:gd name="connsiteX17" fmla="*/ 2549801 w 4271036"/>
              <a:gd name="connsiteY17" fmla="*/ 3822700 h 3886200"/>
              <a:gd name="connsiteX18" fmla="*/ 2676801 w 4271036"/>
              <a:gd name="connsiteY18" fmla="*/ 3797300 h 3886200"/>
              <a:gd name="connsiteX19" fmla="*/ 2981601 w 4271036"/>
              <a:gd name="connsiteY19" fmla="*/ 3771900 h 3886200"/>
              <a:gd name="connsiteX20" fmla="*/ 3172101 w 4271036"/>
              <a:gd name="connsiteY20" fmla="*/ 3746500 h 3886200"/>
              <a:gd name="connsiteX21" fmla="*/ 3413401 w 4271036"/>
              <a:gd name="connsiteY21" fmla="*/ 3771900 h 3886200"/>
              <a:gd name="connsiteX22" fmla="*/ 3464201 w 4271036"/>
              <a:gd name="connsiteY22" fmla="*/ 3784600 h 3886200"/>
              <a:gd name="connsiteX23" fmla="*/ 3540401 w 4271036"/>
              <a:gd name="connsiteY23" fmla="*/ 3810000 h 3886200"/>
              <a:gd name="connsiteX24" fmla="*/ 3896001 w 4271036"/>
              <a:gd name="connsiteY24" fmla="*/ 3797300 h 3886200"/>
              <a:gd name="connsiteX25" fmla="*/ 3934101 w 4271036"/>
              <a:gd name="connsiteY25" fmla="*/ 3784600 h 3886200"/>
              <a:gd name="connsiteX26" fmla="*/ 3984901 w 4271036"/>
              <a:gd name="connsiteY26" fmla="*/ 3771900 h 3886200"/>
              <a:gd name="connsiteX27" fmla="*/ 4137301 w 4271036"/>
              <a:gd name="connsiteY27" fmla="*/ 3695700 h 3886200"/>
              <a:gd name="connsiteX28" fmla="*/ 4175401 w 4271036"/>
              <a:gd name="connsiteY28" fmla="*/ 3670300 h 3886200"/>
              <a:gd name="connsiteX29" fmla="*/ 4188101 w 4271036"/>
              <a:gd name="connsiteY29" fmla="*/ 3632200 h 3886200"/>
              <a:gd name="connsiteX30" fmla="*/ 4213501 w 4271036"/>
              <a:gd name="connsiteY30" fmla="*/ 3594100 h 3886200"/>
              <a:gd name="connsiteX31" fmla="*/ 4238901 w 4271036"/>
              <a:gd name="connsiteY31" fmla="*/ 3517900 h 3886200"/>
              <a:gd name="connsiteX32" fmla="*/ 4251601 w 4271036"/>
              <a:gd name="connsiteY32" fmla="*/ 3479800 h 3886200"/>
              <a:gd name="connsiteX33" fmla="*/ 4251601 w 4271036"/>
              <a:gd name="connsiteY33" fmla="*/ 2933700 h 3886200"/>
              <a:gd name="connsiteX34" fmla="*/ 4226201 w 4271036"/>
              <a:gd name="connsiteY34" fmla="*/ 2857500 h 3886200"/>
              <a:gd name="connsiteX35" fmla="*/ 4188101 w 4271036"/>
              <a:gd name="connsiteY35" fmla="*/ 2667000 h 3886200"/>
              <a:gd name="connsiteX36" fmla="*/ 4200801 w 4271036"/>
              <a:gd name="connsiteY36" fmla="*/ 1930400 h 3886200"/>
              <a:gd name="connsiteX37" fmla="*/ 4188101 w 4271036"/>
              <a:gd name="connsiteY37" fmla="*/ 1892300 h 3886200"/>
              <a:gd name="connsiteX38" fmla="*/ 4200801 w 4271036"/>
              <a:gd name="connsiteY38" fmla="*/ 1625600 h 3886200"/>
              <a:gd name="connsiteX39" fmla="*/ 4226201 w 4271036"/>
              <a:gd name="connsiteY39" fmla="*/ 939800 h 3886200"/>
              <a:gd name="connsiteX40" fmla="*/ 4213501 w 4271036"/>
              <a:gd name="connsiteY40" fmla="*/ 673100 h 3886200"/>
              <a:gd name="connsiteX41" fmla="*/ 4188101 w 4271036"/>
              <a:gd name="connsiteY41" fmla="*/ 596900 h 3886200"/>
              <a:gd name="connsiteX42" fmla="*/ 4111901 w 4271036"/>
              <a:gd name="connsiteY42" fmla="*/ 546100 h 3886200"/>
              <a:gd name="connsiteX43" fmla="*/ 4035701 w 4271036"/>
              <a:gd name="connsiteY43" fmla="*/ 495300 h 3886200"/>
              <a:gd name="connsiteX44" fmla="*/ 3934101 w 4271036"/>
              <a:gd name="connsiteY44" fmla="*/ 419100 h 3886200"/>
              <a:gd name="connsiteX45" fmla="*/ 3857901 w 4271036"/>
              <a:gd name="connsiteY45" fmla="*/ 393700 h 3886200"/>
              <a:gd name="connsiteX46" fmla="*/ 3819801 w 4271036"/>
              <a:gd name="connsiteY46" fmla="*/ 381000 h 3886200"/>
              <a:gd name="connsiteX47" fmla="*/ 3781701 w 4271036"/>
              <a:gd name="connsiteY47" fmla="*/ 355600 h 3886200"/>
              <a:gd name="connsiteX48" fmla="*/ 3603901 w 4271036"/>
              <a:gd name="connsiteY48" fmla="*/ 330200 h 3886200"/>
              <a:gd name="connsiteX49" fmla="*/ 3451501 w 4271036"/>
              <a:gd name="connsiteY49" fmla="*/ 317500 h 3886200"/>
              <a:gd name="connsiteX50" fmla="*/ 3337201 w 4271036"/>
              <a:gd name="connsiteY50" fmla="*/ 304800 h 3886200"/>
              <a:gd name="connsiteX51" fmla="*/ 2968901 w 4271036"/>
              <a:gd name="connsiteY51" fmla="*/ 292100 h 3886200"/>
              <a:gd name="connsiteX52" fmla="*/ 2778401 w 4271036"/>
              <a:gd name="connsiteY52" fmla="*/ 279400 h 3886200"/>
              <a:gd name="connsiteX53" fmla="*/ 2664101 w 4271036"/>
              <a:gd name="connsiteY53" fmla="*/ 266700 h 3886200"/>
              <a:gd name="connsiteX54" fmla="*/ 1775101 w 4271036"/>
              <a:gd name="connsiteY54" fmla="*/ 101600 h 3886200"/>
              <a:gd name="connsiteX55" fmla="*/ 1737001 w 4271036"/>
              <a:gd name="connsiteY55" fmla="*/ 88900 h 3886200"/>
              <a:gd name="connsiteX56" fmla="*/ 1686201 w 4271036"/>
              <a:gd name="connsiteY56" fmla="*/ 76200 h 3886200"/>
              <a:gd name="connsiteX57" fmla="*/ 1648101 w 4271036"/>
              <a:gd name="connsiteY57" fmla="*/ 63500 h 3886200"/>
              <a:gd name="connsiteX58" fmla="*/ 1597301 w 4271036"/>
              <a:gd name="connsiteY58" fmla="*/ 50800 h 3886200"/>
              <a:gd name="connsiteX59" fmla="*/ 1521101 w 4271036"/>
              <a:gd name="connsiteY59" fmla="*/ 25400 h 3886200"/>
              <a:gd name="connsiteX60" fmla="*/ 1483001 w 4271036"/>
              <a:gd name="connsiteY60" fmla="*/ 12700 h 3886200"/>
              <a:gd name="connsiteX61" fmla="*/ 759101 w 4271036"/>
              <a:gd name="connsiteY61" fmla="*/ 0 h 3886200"/>
              <a:gd name="connsiteX0" fmla="*/ 759101 w 4271036"/>
              <a:gd name="connsiteY0" fmla="*/ 0 h 3886838"/>
              <a:gd name="connsiteX1" fmla="*/ 759101 w 4271036"/>
              <a:gd name="connsiteY1" fmla="*/ 0 h 3886838"/>
              <a:gd name="connsiteX2" fmla="*/ 263801 w 4271036"/>
              <a:gd name="connsiteY2" fmla="*/ 8516 h 3886838"/>
              <a:gd name="connsiteX3" fmla="*/ 123073 w 4271036"/>
              <a:gd name="connsiteY3" fmla="*/ 55058 h 3886838"/>
              <a:gd name="connsiteX4" fmla="*/ 59573 w 4271036"/>
              <a:gd name="connsiteY4" fmla="*/ 139700 h 3886838"/>
              <a:gd name="connsiteX5" fmla="*/ 42248 w 4271036"/>
              <a:gd name="connsiteY5" fmla="*/ 585081 h 3886838"/>
              <a:gd name="connsiteX6" fmla="*/ 9801 w 4271036"/>
              <a:gd name="connsiteY6" fmla="*/ 1930400 h 3886838"/>
              <a:gd name="connsiteX7" fmla="*/ 9801 w 4271036"/>
              <a:gd name="connsiteY7" fmla="*/ 2425700 h 3886838"/>
              <a:gd name="connsiteX8" fmla="*/ 124101 w 4271036"/>
              <a:gd name="connsiteY8" fmla="*/ 2832100 h 3886838"/>
              <a:gd name="connsiteX9" fmla="*/ 428901 w 4271036"/>
              <a:gd name="connsiteY9" fmla="*/ 3314700 h 3886838"/>
              <a:gd name="connsiteX10" fmla="*/ 1013101 w 4271036"/>
              <a:gd name="connsiteY10" fmla="*/ 3835400 h 3886838"/>
              <a:gd name="connsiteX11" fmla="*/ 1279801 w 4271036"/>
              <a:gd name="connsiteY11" fmla="*/ 3873500 h 3886838"/>
              <a:gd name="connsiteX12" fmla="*/ 1470301 w 4271036"/>
              <a:gd name="connsiteY12" fmla="*/ 3886200 h 3886838"/>
              <a:gd name="connsiteX13" fmla="*/ 2156101 w 4271036"/>
              <a:gd name="connsiteY13" fmla="*/ 3873500 h 3886838"/>
              <a:gd name="connsiteX14" fmla="*/ 2333901 w 4271036"/>
              <a:gd name="connsiteY14" fmla="*/ 3848100 h 3886838"/>
              <a:gd name="connsiteX15" fmla="*/ 2435501 w 4271036"/>
              <a:gd name="connsiteY15" fmla="*/ 3835400 h 3886838"/>
              <a:gd name="connsiteX16" fmla="*/ 2549801 w 4271036"/>
              <a:gd name="connsiteY16" fmla="*/ 3822700 h 3886838"/>
              <a:gd name="connsiteX17" fmla="*/ 2676801 w 4271036"/>
              <a:gd name="connsiteY17" fmla="*/ 3797300 h 3886838"/>
              <a:gd name="connsiteX18" fmla="*/ 2981601 w 4271036"/>
              <a:gd name="connsiteY18" fmla="*/ 3771900 h 3886838"/>
              <a:gd name="connsiteX19" fmla="*/ 3172101 w 4271036"/>
              <a:gd name="connsiteY19" fmla="*/ 3746500 h 3886838"/>
              <a:gd name="connsiteX20" fmla="*/ 3413401 w 4271036"/>
              <a:gd name="connsiteY20" fmla="*/ 3771900 h 3886838"/>
              <a:gd name="connsiteX21" fmla="*/ 3464201 w 4271036"/>
              <a:gd name="connsiteY21" fmla="*/ 3784600 h 3886838"/>
              <a:gd name="connsiteX22" fmla="*/ 3540401 w 4271036"/>
              <a:gd name="connsiteY22" fmla="*/ 3810000 h 3886838"/>
              <a:gd name="connsiteX23" fmla="*/ 3896001 w 4271036"/>
              <a:gd name="connsiteY23" fmla="*/ 3797300 h 3886838"/>
              <a:gd name="connsiteX24" fmla="*/ 3934101 w 4271036"/>
              <a:gd name="connsiteY24" fmla="*/ 3784600 h 3886838"/>
              <a:gd name="connsiteX25" fmla="*/ 3984901 w 4271036"/>
              <a:gd name="connsiteY25" fmla="*/ 3771900 h 3886838"/>
              <a:gd name="connsiteX26" fmla="*/ 4137301 w 4271036"/>
              <a:gd name="connsiteY26" fmla="*/ 3695700 h 3886838"/>
              <a:gd name="connsiteX27" fmla="*/ 4175401 w 4271036"/>
              <a:gd name="connsiteY27" fmla="*/ 3670300 h 3886838"/>
              <a:gd name="connsiteX28" fmla="*/ 4188101 w 4271036"/>
              <a:gd name="connsiteY28" fmla="*/ 3632200 h 3886838"/>
              <a:gd name="connsiteX29" fmla="*/ 4213501 w 4271036"/>
              <a:gd name="connsiteY29" fmla="*/ 3594100 h 3886838"/>
              <a:gd name="connsiteX30" fmla="*/ 4238901 w 4271036"/>
              <a:gd name="connsiteY30" fmla="*/ 3517900 h 3886838"/>
              <a:gd name="connsiteX31" fmla="*/ 4251601 w 4271036"/>
              <a:gd name="connsiteY31" fmla="*/ 3479800 h 3886838"/>
              <a:gd name="connsiteX32" fmla="*/ 4251601 w 4271036"/>
              <a:gd name="connsiteY32" fmla="*/ 2933700 h 3886838"/>
              <a:gd name="connsiteX33" fmla="*/ 4226201 w 4271036"/>
              <a:gd name="connsiteY33" fmla="*/ 2857500 h 3886838"/>
              <a:gd name="connsiteX34" fmla="*/ 4188101 w 4271036"/>
              <a:gd name="connsiteY34" fmla="*/ 2667000 h 3886838"/>
              <a:gd name="connsiteX35" fmla="*/ 4200801 w 4271036"/>
              <a:gd name="connsiteY35" fmla="*/ 1930400 h 3886838"/>
              <a:gd name="connsiteX36" fmla="*/ 4188101 w 4271036"/>
              <a:gd name="connsiteY36" fmla="*/ 1892300 h 3886838"/>
              <a:gd name="connsiteX37" fmla="*/ 4200801 w 4271036"/>
              <a:gd name="connsiteY37" fmla="*/ 1625600 h 3886838"/>
              <a:gd name="connsiteX38" fmla="*/ 4226201 w 4271036"/>
              <a:gd name="connsiteY38" fmla="*/ 939800 h 3886838"/>
              <a:gd name="connsiteX39" fmla="*/ 4213501 w 4271036"/>
              <a:gd name="connsiteY39" fmla="*/ 673100 h 3886838"/>
              <a:gd name="connsiteX40" fmla="*/ 4188101 w 4271036"/>
              <a:gd name="connsiteY40" fmla="*/ 596900 h 3886838"/>
              <a:gd name="connsiteX41" fmla="*/ 4111901 w 4271036"/>
              <a:gd name="connsiteY41" fmla="*/ 546100 h 3886838"/>
              <a:gd name="connsiteX42" fmla="*/ 4035701 w 4271036"/>
              <a:gd name="connsiteY42" fmla="*/ 495300 h 3886838"/>
              <a:gd name="connsiteX43" fmla="*/ 3934101 w 4271036"/>
              <a:gd name="connsiteY43" fmla="*/ 419100 h 3886838"/>
              <a:gd name="connsiteX44" fmla="*/ 3857901 w 4271036"/>
              <a:gd name="connsiteY44" fmla="*/ 393700 h 3886838"/>
              <a:gd name="connsiteX45" fmla="*/ 3819801 w 4271036"/>
              <a:gd name="connsiteY45" fmla="*/ 381000 h 3886838"/>
              <a:gd name="connsiteX46" fmla="*/ 3781701 w 4271036"/>
              <a:gd name="connsiteY46" fmla="*/ 355600 h 3886838"/>
              <a:gd name="connsiteX47" fmla="*/ 3603901 w 4271036"/>
              <a:gd name="connsiteY47" fmla="*/ 330200 h 3886838"/>
              <a:gd name="connsiteX48" fmla="*/ 3451501 w 4271036"/>
              <a:gd name="connsiteY48" fmla="*/ 317500 h 3886838"/>
              <a:gd name="connsiteX49" fmla="*/ 3337201 w 4271036"/>
              <a:gd name="connsiteY49" fmla="*/ 304800 h 3886838"/>
              <a:gd name="connsiteX50" fmla="*/ 2968901 w 4271036"/>
              <a:gd name="connsiteY50" fmla="*/ 292100 h 3886838"/>
              <a:gd name="connsiteX51" fmla="*/ 2778401 w 4271036"/>
              <a:gd name="connsiteY51" fmla="*/ 279400 h 3886838"/>
              <a:gd name="connsiteX52" fmla="*/ 2664101 w 4271036"/>
              <a:gd name="connsiteY52" fmla="*/ 266700 h 3886838"/>
              <a:gd name="connsiteX53" fmla="*/ 1775101 w 4271036"/>
              <a:gd name="connsiteY53" fmla="*/ 101600 h 3886838"/>
              <a:gd name="connsiteX54" fmla="*/ 1737001 w 4271036"/>
              <a:gd name="connsiteY54" fmla="*/ 88900 h 3886838"/>
              <a:gd name="connsiteX55" fmla="*/ 1686201 w 4271036"/>
              <a:gd name="connsiteY55" fmla="*/ 76200 h 3886838"/>
              <a:gd name="connsiteX56" fmla="*/ 1648101 w 4271036"/>
              <a:gd name="connsiteY56" fmla="*/ 63500 h 3886838"/>
              <a:gd name="connsiteX57" fmla="*/ 1597301 w 4271036"/>
              <a:gd name="connsiteY57" fmla="*/ 50800 h 3886838"/>
              <a:gd name="connsiteX58" fmla="*/ 1521101 w 4271036"/>
              <a:gd name="connsiteY58" fmla="*/ 25400 h 3886838"/>
              <a:gd name="connsiteX59" fmla="*/ 1483001 w 4271036"/>
              <a:gd name="connsiteY59" fmla="*/ 12700 h 3886838"/>
              <a:gd name="connsiteX60" fmla="*/ 759101 w 4271036"/>
              <a:gd name="connsiteY60" fmla="*/ 0 h 3886838"/>
              <a:gd name="connsiteX0" fmla="*/ 759101 w 4271036"/>
              <a:gd name="connsiteY0" fmla="*/ 0 h 3918336"/>
              <a:gd name="connsiteX1" fmla="*/ 759101 w 4271036"/>
              <a:gd name="connsiteY1" fmla="*/ 0 h 3918336"/>
              <a:gd name="connsiteX2" fmla="*/ 263801 w 4271036"/>
              <a:gd name="connsiteY2" fmla="*/ 8516 h 3918336"/>
              <a:gd name="connsiteX3" fmla="*/ 123073 w 4271036"/>
              <a:gd name="connsiteY3" fmla="*/ 55058 h 3918336"/>
              <a:gd name="connsiteX4" fmla="*/ 59573 w 4271036"/>
              <a:gd name="connsiteY4" fmla="*/ 139700 h 3918336"/>
              <a:gd name="connsiteX5" fmla="*/ 42248 w 4271036"/>
              <a:gd name="connsiteY5" fmla="*/ 585081 h 3918336"/>
              <a:gd name="connsiteX6" fmla="*/ 9801 w 4271036"/>
              <a:gd name="connsiteY6" fmla="*/ 1930400 h 3918336"/>
              <a:gd name="connsiteX7" fmla="*/ 9801 w 4271036"/>
              <a:gd name="connsiteY7" fmla="*/ 2425700 h 3918336"/>
              <a:gd name="connsiteX8" fmla="*/ 124101 w 4271036"/>
              <a:gd name="connsiteY8" fmla="*/ 2832100 h 3918336"/>
              <a:gd name="connsiteX9" fmla="*/ 428901 w 4271036"/>
              <a:gd name="connsiteY9" fmla="*/ 3314700 h 3918336"/>
              <a:gd name="connsiteX10" fmla="*/ 1279801 w 4271036"/>
              <a:gd name="connsiteY10" fmla="*/ 3873500 h 3918336"/>
              <a:gd name="connsiteX11" fmla="*/ 1470301 w 4271036"/>
              <a:gd name="connsiteY11" fmla="*/ 3886200 h 3918336"/>
              <a:gd name="connsiteX12" fmla="*/ 2156101 w 4271036"/>
              <a:gd name="connsiteY12" fmla="*/ 3873500 h 3918336"/>
              <a:gd name="connsiteX13" fmla="*/ 2333901 w 4271036"/>
              <a:gd name="connsiteY13" fmla="*/ 3848100 h 3918336"/>
              <a:gd name="connsiteX14" fmla="*/ 2435501 w 4271036"/>
              <a:gd name="connsiteY14" fmla="*/ 3835400 h 3918336"/>
              <a:gd name="connsiteX15" fmla="*/ 2549801 w 4271036"/>
              <a:gd name="connsiteY15" fmla="*/ 3822700 h 3918336"/>
              <a:gd name="connsiteX16" fmla="*/ 2676801 w 4271036"/>
              <a:gd name="connsiteY16" fmla="*/ 3797300 h 3918336"/>
              <a:gd name="connsiteX17" fmla="*/ 2981601 w 4271036"/>
              <a:gd name="connsiteY17" fmla="*/ 3771900 h 3918336"/>
              <a:gd name="connsiteX18" fmla="*/ 3172101 w 4271036"/>
              <a:gd name="connsiteY18" fmla="*/ 3746500 h 3918336"/>
              <a:gd name="connsiteX19" fmla="*/ 3413401 w 4271036"/>
              <a:gd name="connsiteY19" fmla="*/ 3771900 h 3918336"/>
              <a:gd name="connsiteX20" fmla="*/ 3464201 w 4271036"/>
              <a:gd name="connsiteY20" fmla="*/ 3784600 h 3918336"/>
              <a:gd name="connsiteX21" fmla="*/ 3540401 w 4271036"/>
              <a:gd name="connsiteY21" fmla="*/ 3810000 h 3918336"/>
              <a:gd name="connsiteX22" fmla="*/ 3896001 w 4271036"/>
              <a:gd name="connsiteY22" fmla="*/ 3797300 h 3918336"/>
              <a:gd name="connsiteX23" fmla="*/ 3934101 w 4271036"/>
              <a:gd name="connsiteY23" fmla="*/ 3784600 h 3918336"/>
              <a:gd name="connsiteX24" fmla="*/ 3984901 w 4271036"/>
              <a:gd name="connsiteY24" fmla="*/ 3771900 h 3918336"/>
              <a:gd name="connsiteX25" fmla="*/ 4137301 w 4271036"/>
              <a:gd name="connsiteY25" fmla="*/ 3695700 h 3918336"/>
              <a:gd name="connsiteX26" fmla="*/ 4175401 w 4271036"/>
              <a:gd name="connsiteY26" fmla="*/ 3670300 h 3918336"/>
              <a:gd name="connsiteX27" fmla="*/ 4188101 w 4271036"/>
              <a:gd name="connsiteY27" fmla="*/ 3632200 h 3918336"/>
              <a:gd name="connsiteX28" fmla="*/ 4213501 w 4271036"/>
              <a:gd name="connsiteY28" fmla="*/ 3594100 h 3918336"/>
              <a:gd name="connsiteX29" fmla="*/ 4238901 w 4271036"/>
              <a:gd name="connsiteY29" fmla="*/ 3517900 h 3918336"/>
              <a:gd name="connsiteX30" fmla="*/ 4251601 w 4271036"/>
              <a:gd name="connsiteY30" fmla="*/ 3479800 h 3918336"/>
              <a:gd name="connsiteX31" fmla="*/ 4251601 w 4271036"/>
              <a:gd name="connsiteY31" fmla="*/ 2933700 h 3918336"/>
              <a:gd name="connsiteX32" fmla="*/ 4226201 w 4271036"/>
              <a:gd name="connsiteY32" fmla="*/ 2857500 h 3918336"/>
              <a:gd name="connsiteX33" fmla="*/ 4188101 w 4271036"/>
              <a:gd name="connsiteY33" fmla="*/ 2667000 h 3918336"/>
              <a:gd name="connsiteX34" fmla="*/ 4200801 w 4271036"/>
              <a:gd name="connsiteY34" fmla="*/ 1930400 h 3918336"/>
              <a:gd name="connsiteX35" fmla="*/ 4188101 w 4271036"/>
              <a:gd name="connsiteY35" fmla="*/ 1892300 h 3918336"/>
              <a:gd name="connsiteX36" fmla="*/ 4200801 w 4271036"/>
              <a:gd name="connsiteY36" fmla="*/ 1625600 h 3918336"/>
              <a:gd name="connsiteX37" fmla="*/ 4226201 w 4271036"/>
              <a:gd name="connsiteY37" fmla="*/ 939800 h 3918336"/>
              <a:gd name="connsiteX38" fmla="*/ 4213501 w 4271036"/>
              <a:gd name="connsiteY38" fmla="*/ 673100 h 3918336"/>
              <a:gd name="connsiteX39" fmla="*/ 4188101 w 4271036"/>
              <a:gd name="connsiteY39" fmla="*/ 596900 h 3918336"/>
              <a:gd name="connsiteX40" fmla="*/ 4111901 w 4271036"/>
              <a:gd name="connsiteY40" fmla="*/ 546100 h 3918336"/>
              <a:gd name="connsiteX41" fmla="*/ 4035701 w 4271036"/>
              <a:gd name="connsiteY41" fmla="*/ 495300 h 3918336"/>
              <a:gd name="connsiteX42" fmla="*/ 3934101 w 4271036"/>
              <a:gd name="connsiteY42" fmla="*/ 419100 h 3918336"/>
              <a:gd name="connsiteX43" fmla="*/ 3857901 w 4271036"/>
              <a:gd name="connsiteY43" fmla="*/ 393700 h 3918336"/>
              <a:gd name="connsiteX44" fmla="*/ 3819801 w 4271036"/>
              <a:gd name="connsiteY44" fmla="*/ 381000 h 3918336"/>
              <a:gd name="connsiteX45" fmla="*/ 3781701 w 4271036"/>
              <a:gd name="connsiteY45" fmla="*/ 355600 h 3918336"/>
              <a:gd name="connsiteX46" fmla="*/ 3603901 w 4271036"/>
              <a:gd name="connsiteY46" fmla="*/ 330200 h 3918336"/>
              <a:gd name="connsiteX47" fmla="*/ 3451501 w 4271036"/>
              <a:gd name="connsiteY47" fmla="*/ 317500 h 3918336"/>
              <a:gd name="connsiteX48" fmla="*/ 3337201 w 4271036"/>
              <a:gd name="connsiteY48" fmla="*/ 304800 h 3918336"/>
              <a:gd name="connsiteX49" fmla="*/ 2968901 w 4271036"/>
              <a:gd name="connsiteY49" fmla="*/ 292100 h 3918336"/>
              <a:gd name="connsiteX50" fmla="*/ 2778401 w 4271036"/>
              <a:gd name="connsiteY50" fmla="*/ 279400 h 3918336"/>
              <a:gd name="connsiteX51" fmla="*/ 2664101 w 4271036"/>
              <a:gd name="connsiteY51" fmla="*/ 266700 h 3918336"/>
              <a:gd name="connsiteX52" fmla="*/ 1775101 w 4271036"/>
              <a:gd name="connsiteY52" fmla="*/ 101600 h 3918336"/>
              <a:gd name="connsiteX53" fmla="*/ 1737001 w 4271036"/>
              <a:gd name="connsiteY53" fmla="*/ 88900 h 3918336"/>
              <a:gd name="connsiteX54" fmla="*/ 1686201 w 4271036"/>
              <a:gd name="connsiteY54" fmla="*/ 76200 h 3918336"/>
              <a:gd name="connsiteX55" fmla="*/ 1648101 w 4271036"/>
              <a:gd name="connsiteY55" fmla="*/ 63500 h 3918336"/>
              <a:gd name="connsiteX56" fmla="*/ 1597301 w 4271036"/>
              <a:gd name="connsiteY56" fmla="*/ 50800 h 3918336"/>
              <a:gd name="connsiteX57" fmla="*/ 1521101 w 4271036"/>
              <a:gd name="connsiteY57" fmla="*/ 25400 h 3918336"/>
              <a:gd name="connsiteX58" fmla="*/ 1483001 w 4271036"/>
              <a:gd name="connsiteY58" fmla="*/ 12700 h 3918336"/>
              <a:gd name="connsiteX59" fmla="*/ 759101 w 4271036"/>
              <a:gd name="connsiteY59" fmla="*/ 0 h 3918336"/>
              <a:gd name="connsiteX0" fmla="*/ 759101 w 4271036"/>
              <a:gd name="connsiteY0" fmla="*/ 0 h 3886200"/>
              <a:gd name="connsiteX1" fmla="*/ 759101 w 4271036"/>
              <a:gd name="connsiteY1" fmla="*/ 0 h 3886200"/>
              <a:gd name="connsiteX2" fmla="*/ 263801 w 4271036"/>
              <a:gd name="connsiteY2" fmla="*/ 8516 h 3886200"/>
              <a:gd name="connsiteX3" fmla="*/ 123073 w 4271036"/>
              <a:gd name="connsiteY3" fmla="*/ 55058 h 3886200"/>
              <a:gd name="connsiteX4" fmla="*/ 59573 w 4271036"/>
              <a:gd name="connsiteY4" fmla="*/ 139700 h 3886200"/>
              <a:gd name="connsiteX5" fmla="*/ 42248 w 4271036"/>
              <a:gd name="connsiteY5" fmla="*/ 585081 h 3886200"/>
              <a:gd name="connsiteX6" fmla="*/ 9801 w 4271036"/>
              <a:gd name="connsiteY6" fmla="*/ 1930400 h 3886200"/>
              <a:gd name="connsiteX7" fmla="*/ 9801 w 4271036"/>
              <a:gd name="connsiteY7" fmla="*/ 2425700 h 3886200"/>
              <a:gd name="connsiteX8" fmla="*/ 124101 w 4271036"/>
              <a:gd name="connsiteY8" fmla="*/ 2832100 h 3886200"/>
              <a:gd name="connsiteX9" fmla="*/ 428901 w 4271036"/>
              <a:gd name="connsiteY9" fmla="*/ 3314700 h 3886200"/>
              <a:gd name="connsiteX10" fmla="*/ 1031381 w 4271036"/>
              <a:gd name="connsiteY10" fmla="*/ 3741361 h 3886200"/>
              <a:gd name="connsiteX11" fmla="*/ 1470301 w 4271036"/>
              <a:gd name="connsiteY11" fmla="*/ 3886200 h 3886200"/>
              <a:gd name="connsiteX12" fmla="*/ 2156101 w 4271036"/>
              <a:gd name="connsiteY12" fmla="*/ 3873500 h 3886200"/>
              <a:gd name="connsiteX13" fmla="*/ 2333901 w 4271036"/>
              <a:gd name="connsiteY13" fmla="*/ 3848100 h 3886200"/>
              <a:gd name="connsiteX14" fmla="*/ 2435501 w 4271036"/>
              <a:gd name="connsiteY14" fmla="*/ 3835400 h 3886200"/>
              <a:gd name="connsiteX15" fmla="*/ 2549801 w 4271036"/>
              <a:gd name="connsiteY15" fmla="*/ 3822700 h 3886200"/>
              <a:gd name="connsiteX16" fmla="*/ 2676801 w 4271036"/>
              <a:gd name="connsiteY16" fmla="*/ 3797300 h 3886200"/>
              <a:gd name="connsiteX17" fmla="*/ 2981601 w 4271036"/>
              <a:gd name="connsiteY17" fmla="*/ 3771900 h 3886200"/>
              <a:gd name="connsiteX18" fmla="*/ 3172101 w 4271036"/>
              <a:gd name="connsiteY18" fmla="*/ 3746500 h 3886200"/>
              <a:gd name="connsiteX19" fmla="*/ 3413401 w 4271036"/>
              <a:gd name="connsiteY19" fmla="*/ 3771900 h 3886200"/>
              <a:gd name="connsiteX20" fmla="*/ 3464201 w 4271036"/>
              <a:gd name="connsiteY20" fmla="*/ 3784600 h 3886200"/>
              <a:gd name="connsiteX21" fmla="*/ 3540401 w 4271036"/>
              <a:gd name="connsiteY21" fmla="*/ 3810000 h 3886200"/>
              <a:gd name="connsiteX22" fmla="*/ 3896001 w 4271036"/>
              <a:gd name="connsiteY22" fmla="*/ 3797300 h 3886200"/>
              <a:gd name="connsiteX23" fmla="*/ 3934101 w 4271036"/>
              <a:gd name="connsiteY23" fmla="*/ 3784600 h 3886200"/>
              <a:gd name="connsiteX24" fmla="*/ 3984901 w 4271036"/>
              <a:gd name="connsiteY24" fmla="*/ 3771900 h 3886200"/>
              <a:gd name="connsiteX25" fmla="*/ 4137301 w 4271036"/>
              <a:gd name="connsiteY25" fmla="*/ 3695700 h 3886200"/>
              <a:gd name="connsiteX26" fmla="*/ 4175401 w 4271036"/>
              <a:gd name="connsiteY26" fmla="*/ 3670300 h 3886200"/>
              <a:gd name="connsiteX27" fmla="*/ 4188101 w 4271036"/>
              <a:gd name="connsiteY27" fmla="*/ 3632200 h 3886200"/>
              <a:gd name="connsiteX28" fmla="*/ 4213501 w 4271036"/>
              <a:gd name="connsiteY28" fmla="*/ 3594100 h 3886200"/>
              <a:gd name="connsiteX29" fmla="*/ 4238901 w 4271036"/>
              <a:gd name="connsiteY29" fmla="*/ 3517900 h 3886200"/>
              <a:gd name="connsiteX30" fmla="*/ 4251601 w 4271036"/>
              <a:gd name="connsiteY30" fmla="*/ 3479800 h 3886200"/>
              <a:gd name="connsiteX31" fmla="*/ 4251601 w 4271036"/>
              <a:gd name="connsiteY31" fmla="*/ 2933700 h 3886200"/>
              <a:gd name="connsiteX32" fmla="*/ 4226201 w 4271036"/>
              <a:gd name="connsiteY32" fmla="*/ 2857500 h 3886200"/>
              <a:gd name="connsiteX33" fmla="*/ 4188101 w 4271036"/>
              <a:gd name="connsiteY33" fmla="*/ 2667000 h 3886200"/>
              <a:gd name="connsiteX34" fmla="*/ 4200801 w 4271036"/>
              <a:gd name="connsiteY34" fmla="*/ 1930400 h 3886200"/>
              <a:gd name="connsiteX35" fmla="*/ 4188101 w 4271036"/>
              <a:gd name="connsiteY35" fmla="*/ 1892300 h 3886200"/>
              <a:gd name="connsiteX36" fmla="*/ 4200801 w 4271036"/>
              <a:gd name="connsiteY36" fmla="*/ 1625600 h 3886200"/>
              <a:gd name="connsiteX37" fmla="*/ 4226201 w 4271036"/>
              <a:gd name="connsiteY37" fmla="*/ 939800 h 3886200"/>
              <a:gd name="connsiteX38" fmla="*/ 4213501 w 4271036"/>
              <a:gd name="connsiteY38" fmla="*/ 673100 h 3886200"/>
              <a:gd name="connsiteX39" fmla="*/ 4188101 w 4271036"/>
              <a:gd name="connsiteY39" fmla="*/ 596900 h 3886200"/>
              <a:gd name="connsiteX40" fmla="*/ 4111901 w 4271036"/>
              <a:gd name="connsiteY40" fmla="*/ 546100 h 3886200"/>
              <a:gd name="connsiteX41" fmla="*/ 4035701 w 4271036"/>
              <a:gd name="connsiteY41" fmla="*/ 495300 h 3886200"/>
              <a:gd name="connsiteX42" fmla="*/ 3934101 w 4271036"/>
              <a:gd name="connsiteY42" fmla="*/ 419100 h 3886200"/>
              <a:gd name="connsiteX43" fmla="*/ 3857901 w 4271036"/>
              <a:gd name="connsiteY43" fmla="*/ 393700 h 3886200"/>
              <a:gd name="connsiteX44" fmla="*/ 3819801 w 4271036"/>
              <a:gd name="connsiteY44" fmla="*/ 381000 h 3886200"/>
              <a:gd name="connsiteX45" fmla="*/ 3781701 w 4271036"/>
              <a:gd name="connsiteY45" fmla="*/ 355600 h 3886200"/>
              <a:gd name="connsiteX46" fmla="*/ 3603901 w 4271036"/>
              <a:gd name="connsiteY46" fmla="*/ 330200 h 3886200"/>
              <a:gd name="connsiteX47" fmla="*/ 3451501 w 4271036"/>
              <a:gd name="connsiteY47" fmla="*/ 317500 h 3886200"/>
              <a:gd name="connsiteX48" fmla="*/ 3337201 w 4271036"/>
              <a:gd name="connsiteY48" fmla="*/ 304800 h 3886200"/>
              <a:gd name="connsiteX49" fmla="*/ 2968901 w 4271036"/>
              <a:gd name="connsiteY49" fmla="*/ 292100 h 3886200"/>
              <a:gd name="connsiteX50" fmla="*/ 2778401 w 4271036"/>
              <a:gd name="connsiteY50" fmla="*/ 279400 h 3886200"/>
              <a:gd name="connsiteX51" fmla="*/ 2664101 w 4271036"/>
              <a:gd name="connsiteY51" fmla="*/ 266700 h 3886200"/>
              <a:gd name="connsiteX52" fmla="*/ 1775101 w 4271036"/>
              <a:gd name="connsiteY52" fmla="*/ 101600 h 3886200"/>
              <a:gd name="connsiteX53" fmla="*/ 1737001 w 4271036"/>
              <a:gd name="connsiteY53" fmla="*/ 88900 h 3886200"/>
              <a:gd name="connsiteX54" fmla="*/ 1686201 w 4271036"/>
              <a:gd name="connsiteY54" fmla="*/ 76200 h 3886200"/>
              <a:gd name="connsiteX55" fmla="*/ 1648101 w 4271036"/>
              <a:gd name="connsiteY55" fmla="*/ 63500 h 3886200"/>
              <a:gd name="connsiteX56" fmla="*/ 1597301 w 4271036"/>
              <a:gd name="connsiteY56" fmla="*/ 50800 h 3886200"/>
              <a:gd name="connsiteX57" fmla="*/ 1521101 w 4271036"/>
              <a:gd name="connsiteY57" fmla="*/ 25400 h 3886200"/>
              <a:gd name="connsiteX58" fmla="*/ 1483001 w 4271036"/>
              <a:gd name="connsiteY58" fmla="*/ 12700 h 3886200"/>
              <a:gd name="connsiteX59" fmla="*/ 759101 w 4271036"/>
              <a:gd name="connsiteY59" fmla="*/ 0 h 3886200"/>
              <a:gd name="connsiteX0" fmla="*/ 759101 w 4271036"/>
              <a:gd name="connsiteY0" fmla="*/ 0 h 3886200"/>
              <a:gd name="connsiteX1" fmla="*/ 759101 w 4271036"/>
              <a:gd name="connsiteY1" fmla="*/ 0 h 3886200"/>
              <a:gd name="connsiteX2" fmla="*/ 263801 w 4271036"/>
              <a:gd name="connsiteY2" fmla="*/ 8516 h 3886200"/>
              <a:gd name="connsiteX3" fmla="*/ 123073 w 4271036"/>
              <a:gd name="connsiteY3" fmla="*/ 55058 h 3886200"/>
              <a:gd name="connsiteX4" fmla="*/ 59573 w 4271036"/>
              <a:gd name="connsiteY4" fmla="*/ 139700 h 3886200"/>
              <a:gd name="connsiteX5" fmla="*/ 42248 w 4271036"/>
              <a:gd name="connsiteY5" fmla="*/ 585081 h 3886200"/>
              <a:gd name="connsiteX6" fmla="*/ 9801 w 4271036"/>
              <a:gd name="connsiteY6" fmla="*/ 1930400 h 3886200"/>
              <a:gd name="connsiteX7" fmla="*/ 9801 w 4271036"/>
              <a:gd name="connsiteY7" fmla="*/ 2425700 h 3886200"/>
              <a:gd name="connsiteX8" fmla="*/ 124101 w 4271036"/>
              <a:gd name="connsiteY8" fmla="*/ 2832100 h 3886200"/>
              <a:gd name="connsiteX9" fmla="*/ 428901 w 4271036"/>
              <a:gd name="connsiteY9" fmla="*/ 3314700 h 3886200"/>
              <a:gd name="connsiteX10" fmla="*/ 1031381 w 4271036"/>
              <a:gd name="connsiteY10" fmla="*/ 3741361 h 3886200"/>
              <a:gd name="connsiteX11" fmla="*/ 1470301 w 4271036"/>
              <a:gd name="connsiteY11" fmla="*/ 3886200 h 3886200"/>
              <a:gd name="connsiteX12" fmla="*/ 2156101 w 4271036"/>
              <a:gd name="connsiteY12" fmla="*/ 3873500 h 3886200"/>
              <a:gd name="connsiteX13" fmla="*/ 2333901 w 4271036"/>
              <a:gd name="connsiteY13" fmla="*/ 3848100 h 3886200"/>
              <a:gd name="connsiteX14" fmla="*/ 2435501 w 4271036"/>
              <a:gd name="connsiteY14" fmla="*/ 3835400 h 3886200"/>
              <a:gd name="connsiteX15" fmla="*/ 2549801 w 4271036"/>
              <a:gd name="connsiteY15" fmla="*/ 3822700 h 3886200"/>
              <a:gd name="connsiteX16" fmla="*/ 2676801 w 4271036"/>
              <a:gd name="connsiteY16" fmla="*/ 3797300 h 3886200"/>
              <a:gd name="connsiteX17" fmla="*/ 2981601 w 4271036"/>
              <a:gd name="connsiteY17" fmla="*/ 3771900 h 3886200"/>
              <a:gd name="connsiteX18" fmla="*/ 3413401 w 4271036"/>
              <a:gd name="connsiteY18" fmla="*/ 3771900 h 3886200"/>
              <a:gd name="connsiteX19" fmla="*/ 3464201 w 4271036"/>
              <a:gd name="connsiteY19" fmla="*/ 3784600 h 3886200"/>
              <a:gd name="connsiteX20" fmla="*/ 3540401 w 4271036"/>
              <a:gd name="connsiteY20" fmla="*/ 3810000 h 3886200"/>
              <a:gd name="connsiteX21" fmla="*/ 3896001 w 4271036"/>
              <a:gd name="connsiteY21" fmla="*/ 3797300 h 3886200"/>
              <a:gd name="connsiteX22" fmla="*/ 3934101 w 4271036"/>
              <a:gd name="connsiteY22" fmla="*/ 3784600 h 3886200"/>
              <a:gd name="connsiteX23" fmla="*/ 3984901 w 4271036"/>
              <a:gd name="connsiteY23" fmla="*/ 3771900 h 3886200"/>
              <a:gd name="connsiteX24" fmla="*/ 4137301 w 4271036"/>
              <a:gd name="connsiteY24" fmla="*/ 3695700 h 3886200"/>
              <a:gd name="connsiteX25" fmla="*/ 4175401 w 4271036"/>
              <a:gd name="connsiteY25" fmla="*/ 3670300 h 3886200"/>
              <a:gd name="connsiteX26" fmla="*/ 4188101 w 4271036"/>
              <a:gd name="connsiteY26" fmla="*/ 3632200 h 3886200"/>
              <a:gd name="connsiteX27" fmla="*/ 4213501 w 4271036"/>
              <a:gd name="connsiteY27" fmla="*/ 3594100 h 3886200"/>
              <a:gd name="connsiteX28" fmla="*/ 4238901 w 4271036"/>
              <a:gd name="connsiteY28" fmla="*/ 3517900 h 3886200"/>
              <a:gd name="connsiteX29" fmla="*/ 4251601 w 4271036"/>
              <a:gd name="connsiteY29" fmla="*/ 3479800 h 3886200"/>
              <a:gd name="connsiteX30" fmla="*/ 4251601 w 4271036"/>
              <a:gd name="connsiteY30" fmla="*/ 2933700 h 3886200"/>
              <a:gd name="connsiteX31" fmla="*/ 4226201 w 4271036"/>
              <a:gd name="connsiteY31" fmla="*/ 2857500 h 3886200"/>
              <a:gd name="connsiteX32" fmla="*/ 4188101 w 4271036"/>
              <a:gd name="connsiteY32" fmla="*/ 2667000 h 3886200"/>
              <a:gd name="connsiteX33" fmla="*/ 4200801 w 4271036"/>
              <a:gd name="connsiteY33" fmla="*/ 1930400 h 3886200"/>
              <a:gd name="connsiteX34" fmla="*/ 4188101 w 4271036"/>
              <a:gd name="connsiteY34" fmla="*/ 1892300 h 3886200"/>
              <a:gd name="connsiteX35" fmla="*/ 4200801 w 4271036"/>
              <a:gd name="connsiteY35" fmla="*/ 1625600 h 3886200"/>
              <a:gd name="connsiteX36" fmla="*/ 4226201 w 4271036"/>
              <a:gd name="connsiteY36" fmla="*/ 939800 h 3886200"/>
              <a:gd name="connsiteX37" fmla="*/ 4213501 w 4271036"/>
              <a:gd name="connsiteY37" fmla="*/ 673100 h 3886200"/>
              <a:gd name="connsiteX38" fmla="*/ 4188101 w 4271036"/>
              <a:gd name="connsiteY38" fmla="*/ 596900 h 3886200"/>
              <a:gd name="connsiteX39" fmla="*/ 4111901 w 4271036"/>
              <a:gd name="connsiteY39" fmla="*/ 546100 h 3886200"/>
              <a:gd name="connsiteX40" fmla="*/ 4035701 w 4271036"/>
              <a:gd name="connsiteY40" fmla="*/ 495300 h 3886200"/>
              <a:gd name="connsiteX41" fmla="*/ 3934101 w 4271036"/>
              <a:gd name="connsiteY41" fmla="*/ 419100 h 3886200"/>
              <a:gd name="connsiteX42" fmla="*/ 3857901 w 4271036"/>
              <a:gd name="connsiteY42" fmla="*/ 393700 h 3886200"/>
              <a:gd name="connsiteX43" fmla="*/ 3819801 w 4271036"/>
              <a:gd name="connsiteY43" fmla="*/ 381000 h 3886200"/>
              <a:gd name="connsiteX44" fmla="*/ 3781701 w 4271036"/>
              <a:gd name="connsiteY44" fmla="*/ 355600 h 3886200"/>
              <a:gd name="connsiteX45" fmla="*/ 3603901 w 4271036"/>
              <a:gd name="connsiteY45" fmla="*/ 330200 h 3886200"/>
              <a:gd name="connsiteX46" fmla="*/ 3451501 w 4271036"/>
              <a:gd name="connsiteY46" fmla="*/ 317500 h 3886200"/>
              <a:gd name="connsiteX47" fmla="*/ 3337201 w 4271036"/>
              <a:gd name="connsiteY47" fmla="*/ 304800 h 3886200"/>
              <a:gd name="connsiteX48" fmla="*/ 2968901 w 4271036"/>
              <a:gd name="connsiteY48" fmla="*/ 292100 h 3886200"/>
              <a:gd name="connsiteX49" fmla="*/ 2778401 w 4271036"/>
              <a:gd name="connsiteY49" fmla="*/ 279400 h 3886200"/>
              <a:gd name="connsiteX50" fmla="*/ 2664101 w 4271036"/>
              <a:gd name="connsiteY50" fmla="*/ 266700 h 3886200"/>
              <a:gd name="connsiteX51" fmla="*/ 1775101 w 4271036"/>
              <a:gd name="connsiteY51" fmla="*/ 101600 h 3886200"/>
              <a:gd name="connsiteX52" fmla="*/ 1737001 w 4271036"/>
              <a:gd name="connsiteY52" fmla="*/ 88900 h 3886200"/>
              <a:gd name="connsiteX53" fmla="*/ 1686201 w 4271036"/>
              <a:gd name="connsiteY53" fmla="*/ 76200 h 3886200"/>
              <a:gd name="connsiteX54" fmla="*/ 1648101 w 4271036"/>
              <a:gd name="connsiteY54" fmla="*/ 63500 h 3886200"/>
              <a:gd name="connsiteX55" fmla="*/ 1597301 w 4271036"/>
              <a:gd name="connsiteY55" fmla="*/ 50800 h 3886200"/>
              <a:gd name="connsiteX56" fmla="*/ 1521101 w 4271036"/>
              <a:gd name="connsiteY56" fmla="*/ 25400 h 3886200"/>
              <a:gd name="connsiteX57" fmla="*/ 1483001 w 4271036"/>
              <a:gd name="connsiteY57" fmla="*/ 12700 h 3886200"/>
              <a:gd name="connsiteX58" fmla="*/ 759101 w 4271036"/>
              <a:gd name="connsiteY58" fmla="*/ 0 h 3886200"/>
              <a:gd name="connsiteX0" fmla="*/ 759101 w 4271036"/>
              <a:gd name="connsiteY0" fmla="*/ 0 h 3886200"/>
              <a:gd name="connsiteX1" fmla="*/ 759101 w 4271036"/>
              <a:gd name="connsiteY1" fmla="*/ 0 h 3886200"/>
              <a:gd name="connsiteX2" fmla="*/ 263801 w 4271036"/>
              <a:gd name="connsiteY2" fmla="*/ 8516 h 3886200"/>
              <a:gd name="connsiteX3" fmla="*/ 123073 w 4271036"/>
              <a:gd name="connsiteY3" fmla="*/ 55058 h 3886200"/>
              <a:gd name="connsiteX4" fmla="*/ 59573 w 4271036"/>
              <a:gd name="connsiteY4" fmla="*/ 139700 h 3886200"/>
              <a:gd name="connsiteX5" fmla="*/ 42248 w 4271036"/>
              <a:gd name="connsiteY5" fmla="*/ 585081 h 3886200"/>
              <a:gd name="connsiteX6" fmla="*/ 9801 w 4271036"/>
              <a:gd name="connsiteY6" fmla="*/ 1930400 h 3886200"/>
              <a:gd name="connsiteX7" fmla="*/ 9801 w 4271036"/>
              <a:gd name="connsiteY7" fmla="*/ 2425700 h 3886200"/>
              <a:gd name="connsiteX8" fmla="*/ 124101 w 4271036"/>
              <a:gd name="connsiteY8" fmla="*/ 2832100 h 3886200"/>
              <a:gd name="connsiteX9" fmla="*/ 428901 w 4271036"/>
              <a:gd name="connsiteY9" fmla="*/ 3314700 h 3886200"/>
              <a:gd name="connsiteX10" fmla="*/ 1031381 w 4271036"/>
              <a:gd name="connsiteY10" fmla="*/ 3741361 h 3886200"/>
              <a:gd name="connsiteX11" fmla="*/ 1470301 w 4271036"/>
              <a:gd name="connsiteY11" fmla="*/ 3886200 h 3886200"/>
              <a:gd name="connsiteX12" fmla="*/ 2156101 w 4271036"/>
              <a:gd name="connsiteY12" fmla="*/ 3873500 h 3886200"/>
              <a:gd name="connsiteX13" fmla="*/ 2333901 w 4271036"/>
              <a:gd name="connsiteY13" fmla="*/ 3848100 h 3886200"/>
              <a:gd name="connsiteX14" fmla="*/ 2435501 w 4271036"/>
              <a:gd name="connsiteY14" fmla="*/ 3835400 h 3886200"/>
              <a:gd name="connsiteX15" fmla="*/ 2549801 w 4271036"/>
              <a:gd name="connsiteY15" fmla="*/ 3822700 h 3886200"/>
              <a:gd name="connsiteX16" fmla="*/ 2676801 w 4271036"/>
              <a:gd name="connsiteY16" fmla="*/ 3797300 h 3886200"/>
              <a:gd name="connsiteX17" fmla="*/ 2981601 w 4271036"/>
              <a:gd name="connsiteY17" fmla="*/ 3771900 h 3886200"/>
              <a:gd name="connsiteX18" fmla="*/ 3464201 w 4271036"/>
              <a:gd name="connsiteY18" fmla="*/ 3784600 h 3886200"/>
              <a:gd name="connsiteX19" fmla="*/ 3540401 w 4271036"/>
              <a:gd name="connsiteY19" fmla="*/ 3810000 h 3886200"/>
              <a:gd name="connsiteX20" fmla="*/ 3896001 w 4271036"/>
              <a:gd name="connsiteY20" fmla="*/ 3797300 h 3886200"/>
              <a:gd name="connsiteX21" fmla="*/ 3934101 w 4271036"/>
              <a:gd name="connsiteY21" fmla="*/ 3784600 h 3886200"/>
              <a:gd name="connsiteX22" fmla="*/ 3984901 w 4271036"/>
              <a:gd name="connsiteY22" fmla="*/ 3771900 h 3886200"/>
              <a:gd name="connsiteX23" fmla="*/ 4137301 w 4271036"/>
              <a:gd name="connsiteY23" fmla="*/ 3695700 h 3886200"/>
              <a:gd name="connsiteX24" fmla="*/ 4175401 w 4271036"/>
              <a:gd name="connsiteY24" fmla="*/ 3670300 h 3886200"/>
              <a:gd name="connsiteX25" fmla="*/ 4188101 w 4271036"/>
              <a:gd name="connsiteY25" fmla="*/ 3632200 h 3886200"/>
              <a:gd name="connsiteX26" fmla="*/ 4213501 w 4271036"/>
              <a:gd name="connsiteY26" fmla="*/ 3594100 h 3886200"/>
              <a:gd name="connsiteX27" fmla="*/ 4238901 w 4271036"/>
              <a:gd name="connsiteY27" fmla="*/ 3517900 h 3886200"/>
              <a:gd name="connsiteX28" fmla="*/ 4251601 w 4271036"/>
              <a:gd name="connsiteY28" fmla="*/ 3479800 h 3886200"/>
              <a:gd name="connsiteX29" fmla="*/ 4251601 w 4271036"/>
              <a:gd name="connsiteY29" fmla="*/ 2933700 h 3886200"/>
              <a:gd name="connsiteX30" fmla="*/ 4226201 w 4271036"/>
              <a:gd name="connsiteY30" fmla="*/ 2857500 h 3886200"/>
              <a:gd name="connsiteX31" fmla="*/ 4188101 w 4271036"/>
              <a:gd name="connsiteY31" fmla="*/ 2667000 h 3886200"/>
              <a:gd name="connsiteX32" fmla="*/ 4200801 w 4271036"/>
              <a:gd name="connsiteY32" fmla="*/ 1930400 h 3886200"/>
              <a:gd name="connsiteX33" fmla="*/ 4188101 w 4271036"/>
              <a:gd name="connsiteY33" fmla="*/ 1892300 h 3886200"/>
              <a:gd name="connsiteX34" fmla="*/ 4200801 w 4271036"/>
              <a:gd name="connsiteY34" fmla="*/ 1625600 h 3886200"/>
              <a:gd name="connsiteX35" fmla="*/ 4226201 w 4271036"/>
              <a:gd name="connsiteY35" fmla="*/ 939800 h 3886200"/>
              <a:gd name="connsiteX36" fmla="*/ 4213501 w 4271036"/>
              <a:gd name="connsiteY36" fmla="*/ 673100 h 3886200"/>
              <a:gd name="connsiteX37" fmla="*/ 4188101 w 4271036"/>
              <a:gd name="connsiteY37" fmla="*/ 596900 h 3886200"/>
              <a:gd name="connsiteX38" fmla="*/ 4111901 w 4271036"/>
              <a:gd name="connsiteY38" fmla="*/ 546100 h 3886200"/>
              <a:gd name="connsiteX39" fmla="*/ 4035701 w 4271036"/>
              <a:gd name="connsiteY39" fmla="*/ 495300 h 3886200"/>
              <a:gd name="connsiteX40" fmla="*/ 3934101 w 4271036"/>
              <a:gd name="connsiteY40" fmla="*/ 419100 h 3886200"/>
              <a:gd name="connsiteX41" fmla="*/ 3857901 w 4271036"/>
              <a:gd name="connsiteY41" fmla="*/ 393700 h 3886200"/>
              <a:gd name="connsiteX42" fmla="*/ 3819801 w 4271036"/>
              <a:gd name="connsiteY42" fmla="*/ 381000 h 3886200"/>
              <a:gd name="connsiteX43" fmla="*/ 3781701 w 4271036"/>
              <a:gd name="connsiteY43" fmla="*/ 355600 h 3886200"/>
              <a:gd name="connsiteX44" fmla="*/ 3603901 w 4271036"/>
              <a:gd name="connsiteY44" fmla="*/ 330200 h 3886200"/>
              <a:gd name="connsiteX45" fmla="*/ 3451501 w 4271036"/>
              <a:gd name="connsiteY45" fmla="*/ 317500 h 3886200"/>
              <a:gd name="connsiteX46" fmla="*/ 3337201 w 4271036"/>
              <a:gd name="connsiteY46" fmla="*/ 304800 h 3886200"/>
              <a:gd name="connsiteX47" fmla="*/ 2968901 w 4271036"/>
              <a:gd name="connsiteY47" fmla="*/ 292100 h 3886200"/>
              <a:gd name="connsiteX48" fmla="*/ 2778401 w 4271036"/>
              <a:gd name="connsiteY48" fmla="*/ 279400 h 3886200"/>
              <a:gd name="connsiteX49" fmla="*/ 2664101 w 4271036"/>
              <a:gd name="connsiteY49" fmla="*/ 266700 h 3886200"/>
              <a:gd name="connsiteX50" fmla="*/ 1775101 w 4271036"/>
              <a:gd name="connsiteY50" fmla="*/ 101600 h 3886200"/>
              <a:gd name="connsiteX51" fmla="*/ 1737001 w 4271036"/>
              <a:gd name="connsiteY51" fmla="*/ 88900 h 3886200"/>
              <a:gd name="connsiteX52" fmla="*/ 1686201 w 4271036"/>
              <a:gd name="connsiteY52" fmla="*/ 76200 h 3886200"/>
              <a:gd name="connsiteX53" fmla="*/ 1648101 w 4271036"/>
              <a:gd name="connsiteY53" fmla="*/ 63500 h 3886200"/>
              <a:gd name="connsiteX54" fmla="*/ 1597301 w 4271036"/>
              <a:gd name="connsiteY54" fmla="*/ 50800 h 3886200"/>
              <a:gd name="connsiteX55" fmla="*/ 1521101 w 4271036"/>
              <a:gd name="connsiteY55" fmla="*/ 25400 h 3886200"/>
              <a:gd name="connsiteX56" fmla="*/ 1483001 w 4271036"/>
              <a:gd name="connsiteY56" fmla="*/ 12700 h 3886200"/>
              <a:gd name="connsiteX57" fmla="*/ 759101 w 4271036"/>
              <a:gd name="connsiteY57" fmla="*/ 0 h 3886200"/>
              <a:gd name="connsiteX0" fmla="*/ 759101 w 4271036"/>
              <a:gd name="connsiteY0" fmla="*/ 0 h 3886200"/>
              <a:gd name="connsiteX1" fmla="*/ 759101 w 4271036"/>
              <a:gd name="connsiteY1" fmla="*/ 0 h 3886200"/>
              <a:gd name="connsiteX2" fmla="*/ 263801 w 4271036"/>
              <a:gd name="connsiteY2" fmla="*/ 8516 h 3886200"/>
              <a:gd name="connsiteX3" fmla="*/ 123073 w 4271036"/>
              <a:gd name="connsiteY3" fmla="*/ 55058 h 3886200"/>
              <a:gd name="connsiteX4" fmla="*/ 59573 w 4271036"/>
              <a:gd name="connsiteY4" fmla="*/ 139700 h 3886200"/>
              <a:gd name="connsiteX5" fmla="*/ 42248 w 4271036"/>
              <a:gd name="connsiteY5" fmla="*/ 585081 h 3886200"/>
              <a:gd name="connsiteX6" fmla="*/ 9801 w 4271036"/>
              <a:gd name="connsiteY6" fmla="*/ 1930400 h 3886200"/>
              <a:gd name="connsiteX7" fmla="*/ 9801 w 4271036"/>
              <a:gd name="connsiteY7" fmla="*/ 2425700 h 3886200"/>
              <a:gd name="connsiteX8" fmla="*/ 124101 w 4271036"/>
              <a:gd name="connsiteY8" fmla="*/ 2832100 h 3886200"/>
              <a:gd name="connsiteX9" fmla="*/ 428901 w 4271036"/>
              <a:gd name="connsiteY9" fmla="*/ 3314700 h 3886200"/>
              <a:gd name="connsiteX10" fmla="*/ 1031381 w 4271036"/>
              <a:gd name="connsiteY10" fmla="*/ 3741361 h 3886200"/>
              <a:gd name="connsiteX11" fmla="*/ 1470301 w 4271036"/>
              <a:gd name="connsiteY11" fmla="*/ 3886200 h 3886200"/>
              <a:gd name="connsiteX12" fmla="*/ 2156101 w 4271036"/>
              <a:gd name="connsiteY12" fmla="*/ 3873500 h 3886200"/>
              <a:gd name="connsiteX13" fmla="*/ 2333901 w 4271036"/>
              <a:gd name="connsiteY13" fmla="*/ 3848100 h 3886200"/>
              <a:gd name="connsiteX14" fmla="*/ 2435501 w 4271036"/>
              <a:gd name="connsiteY14" fmla="*/ 3835400 h 3886200"/>
              <a:gd name="connsiteX15" fmla="*/ 2549801 w 4271036"/>
              <a:gd name="connsiteY15" fmla="*/ 3822700 h 3886200"/>
              <a:gd name="connsiteX16" fmla="*/ 2676801 w 4271036"/>
              <a:gd name="connsiteY16" fmla="*/ 3797300 h 3886200"/>
              <a:gd name="connsiteX17" fmla="*/ 2981601 w 4271036"/>
              <a:gd name="connsiteY17" fmla="*/ 3771900 h 3886200"/>
              <a:gd name="connsiteX18" fmla="*/ 3540401 w 4271036"/>
              <a:gd name="connsiteY18" fmla="*/ 3810000 h 3886200"/>
              <a:gd name="connsiteX19" fmla="*/ 3896001 w 4271036"/>
              <a:gd name="connsiteY19" fmla="*/ 3797300 h 3886200"/>
              <a:gd name="connsiteX20" fmla="*/ 3934101 w 4271036"/>
              <a:gd name="connsiteY20" fmla="*/ 3784600 h 3886200"/>
              <a:gd name="connsiteX21" fmla="*/ 3984901 w 4271036"/>
              <a:gd name="connsiteY21" fmla="*/ 3771900 h 3886200"/>
              <a:gd name="connsiteX22" fmla="*/ 4137301 w 4271036"/>
              <a:gd name="connsiteY22" fmla="*/ 3695700 h 3886200"/>
              <a:gd name="connsiteX23" fmla="*/ 4175401 w 4271036"/>
              <a:gd name="connsiteY23" fmla="*/ 3670300 h 3886200"/>
              <a:gd name="connsiteX24" fmla="*/ 4188101 w 4271036"/>
              <a:gd name="connsiteY24" fmla="*/ 3632200 h 3886200"/>
              <a:gd name="connsiteX25" fmla="*/ 4213501 w 4271036"/>
              <a:gd name="connsiteY25" fmla="*/ 3594100 h 3886200"/>
              <a:gd name="connsiteX26" fmla="*/ 4238901 w 4271036"/>
              <a:gd name="connsiteY26" fmla="*/ 3517900 h 3886200"/>
              <a:gd name="connsiteX27" fmla="*/ 4251601 w 4271036"/>
              <a:gd name="connsiteY27" fmla="*/ 3479800 h 3886200"/>
              <a:gd name="connsiteX28" fmla="*/ 4251601 w 4271036"/>
              <a:gd name="connsiteY28" fmla="*/ 2933700 h 3886200"/>
              <a:gd name="connsiteX29" fmla="*/ 4226201 w 4271036"/>
              <a:gd name="connsiteY29" fmla="*/ 2857500 h 3886200"/>
              <a:gd name="connsiteX30" fmla="*/ 4188101 w 4271036"/>
              <a:gd name="connsiteY30" fmla="*/ 2667000 h 3886200"/>
              <a:gd name="connsiteX31" fmla="*/ 4200801 w 4271036"/>
              <a:gd name="connsiteY31" fmla="*/ 1930400 h 3886200"/>
              <a:gd name="connsiteX32" fmla="*/ 4188101 w 4271036"/>
              <a:gd name="connsiteY32" fmla="*/ 1892300 h 3886200"/>
              <a:gd name="connsiteX33" fmla="*/ 4200801 w 4271036"/>
              <a:gd name="connsiteY33" fmla="*/ 1625600 h 3886200"/>
              <a:gd name="connsiteX34" fmla="*/ 4226201 w 4271036"/>
              <a:gd name="connsiteY34" fmla="*/ 939800 h 3886200"/>
              <a:gd name="connsiteX35" fmla="*/ 4213501 w 4271036"/>
              <a:gd name="connsiteY35" fmla="*/ 673100 h 3886200"/>
              <a:gd name="connsiteX36" fmla="*/ 4188101 w 4271036"/>
              <a:gd name="connsiteY36" fmla="*/ 596900 h 3886200"/>
              <a:gd name="connsiteX37" fmla="*/ 4111901 w 4271036"/>
              <a:gd name="connsiteY37" fmla="*/ 546100 h 3886200"/>
              <a:gd name="connsiteX38" fmla="*/ 4035701 w 4271036"/>
              <a:gd name="connsiteY38" fmla="*/ 495300 h 3886200"/>
              <a:gd name="connsiteX39" fmla="*/ 3934101 w 4271036"/>
              <a:gd name="connsiteY39" fmla="*/ 419100 h 3886200"/>
              <a:gd name="connsiteX40" fmla="*/ 3857901 w 4271036"/>
              <a:gd name="connsiteY40" fmla="*/ 393700 h 3886200"/>
              <a:gd name="connsiteX41" fmla="*/ 3819801 w 4271036"/>
              <a:gd name="connsiteY41" fmla="*/ 381000 h 3886200"/>
              <a:gd name="connsiteX42" fmla="*/ 3781701 w 4271036"/>
              <a:gd name="connsiteY42" fmla="*/ 355600 h 3886200"/>
              <a:gd name="connsiteX43" fmla="*/ 3603901 w 4271036"/>
              <a:gd name="connsiteY43" fmla="*/ 330200 h 3886200"/>
              <a:gd name="connsiteX44" fmla="*/ 3451501 w 4271036"/>
              <a:gd name="connsiteY44" fmla="*/ 317500 h 3886200"/>
              <a:gd name="connsiteX45" fmla="*/ 3337201 w 4271036"/>
              <a:gd name="connsiteY45" fmla="*/ 304800 h 3886200"/>
              <a:gd name="connsiteX46" fmla="*/ 2968901 w 4271036"/>
              <a:gd name="connsiteY46" fmla="*/ 292100 h 3886200"/>
              <a:gd name="connsiteX47" fmla="*/ 2778401 w 4271036"/>
              <a:gd name="connsiteY47" fmla="*/ 279400 h 3886200"/>
              <a:gd name="connsiteX48" fmla="*/ 2664101 w 4271036"/>
              <a:gd name="connsiteY48" fmla="*/ 266700 h 3886200"/>
              <a:gd name="connsiteX49" fmla="*/ 1775101 w 4271036"/>
              <a:gd name="connsiteY49" fmla="*/ 101600 h 3886200"/>
              <a:gd name="connsiteX50" fmla="*/ 1737001 w 4271036"/>
              <a:gd name="connsiteY50" fmla="*/ 88900 h 3886200"/>
              <a:gd name="connsiteX51" fmla="*/ 1686201 w 4271036"/>
              <a:gd name="connsiteY51" fmla="*/ 76200 h 3886200"/>
              <a:gd name="connsiteX52" fmla="*/ 1648101 w 4271036"/>
              <a:gd name="connsiteY52" fmla="*/ 63500 h 3886200"/>
              <a:gd name="connsiteX53" fmla="*/ 1597301 w 4271036"/>
              <a:gd name="connsiteY53" fmla="*/ 50800 h 3886200"/>
              <a:gd name="connsiteX54" fmla="*/ 1521101 w 4271036"/>
              <a:gd name="connsiteY54" fmla="*/ 25400 h 3886200"/>
              <a:gd name="connsiteX55" fmla="*/ 1483001 w 4271036"/>
              <a:gd name="connsiteY55" fmla="*/ 12700 h 3886200"/>
              <a:gd name="connsiteX56" fmla="*/ 759101 w 4271036"/>
              <a:gd name="connsiteY56" fmla="*/ 0 h 3886200"/>
              <a:gd name="connsiteX0" fmla="*/ 759101 w 4271036"/>
              <a:gd name="connsiteY0" fmla="*/ 0 h 3886200"/>
              <a:gd name="connsiteX1" fmla="*/ 759101 w 4271036"/>
              <a:gd name="connsiteY1" fmla="*/ 0 h 3886200"/>
              <a:gd name="connsiteX2" fmla="*/ 263801 w 4271036"/>
              <a:gd name="connsiteY2" fmla="*/ 8516 h 3886200"/>
              <a:gd name="connsiteX3" fmla="*/ 123073 w 4271036"/>
              <a:gd name="connsiteY3" fmla="*/ 55058 h 3886200"/>
              <a:gd name="connsiteX4" fmla="*/ 59573 w 4271036"/>
              <a:gd name="connsiteY4" fmla="*/ 139700 h 3886200"/>
              <a:gd name="connsiteX5" fmla="*/ 42248 w 4271036"/>
              <a:gd name="connsiteY5" fmla="*/ 585081 h 3886200"/>
              <a:gd name="connsiteX6" fmla="*/ 9801 w 4271036"/>
              <a:gd name="connsiteY6" fmla="*/ 1930400 h 3886200"/>
              <a:gd name="connsiteX7" fmla="*/ 9801 w 4271036"/>
              <a:gd name="connsiteY7" fmla="*/ 2425700 h 3886200"/>
              <a:gd name="connsiteX8" fmla="*/ 124101 w 4271036"/>
              <a:gd name="connsiteY8" fmla="*/ 2832100 h 3886200"/>
              <a:gd name="connsiteX9" fmla="*/ 428901 w 4271036"/>
              <a:gd name="connsiteY9" fmla="*/ 3314700 h 3886200"/>
              <a:gd name="connsiteX10" fmla="*/ 1031381 w 4271036"/>
              <a:gd name="connsiteY10" fmla="*/ 3741361 h 3886200"/>
              <a:gd name="connsiteX11" fmla="*/ 1470301 w 4271036"/>
              <a:gd name="connsiteY11" fmla="*/ 3886200 h 3886200"/>
              <a:gd name="connsiteX12" fmla="*/ 2156101 w 4271036"/>
              <a:gd name="connsiteY12" fmla="*/ 3873500 h 3886200"/>
              <a:gd name="connsiteX13" fmla="*/ 2333901 w 4271036"/>
              <a:gd name="connsiteY13" fmla="*/ 3848100 h 3886200"/>
              <a:gd name="connsiteX14" fmla="*/ 2435501 w 4271036"/>
              <a:gd name="connsiteY14" fmla="*/ 3835400 h 3886200"/>
              <a:gd name="connsiteX15" fmla="*/ 2549801 w 4271036"/>
              <a:gd name="connsiteY15" fmla="*/ 3822700 h 3886200"/>
              <a:gd name="connsiteX16" fmla="*/ 2676801 w 4271036"/>
              <a:gd name="connsiteY16" fmla="*/ 3797300 h 3886200"/>
              <a:gd name="connsiteX17" fmla="*/ 3540401 w 4271036"/>
              <a:gd name="connsiteY17" fmla="*/ 3810000 h 3886200"/>
              <a:gd name="connsiteX18" fmla="*/ 3896001 w 4271036"/>
              <a:gd name="connsiteY18" fmla="*/ 3797300 h 3886200"/>
              <a:gd name="connsiteX19" fmla="*/ 3934101 w 4271036"/>
              <a:gd name="connsiteY19" fmla="*/ 3784600 h 3886200"/>
              <a:gd name="connsiteX20" fmla="*/ 3984901 w 4271036"/>
              <a:gd name="connsiteY20" fmla="*/ 3771900 h 3886200"/>
              <a:gd name="connsiteX21" fmla="*/ 4137301 w 4271036"/>
              <a:gd name="connsiteY21" fmla="*/ 3695700 h 3886200"/>
              <a:gd name="connsiteX22" fmla="*/ 4175401 w 4271036"/>
              <a:gd name="connsiteY22" fmla="*/ 3670300 h 3886200"/>
              <a:gd name="connsiteX23" fmla="*/ 4188101 w 4271036"/>
              <a:gd name="connsiteY23" fmla="*/ 3632200 h 3886200"/>
              <a:gd name="connsiteX24" fmla="*/ 4213501 w 4271036"/>
              <a:gd name="connsiteY24" fmla="*/ 3594100 h 3886200"/>
              <a:gd name="connsiteX25" fmla="*/ 4238901 w 4271036"/>
              <a:gd name="connsiteY25" fmla="*/ 3517900 h 3886200"/>
              <a:gd name="connsiteX26" fmla="*/ 4251601 w 4271036"/>
              <a:gd name="connsiteY26" fmla="*/ 3479800 h 3886200"/>
              <a:gd name="connsiteX27" fmla="*/ 4251601 w 4271036"/>
              <a:gd name="connsiteY27" fmla="*/ 2933700 h 3886200"/>
              <a:gd name="connsiteX28" fmla="*/ 4226201 w 4271036"/>
              <a:gd name="connsiteY28" fmla="*/ 2857500 h 3886200"/>
              <a:gd name="connsiteX29" fmla="*/ 4188101 w 4271036"/>
              <a:gd name="connsiteY29" fmla="*/ 2667000 h 3886200"/>
              <a:gd name="connsiteX30" fmla="*/ 4200801 w 4271036"/>
              <a:gd name="connsiteY30" fmla="*/ 1930400 h 3886200"/>
              <a:gd name="connsiteX31" fmla="*/ 4188101 w 4271036"/>
              <a:gd name="connsiteY31" fmla="*/ 1892300 h 3886200"/>
              <a:gd name="connsiteX32" fmla="*/ 4200801 w 4271036"/>
              <a:gd name="connsiteY32" fmla="*/ 1625600 h 3886200"/>
              <a:gd name="connsiteX33" fmla="*/ 4226201 w 4271036"/>
              <a:gd name="connsiteY33" fmla="*/ 939800 h 3886200"/>
              <a:gd name="connsiteX34" fmla="*/ 4213501 w 4271036"/>
              <a:gd name="connsiteY34" fmla="*/ 673100 h 3886200"/>
              <a:gd name="connsiteX35" fmla="*/ 4188101 w 4271036"/>
              <a:gd name="connsiteY35" fmla="*/ 596900 h 3886200"/>
              <a:gd name="connsiteX36" fmla="*/ 4111901 w 4271036"/>
              <a:gd name="connsiteY36" fmla="*/ 546100 h 3886200"/>
              <a:gd name="connsiteX37" fmla="*/ 4035701 w 4271036"/>
              <a:gd name="connsiteY37" fmla="*/ 495300 h 3886200"/>
              <a:gd name="connsiteX38" fmla="*/ 3934101 w 4271036"/>
              <a:gd name="connsiteY38" fmla="*/ 419100 h 3886200"/>
              <a:gd name="connsiteX39" fmla="*/ 3857901 w 4271036"/>
              <a:gd name="connsiteY39" fmla="*/ 393700 h 3886200"/>
              <a:gd name="connsiteX40" fmla="*/ 3819801 w 4271036"/>
              <a:gd name="connsiteY40" fmla="*/ 381000 h 3886200"/>
              <a:gd name="connsiteX41" fmla="*/ 3781701 w 4271036"/>
              <a:gd name="connsiteY41" fmla="*/ 355600 h 3886200"/>
              <a:gd name="connsiteX42" fmla="*/ 3603901 w 4271036"/>
              <a:gd name="connsiteY42" fmla="*/ 330200 h 3886200"/>
              <a:gd name="connsiteX43" fmla="*/ 3451501 w 4271036"/>
              <a:gd name="connsiteY43" fmla="*/ 317500 h 3886200"/>
              <a:gd name="connsiteX44" fmla="*/ 3337201 w 4271036"/>
              <a:gd name="connsiteY44" fmla="*/ 304800 h 3886200"/>
              <a:gd name="connsiteX45" fmla="*/ 2968901 w 4271036"/>
              <a:gd name="connsiteY45" fmla="*/ 292100 h 3886200"/>
              <a:gd name="connsiteX46" fmla="*/ 2778401 w 4271036"/>
              <a:gd name="connsiteY46" fmla="*/ 279400 h 3886200"/>
              <a:gd name="connsiteX47" fmla="*/ 2664101 w 4271036"/>
              <a:gd name="connsiteY47" fmla="*/ 266700 h 3886200"/>
              <a:gd name="connsiteX48" fmla="*/ 1775101 w 4271036"/>
              <a:gd name="connsiteY48" fmla="*/ 101600 h 3886200"/>
              <a:gd name="connsiteX49" fmla="*/ 1737001 w 4271036"/>
              <a:gd name="connsiteY49" fmla="*/ 88900 h 3886200"/>
              <a:gd name="connsiteX50" fmla="*/ 1686201 w 4271036"/>
              <a:gd name="connsiteY50" fmla="*/ 76200 h 3886200"/>
              <a:gd name="connsiteX51" fmla="*/ 1648101 w 4271036"/>
              <a:gd name="connsiteY51" fmla="*/ 63500 h 3886200"/>
              <a:gd name="connsiteX52" fmla="*/ 1597301 w 4271036"/>
              <a:gd name="connsiteY52" fmla="*/ 50800 h 3886200"/>
              <a:gd name="connsiteX53" fmla="*/ 1521101 w 4271036"/>
              <a:gd name="connsiteY53" fmla="*/ 25400 h 3886200"/>
              <a:gd name="connsiteX54" fmla="*/ 1483001 w 4271036"/>
              <a:gd name="connsiteY54" fmla="*/ 12700 h 3886200"/>
              <a:gd name="connsiteX55" fmla="*/ 759101 w 4271036"/>
              <a:gd name="connsiteY55" fmla="*/ 0 h 3886200"/>
              <a:gd name="connsiteX0" fmla="*/ 759101 w 4271036"/>
              <a:gd name="connsiteY0" fmla="*/ 0 h 3886200"/>
              <a:gd name="connsiteX1" fmla="*/ 759101 w 4271036"/>
              <a:gd name="connsiteY1" fmla="*/ 0 h 3886200"/>
              <a:gd name="connsiteX2" fmla="*/ 263801 w 4271036"/>
              <a:gd name="connsiteY2" fmla="*/ 8516 h 3886200"/>
              <a:gd name="connsiteX3" fmla="*/ 123073 w 4271036"/>
              <a:gd name="connsiteY3" fmla="*/ 55058 h 3886200"/>
              <a:gd name="connsiteX4" fmla="*/ 59573 w 4271036"/>
              <a:gd name="connsiteY4" fmla="*/ 139700 h 3886200"/>
              <a:gd name="connsiteX5" fmla="*/ 42248 w 4271036"/>
              <a:gd name="connsiteY5" fmla="*/ 585081 h 3886200"/>
              <a:gd name="connsiteX6" fmla="*/ 9801 w 4271036"/>
              <a:gd name="connsiteY6" fmla="*/ 1930400 h 3886200"/>
              <a:gd name="connsiteX7" fmla="*/ 9801 w 4271036"/>
              <a:gd name="connsiteY7" fmla="*/ 2425700 h 3886200"/>
              <a:gd name="connsiteX8" fmla="*/ 124101 w 4271036"/>
              <a:gd name="connsiteY8" fmla="*/ 2832100 h 3886200"/>
              <a:gd name="connsiteX9" fmla="*/ 428901 w 4271036"/>
              <a:gd name="connsiteY9" fmla="*/ 3314700 h 3886200"/>
              <a:gd name="connsiteX10" fmla="*/ 1031381 w 4271036"/>
              <a:gd name="connsiteY10" fmla="*/ 3741361 h 3886200"/>
              <a:gd name="connsiteX11" fmla="*/ 1470301 w 4271036"/>
              <a:gd name="connsiteY11" fmla="*/ 3886200 h 3886200"/>
              <a:gd name="connsiteX12" fmla="*/ 2156101 w 4271036"/>
              <a:gd name="connsiteY12" fmla="*/ 3873500 h 3886200"/>
              <a:gd name="connsiteX13" fmla="*/ 2333901 w 4271036"/>
              <a:gd name="connsiteY13" fmla="*/ 3848100 h 3886200"/>
              <a:gd name="connsiteX14" fmla="*/ 2435501 w 4271036"/>
              <a:gd name="connsiteY14" fmla="*/ 3835400 h 3886200"/>
              <a:gd name="connsiteX15" fmla="*/ 2549801 w 4271036"/>
              <a:gd name="connsiteY15" fmla="*/ 3822700 h 3886200"/>
              <a:gd name="connsiteX16" fmla="*/ 3540401 w 4271036"/>
              <a:gd name="connsiteY16" fmla="*/ 3810000 h 3886200"/>
              <a:gd name="connsiteX17" fmla="*/ 3896001 w 4271036"/>
              <a:gd name="connsiteY17" fmla="*/ 3797300 h 3886200"/>
              <a:gd name="connsiteX18" fmla="*/ 3934101 w 4271036"/>
              <a:gd name="connsiteY18" fmla="*/ 3784600 h 3886200"/>
              <a:gd name="connsiteX19" fmla="*/ 3984901 w 4271036"/>
              <a:gd name="connsiteY19" fmla="*/ 3771900 h 3886200"/>
              <a:gd name="connsiteX20" fmla="*/ 4137301 w 4271036"/>
              <a:gd name="connsiteY20" fmla="*/ 3695700 h 3886200"/>
              <a:gd name="connsiteX21" fmla="*/ 4175401 w 4271036"/>
              <a:gd name="connsiteY21" fmla="*/ 3670300 h 3886200"/>
              <a:gd name="connsiteX22" fmla="*/ 4188101 w 4271036"/>
              <a:gd name="connsiteY22" fmla="*/ 3632200 h 3886200"/>
              <a:gd name="connsiteX23" fmla="*/ 4213501 w 4271036"/>
              <a:gd name="connsiteY23" fmla="*/ 3594100 h 3886200"/>
              <a:gd name="connsiteX24" fmla="*/ 4238901 w 4271036"/>
              <a:gd name="connsiteY24" fmla="*/ 3517900 h 3886200"/>
              <a:gd name="connsiteX25" fmla="*/ 4251601 w 4271036"/>
              <a:gd name="connsiteY25" fmla="*/ 3479800 h 3886200"/>
              <a:gd name="connsiteX26" fmla="*/ 4251601 w 4271036"/>
              <a:gd name="connsiteY26" fmla="*/ 2933700 h 3886200"/>
              <a:gd name="connsiteX27" fmla="*/ 4226201 w 4271036"/>
              <a:gd name="connsiteY27" fmla="*/ 2857500 h 3886200"/>
              <a:gd name="connsiteX28" fmla="*/ 4188101 w 4271036"/>
              <a:gd name="connsiteY28" fmla="*/ 2667000 h 3886200"/>
              <a:gd name="connsiteX29" fmla="*/ 4200801 w 4271036"/>
              <a:gd name="connsiteY29" fmla="*/ 1930400 h 3886200"/>
              <a:gd name="connsiteX30" fmla="*/ 4188101 w 4271036"/>
              <a:gd name="connsiteY30" fmla="*/ 1892300 h 3886200"/>
              <a:gd name="connsiteX31" fmla="*/ 4200801 w 4271036"/>
              <a:gd name="connsiteY31" fmla="*/ 1625600 h 3886200"/>
              <a:gd name="connsiteX32" fmla="*/ 4226201 w 4271036"/>
              <a:gd name="connsiteY32" fmla="*/ 939800 h 3886200"/>
              <a:gd name="connsiteX33" fmla="*/ 4213501 w 4271036"/>
              <a:gd name="connsiteY33" fmla="*/ 673100 h 3886200"/>
              <a:gd name="connsiteX34" fmla="*/ 4188101 w 4271036"/>
              <a:gd name="connsiteY34" fmla="*/ 596900 h 3886200"/>
              <a:gd name="connsiteX35" fmla="*/ 4111901 w 4271036"/>
              <a:gd name="connsiteY35" fmla="*/ 546100 h 3886200"/>
              <a:gd name="connsiteX36" fmla="*/ 4035701 w 4271036"/>
              <a:gd name="connsiteY36" fmla="*/ 495300 h 3886200"/>
              <a:gd name="connsiteX37" fmla="*/ 3934101 w 4271036"/>
              <a:gd name="connsiteY37" fmla="*/ 419100 h 3886200"/>
              <a:gd name="connsiteX38" fmla="*/ 3857901 w 4271036"/>
              <a:gd name="connsiteY38" fmla="*/ 393700 h 3886200"/>
              <a:gd name="connsiteX39" fmla="*/ 3819801 w 4271036"/>
              <a:gd name="connsiteY39" fmla="*/ 381000 h 3886200"/>
              <a:gd name="connsiteX40" fmla="*/ 3781701 w 4271036"/>
              <a:gd name="connsiteY40" fmla="*/ 355600 h 3886200"/>
              <a:gd name="connsiteX41" fmla="*/ 3603901 w 4271036"/>
              <a:gd name="connsiteY41" fmla="*/ 330200 h 3886200"/>
              <a:gd name="connsiteX42" fmla="*/ 3451501 w 4271036"/>
              <a:gd name="connsiteY42" fmla="*/ 317500 h 3886200"/>
              <a:gd name="connsiteX43" fmla="*/ 3337201 w 4271036"/>
              <a:gd name="connsiteY43" fmla="*/ 304800 h 3886200"/>
              <a:gd name="connsiteX44" fmla="*/ 2968901 w 4271036"/>
              <a:gd name="connsiteY44" fmla="*/ 292100 h 3886200"/>
              <a:gd name="connsiteX45" fmla="*/ 2778401 w 4271036"/>
              <a:gd name="connsiteY45" fmla="*/ 279400 h 3886200"/>
              <a:gd name="connsiteX46" fmla="*/ 2664101 w 4271036"/>
              <a:gd name="connsiteY46" fmla="*/ 266700 h 3886200"/>
              <a:gd name="connsiteX47" fmla="*/ 1775101 w 4271036"/>
              <a:gd name="connsiteY47" fmla="*/ 101600 h 3886200"/>
              <a:gd name="connsiteX48" fmla="*/ 1737001 w 4271036"/>
              <a:gd name="connsiteY48" fmla="*/ 88900 h 3886200"/>
              <a:gd name="connsiteX49" fmla="*/ 1686201 w 4271036"/>
              <a:gd name="connsiteY49" fmla="*/ 76200 h 3886200"/>
              <a:gd name="connsiteX50" fmla="*/ 1648101 w 4271036"/>
              <a:gd name="connsiteY50" fmla="*/ 63500 h 3886200"/>
              <a:gd name="connsiteX51" fmla="*/ 1597301 w 4271036"/>
              <a:gd name="connsiteY51" fmla="*/ 50800 h 3886200"/>
              <a:gd name="connsiteX52" fmla="*/ 1521101 w 4271036"/>
              <a:gd name="connsiteY52" fmla="*/ 25400 h 3886200"/>
              <a:gd name="connsiteX53" fmla="*/ 1483001 w 4271036"/>
              <a:gd name="connsiteY53" fmla="*/ 12700 h 3886200"/>
              <a:gd name="connsiteX54" fmla="*/ 759101 w 4271036"/>
              <a:gd name="connsiteY54" fmla="*/ 0 h 3886200"/>
              <a:gd name="connsiteX0" fmla="*/ 759101 w 4271036"/>
              <a:gd name="connsiteY0" fmla="*/ 0 h 3886200"/>
              <a:gd name="connsiteX1" fmla="*/ 759101 w 4271036"/>
              <a:gd name="connsiteY1" fmla="*/ 0 h 3886200"/>
              <a:gd name="connsiteX2" fmla="*/ 263801 w 4271036"/>
              <a:gd name="connsiteY2" fmla="*/ 8516 h 3886200"/>
              <a:gd name="connsiteX3" fmla="*/ 123073 w 4271036"/>
              <a:gd name="connsiteY3" fmla="*/ 55058 h 3886200"/>
              <a:gd name="connsiteX4" fmla="*/ 59573 w 4271036"/>
              <a:gd name="connsiteY4" fmla="*/ 139700 h 3886200"/>
              <a:gd name="connsiteX5" fmla="*/ 42248 w 4271036"/>
              <a:gd name="connsiteY5" fmla="*/ 585081 h 3886200"/>
              <a:gd name="connsiteX6" fmla="*/ 9801 w 4271036"/>
              <a:gd name="connsiteY6" fmla="*/ 1930400 h 3886200"/>
              <a:gd name="connsiteX7" fmla="*/ 9801 w 4271036"/>
              <a:gd name="connsiteY7" fmla="*/ 2425700 h 3886200"/>
              <a:gd name="connsiteX8" fmla="*/ 124101 w 4271036"/>
              <a:gd name="connsiteY8" fmla="*/ 2832100 h 3886200"/>
              <a:gd name="connsiteX9" fmla="*/ 428901 w 4271036"/>
              <a:gd name="connsiteY9" fmla="*/ 3314700 h 3886200"/>
              <a:gd name="connsiteX10" fmla="*/ 1031381 w 4271036"/>
              <a:gd name="connsiteY10" fmla="*/ 3741361 h 3886200"/>
              <a:gd name="connsiteX11" fmla="*/ 1470301 w 4271036"/>
              <a:gd name="connsiteY11" fmla="*/ 3886200 h 3886200"/>
              <a:gd name="connsiteX12" fmla="*/ 2166673 w 4271036"/>
              <a:gd name="connsiteY12" fmla="*/ 3831215 h 3886200"/>
              <a:gd name="connsiteX13" fmla="*/ 2333901 w 4271036"/>
              <a:gd name="connsiteY13" fmla="*/ 3848100 h 3886200"/>
              <a:gd name="connsiteX14" fmla="*/ 2435501 w 4271036"/>
              <a:gd name="connsiteY14" fmla="*/ 3835400 h 3886200"/>
              <a:gd name="connsiteX15" fmla="*/ 2549801 w 4271036"/>
              <a:gd name="connsiteY15" fmla="*/ 3822700 h 3886200"/>
              <a:gd name="connsiteX16" fmla="*/ 3540401 w 4271036"/>
              <a:gd name="connsiteY16" fmla="*/ 3810000 h 3886200"/>
              <a:gd name="connsiteX17" fmla="*/ 3896001 w 4271036"/>
              <a:gd name="connsiteY17" fmla="*/ 3797300 h 3886200"/>
              <a:gd name="connsiteX18" fmla="*/ 3934101 w 4271036"/>
              <a:gd name="connsiteY18" fmla="*/ 3784600 h 3886200"/>
              <a:gd name="connsiteX19" fmla="*/ 3984901 w 4271036"/>
              <a:gd name="connsiteY19" fmla="*/ 3771900 h 3886200"/>
              <a:gd name="connsiteX20" fmla="*/ 4137301 w 4271036"/>
              <a:gd name="connsiteY20" fmla="*/ 3695700 h 3886200"/>
              <a:gd name="connsiteX21" fmla="*/ 4175401 w 4271036"/>
              <a:gd name="connsiteY21" fmla="*/ 3670300 h 3886200"/>
              <a:gd name="connsiteX22" fmla="*/ 4188101 w 4271036"/>
              <a:gd name="connsiteY22" fmla="*/ 3632200 h 3886200"/>
              <a:gd name="connsiteX23" fmla="*/ 4213501 w 4271036"/>
              <a:gd name="connsiteY23" fmla="*/ 3594100 h 3886200"/>
              <a:gd name="connsiteX24" fmla="*/ 4238901 w 4271036"/>
              <a:gd name="connsiteY24" fmla="*/ 3517900 h 3886200"/>
              <a:gd name="connsiteX25" fmla="*/ 4251601 w 4271036"/>
              <a:gd name="connsiteY25" fmla="*/ 3479800 h 3886200"/>
              <a:gd name="connsiteX26" fmla="*/ 4251601 w 4271036"/>
              <a:gd name="connsiteY26" fmla="*/ 2933700 h 3886200"/>
              <a:gd name="connsiteX27" fmla="*/ 4226201 w 4271036"/>
              <a:gd name="connsiteY27" fmla="*/ 2857500 h 3886200"/>
              <a:gd name="connsiteX28" fmla="*/ 4188101 w 4271036"/>
              <a:gd name="connsiteY28" fmla="*/ 2667000 h 3886200"/>
              <a:gd name="connsiteX29" fmla="*/ 4200801 w 4271036"/>
              <a:gd name="connsiteY29" fmla="*/ 1930400 h 3886200"/>
              <a:gd name="connsiteX30" fmla="*/ 4188101 w 4271036"/>
              <a:gd name="connsiteY30" fmla="*/ 1892300 h 3886200"/>
              <a:gd name="connsiteX31" fmla="*/ 4200801 w 4271036"/>
              <a:gd name="connsiteY31" fmla="*/ 1625600 h 3886200"/>
              <a:gd name="connsiteX32" fmla="*/ 4226201 w 4271036"/>
              <a:gd name="connsiteY32" fmla="*/ 939800 h 3886200"/>
              <a:gd name="connsiteX33" fmla="*/ 4213501 w 4271036"/>
              <a:gd name="connsiteY33" fmla="*/ 673100 h 3886200"/>
              <a:gd name="connsiteX34" fmla="*/ 4188101 w 4271036"/>
              <a:gd name="connsiteY34" fmla="*/ 596900 h 3886200"/>
              <a:gd name="connsiteX35" fmla="*/ 4111901 w 4271036"/>
              <a:gd name="connsiteY35" fmla="*/ 546100 h 3886200"/>
              <a:gd name="connsiteX36" fmla="*/ 4035701 w 4271036"/>
              <a:gd name="connsiteY36" fmla="*/ 495300 h 3886200"/>
              <a:gd name="connsiteX37" fmla="*/ 3934101 w 4271036"/>
              <a:gd name="connsiteY37" fmla="*/ 419100 h 3886200"/>
              <a:gd name="connsiteX38" fmla="*/ 3857901 w 4271036"/>
              <a:gd name="connsiteY38" fmla="*/ 393700 h 3886200"/>
              <a:gd name="connsiteX39" fmla="*/ 3819801 w 4271036"/>
              <a:gd name="connsiteY39" fmla="*/ 381000 h 3886200"/>
              <a:gd name="connsiteX40" fmla="*/ 3781701 w 4271036"/>
              <a:gd name="connsiteY40" fmla="*/ 355600 h 3886200"/>
              <a:gd name="connsiteX41" fmla="*/ 3603901 w 4271036"/>
              <a:gd name="connsiteY41" fmla="*/ 330200 h 3886200"/>
              <a:gd name="connsiteX42" fmla="*/ 3451501 w 4271036"/>
              <a:gd name="connsiteY42" fmla="*/ 317500 h 3886200"/>
              <a:gd name="connsiteX43" fmla="*/ 3337201 w 4271036"/>
              <a:gd name="connsiteY43" fmla="*/ 304800 h 3886200"/>
              <a:gd name="connsiteX44" fmla="*/ 2968901 w 4271036"/>
              <a:gd name="connsiteY44" fmla="*/ 292100 h 3886200"/>
              <a:gd name="connsiteX45" fmla="*/ 2778401 w 4271036"/>
              <a:gd name="connsiteY45" fmla="*/ 279400 h 3886200"/>
              <a:gd name="connsiteX46" fmla="*/ 2664101 w 4271036"/>
              <a:gd name="connsiteY46" fmla="*/ 266700 h 3886200"/>
              <a:gd name="connsiteX47" fmla="*/ 1775101 w 4271036"/>
              <a:gd name="connsiteY47" fmla="*/ 101600 h 3886200"/>
              <a:gd name="connsiteX48" fmla="*/ 1737001 w 4271036"/>
              <a:gd name="connsiteY48" fmla="*/ 88900 h 3886200"/>
              <a:gd name="connsiteX49" fmla="*/ 1686201 w 4271036"/>
              <a:gd name="connsiteY49" fmla="*/ 76200 h 3886200"/>
              <a:gd name="connsiteX50" fmla="*/ 1648101 w 4271036"/>
              <a:gd name="connsiteY50" fmla="*/ 63500 h 3886200"/>
              <a:gd name="connsiteX51" fmla="*/ 1597301 w 4271036"/>
              <a:gd name="connsiteY51" fmla="*/ 50800 h 3886200"/>
              <a:gd name="connsiteX52" fmla="*/ 1521101 w 4271036"/>
              <a:gd name="connsiteY52" fmla="*/ 25400 h 3886200"/>
              <a:gd name="connsiteX53" fmla="*/ 1483001 w 4271036"/>
              <a:gd name="connsiteY53" fmla="*/ 12700 h 3886200"/>
              <a:gd name="connsiteX54" fmla="*/ 759101 w 4271036"/>
              <a:gd name="connsiteY54" fmla="*/ 0 h 3886200"/>
              <a:gd name="connsiteX0" fmla="*/ 759101 w 4271036"/>
              <a:gd name="connsiteY0" fmla="*/ 0 h 3848136"/>
              <a:gd name="connsiteX1" fmla="*/ 759101 w 4271036"/>
              <a:gd name="connsiteY1" fmla="*/ 0 h 3848136"/>
              <a:gd name="connsiteX2" fmla="*/ 263801 w 4271036"/>
              <a:gd name="connsiteY2" fmla="*/ 8516 h 3848136"/>
              <a:gd name="connsiteX3" fmla="*/ 123073 w 4271036"/>
              <a:gd name="connsiteY3" fmla="*/ 55058 h 3848136"/>
              <a:gd name="connsiteX4" fmla="*/ 59573 w 4271036"/>
              <a:gd name="connsiteY4" fmla="*/ 139700 h 3848136"/>
              <a:gd name="connsiteX5" fmla="*/ 42248 w 4271036"/>
              <a:gd name="connsiteY5" fmla="*/ 585081 h 3848136"/>
              <a:gd name="connsiteX6" fmla="*/ 9801 w 4271036"/>
              <a:gd name="connsiteY6" fmla="*/ 1930400 h 3848136"/>
              <a:gd name="connsiteX7" fmla="*/ 9801 w 4271036"/>
              <a:gd name="connsiteY7" fmla="*/ 2425700 h 3848136"/>
              <a:gd name="connsiteX8" fmla="*/ 124101 w 4271036"/>
              <a:gd name="connsiteY8" fmla="*/ 2832100 h 3848136"/>
              <a:gd name="connsiteX9" fmla="*/ 428901 w 4271036"/>
              <a:gd name="connsiteY9" fmla="*/ 3314700 h 3848136"/>
              <a:gd name="connsiteX10" fmla="*/ 1031381 w 4271036"/>
              <a:gd name="connsiteY10" fmla="*/ 3741361 h 3848136"/>
              <a:gd name="connsiteX11" fmla="*/ 1486158 w 4271036"/>
              <a:gd name="connsiteY11" fmla="*/ 3838630 h 3848136"/>
              <a:gd name="connsiteX12" fmla="*/ 2166673 w 4271036"/>
              <a:gd name="connsiteY12" fmla="*/ 3831215 h 3848136"/>
              <a:gd name="connsiteX13" fmla="*/ 2333901 w 4271036"/>
              <a:gd name="connsiteY13" fmla="*/ 3848100 h 3848136"/>
              <a:gd name="connsiteX14" fmla="*/ 2435501 w 4271036"/>
              <a:gd name="connsiteY14" fmla="*/ 3835400 h 3848136"/>
              <a:gd name="connsiteX15" fmla="*/ 2549801 w 4271036"/>
              <a:gd name="connsiteY15" fmla="*/ 3822700 h 3848136"/>
              <a:gd name="connsiteX16" fmla="*/ 3540401 w 4271036"/>
              <a:gd name="connsiteY16" fmla="*/ 3810000 h 3848136"/>
              <a:gd name="connsiteX17" fmla="*/ 3896001 w 4271036"/>
              <a:gd name="connsiteY17" fmla="*/ 3797300 h 3848136"/>
              <a:gd name="connsiteX18" fmla="*/ 3934101 w 4271036"/>
              <a:gd name="connsiteY18" fmla="*/ 3784600 h 3848136"/>
              <a:gd name="connsiteX19" fmla="*/ 3984901 w 4271036"/>
              <a:gd name="connsiteY19" fmla="*/ 3771900 h 3848136"/>
              <a:gd name="connsiteX20" fmla="*/ 4137301 w 4271036"/>
              <a:gd name="connsiteY20" fmla="*/ 3695700 h 3848136"/>
              <a:gd name="connsiteX21" fmla="*/ 4175401 w 4271036"/>
              <a:gd name="connsiteY21" fmla="*/ 3670300 h 3848136"/>
              <a:gd name="connsiteX22" fmla="*/ 4188101 w 4271036"/>
              <a:gd name="connsiteY22" fmla="*/ 3632200 h 3848136"/>
              <a:gd name="connsiteX23" fmla="*/ 4213501 w 4271036"/>
              <a:gd name="connsiteY23" fmla="*/ 3594100 h 3848136"/>
              <a:gd name="connsiteX24" fmla="*/ 4238901 w 4271036"/>
              <a:gd name="connsiteY24" fmla="*/ 3517900 h 3848136"/>
              <a:gd name="connsiteX25" fmla="*/ 4251601 w 4271036"/>
              <a:gd name="connsiteY25" fmla="*/ 3479800 h 3848136"/>
              <a:gd name="connsiteX26" fmla="*/ 4251601 w 4271036"/>
              <a:gd name="connsiteY26" fmla="*/ 2933700 h 3848136"/>
              <a:gd name="connsiteX27" fmla="*/ 4226201 w 4271036"/>
              <a:gd name="connsiteY27" fmla="*/ 2857500 h 3848136"/>
              <a:gd name="connsiteX28" fmla="*/ 4188101 w 4271036"/>
              <a:gd name="connsiteY28" fmla="*/ 2667000 h 3848136"/>
              <a:gd name="connsiteX29" fmla="*/ 4200801 w 4271036"/>
              <a:gd name="connsiteY29" fmla="*/ 1930400 h 3848136"/>
              <a:gd name="connsiteX30" fmla="*/ 4188101 w 4271036"/>
              <a:gd name="connsiteY30" fmla="*/ 1892300 h 3848136"/>
              <a:gd name="connsiteX31" fmla="*/ 4200801 w 4271036"/>
              <a:gd name="connsiteY31" fmla="*/ 1625600 h 3848136"/>
              <a:gd name="connsiteX32" fmla="*/ 4226201 w 4271036"/>
              <a:gd name="connsiteY32" fmla="*/ 939800 h 3848136"/>
              <a:gd name="connsiteX33" fmla="*/ 4213501 w 4271036"/>
              <a:gd name="connsiteY33" fmla="*/ 673100 h 3848136"/>
              <a:gd name="connsiteX34" fmla="*/ 4188101 w 4271036"/>
              <a:gd name="connsiteY34" fmla="*/ 596900 h 3848136"/>
              <a:gd name="connsiteX35" fmla="*/ 4111901 w 4271036"/>
              <a:gd name="connsiteY35" fmla="*/ 546100 h 3848136"/>
              <a:gd name="connsiteX36" fmla="*/ 4035701 w 4271036"/>
              <a:gd name="connsiteY36" fmla="*/ 495300 h 3848136"/>
              <a:gd name="connsiteX37" fmla="*/ 3934101 w 4271036"/>
              <a:gd name="connsiteY37" fmla="*/ 419100 h 3848136"/>
              <a:gd name="connsiteX38" fmla="*/ 3857901 w 4271036"/>
              <a:gd name="connsiteY38" fmla="*/ 393700 h 3848136"/>
              <a:gd name="connsiteX39" fmla="*/ 3819801 w 4271036"/>
              <a:gd name="connsiteY39" fmla="*/ 381000 h 3848136"/>
              <a:gd name="connsiteX40" fmla="*/ 3781701 w 4271036"/>
              <a:gd name="connsiteY40" fmla="*/ 355600 h 3848136"/>
              <a:gd name="connsiteX41" fmla="*/ 3603901 w 4271036"/>
              <a:gd name="connsiteY41" fmla="*/ 330200 h 3848136"/>
              <a:gd name="connsiteX42" fmla="*/ 3451501 w 4271036"/>
              <a:gd name="connsiteY42" fmla="*/ 317500 h 3848136"/>
              <a:gd name="connsiteX43" fmla="*/ 3337201 w 4271036"/>
              <a:gd name="connsiteY43" fmla="*/ 304800 h 3848136"/>
              <a:gd name="connsiteX44" fmla="*/ 2968901 w 4271036"/>
              <a:gd name="connsiteY44" fmla="*/ 292100 h 3848136"/>
              <a:gd name="connsiteX45" fmla="*/ 2778401 w 4271036"/>
              <a:gd name="connsiteY45" fmla="*/ 279400 h 3848136"/>
              <a:gd name="connsiteX46" fmla="*/ 2664101 w 4271036"/>
              <a:gd name="connsiteY46" fmla="*/ 266700 h 3848136"/>
              <a:gd name="connsiteX47" fmla="*/ 1775101 w 4271036"/>
              <a:gd name="connsiteY47" fmla="*/ 101600 h 3848136"/>
              <a:gd name="connsiteX48" fmla="*/ 1737001 w 4271036"/>
              <a:gd name="connsiteY48" fmla="*/ 88900 h 3848136"/>
              <a:gd name="connsiteX49" fmla="*/ 1686201 w 4271036"/>
              <a:gd name="connsiteY49" fmla="*/ 76200 h 3848136"/>
              <a:gd name="connsiteX50" fmla="*/ 1648101 w 4271036"/>
              <a:gd name="connsiteY50" fmla="*/ 63500 h 3848136"/>
              <a:gd name="connsiteX51" fmla="*/ 1597301 w 4271036"/>
              <a:gd name="connsiteY51" fmla="*/ 50800 h 3848136"/>
              <a:gd name="connsiteX52" fmla="*/ 1521101 w 4271036"/>
              <a:gd name="connsiteY52" fmla="*/ 25400 h 3848136"/>
              <a:gd name="connsiteX53" fmla="*/ 1483001 w 4271036"/>
              <a:gd name="connsiteY53" fmla="*/ 12700 h 3848136"/>
              <a:gd name="connsiteX54" fmla="*/ 759101 w 4271036"/>
              <a:gd name="connsiteY54" fmla="*/ 0 h 3848136"/>
              <a:gd name="connsiteX0" fmla="*/ 759101 w 4271036"/>
              <a:gd name="connsiteY0" fmla="*/ 0 h 3838630"/>
              <a:gd name="connsiteX1" fmla="*/ 759101 w 4271036"/>
              <a:gd name="connsiteY1" fmla="*/ 0 h 3838630"/>
              <a:gd name="connsiteX2" fmla="*/ 263801 w 4271036"/>
              <a:gd name="connsiteY2" fmla="*/ 8516 h 3838630"/>
              <a:gd name="connsiteX3" fmla="*/ 123073 w 4271036"/>
              <a:gd name="connsiteY3" fmla="*/ 55058 h 3838630"/>
              <a:gd name="connsiteX4" fmla="*/ 59573 w 4271036"/>
              <a:gd name="connsiteY4" fmla="*/ 139700 h 3838630"/>
              <a:gd name="connsiteX5" fmla="*/ 42248 w 4271036"/>
              <a:gd name="connsiteY5" fmla="*/ 585081 h 3838630"/>
              <a:gd name="connsiteX6" fmla="*/ 9801 w 4271036"/>
              <a:gd name="connsiteY6" fmla="*/ 1930400 h 3838630"/>
              <a:gd name="connsiteX7" fmla="*/ 9801 w 4271036"/>
              <a:gd name="connsiteY7" fmla="*/ 2425700 h 3838630"/>
              <a:gd name="connsiteX8" fmla="*/ 124101 w 4271036"/>
              <a:gd name="connsiteY8" fmla="*/ 2832100 h 3838630"/>
              <a:gd name="connsiteX9" fmla="*/ 428901 w 4271036"/>
              <a:gd name="connsiteY9" fmla="*/ 3314700 h 3838630"/>
              <a:gd name="connsiteX10" fmla="*/ 1031381 w 4271036"/>
              <a:gd name="connsiteY10" fmla="*/ 3741361 h 3838630"/>
              <a:gd name="connsiteX11" fmla="*/ 1486158 w 4271036"/>
              <a:gd name="connsiteY11" fmla="*/ 3838630 h 3838630"/>
              <a:gd name="connsiteX12" fmla="*/ 2166673 w 4271036"/>
              <a:gd name="connsiteY12" fmla="*/ 3831215 h 3838630"/>
              <a:gd name="connsiteX13" fmla="*/ 2435501 w 4271036"/>
              <a:gd name="connsiteY13" fmla="*/ 3835400 h 3838630"/>
              <a:gd name="connsiteX14" fmla="*/ 2549801 w 4271036"/>
              <a:gd name="connsiteY14" fmla="*/ 3822700 h 3838630"/>
              <a:gd name="connsiteX15" fmla="*/ 3540401 w 4271036"/>
              <a:gd name="connsiteY15" fmla="*/ 3810000 h 3838630"/>
              <a:gd name="connsiteX16" fmla="*/ 3896001 w 4271036"/>
              <a:gd name="connsiteY16" fmla="*/ 3797300 h 3838630"/>
              <a:gd name="connsiteX17" fmla="*/ 3934101 w 4271036"/>
              <a:gd name="connsiteY17" fmla="*/ 3784600 h 3838630"/>
              <a:gd name="connsiteX18" fmla="*/ 3984901 w 4271036"/>
              <a:gd name="connsiteY18" fmla="*/ 3771900 h 3838630"/>
              <a:gd name="connsiteX19" fmla="*/ 4137301 w 4271036"/>
              <a:gd name="connsiteY19" fmla="*/ 3695700 h 3838630"/>
              <a:gd name="connsiteX20" fmla="*/ 4175401 w 4271036"/>
              <a:gd name="connsiteY20" fmla="*/ 3670300 h 3838630"/>
              <a:gd name="connsiteX21" fmla="*/ 4188101 w 4271036"/>
              <a:gd name="connsiteY21" fmla="*/ 3632200 h 3838630"/>
              <a:gd name="connsiteX22" fmla="*/ 4213501 w 4271036"/>
              <a:gd name="connsiteY22" fmla="*/ 3594100 h 3838630"/>
              <a:gd name="connsiteX23" fmla="*/ 4238901 w 4271036"/>
              <a:gd name="connsiteY23" fmla="*/ 3517900 h 3838630"/>
              <a:gd name="connsiteX24" fmla="*/ 4251601 w 4271036"/>
              <a:gd name="connsiteY24" fmla="*/ 3479800 h 3838630"/>
              <a:gd name="connsiteX25" fmla="*/ 4251601 w 4271036"/>
              <a:gd name="connsiteY25" fmla="*/ 2933700 h 3838630"/>
              <a:gd name="connsiteX26" fmla="*/ 4226201 w 4271036"/>
              <a:gd name="connsiteY26" fmla="*/ 2857500 h 3838630"/>
              <a:gd name="connsiteX27" fmla="*/ 4188101 w 4271036"/>
              <a:gd name="connsiteY27" fmla="*/ 2667000 h 3838630"/>
              <a:gd name="connsiteX28" fmla="*/ 4200801 w 4271036"/>
              <a:gd name="connsiteY28" fmla="*/ 1930400 h 3838630"/>
              <a:gd name="connsiteX29" fmla="*/ 4188101 w 4271036"/>
              <a:gd name="connsiteY29" fmla="*/ 1892300 h 3838630"/>
              <a:gd name="connsiteX30" fmla="*/ 4200801 w 4271036"/>
              <a:gd name="connsiteY30" fmla="*/ 1625600 h 3838630"/>
              <a:gd name="connsiteX31" fmla="*/ 4226201 w 4271036"/>
              <a:gd name="connsiteY31" fmla="*/ 939800 h 3838630"/>
              <a:gd name="connsiteX32" fmla="*/ 4213501 w 4271036"/>
              <a:gd name="connsiteY32" fmla="*/ 673100 h 3838630"/>
              <a:gd name="connsiteX33" fmla="*/ 4188101 w 4271036"/>
              <a:gd name="connsiteY33" fmla="*/ 596900 h 3838630"/>
              <a:gd name="connsiteX34" fmla="*/ 4111901 w 4271036"/>
              <a:gd name="connsiteY34" fmla="*/ 546100 h 3838630"/>
              <a:gd name="connsiteX35" fmla="*/ 4035701 w 4271036"/>
              <a:gd name="connsiteY35" fmla="*/ 495300 h 3838630"/>
              <a:gd name="connsiteX36" fmla="*/ 3934101 w 4271036"/>
              <a:gd name="connsiteY36" fmla="*/ 419100 h 3838630"/>
              <a:gd name="connsiteX37" fmla="*/ 3857901 w 4271036"/>
              <a:gd name="connsiteY37" fmla="*/ 393700 h 3838630"/>
              <a:gd name="connsiteX38" fmla="*/ 3819801 w 4271036"/>
              <a:gd name="connsiteY38" fmla="*/ 381000 h 3838630"/>
              <a:gd name="connsiteX39" fmla="*/ 3781701 w 4271036"/>
              <a:gd name="connsiteY39" fmla="*/ 355600 h 3838630"/>
              <a:gd name="connsiteX40" fmla="*/ 3603901 w 4271036"/>
              <a:gd name="connsiteY40" fmla="*/ 330200 h 3838630"/>
              <a:gd name="connsiteX41" fmla="*/ 3451501 w 4271036"/>
              <a:gd name="connsiteY41" fmla="*/ 317500 h 3838630"/>
              <a:gd name="connsiteX42" fmla="*/ 3337201 w 4271036"/>
              <a:gd name="connsiteY42" fmla="*/ 304800 h 3838630"/>
              <a:gd name="connsiteX43" fmla="*/ 2968901 w 4271036"/>
              <a:gd name="connsiteY43" fmla="*/ 292100 h 3838630"/>
              <a:gd name="connsiteX44" fmla="*/ 2778401 w 4271036"/>
              <a:gd name="connsiteY44" fmla="*/ 279400 h 3838630"/>
              <a:gd name="connsiteX45" fmla="*/ 2664101 w 4271036"/>
              <a:gd name="connsiteY45" fmla="*/ 266700 h 3838630"/>
              <a:gd name="connsiteX46" fmla="*/ 1775101 w 4271036"/>
              <a:gd name="connsiteY46" fmla="*/ 101600 h 3838630"/>
              <a:gd name="connsiteX47" fmla="*/ 1737001 w 4271036"/>
              <a:gd name="connsiteY47" fmla="*/ 88900 h 3838630"/>
              <a:gd name="connsiteX48" fmla="*/ 1686201 w 4271036"/>
              <a:gd name="connsiteY48" fmla="*/ 76200 h 3838630"/>
              <a:gd name="connsiteX49" fmla="*/ 1648101 w 4271036"/>
              <a:gd name="connsiteY49" fmla="*/ 63500 h 3838630"/>
              <a:gd name="connsiteX50" fmla="*/ 1597301 w 4271036"/>
              <a:gd name="connsiteY50" fmla="*/ 50800 h 3838630"/>
              <a:gd name="connsiteX51" fmla="*/ 1521101 w 4271036"/>
              <a:gd name="connsiteY51" fmla="*/ 25400 h 3838630"/>
              <a:gd name="connsiteX52" fmla="*/ 1483001 w 4271036"/>
              <a:gd name="connsiteY52" fmla="*/ 12700 h 3838630"/>
              <a:gd name="connsiteX53" fmla="*/ 759101 w 4271036"/>
              <a:gd name="connsiteY53" fmla="*/ 0 h 3838630"/>
              <a:gd name="connsiteX0" fmla="*/ 759101 w 4271036"/>
              <a:gd name="connsiteY0" fmla="*/ 0 h 3838630"/>
              <a:gd name="connsiteX1" fmla="*/ 759101 w 4271036"/>
              <a:gd name="connsiteY1" fmla="*/ 0 h 3838630"/>
              <a:gd name="connsiteX2" fmla="*/ 263801 w 4271036"/>
              <a:gd name="connsiteY2" fmla="*/ 8516 h 3838630"/>
              <a:gd name="connsiteX3" fmla="*/ 123073 w 4271036"/>
              <a:gd name="connsiteY3" fmla="*/ 55058 h 3838630"/>
              <a:gd name="connsiteX4" fmla="*/ 59573 w 4271036"/>
              <a:gd name="connsiteY4" fmla="*/ 139700 h 3838630"/>
              <a:gd name="connsiteX5" fmla="*/ 42248 w 4271036"/>
              <a:gd name="connsiteY5" fmla="*/ 585081 h 3838630"/>
              <a:gd name="connsiteX6" fmla="*/ 9801 w 4271036"/>
              <a:gd name="connsiteY6" fmla="*/ 1930400 h 3838630"/>
              <a:gd name="connsiteX7" fmla="*/ 9801 w 4271036"/>
              <a:gd name="connsiteY7" fmla="*/ 2425700 h 3838630"/>
              <a:gd name="connsiteX8" fmla="*/ 124101 w 4271036"/>
              <a:gd name="connsiteY8" fmla="*/ 2832100 h 3838630"/>
              <a:gd name="connsiteX9" fmla="*/ 428901 w 4271036"/>
              <a:gd name="connsiteY9" fmla="*/ 3314700 h 3838630"/>
              <a:gd name="connsiteX10" fmla="*/ 1031381 w 4271036"/>
              <a:gd name="connsiteY10" fmla="*/ 3741361 h 3838630"/>
              <a:gd name="connsiteX11" fmla="*/ 1486158 w 4271036"/>
              <a:gd name="connsiteY11" fmla="*/ 3838630 h 3838630"/>
              <a:gd name="connsiteX12" fmla="*/ 2166673 w 4271036"/>
              <a:gd name="connsiteY12" fmla="*/ 3831215 h 3838630"/>
              <a:gd name="connsiteX13" fmla="*/ 2549801 w 4271036"/>
              <a:gd name="connsiteY13" fmla="*/ 3822700 h 3838630"/>
              <a:gd name="connsiteX14" fmla="*/ 3540401 w 4271036"/>
              <a:gd name="connsiteY14" fmla="*/ 3810000 h 3838630"/>
              <a:gd name="connsiteX15" fmla="*/ 3896001 w 4271036"/>
              <a:gd name="connsiteY15" fmla="*/ 3797300 h 3838630"/>
              <a:gd name="connsiteX16" fmla="*/ 3934101 w 4271036"/>
              <a:gd name="connsiteY16" fmla="*/ 3784600 h 3838630"/>
              <a:gd name="connsiteX17" fmla="*/ 3984901 w 4271036"/>
              <a:gd name="connsiteY17" fmla="*/ 3771900 h 3838630"/>
              <a:gd name="connsiteX18" fmla="*/ 4137301 w 4271036"/>
              <a:gd name="connsiteY18" fmla="*/ 3695700 h 3838630"/>
              <a:gd name="connsiteX19" fmla="*/ 4175401 w 4271036"/>
              <a:gd name="connsiteY19" fmla="*/ 3670300 h 3838630"/>
              <a:gd name="connsiteX20" fmla="*/ 4188101 w 4271036"/>
              <a:gd name="connsiteY20" fmla="*/ 3632200 h 3838630"/>
              <a:gd name="connsiteX21" fmla="*/ 4213501 w 4271036"/>
              <a:gd name="connsiteY21" fmla="*/ 3594100 h 3838630"/>
              <a:gd name="connsiteX22" fmla="*/ 4238901 w 4271036"/>
              <a:gd name="connsiteY22" fmla="*/ 3517900 h 3838630"/>
              <a:gd name="connsiteX23" fmla="*/ 4251601 w 4271036"/>
              <a:gd name="connsiteY23" fmla="*/ 3479800 h 3838630"/>
              <a:gd name="connsiteX24" fmla="*/ 4251601 w 4271036"/>
              <a:gd name="connsiteY24" fmla="*/ 2933700 h 3838630"/>
              <a:gd name="connsiteX25" fmla="*/ 4226201 w 4271036"/>
              <a:gd name="connsiteY25" fmla="*/ 2857500 h 3838630"/>
              <a:gd name="connsiteX26" fmla="*/ 4188101 w 4271036"/>
              <a:gd name="connsiteY26" fmla="*/ 2667000 h 3838630"/>
              <a:gd name="connsiteX27" fmla="*/ 4200801 w 4271036"/>
              <a:gd name="connsiteY27" fmla="*/ 1930400 h 3838630"/>
              <a:gd name="connsiteX28" fmla="*/ 4188101 w 4271036"/>
              <a:gd name="connsiteY28" fmla="*/ 1892300 h 3838630"/>
              <a:gd name="connsiteX29" fmla="*/ 4200801 w 4271036"/>
              <a:gd name="connsiteY29" fmla="*/ 1625600 h 3838630"/>
              <a:gd name="connsiteX30" fmla="*/ 4226201 w 4271036"/>
              <a:gd name="connsiteY30" fmla="*/ 939800 h 3838630"/>
              <a:gd name="connsiteX31" fmla="*/ 4213501 w 4271036"/>
              <a:gd name="connsiteY31" fmla="*/ 673100 h 3838630"/>
              <a:gd name="connsiteX32" fmla="*/ 4188101 w 4271036"/>
              <a:gd name="connsiteY32" fmla="*/ 596900 h 3838630"/>
              <a:gd name="connsiteX33" fmla="*/ 4111901 w 4271036"/>
              <a:gd name="connsiteY33" fmla="*/ 546100 h 3838630"/>
              <a:gd name="connsiteX34" fmla="*/ 4035701 w 4271036"/>
              <a:gd name="connsiteY34" fmla="*/ 495300 h 3838630"/>
              <a:gd name="connsiteX35" fmla="*/ 3934101 w 4271036"/>
              <a:gd name="connsiteY35" fmla="*/ 419100 h 3838630"/>
              <a:gd name="connsiteX36" fmla="*/ 3857901 w 4271036"/>
              <a:gd name="connsiteY36" fmla="*/ 393700 h 3838630"/>
              <a:gd name="connsiteX37" fmla="*/ 3819801 w 4271036"/>
              <a:gd name="connsiteY37" fmla="*/ 381000 h 3838630"/>
              <a:gd name="connsiteX38" fmla="*/ 3781701 w 4271036"/>
              <a:gd name="connsiteY38" fmla="*/ 355600 h 3838630"/>
              <a:gd name="connsiteX39" fmla="*/ 3603901 w 4271036"/>
              <a:gd name="connsiteY39" fmla="*/ 330200 h 3838630"/>
              <a:gd name="connsiteX40" fmla="*/ 3451501 w 4271036"/>
              <a:gd name="connsiteY40" fmla="*/ 317500 h 3838630"/>
              <a:gd name="connsiteX41" fmla="*/ 3337201 w 4271036"/>
              <a:gd name="connsiteY41" fmla="*/ 304800 h 3838630"/>
              <a:gd name="connsiteX42" fmla="*/ 2968901 w 4271036"/>
              <a:gd name="connsiteY42" fmla="*/ 292100 h 3838630"/>
              <a:gd name="connsiteX43" fmla="*/ 2778401 w 4271036"/>
              <a:gd name="connsiteY43" fmla="*/ 279400 h 3838630"/>
              <a:gd name="connsiteX44" fmla="*/ 2664101 w 4271036"/>
              <a:gd name="connsiteY44" fmla="*/ 266700 h 3838630"/>
              <a:gd name="connsiteX45" fmla="*/ 1775101 w 4271036"/>
              <a:gd name="connsiteY45" fmla="*/ 101600 h 3838630"/>
              <a:gd name="connsiteX46" fmla="*/ 1737001 w 4271036"/>
              <a:gd name="connsiteY46" fmla="*/ 88900 h 3838630"/>
              <a:gd name="connsiteX47" fmla="*/ 1686201 w 4271036"/>
              <a:gd name="connsiteY47" fmla="*/ 76200 h 3838630"/>
              <a:gd name="connsiteX48" fmla="*/ 1648101 w 4271036"/>
              <a:gd name="connsiteY48" fmla="*/ 63500 h 3838630"/>
              <a:gd name="connsiteX49" fmla="*/ 1597301 w 4271036"/>
              <a:gd name="connsiteY49" fmla="*/ 50800 h 3838630"/>
              <a:gd name="connsiteX50" fmla="*/ 1521101 w 4271036"/>
              <a:gd name="connsiteY50" fmla="*/ 25400 h 3838630"/>
              <a:gd name="connsiteX51" fmla="*/ 1483001 w 4271036"/>
              <a:gd name="connsiteY51" fmla="*/ 12700 h 3838630"/>
              <a:gd name="connsiteX52" fmla="*/ 759101 w 4271036"/>
              <a:gd name="connsiteY52" fmla="*/ 0 h 3838630"/>
              <a:gd name="connsiteX0" fmla="*/ 759101 w 4271036"/>
              <a:gd name="connsiteY0" fmla="*/ 0 h 3838630"/>
              <a:gd name="connsiteX1" fmla="*/ 759101 w 4271036"/>
              <a:gd name="connsiteY1" fmla="*/ 0 h 3838630"/>
              <a:gd name="connsiteX2" fmla="*/ 263801 w 4271036"/>
              <a:gd name="connsiteY2" fmla="*/ 8516 h 3838630"/>
              <a:gd name="connsiteX3" fmla="*/ 123073 w 4271036"/>
              <a:gd name="connsiteY3" fmla="*/ 55058 h 3838630"/>
              <a:gd name="connsiteX4" fmla="*/ 59573 w 4271036"/>
              <a:gd name="connsiteY4" fmla="*/ 139700 h 3838630"/>
              <a:gd name="connsiteX5" fmla="*/ 42248 w 4271036"/>
              <a:gd name="connsiteY5" fmla="*/ 585081 h 3838630"/>
              <a:gd name="connsiteX6" fmla="*/ 9801 w 4271036"/>
              <a:gd name="connsiteY6" fmla="*/ 1930400 h 3838630"/>
              <a:gd name="connsiteX7" fmla="*/ 9801 w 4271036"/>
              <a:gd name="connsiteY7" fmla="*/ 2425700 h 3838630"/>
              <a:gd name="connsiteX8" fmla="*/ 124101 w 4271036"/>
              <a:gd name="connsiteY8" fmla="*/ 2832100 h 3838630"/>
              <a:gd name="connsiteX9" fmla="*/ 428901 w 4271036"/>
              <a:gd name="connsiteY9" fmla="*/ 3314700 h 3838630"/>
              <a:gd name="connsiteX10" fmla="*/ 1031381 w 4271036"/>
              <a:gd name="connsiteY10" fmla="*/ 3741361 h 3838630"/>
              <a:gd name="connsiteX11" fmla="*/ 1486158 w 4271036"/>
              <a:gd name="connsiteY11" fmla="*/ 3838630 h 3838630"/>
              <a:gd name="connsiteX12" fmla="*/ 2166673 w 4271036"/>
              <a:gd name="connsiteY12" fmla="*/ 3831215 h 3838630"/>
              <a:gd name="connsiteX13" fmla="*/ 2549801 w 4271036"/>
              <a:gd name="connsiteY13" fmla="*/ 3822700 h 3838630"/>
              <a:gd name="connsiteX14" fmla="*/ 3540401 w 4271036"/>
              <a:gd name="connsiteY14" fmla="*/ 3810000 h 3838630"/>
              <a:gd name="connsiteX15" fmla="*/ 3896001 w 4271036"/>
              <a:gd name="connsiteY15" fmla="*/ 3797300 h 3838630"/>
              <a:gd name="connsiteX16" fmla="*/ 3984901 w 4271036"/>
              <a:gd name="connsiteY16" fmla="*/ 3771900 h 3838630"/>
              <a:gd name="connsiteX17" fmla="*/ 4137301 w 4271036"/>
              <a:gd name="connsiteY17" fmla="*/ 3695700 h 3838630"/>
              <a:gd name="connsiteX18" fmla="*/ 4175401 w 4271036"/>
              <a:gd name="connsiteY18" fmla="*/ 3670300 h 3838630"/>
              <a:gd name="connsiteX19" fmla="*/ 4188101 w 4271036"/>
              <a:gd name="connsiteY19" fmla="*/ 3632200 h 3838630"/>
              <a:gd name="connsiteX20" fmla="*/ 4213501 w 4271036"/>
              <a:gd name="connsiteY20" fmla="*/ 3594100 h 3838630"/>
              <a:gd name="connsiteX21" fmla="*/ 4238901 w 4271036"/>
              <a:gd name="connsiteY21" fmla="*/ 3517900 h 3838630"/>
              <a:gd name="connsiteX22" fmla="*/ 4251601 w 4271036"/>
              <a:gd name="connsiteY22" fmla="*/ 3479800 h 3838630"/>
              <a:gd name="connsiteX23" fmla="*/ 4251601 w 4271036"/>
              <a:gd name="connsiteY23" fmla="*/ 2933700 h 3838630"/>
              <a:gd name="connsiteX24" fmla="*/ 4226201 w 4271036"/>
              <a:gd name="connsiteY24" fmla="*/ 2857500 h 3838630"/>
              <a:gd name="connsiteX25" fmla="*/ 4188101 w 4271036"/>
              <a:gd name="connsiteY25" fmla="*/ 2667000 h 3838630"/>
              <a:gd name="connsiteX26" fmla="*/ 4200801 w 4271036"/>
              <a:gd name="connsiteY26" fmla="*/ 1930400 h 3838630"/>
              <a:gd name="connsiteX27" fmla="*/ 4188101 w 4271036"/>
              <a:gd name="connsiteY27" fmla="*/ 1892300 h 3838630"/>
              <a:gd name="connsiteX28" fmla="*/ 4200801 w 4271036"/>
              <a:gd name="connsiteY28" fmla="*/ 1625600 h 3838630"/>
              <a:gd name="connsiteX29" fmla="*/ 4226201 w 4271036"/>
              <a:gd name="connsiteY29" fmla="*/ 939800 h 3838630"/>
              <a:gd name="connsiteX30" fmla="*/ 4213501 w 4271036"/>
              <a:gd name="connsiteY30" fmla="*/ 673100 h 3838630"/>
              <a:gd name="connsiteX31" fmla="*/ 4188101 w 4271036"/>
              <a:gd name="connsiteY31" fmla="*/ 596900 h 3838630"/>
              <a:gd name="connsiteX32" fmla="*/ 4111901 w 4271036"/>
              <a:gd name="connsiteY32" fmla="*/ 546100 h 3838630"/>
              <a:gd name="connsiteX33" fmla="*/ 4035701 w 4271036"/>
              <a:gd name="connsiteY33" fmla="*/ 495300 h 3838630"/>
              <a:gd name="connsiteX34" fmla="*/ 3934101 w 4271036"/>
              <a:gd name="connsiteY34" fmla="*/ 419100 h 3838630"/>
              <a:gd name="connsiteX35" fmla="*/ 3857901 w 4271036"/>
              <a:gd name="connsiteY35" fmla="*/ 393700 h 3838630"/>
              <a:gd name="connsiteX36" fmla="*/ 3819801 w 4271036"/>
              <a:gd name="connsiteY36" fmla="*/ 381000 h 3838630"/>
              <a:gd name="connsiteX37" fmla="*/ 3781701 w 4271036"/>
              <a:gd name="connsiteY37" fmla="*/ 355600 h 3838630"/>
              <a:gd name="connsiteX38" fmla="*/ 3603901 w 4271036"/>
              <a:gd name="connsiteY38" fmla="*/ 330200 h 3838630"/>
              <a:gd name="connsiteX39" fmla="*/ 3451501 w 4271036"/>
              <a:gd name="connsiteY39" fmla="*/ 317500 h 3838630"/>
              <a:gd name="connsiteX40" fmla="*/ 3337201 w 4271036"/>
              <a:gd name="connsiteY40" fmla="*/ 304800 h 3838630"/>
              <a:gd name="connsiteX41" fmla="*/ 2968901 w 4271036"/>
              <a:gd name="connsiteY41" fmla="*/ 292100 h 3838630"/>
              <a:gd name="connsiteX42" fmla="*/ 2778401 w 4271036"/>
              <a:gd name="connsiteY42" fmla="*/ 279400 h 3838630"/>
              <a:gd name="connsiteX43" fmla="*/ 2664101 w 4271036"/>
              <a:gd name="connsiteY43" fmla="*/ 266700 h 3838630"/>
              <a:gd name="connsiteX44" fmla="*/ 1775101 w 4271036"/>
              <a:gd name="connsiteY44" fmla="*/ 101600 h 3838630"/>
              <a:gd name="connsiteX45" fmla="*/ 1737001 w 4271036"/>
              <a:gd name="connsiteY45" fmla="*/ 88900 h 3838630"/>
              <a:gd name="connsiteX46" fmla="*/ 1686201 w 4271036"/>
              <a:gd name="connsiteY46" fmla="*/ 76200 h 3838630"/>
              <a:gd name="connsiteX47" fmla="*/ 1648101 w 4271036"/>
              <a:gd name="connsiteY47" fmla="*/ 63500 h 3838630"/>
              <a:gd name="connsiteX48" fmla="*/ 1597301 w 4271036"/>
              <a:gd name="connsiteY48" fmla="*/ 50800 h 3838630"/>
              <a:gd name="connsiteX49" fmla="*/ 1521101 w 4271036"/>
              <a:gd name="connsiteY49" fmla="*/ 25400 h 3838630"/>
              <a:gd name="connsiteX50" fmla="*/ 1483001 w 4271036"/>
              <a:gd name="connsiteY50" fmla="*/ 12700 h 3838630"/>
              <a:gd name="connsiteX51" fmla="*/ 759101 w 4271036"/>
              <a:gd name="connsiteY51" fmla="*/ 0 h 3838630"/>
              <a:gd name="connsiteX0" fmla="*/ 759101 w 4271036"/>
              <a:gd name="connsiteY0" fmla="*/ 0 h 3838630"/>
              <a:gd name="connsiteX1" fmla="*/ 759101 w 4271036"/>
              <a:gd name="connsiteY1" fmla="*/ 0 h 3838630"/>
              <a:gd name="connsiteX2" fmla="*/ 263801 w 4271036"/>
              <a:gd name="connsiteY2" fmla="*/ 8516 h 3838630"/>
              <a:gd name="connsiteX3" fmla="*/ 123073 w 4271036"/>
              <a:gd name="connsiteY3" fmla="*/ 55058 h 3838630"/>
              <a:gd name="connsiteX4" fmla="*/ 59573 w 4271036"/>
              <a:gd name="connsiteY4" fmla="*/ 139700 h 3838630"/>
              <a:gd name="connsiteX5" fmla="*/ 42248 w 4271036"/>
              <a:gd name="connsiteY5" fmla="*/ 585081 h 3838630"/>
              <a:gd name="connsiteX6" fmla="*/ 9801 w 4271036"/>
              <a:gd name="connsiteY6" fmla="*/ 1930400 h 3838630"/>
              <a:gd name="connsiteX7" fmla="*/ 9801 w 4271036"/>
              <a:gd name="connsiteY7" fmla="*/ 2425700 h 3838630"/>
              <a:gd name="connsiteX8" fmla="*/ 124101 w 4271036"/>
              <a:gd name="connsiteY8" fmla="*/ 2832100 h 3838630"/>
              <a:gd name="connsiteX9" fmla="*/ 428901 w 4271036"/>
              <a:gd name="connsiteY9" fmla="*/ 3314700 h 3838630"/>
              <a:gd name="connsiteX10" fmla="*/ 1031381 w 4271036"/>
              <a:gd name="connsiteY10" fmla="*/ 3741361 h 3838630"/>
              <a:gd name="connsiteX11" fmla="*/ 1486158 w 4271036"/>
              <a:gd name="connsiteY11" fmla="*/ 3838630 h 3838630"/>
              <a:gd name="connsiteX12" fmla="*/ 2166673 w 4271036"/>
              <a:gd name="connsiteY12" fmla="*/ 3831215 h 3838630"/>
              <a:gd name="connsiteX13" fmla="*/ 2549801 w 4271036"/>
              <a:gd name="connsiteY13" fmla="*/ 3822700 h 3838630"/>
              <a:gd name="connsiteX14" fmla="*/ 3540401 w 4271036"/>
              <a:gd name="connsiteY14" fmla="*/ 3810000 h 3838630"/>
              <a:gd name="connsiteX15" fmla="*/ 3896001 w 4271036"/>
              <a:gd name="connsiteY15" fmla="*/ 3797300 h 3838630"/>
              <a:gd name="connsiteX16" fmla="*/ 4137301 w 4271036"/>
              <a:gd name="connsiteY16" fmla="*/ 3695700 h 3838630"/>
              <a:gd name="connsiteX17" fmla="*/ 4175401 w 4271036"/>
              <a:gd name="connsiteY17" fmla="*/ 3670300 h 3838630"/>
              <a:gd name="connsiteX18" fmla="*/ 4188101 w 4271036"/>
              <a:gd name="connsiteY18" fmla="*/ 3632200 h 3838630"/>
              <a:gd name="connsiteX19" fmla="*/ 4213501 w 4271036"/>
              <a:gd name="connsiteY19" fmla="*/ 3594100 h 3838630"/>
              <a:gd name="connsiteX20" fmla="*/ 4238901 w 4271036"/>
              <a:gd name="connsiteY20" fmla="*/ 3517900 h 3838630"/>
              <a:gd name="connsiteX21" fmla="*/ 4251601 w 4271036"/>
              <a:gd name="connsiteY21" fmla="*/ 3479800 h 3838630"/>
              <a:gd name="connsiteX22" fmla="*/ 4251601 w 4271036"/>
              <a:gd name="connsiteY22" fmla="*/ 2933700 h 3838630"/>
              <a:gd name="connsiteX23" fmla="*/ 4226201 w 4271036"/>
              <a:gd name="connsiteY23" fmla="*/ 2857500 h 3838630"/>
              <a:gd name="connsiteX24" fmla="*/ 4188101 w 4271036"/>
              <a:gd name="connsiteY24" fmla="*/ 2667000 h 3838630"/>
              <a:gd name="connsiteX25" fmla="*/ 4200801 w 4271036"/>
              <a:gd name="connsiteY25" fmla="*/ 1930400 h 3838630"/>
              <a:gd name="connsiteX26" fmla="*/ 4188101 w 4271036"/>
              <a:gd name="connsiteY26" fmla="*/ 1892300 h 3838630"/>
              <a:gd name="connsiteX27" fmla="*/ 4200801 w 4271036"/>
              <a:gd name="connsiteY27" fmla="*/ 1625600 h 3838630"/>
              <a:gd name="connsiteX28" fmla="*/ 4226201 w 4271036"/>
              <a:gd name="connsiteY28" fmla="*/ 939800 h 3838630"/>
              <a:gd name="connsiteX29" fmla="*/ 4213501 w 4271036"/>
              <a:gd name="connsiteY29" fmla="*/ 673100 h 3838630"/>
              <a:gd name="connsiteX30" fmla="*/ 4188101 w 4271036"/>
              <a:gd name="connsiteY30" fmla="*/ 596900 h 3838630"/>
              <a:gd name="connsiteX31" fmla="*/ 4111901 w 4271036"/>
              <a:gd name="connsiteY31" fmla="*/ 546100 h 3838630"/>
              <a:gd name="connsiteX32" fmla="*/ 4035701 w 4271036"/>
              <a:gd name="connsiteY32" fmla="*/ 495300 h 3838630"/>
              <a:gd name="connsiteX33" fmla="*/ 3934101 w 4271036"/>
              <a:gd name="connsiteY33" fmla="*/ 419100 h 3838630"/>
              <a:gd name="connsiteX34" fmla="*/ 3857901 w 4271036"/>
              <a:gd name="connsiteY34" fmla="*/ 393700 h 3838630"/>
              <a:gd name="connsiteX35" fmla="*/ 3819801 w 4271036"/>
              <a:gd name="connsiteY35" fmla="*/ 381000 h 3838630"/>
              <a:gd name="connsiteX36" fmla="*/ 3781701 w 4271036"/>
              <a:gd name="connsiteY36" fmla="*/ 355600 h 3838630"/>
              <a:gd name="connsiteX37" fmla="*/ 3603901 w 4271036"/>
              <a:gd name="connsiteY37" fmla="*/ 330200 h 3838630"/>
              <a:gd name="connsiteX38" fmla="*/ 3451501 w 4271036"/>
              <a:gd name="connsiteY38" fmla="*/ 317500 h 3838630"/>
              <a:gd name="connsiteX39" fmla="*/ 3337201 w 4271036"/>
              <a:gd name="connsiteY39" fmla="*/ 304800 h 3838630"/>
              <a:gd name="connsiteX40" fmla="*/ 2968901 w 4271036"/>
              <a:gd name="connsiteY40" fmla="*/ 292100 h 3838630"/>
              <a:gd name="connsiteX41" fmla="*/ 2778401 w 4271036"/>
              <a:gd name="connsiteY41" fmla="*/ 279400 h 3838630"/>
              <a:gd name="connsiteX42" fmla="*/ 2664101 w 4271036"/>
              <a:gd name="connsiteY42" fmla="*/ 266700 h 3838630"/>
              <a:gd name="connsiteX43" fmla="*/ 1775101 w 4271036"/>
              <a:gd name="connsiteY43" fmla="*/ 101600 h 3838630"/>
              <a:gd name="connsiteX44" fmla="*/ 1737001 w 4271036"/>
              <a:gd name="connsiteY44" fmla="*/ 88900 h 3838630"/>
              <a:gd name="connsiteX45" fmla="*/ 1686201 w 4271036"/>
              <a:gd name="connsiteY45" fmla="*/ 76200 h 3838630"/>
              <a:gd name="connsiteX46" fmla="*/ 1648101 w 4271036"/>
              <a:gd name="connsiteY46" fmla="*/ 63500 h 3838630"/>
              <a:gd name="connsiteX47" fmla="*/ 1597301 w 4271036"/>
              <a:gd name="connsiteY47" fmla="*/ 50800 h 3838630"/>
              <a:gd name="connsiteX48" fmla="*/ 1521101 w 4271036"/>
              <a:gd name="connsiteY48" fmla="*/ 25400 h 3838630"/>
              <a:gd name="connsiteX49" fmla="*/ 1483001 w 4271036"/>
              <a:gd name="connsiteY49" fmla="*/ 12700 h 3838630"/>
              <a:gd name="connsiteX50" fmla="*/ 759101 w 4271036"/>
              <a:gd name="connsiteY50" fmla="*/ 0 h 3838630"/>
              <a:gd name="connsiteX0" fmla="*/ 759101 w 4271036"/>
              <a:gd name="connsiteY0" fmla="*/ 0 h 3838630"/>
              <a:gd name="connsiteX1" fmla="*/ 759101 w 4271036"/>
              <a:gd name="connsiteY1" fmla="*/ 0 h 3838630"/>
              <a:gd name="connsiteX2" fmla="*/ 263801 w 4271036"/>
              <a:gd name="connsiteY2" fmla="*/ 8516 h 3838630"/>
              <a:gd name="connsiteX3" fmla="*/ 123073 w 4271036"/>
              <a:gd name="connsiteY3" fmla="*/ 55058 h 3838630"/>
              <a:gd name="connsiteX4" fmla="*/ 59573 w 4271036"/>
              <a:gd name="connsiteY4" fmla="*/ 139700 h 3838630"/>
              <a:gd name="connsiteX5" fmla="*/ 42248 w 4271036"/>
              <a:gd name="connsiteY5" fmla="*/ 585081 h 3838630"/>
              <a:gd name="connsiteX6" fmla="*/ 9801 w 4271036"/>
              <a:gd name="connsiteY6" fmla="*/ 1930400 h 3838630"/>
              <a:gd name="connsiteX7" fmla="*/ 9801 w 4271036"/>
              <a:gd name="connsiteY7" fmla="*/ 2425700 h 3838630"/>
              <a:gd name="connsiteX8" fmla="*/ 124101 w 4271036"/>
              <a:gd name="connsiteY8" fmla="*/ 2832100 h 3838630"/>
              <a:gd name="connsiteX9" fmla="*/ 428901 w 4271036"/>
              <a:gd name="connsiteY9" fmla="*/ 3314700 h 3838630"/>
              <a:gd name="connsiteX10" fmla="*/ 1031381 w 4271036"/>
              <a:gd name="connsiteY10" fmla="*/ 3741361 h 3838630"/>
              <a:gd name="connsiteX11" fmla="*/ 1486158 w 4271036"/>
              <a:gd name="connsiteY11" fmla="*/ 3838630 h 3838630"/>
              <a:gd name="connsiteX12" fmla="*/ 2166673 w 4271036"/>
              <a:gd name="connsiteY12" fmla="*/ 3831215 h 3838630"/>
              <a:gd name="connsiteX13" fmla="*/ 2549801 w 4271036"/>
              <a:gd name="connsiteY13" fmla="*/ 3822700 h 3838630"/>
              <a:gd name="connsiteX14" fmla="*/ 3540401 w 4271036"/>
              <a:gd name="connsiteY14" fmla="*/ 3810000 h 3838630"/>
              <a:gd name="connsiteX15" fmla="*/ 3896001 w 4271036"/>
              <a:gd name="connsiteY15" fmla="*/ 3797300 h 3838630"/>
              <a:gd name="connsiteX16" fmla="*/ 4137301 w 4271036"/>
              <a:gd name="connsiteY16" fmla="*/ 3695700 h 3838630"/>
              <a:gd name="connsiteX17" fmla="*/ 4188101 w 4271036"/>
              <a:gd name="connsiteY17" fmla="*/ 3632200 h 3838630"/>
              <a:gd name="connsiteX18" fmla="*/ 4213501 w 4271036"/>
              <a:gd name="connsiteY18" fmla="*/ 3594100 h 3838630"/>
              <a:gd name="connsiteX19" fmla="*/ 4238901 w 4271036"/>
              <a:gd name="connsiteY19" fmla="*/ 3517900 h 3838630"/>
              <a:gd name="connsiteX20" fmla="*/ 4251601 w 4271036"/>
              <a:gd name="connsiteY20" fmla="*/ 3479800 h 3838630"/>
              <a:gd name="connsiteX21" fmla="*/ 4251601 w 4271036"/>
              <a:gd name="connsiteY21" fmla="*/ 2933700 h 3838630"/>
              <a:gd name="connsiteX22" fmla="*/ 4226201 w 4271036"/>
              <a:gd name="connsiteY22" fmla="*/ 2857500 h 3838630"/>
              <a:gd name="connsiteX23" fmla="*/ 4188101 w 4271036"/>
              <a:gd name="connsiteY23" fmla="*/ 2667000 h 3838630"/>
              <a:gd name="connsiteX24" fmla="*/ 4200801 w 4271036"/>
              <a:gd name="connsiteY24" fmla="*/ 1930400 h 3838630"/>
              <a:gd name="connsiteX25" fmla="*/ 4188101 w 4271036"/>
              <a:gd name="connsiteY25" fmla="*/ 1892300 h 3838630"/>
              <a:gd name="connsiteX26" fmla="*/ 4200801 w 4271036"/>
              <a:gd name="connsiteY26" fmla="*/ 1625600 h 3838630"/>
              <a:gd name="connsiteX27" fmla="*/ 4226201 w 4271036"/>
              <a:gd name="connsiteY27" fmla="*/ 939800 h 3838630"/>
              <a:gd name="connsiteX28" fmla="*/ 4213501 w 4271036"/>
              <a:gd name="connsiteY28" fmla="*/ 673100 h 3838630"/>
              <a:gd name="connsiteX29" fmla="*/ 4188101 w 4271036"/>
              <a:gd name="connsiteY29" fmla="*/ 596900 h 3838630"/>
              <a:gd name="connsiteX30" fmla="*/ 4111901 w 4271036"/>
              <a:gd name="connsiteY30" fmla="*/ 546100 h 3838630"/>
              <a:gd name="connsiteX31" fmla="*/ 4035701 w 4271036"/>
              <a:gd name="connsiteY31" fmla="*/ 495300 h 3838630"/>
              <a:gd name="connsiteX32" fmla="*/ 3934101 w 4271036"/>
              <a:gd name="connsiteY32" fmla="*/ 419100 h 3838630"/>
              <a:gd name="connsiteX33" fmla="*/ 3857901 w 4271036"/>
              <a:gd name="connsiteY33" fmla="*/ 393700 h 3838630"/>
              <a:gd name="connsiteX34" fmla="*/ 3819801 w 4271036"/>
              <a:gd name="connsiteY34" fmla="*/ 381000 h 3838630"/>
              <a:gd name="connsiteX35" fmla="*/ 3781701 w 4271036"/>
              <a:gd name="connsiteY35" fmla="*/ 355600 h 3838630"/>
              <a:gd name="connsiteX36" fmla="*/ 3603901 w 4271036"/>
              <a:gd name="connsiteY36" fmla="*/ 330200 h 3838630"/>
              <a:gd name="connsiteX37" fmla="*/ 3451501 w 4271036"/>
              <a:gd name="connsiteY37" fmla="*/ 317500 h 3838630"/>
              <a:gd name="connsiteX38" fmla="*/ 3337201 w 4271036"/>
              <a:gd name="connsiteY38" fmla="*/ 304800 h 3838630"/>
              <a:gd name="connsiteX39" fmla="*/ 2968901 w 4271036"/>
              <a:gd name="connsiteY39" fmla="*/ 292100 h 3838630"/>
              <a:gd name="connsiteX40" fmla="*/ 2778401 w 4271036"/>
              <a:gd name="connsiteY40" fmla="*/ 279400 h 3838630"/>
              <a:gd name="connsiteX41" fmla="*/ 2664101 w 4271036"/>
              <a:gd name="connsiteY41" fmla="*/ 266700 h 3838630"/>
              <a:gd name="connsiteX42" fmla="*/ 1775101 w 4271036"/>
              <a:gd name="connsiteY42" fmla="*/ 101600 h 3838630"/>
              <a:gd name="connsiteX43" fmla="*/ 1737001 w 4271036"/>
              <a:gd name="connsiteY43" fmla="*/ 88900 h 3838630"/>
              <a:gd name="connsiteX44" fmla="*/ 1686201 w 4271036"/>
              <a:gd name="connsiteY44" fmla="*/ 76200 h 3838630"/>
              <a:gd name="connsiteX45" fmla="*/ 1648101 w 4271036"/>
              <a:gd name="connsiteY45" fmla="*/ 63500 h 3838630"/>
              <a:gd name="connsiteX46" fmla="*/ 1597301 w 4271036"/>
              <a:gd name="connsiteY46" fmla="*/ 50800 h 3838630"/>
              <a:gd name="connsiteX47" fmla="*/ 1521101 w 4271036"/>
              <a:gd name="connsiteY47" fmla="*/ 25400 h 3838630"/>
              <a:gd name="connsiteX48" fmla="*/ 1483001 w 4271036"/>
              <a:gd name="connsiteY48" fmla="*/ 12700 h 3838630"/>
              <a:gd name="connsiteX49" fmla="*/ 759101 w 4271036"/>
              <a:gd name="connsiteY49" fmla="*/ 0 h 3838630"/>
              <a:gd name="connsiteX0" fmla="*/ 759101 w 4271036"/>
              <a:gd name="connsiteY0" fmla="*/ 0 h 3838630"/>
              <a:gd name="connsiteX1" fmla="*/ 759101 w 4271036"/>
              <a:gd name="connsiteY1" fmla="*/ 0 h 3838630"/>
              <a:gd name="connsiteX2" fmla="*/ 263801 w 4271036"/>
              <a:gd name="connsiteY2" fmla="*/ 8516 h 3838630"/>
              <a:gd name="connsiteX3" fmla="*/ 123073 w 4271036"/>
              <a:gd name="connsiteY3" fmla="*/ 55058 h 3838630"/>
              <a:gd name="connsiteX4" fmla="*/ 59573 w 4271036"/>
              <a:gd name="connsiteY4" fmla="*/ 139700 h 3838630"/>
              <a:gd name="connsiteX5" fmla="*/ 42248 w 4271036"/>
              <a:gd name="connsiteY5" fmla="*/ 585081 h 3838630"/>
              <a:gd name="connsiteX6" fmla="*/ 9801 w 4271036"/>
              <a:gd name="connsiteY6" fmla="*/ 1930400 h 3838630"/>
              <a:gd name="connsiteX7" fmla="*/ 9801 w 4271036"/>
              <a:gd name="connsiteY7" fmla="*/ 2425700 h 3838630"/>
              <a:gd name="connsiteX8" fmla="*/ 124101 w 4271036"/>
              <a:gd name="connsiteY8" fmla="*/ 2832100 h 3838630"/>
              <a:gd name="connsiteX9" fmla="*/ 428901 w 4271036"/>
              <a:gd name="connsiteY9" fmla="*/ 3314700 h 3838630"/>
              <a:gd name="connsiteX10" fmla="*/ 1031381 w 4271036"/>
              <a:gd name="connsiteY10" fmla="*/ 3741361 h 3838630"/>
              <a:gd name="connsiteX11" fmla="*/ 1486158 w 4271036"/>
              <a:gd name="connsiteY11" fmla="*/ 3838630 h 3838630"/>
              <a:gd name="connsiteX12" fmla="*/ 2166673 w 4271036"/>
              <a:gd name="connsiteY12" fmla="*/ 3831215 h 3838630"/>
              <a:gd name="connsiteX13" fmla="*/ 2549801 w 4271036"/>
              <a:gd name="connsiteY13" fmla="*/ 3822700 h 3838630"/>
              <a:gd name="connsiteX14" fmla="*/ 3540401 w 4271036"/>
              <a:gd name="connsiteY14" fmla="*/ 3810000 h 3838630"/>
              <a:gd name="connsiteX15" fmla="*/ 3896001 w 4271036"/>
              <a:gd name="connsiteY15" fmla="*/ 3797300 h 3838630"/>
              <a:gd name="connsiteX16" fmla="*/ 4137301 w 4271036"/>
              <a:gd name="connsiteY16" fmla="*/ 3695700 h 3838630"/>
              <a:gd name="connsiteX17" fmla="*/ 4188101 w 4271036"/>
              <a:gd name="connsiteY17" fmla="*/ 3632200 h 3838630"/>
              <a:gd name="connsiteX18" fmla="*/ 4213501 w 4271036"/>
              <a:gd name="connsiteY18" fmla="*/ 3594100 h 3838630"/>
              <a:gd name="connsiteX19" fmla="*/ 4251601 w 4271036"/>
              <a:gd name="connsiteY19" fmla="*/ 3479800 h 3838630"/>
              <a:gd name="connsiteX20" fmla="*/ 4251601 w 4271036"/>
              <a:gd name="connsiteY20" fmla="*/ 2933700 h 3838630"/>
              <a:gd name="connsiteX21" fmla="*/ 4226201 w 4271036"/>
              <a:gd name="connsiteY21" fmla="*/ 2857500 h 3838630"/>
              <a:gd name="connsiteX22" fmla="*/ 4188101 w 4271036"/>
              <a:gd name="connsiteY22" fmla="*/ 2667000 h 3838630"/>
              <a:gd name="connsiteX23" fmla="*/ 4200801 w 4271036"/>
              <a:gd name="connsiteY23" fmla="*/ 1930400 h 3838630"/>
              <a:gd name="connsiteX24" fmla="*/ 4188101 w 4271036"/>
              <a:gd name="connsiteY24" fmla="*/ 1892300 h 3838630"/>
              <a:gd name="connsiteX25" fmla="*/ 4200801 w 4271036"/>
              <a:gd name="connsiteY25" fmla="*/ 1625600 h 3838630"/>
              <a:gd name="connsiteX26" fmla="*/ 4226201 w 4271036"/>
              <a:gd name="connsiteY26" fmla="*/ 939800 h 3838630"/>
              <a:gd name="connsiteX27" fmla="*/ 4213501 w 4271036"/>
              <a:gd name="connsiteY27" fmla="*/ 673100 h 3838630"/>
              <a:gd name="connsiteX28" fmla="*/ 4188101 w 4271036"/>
              <a:gd name="connsiteY28" fmla="*/ 596900 h 3838630"/>
              <a:gd name="connsiteX29" fmla="*/ 4111901 w 4271036"/>
              <a:gd name="connsiteY29" fmla="*/ 546100 h 3838630"/>
              <a:gd name="connsiteX30" fmla="*/ 4035701 w 4271036"/>
              <a:gd name="connsiteY30" fmla="*/ 495300 h 3838630"/>
              <a:gd name="connsiteX31" fmla="*/ 3934101 w 4271036"/>
              <a:gd name="connsiteY31" fmla="*/ 419100 h 3838630"/>
              <a:gd name="connsiteX32" fmla="*/ 3857901 w 4271036"/>
              <a:gd name="connsiteY32" fmla="*/ 393700 h 3838630"/>
              <a:gd name="connsiteX33" fmla="*/ 3819801 w 4271036"/>
              <a:gd name="connsiteY33" fmla="*/ 381000 h 3838630"/>
              <a:gd name="connsiteX34" fmla="*/ 3781701 w 4271036"/>
              <a:gd name="connsiteY34" fmla="*/ 355600 h 3838630"/>
              <a:gd name="connsiteX35" fmla="*/ 3603901 w 4271036"/>
              <a:gd name="connsiteY35" fmla="*/ 330200 h 3838630"/>
              <a:gd name="connsiteX36" fmla="*/ 3451501 w 4271036"/>
              <a:gd name="connsiteY36" fmla="*/ 317500 h 3838630"/>
              <a:gd name="connsiteX37" fmla="*/ 3337201 w 4271036"/>
              <a:gd name="connsiteY37" fmla="*/ 304800 h 3838630"/>
              <a:gd name="connsiteX38" fmla="*/ 2968901 w 4271036"/>
              <a:gd name="connsiteY38" fmla="*/ 292100 h 3838630"/>
              <a:gd name="connsiteX39" fmla="*/ 2778401 w 4271036"/>
              <a:gd name="connsiteY39" fmla="*/ 279400 h 3838630"/>
              <a:gd name="connsiteX40" fmla="*/ 2664101 w 4271036"/>
              <a:gd name="connsiteY40" fmla="*/ 266700 h 3838630"/>
              <a:gd name="connsiteX41" fmla="*/ 1775101 w 4271036"/>
              <a:gd name="connsiteY41" fmla="*/ 101600 h 3838630"/>
              <a:gd name="connsiteX42" fmla="*/ 1737001 w 4271036"/>
              <a:gd name="connsiteY42" fmla="*/ 88900 h 3838630"/>
              <a:gd name="connsiteX43" fmla="*/ 1686201 w 4271036"/>
              <a:gd name="connsiteY43" fmla="*/ 76200 h 3838630"/>
              <a:gd name="connsiteX44" fmla="*/ 1648101 w 4271036"/>
              <a:gd name="connsiteY44" fmla="*/ 63500 h 3838630"/>
              <a:gd name="connsiteX45" fmla="*/ 1597301 w 4271036"/>
              <a:gd name="connsiteY45" fmla="*/ 50800 h 3838630"/>
              <a:gd name="connsiteX46" fmla="*/ 1521101 w 4271036"/>
              <a:gd name="connsiteY46" fmla="*/ 25400 h 3838630"/>
              <a:gd name="connsiteX47" fmla="*/ 1483001 w 4271036"/>
              <a:gd name="connsiteY47" fmla="*/ 12700 h 3838630"/>
              <a:gd name="connsiteX48" fmla="*/ 759101 w 4271036"/>
              <a:gd name="connsiteY48" fmla="*/ 0 h 3838630"/>
              <a:gd name="connsiteX0" fmla="*/ 759101 w 4259493"/>
              <a:gd name="connsiteY0" fmla="*/ 0 h 3838630"/>
              <a:gd name="connsiteX1" fmla="*/ 759101 w 4259493"/>
              <a:gd name="connsiteY1" fmla="*/ 0 h 3838630"/>
              <a:gd name="connsiteX2" fmla="*/ 263801 w 4259493"/>
              <a:gd name="connsiteY2" fmla="*/ 8516 h 3838630"/>
              <a:gd name="connsiteX3" fmla="*/ 123073 w 4259493"/>
              <a:gd name="connsiteY3" fmla="*/ 55058 h 3838630"/>
              <a:gd name="connsiteX4" fmla="*/ 59573 w 4259493"/>
              <a:gd name="connsiteY4" fmla="*/ 139700 h 3838630"/>
              <a:gd name="connsiteX5" fmla="*/ 42248 w 4259493"/>
              <a:gd name="connsiteY5" fmla="*/ 585081 h 3838630"/>
              <a:gd name="connsiteX6" fmla="*/ 9801 w 4259493"/>
              <a:gd name="connsiteY6" fmla="*/ 1930400 h 3838630"/>
              <a:gd name="connsiteX7" fmla="*/ 9801 w 4259493"/>
              <a:gd name="connsiteY7" fmla="*/ 2425700 h 3838630"/>
              <a:gd name="connsiteX8" fmla="*/ 124101 w 4259493"/>
              <a:gd name="connsiteY8" fmla="*/ 2832100 h 3838630"/>
              <a:gd name="connsiteX9" fmla="*/ 428901 w 4259493"/>
              <a:gd name="connsiteY9" fmla="*/ 3314700 h 3838630"/>
              <a:gd name="connsiteX10" fmla="*/ 1031381 w 4259493"/>
              <a:gd name="connsiteY10" fmla="*/ 3741361 h 3838630"/>
              <a:gd name="connsiteX11" fmla="*/ 1486158 w 4259493"/>
              <a:gd name="connsiteY11" fmla="*/ 3838630 h 3838630"/>
              <a:gd name="connsiteX12" fmla="*/ 2166673 w 4259493"/>
              <a:gd name="connsiteY12" fmla="*/ 3831215 h 3838630"/>
              <a:gd name="connsiteX13" fmla="*/ 2549801 w 4259493"/>
              <a:gd name="connsiteY13" fmla="*/ 3822700 h 3838630"/>
              <a:gd name="connsiteX14" fmla="*/ 3540401 w 4259493"/>
              <a:gd name="connsiteY14" fmla="*/ 3810000 h 3838630"/>
              <a:gd name="connsiteX15" fmla="*/ 3896001 w 4259493"/>
              <a:gd name="connsiteY15" fmla="*/ 3797300 h 3838630"/>
              <a:gd name="connsiteX16" fmla="*/ 4137301 w 4259493"/>
              <a:gd name="connsiteY16" fmla="*/ 3695700 h 3838630"/>
              <a:gd name="connsiteX17" fmla="*/ 4188101 w 4259493"/>
              <a:gd name="connsiteY17" fmla="*/ 3632200 h 3838630"/>
              <a:gd name="connsiteX18" fmla="*/ 4213501 w 4259493"/>
              <a:gd name="connsiteY18" fmla="*/ 3594100 h 3838630"/>
              <a:gd name="connsiteX19" fmla="*/ 4251601 w 4259493"/>
              <a:gd name="connsiteY19" fmla="*/ 3479800 h 3838630"/>
              <a:gd name="connsiteX20" fmla="*/ 4209316 w 4259493"/>
              <a:gd name="connsiteY20" fmla="*/ 3028840 h 3838630"/>
              <a:gd name="connsiteX21" fmla="*/ 4226201 w 4259493"/>
              <a:gd name="connsiteY21" fmla="*/ 2857500 h 3838630"/>
              <a:gd name="connsiteX22" fmla="*/ 4188101 w 4259493"/>
              <a:gd name="connsiteY22" fmla="*/ 2667000 h 3838630"/>
              <a:gd name="connsiteX23" fmla="*/ 4200801 w 4259493"/>
              <a:gd name="connsiteY23" fmla="*/ 1930400 h 3838630"/>
              <a:gd name="connsiteX24" fmla="*/ 4188101 w 4259493"/>
              <a:gd name="connsiteY24" fmla="*/ 1892300 h 3838630"/>
              <a:gd name="connsiteX25" fmla="*/ 4200801 w 4259493"/>
              <a:gd name="connsiteY25" fmla="*/ 1625600 h 3838630"/>
              <a:gd name="connsiteX26" fmla="*/ 4226201 w 4259493"/>
              <a:gd name="connsiteY26" fmla="*/ 939800 h 3838630"/>
              <a:gd name="connsiteX27" fmla="*/ 4213501 w 4259493"/>
              <a:gd name="connsiteY27" fmla="*/ 673100 h 3838630"/>
              <a:gd name="connsiteX28" fmla="*/ 4188101 w 4259493"/>
              <a:gd name="connsiteY28" fmla="*/ 596900 h 3838630"/>
              <a:gd name="connsiteX29" fmla="*/ 4111901 w 4259493"/>
              <a:gd name="connsiteY29" fmla="*/ 546100 h 3838630"/>
              <a:gd name="connsiteX30" fmla="*/ 4035701 w 4259493"/>
              <a:gd name="connsiteY30" fmla="*/ 495300 h 3838630"/>
              <a:gd name="connsiteX31" fmla="*/ 3934101 w 4259493"/>
              <a:gd name="connsiteY31" fmla="*/ 419100 h 3838630"/>
              <a:gd name="connsiteX32" fmla="*/ 3857901 w 4259493"/>
              <a:gd name="connsiteY32" fmla="*/ 393700 h 3838630"/>
              <a:gd name="connsiteX33" fmla="*/ 3819801 w 4259493"/>
              <a:gd name="connsiteY33" fmla="*/ 381000 h 3838630"/>
              <a:gd name="connsiteX34" fmla="*/ 3781701 w 4259493"/>
              <a:gd name="connsiteY34" fmla="*/ 355600 h 3838630"/>
              <a:gd name="connsiteX35" fmla="*/ 3603901 w 4259493"/>
              <a:gd name="connsiteY35" fmla="*/ 330200 h 3838630"/>
              <a:gd name="connsiteX36" fmla="*/ 3451501 w 4259493"/>
              <a:gd name="connsiteY36" fmla="*/ 317500 h 3838630"/>
              <a:gd name="connsiteX37" fmla="*/ 3337201 w 4259493"/>
              <a:gd name="connsiteY37" fmla="*/ 304800 h 3838630"/>
              <a:gd name="connsiteX38" fmla="*/ 2968901 w 4259493"/>
              <a:gd name="connsiteY38" fmla="*/ 292100 h 3838630"/>
              <a:gd name="connsiteX39" fmla="*/ 2778401 w 4259493"/>
              <a:gd name="connsiteY39" fmla="*/ 279400 h 3838630"/>
              <a:gd name="connsiteX40" fmla="*/ 2664101 w 4259493"/>
              <a:gd name="connsiteY40" fmla="*/ 266700 h 3838630"/>
              <a:gd name="connsiteX41" fmla="*/ 1775101 w 4259493"/>
              <a:gd name="connsiteY41" fmla="*/ 101600 h 3838630"/>
              <a:gd name="connsiteX42" fmla="*/ 1737001 w 4259493"/>
              <a:gd name="connsiteY42" fmla="*/ 88900 h 3838630"/>
              <a:gd name="connsiteX43" fmla="*/ 1686201 w 4259493"/>
              <a:gd name="connsiteY43" fmla="*/ 76200 h 3838630"/>
              <a:gd name="connsiteX44" fmla="*/ 1648101 w 4259493"/>
              <a:gd name="connsiteY44" fmla="*/ 63500 h 3838630"/>
              <a:gd name="connsiteX45" fmla="*/ 1597301 w 4259493"/>
              <a:gd name="connsiteY45" fmla="*/ 50800 h 3838630"/>
              <a:gd name="connsiteX46" fmla="*/ 1521101 w 4259493"/>
              <a:gd name="connsiteY46" fmla="*/ 25400 h 3838630"/>
              <a:gd name="connsiteX47" fmla="*/ 1483001 w 4259493"/>
              <a:gd name="connsiteY47" fmla="*/ 12700 h 3838630"/>
              <a:gd name="connsiteX48" fmla="*/ 759101 w 4259493"/>
              <a:gd name="connsiteY48" fmla="*/ 0 h 3838630"/>
              <a:gd name="connsiteX0" fmla="*/ 759101 w 4257976"/>
              <a:gd name="connsiteY0" fmla="*/ 0 h 3838630"/>
              <a:gd name="connsiteX1" fmla="*/ 759101 w 4257976"/>
              <a:gd name="connsiteY1" fmla="*/ 0 h 3838630"/>
              <a:gd name="connsiteX2" fmla="*/ 263801 w 4257976"/>
              <a:gd name="connsiteY2" fmla="*/ 8516 h 3838630"/>
              <a:gd name="connsiteX3" fmla="*/ 123073 w 4257976"/>
              <a:gd name="connsiteY3" fmla="*/ 55058 h 3838630"/>
              <a:gd name="connsiteX4" fmla="*/ 59573 w 4257976"/>
              <a:gd name="connsiteY4" fmla="*/ 139700 h 3838630"/>
              <a:gd name="connsiteX5" fmla="*/ 42248 w 4257976"/>
              <a:gd name="connsiteY5" fmla="*/ 585081 h 3838630"/>
              <a:gd name="connsiteX6" fmla="*/ 9801 w 4257976"/>
              <a:gd name="connsiteY6" fmla="*/ 1930400 h 3838630"/>
              <a:gd name="connsiteX7" fmla="*/ 9801 w 4257976"/>
              <a:gd name="connsiteY7" fmla="*/ 2425700 h 3838630"/>
              <a:gd name="connsiteX8" fmla="*/ 124101 w 4257976"/>
              <a:gd name="connsiteY8" fmla="*/ 2832100 h 3838630"/>
              <a:gd name="connsiteX9" fmla="*/ 428901 w 4257976"/>
              <a:gd name="connsiteY9" fmla="*/ 3314700 h 3838630"/>
              <a:gd name="connsiteX10" fmla="*/ 1031381 w 4257976"/>
              <a:gd name="connsiteY10" fmla="*/ 3741361 h 3838630"/>
              <a:gd name="connsiteX11" fmla="*/ 1486158 w 4257976"/>
              <a:gd name="connsiteY11" fmla="*/ 3838630 h 3838630"/>
              <a:gd name="connsiteX12" fmla="*/ 2166673 w 4257976"/>
              <a:gd name="connsiteY12" fmla="*/ 3831215 h 3838630"/>
              <a:gd name="connsiteX13" fmla="*/ 2549801 w 4257976"/>
              <a:gd name="connsiteY13" fmla="*/ 3822700 h 3838630"/>
              <a:gd name="connsiteX14" fmla="*/ 3540401 w 4257976"/>
              <a:gd name="connsiteY14" fmla="*/ 3810000 h 3838630"/>
              <a:gd name="connsiteX15" fmla="*/ 3896001 w 4257976"/>
              <a:gd name="connsiteY15" fmla="*/ 3797300 h 3838630"/>
              <a:gd name="connsiteX16" fmla="*/ 4137301 w 4257976"/>
              <a:gd name="connsiteY16" fmla="*/ 3695700 h 3838630"/>
              <a:gd name="connsiteX17" fmla="*/ 4188101 w 4257976"/>
              <a:gd name="connsiteY17" fmla="*/ 3632200 h 3838630"/>
              <a:gd name="connsiteX18" fmla="*/ 4213501 w 4257976"/>
              <a:gd name="connsiteY18" fmla="*/ 3594100 h 3838630"/>
              <a:gd name="connsiteX19" fmla="*/ 4251601 w 4257976"/>
              <a:gd name="connsiteY19" fmla="*/ 3479800 h 3838630"/>
              <a:gd name="connsiteX20" fmla="*/ 4209316 w 4257976"/>
              <a:gd name="connsiteY20" fmla="*/ 3028840 h 3838630"/>
              <a:gd name="connsiteX21" fmla="*/ 4188101 w 4257976"/>
              <a:gd name="connsiteY21" fmla="*/ 2667000 h 3838630"/>
              <a:gd name="connsiteX22" fmla="*/ 4200801 w 4257976"/>
              <a:gd name="connsiteY22" fmla="*/ 1930400 h 3838630"/>
              <a:gd name="connsiteX23" fmla="*/ 4188101 w 4257976"/>
              <a:gd name="connsiteY23" fmla="*/ 1892300 h 3838630"/>
              <a:gd name="connsiteX24" fmla="*/ 4200801 w 4257976"/>
              <a:gd name="connsiteY24" fmla="*/ 1625600 h 3838630"/>
              <a:gd name="connsiteX25" fmla="*/ 4226201 w 4257976"/>
              <a:gd name="connsiteY25" fmla="*/ 939800 h 3838630"/>
              <a:gd name="connsiteX26" fmla="*/ 4213501 w 4257976"/>
              <a:gd name="connsiteY26" fmla="*/ 673100 h 3838630"/>
              <a:gd name="connsiteX27" fmla="*/ 4188101 w 4257976"/>
              <a:gd name="connsiteY27" fmla="*/ 596900 h 3838630"/>
              <a:gd name="connsiteX28" fmla="*/ 4111901 w 4257976"/>
              <a:gd name="connsiteY28" fmla="*/ 546100 h 3838630"/>
              <a:gd name="connsiteX29" fmla="*/ 4035701 w 4257976"/>
              <a:gd name="connsiteY29" fmla="*/ 495300 h 3838630"/>
              <a:gd name="connsiteX30" fmla="*/ 3934101 w 4257976"/>
              <a:gd name="connsiteY30" fmla="*/ 419100 h 3838630"/>
              <a:gd name="connsiteX31" fmla="*/ 3857901 w 4257976"/>
              <a:gd name="connsiteY31" fmla="*/ 393700 h 3838630"/>
              <a:gd name="connsiteX32" fmla="*/ 3819801 w 4257976"/>
              <a:gd name="connsiteY32" fmla="*/ 381000 h 3838630"/>
              <a:gd name="connsiteX33" fmla="*/ 3781701 w 4257976"/>
              <a:gd name="connsiteY33" fmla="*/ 355600 h 3838630"/>
              <a:gd name="connsiteX34" fmla="*/ 3603901 w 4257976"/>
              <a:gd name="connsiteY34" fmla="*/ 330200 h 3838630"/>
              <a:gd name="connsiteX35" fmla="*/ 3451501 w 4257976"/>
              <a:gd name="connsiteY35" fmla="*/ 317500 h 3838630"/>
              <a:gd name="connsiteX36" fmla="*/ 3337201 w 4257976"/>
              <a:gd name="connsiteY36" fmla="*/ 304800 h 3838630"/>
              <a:gd name="connsiteX37" fmla="*/ 2968901 w 4257976"/>
              <a:gd name="connsiteY37" fmla="*/ 292100 h 3838630"/>
              <a:gd name="connsiteX38" fmla="*/ 2778401 w 4257976"/>
              <a:gd name="connsiteY38" fmla="*/ 279400 h 3838630"/>
              <a:gd name="connsiteX39" fmla="*/ 2664101 w 4257976"/>
              <a:gd name="connsiteY39" fmla="*/ 266700 h 3838630"/>
              <a:gd name="connsiteX40" fmla="*/ 1775101 w 4257976"/>
              <a:gd name="connsiteY40" fmla="*/ 101600 h 3838630"/>
              <a:gd name="connsiteX41" fmla="*/ 1737001 w 4257976"/>
              <a:gd name="connsiteY41" fmla="*/ 88900 h 3838630"/>
              <a:gd name="connsiteX42" fmla="*/ 1686201 w 4257976"/>
              <a:gd name="connsiteY42" fmla="*/ 76200 h 3838630"/>
              <a:gd name="connsiteX43" fmla="*/ 1648101 w 4257976"/>
              <a:gd name="connsiteY43" fmla="*/ 63500 h 3838630"/>
              <a:gd name="connsiteX44" fmla="*/ 1597301 w 4257976"/>
              <a:gd name="connsiteY44" fmla="*/ 50800 h 3838630"/>
              <a:gd name="connsiteX45" fmla="*/ 1521101 w 4257976"/>
              <a:gd name="connsiteY45" fmla="*/ 25400 h 3838630"/>
              <a:gd name="connsiteX46" fmla="*/ 1483001 w 4257976"/>
              <a:gd name="connsiteY46" fmla="*/ 12700 h 3838630"/>
              <a:gd name="connsiteX47" fmla="*/ 759101 w 4257976"/>
              <a:gd name="connsiteY47" fmla="*/ 0 h 3838630"/>
              <a:gd name="connsiteX0" fmla="*/ 759101 w 4226201"/>
              <a:gd name="connsiteY0" fmla="*/ 0 h 3838630"/>
              <a:gd name="connsiteX1" fmla="*/ 759101 w 4226201"/>
              <a:gd name="connsiteY1" fmla="*/ 0 h 3838630"/>
              <a:gd name="connsiteX2" fmla="*/ 263801 w 4226201"/>
              <a:gd name="connsiteY2" fmla="*/ 8516 h 3838630"/>
              <a:gd name="connsiteX3" fmla="*/ 123073 w 4226201"/>
              <a:gd name="connsiteY3" fmla="*/ 55058 h 3838630"/>
              <a:gd name="connsiteX4" fmla="*/ 59573 w 4226201"/>
              <a:gd name="connsiteY4" fmla="*/ 139700 h 3838630"/>
              <a:gd name="connsiteX5" fmla="*/ 42248 w 4226201"/>
              <a:gd name="connsiteY5" fmla="*/ 585081 h 3838630"/>
              <a:gd name="connsiteX6" fmla="*/ 9801 w 4226201"/>
              <a:gd name="connsiteY6" fmla="*/ 1930400 h 3838630"/>
              <a:gd name="connsiteX7" fmla="*/ 9801 w 4226201"/>
              <a:gd name="connsiteY7" fmla="*/ 2425700 h 3838630"/>
              <a:gd name="connsiteX8" fmla="*/ 124101 w 4226201"/>
              <a:gd name="connsiteY8" fmla="*/ 2832100 h 3838630"/>
              <a:gd name="connsiteX9" fmla="*/ 428901 w 4226201"/>
              <a:gd name="connsiteY9" fmla="*/ 3314700 h 3838630"/>
              <a:gd name="connsiteX10" fmla="*/ 1031381 w 4226201"/>
              <a:gd name="connsiteY10" fmla="*/ 3741361 h 3838630"/>
              <a:gd name="connsiteX11" fmla="*/ 1486158 w 4226201"/>
              <a:gd name="connsiteY11" fmla="*/ 3838630 h 3838630"/>
              <a:gd name="connsiteX12" fmla="*/ 2166673 w 4226201"/>
              <a:gd name="connsiteY12" fmla="*/ 3831215 h 3838630"/>
              <a:gd name="connsiteX13" fmla="*/ 2549801 w 4226201"/>
              <a:gd name="connsiteY13" fmla="*/ 3822700 h 3838630"/>
              <a:gd name="connsiteX14" fmla="*/ 3540401 w 4226201"/>
              <a:gd name="connsiteY14" fmla="*/ 3810000 h 3838630"/>
              <a:gd name="connsiteX15" fmla="*/ 3896001 w 4226201"/>
              <a:gd name="connsiteY15" fmla="*/ 3797300 h 3838630"/>
              <a:gd name="connsiteX16" fmla="*/ 4137301 w 4226201"/>
              <a:gd name="connsiteY16" fmla="*/ 3695700 h 3838630"/>
              <a:gd name="connsiteX17" fmla="*/ 4188101 w 4226201"/>
              <a:gd name="connsiteY17" fmla="*/ 3632200 h 3838630"/>
              <a:gd name="connsiteX18" fmla="*/ 4213501 w 4226201"/>
              <a:gd name="connsiteY18" fmla="*/ 3594100 h 3838630"/>
              <a:gd name="connsiteX19" fmla="*/ 4209316 w 4226201"/>
              <a:gd name="connsiteY19" fmla="*/ 3028840 h 3838630"/>
              <a:gd name="connsiteX20" fmla="*/ 4188101 w 4226201"/>
              <a:gd name="connsiteY20" fmla="*/ 2667000 h 3838630"/>
              <a:gd name="connsiteX21" fmla="*/ 4200801 w 4226201"/>
              <a:gd name="connsiteY21" fmla="*/ 1930400 h 3838630"/>
              <a:gd name="connsiteX22" fmla="*/ 4188101 w 4226201"/>
              <a:gd name="connsiteY22" fmla="*/ 1892300 h 3838630"/>
              <a:gd name="connsiteX23" fmla="*/ 4200801 w 4226201"/>
              <a:gd name="connsiteY23" fmla="*/ 1625600 h 3838630"/>
              <a:gd name="connsiteX24" fmla="*/ 4226201 w 4226201"/>
              <a:gd name="connsiteY24" fmla="*/ 939800 h 3838630"/>
              <a:gd name="connsiteX25" fmla="*/ 4213501 w 4226201"/>
              <a:gd name="connsiteY25" fmla="*/ 673100 h 3838630"/>
              <a:gd name="connsiteX26" fmla="*/ 4188101 w 4226201"/>
              <a:gd name="connsiteY26" fmla="*/ 596900 h 3838630"/>
              <a:gd name="connsiteX27" fmla="*/ 4111901 w 4226201"/>
              <a:gd name="connsiteY27" fmla="*/ 546100 h 3838630"/>
              <a:gd name="connsiteX28" fmla="*/ 4035701 w 4226201"/>
              <a:gd name="connsiteY28" fmla="*/ 495300 h 3838630"/>
              <a:gd name="connsiteX29" fmla="*/ 3934101 w 4226201"/>
              <a:gd name="connsiteY29" fmla="*/ 419100 h 3838630"/>
              <a:gd name="connsiteX30" fmla="*/ 3857901 w 4226201"/>
              <a:gd name="connsiteY30" fmla="*/ 393700 h 3838630"/>
              <a:gd name="connsiteX31" fmla="*/ 3819801 w 4226201"/>
              <a:gd name="connsiteY31" fmla="*/ 381000 h 3838630"/>
              <a:gd name="connsiteX32" fmla="*/ 3781701 w 4226201"/>
              <a:gd name="connsiteY32" fmla="*/ 355600 h 3838630"/>
              <a:gd name="connsiteX33" fmla="*/ 3603901 w 4226201"/>
              <a:gd name="connsiteY33" fmla="*/ 330200 h 3838630"/>
              <a:gd name="connsiteX34" fmla="*/ 3451501 w 4226201"/>
              <a:gd name="connsiteY34" fmla="*/ 317500 h 3838630"/>
              <a:gd name="connsiteX35" fmla="*/ 3337201 w 4226201"/>
              <a:gd name="connsiteY35" fmla="*/ 304800 h 3838630"/>
              <a:gd name="connsiteX36" fmla="*/ 2968901 w 4226201"/>
              <a:gd name="connsiteY36" fmla="*/ 292100 h 3838630"/>
              <a:gd name="connsiteX37" fmla="*/ 2778401 w 4226201"/>
              <a:gd name="connsiteY37" fmla="*/ 279400 h 3838630"/>
              <a:gd name="connsiteX38" fmla="*/ 2664101 w 4226201"/>
              <a:gd name="connsiteY38" fmla="*/ 266700 h 3838630"/>
              <a:gd name="connsiteX39" fmla="*/ 1775101 w 4226201"/>
              <a:gd name="connsiteY39" fmla="*/ 101600 h 3838630"/>
              <a:gd name="connsiteX40" fmla="*/ 1737001 w 4226201"/>
              <a:gd name="connsiteY40" fmla="*/ 88900 h 3838630"/>
              <a:gd name="connsiteX41" fmla="*/ 1686201 w 4226201"/>
              <a:gd name="connsiteY41" fmla="*/ 76200 h 3838630"/>
              <a:gd name="connsiteX42" fmla="*/ 1648101 w 4226201"/>
              <a:gd name="connsiteY42" fmla="*/ 63500 h 3838630"/>
              <a:gd name="connsiteX43" fmla="*/ 1597301 w 4226201"/>
              <a:gd name="connsiteY43" fmla="*/ 50800 h 3838630"/>
              <a:gd name="connsiteX44" fmla="*/ 1521101 w 4226201"/>
              <a:gd name="connsiteY44" fmla="*/ 25400 h 3838630"/>
              <a:gd name="connsiteX45" fmla="*/ 1483001 w 4226201"/>
              <a:gd name="connsiteY45" fmla="*/ 12700 h 3838630"/>
              <a:gd name="connsiteX46" fmla="*/ 759101 w 4226201"/>
              <a:gd name="connsiteY46" fmla="*/ 0 h 3838630"/>
              <a:gd name="connsiteX0" fmla="*/ 759101 w 4226201"/>
              <a:gd name="connsiteY0" fmla="*/ 0 h 3838630"/>
              <a:gd name="connsiteX1" fmla="*/ 759101 w 4226201"/>
              <a:gd name="connsiteY1" fmla="*/ 0 h 3838630"/>
              <a:gd name="connsiteX2" fmla="*/ 263801 w 4226201"/>
              <a:gd name="connsiteY2" fmla="*/ 8516 h 3838630"/>
              <a:gd name="connsiteX3" fmla="*/ 123073 w 4226201"/>
              <a:gd name="connsiteY3" fmla="*/ 55058 h 3838630"/>
              <a:gd name="connsiteX4" fmla="*/ 59573 w 4226201"/>
              <a:gd name="connsiteY4" fmla="*/ 139700 h 3838630"/>
              <a:gd name="connsiteX5" fmla="*/ 42248 w 4226201"/>
              <a:gd name="connsiteY5" fmla="*/ 585081 h 3838630"/>
              <a:gd name="connsiteX6" fmla="*/ 9801 w 4226201"/>
              <a:gd name="connsiteY6" fmla="*/ 1930400 h 3838630"/>
              <a:gd name="connsiteX7" fmla="*/ 9801 w 4226201"/>
              <a:gd name="connsiteY7" fmla="*/ 2425700 h 3838630"/>
              <a:gd name="connsiteX8" fmla="*/ 124101 w 4226201"/>
              <a:gd name="connsiteY8" fmla="*/ 2832100 h 3838630"/>
              <a:gd name="connsiteX9" fmla="*/ 428901 w 4226201"/>
              <a:gd name="connsiteY9" fmla="*/ 3314700 h 3838630"/>
              <a:gd name="connsiteX10" fmla="*/ 1031381 w 4226201"/>
              <a:gd name="connsiteY10" fmla="*/ 3741361 h 3838630"/>
              <a:gd name="connsiteX11" fmla="*/ 1486158 w 4226201"/>
              <a:gd name="connsiteY11" fmla="*/ 3838630 h 3838630"/>
              <a:gd name="connsiteX12" fmla="*/ 2166673 w 4226201"/>
              <a:gd name="connsiteY12" fmla="*/ 3831215 h 3838630"/>
              <a:gd name="connsiteX13" fmla="*/ 2549801 w 4226201"/>
              <a:gd name="connsiteY13" fmla="*/ 3822700 h 3838630"/>
              <a:gd name="connsiteX14" fmla="*/ 3540401 w 4226201"/>
              <a:gd name="connsiteY14" fmla="*/ 3810000 h 3838630"/>
              <a:gd name="connsiteX15" fmla="*/ 3896001 w 4226201"/>
              <a:gd name="connsiteY15" fmla="*/ 3797300 h 3838630"/>
              <a:gd name="connsiteX16" fmla="*/ 4137301 w 4226201"/>
              <a:gd name="connsiteY16" fmla="*/ 3695700 h 3838630"/>
              <a:gd name="connsiteX17" fmla="*/ 4188101 w 4226201"/>
              <a:gd name="connsiteY17" fmla="*/ 3632200 h 3838630"/>
              <a:gd name="connsiteX18" fmla="*/ 4209316 w 4226201"/>
              <a:gd name="connsiteY18" fmla="*/ 3028840 h 3838630"/>
              <a:gd name="connsiteX19" fmla="*/ 4188101 w 4226201"/>
              <a:gd name="connsiteY19" fmla="*/ 2667000 h 3838630"/>
              <a:gd name="connsiteX20" fmla="*/ 4200801 w 4226201"/>
              <a:gd name="connsiteY20" fmla="*/ 1930400 h 3838630"/>
              <a:gd name="connsiteX21" fmla="*/ 4188101 w 4226201"/>
              <a:gd name="connsiteY21" fmla="*/ 1892300 h 3838630"/>
              <a:gd name="connsiteX22" fmla="*/ 4200801 w 4226201"/>
              <a:gd name="connsiteY22" fmla="*/ 1625600 h 3838630"/>
              <a:gd name="connsiteX23" fmla="*/ 4226201 w 4226201"/>
              <a:gd name="connsiteY23" fmla="*/ 939800 h 3838630"/>
              <a:gd name="connsiteX24" fmla="*/ 4213501 w 4226201"/>
              <a:gd name="connsiteY24" fmla="*/ 673100 h 3838630"/>
              <a:gd name="connsiteX25" fmla="*/ 4188101 w 4226201"/>
              <a:gd name="connsiteY25" fmla="*/ 596900 h 3838630"/>
              <a:gd name="connsiteX26" fmla="*/ 4111901 w 4226201"/>
              <a:gd name="connsiteY26" fmla="*/ 546100 h 3838630"/>
              <a:gd name="connsiteX27" fmla="*/ 4035701 w 4226201"/>
              <a:gd name="connsiteY27" fmla="*/ 495300 h 3838630"/>
              <a:gd name="connsiteX28" fmla="*/ 3934101 w 4226201"/>
              <a:gd name="connsiteY28" fmla="*/ 419100 h 3838630"/>
              <a:gd name="connsiteX29" fmla="*/ 3857901 w 4226201"/>
              <a:gd name="connsiteY29" fmla="*/ 393700 h 3838630"/>
              <a:gd name="connsiteX30" fmla="*/ 3819801 w 4226201"/>
              <a:gd name="connsiteY30" fmla="*/ 381000 h 3838630"/>
              <a:gd name="connsiteX31" fmla="*/ 3781701 w 4226201"/>
              <a:gd name="connsiteY31" fmla="*/ 355600 h 3838630"/>
              <a:gd name="connsiteX32" fmla="*/ 3603901 w 4226201"/>
              <a:gd name="connsiteY32" fmla="*/ 330200 h 3838630"/>
              <a:gd name="connsiteX33" fmla="*/ 3451501 w 4226201"/>
              <a:gd name="connsiteY33" fmla="*/ 317500 h 3838630"/>
              <a:gd name="connsiteX34" fmla="*/ 3337201 w 4226201"/>
              <a:gd name="connsiteY34" fmla="*/ 304800 h 3838630"/>
              <a:gd name="connsiteX35" fmla="*/ 2968901 w 4226201"/>
              <a:gd name="connsiteY35" fmla="*/ 292100 h 3838630"/>
              <a:gd name="connsiteX36" fmla="*/ 2778401 w 4226201"/>
              <a:gd name="connsiteY36" fmla="*/ 279400 h 3838630"/>
              <a:gd name="connsiteX37" fmla="*/ 2664101 w 4226201"/>
              <a:gd name="connsiteY37" fmla="*/ 266700 h 3838630"/>
              <a:gd name="connsiteX38" fmla="*/ 1775101 w 4226201"/>
              <a:gd name="connsiteY38" fmla="*/ 101600 h 3838630"/>
              <a:gd name="connsiteX39" fmla="*/ 1737001 w 4226201"/>
              <a:gd name="connsiteY39" fmla="*/ 88900 h 3838630"/>
              <a:gd name="connsiteX40" fmla="*/ 1686201 w 4226201"/>
              <a:gd name="connsiteY40" fmla="*/ 76200 h 3838630"/>
              <a:gd name="connsiteX41" fmla="*/ 1648101 w 4226201"/>
              <a:gd name="connsiteY41" fmla="*/ 63500 h 3838630"/>
              <a:gd name="connsiteX42" fmla="*/ 1597301 w 4226201"/>
              <a:gd name="connsiteY42" fmla="*/ 50800 h 3838630"/>
              <a:gd name="connsiteX43" fmla="*/ 1521101 w 4226201"/>
              <a:gd name="connsiteY43" fmla="*/ 25400 h 3838630"/>
              <a:gd name="connsiteX44" fmla="*/ 1483001 w 4226201"/>
              <a:gd name="connsiteY44" fmla="*/ 12700 h 3838630"/>
              <a:gd name="connsiteX45" fmla="*/ 759101 w 4226201"/>
              <a:gd name="connsiteY45" fmla="*/ 0 h 3838630"/>
              <a:gd name="connsiteX0" fmla="*/ 759101 w 4226201"/>
              <a:gd name="connsiteY0" fmla="*/ 0 h 3838630"/>
              <a:gd name="connsiteX1" fmla="*/ 759101 w 4226201"/>
              <a:gd name="connsiteY1" fmla="*/ 0 h 3838630"/>
              <a:gd name="connsiteX2" fmla="*/ 263801 w 4226201"/>
              <a:gd name="connsiteY2" fmla="*/ 8516 h 3838630"/>
              <a:gd name="connsiteX3" fmla="*/ 123073 w 4226201"/>
              <a:gd name="connsiteY3" fmla="*/ 55058 h 3838630"/>
              <a:gd name="connsiteX4" fmla="*/ 59573 w 4226201"/>
              <a:gd name="connsiteY4" fmla="*/ 139700 h 3838630"/>
              <a:gd name="connsiteX5" fmla="*/ 42248 w 4226201"/>
              <a:gd name="connsiteY5" fmla="*/ 585081 h 3838630"/>
              <a:gd name="connsiteX6" fmla="*/ 9801 w 4226201"/>
              <a:gd name="connsiteY6" fmla="*/ 1930400 h 3838630"/>
              <a:gd name="connsiteX7" fmla="*/ 9801 w 4226201"/>
              <a:gd name="connsiteY7" fmla="*/ 2425700 h 3838630"/>
              <a:gd name="connsiteX8" fmla="*/ 124101 w 4226201"/>
              <a:gd name="connsiteY8" fmla="*/ 2832100 h 3838630"/>
              <a:gd name="connsiteX9" fmla="*/ 428901 w 4226201"/>
              <a:gd name="connsiteY9" fmla="*/ 3314700 h 3838630"/>
              <a:gd name="connsiteX10" fmla="*/ 1031381 w 4226201"/>
              <a:gd name="connsiteY10" fmla="*/ 3741361 h 3838630"/>
              <a:gd name="connsiteX11" fmla="*/ 1486158 w 4226201"/>
              <a:gd name="connsiteY11" fmla="*/ 3838630 h 3838630"/>
              <a:gd name="connsiteX12" fmla="*/ 2166673 w 4226201"/>
              <a:gd name="connsiteY12" fmla="*/ 3831215 h 3838630"/>
              <a:gd name="connsiteX13" fmla="*/ 2549801 w 4226201"/>
              <a:gd name="connsiteY13" fmla="*/ 3822700 h 3838630"/>
              <a:gd name="connsiteX14" fmla="*/ 3540401 w 4226201"/>
              <a:gd name="connsiteY14" fmla="*/ 3810000 h 3838630"/>
              <a:gd name="connsiteX15" fmla="*/ 3896001 w 4226201"/>
              <a:gd name="connsiteY15" fmla="*/ 3797300 h 3838630"/>
              <a:gd name="connsiteX16" fmla="*/ 4137301 w 4226201"/>
              <a:gd name="connsiteY16" fmla="*/ 3695700 h 3838630"/>
              <a:gd name="connsiteX17" fmla="*/ 4198672 w 4226201"/>
              <a:gd name="connsiteY17" fmla="*/ 3521203 h 3838630"/>
              <a:gd name="connsiteX18" fmla="*/ 4209316 w 4226201"/>
              <a:gd name="connsiteY18" fmla="*/ 3028840 h 3838630"/>
              <a:gd name="connsiteX19" fmla="*/ 4188101 w 4226201"/>
              <a:gd name="connsiteY19" fmla="*/ 2667000 h 3838630"/>
              <a:gd name="connsiteX20" fmla="*/ 4200801 w 4226201"/>
              <a:gd name="connsiteY20" fmla="*/ 1930400 h 3838630"/>
              <a:gd name="connsiteX21" fmla="*/ 4188101 w 4226201"/>
              <a:gd name="connsiteY21" fmla="*/ 1892300 h 3838630"/>
              <a:gd name="connsiteX22" fmla="*/ 4200801 w 4226201"/>
              <a:gd name="connsiteY22" fmla="*/ 1625600 h 3838630"/>
              <a:gd name="connsiteX23" fmla="*/ 4226201 w 4226201"/>
              <a:gd name="connsiteY23" fmla="*/ 939800 h 3838630"/>
              <a:gd name="connsiteX24" fmla="*/ 4213501 w 4226201"/>
              <a:gd name="connsiteY24" fmla="*/ 673100 h 3838630"/>
              <a:gd name="connsiteX25" fmla="*/ 4188101 w 4226201"/>
              <a:gd name="connsiteY25" fmla="*/ 596900 h 3838630"/>
              <a:gd name="connsiteX26" fmla="*/ 4111901 w 4226201"/>
              <a:gd name="connsiteY26" fmla="*/ 546100 h 3838630"/>
              <a:gd name="connsiteX27" fmla="*/ 4035701 w 4226201"/>
              <a:gd name="connsiteY27" fmla="*/ 495300 h 3838630"/>
              <a:gd name="connsiteX28" fmla="*/ 3934101 w 4226201"/>
              <a:gd name="connsiteY28" fmla="*/ 419100 h 3838630"/>
              <a:gd name="connsiteX29" fmla="*/ 3857901 w 4226201"/>
              <a:gd name="connsiteY29" fmla="*/ 393700 h 3838630"/>
              <a:gd name="connsiteX30" fmla="*/ 3819801 w 4226201"/>
              <a:gd name="connsiteY30" fmla="*/ 381000 h 3838630"/>
              <a:gd name="connsiteX31" fmla="*/ 3781701 w 4226201"/>
              <a:gd name="connsiteY31" fmla="*/ 355600 h 3838630"/>
              <a:gd name="connsiteX32" fmla="*/ 3603901 w 4226201"/>
              <a:gd name="connsiteY32" fmla="*/ 330200 h 3838630"/>
              <a:gd name="connsiteX33" fmla="*/ 3451501 w 4226201"/>
              <a:gd name="connsiteY33" fmla="*/ 317500 h 3838630"/>
              <a:gd name="connsiteX34" fmla="*/ 3337201 w 4226201"/>
              <a:gd name="connsiteY34" fmla="*/ 304800 h 3838630"/>
              <a:gd name="connsiteX35" fmla="*/ 2968901 w 4226201"/>
              <a:gd name="connsiteY35" fmla="*/ 292100 h 3838630"/>
              <a:gd name="connsiteX36" fmla="*/ 2778401 w 4226201"/>
              <a:gd name="connsiteY36" fmla="*/ 279400 h 3838630"/>
              <a:gd name="connsiteX37" fmla="*/ 2664101 w 4226201"/>
              <a:gd name="connsiteY37" fmla="*/ 266700 h 3838630"/>
              <a:gd name="connsiteX38" fmla="*/ 1775101 w 4226201"/>
              <a:gd name="connsiteY38" fmla="*/ 101600 h 3838630"/>
              <a:gd name="connsiteX39" fmla="*/ 1737001 w 4226201"/>
              <a:gd name="connsiteY39" fmla="*/ 88900 h 3838630"/>
              <a:gd name="connsiteX40" fmla="*/ 1686201 w 4226201"/>
              <a:gd name="connsiteY40" fmla="*/ 76200 h 3838630"/>
              <a:gd name="connsiteX41" fmla="*/ 1648101 w 4226201"/>
              <a:gd name="connsiteY41" fmla="*/ 63500 h 3838630"/>
              <a:gd name="connsiteX42" fmla="*/ 1597301 w 4226201"/>
              <a:gd name="connsiteY42" fmla="*/ 50800 h 3838630"/>
              <a:gd name="connsiteX43" fmla="*/ 1521101 w 4226201"/>
              <a:gd name="connsiteY43" fmla="*/ 25400 h 3838630"/>
              <a:gd name="connsiteX44" fmla="*/ 1483001 w 4226201"/>
              <a:gd name="connsiteY44" fmla="*/ 12700 h 3838630"/>
              <a:gd name="connsiteX45" fmla="*/ 759101 w 4226201"/>
              <a:gd name="connsiteY45" fmla="*/ 0 h 3838630"/>
              <a:gd name="connsiteX0" fmla="*/ 759101 w 4226201"/>
              <a:gd name="connsiteY0" fmla="*/ 0 h 3838630"/>
              <a:gd name="connsiteX1" fmla="*/ 759101 w 4226201"/>
              <a:gd name="connsiteY1" fmla="*/ 0 h 3838630"/>
              <a:gd name="connsiteX2" fmla="*/ 263801 w 4226201"/>
              <a:gd name="connsiteY2" fmla="*/ 8516 h 3838630"/>
              <a:gd name="connsiteX3" fmla="*/ 123073 w 4226201"/>
              <a:gd name="connsiteY3" fmla="*/ 55058 h 3838630"/>
              <a:gd name="connsiteX4" fmla="*/ 59573 w 4226201"/>
              <a:gd name="connsiteY4" fmla="*/ 139700 h 3838630"/>
              <a:gd name="connsiteX5" fmla="*/ 42248 w 4226201"/>
              <a:gd name="connsiteY5" fmla="*/ 585081 h 3838630"/>
              <a:gd name="connsiteX6" fmla="*/ 9801 w 4226201"/>
              <a:gd name="connsiteY6" fmla="*/ 1930400 h 3838630"/>
              <a:gd name="connsiteX7" fmla="*/ 9801 w 4226201"/>
              <a:gd name="connsiteY7" fmla="*/ 2425700 h 3838630"/>
              <a:gd name="connsiteX8" fmla="*/ 124101 w 4226201"/>
              <a:gd name="connsiteY8" fmla="*/ 2832100 h 3838630"/>
              <a:gd name="connsiteX9" fmla="*/ 428901 w 4226201"/>
              <a:gd name="connsiteY9" fmla="*/ 3314700 h 3838630"/>
              <a:gd name="connsiteX10" fmla="*/ 1031381 w 4226201"/>
              <a:gd name="connsiteY10" fmla="*/ 3741361 h 3838630"/>
              <a:gd name="connsiteX11" fmla="*/ 1486158 w 4226201"/>
              <a:gd name="connsiteY11" fmla="*/ 3838630 h 3838630"/>
              <a:gd name="connsiteX12" fmla="*/ 2166673 w 4226201"/>
              <a:gd name="connsiteY12" fmla="*/ 3831215 h 3838630"/>
              <a:gd name="connsiteX13" fmla="*/ 2549801 w 4226201"/>
              <a:gd name="connsiteY13" fmla="*/ 3822700 h 3838630"/>
              <a:gd name="connsiteX14" fmla="*/ 3540401 w 4226201"/>
              <a:gd name="connsiteY14" fmla="*/ 3810000 h 3838630"/>
              <a:gd name="connsiteX15" fmla="*/ 3896001 w 4226201"/>
              <a:gd name="connsiteY15" fmla="*/ 3797300 h 3838630"/>
              <a:gd name="connsiteX16" fmla="*/ 4137301 w 4226201"/>
              <a:gd name="connsiteY16" fmla="*/ 3695700 h 3838630"/>
              <a:gd name="connsiteX17" fmla="*/ 4198672 w 4226201"/>
              <a:gd name="connsiteY17" fmla="*/ 3521203 h 3838630"/>
              <a:gd name="connsiteX18" fmla="*/ 4209316 w 4226201"/>
              <a:gd name="connsiteY18" fmla="*/ 3028840 h 3838630"/>
              <a:gd name="connsiteX19" fmla="*/ 4188101 w 4226201"/>
              <a:gd name="connsiteY19" fmla="*/ 2667000 h 3838630"/>
              <a:gd name="connsiteX20" fmla="*/ 4188101 w 4226201"/>
              <a:gd name="connsiteY20" fmla="*/ 1892300 h 3838630"/>
              <a:gd name="connsiteX21" fmla="*/ 4200801 w 4226201"/>
              <a:gd name="connsiteY21" fmla="*/ 1625600 h 3838630"/>
              <a:gd name="connsiteX22" fmla="*/ 4226201 w 4226201"/>
              <a:gd name="connsiteY22" fmla="*/ 939800 h 3838630"/>
              <a:gd name="connsiteX23" fmla="*/ 4213501 w 4226201"/>
              <a:gd name="connsiteY23" fmla="*/ 673100 h 3838630"/>
              <a:gd name="connsiteX24" fmla="*/ 4188101 w 4226201"/>
              <a:gd name="connsiteY24" fmla="*/ 596900 h 3838630"/>
              <a:gd name="connsiteX25" fmla="*/ 4111901 w 4226201"/>
              <a:gd name="connsiteY25" fmla="*/ 546100 h 3838630"/>
              <a:gd name="connsiteX26" fmla="*/ 4035701 w 4226201"/>
              <a:gd name="connsiteY26" fmla="*/ 495300 h 3838630"/>
              <a:gd name="connsiteX27" fmla="*/ 3934101 w 4226201"/>
              <a:gd name="connsiteY27" fmla="*/ 419100 h 3838630"/>
              <a:gd name="connsiteX28" fmla="*/ 3857901 w 4226201"/>
              <a:gd name="connsiteY28" fmla="*/ 393700 h 3838630"/>
              <a:gd name="connsiteX29" fmla="*/ 3819801 w 4226201"/>
              <a:gd name="connsiteY29" fmla="*/ 381000 h 3838630"/>
              <a:gd name="connsiteX30" fmla="*/ 3781701 w 4226201"/>
              <a:gd name="connsiteY30" fmla="*/ 355600 h 3838630"/>
              <a:gd name="connsiteX31" fmla="*/ 3603901 w 4226201"/>
              <a:gd name="connsiteY31" fmla="*/ 330200 h 3838630"/>
              <a:gd name="connsiteX32" fmla="*/ 3451501 w 4226201"/>
              <a:gd name="connsiteY32" fmla="*/ 317500 h 3838630"/>
              <a:gd name="connsiteX33" fmla="*/ 3337201 w 4226201"/>
              <a:gd name="connsiteY33" fmla="*/ 304800 h 3838630"/>
              <a:gd name="connsiteX34" fmla="*/ 2968901 w 4226201"/>
              <a:gd name="connsiteY34" fmla="*/ 292100 h 3838630"/>
              <a:gd name="connsiteX35" fmla="*/ 2778401 w 4226201"/>
              <a:gd name="connsiteY35" fmla="*/ 279400 h 3838630"/>
              <a:gd name="connsiteX36" fmla="*/ 2664101 w 4226201"/>
              <a:gd name="connsiteY36" fmla="*/ 266700 h 3838630"/>
              <a:gd name="connsiteX37" fmla="*/ 1775101 w 4226201"/>
              <a:gd name="connsiteY37" fmla="*/ 101600 h 3838630"/>
              <a:gd name="connsiteX38" fmla="*/ 1737001 w 4226201"/>
              <a:gd name="connsiteY38" fmla="*/ 88900 h 3838630"/>
              <a:gd name="connsiteX39" fmla="*/ 1686201 w 4226201"/>
              <a:gd name="connsiteY39" fmla="*/ 76200 h 3838630"/>
              <a:gd name="connsiteX40" fmla="*/ 1648101 w 4226201"/>
              <a:gd name="connsiteY40" fmla="*/ 63500 h 3838630"/>
              <a:gd name="connsiteX41" fmla="*/ 1597301 w 4226201"/>
              <a:gd name="connsiteY41" fmla="*/ 50800 h 3838630"/>
              <a:gd name="connsiteX42" fmla="*/ 1521101 w 4226201"/>
              <a:gd name="connsiteY42" fmla="*/ 25400 h 3838630"/>
              <a:gd name="connsiteX43" fmla="*/ 1483001 w 4226201"/>
              <a:gd name="connsiteY43" fmla="*/ 12700 h 3838630"/>
              <a:gd name="connsiteX44" fmla="*/ 759101 w 4226201"/>
              <a:gd name="connsiteY44" fmla="*/ 0 h 3838630"/>
              <a:gd name="connsiteX0" fmla="*/ 759101 w 4226201"/>
              <a:gd name="connsiteY0" fmla="*/ 0 h 3838630"/>
              <a:gd name="connsiteX1" fmla="*/ 759101 w 4226201"/>
              <a:gd name="connsiteY1" fmla="*/ 0 h 3838630"/>
              <a:gd name="connsiteX2" fmla="*/ 263801 w 4226201"/>
              <a:gd name="connsiteY2" fmla="*/ 8516 h 3838630"/>
              <a:gd name="connsiteX3" fmla="*/ 123073 w 4226201"/>
              <a:gd name="connsiteY3" fmla="*/ 55058 h 3838630"/>
              <a:gd name="connsiteX4" fmla="*/ 59573 w 4226201"/>
              <a:gd name="connsiteY4" fmla="*/ 139700 h 3838630"/>
              <a:gd name="connsiteX5" fmla="*/ 42248 w 4226201"/>
              <a:gd name="connsiteY5" fmla="*/ 585081 h 3838630"/>
              <a:gd name="connsiteX6" fmla="*/ 9801 w 4226201"/>
              <a:gd name="connsiteY6" fmla="*/ 1930400 h 3838630"/>
              <a:gd name="connsiteX7" fmla="*/ 9801 w 4226201"/>
              <a:gd name="connsiteY7" fmla="*/ 2425700 h 3838630"/>
              <a:gd name="connsiteX8" fmla="*/ 124101 w 4226201"/>
              <a:gd name="connsiteY8" fmla="*/ 2832100 h 3838630"/>
              <a:gd name="connsiteX9" fmla="*/ 428901 w 4226201"/>
              <a:gd name="connsiteY9" fmla="*/ 3314700 h 3838630"/>
              <a:gd name="connsiteX10" fmla="*/ 1031381 w 4226201"/>
              <a:gd name="connsiteY10" fmla="*/ 3741361 h 3838630"/>
              <a:gd name="connsiteX11" fmla="*/ 1486158 w 4226201"/>
              <a:gd name="connsiteY11" fmla="*/ 3838630 h 3838630"/>
              <a:gd name="connsiteX12" fmla="*/ 2166673 w 4226201"/>
              <a:gd name="connsiteY12" fmla="*/ 3831215 h 3838630"/>
              <a:gd name="connsiteX13" fmla="*/ 2549801 w 4226201"/>
              <a:gd name="connsiteY13" fmla="*/ 3822700 h 3838630"/>
              <a:gd name="connsiteX14" fmla="*/ 3540401 w 4226201"/>
              <a:gd name="connsiteY14" fmla="*/ 3810000 h 3838630"/>
              <a:gd name="connsiteX15" fmla="*/ 3896001 w 4226201"/>
              <a:gd name="connsiteY15" fmla="*/ 3797300 h 3838630"/>
              <a:gd name="connsiteX16" fmla="*/ 4137301 w 4226201"/>
              <a:gd name="connsiteY16" fmla="*/ 3695700 h 3838630"/>
              <a:gd name="connsiteX17" fmla="*/ 4198672 w 4226201"/>
              <a:gd name="connsiteY17" fmla="*/ 3521203 h 3838630"/>
              <a:gd name="connsiteX18" fmla="*/ 4209316 w 4226201"/>
              <a:gd name="connsiteY18" fmla="*/ 3028840 h 3838630"/>
              <a:gd name="connsiteX19" fmla="*/ 4188101 w 4226201"/>
              <a:gd name="connsiteY19" fmla="*/ 2667000 h 3838630"/>
              <a:gd name="connsiteX20" fmla="*/ 4200801 w 4226201"/>
              <a:gd name="connsiteY20" fmla="*/ 1625600 h 3838630"/>
              <a:gd name="connsiteX21" fmla="*/ 4226201 w 4226201"/>
              <a:gd name="connsiteY21" fmla="*/ 939800 h 3838630"/>
              <a:gd name="connsiteX22" fmla="*/ 4213501 w 4226201"/>
              <a:gd name="connsiteY22" fmla="*/ 673100 h 3838630"/>
              <a:gd name="connsiteX23" fmla="*/ 4188101 w 4226201"/>
              <a:gd name="connsiteY23" fmla="*/ 596900 h 3838630"/>
              <a:gd name="connsiteX24" fmla="*/ 4111901 w 4226201"/>
              <a:gd name="connsiteY24" fmla="*/ 546100 h 3838630"/>
              <a:gd name="connsiteX25" fmla="*/ 4035701 w 4226201"/>
              <a:gd name="connsiteY25" fmla="*/ 495300 h 3838630"/>
              <a:gd name="connsiteX26" fmla="*/ 3934101 w 4226201"/>
              <a:gd name="connsiteY26" fmla="*/ 419100 h 3838630"/>
              <a:gd name="connsiteX27" fmla="*/ 3857901 w 4226201"/>
              <a:gd name="connsiteY27" fmla="*/ 393700 h 3838630"/>
              <a:gd name="connsiteX28" fmla="*/ 3819801 w 4226201"/>
              <a:gd name="connsiteY28" fmla="*/ 381000 h 3838630"/>
              <a:gd name="connsiteX29" fmla="*/ 3781701 w 4226201"/>
              <a:gd name="connsiteY29" fmla="*/ 355600 h 3838630"/>
              <a:gd name="connsiteX30" fmla="*/ 3603901 w 4226201"/>
              <a:gd name="connsiteY30" fmla="*/ 330200 h 3838630"/>
              <a:gd name="connsiteX31" fmla="*/ 3451501 w 4226201"/>
              <a:gd name="connsiteY31" fmla="*/ 317500 h 3838630"/>
              <a:gd name="connsiteX32" fmla="*/ 3337201 w 4226201"/>
              <a:gd name="connsiteY32" fmla="*/ 304800 h 3838630"/>
              <a:gd name="connsiteX33" fmla="*/ 2968901 w 4226201"/>
              <a:gd name="connsiteY33" fmla="*/ 292100 h 3838630"/>
              <a:gd name="connsiteX34" fmla="*/ 2778401 w 4226201"/>
              <a:gd name="connsiteY34" fmla="*/ 279400 h 3838630"/>
              <a:gd name="connsiteX35" fmla="*/ 2664101 w 4226201"/>
              <a:gd name="connsiteY35" fmla="*/ 266700 h 3838630"/>
              <a:gd name="connsiteX36" fmla="*/ 1775101 w 4226201"/>
              <a:gd name="connsiteY36" fmla="*/ 101600 h 3838630"/>
              <a:gd name="connsiteX37" fmla="*/ 1737001 w 4226201"/>
              <a:gd name="connsiteY37" fmla="*/ 88900 h 3838630"/>
              <a:gd name="connsiteX38" fmla="*/ 1686201 w 4226201"/>
              <a:gd name="connsiteY38" fmla="*/ 76200 h 3838630"/>
              <a:gd name="connsiteX39" fmla="*/ 1648101 w 4226201"/>
              <a:gd name="connsiteY39" fmla="*/ 63500 h 3838630"/>
              <a:gd name="connsiteX40" fmla="*/ 1597301 w 4226201"/>
              <a:gd name="connsiteY40" fmla="*/ 50800 h 3838630"/>
              <a:gd name="connsiteX41" fmla="*/ 1521101 w 4226201"/>
              <a:gd name="connsiteY41" fmla="*/ 25400 h 3838630"/>
              <a:gd name="connsiteX42" fmla="*/ 1483001 w 4226201"/>
              <a:gd name="connsiteY42" fmla="*/ 12700 h 3838630"/>
              <a:gd name="connsiteX43" fmla="*/ 759101 w 4226201"/>
              <a:gd name="connsiteY43" fmla="*/ 0 h 3838630"/>
              <a:gd name="connsiteX0" fmla="*/ 759101 w 4226201"/>
              <a:gd name="connsiteY0" fmla="*/ 0 h 3838630"/>
              <a:gd name="connsiteX1" fmla="*/ 759101 w 4226201"/>
              <a:gd name="connsiteY1" fmla="*/ 0 h 3838630"/>
              <a:gd name="connsiteX2" fmla="*/ 263801 w 4226201"/>
              <a:gd name="connsiteY2" fmla="*/ 8516 h 3838630"/>
              <a:gd name="connsiteX3" fmla="*/ 123073 w 4226201"/>
              <a:gd name="connsiteY3" fmla="*/ 55058 h 3838630"/>
              <a:gd name="connsiteX4" fmla="*/ 59573 w 4226201"/>
              <a:gd name="connsiteY4" fmla="*/ 139700 h 3838630"/>
              <a:gd name="connsiteX5" fmla="*/ 42248 w 4226201"/>
              <a:gd name="connsiteY5" fmla="*/ 585081 h 3838630"/>
              <a:gd name="connsiteX6" fmla="*/ 9801 w 4226201"/>
              <a:gd name="connsiteY6" fmla="*/ 1930400 h 3838630"/>
              <a:gd name="connsiteX7" fmla="*/ 9801 w 4226201"/>
              <a:gd name="connsiteY7" fmla="*/ 2425700 h 3838630"/>
              <a:gd name="connsiteX8" fmla="*/ 124101 w 4226201"/>
              <a:gd name="connsiteY8" fmla="*/ 2832100 h 3838630"/>
              <a:gd name="connsiteX9" fmla="*/ 428901 w 4226201"/>
              <a:gd name="connsiteY9" fmla="*/ 3314700 h 3838630"/>
              <a:gd name="connsiteX10" fmla="*/ 1031381 w 4226201"/>
              <a:gd name="connsiteY10" fmla="*/ 3741361 h 3838630"/>
              <a:gd name="connsiteX11" fmla="*/ 1486158 w 4226201"/>
              <a:gd name="connsiteY11" fmla="*/ 3838630 h 3838630"/>
              <a:gd name="connsiteX12" fmla="*/ 2166673 w 4226201"/>
              <a:gd name="connsiteY12" fmla="*/ 3831215 h 3838630"/>
              <a:gd name="connsiteX13" fmla="*/ 2549801 w 4226201"/>
              <a:gd name="connsiteY13" fmla="*/ 3822700 h 3838630"/>
              <a:gd name="connsiteX14" fmla="*/ 3540401 w 4226201"/>
              <a:gd name="connsiteY14" fmla="*/ 3810000 h 3838630"/>
              <a:gd name="connsiteX15" fmla="*/ 3896001 w 4226201"/>
              <a:gd name="connsiteY15" fmla="*/ 3797300 h 3838630"/>
              <a:gd name="connsiteX16" fmla="*/ 4137301 w 4226201"/>
              <a:gd name="connsiteY16" fmla="*/ 3695700 h 3838630"/>
              <a:gd name="connsiteX17" fmla="*/ 4198672 w 4226201"/>
              <a:gd name="connsiteY17" fmla="*/ 3521203 h 3838630"/>
              <a:gd name="connsiteX18" fmla="*/ 4209316 w 4226201"/>
              <a:gd name="connsiteY18" fmla="*/ 3028840 h 3838630"/>
              <a:gd name="connsiteX19" fmla="*/ 4188101 w 4226201"/>
              <a:gd name="connsiteY19" fmla="*/ 2667000 h 3838630"/>
              <a:gd name="connsiteX20" fmla="*/ 4200801 w 4226201"/>
              <a:gd name="connsiteY20" fmla="*/ 1625600 h 3838630"/>
              <a:gd name="connsiteX21" fmla="*/ 4226201 w 4226201"/>
              <a:gd name="connsiteY21" fmla="*/ 939800 h 3838630"/>
              <a:gd name="connsiteX22" fmla="*/ 4213501 w 4226201"/>
              <a:gd name="connsiteY22" fmla="*/ 673100 h 3838630"/>
              <a:gd name="connsiteX23" fmla="*/ 4111901 w 4226201"/>
              <a:gd name="connsiteY23" fmla="*/ 546100 h 3838630"/>
              <a:gd name="connsiteX24" fmla="*/ 4035701 w 4226201"/>
              <a:gd name="connsiteY24" fmla="*/ 495300 h 3838630"/>
              <a:gd name="connsiteX25" fmla="*/ 3934101 w 4226201"/>
              <a:gd name="connsiteY25" fmla="*/ 419100 h 3838630"/>
              <a:gd name="connsiteX26" fmla="*/ 3857901 w 4226201"/>
              <a:gd name="connsiteY26" fmla="*/ 393700 h 3838630"/>
              <a:gd name="connsiteX27" fmla="*/ 3819801 w 4226201"/>
              <a:gd name="connsiteY27" fmla="*/ 381000 h 3838630"/>
              <a:gd name="connsiteX28" fmla="*/ 3781701 w 4226201"/>
              <a:gd name="connsiteY28" fmla="*/ 355600 h 3838630"/>
              <a:gd name="connsiteX29" fmla="*/ 3603901 w 4226201"/>
              <a:gd name="connsiteY29" fmla="*/ 330200 h 3838630"/>
              <a:gd name="connsiteX30" fmla="*/ 3451501 w 4226201"/>
              <a:gd name="connsiteY30" fmla="*/ 317500 h 3838630"/>
              <a:gd name="connsiteX31" fmla="*/ 3337201 w 4226201"/>
              <a:gd name="connsiteY31" fmla="*/ 304800 h 3838630"/>
              <a:gd name="connsiteX32" fmla="*/ 2968901 w 4226201"/>
              <a:gd name="connsiteY32" fmla="*/ 292100 h 3838630"/>
              <a:gd name="connsiteX33" fmla="*/ 2778401 w 4226201"/>
              <a:gd name="connsiteY33" fmla="*/ 279400 h 3838630"/>
              <a:gd name="connsiteX34" fmla="*/ 2664101 w 4226201"/>
              <a:gd name="connsiteY34" fmla="*/ 266700 h 3838630"/>
              <a:gd name="connsiteX35" fmla="*/ 1775101 w 4226201"/>
              <a:gd name="connsiteY35" fmla="*/ 101600 h 3838630"/>
              <a:gd name="connsiteX36" fmla="*/ 1737001 w 4226201"/>
              <a:gd name="connsiteY36" fmla="*/ 88900 h 3838630"/>
              <a:gd name="connsiteX37" fmla="*/ 1686201 w 4226201"/>
              <a:gd name="connsiteY37" fmla="*/ 76200 h 3838630"/>
              <a:gd name="connsiteX38" fmla="*/ 1648101 w 4226201"/>
              <a:gd name="connsiteY38" fmla="*/ 63500 h 3838630"/>
              <a:gd name="connsiteX39" fmla="*/ 1597301 w 4226201"/>
              <a:gd name="connsiteY39" fmla="*/ 50800 h 3838630"/>
              <a:gd name="connsiteX40" fmla="*/ 1521101 w 4226201"/>
              <a:gd name="connsiteY40" fmla="*/ 25400 h 3838630"/>
              <a:gd name="connsiteX41" fmla="*/ 1483001 w 4226201"/>
              <a:gd name="connsiteY41" fmla="*/ 12700 h 3838630"/>
              <a:gd name="connsiteX42" fmla="*/ 759101 w 4226201"/>
              <a:gd name="connsiteY42" fmla="*/ 0 h 3838630"/>
              <a:gd name="connsiteX0" fmla="*/ 759101 w 4226201"/>
              <a:gd name="connsiteY0" fmla="*/ 0 h 3838630"/>
              <a:gd name="connsiteX1" fmla="*/ 759101 w 4226201"/>
              <a:gd name="connsiteY1" fmla="*/ 0 h 3838630"/>
              <a:gd name="connsiteX2" fmla="*/ 263801 w 4226201"/>
              <a:gd name="connsiteY2" fmla="*/ 8516 h 3838630"/>
              <a:gd name="connsiteX3" fmla="*/ 123073 w 4226201"/>
              <a:gd name="connsiteY3" fmla="*/ 55058 h 3838630"/>
              <a:gd name="connsiteX4" fmla="*/ 59573 w 4226201"/>
              <a:gd name="connsiteY4" fmla="*/ 139700 h 3838630"/>
              <a:gd name="connsiteX5" fmla="*/ 42248 w 4226201"/>
              <a:gd name="connsiteY5" fmla="*/ 585081 h 3838630"/>
              <a:gd name="connsiteX6" fmla="*/ 9801 w 4226201"/>
              <a:gd name="connsiteY6" fmla="*/ 1930400 h 3838630"/>
              <a:gd name="connsiteX7" fmla="*/ 9801 w 4226201"/>
              <a:gd name="connsiteY7" fmla="*/ 2425700 h 3838630"/>
              <a:gd name="connsiteX8" fmla="*/ 124101 w 4226201"/>
              <a:gd name="connsiteY8" fmla="*/ 2832100 h 3838630"/>
              <a:gd name="connsiteX9" fmla="*/ 428901 w 4226201"/>
              <a:gd name="connsiteY9" fmla="*/ 3314700 h 3838630"/>
              <a:gd name="connsiteX10" fmla="*/ 1031381 w 4226201"/>
              <a:gd name="connsiteY10" fmla="*/ 3741361 h 3838630"/>
              <a:gd name="connsiteX11" fmla="*/ 1486158 w 4226201"/>
              <a:gd name="connsiteY11" fmla="*/ 3838630 h 3838630"/>
              <a:gd name="connsiteX12" fmla="*/ 2166673 w 4226201"/>
              <a:gd name="connsiteY12" fmla="*/ 3831215 h 3838630"/>
              <a:gd name="connsiteX13" fmla="*/ 2549801 w 4226201"/>
              <a:gd name="connsiteY13" fmla="*/ 3822700 h 3838630"/>
              <a:gd name="connsiteX14" fmla="*/ 3540401 w 4226201"/>
              <a:gd name="connsiteY14" fmla="*/ 3810000 h 3838630"/>
              <a:gd name="connsiteX15" fmla="*/ 3896001 w 4226201"/>
              <a:gd name="connsiteY15" fmla="*/ 3797300 h 3838630"/>
              <a:gd name="connsiteX16" fmla="*/ 4137301 w 4226201"/>
              <a:gd name="connsiteY16" fmla="*/ 3695700 h 3838630"/>
              <a:gd name="connsiteX17" fmla="*/ 4198672 w 4226201"/>
              <a:gd name="connsiteY17" fmla="*/ 3521203 h 3838630"/>
              <a:gd name="connsiteX18" fmla="*/ 4209316 w 4226201"/>
              <a:gd name="connsiteY18" fmla="*/ 3028840 h 3838630"/>
              <a:gd name="connsiteX19" fmla="*/ 4188101 w 4226201"/>
              <a:gd name="connsiteY19" fmla="*/ 2667000 h 3838630"/>
              <a:gd name="connsiteX20" fmla="*/ 4200801 w 4226201"/>
              <a:gd name="connsiteY20" fmla="*/ 1625600 h 3838630"/>
              <a:gd name="connsiteX21" fmla="*/ 4226201 w 4226201"/>
              <a:gd name="connsiteY21" fmla="*/ 939800 h 3838630"/>
              <a:gd name="connsiteX22" fmla="*/ 4111901 w 4226201"/>
              <a:gd name="connsiteY22" fmla="*/ 546100 h 3838630"/>
              <a:gd name="connsiteX23" fmla="*/ 4035701 w 4226201"/>
              <a:gd name="connsiteY23" fmla="*/ 495300 h 3838630"/>
              <a:gd name="connsiteX24" fmla="*/ 3934101 w 4226201"/>
              <a:gd name="connsiteY24" fmla="*/ 419100 h 3838630"/>
              <a:gd name="connsiteX25" fmla="*/ 3857901 w 4226201"/>
              <a:gd name="connsiteY25" fmla="*/ 393700 h 3838630"/>
              <a:gd name="connsiteX26" fmla="*/ 3819801 w 4226201"/>
              <a:gd name="connsiteY26" fmla="*/ 381000 h 3838630"/>
              <a:gd name="connsiteX27" fmla="*/ 3781701 w 4226201"/>
              <a:gd name="connsiteY27" fmla="*/ 355600 h 3838630"/>
              <a:gd name="connsiteX28" fmla="*/ 3603901 w 4226201"/>
              <a:gd name="connsiteY28" fmla="*/ 330200 h 3838630"/>
              <a:gd name="connsiteX29" fmla="*/ 3451501 w 4226201"/>
              <a:gd name="connsiteY29" fmla="*/ 317500 h 3838630"/>
              <a:gd name="connsiteX30" fmla="*/ 3337201 w 4226201"/>
              <a:gd name="connsiteY30" fmla="*/ 304800 h 3838630"/>
              <a:gd name="connsiteX31" fmla="*/ 2968901 w 4226201"/>
              <a:gd name="connsiteY31" fmla="*/ 292100 h 3838630"/>
              <a:gd name="connsiteX32" fmla="*/ 2778401 w 4226201"/>
              <a:gd name="connsiteY32" fmla="*/ 279400 h 3838630"/>
              <a:gd name="connsiteX33" fmla="*/ 2664101 w 4226201"/>
              <a:gd name="connsiteY33" fmla="*/ 266700 h 3838630"/>
              <a:gd name="connsiteX34" fmla="*/ 1775101 w 4226201"/>
              <a:gd name="connsiteY34" fmla="*/ 101600 h 3838630"/>
              <a:gd name="connsiteX35" fmla="*/ 1737001 w 4226201"/>
              <a:gd name="connsiteY35" fmla="*/ 88900 h 3838630"/>
              <a:gd name="connsiteX36" fmla="*/ 1686201 w 4226201"/>
              <a:gd name="connsiteY36" fmla="*/ 76200 h 3838630"/>
              <a:gd name="connsiteX37" fmla="*/ 1648101 w 4226201"/>
              <a:gd name="connsiteY37" fmla="*/ 63500 h 3838630"/>
              <a:gd name="connsiteX38" fmla="*/ 1597301 w 4226201"/>
              <a:gd name="connsiteY38" fmla="*/ 50800 h 3838630"/>
              <a:gd name="connsiteX39" fmla="*/ 1521101 w 4226201"/>
              <a:gd name="connsiteY39" fmla="*/ 25400 h 3838630"/>
              <a:gd name="connsiteX40" fmla="*/ 1483001 w 4226201"/>
              <a:gd name="connsiteY40" fmla="*/ 12700 h 3838630"/>
              <a:gd name="connsiteX41" fmla="*/ 759101 w 4226201"/>
              <a:gd name="connsiteY41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11901 w 4210085"/>
              <a:gd name="connsiteY21" fmla="*/ 546100 h 3838630"/>
              <a:gd name="connsiteX22" fmla="*/ 4035701 w 4210085"/>
              <a:gd name="connsiteY22" fmla="*/ 495300 h 3838630"/>
              <a:gd name="connsiteX23" fmla="*/ 3934101 w 4210085"/>
              <a:gd name="connsiteY23" fmla="*/ 419100 h 3838630"/>
              <a:gd name="connsiteX24" fmla="*/ 3857901 w 4210085"/>
              <a:gd name="connsiteY24" fmla="*/ 393700 h 3838630"/>
              <a:gd name="connsiteX25" fmla="*/ 3819801 w 4210085"/>
              <a:gd name="connsiteY25" fmla="*/ 381000 h 3838630"/>
              <a:gd name="connsiteX26" fmla="*/ 3781701 w 4210085"/>
              <a:gd name="connsiteY26" fmla="*/ 355600 h 3838630"/>
              <a:gd name="connsiteX27" fmla="*/ 3603901 w 4210085"/>
              <a:gd name="connsiteY27" fmla="*/ 330200 h 3838630"/>
              <a:gd name="connsiteX28" fmla="*/ 3451501 w 4210085"/>
              <a:gd name="connsiteY28" fmla="*/ 317500 h 3838630"/>
              <a:gd name="connsiteX29" fmla="*/ 3337201 w 4210085"/>
              <a:gd name="connsiteY29" fmla="*/ 304800 h 3838630"/>
              <a:gd name="connsiteX30" fmla="*/ 2968901 w 4210085"/>
              <a:gd name="connsiteY30" fmla="*/ 292100 h 3838630"/>
              <a:gd name="connsiteX31" fmla="*/ 2778401 w 4210085"/>
              <a:gd name="connsiteY31" fmla="*/ 279400 h 3838630"/>
              <a:gd name="connsiteX32" fmla="*/ 2664101 w 4210085"/>
              <a:gd name="connsiteY32" fmla="*/ 266700 h 3838630"/>
              <a:gd name="connsiteX33" fmla="*/ 1775101 w 4210085"/>
              <a:gd name="connsiteY33" fmla="*/ 101600 h 3838630"/>
              <a:gd name="connsiteX34" fmla="*/ 1737001 w 4210085"/>
              <a:gd name="connsiteY34" fmla="*/ 88900 h 3838630"/>
              <a:gd name="connsiteX35" fmla="*/ 1686201 w 4210085"/>
              <a:gd name="connsiteY35" fmla="*/ 76200 h 3838630"/>
              <a:gd name="connsiteX36" fmla="*/ 1648101 w 4210085"/>
              <a:gd name="connsiteY36" fmla="*/ 63500 h 3838630"/>
              <a:gd name="connsiteX37" fmla="*/ 1597301 w 4210085"/>
              <a:gd name="connsiteY37" fmla="*/ 50800 h 3838630"/>
              <a:gd name="connsiteX38" fmla="*/ 1521101 w 4210085"/>
              <a:gd name="connsiteY38" fmla="*/ 25400 h 3838630"/>
              <a:gd name="connsiteX39" fmla="*/ 1483001 w 4210085"/>
              <a:gd name="connsiteY39" fmla="*/ 12700 h 3838630"/>
              <a:gd name="connsiteX40" fmla="*/ 759101 w 4210085"/>
              <a:gd name="connsiteY40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35701 w 4210085"/>
              <a:gd name="connsiteY22" fmla="*/ 495300 h 3838630"/>
              <a:gd name="connsiteX23" fmla="*/ 3934101 w 4210085"/>
              <a:gd name="connsiteY23" fmla="*/ 419100 h 3838630"/>
              <a:gd name="connsiteX24" fmla="*/ 3857901 w 4210085"/>
              <a:gd name="connsiteY24" fmla="*/ 393700 h 3838630"/>
              <a:gd name="connsiteX25" fmla="*/ 3819801 w 4210085"/>
              <a:gd name="connsiteY25" fmla="*/ 381000 h 3838630"/>
              <a:gd name="connsiteX26" fmla="*/ 3781701 w 4210085"/>
              <a:gd name="connsiteY26" fmla="*/ 355600 h 3838630"/>
              <a:gd name="connsiteX27" fmla="*/ 3603901 w 4210085"/>
              <a:gd name="connsiteY27" fmla="*/ 330200 h 3838630"/>
              <a:gd name="connsiteX28" fmla="*/ 3451501 w 4210085"/>
              <a:gd name="connsiteY28" fmla="*/ 317500 h 3838630"/>
              <a:gd name="connsiteX29" fmla="*/ 3337201 w 4210085"/>
              <a:gd name="connsiteY29" fmla="*/ 304800 h 3838630"/>
              <a:gd name="connsiteX30" fmla="*/ 2968901 w 4210085"/>
              <a:gd name="connsiteY30" fmla="*/ 292100 h 3838630"/>
              <a:gd name="connsiteX31" fmla="*/ 2778401 w 4210085"/>
              <a:gd name="connsiteY31" fmla="*/ 279400 h 3838630"/>
              <a:gd name="connsiteX32" fmla="*/ 2664101 w 4210085"/>
              <a:gd name="connsiteY32" fmla="*/ 266700 h 3838630"/>
              <a:gd name="connsiteX33" fmla="*/ 1775101 w 4210085"/>
              <a:gd name="connsiteY33" fmla="*/ 101600 h 3838630"/>
              <a:gd name="connsiteX34" fmla="*/ 1737001 w 4210085"/>
              <a:gd name="connsiteY34" fmla="*/ 88900 h 3838630"/>
              <a:gd name="connsiteX35" fmla="*/ 1686201 w 4210085"/>
              <a:gd name="connsiteY35" fmla="*/ 76200 h 3838630"/>
              <a:gd name="connsiteX36" fmla="*/ 1648101 w 4210085"/>
              <a:gd name="connsiteY36" fmla="*/ 63500 h 3838630"/>
              <a:gd name="connsiteX37" fmla="*/ 1597301 w 4210085"/>
              <a:gd name="connsiteY37" fmla="*/ 50800 h 3838630"/>
              <a:gd name="connsiteX38" fmla="*/ 1521101 w 4210085"/>
              <a:gd name="connsiteY38" fmla="*/ 25400 h 3838630"/>
              <a:gd name="connsiteX39" fmla="*/ 1483001 w 4210085"/>
              <a:gd name="connsiteY39" fmla="*/ 12700 h 3838630"/>
              <a:gd name="connsiteX40" fmla="*/ 759101 w 4210085"/>
              <a:gd name="connsiteY40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934101 w 4210085"/>
              <a:gd name="connsiteY23" fmla="*/ 419100 h 3838630"/>
              <a:gd name="connsiteX24" fmla="*/ 3857901 w 4210085"/>
              <a:gd name="connsiteY24" fmla="*/ 393700 h 3838630"/>
              <a:gd name="connsiteX25" fmla="*/ 3819801 w 4210085"/>
              <a:gd name="connsiteY25" fmla="*/ 381000 h 3838630"/>
              <a:gd name="connsiteX26" fmla="*/ 3781701 w 4210085"/>
              <a:gd name="connsiteY26" fmla="*/ 355600 h 3838630"/>
              <a:gd name="connsiteX27" fmla="*/ 3603901 w 4210085"/>
              <a:gd name="connsiteY27" fmla="*/ 330200 h 3838630"/>
              <a:gd name="connsiteX28" fmla="*/ 3451501 w 4210085"/>
              <a:gd name="connsiteY28" fmla="*/ 317500 h 3838630"/>
              <a:gd name="connsiteX29" fmla="*/ 3337201 w 4210085"/>
              <a:gd name="connsiteY29" fmla="*/ 304800 h 3838630"/>
              <a:gd name="connsiteX30" fmla="*/ 2968901 w 4210085"/>
              <a:gd name="connsiteY30" fmla="*/ 292100 h 3838630"/>
              <a:gd name="connsiteX31" fmla="*/ 2778401 w 4210085"/>
              <a:gd name="connsiteY31" fmla="*/ 279400 h 3838630"/>
              <a:gd name="connsiteX32" fmla="*/ 2664101 w 4210085"/>
              <a:gd name="connsiteY32" fmla="*/ 266700 h 3838630"/>
              <a:gd name="connsiteX33" fmla="*/ 1775101 w 4210085"/>
              <a:gd name="connsiteY33" fmla="*/ 101600 h 3838630"/>
              <a:gd name="connsiteX34" fmla="*/ 1737001 w 4210085"/>
              <a:gd name="connsiteY34" fmla="*/ 88900 h 3838630"/>
              <a:gd name="connsiteX35" fmla="*/ 1686201 w 4210085"/>
              <a:gd name="connsiteY35" fmla="*/ 76200 h 3838630"/>
              <a:gd name="connsiteX36" fmla="*/ 1648101 w 4210085"/>
              <a:gd name="connsiteY36" fmla="*/ 63500 h 3838630"/>
              <a:gd name="connsiteX37" fmla="*/ 1597301 w 4210085"/>
              <a:gd name="connsiteY37" fmla="*/ 50800 h 3838630"/>
              <a:gd name="connsiteX38" fmla="*/ 1521101 w 4210085"/>
              <a:gd name="connsiteY38" fmla="*/ 25400 h 3838630"/>
              <a:gd name="connsiteX39" fmla="*/ 1483001 w 4210085"/>
              <a:gd name="connsiteY39" fmla="*/ 12700 h 3838630"/>
              <a:gd name="connsiteX40" fmla="*/ 759101 w 4210085"/>
              <a:gd name="connsiteY40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857901 w 4210085"/>
              <a:gd name="connsiteY23" fmla="*/ 393700 h 3838630"/>
              <a:gd name="connsiteX24" fmla="*/ 3819801 w 4210085"/>
              <a:gd name="connsiteY24" fmla="*/ 381000 h 3838630"/>
              <a:gd name="connsiteX25" fmla="*/ 3781701 w 4210085"/>
              <a:gd name="connsiteY25" fmla="*/ 355600 h 3838630"/>
              <a:gd name="connsiteX26" fmla="*/ 3603901 w 4210085"/>
              <a:gd name="connsiteY26" fmla="*/ 330200 h 3838630"/>
              <a:gd name="connsiteX27" fmla="*/ 3451501 w 4210085"/>
              <a:gd name="connsiteY27" fmla="*/ 317500 h 3838630"/>
              <a:gd name="connsiteX28" fmla="*/ 3337201 w 4210085"/>
              <a:gd name="connsiteY28" fmla="*/ 304800 h 3838630"/>
              <a:gd name="connsiteX29" fmla="*/ 2968901 w 4210085"/>
              <a:gd name="connsiteY29" fmla="*/ 292100 h 3838630"/>
              <a:gd name="connsiteX30" fmla="*/ 2778401 w 4210085"/>
              <a:gd name="connsiteY30" fmla="*/ 279400 h 3838630"/>
              <a:gd name="connsiteX31" fmla="*/ 2664101 w 4210085"/>
              <a:gd name="connsiteY31" fmla="*/ 266700 h 3838630"/>
              <a:gd name="connsiteX32" fmla="*/ 1775101 w 4210085"/>
              <a:gd name="connsiteY32" fmla="*/ 101600 h 3838630"/>
              <a:gd name="connsiteX33" fmla="*/ 1737001 w 4210085"/>
              <a:gd name="connsiteY33" fmla="*/ 88900 h 3838630"/>
              <a:gd name="connsiteX34" fmla="*/ 1686201 w 4210085"/>
              <a:gd name="connsiteY34" fmla="*/ 76200 h 3838630"/>
              <a:gd name="connsiteX35" fmla="*/ 1648101 w 4210085"/>
              <a:gd name="connsiteY35" fmla="*/ 63500 h 3838630"/>
              <a:gd name="connsiteX36" fmla="*/ 1597301 w 4210085"/>
              <a:gd name="connsiteY36" fmla="*/ 50800 h 3838630"/>
              <a:gd name="connsiteX37" fmla="*/ 1521101 w 4210085"/>
              <a:gd name="connsiteY37" fmla="*/ 25400 h 3838630"/>
              <a:gd name="connsiteX38" fmla="*/ 1483001 w 4210085"/>
              <a:gd name="connsiteY38" fmla="*/ 12700 h 3838630"/>
              <a:gd name="connsiteX39" fmla="*/ 759101 w 4210085"/>
              <a:gd name="connsiteY39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819801 w 4210085"/>
              <a:gd name="connsiteY23" fmla="*/ 381000 h 3838630"/>
              <a:gd name="connsiteX24" fmla="*/ 3781701 w 4210085"/>
              <a:gd name="connsiteY24" fmla="*/ 355600 h 3838630"/>
              <a:gd name="connsiteX25" fmla="*/ 3603901 w 4210085"/>
              <a:gd name="connsiteY25" fmla="*/ 330200 h 3838630"/>
              <a:gd name="connsiteX26" fmla="*/ 3451501 w 4210085"/>
              <a:gd name="connsiteY26" fmla="*/ 317500 h 3838630"/>
              <a:gd name="connsiteX27" fmla="*/ 3337201 w 4210085"/>
              <a:gd name="connsiteY27" fmla="*/ 304800 h 3838630"/>
              <a:gd name="connsiteX28" fmla="*/ 2968901 w 4210085"/>
              <a:gd name="connsiteY28" fmla="*/ 292100 h 3838630"/>
              <a:gd name="connsiteX29" fmla="*/ 2778401 w 4210085"/>
              <a:gd name="connsiteY29" fmla="*/ 279400 h 3838630"/>
              <a:gd name="connsiteX30" fmla="*/ 2664101 w 4210085"/>
              <a:gd name="connsiteY30" fmla="*/ 266700 h 3838630"/>
              <a:gd name="connsiteX31" fmla="*/ 1775101 w 4210085"/>
              <a:gd name="connsiteY31" fmla="*/ 101600 h 3838630"/>
              <a:gd name="connsiteX32" fmla="*/ 1737001 w 4210085"/>
              <a:gd name="connsiteY32" fmla="*/ 88900 h 3838630"/>
              <a:gd name="connsiteX33" fmla="*/ 1686201 w 4210085"/>
              <a:gd name="connsiteY33" fmla="*/ 76200 h 3838630"/>
              <a:gd name="connsiteX34" fmla="*/ 1648101 w 4210085"/>
              <a:gd name="connsiteY34" fmla="*/ 63500 h 3838630"/>
              <a:gd name="connsiteX35" fmla="*/ 1597301 w 4210085"/>
              <a:gd name="connsiteY35" fmla="*/ 50800 h 3838630"/>
              <a:gd name="connsiteX36" fmla="*/ 1521101 w 4210085"/>
              <a:gd name="connsiteY36" fmla="*/ 25400 h 3838630"/>
              <a:gd name="connsiteX37" fmla="*/ 1483001 w 4210085"/>
              <a:gd name="connsiteY37" fmla="*/ 12700 h 3838630"/>
              <a:gd name="connsiteX38" fmla="*/ 759101 w 4210085"/>
              <a:gd name="connsiteY38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3603901 w 4210085"/>
              <a:gd name="connsiteY24" fmla="*/ 330200 h 3838630"/>
              <a:gd name="connsiteX25" fmla="*/ 3451501 w 4210085"/>
              <a:gd name="connsiteY25" fmla="*/ 317500 h 3838630"/>
              <a:gd name="connsiteX26" fmla="*/ 3337201 w 4210085"/>
              <a:gd name="connsiteY26" fmla="*/ 304800 h 3838630"/>
              <a:gd name="connsiteX27" fmla="*/ 2968901 w 4210085"/>
              <a:gd name="connsiteY27" fmla="*/ 292100 h 3838630"/>
              <a:gd name="connsiteX28" fmla="*/ 2778401 w 4210085"/>
              <a:gd name="connsiteY28" fmla="*/ 279400 h 3838630"/>
              <a:gd name="connsiteX29" fmla="*/ 2664101 w 4210085"/>
              <a:gd name="connsiteY29" fmla="*/ 266700 h 3838630"/>
              <a:gd name="connsiteX30" fmla="*/ 1775101 w 4210085"/>
              <a:gd name="connsiteY30" fmla="*/ 101600 h 3838630"/>
              <a:gd name="connsiteX31" fmla="*/ 1737001 w 4210085"/>
              <a:gd name="connsiteY31" fmla="*/ 88900 h 3838630"/>
              <a:gd name="connsiteX32" fmla="*/ 1686201 w 4210085"/>
              <a:gd name="connsiteY32" fmla="*/ 76200 h 3838630"/>
              <a:gd name="connsiteX33" fmla="*/ 1648101 w 4210085"/>
              <a:gd name="connsiteY33" fmla="*/ 63500 h 3838630"/>
              <a:gd name="connsiteX34" fmla="*/ 1597301 w 4210085"/>
              <a:gd name="connsiteY34" fmla="*/ 50800 h 3838630"/>
              <a:gd name="connsiteX35" fmla="*/ 1521101 w 4210085"/>
              <a:gd name="connsiteY35" fmla="*/ 25400 h 3838630"/>
              <a:gd name="connsiteX36" fmla="*/ 1483001 w 4210085"/>
              <a:gd name="connsiteY36" fmla="*/ 12700 h 3838630"/>
              <a:gd name="connsiteX37" fmla="*/ 759101 w 4210085"/>
              <a:gd name="connsiteY37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3451501 w 4210085"/>
              <a:gd name="connsiteY24" fmla="*/ 317500 h 3838630"/>
              <a:gd name="connsiteX25" fmla="*/ 3337201 w 4210085"/>
              <a:gd name="connsiteY25" fmla="*/ 304800 h 3838630"/>
              <a:gd name="connsiteX26" fmla="*/ 2968901 w 4210085"/>
              <a:gd name="connsiteY26" fmla="*/ 292100 h 3838630"/>
              <a:gd name="connsiteX27" fmla="*/ 2778401 w 4210085"/>
              <a:gd name="connsiteY27" fmla="*/ 279400 h 3838630"/>
              <a:gd name="connsiteX28" fmla="*/ 2664101 w 4210085"/>
              <a:gd name="connsiteY28" fmla="*/ 266700 h 3838630"/>
              <a:gd name="connsiteX29" fmla="*/ 1775101 w 4210085"/>
              <a:gd name="connsiteY29" fmla="*/ 101600 h 3838630"/>
              <a:gd name="connsiteX30" fmla="*/ 1737001 w 4210085"/>
              <a:gd name="connsiteY30" fmla="*/ 88900 h 3838630"/>
              <a:gd name="connsiteX31" fmla="*/ 1686201 w 4210085"/>
              <a:gd name="connsiteY31" fmla="*/ 76200 h 3838630"/>
              <a:gd name="connsiteX32" fmla="*/ 1648101 w 4210085"/>
              <a:gd name="connsiteY32" fmla="*/ 63500 h 3838630"/>
              <a:gd name="connsiteX33" fmla="*/ 1597301 w 4210085"/>
              <a:gd name="connsiteY33" fmla="*/ 50800 h 3838630"/>
              <a:gd name="connsiteX34" fmla="*/ 1521101 w 4210085"/>
              <a:gd name="connsiteY34" fmla="*/ 25400 h 3838630"/>
              <a:gd name="connsiteX35" fmla="*/ 1483001 w 4210085"/>
              <a:gd name="connsiteY35" fmla="*/ 12700 h 3838630"/>
              <a:gd name="connsiteX36" fmla="*/ 759101 w 4210085"/>
              <a:gd name="connsiteY36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3337201 w 4210085"/>
              <a:gd name="connsiteY24" fmla="*/ 304800 h 3838630"/>
              <a:gd name="connsiteX25" fmla="*/ 2968901 w 4210085"/>
              <a:gd name="connsiteY25" fmla="*/ 292100 h 3838630"/>
              <a:gd name="connsiteX26" fmla="*/ 2778401 w 4210085"/>
              <a:gd name="connsiteY26" fmla="*/ 279400 h 3838630"/>
              <a:gd name="connsiteX27" fmla="*/ 2664101 w 4210085"/>
              <a:gd name="connsiteY27" fmla="*/ 266700 h 3838630"/>
              <a:gd name="connsiteX28" fmla="*/ 1775101 w 4210085"/>
              <a:gd name="connsiteY28" fmla="*/ 101600 h 3838630"/>
              <a:gd name="connsiteX29" fmla="*/ 1737001 w 4210085"/>
              <a:gd name="connsiteY29" fmla="*/ 88900 h 3838630"/>
              <a:gd name="connsiteX30" fmla="*/ 1686201 w 4210085"/>
              <a:gd name="connsiteY30" fmla="*/ 76200 h 3838630"/>
              <a:gd name="connsiteX31" fmla="*/ 1648101 w 4210085"/>
              <a:gd name="connsiteY31" fmla="*/ 63500 h 3838630"/>
              <a:gd name="connsiteX32" fmla="*/ 1597301 w 4210085"/>
              <a:gd name="connsiteY32" fmla="*/ 50800 h 3838630"/>
              <a:gd name="connsiteX33" fmla="*/ 1521101 w 4210085"/>
              <a:gd name="connsiteY33" fmla="*/ 25400 h 3838630"/>
              <a:gd name="connsiteX34" fmla="*/ 1483001 w 4210085"/>
              <a:gd name="connsiteY34" fmla="*/ 12700 h 3838630"/>
              <a:gd name="connsiteX35" fmla="*/ 759101 w 4210085"/>
              <a:gd name="connsiteY35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2968901 w 4210085"/>
              <a:gd name="connsiteY24" fmla="*/ 292100 h 3838630"/>
              <a:gd name="connsiteX25" fmla="*/ 2778401 w 4210085"/>
              <a:gd name="connsiteY25" fmla="*/ 279400 h 3838630"/>
              <a:gd name="connsiteX26" fmla="*/ 2664101 w 4210085"/>
              <a:gd name="connsiteY26" fmla="*/ 266700 h 3838630"/>
              <a:gd name="connsiteX27" fmla="*/ 1775101 w 4210085"/>
              <a:gd name="connsiteY27" fmla="*/ 101600 h 3838630"/>
              <a:gd name="connsiteX28" fmla="*/ 1737001 w 4210085"/>
              <a:gd name="connsiteY28" fmla="*/ 88900 h 3838630"/>
              <a:gd name="connsiteX29" fmla="*/ 1686201 w 4210085"/>
              <a:gd name="connsiteY29" fmla="*/ 76200 h 3838630"/>
              <a:gd name="connsiteX30" fmla="*/ 1648101 w 4210085"/>
              <a:gd name="connsiteY30" fmla="*/ 63500 h 3838630"/>
              <a:gd name="connsiteX31" fmla="*/ 1597301 w 4210085"/>
              <a:gd name="connsiteY31" fmla="*/ 50800 h 3838630"/>
              <a:gd name="connsiteX32" fmla="*/ 1521101 w 4210085"/>
              <a:gd name="connsiteY32" fmla="*/ 25400 h 3838630"/>
              <a:gd name="connsiteX33" fmla="*/ 1483001 w 4210085"/>
              <a:gd name="connsiteY33" fmla="*/ 12700 h 3838630"/>
              <a:gd name="connsiteX34" fmla="*/ 759101 w 4210085"/>
              <a:gd name="connsiteY34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2968901 w 4210085"/>
              <a:gd name="connsiteY24" fmla="*/ 292100 h 3838630"/>
              <a:gd name="connsiteX25" fmla="*/ 2778401 w 4210085"/>
              <a:gd name="connsiteY25" fmla="*/ 279400 h 3838630"/>
              <a:gd name="connsiteX26" fmla="*/ 1775101 w 4210085"/>
              <a:gd name="connsiteY26" fmla="*/ 101600 h 3838630"/>
              <a:gd name="connsiteX27" fmla="*/ 1737001 w 4210085"/>
              <a:gd name="connsiteY27" fmla="*/ 88900 h 3838630"/>
              <a:gd name="connsiteX28" fmla="*/ 1686201 w 4210085"/>
              <a:gd name="connsiteY28" fmla="*/ 76200 h 3838630"/>
              <a:gd name="connsiteX29" fmla="*/ 1648101 w 4210085"/>
              <a:gd name="connsiteY29" fmla="*/ 63500 h 3838630"/>
              <a:gd name="connsiteX30" fmla="*/ 1597301 w 4210085"/>
              <a:gd name="connsiteY30" fmla="*/ 50800 h 3838630"/>
              <a:gd name="connsiteX31" fmla="*/ 1521101 w 4210085"/>
              <a:gd name="connsiteY31" fmla="*/ 25400 h 3838630"/>
              <a:gd name="connsiteX32" fmla="*/ 1483001 w 4210085"/>
              <a:gd name="connsiteY32" fmla="*/ 12700 h 3838630"/>
              <a:gd name="connsiteX33" fmla="*/ 759101 w 4210085"/>
              <a:gd name="connsiteY33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2968901 w 4210085"/>
              <a:gd name="connsiteY24" fmla="*/ 292100 h 3838630"/>
              <a:gd name="connsiteX25" fmla="*/ 1775101 w 4210085"/>
              <a:gd name="connsiteY25" fmla="*/ 101600 h 3838630"/>
              <a:gd name="connsiteX26" fmla="*/ 1737001 w 4210085"/>
              <a:gd name="connsiteY26" fmla="*/ 88900 h 3838630"/>
              <a:gd name="connsiteX27" fmla="*/ 1686201 w 4210085"/>
              <a:gd name="connsiteY27" fmla="*/ 76200 h 3838630"/>
              <a:gd name="connsiteX28" fmla="*/ 1648101 w 4210085"/>
              <a:gd name="connsiteY28" fmla="*/ 63500 h 3838630"/>
              <a:gd name="connsiteX29" fmla="*/ 1597301 w 4210085"/>
              <a:gd name="connsiteY29" fmla="*/ 50800 h 3838630"/>
              <a:gd name="connsiteX30" fmla="*/ 1521101 w 4210085"/>
              <a:gd name="connsiteY30" fmla="*/ 25400 h 3838630"/>
              <a:gd name="connsiteX31" fmla="*/ 1483001 w 4210085"/>
              <a:gd name="connsiteY31" fmla="*/ 12700 h 3838630"/>
              <a:gd name="connsiteX32" fmla="*/ 759101 w 4210085"/>
              <a:gd name="connsiteY32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2968901 w 4210085"/>
              <a:gd name="connsiteY24" fmla="*/ 292100 h 3838630"/>
              <a:gd name="connsiteX25" fmla="*/ 2933446 w 4210085"/>
              <a:gd name="connsiteY25" fmla="*/ 236235 h 3838630"/>
              <a:gd name="connsiteX26" fmla="*/ 1775101 w 4210085"/>
              <a:gd name="connsiteY26" fmla="*/ 101600 h 3838630"/>
              <a:gd name="connsiteX27" fmla="*/ 1737001 w 4210085"/>
              <a:gd name="connsiteY27" fmla="*/ 88900 h 3838630"/>
              <a:gd name="connsiteX28" fmla="*/ 1686201 w 4210085"/>
              <a:gd name="connsiteY28" fmla="*/ 76200 h 3838630"/>
              <a:gd name="connsiteX29" fmla="*/ 1648101 w 4210085"/>
              <a:gd name="connsiteY29" fmla="*/ 63500 h 3838630"/>
              <a:gd name="connsiteX30" fmla="*/ 1597301 w 4210085"/>
              <a:gd name="connsiteY30" fmla="*/ 50800 h 3838630"/>
              <a:gd name="connsiteX31" fmla="*/ 1521101 w 4210085"/>
              <a:gd name="connsiteY31" fmla="*/ 25400 h 3838630"/>
              <a:gd name="connsiteX32" fmla="*/ 1483001 w 4210085"/>
              <a:gd name="connsiteY32" fmla="*/ 12700 h 3838630"/>
              <a:gd name="connsiteX33" fmla="*/ 759101 w 4210085"/>
              <a:gd name="connsiteY33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3058755 w 4210085"/>
              <a:gd name="connsiteY24" fmla="*/ 260387 h 3838630"/>
              <a:gd name="connsiteX25" fmla="*/ 2933446 w 4210085"/>
              <a:gd name="connsiteY25" fmla="*/ 236235 h 3838630"/>
              <a:gd name="connsiteX26" fmla="*/ 1775101 w 4210085"/>
              <a:gd name="connsiteY26" fmla="*/ 101600 h 3838630"/>
              <a:gd name="connsiteX27" fmla="*/ 1737001 w 4210085"/>
              <a:gd name="connsiteY27" fmla="*/ 88900 h 3838630"/>
              <a:gd name="connsiteX28" fmla="*/ 1686201 w 4210085"/>
              <a:gd name="connsiteY28" fmla="*/ 76200 h 3838630"/>
              <a:gd name="connsiteX29" fmla="*/ 1648101 w 4210085"/>
              <a:gd name="connsiteY29" fmla="*/ 63500 h 3838630"/>
              <a:gd name="connsiteX30" fmla="*/ 1597301 w 4210085"/>
              <a:gd name="connsiteY30" fmla="*/ 50800 h 3838630"/>
              <a:gd name="connsiteX31" fmla="*/ 1521101 w 4210085"/>
              <a:gd name="connsiteY31" fmla="*/ 25400 h 3838630"/>
              <a:gd name="connsiteX32" fmla="*/ 1483001 w 4210085"/>
              <a:gd name="connsiteY32" fmla="*/ 12700 h 3838630"/>
              <a:gd name="connsiteX33" fmla="*/ 759101 w 4210085"/>
              <a:gd name="connsiteY33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3058755 w 4210085"/>
              <a:gd name="connsiteY24" fmla="*/ 260387 h 3838630"/>
              <a:gd name="connsiteX25" fmla="*/ 2933446 w 4210085"/>
              <a:gd name="connsiteY25" fmla="*/ 236235 h 3838630"/>
              <a:gd name="connsiteX26" fmla="*/ 1965380 w 4210085"/>
              <a:gd name="connsiteY26" fmla="*/ 64601 h 3838630"/>
              <a:gd name="connsiteX27" fmla="*/ 1737001 w 4210085"/>
              <a:gd name="connsiteY27" fmla="*/ 88900 h 3838630"/>
              <a:gd name="connsiteX28" fmla="*/ 1686201 w 4210085"/>
              <a:gd name="connsiteY28" fmla="*/ 76200 h 3838630"/>
              <a:gd name="connsiteX29" fmla="*/ 1648101 w 4210085"/>
              <a:gd name="connsiteY29" fmla="*/ 63500 h 3838630"/>
              <a:gd name="connsiteX30" fmla="*/ 1597301 w 4210085"/>
              <a:gd name="connsiteY30" fmla="*/ 50800 h 3838630"/>
              <a:gd name="connsiteX31" fmla="*/ 1521101 w 4210085"/>
              <a:gd name="connsiteY31" fmla="*/ 25400 h 3838630"/>
              <a:gd name="connsiteX32" fmla="*/ 1483001 w 4210085"/>
              <a:gd name="connsiteY32" fmla="*/ 12700 h 3838630"/>
              <a:gd name="connsiteX33" fmla="*/ 759101 w 4210085"/>
              <a:gd name="connsiteY33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3058755 w 4210085"/>
              <a:gd name="connsiteY24" fmla="*/ 260387 h 3838630"/>
              <a:gd name="connsiteX25" fmla="*/ 2933446 w 4210085"/>
              <a:gd name="connsiteY25" fmla="*/ 236235 h 3838630"/>
              <a:gd name="connsiteX26" fmla="*/ 1965380 w 4210085"/>
              <a:gd name="connsiteY26" fmla="*/ 64601 h 3838630"/>
              <a:gd name="connsiteX27" fmla="*/ 1686201 w 4210085"/>
              <a:gd name="connsiteY27" fmla="*/ 76200 h 3838630"/>
              <a:gd name="connsiteX28" fmla="*/ 1648101 w 4210085"/>
              <a:gd name="connsiteY28" fmla="*/ 63500 h 3838630"/>
              <a:gd name="connsiteX29" fmla="*/ 1597301 w 4210085"/>
              <a:gd name="connsiteY29" fmla="*/ 50800 h 3838630"/>
              <a:gd name="connsiteX30" fmla="*/ 1521101 w 4210085"/>
              <a:gd name="connsiteY30" fmla="*/ 25400 h 3838630"/>
              <a:gd name="connsiteX31" fmla="*/ 1483001 w 4210085"/>
              <a:gd name="connsiteY31" fmla="*/ 12700 h 3838630"/>
              <a:gd name="connsiteX32" fmla="*/ 759101 w 4210085"/>
              <a:gd name="connsiteY32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3058755 w 4210085"/>
              <a:gd name="connsiteY24" fmla="*/ 260387 h 3838630"/>
              <a:gd name="connsiteX25" fmla="*/ 2933446 w 4210085"/>
              <a:gd name="connsiteY25" fmla="*/ 236235 h 3838630"/>
              <a:gd name="connsiteX26" fmla="*/ 1965380 w 4210085"/>
              <a:gd name="connsiteY26" fmla="*/ 64601 h 3838630"/>
              <a:gd name="connsiteX27" fmla="*/ 1648101 w 4210085"/>
              <a:gd name="connsiteY27" fmla="*/ 63500 h 3838630"/>
              <a:gd name="connsiteX28" fmla="*/ 1597301 w 4210085"/>
              <a:gd name="connsiteY28" fmla="*/ 50800 h 3838630"/>
              <a:gd name="connsiteX29" fmla="*/ 1521101 w 4210085"/>
              <a:gd name="connsiteY29" fmla="*/ 25400 h 3838630"/>
              <a:gd name="connsiteX30" fmla="*/ 1483001 w 4210085"/>
              <a:gd name="connsiteY30" fmla="*/ 12700 h 3838630"/>
              <a:gd name="connsiteX31" fmla="*/ 759101 w 4210085"/>
              <a:gd name="connsiteY31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3058755 w 4210085"/>
              <a:gd name="connsiteY24" fmla="*/ 260387 h 3838630"/>
              <a:gd name="connsiteX25" fmla="*/ 2933446 w 4210085"/>
              <a:gd name="connsiteY25" fmla="*/ 236235 h 3838630"/>
              <a:gd name="connsiteX26" fmla="*/ 1965380 w 4210085"/>
              <a:gd name="connsiteY26" fmla="*/ 64601 h 3838630"/>
              <a:gd name="connsiteX27" fmla="*/ 1597301 w 4210085"/>
              <a:gd name="connsiteY27" fmla="*/ 50800 h 3838630"/>
              <a:gd name="connsiteX28" fmla="*/ 1521101 w 4210085"/>
              <a:gd name="connsiteY28" fmla="*/ 25400 h 3838630"/>
              <a:gd name="connsiteX29" fmla="*/ 1483001 w 4210085"/>
              <a:gd name="connsiteY29" fmla="*/ 12700 h 3838630"/>
              <a:gd name="connsiteX30" fmla="*/ 759101 w 4210085"/>
              <a:gd name="connsiteY30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3058755 w 4210085"/>
              <a:gd name="connsiteY24" fmla="*/ 260387 h 3838630"/>
              <a:gd name="connsiteX25" fmla="*/ 2933446 w 4210085"/>
              <a:gd name="connsiteY25" fmla="*/ 236235 h 3838630"/>
              <a:gd name="connsiteX26" fmla="*/ 1965380 w 4210085"/>
              <a:gd name="connsiteY26" fmla="*/ 64601 h 3838630"/>
              <a:gd name="connsiteX27" fmla="*/ 1521101 w 4210085"/>
              <a:gd name="connsiteY27" fmla="*/ 25400 h 3838630"/>
              <a:gd name="connsiteX28" fmla="*/ 1483001 w 4210085"/>
              <a:gd name="connsiteY28" fmla="*/ 12700 h 3838630"/>
              <a:gd name="connsiteX29" fmla="*/ 759101 w 4210085"/>
              <a:gd name="connsiteY29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3058755 w 4210085"/>
              <a:gd name="connsiteY24" fmla="*/ 260387 h 3838630"/>
              <a:gd name="connsiteX25" fmla="*/ 2933446 w 4210085"/>
              <a:gd name="connsiteY25" fmla="*/ 236235 h 3838630"/>
              <a:gd name="connsiteX26" fmla="*/ 1965380 w 4210085"/>
              <a:gd name="connsiteY26" fmla="*/ 64601 h 3838630"/>
              <a:gd name="connsiteX27" fmla="*/ 1483001 w 4210085"/>
              <a:gd name="connsiteY27" fmla="*/ 12700 h 3838630"/>
              <a:gd name="connsiteX28" fmla="*/ 759101 w 4210085"/>
              <a:gd name="connsiteY28" fmla="*/ 0 h 3838630"/>
              <a:gd name="connsiteX0" fmla="*/ 759101 w 4228043"/>
              <a:gd name="connsiteY0" fmla="*/ 0 h 3838630"/>
              <a:gd name="connsiteX1" fmla="*/ 759101 w 4228043"/>
              <a:gd name="connsiteY1" fmla="*/ 0 h 3838630"/>
              <a:gd name="connsiteX2" fmla="*/ 263801 w 4228043"/>
              <a:gd name="connsiteY2" fmla="*/ 8516 h 3838630"/>
              <a:gd name="connsiteX3" fmla="*/ 123073 w 4228043"/>
              <a:gd name="connsiteY3" fmla="*/ 55058 h 3838630"/>
              <a:gd name="connsiteX4" fmla="*/ 59573 w 4228043"/>
              <a:gd name="connsiteY4" fmla="*/ 139700 h 3838630"/>
              <a:gd name="connsiteX5" fmla="*/ 42248 w 4228043"/>
              <a:gd name="connsiteY5" fmla="*/ 585081 h 3838630"/>
              <a:gd name="connsiteX6" fmla="*/ 9801 w 4228043"/>
              <a:gd name="connsiteY6" fmla="*/ 1930400 h 3838630"/>
              <a:gd name="connsiteX7" fmla="*/ 9801 w 4228043"/>
              <a:gd name="connsiteY7" fmla="*/ 2425700 h 3838630"/>
              <a:gd name="connsiteX8" fmla="*/ 124101 w 4228043"/>
              <a:gd name="connsiteY8" fmla="*/ 2832100 h 3838630"/>
              <a:gd name="connsiteX9" fmla="*/ 428901 w 4228043"/>
              <a:gd name="connsiteY9" fmla="*/ 3314700 h 3838630"/>
              <a:gd name="connsiteX10" fmla="*/ 1031381 w 4228043"/>
              <a:gd name="connsiteY10" fmla="*/ 3741361 h 3838630"/>
              <a:gd name="connsiteX11" fmla="*/ 1486158 w 4228043"/>
              <a:gd name="connsiteY11" fmla="*/ 3838630 h 3838630"/>
              <a:gd name="connsiteX12" fmla="*/ 2166673 w 4228043"/>
              <a:gd name="connsiteY12" fmla="*/ 3831215 h 3838630"/>
              <a:gd name="connsiteX13" fmla="*/ 2549801 w 4228043"/>
              <a:gd name="connsiteY13" fmla="*/ 3822700 h 3838630"/>
              <a:gd name="connsiteX14" fmla="*/ 3540401 w 4228043"/>
              <a:gd name="connsiteY14" fmla="*/ 3810000 h 3838630"/>
              <a:gd name="connsiteX15" fmla="*/ 3896001 w 4228043"/>
              <a:gd name="connsiteY15" fmla="*/ 3797300 h 3838630"/>
              <a:gd name="connsiteX16" fmla="*/ 3860854 w 4228043"/>
              <a:gd name="connsiteY16" fmla="*/ 3658866 h 3838630"/>
              <a:gd name="connsiteX17" fmla="*/ 4198672 w 4228043"/>
              <a:gd name="connsiteY17" fmla="*/ 3521203 h 3838630"/>
              <a:gd name="connsiteX18" fmla="*/ 4209316 w 4228043"/>
              <a:gd name="connsiteY18" fmla="*/ 3028840 h 3838630"/>
              <a:gd name="connsiteX19" fmla="*/ 4188101 w 4228043"/>
              <a:gd name="connsiteY19" fmla="*/ 2667000 h 3838630"/>
              <a:gd name="connsiteX20" fmla="*/ 4200801 w 4228043"/>
              <a:gd name="connsiteY20" fmla="*/ 1625600 h 3838630"/>
              <a:gd name="connsiteX21" fmla="*/ 4164757 w 4228043"/>
              <a:gd name="connsiteY21" fmla="*/ 620097 h 3838630"/>
              <a:gd name="connsiteX22" fmla="*/ 4077986 w 4228043"/>
              <a:gd name="connsiteY22" fmla="*/ 426588 h 3838630"/>
              <a:gd name="connsiteX23" fmla="*/ 3781701 w 4228043"/>
              <a:gd name="connsiteY23" fmla="*/ 355600 h 3838630"/>
              <a:gd name="connsiteX24" fmla="*/ 3058755 w 4228043"/>
              <a:gd name="connsiteY24" fmla="*/ 260387 h 3838630"/>
              <a:gd name="connsiteX25" fmla="*/ 2933446 w 4228043"/>
              <a:gd name="connsiteY25" fmla="*/ 236235 h 3838630"/>
              <a:gd name="connsiteX26" fmla="*/ 1965380 w 4228043"/>
              <a:gd name="connsiteY26" fmla="*/ 64601 h 3838630"/>
              <a:gd name="connsiteX27" fmla="*/ 1483001 w 4228043"/>
              <a:gd name="connsiteY27" fmla="*/ 12700 h 3838630"/>
              <a:gd name="connsiteX28" fmla="*/ 759101 w 4228043"/>
              <a:gd name="connsiteY28" fmla="*/ 0 h 3838630"/>
              <a:gd name="connsiteX0" fmla="*/ 759101 w 4228043"/>
              <a:gd name="connsiteY0" fmla="*/ 0 h 3841086"/>
              <a:gd name="connsiteX1" fmla="*/ 759101 w 4228043"/>
              <a:gd name="connsiteY1" fmla="*/ 0 h 3841086"/>
              <a:gd name="connsiteX2" fmla="*/ 263801 w 4228043"/>
              <a:gd name="connsiteY2" fmla="*/ 8516 h 3841086"/>
              <a:gd name="connsiteX3" fmla="*/ 123073 w 4228043"/>
              <a:gd name="connsiteY3" fmla="*/ 55058 h 3841086"/>
              <a:gd name="connsiteX4" fmla="*/ 59573 w 4228043"/>
              <a:gd name="connsiteY4" fmla="*/ 139700 h 3841086"/>
              <a:gd name="connsiteX5" fmla="*/ 42248 w 4228043"/>
              <a:gd name="connsiteY5" fmla="*/ 585081 h 3841086"/>
              <a:gd name="connsiteX6" fmla="*/ 9801 w 4228043"/>
              <a:gd name="connsiteY6" fmla="*/ 1930400 h 3841086"/>
              <a:gd name="connsiteX7" fmla="*/ 9801 w 4228043"/>
              <a:gd name="connsiteY7" fmla="*/ 2425700 h 3841086"/>
              <a:gd name="connsiteX8" fmla="*/ 124101 w 4228043"/>
              <a:gd name="connsiteY8" fmla="*/ 2832100 h 3841086"/>
              <a:gd name="connsiteX9" fmla="*/ 428901 w 4228043"/>
              <a:gd name="connsiteY9" fmla="*/ 3314700 h 3841086"/>
              <a:gd name="connsiteX10" fmla="*/ 1031381 w 4228043"/>
              <a:gd name="connsiteY10" fmla="*/ 3741361 h 3841086"/>
              <a:gd name="connsiteX11" fmla="*/ 1486158 w 4228043"/>
              <a:gd name="connsiteY11" fmla="*/ 3838630 h 3841086"/>
              <a:gd name="connsiteX12" fmla="*/ 2166673 w 4228043"/>
              <a:gd name="connsiteY12" fmla="*/ 3831215 h 3841086"/>
              <a:gd name="connsiteX13" fmla="*/ 2549801 w 4228043"/>
              <a:gd name="connsiteY13" fmla="*/ 3822700 h 3841086"/>
              <a:gd name="connsiteX14" fmla="*/ 3434076 w 4228043"/>
              <a:gd name="connsiteY14" fmla="*/ 3607415 h 3841086"/>
              <a:gd name="connsiteX15" fmla="*/ 3896001 w 4228043"/>
              <a:gd name="connsiteY15" fmla="*/ 3797300 h 3841086"/>
              <a:gd name="connsiteX16" fmla="*/ 3860854 w 4228043"/>
              <a:gd name="connsiteY16" fmla="*/ 3658866 h 3841086"/>
              <a:gd name="connsiteX17" fmla="*/ 4198672 w 4228043"/>
              <a:gd name="connsiteY17" fmla="*/ 3521203 h 3841086"/>
              <a:gd name="connsiteX18" fmla="*/ 4209316 w 4228043"/>
              <a:gd name="connsiteY18" fmla="*/ 3028840 h 3841086"/>
              <a:gd name="connsiteX19" fmla="*/ 4188101 w 4228043"/>
              <a:gd name="connsiteY19" fmla="*/ 2667000 h 3841086"/>
              <a:gd name="connsiteX20" fmla="*/ 4200801 w 4228043"/>
              <a:gd name="connsiteY20" fmla="*/ 1625600 h 3841086"/>
              <a:gd name="connsiteX21" fmla="*/ 4164757 w 4228043"/>
              <a:gd name="connsiteY21" fmla="*/ 620097 h 3841086"/>
              <a:gd name="connsiteX22" fmla="*/ 4077986 w 4228043"/>
              <a:gd name="connsiteY22" fmla="*/ 426588 h 3841086"/>
              <a:gd name="connsiteX23" fmla="*/ 3781701 w 4228043"/>
              <a:gd name="connsiteY23" fmla="*/ 355600 h 3841086"/>
              <a:gd name="connsiteX24" fmla="*/ 3058755 w 4228043"/>
              <a:gd name="connsiteY24" fmla="*/ 260387 h 3841086"/>
              <a:gd name="connsiteX25" fmla="*/ 2933446 w 4228043"/>
              <a:gd name="connsiteY25" fmla="*/ 236235 h 3841086"/>
              <a:gd name="connsiteX26" fmla="*/ 1965380 w 4228043"/>
              <a:gd name="connsiteY26" fmla="*/ 64601 h 3841086"/>
              <a:gd name="connsiteX27" fmla="*/ 1483001 w 4228043"/>
              <a:gd name="connsiteY27" fmla="*/ 12700 h 3841086"/>
              <a:gd name="connsiteX28" fmla="*/ 759101 w 4228043"/>
              <a:gd name="connsiteY28" fmla="*/ 0 h 3841086"/>
              <a:gd name="connsiteX0" fmla="*/ 759101 w 4216112"/>
              <a:gd name="connsiteY0" fmla="*/ 0 h 3841086"/>
              <a:gd name="connsiteX1" fmla="*/ 759101 w 4216112"/>
              <a:gd name="connsiteY1" fmla="*/ 0 h 3841086"/>
              <a:gd name="connsiteX2" fmla="*/ 263801 w 4216112"/>
              <a:gd name="connsiteY2" fmla="*/ 8516 h 3841086"/>
              <a:gd name="connsiteX3" fmla="*/ 123073 w 4216112"/>
              <a:gd name="connsiteY3" fmla="*/ 55058 h 3841086"/>
              <a:gd name="connsiteX4" fmla="*/ 59573 w 4216112"/>
              <a:gd name="connsiteY4" fmla="*/ 139700 h 3841086"/>
              <a:gd name="connsiteX5" fmla="*/ 42248 w 4216112"/>
              <a:gd name="connsiteY5" fmla="*/ 585081 h 3841086"/>
              <a:gd name="connsiteX6" fmla="*/ 9801 w 4216112"/>
              <a:gd name="connsiteY6" fmla="*/ 1930400 h 3841086"/>
              <a:gd name="connsiteX7" fmla="*/ 9801 w 4216112"/>
              <a:gd name="connsiteY7" fmla="*/ 2425700 h 3841086"/>
              <a:gd name="connsiteX8" fmla="*/ 124101 w 4216112"/>
              <a:gd name="connsiteY8" fmla="*/ 2832100 h 3841086"/>
              <a:gd name="connsiteX9" fmla="*/ 428901 w 4216112"/>
              <a:gd name="connsiteY9" fmla="*/ 3314700 h 3841086"/>
              <a:gd name="connsiteX10" fmla="*/ 1031381 w 4216112"/>
              <a:gd name="connsiteY10" fmla="*/ 3741361 h 3841086"/>
              <a:gd name="connsiteX11" fmla="*/ 1486158 w 4216112"/>
              <a:gd name="connsiteY11" fmla="*/ 3838630 h 3841086"/>
              <a:gd name="connsiteX12" fmla="*/ 2166673 w 4216112"/>
              <a:gd name="connsiteY12" fmla="*/ 3831215 h 3841086"/>
              <a:gd name="connsiteX13" fmla="*/ 2549801 w 4216112"/>
              <a:gd name="connsiteY13" fmla="*/ 3822700 h 3841086"/>
              <a:gd name="connsiteX14" fmla="*/ 3434076 w 4216112"/>
              <a:gd name="connsiteY14" fmla="*/ 3607415 h 3841086"/>
              <a:gd name="connsiteX15" fmla="*/ 3896001 w 4216112"/>
              <a:gd name="connsiteY15" fmla="*/ 3797300 h 3841086"/>
              <a:gd name="connsiteX16" fmla="*/ 3860854 w 4216112"/>
              <a:gd name="connsiteY16" fmla="*/ 3658866 h 3841086"/>
              <a:gd name="connsiteX17" fmla="*/ 4049816 w 4216112"/>
              <a:gd name="connsiteY17" fmla="*/ 3401494 h 3841086"/>
              <a:gd name="connsiteX18" fmla="*/ 4209316 w 4216112"/>
              <a:gd name="connsiteY18" fmla="*/ 3028840 h 3841086"/>
              <a:gd name="connsiteX19" fmla="*/ 4188101 w 4216112"/>
              <a:gd name="connsiteY19" fmla="*/ 2667000 h 3841086"/>
              <a:gd name="connsiteX20" fmla="*/ 4200801 w 4216112"/>
              <a:gd name="connsiteY20" fmla="*/ 1625600 h 3841086"/>
              <a:gd name="connsiteX21" fmla="*/ 4164757 w 4216112"/>
              <a:gd name="connsiteY21" fmla="*/ 620097 h 3841086"/>
              <a:gd name="connsiteX22" fmla="*/ 4077986 w 4216112"/>
              <a:gd name="connsiteY22" fmla="*/ 426588 h 3841086"/>
              <a:gd name="connsiteX23" fmla="*/ 3781701 w 4216112"/>
              <a:gd name="connsiteY23" fmla="*/ 355600 h 3841086"/>
              <a:gd name="connsiteX24" fmla="*/ 3058755 w 4216112"/>
              <a:gd name="connsiteY24" fmla="*/ 260387 h 3841086"/>
              <a:gd name="connsiteX25" fmla="*/ 2933446 w 4216112"/>
              <a:gd name="connsiteY25" fmla="*/ 236235 h 3841086"/>
              <a:gd name="connsiteX26" fmla="*/ 1965380 w 4216112"/>
              <a:gd name="connsiteY26" fmla="*/ 64601 h 3841086"/>
              <a:gd name="connsiteX27" fmla="*/ 1483001 w 4216112"/>
              <a:gd name="connsiteY27" fmla="*/ 12700 h 3841086"/>
              <a:gd name="connsiteX28" fmla="*/ 759101 w 4216112"/>
              <a:gd name="connsiteY28" fmla="*/ 0 h 3841086"/>
              <a:gd name="connsiteX0" fmla="*/ 759101 w 4216112"/>
              <a:gd name="connsiteY0" fmla="*/ 0 h 3841086"/>
              <a:gd name="connsiteX1" fmla="*/ 759101 w 4216112"/>
              <a:gd name="connsiteY1" fmla="*/ 0 h 3841086"/>
              <a:gd name="connsiteX2" fmla="*/ 263801 w 4216112"/>
              <a:gd name="connsiteY2" fmla="*/ 8516 h 3841086"/>
              <a:gd name="connsiteX3" fmla="*/ 123073 w 4216112"/>
              <a:gd name="connsiteY3" fmla="*/ 55058 h 3841086"/>
              <a:gd name="connsiteX4" fmla="*/ 59573 w 4216112"/>
              <a:gd name="connsiteY4" fmla="*/ 139700 h 3841086"/>
              <a:gd name="connsiteX5" fmla="*/ 42248 w 4216112"/>
              <a:gd name="connsiteY5" fmla="*/ 585081 h 3841086"/>
              <a:gd name="connsiteX6" fmla="*/ 9801 w 4216112"/>
              <a:gd name="connsiteY6" fmla="*/ 1930400 h 3841086"/>
              <a:gd name="connsiteX7" fmla="*/ 9801 w 4216112"/>
              <a:gd name="connsiteY7" fmla="*/ 2425700 h 3841086"/>
              <a:gd name="connsiteX8" fmla="*/ 124101 w 4216112"/>
              <a:gd name="connsiteY8" fmla="*/ 2832100 h 3841086"/>
              <a:gd name="connsiteX9" fmla="*/ 428901 w 4216112"/>
              <a:gd name="connsiteY9" fmla="*/ 3314700 h 3841086"/>
              <a:gd name="connsiteX10" fmla="*/ 1031381 w 4216112"/>
              <a:gd name="connsiteY10" fmla="*/ 3741361 h 3841086"/>
              <a:gd name="connsiteX11" fmla="*/ 1486158 w 4216112"/>
              <a:gd name="connsiteY11" fmla="*/ 3838630 h 3841086"/>
              <a:gd name="connsiteX12" fmla="*/ 2166673 w 4216112"/>
              <a:gd name="connsiteY12" fmla="*/ 3831215 h 3841086"/>
              <a:gd name="connsiteX13" fmla="*/ 2549801 w 4216112"/>
              <a:gd name="connsiteY13" fmla="*/ 3822700 h 3841086"/>
              <a:gd name="connsiteX14" fmla="*/ 3434076 w 4216112"/>
              <a:gd name="connsiteY14" fmla="*/ 3607415 h 3841086"/>
              <a:gd name="connsiteX15" fmla="*/ 3860854 w 4216112"/>
              <a:gd name="connsiteY15" fmla="*/ 3658866 h 3841086"/>
              <a:gd name="connsiteX16" fmla="*/ 4049816 w 4216112"/>
              <a:gd name="connsiteY16" fmla="*/ 3401494 h 3841086"/>
              <a:gd name="connsiteX17" fmla="*/ 4209316 w 4216112"/>
              <a:gd name="connsiteY17" fmla="*/ 3028840 h 3841086"/>
              <a:gd name="connsiteX18" fmla="*/ 4188101 w 4216112"/>
              <a:gd name="connsiteY18" fmla="*/ 2667000 h 3841086"/>
              <a:gd name="connsiteX19" fmla="*/ 4200801 w 4216112"/>
              <a:gd name="connsiteY19" fmla="*/ 1625600 h 3841086"/>
              <a:gd name="connsiteX20" fmla="*/ 4164757 w 4216112"/>
              <a:gd name="connsiteY20" fmla="*/ 620097 h 3841086"/>
              <a:gd name="connsiteX21" fmla="*/ 4077986 w 4216112"/>
              <a:gd name="connsiteY21" fmla="*/ 426588 h 3841086"/>
              <a:gd name="connsiteX22" fmla="*/ 3781701 w 4216112"/>
              <a:gd name="connsiteY22" fmla="*/ 355600 h 3841086"/>
              <a:gd name="connsiteX23" fmla="*/ 3058755 w 4216112"/>
              <a:gd name="connsiteY23" fmla="*/ 260387 h 3841086"/>
              <a:gd name="connsiteX24" fmla="*/ 2933446 w 4216112"/>
              <a:gd name="connsiteY24" fmla="*/ 236235 h 3841086"/>
              <a:gd name="connsiteX25" fmla="*/ 1965380 w 4216112"/>
              <a:gd name="connsiteY25" fmla="*/ 64601 h 3841086"/>
              <a:gd name="connsiteX26" fmla="*/ 1483001 w 4216112"/>
              <a:gd name="connsiteY26" fmla="*/ 12700 h 3841086"/>
              <a:gd name="connsiteX27" fmla="*/ 759101 w 4216112"/>
              <a:gd name="connsiteY27" fmla="*/ 0 h 3841086"/>
              <a:gd name="connsiteX0" fmla="*/ 759101 w 4216112"/>
              <a:gd name="connsiteY0" fmla="*/ 0 h 3841086"/>
              <a:gd name="connsiteX1" fmla="*/ 759101 w 4216112"/>
              <a:gd name="connsiteY1" fmla="*/ 0 h 3841086"/>
              <a:gd name="connsiteX2" fmla="*/ 263801 w 4216112"/>
              <a:gd name="connsiteY2" fmla="*/ 8516 h 3841086"/>
              <a:gd name="connsiteX3" fmla="*/ 123073 w 4216112"/>
              <a:gd name="connsiteY3" fmla="*/ 55058 h 3841086"/>
              <a:gd name="connsiteX4" fmla="*/ 59573 w 4216112"/>
              <a:gd name="connsiteY4" fmla="*/ 139700 h 3841086"/>
              <a:gd name="connsiteX5" fmla="*/ 42248 w 4216112"/>
              <a:gd name="connsiteY5" fmla="*/ 585081 h 3841086"/>
              <a:gd name="connsiteX6" fmla="*/ 9801 w 4216112"/>
              <a:gd name="connsiteY6" fmla="*/ 1930400 h 3841086"/>
              <a:gd name="connsiteX7" fmla="*/ 9801 w 4216112"/>
              <a:gd name="connsiteY7" fmla="*/ 2425700 h 3841086"/>
              <a:gd name="connsiteX8" fmla="*/ 124101 w 4216112"/>
              <a:gd name="connsiteY8" fmla="*/ 2832100 h 3841086"/>
              <a:gd name="connsiteX9" fmla="*/ 428901 w 4216112"/>
              <a:gd name="connsiteY9" fmla="*/ 3314700 h 3841086"/>
              <a:gd name="connsiteX10" fmla="*/ 1031381 w 4216112"/>
              <a:gd name="connsiteY10" fmla="*/ 3741361 h 3841086"/>
              <a:gd name="connsiteX11" fmla="*/ 1486158 w 4216112"/>
              <a:gd name="connsiteY11" fmla="*/ 3838630 h 3841086"/>
              <a:gd name="connsiteX12" fmla="*/ 2166673 w 4216112"/>
              <a:gd name="connsiteY12" fmla="*/ 3831215 h 3841086"/>
              <a:gd name="connsiteX13" fmla="*/ 2549801 w 4216112"/>
              <a:gd name="connsiteY13" fmla="*/ 3822700 h 3841086"/>
              <a:gd name="connsiteX14" fmla="*/ 3434076 w 4216112"/>
              <a:gd name="connsiteY14" fmla="*/ 3607415 h 3841086"/>
              <a:gd name="connsiteX15" fmla="*/ 4049816 w 4216112"/>
              <a:gd name="connsiteY15" fmla="*/ 3401494 h 3841086"/>
              <a:gd name="connsiteX16" fmla="*/ 4209316 w 4216112"/>
              <a:gd name="connsiteY16" fmla="*/ 3028840 h 3841086"/>
              <a:gd name="connsiteX17" fmla="*/ 4188101 w 4216112"/>
              <a:gd name="connsiteY17" fmla="*/ 2667000 h 3841086"/>
              <a:gd name="connsiteX18" fmla="*/ 4200801 w 4216112"/>
              <a:gd name="connsiteY18" fmla="*/ 1625600 h 3841086"/>
              <a:gd name="connsiteX19" fmla="*/ 4164757 w 4216112"/>
              <a:gd name="connsiteY19" fmla="*/ 620097 h 3841086"/>
              <a:gd name="connsiteX20" fmla="*/ 4077986 w 4216112"/>
              <a:gd name="connsiteY20" fmla="*/ 426588 h 3841086"/>
              <a:gd name="connsiteX21" fmla="*/ 3781701 w 4216112"/>
              <a:gd name="connsiteY21" fmla="*/ 355600 h 3841086"/>
              <a:gd name="connsiteX22" fmla="*/ 3058755 w 4216112"/>
              <a:gd name="connsiteY22" fmla="*/ 260387 h 3841086"/>
              <a:gd name="connsiteX23" fmla="*/ 2933446 w 4216112"/>
              <a:gd name="connsiteY23" fmla="*/ 236235 h 3841086"/>
              <a:gd name="connsiteX24" fmla="*/ 1965380 w 4216112"/>
              <a:gd name="connsiteY24" fmla="*/ 64601 h 3841086"/>
              <a:gd name="connsiteX25" fmla="*/ 1483001 w 4216112"/>
              <a:gd name="connsiteY25" fmla="*/ 12700 h 3841086"/>
              <a:gd name="connsiteX26" fmla="*/ 759101 w 4216112"/>
              <a:gd name="connsiteY26" fmla="*/ 0 h 3841086"/>
              <a:gd name="connsiteX0" fmla="*/ 759101 w 4201352"/>
              <a:gd name="connsiteY0" fmla="*/ 0 h 3841086"/>
              <a:gd name="connsiteX1" fmla="*/ 759101 w 4201352"/>
              <a:gd name="connsiteY1" fmla="*/ 0 h 3841086"/>
              <a:gd name="connsiteX2" fmla="*/ 263801 w 4201352"/>
              <a:gd name="connsiteY2" fmla="*/ 8516 h 3841086"/>
              <a:gd name="connsiteX3" fmla="*/ 123073 w 4201352"/>
              <a:gd name="connsiteY3" fmla="*/ 55058 h 3841086"/>
              <a:gd name="connsiteX4" fmla="*/ 59573 w 4201352"/>
              <a:gd name="connsiteY4" fmla="*/ 139700 h 3841086"/>
              <a:gd name="connsiteX5" fmla="*/ 42248 w 4201352"/>
              <a:gd name="connsiteY5" fmla="*/ 585081 h 3841086"/>
              <a:gd name="connsiteX6" fmla="*/ 9801 w 4201352"/>
              <a:gd name="connsiteY6" fmla="*/ 1930400 h 3841086"/>
              <a:gd name="connsiteX7" fmla="*/ 9801 w 4201352"/>
              <a:gd name="connsiteY7" fmla="*/ 2425700 h 3841086"/>
              <a:gd name="connsiteX8" fmla="*/ 124101 w 4201352"/>
              <a:gd name="connsiteY8" fmla="*/ 2832100 h 3841086"/>
              <a:gd name="connsiteX9" fmla="*/ 428901 w 4201352"/>
              <a:gd name="connsiteY9" fmla="*/ 3314700 h 3841086"/>
              <a:gd name="connsiteX10" fmla="*/ 1031381 w 4201352"/>
              <a:gd name="connsiteY10" fmla="*/ 3741361 h 3841086"/>
              <a:gd name="connsiteX11" fmla="*/ 1486158 w 4201352"/>
              <a:gd name="connsiteY11" fmla="*/ 3838630 h 3841086"/>
              <a:gd name="connsiteX12" fmla="*/ 2166673 w 4201352"/>
              <a:gd name="connsiteY12" fmla="*/ 3831215 h 3841086"/>
              <a:gd name="connsiteX13" fmla="*/ 2549801 w 4201352"/>
              <a:gd name="connsiteY13" fmla="*/ 3822700 h 3841086"/>
              <a:gd name="connsiteX14" fmla="*/ 3434076 w 4201352"/>
              <a:gd name="connsiteY14" fmla="*/ 3607415 h 3841086"/>
              <a:gd name="connsiteX15" fmla="*/ 4049816 w 4201352"/>
              <a:gd name="connsiteY15" fmla="*/ 3401494 h 3841086"/>
              <a:gd name="connsiteX16" fmla="*/ 4177418 w 4201352"/>
              <a:gd name="connsiteY16" fmla="*/ 3139342 h 3841086"/>
              <a:gd name="connsiteX17" fmla="*/ 4188101 w 4201352"/>
              <a:gd name="connsiteY17" fmla="*/ 2667000 h 3841086"/>
              <a:gd name="connsiteX18" fmla="*/ 4200801 w 4201352"/>
              <a:gd name="connsiteY18" fmla="*/ 1625600 h 3841086"/>
              <a:gd name="connsiteX19" fmla="*/ 4164757 w 4201352"/>
              <a:gd name="connsiteY19" fmla="*/ 620097 h 3841086"/>
              <a:gd name="connsiteX20" fmla="*/ 4077986 w 4201352"/>
              <a:gd name="connsiteY20" fmla="*/ 426588 h 3841086"/>
              <a:gd name="connsiteX21" fmla="*/ 3781701 w 4201352"/>
              <a:gd name="connsiteY21" fmla="*/ 355600 h 3841086"/>
              <a:gd name="connsiteX22" fmla="*/ 3058755 w 4201352"/>
              <a:gd name="connsiteY22" fmla="*/ 260387 h 3841086"/>
              <a:gd name="connsiteX23" fmla="*/ 2933446 w 4201352"/>
              <a:gd name="connsiteY23" fmla="*/ 236235 h 3841086"/>
              <a:gd name="connsiteX24" fmla="*/ 1965380 w 4201352"/>
              <a:gd name="connsiteY24" fmla="*/ 64601 h 3841086"/>
              <a:gd name="connsiteX25" fmla="*/ 1483001 w 4201352"/>
              <a:gd name="connsiteY25" fmla="*/ 12700 h 3841086"/>
              <a:gd name="connsiteX26" fmla="*/ 759101 w 4201352"/>
              <a:gd name="connsiteY26" fmla="*/ 0 h 3841086"/>
              <a:gd name="connsiteX0" fmla="*/ 765854 w 4208105"/>
              <a:gd name="connsiteY0" fmla="*/ 0 h 3841086"/>
              <a:gd name="connsiteX1" fmla="*/ 765854 w 4208105"/>
              <a:gd name="connsiteY1" fmla="*/ 0 h 3841086"/>
              <a:gd name="connsiteX2" fmla="*/ 270554 w 4208105"/>
              <a:gd name="connsiteY2" fmla="*/ 8516 h 3841086"/>
              <a:gd name="connsiteX3" fmla="*/ 129826 w 4208105"/>
              <a:gd name="connsiteY3" fmla="*/ 55058 h 3841086"/>
              <a:gd name="connsiteX4" fmla="*/ 66326 w 4208105"/>
              <a:gd name="connsiteY4" fmla="*/ 139700 h 3841086"/>
              <a:gd name="connsiteX5" fmla="*/ 165959 w 4208105"/>
              <a:gd name="connsiteY5" fmla="*/ 1330963 h 3841086"/>
              <a:gd name="connsiteX6" fmla="*/ 16554 w 4208105"/>
              <a:gd name="connsiteY6" fmla="*/ 1930400 h 3841086"/>
              <a:gd name="connsiteX7" fmla="*/ 16554 w 4208105"/>
              <a:gd name="connsiteY7" fmla="*/ 2425700 h 3841086"/>
              <a:gd name="connsiteX8" fmla="*/ 130854 w 4208105"/>
              <a:gd name="connsiteY8" fmla="*/ 2832100 h 3841086"/>
              <a:gd name="connsiteX9" fmla="*/ 435654 w 4208105"/>
              <a:gd name="connsiteY9" fmla="*/ 3314700 h 3841086"/>
              <a:gd name="connsiteX10" fmla="*/ 1038134 w 4208105"/>
              <a:gd name="connsiteY10" fmla="*/ 3741361 h 3841086"/>
              <a:gd name="connsiteX11" fmla="*/ 1492911 w 4208105"/>
              <a:gd name="connsiteY11" fmla="*/ 3838630 h 3841086"/>
              <a:gd name="connsiteX12" fmla="*/ 2173426 w 4208105"/>
              <a:gd name="connsiteY12" fmla="*/ 3831215 h 3841086"/>
              <a:gd name="connsiteX13" fmla="*/ 2556554 w 4208105"/>
              <a:gd name="connsiteY13" fmla="*/ 3822700 h 3841086"/>
              <a:gd name="connsiteX14" fmla="*/ 3440829 w 4208105"/>
              <a:gd name="connsiteY14" fmla="*/ 3607415 h 3841086"/>
              <a:gd name="connsiteX15" fmla="*/ 4056569 w 4208105"/>
              <a:gd name="connsiteY15" fmla="*/ 3401494 h 3841086"/>
              <a:gd name="connsiteX16" fmla="*/ 4184171 w 4208105"/>
              <a:gd name="connsiteY16" fmla="*/ 3139342 h 3841086"/>
              <a:gd name="connsiteX17" fmla="*/ 4194854 w 4208105"/>
              <a:gd name="connsiteY17" fmla="*/ 2667000 h 3841086"/>
              <a:gd name="connsiteX18" fmla="*/ 4207554 w 4208105"/>
              <a:gd name="connsiteY18" fmla="*/ 1625600 h 3841086"/>
              <a:gd name="connsiteX19" fmla="*/ 4171510 w 4208105"/>
              <a:gd name="connsiteY19" fmla="*/ 620097 h 3841086"/>
              <a:gd name="connsiteX20" fmla="*/ 4084739 w 4208105"/>
              <a:gd name="connsiteY20" fmla="*/ 426588 h 3841086"/>
              <a:gd name="connsiteX21" fmla="*/ 3788454 w 4208105"/>
              <a:gd name="connsiteY21" fmla="*/ 355600 h 3841086"/>
              <a:gd name="connsiteX22" fmla="*/ 3065508 w 4208105"/>
              <a:gd name="connsiteY22" fmla="*/ 260387 h 3841086"/>
              <a:gd name="connsiteX23" fmla="*/ 2940199 w 4208105"/>
              <a:gd name="connsiteY23" fmla="*/ 236235 h 3841086"/>
              <a:gd name="connsiteX24" fmla="*/ 1972133 w 4208105"/>
              <a:gd name="connsiteY24" fmla="*/ 64601 h 3841086"/>
              <a:gd name="connsiteX25" fmla="*/ 1489754 w 4208105"/>
              <a:gd name="connsiteY25" fmla="*/ 12700 h 3841086"/>
              <a:gd name="connsiteX26" fmla="*/ 765854 w 4208105"/>
              <a:gd name="connsiteY26" fmla="*/ 0 h 3841086"/>
              <a:gd name="connsiteX0" fmla="*/ 765854 w 4208105"/>
              <a:gd name="connsiteY0" fmla="*/ 39483 h 3880569"/>
              <a:gd name="connsiteX1" fmla="*/ 765854 w 4208105"/>
              <a:gd name="connsiteY1" fmla="*/ 39483 h 3880569"/>
              <a:gd name="connsiteX2" fmla="*/ 270554 w 4208105"/>
              <a:gd name="connsiteY2" fmla="*/ 47999 h 3880569"/>
              <a:gd name="connsiteX3" fmla="*/ 129826 w 4208105"/>
              <a:gd name="connsiteY3" fmla="*/ 94541 h 3880569"/>
              <a:gd name="connsiteX4" fmla="*/ 512894 w 4208105"/>
              <a:gd name="connsiteY4" fmla="*/ 1182901 h 3880569"/>
              <a:gd name="connsiteX5" fmla="*/ 165959 w 4208105"/>
              <a:gd name="connsiteY5" fmla="*/ 1370446 h 3880569"/>
              <a:gd name="connsiteX6" fmla="*/ 16554 w 4208105"/>
              <a:gd name="connsiteY6" fmla="*/ 1969883 h 3880569"/>
              <a:gd name="connsiteX7" fmla="*/ 16554 w 4208105"/>
              <a:gd name="connsiteY7" fmla="*/ 2465183 h 3880569"/>
              <a:gd name="connsiteX8" fmla="*/ 130854 w 4208105"/>
              <a:gd name="connsiteY8" fmla="*/ 2871583 h 3880569"/>
              <a:gd name="connsiteX9" fmla="*/ 435654 w 4208105"/>
              <a:gd name="connsiteY9" fmla="*/ 3354183 h 3880569"/>
              <a:gd name="connsiteX10" fmla="*/ 1038134 w 4208105"/>
              <a:gd name="connsiteY10" fmla="*/ 3780844 h 3880569"/>
              <a:gd name="connsiteX11" fmla="*/ 1492911 w 4208105"/>
              <a:gd name="connsiteY11" fmla="*/ 3878113 h 3880569"/>
              <a:gd name="connsiteX12" fmla="*/ 2173426 w 4208105"/>
              <a:gd name="connsiteY12" fmla="*/ 3870698 h 3880569"/>
              <a:gd name="connsiteX13" fmla="*/ 2556554 w 4208105"/>
              <a:gd name="connsiteY13" fmla="*/ 3862183 h 3880569"/>
              <a:gd name="connsiteX14" fmla="*/ 3440829 w 4208105"/>
              <a:gd name="connsiteY14" fmla="*/ 3646898 h 3880569"/>
              <a:gd name="connsiteX15" fmla="*/ 4056569 w 4208105"/>
              <a:gd name="connsiteY15" fmla="*/ 3440977 h 3880569"/>
              <a:gd name="connsiteX16" fmla="*/ 4184171 w 4208105"/>
              <a:gd name="connsiteY16" fmla="*/ 3178825 h 3880569"/>
              <a:gd name="connsiteX17" fmla="*/ 4194854 w 4208105"/>
              <a:gd name="connsiteY17" fmla="*/ 2706483 h 3880569"/>
              <a:gd name="connsiteX18" fmla="*/ 4207554 w 4208105"/>
              <a:gd name="connsiteY18" fmla="*/ 1665083 h 3880569"/>
              <a:gd name="connsiteX19" fmla="*/ 4171510 w 4208105"/>
              <a:gd name="connsiteY19" fmla="*/ 659580 h 3880569"/>
              <a:gd name="connsiteX20" fmla="*/ 4084739 w 4208105"/>
              <a:gd name="connsiteY20" fmla="*/ 466071 h 3880569"/>
              <a:gd name="connsiteX21" fmla="*/ 3788454 w 4208105"/>
              <a:gd name="connsiteY21" fmla="*/ 395083 h 3880569"/>
              <a:gd name="connsiteX22" fmla="*/ 3065508 w 4208105"/>
              <a:gd name="connsiteY22" fmla="*/ 299870 h 3880569"/>
              <a:gd name="connsiteX23" fmla="*/ 2940199 w 4208105"/>
              <a:gd name="connsiteY23" fmla="*/ 275718 h 3880569"/>
              <a:gd name="connsiteX24" fmla="*/ 1972133 w 4208105"/>
              <a:gd name="connsiteY24" fmla="*/ 104084 h 3880569"/>
              <a:gd name="connsiteX25" fmla="*/ 1489754 w 4208105"/>
              <a:gd name="connsiteY25" fmla="*/ 52183 h 3880569"/>
              <a:gd name="connsiteX26" fmla="*/ 765854 w 4208105"/>
              <a:gd name="connsiteY26" fmla="*/ 39483 h 3880569"/>
              <a:gd name="connsiteX0" fmla="*/ 765854 w 4208105"/>
              <a:gd name="connsiteY0" fmla="*/ 0 h 3841086"/>
              <a:gd name="connsiteX1" fmla="*/ 765854 w 4208105"/>
              <a:gd name="connsiteY1" fmla="*/ 0 h 3841086"/>
              <a:gd name="connsiteX2" fmla="*/ 270554 w 4208105"/>
              <a:gd name="connsiteY2" fmla="*/ 8516 h 3841086"/>
              <a:gd name="connsiteX3" fmla="*/ 906003 w 4208105"/>
              <a:gd name="connsiteY3" fmla="*/ 948274 h 3841086"/>
              <a:gd name="connsiteX4" fmla="*/ 512894 w 4208105"/>
              <a:gd name="connsiteY4" fmla="*/ 1143418 h 3841086"/>
              <a:gd name="connsiteX5" fmla="*/ 165959 w 4208105"/>
              <a:gd name="connsiteY5" fmla="*/ 1330963 h 3841086"/>
              <a:gd name="connsiteX6" fmla="*/ 16554 w 4208105"/>
              <a:gd name="connsiteY6" fmla="*/ 1930400 h 3841086"/>
              <a:gd name="connsiteX7" fmla="*/ 16554 w 4208105"/>
              <a:gd name="connsiteY7" fmla="*/ 2425700 h 3841086"/>
              <a:gd name="connsiteX8" fmla="*/ 130854 w 4208105"/>
              <a:gd name="connsiteY8" fmla="*/ 2832100 h 3841086"/>
              <a:gd name="connsiteX9" fmla="*/ 435654 w 4208105"/>
              <a:gd name="connsiteY9" fmla="*/ 3314700 h 3841086"/>
              <a:gd name="connsiteX10" fmla="*/ 1038134 w 4208105"/>
              <a:gd name="connsiteY10" fmla="*/ 3741361 h 3841086"/>
              <a:gd name="connsiteX11" fmla="*/ 1492911 w 4208105"/>
              <a:gd name="connsiteY11" fmla="*/ 3838630 h 3841086"/>
              <a:gd name="connsiteX12" fmla="*/ 2173426 w 4208105"/>
              <a:gd name="connsiteY12" fmla="*/ 3831215 h 3841086"/>
              <a:gd name="connsiteX13" fmla="*/ 2556554 w 4208105"/>
              <a:gd name="connsiteY13" fmla="*/ 3822700 h 3841086"/>
              <a:gd name="connsiteX14" fmla="*/ 3440829 w 4208105"/>
              <a:gd name="connsiteY14" fmla="*/ 3607415 h 3841086"/>
              <a:gd name="connsiteX15" fmla="*/ 4056569 w 4208105"/>
              <a:gd name="connsiteY15" fmla="*/ 3401494 h 3841086"/>
              <a:gd name="connsiteX16" fmla="*/ 4184171 w 4208105"/>
              <a:gd name="connsiteY16" fmla="*/ 3139342 h 3841086"/>
              <a:gd name="connsiteX17" fmla="*/ 4194854 w 4208105"/>
              <a:gd name="connsiteY17" fmla="*/ 2667000 h 3841086"/>
              <a:gd name="connsiteX18" fmla="*/ 4207554 w 4208105"/>
              <a:gd name="connsiteY18" fmla="*/ 1625600 h 3841086"/>
              <a:gd name="connsiteX19" fmla="*/ 4171510 w 4208105"/>
              <a:gd name="connsiteY19" fmla="*/ 620097 h 3841086"/>
              <a:gd name="connsiteX20" fmla="*/ 4084739 w 4208105"/>
              <a:gd name="connsiteY20" fmla="*/ 426588 h 3841086"/>
              <a:gd name="connsiteX21" fmla="*/ 3788454 w 4208105"/>
              <a:gd name="connsiteY21" fmla="*/ 355600 h 3841086"/>
              <a:gd name="connsiteX22" fmla="*/ 3065508 w 4208105"/>
              <a:gd name="connsiteY22" fmla="*/ 260387 h 3841086"/>
              <a:gd name="connsiteX23" fmla="*/ 2940199 w 4208105"/>
              <a:gd name="connsiteY23" fmla="*/ 236235 h 3841086"/>
              <a:gd name="connsiteX24" fmla="*/ 1972133 w 4208105"/>
              <a:gd name="connsiteY24" fmla="*/ 64601 h 3841086"/>
              <a:gd name="connsiteX25" fmla="*/ 1489754 w 4208105"/>
              <a:gd name="connsiteY25" fmla="*/ 12700 h 3841086"/>
              <a:gd name="connsiteX26" fmla="*/ 765854 w 4208105"/>
              <a:gd name="connsiteY26" fmla="*/ 0 h 3841086"/>
              <a:gd name="connsiteX0" fmla="*/ 765854 w 4208105"/>
              <a:gd name="connsiteY0" fmla="*/ 0 h 3841086"/>
              <a:gd name="connsiteX1" fmla="*/ 765854 w 4208105"/>
              <a:gd name="connsiteY1" fmla="*/ 0 h 3841086"/>
              <a:gd name="connsiteX2" fmla="*/ 1493298 w 4208105"/>
              <a:gd name="connsiteY2" fmla="*/ 920149 h 3841086"/>
              <a:gd name="connsiteX3" fmla="*/ 906003 w 4208105"/>
              <a:gd name="connsiteY3" fmla="*/ 948274 h 3841086"/>
              <a:gd name="connsiteX4" fmla="*/ 512894 w 4208105"/>
              <a:gd name="connsiteY4" fmla="*/ 1143418 h 3841086"/>
              <a:gd name="connsiteX5" fmla="*/ 165959 w 4208105"/>
              <a:gd name="connsiteY5" fmla="*/ 1330963 h 3841086"/>
              <a:gd name="connsiteX6" fmla="*/ 16554 w 4208105"/>
              <a:gd name="connsiteY6" fmla="*/ 1930400 h 3841086"/>
              <a:gd name="connsiteX7" fmla="*/ 16554 w 4208105"/>
              <a:gd name="connsiteY7" fmla="*/ 2425700 h 3841086"/>
              <a:gd name="connsiteX8" fmla="*/ 130854 w 4208105"/>
              <a:gd name="connsiteY8" fmla="*/ 2832100 h 3841086"/>
              <a:gd name="connsiteX9" fmla="*/ 435654 w 4208105"/>
              <a:gd name="connsiteY9" fmla="*/ 3314700 h 3841086"/>
              <a:gd name="connsiteX10" fmla="*/ 1038134 w 4208105"/>
              <a:gd name="connsiteY10" fmla="*/ 3741361 h 3841086"/>
              <a:gd name="connsiteX11" fmla="*/ 1492911 w 4208105"/>
              <a:gd name="connsiteY11" fmla="*/ 3838630 h 3841086"/>
              <a:gd name="connsiteX12" fmla="*/ 2173426 w 4208105"/>
              <a:gd name="connsiteY12" fmla="*/ 3831215 h 3841086"/>
              <a:gd name="connsiteX13" fmla="*/ 2556554 w 4208105"/>
              <a:gd name="connsiteY13" fmla="*/ 3822700 h 3841086"/>
              <a:gd name="connsiteX14" fmla="*/ 3440829 w 4208105"/>
              <a:gd name="connsiteY14" fmla="*/ 3607415 h 3841086"/>
              <a:gd name="connsiteX15" fmla="*/ 4056569 w 4208105"/>
              <a:gd name="connsiteY15" fmla="*/ 3401494 h 3841086"/>
              <a:gd name="connsiteX16" fmla="*/ 4184171 w 4208105"/>
              <a:gd name="connsiteY16" fmla="*/ 3139342 h 3841086"/>
              <a:gd name="connsiteX17" fmla="*/ 4194854 w 4208105"/>
              <a:gd name="connsiteY17" fmla="*/ 2667000 h 3841086"/>
              <a:gd name="connsiteX18" fmla="*/ 4207554 w 4208105"/>
              <a:gd name="connsiteY18" fmla="*/ 1625600 h 3841086"/>
              <a:gd name="connsiteX19" fmla="*/ 4171510 w 4208105"/>
              <a:gd name="connsiteY19" fmla="*/ 620097 h 3841086"/>
              <a:gd name="connsiteX20" fmla="*/ 4084739 w 4208105"/>
              <a:gd name="connsiteY20" fmla="*/ 426588 h 3841086"/>
              <a:gd name="connsiteX21" fmla="*/ 3788454 w 4208105"/>
              <a:gd name="connsiteY21" fmla="*/ 355600 h 3841086"/>
              <a:gd name="connsiteX22" fmla="*/ 3065508 w 4208105"/>
              <a:gd name="connsiteY22" fmla="*/ 260387 h 3841086"/>
              <a:gd name="connsiteX23" fmla="*/ 2940199 w 4208105"/>
              <a:gd name="connsiteY23" fmla="*/ 236235 h 3841086"/>
              <a:gd name="connsiteX24" fmla="*/ 1972133 w 4208105"/>
              <a:gd name="connsiteY24" fmla="*/ 64601 h 3841086"/>
              <a:gd name="connsiteX25" fmla="*/ 1489754 w 4208105"/>
              <a:gd name="connsiteY25" fmla="*/ 12700 h 3841086"/>
              <a:gd name="connsiteX26" fmla="*/ 765854 w 4208105"/>
              <a:gd name="connsiteY26" fmla="*/ 0 h 3841086"/>
              <a:gd name="connsiteX0" fmla="*/ 2169352 w 4208105"/>
              <a:gd name="connsiteY0" fmla="*/ 927364 h 3884443"/>
              <a:gd name="connsiteX1" fmla="*/ 765854 w 4208105"/>
              <a:gd name="connsiteY1" fmla="*/ 43357 h 3884443"/>
              <a:gd name="connsiteX2" fmla="*/ 1493298 w 4208105"/>
              <a:gd name="connsiteY2" fmla="*/ 963506 h 3884443"/>
              <a:gd name="connsiteX3" fmla="*/ 906003 w 4208105"/>
              <a:gd name="connsiteY3" fmla="*/ 991631 h 3884443"/>
              <a:gd name="connsiteX4" fmla="*/ 512894 w 4208105"/>
              <a:gd name="connsiteY4" fmla="*/ 1186775 h 3884443"/>
              <a:gd name="connsiteX5" fmla="*/ 165959 w 4208105"/>
              <a:gd name="connsiteY5" fmla="*/ 1374320 h 3884443"/>
              <a:gd name="connsiteX6" fmla="*/ 16554 w 4208105"/>
              <a:gd name="connsiteY6" fmla="*/ 1973757 h 3884443"/>
              <a:gd name="connsiteX7" fmla="*/ 16554 w 4208105"/>
              <a:gd name="connsiteY7" fmla="*/ 2469057 h 3884443"/>
              <a:gd name="connsiteX8" fmla="*/ 130854 w 4208105"/>
              <a:gd name="connsiteY8" fmla="*/ 2875457 h 3884443"/>
              <a:gd name="connsiteX9" fmla="*/ 435654 w 4208105"/>
              <a:gd name="connsiteY9" fmla="*/ 3358057 h 3884443"/>
              <a:gd name="connsiteX10" fmla="*/ 1038134 w 4208105"/>
              <a:gd name="connsiteY10" fmla="*/ 3784718 h 3884443"/>
              <a:gd name="connsiteX11" fmla="*/ 1492911 w 4208105"/>
              <a:gd name="connsiteY11" fmla="*/ 3881987 h 3884443"/>
              <a:gd name="connsiteX12" fmla="*/ 2173426 w 4208105"/>
              <a:gd name="connsiteY12" fmla="*/ 3874572 h 3884443"/>
              <a:gd name="connsiteX13" fmla="*/ 2556554 w 4208105"/>
              <a:gd name="connsiteY13" fmla="*/ 3866057 h 3884443"/>
              <a:gd name="connsiteX14" fmla="*/ 3440829 w 4208105"/>
              <a:gd name="connsiteY14" fmla="*/ 3650772 h 3884443"/>
              <a:gd name="connsiteX15" fmla="*/ 4056569 w 4208105"/>
              <a:gd name="connsiteY15" fmla="*/ 3444851 h 3884443"/>
              <a:gd name="connsiteX16" fmla="*/ 4184171 w 4208105"/>
              <a:gd name="connsiteY16" fmla="*/ 3182699 h 3884443"/>
              <a:gd name="connsiteX17" fmla="*/ 4194854 w 4208105"/>
              <a:gd name="connsiteY17" fmla="*/ 2710357 h 3884443"/>
              <a:gd name="connsiteX18" fmla="*/ 4207554 w 4208105"/>
              <a:gd name="connsiteY18" fmla="*/ 1668957 h 3884443"/>
              <a:gd name="connsiteX19" fmla="*/ 4171510 w 4208105"/>
              <a:gd name="connsiteY19" fmla="*/ 663454 h 3884443"/>
              <a:gd name="connsiteX20" fmla="*/ 4084739 w 4208105"/>
              <a:gd name="connsiteY20" fmla="*/ 469945 h 3884443"/>
              <a:gd name="connsiteX21" fmla="*/ 3788454 w 4208105"/>
              <a:gd name="connsiteY21" fmla="*/ 398957 h 3884443"/>
              <a:gd name="connsiteX22" fmla="*/ 3065508 w 4208105"/>
              <a:gd name="connsiteY22" fmla="*/ 303744 h 3884443"/>
              <a:gd name="connsiteX23" fmla="*/ 2940199 w 4208105"/>
              <a:gd name="connsiteY23" fmla="*/ 279592 h 3884443"/>
              <a:gd name="connsiteX24" fmla="*/ 1972133 w 4208105"/>
              <a:gd name="connsiteY24" fmla="*/ 107958 h 3884443"/>
              <a:gd name="connsiteX25" fmla="*/ 1489754 w 4208105"/>
              <a:gd name="connsiteY25" fmla="*/ 56057 h 3884443"/>
              <a:gd name="connsiteX26" fmla="*/ 2169352 w 4208105"/>
              <a:gd name="connsiteY26" fmla="*/ 927364 h 3884443"/>
              <a:gd name="connsiteX0" fmla="*/ 2169352 w 4208105"/>
              <a:gd name="connsiteY0" fmla="*/ 927364 h 3884443"/>
              <a:gd name="connsiteX1" fmla="*/ 1797212 w 4208105"/>
              <a:gd name="connsiteY1" fmla="*/ 872114 h 3884443"/>
              <a:gd name="connsiteX2" fmla="*/ 1493298 w 4208105"/>
              <a:gd name="connsiteY2" fmla="*/ 963506 h 3884443"/>
              <a:gd name="connsiteX3" fmla="*/ 906003 w 4208105"/>
              <a:gd name="connsiteY3" fmla="*/ 991631 h 3884443"/>
              <a:gd name="connsiteX4" fmla="*/ 512894 w 4208105"/>
              <a:gd name="connsiteY4" fmla="*/ 1186775 h 3884443"/>
              <a:gd name="connsiteX5" fmla="*/ 165959 w 4208105"/>
              <a:gd name="connsiteY5" fmla="*/ 1374320 h 3884443"/>
              <a:gd name="connsiteX6" fmla="*/ 16554 w 4208105"/>
              <a:gd name="connsiteY6" fmla="*/ 1973757 h 3884443"/>
              <a:gd name="connsiteX7" fmla="*/ 16554 w 4208105"/>
              <a:gd name="connsiteY7" fmla="*/ 2469057 h 3884443"/>
              <a:gd name="connsiteX8" fmla="*/ 130854 w 4208105"/>
              <a:gd name="connsiteY8" fmla="*/ 2875457 h 3884443"/>
              <a:gd name="connsiteX9" fmla="*/ 435654 w 4208105"/>
              <a:gd name="connsiteY9" fmla="*/ 3358057 h 3884443"/>
              <a:gd name="connsiteX10" fmla="*/ 1038134 w 4208105"/>
              <a:gd name="connsiteY10" fmla="*/ 3784718 h 3884443"/>
              <a:gd name="connsiteX11" fmla="*/ 1492911 w 4208105"/>
              <a:gd name="connsiteY11" fmla="*/ 3881987 h 3884443"/>
              <a:gd name="connsiteX12" fmla="*/ 2173426 w 4208105"/>
              <a:gd name="connsiteY12" fmla="*/ 3874572 h 3884443"/>
              <a:gd name="connsiteX13" fmla="*/ 2556554 w 4208105"/>
              <a:gd name="connsiteY13" fmla="*/ 3866057 h 3884443"/>
              <a:gd name="connsiteX14" fmla="*/ 3440829 w 4208105"/>
              <a:gd name="connsiteY14" fmla="*/ 3650772 h 3884443"/>
              <a:gd name="connsiteX15" fmla="*/ 4056569 w 4208105"/>
              <a:gd name="connsiteY15" fmla="*/ 3444851 h 3884443"/>
              <a:gd name="connsiteX16" fmla="*/ 4184171 w 4208105"/>
              <a:gd name="connsiteY16" fmla="*/ 3182699 h 3884443"/>
              <a:gd name="connsiteX17" fmla="*/ 4194854 w 4208105"/>
              <a:gd name="connsiteY17" fmla="*/ 2710357 h 3884443"/>
              <a:gd name="connsiteX18" fmla="*/ 4207554 w 4208105"/>
              <a:gd name="connsiteY18" fmla="*/ 1668957 h 3884443"/>
              <a:gd name="connsiteX19" fmla="*/ 4171510 w 4208105"/>
              <a:gd name="connsiteY19" fmla="*/ 663454 h 3884443"/>
              <a:gd name="connsiteX20" fmla="*/ 4084739 w 4208105"/>
              <a:gd name="connsiteY20" fmla="*/ 469945 h 3884443"/>
              <a:gd name="connsiteX21" fmla="*/ 3788454 w 4208105"/>
              <a:gd name="connsiteY21" fmla="*/ 398957 h 3884443"/>
              <a:gd name="connsiteX22" fmla="*/ 3065508 w 4208105"/>
              <a:gd name="connsiteY22" fmla="*/ 303744 h 3884443"/>
              <a:gd name="connsiteX23" fmla="*/ 2940199 w 4208105"/>
              <a:gd name="connsiteY23" fmla="*/ 279592 h 3884443"/>
              <a:gd name="connsiteX24" fmla="*/ 1972133 w 4208105"/>
              <a:gd name="connsiteY24" fmla="*/ 107958 h 3884443"/>
              <a:gd name="connsiteX25" fmla="*/ 1489754 w 4208105"/>
              <a:gd name="connsiteY25" fmla="*/ 56057 h 3884443"/>
              <a:gd name="connsiteX26" fmla="*/ 2169352 w 4208105"/>
              <a:gd name="connsiteY26" fmla="*/ 927364 h 3884443"/>
              <a:gd name="connsiteX0" fmla="*/ 2169352 w 4208105"/>
              <a:gd name="connsiteY0" fmla="*/ 840207 h 3797286"/>
              <a:gd name="connsiteX1" fmla="*/ 1797212 w 4208105"/>
              <a:gd name="connsiteY1" fmla="*/ 784957 h 3797286"/>
              <a:gd name="connsiteX2" fmla="*/ 1493298 w 4208105"/>
              <a:gd name="connsiteY2" fmla="*/ 876349 h 3797286"/>
              <a:gd name="connsiteX3" fmla="*/ 906003 w 4208105"/>
              <a:gd name="connsiteY3" fmla="*/ 904474 h 3797286"/>
              <a:gd name="connsiteX4" fmla="*/ 512894 w 4208105"/>
              <a:gd name="connsiteY4" fmla="*/ 1099618 h 3797286"/>
              <a:gd name="connsiteX5" fmla="*/ 165959 w 4208105"/>
              <a:gd name="connsiteY5" fmla="*/ 1287163 h 3797286"/>
              <a:gd name="connsiteX6" fmla="*/ 16554 w 4208105"/>
              <a:gd name="connsiteY6" fmla="*/ 1886600 h 3797286"/>
              <a:gd name="connsiteX7" fmla="*/ 16554 w 4208105"/>
              <a:gd name="connsiteY7" fmla="*/ 2381900 h 3797286"/>
              <a:gd name="connsiteX8" fmla="*/ 130854 w 4208105"/>
              <a:gd name="connsiteY8" fmla="*/ 2788300 h 3797286"/>
              <a:gd name="connsiteX9" fmla="*/ 435654 w 4208105"/>
              <a:gd name="connsiteY9" fmla="*/ 3270900 h 3797286"/>
              <a:gd name="connsiteX10" fmla="*/ 1038134 w 4208105"/>
              <a:gd name="connsiteY10" fmla="*/ 3697561 h 3797286"/>
              <a:gd name="connsiteX11" fmla="*/ 1492911 w 4208105"/>
              <a:gd name="connsiteY11" fmla="*/ 3794830 h 3797286"/>
              <a:gd name="connsiteX12" fmla="*/ 2173426 w 4208105"/>
              <a:gd name="connsiteY12" fmla="*/ 3787415 h 3797286"/>
              <a:gd name="connsiteX13" fmla="*/ 2556554 w 4208105"/>
              <a:gd name="connsiteY13" fmla="*/ 3778900 h 3797286"/>
              <a:gd name="connsiteX14" fmla="*/ 3440829 w 4208105"/>
              <a:gd name="connsiteY14" fmla="*/ 3563615 h 3797286"/>
              <a:gd name="connsiteX15" fmla="*/ 4056569 w 4208105"/>
              <a:gd name="connsiteY15" fmla="*/ 3357694 h 3797286"/>
              <a:gd name="connsiteX16" fmla="*/ 4184171 w 4208105"/>
              <a:gd name="connsiteY16" fmla="*/ 3095542 h 3797286"/>
              <a:gd name="connsiteX17" fmla="*/ 4194854 w 4208105"/>
              <a:gd name="connsiteY17" fmla="*/ 2623200 h 3797286"/>
              <a:gd name="connsiteX18" fmla="*/ 4207554 w 4208105"/>
              <a:gd name="connsiteY18" fmla="*/ 1581800 h 3797286"/>
              <a:gd name="connsiteX19" fmla="*/ 4171510 w 4208105"/>
              <a:gd name="connsiteY19" fmla="*/ 576297 h 3797286"/>
              <a:gd name="connsiteX20" fmla="*/ 4084739 w 4208105"/>
              <a:gd name="connsiteY20" fmla="*/ 382788 h 3797286"/>
              <a:gd name="connsiteX21" fmla="*/ 3788454 w 4208105"/>
              <a:gd name="connsiteY21" fmla="*/ 311800 h 3797286"/>
              <a:gd name="connsiteX22" fmla="*/ 3065508 w 4208105"/>
              <a:gd name="connsiteY22" fmla="*/ 216587 h 3797286"/>
              <a:gd name="connsiteX23" fmla="*/ 2940199 w 4208105"/>
              <a:gd name="connsiteY23" fmla="*/ 192435 h 3797286"/>
              <a:gd name="connsiteX24" fmla="*/ 1972133 w 4208105"/>
              <a:gd name="connsiteY24" fmla="*/ 20801 h 3797286"/>
              <a:gd name="connsiteX25" fmla="*/ 2563642 w 4208105"/>
              <a:gd name="connsiteY25" fmla="*/ 733199 h 3797286"/>
              <a:gd name="connsiteX26" fmla="*/ 2169352 w 4208105"/>
              <a:gd name="connsiteY26" fmla="*/ 840207 h 3797286"/>
              <a:gd name="connsiteX0" fmla="*/ 2169352 w 4208105"/>
              <a:gd name="connsiteY0" fmla="*/ 684331 h 3641410"/>
              <a:gd name="connsiteX1" fmla="*/ 1797212 w 4208105"/>
              <a:gd name="connsiteY1" fmla="*/ 629081 h 3641410"/>
              <a:gd name="connsiteX2" fmla="*/ 1493298 w 4208105"/>
              <a:gd name="connsiteY2" fmla="*/ 720473 h 3641410"/>
              <a:gd name="connsiteX3" fmla="*/ 906003 w 4208105"/>
              <a:gd name="connsiteY3" fmla="*/ 748598 h 3641410"/>
              <a:gd name="connsiteX4" fmla="*/ 512894 w 4208105"/>
              <a:gd name="connsiteY4" fmla="*/ 943742 h 3641410"/>
              <a:gd name="connsiteX5" fmla="*/ 165959 w 4208105"/>
              <a:gd name="connsiteY5" fmla="*/ 1131287 h 3641410"/>
              <a:gd name="connsiteX6" fmla="*/ 16554 w 4208105"/>
              <a:gd name="connsiteY6" fmla="*/ 1730724 h 3641410"/>
              <a:gd name="connsiteX7" fmla="*/ 16554 w 4208105"/>
              <a:gd name="connsiteY7" fmla="*/ 2226024 h 3641410"/>
              <a:gd name="connsiteX8" fmla="*/ 130854 w 4208105"/>
              <a:gd name="connsiteY8" fmla="*/ 2632424 h 3641410"/>
              <a:gd name="connsiteX9" fmla="*/ 435654 w 4208105"/>
              <a:gd name="connsiteY9" fmla="*/ 3115024 h 3641410"/>
              <a:gd name="connsiteX10" fmla="*/ 1038134 w 4208105"/>
              <a:gd name="connsiteY10" fmla="*/ 3541685 h 3641410"/>
              <a:gd name="connsiteX11" fmla="*/ 1492911 w 4208105"/>
              <a:gd name="connsiteY11" fmla="*/ 3638954 h 3641410"/>
              <a:gd name="connsiteX12" fmla="*/ 2173426 w 4208105"/>
              <a:gd name="connsiteY12" fmla="*/ 3631539 h 3641410"/>
              <a:gd name="connsiteX13" fmla="*/ 2556554 w 4208105"/>
              <a:gd name="connsiteY13" fmla="*/ 3623024 h 3641410"/>
              <a:gd name="connsiteX14" fmla="*/ 3440829 w 4208105"/>
              <a:gd name="connsiteY14" fmla="*/ 3407739 h 3641410"/>
              <a:gd name="connsiteX15" fmla="*/ 4056569 w 4208105"/>
              <a:gd name="connsiteY15" fmla="*/ 3201818 h 3641410"/>
              <a:gd name="connsiteX16" fmla="*/ 4184171 w 4208105"/>
              <a:gd name="connsiteY16" fmla="*/ 2939666 h 3641410"/>
              <a:gd name="connsiteX17" fmla="*/ 4194854 w 4208105"/>
              <a:gd name="connsiteY17" fmla="*/ 2467324 h 3641410"/>
              <a:gd name="connsiteX18" fmla="*/ 4207554 w 4208105"/>
              <a:gd name="connsiteY18" fmla="*/ 1425924 h 3641410"/>
              <a:gd name="connsiteX19" fmla="*/ 4171510 w 4208105"/>
              <a:gd name="connsiteY19" fmla="*/ 420421 h 3641410"/>
              <a:gd name="connsiteX20" fmla="*/ 4084739 w 4208105"/>
              <a:gd name="connsiteY20" fmla="*/ 226912 h 3641410"/>
              <a:gd name="connsiteX21" fmla="*/ 3788454 w 4208105"/>
              <a:gd name="connsiteY21" fmla="*/ 155924 h 3641410"/>
              <a:gd name="connsiteX22" fmla="*/ 3065508 w 4208105"/>
              <a:gd name="connsiteY22" fmla="*/ 60711 h 3641410"/>
              <a:gd name="connsiteX23" fmla="*/ 2940199 w 4208105"/>
              <a:gd name="connsiteY23" fmla="*/ 36559 h 3641410"/>
              <a:gd name="connsiteX24" fmla="*/ 2563642 w 4208105"/>
              <a:gd name="connsiteY24" fmla="*/ 577323 h 3641410"/>
              <a:gd name="connsiteX25" fmla="*/ 2169352 w 4208105"/>
              <a:gd name="connsiteY25" fmla="*/ 684331 h 3641410"/>
              <a:gd name="connsiteX0" fmla="*/ 2169352 w 4208105"/>
              <a:gd name="connsiteY0" fmla="*/ 643347 h 3600426"/>
              <a:gd name="connsiteX1" fmla="*/ 1797212 w 4208105"/>
              <a:gd name="connsiteY1" fmla="*/ 588097 h 3600426"/>
              <a:gd name="connsiteX2" fmla="*/ 1493298 w 4208105"/>
              <a:gd name="connsiteY2" fmla="*/ 679489 h 3600426"/>
              <a:gd name="connsiteX3" fmla="*/ 906003 w 4208105"/>
              <a:gd name="connsiteY3" fmla="*/ 707614 h 3600426"/>
              <a:gd name="connsiteX4" fmla="*/ 512894 w 4208105"/>
              <a:gd name="connsiteY4" fmla="*/ 902758 h 3600426"/>
              <a:gd name="connsiteX5" fmla="*/ 165959 w 4208105"/>
              <a:gd name="connsiteY5" fmla="*/ 1090303 h 3600426"/>
              <a:gd name="connsiteX6" fmla="*/ 16554 w 4208105"/>
              <a:gd name="connsiteY6" fmla="*/ 1689740 h 3600426"/>
              <a:gd name="connsiteX7" fmla="*/ 16554 w 4208105"/>
              <a:gd name="connsiteY7" fmla="*/ 2185040 h 3600426"/>
              <a:gd name="connsiteX8" fmla="*/ 130854 w 4208105"/>
              <a:gd name="connsiteY8" fmla="*/ 2591440 h 3600426"/>
              <a:gd name="connsiteX9" fmla="*/ 435654 w 4208105"/>
              <a:gd name="connsiteY9" fmla="*/ 3074040 h 3600426"/>
              <a:gd name="connsiteX10" fmla="*/ 1038134 w 4208105"/>
              <a:gd name="connsiteY10" fmla="*/ 3500701 h 3600426"/>
              <a:gd name="connsiteX11" fmla="*/ 1492911 w 4208105"/>
              <a:gd name="connsiteY11" fmla="*/ 3597970 h 3600426"/>
              <a:gd name="connsiteX12" fmla="*/ 2173426 w 4208105"/>
              <a:gd name="connsiteY12" fmla="*/ 3590555 h 3600426"/>
              <a:gd name="connsiteX13" fmla="*/ 2556554 w 4208105"/>
              <a:gd name="connsiteY13" fmla="*/ 3582040 h 3600426"/>
              <a:gd name="connsiteX14" fmla="*/ 3440829 w 4208105"/>
              <a:gd name="connsiteY14" fmla="*/ 3366755 h 3600426"/>
              <a:gd name="connsiteX15" fmla="*/ 4056569 w 4208105"/>
              <a:gd name="connsiteY15" fmla="*/ 3160834 h 3600426"/>
              <a:gd name="connsiteX16" fmla="*/ 4184171 w 4208105"/>
              <a:gd name="connsiteY16" fmla="*/ 2898682 h 3600426"/>
              <a:gd name="connsiteX17" fmla="*/ 4194854 w 4208105"/>
              <a:gd name="connsiteY17" fmla="*/ 2426340 h 3600426"/>
              <a:gd name="connsiteX18" fmla="*/ 4207554 w 4208105"/>
              <a:gd name="connsiteY18" fmla="*/ 1384940 h 3600426"/>
              <a:gd name="connsiteX19" fmla="*/ 4171510 w 4208105"/>
              <a:gd name="connsiteY19" fmla="*/ 379437 h 3600426"/>
              <a:gd name="connsiteX20" fmla="*/ 4084739 w 4208105"/>
              <a:gd name="connsiteY20" fmla="*/ 185928 h 3600426"/>
              <a:gd name="connsiteX21" fmla="*/ 3788454 w 4208105"/>
              <a:gd name="connsiteY21" fmla="*/ 114940 h 3600426"/>
              <a:gd name="connsiteX22" fmla="*/ 3065508 w 4208105"/>
              <a:gd name="connsiteY22" fmla="*/ 19727 h 3600426"/>
              <a:gd name="connsiteX23" fmla="*/ 2563642 w 4208105"/>
              <a:gd name="connsiteY23" fmla="*/ 536339 h 3600426"/>
              <a:gd name="connsiteX24" fmla="*/ 2169352 w 4208105"/>
              <a:gd name="connsiteY24" fmla="*/ 643347 h 3600426"/>
              <a:gd name="connsiteX0" fmla="*/ 2169352 w 4208105"/>
              <a:gd name="connsiteY0" fmla="*/ 548181 h 3505260"/>
              <a:gd name="connsiteX1" fmla="*/ 1797212 w 4208105"/>
              <a:gd name="connsiteY1" fmla="*/ 492931 h 3505260"/>
              <a:gd name="connsiteX2" fmla="*/ 1493298 w 4208105"/>
              <a:gd name="connsiteY2" fmla="*/ 584323 h 3505260"/>
              <a:gd name="connsiteX3" fmla="*/ 906003 w 4208105"/>
              <a:gd name="connsiteY3" fmla="*/ 612448 h 3505260"/>
              <a:gd name="connsiteX4" fmla="*/ 512894 w 4208105"/>
              <a:gd name="connsiteY4" fmla="*/ 807592 h 3505260"/>
              <a:gd name="connsiteX5" fmla="*/ 165959 w 4208105"/>
              <a:gd name="connsiteY5" fmla="*/ 995137 h 3505260"/>
              <a:gd name="connsiteX6" fmla="*/ 16554 w 4208105"/>
              <a:gd name="connsiteY6" fmla="*/ 1594574 h 3505260"/>
              <a:gd name="connsiteX7" fmla="*/ 16554 w 4208105"/>
              <a:gd name="connsiteY7" fmla="*/ 2089874 h 3505260"/>
              <a:gd name="connsiteX8" fmla="*/ 130854 w 4208105"/>
              <a:gd name="connsiteY8" fmla="*/ 2496274 h 3505260"/>
              <a:gd name="connsiteX9" fmla="*/ 435654 w 4208105"/>
              <a:gd name="connsiteY9" fmla="*/ 2978874 h 3505260"/>
              <a:gd name="connsiteX10" fmla="*/ 1038134 w 4208105"/>
              <a:gd name="connsiteY10" fmla="*/ 3405535 h 3505260"/>
              <a:gd name="connsiteX11" fmla="*/ 1492911 w 4208105"/>
              <a:gd name="connsiteY11" fmla="*/ 3502804 h 3505260"/>
              <a:gd name="connsiteX12" fmla="*/ 2173426 w 4208105"/>
              <a:gd name="connsiteY12" fmla="*/ 3495389 h 3505260"/>
              <a:gd name="connsiteX13" fmla="*/ 2556554 w 4208105"/>
              <a:gd name="connsiteY13" fmla="*/ 3486874 h 3505260"/>
              <a:gd name="connsiteX14" fmla="*/ 3440829 w 4208105"/>
              <a:gd name="connsiteY14" fmla="*/ 3271589 h 3505260"/>
              <a:gd name="connsiteX15" fmla="*/ 4056569 w 4208105"/>
              <a:gd name="connsiteY15" fmla="*/ 3065668 h 3505260"/>
              <a:gd name="connsiteX16" fmla="*/ 4184171 w 4208105"/>
              <a:gd name="connsiteY16" fmla="*/ 2803516 h 3505260"/>
              <a:gd name="connsiteX17" fmla="*/ 4194854 w 4208105"/>
              <a:gd name="connsiteY17" fmla="*/ 2331174 h 3505260"/>
              <a:gd name="connsiteX18" fmla="*/ 4207554 w 4208105"/>
              <a:gd name="connsiteY18" fmla="*/ 1289774 h 3505260"/>
              <a:gd name="connsiteX19" fmla="*/ 4171510 w 4208105"/>
              <a:gd name="connsiteY19" fmla="*/ 284271 h 3505260"/>
              <a:gd name="connsiteX20" fmla="*/ 4084739 w 4208105"/>
              <a:gd name="connsiteY20" fmla="*/ 90762 h 3505260"/>
              <a:gd name="connsiteX21" fmla="*/ 3788454 w 4208105"/>
              <a:gd name="connsiteY21" fmla="*/ 19774 h 3505260"/>
              <a:gd name="connsiteX22" fmla="*/ 2563642 w 4208105"/>
              <a:gd name="connsiteY22" fmla="*/ 441173 h 3505260"/>
              <a:gd name="connsiteX23" fmla="*/ 2169352 w 4208105"/>
              <a:gd name="connsiteY23" fmla="*/ 548181 h 3505260"/>
              <a:gd name="connsiteX0" fmla="*/ 2169352 w 4208105"/>
              <a:gd name="connsiteY0" fmla="*/ 548181 h 3505260"/>
              <a:gd name="connsiteX1" fmla="*/ 1493298 w 4208105"/>
              <a:gd name="connsiteY1" fmla="*/ 584323 h 3505260"/>
              <a:gd name="connsiteX2" fmla="*/ 906003 w 4208105"/>
              <a:gd name="connsiteY2" fmla="*/ 612448 h 3505260"/>
              <a:gd name="connsiteX3" fmla="*/ 512894 w 4208105"/>
              <a:gd name="connsiteY3" fmla="*/ 807592 h 3505260"/>
              <a:gd name="connsiteX4" fmla="*/ 165959 w 4208105"/>
              <a:gd name="connsiteY4" fmla="*/ 995137 h 3505260"/>
              <a:gd name="connsiteX5" fmla="*/ 16554 w 4208105"/>
              <a:gd name="connsiteY5" fmla="*/ 1594574 h 3505260"/>
              <a:gd name="connsiteX6" fmla="*/ 16554 w 4208105"/>
              <a:gd name="connsiteY6" fmla="*/ 2089874 h 3505260"/>
              <a:gd name="connsiteX7" fmla="*/ 130854 w 4208105"/>
              <a:gd name="connsiteY7" fmla="*/ 2496274 h 3505260"/>
              <a:gd name="connsiteX8" fmla="*/ 435654 w 4208105"/>
              <a:gd name="connsiteY8" fmla="*/ 2978874 h 3505260"/>
              <a:gd name="connsiteX9" fmla="*/ 1038134 w 4208105"/>
              <a:gd name="connsiteY9" fmla="*/ 3405535 h 3505260"/>
              <a:gd name="connsiteX10" fmla="*/ 1492911 w 4208105"/>
              <a:gd name="connsiteY10" fmla="*/ 3502804 h 3505260"/>
              <a:gd name="connsiteX11" fmla="*/ 2173426 w 4208105"/>
              <a:gd name="connsiteY11" fmla="*/ 3495389 h 3505260"/>
              <a:gd name="connsiteX12" fmla="*/ 2556554 w 4208105"/>
              <a:gd name="connsiteY12" fmla="*/ 3486874 h 3505260"/>
              <a:gd name="connsiteX13" fmla="*/ 3440829 w 4208105"/>
              <a:gd name="connsiteY13" fmla="*/ 3271589 h 3505260"/>
              <a:gd name="connsiteX14" fmla="*/ 4056569 w 4208105"/>
              <a:gd name="connsiteY14" fmla="*/ 3065668 h 3505260"/>
              <a:gd name="connsiteX15" fmla="*/ 4184171 w 4208105"/>
              <a:gd name="connsiteY15" fmla="*/ 2803516 h 3505260"/>
              <a:gd name="connsiteX16" fmla="*/ 4194854 w 4208105"/>
              <a:gd name="connsiteY16" fmla="*/ 2331174 h 3505260"/>
              <a:gd name="connsiteX17" fmla="*/ 4207554 w 4208105"/>
              <a:gd name="connsiteY17" fmla="*/ 1289774 h 3505260"/>
              <a:gd name="connsiteX18" fmla="*/ 4171510 w 4208105"/>
              <a:gd name="connsiteY18" fmla="*/ 284271 h 3505260"/>
              <a:gd name="connsiteX19" fmla="*/ 4084739 w 4208105"/>
              <a:gd name="connsiteY19" fmla="*/ 90762 h 3505260"/>
              <a:gd name="connsiteX20" fmla="*/ 3788454 w 4208105"/>
              <a:gd name="connsiteY20" fmla="*/ 19774 h 3505260"/>
              <a:gd name="connsiteX21" fmla="*/ 2563642 w 4208105"/>
              <a:gd name="connsiteY21" fmla="*/ 441173 h 3505260"/>
              <a:gd name="connsiteX22" fmla="*/ 2169352 w 4208105"/>
              <a:gd name="connsiteY22" fmla="*/ 548181 h 3505260"/>
              <a:gd name="connsiteX0" fmla="*/ 2169352 w 4208105"/>
              <a:gd name="connsiteY0" fmla="*/ 548181 h 3505260"/>
              <a:gd name="connsiteX1" fmla="*/ 1493298 w 4208105"/>
              <a:gd name="connsiteY1" fmla="*/ 584323 h 3505260"/>
              <a:gd name="connsiteX2" fmla="*/ 906003 w 4208105"/>
              <a:gd name="connsiteY2" fmla="*/ 612448 h 3505260"/>
              <a:gd name="connsiteX3" fmla="*/ 165959 w 4208105"/>
              <a:gd name="connsiteY3" fmla="*/ 995137 h 3505260"/>
              <a:gd name="connsiteX4" fmla="*/ 16554 w 4208105"/>
              <a:gd name="connsiteY4" fmla="*/ 1594574 h 3505260"/>
              <a:gd name="connsiteX5" fmla="*/ 16554 w 4208105"/>
              <a:gd name="connsiteY5" fmla="*/ 2089874 h 3505260"/>
              <a:gd name="connsiteX6" fmla="*/ 130854 w 4208105"/>
              <a:gd name="connsiteY6" fmla="*/ 2496274 h 3505260"/>
              <a:gd name="connsiteX7" fmla="*/ 435654 w 4208105"/>
              <a:gd name="connsiteY7" fmla="*/ 2978874 h 3505260"/>
              <a:gd name="connsiteX8" fmla="*/ 1038134 w 4208105"/>
              <a:gd name="connsiteY8" fmla="*/ 3405535 h 3505260"/>
              <a:gd name="connsiteX9" fmla="*/ 1492911 w 4208105"/>
              <a:gd name="connsiteY9" fmla="*/ 3502804 h 3505260"/>
              <a:gd name="connsiteX10" fmla="*/ 2173426 w 4208105"/>
              <a:gd name="connsiteY10" fmla="*/ 3495389 h 3505260"/>
              <a:gd name="connsiteX11" fmla="*/ 2556554 w 4208105"/>
              <a:gd name="connsiteY11" fmla="*/ 3486874 h 3505260"/>
              <a:gd name="connsiteX12" fmla="*/ 3440829 w 4208105"/>
              <a:gd name="connsiteY12" fmla="*/ 3271589 h 3505260"/>
              <a:gd name="connsiteX13" fmla="*/ 4056569 w 4208105"/>
              <a:gd name="connsiteY13" fmla="*/ 3065668 h 3505260"/>
              <a:gd name="connsiteX14" fmla="*/ 4184171 w 4208105"/>
              <a:gd name="connsiteY14" fmla="*/ 2803516 h 3505260"/>
              <a:gd name="connsiteX15" fmla="*/ 4194854 w 4208105"/>
              <a:gd name="connsiteY15" fmla="*/ 2331174 h 3505260"/>
              <a:gd name="connsiteX16" fmla="*/ 4207554 w 4208105"/>
              <a:gd name="connsiteY16" fmla="*/ 1289774 h 3505260"/>
              <a:gd name="connsiteX17" fmla="*/ 4171510 w 4208105"/>
              <a:gd name="connsiteY17" fmla="*/ 284271 h 3505260"/>
              <a:gd name="connsiteX18" fmla="*/ 4084739 w 4208105"/>
              <a:gd name="connsiteY18" fmla="*/ 90762 h 3505260"/>
              <a:gd name="connsiteX19" fmla="*/ 3788454 w 4208105"/>
              <a:gd name="connsiteY19" fmla="*/ 19774 h 3505260"/>
              <a:gd name="connsiteX20" fmla="*/ 2563642 w 4208105"/>
              <a:gd name="connsiteY20" fmla="*/ 441173 h 3505260"/>
              <a:gd name="connsiteX21" fmla="*/ 2169352 w 4208105"/>
              <a:gd name="connsiteY21" fmla="*/ 548181 h 3505260"/>
              <a:gd name="connsiteX0" fmla="*/ 2153261 w 4192014"/>
              <a:gd name="connsiteY0" fmla="*/ 548181 h 3505260"/>
              <a:gd name="connsiteX1" fmla="*/ 1477207 w 4192014"/>
              <a:gd name="connsiteY1" fmla="*/ 584323 h 3505260"/>
              <a:gd name="connsiteX2" fmla="*/ 889912 w 4192014"/>
              <a:gd name="connsiteY2" fmla="*/ 612448 h 3505260"/>
              <a:gd name="connsiteX3" fmla="*/ 149868 w 4192014"/>
              <a:gd name="connsiteY3" fmla="*/ 995137 h 3505260"/>
              <a:gd name="connsiteX4" fmla="*/ 463 w 4192014"/>
              <a:gd name="connsiteY4" fmla="*/ 1594574 h 3505260"/>
              <a:gd name="connsiteX5" fmla="*/ 114763 w 4192014"/>
              <a:gd name="connsiteY5" fmla="*/ 2496274 h 3505260"/>
              <a:gd name="connsiteX6" fmla="*/ 419563 w 4192014"/>
              <a:gd name="connsiteY6" fmla="*/ 2978874 h 3505260"/>
              <a:gd name="connsiteX7" fmla="*/ 1022043 w 4192014"/>
              <a:gd name="connsiteY7" fmla="*/ 3405535 h 3505260"/>
              <a:gd name="connsiteX8" fmla="*/ 1476820 w 4192014"/>
              <a:gd name="connsiteY8" fmla="*/ 3502804 h 3505260"/>
              <a:gd name="connsiteX9" fmla="*/ 2157335 w 4192014"/>
              <a:gd name="connsiteY9" fmla="*/ 3495389 h 3505260"/>
              <a:gd name="connsiteX10" fmla="*/ 2540463 w 4192014"/>
              <a:gd name="connsiteY10" fmla="*/ 3486874 h 3505260"/>
              <a:gd name="connsiteX11" fmla="*/ 3424738 w 4192014"/>
              <a:gd name="connsiteY11" fmla="*/ 3271589 h 3505260"/>
              <a:gd name="connsiteX12" fmla="*/ 4040478 w 4192014"/>
              <a:gd name="connsiteY12" fmla="*/ 3065668 h 3505260"/>
              <a:gd name="connsiteX13" fmla="*/ 4168080 w 4192014"/>
              <a:gd name="connsiteY13" fmla="*/ 2803516 h 3505260"/>
              <a:gd name="connsiteX14" fmla="*/ 4178763 w 4192014"/>
              <a:gd name="connsiteY14" fmla="*/ 2331174 h 3505260"/>
              <a:gd name="connsiteX15" fmla="*/ 4191463 w 4192014"/>
              <a:gd name="connsiteY15" fmla="*/ 1289774 h 3505260"/>
              <a:gd name="connsiteX16" fmla="*/ 4155419 w 4192014"/>
              <a:gd name="connsiteY16" fmla="*/ 284271 h 3505260"/>
              <a:gd name="connsiteX17" fmla="*/ 4068648 w 4192014"/>
              <a:gd name="connsiteY17" fmla="*/ 90762 h 3505260"/>
              <a:gd name="connsiteX18" fmla="*/ 3772363 w 4192014"/>
              <a:gd name="connsiteY18" fmla="*/ 19774 h 3505260"/>
              <a:gd name="connsiteX19" fmla="*/ 2547551 w 4192014"/>
              <a:gd name="connsiteY19" fmla="*/ 441173 h 3505260"/>
              <a:gd name="connsiteX20" fmla="*/ 2153261 w 4192014"/>
              <a:gd name="connsiteY20" fmla="*/ 548181 h 3505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192014" h="3505260">
                <a:moveTo>
                  <a:pt x="2153261" y="548181"/>
                </a:moveTo>
                <a:lnTo>
                  <a:pt x="1477207" y="584323"/>
                </a:lnTo>
                <a:cubicBezTo>
                  <a:pt x="1375607" y="597023"/>
                  <a:pt x="1111135" y="543979"/>
                  <a:pt x="889912" y="612448"/>
                </a:cubicBezTo>
                <a:cubicBezTo>
                  <a:pt x="668689" y="680917"/>
                  <a:pt x="298110" y="831449"/>
                  <a:pt x="149868" y="995137"/>
                </a:cubicBezTo>
                <a:cubicBezTo>
                  <a:pt x="1627" y="1158825"/>
                  <a:pt x="6314" y="1344385"/>
                  <a:pt x="463" y="1594574"/>
                </a:cubicBezTo>
                <a:cubicBezTo>
                  <a:pt x="-5388" y="1844763"/>
                  <a:pt x="44913" y="2265557"/>
                  <a:pt x="114763" y="2496274"/>
                </a:cubicBezTo>
                <a:cubicBezTo>
                  <a:pt x="184613" y="2726991"/>
                  <a:pt x="268350" y="2827331"/>
                  <a:pt x="419563" y="2978874"/>
                </a:cubicBezTo>
                <a:cubicBezTo>
                  <a:pt x="570776" y="3130417"/>
                  <a:pt x="845834" y="3318213"/>
                  <a:pt x="1022043" y="3405535"/>
                </a:cubicBezTo>
                <a:cubicBezTo>
                  <a:pt x="1198252" y="3492857"/>
                  <a:pt x="1413320" y="3498571"/>
                  <a:pt x="1476820" y="3502804"/>
                </a:cubicBezTo>
                <a:lnTo>
                  <a:pt x="2157335" y="3495389"/>
                </a:lnTo>
                <a:cubicBezTo>
                  <a:pt x="2334609" y="3492734"/>
                  <a:pt x="2329229" y="3524174"/>
                  <a:pt x="2540463" y="3486874"/>
                </a:cubicBezTo>
                <a:cubicBezTo>
                  <a:pt x="2751697" y="3449574"/>
                  <a:pt x="3174736" y="3341790"/>
                  <a:pt x="3424738" y="3271589"/>
                </a:cubicBezTo>
                <a:cubicBezTo>
                  <a:pt x="3674740" y="3201388"/>
                  <a:pt x="3916588" y="3143680"/>
                  <a:pt x="4040478" y="3065668"/>
                </a:cubicBezTo>
                <a:cubicBezTo>
                  <a:pt x="4164368" y="2987656"/>
                  <a:pt x="4145033" y="2925932"/>
                  <a:pt x="4168080" y="2803516"/>
                </a:cubicBezTo>
                <a:cubicBezTo>
                  <a:pt x="4191128" y="2681100"/>
                  <a:pt x="4180182" y="2514247"/>
                  <a:pt x="4178763" y="2331174"/>
                </a:cubicBezTo>
                <a:cubicBezTo>
                  <a:pt x="4177344" y="2097301"/>
                  <a:pt x="4195354" y="1630924"/>
                  <a:pt x="4191463" y="1289774"/>
                </a:cubicBezTo>
                <a:cubicBezTo>
                  <a:pt x="4187572" y="948624"/>
                  <a:pt x="4175888" y="484106"/>
                  <a:pt x="4155419" y="284271"/>
                </a:cubicBezTo>
                <a:cubicBezTo>
                  <a:pt x="4134950" y="84436"/>
                  <a:pt x="4123787" y="109142"/>
                  <a:pt x="4068648" y="90762"/>
                </a:cubicBezTo>
                <a:cubicBezTo>
                  <a:pt x="4004805" y="46679"/>
                  <a:pt x="4025879" y="-38628"/>
                  <a:pt x="3772363" y="19774"/>
                </a:cubicBezTo>
                <a:cubicBezTo>
                  <a:pt x="3518847" y="78176"/>
                  <a:pt x="2817401" y="353105"/>
                  <a:pt x="2547551" y="441173"/>
                </a:cubicBezTo>
                <a:cubicBezTo>
                  <a:pt x="2277701" y="529241"/>
                  <a:pt x="2273911" y="550298"/>
                  <a:pt x="2153261" y="548181"/>
                </a:cubicBezTo>
                <a:close/>
              </a:path>
            </a:pathLst>
          </a:cu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8" name="Straight Connector 77"/>
          <p:cNvCxnSpPr/>
          <p:nvPr/>
        </p:nvCxnSpPr>
        <p:spPr>
          <a:xfrm>
            <a:off x="2239290" y="1826827"/>
            <a:ext cx="838200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3124200" y="1564575"/>
            <a:ext cx="2057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Communications boundary for scenario (UE4 perception)</a:t>
            </a:r>
            <a:endParaRPr lang="en-US" sz="1200" dirty="0"/>
          </a:p>
        </p:txBody>
      </p:sp>
      <p:sp>
        <p:nvSpPr>
          <p:cNvPr id="48" name="TextBox 47"/>
          <p:cNvSpPr txBox="1"/>
          <p:nvPr/>
        </p:nvSpPr>
        <p:spPr>
          <a:xfrm>
            <a:off x="228600" y="5791200"/>
            <a:ext cx="38027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Note: has no impact on MCPTT service</a:t>
            </a:r>
          </a:p>
          <a:p>
            <a:r>
              <a:rPr lang="en-GB" dirty="0" smtClean="0"/>
              <a:t>Scenario is noted, for no further work</a:t>
            </a:r>
            <a:endParaRPr lang="en-GB" dirty="0"/>
          </a:p>
        </p:txBody>
      </p:sp>
      <p:sp>
        <p:nvSpPr>
          <p:cNvPr id="49" name="TextBox 48"/>
          <p:cNvSpPr txBox="1"/>
          <p:nvPr/>
        </p:nvSpPr>
        <p:spPr>
          <a:xfrm rot="20080058">
            <a:off x="354015" y="2491105"/>
            <a:ext cx="50220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600" b="1" dirty="0" smtClean="0">
                <a:solidFill>
                  <a:srgbClr val="FF0000"/>
                </a:solidFill>
              </a:rPr>
              <a:t>Out of scope of SA6 work</a:t>
            </a:r>
            <a:endParaRPr lang="en-GB" sz="3600" b="1" dirty="0">
              <a:solidFill>
                <a:srgbClr val="FF0000"/>
              </a:solidFill>
            </a:endParaRPr>
          </a:p>
        </p:txBody>
      </p:sp>
      <p:cxnSp>
        <p:nvCxnSpPr>
          <p:cNvPr id="33" name="Straight Connector 32"/>
          <p:cNvCxnSpPr/>
          <p:nvPr/>
        </p:nvCxnSpPr>
        <p:spPr>
          <a:xfrm>
            <a:off x="6005007" y="1688159"/>
            <a:ext cx="8382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6893682" y="1524000"/>
            <a:ext cx="11767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Interconnection</a:t>
            </a:r>
            <a:endParaRPr lang="en-US" sz="1200" dirty="0"/>
          </a:p>
        </p:txBody>
      </p:sp>
      <p:cxnSp>
        <p:nvCxnSpPr>
          <p:cNvPr id="35" name="Straight Connector 34"/>
          <p:cNvCxnSpPr/>
          <p:nvPr/>
        </p:nvCxnSpPr>
        <p:spPr>
          <a:xfrm>
            <a:off x="5943600" y="1957450"/>
            <a:ext cx="838200" cy="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6808525" y="1799777"/>
            <a:ext cx="23958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MCPTT call related communication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xmlns="" val="36496443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Autofit/>
          </a:bodyPr>
          <a:lstStyle/>
          <a:p>
            <a:r>
              <a:rPr lang="en-US" sz="2400" dirty="0" smtClean="0"/>
              <a:t>Scenario 6: Communicating between UEs in different home PLMNs using different Primary MCPTT Services</a:t>
            </a:r>
            <a:br>
              <a:rPr lang="en-US" sz="2400" dirty="0" smtClean="0"/>
            </a:br>
            <a:r>
              <a:rPr lang="en-US" sz="2400" dirty="0" smtClean="0"/>
              <a:t>(Interconnect, not a roaming/MCPTT service migration scenario)</a:t>
            </a:r>
            <a:endParaRPr lang="en-US" sz="2400" dirty="0"/>
          </a:p>
        </p:txBody>
      </p:sp>
      <p:sp>
        <p:nvSpPr>
          <p:cNvPr id="4" name="Rectangle 3"/>
          <p:cNvSpPr/>
          <p:nvPr/>
        </p:nvSpPr>
        <p:spPr>
          <a:xfrm>
            <a:off x="304800" y="2872582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1524000" y="3352800"/>
            <a:ext cx="3055511" cy="22098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28600" y="2895600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UE1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594555" y="2361880"/>
            <a:ext cx="9144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514600" y="2419395"/>
            <a:ext cx="10443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MCPTT</a:t>
            </a:r>
          </a:p>
          <a:p>
            <a:r>
              <a:rPr lang="en-US" dirty="0" smtClean="0"/>
              <a:t>Service A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304800" y="3710783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228600" y="3733801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UE2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304800" y="4548984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228600" y="4572002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UE3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304800" y="5387185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28600" y="5410203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UE4</a:t>
            </a:r>
            <a:endParaRPr lang="en-US" dirty="0"/>
          </a:p>
        </p:txBody>
      </p:sp>
      <p:cxnSp>
        <p:nvCxnSpPr>
          <p:cNvPr id="16" name="Straight Connector 15"/>
          <p:cNvCxnSpPr>
            <a:stCxn id="6" idx="3"/>
          </p:cNvCxnSpPr>
          <p:nvPr/>
        </p:nvCxnSpPr>
        <p:spPr>
          <a:xfrm>
            <a:off x="789972" y="3074590"/>
            <a:ext cx="914400" cy="9144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1704372" y="398899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>
            <a:stCxn id="7" idx="2"/>
          </p:cNvCxnSpPr>
          <p:nvPr/>
        </p:nvCxnSpPr>
        <p:spPr>
          <a:xfrm>
            <a:off x="3051755" y="3123880"/>
            <a:ext cx="0" cy="25357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V="1">
            <a:off x="762000" y="4953001"/>
            <a:ext cx="1143000" cy="60959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V="1">
            <a:off x="734028" y="4451868"/>
            <a:ext cx="866172" cy="30480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762000" y="3930308"/>
            <a:ext cx="838200" cy="33689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>
            <a:stCxn id="6" idx="3"/>
            <a:endCxn id="7" idx="1"/>
          </p:cNvCxnSpPr>
          <p:nvPr/>
        </p:nvCxnSpPr>
        <p:spPr>
          <a:xfrm flipV="1">
            <a:off x="789972" y="2742880"/>
            <a:ext cx="1804583" cy="337386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>
            <a:stCxn id="9" idx="3"/>
            <a:endCxn id="8" idx="1"/>
          </p:cNvCxnSpPr>
          <p:nvPr/>
        </p:nvCxnSpPr>
        <p:spPr>
          <a:xfrm flipV="1">
            <a:off x="749152" y="2742561"/>
            <a:ext cx="1765448" cy="1170231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>
            <a:stCxn id="13" idx="3"/>
            <a:endCxn id="8" idx="1"/>
          </p:cNvCxnSpPr>
          <p:nvPr/>
        </p:nvCxnSpPr>
        <p:spPr>
          <a:xfrm flipV="1">
            <a:off x="749152" y="2742561"/>
            <a:ext cx="1765448" cy="2846633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>
            <a:stCxn id="12" idx="3"/>
            <a:endCxn id="8" idx="1"/>
          </p:cNvCxnSpPr>
          <p:nvPr/>
        </p:nvCxnSpPr>
        <p:spPr>
          <a:xfrm flipV="1">
            <a:off x="789972" y="2742561"/>
            <a:ext cx="1724628" cy="2014107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3581400" y="2438400"/>
            <a:ext cx="1102738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Primary A</a:t>
            </a:r>
            <a:endParaRPr lang="en-US" dirty="0"/>
          </a:p>
        </p:txBody>
      </p:sp>
      <p:sp>
        <p:nvSpPr>
          <p:cNvPr id="45" name="TextBox 44"/>
          <p:cNvSpPr txBox="1"/>
          <p:nvPr/>
        </p:nvSpPr>
        <p:spPr>
          <a:xfrm>
            <a:off x="2513225" y="4239638"/>
            <a:ext cx="13660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PLMN Home</a:t>
            </a:r>
            <a:endParaRPr lang="en-US" dirty="0"/>
          </a:p>
        </p:txBody>
      </p:sp>
      <p:sp>
        <p:nvSpPr>
          <p:cNvPr id="51" name="Rectangle 50"/>
          <p:cNvSpPr/>
          <p:nvPr/>
        </p:nvSpPr>
        <p:spPr>
          <a:xfrm>
            <a:off x="8472381" y="2971480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TextBox 52"/>
          <p:cNvSpPr txBox="1"/>
          <p:nvPr/>
        </p:nvSpPr>
        <p:spPr>
          <a:xfrm>
            <a:off x="8396181" y="2994498"/>
            <a:ext cx="6056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UEw</a:t>
            </a:r>
            <a:endParaRPr lang="en-US" dirty="0"/>
          </a:p>
        </p:txBody>
      </p:sp>
      <p:sp>
        <p:nvSpPr>
          <p:cNvPr id="54" name="Rectangle 53"/>
          <p:cNvSpPr/>
          <p:nvPr/>
        </p:nvSpPr>
        <p:spPr>
          <a:xfrm>
            <a:off x="5925013" y="2468723"/>
            <a:ext cx="914400" cy="762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TextBox 54"/>
          <p:cNvSpPr txBox="1"/>
          <p:nvPr/>
        </p:nvSpPr>
        <p:spPr>
          <a:xfrm>
            <a:off x="5897826" y="2526238"/>
            <a:ext cx="10363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MCPTT</a:t>
            </a:r>
          </a:p>
          <a:p>
            <a:r>
              <a:rPr lang="en-US" dirty="0" smtClean="0"/>
              <a:t>Service B</a:t>
            </a:r>
            <a:endParaRPr lang="en-US" dirty="0"/>
          </a:p>
        </p:txBody>
      </p:sp>
      <p:sp>
        <p:nvSpPr>
          <p:cNvPr id="56" name="Rectangle 55"/>
          <p:cNvSpPr/>
          <p:nvPr/>
        </p:nvSpPr>
        <p:spPr>
          <a:xfrm>
            <a:off x="8472381" y="3809681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TextBox 56"/>
          <p:cNvSpPr txBox="1"/>
          <p:nvPr/>
        </p:nvSpPr>
        <p:spPr>
          <a:xfrm>
            <a:off x="8396181" y="3832699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UEx</a:t>
            </a:r>
            <a:endParaRPr lang="en-US" dirty="0"/>
          </a:p>
        </p:txBody>
      </p:sp>
      <p:sp>
        <p:nvSpPr>
          <p:cNvPr id="58" name="Rectangle 57"/>
          <p:cNvSpPr/>
          <p:nvPr/>
        </p:nvSpPr>
        <p:spPr>
          <a:xfrm>
            <a:off x="8472381" y="4647882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TextBox 58"/>
          <p:cNvSpPr txBox="1"/>
          <p:nvPr/>
        </p:nvSpPr>
        <p:spPr>
          <a:xfrm>
            <a:off x="8396181" y="4670900"/>
            <a:ext cx="5431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UEy</a:t>
            </a:r>
            <a:endParaRPr lang="en-US" dirty="0"/>
          </a:p>
        </p:txBody>
      </p:sp>
      <p:sp>
        <p:nvSpPr>
          <p:cNvPr id="60" name="Rectangle 59"/>
          <p:cNvSpPr/>
          <p:nvPr/>
        </p:nvSpPr>
        <p:spPr>
          <a:xfrm>
            <a:off x="8472381" y="5486083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TextBox 60"/>
          <p:cNvSpPr txBox="1"/>
          <p:nvPr/>
        </p:nvSpPr>
        <p:spPr>
          <a:xfrm>
            <a:off x="8396181" y="5509101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UEz</a:t>
            </a:r>
            <a:endParaRPr lang="en-US" dirty="0"/>
          </a:p>
        </p:txBody>
      </p:sp>
      <p:cxnSp>
        <p:nvCxnSpPr>
          <p:cNvPr id="62" name="Straight Connector 61"/>
          <p:cNvCxnSpPr/>
          <p:nvPr/>
        </p:nvCxnSpPr>
        <p:spPr>
          <a:xfrm>
            <a:off x="7571659" y="4819898"/>
            <a:ext cx="914400" cy="9144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>
            <a:stCxn id="54" idx="2"/>
          </p:cNvCxnSpPr>
          <p:nvPr/>
        </p:nvCxnSpPr>
        <p:spPr>
          <a:xfrm>
            <a:off x="6382213" y="3230723"/>
            <a:ext cx="0" cy="25357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flipV="1">
            <a:off x="7348860" y="3239073"/>
            <a:ext cx="1143000" cy="60959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 flipV="1">
            <a:off x="7585953" y="4038600"/>
            <a:ext cx="866172" cy="30480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>
            <a:off x="7662153" y="4495800"/>
            <a:ext cx="838200" cy="33689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>
            <a:stCxn id="53" idx="1"/>
            <a:endCxn id="54" idx="3"/>
          </p:cNvCxnSpPr>
          <p:nvPr/>
        </p:nvCxnSpPr>
        <p:spPr>
          <a:xfrm flipH="1" flipV="1">
            <a:off x="6839413" y="2849723"/>
            <a:ext cx="1556768" cy="329441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>
            <a:stCxn id="57" idx="1"/>
            <a:endCxn id="54" idx="3"/>
          </p:cNvCxnSpPr>
          <p:nvPr/>
        </p:nvCxnSpPr>
        <p:spPr>
          <a:xfrm flipH="1" flipV="1">
            <a:off x="6839413" y="2849723"/>
            <a:ext cx="1556768" cy="1167642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>
            <a:endCxn id="55" idx="3"/>
          </p:cNvCxnSpPr>
          <p:nvPr/>
        </p:nvCxnSpPr>
        <p:spPr>
          <a:xfrm flipH="1" flipV="1">
            <a:off x="6934200" y="2849404"/>
            <a:ext cx="1479008" cy="273979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>
            <a:endCxn id="54" idx="3"/>
          </p:cNvCxnSpPr>
          <p:nvPr/>
        </p:nvCxnSpPr>
        <p:spPr>
          <a:xfrm flipH="1" flipV="1">
            <a:off x="6839413" y="2849723"/>
            <a:ext cx="1612712" cy="1901269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4772677" y="2438400"/>
            <a:ext cx="1094723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Primary B</a:t>
            </a:r>
            <a:endParaRPr lang="en-US" dirty="0"/>
          </a:p>
        </p:txBody>
      </p:sp>
      <p:sp>
        <p:nvSpPr>
          <p:cNvPr id="52" name="Oval 51"/>
          <p:cNvSpPr/>
          <p:nvPr/>
        </p:nvSpPr>
        <p:spPr>
          <a:xfrm>
            <a:off x="5029200" y="3451698"/>
            <a:ext cx="2674511" cy="22098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73" name="TextBox 72"/>
          <p:cNvSpPr txBox="1"/>
          <p:nvPr/>
        </p:nvSpPr>
        <p:spPr>
          <a:xfrm>
            <a:off x="5723880" y="4303509"/>
            <a:ext cx="13660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PLMN Home</a:t>
            </a:r>
            <a:endParaRPr lang="en-US" dirty="0"/>
          </a:p>
        </p:txBody>
      </p:sp>
      <p:cxnSp>
        <p:nvCxnSpPr>
          <p:cNvPr id="63" name="Straight Connector 62"/>
          <p:cNvCxnSpPr/>
          <p:nvPr/>
        </p:nvCxnSpPr>
        <p:spPr>
          <a:xfrm flipH="1">
            <a:off x="3505200" y="2971800"/>
            <a:ext cx="2419813" cy="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4572000" y="4648200"/>
            <a:ext cx="457200" cy="0"/>
          </a:xfrm>
          <a:prstGeom prst="line">
            <a:avLst/>
          </a:prstGeom>
          <a:ln w="381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Freeform 73"/>
          <p:cNvSpPr/>
          <p:nvPr/>
        </p:nvSpPr>
        <p:spPr>
          <a:xfrm>
            <a:off x="195559" y="2301900"/>
            <a:ext cx="8834777" cy="3937957"/>
          </a:xfrm>
          <a:custGeom>
            <a:avLst/>
            <a:gdLst>
              <a:gd name="connsiteX0" fmla="*/ 7351413 w 7452902"/>
              <a:gd name="connsiteY0" fmla="*/ 434566 h 3331675"/>
              <a:gd name="connsiteX1" fmla="*/ 7351413 w 7452902"/>
              <a:gd name="connsiteY1" fmla="*/ 434566 h 3331675"/>
              <a:gd name="connsiteX2" fmla="*/ 7288039 w 7452902"/>
              <a:gd name="connsiteY2" fmla="*/ 389299 h 3331675"/>
              <a:gd name="connsiteX3" fmla="*/ 7233718 w 7452902"/>
              <a:gd name="connsiteY3" fmla="*/ 334978 h 3331675"/>
              <a:gd name="connsiteX4" fmla="*/ 7179398 w 7452902"/>
              <a:gd name="connsiteY4" fmla="*/ 307817 h 3331675"/>
              <a:gd name="connsiteX5" fmla="*/ 7106970 w 7452902"/>
              <a:gd name="connsiteY5" fmla="*/ 289711 h 3331675"/>
              <a:gd name="connsiteX6" fmla="*/ 7070756 w 7452902"/>
              <a:gd name="connsiteY6" fmla="*/ 280657 h 3331675"/>
              <a:gd name="connsiteX7" fmla="*/ 6880633 w 7452902"/>
              <a:gd name="connsiteY7" fmla="*/ 262550 h 3331675"/>
              <a:gd name="connsiteX8" fmla="*/ 6817259 w 7452902"/>
              <a:gd name="connsiteY8" fmla="*/ 253497 h 3331675"/>
              <a:gd name="connsiteX9" fmla="*/ 6690510 w 7452902"/>
              <a:gd name="connsiteY9" fmla="*/ 244443 h 3331675"/>
              <a:gd name="connsiteX10" fmla="*/ 6627136 w 7452902"/>
              <a:gd name="connsiteY10" fmla="*/ 235390 h 3331675"/>
              <a:gd name="connsiteX11" fmla="*/ 6545655 w 7452902"/>
              <a:gd name="connsiteY11" fmla="*/ 226336 h 3331675"/>
              <a:gd name="connsiteX12" fmla="*/ 6437013 w 7452902"/>
              <a:gd name="connsiteY12" fmla="*/ 208229 h 3331675"/>
              <a:gd name="connsiteX13" fmla="*/ 6074875 w 7452902"/>
              <a:gd name="connsiteY13" fmla="*/ 190122 h 3331675"/>
              <a:gd name="connsiteX14" fmla="*/ 5975287 w 7452902"/>
              <a:gd name="connsiteY14" fmla="*/ 172015 h 3331675"/>
              <a:gd name="connsiteX15" fmla="*/ 5939073 w 7452902"/>
              <a:gd name="connsiteY15" fmla="*/ 162962 h 3331675"/>
              <a:gd name="connsiteX16" fmla="*/ 5884752 w 7452902"/>
              <a:gd name="connsiteY16" fmla="*/ 144855 h 3331675"/>
              <a:gd name="connsiteX17" fmla="*/ 5821378 w 7452902"/>
              <a:gd name="connsiteY17" fmla="*/ 135802 h 3331675"/>
              <a:gd name="connsiteX18" fmla="*/ 5758004 w 7452902"/>
              <a:gd name="connsiteY18" fmla="*/ 117695 h 3331675"/>
              <a:gd name="connsiteX19" fmla="*/ 5649362 w 7452902"/>
              <a:gd name="connsiteY19" fmla="*/ 108641 h 3331675"/>
              <a:gd name="connsiteX20" fmla="*/ 5567881 w 7452902"/>
              <a:gd name="connsiteY20" fmla="*/ 99588 h 3331675"/>
              <a:gd name="connsiteX21" fmla="*/ 4291342 w 7452902"/>
              <a:gd name="connsiteY21" fmla="*/ 90534 h 3331675"/>
              <a:gd name="connsiteX22" fmla="*/ 4155540 w 7452902"/>
              <a:gd name="connsiteY22" fmla="*/ 72427 h 3331675"/>
              <a:gd name="connsiteX23" fmla="*/ 4028792 w 7452902"/>
              <a:gd name="connsiteY23" fmla="*/ 63374 h 3331675"/>
              <a:gd name="connsiteX24" fmla="*/ 3874883 w 7452902"/>
              <a:gd name="connsiteY24" fmla="*/ 45267 h 3331675"/>
              <a:gd name="connsiteX25" fmla="*/ 1982708 w 7452902"/>
              <a:gd name="connsiteY25" fmla="*/ 36214 h 3331675"/>
              <a:gd name="connsiteX26" fmla="*/ 1774479 w 7452902"/>
              <a:gd name="connsiteY26" fmla="*/ 9053 h 3331675"/>
              <a:gd name="connsiteX27" fmla="*/ 1647730 w 7452902"/>
              <a:gd name="connsiteY27" fmla="*/ 0 h 3331675"/>
              <a:gd name="connsiteX28" fmla="*/ 1176950 w 7452902"/>
              <a:gd name="connsiteY28" fmla="*/ 9053 h 3331675"/>
              <a:gd name="connsiteX29" fmla="*/ 1104522 w 7452902"/>
              <a:gd name="connsiteY29" fmla="*/ 27160 h 3331675"/>
              <a:gd name="connsiteX30" fmla="*/ 995881 w 7452902"/>
              <a:gd name="connsiteY30" fmla="*/ 45267 h 3331675"/>
              <a:gd name="connsiteX31" fmla="*/ 742384 w 7452902"/>
              <a:gd name="connsiteY31" fmla="*/ 63374 h 3331675"/>
              <a:gd name="connsiteX32" fmla="*/ 642796 w 7452902"/>
              <a:gd name="connsiteY32" fmla="*/ 81481 h 3331675"/>
              <a:gd name="connsiteX33" fmla="*/ 597528 w 7452902"/>
              <a:gd name="connsiteY33" fmla="*/ 90534 h 3331675"/>
              <a:gd name="connsiteX34" fmla="*/ 561314 w 7452902"/>
              <a:gd name="connsiteY34" fmla="*/ 99588 h 3331675"/>
              <a:gd name="connsiteX35" fmla="*/ 506994 w 7452902"/>
              <a:gd name="connsiteY35" fmla="*/ 108641 h 3331675"/>
              <a:gd name="connsiteX36" fmla="*/ 425512 w 7452902"/>
              <a:gd name="connsiteY36" fmla="*/ 135802 h 3331675"/>
              <a:gd name="connsiteX37" fmla="*/ 398352 w 7452902"/>
              <a:gd name="connsiteY37" fmla="*/ 144855 h 3331675"/>
              <a:gd name="connsiteX38" fmla="*/ 371192 w 7452902"/>
              <a:gd name="connsiteY38" fmla="*/ 153909 h 3331675"/>
              <a:gd name="connsiteX39" fmla="*/ 307817 w 7452902"/>
              <a:gd name="connsiteY39" fmla="*/ 172015 h 3331675"/>
              <a:gd name="connsiteX40" fmla="*/ 217283 w 7452902"/>
              <a:gd name="connsiteY40" fmla="*/ 226336 h 3331675"/>
              <a:gd name="connsiteX41" fmla="*/ 190122 w 7452902"/>
              <a:gd name="connsiteY41" fmla="*/ 244443 h 3331675"/>
              <a:gd name="connsiteX42" fmla="*/ 153908 w 7452902"/>
              <a:gd name="connsiteY42" fmla="*/ 298764 h 3331675"/>
              <a:gd name="connsiteX43" fmla="*/ 135802 w 7452902"/>
              <a:gd name="connsiteY43" fmla="*/ 325924 h 3331675"/>
              <a:gd name="connsiteX44" fmla="*/ 108641 w 7452902"/>
              <a:gd name="connsiteY44" fmla="*/ 380245 h 3331675"/>
              <a:gd name="connsiteX45" fmla="*/ 99588 w 7452902"/>
              <a:gd name="connsiteY45" fmla="*/ 796705 h 3331675"/>
              <a:gd name="connsiteX46" fmla="*/ 72427 w 7452902"/>
              <a:gd name="connsiteY46" fmla="*/ 878186 h 3331675"/>
              <a:gd name="connsiteX47" fmla="*/ 54320 w 7452902"/>
              <a:gd name="connsiteY47" fmla="*/ 932507 h 3331675"/>
              <a:gd name="connsiteX48" fmla="*/ 45267 w 7452902"/>
              <a:gd name="connsiteY48" fmla="*/ 959667 h 3331675"/>
              <a:gd name="connsiteX49" fmla="*/ 27160 w 7452902"/>
              <a:gd name="connsiteY49" fmla="*/ 1023041 h 3331675"/>
              <a:gd name="connsiteX50" fmla="*/ 18107 w 7452902"/>
              <a:gd name="connsiteY50" fmla="*/ 1095469 h 3331675"/>
              <a:gd name="connsiteX51" fmla="*/ 0 w 7452902"/>
              <a:gd name="connsiteY51" fmla="*/ 1367073 h 3331675"/>
              <a:gd name="connsiteX52" fmla="*/ 9053 w 7452902"/>
              <a:gd name="connsiteY52" fmla="*/ 1638677 h 3331675"/>
              <a:gd name="connsiteX53" fmla="*/ 27160 w 7452902"/>
              <a:gd name="connsiteY53" fmla="*/ 1801639 h 3331675"/>
              <a:gd name="connsiteX54" fmla="*/ 36213 w 7452902"/>
              <a:gd name="connsiteY54" fmla="*/ 1955548 h 3331675"/>
              <a:gd name="connsiteX55" fmla="*/ 45267 w 7452902"/>
              <a:gd name="connsiteY55" fmla="*/ 1982709 h 3331675"/>
              <a:gd name="connsiteX56" fmla="*/ 54320 w 7452902"/>
              <a:gd name="connsiteY56" fmla="*/ 2046083 h 3331675"/>
              <a:gd name="connsiteX57" fmla="*/ 99588 w 7452902"/>
              <a:gd name="connsiteY57" fmla="*/ 2127564 h 3331675"/>
              <a:gd name="connsiteX58" fmla="*/ 117695 w 7452902"/>
              <a:gd name="connsiteY58" fmla="*/ 2154724 h 3331675"/>
              <a:gd name="connsiteX59" fmla="*/ 126748 w 7452902"/>
              <a:gd name="connsiteY59" fmla="*/ 2181885 h 3331675"/>
              <a:gd name="connsiteX60" fmla="*/ 153908 w 7452902"/>
              <a:gd name="connsiteY60" fmla="*/ 2199992 h 3331675"/>
              <a:gd name="connsiteX61" fmla="*/ 181069 w 7452902"/>
              <a:gd name="connsiteY61" fmla="*/ 2227152 h 3331675"/>
              <a:gd name="connsiteX62" fmla="*/ 226336 w 7452902"/>
              <a:gd name="connsiteY62" fmla="*/ 2263366 h 3331675"/>
              <a:gd name="connsiteX63" fmla="*/ 280657 w 7452902"/>
              <a:gd name="connsiteY63" fmla="*/ 2299580 h 3331675"/>
              <a:gd name="connsiteX64" fmla="*/ 371192 w 7452902"/>
              <a:gd name="connsiteY64" fmla="*/ 2353901 h 3331675"/>
              <a:gd name="connsiteX65" fmla="*/ 398352 w 7452902"/>
              <a:gd name="connsiteY65" fmla="*/ 2372008 h 3331675"/>
              <a:gd name="connsiteX66" fmla="*/ 452673 w 7452902"/>
              <a:gd name="connsiteY66" fmla="*/ 2390114 h 3331675"/>
              <a:gd name="connsiteX67" fmla="*/ 479833 w 7452902"/>
              <a:gd name="connsiteY67" fmla="*/ 2408221 h 3331675"/>
              <a:gd name="connsiteX68" fmla="*/ 543208 w 7452902"/>
              <a:gd name="connsiteY68" fmla="*/ 2426328 h 3331675"/>
              <a:gd name="connsiteX69" fmla="*/ 615635 w 7452902"/>
              <a:gd name="connsiteY69" fmla="*/ 2444435 h 3331675"/>
              <a:gd name="connsiteX70" fmla="*/ 651849 w 7452902"/>
              <a:gd name="connsiteY70" fmla="*/ 2462542 h 3331675"/>
              <a:gd name="connsiteX71" fmla="*/ 688063 w 7452902"/>
              <a:gd name="connsiteY71" fmla="*/ 2471596 h 3331675"/>
              <a:gd name="connsiteX72" fmla="*/ 715223 w 7452902"/>
              <a:gd name="connsiteY72" fmla="*/ 2480649 h 3331675"/>
              <a:gd name="connsiteX73" fmla="*/ 814811 w 7452902"/>
              <a:gd name="connsiteY73" fmla="*/ 2507810 h 3331675"/>
              <a:gd name="connsiteX74" fmla="*/ 841972 w 7452902"/>
              <a:gd name="connsiteY74" fmla="*/ 2525916 h 3331675"/>
              <a:gd name="connsiteX75" fmla="*/ 896293 w 7452902"/>
              <a:gd name="connsiteY75" fmla="*/ 2544023 h 3331675"/>
              <a:gd name="connsiteX76" fmla="*/ 923453 w 7452902"/>
              <a:gd name="connsiteY76" fmla="*/ 2562130 h 3331675"/>
              <a:gd name="connsiteX77" fmla="*/ 950613 w 7452902"/>
              <a:gd name="connsiteY77" fmla="*/ 2589291 h 3331675"/>
              <a:gd name="connsiteX78" fmla="*/ 1041148 w 7452902"/>
              <a:gd name="connsiteY78" fmla="*/ 2616451 h 3331675"/>
              <a:gd name="connsiteX79" fmla="*/ 1068308 w 7452902"/>
              <a:gd name="connsiteY79" fmla="*/ 2625505 h 3331675"/>
              <a:gd name="connsiteX80" fmla="*/ 1149790 w 7452902"/>
              <a:gd name="connsiteY80" fmla="*/ 2643612 h 3331675"/>
              <a:gd name="connsiteX81" fmla="*/ 1213164 w 7452902"/>
              <a:gd name="connsiteY81" fmla="*/ 2670772 h 3331675"/>
              <a:gd name="connsiteX82" fmla="*/ 1240324 w 7452902"/>
              <a:gd name="connsiteY82" fmla="*/ 2679825 h 3331675"/>
              <a:gd name="connsiteX83" fmla="*/ 1312752 w 7452902"/>
              <a:gd name="connsiteY83" fmla="*/ 2697932 h 3331675"/>
              <a:gd name="connsiteX84" fmla="*/ 1348966 w 7452902"/>
              <a:gd name="connsiteY84" fmla="*/ 2706986 h 3331675"/>
              <a:gd name="connsiteX85" fmla="*/ 1385180 w 7452902"/>
              <a:gd name="connsiteY85" fmla="*/ 2716039 h 3331675"/>
              <a:gd name="connsiteX86" fmla="*/ 1439501 w 7452902"/>
              <a:gd name="connsiteY86" fmla="*/ 2734146 h 3331675"/>
              <a:gd name="connsiteX87" fmla="*/ 1511928 w 7452902"/>
              <a:gd name="connsiteY87" fmla="*/ 2752253 h 3331675"/>
              <a:gd name="connsiteX88" fmla="*/ 1548142 w 7452902"/>
              <a:gd name="connsiteY88" fmla="*/ 2770360 h 3331675"/>
              <a:gd name="connsiteX89" fmla="*/ 1620570 w 7452902"/>
              <a:gd name="connsiteY89" fmla="*/ 2788467 h 3331675"/>
              <a:gd name="connsiteX90" fmla="*/ 1711105 w 7452902"/>
              <a:gd name="connsiteY90" fmla="*/ 2806574 h 3331675"/>
              <a:gd name="connsiteX91" fmla="*/ 1747318 w 7452902"/>
              <a:gd name="connsiteY91" fmla="*/ 2815627 h 3331675"/>
              <a:gd name="connsiteX92" fmla="*/ 1828800 w 7452902"/>
              <a:gd name="connsiteY92" fmla="*/ 2842788 h 3331675"/>
              <a:gd name="connsiteX93" fmla="*/ 1901227 w 7452902"/>
              <a:gd name="connsiteY93" fmla="*/ 2860895 h 3331675"/>
              <a:gd name="connsiteX94" fmla="*/ 1928388 w 7452902"/>
              <a:gd name="connsiteY94" fmla="*/ 2879002 h 3331675"/>
              <a:gd name="connsiteX95" fmla="*/ 1973655 w 7452902"/>
              <a:gd name="connsiteY95" fmla="*/ 2888055 h 3331675"/>
              <a:gd name="connsiteX96" fmla="*/ 2000815 w 7452902"/>
              <a:gd name="connsiteY96" fmla="*/ 2897109 h 3331675"/>
              <a:gd name="connsiteX97" fmla="*/ 2073243 w 7452902"/>
              <a:gd name="connsiteY97" fmla="*/ 2915215 h 3331675"/>
              <a:gd name="connsiteX98" fmla="*/ 2109457 w 7452902"/>
              <a:gd name="connsiteY98" fmla="*/ 2924269 h 3331675"/>
              <a:gd name="connsiteX99" fmla="*/ 2154724 w 7452902"/>
              <a:gd name="connsiteY99" fmla="*/ 2942376 h 3331675"/>
              <a:gd name="connsiteX100" fmla="*/ 2245259 w 7452902"/>
              <a:gd name="connsiteY100" fmla="*/ 2960483 h 3331675"/>
              <a:gd name="connsiteX101" fmla="*/ 2326740 w 7452902"/>
              <a:gd name="connsiteY101" fmla="*/ 2987643 h 3331675"/>
              <a:gd name="connsiteX102" fmla="*/ 2399168 w 7452902"/>
              <a:gd name="connsiteY102" fmla="*/ 3005750 h 3331675"/>
              <a:gd name="connsiteX103" fmla="*/ 2435382 w 7452902"/>
              <a:gd name="connsiteY103" fmla="*/ 3023857 h 3331675"/>
              <a:gd name="connsiteX104" fmla="*/ 2589291 w 7452902"/>
              <a:gd name="connsiteY104" fmla="*/ 3041964 h 3331675"/>
              <a:gd name="connsiteX105" fmla="*/ 2679825 w 7452902"/>
              <a:gd name="connsiteY105" fmla="*/ 3069124 h 3331675"/>
              <a:gd name="connsiteX106" fmla="*/ 2734146 w 7452902"/>
              <a:gd name="connsiteY106" fmla="*/ 3087231 h 3331675"/>
              <a:gd name="connsiteX107" fmla="*/ 2770360 w 7452902"/>
              <a:gd name="connsiteY107" fmla="*/ 3096285 h 3331675"/>
              <a:gd name="connsiteX108" fmla="*/ 2797520 w 7452902"/>
              <a:gd name="connsiteY108" fmla="*/ 3105338 h 3331675"/>
              <a:gd name="connsiteX109" fmla="*/ 2915215 w 7452902"/>
              <a:gd name="connsiteY109" fmla="*/ 3132499 h 3331675"/>
              <a:gd name="connsiteX110" fmla="*/ 2942376 w 7452902"/>
              <a:gd name="connsiteY110" fmla="*/ 3150606 h 3331675"/>
              <a:gd name="connsiteX111" fmla="*/ 3041964 w 7452902"/>
              <a:gd name="connsiteY111" fmla="*/ 3177766 h 3331675"/>
              <a:gd name="connsiteX112" fmla="*/ 3096285 w 7452902"/>
              <a:gd name="connsiteY112" fmla="*/ 3186819 h 3331675"/>
              <a:gd name="connsiteX113" fmla="*/ 3159659 w 7452902"/>
              <a:gd name="connsiteY113" fmla="*/ 3204926 h 3331675"/>
              <a:gd name="connsiteX114" fmla="*/ 3186819 w 7452902"/>
              <a:gd name="connsiteY114" fmla="*/ 3213980 h 3331675"/>
              <a:gd name="connsiteX115" fmla="*/ 3223033 w 7452902"/>
              <a:gd name="connsiteY115" fmla="*/ 3223033 h 3331675"/>
              <a:gd name="connsiteX116" fmla="*/ 3250194 w 7452902"/>
              <a:gd name="connsiteY116" fmla="*/ 3232087 h 3331675"/>
              <a:gd name="connsiteX117" fmla="*/ 3331675 w 7452902"/>
              <a:gd name="connsiteY117" fmla="*/ 3250194 h 3331675"/>
              <a:gd name="connsiteX118" fmla="*/ 3449370 w 7452902"/>
              <a:gd name="connsiteY118" fmla="*/ 3277354 h 3331675"/>
              <a:gd name="connsiteX119" fmla="*/ 3585172 w 7452902"/>
              <a:gd name="connsiteY119" fmla="*/ 3295461 h 3331675"/>
              <a:gd name="connsiteX120" fmla="*/ 3675707 w 7452902"/>
              <a:gd name="connsiteY120" fmla="*/ 3304514 h 3331675"/>
              <a:gd name="connsiteX121" fmla="*/ 3748134 w 7452902"/>
              <a:gd name="connsiteY121" fmla="*/ 3313568 h 3331675"/>
              <a:gd name="connsiteX122" fmla="*/ 4662534 w 7452902"/>
              <a:gd name="connsiteY122" fmla="*/ 3322621 h 3331675"/>
              <a:gd name="connsiteX123" fmla="*/ 6083928 w 7452902"/>
              <a:gd name="connsiteY123" fmla="*/ 3331675 h 3331675"/>
              <a:gd name="connsiteX124" fmla="*/ 6400800 w 7452902"/>
              <a:gd name="connsiteY124" fmla="*/ 3322621 h 3331675"/>
              <a:gd name="connsiteX125" fmla="*/ 6554708 w 7452902"/>
              <a:gd name="connsiteY125" fmla="*/ 3313568 h 3331675"/>
              <a:gd name="connsiteX126" fmla="*/ 6808206 w 7452902"/>
              <a:gd name="connsiteY126" fmla="*/ 3304514 h 3331675"/>
              <a:gd name="connsiteX127" fmla="*/ 6980221 w 7452902"/>
              <a:gd name="connsiteY127" fmla="*/ 3286408 h 3331675"/>
              <a:gd name="connsiteX128" fmla="*/ 7007382 w 7452902"/>
              <a:gd name="connsiteY128" fmla="*/ 3268301 h 3331675"/>
              <a:gd name="connsiteX129" fmla="*/ 7016435 w 7452902"/>
              <a:gd name="connsiteY129" fmla="*/ 3241140 h 3331675"/>
              <a:gd name="connsiteX130" fmla="*/ 7043596 w 7452902"/>
              <a:gd name="connsiteY130" fmla="*/ 3232087 h 3331675"/>
              <a:gd name="connsiteX131" fmla="*/ 7070756 w 7452902"/>
              <a:gd name="connsiteY131" fmla="*/ 3213980 h 3331675"/>
              <a:gd name="connsiteX132" fmla="*/ 7106970 w 7452902"/>
              <a:gd name="connsiteY132" fmla="*/ 3177766 h 3331675"/>
              <a:gd name="connsiteX133" fmla="*/ 7125077 w 7452902"/>
              <a:gd name="connsiteY133" fmla="*/ 3150606 h 3331675"/>
              <a:gd name="connsiteX134" fmla="*/ 7134130 w 7452902"/>
              <a:gd name="connsiteY134" fmla="*/ 3123445 h 3331675"/>
              <a:gd name="connsiteX135" fmla="*/ 7161291 w 7452902"/>
              <a:gd name="connsiteY135" fmla="*/ 3105338 h 3331675"/>
              <a:gd name="connsiteX136" fmla="*/ 7179398 w 7452902"/>
              <a:gd name="connsiteY136" fmla="*/ 3051017 h 3331675"/>
              <a:gd name="connsiteX137" fmla="*/ 7197505 w 7452902"/>
              <a:gd name="connsiteY137" fmla="*/ 3023857 h 3331675"/>
              <a:gd name="connsiteX138" fmla="*/ 7215611 w 7452902"/>
              <a:gd name="connsiteY138" fmla="*/ 2915215 h 3331675"/>
              <a:gd name="connsiteX139" fmla="*/ 7233718 w 7452902"/>
              <a:gd name="connsiteY139" fmla="*/ 2815627 h 3331675"/>
              <a:gd name="connsiteX140" fmla="*/ 7242772 w 7452902"/>
              <a:gd name="connsiteY140" fmla="*/ 2480649 h 3331675"/>
              <a:gd name="connsiteX141" fmla="*/ 7260879 w 7452902"/>
              <a:gd name="connsiteY141" fmla="*/ 2362954 h 3331675"/>
              <a:gd name="connsiteX142" fmla="*/ 7278986 w 7452902"/>
              <a:gd name="connsiteY142" fmla="*/ 2163778 h 3331675"/>
              <a:gd name="connsiteX143" fmla="*/ 7297093 w 7452902"/>
              <a:gd name="connsiteY143" fmla="*/ 2100404 h 3331675"/>
              <a:gd name="connsiteX144" fmla="*/ 7306146 w 7452902"/>
              <a:gd name="connsiteY144" fmla="*/ 2027976 h 3331675"/>
              <a:gd name="connsiteX145" fmla="*/ 7315200 w 7452902"/>
              <a:gd name="connsiteY145" fmla="*/ 1982709 h 3331675"/>
              <a:gd name="connsiteX146" fmla="*/ 7333307 w 7452902"/>
              <a:gd name="connsiteY146" fmla="*/ 1846907 h 3331675"/>
              <a:gd name="connsiteX147" fmla="*/ 7351413 w 7452902"/>
              <a:gd name="connsiteY147" fmla="*/ 1629623 h 3331675"/>
              <a:gd name="connsiteX148" fmla="*/ 7360467 w 7452902"/>
              <a:gd name="connsiteY148" fmla="*/ 1575303 h 3331675"/>
              <a:gd name="connsiteX149" fmla="*/ 7369520 w 7452902"/>
              <a:gd name="connsiteY149" fmla="*/ 1530035 h 3331675"/>
              <a:gd name="connsiteX150" fmla="*/ 7378574 w 7452902"/>
              <a:gd name="connsiteY150" fmla="*/ 1439501 h 3331675"/>
              <a:gd name="connsiteX151" fmla="*/ 7396681 w 7452902"/>
              <a:gd name="connsiteY151" fmla="*/ 1367073 h 3331675"/>
              <a:gd name="connsiteX152" fmla="*/ 7414788 w 7452902"/>
              <a:gd name="connsiteY152" fmla="*/ 1294645 h 3331675"/>
              <a:gd name="connsiteX153" fmla="*/ 7432895 w 7452902"/>
              <a:gd name="connsiteY153" fmla="*/ 1240324 h 3331675"/>
              <a:gd name="connsiteX154" fmla="*/ 7432895 w 7452902"/>
              <a:gd name="connsiteY154" fmla="*/ 534154 h 3331675"/>
              <a:gd name="connsiteX155" fmla="*/ 7369520 w 7452902"/>
              <a:gd name="connsiteY155" fmla="*/ 461726 h 3331675"/>
              <a:gd name="connsiteX156" fmla="*/ 7351413 w 7452902"/>
              <a:gd name="connsiteY156" fmla="*/ 434566 h 3331675"/>
              <a:gd name="connsiteX0" fmla="*/ 7351413 w 7435173"/>
              <a:gd name="connsiteY0" fmla="*/ 434566 h 3331675"/>
              <a:gd name="connsiteX1" fmla="*/ 7351413 w 7435173"/>
              <a:gd name="connsiteY1" fmla="*/ 434566 h 3331675"/>
              <a:gd name="connsiteX2" fmla="*/ 7288039 w 7435173"/>
              <a:gd name="connsiteY2" fmla="*/ 389299 h 3331675"/>
              <a:gd name="connsiteX3" fmla="*/ 7233718 w 7435173"/>
              <a:gd name="connsiteY3" fmla="*/ 334978 h 3331675"/>
              <a:gd name="connsiteX4" fmla="*/ 7179398 w 7435173"/>
              <a:gd name="connsiteY4" fmla="*/ 307817 h 3331675"/>
              <a:gd name="connsiteX5" fmla="*/ 7106970 w 7435173"/>
              <a:gd name="connsiteY5" fmla="*/ 289711 h 3331675"/>
              <a:gd name="connsiteX6" fmla="*/ 7070756 w 7435173"/>
              <a:gd name="connsiteY6" fmla="*/ 280657 h 3331675"/>
              <a:gd name="connsiteX7" fmla="*/ 6880633 w 7435173"/>
              <a:gd name="connsiteY7" fmla="*/ 262550 h 3331675"/>
              <a:gd name="connsiteX8" fmla="*/ 6817259 w 7435173"/>
              <a:gd name="connsiteY8" fmla="*/ 253497 h 3331675"/>
              <a:gd name="connsiteX9" fmla="*/ 6690510 w 7435173"/>
              <a:gd name="connsiteY9" fmla="*/ 244443 h 3331675"/>
              <a:gd name="connsiteX10" fmla="*/ 6627136 w 7435173"/>
              <a:gd name="connsiteY10" fmla="*/ 235390 h 3331675"/>
              <a:gd name="connsiteX11" fmla="*/ 6545655 w 7435173"/>
              <a:gd name="connsiteY11" fmla="*/ 226336 h 3331675"/>
              <a:gd name="connsiteX12" fmla="*/ 6437013 w 7435173"/>
              <a:gd name="connsiteY12" fmla="*/ 208229 h 3331675"/>
              <a:gd name="connsiteX13" fmla="*/ 6074875 w 7435173"/>
              <a:gd name="connsiteY13" fmla="*/ 190122 h 3331675"/>
              <a:gd name="connsiteX14" fmla="*/ 5975287 w 7435173"/>
              <a:gd name="connsiteY14" fmla="*/ 172015 h 3331675"/>
              <a:gd name="connsiteX15" fmla="*/ 5939073 w 7435173"/>
              <a:gd name="connsiteY15" fmla="*/ 162962 h 3331675"/>
              <a:gd name="connsiteX16" fmla="*/ 5884752 w 7435173"/>
              <a:gd name="connsiteY16" fmla="*/ 144855 h 3331675"/>
              <a:gd name="connsiteX17" fmla="*/ 5821378 w 7435173"/>
              <a:gd name="connsiteY17" fmla="*/ 135802 h 3331675"/>
              <a:gd name="connsiteX18" fmla="*/ 5758004 w 7435173"/>
              <a:gd name="connsiteY18" fmla="*/ 117695 h 3331675"/>
              <a:gd name="connsiteX19" fmla="*/ 5649362 w 7435173"/>
              <a:gd name="connsiteY19" fmla="*/ 108641 h 3331675"/>
              <a:gd name="connsiteX20" fmla="*/ 5567881 w 7435173"/>
              <a:gd name="connsiteY20" fmla="*/ 99588 h 3331675"/>
              <a:gd name="connsiteX21" fmla="*/ 4291342 w 7435173"/>
              <a:gd name="connsiteY21" fmla="*/ 90534 h 3331675"/>
              <a:gd name="connsiteX22" fmla="*/ 4155540 w 7435173"/>
              <a:gd name="connsiteY22" fmla="*/ 72427 h 3331675"/>
              <a:gd name="connsiteX23" fmla="*/ 4028792 w 7435173"/>
              <a:gd name="connsiteY23" fmla="*/ 63374 h 3331675"/>
              <a:gd name="connsiteX24" fmla="*/ 3874883 w 7435173"/>
              <a:gd name="connsiteY24" fmla="*/ 45267 h 3331675"/>
              <a:gd name="connsiteX25" fmla="*/ 1982708 w 7435173"/>
              <a:gd name="connsiteY25" fmla="*/ 36214 h 3331675"/>
              <a:gd name="connsiteX26" fmla="*/ 1774479 w 7435173"/>
              <a:gd name="connsiteY26" fmla="*/ 9053 h 3331675"/>
              <a:gd name="connsiteX27" fmla="*/ 1647730 w 7435173"/>
              <a:gd name="connsiteY27" fmla="*/ 0 h 3331675"/>
              <a:gd name="connsiteX28" fmla="*/ 1176950 w 7435173"/>
              <a:gd name="connsiteY28" fmla="*/ 9053 h 3331675"/>
              <a:gd name="connsiteX29" fmla="*/ 1104522 w 7435173"/>
              <a:gd name="connsiteY29" fmla="*/ 27160 h 3331675"/>
              <a:gd name="connsiteX30" fmla="*/ 995881 w 7435173"/>
              <a:gd name="connsiteY30" fmla="*/ 45267 h 3331675"/>
              <a:gd name="connsiteX31" fmla="*/ 742384 w 7435173"/>
              <a:gd name="connsiteY31" fmla="*/ 63374 h 3331675"/>
              <a:gd name="connsiteX32" fmla="*/ 642796 w 7435173"/>
              <a:gd name="connsiteY32" fmla="*/ 81481 h 3331675"/>
              <a:gd name="connsiteX33" fmla="*/ 597528 w 7435173"/>
              <a:gd name="connsiteY33" fmla="*/ 90534 h 3331675"/>
              <a:gd name="connsiteX34" fmla="*/ 561314 w 7435173"/>
              <a:gd name="connsiteY34" fmla="*/ 99588 h 3331675"/>
              <a:gd name="connsiteX35" fmla="*/ 506994 w 7435173"/>
              <a:gd name="connsiteY35" fmla="*/ 108641 h 3331675"/>
              <a:gd name="connsiteX36" fmla="*/ 425512 w 7435173"/>
              <a:gd name="connsiteY36" fmla="*/ 135802 h 3331675"/>
              <a:gd name="connsiteX37" fmla="*/ 398352 w 7435173"/>
              <a:gd name="connsiteY37" fmla="*/ 144855 h 3331675"/>
              <a:gd name="connsiteX38" fmla="*/ 371192 w 7435173"/>
              <a:gd name="connsiteY38" fmla="*/ 153909 h 3331675"/>
              <a:gd name="connsiteX39" fmla="*/ 307817 w 7435173"/>
              <a:gd name="connsiteY39" fmla="*/ 172015 h 3331675"/>
              <a:gd name="connsiteX40" fmla="*/ 217283 w 7435173"/>
              <a:gd name="connsiteY40" fmla="*/ 226336 h 3331675"/>
              <a:gd name="connsiteX41" fmla="*/ 190122 w 7435173"/>
              <a:gd name="connsiteY41" fmla="*/ 244443 h 3331675"/>
              <a:gd name="connsiteX42" fmla="*/ 153908 w 7435173"/>
              <a:gd name="connsiteY42" fmla="*/ 298764 h 3331675"/>
              <a:gd name="connsiteX43" fmla="*/ 135802 w 7435173"/>
              <a:gd name="connsiteY43" fmla="*/ 325924 h 3331675"/>
              <a:gd name="connsiteX44" fmla="*/ 108641 w 7435173"/>
              <a:gd name="connsiteY44" fmla="*/ 380245 h 3331675"/>
              <a:gd name="connsiteX45" fmla="*/ 99588 w 7435173"/>
              <a:gd name="connsiteY45" fmla="*/ 796705 h 3331675"/>
              <a:gd name="connsiteX46" fmla="*/ 72427 w 7435173"/>
              <a:gd name="connsiteY46" fmla="*/ 878186 h 3331675"/>
              <a:gd name="connsiteX47" fmla="*/ 54320 w 7435173"/>
              <a:gd name="connsiteY47" fmla="*/ 932507 h 3331675"/>
              <a:gd name="connsiteX48" fmla="*/ 45267 w 7435173"/>
              <a:gd name="connsiteY48" fmla="*/ 959667 h 3331675"/>
              <a:gd name="connsiteX49" fmla="*/ 27160 w 7435173"/>
              <a:gd name="connsiteY49" fmla="*/ 1023041 h 3331675"/>
              <a:gd name="connsiteX50" fmla="*/ 18107 w 7435173"/>
              <a:gd name="connsiteY50" fmla="*/ 1095469 h 3331675"/>
              <a:gd name="connsiteX51" fmla="*/ 0 w 7435173"/>
              <a:gd name="connsiteY51" fmla="*/ 1367073 h 3331675"/>
              <a:gd name="connsiteX52" fmla="*/ 9053 w 7435173"/>
              <a:gd name="connsiteY52" fmla="*/ 1638677 h 3331675"/>
              <a:gd name="connsiteX53" fmla="*/ 27160 w 7435173"/>
              <a:gd name="connsiteY53" fmla="*/ 1801639 h 3331675"/>
              <a:gd name="connsiteX54" fmla="*/ 36213 w 7435173"/>
              <a:gd name="connsiteY54" fmla="*/ 1955548 h 3331675"/>
              <a:gd name="connsiteX55" fmla="*/ 45267 w 7435173"/>
              <a:gd name="connsiteY55" fmla="*/ 1982709 h 3331675"/>
              <a:gd name="connsiteX56" fmla="*/ 54320 w 7435173"/>
              <a:gd name="connsiteY56" fmla="*/ 2046083 h 3331675"/>
              <a:gd name="connsiteX57" fmla="*/ 99588 w 7435173"/>
              <a:gd name="connsiteY57" fmla="*/ 2127564 h 3331675"/>
              <a:gd name="connsiteX58" fmla="*/ 117695 w 7435173"/>
              <a:gd name="connsiteY58" fmla="*/ 2154724 h 3331675"/>
              <a:gd name="connsiteX59" fmla="*/ 126748 w 7435173"/>
              <a:gd name="connsiteY59" fmla="*/ 2181885 h 3331675"/>
              <a:gd name="connsiteX60" fmla="*/ 153908 w 7435173"/>
              <a:gd name="connsiteY60" fmla="*/ 2199992 h 3331675"/>
              <a:gd name="connsiteX61" fmla="*/ 181069 w 7435173"/>
              <a:gd name="connsiteY61" fmla="*/ 2227152 h 3331675"/>
              <a:gd name="connsiteX62" fmla="*/ 226336 w 7435173"/>
              <a:gd name="connsiteY62" fmla="*/ 2263366 h 3331675"/>
              <a:gd name="connsiteX63" fmla="*/ 280657 w 7435173"/>
              <a:gd name="connsiteY63" fmla="*/ 2299580 h 3331675"/>
              <a:gd name="connsiteX64" fmla="*/ 371192 w 7435173"/>
              <a:gd name="connsiteY64" fmla="*/ 2353901 h 3331675"/>
              <a:gd name="connsiteX65" fmla="*/ 398352 w 7435173"/>
              <a:gd name="connsiteY65" fmla="*/ 2372008 h 3331675"/>
              <a:gd name="connsiteX66" fmla="*/ 452673 w 7435173"/>
              <a:gd name="connsiteY66" fmla="*/ 2390114 h 3331675"/>
              <a:gd name="connsiteX67" fmla="*/ 479833 w 7435173"/>
              <a:gd name="connsiteY67" fmla="*/ 2408221 h 3331675"/>
              <a:gd name="connsiteX68" fmla="*/ 543208 w 7435173"/>
              <a:gd name="connsiteY68" fmla="*/ 2426328 h 3331675"/>
              <a:gd name="connsiteX69" fmla="*/ 615635 w 7435173"/>
              <a:gd name="connsiteY69" fmla="*/ 2444435 h 3331675"/>
              <a:gd name="connsiteX70" fmla="*/ 651849 w 7435173"/>
              <a:gd name="connsiteY70" fmla="*/ 2462542 h 3331675"/>
              <a:gd name="connsiteX71" fmla="*/ 688063 w 7435173"/>
              <a:gd name="connsiteY71" fmla="*/ 2471596 h 3331675"/>
              <a:gd name="connsiteX72" fmla="*/ 715223 w 7435173"/>
              <a:gd name="connsiteY72" fmla="*/ 2480649 h 3331675"/>
              <a:gd name="connsiteX73" fmla="*/ 814811 w 7435173"/>
              <a:gd name="connsiteY73" fmla="*/ 2507810 h 3331675"/>
              <a:gd name="connsiteX74" fmla="*/ 841972 w 7435173"/>
              <a:gd name="connsiteY74" fmla="*/ 2525916 h 3331675"/>
              <a:gd name="connsiteX75" fmla="*/ 896293 w 7435173"/>
              <a:gd name="connsiteY75" fmla="*/ 2544023 h 3331675"/>
              <a:gd name="connsiteX76" fmla="*/ 923453 w 7435173"/>
              <a:gd name="connsiteY76" fmla="*/ 2562130 h 3331675"/>
              <a:gd name="connsiteX77" fmla="*/ 950613 w 7435173"/>
              <a:gd name="connsiteY77" fmla="*/ 2589291 h 3331675"/>
              <a:gd name="connsiteX78" fmla="*/ 1041148 w 7435173"/>
              <a:gd name="connsiteY78" fmla="*/ 2616451 h 3331675"/>
              <a:gd name="connsiteX79" fmla="*/ 1068308 w 7435173"/>
              <a:gd name="connsiteY79" fmla="*/ 2625505 h 3331675"/>
              <a:gd name="connsiteX80" fmla="*/ 1149790 w 7435173"/>
              <a:gd name="connsiteY80" fmla="*/ 2643612 h 3331675"/>
              <a:gd name="connsiteX81" fmla="*/ 1213164 w 7435173"/>
              <a:gd name="connsiteY81" fmla="*/ 2670772 h 3331675"/>
              <a:gd name="connsiteX82" fmla="*/ 1240324 w 7435173"/>
              <a:gd name="connsiteY82" fmla="*/ 2679825 h 3331675"/>
              <a:gd name="connsiteX83" fmla="*/ 1312752 w 7435173"/>
              <a:gd name="connsiteY83" fmla="*/ 2697932 h 3331675"/>
              <a:gd name="connsiteX84" fmla="*/ 1348966 w 7435173"/>
              <a:gd name="connsiteY84" fmla="*/ 2706986 h 3331675"/>
              <a:gd name="connsiteX85" fmla="*/ 1385180 w 7435173"/>
              <a:gd name="connsiteY85" fmla="*/ 2716039 h 3331675"/>
              <a:gd name="connsiteX86" fmla="*/ 1439501 w 7435173"/>
              <a:gd name="connsiteY86" fmla="*/ 2734146 h 3331675"/>
              <a:gd name="connsiteX87" fmla="*/ 1511928 w 7435173"/>
              <a:gd name="connsiteY87" fmla="*/ 2752253 h 3331675"/>
              <a:gd name="connsiteX88" fmla="*/ 1548142 w 7435173"/>
              <a:gd name="connsiteY88" fmla="*/ 2770360 h 3331675"/>
              <a:gd name="connsiteX89" fmla="*/ 1620570 w 7435173"/>
              <a:gd name="connsiteY89" fmla="*/ 2788467 h 3331675"/>
              <a:gd name="connsiteX90" fmla="*/ 1711105 w 7435173"/>
              <a:gd name="connsiteY90" fmla="*/ 2806574 h 3331675"/>
              <a:gd name="connsiteX91" fmla="*/ 1747318 w 7435173"/>
              <a:gd name="connsiteY91" fmla="*/ 2815627 h 3331675"/>
              <a:gd name="connsiteX92" fmla="*/ 1828800 w 7435173"/>
              <a:gd name="connsiteY92" fmla="*/ 2842788 h 3331675"/>
              <a:gd name="connsiteX93" fmla="*/ 1901227 w 7435173"/>
              <a:gd name="connsiteY93" fmla="*/ 2860895 h 3331675"/>
              <a:gd name="connsiteX94" fmla="*/ 1928388 w 7435173"/>
              <a:gd name="connsiteY94" fmla="*/ 2879002 h 3331675"/>
              <a:gd name="connsiteX95" fmla="*/ 1973655 w 7435173"/>
              <a:gd name="connsiteY95" fmla="*/ 2888055 h 3331675"/>
              <a:gd name="connsiteX96" fmla="*/ 2000815 w 7435173"/>
              <a:gd name="connsiteY96" fmla="*/ 2897109 h 3331675"/>
              <a:gd name="connsiteX97" fmla="*/ 2073243 w 7435173"/>
              <a:gd name="connsiteY97" fmla="*/ 2915215 h 3331675"/>
              <a:gd name="connsiteX98" fmla="*/ 2109457 w 7435173"/>
              <a:gd name="connsiteY98" fmla="*/ 2924269 h 3331675"/>
              <a:gd name="connsiteX99" fmla="*/ 2154724 w 7435173"/>
              <a:gd name="connsiteY99" fmla="*/ 2942376 h 3331675"/>
              <a:gd name="connsiteX100" fmla="*/ 2245259 w 7435173"/>
              <a:gd name="connsiteY100" fmla="*/ 2960483 h 3331675"/>
              <a:gd name="connsiteX101" fmla="*/ 2326740 w 7435173"/>
              <a:gd name="connsiteY101" fmla="*/ 2987643 h 3331675"/>
              <a:gd name="connsiteX102" fmla="*/ 2399168 w 7435173"/>
              <a:gd name="connsiteY102" fmla="*/ 3005750 h 3331675"/>
              <a:gd name="connsiteX103" fmla="*/ 2435382 w 7435173"/>
              <a:gd name="connsiteY103" fmla="*/ 3023857 h 3331675"/>
              <a:gd name="connsiteX104" fmla="*/ 2589291 w 7435173"/>
              <a:gd name="connsiteY104" fmla="*/ 3041964 h 3331675"/>
              <a:gd name="connsiteX105" fmla="*/ 2679825 w 7435173"/>
              <a:gd name="connsiteY105" fmla="*/ 3069124 h 3331675"/>
              <a:gd name="connsiteX106" fmla="*/ 2734146 w 7435173"/>
              <a:gd name="connsiteY106" fmla="*/ 3087231 h 3331675"/>
              <a:gd name="connsiteX107" fmla="*/ 2770360 w 7435173"/>
              <a:gd name="connsiteY107" fmla="*/ 3096285 h 3331675"/>
              <a:gd name="connsiteX108" fmla="*/ 2797520 w 7435173"/>
              <a:gd name="connsiteY108" fmla="*/ 3105338 h 3331675"/>
              <a:gd name="connsiteX109" fmla="*/ 2915215 w 7435173"/>
              <a:gd name="connsiteY109" fmla="*/ 3132499 h 3331675"/>
              <a:gd name="connsiteX110" fmla="*/ 2942376 w 7435173"/>
              <a:gd name="connsiteY110" fmla="*/ 3150606 h 3331675"/>
              <a:gd name="connsiteX111" fmla="*/ 3041964 w 7435173"/>
              <a:gd name="connsiteY111" fmla="*/ 3177766 h 3331675"/>
              <a:gd name="connsiteX112" fmla="*/ 3096285 w 7435173"/>
              <a:gd name="connsiteY112" fmla="*/ 3186819 h 3331675"/>
              <a:gd name="connsiteX113" fmla="*/ 3159659 w 7435173"/>
              <a:gd name="connsiteY113" fmla="*/ 3204926 h 3331675"/>
              <a:gd name="connsiteX114" fmla="*/ 3186819 w 7435173"/>
              <a:gd name="connsiteY114" fmla="*/ 3213980 h 3331675"/>
              <a:gd name="connsiteX115" fmla="*/ 3223033 w 7435173"/>
              <a:gd name="connsiteY115" fmla="*/ 3223033 h 3331675"/>
              <a:gd name="connsiteX116" fmla="*/ 3250194 w 7435173"/>
              <a:gd name="connsiteY116" fmla="*/ 3232087 h 3331675"/>
              <a:gd name="connsiteX117" fmla="*/ 3331675 w 7435173"/>
              <a:gd name="connsiteY117" fmla="*/ 3250194 h 3331675"/>
              <a:gd name="connsiteX118" fmla="*/ 3449370 w 7435173"/>
              <a:gd name="connsiteY118" fmla="*/ 3277354 h 3331675"/>
              <a:gd name="connsiteX119" fmla="*/ 3585172 w 7435173"/>
              <a:gd name="connsiteY119" fmla="*/ 3295461 h 3331675"/>
              <a:gd name="connsiteX120" fmla="*/ 3675707 w 7435173"/>
              <a:gd name="connsiteY120" fmla="*/ 3304514 h 3331675"/>
              <a:gd name="connsiteX121" fmla="*/ 3748134 w 7435173"/>
              <a:gd name="connsiteY121" fmla="*/ 3313568 h 3331675"/>
              <a:gd name="connsiteX122" fmla="*/ 4662534 w 7435173"/>
              <a:gd name="connsiteY122" fmla="*/ 3322621 h 3331675"/>
              <a:gd name="connsiteX123" fmla="*/ 6083928 w 7435173"/>
              <a:gd name="connsiteY123" fmla="*/ 3331675 h 3331675"/>
              <a:gd name="connsiteX124" fmla="*/ 6400800 w 7435173"/>
              <a:gd name="connsiteY124" fmla="*/ 3322621 h 3331675"/>
              <a:gd name="connsiteX125" fmla="*/ 6554708 w 7435173"/>
              <a:gd name="connsiteY125" fmla="*/ 3313568 h 3331675"/>
              <a:gd name="connsiteX126" fmla="*/ 6808206 w 7435173"/>
              <a:gd name="connsiteY126" fmla="*/ 3304514 h 3331675"/>
              <a:gd name="connsiteX127" fmla="*/ 6980221 w 7435173"/>
              <a:gd name="connsiteY127" fmla="*/ 3286408 h 3331675"/>
              <a:gd name="connsiteX128" fmla="*/ 7007382 w 7435173"/>
              <a:gd name="connsiteY128" fmla="*/ 3268301 h 3331675"/>
              <a:gd name="connsiteX129" fmla="*/ 7016435 w 7435173"/>
              <a:gd name="connsiteY129" fmla="*/ 3241140 h 3331675"/>
              <a:gd name="connsiteX130" fmla="*/ 7043596 w 7435173"/>
              <a:gd name="connsiteY130" fmla="*/ 3232087 h 3331675"/>
              <a:gd name="connsiteX131" fmla="*/ 7070756 w 7435173"/>
              <a:gd name="connsiteY131" fmla="*/ 3213980 h 3331675"/>
              <a:gd name="connsiteX132" fmla="*/ 7106970 w 7435173"/>
              <a:gd name="connsiteY132" fmla="*/ 3177766 h 3331675"/>
              <a:gd name="connsiteX133" fmla="*/ 7125077 w 7435173"/>
              <a:gd name="connsiteY133" fmla="*/ 3150606 h 3331675"/>
              <a:gd name="connsiteX134" fmla="*/ 7134130 w 7435173"/>
              <a:gd name="connsiteY134" fmla="*/ 3123445 h 3331675"/>
              <a:gd name="connsiteX135" fmla="*/ 7161291 w 7435173"/>
              <a:gd name="connsiteY135" fmla="*/ 3105338 h 3331675"/>
              <a:gd name="connsiteX136" fmla="*/ 7179398 w 7435173"/>
              <a:gd name="connsiteY136" fmla="*/ 3051017 h 3331675"/>
              <a:gd name="connsiteX137" fmla="*/ 7197505 w 7435173"/>
              <a:gd name="connsiteY137" fmla="*/ 3023857 h 3331675"/>
              <a:gd name="connsiteX138" fmla="*/ 7215611 w 7435173"/>
              <a:gd name="connsiteY138" fmla="*/ 2915215 h 3331675"/>
              <a:gd name="connsiteX139" fmla="*/ 7233718 w 7435173"/>
              <a:gd name="connsiteY139" fmla="*/ 2815627 h 3331675"/>
              <a:gd name="connsiteX140" fmla="*/ 7242772 w 7435173"/>
              <a:gd name="connsiteY140" fmla="*/ 2480649 h 3331675"/>
              <a:gd name="connsiteX141" fmla="*/ 7260879 w 7435173"/>
              <a:gd name="connsiteY141" fmla="*/ 2362954 h 3331675"/>
              <a:gd name="connsiteX142" fmla="*/ 7278986 w 7435173"/>
              <a:gd name="connsiteY142" fmla="*/ 2163778 h 3331675"/>
              <a:gd name="connsiteX143" fmla="*/ 7297093 w 7435173"/>
              <a:gd name="connsiteY143" fmla="*/ 2100404 h 3331675"/>
              <a:gd name="connsiteX144" fmla="*/ 7306146 w 7435173"/>
              <a:gd name="connsiteY144" fmla="*/ 2027976 h 3331675"/>
              <a:gd name="connsiteX145" fmla="*/ 7315200 w 7435173"/>
              <a:gd name="connsiteY145" fmla="*/ 1982709 h 3331675"/>
              <a:gd name="connsiteX146" fmla="*/ 7333307 w 7435173"/>
              <a:gd name="connsiteY146" fmla="*/ 1846907 h 3331675"/>
              <a:gd name="connsiteX147" fmla="*/ 7351413 w 7435173"/>
              <a:gd name="connsiteY147" fmla="*/ 1629623 h 3331675"/>
              <a:gd name="connsiteX148" fmla="*/ 7360467 w 7435173"/>
              <a:gd name="connsiteY148" fmla="*/ 1575303 h 3331675"/>
              <a:gd name="connsiteX149" fmla="*/ 7369520 w 7435173"/>
              <a:gd name="connsiteY149" fmla="*/ 1530035 h 3331675"/>
              <a:gd name="connsiteX150" fmla="*/ 7378574 w 7435173"/>
              <a:gd name="connsiteY150" fmla="*/ 1439501 h 3331675"/>
              <a:gd name="connsiteX151" fmla="*/ 7396681 w 7435173"/>
              <a:gd name="connsiteY151" fmla="*/ 1367073 h 3331675"/>
              <a:gd name="connsiteX152" fmla="*/ 7414788 w 7435173"/>
              <a:gd name="connsiteY152" fmla="*/ 1294645 h 3331675"/>
              <a:gd name="connsiteX153" fmla="*/ 7432895 w 7435173"/>
              <a:gd name="connsiteY153" fmla="*/ 1240324 h 3331675"/>
              <a:gd name="connsiteX154" fmla="*/ 7359548 w 7435173"/>
              <a:gd name="connsiteY154" fmla="*/ 543934 h 3331675"/>
              <a:gd name="connsiteX155" fmla="*/ 7369520 w 7435173"/>
              <a:gd name="connsiteY155" fmla="*/ 461726 h 3331675"/>
              <a:gd name="connsiteX156" fmla="*/ 7351413 w 7435173"/>
              <a:gd name="connsiteY156" fmla="*/ 434566 h 3331675"/>
              <a:gd name="connsiteX0" fmla="*/ 7351413 w 7415007"/>
              <a:gd name="connsiteY0" fmla="*/ 434566 h 3331675"/>
              <a:gd name="connsiteX1" fmla="*/ 7351413 w 7415007"/>
              <a:gd name="connsiteY1" fmla="*/ 434566 h 3331675"/>
              <a:gd name="connsiteX2" fmla="*/ 7288039 w 7415007"/>
              <a:gd name="connsiteY2" fmla="*/ 389299 h 3331675"/>
              <a:gd name="connsiteX3" fmla="*/ 7233718 w 7415007"/>
              <a:gd name="connsiteY3" fmla="*/ 334978 h 3331675"/>
              <a:gd name="connsiteX4" fmla="*/ 7179398 w 7415007"/>
              <a:gd name="connsiteY4" fmla="*/ 307817 h 3331675"/>
              <a:gd name="connsiteX5" fmla="*/ 7106970 w 7415007"/>
              <a:gd name="connsiteY5" fmla="*/ 289711 h 3331675"/>
              <a:gd name="connsiteX6" fmla="*/ 7070756 w 7415007"/>
              <a:gd name="connsiteY6" fmla="*/ 280657 h 3331675"/>
              <a:gd name="connsiteX7" fmla="*/ 6880633 w 7415007"/>
              <a:gd name="connsiteY7" fmla="*/ 262550 h 3331675"/>
              <a:gd name="connsiteX8" fmla="*/ 6817259 w 7415007"/>
              <a:gd name="connsiteY8" fmla="*/ 253497 h 3331675"/>
              <a:gd name="connsiteX9" fmla="*/ 6690510 w 7415007"/>
              <a:gd name="connsiteY9" fmla="*/ 244443 h 3331675"/>
              <a:gd name="connsiteX10" fmla="*/ 6627136 w 7415007"/>
              <a:gd name="connsiteY10" fmla="*/ 235390 h 3331675"/>
              <a:gd name="connsiteX11" fmla="*/ 6545655 w 7415007"/>
              <a:gd name="connsiteY11" fmla="*/ 226336 h 3331675"/>
              <a:gd name="connsiteX12" fmla="*/ 6437013 w 7415007"/>
              <a:gd name="connsiteY12" fmla="*/ 208229 h 3331675"/>
              <a:gd name="connsiteX13" fmla="*/ 6074875 w 7415007"/>
              <a:gd name="connsiteY13" fmla="*/ 190122 h 3331675"/>
              <a:gd name="connsiteX14" fmla="*/ 5975287 w 7415007"/>
              <a:gd name="connsiteY14" fmla="*/ 172015 h 3331675"/>
              <a:gd name="connsiteX15" fmla="*/ 5939073 w 7415007"/>
              <a:gd name="connsiteY15" fmla="*/ 162962 h 3331675"/>
              <a:gd name="connsiteX16" fmla="*/ 5884752 w 7415007"/>
              <a:gd name="connsiteY16" fmla="*/ 144855 h 3331675"/>
              <a:gd name="connsiteX17" fmla="*/ 5821378 w 7415007"/>
              <a:gd name="connsiteY17" fmla="*/ 135802 h 3331675"/>
              <a:gd name="connsiteX18" fmla="*/ 5758004 w 7415007"/>
              <a:gd name="connsiteY18" fmla="*/ 117695 h 3331675"/>
              <a:gd name="connsiteX19" fmla="*/ 5649362 w 7415007"/>
              <a:gd name="connsiteY19" fmla="*/ 108641 h 3331675"/>
              <a:gd name="connsiteX20" fmla="*/ 5567881 w 7415007"/>
              <a:gd name="connsiteY20" fmla="*/ 99588 h 3331675"/>
              <a:gd name="connsiteX21" fmla="*/ 4291342 w 7415007"/>
              <a:gd name="connsiteY21" fmla="*/ 90534 h 3331675"/>
              <a:gd name="connsiteX22" fmla="*/ 4155540 w 7415007"/>
              <a:gd name="connsiteY22" fmla="*/ 72427 h 3331675"/>
              <a:gd name="connsiteX23" fmla="*/ 4028792 w 7415007"/>
              <a:gd name="connsiteY23" fmla="*/ 63374 h 3331675"/>
              <a:gd name="connsiteX24" fmla="*/ 3874883 w 7415007"/>
              <a:gd name="connsiteY24" fmla="*/ 45267 h 3331675"/>
              <a:gd name="connsiteX25" fmla="*/ 1982708 w 7415007"/>
              <a:gd name="connsiteY25" fmla="*/ 36214 h 3331675"/>
              <a:gd name="connsiteX26" fmla="*/ 1774479 w 7415007"/>
              <a:gd name="connsiteY26" fmla="*/ 9053 h 3331675"/>
              <a:gd name="connsiteX27" fmla="*/ 1647730 w 7415007"/>
              <a:gd name="connsiteY27" fmla="*/ 0 h 3331675"/>
              <a:gd name="connsiteX28" fmla="*/ 1176950 w 7415007"/>
              <a:gd name="connsiteY28" fmla="*/ 9053 h 3331675"/>
              <a:gd name="connsiteX29" fmla="*/ 1104522 w 7415007"/>
              <a:gd name="connsiteY29" fmla="*/ 27160 h 3331675"/>
              <a:gd name="connsiteX30" fmla="*/ 995881 w 7415007"/>
              <a:gd name="connsiteY30" fmla="*/ 45267 h 3331675"/>
              <a:gd name="connsiteX31" fmla="*/ 742384 w 7415007"/>
              <a:gd name="connsiteY31" fmla="*/ 63374 h 3331675"/>
              <a:gd name="connsiteX32" fmla="*/ 642796 w 7415007"/>
              <a:gd name="connsiteY32" fmla="*/ 81481 h 3331675"/>
              <a:gd name="connsiteX33" fmla="*/ 597528 w 7415007"/>
              <a:gd name="connsiteY33" fmla="*/ 90534 h 3331675"/>
              <a:gd name="connsiteX34" fmla="*/ 561314 w 7415007"/>
              <a:gd name="connsiteY34" fmla="*/ 99588 h 3331675"/>
              <a:gd name="connsiteX35" fmla="*/ 506994 w 7415007"/>
              <a:gd name="connsiteY35" fmla="*/ 108641 h 3331675"/>
              <a:gd name="connsiteX36" fmla="*/ 425512 w 7415007"/>
              <a:gd name="connsiteY36" fmla="*/ 135802 h 3331675"/>
              <a:gd name="connsiteX37" fmla="*/ 398352 w 7415007"/>
              <a:gd name="connsiteY37" fmla="*/ 144855 h 3331675"/>
              <a:gd name="connsiteX38" fmla="*/ 371192 w 7415007"/>
              <a:gd name="connsiteY38" fmla="*/ 153909 h 3331675"/>
              <a:gd name="connsiteX39" fmla="*/ 307817 w 7415007"/>
              <a:gd name="connsiteY39" fmla="*/ 172015 h 3331675"/>
              <a:gd name="connsiteX40" fmla="*/ 217283 w 7415007"/>
              <a:gd name="connsiteY40" fmla="*/ 226336 h 3331675"/>
              <a:gd name="connsiteX41" fmla="*/ 190122 w 7415007"/>
              <a:gd name="connsiteY41" fmla="*/ 244443 h 3331675"/>
              <a:gd name="connsiteX42" fmla="*/ 153908 w 7415007"/>
              <a:gd name="connsiteY42" fmla="*/ 298764 h 3331675"/>
              <a:gd name="connsiteX43" fmla="*/ 135802 w 7415007"/>
              <a:gd name="connsiteY43" fmla="*/ 325924 h 3331675"/>
              <a:gd name="connsiteX44" fmla="*/ 108641 w 7415007"/>
              <a:gd name="connsiteY44" fmla="*/ 380245 h 3331675"/>
              <a:gd name="connsiteX45" fmla="*/ 99588 w 7415007"/>
              <a:gd name="connsiteY45" fmla="*/ 796705 h 3331675"/>
              <a:gd name="connsiteX46" fmla="*/ 72427 w 7415007"/>
              <a:gd name="connsiteY46" fmla="*/ 878186 h 3331675"/>
              <a:gd name="connsiteX47" fmla="*/ 54320 w 7415007"/>
              <a:gd name="connsiteY47" fmla="*/ 932507 h 3331675"/>
              <a:gd name="connsiteX48" fmla="*/ 45267 w 7415007"/>
              <a:gd name="connsiteY48" fmla="*/ 959667 h 3331675"/>
              <a:gd name="connsiteX49" fmla="*/ 27160 w 7415007"/>
              <a:gd name="connsiteY49" fmla="*/ 1023041 h 3331675"/>
              <a:gd name="connsiteX50" fmla="*/ 18107 w 7415007"/>
              <a:gd name="connsiteY50" fmla="*/ 1095469 h 3331675"/>
              <a:gd name="connsiteX51" fmla="*/ 0 w 7415007"/>
              <a:gd name="connsiteY51" fmla="*/ 1367073 h 3331675"/>
              <a:gd name="connsiteX52" fmla="*/ 9053 w 7415007"/>
              <a:gd name="connsiteY52" fmla="*/ 1638677 h 3331675"/>
              <a:gd name="connsiteX53" fmla="*/ 27160 w 7415007"/>
              <a:gd name="connsiteY53" fmla="*/ 1801639 h 3331675"/>
              <a:gd name="connsiteX54" fmla="*/ 36213 w 7415007"/>
              <a:gd name="connsiteY54" fmla="*/ 1955548 h 3331675"/>
              <a:gd name="connsiteX55" fmla="*/ 45267 w 7415007"/>
              <a:gd name="connsiteY55" fmla="*/ 1982709 h 3331675"/>
              <a:gd name="connsiteX56" fmla="*/ 54320 w 7415007"/>
              <a:gd name="connsiteY56" fmla="*/ 2046083 h 3331675"/>
              <a:gd name="connsiteX57" fmla="*/ 99588 w 7415007"/>
              <a:gd name="connsiteY57" fmla="*/ 2127564 h 3331675"/>
              <a:gd name="connsiteX58" fmla="*/ 117695 w 7415007"/>
              <a:gd name="connsiteY58" fmla="*/ 2154724 h 3331675"/>
              <a:gd name="connsiteX59" fmla="*/ 126748 w 7415007"/>
              <a:gd name="connsiteY59" fmla="*/ 2181885 h 3331675"/>
              <a:gd name="connsiteX60" fmla="*/ 153908 w 7415007"/>
              <a:gd name="connsiteY60" fmla="*/ 2199992 h 3331675"/>
              <a:gd name="connsiteX61" fmla="*/ 181069 w 7415007"/>
              <a:gd name="connsiteY61" fmla="*/ 2227152 h 3331675"/>
              <a:gd name="connsiteX62" fmla="*/ 226336 w 7415007"/>
              <a:gd name="connsiteY62" fmla="*/ 2263366 h 3331675"/>
              <a:gd name="connsiteX63" fmla="*/ 280657 w 7415007"/>
              <a:gd name="connsiteY63" fmla="*/ 2299580 h 3331675"/>
              <a:gd name="connsiteX64" fmla="*/ 371192 w 7415007"/>
              <a:gd name="connsiteY64" fmla="*/ 2353901 h 3331675"/>
              <a:gd name="connsiteX65" fmla="*/ 398352 w 7415007"/>
              <a:gd name="connsiteY65" fmla="*/ 2372008 h 3331675"/>
              <a:gd name="connsiteX66" fmla="*/ 452673 w 7415007"/>
              <a:gd name="connsiteY66" fmla="*/ 2390114 h 3331675"/>
              <a:gd name="connsiteX67" fmla="*/ 479833 w 7415007"/>
              <a:gd name="connsiteY67" fmla="*/ 2408221 h 3331675"/>
              <a:gd name="connsiteX68" fmla="*/ 543208 w 7415007"/>
              <a:gd name="connsiteY68" fmla="*/ 2426328 h 3331675"/>
              <a:gd name="connsiteX69" fmla="*/ 615635 w 7415007"/>
              <a:gd name="connsiteY69" fmla="*/ 2444435 h 3331675"/>
              <a:gd name="connsiteX70" fmla="*/ 651849 w 7415007"/>
              <a:gd name="connsiteY70" fmla="*/ 2462542 h 3331675"/>
              <a:gd name="connsiteX71" fmla="*/ 688063 w 7415007"/>
              <a:gd name="connsiteY71" fmla="*/ 2471596 h 3331675"/>
              <a:gd name="connsiteX72" fmla="*/ 715223 w 7415007"/>
              <a:gd name="connsiteY72" fmla="*/ 2480649 h 3331675"/>
              <a:gd name="connsiteX73" fmla="*/ 814811 w 7415007"/>
              <a:gd name="connsiteY73" fmla="*/ 2507810 h 3331675"/>
              <a:gd name="connsiteX74" fmla="*/ 841972 w 7415007"/>
              <a:gd name="connsiteY74" fmla="*/ 2525916 h 3331675"/>
              <a:gd name="connsiteX75" fmla="*/ 896293 w 7415007"/>
              <a:gd name="connsiteY75" fmla="*/ 2544023 h 3331675"/>
              <a:gd name="connsiteX76" fmla="*/ 923453 w 7415007"/>
              <a:gd name="connsiteY76" fmla="*/ 2562130 h 3331675"/>
              <a:gd name="connsiteX77" fmla="*/ 950613 w 7415007"/>
              <a:gd name="connsiteY77" fmla="*/ 2589291 h 3331675"/>
              <a:gd name="connsiteX78" fmla="*/ 1041148 w 7415007"/>
              <a:gd name="connsiteY78" fmla="*/ 2616451 h 3331675"/>
              <a:gd name="connsiteX79" fmla="*/ 1068308 w 7415007"/>
              <a:gd name="connsiteY79" fmla="*/ 2625505 h 3331675"/>
              <a:gd name="connsiteX80" fmla="*/ 1149790 w 7415007"/>
              <a:gd name="connsiteY80" fmla="*/ 2643612 h 3331675"/>
              <a:gd name="connsiteX81" fmla="*/ 1213164 w 7415007"/>
              <a:gd name="connsiteY81" fmla="*/ 2670772 h 3331675"/>
              <a:gd name="connsiteX82" fmla="*/ 1240324 w 7415007"/>
              <a:gd name="connsiteY82" fmla="*/ 2679825 h 3331675"/>
              <a:gd name="connsiteX83" fmla="*/ 1312752 w 7415007"/>
              <a:gd name="connsiteY83" fmla="*/ 2697932 h 3331675"/>
              <a:gd name="connsiteX84" fmla="*/ 1348966 w 7415007"/>
              <a:gd name="connsiteY84" fmla="*/ 2706986 h 3331675"/>
              <a:gd name="connsiteX85" fmla="*/ 1385180 w 7415007"/>
              <a:gd name="connsiteY85" fmla="*/ 2716039 h 3331675"/>
              <a:gd name="connsiteX86" fmla="*/ 1439501 w 7415007"/>
              <a:gd name="connsiteY86" fmla="*/ 2734146 h 3331675"/>
              <a:gd name="connsiteX87" fmla="*/ 1511928 w 7415007"/>
              <a:gd name="connsiteY87" fmla="*/ 2752253 h 3331675"/>
              <a:gd name="connsiteX88" fmla="*/ 1548142 w 7415007"/>
              <a:gd name="connsiteY88" fmla="*/ 2770360 h 3331675"/>
              <a:gd name="connsiteX89" fmla="*/ 1620570 w 7415007"/>
              <a:gd name="connsiteY89" fmla="*/ 2788467 h 3331675"/>
              <a:gd name="connsiteX90" fmla="*/ 1711105 w 7415007"/>
              <a:gd name="connsiteY90" fmla="*/ 2806574 h 3331675"/>
              <a:gd name="connsiteX91" fmla="*/ 1747318 w 7415007"/>
              <a:gd name="connsiteY91" fmla="*/ 2815627 h 3331675"/>
              <a:gd name="connsiteX92" fmla="*/ 1828800 w 7415007"/>
              <a:gd name="connsiteY92" fmla="*/ 2842788 h 3331675"/>
              <a:gd name="connsiteX93" fmla="*/ 1901227 w 7415007"/>
              <a:gd name="connsiteY93" fmla="*/ 2860895 h 3331675"/>
              <a:gd name="connsiteX94" fmla="*/ 1928388 w 7415007"/>
              <a:gd name="connsiteY94" fmla="*/ 2879002 h 3331675"/>
              <a:gd name="connsiteX95" fmla="*/ 1973655 w 7415007"/>
              <a:gd name="connsiteY95" fmla="*/ 2888055 h 3331675"/>
              <a:gd name="connsiteX96" fmla="*/ 2000815 w 7415007"/>
              <a:gd name="connsiteY96" fmla="*/ 2897109 h 3331675"/>
              <a:gd name="connsiteX97" fmla="*/ 2073243 w 7415007"/>
              <a:gd name="connsiteY97" fmla="*/ 2915215 h 3331675"/>
              <a:gd name="connsiteX98" fmla="*/ 2109457 w 7415007"/>
              <a:gd name="connsiteY98" fmla="*/ 2924269 h 3331675"/>
              <a:gd name="connsiteX99" fmla="*/ 2154724 w 7415007"/>
              <a:gd name="connsiteY99" fmla="*/ 2942376 h 3331675"/>
              <a:gd name="connsiteX100" fmla="*/ 2245259 w 7415007"/>
              <a:gd name="connsiteY100" fmla="*/ 2960483 h 3331675"/>
              <a:gd name="connsiteX101" fmla="*/ 2326740 w 7415007"/>
              <a:gd name="connsiteY101" fmla="*/ 2987643 h 3331675"/>
              <a:gd name="connsiteX102" fmla="*/ 2399168 w 7415007"/>
              <a:gd name="connsiteY102" fmla="*/ 3005750 h 3331675"/>
              <a:gd name="connsiteX103" fmla="*/ 2435382 w 7415007"/>
              <a:gd name="connsiteY103" fmla="*/ 3023857 h 3331675"/>
              <a:gd name="connsiteX104" fmla="*/ 2589291 w 7415007"/>
              <a:gd name="connsiteY104" fmla="*/ 3041964 h 3331675"/>
              <a:gd name="connsiteX105" fmla="*/ 2679825 w 7415007"/>
              <a:gd name="connsiteY105" fmla="*/ 3069124 h 3331675"/>
              <a:gd name="connsiteX106" fmla="*/ 2734146 w 7415007"/>
              <a:gd name="connsiteY106" fmla="*/ 3087231 h 3331675"/>
              <a:gd name="connsiteX107" fmla="*/ 2770360 w 7415007"/>
              <a:gd name="connsiteY107" fmla="*/ 3096285 h 3331675"/>
              <a:gd name="connsiteX108" fmla="*/ 2797520 w 7415007"/>
              <a:gd name="connsiteY108" fmla="*/ 3105338 h 3331675"/>
              <a:gd name="connsiteX109" fmla="*/ 2915215 w 7415007"/>
              <a:gd name="connsiteY109" fmla="*/ 3132499 h 3331675"/>
              <a:gd name="connsiteX110" fmla="*/ 2942376 w 7415007"/>
              <a:gd name="connsiteY110" fmla="*/ 3150606 h 3331675"/>
              <a:gd name="connsiteX111" fmla="*/ 3041964 w 7415007"/>
              <a:gd name="connsiteY111" fmla="*/ 3177766 h 3331675"/>
              <a:gd name="connsiteX112" fmla="*/ 3096285 w 7415007"/>
              <a:gd name="connsiteY112" fmla="*/ 3186819 h 3331675"/>
              <a:gd name="connsiteX113" fmla="*/ 3159659 w 7415007"/>
              <a:gd name="connsiteY113" fmla="*/ 3204926 h 3331675"/>
              <a:gd name="connsiteX114" fmla="*/ 3186819 w 7415007"/>
              <a:gd name="connsiteY114" fmla="*/ 3213980 h 3331675"/>
              <a:gd name="connsiteX115" fmla="*/ 3223033 w 7415007"/>
              <a:gd name="connsiteY115" fmla="*/ 3223033 h 3331675"/>
              <a:gd name="connsiteX116" fmla="*/ 3250194 w 7415007"/>
              <a:gd name="connsiteY116" fmla="*/ 3232087 h 3331675"/>
              <a:gd name="connsiteX117" fmla="*/ 3331675 w 7415007"/>
              <a:gd name="connsiteY117" fmla="*/ 3250194 h 3331675"/>
              <a:gd name="connsiteX118" fmla="*/ 3449370 w 7415007"/>
              <a:gd name="connsiteY118" fmla="*/ 3277354 h 3331675"/>
              <a:gd name="connsiteX119" fmla="*/ 3585172 w 7415007"/>
              <a:gd name="connsiteY119" fmla="*/ 3295461 h 3331675"/>
              <a:gd name="connsiteX120" fmla="*/ 3675707 w 7415007"/>
              <a:gd name="connsiteY120" fmla="*/ 3304514 h 3331675"/>
              <a:gd name="connsiteX121" fmla="*/ 3748134 w 7415007"/>
              <a:gd name="connsiteY121" fmla="*/ 3313568 h 3331675"/>
              <a:gd name="connsiteX122" fmla="*/ 4662534 w 7415007"/>
              <a:gd name="connsiteY122" fmla="*/ 3322621 h 3331675"/>
              <a:gd name="connsiteX123" fmla="*/ 6083928 w 7415007"/>
              <a:gd name="connsiteY123" fmla="*/ 3331675 h 3331675"/>
              <a:gd name="connsiteX124" fmla="*/ 6400800 w 7415007"/>
              <a:gd name="connsiteY124" fmla="*/ 3322621 h 3331675"/>
              <a:gd name="connsiteX125" fmla="*/ 6554708 w 7415007"/>
              <a:gd name="connsiteY125" fmla="*/ 3313568 h 3331675"/>
              <a:gd name="connsiteX126" fmla="*/ 6808206 w 7415007"/>
              <a:gd name="connsiteY126" fmla="*/ 3304514 h 3331675"/>
              <a:gd name="connsiteX127" fmla="*/ 6980221 w 7415007"/>
              <a:gd name="connsiteY127" fmla="*/ 3286408 h 3331675"/>
              <a:gd name="connsiteX128" fmla="*/ 7007382 w 7415007"/>
              <a:gd name="connsiteY128" fmla="*/ 3268301 h 3331675"/>
              <a:gd name="connsiteX129" fmla="*/ 7016435 w 7415007"/>
              <a:gd name="connsiteY129" fmla="*/ 3241140 h 3331675"/>
              <a:gd name="connsiteX130" fmla="*/ 7043596 w 7415007"/>
              <a:gd name="connsiteY130" fmla="*/ 3232087 h 3331675"/>
              <a:gd name="connsiteX131" fmla="*/ 7070756 w 7415007"/>
              <a:gd name="connsiteY131" fmla="*/ 3213980 h 3331675"/>
              <a:gd name="connsiteX132" fmla="*/ 7106970 w 7415007"/>
              <a:gd name="connsiteY132" fmla="*/ 3177766 h 3331675"/>
              <a:gd name="connsiteX133" fmla="*/ 7125077 w 7415007"/>
              <a:gd name="connsiteY133" fmla="*/ 3150606 h 3331675"/>
              <a:gd name="connsiteX134" fmla="*/ 7134130 w 7415007"/>
              <a:gd name="connsiteY134" fmla="*/ 3123445 h 3331675"/>
              <a:gd name="connsiteX135" fmla="*/ 7161291 w 7415007"/>
              <a:gd name="connsiteY135" fmla="*/ 3105338 h 3331675"/>
              <a:gd name="connsiteX136" fmla="*/ 7179398 w 7415007"/>
              <a:gd name="connsiteY136" fmla="*/ 3051017 h 3331675"/>
              <a:gd name="connsiteX137" fmla="*/ 7197505 w 7415007"/>
              <a:gd name="connsiteY137" fmla="*/ 3023857 h 3331675"/>
              <a:gd name="connsiteX138" fmla="*/ 7215611 w 7415007"/>
              <a:gd name="connsiteY138" fmla="*/ 2915215 h 3331675"/>
              <a:gd name="connsiteX139" fmla="*/ 7233718 w 7415007"/>
              <a:gd name="connsiteY139" fmla="*/ 2815627 h 3331675"/>
              <a:gd name="connsiteX140" fmla="*/ 7242772 w 7415007"/>
              <a:gd name="connsiteY140" fmla="*/ 2480649 h 3331675"/>
              <a:gd name="connsiteX141" fmla="*/ 7260879 w 7415007"/>
              <a:gd name="connsiteY141" fmla="*/ 2362954 h 3331675"/>
              <a:gd name="connsiteX142" fmla="*/ 7278986 w 7415007"/>
              <a:gd name="connsiteY142" fmla="*/ 2163778 h 3331675"/>
              <a:gd name="connsiteX143" fmla="*/ 7297093 w 7415007"/>
              <a:gd name="connsiteY143" fmla="*/ 2100404 h 3331675"/>
              <a:gd name="connsiteX144" fmla="*/ 7306146 w 7415007"/>
              <a:gd name="connsiteY144" fmla="*/ 2027976 h 3331675"/>
              <a:gd name="connsiteX145" fmla="*/ 7315200 w 7415007"/>
              <a:gd name="connsiteY145" fmla="*/ 1982709 h 3331675"/>
              <a:gd name="connsiteX146" fmla="*/ 7333307 w 7415007"/>
              <a:gd name="connsiteY146" fmla="*/ 1846907 h 3331675"/>
              <a:gd name="connsiteX147" fmla="*/ 7351413 w 7415007"/>
              <a:gd name="connsiteY147" fmla="*/ 1629623 h 3331675"/>
              <a:gd name="connsiteX148" fmla="*/ 7360467 w 7415007"/>
              <a:gd name="connsiteY148" fmla="*/ 1575303 h 3331675"/>
              <a:gd name="connsiteX149" fmla="*/ 7369520 w 7415007"/>
              <a:gd name="connsiteY149" fmla="*/ 1530035 h 3331675"/>
              <a:gd name="connsiteX150" fmla="*/ 7378574 w 7415007"/>
              <a:gd name="connsiteY150" fmla="*/ 1439501 h 3331675"/>
              <a:gd name="connsiteX151" fmla="*/ 7396681 w 7415007"/>
              <a:gd name="connsiteY151" fmla="*/ 1367073 h 3331675"/>
              <a:gd name="connsiteX152" fmla="*/ 7414788 w 7415007"/>
              <a:gd name="connsiteY152" fmla="*/ 1294645 h 3331675"/>
              <a:gd name="connsiteX153" fmla="*/ 7383996 w 7415007"/>
              <a:gd name="connsiteY153" fmla="*/ 1250103 h 3331675"/>
              <a:gd name="connsiteX154" fmla="*/ 7359548 w 7415007"/>
              <a:gd name="connsiteY154" fmla="*/ 543934 h 3331675"/>
              <a:gd name="connsiteX155" fmla="*/ 7369520 w 7415007"/>
              <a:gd name="connsiteY155" fmla="*/ 461726 h 3331675"/>
              <a:gd name="connsiteX156" fmla="*/ 7351413 w 7415007"/>
              <a:gd name="connsiteY156" fmla="*/ 434566 h 3331675"/>
              <a:gd name="connsiteX0" fmla="*/ 7351413 w 7414798"/>
              <a:gd name="connsiteY0" fmla="*/ 434566 h 3331675"/>
              <a:gd name="connsiteX1" fmla="*/ 7351413 w 7414798"/>
              <a:gd name="connsiteY1" fmla="*/ 434566 h 3331675"/>
              <a:gd name="connsiteX2" fmla="*/ 7288039 w 7414798"/>
              <a:gd name="connsiteY2" fmla="*/ 389299 h 3331675"/>
              <a:gd name="connsiteX3" fmla="*/ 7233718 w 7414798"/>
              <a:gd name="connsiteY3" fmla="*/ 334978 h 3331675"/>
              <a:gd name="connsiteX4" fmla="*/ 7179398 w 7414798"/>
              <a:gd name="connsiteY4" fmla="*/ 307817 h 3331675"/>
              <a:gd name="connsiteX5" fmla="*/ 7106970 w 7414798"/>
              <a:gd name="connsiteY5" fmla="*/ 289711 h 3331675"/>
              <a:gd name="connsiteX6" fmla="*/ 7070756 w 7414798"/>
              <a:gd name="connsiteY6" fmla="*/ 280657 h 3331675"/>
              <a:gd name="connsiteX7" fmla="*/ 6880633 w 7414798"/>
              <a:gd name="connsiteY7" fmla="*/ 262550 h 3331675"/>
              <a:gd name="connsiteX8" fmla="*/ 6817259 w 7414798"/>
              <a:gd name="connsiteY8" fmla="*/ 253497 h 3331675"/>
              <a:gd name="connsiteX9" fmla="*/ 6690510 w 7414798"/>
              <a:gd name="connsiteY9" fmla="*/ 244443 h 3331675"/>
              <a:gd name="connsiteX10" fmla="*/ 6627136 w 7414798"/>
              <a:gd name="connsiteY10" fmla="*/ 235390 h 3331675"/>
              <a:gd name="connsiteX11" fmla="*/ 6545655 w 7414798"/>
              <a:gd name="connsiteY11" fmla="*/ 226336 h 3331675"/>
              <a:gd name="connsiteX12" fmla="*/ 6437013 w 7414798"/>
              <a:gd name="connsiteY12" fmla="*/ 208229 h 3331675"/>
              <a:gd name="connsiteX13" fmla="*/ 6074875 w 7414798"/>
              <a:gd name="connsiteY13" fmla="*/ 190122 h 3331675"/>
              <a:gd name="connsiteX14" fmla="*/ 5975287 w 7414798"/>
              <a:gd name="connsiteY14" fmla="*/ 172015 h 3331675"/>
              <a:gd name="connsiteX15" fmla="*/ 5939073 w 7414798"/>
              <a:gd name="connsiteY15" fmla="*/ 162962 h 3331675"/>
              <a:gd name="connsiteX16" fmla="*/ 5884752 w 7414798"/>
              <a:gd name="connsiteY16" fmla="*/ 144855 h 3331675"/>
              <a:gd name="connsiteX17" fmla="*/ 5821378 w 7414798"/>
              <a:gd name="connsiteY17" fmla="*/ 135802 h 3331675"/>
              <a:gd name="connsiteX18" fmla="*/ 5758004 w 7414798"/>
              <a:gd name="connsiteY18" fmla="*/ 117695 h 3331675"/>
              <a:gd name="connsiteX19" fmla="*/ 5649362 w 7414798"/>
              <a:gd name="connsiteY19" fmla="*/ 108641 h 3331675"/>
              <a:gd name="connsiteX20" fmla="*/ 5567881 w 7414798"/>
              <a:gd name="connsiteY20" fmla="*/ 99588 h 3331675"/>
              <a:gd name="connsiteX21" fmla="*/ 4291342 w 7414798"/>
              <a:gd name="connsiteY21" fmla="*/ 90534 h 3331675"/>
              <a:gd name="connsiteX22" fmla="*/ 4155540 w 7414798"/>
              <a:gd name="connsiteY22" fmla="*/ 72427 h 3331675"/>
              <a:gd name="connsiteX23" fmla="*/ 4028792 w 7414798"/>
              <a:gd name="connsiteY23" fmla="*/ 63374 h 3331675"/>
              <a:gd name="connsiteX24" fmla="*/ 3874883 w 7414798"/>
              <a:gd name="connsiteY24" fmla="*/ 45267 h 3331675"/>
              <a:gd name="connsiteX25" fmla="*/ 1982708 w 7414798"/>
              <a:gd name="connsiteY25" fmla="*/ 36214 h 3331675"/>
              <a:gd name="connsiteX26" fmla="*/ 1774479 w 7414798"/>
              <a:gd name="connsiteY26" fmla="*/ 9053 h 3331675"/>
              <a:gd name="connsiteX27" fmla="*/ 1647730 w 7414798"/>
              <a:gd name="connsiteY27" fmla="*/ 0 h 3331675"/>
              <a:gd name="connsiteX28" fmla="*/ 1176950 w 7414798"/>
              <a:gd name="connsiteY28" fmla="*/ 9053 h 3331675"/>
              <a:gd name="connsiteX29" fmla="*/ 1104522 w 7414798"/>
              <a:gd name="connsiteY29" fmla="*/ 27160 h 3331675"/>
              <a:gd name="connsiteX30" fmla="*/ 995881 w 7414798"/>
              <a:gd name="connsiteY30" fmla="*/ 45267 h 3331675"/>
              <a:gd name="connsiteX31" fmla="*/ 742384 w 7414798"/>
              <a:gd name="connsiteY31" fmla="*/ 63374 h 3331675"/>
              <a:gd name="connsiteX32" fmla="*/ 642796 w 7414798"/>
              <a:gd name="connsiteY32" fmla="*/ 81481 h 3331675"/>
              <a:gd name="connsiteX33" fmla="*/ 597528 w 7414798"/>
              <a:gd name="connsiteY33" fmla="*/ 90534 h 3331675"/>
              <a:gd name="connsiteX34" fmla="*/ 561314 w 7414798"/>
              <a:gd name="connsiteY34" fmla="*/ 99588 h 3331675"/>
              <a:gd name="connsiteX35" fmla="*/ 506994 w 7414798"/>
              <a:gd name="connsiteY35" fmla="*/ 108641 h 3331675"/>
              <a:gd name="connsiteX36" fmla="*/ 425512 w 7414798"/>
              <a:gd name="connsiteY36" fmla="*/ 135802 h 3331675"/>
              <a:gd name="connsiteX37" fmla="*/ 398352 w 7414798"/>
              <a:gd name="connsiteY37" fmla="*/ 144855 h 3331675"/>
              <a:gd name="connsiteX38" fmla="*/ 371192 w 7414798"/>
              <a:gd name="connsiteY38" fmla="*/ 153909 h 3331675"/>
              <a:gd name="connsiteX39" fmla="*/ 307817 w 7414798"/>
              <a:gd name="connsiteY39" fmla="*/ 172015 h 3331675"/>
              <a:gd name="connsiteX40" fmla="*/ 217283 w 7414798"/>
              <a:gd name="connsiteY40" fmla="*/ 226336 h 3331675"/>
              <a:gd name="connsiteX41" fmla="*/ 190122 w 7414798"/>
              <a:gd name="connsiteY41" fmla="*/ 244443 h 3331675"/>
              <a:gd name="connsiteX42" fmla="*/ 153908 w 7414798"/>
              <a:gd name="connsiteY42" fmla="*/ 298764 h 3331675"/>
              <a:gd name="connsiteX43" fmla="*/ 135802 w 7414798"/>
              <a:gd name="connsiteY43" fmla="*/ 325924 h 3331675"/>
              <a:gd name="connsiteX44" fmla="*/ 108641 w 7414798"/>
              <a:gd name="connsiteY44" fmla="*/ 380245 h 3331675"/>
              <a:gd name="connsiteX45" fmla="*/ 99588 w 7414798"/>
              <a:gd name="connsiteY45" fmla="*/ 796705 h 3331675"/>
              <a:gd name="connsiteX46" fmla="*/ 72427 w 7414798"/>
              <a:gd name="connsiteY46" fmla="*/ 878186 h 3331675"/>
              <a:gd name="connsiteX47" fmla="*/ 54320 w 7414798"/>
              <a:gd name="connsiteY47" fmla="*/ 932507 h 3331675"/>
              <a:gd name="connsiteX48" fmla="*/ 45267 w 7414798"/>
              <a:gd name="connsiteY48" fmla="*/ 959667 h 3331675"/>
              <a:gd name="connsiteX49" fmla="*/ 27160 w 7414798"/>
              <a:gd name="connsiteY49" fmla="*/ 1023041 h 3331675"/>
              <a:gd name="connsiteX50" fmla="*/ 18107 w 7414798"/>
              <a:gd name="connsiteY50" fmla="*/ 1095469 h 3331675"/>
              <a:gd name="connsiteX51" fmla="*/ 0 w 7414798"/>
              <a:gd name="connsiteY51" fmla="*/ 1367073 h 3331675"/>
              <a:gd name="connsiteX52" fmla="*/ 9053 w 7414798"/>
              <a:gd name="connsiteY52" fmla="*/ 1638677 h 3331675"/>
              <a:gd name="connsiteX53" fmla="*/ 27160 w 7414798"/>
              <a:gd name="connsiteY53" fmla="*/ 1801639 h 3331675"/>
              <a:gd name="connsiteX54" fmla="*/ 36213 w 7414798"/>
              <a:gd name="connsiteY54" fmla="*/ 1955548 h 3331675"/>
              <a:gd name="connsiteX55" fmla="*/ 45267 w 7414798"/>
              <a:gd name="connsiteY55" fmla="*/ 1982709 h 3331675"/>
              <a:gd name="connsiteX56" fmla="*/ 54320 w 7414798"/>
              <a:gd name="connsiteY56" fmla="*/ 2046083 h 3331675"/>
              <a:gd name="connsiteX57" fmla="*/ 99588 w 7414798"/>
              <a:gd name="connsiteY57" fmla="*/ 2127564 h 3331675"/>
              <a:gd name="connsiteX58" fmla="*/ 117695 w 7414798"/>
              <a:gd name="connsiteY58" fmla="*/ 2154724 h 3331675"/>
              <a:gd name="connsiteX59" fmla="*/ 126748 w 7414798"/>
              <a:gd name="connsiteY59" fmla="*/ 2181885 h 3331675"/>
              <a:gd name="connsiteX60" fmla="*/ 153908 w 7414798"/>
              <a:gd name="connsiteY60" fmla="*/ 2199992 h 3331675"/>
              <a:gd name="connsiteX61" fmla="*/ 181069 w 7414798"/>
              <a:gd name="connsiteY61" fmla="*/ 2227152 h 3331675"/>
              <a:gd name="connsiteX62" fmla="*/ 226336 w 7414798"/>
              <a:gd name="connsiteY62" fmla="*/ 2263366 h 3331675"/>
              <a:gd name="connsiteX63" fmla="*/ 280657 w 7414798"/>
              <a:gd name="connsiteY63" fmla="*/ 2299580 h 3331675"/>
              <a:gd name="connsiteX64" fmla="*/ 371192 w 7414798"/>
              <a:gd name="connsiteY64" fmla="*/ 2353901 h 3331675"/>
              <a:gd name="connsiteX65" fmla="*/ 398352 w 7414798"/>
              <a:gd name="connsiteY65" fmla="*/ 2372008 h 3331675"/>
              <a:gd name="connsiteX66" fmla="*/ 452673 w 7414798"/>
              <a:gd name="connsiteY66" fmla="*/ 2390114 h 3331675"/>
              <a:gd name="connsiteX67" fmla="*/ 479833 w 7414798"/>
              <a:gd name="connsiteY67" fmla="*/ 2408221 h 3331675"/>
              <a:gd name="connsiteX68" fmla="*/ 543208 w 7414798"/>
              <a:gd name="connsiteY68" fmla="*/ 2426328 h 3331675"/>
              <a:gd name="connsiteX69" fmla="*/ 615635 w 7414798"/>
              <a:gd name="connsiteY69" fmla="*/ 2444435 h 3331675"/>
              <a:gd name="connsiteX70" fmla="*/ 651849 w 7414798"/>
              <a:gd name="connsiteY70" fmla="*/ 2462542 h 3331675"/>
              <a:gd name="connsiteX71" fmla="*/ 688063 w 7414798"/>
              <a:gd name="connsiteY71" fmla="*/ 2471596 h 3331675"/>
              <a:gd name="connsiteX72" fmla="*/ 715223 w 7414798"/>
              <a:gd name="connsiteY72" fmla="*/ 2480649 h 3331675"/>
              <a:gd name="connsiteX73" fmla="*/ 814811 w 7414798"/>
              <a:gd name="connsiteY73" fmla="*/ 2507810 h 3331675"/>
              <a:gd name="connsiteX74" fmla="*/ 841972 w 7414798"/>
              <a:gd name="connsiteY74" fmla="*/ 2525916 h 3331675"/>
              <a:gd name="connsiteX75" fmla="*/ 896293 w 7414798"/>
              <a:gd name="connsiteY75" fmla="*/ 2544023 h 3331675"/>
              <a:gd name="connsiteX76" fmla="*/ 923453 w 7414798"/>
              <a:gd name="connsiteY76" fmla="*/ 2562130 h 3331675"/>
              <a:gd name="connsiteX77" fmla="*/ 950613 w 7414798"/>
              <a:gd name="connsiteY77" fmla="*/ 2589291 h 3331675"/>
              <a:gd name="connsiteX78" fmla="*/ 1041148 w 7414798"/>
              <a:gd name="connsiteY78" fmla="*/ 2616451 h 3331675"/>
              <a:gd name="connsiteX79" fmla="*/ 1068308 w 7414798"/>
              <a:gd name="connsiteY79" fmla="*/ 2625505 h 3331675"/>
              <a:gd name="connsiteX80" fmla="*/ 1149790 w 7414798"/>
              <a:gd name="connsiteY80" fmla="*/ 2643612 h 3331675"/>
              <a:gd name="connsiteX81" fmla="*/ 1213164 w 7414798"/>
              <a:gd name="connsiteY81" fmla="*/ 2670772 h 3331675"/>
              <a:gd name="connsiteX82" fmla="*/ 1240324 w 7414798"/>
              <a:gd name="connsiteY82" fmla="*/ 2679825 h 3331675"/>
              <a:gd name="connsiteX83" fmla="*/ 1312752 w 7414798"/>
              <a:gd name="connsiteY83" fmla="*/ 2697932 h 3331675"/>
              <a:gd name="connsiteX84" fmla="*/ 1348966 w 7414798"/>
              <a:gd name="connsiteY84" fmla="*/ 2706986 h 3331675"/>
              <a:gd name="connsiteX85" fmla="*/ 1385180 w 7414798"/>
              <a:gd name="connsiteY85" fmla="*/ 2716039 h 3331675"/>
              <a:gd name="connsiteX86" fmla="*/ 1439501 w 7414798"/>
              <a:gd name="connsiteY86" fmla="*/ 2734146 h 3331675"/>
              <a:gd name="connsiteX87" fmla="*/ 1511928 w 7414798"/>
              <a:gd name="connsiteY87" fmla="*/ 2752253 h 3331675"/>
              <a:gd name="connsiteX88" fmla="*/ 1548142 w 7414798"/>
              <a:gd name="connsiteY88" fmla="*/ 2770360 h 3331675"/>
              <a:gd name="connsiteX89" fmla="*/ 1620570 w 7414798"/>
              <a:gd name="connsiteY89" fmla="*/ 2788467 h 3331675"/>
              <a:gd name="connsiteX90" fmla="*/ 1711105 w 7414798"/>
              <a:gd name="connsiteY90" fmla="*/ 2806574 h 3331675"/>
              <a:gd name="connsiteX91" fmla="*/ 1747318 w 7414798"/>
              <a:gd name="connsiteY91" fmla="*/ 2815627 h 3331675"/>
              <a:gd name="connsiteX92" fmla="*/ 1828800 w 7414798"/>
              <a:gd name="connsiteY92" fmla="*/ 2842788 h 3331675"/>
              <a:gd name="connsiteX93" fmla="*/ 1901227 w 7414798"/>
              <a:gd name="connsiteY93" fmla="*/ 2860895 h 3331675"/>
              <a:gd name="connsiteX94" fmla="*/ 1928388 w 7414798"/>
              <a:gd name="connsiteY94" fmla="*/ 2879002 h 3331675"/>
              <a:gd name="connsiteX95" fmla="*/ 1973655 w 7414798"/>
              <a:gd name="connsiteY95" fmla="*/ 2888055 h 3331675"/>
              <a:gd name="connsiteX96" fmla="*/ 2000815 w 7414798"/>
              <a:gd name="connsiteY96" fmla="*/ 2897109 h 3331675"/>
              <a:gd name="connsiteX97" fmla="*/ 2073243 w 7414798"/>
              <a:gd name="connsiteY97" fmla="*/ 2915215 h 3331675"/>
              <a:gd name="connsiteX98" fmla="*/ 2109457 w 7414798"/>
              <a:gd name="connsiteY98" fmla="*/ 2924269 h 3331675"/>
              <a:gd name="connsiteX99" fmla="*/ 2154724 w 7414798"/>
              <a:gd name="connsiteY99" fmla="*/ 2942376 h 3331675"/>
              <a:gd name="connsiteX100" fmla="*/ 2245259 w 7414798"/>
              <a:gd name="connsiteY100" fmla="*/ 2960483 h 3331675"/>
              <a:gd name="connsiteX101" fmla="*/ 2326740 w 7414798"/>
              <a:gd name="connsiteY101" fmla="*/ 2987643 h 3331675"/>
              <a:gd name="connsiteX102" fmla="*/ 2399168 w 7414798"/>
              <a:gd name="connsiteY102" fmla="*/ 3005750 h 3331675"/>
              <a:gd name="connsiteX103" fmla="*/ 2435382 w 7414798"/>
              <a:gd name="connsiteY103" fmla="*/ 3023857 h 3331675"/>
              <a:gd name="connsiteX104" fmla="*/ 2589291 w 7414798"/>
              <a:gd name="connsiteY104" fmla="*/ 3041964 h 3331675"/>
              <a:gd name="connsiteX105" fmla="*/ 2679825 w 7414798"/>
              <a:gd name="connsiteY105" fmla="*/ 3069124 h 3331675"/>
              <a:gd name="connsiteX106" fmla="*/ 2734146 w 7414798"/>
              <a:gd name="connsiteY106" fmla="*/ 3087231 h 3331675"/>
              <a:gd name="connsiteX107" fmla="*/ 2770360 w 7414798"/>
              <a:gd name="connsiteY107" fmla="*/ 3096285 h 3331675"/>
              <a:gd name="connsiteX108" fmla="*/ 2797520 w 7414798"/>
              <a:gd name="connsiteY108" fmla="*/ 3105338 h 3331675"/>
              <a:gd name="connsiteX109" fmla="*/ 2915215 w 7414798"/>
              <a:gd name="connsiteY109" fmla="*/ 3132499 h 3331675"/>
              <a:gd name="connsiteX110" fmla="*/ 2942376 w 7414798"/>
              <a:gd name="connsiteY110" fmla="*/ 3150606 h 3331675"/>
              <a:gd name="connsiteX111" fmla="*/ 3041964 w 7414798"/>
              <a:gd name="connsiteY111" fmla="*/ 3177766 h 3331675"/>
              <a:gd name="connsiteX112" fmla="*/ 3096285 w 7414798"/>
              <a:gd name="connsiteY112" fmla="*/ 3186819 h 3331675"/>
              <a:gd name="connsiteX113" fmla="*/ 3159659 w 7414798"/>
              <a:gd name="connsiteY113" fmla="*/ 3204926 h 3331675"/>
              <a:gd name="connsiteX114" fmla="*/ 3186819 w 7414798"/>
              <a:gd name="connsiteY114" fmla="*/ 3213980 h 3331675"/>
              <a:gd name="connsiteX115" fmla="*/ 3223033 w 7414798"/>
              <a:gd name="connsiteY115" fmla="*/ 3223033 h 3331675"/>
              <a:gd name="connsiteX116" fmla="*/ 3250194 w 7414798"/>
              <a:gd name="connsiteY116" fmla="*/ 3232087 h 3331675"/>
              <a:gd name="connsiteX117" fmla="*/ 3331675 w 7414798"/>
              <a:gd name="connsiteY117" fmla="*/ 3250194 h 3331675"/>
              <a:gd name="connsiteX118" fmla="*/ 3449370 w 7414798"/>
              <a:gd name="connsiteY118" fmla="*/ 3277354 h 3331675"/>
              <a:gd name="connsiteX119" fmla="*/ 3585172 w 7414798"/>
              <a:gd name="connsiteY119" fmla="*/ 3295461 h 3331675"/>
              <a:gd name="connsiteX120" fmla="*/ 3675707 w 7414798"/>
              <a:gd name="connsiteY120" fmla="*/ 3304514 h 3331675"/>
              <a:gd name="connsiteX121" fmla="*/ 3748134 w 7414798"/>
              <a:gd name="connsiteY121" fmla="*/ 3313568 h 3331675"/>
              <a:gd name="connsiteX122" fmla="*/ 4662534 w 7414798"/>
              <a:gd name="connsiteY122" fmla="*/ 3322621 h 3331675"/>
              <a:gd name="connsiteX123" fmla="*/ 6083928 w 7414798"/>
              <a:gd name="connsiteY123" fmla="*/ 3331675 h 3331675"/>
              <a:gd name="connsiteX124" fmla="*/ 6400800 w 7414798"/>
              <a:gd name="connsiteY124" fmla="*/ 3322621 h 3331675"/>
              <a:gd name="connsiteX125" fmla="*/ 6554708 w 7414798"/>
              <a:gd name="connsiteY125" fmla="*/ 3313568 h 3331675"/>
              <a:gd name="connsiteX126" fmla="*/ 6808206 w 7414798"/>
              <a:gd name="connsiteY126" fmla="*/ 3304514 h 3331675"/>
              <a:gd name="connsiteX127" fmla="*/ 6980221 w 7414798"/>
              <a:gd name="connsiteY127" fmla="*/ 3286408 h 3331675"/>
              <a:gd name="connsiteX128" fmla="*/ 7007382 w 7414798"/>
              <a:gd name="connsiteY128" fmla="*/ 3268301 h 3331675"/>
              <a:gd name="connsiteX129" fmla="*/ 7016435 w 7414798"/>
              <a:gd name="connsiteY129" fmla="*/ 3241140 h 3331675"/>
              <a:gd name="connsiteX130" fmla="*/ 7043596 w 7414798"/>
              <a:gd name="connsiteY130" fmla="*/ 3232087 h 3331675"/>
              <a:gd name="connsiteX131" fmla="*/ 7070756 w 7414798"/>
              <a:gd name="connsiteY131" fmla="*/ 3213980 h 3331675"/>
              <a:gd name="connsiteX132" fmla="*/ 7106970 w 7414798"/>
              <a:gd name="connsiteY132" fmla="*/ 3177766 h 3331675"/>
              <a:gd name="connsiteX133" fmla="*/ 7125077 w 7414798"/>
              <a:gd name="connsiteY133" fmla="*/ 3150606 h 3331675"/>
              <a:gd name="connsiteX134" fmla="*/ 7134130 w 7414798"/>
              <a:gd name="connsiteY134" fmla="*/ 3123445 h 3331675"/>
              <a:gd name="connsiteX135" fmla="*/ 7161291 w 7414798"/>
              <a:gd name="connsiteY135" fmla="*/ 3105338 h 3331675"/>
              <a:gd name="connsiteX136" fmla="*/ 7179398 w 7414798"/>
              <a:gd name="connsiteY136" fmla="*/ 3051017 h 3331675"/>
              <a:gd name="connsiteX137" fmla="*/ 7197505 w 7414798"/>
              <a:gd name="connsiteY137" fmla="*/ 3023857 h 3331675"/>
              <a:gd name="connsiteX138" fmla="*/ 7215611 w 7414798"/>
              <a:gd name="connsiteY138" fmla="*/ 2915215 h 3331675"/>
              <a:gd name="connsiteX139" fmla="*/ 7233718 w 7414798"/>
              <a:gd name="connsiteY139" fmla="*/ 2815627 h 3331675"/>
              <a:gd name="connsiteX140" fmla="*/ 7242772 w 7414798"/>
              <a:gd name="connsiteY140" fmla="*/ 2480649 h 3331675"/>
              <a:gd name="connsiteX141" fmla="*/ 7260879 w 7414798"/>
              <a:gd name="connsiteY141" fmla="*/ 2362954 h 3331675"/>
              <a:gd name="connsiteX142" fmla="*/ 7278986 w 7414798"/>
              <a:gd name="connsiteY142" fmla="*/ 2163778 h 3331675"/>
              <a:gd name="connsiteX143" fmla="*/ 7297093 w 7414798"/>
              <a:gd name="connsiteY143" fmla="*/ 2100404 h 3331675"/>
              <a:gd name="connsiteX144" fmla="*/ 7306146 w 7414798"/>
              <a:gd name="connsiteY144" fmla="*/ 2027976 h 3331675"/>
              <a:gd name="connsiteX145" fmla="*/ 7315200 w 7414798"/>
              <a:gd name="connsiteY145" fmla="*/ 1982709 h 3331675"/>
              <a:gd name="connsiteX146" fmla="*/ 7333307 w 7414798"/>
              <a:gd name="connsiteY146" fmla="*/ 1846907 h 3331675"/>
              <a:gd name="connsiteX147" fmla="*/ 7351413 w 7414798"/>
              <a:gd name="connsiteY147" fmla="*/ 1629623 h 3331675"/>
              <a:gd name="connsiteX148" fmla="*/ 7360467 w 7414798"/>
              <a:gd name="connsiteY148" fmla="*/ 1575303 h 3331675"/>
              <a:gd name="connsiteX149" fmla="*/ 7369520 w 7414798"/>
              <a:gd name="connsiteY149" fmla="*/ 1530035 h 3331675"/>
              <a:gd name="connsiteX150" fmla="*/ 7378574 w 7414798"/>
              <a:gd name="connsiteY150" fmla="*/ 1439501 h 3331675"/>
              <a:gd name="connsiteX151" fmla="*/ 7396681 w 7414798"/>
              <a:gd name="connsiteY151" fmla="*/ 1367073 h 3331675"/>
              <a:gd name="connsiteX152" fmla="*/ 7387483 w 7414798"/>
              <a:gd name="connsiteY152" fmla="*/ 1320740 h 3331675"/>
              <a:gd name="connsiteX153" fmla="*/ 7414788 w 7414798"/>
              <a:gd name="connsiteY153" fmla="*/ 1294645 h 3331675"/>
              <a:gd name="connsiteX154" fmla="*/ 7383996 w 7414798"/>
              <a:gd name="connsiteY154" fmla="*/ 1250103 h 3331675"/>
              <a:gd name="connsiteX155" fmla="*/ 7359548 w 7414798"/>
              <a:gd name="connsiteY155" fmla="*/ 543934 h 3331675"/>
              <a:gd name="connsiteX156" fmla="*/ 7369520 w 7414798"/>
              <a:gd name="connsiteY156" fmla="*/ 461726 h 3331675"/>
              <a:gd name="connsiteX157" fmla="*/ 7351413 w 7414798"/>
              <a:gd name="connsiteY157" fmla="*/ 434566 h 3331675"/>
              <a:gd name="connsiteX0" fmla="*/ 7351413 w 7396793"/>
              <a:gd name="connsiteY0" fmla="*/ 434566 h 3331675"/>
              <a:gd name="connsiteX1" fmla="*/ 7351413 w 7396793"/>
              <a:gd name="connsiteY1" fmla="*/ 434566 h 3331675"/>
              <a:gd name="connsiteX2" fmla="*/ 7288039 w 7396793"/>
              <a:gd name="connsiteY2" fmla="*/ 389299 h 3331675"/>
              <a:gd name="connsiteX3" fmla="*/ 7233718 w 7396793"/>
              <a:gd name="connsiteY3" fmla="*/ 334978 h 3331675"/>
              <a:gd name="connsiteX4" fmla="*/ 7179398 w 7396793"/>
              <a:gd name="connsiteY4" fmla="*/ 307817 h 3331675"/>
              <a:gd name="connsiteX5" fmla="*/ 7106970 w 7396793"/>
              <a:gd name="connsiteY5" fmla="*/ 289711 h 3331675"/>
              <a:gd name="connsiteX6" fmla="*/ 7070756 w 7396793"/>
              <a:gd name="connsiteY6" fmla="*/ 280657 h 3331675"/>
              <a:gd name="connsiteX7" fmla="*/ 6880633 w 7396793"/>
              <a:gd name="connsiteY7" fmla="*/ 262550 h 3331675"/>
              <a:gd name="connsiteX8" fmla="*/ 6817259 w 7396793"/>
              <a:gd name="connsiteY8" fmla="*/ 253497 h 3331675"/>
              <a:gd name="connsiteX9" fmla="*/ 6690510 w 7396793"/>
              <a:gd name="connsiteY9" fmla="*/ 244443 h 3331675"/>
              <a:gd name="connsiteX10" fmla="*/ 6627136 w 7396793"/>
              <a:gd name="connsiteY10" fmla="*/ 235390 h 3331675"/>
              <a:gd name="connsiteX11" fmla="*/ 6545655 w 7396793"/>
              <a:gd name="connsiteY11" fmla="*/ 226336 h 3331675"/>
              <a:gd name="connsiteX12" fmla="*/ 6437013 w 7396793"/>
              <a:gd name="connsiteY12" fmla="*/ 208229 h 3331675"/>
              <a:gd name="connsiteX13" fmla="*/ 6074875 w 7396793"/>
              <a:gd name="connsiteY13" fmla="*/ 190122 h 3331675"/>
              <a:gd name="connsiteX14" fmla="*/ 5975287 w 7396793"/>
              <a:gd name="connsiteY14" fmla="*/ 172015 h 3331675"/>
              <a:gd name="connsiteX15" fmla="*/ 5939073 w 7396793"/>
              <a:gd name="connsiteY15" fmla="*/ 162962 h 3331675"/>
              <a:gd name="connsiteX16" fmla="*/ 5884752 w 7396793"/>
              <a:gd name="connsiteY16" fmla="*/ 144855 h 3331675"/>
              <a:gd name="connsiteX17" fmla="*/ 5821378 w 7396793"/>
              <a:gd name="connsiteY17" fmla="*/ 135802 h 3331675"/>
              <a:gd name="connsiteX18" fmla="*/ 5758004 w 7396793"/>
              <a:gd name="connsiteY18" fmla="*/ 117695 h 3331675"/>
              <a:gd name="connsiteX19" fmla="*/ 5649362 w 7396793"/>
              <a:gd name="connsiteY19" fmla="*/ 108641 h 3331675"/>
              <a:gd name="connsiteX20" fmla="*/ 5567881 w 7396793"/>
              <a:gd name="connsiteY20" fmla="*/ 99588 h 3331675"/>
              <a:gd name="connsiteX21" fmla="*/ 4291342 w 7396793"/>
              <a:gd name="connsiteY21" fmla="*/ 90534 h 3331675"/>
              <a:gd name="connsiteX22" fmla="*/ 4155540 w 7396793"/>
              <a:gd name="connsiteY22" fmla="*/ 72427 h 3331675"/>
              <a:gd name="connsiteX23" fmla="*/ 4028792 w 7396793"/>
              <a:gd name="connsiteY23" fmla="*/ 63374 h 3331675"/>
              <a:gd name="connsiteX24" fmla="*/ 3874883 w 7396793"/>
              <a:gd name="connsiteY24" fmla="*/ 45267 h 3331675"/>
              <a:gd name="connsiteX25" fmla="*/ 1982708 w 7396793"/>
              <a:gd name="connsiteY25" fmla="*/ 36214 h 3331675"/>
              <a:gd name="connsiteX26" fmla="*/ 1774479 w 7396793"/>
              <a:gd name="connsiteY26" fmla="*/ 9053 h 3331675"/>
              <a:gd name="connsiteX27" fmla="*/ 1647730 w 7396793"/>
              <a:gd name="connsiteY27" fmla="*/ 0 h 3331675"/>
              <a:gd name="connsiteX28" fmla="*/ 1176950 w 7396793"/>
              <a:gd name="connsiteY28" fmla="*/ 9053 h 3331675"/>
              <a:gd name="connsiteX29" fmla="*/ 1104522 w 7396793"/>
              <a:gd name="connsiteY29" fmla="*/ 27160 h 3331675"/>
              <a:gd name="connsiteX30" fmla="*/ 995881 w 7396793"/>
              <a:gd name="connsiteY30" fmla="*/ 45267 h 3331675"/>
              <a:gd name="connsiteX31" fmla="*/ 742384 w 7396793"/>
              <a:gd name="connsiteY31" fmla="*/ 63374 h 3331675"/>
              <a:gd name="connsiteX32" fmla="*/ 642796 w 7396793"/>
              <a:gd name="connsiteY32" fmla="*/ 81481 h 3331675"/>
              <a:gd name="connsiteX33" fmla="*/ 597528 w 7396793"/>
              <a:gd name="connsiteY33" fmla="*/ 90534 h 3331675"/>
              <a:gd name="connsiteX34" fmla="*/ 561314 w 7396793"/>
              <a:gd name="connsiteY34" fmla="*/ 99588 h 3331675"/>
              <a:gd name="connsiteX35" fmla="*/ 506994 w 7396793"/>
              <a:gd name="connsiteY35" fmla="*/ 108641 h 3331675"/>
              <a:gd name="connsiteX36" fmla="*/ 425512 w 7396793"/>
              <a:gd name="connsiteY36" fmla="*/ 135802 h 3331675"/>
              <a:gd name="connsiteX37" fmla="*/ 398352 w 7396793"/>
              <a:gd name="connsiteY37" fmla="*/ 144855 h 3331675"/>
              <a:gd name="connsiteX38" fmla="*/ 371192 w 7396793"/>
              <a:gd name="connsiteY38" fmla="*/ 153909 h 3331675"/>
              <a:gd name="connsiteX39" fmla="*/ 307817 w 7396793"/>
              <a:gd name="connsiteY39" fmla="*/ 172015 h 3331675"/>
              <a:gd name="connsiteX40" fmla="*/ 217283 w 7396793"/>
              <a:gd name="connsiteY40" fmla="*/ 226336 h 3331675"/>
              <a:gd name="connsiteX41" fmla="*/ 190122 w 7396793"/>
              <a:gd name="connsiteY41" fmla="*/ 244443 h 3331675"/>
              <a:gd name="connsiteX42" fmla="*/ 153908 w 7396793"/>
              <a:gd name="connsiteY42" fmla="*/ 298764 h 3331675"/>
              <a:gd name="connsiteX43" fmla="*/ 135802 w 7396793"/>
              <a:gd name="connsiteY43" fmla="*/ 325924 h 3331675"/>
              <a:gd name="connsiteX44" fmla="*/ 108641 w 7396793"/>
              <a:gd name="connsiteY44" fmla="*/ 380245 h 3331675"/>
              <a:gd name="connsiteX45" fmla="*/ 99588 w 7396793"/>
              <a:gd name="connsiteY45" fmla="*/ 796705 h 3331675"/>
              <a:gd name="connsiteX46" fmla="*/ 72427 w 7396793"/>
              <a:gd name="connsiteY46" fmla="*/ 878186 h 3331675"/>
              <a:gd name="connsiteX47" fmla="*/ 54320 w 7396793"/>
              <a:gd name="connsiteY47" fmla="*/ 932507 h 3331675"/>
              <a:gd name="connsiteX48" fmla="*/ 45267 w 7396793"/>
              <a:gd name="connsiteY48" fmla="*/ 959667 h 3331675"/>
              <a:gd name="connsiteX49" fmla="*/ 27160 w 7396793"/>
              <a:gd name="connsiteY49" fmla="*/ 1023041 h 3331675"/>
              <a:gd name="connsiteX50" fmla="*/ 18107 w 7396793"/>
              <a:gd name="connsiteY50" fmla="*/ 1095469 h 3331675"/>
              <a:gd name="connsiteX51" fmla="*/ 0 w 7396793"/>
              <a:gd name="connsiteY51" fmla="*/ 1367073 h 3331675"/>
              <a:gd name="connsiteX52" fmla="*/ 9053 w 7396793"/>
              <a:gd name="connsiteY52" fmla="*/ 1638677 h 3331675"/>
              <a:gd name="connsiteX53" fmla="*/ 27160 w 7396793"/>
              <a:gd name="connsiteY53" fmla="*/ 1801639 h 3331675"/>
              <a:gd name="connsiteX54" fmla="*/ 36213 w 7396793"/>
              <a:gd name="connsiteY54" fmla="*/ 1955548 h 3331675"/>
              <a:gd name="connsiteX55" fmla="*/ 45267 w 7396793"/>
              <a:gd name="connsiteY55" fmla="*/ 1982709 h 3331675"/>
              <a:gd name="connsiteX56" fmla="*/ 54320 w 7396793"/>
              <a:gd name="connsiteY56" fmla="*/ 2046083 h 3331675"/>
              <a:gd name="connsiteX57" fmla="*/ 99588 w 7396793"/>
              <a:gd name="connsiteY57" fmla="*/ 2127564 h 3331675"/>
              <a:gd name="connsiteX58" fmla="*/ 117695 w 7396793"/>
              <a:gd name="connsiteY58" fmla="*/ 2154724 h 3331675"/>
              <a:gd name="connsiteX59" fmla="*/ 126748 w 7396793"/>
              <a:gd name="connsiteY59" fmla="*/ 2181885 h 3331675"/>
              <a:gd name="connsiteX60" fmla="*/ 153908 w 7396793"/>
              <a:gd name="connsiteY60" fmla="*/ 2199992 h 3331675"/>
              <a:gd name="connsiteX61" fmla="*/ 181069 w 7396793"/>
              <a:gd name="connsiteY61" fmla="*/ 2227152 h 3331675"/>
              <a:gd name="connsiteX62" fmla="*/ 226336 w 7396793"/>
              <a:gd name="connsiteY62" fmla="*/ 2263366 h 3331675"/>
              <a:gd name="connsiteX63" fmla="*/ 280657 w 7396793"/>
              <a:gd name="connsiteY63" fmla="*/ 2299580 h 3331675"/>
              <a:gd name="connsiteX64" fmla="*/ 371192 w 7396793"/>
              <a:gd name="connsiteY64" fmla="*/ 2353901 h 3331675"/>
              <a:gd name="connsiteX65" fmla="*/ 398352 w 7396793"/>
              <a:gd name="connsiteY65" fmla="*/ 2372008 h 3331675"/>
              <a:gd name="connsiteX66" fmla="*/ 452673 w 7396793"/>
              <a:gd name="connsiteY66" fmla="*/ 2390114 h 3331675"/>
              <a:gd name="connsiteX67" fmla="*/ 479833 w 7396793"/>
              <a:gd name="connsiteY67" fmla="*/ 2408221 h 3331675"/>
              <a:gd name="connsiteX68" fmla="*/ 543208 w 7396793"/>
              <a:gd name="connsiteY68" fmla="*/ 2426328 h 3331675"/>
              <a:gd name="connsiteX69" fmla="*/ 615635 w 7396793"/>
              <a:gd name="connsiteY69" fmla="*/ 2444435 h 3331675"/>
              <a:gd name="connsiteX70" fmla="*/ 651849 w 7396793"/>
              <a:gd name="connsiteY70" fmla="*/ 2462542 h 3331675"/>
              <a:gd name="connsiteX71" fmla="*/ 688063 w 7396793"/>
              <a:gd name="connsiteY71" fmla="*/ 2471596 h 3331675"/>
              <a:gd name="connsiteX72" fmla="*/ 715223 w 7396793"/>
              <a:gd name="connsiteY72" fmla="*/ 2480649 h 3331675"/>
              <a:gd name="connsiteX73" fmla="*/ 814811 w 7396793"/>
              <a:gd name="connsiteY73" fmla="*/ 2507810 h 3331675"/>
              <a:gd name="connsiteX74" fmla="*/ 841972 w 7396793"/>
              <a:gd name="connsiteY74" fmla="*/ 2525916 h 3331675"/>
              <a:gd name="connsiteX75" fmla="*/ 896293 w 7396793"/>
              <a:gd name="connsiteY75" fmla="*/ 2544023 h 3331675"/>
              <a:gd name="connsiteX76" fmla="*/ 923453 w 7396793"/>
              <a:gd name="connsiteY76" fmla="*/ 2562130 h 3331675"/>
              <a:gd name="connsiteX77" fmla="*/ 950613 w 7396793"/>
              <a:gd name="connsiteY77" fmla="*/ 2589291 h 3331675"/>
              <a:gd name="connsiteX78" fmla="*/ 1041148 w 7396793"/>
              <a:gd name="connsiteY78" fmla="*/ 2616451 h 3331675"/>
              <a:gd name="connsiteX79" fmla="*/ 1068308 w 7396793"/>
              <a:gd name="connsiteY79" fmla="*/ 2625505 h 3331675"/>
              <a:gd name="connsiteX80" fmla="*/ 1149790 w 7396793"/>
              <a:gd name="connsiteY80" fmla="*/ 2643612 h 3331675"/>
              <a:gd name="connsiteX81" fmla="*/ 1213164 w 7396793"/>
              <a:gd name="connsiteY81" fmla="*/ 2670772 h 3331675"/>
              <a:gd name="connsiteX82" fmla="*/ 1240324 w 7396793"/>
              <a:gd name="connsiteY82" fmla="*/ 2679825 h 3331675"/>
              <a:gd name="connsiteX83" fmla="*/ 1312752 w 7396793"/>
              <a:gd name="connsiteY83" fmla="*/ 2697932 h 3331675"/>
              <a:gd name="connsiteX84" fmla="*/ 1348966 w 7396793"/>
              <a:gd name="connsiteY84" fmla="*/ 2706986 h 3331675"/>
              <a:gd name="connsiteX85" fmla="*/ 1385180 w 7396793"/>
              <a:gd name="connsiteY85" fmla="*/ 2716039 h 3331675"/>
              <a:gd name="connsiteX86" fmla="*/ 1439501 w 7396793"/>
              <a:gd name="connsiteY86" fmla="*/ 2734146 h 3331675"/>
              <a:gd name="connsiteX87" fmla="*/ 1511928 w 7396793"/>
              <a:gd name="connsiteY87" fmla="*/ 2752253 h 3331675"/>
              <a:gd name="connsiteX88" fmla="*/ 1548142 w 7396793"/>
              <a:gd name="connsiteY88" fmla="*/ 2770360 h 3331675"/>
              <a:gd name="connsiteX89" fmla="*/ 1620570 w 7396793"/>
              <a:gd name="connsiteY89" fmla="*/ 2788467 h 3331675"/>
              <a:gd name="connsiteX90" fmla="*/ 1711105 w 7396793"/>
              <a:gd name="connsiteY90" fmla="*/ 2806574 h 3331675"/>
              <a:gd name="connsiteX91" fmla="*/ 1747318 w 7396793"/>
              <a:gd name="connsiteY91" fmla="*/ 2815627 h 3331675"/>
              <a:gd name="connsiteX92" fmla="*/ 1828800 w 7396793"/>
              <a:gd name="connsiteY92" fmla="*/ 2842788 h 3331675"/>
              <a:gd name="connsiteX93" fmla="*/ 1901227 w 7396793"/>
              <a:gd name="connsiteY93" fmla="*/ 2860895 h 3331675"/>
              <a:gd name="connsiteX94" fmla="*/ 1928388 w 7396793"/>
              <a:gd name="connsiteY94" fmla="*/ 2879002 h 3331675"/>
              <a:gd name="connsiteX95" fmla="*/ 1973655 w 7396793"/>
              <a:gd name="connsiteY95" fmla="*/ 2888055 h 3331675"/>
              <a:gd name="connsiteX96" fmla="*/ 2000815 w 7396793"/>
              <a:gd name="connsiteY96" fmla="*/ 2897109 h 3331675"/>
              <a:gd name="connsiteX97" fmla="*/ 2073243 w 7396793"/>
              <a:gd name="connsiteY97" fmla="*/ 2915215 h 3331675"/>
              <a:gd name="connsiteX98" fmla="*/ 2109457 w 7396793"/>
              <a:gd name="connsiteY98" fmla="*/ 2924269 h 3331675"/>
              <a:gd name="connsiteX99" fmla="*/ 2154724 w 7396793"/>
              <a:gd name="connsiteY99" fmla="*/ 2942376 h 3331675"/>
              <a:gd name="connsiteX100" fmla="*/ 2245259 w 7396793"/>
              <a:gd name="connsiteY100" fmla="*/ 2960483 h 3331675"/>
              <a:gd name="connsiteX101" fmla="*/ 2326740 w 7396793"/>
              <a:gd name="connsiteY101" fmla="*/ 2987643 h 3331675"/>
              <a:gd name="connsiteX102" fmla="*/ 2399168 w 7396793"/>
              <a:gd name="connsiteY102" fmla="*/ 3005750 h 3331675"/>
              <a:gd name="connsiteX103" fmla="*/ 2435382 w 7396793"/>
              <a:gd name="connsiteY103" fmla="*/ 3023857 h 3331675"/>
              <a:gd name="connsiteX104" fmla="*/ 2589291 w 7396793"/>
              <a:gd name="connsiteY104" fmla="*/ 3041964 h 3331675"/>
              <a:gd name="connsiteX105" fmla="*/ 2679825 w 7396793"/>
              <a:gd name="connsiteY105" fmla="*/ 3069124 h 3331675"/>
              <a:gd name="connsiteX106" fmla="*/ 2734146 w 7396793"/>
              <a:gd name="connsiteY106" fmla="*/ 3087231 h 3331675"/>
              <a:gd name="connsiteX107" fmla="*/ 2770360 w 7396793"/>
              <a:gd name="connsiteY107" fmla="*/ 3096285 h 3331675"/>
              <a:gd name="connsiteX108" fmla="*/ 2797520 w 7396793"/>
              <a:gd name="connsiteY108" fmla="*/ 3105338 h 3331675"/>
              <a:gd name="connsiteX109" fmla="*/ 2915215 w 7396793"/>
              <a:gd name="connsiteY109" fmla="*/ 3132499 h 3331675"/>
              <a:gd name="connsiteX110" fmla="*/ 2942376 w 7396793"/>
              <a:gd name="connsiteY110" fmla="*/ 3150606 h 3331675"/>
              <a:gd name="connsiteX111" fmla="*/ 3041964 w 7396793"/>
              <a:gd name="connsiteY111" fmla="*/ 3177766 h 3331675"/>
              <a:gd name="connsiteX112" fmla="*/ 3096285 w 7396793"/>
              <a:gd name="connsiteY112" fmla="*/ 3186819 h 3331675"/>
              <a:gd name="connsiteX113" fmla="*/ 3159659 w 7396793"/>
              <a:gd name="connsiteY113" fmla="*/ 3204926 h 3331675"/>
              <a:gd name="connsiteX114" fmla="*/ 3186819 w 7396793"/>
              <a:gd name="connsiteY114" fmla="*/ 3213980 h 3331675"/>
              <a:gd name="connsiteX115" fmla="*/ 3223033 w 7396793"/>
              <a:gd name="connsiteY115" fmla="*/ 3223033 h 3331675"/>
              <a:gd name="connsiteX116" fmla="*/ 3250194 w 7396793"/>
              <a:gd name="connsiteY116" fmla="*/ 3232087 h 3331675"/>
              <a:gd name="connsiteX117" fmla="*/ 3331675 w 7396793"/>
              <a:gd name="connsiteY117" fmla="*/ 3250194 h 3331675"/>
              <a:gd name="connsiteX118" fmla="*/ 3449370 w 7396793"/>
              <a:gd name="connsiteY118" fmla="*/ 3277354 h 3331675"/>
              <a:gd name="connsiteX119" fmla="*/ 3585172 w 7396793"/>
              <a:gd name="connsiteY119" fmla="*/ 3295461 h 3331675"/>
              <a:gd name="connsiteX120" fmla="*/ 3675707 w 7396793"/>
              <a:gd name="connsiteY120" fmla="*/ 3304514 h 3331675"/>
              <a:gd name="connsiteX121" fmla="*/ 3748134 w 7396793"/>
              <a:gd name="connsiteY121" fmla="*/ 3313568 h 3331675"/>
              <a:gd name="connsiteX122" fmla="*/ 4662534 w 7396793"/>
              <a:gd name="connsiteY122" fmla="*/ 3322621 h 3331675"/>
              <a:gd name="connsiteX123" fmla="*/ 6083928 w 7396793"/>
              <a:gd name="connsiteY123" fmla="*/ 3331675 h 3331675"/>
              <a:gd name="connsiteX124" fmla="*/ 6400800 w 7396793"/>
              <a:gd name="connsiteY124" fmla="*/ 3322621 h 3331675"/>
              <a:gd name="connsiteX125" fmla="*/ 6554708 w 7396793"/>
              <a:gd name="connsiteY125" fmla="*/ 3313568 h 3331675"/>
              <a:gd name="connsiteX126" fmla="*/ 6808206 w 7396793"/>
              <a:gd name="connsiteY126" fmla="*/ 3304514 h 3331675"/>
              <a:gd name="connsiteX127" fmla="*/ 6980221 w 7396793"/>
              <a:gd name="connsiteY127" fmla="*/ 3286408 h 3331675"/>
              <a:gd name="connsiteX128" fmla="*/ 7007382 w 7396793"/>
              <a:gd name="connsiteY128" fmla="*/ 3268301 h 3331675"/>
              <a:gd name="connsiteX129" fmla="*/ 7016435 w 7396793"/>
              <a:gd name="connsiteY129" fmla="*/ 3241140 h 3331675"/>
              <a:gd name="connsiteX130" fmla="*/ 7043596 w 7396793"/>
              <a:gd name="connsiteY130" fmla="*/ 3232087 h 3331675"/>
              <a:gd name="connsiteX131" fmla="*/ 7070756 w 7396793"/>
              <a:gd name="connsiteY131" fmla="*/ 3213980 h 3331675"/>
              <a:gd name="connsiteX132" fmla="*/ 7106970 w 7396793"/>
              <a:gd name="connsiteY132" fmla="*/ 3177766 h 3331675"/>
              <a:gd name="connsiteX133" fmla="*/ 7125077 w 7396793"/>
              <a:gd name="connsiteY133" fmla="*/ 3150606 h 3331675"/>
              <a:gd name="connsiteX134" fmla="*/ 7134130 w 7396793"/>
              <a:gd name="connsiteY134" fmla="*/ 3123445 h 3331675"/>
              <a:gd name="connsiteX135" fmla="*/ 7161291 w 7396793"/>
              <a:gd name="connsiteY135" fmla="*/ 3105338 h 3331675"/>
              <a:gd name="connsiteX136" fmla="*/ 7179398 w 7396793"/>
              <a:gd name="connsiteY136" fmla="*/ 3051017 h 3331675"/>
              <a:gd name="connsiteX137" fmla="*/ 7197505 w 7396793"/>
              <a:gd name="connsiteY137" fmla="*/ 3023857 h 3331675"/>
              <a:gd name="connsiteX138" fmla="*/ 7215611 w 7396793"/>
              <a:gd name="connsiteY138" fmla="*/ 2915215 h 3331675"/>
              <a:gd name="connsiteX139" fmla="*/ 7233718 w 7396793"/>
              <a:gd name="connsiteY139" fmla="*/ 2815627 h 3331675"/>
              <a:gd name="connsiteX140" fmla="*/ 7242772 w 7396793"/>
              <a:gd name="connsiteY140" fmla="*/ 2480649 h 3331675"/>
              <a:gd name="connsiteX141" fmla="*/ 7260879 w 7396793"/>
              <a:gd name="connsiteY141" fmla="*/ 2362954 h 3331675"/>
              <a:gd name="connsiteX142" fmla="*/ 7278986 w 7396793"/>
              <a:gd name="connsiteY142" fmla="*/ 2163778 h 3331675"/>
              <a:gd name="connsiteX143" fmla="*/ 7297093 w 7396793"/>
              <a:gd name="connsiteY143" fmla="*/ 2100404 h 3331675"/>
              <a:gd name="connsiteX144" fmla="*/ 7306146 w 7396793"/>
              <a:gd name="connsiteY144" fmla="*/ 2027976 h 3331675"/>
              <a:gd name="connsiteX145" fmla="*/ 7315200 w 7396793"/>
              <a:gd name="connsiteY145" fmla="*/ 1982709 h 3331675"/>
              <a:gd name="connsiteX146" fmla="*/ 7333307 w 7396793"/>
              <a:gd name="connsiteY146" fmla="*/ 1846907 h 3331675"/>
              <a:gd name="connsiteX147" fmla="*/ 7351413 w 7396793"/>
              <a:gd name="connsiteY147" fmla="*/ 1629623 h 3331675"/>
              <a:gd name="connsiteX148" fmla="*/ 7360467 w 7396793"/>
              <a:gd name="connsiteY148" fmla="*/ 1575303 h 3331675"/>
              <a:gd name="connsiteX149" fmla="*/ 7369520 w 7396793"/>
              <a:gd name="connsiteY149" fmla="*/ 1530035 h 3331675"/>
              <a:gd name="connsiteX150" fmla="*/ 7378574 w 7396793"/>
              <a:gd name="connsiteY150" fmla="*/ 1439501 h 3331675"/>
              <a:gd name="connsiteX151" fmla="*/ 7396681 w 7396793"/>
              <a:gd name="connsiteY151" fmla="*/ 1367073 h 3331675"/>
              <a:gd name="connsiteX152" fmla="*/ 7387483 w 7396793"/>
              <a:gd name="connsiteY152" fmla="*/ 1320740 h 3331675"/>
              <a:gd name="connsiteX153" fmla="*/ 7385449 w 7396793"/>
              <a:gd name="connsiteY153" fmla="*/ 1294645 h 3331675"/>
              <a:gd name="connsiteX154" fmla="*/ 7383996 w 7396793"/>
              <a:gd name="connsiteY154" fmla="*/ 1250103 h 3331675"/>
              <a:gd name="connsiteX155" fmla="*/ 7359548 w 7396793"/>
              <a:gd name="connsiteY155" fmla="*/ 543934 h 3331675"/>
              <a:gd name="connsiteX156" fmla="*/ 7369520 w 7396793"/>
              <a:gd name="connsiteY156" fmla="*/ 461726 h 3331675"/>
              <a:gd name="connsiteX157" fmla="*/ 7351413 w 7396793"/>
              <a:gd name="connsiteY157" fmla="*/ 434566 h 3331675"/>
              <a:gd name="connsiteX0" fmla="*/ 7351413 w 7396793"/>
              <a:gd name="connsiteY0" fmla="*/ 434566 h 3331675"/>
              <a:gd name="connsiteX1" fmla="*/ 7351413 w 7396793"/>
              <a:gd name="connsiteY1" fmla="*/ 434566 h 3331675"/>
              <a:gd name="connsiteX2" fmla="*/ 7288039 w 7396793"/>
              <a:gd name="connsiteY2" fmla="*/ 389299 h 3331675"/>
              <a:gd name="connsiteX3" fmla="*/ 7233718 w 7396793"/>
              <a:gd name="connsiteY3" fmla="*/ 334978 h 3331675"/>
              <a:gd name="connsiteX4" fmla="*/ 7179398 w 7396793"/>
              <a:gd name="connsiteY4" fmla="*/ 307817 h 3331675"/>
              <a:gd name="connsiteX5" fmla="*/ 7106970 w 7396793"/>
              <a:gd name="connsiteY5" fmla="*/ 289711 h 3331675"/>
              <a:gd name="connsiteX6" fmla="*/ 7070756 w 7396793"/>
              <a:gd name="connsiteY6" fmla="*/ 280657 h 3331675"/>
              <a:gd name="connsiteX7" fmla="*/ 6880633 w 7396793"/>
              <a:gd name="connsiteY7" fmla="*/ 262550 h 3331675"/>
              <a:gd name="connsiteX8" fmla="*/ 6817259 w 7396793"/>
              <a:gd name="connsiteY8" fmla="*/ 253497 h 3331675"/>
              <a:gd name="connsiteX9" fmla="*/ 6690510 w 7396793"/>
              <a:gd name="connsiteY9" fmla="*/ 244443 h 3331675"/>
              <a:gd name="connsiteX10" fmla="*/ 6627136 w 7396793"/>
              <a:gd name="connsiteY10" fmla="*/ 235390 h 3331675"/>
              <a:gd name="connsiteX11" fmla="*/ 6545655 w 7396793"/>
              <a:gd name="connsiteY11" fmla="*/ 226336 h 3331675"/>
              <a:gd name="connsiteX12" fmla="*/ 6437013 w 7396793"/>
              <a:gd name="connsiteY12" fmla="*/ 208229 h 3331675"/>
              <a:gd name="connsiteX13" fmla="*/ 6074875 w 7396793"/>
              <a:gd name="connsiteY13" fmla="*/ 190122 h 3331675"/>
              <a:gd name="connsiteX14" fmla="*/ 5975287 w 7396793"/>
              <a:gd name="connsiteY14" fmla="*/ 172015 h 3331675"/>
              <a:gd name="connsiteX15" fmla="*/ 5939073 w 7396793"/>
              <a:gd name="connsiteY15" fmla="*/ 162962 h 3331675"/>
              <a:gd name="connsiteX16" fmla="*/ 5884752 w 7396793"/>
              <a:gd name="connsiteY16" fmla="*/ 144855 h 3331675"/>
              <a:gd name="connsiteX17" fmla="*/ 5821378 w 7396793"/>
              <a:gd name="connsiteY17" fmla="*/ 135802 h 3331675"/>
              <a:gd name="connsiteX18" fmla="*/ 5758004 w 7396793"/>
              <a:gd name="connsiteY18" fmla="*/ 117695 h 3331675"/>
              <a:gd name="connsiteX19" fmla="*/ 5649362 w 7396793"/>
              <a:gd name="connsiteY19" fmla="*/ 108641 h 3331675"/>
              <a:gd name="connsiteX20" fmla="*/ 5567881 w 7396793"/>
              <a:gd name="connsiteY20" fmla="*/ 99588 h 3331675"/>
              <a:gd name="connsiteX21" fmla="*/ 4291342 w 7396793"/>
              <a:gd name="connsiteY21" fmla="*/ 90534 h 3331675"/>
              <a:gd name="connsiteX22" fmla="*/ 4155540 w 7396793"/>
              <a:gd name="connsiteY22" fmla="*/ 72427 h 3331675"/>
              <a:gd name="connsiteX23" fmla="*/ 4028792 w 7396793"/>
              <a:gd name="connsiteY23" fmla="*/ 63374 h 3331675"/>
              <a:gd name="connsiteX24" fmla="*/ 3874883 w 7396793"/>
              <a:gd name="connsiteY24" fmla="*/ 45267 h 3331675"/>
              <a:gd name="connsiteX25" fmla="*/ 1982708 w 7396793"/>
              <a:gd name="connsiteY25" fmla="*/ 36214 h 3331675"/>
              <a:gd name="connsiteX26" fmla="*/ 1774479 w 7396793"/>
              <a:gd name="connsiteY26" fmla="*/ 9053 h 3331675"/>
              <a:gd name="connsiteX27" fmla="*/ 1647730 w 7396793"/>
              <a:gd name="connsiteY27" fmla="*/ 0 h 3331675"/>
              <a:gd name="connsiteX28" fmla="*/ 1176950 w 7396793"/>
              <a:gd name="connsiteY28" fmla="*/ 9053 h 3331675"/>
              <a:gd name="connsiteX29" fmla="*/ 1104522 w 7396793"/>
              <a:gd name="connsiteY29" fmla="*/ 27160 h 3331675"/>
              <a:gd name="connsiteX30" fmla="*/ 995881 w 7396793"/>
              <a:gd name="connsiteY30" fmla="*/ 45267 h 3331675"/>
              <a:gd name="connsiteX31" fmla="*/ 742384 w 7396793"/>
              <a:gd name="connsiteY31" fmla="*/ 63374 h 3331675"/>
              <a:gd name="connsiteX32" fmla="*/ 642796 w 7396793"/>
              <a:gd name="connsiteY32" fmla="*/ 81481 h 3331675"/>
              <a:gd name="connsiteX33" fmla="*/ 597528 w 7396793"/>
              <a:gd name="connsiteY33" fmla="*/ 90534 h 3331675"/>
              <a:gd name="connsiteX34" fmla="*/ 561314 w 7396793"/>
              <a:gd name="connsiteY34" fmla="*/ 99588 h 3331675"/>
              <a:gd name="connsiteX35" fmla="*/ 506994 w 7396793"/>
              <a:gd name="connsiteY35" fmla="*/ 108641 h 3331675"/>
              <a:gd name="connsiteX36" fmla="*/ 425512 w 7396793"/>
              <a:gd name="connsiteY36" fmla="*/ 135802 h 3331675"/>
              <a:gd name="connsiteX37" fmla="*/ 398352 w 7396793"/>
              <a:gd name="connsiteY37" fmla="*/ 144855 h 3331675"/>
              <a:gd name="connsiteX38" fmla="*/ 371192 w 7396793"/>
              <a:gd name="connsiteY38" fmla="*/ 153909 h 3331675"/>
              <a:gd name="connsiteX39" fmla="*/ 307817 w 7396793"/>
              <a:gd name="connsiteY39" fmla="*/ 172015 h 3331675"/>
              <a:gd name="connsiteX40" fmla="*/ 217283 w 7396793"/>
              <a:gd name="connsiteY40" fmla="*/ 226336 h 3331675"/>
              <a:gd name="connsiteX41" fmla="*/ 190122 w 7396793"/>
              <a:gd name="connsiteY41" fmla="*/ 244443 h 3331675"/>
              <a:gd name="connsiteX42" fmla="*/ 153908 w 7396793"/>
              <a:gd name="connsiteY42" fmla="*/ 298764 h 3331675"/>
              <a:gd name="connsiteX43" fmla="*/ 135802 w 7396793"/>
              <a:gd name="connsiteY43" fmla="*/ 325924 h 3331675"/>
              <a:gd name="connsiteX44" fmla="*/ 108641 w 7396793"/>
              <a:gd name="connsiteY44" fmla="*/ 380245 h 3331675"/>
              <a:gd name="connsiteX45" fmla="*/ 99588 w 7396793"/>
              <a:gd name="connsiteY45" fmla="*/ 796705 h 3331675"/>
              <a:gd name="connsiteX46" fmla="*/ 72427 w 7396793"/>
              <a:gd name="connsiteY46" fmla="*/ 878186 h 3331675"/>
              <a:gd name="connsiteX47" fmla="*/ 54320 w 7396793"/>
              <a:gd name="connsiteY47" fmla="*/ 932507 h 3331675"/>
              <a:gd name="connsiteX48" fmla="*/ 45267 w 7396793"/>
              <a:gd name="connsiteY48" fmla="*/ 959667 h 3331675"/>
              <a:gd name="connsiteX49" fmla="*/ 27160 w 7396793"/>
              <a:gd name="connsiteY49" fmla="*/ 1023041 h 3331675"/>
              <a:gd name="connsiteX50" fmla="*/ 18107 w 7396793"/>
              <a:gd name="connsiteY50" fmla="*/ 1095469 h 3331675"/>
              <a:gd name="connsiteX51" fmla="*/ 0 w 7396793"/>
              <a:gd name="connsiteY51" fmla="*/ 1367073 h 3331675"/>
              <a:gd name="connsiteX52" fmla="*/ 9053 w 7396793"/>
              <a:gd name="connsiteY52" fmla="*/ 1638677 h 3331675"/>
              <a:gd name="connsiteX53" fmla="*/ 27160 w 7396793"/>
              <a:gd name="connsiteY53" fmla="*/ 1801639 h 3331675"/>
              <a:gd name="connsiteX54" fmla="*/ 36213 w 7396793"/>
              <a:gd name="connsiteY54" fmla="*/ 1955548 h 3331675"/>
              <a:gd name="connsiteX55" fmla="*/ 45267 w 7396793"/>
              <a:gd name="connsiteY55" fmla="*/ 1982709 h 3331675"/>
              <a:gd name="connsiteX56" fmla="*/ 54320 w 7396793"/>
              <a:gd name="connsiteY56" fmla="*/ 2046083 h 3331675"/>
              <a:gd name="connsiteX57" fmla="*/ 99588 w 7396793"/>
              <a:gd name="connsiteY57" fmla="*/ 2127564 h 3331675"/>
              <a:gd name="connsiteX58" fmla="*/ 117695 w 7396793"/>
              <a:gd name="connsiteY58" fmla="*/ 2154724 h 3331675"/>
              <a:gd name="connsiteX59" fmla="*/ 126748 w 7396793"/>
              <a:gd name="connsiteY59" fmla="*/ 2181885 h 3331675"/>
              <a:gd name="connsiteX60" fmla="*/ 153908 w 7396793"/>
              <a:gd name="connsiteY60" fmla="*/ 2199992 h 3331675"/>
              <a:gd name="connsiteX61" fmla="*/ 181069 w 7396793"/>
              <a:gd name="connsiteY61" fmla="*/ 2227152 h 3331675"/>
              <a:gd name="connsiteX62" fmla="*/ 226336 w 7396793"/>
              <a:gd name="connsiteY62" fmla="*/ 2263366 h 3331675"/>
              <a:gd name="connsiteX63" fmla="*/ 280657 w 7396793"/>
              <a:gd name="connsiteY63" fmla="*/ 2299580 h 3331675"/>
              <a:gd name="connsiteX64" fmla="*/ 371192 w 7396793"/>
              <a:gd name="connsiteY64" fmla="*/ 2353901 h 3331675"/>
              <a:gd name="connsiteX65" fmla="*/ 398352 w 7396793"/>
              <a:gd name="connsiteY65" fmla="*/ 2372008 h 3331675"/>
              <a:gd name="connsiteX66" fmla="*/ 452673 w 7396793"/>
              <a:gd name="connsiteY66" fmla="*/ 2390114 h 3331675"/>
              <a:gd name="connsiteX67" fmla="*/ 479833 w 7396793"/>
              <a:gd name="connsiteY67" fmla="*/ 2408221 h 3331675"/>
              <a:gd name="connsiteX68" fmla="*/ 543208 w 7396793"/>
              <a:gd name="connsiteY68" fmla="*/ 2426328 h 3331675"/>
              <a:gd name="connsiteX69" fmla="*/ 615635 w 7396793"/>
              <a:gd name="connsiteY69" fmla="*/ 2444435 h 3331675"/>
              <a:gd name="connsiteX70" fmla="*/ 651849 w 7396793"/>
              <a:gd name="connsiteY70" fmla="*/ 2462542 h 3331675"/>
              <a:gd name="connsiteX71" fmla="*/ 688063 w 7396793"/>
              <a:gd name="connsiteY71" fmla="*/ 2471596 h 3331675"/>
              <a:gd name="connsiteX72" fmla="*/ 715223 w 7396793"/>
              <a:gd name="connsiteY72" fmla="*/ 2480649 h 3331675"/>
              <a:gd name="connsiteX73" fmla="*/ 814811 w 7396793"/>
              <a:gd name="connsiteY73" fmla="*/ 2507810 h 3331675"/>
              <a:gd name="connsiteX74" fmla="*/ 841972 w 7396793"/>
              <a:gd name="connsiteY74" fmla="*/ 2525916 h 3331675"/>
              <a:gd name="connsiteX75" fmla="*/ 896293 w 7396793"/>
              <a:gd name="connsiteY75" fmla="*/ 2544023 h 3331675"/>
              <a:gd name="connsiteX76" fmla="*/ 923453 w 7396793"/>
              <a:gd name="connsiteY76" fmla="*/ 2562130 h 3331675"/>
              <a:gd name="connsiteX77" fmla="*/ 950613 w 7396793"/>
              <a:gd name="connsiteY77" fmla="*/ 2589291 h 3331675"/>
              <a:gd name="connsiteX78" fmla="*/ 1041148 w 7396793"/>
              <a:gd name="connsiteY78" fmla="*/ 2616451 h 3331675"/>
              <a:gd name="connsiteX79" fmla="*/ 1068308 w 7396793"/>
              <a:gd name="connsiteY79" fmla="*/ 2625505 h 3331675"/>
              <a:gd name="connsiteX80" fmla="*/ 1149790 w 7396793"/>
              <a:gd name="connsiteY80" fmla="*/ 2643612 h 3331675"/>
              <a:gd name="connsiteX81" fmla="*/ 1213164 w 7396793"/>
              <a:gd name="connsiteY81" fmla="*/ 2670772 h 3331675"/>
              <a:gd name="connsiteX82" fmla="*/ 1240324 w 7396793"/>
              <a:gd name="connsiteY82" fmla="*/ 2679825 h 3331675"/>
              <a:gd name="connsiteX83" fmla="*/ 1312752 w 7396793"/>
              <a:gd name="connsiteY83" fmla="*/ 2697932 h 3331675"/>
              <a:gd name="connsiteX84" fmla="*/ 1348966 w 7396793"/>
              <a:gd name="connsiteY84" fmla="*/ 2706986 h 3331675"/>
              <a:gd name="connsiteX85" fmla="*/ 1385180 w 7396793"/>
              <a:gd name="connsiteY85" fmla="*/ 2716039 h 3331675"/>
              <a:gd name="connsiteX86" fmla="*/ 1439501 w 7396793"/>
              <a:gd name="connsiteY86" fmla="*/ 2734146 h 3331675"/>
              <a:gd name="connsiteX87" fmla="*/ 1511928 w 7396793"/>
              <a:gd name="connsiteY87" fmla="*/ 2752253 h 3331675"/>
              <a:gd name="connsiteX88" fmla="*/ 1548142 w 7396793"/>
              <a:gd name="connsiteY88" fmla="*/ 2770360 h 3331675"/>
              <a:gd name="connsiteX89" fmla="*/ 1620570 w 7396793"/>
              <a:gd name="connsiteY89" fmla="*/ 2788467 h 3331675"/>
              <a:gd name="connsiteX90" fmla="*/ 1711105 w 7396793"/>
              <a:gd name="connsiteY90" fmla="*/ 2806574 h 3331675"/>
              <a:gd name="connsiteX91" fmla="*/ 1747318 w 7396793"/>
              <a:gd name="connsiteY91" fmla="*/ 2815627 h 3331675"/>
              <a:gd name="connsiteX92" fmla="*/ 1828800 w 7396793"/>
              <a:gd name="connsiteY92" fmla="*/ 2842788 h 3331675"/>
              <a:gd name="connsiteX93" fmla="*/ 1901227 w 7396793"/>
              <a:gd name="connsiteY93" fmla="*/ 2860895 h 3331675"/>
              <a:gd name="connsiteX94" fmla="*/ 1928388 w 7396793"/>
              <a:gd name="connsiteY94" fmla="*/ 2879002 h 3331675"/>
              <a:gd name="connsiteX95" fmla="*/ 1973655 w 7396793"/>
              <a:gd name="connsiteY95" fmla="*/ 2888055 h 3331675"/>
              <a:gd name="connsiteX96" fmla="*/ 2000815 w 7396793"/>
              <a:gd name="connsiteY96" fmla="*/ 2897109 h 3331675"/>
              <a:gd name="connsiteX97" fmla="*/ 2073243 w 7396793"/>
              <a:gd name="connsiteY97" fmla="*/ 2915215 h 3331675"/>
              <a:gd name="connsiteX98" fmla="*/ 2109457 w 7396793"/>
              <a:gd name="connsiteY98" fmla="*/ 2924269 h 3331675"/>
              <a:gd name="connsiteX99" fmla="*/ 2154724 w 7396793"/>
              <a:gd name="connsiteY99" fmla="*/ 2942376 h 3331675"/>
              <a:gd name="connsiteX100" fmla="*/ 2245259 w 7396793"/>
              <a:gd name="connsiteY100" fmla="*/ 2960483 h 3331675"/>
              <a:gd name="connsiteX101" fmla="*/ 2326740 w 7396793"/>
              <a:gd name="connsiteY101" fmla="*/ 2987643 h 3331675"/>
              <a:gd name="connsiteX102" fmla="*/ 2399168 w 7396793"/>
              <a:gd name="connsiteY102" fmla="*/ 3005750 h 3331675"/>
              <a:gd name="connsiteX103" fmla="*/ 2435382 w 7396793"/>
              <a:gd name="connsiteY103" fmla="*/ 3023857 h 3331675"/>
              <a:gd name="connsiteX104" fmla="*/ 2589291 w 7396793"/>
              <a:gd name="connsiteY104" fmla="*/ 3041964 h 3331675"/>
              <a:gd name="connsiteX105" fmla="*/ 2679825 w 7396793"/>
              <a:gd name="connsiteY105" fmla="*/ 3069124 h 3331675"/>
              <a:gd name="connsiteX106" fmla="*/ 2734146 w 7396793"/>
              <a:gd name="connsiteY106" fmla="*/ 3087231 h 3331675"/>
              <a:gd name="connsiteX107" fmla="*/ 2770360 w 7396793"/>
              <a:gd name="connsiteY107" fmla="*/ 3096285 h 3331675"/>
              <a:gd name="connsiteX108" fmla="*/ 2797520 w 7396793"/>
              <a:gd name="connsiteY108" fmla="*/ 3105338 h 3331675"/>
              <a:gd name="connsiteX109" fmla="*/ 2915215 w 7396793"/>
              <a:gd name="connsiteY109" fmla="*/ 3132499 h 3331675"/>
              <a:gd name="connsiteX110" fmla="*/ 2942376 w 7396793"/>
              <a:gd name="connsiteY110" fmla="*/ 3150606 h 3331675"/>
              <a:gd name="connsiteX111" fmla="*/ 3041964 w 7396793"/>
              <a:gd name="connsiteY111" fmla="*/ 3177766 h 3331675"/>
              <a:gd name="connsiteX112" fmla="*/ 3096285 w 7396793"/>
              <a:gd name="connsiteY112" fmla="*/ 3186819 h 3331675"/>
              <a:gd name="connsiteX113" fmla="*/ 3159659 w 7396793"/>
              <a:gd name="connsiteY113" fmla="*/ 3204926 h 3331675"/>
              <a:gd name="connsiteX114" fmla="*/ 3186819 w 7396793"/>
              <a:gd name="connsiteY114" fmla="*/ 3213980 h 3331675"/>
              <a:gd name="connsiteX115" fmla="*/ 3223033 w 7396793"/>
              <a:gd name="connsiteY115" fmla="*/ 3223033 h 3331675"/>
              <a:gd name="connsiteX116" fmla="*/ 3250194 w 7396793"/>
              <a:gd name="connsiteY116" fmla="*/ 3232087 h 3331675"/>
              <a:gd name="connsiteX117" fmla="*/ 3331675 w 7396793"/>
              <a:gd name="connsiteY117" fmla="*/ 3250194 h 3331675"/>
              <a:gd name="connsiteX118" fmla="*/ 3449370 w 7396793"/>
              <a:gd name="connsiteY118" fmla="*/ 3277354 h 3331675"/>
              <a:gd name="connsiteX119" fmla="*/ 3585172 w 7396793"/>
              <a:gd name="connsiteY119" fmla="*/ 3295461 h 3331675"/>
              <a:gd name="connsiteX120" fmla="*/ 3675707 w 7396793"/>
              <a:gd name="connsiteY120" fmla="*/ 3304514 h 3331675"/>
              <a:gd name="connsiteX121" fmla="*/ 3748134 w 7396793"/>
              <a:gd name="connsiteY121" fmla="*/ 3313568 h 3331675"/>
              <a:gd name="connsiteX122" fmla="*/ 4662534 w 7396793"/>
              <a:gd name="connsiteY122" fmla="*/ 3322621 h 3331675"/>
              <a:gd name="connsiteX123" fmla="*/ 6083928 w 7396793"/>
              <a:gd name="connsiteY123" fmla="*/ 3331675 h 3331675"/>
              <a:gd name="connsiteX124" fmla="*/ 6400800 w 7396793"/>
              <a:gd name="connsiteY124" fmla="*/ 3322621 h 3331675"/>
              <a:gd name="connsiteX125" fmla="*/ 6554708 w 7396793"/>
              <a:gd name="connsiteY125" fmla="*/ 3313568 h 3331675"/>
              <a:gd name="connsiteX126" fmla="*/ 6808206 w 7396793"/>
              <a:gd name="connsiteY126" fmla="*/ 3304514 h 3331675"/>
              <a:gd name="connsiteX127" fmla="*/ 6980221 w 7396793"/>
              <a:gd name="connsiteY127" fmla="*/ 3286408 h 3331675"/>
              <a:gd name="connsiteX128" fmla="*/ 7007382 w 7396793"/>
              <a:gd name="connsiteY128" fmla="*/ 3268301 h 3331675"/>
              <a:gd name="connsiteX129" fmla="*/ 7016435 w 7396793"/>
              <a:gd name="connsiteY129" fmla="*/ 3241140 h 3331675"/>
              <a:gd name="connsiteX130" fmla="*/ 7043596 w 7396793"/>
              <a:gd name="connsiteY130" fmla="*/ 3232087 h 3331675"/>
              <a:gd name="connsiteX131" fmla="*/ 7070756 w 7396793"/>
              <a:gd name="connsiteY131" fmla="*/ 3213980 h 3331675"/>
              <a:gd name="connsiteX132" fmla="*/ 7106970 w 7396793"/>
              <a:gd name="connsiteY132" fmla="*/ 3177766 h 3331675"/>
              <a:gd name="connsiteX133" fmla="*/ 7125077 w 7396793"/>
              <a:gd name="connsiteY133" fmla="*/ 3150606 h 3331675"/>
              <a:gd name="connsiteX134" fmla="*/ 7134130 w 7396793"/>
              <a:gd name="connsiteY134" fmla="*/ 3123445 h 3331675"/>
              <a:gd name="connsiteX135" fmla="*/ 7161291 w 7396793"/>
              <a:gd name="connsiteY135" fmla="*/ 3105338 h 3331675"/>
              <a:gd name="connsiteX136" fmla="*/ 7179398 w 7396793"/>
              <a:gd name="connsiteY136" fmla="*/ 3051017 h 3331675"/>
              <a:gd name="connsiteX137" fmla="*/ 7197505 w 7396793"/>
              <a:gd name="connsiteY137" fmla="*/ 3023857 h 3331675"/>
              <a:gd name="connsiteX138" fmla="*/ 7215611 w 7396793"/>
              <a:gd name="connsiteY138" fmla="*/ 2915215 h 3331675"/>
              <a:gd name="connsiteX139" fmla="*/ 7233718 w 7396793"/>
              <a:gd name="connsiteY139" fmla="*/ 2815627 h 3331675"/>
              <a:gd name="connsiteX140" fmla="*/ 7242772 w 7396793"/>
              <a:gd name="connsiteY140" fmla="*/ 2480649 h 3331675"/>
              <a:gd name="connsiteX141" fmla="*/ 7260879 w 7396793"/>
              <a:gd name="connsiteY141" fmla="*/ 2362954 h 3331675"/>
              <a:gd name="connsiteX142" fmla="*/ 7278986 w 7396793"/>
              <a:gd name="connsiteY142" fmla="*/ 2163778 h 3331675"/>
              <a:gd name="connsiteX143" fmla="*/ 7297093 w 7396793"/>
              <a:gd name="connsiteY143" fmla="*/ 2100404 h 3331675"/>
              <a:gd name="connsiteX144" fmla="*/ 7306146 w 7396793"/>
              <a:gd name="connsiteY144" fmla="*/ 2027976 h 3331675"/>
              <a:gd name="connsiteX145" fmla="*/ 7315200 w 7396793"/>
              <a:gd name="connsiteY145" fmla="*/ 1982709 h 3331675"/>
              <a:gd name="connsiteX146" fmla="*/ 7333307 w 7396793"/>
              <a:gd name="connsiteY146" fmla="*/ 1846907 h 3331675"/>
              <a:gd name="connsiteX147" fmla="*/ 7351413 w 7396793"/>
              <a:gd name="connsiteY147" fmla="*/ 1629623 h 3331675"/>
              <a:gd name="connsiteX148" fmla="*/ 7360467 w 7396793"/>
              <a:gd name="connsiteY148" fmla="*/ 1575303 h 3331675"/>
              <a:gd name="connsiteX149" fmla="*/ 7369520 w 7396793"/>
              <a:gd name="connsiteY149" fmla="*/ 1530035 h 3331675"/>
              <a:gd name="connsiteX150" fmla="*/ 7378574 w 7396793"/>
              <a:gd name="connsiteY150" fmla="*/ 1439501 h 3331675"/>
              <a:gd name="connsiteX151" fmla="*/ 7396681 w 7396793"/>
              <a:gd name="connsiteY151" fmla="*/ 1367073 h 3331675"/>
              <a:gd name="connsiteX152" fmla="*/ 7387483 w 7396793"/>
              <a:gd name="connsiteY152" fmla="*/ 1320740 h 3331675"/>
              <a:gd name="connsiteX153" fmla="*/ 7385449 w 7396793"/>
              <a:gd name="connsiteY153" fmla="*/ 1294645 h 3331675"/>
              <a:gd name="connsiteX154" fmla="*/ 7383996 w 7396793"/>
              <a:gd name="connsiteY154" fmla="*/ 1250103 h 3331675"/>
              <a:gd name="connsiteX155" fmla="*/ 7359548 w 7396793"/>
              <a:gd name="connsiteY155" fmla="*/ 543934 h 3331675"/>
              <a:gd name="connsiteX156" fmla="*/ 7354850 w 7396793"/>
              <a:gd name="connsiteY156" fmla="*/ 495955 h 3331675"/>
              <a:gd name="connsiteX157" fmla="*/ 7351413 w 7396793"/>
              <a:gd name="connsiteY157" fmla="*/ 434566 h 3331675"/>
              <a:gd name="connsiteX0" fmla="*/ 7273175 w 7396793"/>
              <a:gd name="connsiteY0" fmla="*/ 493244 h 3331675"/>
              <a:gd name="connsiteX1" fmla="*/ 7351413 w 7396793"/>
              <a:gd name="connsiteY1" fmla="*/ 434566 h 3331675"/>
              <a:gd name="connsiteX2" fmla="*/ 7288039 w 7396793"/>
              <a:gd name="connsiteY2" fmla="*/ 389299 h 3331675"/>
              <a:gd name="connsiteX3" fmla="*/ 7233718 w 7396793"/>
              <a:gd name="connsiteY3" fmla="*/ 334978 h 3331675"/>
              <a:gd name="connsiteX4" fmla="*/ 7179398 w 7396793"/>
              <a:gd name="connsiteY4" fmla="*/ 307817 h 3331675"/>
              <a:gd name="connsiteX5" fmla="*/ 7106970 w 7396793"/>
              <a:gd name="connsiteY5" fmla="*/ 289711 h 3331675"/>
              <a:gd name="connsiteX6" fmla="*/ 7070756 w 7396793"/>
              <a:gd name="connsiteY6" fmla="*/ 280657 h 3331675"/>
              <a:gd name="connsiteX7" fmla="*/ 6880633 w 7396793"/>
              <a:gd name="connsiteY7" fmla="*/ 262550 h 3331675"/>
              <a:gd name="connsiteX8" fmla="*/ 6817259 w 7396793"/>
              <a:gd name="connsiteY8" fmla="*/ 253497 h 3331675"/>
              <a:gd name="connsiteX9" fmla="*/ 6690510 w 7396793"/>
              <a:gd name="connsiteY9" fmla="*/ 244443 h 3331675"/>
              <a:gd name="connsiteX10" fmla="*/ 6627136 w 7396793"/>
              <a:gd name="connsiteY10" fmla="*/ 235390 h 3331675"/>
              <a:gd name="connsiteX11" fmla="*/ 6545655 w 7396793"/>
              <a:gd name="connsiteY11" fmla="*/ 226336 h 3331675"/>
              <a:gd name="connsiteX12" fmla="*/ 6437013 w 7396793"/>
              <a:gd name="connsiteY12" fmla="*/ 208229 h 3331675"/>
              <a:gd name="connsiteX13" fmla="*/ 6074875 w 7396793"/>
              <a:gd name="connsiteY13" fmla="*/ 190122 h 3331675"/>
              <a:gd name="connsiteX14" fmla="*/ 5975287 w 7396793"/>
              <a:gd name="connsiteY14" fmla="*/ 172015 h 3331675"/>
              <a:gd name="connsiteX15" fmla="*/ 5939073 w 7396793"/>
              <a:gd name="connsiteY15" fmla="*/ 162962 h 3331675"/>
              <a:gd name="connsiteX16" fmla="*/ 5884752 w 7396793"/>
              <a:gd name="connsiteY16" fmla="*/ 144855 h 3331675"/>
              <a:gd name="connsiteX17" fmla="*/ 5821378 w 7396793"/>
              <a:gd name="connsiteY17" fmla="*/ 135802 h 3331675"/>
              <a:gd name="connsiteX18" fmla="*/ 5758004 w 7396793"/>
              <a:gd name="connsiteY18" fmla="*/ 117695 h 3331675"/>
              <a:gd name="connsiteX19" fmla="*/ 5649362 w 7396793"/>
              <a:gd name="connsiteY19" fmla="*/ 108641 h 3331675"/>
              <a:gd name="connsiteX20" fmla="*/ 5567881 w 7396793"/>
              <a:gd name="connsiteY20" fmla="*/ 99588 h 3331675"/>
              <a:gd name="connsiteX21" fmla="*/ 4291342 w 7396793"/>
              <a:gd name="connsiteY21" fmla="*/ 90534 h 3331675"/>
              <a:gd name="connsiteX22" fmla="*/ 4155540 w 7396793"/>
              <a:gd name="connsiteY22" fmla="*/ 72427 h 3331675"/>
              <a:gd name="connsiteX23" fmla="*/ 4028792 w 7396793"/>
              <a:gd name="connsiteY23" fmla="*/ 63374 h 3331675"/>
              <a:gd name="connsiteX24" fmla="*/ 3874883 w 7396793"/>
              <a:gd name="connsiteY24" fmla="*/ 45267 h 3331675"/>
              <a:gd name="connsiteX25" fmla="*/ 1982708 w 7396793"/>
              <a:gd name="connsiteY25" fmla="*/ 36214 h 3331675"/>
              <a:gd name="connsiteX26" fmla="*/ 1774479 w 7396793"/>
              <a:gd name="connsiteY26" fmla="*/ 9053 h 3331675"/>
              <a:gd name="connsiteX27" fmla="*/ 1647730 w 7396793"/>
              <a:gd name="connsiteY27" fmla="*/ 0 h 3331675"/>
              <a:gd name="connsiteX28" fmla="*/ 1176950 w 7396793"/>
              <a:gd name="connsiteY28" fmla="*/ 9053 h 3331675"/>
              <a:gd name="connsiteX29" fmla="*/ 1104522 w 7396793"/>
              <a:gd name="connsiteY29" fmla="*/ 27160 h 3331675"/>
              <a:gd name="connsiteX30" fmla="*/ 995881 w 7396793"/>
              <a:gd name="connsiteY30" fmla="*/ 45267 h 3331675"/>
              <a:gd name="connsiteX31" fmla="*/ 742384 w 7396793"/>
              <a:gd name="connsiteY31" fmla="*/ 63374 h 3331675"/>
              <a:gd name="connsiteX32" fmla="*/ 642796 w 7396793"/>
              <a:gd name="connsiteY32" fmla="*/ 81481 h 3331675"/>
              <a:gd name="connsiteX33" fmla="*/ 597528 w 7396793"/>
              <a:gd name="connsiteY33" fmla="*/ 90534 h 3331675"/>
              <a:gd name="connsiteX34" fmla="*/ 561314 w 7396793"/>
              <a:gd name="connsiteY34" fmla="*/ 99588 h 3331675"/>
              <a:gd name="connsiteX35" fmla="*/ 506994 w 7396793"/>
              <a:gd name="connsiteY35" fmla="*/ 108641 h 3331675"/>
              <a:gd name="connsiteX36" fmla="*/ 425512 w 7396793"/>
              <a:gd name="connsiteY36" fmla="*/ 135802 h 3331675"/>
              <a:gd name="connsiteX37" fmla="*/ 398352 w 7396793"/>
              <a:gd name="connsiteY37" fmla="*/ 144855 h 3331675"/>
              <a:gd name="connsiteX38" fmla="*/ 371192 w 7396793"/>
              <a:gd name="connsiteY38" fmla="*/ 153909 h 3331675"/>
              <a:gd name="connsiteX39" fmla="*/ 307817 w 7396793"/>
              <a:gd name="connsiteY39" fmla="*/ 172015 h 3331675"/>
              <a:gd name="connsiteX40" fmla="*/ 217283 w 7396793"/>
              <a:gd name="connsiteY40" fmla="*/ 226336 h 3331675"/>
              <a:gd name="connsiteX41" fmla="*/ 190122 w 7396793"/>
              <a:gd name="connsiteY41" fmla="*/ 244443 h 3331675"/>
              <a:gd name="connsiteX42" fmla="*/ 153908 w 7396793"/>
              <a:gd name="connsiteY42" fmla="*/ 298764 h 3331675"/>
              <a:gd name="connsiteX43" fmla="*/ 135802 w 7396793"/>
              <a:gd name="connsiteY43" fmla="*/ 325924 h 3331675"/>
              <a:gd name="connsiteX44" fmla="*/ 108641 w 7396793"/>
              <a:gd name="connsiteY44" fmla="*/ 380245 h 3331675"/>
              <a:gd name="connsiteX45" fmla="*/ 99588 w 7396793"/>
              <a:gd name="connsiteY45" fmla="*/ 796705 h 3331675"/>
              <a:gd name="connsiteX46" fmla="*/ 72427 w 7396793"/>
              <a:gd name="connsiteY46" fmla="*/ 878186 h 3331675"/>
              <a:gd name="connsiteX47" fmla="*/ 54320 w 7396793"/>
              <a:gd name="connsiteY47" fmla="*/ 932507 h 3331675"/>
              <a:gd name="connsiteX48" fmla="*/ 45267 w 7396793"/>
              <a:gd name="connsiteY48" fmla="*/ 959667 h 3331675"/>
              <a:gd name="connsiteX49" fmla="*/ 27160 w 7396793"/>
              <a:gd name="connsiteY49" fmla="*/ 1023041 h 3331675"/>
              <a:gd name="connsiteX50" fmla="*/ 18107 w 7396793"/>
              <a:gd name="connsiteY50" fmla="*/ 1095469 h 3331675"/>
              <a:gd name="connsiteX51" fmla="*/ 0 w 7396793"/>
              <a:gd name="connsiteY51" fmla="*/ 1367073 h 3331675"/>
              <a:gd name="connsiteX52" fmla="*/ 9053 w 7396793"/>
              <a:gd name="connsiteY52" fmla="*/ 1638677 h 3331675"/>
              <a:gd name="connsiteX53" fmla="*/ 27160 w 7396793"/>
              <a:gd name="connsiteY53" fmla="*/ 1801639 h 3331675"/>
              <a:gd name="connsiteX54" fmla="*/ 36213 w 7396793"/>
              <a:gd name="connsiteY54" fmla="*/ 1955548 h 3331675"/>
              <a:gd name="connsiteX55" fmla="*/ 45267 w 7396793"/>
              <a:gd name="connsiteY55" fmla="*/ 1982709 h 3331675"/>
              <a:gd name="connsiteX56" fmla="*/ 54320 w 7396793"/>
              <a:gd name="connsiteY56" fmla="*/ 2046083 h 3331675"/>
              <a:gd name="connsiteX57" fmla="*/ 99588 w 7396793"/>
              <a:gd name="connsiteY57" fmla="*/ 2127564 h 3331675"/>
              <a:gd name="connsiteX58" fmla="*/ 117695 w 7396793"/>
              <a:gd name="connsiteY58" fmla="*/ 2154724 h 3331675"/>
              <a:gd name="connsiteX59" fmla="*/ 126748 w 7396793"/>
              <a:gd name="connsiteY59" fmla="*/ 2181885 h 3331675"/>
              <a:gd name="connsiteX60" fmla="*/ 153908 w 7396793"/>
              <a:gd name="connsiteY60" fmla="*/ 2199992 h 3331675"/>
              <a:gd name="connsiteX61" fmla="*/ 181069 w 7396793"/>
              <a:gd name="connsiteY61" fmla="*/ 2227152 h 3331675"/>
              <a:gd name="connsiteX62" fmla="*/ 226336 w 7396793"/>
              <a:gd name="connsiteY62" fmla="*/ 2263366 h 3331675"/>
              <a:gd name="connsiteX63" fmla="*/ 280657 w 7396793"/>
              <a:gd name="connsiteY63" fmla="*/ 2299580 h 3331675"/>
              <a:gd name="connsiteX64" fmla="*/ 371192 w 7396793"/>
              <a:gd name="connsiteY64" fmla="*/ 2353901 h 3331675"/>
              <a:gd name="connsiteX65" fmla="*/ 398352 w 7396793"/>
              <a:gd name="connsiteY65" fmla="*/ 2372008 h 3331675"/>
              <a:gd name="connsiteX66" fmla="*/ 452673 w 7396793"/>
              <a:gd name="connsiteY66" fmla="*/ 2390114 h 3331675"/>
              <a:gd name="connsiteX67" fmla="*/ 479833 w 7396793"/>
              <a:gd name="connsiteY67" fmla="*/ 2408221 h 3331675"/>
              <a:gd name="connsiteX68" fmla="*/ 543208 w 7396793"/>
              <a:gd name="connsiteY68" fmla="*/ 2426328 h 3331675"/>
              <a:gd name="connsiteX69" fmla="*/ 615635 w 7396793"/>
              <a:gd name="connsiteY69" fmla="*/ 2444435 h 3331675"/>
              <a:gd name="connsiteX70" fmla="*/ 651849 w 7396793"/>
              <a:gd name="connsiteY70" fmla="*/ 2462542 h 3331675"/>
              <a:gd name="connsiteX71" fmla="*/ 688063 w 7396793"/>
              <a:gd name="connsiteY71" fmla="*/ 2471596 h 3331675"/>
              <a:gd name="connsiteX72" fmla="*/ 715223 w 7396793"/>
              <a:gd name="connsiteY72" fmla="*/ 2480649 h 3331675"/>
              <a:gd name="connsiteX73" fmla="*/ 814811 w 7396793"/>
              <a:gd name="connsiteY73" fmla="*/ 2507810 h 3331675"/>
              <a:gd name="connsiteX74" fmla="*/ 841972 w 7396793"/>
              <a:gd name="connsiteY74" fmla="*/ 2525916 h 3331675"/>
              <a:gd name="connsiteX75" fmla="*/ 896293 w 7396793"/>
              <a:gd name="connsiteY75" fmla="*/ 2544023 h 3331675"/>
              <a:gd name="connsiteX76" fmla="*/ 923453 w 7396793"/>
              <a:gd name="connsiteY76" fmla="*/ 2562130 h 3331675"/>
              <a:gd name="connsiteX77" fmla="*/ 950613 w 7396793"/>
              <a:gd name="connsiteY77" fmla="*/ 2589291 h 3331675"/>
              <a:gd name="connsiteX78" fmla="*/ 1041148 w 7396793"/>
              <a:gd name="connsiteY78" fmla="*/ 2616451 h 3331675"/>
              <a:gd name="connsiteX79" fmla="*/ 1068308 w 7396793"/>
              <a:gd name="connsiteY79" fmla="*/ 2625505 h 3331675"/>
              <a:gd name="connsiteX80" fmla="*/ 1149790 w 7396793"/>
              <a:gd name="connsiteY80" fmla="*/ 2643612 h 3331675"/>
              <a:gd name="connsiteX81" fmla="*/ 1213164 w 7396793"/>
              <a:gd name="connsiteY81" fmla="*/ 2670772 h 3331675"/>
              <a:gd name="connsiteX82" fmla="*/ 1240324 w 7396793"/>
              <a:gd name="connsiteY82" fmla="*/ 2679825 h 3331675"/>
              <a:gd name="connsiteX83" fmla="*/ 1312752 w 7396793"/>
              <a:gd name="connsiteY83" fmla="*/ 2697932 h 3331675"/>
              <a:gd name="connsiteX84" fmla="*/ 1348966 w 7396793"/>
              <a:gd name="connsiteY84" fmla="*/ 2706986 h 3331675"/>
              <a:gd name="connsiteX85" fmla="*/ 1385180 w 7396793"/>
              <a:gd name="connsiteY85" fmla="*/ 2716039 h 3331675"/>
              <a:gd name="connsiteX86" fmla="*/ 1439501 w 7396793"/>
              <a:gd name="connsiteY86" fmla="*/ 2734146 h 3331675"/>
              <a:gd name="connsiteX87" fmla="*/ 1511928 w 7396793"/>
              <a:gd name="connsiteY87" fmla="*/ 2752253 h 3331675"/>
              <a:gd name="connsiteX88" fmla="*/ 1548142 w 7396793"/>
              <a:gd name="connsiteY88" fmla="*/ 2770360 h 3331675"/>
              <a:gd name="connsiteX89" fmla="*/ 1620570 w 7396793"/>
              <a:gd name="connsiteY89" fmla="*/ 2788467 h 3331675"/>
              <a:gd name="connsiteX90" fmla="*/ 1711105 w 7396793"/>
              <a:gd name="connsiteY90" fmla="*/ 2806574 h 3331675"/>
              <a:gd name="connsiteX91" fmla="*/ 1747318 w 7396793"/>
              <a:gd name="connsiteY91" fmla="*/ 2815627 h 3331675"/>
              <a:gd name="connsiteX92" fmla="*/ 1828800 w 7396793"/>
              <a:gd name="connsiteY92" fmla="*/ 2842788 h 3331675"/>
              <a:gd name="connsiteX93" fmla="*/ 1901227 w 7396793"/>
              <a:gd name="connsiteY93" fmla="*/ 2860895 h 3331675"/>
              <a:gd name="connsiteX94" fmla="*/ 1928388 w 7396793"/>
              <a:gd name="connsiteY94" fmla="*/ 2879002 h 3331675"/>
              <a:gd name="connsiteX95" fmla="*/ 1973655 w 7396793"/>
              <a:gd name="connsiteY95" fmla="*/ 2888055 h 3331675"/>
              <a:gd name="connsiteX96" fmla="*/ 2000815 w 7396793"/>
              <a:gd name="connsiteY96" fmla="*/ 2897109 h 3331675"/>
              <a:gd name="connsiteX97" fmla="*/ 2073243 w 7396793"/>
              <a:gd name="connsiteY97" fmla="*/ 2915215 h 3331675"/>
              <a:gd name="connsiteX98" fmla="*/ 2109457 w 7396793"/>
              <a:gd name="connsiteY98" fmla="*/ 2924269 h 3331675"/>
              <a:gd name="connsiteX99" fmla="*/ 2154724 w 7396793"/>
              <a:gd name="connsiteY99" fmla="*/ 2942376 h 3331675"/>
              <a:gd name="connsiteX100" fmla="*/ 2245259 w 7396793"/>
              <a:gd name="connsiteY100" fmla="*/ 2960483 h 3331675"/>
              <a:gd name="connsiteX101" fmla="*/ 2326740 w 7396793"/>
              <a:gd name="connsiteY101" fmla="*/ 2987643 h 3331675"/>
              <a:gd name="connsiteX102" fmla="*/ 2399168 w 7396793"/>
              <a:gd name="connsiteY102" fmla="*/ 3005750 h 3331675"/>
              <a:gd name="connsiteX103" fmla="*/ 2435382 w 7396793"/>
              <a:gd name="connsiteY103" fmla="*/ 3023857 h 3331675"/>
              <a:gd name="connsiteX104" fmla="*/ 2589291 w 7396793"/>
              <a:gd name="connsiteY104" fmla="*/ 3041964 h 3331675"/>
              <a:gd name="connsiteX105" fmla="*/ 2679825 w 7396793"/>
              <a:gd name="connsiteY105" fmla="*/ 3069124 h 3331675"/>
              <a:gd name="connsiteX106" fmla="*/ 2734146 w 7396793"/>
              <a:gd name="connsiteY106" fmla="*/ 3087231 h 3331675"/>
              <a:gd name="connsiteX107" fmla="*/ 2770360 w 7396793"/>
              <a:gd name="connsiteY107" fmla="*/ 3096285 h 3331675"/>
              <a:gd name="connsiteX108" fmla="*/ 2797520 w 7396793"/>
              <a:gd name="connsiteY108" fmla="*/ 3105338 h 3331675"/>
              <a:gd name="connsiteX109" fmla="*/ 2915215 w 7396793"/>
              <a:gd name="connsiteY109" fmla="*/ 3132499 h 3331675"/>
              <a:gd name="connsiteX110" fmla="*/ 2942376 w 7396793"/>
              <a:gd name="connsiteY110" fmla="*/ 3150606 h 3331675"/>
              <a:gd name="connsiteX111" fmla="*/ 3041964 w 7396793"/>
              <a:gd name="connsiteY111" fmla="*/ 3177766 h 3331675"/>
              <a:gd name="connsiteX112" fmla="*/ 3096285 w 7396793"/>
              <a:gd name="connsiteY112" fmla="*/ 3186819 h 3331675"/>
              <a:gd name="connsiteX113" fmla="*/ 3159659 w 7396793"/>
              <a:gd name="connsiteY113" fmla="*/ 3204926 h 3331675"/>
              <a:gd name="connsiteX114" fmla="*/ 3186819 w 7396793"/>
              <a:gd name="connsiteY114" fmla="*/ 3213980 h 3331675"/>
              <a:gd name="connsiteX115" fmla="*/ 3223033 w 7396793"/>
              <a:gd name="connsiteY115" fmla="*/ 3223033 h 3331675"/>
              <a:gd name="connsiteX116" fmla="*/ 3250194 w 7396793"/>
              <a:gd name="connsiteY116" fmla="*/ 3232087 h 3331675"/>
              <a:gd name="connsiteX117" fmla="*/ 3331675 w 7396793"/>
              <a:gd name="connsiteY117" fmla="*/ 3250194 h 3331675"/>
              <a:gd name="connsiteX118" fmla="*/ 3449370 w 7396793"/>
              <a:gd name="connsiteY118" fmla="*/ 3277354 h 3331675"/>
              <a:gd name="connsiteX119" fmla="*/ 3585172 w 7396793"/>
              <a:gd name="connsiteY119" fmla="*/ 3295461 h 3331675"/>
              <a:gd name="connsiteX120" fmla="*/ 3675707 w 7396793"/>
              <a:gd name="connsiteY120" fmla="*/ 3304514 h 3331675"/>
              <a:gd name="connsiteX121" fmla="*/ 3748134 w 7396793"/>
              <a:gd name="connsiteY121" fmla="*/ 3313568 h 3331675"/>
              <a:gd name="connsiteX122" fmla="*/ 4662534 w 7396793"/>
              <a:gd name="connsiteY122" fmla="*/ 3322621 h 3331675"/>
              <a:gd name="connsiteX123" fmla="*/ 6083928 w 7396793"/>
              <a:gd name="connsiteY123" fmla="*/ 3331675 h 3331675"/>
              <a:gd name="connsiteX124" fmla="*/ 6400800 w 7396793"/>
              <a:gd name="connsiteY124" fmla="*/ 3322621 h 3331675"/>
              <a:gd name="connsiteX125" fmla="*/ 6554708 w 7396793"/>
              <a:gd name="connsiteY125" fmla="*/ 3313568 h 3331675"/>
              <a:gd name="connsiteX126" fmla="*/ 6808206 w 7396793"/>
              <a:gd name="connsiteY126" fmla="*/ 3304514 h 3331675"/>
              <a:gd name="connsiteX127" fmla="*/ 6980221 w 7396793"/>
              <a:gd name="connsiteY127" fmla="*/ 3286408 h 3331675"/>
              <a:gd name="connsiteX128" fmla="*/ 7007382 w 7396793"/>
              <a:gd name="connsiteY128" fmla="*/ 3268301 h 3331675"/>
              <a:gd name="connsiteX129" fmla="*/ 7016435 w 7396793"/>
              <a:gd name="connsiteY129" fmla="*/ 3241140 h 3331675"/>
              <a:gd name="connsiteX130" fmla="*/ 7043596 w 7396793"/>
              <a:gd name="connsiteY130" fmla="*/ 3232087 h 3331675"/>
              <a:gd name="connsiteX131" fmla="*/ 7070756 w 7396793"/>
              <a:gd name="connsiteY131" fmla="*/ 3213980 h 3331675"/>
              <a:gd name="connsiteX132" fmla="*/ 7106970 w 7396793"/>
              <a:gd name="connsiteY132" fmla="*/ 3177766 h 3331675"/>
              <a:gd name="connsiteX133" fmla="*/ 7125077 w 7396793"/>
              <a:gd name="connsiteY133" fmla="*/ 3150606 h 3331675"/>
              <a:gd name="connsiteX134" fmla="*/ 7134130 w 7396793"/>
              <a:gd name="connsiteY134" fmla="*/ 3123445 h 3331675"/>
              <a:gd name="connsiteX135" fmla="*/ 7161291 w 7396793"/>
              <a:gd name="connsiteY135" fmla="*/ 3105338 h 3331675"/>
              <a:gd name="connsiteX136" fmla="*/ 7179398 w 7396793"/>
              <a:gd name="connsiteY136" fmla="*/ 3051017 h 3331675"/>
              <a:gd name="connsiteX137" fmla="*/ 7197505 w 7396793"/>
              <a:gd name="connsiteY137" fmla="*/ 3023857 h 3331675"/>
              <a:gd name="connsiteX138" fmla="*/ 7215611 w 7396793"/>
              <a:gd name="connsiteY138" fmla="*/ 2915215 h 3331675"/>
              <a:gd name="connsiteX139" fmla="*/ 7233718 w 7396793"/>
              <a:gd name="connsiteY139" fmla="*/ 2815627 h 3331675"/>
              <a:gd name="connsiteX140" fmla="*/ 7242772 w 7396793"/>
              <a:gd name="connsiteY140" fmla="*/ 2480649 h 3331675"/>
              <a:gd name="connsiteX141" fmla="*/ 7260879 w 7396793"/>
              <a:gd name="connsiteY141" fmla="*/ 2362954 h 3331675"/>
              <a:gd name="connsiteX142" fmla="*/ 7278986 w 7396793"/>
              <a:gd name="connsiteY142" fmla="*/ 2163778 h 3331675"/>
              <a:gd name="connsiteX143" fmla="*/ 7297093 w 7396793"/>
              <a:gd name="connsiteY143" fmla="*/ 2100404 h 3331675"/>
              <a:gd name="connsiteX144" fmla="*/ 7306146 w 7396793"/>
              <a:gd name="connsiteY144" fmla="*/ 2027976 h 3331675"/>
              <a:gd name="connsiteX145" fmla="*/ 7315200 w 7396793"/>
              <a:gd name="connsiteY145" fmla="*/ 1982709 h 3331675"/>
              <a:gd name="connsiteX146" fmla="*/ 7333307 w 7396793"/>
              <a:gd name="connsiteY146" fmla="*/ 1846907 h 3331675"/>
              <a:gd name="connsiteX147" fmla="*/ 7351413 w 7396793"/>
              <a:gd name="connsiteY147" fmla="*/ 1629623 h 3331675"/>
              <a:gd name="connsiteX148" fmla="*/ 7360467 w 7396793"/>
              <a:gd name="connsiteY148" fmla="*/ 1575303 h 3331675"/>
              <a:gd name="connsiteX149" fmla="*/ 7369520 w 7396793"/>
              <a:gd name="connsiteY149" fmla="*/ 1530035 h 3331675"/>
              <a:gd name="connsiteX150" fmla="*/ 7378574 w 7396793"/>
              <a:gd name="connsiteY150" fmla="*/ 1439501 h 3331675"/>
              <a:gd name="connsiteX151" fmla="*/ 7396681 w 7396793"/>
              <a:gd name="connsiteY151" fmla="*/ 1367073 h 3331675"/>
              <a:gd name="connsiteX152" fmla="*/ 7387483 w 7396793"/>
              <a:gd name="connsiteY152" fmla="*/ 1320740 h 3331675"/>
              <a:gd name="connsiteX153" fmla="*/ 7385449 w 7396793"/>
              <a:gd name="connsiteY153" fmla="*/ 1294645 h 3331675"/>
              <a:gd name="connsiteX154" fmla="*/ 7383996 w 7396793"/>
              <a:gd name="connsiteY154" fmla="*/ 1250103 h 3331675"/>
              <a:gd name="connsiteX155" fmla="*/ 7359548 w 7396793"/>
              <a:gd name="connsiteY155" fmla="*/ 543934 h 3331675"/>
              <a:gd name="connsiteX156" fmla="*/ 7354850 w 7396793"/>
              <a:gd name="connsiteY156" fmla="*/ 495955 h 3331675"/>
              <a:gd name="connsiteX157" fmla="*/ 7273175 w 7396793"/>
              <a:gd name="connsiteY157" fmla="*/ 493244 h 3331675"/>
              <a:gd name="connsiteX0" fmla="*/ 7354850 w 7396793"/>
              <a:gd name="connsiteY0" fmla="*/ 495955 h 3331675"/>
              <a:gd name="connsiteX1" fmla="*/ 7351413 w 7396793"/>
              <a:gd name="connsiteY1" fmla="*/ 434566 h 3331675"/>
              <a:gd name="connsiteX2" fmla="*/ 7288039 w 7396793"/>
              <a:gd name="connsiteY2" fmla="*/ 389299 h 3331675"/>
              <a:gd name="connsiteX3" fmla="*/ 7233718 w 7396793"/>
              <a:gd name="connsiteY3" fmla="*/ 334978 h 3331675"/>
              <a:gd name="connsiteX4" fmla="*/ 7179398 w 7396793"/>
              <a:gd name="connsiteY4" fmla="*/ 307817 h 3331675"/>
              <a:gd name="connsiteX5" fmla="*/ 7106970 w 7396793"/>
              <a:gd name="connsiteY5" fmla="*/ 289711 h 3331675"/>
              <a:gd name="connsiteX6" fmla="*/ 7070756 w 7396793"/>
              <a:gd name="connsiteY6" fmla="*/ 280657 h 3331675"/>
              <a:gd name="connsiteX7" fmla="*/ 6880633 w 7396793"/>
              <a:gd name="connsiteY7" fmla="*/ 262550 h 3331675"/>
              <a:gd name="connsiteX8" fmla="*/ 6817259 w 7396793"/>
              <a:gd name="connsiteY8" fmla="*/ 253497 h 3331675"/>
              <a:gd name="connsiteX9" fmla="*/ 6690510 w 7396793"/>
              <a:gd name="connsiteY9" fmla="*/ 244443 h 3331675"/>
              <a:gd name="connsiteX10" fmla="*/ 6627136 w 7396793"/>
              <a:gd name="connsiteY10" fmla="*/ 235390 h 3331675"/>
              <a:gd name="connsiteX11" fmla="*/ 6545655 w 7396793"/>
              <a:gd name="connsiteY11" fmla="*/ 226336 h 3331675"/>
              <a:gd name="connsiteX12" fmla="*/ 6437013 w 7396793"/>
              <a:gd name="connsiteY12" fmla="*/ 208229 h 3331675"/>
              <a:gd name="connsiteX13" fmla="*/ 6074875 w 7396793"/>
              <a:gd name="connsiteY13" fmla="*/ 190122 h 3331675"/>
              <a:gd name="connsiteX14" fmla="*/ 5975287 w 7396793"/>
              <a:gd name="connsiteY14" fmla="*/ 172015 h 3331675"/>
              <a:gd name="connsiteX15" fmla="*/ 5939073 w 7396793"/>
              <a:gd name="connsiteY15" fmla="*/ 162962 h 3331675"/>
              <a:gd name="connsiteX16" fmla="*/ 5884752 w 7396793"/>
              <a:gd name="connsiteY16" fmla="*/ 144855 h 3331675"/>
              <a:gd name="connsiteX17" fmla="*/ 5821378 w 7396793"/>
              <a:gd name="connsiteY17" fmla="*/ 135802 h 3331675"/>
              <a:gd name="connsiteX18" fmla="*/ 5758004 w 7396793"/>
              <a:gd name="connsiteY18" fmla="*/ 117695 h 3331675"/>
              <a:gd name="connsiteX19" fmla="*/ 5649362 w 7396793"/>
              <a:gd name="connsiteY19" fmla="*/ 108641 h 3331675"/>
              <a:gd name="connsiteX20" fmla="*/ 5567881 w 7396793"/>
              <a:gd name="connsiteY20" fmla="*/ 99588 h 3331675"/>
              <a:gd name="connsiteX21" fmla="*/ 4291342 w 7396793"/>
              <a:gd name="connsiteY21" fmla="*/ 90534 h 3331675"/>
              <a:gd name="connsiteX22" fmla="*/ 4155540 w 7396793"/>
              <a:gd name="connsiteY22" fmla="*/ 72427 h 3331675"/>
              <a:gd name="connsiteX23" fmla="*/ 4028792 w 7396793"/>
              <a:gd name="connsiteY23" fmla="*/ 63374 h 3331675"/>
              <a:gd name="connsiteX24" fmla="*/ 3874883 w 7396793"/>
              <a:gd name="connsiteY24" fmla="*/ 45267 h 3331675"/>
              <a:gd name="connsiteX25" fmla="*/ 1982708 w 7396793"/>
              <a:gd name="connsiteY25" fmla="*/ 36214 h 3331675"/>
              <a:gd name="connsiteX26" fmla="*/ 1774479 w 7396793"/>
              <a:gd name="connsiteY26" fmla="*/ 9053 h 3331675"/>
              <a:gd name="connsiteX27" fmla="*/ 1647730 w 7396793"/>
              <a:gd name="connsiteY27" fmla="*/ 0 h 3331675"/>
              <a:gd name="connsiteX28" fmla="*/ 1176950 w 7396793"/>
              <a:gd name="connsiteY28" fmla="*/ 9053 h 3331675"/>
              <a:gd name="connsiteX29" fmla="*/ 1104522 w 7396793"/>
              <a:gd name="connsiteY29" fmla="*/ 27160 h 3331675"/>
              <a:gd name="connsiteX30" fmla="*/ 995881 w 7396793"/>
              <a:gd name="connsiteY30" fmla="*/ 45267 h 3331675"/>
              <a:gd name="connsiteX31" fmla="*/ 742384 w 7396793"/>
              <a:gd name="connsiteY31" fmla="*/ 63374 h 3331675"/>
              <a:gd name="connsiteX32" fmla="*/ 642796 w 7396793"/>
              <a:gd name="connsiteY32" fmla="*/ 81481 h 3331675"/>
              <a:gd name="connsiteX33" fmla="*/ 597528 w 7396793"/>
              <a:gd name="connsiteY33" fmla="*/ 90534 h 3331675"/>
              <a:gd name="connsiteX34" fmla="*/ 561314 w 7396793"/>
              <a:gd name="connsiteY34" fmla="*/ 99588 h 3331675"/>
              <a:gd name="connsiteX35" fmla="*/ 506994 w 7396793"/>
              <a:gd name="connsiteY35" fmla="*/ 108641 h 3331675"/>
              <a:gd name="connsiteX36" fmla="*/ 425512 w 7396793"/>
              <a:gd name="connsiteY36" fmla="*/ 135802 h 3331675"/>
              <a:gd name="connsiteX37" fmla="*/ 398352 w 7396793"/>
              <a:gd name="connsiteY37" fmla="*/ 144855 h 3331675"/>
              <a:gd name="connsiteX38" fmla="*/ 371192 w 7396793"/>
              <a:gd name="connsiteY38" fmla="*/ 153909 h 3331675"/>
              <a:gd name="connsiteX39" fmla="*/ 307817 w 7396793"/>
              <a:gd name="connsiteY39" fmla="*/ 172015 h 3331675"/>
              <a:gd name="connsiteX40" fmla="*/ 217283 w 7396793"/>
              <a:gd name="connsiteY40" fmla="*/ 226336 h 3331675"/>
              <a:gd name="connsiteX41" fmla="*/ 190122 w 7396793"/>
              <a:gd name="connsiteY41" fmla="*/ 244443 h 3331675"/>
              <a:gd name="connsiteX42" fmla="*/ 153908 w 7396793"/>
              <a:gd name="connsiteY42" fmla="*/ 298764 h 3331675"/>
              <a:gd name="connsiteX43" fmla="*/ 135802 w 7396793"/>
              <a:gd name="connsiteY43" fmla="*/ 325924 h 3331675"/>
              <a:gd name="connsiteX44" fmla="*/ 108641 w 7396793"/>
              <a:gd name="connsiteY44" fmla="*/ 380245 h 3331675"/>
              <a:gd name="connsiteX45" fmla="*/ 99588 w 7396793"/>
              <a:gd name="connsiteY45" fmla="*/ 796705 h 3331675"/>
              <a:gd name="connsiteX46" fmla="*/ 72427 w 7396793"/>
              <a:gd name="connsiteY46" fmla="*/ 878186 h 3331675"/>
              <a:gd name="connsiteX47" fmla="*/ 54320 w 7396793"/>
              <a:gd name="connsiteY47" fmla="*/ 932507 h 3331675"/>
              <a:gd name="connsiteX48" fmla="*/ 45267 w 7396793"/>
              <a:gd name="connsiteY48" fmla="*/ 959667 h 3331675"/>
              <a:gd name="connsiteX49" fmla="*/ 27160 w 7396793"/>
              <a:gd name="connsiteY49" fmla="*/ 1023041 h 3331675"/>
              <a:gd name="connsiteX50" fmla="*/ 18107 w 7396793"/>
              <a:gd name="connsiteY50" fmla="*/ 1095469 h 3331675"/>
              <a:gd name="connsiteX51" fmla="*/ 0 w 7396793"/>
              <a:gd name="connsiteY51" fmla="*/ 1367073 h 3331675"/>
              <a:gd name="connsiteX52" fmla="*/ 9053 w 7396793"/>
              <a:gd name="connsiteY52" fmla="*/ 1638677 h 3331675"/>
              <a:gd name="connsiteX53" fmla="*/ 27160 w 7396793"/>
              <a:gd name="connsiteY53" fmla="*/ 1801639 h 3331675"/>
              <a:gd name="connsiteX54" fmla="*/ 36213 w 7396793"/>
              <a:gd name="connsiteY54" fmla="*/ 1955548 h 3331675"/>
              <a:gd name="connsiteX55" fmla="*/ 45267 w 7396793"/>
              <a:gd name="connsiteY55" fmla="*/ 1982709 h 3331675"/>
              <a:gd name="connsiteX56" fmla="*/ 54320 w 7396793"/>
              <a:gd name="connsiteY56" fmla="*/ 2046083 h 3331675"/>
              <a:gd name="connsiteX57" fmla="*/ 99588 w 7396793"/>
              <a:gd name="connsiteY57" fmla="*/ 2127564 h 3331675"/>
              <a:gd name="connsiteX58" fmla="*/ 117695 w 7396793"/>
              <a:gd name="connsiteY58" fmla="*/ 2154724 h 3331675"/>
              <a:gd name="connsiteX59" fmla="*/ 126748 w 7396793"/>
              <a:gd name="connsiteY59" fmla="*/ 2181885 h 3331675"/>
              <a:gd name="connsiteX60" fmla="*/ 153908 w 7396793"/>
              <a:gd name="connsiteY60" fmla="*/ 2199992 h 3331675"/>
              <a:gd name="connsiteX61" fmla="*/ 181069 w 7396793"/>
              <a:gd name="connsiteY61" fmla="*/ 2227152 h 3331675"/>
              <a:gd name="connsiteX62" fmla="*/ 226336 w 7396793"/>
              <a:gd name="connsiteY62" fmla="*/ 2263366 h 3331675"/>
              <a:gd name="connsiteX63" fmla="*/ 280657 w 7396793"/>
              <a:gd name="connsiteY63" fmla="*/ 2299580 h 3331675"/>
              <a:gd name="connsiteX64" fmla="*/ 371192 w 7396793"/>
              <a:gd name="connsiteY64" fmla="*/ 2353901 h 3331675"/>
              <a:gd name="connsiteX65" fmla="*/ 398352 w 7396793"/>
              <a:gd name="connsiteY65" fmla="*/ 2372008 h 3331675"/>
              <a:gd name="connsiteX66" fmla="*/ 452673 w 7396793"/>
              <a:gd name="connsiteY66" fmla="*/ 2390114 h 3331675"/>
              <a:gd name="connsiteX67" fmla="*/ 479833 w 7396793"/>
              <a:gd name="connsiteY67" fmla="*/ 2408221 h 3331675"/>
              <a:gd name="connsiteX68" fmla="*/ 543208 w 7396793"/>
              <a:gd name="connsiteY68" fmla="*/ 2426328 h 3331675"/>
              <a:gd name="connsiteX69" fmla="*/ 615635 w 7396793"/>
              <a:gd name="connsiteY69" fmla="*/ 2444435 h 3331675"/>
              <a:gd name="connsiteX70" fmla="*/ 651849 w 7396793"/>
              <a:gd name="connsiteY70" fmla="*/ 2462542 h 3331675"/>
              <a:gd name="connsiteX71" fmla="*/ 688063 w 7396793"/>
              <a:gd name="connsiteY71" fmla="*/ 2471596 h 3331675"/>
              <a:gd name="connsiteX72" fmla="*/ 715223 w 7396793"/>
              <a:gd name="connsiteY72" fmla="*/ 2480649 h 3331675"/>
              <a:gd name="connsiteX73" fmla="*/ 814811 w 7396793"/>
              <a:gd name="connsiteY73" fmla="*/ 2507810 h 3331675"/>
              <a:gd name="connsiteX74" fmla="*/ 841972 w 7396793"/>
              <a:gd name="connsiteY74" fmla="*/ 2525916 h 3331675"/>
              <a:gd name="connsiteX75" fmla="*/ 896293 w 7396793"/>
              <a:gd name="connsiteY75" fmla="*/ 2544023 h 3331675"/>
              <a:gd name="connsiteX76" fmla="*/ 923453 w 7396793"/>
              <a:gd name="connsiteY76" fmla="*/ 2562130 h 3331675"/>
              <a:gd name="connsiteX77" fmla="*/ 950613 w 7396793"/>
              <a:gd name="connsiteY77" fmla="*/ 2589291 h 3331675"/>
              <a:gd name="connsiteX78" fmla="*/ 1041148 w 7396793"/>
              <a:gd name="connsiteY78" fmla="*/ 2616451 h 3331675"/>
              <a:gd name="connsiteX79" fmla="*/ 1068308 w 7396793"/>
              <a:gd name="connsiteY79" fmla="*/ 2625505 h 3331675"/>
              <a:gd name="connsiteX80" fmla="*/ 1149790 w 7396793"/>
              <a:gd name="connsiteY80" fmla="*/ 2643612 h 3331675"/>
              <a:gd name="connsiteX81" fmla="*/ 1213164 w 7396793"/>
              <a:gd name="connsiteY81" fmla="*/ 2670772 h 3331675"/>
              <a:gd name="connsiteX82" fmla="*/ 1240324 w 7396793"/>
              <a:gd name="connsiteY82" fmla="*/ 2679825 h 3331675"/>
              <a:gd name="connsiteX83" fmla="*/ 1312752 w 7396793"/>
              <a:gd name="connsiteY83" fmla="*/ 2697932 h 3331675"/>
              <a:gd name="connsiteX84" fmla="*/ 1348966 w 7396793"/>
              <a:gd name="connsiteY84" fmla="*/ 2706986 h 3331675"/>
              <a:gd name="connsiteX85" fmla="*/ 1385180 w 7396793"/>
              <a:gd name="connsiteY85" fmla="*/ 2716039 h 3331675"/>
              <a:gd name="connsiteX86" fmla="*/ 1439501 w 7396793"/>
              <a:gd name="connsiteY86" fmla="*/ 2734146 h 3331675"/>
              <a:gd name="connsiteX87" fmla="*/ 1511928 w 7396793"/>
              <a:gd name="connsiteY87" fmla="*/ 2752253 h 3331675"/>
              <a:gd name="connsiteX88" fmla="*/ 1548142 w 7396793"/>
              <a:gd name="connsiteY88" fmla="*/ 2770360 h 3331675"/>
              <a:gd name="connsiteX89" fmla="*/ 1620570 w 7396793"/>
              <a:gd name="connsiteY89" fmla="*/ 2788467 h 3331675"/>
              <a:gd name="connsiteX90" fmla="*/ 1711105 w 7396793"/>
              <a:gd name="connsiteY90" fmla="*/ 2806574 h 3331675"/>
              <a:gd name="connsiteX91" fmla="*/ 1747318 w 7396793"/>
              <a:gd name="connsiteY91" fmla="*/ 2815627 h 3331675"/>
              <a:gd name="connsiteX92" fmla="*/ 1828800 w 7396793"/>
              <a:gd name="connsiteY92" fmla="*/ 2842788 h 3331675"/>
              <a:gd name="connsiteX93" fmla="*/ 1901227 w 7396793"/>
              <a:gd name="connsiteY93" fmla="*/ 2860895 h 3331675"/>
              <a:gd name="connsiteX94" fmla="*/ 1928388 w 7396793"/>
              <a:gd name="connsiteY94" fmla="*/ 2879002 h 3331675"/>
              <a:gd name="connsiteX95" fmla="*/ 1973655 w 7396793"/>
              <a:gd name="connsiteY95" fmla="*/ 2888055 h 3331675"/>
              <a:gd name="connsiteX96" fmla="*/ 2000815 w 7396793"/>
              <a:gd name="connsiteY96" fmla="*/ 2897109 h 3331675"/>
              <a:gd name="connsiteX97" fmla="*/ 2073243 w 7396793"/>
              <a:gd name="connsiteY97" fmla="*/ 2915215 h 3331675"/>
              <a:gd name="connsiteX98" fmla="*/ 2109457 w 7396793"/>
              <a:gd name="connsiteY98" fmla="*/ 2924269 h 3331675"/>
              <a:gd name="connsiteX99" fmla="*/ 2154724 w 7396793"/>
              <a:gd name="connsiteY99" fmla="*/ 2942376 h 3331675"/>
              <a:gd name="connsiteX100" fmla="*/ 2245259 w 7396793"/>
              <a:gd name="connsiteY100" fmla="*/ 2960483 h 3331675"/>
              <a:gd name="connsiteX101" fmla="*/ 2326740 w 7396793"/>
              <a:gd name="connsiteY101" fmla="*/ 2987643 h 3331675"/>
              <a:gd name="connsiteX102" fmla="*/ 2399168 w 7396793"/>
              <a:gd name="connsiteY102" fmla="*/ 3005750 h 3331675"/>
              <a:gd name="connsiteX103" fmla="*/ 2435382 w 7396793"/>
              <a:gd name="connsiteY103" fmla="*/ 3023857 h 3331675"/>
              <a:gd name="connsiteX104" fmla="*/ 2589291 w 7396793"/>
              <a:gd name="connsiteY104" fmla="*/ 3041964 h 3331675"/>
              <a:gd name="connsiteX105" fmla="*/ 2679825 w 7396793"/>
              <a:gd name="connsiteY105" fmla="*/ 3069124 h 3331675"/>
              <a:gd name="connsiteX106" fmla="*/ 2734146 w 7396793"/>
              <a:gd name="connsiteY106" fmla="*/ 3087231 h 3331675"/>
              <a:gd name="connsiteX107" fmla="*/ 2770360 w 7396793"/>
              <a:gd name="connsiteY107" fmla="*/ 3096285 h 3331675"/>
              <a:gd name="connsiteX108" fmla="*/ 2797520 w 7396793"/>
              <a:gd name="connsiteY108" fmla="*/ 3105338 h 3331675"/>
              <a:gd name="connsiteX109" fmla="*/ 2915215 w 7396793"/>
              <a:gd name="connsiteY109" fmla="*/ 3132499 h 3331675"/>
              <a:gd name="connsiteX110" fmla="*/ 2942376 w 7396793"/>
              <a:gd name="connsiteY110" fmla="*/ 3150606 h 3331675"/>
              <a:gd name="connsiteX111" fmla="*/ 3041964 w 7396793"/>
              <a:gd name="connsiteY111" fmla="*/ 3177766 h 3331675"/>
              <a:gd name="connsiteX112" fmla="*/ 3096285 w 7396793"/>
              <a:gd name="connsiteY112" fmla="*/ 3186819 h 3331675"/>
              <a:gd name="connsiteX113" fmla="*/ 3159659 w 7396793"/>
              <a:gd name="connsiteY113" fmla="*/ 3204926 h 3331675"/>
              <a:gd name="connsiteX114" fmla="*/ 3186819 w 7396793"/>
              <a:gd name="connsiteY114" fmla="*/ 3213980 h 3331675"/>
              <a:gd name="connsiteX115" fmla="*/ 3223033 w 7396793"/>
              <a:gd name="connsiteY115" fmla="*/ 3223033 h 3331675"/>
              <a:gd name="connsiteX116" fmla="*/ 3250194 w 7396793"/>
              <a:gd name="connsiteY116" fmla="*/ 3232087 h 3331675"/>
              <a:gd name="connsiteX117" fmla="*/ 3331675 w 7396793"/>
              <a:gd name="connsiteY117" fmla="*/ 3250194 h 3331675"/>
              <a:gd name="connsiteX118" fmla="*/ 3449370 w 7396793"/>
              <a:gd name="connsiteY118" fmla="*/ 3277354 h 3331675"/>
              <a:gd name="connsiteX119" fmla="*/ 3585172 w 7396793"/>
              <a:gd name="connsiteY119" fmla="*/ 3295461 h 3331675"/>
              <a:gd name="connsiteX120" fmla="*/ 3675707 w 7396793"/>
              <a:gd name="connsiteY120" fmla="*/ 3304514 h 3331675"/>
              <a:gd name="connsiteX121" fmla="*/ 3748134 w 7396793"/>
              <a:gd name="connsiteY121" fmla="*/ 3313568 h 3331675"/>
              <a:gd name="connsiteX122" fmla="*/ 4662534 w 7396793"/>
              <a:gd name="connsiteY122" fmla="*/ 3322621 h 3331675"/>
              <a:gd name="connsiteX123" fmla="*/ 6083928 w 7396793"/>
              <a:gd name="connsiteY123" fmla="*/ 3331675 h 3331675"/>
              <a:gd name="connsiteX124" fmla="*/ 6400800 w 7396793"/>
              <a:gd name="connsiteY124" fmla="*/ 3322621 h 3331675"/>
              <a:gd name="connsiteX125" fmla="*/ 6554708 w 7396793"/>
              <a:gd name="connsiteY125" fmla="*/ 3313568 h 3331675"/>
              <a:gd name="connsiteX126" fmla="*/ 6808206 w 7396793"/>
              <a:gd name="connsiteY126" fmla="*/ 3304514 h 3331675"/>
              <a:gd name="connsiteX127" fmla="*/ 6980221 w 7396793"/>
              <a:gd name="connsiteY127" fmla="*/ 3286408 h 3331675"/>
              <a:gd name="connsiteX128" fmla="*/ 7007382 w 7396793"/>
              <a:gd name="connsiteY128" fmla="*/ 3268301 h 3331675"/>
              <a:gd name="connsiteX129" fmla="*/ 7016435 w 7396793"/>
              <a:gd name="connsiteY129" fmla="*/ 3241140 h 3331675"/>
              <a:gd name="connsiteX130" fmla="*/ 7043596 w 7396793"/>
              <a:gd name="connsiteY130" fmla="*/ 3232087 h 3331675"/>
              <a:gd name="connsiteX131" fmla="*/ 7070756 w 7396793"/>
              <a:gd name="connsiteY131" fmla="*/ 3213980 h 3331675"/>
              <a:gd name="connsiteX132" fmla="*/ 7106970 w 7396793"/>
              <a:gd name="connsiteY132" fmla="*/ 3177766 h 3331675"/>
              <a:gd name="connsiteX133" fmla="*/ 7125077 w 7396793"/>
              <a:gd name="connsiteY133" fmla="*/ 3150606 h 3331675"/>
              <a:gd name="connsiteX134" fmla="*/ 7134130 w 7396793"/>
              <a:gd name="connsiteY134" fmla="*/ 3123445 h 3331675"/>
              <a:gd name="connsiteX135" fmla="*/ 7161291 w 7396793"/>
              <a:gd name="connsiteY135" fmla="*/ 3105338 h 3331675"/>
              <a:gd name="connsiteX136" fmla="*/ 7179398 w 7396793"/>
              <a:gd name="connsiteY136" fmla="*/ 3051017 h 3331675"/>
              <a:gd name="connsiteX137" fmla="*/ 7197505 w 7396793"/>
              <a:gd name="connsiteY137" fmla="*/ 3023857 h 3331675"/>
              <a:gd name="connsiteX138" fmla="*/ 7215611 w 7396793"/>
              <a:gd name="connsiteY138" fmla="*/ 2915215 h 3331675"/>
              <a:gd name="connsiteX139" fmla="*/ 7233718 w 7396793"/>
              <a:gd name="connsiteY139" fmla="*/ 2815627 h 3331675"/>
              <a:gd name="connsiteX140" fmla="*/ 7242772 w 7396793"/>
              <a:gd name="connsiteY140" fmla="*/ 2480649 h 3331675"/>
              <a:gd name="connsiteX141" fmla="*/ 7260879 w 7396793"/>
              <a:gd name="connsiteY141" fmla="*/ 2362954 h 3331675"/>
              <a:gd name="connsiteX142" fmla="*/ 7278986 w 7396793"/>
              <a:gd name="connsiteY142" fmla="*/ 2163778 h 3331675"/>
              <a:gd name="connsiteX143" fmla="*/ 7297093 w 7396793"/>
              <a:gd name="connsiteY143" fmla="*/ 2100404 h 3331675"/>
              <a:gd name="connsiteX144" fmla="*/ 7306146 w 7396793"/>
              <a:gd name="connsiteY144" fmla="*/ 2027976 h 3331675"/>
              <a:gd name="connsiteX145" fmla="*/ 7315200 w 7396793"/>
              <a:gd name="connsiteY145" fmla="*/ 1982709 h 3331675"/>
              <a:gd name="connsiteX146" fmla="*/ 7333307 w 7396793"/>
              <a:gd name="connsiteY146" fmla="*/ 1846907 h 3331675"/>
              <a:gd name="connsiteX147" fmla="*/ 7351413 w 7396793"/>
              <a:gd name="connsiteY147" fmla="*/ 1629623 h 3331675"/>
              <a:gd name="connsiteX148" fmla="*/ 7360467 w 7396793"/>
              <a:gd name="connsiteY148" fmla="*/ 1575303 h 3331675"/>
              <a:gd name="connsiteX149" fmla="*/ 7369520 w 7396793"/>
              <a:gd name="connsiteY149" fmla="*/ 1530035 h 3331675"/>
              <a:gd name="connsiteX150" fmla="*/ 7378574 w 7396793"/>
              <a:gd name="connsiteY150" fmla="*/ 1439501 h 3331675"/>
              <a:gd name="connsiteX151" fmla="*/ 7396681 w 7396793"/>
              <a:gd name="connsiteY151" fmla="*/ 1367073 h 3331675"/>
              <a:gd name="connsiteX152" fmla="*/ 7387483 w 7396793"/>
              <a:gd name="connsiteY152" fmla="*/ 1320740 h 3331675"/>
              <a:gd name="connsiteX153" fmla="*/ 7385449 w 7396793"/>
              <a:gd name="connsiteY153" fmla="*/ 1294645 h 3331675"/>
              <a:gd name="connsiteX154" fmla="*/ 7383996 w 7396793"/>
              <a:gd name="connsiteY154" fmla="*/ 1250103 h 3331675"/>
              <a:gd name="connsiteX155" fmla="*/ 7359548 w 7396793"/>
              <a:gd name="connsiteY155" fmla="*/ 543934 h 3331675"/>
              <a:gd name="connsiteX156" fmla="*/ 7354850 w 7396793"/>
              <a:gd name="connsiteY156" fmla="*/ 495955 h 3331675"/>
              <a:gd name="connsiteX0" fmla="*/ 7354850 w 7396793"/>
              <a:gd name="connsiteY0" fmla="*/ 495955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6074875 w 7396793"/>
              <a:gd name="connsiteY12" fmla="*/ 190122 h 3331675"/>
              <a:gd name="connsiteX13" fmla="*/ 5975287 w 7396793"/>
              <a:gd name="connsiteY13" fmla="*/ 172015 h 3331675"/>
              <a:gd name="connsiteX14" fmla="*/ 5939073 w 7396793"/>
              <a:gd name="connsiteY14" fmla="*/ 162962 h 3331675"/>
              <a:gd name="connsiteX15" fmla="*/ 5884752 w 7396793"/>
              <a:gd name="connsiteY15" fmla="*/ 144855 h 3331675"/>
              <a:gd name="connsiteX16" fmla="*/ 5821378 w 7396793"/>
              <a:gd name="connsiteY16" fmla="*/ 135802 h 3331675"/>
              <a:gd name="connsiteX17" fmla="*/ 5758004 w 7396793"/>
              <a:gd name="connsiteY17" fmla="*/ 117695 h 3331675"/>
              <a:gd name="connsiteX18" fmla="*/ 5649362 w 7396793"/>
              <a:gd name="connsiteY18" fmla="*/ 108641 h 3331675"/>
              <a:gd name="connsiteX19" fmla="*/ 5567881 w 7396793"/>
              <a:gd name="connsiteY19" fmla="*/ 99588 h 3331675"/>
              <a:gd name="connsiteX20" fmla="*/ 4291342 w 7396793"/>
              <a:gd name="connsiteY20" fmla="*/ 90534 h 3331675"/>
              <a:gd name="connsiteX21" fmla="*/ 4155540 w 7396793"/>
              <a:gd name="connsiteY21" fmla="*/ 72427 h 3331675"/>
              <a:gd name="connsiteX22" fmla="*/ 4028792 w 7396793"/>
              <a:gd name="connsiteY22" fmla="*/ 63374 h 3331675"/>
              <a:gd name="connsiteX23" fmla="*/ 3874883 w 7396793"/>
              <a:gd name="connsiteY23" fmla="*/ 45267 h 3331675"/>
              <a:gd name="connsiteX24" fmla="*/ 1982708 w 7396793"/>
              <a:gd name="connsiteY24" fmla="*/ 36214 h 3331675"/>
              <a:gd name="connsiteX25" fmla="*/ 1774479 w 7396793"/>
              <a:gd name="connsiteY25" fmla="*/ 9053 h 3331675"/>
              <a:gd name="connsiteX26" fmla="*/ 1647730 w 7396793"/>
              <a:gd name="connsiteY26" fmla="*/ 0 h 3331675"/>
              <a:gd name="connsiteX27" fmla="*/ 1176950 w 7396793"/>
              <a:gd name="connsiteY27" fmla="*/ 9053 h 3331675"/>
              <a:gd name="connsiteX28" fmla="*/ 1104522 w 7396793"/>
              <a:gd name="connsiteY28" fmla="*/ 27160 h 3331675"/>
              <a:gd name="connsiteX29" fmla="*/ 995881 w 7396793"/>
              <a:gd name="connsiteY29" fmla="*/ 45267 h 3331675"/>
              <a:gd name="connsiteX30" fmla="*/ 742384 w 7396793"/>
              <a:gd name="connsiteY30" fmla="*/ 63374 h 3331675"/>
              <a:gd name="connsiteX31" fmla="*/ 642796 w 7396793"/>
              <a:gd name="connsiteY31" fmla="*/ 81481 h 3331675"/>
              <a:gd name="connsiteX32" fmla="*/ 597528 w 7396793"/>
              <a:gd name="connsiteY32" fmla="*/ 90534 h 3331675"/>
              <a:gd name="connsiteX33" fmla="*/ 561314 w 7396793"/>
              <a:gd name="connsiteY33" fmla="*/ 99588 h 3331675"/>
              <a:gd name="connsiteX34" fmla="*/ 506994 w 7396793"/>
              <a:gd name="connsiteY34" fmla="*/ 108641 h 3331675"/>
              <a:gd name="connsiteX35" fmla="*/ 425512 w 7396793"/>
              <a:gd name="connsiteY35" fmla="*/ 135802 h 3331675"/>
              <a:gd name="connsiteX36" fmla="*/ 398352 w 7396793"/>
              <a:gd name="connsiteY36" fmla="*/ 144855 h 3331675"/>
              <a:gd name="connsiteX37" fmla="*/ 371192 w 7396793"/>
              <a:gd name="connsiteY37" fmla="*/ 153909 h 3331675"/>
              <a:gd name="connsiteX38" fmla="*/ 307817 w 7396793"/>
              <a:gd name="connsiteY38" fmla="*/ 172015 h 3331675"/>
              <a:gd name="connsiteX39" fmla="*/ 217283 w 7396793"/>
              <a:gd name="connsiteY39" fmla="*/ 226336 h 3331675"/>
              <a:gd name="connsiteX40" fmla="*/ 190122 w 7396793"/>
              <a:gd name="connsiteY40" fmla="*/ 244443 h 3331675"/>
              <a:gd name="connsiteX41" fmla="*/ 153908 w 7396793"/>
              <a:gd name="connsiteY41" fmla="*/ 298764 h 3331675"/>
              <a:gd name="connsiteX42" fmla="*/ 135802 w 7396793"/>
              <a:gd name="connsiteY42" fmla="*/ 325924 h 3331675"/>
              <a:gd name="connsiteX43" fmla="*/ 108641 w 7396793"/>
              <a:gd name="connsiteY43" fmla="*/ 380245 h 3331675"/>
              <a:gd name="connsiteX44" fmla="*/ 99588 w 7396793"/>
              <a:gd name="connsiteY44" fmla="*/ 796705 h 3331675"/>
              <a:gd name="connsiteX45" fmla="*/ 72427 w 7396793"/>
              <a:gd name="connsiteY45" fmla="*/ 878186 h 3331675"/>
              <a:gd name="connsiteX46" fmla="*/ 54320 w 7396793"/>
              <a:gd name="connsiteY46" fmla="*/ 932507 h 3331675"/>
              <a:gd name="connsiteX47" fmla="*/ 45267 w 7396793"/>
              <a:gd name="connsiteY47" fmla="*/ 959667 h 3331675"/>
              <a:gd name="connsiteX48" fmla="*/ 27160 w 7396793"/>
              <a:gd name="connsiteY48" fmla="*/ 1023041 h 3331675"/>
              <a:gd name="connsiteX49" fmla="*/ 18107 w 7396793"/>
              <a:gd name="connsiteY49" fmla="*/ 1095469 h 3331675"/>
              <a:gd name="connsiteX50" fmla="*/ 0 w 7396793"/>
              <a:gd name="connsiteY50" fmla="*/ 1367073 h 3331675"/>
              <a:gd name="connsiteX51" fmla="*/ 9053 w 7396793"/>
              <a:gd name="connsiteY51" fmla="*/ 1638677 h 3331675"/>
              <a:gd name="connsiteX52" fmla="*/ 27160 w 7396793"/>
              <a:gd name="connsiteY52" fmla="*/ 1801639 h 3331675"/>
              <a:gd name="connsiteX53" fmla="*/ 36213 w 7396793"/>
              <a:gd name="connsiteY53" fmla="*/ 1955548 h 3331675"/>
              <a:gd name="connsiteX54" fmla="*/ 45267 w 7396793"/>
              <a:gd name="connsiteY54" fmla="*/ 1982709 h 3331675"/>
              <a:gd name="connsiteX55" fmla="*/ 54320 w 7396793"/>
              <a:gd name="connsiteY55" fmla="*/ 2046083 h 3331675"/>
              <a:gd name="connsiteX56" fmla="*/ 99588 w 7396793"/>
              <a:gd name="connsiteY56" fmla="*/ 2127564 h 3331675"/>
              <a:gd name="connsiteX57" fmla="*/ 117695 w 7396793"/>
              <a:gd name="connsiteY57" fmla="*/ 2154724 h 3331675"/>
              <a:gd name="connsiteX58" fmla="*/ 126748 w 7396793"/>
              <a:gd name="connsiteY58" fmla="*/ 2181885 h 3331675"/>
              <a:gd name="connsiteX59" fmla="*/ 153908 w 7396793"/>
              <a:gd name="connsiteY59" fmla="*/ 2199992 h 3331675"/>
              <a:gd name="connsiteX60" fmla="*/ 181069 w 7396793"/>
              <a:gd name="connsiteY60" fmla="*/ 2227152 h 3331675"/>
              <a:gd name="connsiteX61" fmla="*/ 226336 w 7396793"/>
              <a:gd name="connsiteY61" fmla="*/ 2263366 h 3331675"/>
              <a:gd name="connsiteX62" fmla="*/ 280657 w 7396793"/>
              <a:gd name="connsiteY62" fmla="*/ 2299580 h 3331675"/>
              <a:gd name="connsiteX63" fmla="*/ 371192 w 7396793"/>
              <a:gd name="connsiteY63" fmla="*/ 2353901 h 3331675"/>
              <a:gd name="connsiteX64" fmla="*/ 398352 w 7396793"/>
              <a:gd name="connsiteY64" fmla="*/ 2372008 h 3331675"/>
              <a:gd name="connsiteX65" fmla="*/ 452673 w 7396793"/>
              <a:gd name="connsiteY65" fmla="*/ 2390114 h 3331675"/>
              <a:gd name="connsiteX66" fmla="*/ 479833 w 7396793"/>
              <a:gd name="connsiteY66" fmla="*/ 2408221 h 3331675"/>
              <a:gd name="connsiteX67" fmla="*/ 543208 w 7396793"/>
              <a:gd name="connsiteY67" fmla="*/ 2426328 h 3331675"/>
              <a:gd name="connsiteX68" fmla="*/ 615635 w 7396793"/>
              <a:gd name="connsiteY68" fmla="*/ 2444435 h 3331675"/>
              <a:gd name="connsiteX69" fmla="*/ 651849 w 7396793"/>
              <a:gd name="connsiteY69" fmla="*/ 2462542 h 3331675"/>
              <a:gd name="connsiteX70" fmla="*/ 688063 w 7396793"/>
              <a:gd name="connsiteY70" fmla="*/ 2471596 h 3331675"/>
              <a:gd name="connsiteX71" fmla="*/ 715223 w 7396793"/>
              <a:gd name="connsiteY71" fmla="*/ 2480649 h 3331675"/>
              <a:gd name="connsiteX72" fmla="*/ 814811 w 7396793"/>
              <a:gd name="connsiteY72" fmla="*/ 2507810 h 3331675"/>
              <a:gd name="connsiteX73" fmla="*/ 841972 w 7396793"/>
              <a:gd name="connsiteY73" fmla="*/ 2525916 h 3331675"/>
              <a:gd name="connsiteX74" fmla="*/ 896293 w 7396793"/>
              <a:gd name="connsiteY74" fmla="*/ 2544023 h 3331675"/>
              <a:gd name="connsiteX75" fmla="*/ 923453 w 7396793"/>
              <a:gd name="connsiteY75" fmla="*/ 2562130 h 3331675"/>
              <a:gd name="connsiteX76" fmla="*/ 950613 w 7396793"/>
              <a:gd name="connsiteY76" fmla="*/ 2589291 h 3331675"/>
              <a:gd name="connsiteX77" fmla="*/ 1041148 w 7396793"/>
              <a:gd name="connsiteY77" fmla="*/ 2616451 h 3331675"/>
              <a:gd name="connsiteX78" fmla="*/ 1068308 w 7396793"/>
              <a:gd name="connsiteY78" fmla="*/ 2625505 h 3331675"/>
              <a:gd name="connsiteX79" fmla="*/ 1149790 w 7396793"/>
              <a:gd name="connsiteY79" fmla="*/ 2643612 h 3331675"/>
              <a:gd name="connsiteX80" fmla="*/ 1213164 w 7396793"/>
              <a:gd name="connsiteY80" fmla="*/ 2670772 h 3331675"/>
              <a:gd name="connsiteX81" fmla="*/ 1240324 w 7396793"/>
              <a:gd name="connsiteY81" fmla="*/ 2679825 h 3331675"/>
              <a:gd name="connsiteX82" fmla="*/ 1312752 w 7396793"/>
              <a:gd name="connsiteY82" fmla="*/ 2697932 h 3331675"/>
              <a:gd name="connsiteX83" fmla="*/ 1348966 w 7396793"/>
              <a:gd name="connsiteY83" fmla="*/ 2706986 h 3331675"/>
              <a:gd name="connsiteX84" fmla="*/ 1385180 w 7396793"/>
              <a:gd name="connsiteY84" fmla="*/ 2716039 h 3331675"/>
              <a:gd name="connsiteX85" fmla="*/ 1439501 w 7396793"/>
              <a:gd name="connsiteY85" fmla="*/ 2734146 h 3331675"/>
              <a:gd name="connsiteX86" fmla="*/ 1511928 w 7396793"/>
              <a:gd name="connsiteY86" fmla="*/ 2752253 h 3331675"/>
              <a:gd name="connsiteX87" fmla="*/ 1548142 w 7396793"/>
              <a:gd name="connsiteY87" fmla="*/ 2770360 h 3331675"/>
              <a:gd name="connsiteX88" fmla="*/ 1620570 w 7396793"/>
              <a:gd name="connsiteY88" fmla="*/ 2788467 h 3331675"/>
              <a:gd name="connsiteX89" fmla="*/ 1711105 w 7396793"/>
              <a:gd name="connsiteY89" fmla="*/ 2806574 h 3331675"/>
              <a:gd name="connsiteX90" fmla="*/ 1747318 w 7396793"/>
              <a:gd name="connsiteY90" fmla="*/ 2815627 h 3331675"/>
              <a:gd name="connsiteX91" fmla="*/ 1828800 w 7396793"/>
              <a:gd name="connsiteY91" fmla="*/ 2842788 h 3331675"/>
              <a:gd name="connsiteX92" fmla="*/ 1901227 w 7396793"/>
              <a:gd name="connsiteY92" fmla="*/ 2860895 h 3331675"/>
              <a:gd name="connsiteX93" fmla="*/ 1928388 w 7396793"/>
              <a:gd name="connsiteY93" fmla="*/ 2879002 h 3331675"/>
              <a:gd name="connsiteX94" fmla="*/ 1973655 w 7396793"/>
              <a:gd name="connsiteY94" fmla="*/ 2888055 h 3331675"/>
              <a:gd name="connsiteX95" fmla="*/ 2000815 w 7396793"/>
              <a:gd name="connsiteY95" fmla="*/ 2897109 h 3331675"/>
              <a:gd name="connsiteX96" fmla="*/ 2073243 w 7396793"/>
              <a:gd name="connsiteY96" fmla="*/ 2915215 h 3331675"/>
              <a:gd name="connsiteX97" fmla="*/ 2109457 w 7396793"/>
              <a:gd name="connsiteY97" fmla="*/ 2924269 h 3331675"/>
              <a:gd name="connsiteX98" fmla="*/ 2154724 w 7396793"/>
              <a:gd name="connsiteY98" fmla="*/ 2942376 h 3331675"/>
              <a:gd name="connsiteX99" fmla="*/ 2245259 w 7396793"/>
              <a:gd name="connsiteY99" fmla="*/ 2960483 h 3331675"/>
              <a:gd name="connsiteX100" fmla="*/ 2326740 w 7396793"/>
              <a:gd name="connsiteY100" fmla="*/ 2987643 h 3331675"/>
              <a:gd name="connsiteX101" fmla="*/ 2399168 w 7396793"/>
              <a:gd name="connsiteY101" fmla="*/ 3005750 h 3331675"/>
              <a:gd name="connsiteX102" fmla="*/ 2435382 w 7396793"/>
              <a:gd name="connsiteY102" fmla="*/ 3023857 h 3331675"/>
              <a:gd name="connsiteX103" fmla="*/ 2589291 w 7396793"/>
              <a:gd name="connsiteY103" fmla="*/ 3041964 h 3331675"/>
              <a:gd name="connsiteX104" fmla="*/ 2679825 w 7396793"/>
              <a:gd name="connsiteY104" fmla="*/ 3069124 h 3331675"/>
              <a:gd name="connsiteX105" fmla="*/ 2734146 w 7396793"/>
              <a:gd name="connsiteY105" fmla="*/ 3087231 h 3331675"/>
              <a:gd name="connsiteX106" fmla="*/ 2770360 w 7396793"/>
              <a:gd name="connsiteY106" fmla="*/ 3096285 h 3331675"/>
              <a:gd name="connsiteX107" fmla="*/ 2797520 w 7396793"/>
              <a:gd name="connsiteY107" fmla="*/ 3105338 h 3331675"/>
              <a:gd name="connsiteX108" fmla="*/ 2915215 w 7396793"/>
              <a:gd name="connsiteY108" fmla="*/ 3132499 h 3331675"/>
              <a:gd name="connsiteX109" fmla="*/ 2942376 w 7396793"/>
              <a:gd name="connsiteY109" fmla="*/ 3150606 h 3331675"/>
              <a:gd name="connsiteX110" fmla="*/ 3041964 w 7396793"/>
              <a:gd name="connsiteY110" fmla="*/ 3177766 h 3331675"/>
              <a:gd name="connsiteX111" fmla="*/ 3096285 w 7396793"/>
              <a:gd name="connsiteY111" fmla="*/ 3186819 h 3331675"/>
              <a:gd name="connsiteX112" fmla="*/ 3159659 w 7396793"/>
              <a:gd name="connsiteY112" fmla="*/ 3204926 h 3331675"/>
              <a:gd name="connsiteX113" fmla="*/ 3186819 w 7396793"/>
              <a:gd name="connsiteY113" fmla="*/ 3213980 h 3331675"/>
              <a:gd name="connsiteX114" fmla="*/ 3223033 w 7396793"/>
              <a:gd name="connsiteY114" fmla="*/ 3223033 h 3331675"/>
              <a:gd name="connsiteX115" fmla="*/ 3250194 w 7396793"/>
              <a:gd name="connsiteY115" fmla="*/ 3232087 h 3331675"/>
              <a:gd name="connsiteX116" fmla="*/ 3331675 w 7396793"/>
              <a:gd name="connsiteY116" fmla="*/ 3250194 h 3331675"/>
              <a:gd name="connsiteX117" fmla="*/ 3449370 w 7396793"/>
              <a:gd name="connsiteY117" fmla="*/ 3277354 h 3331675"/>
              <a:gd name="connsiteX118" fmla="*/ 3585172 w 7396793"/>
              <a:gd name="connsiteY118" fmla="*/ 3295461 h 3331675"/>
              <a:gd name="connsiteX119" fmla="*/ 3675707 w 7396793"/>
              <a:gd name="connsiteY119" fmla="*/ 3304514 h 3331675"/>
              <a:gd name="connsiteX120" fmla="*/ 3748134 w 7396793"/>
              <a:gd name="connsiteY120" fmla="*/ 3313568 h 3331675"/>
              <a:gd name="connsiteX121" fmla="*/ 4662534 w 7396793"/>
              <a:gd name="connsiteY121" fmla="*/ 3322621 h 3331675"/>
              <a:gd name="connsiteX122" fmla="*/ 6083928 w 7396793"/>
              <a:gd name="connsiteY122" fmla="*/ 3331675 h 3331675"/>
              <a:gd name="connsiteX123" fmla="*/ 6400800 w 7396793"/>
              <a:gd name="connsiteY123" fmla="*/ 3322621 h 3331675"/>
              <a:gd name="connsiteX124" fmla="*/ 6554708 w 7396793"/>
              <a:gd name="connsiteY124" fmla="*/ 3313568 h 3331675"/>
              <a:gd name="connsiteX125" fmla="*/ 6808206 w 7396793"/>
              <a:gd name="connsiteY125" fmla="*/ 3304514 h 3331675"/>
              <a:gd name="connsiteX126" fmla="*/ 6980221 w 7396793"/>
              <a:gd name="connsiteY126" fmla="*/ 3286408 h 3331675"/>
              <a:gd name="connsiteX127" fmla="*/ 7007382 w 7396793"/>
              <a:gd name="connsiteY127" fmla="*/ 3268301 h 3331675"/>
              <a:gd name="connsiteX128" fmla="*/ 7016435 w 7396793"/>
              <a:gd name="connsiteY128" fmla="*/ 3241140 h 3331675"/>
              <a:gd name="connsiteX129" fmla="*/ 7043596 w 7396793"/>
              <a:gd name="connsiteY129" fmla="*/ 3232087 h 3331675"/>
              <a:gd name="connsiteX130" fmla="*/ 7070756 w 7396793"/>
              <a:gd name="connsiteY130" fmla="*/ 3213980 h 3331675"/>
              <a:gd name="connsiteX131" fmla="*/ 7106970 w 7396793"/>
              <a:gd name="connsiteY131" fmla="*/ 3177766 h 3331675"/>
              <a:gd name="connsiteX132" fmla="*/ 7125077 w 7396793"/>
              <a:gd name="connsiteY132" fmla="*/ 3150606 h 3331675"/>
              <a:gd name="connsiteX133" fmla="*/ 7134130 w 7396793"/>
              <a:gd name="connsiteY133" fmla="*/ 3123445 h 3331675"/>
              <a:gd name="connsiteX134" fmla="*/ 7161291 w 7396793"/>
              <a:gd name="connsiteY134" fmla="*/ 3105338 h 3331675"/>
              <a:gd name="connsiteX135" fmla="*/ 7179398 w 7396793"/>
              <a:gd name="connsiteY135" fmla="*/ 3051017 h 3331675"/>
              <a:gd name="connsiteX136" fmla="*/ 7197505 w 7396793"/>
              <a:gd name="connsiteY136" fmla="*/ 3023857 h 3331675"/>
              <a:gd name="connsiteX137" fmla="*/ 7215611 w 7396793"/>
              <a:gd name="connsiteY137" fmla="*/ 2915215 h 3331675"/>
              <a:gd name="connsiteX138" fmla="*/ 7233718 w 7396793"/>
              <a:gd name="connsiteY138" fmla="*/ 2815627 h 3331675"/>
              <a:gd name="connsiteX139" fmla="*/ 7242772 w 7396793"/>
              <a:gd name="connsiteY139" fmla="*/ 2480649 h 3331675"/>
              <a:gd name="connsiteX140" fmla="*/ 7260879 w 7396793"/>
              <a:gd name="connsiteY140" fmla="*/ 2362954 h 3331675"/>
              <a:gd name="connsiteX141" fmla="*/ 7278986 w 7396793"/>
              <a:gd name="connsiteY141" fmla="*/ 2163778 h 3331675"/>
              <a:gd name="connsiteX142" fmla="*/ 7297093 w 7396793"/>
              <a:gd name="connsiteY142" fmla="*/ 2100404 h 3331675"/>
              <a:gd name="connsiteX143" fmla="*/ 7306146 w 7396793"/>
              <a:gd name="connsiteY143" fmla="*/ 2027976 h 3331675"/>
              <a:gd name="connsiteX144" fmla="*/ 7315200 w 7396793"/>
              <a:gd name="connsiteY144" fmla="*/ 1982709 h 3331675"/>
              <a:gd name="connsiteX145" fmla="*/ 7333307 w 7396793"/>
              <a:gd name="connsiteY145" fmla="*/ 1846907 h 3331675"/>
              <a:gd name="connsiteX146" fmla="*/ 7351413 w 7396793"/>
              <a:gd name="connsiteY146" fmla="*/ 1629623 h 3331675"/>
              <a:gd name="connsiteX147" fmla="*/ 7360467 w 7396793"/>
              <a:gd name="connsiteY147" fmla="*/ 1575303 h 3331675"/>
              <a:gd name="connsiteX148" fmla="*/ 7369520 w 7396793"/>
              <a:gd name="connsiteY148" fmla="*/ 1530035 h 3331675"/>
              <a:gd name="connsiteX149" fmla="*/ 7378574 w 7396793"/>
              <a:gd name="connsiteY149" fmla="*/ 1439501 h 3331675"/>
              <a:gd name="connsiteX150" fmla="*/ 7396681 w 7396793"/>
              <a:gd name="connsiteY150" fmla="*/ 1367073 h 3331675"/>
              <a:gd name="connsiteX151" fmla="*/ 7387483 w 7396793"/>
              <a:gd name="connsiteY151" fmla="*/ 1320740 h 3331675"/>
              <a:gd name="connsiteX152" fmla="*/ 7385449 w 7396793"/>
              <a:gd name="connsiteY152" fmla="*/ 1294645 h 3331675"/>
              <a:gd name="connsiteX153" fmla="*/ 7383996 w 7396793"/>
              <a:gd name="connsiteY153" fmla="*/ 1250103 h 3331675"/>
              <a:gd name="connsiteX154" fmla="*/ 7359548 w 7396793"/>
              <a:gd name="connsiteY154" fmla="*/ 543934 h 3331675"/>
              <a:gd name="connsiteX155" fmla="*/ 7354850 w 7396793"/>
              <a:gd name="connsiteY155" fmla="*/ 495955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6074875 w 7396793"/>
              <a:gd name="connsiteY12" fmla="*/ 190122 h 3331675"/>
              <a:gd name="connsiteX13" fmla="*/ 5975287 w 7396793"/>
              <a:gd name="connsiteY13" fmla="*/ 172015 h 3331675"/>
              <a:gd name="connsiteX14" fmla="*/ 5939073 w 7396793"/>
              <a:gd name="connsiteY14" fmla="*/ 162962 h 3331675"/>
              <a:gd name="connsiteX15" fmla="*/ 5884752 w 7396793"/>
              <a:gd name="connsiteY15" fmla="*/ 144855 h 3331675"/>
              <a:gd name="connsiteX16" fmla="*/ 5821378 w 7396793"/>
              <a:gd name="connsiteY16" fmla="*/ 135802 h 3331675"/>
              <a:gd name="connsiteX17" fmla="*/ 5758004 w 7396793"/>
              <a:gd name="connsiteY17" fmla="*/ 117695 h 3331675"/>
              <a:gd name="connsiteX18" fmla="*/ 5649362 w 7396793"/>
              <a:gd name="connsiteY18" fmla="*/ 108641 h 3331675"/>
              <a:gd name="connsiteX19" fmla="*/ 5567881 w 7396793"/>
              <a:gd name="connsiteY19" fmla="*/ 99588 h 3331675"/>
              <a:gd name="connsiteX20" fmla="*/ 4291342 w 7396793"/>
              <a:gd name="connsiteY20" fmla="*/ 90534 h 3331675"/>
              <a:gd name="connsiteX21" fmla="*/ 4155540 w 7396793"/>
              <a:gd name="connsiteY21" fmla="*/ 72427 h 3331675"/>
              <a:gd name="connsiteX22" fmla="*/ 4028792 w 7396793"/>
              <a:gd name="connsiteY22" fmla="*/ 63374 h 3331675"/>
              <a:gd name="connsiteX23" fmla="*/ 3874883 w 7396793"/>
              <a:gd name="connsiteY23" fmla="*/ 45267 h 3331675"/>
              <a:gd name="connsiteX24" fmla="*/ 1982708 w 7396793"/>
              <a:gd name="connsiteY24" fmla="*/ 36214 h 3331675"/>
              <a:gd name="connsiteX25" fmla="*/ 1774479 w 7396793"/>
              <a:gd name="connsiteY25" fmla="*/ 9053 h 3331675"/>
              <a:gd name="connsiteX26" fmla="*/ 1647730 w 7396793"/>
              <a:gd name="connsiteY26" fmla="*/ 0 h 3331675"/>
              <a:gd name="connsiteX27" fmla="*/ 1176950 w 7396793"/>
              <a:gd name="connsiteY27" fmla="*/ 9053 h 3331675"/>
              <a:gd name="connsiteX28" fmla="*/ 1104522 w 7396793"/>
              <a:gd name="connsiteY28" fmla="*/ 27160 h 3331675"/>
              <a:gd name="connsiteX29" fmla="*/ 995881 w 7396793"/>
              <a:gd name="connsiteY29" fmla="*/ 45267 h 3331675"/>
              <a:gd name="connsiteX30" fmla="*/ 742384 w 7396793"/>
              <a:gd name="connsiteY30" fmla="*/ 63374 h 3331675"/>
              <a:gd name="connsiteX31" fmla="*/ 642796 w 7396793"/>
              <a:gd name="connsiteY31" fmla="*/ 81481 h 3331675"/>
              <a:gd name="connsiteX32" fmla="*/ 597528 w 7396793"/>
              <a:gd name="connsiteY32" fmla="*/ 90534 h 3331675"/>
              <a:gd name="connsiteX33" fmla="*/ 561314 w 7396793"/>
              <a:gd name="connsiteY33" fmla="*/ 99588 h 3331675"/>
              <a:gd name="connsiteX34" fmla="*/ 506994 w 7396793"/>
              <a:gd name="connsiteY34" fmla="*/ 108641 h 3331675"/>
              <a:gd name="connsiteX35" fmla="*/ 425512 w 7396793"/>
              <a:gd name="connsiteY35" fmla="*/ 135802 h 3331675"/>
              <a:gd name="connsiteX36" fmla="*/ 398352 w 7396793"/>
              <a:gd name="connsiteY36" fmla="*/ 144855 h 3331675"/>
              <a:gd name="connsiteX37" fmla="*/ 371192 w 7396793"/>
              <a:gd name="connsiteY37" fmla="*/ 153909 h 3331675"/>
              <a:gd name="connsiteX38" fmla="*/ 307817 w 7396793"/>
              <a:gd name="connsiteY38" fmla="*/ 172015 h 3331675"/>
              <a:gd name="connsiteX39" fmla="*/ 217283 w 7396793"/>
              <a:gd name="connsiteY39" fmla="*/ 226336 h 3331675"/>
              <a:gd name="connsiteX40" fmla="*/ 190122 w 7396793"/>
              <a:gd name="connsiteY40" fmla="*/ 244443 h 3331675"/>
              <a:gd name="connsiteX41" fmla="*/ 153908 w 7396793"/>
              <a:gd name="connsiteY41" fmla="*/ 298764 h 3331675"/>
              <a:gd name="connsiteX42" fmla="*/ 135802 w 7396793"/>
              <a:gd name="connsiteY42" fmla="*/ 325924 h 3331675"/>
              <a:gd name="connsiteX43" fmla="*/ 108641 w 7396793"/>
              <a:gd name="connsiteY43" fmla="*/ 380245 h 3331675"/>
              <a:gd name="connsiteX44" fmla="*/ 99588 w 7396793"/>
              <a:gd name="connsiteY44" fmla="*/ 796705 h 3331675"/>
              <a:gd name="connsiteX45" fmla="*/ 72427 w 7396793"/>
              <a:gd name="connsiteY45" fmla="*/ 878186 h 3331675"/>
              <a:gd name="connsiteX46" fmla="*/ 54320 w 7396793"/>
              <a:gd name="connsiteY46" fmla="*/ 932507 h 3331675"/>
              <a:gd name="connsiteX47" fmla="*/ 45267 w 7396793"/>
              <a:gd name="connsiteY47" fmla="*/ 959667 h 3331675"/>
              <a:gd name="connsiteX48" fmla="*/ 27160 w 7396793"/>
              <a:gd name="connsiteY48" fmla="*/ 1023041 h 3331675"/>
              <a:gd name="connsiteX49" fmla="*/ 18107 w 7396793"/>
              <a:gd name="connsiteY49" fmla="*/ 1095469 h 3331675"/>
              <a:gd name="connsiteX50" fmla="*/ 0 w 7396793"/>
              <a:gd name="connsiteY50" fmla="*/ 1367073 h 3331675"/>
              <a:gd name="connsiteX51" fmla="*/ 9053 w 7396793"/>
              <a:gd name="connsiteY51" fmla="*/ 1638677 h 3331675"/>
              <a:gd name="connsiteX52" fmla="*/ 27160 w 7396793"/>
              <a:gd name="connsiteY52" fmla="*/ 1801639 h 3331675"/>
              <a:gd name="connsiteX53" fmla="*/ 36213 w 7396793"/>
              <a:gd name="connsiteY53" fmla="*/ 1955548 h 3331675"/>
              <a:gd name="connsiteX54" fmla="*/ 45267 w 7396793"/>
              <a:gd name="connsiteY54" fmla="*/ 1982709 h 3331675"/>
              <a:gd name="connsiteX55" fmla="*/ 54320 w 7396793"/>
              <a:gd name="connsiteY55" fmla="*/ 2046083 h 3331675"/>
              <a:gd name="connsiteX56" fmla="*/ 99588 w 7396793"/>
              <a:gd name="connsiteY56" fmla="*/ 2127564 h 3331675"/>
              <a:gd name="connsiteX57" fmla="*/ 117695 w 7396793"/>
              <a:gd name="connsiteY57" fmla="*/ 2154724 h 3331675"/>
              <a:gd name="connsiteX58" fmla="*/ 126748 w 7396793"/>
              <a:gd name="connsiteY58" fmla="*/ 2181885 h 3331675"/>
              <a:gd name="connsiteX59" fmla="*/ 153908 w 7396793"/>
              <a:gd name="connsiteY59" fmla="*/ 2199992 h 3331675"/>
              <a:gd name="connsiteX60" fmla="*/ 181069 w 7396793"/>
              <a:gd name="connsiteY60" fmla="*/ 2227152 h 3331675"/>
              <a:gd name="connsiteX61" fmla="*/ 226336 w 7396793"/>
              <a:gd name="connsiteY61" fmla="*/ 2263366 h 3331675"/>
              <a:gd name="connsiteX62" fmla="*/ 280657 w 7396793"/>
              <a:gd name="connsiteY62" fmla="*/ 2299580 h 3331675"/>
              <a:gd name="connsiteX63" fmla="*/ 371192 w 7396793"/>
              <a:gd name="connsiteY63" fmla="*/ 2353901 h 3331675"/>
              <a:gd name="connsiteX64" fmla="*/ 398352 w 7396793"/>
              <a:gd name="connsiteY64" fmla="*/ 2372008 h 3331675"/>
              <a:gd name="connsiteX65" fmla="*/ 452673 w 7396793"/>
              <a:gd name="connsiteY65" fmla="*/ 2390114 h 3331675"/>
              <a:gd name="connsiteX66" fmla="*/ 479833 w 7396793"/>
              <a:gd name="connsiteY66" fmla="*/ 2408221 h 3331675"/>
              <a:gd name="connsiteX67" fmla="*/ 543208 w 7396793"/>
              <a:gd name="connsiteY67" fmla="*/ 2426328 h 3331675"/>
              <a:gd name="connsiteX68" fmla="*/ 615635 w 7396793"/>
              <a:gd name="connsiteY68" fmla="*/ 2444435 h 3331675"/>
              <a:gd name="connsiteX69" fmla="*/ 651849 w 7396793"/>
              <a:gd name="connsiteY69" fmla="*/ 2462542 h 3331675"/>
              <a:gd name="connsiteX70" fmla="*/ 688063 w 7396793"/>
              <a:gd name="connsiteY70" fmla="*/ 2471596 h 3331675"/>
              <a:gd name="connsiteX71" fmla="*/ 715223 w 7396793"/>
              <a:gd name="connsiteY71" fmla="*/ 2480649 h 3331675"/>
              <a:gd name="connsiteX72" fmla="*/ 814811 w 7396793"/>
              <a:gd name="connsiteY72" fmla="*/ 2507810 h 3331675"/>
              <a:gd name="connsiteX73" fmla="*/ 841972 w 7396793"/>
              <a:gd name="connsiteY73" fmla="*/ 2525916 h 3331675"/>
              <a:gd name="connsiteX74" fmla="*/ 896293 w 7396793"/>
              <a:gd name="connsiteY74" fmla="*/ 2544023 h 3331675"/>
              <a:gd name="connsiteX75" fmla="*/ 923453 w 7396793"/>
              <a:gd name="connsiteY75" fmla="*/ 2562130 h 3331675"/>
              <a:gd name="connsiteX76" fmla="*/ 950613 w 7396793"/>
              <a:gd name="connsiteY76" fmla="*/ 2589291 h 3331675"/>
              <a:gd name="connsiteX77" fmla="*/ 1041148 w 7396793"/>
              <a:gd name="connsiteY77" fmla="*/ 2616451 h 3331675"/>
              <a:gd name="connsiteX78" fmla="*/ 1068308 w 7396793"/>
              <a:gd name="connsiteY78" fmla="*/ 2625505 h 3331675"/>
              <a:gd name="connsiteX79" fmla="*/ 1149790 w 7396793"/>
              <a:gd name="connsiteY79" fmla="*/ 2643612 h 3331675"/>
              <a:gd name="connsiteX80" fmla="*/ 1213164 w 7396793"/>
              <a:gd name="connsiteY80" fmla="*/ 2670772 h 3331675"/>
              <a:gd name="connsiteX81" fmla="*/ 1240324 w 7396793"/>
              <a:gd name="connsiteY81" fmla="*/ 2679825 h 3331675"/>
              <a:gd name="connsiteX82" fmla="*/ 1312752 w 7396793"/>
              <a:gd name="connsiteY82" fmla="*/ 2697932 h 3331675"/>
              <a:gd name="connsiteX83" fmla="*/ 1348966 w 7396793"/>
              <a:gd name="connsiteY83" fmla="*/ 2706986 h 3331675"/>
              <a:gd name="connsiteX84" fmla="*/ 1385180 w 7396793"/>
              <a:gd name="connsiteY84" fmla="*/ 2716039 h 3331675"/>
              <a:gd name="connsiteX85" fmla="*/ 1439501 w 7396793"/>
              <a:gd name="connsiteY85" fmla="*/ 2734146 h 3331675"/>
              <a:gd name="connsiteX86" fmla="*/ 1511928 w 7396793"/>
              <a:gd name="connsiteY86" fmla="*/ 2752253 h 3331675"/>
              <a:gd name="connsiteX87" fmla="*/ 1548142 w 7396793"/>
              <a:gd name="connsiteY87" fmla="*/ 2770360 h 3331675"/>
              <a:gd name="connsiteX88" fmla="*/ 1620570 w 7396793"/>
              <a:gd name="connsiteY88" fmla="*/ 2788467 h 3331675"/>
              <a:gd name="connsiteX89" fmla="*/ 1711105 w 7396793"/>
              <a:gd name="connsiteY89" fmla="*/ 2806574 h 3331675"/>
              <a:gd name="connsiteX90" fmla="*/ 1747318 w 7396793"/>
              <a:gd name="connsiteY90" fmla="*/ 2815627 h 3331675"/>
              <a:gd name="connsiteX91" fmla="*/ 1828800 w 7396793"/>
              <a:gd name="connsiteY91" fmla="*/ 2842788 h 3331675"/>
              <a:gd name="connsiteX92" fmla="*/ 1901227 w 7396793"/>
              <a:gd name="connsiteY92" fmla="*/ 2860895 h 3331675"/>
              <a:gd name="connsiteX93" fmla="*/ 1928388 w 7396793"/>
              <a:gd name="connsiteY93" fmla="*/ 2879002 h 3331675"/>
              <a:gd name="connsiteX94" fmla="*/ 1973655 w 7396793"/>
              <a:gd name="connsiteY94" fmla="*/ 2888055 h 3331675"/>
              <a:gd name="connsiteX95" fmla="*/ 2000815 w 7396793"/>
              <a:gd name="connsiteY95" fmla="*/ 2897109 h 3331675"/>
              <a:gd name="connsiteX96" fmla="*/ 2073243 w 7396793"/>
              <a:gd name="connsiteY96" fmla="*/ 2915215 h 3331675"/>
              <a:gd name="connsiteX97" fmla="*/ 2109457 w 7396793"/>
              <a:gd name="connsiteY97" fmla="*/ 2924269 h 3331675"/>
              <a:gd name="connsiteX98" fmla="*/ 2154724 w 7396793"/>
              <a:gd name="connsiteY98" fmla="*/ 2942376 h 3331675"/>
              <a:gd name="connsiteX99" fmla="*/ 2245259 w 7396793"/>
              <a:gd name="connsiteY99" fmla="*/ 2960483 h 3331675"/>
              <a:gd name="connsiteX100" fmla="*/ 2326740 w 7396793"/>
              <a:gd name="connsiteY100" fmla="*/ 2987643 h 3331675"/>
              <a:gd name="connsiteX101" fmla="*/ 2399168 w 7396793"/>
              <a:gd name="connsiteY101" fmla="*/ 3005750 h 3331675"/>
              <a:gd name="connsiteX102" fmla="*/ 2435382 w 7396793"/>
              <a:gd name="connsiteY102" fmla="*/ 3023857 h 3331675"/>
              <a:gd name="connsiteX103" fmla="*/ 2589291 w 7396793"/>
              <a:gd name="connsiteY103" fmla="*/ 3041964 h 3331675"/>
              <a:gd name="connsiteX104" fmla="*/ 2679825 w 7396793"/>
              <a:gd name="connsiteY104" fmla="*/ 3069124 h 3331675"/>
              <a:gd name="connsiteX105" fmla="*/ 2734146 w 7396793"/>
              <a:gd name="connsiteY105" fmla="*/ 3087231 h 3331675"/>
              <a:gd name="connsiteX106" fmla="*/ 2770360 w 7396793"/>
              <a:gd name="connsiteY106" fmla="*/ 3096285 h 3331675"/>
              <a:gd name="connsiteX107" fmla="*/ 2797520 w 7396793"/>
              <a:gd name="connsiteY107" fmla="*/ 3105338 h 3331675"/>
              <a:gd name="connsiteX108" fmla="*/ 2915215 w 7396793"/>
              <a:gd name="connsiteY108" fmla="*/ 3132499 h 3331675"/>
              <a:gd name="connsiteX109" fmla="*/ 2942376 w 7396793"/>
              <a:gd name="connsiteY109" fmla="*/ 3150606 h 3331675"/>
              <a:gd name="connsiteX110" fmla="*/ 3041964 w 7396793"/>
              <a:gd name="connsiteY110" fmla="*/ 3177766 h 3331675"/>
              <a:gd name="connsiteX111" fmla="*/ 3096285 w 7396793"/>
              <a:gd name="connsiteY111" fmla="*/ 3186819 h 3331675"/>
              <a:gd name="connsiteX112" fmla="*/ 3159659 w 7396793"/>
              <a:gd name="connsiteY112" fmla="*/ 3204926 h 3331675"/>
              <a:gd name="connsiteX113" fmla="*/ 3186819 w 7396793"/>
              <a:gd name="connsiteY113" fmla="*/ 3213980 h 3331675"/>
              <a:gd name="connsiteX114" fmla="*/ 3223033 w 7396793"/>
              <a:gd name="connsiteY114" fmla="*/ 3223033 h 3331675"/>
              <a:gd name="connsiteX115" fmla="*/ 3250194 w 7396793"/>
              <a:gd name="connsiteY115" fmla="*/ 3232087 h 3331675"/>
              <a:gd name="connsiteX116" fmla="*/ 3331675 w 7396793"/>
              <a:gd name="connsiteY116" fmla="*/ 3250194 h 3331675"/>
              <a:gd name="connsiteX117" fmla="*/ 3449370 w 7396793"/>
              <a:gd name="connsiteY117" fmla="*/ 3277354 h 3331675"/>
              <a:gd name="connsiteX118" fmla="*/ 3585172 w 7396793"/>
              <a:gd name="connsiteY118" fmla="*/ 3295461 h 3331675"/>
              <a:gd name="connsiteX119" fmla="*/ 3675707 w 7396793"/>
              <a:gd name="connsiteY119" fmla="*/ 3304514 h 3331675"/>
              <a:gd name="connsiteX120" fmla="*/ 3748134 w 7396793"/>
              <a:gd name="connsiteY120" fmla="*/ 3313568 h 3331675"/>
              <a:gd name="connsiteX121" fmla="*/ 4662534 w 7396793"/>
              <a:gd name="connsiteY121" fmla="*/ 3322621 h 3331675"/>
              <a:gd name="connsiteX122" fmla="*/ 6083928 w 7396793"/>
              <a:gd name="connsiteY122" fmla="*/ 3331675 h 3331675"/>
              <a:gd name="connsiteX123" fmla="*/ 6400800 w 7396793"/>
              <a:gd name="connsiteY123" fmla="*/ 3322621 h 3331675"/>
              <a:gd name="connsiteX124" fmla="*/ 6554708 w 7396793"/>
              <a:gd name="connsiteY124" fmla="*/ 3313568 h 3331675"/>
              <a:gd name="connsiteX125" fmla="*/ 6808206 w 7396793"/>
              <a:gd name="connsiteY125" fmla="*/ 3304514 h 3331675"/>
              <a:gd name="connsiteX126" fmla="*/ 6980221 w 7396793"/>
              <a:gd name="connsiteY126" fmla="*/ 3286408 h 3331675"/>
              <a:gd name="connsiteX127" fmla="*/ 7007382 w 7396793"/>
              <a:gd name="connsiteY127" fmla="*/ 3268301 h 3331675"/>
              <a:gd name="connsiteX128" fmla="*/ 7016435 w 7396793"/>
              <a:gd name="connsiteY128" fmla="*/ 3241140 h 3331675"/>
              <a:gd name="connsiteX129" fmla="*/ 7043596 w 7396793"/>
              <a:gd name="connsiteY129" fmla="*/ 3232087 h 3331675"/>
              <a:gd name="connsiteX130" fmla="*/ 7070756 w 7396793"/>
              <a:gd name="connsiteY130" fmla="*/ 3213980 h 3331675"/>
              <a:gd name="connsiteX131" fmla="*/ 7106970 w 7396793"/>
              <a:gd name="connsiteY131" fmla="*/ 3177766 h 3331675"/>
              <a:gd name="connsiteX132" fmla="*/ 7125077 w 7396793"/>
              <a:gd name="connsiteY132" fmla="*/ 3150606 h 3331675"/>
              <a:gd name="connsiteX133" fmla="*/ 7134130 w 7396793"/>
              <a:gd name="connsiteY133" fmla="*/ 3123445 h 3331675"/>
              <a:gd name="connsiteX134" fmla="*/ 7161291 w 7396793"/>
              <a:gd name="connsiteY134" fmla="*/ 3105338 h 3331675"/>
              <a:gd name="connsiteX135" fmla="*/ 7179398 w 7396793"/>
              <a:gd name="connsiteY135" fmla="*/ 3051017 h 3331675"/>
              <a:gd name="connsiteX136" fmla="*/ 7197505 w 7396793"/>
              <a:gd name="connsiteY136" fmla="*/ 3023857 h 3331675"/>
              <a:gd name="connsiteX137" fmla="*/ 7215611 w 7396793"/>
              <a:gd name="connsiteY137" fmla="*/ 2915215 h 3331675"/>
              <a:gd name="connsiteX138" fmla="*/ 7233718 w 7396793"/>
              <a:gd name="connsiteY138" fmla="*/ 2815627 h 3331675"/>
              <a:gd name="connsiteX139" fmla="*/ 7242772 w 7396793"/>
              <a:gd name="connsiteY139" fmla="*/ 2480649 h 3331675"/>
              <a:gd name="connsiteX140" fmla="*/ 7260879 w 7396793"/>
              <a:gd name="connsiteY140" fmla="*/ 2362954 h 3331675"/>
              <a:gd name="connsiteX141" fmla="*/ 7278986 w 7396793"/>
              <a:gd name="connsiteY141" fmla="*/ 2163778 h 3331675"/>
              <a:gd name="connsiteX142" fmla="*/ 7297093 w 7396793"/>
              <a:gd name="connsiteY142" fmla="*/ 2100404 h 3331675"/>
              <a:gd name="connsiteX143" fmla="*/ 7306146 w 7396793"/>
              <a:gd name="connsiteY143" fmla="*/ 2027976 h 3331675"/>
              <a:gd name="connsiteX144" fmla="*/ 7315200 w 7396793"/>
              <a:gd name="connsiteY144" fmla="*/ 1982709 h 3331675"/>
              <a:gd name="connsiteX145" fmla="*/ 7333307 w 7396793"/>
              <a:gd name="connsiteY145" fmla="*/ 1846907 h 3331675"/>
              <a:gd name="connsiteX146" fmla="*/ 7351413 w 7396793"/>
              <a:gd name="connsiteY146" fmla="*/ 1629623 h 3331675"/>
              <a:gd name="connsiteX147" fmla="*/ 7360467 w 7396793"/>
              <a:gd name="connsiteY147" fmla="*/ 1575303 h 3331675"/>
              <a:gd name="connsiteX148" fmla="*/ 7369520 w 7396793"/>
              <a:gd name="connsiteY148" fmla="*/ 1530035 h 3331675"/>
              <a:gd name="connsiteX149" fmla="*/ 7378574 w 7396793"/>
              <a:gd name="connsiteY149" fmla="*/ 1439501 h 3331675"/>
              <a:gd name="connsiteX150" fmla="*/ 7396681 w 7396793"/>
              <a:gd name="connsiteY150" fmla="*/ 1367073 h 3331675"/>
              <a:gd name="connsiteX151" fmla="*/ 7387483 w 7396793"/>
              <a:gd name="connsiteY151" fmla="*/ 1320740 h 3331675"/>
              <a:gd name="connsiteX152" fmla="*/ 7385449 w 7396793"/>
              <a:gd name="connsiteY152" fmla="*/ 1294645 h 3331675"/>
              <a:gd name="connsiteX153" fmla="*/ 7383996 w 7396793"/>
              <a:gd name="connsiteY153" fmla="*/ 1250103 h 3331675"/>
              <a:gd name="connsiteX154" fmla="*/ 7359548 w 7396793"/>
              <a:gd name="connsiteY154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6074875 w 7396793"/>
              <a:gd name="connsiteY12" fmla="*/ 190122 h 3331675"/>
              <a:gd name="connsiteX13" fmla="*/ 5939073 w 7396793"/>
              <a:gd name="connsiteY13" fmla="*/ 162962 h 3331675"/>
              <a:gd name="connsiteX14" fmla="*/ 5884752 w 7396793"/>
              <a:gd name="connsiteY14" fmla="*/ 144855 h 3331675"/>
              <a:gd name="connsiteX15" fmla="*/ 5821378 w 7396793"/>
              <a:gd name="connsiteY15" fmla="*/ 135802 h 3331675"/>
              <a:gd name="connsiteX16" fmla="*/ 5758004 w 7396793"/>
              <a:gd name="connsiteY16" fmla="*/ 117695 h 3331675"/>
              <a:gd name="connsiteX17" fmla="*/ 5649362 w 7396793"/>
              <a:gd name="connsiteY17" fmla="*/ 108641 h 3331675"/>
              <a:gd name="connsiteX18" fmla="*/ 5567881 w 7396793"/>
              <a:gd name="connsiteY18" fmla="*/ 99588 h 3331675"/>
              <a:gd name="connsiteX19" fmla="*/ 4291342 w 7396793"/>
              <a:gd name="connsiteY19" fmla="*/ 90534 h 3331675"/>
              <a:gd name="connsiteX20" fmla="*/ 4155540 w 7396793"/>
              <a:gd name="connsiteY20" fmla="*/ 72427 h 3331675"/>
              <a:gd name="connsiteX21" fmla="*/ 4028792 w 7396793"/>
              <a:gd name="connsiteY21" fmla="*/ 63374 h 3331675"/>
              <a:gd name="connsiteX22" fmla="*/ 3874883 w 7396793"/>
              <a:gd name="connsiteY22" fmla="*/ 45267 h 3331675"/>
              <a:gd name="connsiteX23" fmla="*/ 1982708 w 7396793"/>
              <a:gd name="connsiteY23" fmla="*/ 36214 h 3331675"/>
              <a:gd name="connsiteX24" fmla="*/ 1774479 w 7396793"/>
              <a:gd name="connsiteY24" fmla="*/ 9053 h 3331675"/>
              <a:gd name="connsiteX25" fmla="*/ 1647730 w 7396793"/>
              <a:gd name="connsiteY25" fmla="*/ 0 h 3331675"/>
              <a:gd name="connsiteX26" fmla="*/ 1176950 w 7396793"/>
              <a:gd name="connsiteY26" fmla="*/ 9053 h 3331675"/>
              <a:gd name="connsiteX27" fmla="*/ 1104522 w 7396793"/>
              <a:gd name="connsiteY27" fmla="*/ 27160 h 3331675"/>
              <a:gd name="connsiteX28" fmla="*/ 995881 w 7396793"/>
              <a:gd name="connsiteY28" fmla="*/ 45267 h 3331675"/>
              <a:gd name="connsiteX29" fmla="*/ 742384 w 7396793"/>
              <a:gd name="connsiteY29" fmla="*/ 63374 h 3331675"/>
              <a:gd name="connsiteX30" fmla="*/ 642796 w 7396793"/>
              <a:gd name="connsiteY30" fmla="*/ 81481 h 3331675"/>
              <a:gd name="connsiteX31" fmla="*/ 597528 w 7396793"/>
              <a:gd name="connsiteY31" fmla="*/ 90534 h 3331675"/>
              <a:gd name="connsiteX32" fmla="*/ 561314 w 7396793"/>
              <a:gd name="connsiteY32" fmla="*/ 99588 h 3331675"/>
              <a:gd name="connsiteX33" fmla="*/ 506994 w 7396793"/>
              <a:gd name="connsiteY33" fmla="*/ 108641 h 3331675"/>
              <a:gd name="connsiteX34" fmla="*/ 425512 w 7396793"/>
              <a:gd name="connsiteY34" fmla="*/ 135802 h 3331675"/>
              <a:gd name="connsiteX35" fmla="*/ 398352 w 7396793"/>
              <a:gd name="connsiteY35" fmla="*/ 144855 h 3331675"/>
              <a:gd name="connsiteX36" fmla="*/ 371192 w 7396793"/>
              <a:gd name="connsiteY36" fmla="*/ 153909 h 3331675"/>
              <a:gd name="connsiteX37" fmla="*/ 307817 w 7396793"/>
              <a:gd name="connsiteY37" fmla="*/ 172015 h 3331675"/>
              <a:gd name="connsiteX38" fmla="*/ 217283 w 7396793"/>
              <a:gd name="connsiteY38" fmla="*/ 226336 h 3331675"/>
              <a:gd name="connsiteX39" fmla="*/ 190122 w 7396793"/>
              <a:gd name="connsiteY39" fmla="*/ 244443 h 3331675"/>
              <a:gd name="connsiteX40" fmla="*/ 153908 w 7396793"/>
              <a:gd name="connsiteY40" fmla="*/ 298764 h 3331675"/>
              <a:gd name="connsiteX41" fmla="*/ 135802 w 7396793"/>
              <a:gd name="connsiteY41" fmla="*/ 325924 h 3331675"/>
              <a:gd name="connsiteX42" fmla="*/ 108641 w 7396793"/>
              <a:gd name="connsiteY42" fmla="*/ 380245 h 3331675"/>
              <a:gd name="connsiteX43" fmla="*/ 99588 w 7396793"/>
              <a:gd name="connsiteY43" fmla="*/ 796705 h 3331675"/>
              <a:gd name="connsiteX44" fmla="*/ 72427 w 7396793"/>
              <a:gd name="connsiteY44" fmla="*/ 878186 h 3331675"/>
              <a:gd name="connsiteX45" fmla="*/ 54320 w 7396793"/>
              <a:gd name="connsiteY45" fmla="*/ 932507 h 3331675"/>
              <a:gd name="connsiteX46" fmla="*/ 45267 w 7396793"/>
              <a:gd name="connsiteY46" fmla="*/ 959667 h 3331675"/>
              <a:gd name="connsiteX47" fmla="*/ 27160 w 7396793"/>
              <a:gd name="connsiteY47" fmla="*/ 1023041 h 3331675"/>
              <a:gd name="connsiteX48" fmla="*/ 18107 w 7396793"/>
              <a:gd name="connsiteY48" fmla="*/ 1095469 h 3331675"/>
              <a:gd name="connsiteX49" fmla="*/ 0 w 7396793"/>
              <a:gd name="connsiteY49" fmla="*/ 1367073 h 3331675"/>
              <a:gd name="connsiteX50" fmla="*/ 9053 w 7396793"/>
              <a:gd name="connsiteY50" fmla="*/ 1638677 h 3331675"/>
              <a:gd name="connsiteX51" fmla="*/ 27160 w 7396793"/>
              <a:gd name="connsiteY51" fmla="*/ 1801639 h 3331675"/>
              <a:gd name="connsiteX52" fmla="*/ 36213 w 7396793"/>
              <a:gd name="connsiteY52" fmla="*/ 1955548 h 3331675"/>
              <a:gd name="connsiteX53" fmla="*/ 45267 w 7396793"/>
              <a:gd name="connsiteY53" fmla="*/ 1982709 h 3331675"/>
              <a:gd name="connsiteX54" fmla="*/ 54320 w 7396793"/>
              <a:gd name="connsiteY54" fmla="*/ 2046083 h 3331675"/>
              <a:gd name="connsiteX55" fmla="*/ 99588 w 7396793"/>
              <a:gd name="connsiteY55" fmla="*/ 2127564 h 3331675"/>
              <a:gd name="connsiteX56" fmla="*/ 117695 w 7396793"/>
              <a:gd name="connsiteY56" fmla="*/ 2154724 h 3331675"/>
              <a:gd name="connsiteX57" fmla="*/ 126748 w 7396793"/>
              <a:gd name="connsiteY57" fmla="*/ 2181885 h 3331675"/>
              <a:gd name="connsiteX58" fmla="*/ 153908 w 7396793"/>
              <a:gd name="connsiteY58" fmla="*/ 2199992 h 3331675"/>
              <a:gd name="connsiteX59" fmla="*/ 181069 w 7396793"/>
              <a:gd name="connsiteY59" fmla="*/ 2227152 h 3331675"/>
              <a:gd name="connsiteX60" fmla="*/ 226336 w 7396793"/>
              <a:gd name="connsiteY60" fmla="*/ 2263366 h 3331675"/>
              <a:gd name="connsiteX61" fmla="*/ 280657 w 7396793"/>
              <a:gd name="connsiteY61" fmla="*/ 2299580 h 3331675"/>
              <a:gd name="connsiteX62" fmla="*/ 371192 w 7396793"/>
              <a:gd name="connsiteY62" fmla="*/ 2353901 h 3331675"/>
              <a:gd name="connsiteX63" fmla="*/ 398352 w 7396793"/>
              <a:gd name="connsiteY63" fmla="*/ 2372008 h 3331675"/>
              <a:gd name="connsiteX64" fmla="*/ 452673 w 7396793"/>
              <a:gd name="connsiteY64" fmla="*/ 2390114 h 3331675"/>
              <a:gd name="connsiteX65" fmla="*/ 479833 w 7396793"/>
              <a:gd name="connsiteY65" fmla="*/ 2408221 h 3331675"/>
              <a:gd name="connsiteX66" fmla="*/ 543208 w 7396793"/>
              <a:gd name="connsiteY66" fmla="*/ 2426328 h 3331675"/>
              <a:gd name="connsiteX67" fmla="*/ 615635 w 7396793"/>
              <a:gd name="connsiteY67" fmla="*/ 2444435 h 3331675"/>
              <a:gd name="connsiteX68" fmla="*/ 651849 w 7396793"/>
              <a:gd name="connsiteY68" fmla="*/ 2462542 h 3331675"/>
              <a:gd name="connsiteX69" fmla="*/ 688063 w 7396793"/>
              <a:gd name="connsiteY69" fmla="*/ 2471596 h 3331675"/>
              <a:gd name="connsiteX70" fmla="*/ 715223 w 7396793"/>
              <a:gd name="connsiteY70" fmla="*/ 2480649 h 3331675"/>
              <a:gd name="connsiteX71" fmla="*/ 814811 w 7396793"/>
              <a:gd name="connsiteY71" fmla="*/ 2507810 h 3331675"/>
              <a:gd name="connsiteX72" fmla="*/ 841972 w 7396793"/>
              <a:gd name="connsiteY72" fmla="*/ 2525916 h 3331675"/>
              <a:gd name="connsiteX73" fmla="*/ 896293 w 7396793"/>
              <a:gd name="connsiteY73" fmla="*/ 2544023 h 3331675"/>
              <a:gd name="connsiteX74" fmla="*/ 923453 w 7396793"/>
              <a:gd name="connsiteY74" fmla="*/ 2562130 h 3331675"/>
              <a:gd name="connsiteX75" fmla="*/ 950613 w 7396793"/>
              <a:gd name="connsiteY75" fmla="*/ 2589291 h 3331675"/>
              <a:gd name="connsiteX76" fmla="*/ 1041148 w 7396793"/>
              <a:gd name="connsiteY76" fmla="*/ 2616451 h 3331675"/>
              <a:gd name="connsiteX77" fmla="*/ 1068308 w 7396793"/>
              <a:gd name="connsiteY77" fmla="*/ 2625505 h 3331675"/>
              <a:gd name="connsiteX78" fmla="*/ 1149790 w 7396793"/>
              <a:gd name="connsiteY78" fmla="*/ 2643612 h 3331675"/>
              <a:gd name="connsiteX79" fmla="*/ 1213164 w 7396793"/>
              <a:gd name="connsiteY79" fmla="*/ 2670772 h 3331675"/>
              <a:gd name="connsiteX80" fmla="*/ 1240324 w 7396793"/>
              <a:gd name="connsiteY80" fmla="*/ 2679825 h 3331675"/>
              <a:gd name="connsiteX81" fmla="*/ 1312752 w 7396793"/>
              <a:gd name="connsiteY81" fmla="*/ 2697932 h 3331675"/>
              <a:gd name="connsiteX82" fmla="*/ 1348966 w 7396793"/>
              <a:gd name="connsiteY82" fmla="*/ 2706986 h 3331675"/>
              <a:gd name="connsiteX83" fmla="*/ 1385180 w 7396793"/>
              <a:gd name="connsiteY83" fmla="*/ 2716039 h 3331675"/>
              <a:gd name="connsiteX84" fmla="*/ 1439501 w 7396793"/>
              <a:gd name="connsiteY84" fmla="*/ 2734146 h 3331675"/>
              <a:gd name="connsiteX85" fmla="*/ 1511928 w 7396793"/>
              <a:gd name="connsiteY85" fmla="*/ 2752253 h 3331675"/>
              <a:gd name="connsiteX86" fmla="*/ 1548142 w 7396793"/>
              <a:gd name="connsiteY86" fmla="*/ 2770360 h 3331675"/>
              <a:gd name="connsiteX87" fmla="*/ 1620570 w 7396793"/>
              <a:gd name="connsiteY87" fmla="*/ 2788467 h 3331675"/>
              <a:gd name="connsiteX88" fmla="*/ 1711105 w 7396793"/>
              <a:gd name="connsiteY88" fmla="*/ 2806574 h 3331675"/>
              <a:gd name="connsiteX89" fmla="*/ 1747318 w 7396793"/>
              <a:gd name="connsiteY89" fmla="*/ 2815627 h 3331675"/>
              <a:gd name="connsiteX90" fmla="*/ 1828800 w 7396793"/>
              <a:gd name="connsiteY90" fmla="*/ 2842788 h 3331675"/>
              <a:gd name="connsiteX91" fmla="*/ 1901227 w 7396793"/>
              <a:gd name="connsiteY91" fmla="*/ 2860895 h 3331675"/>
              <a:gd name="connsiteX92" fmla="*/ 1928388 w 7396793"/>
              <a:gd name="connsiteY92" fmla="*/ 2879002 h 3331675"/>
              <a:gd name="connsiteX93" fmla="*/ 1973655 w 7396793"/>
              <a:gd name="connsiteY93" fmla="*/ 2888055 h 3331675"/>
              <a:gd name="connsiteX94" fmla="*/ 2000815 w 7396793"/>
              <a:gd name="connsiteY94" fmla="*/ 2897109 h 3331675"/>
              <a:gd name="connsiteX95" fmla="*/ 2073243 w 7396793"/>
              <a:gd name="connsiteY95" fmla="*/ 2915215 h 3331675"/>
              <a:gd name="connsiteX96" fmla="*/ 2109457 w 7396793"/>
              <a:gd name="connsiteY96" fmla="*/ 2924269 h 3331675"/>
              <a:gd name="connsiteX97" fmla="*/ 2154724 w 7396793"/>
              <a:gd name="connsiteY97" fmla="*/ 2942376 h 3331675"/>
              <a:gd name="connsiteX98" fmla="*/ 2245259 w 7396793"/>
              <a:gd name="connsiteY98" fmla="*/ 2960483 h 3331675"/>
              <a:gd name="connsiteX99" fmla="*/ 2326740 w 7396793"/>
              <a:gd name="connsiteY99" fmla="*/ 2987643 h 3331675"/>
              <a:gd name="connsiteX100" fmla="*/ 2399168 w 7396793"/>
              <a:gd name="connsiteY100" fmla="*/ 3005750 h 3331675"/>
              <a:gd name="connsiteX101" fmla="*/ 2435382 w 7396793"/>
              <a:gd name="connsiteY101" fmla="*/ 3023857 h 3331675"/>
              <a:gd name="connsiteX102" fmla="*/ 2589291 w 7396793"/>
              <a:gd name="connsiteY102" fmla="*/ 3041964 h 3331675"/>
              <a:gd name="connsiteX103" fmla="*/ 2679825 w 7396793"/>
              <a:gd name="connsiteY103" fmla="*/ 3069124 h 3331675"/>
              <a:gd name="connsiteX104" fmla="*/ 2734146 w 7396793"/>
              <a:gd name="connsiteY104" fmla="*/ 3087231 h 3331675"/>
              <a:gd name="connsiteX105" fmla="*/ 2770360 w 7396793"/>
              <a:gd name="connsiteY105" fmla="*/ 3096285 h 3331675"/>
              <a:gd name="connsiteX106" fmla="*/ 2797520 w 7396793"/>
              <a:gd name="connsiteY106" fmla="*/ 3105338 h 3331675"/>
              <a:gd name="connsiteX107" fmla="*/ 2915215 w 7396793"/>
              <a:gd name="connsiteY107" fmla="*/ 3132499 h 3331675"/>
              <a:gd name="connsiteX108" fmla="*/ 2942376 w 7396793"/>
              <a:gd name="connsiteY108" fmla="*/ 3150606 h 3331675"/>
              <a:gd name="connsiteX109" fmla="*/ 3041964 w 7396793"/>
              <a:gd name="connsiteY109" fmla="*/ 3177766 h 3331675"/>
              <a:gd name="connsiteX110" fmla="*/ 3096285 w 7396793"/>
              <a:gd name="connsiteY110" fmla="*/ 3186819 h 3331675"/>
              <a:gd name="connsiteX111" fmla="*/ 3159659 w 7396793"/>
              <a:gd name="connsiteY111" fmla="*/ 3204926 h 3331675"/>
              <a:gd name="connsiteX112" fmla="*/ 3186819 w 7396793"/>
              <a:gd name="connsiteY112" fmla="*/ 3213980 h 3331675"/>
              <a:gd name="connsiteX113" fmla="*/ 3223033 w 7396793"/>
              <a:gd name="connsiteY113" fmla="*/ 3223033 h 3331675"/>
              <a:gd name="connsiteX114" fmla="*/ 3250194 w 7396793"/>
              <a:gd name="connsiteY114" fmla="*/ 3232087 h 3331675"/>
              <a:gd name="connsiteX115" fmla="*/ 3331675 w 7396793"/>
              <a:gd name="connsiteY115" fmla="*/ 3250194 h 3331675"/>
              <a:gd name="connsiteX116" fmla="*/ 3449370 w 7396793"/>
              <a:gd name="connsiteY116" fmla="*/ 3277354 h 3331675"/>
              <a:gd name="connsiteX117" fmla="*/ 3585172 w 7396793"/>
              <a:gd name="connsiteY117" fmla="*/ 3295461 h 3331675"/>
              <a:gd name="connsiteX118" fmla="*/ 3675707 w 7396793"/>
              <a:gd name="connsiteY118" fmla="*/ 3304514 h 3331675"/>
              <a:gd name="connsiteX119" fmla="*/ 3748134 w 7396793"/>
              <a:gd name="connsiteY119" fmla="*/ 3313568 h 3331675"/>
              <a:gd name="connsiteX120" fmla="*/ 4662534 w 7396793"/>
              <a:gd name="connsiteY120" fmla="*/ 3322621 h 3331675"/>
              <a:gd name="connsiteX121" fmla="*/ 6083928 w 7396793"/>
              <a:gd name="connsiteY121" fmla="*/ 3331675 h 3331675"/>
              <a:gd name="connsiteX122" fmla="*/ 6400800 w 7396793"/>
              <a:gd name="connsiteY122" fmla="*/ 3322621 h 3331675"/>
              <a:gd name="connsiteX123" fmla="*/ 6554708 w 7396793"/>
              <a:gd name="connsiteY123" fmla="*/ 3313568 h 3331675"/>
              <a:gd name="connsiteX124" fmla="*/ 6808206 w 7396793"/>
              <a:gd name="connsiteY124" fmla="*/ 3304514 h 3331675"/>
              <a:gd name="connsiteX125" fmla="*/ 6980221 w 7396793"/>
              <a:gd name="connsiteY125" fmla="*/ 3286408 h 3331675"/>
              <a:gd name="connsiteX126" fmla="*/ 7007382 w 7396793"/>
              <a:gd name="connsiteY126" fmla="*/ 3268301 h 3331675"/>
              <a:gd name="connsiteX127" fmla="*/ 7016435 w 7396793"/>
              <a:gd name="connsiteY127" fmla="*/ 3241140 h 3331675"/>
              <a:gd name="connsiteX128" fmla="*/ 7043596 w 7396793"/>
              <a:gd name="connsiteY128" fmla="*/ 3232087 h 3331675"/>
              <a:gd name="connsiteX129" fmla="*/ 7070756 w 7396793"/>
              <a:gd name="connsiteY129" fmla="*/ 3213980 h 3331675"/>
              <a:gd name="connsiteX130" fmla="*/ 7106970 w 7396793"/>
              <a:gd name="connsiteY130" fmla="*/ 3177766 h 3331675"/>
              <a:gd name="connsiteX131" fmla="*/ 7125077 w 7396793"/>
              <a:gd name="connsiteY131" fmla="*/ 3150606 h 3331675"/>
              <a:gd name="connsiteX132" fmla="*/ 7134130 w 7396793"/>
              <a:gd name="connsiteY132" fmla="*/ 3123445 h 3331675"/>
              <a:gd name="connsiteX133" fmla="*/ 7161291 w 7396793"/>
              <a:gd name="connsiteY133" fmla="*/ 3105338 h 3331675"/>
              <a:gd name="connsiteX134" fmla="*/ 7179398 w 7396793"/>
              <a:gd name="connsiteY134" fmla="*/ 3051017 h 3331675"/>
              <a:gd name="connsiteX135" fmla="*/ 7197505 w 7396793"/>
              <a:gd name="connsiteY135" fmla="*/ 3023857 h 3331675"/>
              <a:gd name="connsiteX136" fmla="*/ 7215611 w 7396793"/>
              <a:gd name="connsiteY136" fmla="*/ 2915215 h 3331675"/>
              <a:gd name="connsiteX137" fmla="*/ 7233718 w 7396793"/>
              <a:gd name="connsiteY137" fmla="*/ 2815627 h 3331675"/>
              <a:gd name="connsiteX138" fmla="*/ 7242772 w 7396793"/>
              <a:gd name="connsiteY138" fmla="*/ 2480649 h 3331675"/>
              <a:gd name="connsiteX139" fmla="*/ 7260879 w 7396793"/>
              <a:gd name="connsiteY139" fmla="*/ 2362954 h 3331675"/>
              <a:gd name="connsiteX140" fmla="*/ 7278986 w 7396793"/>
              <a:gd name="connsiteY140" fmla="*/ 2163778 h 3331675"/>
              <a:gd name="connsiteX141" fmla="*/ 7297093 w 7396793"/>
              <a:gd name="connsiteY141" fmla="*/ 2100404 h 3331675"/>
              <a:gd name="connsiteX142" fmla="*/ 7306146 w 7396793"/>
              <a:gd name="connsiteY142" fmla="*/ 2027976 h 3331675"/>
              <a:gd name="connsiteX143" fmla="*/ 7315200 w 7396793"/>
              <a:gd name="connsiteY143" fmla="*/ 1982709 h 3331675"/>
              <a:gd name="connsiteX144" fmla="*/ 7333307 w 7396793"/>
              <a:gd name="connsiteY144" fmla="*/ 1846907 h 3331675"/>
              <a:gd name="connsiteX145" fmla="*/ 7351413 w 7396793"/>
              <a:gd name="connsiteY145" fmla="*/ 1629623 h 3331675"/>
              <a:gd name="connsiteX146" fmla="*/ 7360467 w 7396793"/>
              <a:gd name="connsiteY146" fmla="*/ 1575303 h 3331675"/>
              <a:gd name="connsiteX147" fmla="*/ 7369520 w 7396793"/>
              <a:gd name="connsiteY147" fmla="*/ 1530035 h 3331675"/>
              <a:gd name="connsiteX148" fmla="*/ 7378574 w 7396793"/>
              <a:gd name="connsiteY148" fmla="*/ 1439501 h 3331675"/>
              <a:gd name="connsiteX149" fmla="*/ 7396681 w 7396793"/>
              <a:gd name="connsiteY149" fmla="*/ 1367073 h 3331675"/>
              <a:gd name="connsiteX150" fmla="*/ 7387483 w 7396793"/>
              <a:gd name="connsiteY150" fmla="*/ 1320740 h 3331675"/>
              <a:gd name="connsiteX151" fmla="*/ 7385449 w 7396793"/>
              <a:gd name="connsiteY151" fmla="*/ 1294645 h 3331675"/>
              <a:gd name="connsiteX152" fmla="*/ 7383996 w 7396793"/>
              <a:gd name="connsiteY152" fmla="*/ 1250103 h 3331675"/>
              <a:gd name="connsiteX153" fmla="*/ 7359548 w 7396793"/>
              <a:gd name="connsiteY153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5939073 w 7396793"/>
              <a:gd name="connsiteY12" fmla="*/ 162962 h 3331675"/>
              <a:gd name="connsiteX13" fmla="*/ 5884752 w 7396793"/>
              <a:gd name="connsiteY13" fmla="*/ 144855 h 3331675"/>
              <a:gd name="connsiteX14" fmla="*/ 5821378 w 7396793"/>
              <a:gd name="connsiteY14" fmla="*/ 135802 h 3331675"/>
              <a:gd name="connsiteX15" fmla="*/ 5758004 w 7396793"/>
              <a:gd name="connsiteY15" fmla="*/ 117695 h 3331675"/>
              <a:gd name="connsiteX16" fmla="*/ 5649362 w 7396793"/>
              <a:gd name="connsiteY16" fmla="*/ 108641 h 3331675"/>
              <a:gd name="connsiteX17" fmla="*/ 5567881 w 7396793"/>
              <a:gd name="connsiteY17" fmla="*/ 99588 h 3331675"/>
              <a:gd name="connsiteX18" fmla="*/ 4291342 w 7396793"/>
              <a:gd name="connsiteY18" fmla="*/ 90534 h 3331675"/>
              <a:gd name="connsiteX19" fmla="*/ 4155540 w 7396793"/>
              <a:gd name="connsiteY19" fmla="*/ 72427 h 3331675"/>
              <a:gd name="connsiteX20" fmla="*/ 4028792 w 7396793"/>
              <a:gd name="connsiteY20" fmla="*/ 63374 h 3331675"/>
              <a:gd name="connsiteX21" fmla="*/ 3874883 w 7396793"/>
              <a:gd name="connsiteY21" fmla="*/ 45267 h 3331675"/>
              <a:gd name="connsiteX22" fmla="*/ 1982708 w 7396793"/>
              <a:gd name="connsiteY22" fmla="*/ 36214 h 3331675"/>
              <a:gd name="connsiteX23" fmla="*/ 1774479 w 7396793"/>
              <a:gd name="connsiteY23" fmla="*/ 9053 h 3331675"/>
              <a:gd name="connsiteX24" fmla="*/ 1647730 w 7396793"/>
              <a:gd name="connsiteY24" fmla="*/ 0 h 3331675"/>
              <a:gd name="connsiteX25" fmla="*/ 1176950 w 7396793"/>
              <a:gd name="connsiteY25" fmla="*/ 9053 h 3331675"/>
              <a:gd name="connsiteX26" fmla="*/ 1104522 w 7396793"/>
              <a:gd name="connsiteY26" fmla="*/ 27160 h 3331675"/>
              <a:gd name="connsiteX27" fmla="*/ 995881 w 7396793"/>
              <a:gd name="connsiteY27" fmla="*/ 45267 h 3331675"/>
              <a:gd name="connsiteX28" fmla="*/ 742384 w 7396793"/>
              <a:gd name="connsiteY28" fmla="*/ 63374 h 3331675"/>
              <a:gd name="connsiteX29" fmla="*/ 642796 w 7396793"/>
              <a:gd name="connsiteY29" fmla="*/ 81481 h 3331675"/>
              <a:gd name="connsiteX30" fmla="*/ 597528 w 7396793"/>
              <a:gd name="connsiteY30" fmla="*/ 90534 h 3331675"/>
              <a:gd name="connsiteX31" fmla="*/ 561314 w 7396793"/>
              <a:gd name="connsiteY31" fmla="*/ 99588 h 3331675"/>
              <a:gd name="connsiteX32" fmla="*/ 506994 w 7396793"/>
              <a:gd name="connsiteY32" fmla="*/ 108641 h 3331675"/>
              <a:gd name="connsiteX33" fmla="*/ 425512 w 7396793"/>
              <a:gd name="connsiteY33" fmla="*/ 135802 h 3331675"/>
              <a:gd name="connsiteX34" fmla="*/ 398352 w 7396793"/>
              <a:gd name="connsiteY34" fmla="*/ 144855 h 3331675"/>
              <a:gd name="connsiteX35" fmla="*/ 371192 w 7396793"/>
              <a:gd name="connsiteY35" fmla="*/ 153909 h 3331675"/>
              <a:gd name="connsiteX36" fmla="*/ 307817 w 7396793"/>
              <a:gd name="connsiteY36" fmla="*/ 172015 h 3331675"/>
              <a:gd name="connsiteX37" fmla="*/ 217283 w 7396793"/>
              <a:gd name="connsiteY37" fmla="*/ 226336 h 3331675"/>
              <a:gd name="connsiteX38" fmla="*/ 190122 w 7396793"/>
              <a:gd name="connsiteY38" fmla="*/ 244443 h 3331675"/>
              <a:gd name="connsiteX39" fmla="*/ 153908 w 7396793"/>
              <a:gd name="connsiteY39" fmla="*/ 298764 h 3331675"/>
              <a:gd name="connsiteX40" fmla="*/ 135802 w 7396793"/>
              <a:gd name="connsiteY40" fmla="*/ 325924 h 3331675"/>
              <a:gd name="connsiteX41" fmla="*/ 108641 w 7396793"/>
              <a:gd name="connsiteY41" fmla="*/ 380245 h 3331675"/>
              <a:gd name="connsiteX42" fmla="*/ 99588 w 7396793"/>
              <a:gd name="connsiteY42" fmla="*/ 796705 h 3331675"/>
              <a:gd name="connsiteX43" fmla="*/ 72427 w 7396793"/>
              <a:gd name="connsiteY43" fmla="*/ 878186 h 3331675"/>
              <a:gd name="connsiteX44" fmla="*/ 54320 w 7396793"/>
              <a:gd name="connsiteY44" fmla="*/ 932507 h 3331675"/>
              <a:gd name="connsiteX45" fmla="*/ 45267 w 7396793"/>
              <a:gd name="connsiteY45" fmla="*/ 959667 h 3331675"/>
              <a:gd name="connsiteX46" fmla="*/ 27160 w 7396793"/>
              <a:gd name="connsiteY46" fmla="*/ 1023041 h 3331675"/>
              <a:gd name="connsiteX47" fmla="*/ 18107 w 7396793"/>
              <a:gd name="connsiteY47" fmla="*/ 1095469 h 3331675"/>
              <a:gd name="connsiteX48" fmla="*/ 0 w 7396793"/>
              <a:gd name="connsiteY48" fmla="*/ 1367073 h 3331675"/>
              <a:gd name="connsiteX49" fmla="*/ 9053 w 7396793"/>
              <a:gd name="connsiteY49" fmla="*/ 1638677 h 3331675"/>
              <a:gd name="connsiteX50" fmla="*/ 27160 w 7396793"/>
              <a:gd name="connsiteY50" fmla="*/ 1801639 h 3331675"/>
              <a:gd name="connsiteX51" fmla="*/ 36213 w 7396793"/>
              <a:gd name="connsiteY51" fmla="*/ 1955548 h 3331675"/>
              <a:gd name="connsiteX52" fmla="*/ 45267 w 7396793"/>
              <a:gd name="connsiteY52" fmla="*/ 1982709 h 3331675"/>
              <a:gd name="connsiteX53" fmla="*/ 54320 w 7396793"/>
              <a:gd name="connsiteY53" fmla="*/ 2046083 h 3331675"/>
              <a:gd name="connsiteX54" fmla="*/ 99588 w 7396793"/>
              <a:gd name="connsiteY54" fmla="*/ 2127564 h 3331675"/>
              <a:gd name="connsiteX55" fmla="*/ 117695 w 7396793"/>
              <a:gd name="connsiteY55" fmla="*/ 2154724 h 3331675"/>
              <a:gd name="connsiteX56" fmla="*/ 126748 w 7396793"/>
              <a:gd name="connsiteY56" fmla="*/ 2181885 h 3331675"/>
              <a:gd name="connsiteX57" fmla="*/ 153908 w 7396793"/>
              <a:gd name="connsiteY57" fmla="*/ 2199992 h 3331675"/>
              <a:gd name="connsiteX58" fmla="*/ 181069 w 7396793"/>
              <a:gd name="connsiteY58" fmla="*/ 2227152 h 3331675"/>
              <a:gd name="connsiteX59" fmla="*/ 226336 w 7396793"/>
              <a:gd name="connsiteY59" fmla="*/ 2263366 h 3331675"/>
              <a:gd name="connsiteX60" fmla="*/ 280657 w 7396793"/>
              <a:gd name="connsiteY60" fmla="*/ 2299580 h 3331675"/>
              <a:gd name="connsiteX61" fmla="*/ 371192 w 7396793"/>
              <a:gd name="connsiteY61" fmla="*/ 2353901 h 3331675"/>
              <a:gd name="connsiteX62" fmla="*/ 398352 w 7396793"/>
              <a:gd name="connsiteY62" fmla="*/ 2372008 h 3331675"/>
              <a:gd name="connsiteX63" fmla="*/ 452673 w 7396793"/>
              <a:gd name="connsiteY63" fmla="*/ 2390114 h 3331675"/>
              <a:gd name="connsiteX64" fmla="*/ 479833 w 7396793"/>
              <a:gd name="connsiteY64" fmla="*/ 2408221 h 3331675"/>
              <a:gd name="connsiteX65" fmla="*/ 543208 w 7396793"/>
              <a:gd name="connsiteY65" fmla="*/ 2426328 h 3331675"/>
              <a:gd name="connsiteX66" fmla="*/ 615635 w 7396793"/>
              <a:gd name="connsiteY66" fmla="*/ 2444435 h 3331675"/>
              <a:gd name="connsiteX67" fmla="*/ 651849 w 7396793"/>
              <a:gd name="connsiteY67" fmla="*/ 2462542 h 3331675"/>
              <a:gd name="connsiteX68" fmla="*/ 688063 w 7396793"/>
              <a:gd name="connsiteY68" fmla="*/ 2471596 h 3331675"/>
              <a:gd name="connsiteX69" fmla="*/ 715223 w 7396793"/>
              <a:gd name="connsiteY69" fmla="*/ 2480649 h 3331675"/>
              <a:gd name="connsiteX70" fmla="*/ 814811 w 7396793"/>
              <a:gd name="connsiteY70" fmla="*/ 2507810 h 3331675"/>
              <a:gd name="connsiteX71" fmla="*/ 841972 w 7396793"/>
              <a:gd name="connsiteY71" fmla="*/ 2525916 h 3331675"/>
              <a:gd name="connsiteX72" fmla="*/ 896293 w 7396793"/>
              <a:gd name="connsiteY72" fmla="*/ 2544023 h 3331675"/>
              <a:gd name="connsiteX73" fmla="*/ 923453 w 7396793"/>
              <a:gd name="connsiteY73" fmla="*/ 2562130 h 3331675"/>
              <a:gd name="connsiteX74" fmla="*/ 950613 w 7396793"/>
              <a:gd name="connsiteY74" fmla="*/ 2589291 h 3331675"/>
              <a:gd name="connsiteX75" fmla="*/ 1041148 w 7396793"/>
              <a:gd name="connsiteY75" fmla="*/ 2616451 h 3331675"/>
              <a:gd name="connsiteX76" fmla="*/ 1068308 w 7396793"/>
              <a:gd name="connsiteY76" fmla="*/ 2625505 h 3331675"/>
              <a:gd name="connsiteX77" fmla="*/ 1149790 w 7396793"/>
              <a:gd name="connsiteY77" fmla="*/ 2643612 h 3331675"/>
              <a:gd name="connsiteX78" fmla="*/ 1213164 w 7396793"/>
              <a:gd name="connsiteY78" fmla="*/ 2670772 h 3331675"/>
              <a:gd name="connsiteX79" fmla="*/ 1240324 w 7396793"/>
              <a:gd name="connsiteY79" fmla="*/ 2679825 h 3331675"/>
              <a:gd name="connsiteX80" fmla="*/ 1312752 w 7396793"/>
              <a:gd name="connsiteY80" fmla="*/ 2697932 h 3331675"/>
              <a:gd name="connsiteX81" fmla="*/ 1348966 w 7396793"/>
              <a:gd name="connsiteY81" fmla="*/ 2706986 h 3331675"/>
              <a:gd name="connsiteX82" fmla="*/ 1385180 w 7396793"/>
              <a:gd name="connsiteY82" fmla="*/ 2716039 h 3331675"/>
              <a:gd name="connsiteX83" fmla="*/ 1439501 w 7396793"/>
              <a:gd name="connsiteY83" fmla="*/ 2734146 h 3331675"/>
              <a:gd name="connsiteX84" fmla="*/ 1511928 w 7396793"/>
              <a:gd name="connsiteY84" fmla="*/ 2752253 h 3331675"/>
              <a:gd name="connsiteX85" fmla="*/ 1548142 w 7396793"/>
              <a:gd name="connsiteY85" fmla="*/ 2770360 h 3331675"/>
              <a:gd name="connsiteX86" fmla="*/ 1620570 w 7396793"/>
              <a:gd name="connsiteY86" fmla="*/ 2788467 h 3331675"/>
              <a:gd name="connsiteX87" fmla="*/ 1711105 w 7396793"/>
              <a:gd name="connsiteY87" fmla="*/ 2806574 h 3331675"/>
              <a:gd name="connsiteX88" fmla="*/ 1747318 w 7396793"/>
              <a:gd name="connsiteY88" fmla="*/ 2815627 h 3331675"/>
              <a:gd name="connsiteX89" fmla="*/ 1828800 w 7396793"/>
              <a:gd name="connsiteY89" fmla="*/ 2842788 h 3331675"/>
              <a:gd name="connsiteX90" fmla="*/ 1901227 w 7396793"/>
              <a:gd name="connsiteY90" fmla="*/ 2860895 h 3331675"/>
              <a:gd name="connsiteX91" fmla="*/ 1928388 w 7396793"/>
              <a:gd name="connsiteY91" fmla="*/ 2879002 h 3331675"/>
              <a:gd name="connsiteX92" fmla="*/ 1973655 w 7396793"/>
              <a:gd name="connsiteY92" fmla="*/ 2888055 h 3331675"/>
              <a:gd name="connsiteX93" fmla="*/ 2000815 w 7396793"/>
              <a:gd name="connsiteY93" fmla="*/ 2897109 h 3331675"/>
              <a:gd name="connsiteX94" fmla="*/ 2073243 w 7396793"/>
              <a:gd name="connsiteY94" fmla="*/ 2915215 h 3331675"/>
              <a:gd name="connsiteX95" fmla="*/ 2109457 w 7396793"/>
              <a:gd name="connsiteY95" fmla="*/ 2924269 h 3331675"/>
              <a:gd name="connsiteX96" fmla="*/ 2154724 w 7396793"/>
              <a:gd name="connsiteY96" fmla="*/ 2942376 h 3331675"/>
              <a:gd name="connsiteX97" fmla="*/ 2245259 w 7396793"/>
              <a:gd name="connsiteY97" fmla="*/ 2960483 h 3331675"/>
              <a:gd name="connsiteX98" fmla="*/ 2326740 w 7396793"/>
              <a:gd name="connsiteY98" fmla="*/ 2987643 h 3331675"/>
              <a:gd name="connsiteX99" fmla="*/ 2399168 w 7396793"/>
              <a:gd name="connsiteY99" fmla="*/ 3005750 h 3331675"/>
              <a:gd name="connsiteX100" fmla="*/ 2435382 w 7396793"/>
              <a:gd name="connsiteY100" fmla="*/ 3023857 h 3331675"/>
              <a:gd name="connsiteX101" fmla="*/ 2589291 w 7396793"/>
              <a:gd name="connsiteY101" fmla="*/ 3041964 h 3331675"/>
              <a:gd name="connsiteX102" fmla="*/ 2679825 w 7396793"/>
              <a:gd name="connsiteY102" fmla="*/ 3069124 h 3331675"/>
              <a:gd name="connsiteX103" fmla="*/ 2734146 w 7396793"/>
              <a:gd name="connsiteY103" fmla="*/ 3087231 h 3331675"/>
              <a:gd name="connsiteX104" fmla="*/ 2770360 w 7396793"/>
              <a:gd name="connsiteY104" fmla="*/ 3096285 h 3331675"/>
              <a:gd name="connsiteX105" fmla="*/ 2797520 w 7396793"/>
              <a:gd name="connsiteY105" fmla="*/ 3105338 h 3331675"/>
              <a:gd name="connsiteX106" fmla="*/ 2915215 w 7396793"/>
              <a:gd name="connsiteY106" fmla="*/ 3132499 h 3331675"/>
              <a:gd name="connsiteX107" fmla="*/ 2942376 w 7396793"/>
              <a:gd name="connsiteY107" fmla="*/ 3150606 h 3331675"/>
              <a:gd name="connsiteX108" fmla="*/ 3041964 w 7396793"/>
              <a:gd name="connsiteY108" fmla="*/ 3177766 h 3331675"/>
              <a:gd name="connsiteX109" fmla="*/ 3096285 w 7396793"/>
              <a:gd name="connsiteY109" fmla="*/ 3186819 h 3331675"/>
              <a:gd name="connsiteX110" fmla="*/ 3159659 w 7396793"/>
              <a:gd name="connsiteY110" fmla="*/ 3204926 h 3331675"/>
              <a:gd name="connsiteX111" fmla="*/ 3186819 w 7396793"/>
              <a:gd name="connsiteY111" fmla="*/ 3213980 h 3331675"/>
              <a:gd name="connsiteX112" fmla="*/ 3223033 w 7396793"/>
              <a:gd name="connsiteY112" fmla="*/ 3223033 h 3331675"/>
              <a:gd name="connsiteX113" fmla="*/ 3250194 w 7396793"/>
              <a:gd name="connsiteY113" fmla="*/ 3232087 h 3331675"/>
              <a:gd name="connsiteX114" fmla="*/ 3331675 w 7396793"/>
              <a:gd name="connsiteY114" fmla="*/ 3250194 h 3331675"/>
              <a:gd name="connsiteX115" fmla="*/ 3449370 w 7396793"/>
              <a:gd name="connsiteY115" fmla="*/ 3277354 h 3331675"/>
              <a:gd name="connsiteX116" fmla="*/ 3585172 w 7396793"/>
              <a:gd name="connsiteY116" fmla="*/ 3295461 h 3331675"/>
              <a:gd name="connsiteX117" fmla="*/ 3675707 w 7396793"/>
              <a:gd name="connsiteY117" fmla="*/ 3304514 h 3331675"/>
              <a:gd name="connsiteX118" fmla="*/ 3748134 w 7396793"/>
              <a:gd name="connsiteY118" fmla="*/ 3313568 h 3331675"/>
              <a:gd name="connsiteX119" fmla="*/ 4662534 w 7396793"/>
              <a:gd name="connsiteY119" fmla="*/ 3322621 h 3331675"/>
              <a:gd name="connsiteX120" fmla="*/ 6083928 w 7396793"/>
              <a:gd name="connsiteY120" fmla="*/ 3331675 h 3331675"/>
              <a:gd name="connsiteX121" fmla="*/ 6400800 w 7396793"/>
              <a:gd name="connsiteY121" fmla="*/ 3322621 h 3331675"/>
              <a:gd name="connsiteX122" fmla="*/ 6554708 w 7396793"/>
              <a:gd name="connsiteY122" fmla="*/ 3313568 h 3331675"/>
              <a:gd name="connsiteX123" fmla="*/ 6808206 w 7396793"/>
              <a:gd name="connsiteY123" fmla="*/ 3304514 h 3331675"/>
              <a:gd name="connsiteX124" fmla="*/ 6980221 w 7396793"/>
              <a:gd name="connsiteY124" fmla="*/ 3286408 h 3331675"/>
              <a:gd name="connsiteX125" fmla="*/ 7007382 w 7396793"/>
              <a:gd name="connsiteY125" fmla="*/ 3268301 h 3331675"/>
              <a:gd name="connsiteX126" fmla="*/ 7016435 w 7396793"/>
              <a:gd name="connsiteY126" fmla="*/ 3241140 h 3331675"/>
              <a:gd name="connsiteX127" fmla="*/ 7043596 w 7396793"/>
              <a:gd name="connsiteY127" fmla="*/ 3232087 h 3331675"/>
              <a:gd name="connsiteX128" fmla="*/ 7070756 w 7396793"/>
              <a:gd name="connsiteY128" fmla="*/ 3213980 h 3331675"/>
              <a:gd name="connsiteX129" fmla="*/ 7106970 w 7396793"/>
              <a:gd name="connsiteY129" fmla="*/ 3177766 h 3331675"/>
              <a:gd name="connsiteX130" fmla="*/ 7125077 w 7396793"/>
              <a:gd name="connsiteY130" fmla="*/ 3150606 h 3331675"/>
              <a:gd name="connsiteX131" fmla="*/ 7134130 w 7396793"/>
              <a:gd name="connsiteY131" fmla="*/ 3123445 h 3331675"/>
              <a:gd name="connsiteX132" fmla="*/ 7161291 w 7396793"/>
              <a:gd name="connsiteY132" fmla="*/ 3105338 h 3331675"/>
              <a:gd name="connsiteX133" fmla="*/ 7179398 w 7396793"/>
              <a:gd name="connsiteY133" fmla="*/ 3051017 h 3331675"/>
              <a:gd name="connsiteX134" fmla="*/ 7197505 w 7396793"/>
              <a:gd name="connsiteY134" fmla="*/ 3023857 h 3331675"/>
              <a:gd name="connsiteX135" fmla="*/ 7215611 w 7396793"/>
              <a:gd name="connsiteY135" fmla="*/ 2915215 h 3331675"/>
              <a:gd name="connsiteX136" fmla="*/ 7233718 w 7396793"/>
              <a:gd name="connsiteY136" fmla="*/ 2815627 h 3331675"/>
              <a:gd name="connsiteX137" fmla="*/ 7242772 w 7396793"/>
              <a:gd name="connsiteY137" fmla="*/ 2480649 h 3331675"/>
              <a:gd name="connsiteX138" fmla="*/ 7260879 w 7396793"/>
              <a:gd name="connsiteY138" fmla="*/ 2362954 h 3331675"/>
              <a:gd name="connsiteX139" fmla="*/ 7278986 w 7396793"/>
              <a:gd name="connsiteY139" fmla="*/ 2163778 h 3331675"/>
              <a:gd name="connsiteX140" fmla="*/ 7297093 w 7396793"/>
              <a:gd name="connsiteY140" fmla="*/ 2100404 h 3331675"/>
              <a:gd name="connsiteX141" fmla="*/ 7306146 w 7396793"/>
              <a:gd name="connsiteY141" fmla="*/ 2027976 h 3331675"/>
              <a:gd name="connsiteX142" fmla="*/ 7315200 w 7396793"/>
              <a:gd name="connsiteY142" fmla="*/ 1982709 h 3331675"/>
              <a:gd name="connsiteX143" fmla="*/ 7333307 w 7396793"/>
              <a:gd name="connsiteY143" fmla="*/ 1846907 h 3331675"/>
              <a:gd name="connsiteX144" fmla="*/ 7351413 w 7396793"/>
              <a:gd name="connsiteY144" fmla="*/ 1629623 h 3331675"/>
              <a:gd name="connsiteX145" fmla="*/ 7360467 w 7396793"/>
              <a:gd name="connsiteY145" fmla="*/ 1575303 h 3331675"/>
              <a:gd name="connsiteX146" fmla="*/ 7369520 w 7396793"/>
              <a:gd name="connsiteY146" fmla="*/ 1530035 h 3331675"/>
              <a:gd name="connsiteX147" fmla="*/ 7378574 w 7396793"/>
              <a:gd name="connsiteY147" fmla="*/ 1439501 h 3331675"/>
              <a:gd name="connsiteX148" fmla="*/ 7396681 w 7396793"/>
              <a:gd name="connsiteY148" fmla="*/ 1367073 h 3331675"/>
              <a:gd name="connsiteX149" fmla="*/ 7387483 w 7396793"/>
              <a:gd name="connsiteY149" fmla="*/ 1320740 h 3331675"/>
              <a:gd name="connsiteX150" fmla="*/ 7385449 w 7396793"/>
              <a:gd name="connsiteY150" fmla="*/ 1294645 h 3331675"/>
              <a:gd name="connsiteX151" fmla="*/ 7383996 w 7396793"/>
              <a:gd name="connsiteY151" fmla="*/ 1250103 h 3331675"/>
              <a:gd name="connsiteX152" fmla="*/ 7359548 w 7396793"/>
              <a:gd name="connsiteY152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5884752 w 7396793"/>
              <a:gd name="connsiteY12" fmla="*/ 144855 h 3331675"/>
              <a:gd name="connsiteX13" fmla="*/ 5821378 w 7396793"/>
              <a:gd name="connsiteY13" fmla="*/ 135802 h 3331675"/>
              <a:gd name="connsiteX14" fmla="*/ 5758004 w 7396793"/>
              <a:gd name="connsiteY14" fmla="*/ 117695 h 3331675"/>
              <a:gd name="connsiteX15" fmla="*/ 5649362 w 7396793"/>
              <a:gd name="connsiteY15" fmla="*/ 108641 h 3331675"/>
              <a:gd name="connsiteX16" fmla="*/ 5567881 w 7396793"/>
              <a:gd name="connsiteY16" fmla="*/ 99588 h 3331675"/>
              <a:gd name="connsiteX17" fmla="*/ 4291342 w 7396793"/>
              <a:gd name="connsiteY17" fmla="*/ 90534 h 3331675"/>
              <a:gd name="connsiteX18" fmla="*/ 4155540 w 7396793"/>
              <a:gd name="connsiteY18" fmla="*/ 72427 h 3331675"/>
              <a:gd name="connsiteX19" fmla="*/ 4028792 w 7396793"/>
              <a:gd name="connsiteY19" fmla="*/ 63374 h 3331675"/>
              <a:gd name="connsiteX20" fmla="*/ 3874883 w 7396793"/>
              <a:gd name="connsiteY20" fmla="*/ 45267 h 3331675"/>
              <a:gd name="connsiteX21" fmla="*/ 1982708 w 7396793"/>
              <a:gd name="connsiteY21" fmla="*/ 36214 h 3331675"/>
              <a:gd name="connsiteX22" fmla="*/ 1774479 w 7396793"/>
              <a:gd name="connsiteY22" fmla="*/ 9053 h 3331675"/>
              <a:gd name="connsiteX23" fmla="*/ 1647730 w 7396793"/>
              <a:gd name="connsiteY23" fmla="*/ 0 h 3331675"/>
              <a:gd name="connsiteX24" fmla="*/ 1176950 w 7396793"/>
              <a:gd name="connsiteY24" fmla="*/ 9053 h 3331675"/>
              <a:gd name="connsiteX25" fmla="*/ 1104522 w 7396793"/>
              <a:gd name="connsiteY25" fmla="*/ 27160 h 3331675"/>
              <a:gd name="connsiteX26" fmla="*/ 995881 w 7396793"/>
              <a:gd name="connsiteY26" fmla="*/ 45267 h 3331675"/>
              <a:gd name="connsiteX27" fmla="*/ 742384 w 7396793"/>
              <a:gd name="connsiteY27" fmla="*/ 63374 h 3331675"/>
              <a:gd name="connsiteX28" fmla="*/ 642796 w 7396793"/>
              <a:gd name="connsiteY28" fmla="*/ 81481 h 3331675"/>
              <a:gd name="connsiteX29" fmla="*/ 597528 w 7396793"/>
              <a:gd name="connsiteY29" fmla="*/ 90534 h 3331675"/>
              <a:gd name="connsiteX30" fmla="*/ 561314 w 7396793"/>
              <a:gd name="connsiteY30" fmla="*/ 99588 h 3331675"/>
              <a:gd name="connsiteX31" fmla="*/ 506994 w 7396793"/>
              <a:gd name="connsiteY31" fmla="*/ 108641 h 3331675"/>
              <a:gd name="connsiteX32" fmla="*/ 425512 w 7396793"/>
              <a:gd name="connsiteY32" fmla="*/ 135802 h 3331675"/>
              <a:gd name="connsiteX33" fmla="*/ 398352 w 7396793"/>
              <a:gd name="connsiteY33" fmla="*/ 144855 h 3331675"/>
              <a:gd name="connsiteX34" fmla="*/ 371192 w 7396793"/>
              <a:gd name="connsiteY34" fmla="*/ 153909 h 3331675"/>
              <a:gd name="connsiteX35" fmla="*/ 307817 w 7396793"/>
              <a:gd name="connsiteY35" fmla="*/ 172015 h 3331675"/>
              <a:gd name="connsiteX36" fmla="*/ 217283 w 7396793"/>
              <a:gd name="connsiteY36" fmla="*/ 226336 h 3331675"/>
              <a:gd name="connsiteX37" fmla="*/ 190122 w 7396793"/>
              <a:gd name="connsiteY37" fmla="*/ 244443 h 3331675"/>
              <a:gd name="connsiteX38" fmla="*/ 153908 w 7396793"/>
              <a:gd name="connsiteY38" fmla="*/ 298764 h 3331675"/>
              <a:gd name="connsiteX39" fmla="*/ 135802 w 7396793"/>
              <a:gd name="connsiteY39" fmla="*/ 325924 h 3331675"/>
              <a:gd name="connsiteX40" fmla="*/ 108641 w 7396793"/>
              <a:gd name="connsiteY40" fmla="*/ 380245 h 3331675"/>
              <a:gd name="connsiteX41" fmla="*/ 99588 w 7396793"/>
              <a:gd name="connsiteY41" fmla="*/ 796705 h 3331675"/>
              <a:gd name="connsiteX42" fmla="*/ 72427 w 7396793"/>
              <a:gd name="connsiteY42" fmla="*/ 878186 h 3331675"/>
              <a:gd name="connsiteX43" fmla="*/ 54320 w 7396793"/>
              <a:gd name="connsiteY43" fmla="*/ 932507 h 3331675"/>
              <a:gd name="connsiteX44" fmla="*/ 45267 w 7396793"/>
              <a:gd name="connsiteY44" fmla="*/ 959667 h 3331675"/>
              <a:gd name="connsiteX45" fmla="*/ 27160 w 7396793"/>
              <a:gd name="connsiteY45" fmla="*/ 1023041 h 3331675"/>
              <a:gd name="connsiteX46" fmla="*/ 18107 w 7396793"/>
              <a:gd name="connsiteY46" fmla="*/ 1095469 h 3331675"/>
              <a:gd name="connsiteX47" fmla="*/ 0 w 7396793"/>
              <a:gd name="connsiteY47" fmla="*/ 1367073 h 3331675"/>
              <a:gd name="connsiteX48" fmla="*/ 9053 w 7396793"/>
              <a:gd name="connsiteY48" fmla="*/ 1638677 h 3331675"/>
              <a:gd name="connsiteX49" fmla="*/ 27160 w 7396793"/>
              <a:gd name="connsiteY49" fmla="*/ 1801639 h 3331675"/>
              <a:gd name="connsiteX50" fmla="*/ 36213 w 7396793"/>
              <a:gd name="connsiteY50" fmla="*/ 1955548 h 3331675"/>
              <a:gd name="connsiteX51" fmla="*/ 45267 w 7396793"/>
              <a:gd name="connsiteY51" fmla="*/ 1982709 h 3331675"/>
              <a:gd name="connsiteX52" fmla="*/ 54320 w 7396793"/>
              <a:gd name="connsiteY52" fmla="*/ 2046083 h 3331675"/>
              <a:gd name="connsiteX53" fmla="*/ 99588 w 7396793"/>
              <a:gd name="connsiteY53" fmla="*/ 2127564 h 3331675"/>
              <a:gd name="connsiteX54" fmla="*/ 117695 w 7396793"/>
              <a:gd name="connsiteY54" fmla="*/ 2154724 h 3331675"/>
              <a:gd name="connsiteX55" fmla="*/ 126748 w 7396793"/>
              <a:gd name="connsiteY55" fmla="*/ 2181885 h 3331675"/>
              <a:gd name="connsiteX56" fmla="*/ 153908 w 7396793"/>
              <a:gd name="connsiteY56" fmla="*/ 2199992 h 3331675"/>
              <a:gd name="connsiteX57" fmla="*/ 181069 w 7396793"/>
              <a:gd name="connsiteY57" fmla="*/ 2227152 h 3331675"/>
              <a:gd name="connsiteX58" fmla="*/ 226336 w 7396793"/>
              <a:gd name="connsiteY58" fmla="*/ 2263366 h 3331675"/>
              <a:gd name="connsiteX59" fmla="*/ 280657 w 7396793"/>
              <a:gd name="connsiteY59" fmla="*/ 2299580 h 3331675"/>
              <a:gd name="connsiteX60" fmla="*/ 371192 w 7396793"/>
              <a:gd name="connsiteY60" fmla="*/ 2353901 h 3331675"/>
              <a:gd name="connsiteX61" fmla="*/ 398352 w 7396793"/>
              <a:gd name="connsiteY61" fmla="*/ 2372008 h 3331675"/>
              <a:gd name="connsiteX62" fmla="*/ 452673 w 7396793"/>
              <a:gd name="connsiteY62" fmla="*/ 2390114 h 3331675"/>
              <a:gd name="connsiteX63" fmla="*/ 479833 w 7396793"/>
              <a:gd name="connsiteY63" fmla="*/ 2408221 h 3331675"/>
              <a:gd name="connsiteX64" fmla="*/ 543208 w 7396793"/>
              <a:gd name="connsiteY64" fmla="*/ 2426328 h 3331675"/>
              <a:gd name="connsiteX65" fmla="*/ 615635 w 7396793"/>
              <a:gd name="connsiteY65" fmla="*/ 2444435 h 3331675"/>
              <a:gd name="connsiteX66" fmla="*/ 651849 w 7396793"/>
              <a:gd name="connsiteY66" fmla="*/ 2462542 h 3331675"/>
              <a:gd name="connsiteX67" fmla="*/ 688063 w 7396793"/>
              <a:gd name="connsiteY67" fmla="*/ 2471596 h 3331675"/>
              <a:gd name="connsiteX68" fmla="*/ 715223 w 7396793"/>
              <a:gd name="connsiteY68" fmla="*/ 2480649 h 3331675"/>
              <a:gd name="connsiteX69" fmla="*/ 814811 w 7396793"/>
              <a:gd name="connsiteY69" fmla="*/ 2507810 h 3331675"/>
              <a:gd name="connsiteX70" fmla="*/ 841972 w 7396793"/>
              <a:gd name="connsiteY70" fmla="*/ 2525916 h 3331675"/>
              <a:gd name="connsiteX71" fmla="*/ 896293 w 7396793"/>
              <a:gd name="connsiteY71" fmla="*/ 2544023 h 3331675"/>
              <a:gd name="connsiteX72" fmla="*/ 923453 w 7396793"/>
              <a:gd name="connsiteY72" fmla="*/ 2562130 h 3331675"/>
              <a:gd name="connsiteX73" fmla="*/ 950613 w 7396793"/>
              <a:gd name="connsiteY73" fmla="*/ 2589291 h 3331675"/>
              <a:gd name="connsiteX74" fmla="*/ 1041148 w 7396793"/>
              <a:gd name="connsiteY74" fmla="*/ 2616451 h 3331675"/>
              <a:gd name="connsiteX75" fmla="*/ 1068308 w 7396793"/>
              <a:gd name="connsiteY75" fmla="*/ 2625505 h 3331675"/>
              <a:gd name="connsiteX76" fmla="*/ 1149790 w 7396793"/>
              <a:gd name="connsiteY76" fmla="*/ 2643612 h 3331675"/>
              <a:gd name="connsiteX77" fmla="*/ 1213164 w 7396793"/>
              <a:gd name="connsiteY77" fmla="*/ 2670772 h 3331675"/>
              <a:gd name="connsiteX78" fmla="*/ 1240324 w 7396793"/>
              <a:gd name="connsiteY78" fmla="*/ 2679825 h 3331675"/>
              <a:gd name="connsiteX79" fmla="*/ 1312752 w 7396793"/>
              <a:gd name="connsiteY79" fmla="*/ 2697932 h 3331675"/>
              <a:gd name="connsiteX80" fmla="*/ 1348966 w 7396793"/>
              <a:gd name="connsiteY80" fmla="*/ 2706986 h 3331675"/>
              <a:gd name="connsiteX81" fmla="*/ 1385180 w 7396793"/>
              <a:gd name="connsiteY81" fmla="*/ 2716039 h 3331675"/>
              <a:gd name="connsiteX82" fmla="*/ 1439501 w 7396793"/>
              <a:gd name="connsiteY82" fmla="*/ 2734146 h 3331675"/>
              <a:gd name="connsiteX83" fmla="*/ 1511928 w 7396793"/>
              <a:gd name="connsiteY83" fmla="*/ 2752253 h 3331675"/>
              <a:gd name="connsiteX84" fmla="*/ 1548142 w 7396793"/>
              <a:gd name="connsiteY84" fmla="*/ 2770360 h 3331675"/>
              <a:gd name="connsiteX85" fmla="*/ 1620570 w 7396793"/>
              <a:gd name="connsiteY85" fmla="*/ 2788467 h 3331675"/>
              <a:gd name="connsiteX86" fmla="*/ 1711105 w 7396793"/>
              <a:gd name="connsiteY86" fmla="*/ 2806574 h 3331675"/>
              <a:gd name="connsiteX87" fmla="*/ 1747318 w 7396793"/>
              <a:gd name="connsiteY87" fmla="*/ 2815627 h 3331675"/>
              <a:gd name="connsiteX88" fmla="*/ 1828800 w 7396793"/>
              <a:gd name="connsiteY88" fmla="*/ 2842788 h 3331675"/>
              <a:gd name="connsiteX89" fmla="*/ 1901227 w 7396793"/>
              <a:gd name="connsiteY89" fmla="*/ 2860895 h 3331675"/>
              <a:gd name="connsiteX90" fmla="*/ 1928388 w 7396793"/>
              <a:gd name="connsiteY90" fmla="*/ 2879002 h 3331675"/>
              <a:gd name="connsiteX91" fmla="*/ 1973655 w 7396793"/>
              <a:gd name="connsiteY91" fmla="*/ 2888055 h 3331675"/>
              <a:gd name="connsiteX92" fmla="*/ 2000815 w 7396793"/>
              <a:gd name="connsiteY92" fmla="*/ 2897109 h 3331675"/>
              <a:gd name="connsiteX93" fmla="*/ 2073243 w 7396793"/>
              <a:gd name="connsiteY93" fmla="*/ 2915215 h 3331675"/>
              <a:gd name="connsiteX94" fmla="*/ 2109457 w 7396793"/>
              <a:gd name="connsiteY94" fmla="*/ 2924269 h 3331675"/>
              <a:gd name="connsiteX95" fmla="*/ 2154724 w 7396793"/>
              <a:gd name="connsiteY95" fmla="*/ 2942376 h 3331675"/>
              <a:gd name="connsiteX96" fmla="*/ 2245259 w 7396793"/>
              <a:gd name="connsiteY96" fmla="*/ 2960483 h 3331675"/>
              <a:gd name="connsiteX97" fmla="*/ 2326740 w 7396793"/>
              <a:gd name="connsiteY97" fmla="*/ 2987643 h 3331675"/>
              <a:gd name="connsiteX98" fmla="*/ 2399168 w 7396793"/>
              <a:gd name="connsiteY98" fmla="*/ 3005750 h 3331675"/>
              <a:gd name="connsiteX99" fmla="*/ 2435382 w 7396793"/>
              <a:gd name="connsiteY99" fmla="*/ 3023857 h 3331675"/>
              <a:gd name="connsiteX100" fmla="*/ 2589291 w 7396793"/>
              <a:gd name="connsiteY100" fmla="*/ 3041964 h 3331675"/>
              <a:gd name="connsiteX101" fmla="*/ 2679825 w 7396793"/>
              <a:gd name="connsiteY101" fmla="*/ 3069124 h 3331675"/>
              <a:gd name="connsiteX102" fmla="*/ 2734146 w 7396793"/>
              <a:gd name="connsiteY102" fmla="*/ 3087231 h 3331675"/>
              <a:gd name="connsiteX103" fmla="*/ 2770360 w 7396793"/>
              <a:gd name="connsiteY103" fmla="*/ 3096285 h 3331675"/>
              <a:gd name="connsiteX104" fmla="*/ 2797520 w 7396793"/>
              <a:gd name="connsiteY104" fmla="*/ 3105338 h 3331675"/>
              <a:gd name="connsiteX105" fmla="*/ 2915215 w 7396793"/>
              <a:gd name="connsiteY105" fmla="*/ 3132499 h 3331675"/>
              <a:gd name="connsiteX106" fmla="*/ 2942376 w 7396793"/>
              <a:gd name="connsiteY106" fmla="*/ 3150606 h 3331675"/>
              <a:gd name="connsiteX107" fmla="*/ 3041964 w 7396793"/>
              <a:gd name="connsiteY107" fmla="*/ 3177766 h 3331675"/>
              <a:gd name="connsiteX108" fmla="*/ 3096285 w 7396793"/>
              <a:gd name="connsiteY108" fmla="*/ 3186819 h 3331675"/>
              <a:gd name="connsiteX109" fmla="*/ 3159659 w 7396793"/>
              <a:gd name="connsiteY109" fmla="*/ 3204926 h 3331675"/>
              <a:gd name="connsiteX110" fmla="*/ 3186819 w 7396793"/>
              <a:gd name="connsiteY110" fmla="*/ 3213980 h 3331675"/>
              <a:gd name="connsiteX111" fmla="*/ 3223033 w 7396793"/>
              <a:gd name="connsiteY111" fmla="*/ 3223033 h 3331675"/>
              <a:gd name="connsiteX112" fmla="*/ 3250194 w 7396793"/>
              <a:gd name="connsiteY112" fmla="*/ 3232087 h 3331675"/>
              <a:gd name="connsiteX113" fmla="*/ 3331675 w 7396793"/>
              <a:gd name="connsiteY113" fmla="*/ 3250194 h 3331675"/>
              <a:gd name="connsiteX114" fmla="*/ 3449370 w 7396793"/>
              <a:gd name="connsiteY114" fmla="*/ 3277354 h 3331675"/>
              <a:gd name="connsiteX115" fmla="*/ 3585172 w 7396793"/>
              <a:gd name="connsiteY115" fmla="*/ 3295461 h 3331675"/>
              <a:gd name="connsiteX116" fmla="*/ 3675707 w 7396793"/>
              <a:gd name="connsiteY116" fmla="*/ 3304514 h 3331675"/>
              <a:gd name="connsiteX117" fmla="*/ 3748134 w 7396793"/>
              <a:gd name="connsiteY117" fmla="*/ 3313568 h 3331675"/>
              <a:gd name="connsiteX118" fmla="*/ 4662534 w 7396793"/>
              <a:gd name="connsiteY118" fmla="*/ 3322621 h 3331675"/>
              <a:gd name="connsiteX119" fmla="*/ 6083928 w 7396793"/>
              <a:gd name="connsiteY119" fmla="*/ 3331675 h 3331675"/>
              <a:gd name="connsiteX120" fmla="*/ 6400800 w 7396793"/>
              <a:gd name="connsiteY120" fmla="*/ 3322621 h 3331675"/>
              <a:gd name="connsiteX121" fmla="*/ 6554708 w 7396793"/>
              <a:gd name="connsiteY121" fmla="*/ 3313568 h 3331675"/>
              <a:gd name="connsiteX122" fmla="*/ 6808206 w 7396793"/>
              <a:gd name="connsiteY122" fmla="*/ 3304514 h 3331675"/>
              <a:gd name="connsiteX123" fmla="*/ 6980221 w 7396793"/>
              <a:gd name="connsiteY123" fmla="*/ 3286408 h 3331675"/>
              <a:gd name="connsiteX124" fmla="*/ 7007382 w 7396793"/>
              <a:gd name="connsiteY124" fmla="*/ 3268301 h 3331675"/>
              <a:gd name="connsiteX125" fmla="*/ 7016435 w 7396793"/>
              <a:gd name="connsiteY125" fmla="*/ 3241140 h 3331675"/>
              <a:gd name="connsiteX126" fmla="*/ 7043596 w 7396793"/>
              <a:gd name="connsiteY126" fmla="*/ 3232087 h 3331675"/>
              <a:gd name="connsiteX127" fmla="*/ 7070756 w 7396793"/>
              <a:gd name="connsiteY127" fmla="*/ 3213980 h 3331675"/>
              <a:gd name="connsiteX128" fmla="*/ 7106970 w 7396793"/>
              <a:gd name="connsiteY128" fmla="*/ 3177766 h 3331675"/>
              <a:gd name="connsiteX129" fmla="*/ 7125077 w 7396793"/>
              <a:gd name="connsiteY129" fmla="*/ 3150606 h 3331675"/>
              <a:gd name="connsiteX130" fmla="*/ 7134130 w 7396793"/>
              <a:gd name="connsiteY130" fmla="*/ 3123445 h 3331675"/>
              <a:gd name="connsiteX131" fmla="*/ 7161291 w 7396793"/>
              <a:gd name="connsiteY131" fmla="*/ 3105338 h 3331675"/>
              <a:gd name="connsiteX132" fmla="*/ 7179398 w 7396793"/>
              <a:gd name="connsiteY132" fmla="*/ 3051017 h 3331675"/>
              <a:gd name="connsiteX133" fmla="*/ 7197505 w 7396793"/>
              <a:gd name="connsiteY133" fmla="*/ 3023857 h 3331675"/>
              <a:gd name="connsiteX134" fmla="*/ 7215611 w 7396793"/>
              <a:gd name="connsiteY134" fmla="*/ 2915215 h 3331675"/>
              <a:gd name="connsiteX135" fmla="*/ 7233718 w 7396793"/>
              <a:gd name="connsiteY135" fmla="*/ 2815627 h 3331675"/>
              <a:gd name="connsiteX136" fmla="*/ 7242772 w 7396793"/>
              <a:gd name="connsiteY136" fmla="*/ 2480649 h 3331675"/>
              <a:gd name="connsiteX137" fmla="*/ 7260879 w 7396793"/>
              <a:gd name="connsiteY137" fmla="*/ 2362954 h 3331675"/>
              <a:gd name="connsiteX138" fmla="*/ 7278986 w 7396793"/>
              <a:gd name="connsiteY138" fmla="*/ 2163778 h 3331675"/>
              <a:gd name="connsiteX139" fmla="*/ 7297093 w 7396793"/>
              <a:gd name="connsiteY139" fmla="*/ 2100404 h 3331675"/>
              <a:gd name="connsiteX140" fmla="*/ 7306146 w 7396793"/>
              <a:gd name="connsiteY140" fmla="*/ 2027976 h 3331675"/>
              <a:gd name="connsiteX141" fmla="*/ 7315200 w 7396793"/>
              <a:gd name="connsiteY141" fmla="*/ 1982709 h 3331675"/>
              <a:gd name="connsiteX142" fmla="*/ 7333307 w 7396793"/>
              <a:gd name="connsiteY142" fmla="*/ 1846907 h 3331675"/>
              <a:gd name="connsiteX143" fmla="*/ 7351413 w 7396793"/>
              <a:gd name="connsiteY143" fmla="*/ 1629623 h 3331675"/>
              <a:gd name="connsiteX144" fmla="*/ 7360467 w 7396793"/>
              <a:gd name="connsiteY144" fmla="*/ 1575303 h 3331675"/>
              <a:gd name="connsiteX145" fmla="*/ 7369520 w 7396793"/>
              <a:gd name="connsiteY145" fmla="*/ 1530035 h 3331675"/>
              <a:gd name="connsiteX146" fmla="*/ 7378574 w 7396793"/>
              <a:gd name="connsiteY146" fmla="*/ 1439501 h 3331675"/>
              <a:gd name="connsiteX147" fmla="*/ 7396681 w 7396793"/>
              <a:gd name="connsiteY147" fmla="*/ 1367073 h 3331675"/>
              <a:gd name="connsiteX148" fmla="*/ 7387483 w 7396793"/>
              <a:gd name="connsiteY148" fmla="*/ 1320740 h 3331675"/>
              <a:gd name="connsiteX149" fmla="*/ 7385449 w 7396793"/>
              <a:gd name="connsiteY149" fmla="*/ 1294645 h 3331675"/>
              <a:gd name="connsiteX150" fmla="*/ 7383996 w 7396793"/>
              <a:gd name="connsiteY150" fmla="*/ 1250103 h 3331675"/>
              <a:gd name="connsiteX151" fmla="*/ 7359548 w 7396793"/>
              <a:gd name="connsiteY151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5884752 w 7396793"/>
              <a:gd name="connsiteY12" fmla="*/ 144855 h 3331675"/>
              <a:gd name="connsiteX13" fmla="*/ 5821378 w 7396793"/>
              <a:gd name="connsiteY13" fmla="*/ 135802 h 3331675"/>
              <a:gd name="connsiteX14" fmla="*/ 5649362 w 7396793"/>
              <a:gd name="connsiteY14" fmla="*/ 108641 h 3331675"/>
              <a:gd name="connsiteX15" fmla="*/ 5567881 w 7396793"/>
              <a:gd name="connsiteY15" fmla="*/ 99588 h 3331675"/>
              <a:gd name="connsiteX16" fmla="*/ 4291342 w 7396793"/>
              <a:gd name="connsiteY16" fmla="*/ 90534 h 3331675"/>
              <a:gd name="connsiteX17" fmla="*/ 4155540 w 7396793"/>
              <a:gd name="connsiteY17" fmla="*/ 72427 h 3331675"/>
              <a:gd name="connsiteX18" fmla="*/ 4028792 w 7396793"/>
              <a:gd name="connsiteY18" fmla="*/ 63374 h 3331675"/>
              <a:gd name="connsiteX19" fmla="*/ 3874883 w 7396793"/>
              <a:gd name="connsiteY19" fmla="*/ 45267 h 3331675"/>
              <a:gd name="connsiteX20" fmla="*/ 1982708 w 7396793"/>
              <a:gd name="connsiteY20" fmla="*/ 36214 h 3331675"/>
              <a:gd name="connsiteX21" fmla="*/ 1774479 w 7396793"/>
              <a:gd name="connsiteY21" fmla="*/ 9053 h 3331675"/>
              <a:gd name="connsiteX22" fmla="*/ 1647730 w 7396793"/>
              <a:gd name="connsiteY22" fmla="*/ 0 h 3331675"/>
              <a:gd name="connsiteX23" fmla="*/ 1176950 w 7396793"/>
              <a:gd name="connsiteY23" fmla="*/ 9053 h 3331675"/>
              <a:gd name="connsiteX24" fmla="*/ 1104522 w 7396793"/>
              <a:gd name="connsiteY24" fmla="*/ 27160 h 3331675"/>
              <a:gd name="connsiteX25" fmla="*/ 995881 w 7396793"/>
              <a:gd name="connsiteY25" fmla="*/ 45267 h 3331675"/>
              <a:gd name="connsiteX26" fmla="*/ 742384 w 7396793"/>
              <a:gd name="connsiteY26" fmla="*/ 63374 h 3331675"/>
              <a:gd name="connsiteX27" fmla="*/ 642796 w 7396793"/>
              <a:gd name="connsiteY27" fmla="*/ 81481 h 3331675"/>
              <a:gd name="connsiteX28" fmla="*/ 597528 w 7396793"/>
              <a:gd name="connsiteY28" fmla="*/ 90534 h 3331675"/>
              <a:gd name="connsiteX29" fmla="*/ 561314 w 7396793"/>
              <a:gd name="connsiteY29" fmla="*/ 99588 h 3331675"/>
              <a:gd name="connsiteX30" fmla="*/ 506994 w 7396793"/>
              <a:gd name="connsiteY30" fmla="*/ 108641 h 3331675"/>
              <a:gd name="connsiteX31" fmla="*/ 425512 w 7396793"/>
              <a:gd name="connsiteY31" fmla="*/ 135802 h 3331675"/>
              <a:gd name="connsiteX32" fmla="*/ 398352 w 7396793"/>
              <a:gd name="connsiteY32" fmla="*/ 144855 h 3331675"/>
              <a:gd name="connsiteX33" fmla="*/ 371192 w 7396793"/>
              <a:gd name="connsiteY33" fmla="*/ 153909 h 3331675"/>
              <a:gd name="connsiteX34" fmla="*/ 307817 w 7396793"/>
              <a:gd name="connsiteY34" fmla="*/ 172015 h 3331675"/>
              <a:gd name="connsiteX35" fmla="*/ 217283 w 7396793"/>
              <a:gd name="connsiteY35" fmla="*/ 226336 h 3331675"/>
              <a:gd name="connsiteX36" fmla="*/ 190122 w 7396793"/>
              <a:gd name="connsiteY36" fmla="*/ 244443 h 3331675"/>
              <a:gd name="connsiteX37" fmla="*/ 153908 w 7396793"/>
              <a:gd name="connsiteY37" fmla="*/ 298764 h 3331675"/>
              <a:gd name="connsiteX38" fmla="*/ 135802 w 7396793"/>
              <a:gd name="connsiteY38" fmla="*/ 325924 h 3331675"/>
              <a:gd name="connsiteX39" fmla="*/ 108641 w 7396793"/>
              <a:gd name="connsiteY39" fmla="*/ 380245 h 3331675"/>
              <a:gd name="connsiteX40" fmla="*/ 99588 w 7396793"/>
              <a:gd name="connsiteY40" fmla="*/ 796705 h 3331675"/>
              <a:gd name="connsiteX41" fmla="*/ 72427 w 7396793"/>
              <a:gd name="connsiteY41" fmla="*/ 878186 h 3331675"/>
              <a:gd name="connsiteX42" fmla="*/ 54320 w 7396793"/>
              <a:gd name="connsiteY42" fmla="*/ 932507 h 3331675"/>
              <a:gd name="connsiteX43" fmla="*/ 45267 w 7396793"/>
              <a:gd name="connsiteY43" fmla="*/ 959667 h 3331675"/>
              <a:gd name="connsiteX44" fmla="*/ 27160 w 7396793"/>
              <a:gd name="connsiteY44" fmla="*/ 1023041 h 3331675"/>
              <a:gd name="connsiteX45" fmla="*/ 18107 w 7396793"/>
              <a:gd name="connsiteY45" fmla="*/ 1095469 h 3331675"/>
              <a:gd name="connsiteX46" fmla="*/ 0 w 7396793"/>
              <a:gd name="connsiteY46" fmla="*/ 1367073 h 3331675"/>
              <a:gd name="connsiteX47" fmla="*/ 9053 w 7396793"/>
              <a:gd name="connsiteY47" fmla="*/ 1638677 h 3331675"/>
              <a:gd name="connsiteX48" fmla="*/ 27160 w 7396793"/>
              <a:gd name="connsiteY48" fmla="*/ 1801639 h 3331675"/>
              <a:gd name="connsiteX49" fmla="*/ 36213 w 7396793"/>
              <a:gd name="connsiteY49" fmla="*/ 1955548 h 3331675"/>
              <a:gd name="connsiteX50" fmla="*/ 45267 w 7396793"/>
              <a:gd name="connsiteY50" fmla="*/ 1982709 h 3331675"/>
              <a:gd name="connsiteX51" fmla="*/ 54320 w 7396793"/>
              <a:gd name="connsiteY51" fmla="*/ 2046083 h 3331675"/>
              <a:gd name="connsiteX52" fmla="*/ 99588 w 7396793"/>
              <a:gd name="connsiteY52" fmla="*/ 2127564 h 3331675"/>
              <a:gd name="connsiteX53" fmla="*/ 117695 w 7396793"/>
              <a:gd name="connsiteY53" fmla="*/ 2154724 h 3331675"/>
              <a:gd name="connsiteX54" fmla="*/ 126748 w 7396793"/>
              <a:gd name="connsiteY54" fmla="*/ 2181885 h 3331675"/>
              <a:gd name="connsiteX55" fmla="*/ 153908 w 7396793"/>
              <a:gd name="connsiteY55" fmla="*/ 2199992 h 3331675"/>
              <a:gd name="connsiteX56" fmla="*/ 181069 w 7396793"/>
              <a:gd name="connsiteY56" fmla="*/ 2227152 h 3331675"/>
              <a:gd name="connsiteX57" fmla="*/ 226336 w 7396793"/>
              <a:gd name="connsiteY57" fmla="*/ 2263366 h 3331675"/>
              <a:gd name="connsiteX58" fmla="*/ 280657 w 7396793"/>
              <a:gd name="connsiteY58" fmla="*/ 2299580 h 3331675"/>
              <a:gd name="connsiteX59" fmla="*/ 371192 w 7396793"/>
              <a:gd name="connsiteY59" fmla="*/ 2353901 h 3331675"/>
              <a:gd name="connsiteX60" fmla="*/ 398352 w 7396793"/>
              <a:gd name="connsiteY60" fmla="*/ 2372008 h 3331675"/>
              <a:gd name="connsiteX61" fmla="*/ 452673 w 7396793"/>
              <a:gd name="connsiteY61" fmla="*/ 2390114 h 3331675"/>
              <a:gd name="connsiteX62" fmla="*/ 479833 w 7396793"/>
              <a:gd name="connsiteY62" fmla="*/ 2408221 h 3331675"/>
              <a:gd name="connsiteX63" fmla="*/ 543208 w 7396793"/>
              <a:gd name="connsiteY63" fmla="*/ 2426328 h 3331675"/>
              <a:gd name="connsiteX64" fmla="*/ 615635 w 7396793"/>
              <a:gd name="connsiteY64" fmla="*/ 2444435 h 3331675"/>
              <a:gd name="connsiteX65" fmla="*/ 651849 w 7396793"/>
              <a:gd name="connsiteY65" fmla="*/ 2462542 h 3331675"/>
              <a:gd name="connsiteX66" fmla="*/ 688063 w 7396793"/>
              <a:gd name="connsiteY66" fmla="*/ 2471596 h 3331675"/>
              <a:gd name="connsiteX67" fmla="*/ 715223 w 7396793"/>
              <a:gd name="connsiteY67" fmla="*/ 2480649 h 3331675"/>
              <a:gd name="connsiteX68" fmla="*/ 814811 w 7396793"/>
              <a:gd name="connsiteY68" fmla="*/ 2507810 h 3331675"/>
              <a:gd name="connsiteX69" fmla="*/ 841972 w 7396793"/>
              <a:gd name="connsiteY69" fmla="*/ 2525916 h 3331675"/>
              <a:gd name="connsiteX70" fmla="*/ 896293 w 7396793"/>
              <a:gd name="connsiteY70" fmla="*/ 2544023 h 3331675"/>
              <a:gd name="connsiteX71" fmla="*/ 923453 w 7396793"/>
              <a:gd name="connsiteY71" fmla="*/ 2562130 h 3331675"/>
              <a:gd name="connsiteX72" fmla="*/ 950613 w 7396793"/>
              <a:gd name="connsiteY72" fmla="*/ 2589291 h 3331675"/>
              <a:gd name="connsiteX73" fmla="*/ 1041148 w 7396793"/>
              <a:gd name="connsiteY73" fmla="*/ 2616451 h 3331675"/>
              <a:gd name="connsiteX74" fmla="*/ 1068308 w 7396793"/>
              <a:gd name="connsiteY74" fmla="*/ 2625505 h 3331675"/>
              <a:gd name="connsiteX75" fmla="*/ 1149790 w 7396793"/>
              <a:gd name="connsiteY75" fmla="*/ 2643612 h 3331675"/>
              <a:gd name="connsiteX76" fmla="*/ 1213164 w 7396793"/>
              <a:gd name="connsiteY76" fmla="*/ 2670772 h 3331675"/>
              <a:gd name="connsiteX77" fmla="*/ 1240324 w 7396793"/>
              <a:gd name="connsiteY77" fmla="*/ 2679825 h 3331675"/>
              <a:gd name="connsiteX78" fmla="*/ 1312752 w 7396793"/>
              <a:gd name="connsiteY78" fmla="*/ 2697932 h 3331675"/>
              <a:gd name="connsiteX79" fmla="*/ 1348966 w 7396793"/>
              <a:gd name="connsiteY79" fmla="*/ 2706986 h 3331675"/>
              <a:gd name="connsiteX80" fmla="*/ 1385180 w 7396793"/>
              <a:gd name="connsiteY80" fmla="*/ 2716039 h 3331675"/>
              <a:gd name="connsiteX81" fmla="*/ 1439501 w 7396793"/>
              <a:gd name="connsiteY81" fmla="*/ 2734146 h 3331675"/>
              <a:gd name="connsiteX82" fmla="*/ 1511928 w 7396793"/>
              <a:gd name="connsiteY82" fmla="*/ 2752253 h 3331675"/>
              <a:gd name="connsiteX83" fmla="*/ 1548142 w 7396793"/>
              <a:gd name="connsiteY83" fmla="*/ 2770360 h 3331675"/>
              <a:gd name="connsiteX84" fmla="*/ 1620570 w 7396793"/>
              <a:gd name="connsiteY84" fmla="*/ 2788467 h 3331675"/>
              <a:gd name="connsiteX85" fmla="*/ 1711105 w 7396793"/>
              <a:gd name="connsiteY85" fmla="*/ 2806574 h 3331675"/>
              <a:gd name="connsiteX86" fmla="*/ 1747318 w 7396793"/>
              <a:gd name="connsiteY86" fmla="*/ 2815627 h 3331675"/>
              <a:gd name="connsiteX87" fmla="*/ 1828800 w 7396793"/>
              <a:gd name="connsiteY87" fmla="*/ 2842788 h 3331675"/>
              <a:gd name="connsiteX88" fmla="*/ 1901227 w 7396793"/>
              <a:gd name="connsiteY88" fmla="*/ 2860895 h 3331675"/>
              <a:gd name="connsiteX89" fmla="*/ 1928388 w 7396793"/>
              <a:gd name="connsiteY89" fmla="*/ 2879002 h 3331675"/>
              <a:gd name="connsiteX90" fmla="*/ 1973655 w 7396793"/>
              <a:gd name="connsiteY90" fmla="*/ 2888055 h 3331675"/>
              <a:gd name="connsiteX91" fmla="*/ 2000815 w 7396793"/>
              <a:gd name="connsiteY91" fmla="*/ 2897109 h 3331675"/>
              <a:gd name="connsiteX92" fmla="*/ 2073243 w 7396793"/>
              <a:gd name="connsiteY92" fmla="*/ 2915215 h 3331675"/>
              <a:gd name="connsiteX93" fmla="*/ 2109457 w 7396793"/>
              <a:gd name="connsiteY93" fmla="*/ 2924269 h 3331675"/>
              <a:gd name="connsiteX94" fmla="*/ 2154724 w 7396793"/>
              <a:gd name="connsiteY94" fmla="*/ 2942376 h 3331675"/>
              <a:gd name="connsiteX95" fmla="*/ 2245259 w 7396793"/>
              <a:gd name="connsiteY95" fmla="*/ 2960483 h 3331675"/>
              <a:gd name="connsiteX96" fmla="*/ 2326740 w 7396793"/>
              <a:gd name="connsiteY96" fmla="*/ 2987643 h 3331675"/>
              <a:gd name="connsiteX97" fmla="*/ 2399168 w 7396793"/>
              <a:gd name="connsiteY97" fmla="*/ 3005750 h 3331675"/>
              <a:gd name="connsiteX98" fmla="*/ 2435382 w 7396793"/>
              <a:gd name="connsiteY98" fmla="*/ 3023857 h 3331675"/>
              <a:gd name="connsiteX99" fmla="*/ 2589291 w 7396793"/>
              <a:gd name="connsiteY99" fmla="*/ 3041964 h 3331675"/>
              <a:gd name="connsiteX100" fmla="*/ 2679825 w 7396793"/>
              <a:gd name="connsiteY100" fmla="*/ 3069124 h 3331675"/>
              <a:gd name="connsiteX101" fmla="*/ 2734146 w 7396793"/>
              <a:gd name="connsiteY101" fmla="*/ 3087231 h 3331675"/>
              <a:gd name="connsiteX102" fmla="*/ 2770360 w 7396793"/>
              <a:gd name="connsiteY102" fmla="*/ 3096285 h 3331675"/>
              <a:gd name="connsiteX103" fmla="*/ 2797520 w 7396793"/>
              <a:gd name="connsiteY103" fmla="*/ 3105338 h 3331675"/>
              <a:gd name="connsiteX104" fmla="*/ 2915215 w 7396793"/>
              <a:gd name="connsiteY104" fmla="*/ 3132499 h 3331675"/>
              <a:gd name="connsiteX105" fmla="*/ 2942376 w 7396793"/>
              <a:gd name="connsiteY105" fmla="*/ 3150606 h 3331675"/>
              <a:gd name="connsiteX106" fmla="*/ 3041964 w 7396793"/>
              <a:gd name="connsiteY106" fmla="*/ 3177766 h 3331675"/>
              <a:gd name="connsiteX107" fmla="*/ 3096285 w 7396793"/>
              <a:gd name="connsiteY107" fmla="*/ 3186819 h 3331675"/>
              <a:gd name="connsiteX108" fmla="*/ 3159659 w 7396793"/>
              <a:gd name="connsiteY108" fmla="*/ 3204926 h 3331675"/>
              <a:gd name="connsiteX109" fmla="*/ 3186819 w 7396793"/>
              <a:gd name="connsiteY109" fmla="*/ 3213980 h 3331675"/>
              <a:gd name="connsiteX110" fmla="*/ 3223033 w 7396793"/>
              <a:gd name="connsiteY110" fmla="*/ 3223033 h 3331675"/>
              <a:gd name="connsiteX111" fmla="*/ 3250194 w 7396793"/>
              <a:gd name="connsiteY111" fmla="*/ 3232087 h 3331675"/>
              <a:gd name="connsiteX112" fmla="*/ 3331675 w 7396793"/>
              <a:gd name="connsiteY112" fmla="*/ 3250194 h 3331675"/>
              <a:gd name="connsiteX113" fmla="*/ 3449370 w 7396793"/>
              <a:gd name="connsiteY113" fmla="*/ 3277354 h 3331675"/>
              <a:gd name="connsiteX114" fmla="*/ 3585172 w 7396793"/>
              <a:gd name="connsiteY114" fmla="*/ 3295461 h 3331675"/>
              <a:gd name="connsiteX115" fmla="*/ 3675707 w 7396793"/>
              <a:gd name="connsiteY115" fmla="*/ 3304514 h 3331675"/>
              <a:gd name="connsiteX116" fmla="*/ 3748134 w 7396793"/>
              <a:gd name="connsiteY116" fmla="*/ 3313568 h 3331675"/>
              <a:gd name="connsiteX117" fmla="*/ 4662534 w 7396793"/>
              <a:gd name="connsiteY117" fmla="*/ 3322621 h 3331675"/>
              <a:gd name="connsiteX118" fmla="*/ 6083928 w 7396793"/>
              <a:gd name="connsiteY118" fmla="*/ 3331675 h 3331675"/>
              <a:gd name="connsiteX119" fmla="*/ 6400800 w 7396793"/>
              <a:gd name="connsiteY119" fmla="*/ 3322621 h 3331675"/>
              <a:gd name="connsiteX120" fmla="*/ 6554708 w 7396793"/>
              <a:gd name="connsiteY120" fmla="*/ 3313568 h 3331675"/>
              <a:gd name="connsiteX121" fmla="*/ 6808206 w 7396793"/>
              <a:gd name="connsiteY121" fmla="*/ 3304514 h 3331675"/>
              <a:gd name="connsiteX122" fmla="*/ 6980221 w 7396793"/>
              <a:gd name="connsiteY122" fmla="*/ 3286408 h 3331675"/>
              <a:gd name="connsiteX123" fmla="*/ 7007382 w 7396793"/>
              <a:gd name="connsiteY123" fmla="*/ 3268301 h 3331675"/>
              <a:gd name="connsiteX124" fmla="*/ 7016435 w 7396793"/>
              <a:gd name="connsiteY124" fmla="*/ 3241140 h 3331675"/>
              <a:gd name="connsiteX125" fmla="*/ 7043596 w 7396793"/>
              <a:gd name="connsiteY125" fmla="*/ 3232087 h 3331675"/>
              <a:gd name="connsiteX126" fmla="*/ 7070756 w 7396793"/>
              <a:gd name="connsiteY126" fmla="*/ 3213980 h 3331675"/>
              <a:gd name="connsiteX127" fmla="*/ 7106970 w 7396793"/>
              <a:gd name="connsiteY127" fmla="*/ 3177766 h 3331675"/>
              <a:gd name="connsiteX128" fmla="*/ 7125077 w 7396793"/>
              <a:gd name="connsiteY128" fmla="*/ 3150606 h 3331675"/>
              <a:gd name="connsiteX129" fmla="*/ 7134130 w 7396793"/>
              <a:gd name="connsiteY129" fmla="*/ 3123445 h 3331675"/>
              <a:gd name="connsiteX130" fmla="*/ 7161291 w 7396793"/>
              <a:gd name="connsiteY130" fmla="*/ 3105338 h 3331675"/>
              <a:gd name="connsiteX131" fmla="*/ 7179398 w 7396793"/>
              <a:gd name="connsiteY131" fmla="*/ 3051017 h 3331675"/>
              <a:gd name="connsiteX132" fmla="*/ 7197505 w 7396793"/>
              <a:gd name="connsiteY132" fmla="*/ 3023857 h 3331675"/>
              <a:gd name="connsiteX133" fmla="*/ 7215611 w 7396793"/>
              <a:gd name="connsiteY133" fmla="*/ 2915215 h 3331675"/>
              <a:gd name="connsiteX134" fmla="*/ 7233718 w 7396793"/>
              <a:gd name="connsiteY134" fmla="*/ 2815627 h 3331675"/>
              <a:gd name="connsiteX135" fmla="*/ 7242772 w 7396793"/>
              <a:gd name="connsiteY135" fmla="*/ 2480649 h 3331675"/>
              <a:gd name="connsiteX136" fmla="*/ 7260879 w 7396793"/>
              <a:gd name="connsiteY136" fmla="*/ 2362954 h 3331675"/>
              <a:gd name="connsiteX137" fmla="*/ 7278986 w 7396793"/>
              <a:gd name="connsiteY137" fmla="*/ 2163778 h 3331675"/>
              <a:gd name="connsiteX138" fmla="*/ 7297093 w 7396793"/>
              <a:gd name="connsiteY138" fmla="*/ 2100404 h 3331675"/>
              <a:gd name="connsiteX139" fmla="*/ 7306146 w 7396793"/>
              <a:gd name="connsiteY139" fmla="*/ 2027976 h 3331675"/>
              <a:gd name="connsiteX140" fmla="*/ 7315200 w 7396793"/>
              <a:gd name="connsiteY140" fmla="*/ 1982709 h 3331675"/>
              <a:gd name="connsiteX141" fmla="*/ 7333307 w 7396793"/>
              <a:gd name="connsiteY141" fmla="*/ 1846907 h 3331675"/>
              <a:gd name="connsiteX142" fmla="*/ 7351413 w 7396793"/>
              <a:gd name="connsiteY142" fmla="*/ 1629623 h 3331675"/>
              <a:gd name="connsiteX143" fmla="*/ 7360467 w 7396793"/>
              <a:gd name="connsiteY143" fmla="*/ 1575303 h 3331675"/>
              <a:gd name="connsiteX144" fmla="*/ 7369520 w 7396793"/>
              <a:gd name="connsiteY144" fmla="*/ 1530035 h 3331675"/>
              <a:gd name="connsiteX145" fmla="*/ 7378574 w 7396793"/>
              <a:gd name="connsiteY145" fmla="*/ 1439501 h 3331675"/>
              <a:gd name="connsiteX146" fmla="*/ 7396681 w 7396793"/>
              <a:gd name="connsiteY146" fmla="*/ 1367073 h 3331675"/>
              <a:gd name="connsiteX147" fmla="*/ 7387483 w 7396793"/>
              <a:gd name="connsiteY147" fmla="*/ 1320740 h 3331675"/>
              <a:gd name="connsiteX148" fmla="*/ 7385449 w 7396793"/>
              <a:gd name="connsiteY148" fmla="*/ 1294645 h 3331675"/>
              <a:gd name="connsiteX149" fmla="*/ 7383996 w 7396793"/>
              <a:gd name="connsiteY149" fmla="*/ 1250103 h 3331675"/>
              <a:gd name="connsiteX150" fmla="*/ 7359548 w 7396793"/>
              <a:gd name="connsiteY150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5884752 w 7396793"/>
              <a:gd name="connsiteY12" fmla="*/ 144855 h 3331675"/>
              <a:gd name="connsiteX13" fmla="*/ 5821378 w 7396793"/>
              <a:gd name="connsiteY13" fmla="*/ 135802 h 3331675"/>
              <a:gd name="connsiteX14" fmla="*/ 5567881 w 7396793"/>
              <a:gd name="connsiteY14" fmla="*/ 99588 h 3331675"/>
              <a:gd name="connsiteX15" fmla="*/ 4291342 w 7396793"/>
              <a:gd name="connsiteY15" fmla="*/ 90534 h 3331675"/>
              <a:gd name="connsiteX16" fmla="*/ 4155540 w 7396793"/>
              <a:gd name="connsiteY16" fmla="*/ 72427 h 3331675"/>
              <a:gd name="connsiteX17" fmla="*/ 4028792 w 7396793"/>
              <a:gd name="connsiteY17" fmla="*/ 63374 h 3331675"/>
              <a:gd name="connsiteX18" fmla="*/ 3874883 w 7396793"/>
              <a:gd name="connsiteY18" fmla="*/ 45267 h 3331675"/>
              <a:gd name="connsiteX19" fmla="*/ 1982708 w 7396793"/>
              <a:gd name="connsiteY19" fmla="*/ 36214 h 3331675"/>
              <a:gd name="connsiteX20" fmla="*/ 1774479 w 7396793"/>
              <a:gd name="connsiteY20" fmla="*/ 9053 h 3331675"/>
              <a:gd name="connsiteX21" fmla="*/ 1647730 w 7396793"/>
              <a:gd name="connsiteY21" fmla="*/ 0 h 3331675"/>
              <a:gd name="connsiteX22" fmla="*/ 1176950 w 7396793"/>
              <a:gd name="connsiteY22" fmla="*/ 9053 h 3331675"/>
              <a:gd name="connsiteX23" fmla="*/ 1104522 w 7396793"/>
              <a:gd name="connsiteY23" fmla="*/ 27160 h 3331675"/>
              <a:gd name="connsiteX24" fmla="*/ 995881 w 7396793"/>
              <a:gd name="connsiteY24" fmla="*/ 45267 h 3331675"/>
              <a:gd name="connsiteX25" fmla="*/ 742384 w 7396793"/>
              <a:gd name="connsiteY25" fmla="*/ 63374 h 3331675"/>
              <a:gd name="connsiteX26" fmla="*/ 642796 w 7396793"/>
              <a:gd name="connsiteY26" fmla="*/ 81481 h 3331675"/>
              <a:gd name="connsiteX27" fmla="*/ 597528 w 7396793"/>
              <a:gd name="connsiteY27" fmla="*/ 90534 h 3331675"/>
              <a:gd name="connsiteX28" fmla="*/ 561314 w 7396793"/>
              <a:gd name="connsiteY28" fmla="*/ 99588 h 3331675"/>
              <a:gd name="connsiteX29" fmla="*/ 506994 w 7396793"/>
              <a:gd name="connsiteY29" fmla="*/ 108641 h 3331675"/>
              <a:gd name="connsiteX30" fmla="*/ 425512 w 7396793"/>
              <a:gd name="connsiteY30" fmla="*/ 135802 h 3331675"/>
              <a:gd name="connsiteX31" fmla="*/ 398352 w 7396793"/>
              <a:gd name="connsiteY31" fmla="*/ 144855 h 3331675"/>
              <a:gd name="connsiteX32" fmla="*/ 371192 w 7396793"/>
              <a:gd name="connsiteY32" fmla="*/ 153909 h 3331675"/>
              <a:gd name="connsiteX33" fmla="*/ 307817 w 7396793"/>
              <a:gd name="connsiteY33" fmla="*/ 172015 h 3331675"/>
              <a:gd name="connsiteX34" fmla="*/ 217283 w 7396793"/>
              <a:gd name="connsiteY34" fmla="*/ 226336 h 3331675"/>
              <a:gd name="connsiteX35" fmla="*/ 190122 w 7396793"/>
              <a:gd name="connsiteY35" fmla="*/ 244443 h 3331675"/>
              <a:gd name="connsiteX36" fmla="*/ 153908 w 7396793"/>
              <a:gd name="connsiteY36" fmla="*/ 298764 h 3331675"/>
              <a:gd name="connsiteX37" fmla="*/ 135802 w 7396793"/>
              <a:gd name="connsiteY37" fmla="*/ 325924 h 3331675"/>
              <a:gd name="connsiteX38" fmla="*/ 108641 w 7396793"/>
              <a:gd name="connsiteY38" fmla="*/ 380245 h 3331675"/>
              <a:gd name="connsiteX39" fmla="*/ 99588 w 7396793"/>
              <a:gd name="connsiteY39" fmla="*/ 796705 h 3331675"/>
              <a:gd name="connsiteX40" fmla="*/ 72427 w 7396793"/>
              <a:gd name="connsiteY40" fmla="*/ 878186 h 3331675"/>
              <a:gd name="connsiteX41" fmla="*/ 54320 w 7396793"/>
              <a:gd name="connsiteY41" fmla="*/ 932507 h 3331675"/>
              <a:gd name="connsiteX42" fmla="*/ 45267 w 7396793"/>
              <a:gd name="connsiteY42" fmla="*/ 959667 h 3331675"/>
              <a:gd name="connsiteX43" fmla="*/ 27160 w 7396793"/>
              <a:gd name="connsiteY43" fmla="*/ 1023041 h 3331675"/>
              <a:gd name="connsiteX44" fmla="*/ 18107 w 7396793"/>
              <a:gd name="connsiteY44" fmla="*/ 1095469 h 3331675"/>
              <a:gd name="connsiteX45" fmla="*/ 0 w 7396793"/>
              <a:gd name="connsiteY45" fmla="*/ 1367073 h 3331675"/>
              <a:gd name="connsiteX46" fmla="*/ 9053 w 7396793"/>
              <a:gd name="connsiteY46" fmla="*/ 1638677 h 3331675"/>
              <a:gd name="connsiteX47" fmla="*/ 27160 w 7396793"/>
              <a:gd name="connsiteY47" fmla="*/ 1801639 h 3331675"/>
              <a:gd name="connsiteX48" fmla="*/ 36213 w 7396793"/>
              <a:gd name="connsiteY48" fmla="*/ 1955548 h 3331675"/>
              <a:gd name="connsiteX49" fmla="*/ 45267 w 7396793"/>
              <a:gd name="connsiteY49" fmla="*/ 1982709 h 3331675"/>
              <a:gd name="connsiteX50" fmla="*/ 54320 w 7396793"/>
              <a:gd name="connsiteY50" fmla="*/ 2046083 h 3331675"/>
              <a:gd name="connsiteX51" fmla="*/ 99588 w 7396793"/>
              <a:gd name="connsiteY51" fmla="*/ 2127564 h 3331675"/>
              <a:gd name="connsiteX52" fmla="*/ 117695 w 7396793"/>
              <a:gd name="connsiteY52" fmla="*/ 2154724 h 3331675"/>
              <a:gd name="connsiteX53" fmla="*/ 126748 w 7396793"/>
              <a:gd name="connsiteY53" fmla="*/ 2181885 h 3331675"/>
              <a:gd name="connsiteX54" fmla="*/ 153908 w 7396793"/>
              <a:gd name="connsiteY54" fmla="*/ 2199992 h 3331675"/>
              <a:gd name="connsiteX55" fmla="*/ 181069 w 7396793"/>
              <a:gd name="connsiteY55" fmla="*/ 2227152 h 3331675"/>
              <a:gd name="connsiteX56" fmla="*/ 226336 w 7396793"/>
              <a:gd name="connsiteY56" fmla="*/ 2263366 h 3331675"/>
              <a:gd name="connsiteX57" fmla="*/ 280657 w 7396793"/>
              <a:gd name="connsiteY57" fmla="*/ 2299580 h 3331675"/>
              <a:gd name="connsiteX58" fmla="*/ 371192 w 7396793"/>
              <a:gd name="connsiteY58" fmla="*/ 2353901 h 3331675"/>
              <a:gd name="connsiteX59" fmla="*/ 398352 w 7396793"/>
              <a:gd name="connsiteY59" fmla="*/ 2372008 h 3331675"/>
              <a:gd name="connsiteX60" fmla="*/ 452673 w 7396793"/>
              <a:gd name="connsiteY60" fmla="*/ 2390114 h 3331675"/>
              <a:gd name="connsiteX61" fmla="*/ 479833 w 7396793"/>
              <a:gd name="connsiteY61" fmla="*/ 2408221 h 3331675"/>
              <a:gd name="connsiteX62" fmla="*/ 543208 w 7396793"/>
              <a:gd name="connsiteY62" fmla="*/ 2426328 h 3331675"/>
              <a:gd name="connsiteX63" fmla="*/ 615635 w 7396793"/>
              <a:gd name="connsiteY63" fmla="*/ 2444435 h 3331675"/>
              <a:gd name="connsiteX64" fmla="*/ 651849 w 7396793"/>
              <a:gd name="connsiteY64" fmla="*/ 2462542 h 3331675"/>
              <a:gd name="connsiteX65" fmla="*/ 688063 w 7396793"/>
              <a:gd name="connsiteY65" fmla="*/ 2471596 h 3331675"/>
              <a:gd name="connsiteX66" fmla="*/ 715223 w 7396793"/>
              <a:gd name="connsiteY66" fmla="*/ 2480649 h 3331675"/>
              <a:gd name="connsiteX67" fmla="*/ 814811 w 7396793"/>
              <a:gd name="connsiteY67" fmla="*/ 2507810 h 3331675"/>
              <a:gd name="connsiteX68" fmla="*/ 841972 w 7396793"/>
              <a:gd name="connsiteY68" fmla="*/ 2525916 h 3331675"/>
              <a:gd name="connsiteX69" fmla="*/ 896293 w 7396793"/>
              <a:gd name="connsiteY69" fmla="*/ 2544023 h 3331675"/>
              <a:gd name="connsiteX70" fmla="*/ 923453 w 7396793"/>
              <a:gd name="connsiteY70" fmla="*/ 2562130 h 3331675"/>
              <a:gd name="connsiteX71" fmla="*/ 950613 w 7396793"/>
              <a:gd name="connsiteY71" fmla="*/ 2589291 h 3331675"/>
              <a:gd name="connsiteX72" fmla="*/ 1041148 w 7396793"/>
              <a:gd name="connsiteY72" fmla="*/ 2616451 h 3331675"/>
              <a:gd name="connsiteX73" fmla="*/ 1068308 w 7396793"/>
              <a:gd name="connsiteY73" fmla="*/ 2625505 h 3331675"/>
              <a:gd name="connsiteX74" fmla="*/ 1149790 w 7396793"/>
              <a:gd name="connsiteY74" fmla="*/ 2643612 h 3331675"/>
              <a:gd name="connsiteX75" fmla="*/ 1213164 w 7396793"/>
              <a:gd name="connsiteY75" fmla="*/ 2670772 h 3331675"/>
              <a:gd name="connsiteX76" fmla="*/ 1240324 w 7396793"/>
              <a:gd name="connsiteY76" fmla="*/ 2679825 h 3331675"/>
              <a:gd name="connsiteX77" fmla="*/ 1312752 w 7396793"/>
              <a:gd name="connsiteY77" fmla="*/ 2697932 h 3331675"/>
              <a:gd name="connsiteX78" fmla="*/ 1348966 w 7396793"/>
              <a:gd name="connsiteY78" fmla="*/ 2706986 h 3331675"/>
              <a:gd name="connsiteX79" fmla="*/ 1385180 w 7396793"/>
              <a:gd name="connsiteY79" fmla="*/ 2716039 h 3331675"/>
              <a:gd name="connsiteX80" fmla="*/ 1439501 w 7396793"/>
              <a:gd name="connsiteY80" fmla="*/ 2734146 h 3331675"/>
              <a:gd name="connsiteX81" fmla="*/ 1511928 w 7396793"/>
              <a:gd name="connsiteY81" fmla="*/ 2752253 h 3331675"/>
              <a:gd name="connsiteX82" fmla="*/ 1548142 w 7396793"/>
              <a:gd name="connsiteY82" fmla="*/ 2770360 h 3331675"/>
              <a:gd name="connsiteX83" fmla="*/ 1620570 w 7396793"/>
              <a:gd name="connsiteY83" fmla="*/ 2788467 h 3331675"/>
              <a:gd name="connsiteX84" fmla="*/ 1711105 w 7396793"/>
              <a:gd name="connsiteY84" fmla="*/ 2806574 h 3331675"/>
              <a:gd name="connsiteX85" fmla="*/ 1747318 w 7396793"/>
              <a:gd name="connsiteY85" fmla="*/ 2815627 h 3331675"/>
              <a:gd name="connsiteX86" fmla="*/ 1828800 w 7396793"/>
              <a:gd name="connsiteY86" fmla="*/ 2842788 h 3331675"/>
              <a:gd name="connsiteX87" fmla="*/ 1901227 w 7396793"/>
              <a:gd name="connsiteY87" fmla="*/ 2860895 h 3331675"/>
              <a:gd name="connsiteX88" fmla="*/ 1928388 w 7396793"/>
              <a:gd name="connsiteY88" fmla="*/ 2879002 h 3331675"/>
              <a:gd name="connsiteX89" fmla="*/ 1973655 w 7396793"/>
              <a:gd name="connsiteY89" fmla="*/ 2888055 h 3331675"/>
              <a:gd name="connsiteX90" fmla="*/ 2000815 w 7396793"/>
              <a:gd name="connsiteY90" fmla="*/ 2897109 h 3331675"/>
              <a:gd name="connsiteX91" fmla="*/ 2073243 w 7396793"/>
              <a:gd name="connsiteY91" fmla="*/ 2915215 h 3331675"/>
              <a:gd name="connsiteX92" fmla="*/ 2109457 w 7396793"/>
              <a:gd name="connsiteY92" fmla="*/ 2924269 h 3331675"/>
              <a:gd name="connsiteX93" fmla="*/ 2154724 w 7396793"/>
              <a:gd name="connsiteY93" fmla="*/ 2942376 h 3331675"/>
              <a:gd name="connsiteX94" fmla="*/ 2245259 w 7396793"/>
              <a:gd name="connsiteY94" fmla="*/ 2960483 h 3331675"/>
              <a:gd name="connsiteX95" fmla="*/ 2326740 w 7396793"/>
              <a:gd name="connsiteY95" fmla="*/ 2987643 h 3331675"/>
              <a:gd name="connsiteX96" fmla="*/ 2399168 w 7396793"/>
              <a:gd name="connsiteY96" fmla="*/ 3005750 h 3331675"/>
              <a:gd name="connsiteX97" fmla="*/ 2435382 w 7396793"/>
              <a:gd name="connsiteY97" fmla="*/ 3023857 h 3331675"/>
              <a:gd name="connsiteX98" fmla="*/ 2589291 w 7396793"/>
              <a:gd name="connsiteY98" fmla="*/ 3041964 h 3331675"/>
              <a:gd name="connsiteX99" fmla="*/ 2679825 w 7396793"/>
              <a:gd name="connsiteY99" fmla="*/ 3069124 h 3331675"/>
              <a:gd name="connsiteX100" fmla="*/ 2734146 w 7396793"/>
              <a:gd name="connsiteY100" fmla="*/ 3087231 h 3331675"/>
              <a:gd name="connsiteX101" fmla="*/ 2770360 w 7396793"/>
              <a:gd name="connsiteY101" fmla="*/ 3096285 h 3331675"/>
              <a:gd name="connsiteX102" fmla="*/ 2797520 w 7396793"/>
              <a:gd name="connsiteY102" fmla="*/ 3105338 h 3331675"/>
              <a:gd name="connsiteX103" fmla="*/ 2915215 w 7396793"/>
              <a:gd name="connsiteY103" fmla="*/ 3132499 h 3331675"/>
              <a:gd name="connsiteX104" fmla="*/ 2942376 w 7396793"/>
              <a:gd name="connsiteY104" fmla="*/ 3150606 h 3331675"/>
              <a:gd name="connsiteX105" fmla="*/ 3041964 w 7396793"/>
              <a:gd name="connsiteY105" fmla="*/ 3177766 h 3331675"/>
              <a:gd name="connsiteX106" fmla="*/ 3096285 w 7396793"/>
              <a:gd name="connsiteY106" fmla="*/ 3186819 h 3331675"/>
              <a:gd name="connsiteX107" fmla="*/ 3159659 w 7396793"/>
              <a:gd name="connsiteY107" fmla="*/ 3204926 h 3331675"/>
              <a:gd name="connsiteX108" fmla="*/ 3186819 w 7396793"/>
              <a:gd name="connsiteY108" fmla="*/ 3213980 h 3331675"/>
              <a:gd name="connsiteX109" fmla="*/ 3223033 w 7396793"/>
              <a:gd name="connsiteY109" fmla="*/ 3223033 h 3331675"/>
              <a:gd name="connsiteX110" fmla="*/ 3250194 w 7396793"/>
              <a:gd name="connsiteY110" fmla="*/ 3232087 h 3331675"/>
              <a:gd name="connsiteX111" fmla="*/ 3331675 w 7396793"/>
              <a:gd name="connsiteY111" fmla="*/ 3250194 h 3331675"/>
              <a:gd name="connsiteX112" fmla="*/ 3449370 w 7396793"/>
              <a:gd name="connsiteY112" fmla="*/ 3277354 h 3331675"/>
              <a:gd name="connsiteX113" fmla="*/ 3585172 w 7396793"/>
              <a:gd name="connsiteY113" fmla="*/ 3295461 h 3331675"/>
              <a:gd name="connsiteX114" fmla="*/ 3675707 w 7396793"/>
              <a:gd name="connsiteY114" fmla="*/ 3304514 h 3331675"/>
              <a:gd name="connsiteX115" fmla="*/ 3748134 w 7396793"/>
              <a:gd name="connsiteY115" fmla="*/ 3313568 h 3331675"/>
              <a:gd name="connsiteX116" fmla="*/ 4662534 w 7396793"/>
              <a:gd name="connsiteY116" fmla="*/ 3322621 h 3331675"/>
              <a:gd name="connsiteX117" fmla="*/ 6083928 w 7396793"/>
              <a:gd name="connsiteY117" fmla="*/ 3331675 h 3331675"/>
              <a:gd name="connsiteX118" fmla="*/ 6400800 w 7396793"/>
              <a:gd name="connsiteY118" fmla="*/ 3322621 h 3331675"/>
              <a:gd name="connsiteX119" fmla="*/ 6554708 w 7396793"/>
              <a:gd name="connsiteY119" fmla="*/ 3313568 h 3331675"/>
              <a:gd name="connsiteX120" fmla="*/ 6808206 w 7396793"/>
              <a:gd name="connsiteY120" fmla="*/ 3304514 h 3331675"/>
              <a:gd name="connsiteX121" fmla="*/ 6980221 w 7396793"/>
              <a:gd name="connsiteY121" fmla="*/ 3286408 h 3331675"/>
              <a:gd name="connsiteX122" fmla="*/ 7007382 w 7396793"/>
              <a:gd name="connsiteY122" fmla="*/ 3268301 h 3331675"/>
              <a:gd name="connsiteX123" fmla="*/ 7016435 w 7396793"/>
              <a:gd name="connsiteY123" fmla="*/ 3241140 h 3331675"/>
              <a:gd name="connsiteX124" fmla="*/ 7043596 w 7396793"/>
              <a:gd name="connsiteY124" fmla="*/ 3232087 h 3331675"/>
              <a:gd name="connsiteX125" fmla="*/ 7070756 w 7396793"/>
              <a:gd name="connsiteY125" fmla="*/ 3213980 h 3331675"/>
              <a:gd name="connsiteX126" fmla="*/ 7106970 w 7396793"/>
              <a:gd name="connsiteY126" fmla="*/ 3177766 h 3331675"/>
              <a:gd name="connsiteX127" fmla="*/ 7125077 w 7396793"/>
              <a:gd name="connsiteY127" fmla="*/ 3150606 h 3331675"/>
              <a:gd name="connsiteX128" fmla="*/ 7134130 w 7396793"/>
              <a:gd name="connsiteY128" fmla="*/ 3123445 h 3331675"/>
              <a:gd name="connsiteX129" fmla="*/ 7161291 w 7396793"/>
              <a:gd name="connsiteY129" fmla="*/ 3105338 h 3331675"/>
              <a:gd name="connsiteX130" fmla="*/ 7179398 w 7396793"/>
              <a:gd name="connsiteY130" fmla="*/ 3051017 h 3331675"/>
              <a:gd name="connsiteX131" fmla="*/ 7197505 w 7396793"/>
              <a:gd name="connsiteY131" fmla="*/ 3023857 h 3331675"/>
              <a:gd name="connsiteX132" fmla="*/ 7215611 w 7396793"/>
              <a:gd name="connsiteY132" fmla="*/ 2915215 h 3331675"/>
              <a:gd name="connsiteX133" fmla="*/ 7233718 w 7396793"/>
              <a:gd name="connsiteY133" fmla="*/ 2815627 h 3331675"/>
              <a:gd name="connsiteX134" fmla="*/ 7242772 w 7396793"/>
              <a:gd name="connsiteY134" fmla="*/ 2480649 h 3331675"/>
              <a:gd name="connsiteX135" fmla="*/ 7260879 w 7396793"/>
              <a:gd name="connsiteY135" fmla="*/ 2362954 h 3331675"/>
              <a:gd name="connsiteX136" fmla="*/ 7278986 w 7396793"/>
              <a:gd name="connsiteY136" fmla="*/ 2163778 h 3331675"/>
              <a:gd name="connsiteX137" fmla="*/ 7297093 w 7396793"/>
              <a:gd name="connsiteY137" fmla="*/ 2100404 h 3331675"/>
              <a:gd name="connsiteX138" fmla="*/ 7306146 w 7396793"/>
              <a:gd name="connsiteY138" fmla="*/ 2027976 h 3331675"/>
              <a:gd name="connsiteX139" fmla="*/ 7315200 w 7396793"/>
              <a:gd name="connsiteY139" fmla="*/ 1982709 h 3331675"/>
              <a:gd name="connsiteX140" fmla="*/ 7333307 w 7396793"/>
              <a:gd name="connsiteY140" fmla="*/ 1846907 h 3331675"/>
              <a:gd name="connsiteX141" fmla="*/ 7351413 w 7396793"/>
              <a:gd name="connsiteY141" fmla="*/ 1629623 h 3331675"/>
              <a:gd name="connsiteX142" fmla="*/ 7360467 w 7396793"/>
              <a:gd name="connsiteY142" fmla="*/ 1575303 h 3331675"/>
              <a:gd name="connsiteX143" fmla="*/ 7369520 w 7396793"/>
              <a:gd name="connsiteY143" fmla="*/ 1530035 h 3331675"/>
              <a:gd name="connsiteX144" fmla="*/ 7378574 w 7396793"/>
              <a:gd name="connsiteY144" fmla="*/ 1439501 h 3331675"/>
              <a:gd name="connsiteX145" fmla="*/ 7396681 w 7396793"/>
              <a:gd name="connsiteY145" fmla="*/ 1367073 h 3331675"/>
              <a:gd name="connsiteX146" fmla="*/ 7387483 w 7396793"/>
              <a:gd name="connsiteY146" fmla="*/ 1320740 h 3331675"/>
              <a:gd name="connsiteX147" fmla="*/ 7385449 w 7396793"/>
              <a:gd name="connsiteY147" fmla="*/ 1294645 h 3331675"/>
              <a:gd name="connsiteX148" fmla="*/ 7383996 w 7396793"/>
              <a:gd name="connsiteY148" fmla="*/ 1250103 h 3331675"/>
              <a:gd name="connsiteX149" fmla="*/ 7359548 w 7396793"/>
              <a:gd name="connsiteY149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5884752 w 7396793"/>
              <a:gd name="connsiteY12" fmla="*/ 144855 h 3331675"/>
              <a:gd name="connsiteX13" fmla="*/ 5567881 w 7396793"/>
              <a:gd name="connsiteY13" fmla="*/ 99588 h 3331675"/>
              <a:gd name="connsiteX14" fmla="*/ 4291342 w 7396793"/>
              <a:gd name="connsiteY14" fmla="*/ 90534 h 3331675"/>
              <a:gd name="connsiteX15" fmla="*/ 4155540 w 7396793"/>
              <a:gd name="connsiteY15" fmla="*/ 72427 h 3331675"/>
              <a:gd name="connsiteX16" fmla="*/ 4028792 w 7396793"/>
              <a:gd name="connsiteY16" fmla="*/ 63374 h 3331675"/>
              <a:gd name="connsiteX17" fmla="*/ 3874883 w 7396793"/>
              <a:gd name="connsiteY17" fmla="*/ 45267 h 3331675"/>
              <a:gd name="connsiteX18" fmla="*/ 1982708 w 7396793"/>
              <a:gd name="connsiteY18" fmla="*/ 36214 h 3331675"/>
              <a:gd name="connsiteX19" fmla="*/ 1774479 w 7396793"/>
              <a:gd name="connsiteY19" fmla="*/ 9053 h 3331675"/>
              <a:gd name="connsiteX20" fmla="*/ 1647730 w 7396793"/>
              <a:gd name="connsiteY20" fmla="*/ 0 h 3331675"/>
              <a:gd name="connsiteX21" fmla="*/ 1176950 w 7396793"/>
              <a:gd name="connsiteY21" fmla="*/ 9053 h 3331675"/>
              <a:gd name="connsiteX22" fmla="*/ 1104522 w 7396793"/>
              <a:gd name="connsiteY22" fmla="*/ 27160 h 3331675"/>
              <a:gd name="connsiteX23" fmla="*/ 995881 w 7396793"/>
              <a:gd name="connsiteY23" fmla="*/ 45267 h 3331675"/>
              <a:gd name="connsiteX24" fmla="*/ 742384 w 7396793"/>
              <a:gd name="connsiteY24" fmla="*/ 63374 h 3331675"/>
              <a:gd name="connsiteX25" fmla="*/ 642796 w 7396793"/>
              <a:gd name="connsiteY25" fmla="*/ 81481 h 3331675"/>
              <a:gd name="connsiteX26" fmla="*/ 597528 w 7396793"/>
              <a:gd name="connsiteY26" fmla="*/ 90534 h 3331675"/>
              <a:gd name="connsiteX27" fmla="*/ 561314 w 7396793"/>
              <a:gd name="connsiteY27" fmla="*/ 99588 h 3331675"/>
              <a:gd name="connsiteX28" fmla="*/ 506994 w 7396793"/>
              <a:gd name="connsiteY28" fmla="*/ 108641 h 3331675"/>
              <a:gd name="connsiteX29" fmla="*/ 425512 w 7396793"/>
              <a:gd name="connsiteY29" fmla="*/ 135802 h 3331675"/>
              <a:gd name="connsiteX30" fmla="*/ 398352 w 7396793"/>
              <a:gd name="connsiteY30" fmla="*/ 144855 h 3331675"/>
              <a:gd name="connsiteX31" fmla="*/ 371192 w 7396793"/>
              <a:gd name="connsiteY31" fmla="*/ 153909 h 3331675"/>
              <a:gd name="connsiteX32" fmla="*/ 307817 w 7396793"/>
              <a:gd name="connsiteY32" fmla="*/ 172015 h 3331675"/>
              <a:gd name="connsiteX33" fmla="*/ 217283 w 7396793"/>
              <a:gd name="connsiteY33" fmla="*/ 226336 h 3331675"/>
              <a:gd name="connsiteX34" fmla="*/ 190122 w 7396793"/>
              <a:gd name="connsiteY34" fmla="*/ 244443 h 3331675"/>
              <a:gd name="connsiteX35" fmla="*/ 153908 w 7396793"/>
              <a:gd name="connsiteY35" fmla="*/ 298764 h 3331675"/>
              <a:gd name="connsiteX36" fmla="*/ 135802 w 7396793"/>
              <a:gd name="connsiteY36" fmla="*/ 325924 h 3331675"/>
              <a:gd name="connsiteX37" fmla="*/ 108641 w 7396793"/>
              <a:gd name="connsiteY37" fmla="*/ 380245 h 3331675"/>
              <a:gd name="connsiteX38" fmla="*/ 99588 w 7396793"/>
              <a:gd name="connsiteY38" fmla="*/ 796705 h 3331675"/>
              <a:gd name="connsiteX39" fmla="*/ 72427 w 7396793"/>
              <a:gd name="connsiteY39" fmla="*/ 878186 h 3331675"/>
              <a:gd name="connsiteX40" fmla="*/ 54320 w 7396793"/>
              <a:gd name="connsiteY40" fmla="*/ 932507 h 3331675"/>
              <a:gd name="connsiteX41" fmla="*/ 45267 w 7396793"/>
              <a:gd name="connsiteY41" fmla="*/ 959667 h 3331675"/>
              <a:gd name="connsiteX42" fmla="*/ 27160 w 7396793"/>
              <a:gd name="connsiteY42" fmla="*/ 1023041 h 3331675"/>
              <a:gd name="connsiteX43" fmla="*/ 18107 w 7396793"/>
              <a:gd name="connsiteY43" fmla="*/ 1095469 h 3331675"/>
              <a:gd name="connsiteX44" fmla="*/ 0 w 7396793"/>
              <a:gd name="connsiteY44" fmla="*/ 1367073 h 3331675"/>
              <a:gd name="connsiteX45" fmla="*/ 9053 w 7396793"/>
              <a:gd name="connsiteY45" fmla="*/ 1638677 h 3331675"/>
              <a:gd name="connsiteX46" fmla="*/ 27160 w 7396793"/>
              <a:gd name="connsiteY46" fmla="*/ 1801639 h 3331675"/>
              <a:gd name="connsiteX47" fmla="*/ 36213 w 7396793"/>
              <a:gd name="connsiteY47" fmla="*/ 1955548 h 3331675"/>
              <a:gd name="connsiteX48" fmla="*/ 45267 w 7396793"/>
              <a:gd name="connsiteY48" fmla="*/ 1982709 h 3331675"/>
              <a:gd name="connsiteX49" fmla="*/ 54320 w 7396793"/>
              <a:gd name="connsiteY49" fmla="*/ 2046083 h 3331675"/>
              <a:gd name="connsiteX50" fmla="*/ 99588 w 7396793"/>
              <a:gd name="connsiteY50" fmla="*/ 2127564 h 3331675"/>
              <a:gd name="connsiteX51" fmla="*/ 117695 w 7396793"/>
              <a:gd name="connsiteY51" fmla="*/ 2154724 h 3331675"/>
              <a:gd name="connsiteX52" fmla="*/ 126748 w 7396793"/>
              <a:gd name="connsiteY52" fmla="*/ 2181885 h 3331675"/>
              <a:gd name="connsiteX53" fmla="*/ 153908 w 7396793"/>
              <a:gd name="connsiteY53" fmla="*/ 2199992 h 3331675"/>
              <a:gd name="connsiteX54" fmla="*/ 181069 w 7396793"/>
              <a:gd name="connsiteY54" fmla="*/ 2227152 h 3331675"/>
              <a:gd name="connsiteX55" fmla="*/ 226336 w 7396793"/>
              <a:gd name="connsiteY55" fmla="*/ 2263366 h 3331675"/>
              <a:gd name="connsiteX56" fmla="*/ 280657 w 7396793"/>
              <a:gd name="connsiteY56" fmla="*/ 2299580 h 3331675"/>
              <a:gd name="connsiteX57" fmla="*/ 371192 w 7396793"/>
              <a:gd name="connsiteY57" fmla="*/ 2353901 h 3331675"/>
              <a:gd name="connsiteX58" fmla="*/ 398352 w 7396793"/>
              <a:gd name="connsiteY58" fmla="*/ 2372008 h 3331675"/>
              <a:gd name="connsiteX59" fmla="*/ 452673 w 7396793"/>
              <a:gd name="connsiteY59" fmla="*/ 2390114 h 3331675"/>
              <a:gd name="connsiteX60" fmla="*/ 479833 w 7396793"/>
              <a:gd name="connsiteY60" fmla="*/ 2408221 h 3331675"/>
              <a:gd name="connsiteX61" fmla="*/ 543208 w 7396793"/>
              <a:gd name="connsiteY61" fmla="*/ 2426328 h 3331675"/>
              <a:gd name="connsiteX62" fmla="*/ 615635 w 7396793"/>
              <a:gd name="connsiteY62" fmla="*/ 2444435 h 3331675"/>
              <a:gd name="connsiteX63" fmla="*/ 651849 w 7396793"/>
              <a:gd name="connsiteY63" fmla="*/ 2462542 h 3331675"/>
              <a:gd name="connsiteX64" fmla="*/ 688063 w 7396793"/>
              <a:gd name="connsiteY64" fmla="*/ 2471596 h 3331675"/>
              <a:gd name="connsiteX65" fmla="*/ 715223 w 7396793"/>
              <a:gd name="connsiteY65" fmla="*/ 2480649 h 3331675"/>
              <a:gd name="connsiteX66" fmla="*/ 814811 w 7396793"/>
              <a:gd name="connsiteY66" fmla="*/ 2507810 h 3331675"/>
              <a:gd name="connsiteX67" fmla="*/ 841972 w 7396793"/>
              <a:gd name="connsiteY67" fmla="*/ 2525916 h 3331675"/>
              <a:gd name="connsiteX68" fmla="*/ 896293 w 7396793"/>
              <a:gd name="connsiteY68" fmla="*/ 2544023 h 3331675"/>
              <a:gd name="connsiteX69" fmla="*/ 923453 w 7396793"/>
              <a:gd name="connsiteY69" fmla="*/ 2562130 h 3331675"/>
              <a:gd name="connsiteX70" fmla="*/ 950613 w 7396793"/>
              <a:gd name="connsiteY70" fmla="*/ 2589291 h 3331675"/>
              <a:gd name="connsiteX71" fmla="*/ 1041148 w 7396793"/>
              <a:gd name="connsiteY71" fmla="*/ 2616451 h 3331675"/>
              <a:gd name="connsiteX72" fmla="*/ 1068308 w 7396793"/>
              <a:gd name="connsiteY72" fmla="*/ 2625505 h 3331675"/>
              <a:gd name="connsiteX73" fmla="*/ 1149790 w 7396793"/>
              <a:gd name="connsiteY73" fmla="*/ 2643612 h 3331675"/>
              <a:gd name="connsiteX74" fmla="*/ 1213164 w 7396793"/>
              <a:gd name="connsiteY74" fmla="*/ 2670772 h 3331675"/>
              <a:gd name="connsiteX75" fmla="*/ 1240324 w 7396793"/>
              <a:gd name="connsiteY75" fmla="*/ 2679825 h 3331675"/>
              <a:gd name="connsiteX76" fmla="*/ 1312752 w 7396793"/>
              <a:gd name="connsiteY76" fmla="*/ 2697932 h 3331675"/>
              <a:gd name="connsiteX77" fmla="*/ 1348966 w 7396793"/>
              <a:gd name="connsiteY77" fmla="*/ 2706986 h 3331675"/>
              <a:gd name="connsiteX78" fmla="*/ 1385180 w 7396793"/>
              <a:gd name="connsiteY78" fmla="*/ 2716039 h 3331675"/>
              <a:gd name="connsiteX79" fmla="*/ 1439501 w 7396793"/>
              <a:gd name="connsiteY79" fmla="*/ 2734146 h 3331675"/>
              <a:gd name="connsiteX80" fmla="*/ 1511928 w 7396793"/>
              <a:gd name="connsiteY80" fmla="*/ 2752253 h 3331675"/>
              <a:gd name="connsiteX81" fmla="*/ 1548142 w 7396793"/>
              <a:gd name="connsiteY81" fmla="*/ 2770360 h 3331675"/>
              <a:gd name="connsiteX82" fmla="*/ 1620570 w 7396793"/>
              <a:gd name="connsiteY82" fmla="*/ 2788467 h 3331675"/>
              <a:gd name="connsiteX83" fmla="*/ 1711105 w 7396793"/>
              <a:gd name="connsiteY83" fmla="*/ 2806574 h 3331675"/>
              <a:gd name="connsiteX84" fmla="*/ 1747318 w 7396793"/>
              <a:gd name="connsiteY84" fmla="*/ 2815627 h 3331675"/>
              <a:gd name="connsiteX85" fmla="*/ 1828800 w 7396793"/>
              <a:gd name="connsiteY85" fmla="*/ 2842788 h 3331675"/>
              <a:gd name="connsiteX86" fmla="*/ 1901227 w 7396793"/>
              <a:gd name="connsiteY86" fmla="*/ 2860895 h 3331675"/>
              <a:gd name="connsiteX87" fmla="*/ 1928388 w 7396793"/>
              <a:gd name="connsiteY87" fmla="*/ 2879002 h 3331675"/>
              <a:gd name="connsiteX88" fmla="*/ 1973655 w 7396793"/>
              <a:gd name="connsiteY88" fmla="*/ 2888055 h 3331675"/>
              <a:gd name="connsiteX89" fmla="*/ 2000815 w 7396793"/>
              <a:gd name="connsiteY89" fmla="*/ 2897109 h 3331675"/>
              <a:gd name="connsiteX90" fmla="*/ 2073243 w 7396793"/>
              <a:gd name="connsiteY90" fmla="*/ 2915215 h 3331675"/>
              <a:gd name="connsiteX91" fmla="*/ 2109457 w 7396793"/>
              <a:gd name="connsiteY91" fmla="*/ 2924269 h 3331675"/>
              <a:gd name="connsiteX92" fmla="*/ 2154724 w 7396793"/>
              <a:gd name="connsiteY92" fmla="*/ 2942376 h 3331675"/>
              <a:gd name="connsiteX93" fmla="*/ 2245259 w 7396793"/>
              <a:gd name="connsiteY93" fmla="*/ 2960483 h 3331675"/>
              <a:gd name="connsiteX94" fmla="*/ 2326740 w 7396793"/>
              <a:gd name="connsiteY94" fmla="*/ 2987643 h 3331675"/>
              <a:gd name="connsiteX95" fmla="*/ 2399168 w 7396793"/>
              <a:gd name="connsiteY95" fmla="*/ 3005750 h 3331675"/>
              <a:gd name="connsiteX96" fmla="*/ 2435382 w 7396793"/>
              <a:gd name="connsiteY96" fmla="*/ 3023857 h 3331675"/>
              <a:gd name="connsiteX97" fmla="*/ 2589291 w 7396793"/>
              <a:gd name="connsiteY97" fmla="*/ 3041964 h 3331675"/>
              <a:gd name="connsiteX98" fmla="*/ 2679825 w 7396793"/>
              <a:gd name="connsiteY98" fmla="*/ 3069124 h 3331675"/>
              <a:gd name="connsiteX99" fmla="*/ 2734146 w 7396793"/>
              <a:gd name="connsiteY99" fmla="*/ 3087231 h 3331675"/>
              <a:gd name="connsiteX100" fmla="*/ 2770360 w 7396793"/>
              <a:gd name="connsiteY100" fmla="*/ 3096285 h 3331675"/>
              <a:gd name="connsiteX101" fmla="*/ 2797520 w 7396793"/>
              <a:gd name="connsiteY101" fmla="*/ 3105338 h 3331675"/>
              <a:gd name="connsiteX102" fmla="*/ 2915215 w 7396793"/>
              <a:gd name="connsiteY102" fmla="*/ 3132499 h 3331675"/>
              <a:gd name="connsiteX103" fmla="*/ 2942376 w 7396793"/>
              <a:gd name="connsiteY103" fmla="*/ 3150606 h 3331675"/>
              <a:gd name="connsiteX104" fmla="*/ 3041964 w 7396793"/>
              <a:gd name="connsiteY104" fmla="*/ 3177766 h 3331675"/>
              <a:gd name="connsiteX105" fmla="*/ 3096285 w 7396793"/>
              <a:gd name="connsiteY105" fmla="*/ 3186819 h 3331675"/>
              <a:gd name="connsiteX106" fmla="*/ 3159659 w 7396793"/>
              <a:gd name="connsiteY106" fmla="*/ 3204926 h 3331675"/>
              <a:gd name="connsiteX107" fmla="*/ 3186819 w 7396793"/>
              <a:gd name="connsiteY107" fmla="*/ 3213980 h 3331675"/>
              <a:gd name="connsiteX108" fmla="*/ 3223033 w 7396793"/>
              <a:gd name="connsiteY108" fmla="*/ 3223033 h 3331675"/>
              <a:gd name="connsiteX109" fmla="*/ 3250194 w 7396793"/>
              <a:gd name="connsiteY109" fmla="*/ 3232087 h 3331675"/>
              <a:gd name="connsiteX110" fmla="*/ 3331675 w 7396793"/>
              <a:gd name="connsiteY110" fmla="*/ 3250194 h 3331675"/>
              <a:gd name="connsiteX111" fmla="*/ 3449370 w 7396793"/>
              <a:gd name="connsiteY111" fmla="*/ 3277354 h 3331675"/>
              <a:gd name="connsiteX112" fmla="*/ 3585172 w 7396793"/>
              <a:gd name="connsiteY112" fmla="*/ 3295461 h 3331675"/>
              <a:gd name="connsiteX113" fmla="*/ 3675707 w 7396793"/>
              <a:gd name="connsiteY113" fmla="*/ 3304514 h 3331675"/>
              <a:gd name="connsiteX114" fmla="*/ 3748134 w 7396793"/>
              <a:gd name="connsiteY114" fmla="*/ 3313568 h 3331675"/>
              <a:gd name="connsiteX115" fmla="*/ 4662534 w 7396793"/>
              <a:gd name="connsiteY115" fmla="*/ 3322621 h 3331675"/>
              <a:gd name="connsiteX116" fmla="*/ 6083928 w 7396793"/>
              <a:gd name="connsiteY116" fmla="*/ 3331675 h 3331675"/>
              <a:gd name="connsiteX117" fmla="*/ 6400800 w 7396793"/>
              <a:gd name="connsiteY117" fmla="*/ 3322621 h 3331675"/>
              <a:gd name="connsiteX118" fmla="*/ 6554708 w 7396793"/>
              <a:gd name="connsiteY118" fmla="*/ 3313568 h 3331675"/>
              <a:gd name="connsiteX119" fmla="*/ 6808206 w 7396793"/>
              <a:gd name="connsiteY119" fmla="*/ 3304514 h 3331675"/>
              <a:gd name="connsiteX120" fmla="*/ 6980221 w 7396793"/>
              <a:gd name="connsiteY120" fmla="*/ 3286408 h 3331675"/>
              <a:gd name="connsiteX121" fmla="*/ 7007382 w 7396793"/>
              <a:gd name="connsiteY121" fmla="*/ 3268301 h 3331675"/>
              <a:gd name="connsiteX122" fmla="*/ 7016435 w 7396793"/>
              <a:gd name="connsiteY122" fmla="*/ 3241140 h 3331675"/>
              <a:gd name="connsiteX123" fmla="*/ 7043596 w 7396793"/>
              <a:gd name="connsiteY123" fmla="*/ 3232087 h 3331675"/>
              <a:gd name="connsiteX124" fmla="*/ 7070756 w 7396793"/>
              <a:gd name="connsiteY124" fmla="*/ 3213980 h 3331675"/>
              <a:gd name="connsiteX125" fmla="*/ 7106970 w 7396793"/>
              <a:gd name="connsiteY125" fmla="*/ 3177766 h 3331675"/>
              <a:gd name="connsiteX126" fmla="*/ 7125077 w 7396793"/>
              <a:gd name="connsiteY126" fmla="*/ 3150606 h 3331675"/>
              <a:gd name="connsiteX127" fmla="*/ 7134130 w 7396793"/>
              <a:gd name="connsiteY127" fmla="*/ 3123445 h 3331675"/>
              <a:gd name="connsiteX128" fmla="*/ 7161291 w 7396793"/>
              <a:gd name="connsiteY128" fmla="*/ 3105338 h 3331675"/>
              <a:gd name="connsiteX129" fmla="*/ 7179398 w 7396793"/>
              <a:gd name="connsiteY129" fmla="*/ 3051017 h 3331675"/>
              <a:gd name="connsiteX130" fmla="*/ 7197505 w 7396793"/>
              <a:gd name="connsiteY130" fmla="*/ 3023857 h 3331675"/>
              <a:gd name="connsiteX131" fmla="*/ 7215611 w 7396793"/>
              <a:gd name="connsiteY131" fmla="*/ 2915215 h 3331675"/>
              <a:gd name="connsiteX132" fmla="*/ 7233718 w 7396793"/>
              <a:gd name="connsiteY132" fmla="*/ 2815627 h 3331675"/>
              <a:gd name="connsiteX133" fmla="*/ 7242772 w 7396793"/>
              <a:gd name="connsiteY133" fmla="*/ 2480649 h 3331675"/>
              <a:gd name="connsiteX134" fmla="*/ 7260879 w 7396793"/>
              <a:gd name="connsiteY134" fmla="*/ 2362954 h 3331675"/>
              <a:gd name="connsiteX135" fmla="*/ 7278986 w 7396793"/>
              <a:gd name="connsiteY135" fmla="*/ 2163778 h 3331675"/>
              <a:gd name="connsiteX136" fmla="*/ 7297093 w 7396793"/>
              <a:gd name="connsiteY136" fmla="*/ 2100404 h 3331675"/>
              <a:gd name="connsiteX137" fmla="*/ 7306146 w 7396793"/>
              <a:gd name="connsiteY137" fmla="*/ 2027976 h 3331675"/>
              <a:gd name="connsiteX138" fmla="*/ 7315200 w 7396793"/>
              <a:gd name="connsiteY138" fmla="*/ 1982709 h 3331675"/>
              <a:gd name="connsiteX139" fmla="*/ 7333307 w 7396793"/>
              <a:gd name="connsiteY139" fmla="*/ 1846907 h 3331675"/>
              <a:gd name="connsiteX140" fmla="*/ 7351413 w 7396793"/>
              <a:gd name="connsiteY140" fmla="*/ 1629623 h 3331675"/>
              <a:gd name="connsiteX141" fmla="*/ 7360467 w 7396793"/>
              <a:gd name="connsiteY141" fmla="*/ 1575303 h 3331675"/>
              <a:gd name="connsiteX142" fmla="*/ 7369520 w 7396793"/>
              <a:gd name="connsiteY142" fmla="*/ 1530035 h 3331675"/>
              <a:gd name="connsiteX143" fmla="*/ 7378574 w 7396793"/>
              <a:gd name="connsiteY143" fmla="*/ 1439501 h 3331675"/>
              <a:gd name="connsiteX144" fmla="*/ 7396681 w 7396793"/>
              <a:gd name="connsiteY144" fmla="*/ 1367073 h 3331675"/>
              <a:gd name="connsiteX145" fmla="*/ 7387483 w 7396793"/>
              <a:gd name="connsiteY145" fmla="*/ 1320740 h 3331675"/>
              <a:gd name="connsiteX146" fmla="*/ 7385449 w 7396793"/>
              <a:gd name="connsiteY146" fmla="*/ 1294645 h 3331675"/>
              <a:gd name="connsiteX147" fmla="*/ 7383996 w 7396793"/>
              <a:gd name="connsiteY147" fmla="*/ 1250103 h 3331675"/>
              <a:gd name="connsiteX148" fmla="*/ 7359548 w 7396793"/>
              <a:gd name="connsiteY148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06970 w 7396793"/>
              <a:gd name="connsiteY3" fmla="*/ 289711 h 3331675"/>
              <a:gd name="connsiteX4" fmla="*/ 7070756 w 7396793"/>
              <a:gd name="connsiteY4" fmla="*/ 280657 h 3331675"/>
              <a:gd name="connsiteX5" fmla="*/ 6880633 w 7396793"/>
              <a:gd name="connsiteY5" fmla="*/ 262550 h 3331675"/>
              <a:gd name="connsiteX6" fmla="*/ 6817259 w 7396793"/>
              <a:gd name="connsiteY6" fmla="*/ 253497 h 3331675"/>
              <a:gd name="connsiteX7" fmla="*/ 6690510 w 7396793"/>
              <a:gd name="connsiteY7" fmla="*/ 244443 h 3331675"/>
              <a:gd name="connsiteX8" fmla="*/ 6627136 w 7396793"/>
              <a:gd name="connsiteY8" fmla="*/ 235390 h 3331675"/>
              <a:gd name="connsiteX9" fmla="*/ 6545655 w 7396793"/>
              <a:gd name="connsiteY9" fmla="*/ 226336 h 3331675"/>
              <a:gd name="connsiteX10" fmla="*/ 6437013 w 7396793"/>
              <a:gd name="connsiteY10" fmla="*/ 208229 h 3331675"/>
              <a:gd name="connsiteX11" fmla="*/ 5884752 w 7396793"/>
              <a:gd name="connsiteY11" fmla="*/ 144855 h 3331675"/>
              <a:gd name="connsiteX12" fmla="*/ 5567881 w 7396793"/>
              <a:gd name="connsiteY12" fmla="*/ 99588 h 3331675"/>
              <a:gd name="connsiteX13" fmla="*/ 4291342 w 7396793"/>
              <a:gd name="connsiteY13" fmla="*/ 90534 h 3331675"/>
              <a:gd name="connsiteX14" fmla="*/ 4155540 w 7396793"/>
              <a:gd name="connsiteY14" fmla="*/ 72427 h 3331675"/>
              <a:gd name="connsiteX15" fmla="*/ 4028792 w 7396793"/>
              <a:gd name="connsiteY15" fmla="*/ 63374 h 3331675"/>
              <a:gd name="connsiteX16" fmla="*/ 3874883 w 7396793"/>
              <a:gd name="connsiteY16" fmla="*/ 45267 h 3331675"/>
              <a:gd name="connsiteX17" fmla="*/ 1982708 w 7396793"/>
              <a:gd name="connsiteY17" fmla="*/ 36214 h 3331675"/>
              <a:gd name="connsiteX18" fmla="*/ 1774479 w 7396793"/>
              <a:gd name="connsiteY18" fmla="*/ 9053 h 3331675"/>
              <a:gd name="connsiteX19" fmla="*/ 1647730 w 7396793"/>
              <a:gd name="connsiteY19" fmla="*/ 0 h 3331675"/>
              <a:gd name="connsiteX20" fmla="*/ 1176950 w 7396793"/>
              <a:gd name="connsiteY20" fmla="*/ 9053 h 3331675"/>
              <a:gd name="connsiteX21" fmla="*/ 1104522 w 7396793"/>
              <a:gd name="connsiteY21" fmla="*/ 27160 h 3331675"/>
              <a:gd name="connsiteX22" fmla="*/ 995881 w 7396793"/>
              <a:gd name="connsiteY22" fmla="*/ 45267 h 3331675"/>
              <a:gd name="connsiteX23" fmla="*/ 742384 w 7396793"/>
              <a:gd name="connsiteY23" fmla="*/ 63374 h 3331675"/>
              <a:gd name="connsiteX24" fmla="*/ 642796 w 7396793"/>
              <a:gd name="connsiteY24" fmla="*/ 81481 h 3331675"/>
              <a:gd name="connsiteX25" fmla="*/ 597528 w 7396793"/>
              <a:gd name="connsiteY25" fmla="*/ 90534 h 3331675"/>
              <a:gd name="connsiteX26" fmla="*/ 561314 w 7396793"/>
              <a:gd name="connsiteY26" fmla="*/ 99588 h 3331675"/>
              <a:gd name="connsiteX27" fmla="*/ 506994 w 7396793"/>
              <a:gd name="connsiteY27" fmla="*/ 108641 h 3331675"/>
              <a:gd name="connsiteX28" fmla="*/ 425512 w 7396793"/>
              <a:gd name="connsiteY28" fmla="*/ 135802 h 3331675"/>
              <a:gd name="connsiteX29" fmla="*/ 398352 w 7396793"/>
              <a:gd name="connsiteY29" fmla="*/ 144855 h 3331675"/>
              <a:gd name="connsiteX30" fmla="*/ 371192 w 7396793"/>
              <a:gd name="connsiteY30" fmla="*/ 153909 h 3331675"/>
              <a:gd name="connsiteX31" fmla="*/ 307817 w 7396793"/>
              <a:gd name="connsiteY31" fmla="*/ 172015 h 3331675"/>
              <a:gd name="connsiteX32" fmla="*/ 217283 w 7396793"/>
              <a:gd name="connsiteY32" fmla="*/ 226336 h 3331675"/>
              <a:gd name="connsiteX33" fmla="*/ 190122 w 7396793"/>
              <a:gd name="connsiteY33" fmla="*/ 244443 h 3331675"/>
              <a:gd name="connsiteX34" fmla="*/ 153908 w 7396793"/>
              <a:gd name="connsiteY34" fmla="*/ 298764 h 3331675"/>
              <a:gd name="connsiteX35" fmla="*/ 135802 w 7396793"/>
              <a:gd name="connsiteY35" fmla="*/ 325924 h 3331675"/>
              <a:gd name="connsiteX36" fmla="*/ 108641 w 7396793"/>
              <a:gd name="connsiteY36" fmla="*/ 380245 h 3331675"/>
              <a:gd name="connsiteX37" fmla="*/ 99588 w 7396793"/>
              <a:gd name="connsiteY37" fmla="*/ 796705 h 3331675"/>
              <a:gd name="connsiteX38" fmla="*/ 72427 w 7396793"/>
              <a:gd name="connsiteY38" fmla="*/ 878186 h 3331675"/>
              <a:gd name="connsiteX39" fmla="*/ 54320 w 7396793"/>
              <a:gd name="connsiteY39" fmla="*/ 932507 h 3331675"/>
              <a:gd name="connsiteX40" fmla="*/ 45267 w 7396793"/>
              <a:gd name="connsiteY40" fmla="*/ 959667 h 3331675"/>
              <a:gd name="connsiteX41" fmla="*/ 27160 w 7396793"/>
              <a:gd name="connsiteY41" fmla="*/ 1023041 h 3331675"/>
              <a:gd name="connsiteX42" fmla="*/ 18107 w 7396793"/>
              <a:gd name="connsiteY42" fmla="*/ 1095469 h 3331675"/>
              <a:gd name="connsiteX43" fmla="*/ 0 w 7396793"/>
              <a:gd name="connsiteY43" fmla="*/ 1367073 h 3331675"/>
              <a:gd name="connsiteX44" fmla="*/ 9053 w 7396793"/>
              <a:gd name="connsiteY44" fmla="*/ 1638677 h 3331675"/>
              <a:gd name="connsiteX45" fmla="*/ 27160 w 7396793"/>
              <a:gd name="connsiteY45" fmla="*/ 1801639 h 3331675"/>
              <a:gd name="connsiteX46" fmla="*/ 36213 w 7396793"/>
              <a:gd name="connsiteY46" fmla="*/ 1955548 h 3331675"/>
              <a:gd name="connsiteX47" fmla="*/ 45267 w 7396793"/>
              <a:gd name="connsiteY47" fmla="*/ 1982709 h 3331675"/>
              <a:gd name="connsiteX48" fmla="*/ 54320 w 7396793"/>
              <a:gd name="connsiteY48" fmla="*/ 2046083 h 3331675"/>
              <a:gd name="connsiteX49" fmla="*/ 99588 w 7396793"/>
              <a:gd name="connsiteY49" fmla="*/ 2127564 h 3331675"/>
              <a:gd name="connsiteX50" fmla="*/ 117695 w 7396793"/>
              <a:gd name="connsiteY50" fmla="*/ 2154724 h 3331675"/>
              <a:gd name="connsiteX51" fmla="*/ 126748 w 7396793"/>
              <a:gd name="connsiteY51" fmla="*/ 2181885 h 3331675"/>
              <a:gd name="connsiteX52" fmla="*/ 153908 w 7396793"/>
              <a:gd name="connsiteY52" fmla="*/ 2199992 h 3331675"/>
              <a:gd name="connsiteX53" fmla="*/ 181069 w 7396793"/>
              <a:gd name="connsiteY53" fmla="*/ 2227152 h 3331675"/>
              <a:gd name="connsiteX54" fmla="*/ 226336 w 7396793"/>
              <a:gd name="connsiteY54" fmla="*/ 2263366 h 3331675"/>
              <a:gd name="connsiteX55" fmla="*/ 280657 w 7396793"/>
              <a:gd name="connsiteY55" fmla="*/ 2299580 h 3331675"/>
              <a:gd name="connsiteX56" fmla="*/ 371192 w 7396793"/>
              <a:gd name="connsiteY56" fmla="*/ 2353901 h 3331675"/>
              <a:gd name="connsiteX57" fmla="*/ 398352 w 7396793"/>
              <a:gd name="connsiteY57" fmla="*/ 2372008 h 3331675"/>
              <a:gd name="connsiteX58" fmla="*/ 452673 w 7396793"/>
              <a:gd name="connsiteY58" fmla="*/ 2390114 h 3331675"/>
              <a:gd name="connsiteX59" fmla="*/ 479833 w 7396793"/>
              <a:gd name="connsiteY59" fmla="*/ 2408221 h 3331675"/>
              <a:gd name="connsiteX60" fmla="*/ 543208 w 7396793"/>
              <a:gd name="connsiteY60" fmla="*/ 2426328 h 3331675"/>
              <a:gd name="connsiteX61" fmla="*/ 615635 w 7396793"/>
              <a:gd name="connsiteY61" fmla="*/ 2444435 h 3331675"/>
              <a:gd name="connsiteX62" fmla="*/ 651849 w 7396793"/>
              <a:gd name="connsiteY62" fmla="*/ 2462542 h 3331675"/>
              <a:gd name="connsiteX63" fmla="*/ 688063 w 7396793"/>
              <a:gd name="connsiteY63" fmla="*/ 2471596 h 3331675"/>
              <a:gd name="connsiteX64" fmla="*/ 715223 w 7396793"/>
              <a:gd name="connsiteY64" fmla="*/ 2480649 h 3331675"/>
              <a:gd name="connsiteX65" fmla="*/ 814811 w 7396793"/>
              <a:gd name="connsiteY65" fmla="*/ 2507810 h 3331675"/>
              <a:gd name="connsiteX66" fmla="*/ 841972 w 7396793"/>
              <a:gd name="connsiteY66" fmla="*/ 2525916 h 3331675"/>
              <a:gd name="connsiteX67" fmla="*/ 896293 w 7396793"/>
              <a:gd name="connsiteY67" fmla="*/ 2544023 h 3331675"/>
              <a:gd name="connsiteX68" fmla="*/ 923453 w 7396793"/>
              <a:gd name="connsiteY68" fmla="*/ 2562130 h 3331675"/>
              <a:gd name="connsiteX69" fmla="*/ 950613 w 7396793"/>
              <a:gd name="connsiteY69" fmla="*/ 2589291 h 3331675"/>
              <a:gd name="connsiteX70" fmla="*/ 1041148 w 7396793"/>
              <a:gd name="connsiteY70" fmla="*/ 2616451 h 3331675"/>
              <a:gd name="connsiteX71" fmla="*/ 1068308 w 7396793"/>
              <a:gd name="connsiteY71" fmla="*/ 2625505 h 3331675"/>
              <a:gd name="connsiteX72" fmla="*/ 1149790 w 7396793"/>
              <a:gd name="connsiteY72" fmla="*/ 2643612 h 3331675"/>
              <a:gd name="connsiteX73" fmla="*/ 1213164 w 7396793"/>
              <a:gd name="connsiteY73" fmla="*/ 2670772 h 3331675"/>
              <a:gd name="connsiteX74" fmla="*/ 1240324 w 7396793"/>
              <a:gd name="connsiteY74" fmla="*/ 2679825 h 3331675"/>
              <a:gd name="connsiteX75" fmla="*/ 1312752 w 7396793"/>
              <a:gd name="connsiteY75" fmla="*/ 2697932 h 3331675"/>
              <a:gd name="connsiteX76" fmla="*/ 1348966 w 7396793"/>
              <a:gd name="connsiteY76" fmla="*/ 2706986 h 3331675"/>
              <a:gd name="connsiteX77" fmla="*/ 1385180 w 7396793"/>
              <a:gd name="connsiteY77" fmla="*/ 2716039 h 3331675"/>
              <a:gd name="connsiteX78" fmla="*/ 1439501 w 7396793"/>
              <a:gd name="connsiteY78" fmla="*/ 2734146 h 3331675"/>
              <a:gd name="connsiteX79" fmla="*/ 1511928 w 7396793"/>
              <a:gd name="connsiteY79" fmla="*/ 2752253 h 3331675"/>
              <a:gd name="connsiteX80" fmla="*/ 1548142 w 7396793"/>
              <a:gd name="connsiteY80" fmla="*/ 2770360 h 3331675"/>
              <a:gd name="connsiteX81" fmla="*/ 1620570 w 7396793"/>
              <a:gd name="connsiteY81" fmla="*/ 2788467 h 3331675"/>
              <a:gd name="connsiteX82" fmla="*/ 1711105 w 7396793"/>
              <a:gd name="connsiteY82" fmla="*/ 2806574 h 3331675"/>
              <a:gd name="connsiteX83" fmla="*/ 1747318 w 7396793"/>
              <a:gd name="connsiteY83" fmla="*/ 2815627 h 3331675"/>
              <a:gd name="connsiteX84" fmla="*/ 1828800 w 7396793"/>
              <a:gd name="connsiteY84" fmla="*/ 2842788 h 3331675"/>
              <a:gd name="connsiteX85" fmla="*/ 1901227 w 7396793"/>
              <a:gd name="connsiteY85" fmla="*/ 2860895 h 3331675"/>
              <a:gd name="connsiteX86" fmla="*/ 1928388 w 7396793"/>
              <a:gd name="connsiteY86" fmla="*/ 2879002 h 3331675"/>
              <a:gd name="connsiteX87" fmla="*/ 1973655 w 7396793"/>
              <a:gd name="connsiteY87" fmla="*/ 2888055 h 3331675"/>
              <a:gd name="connsiteX88" fmla="*/ 2000815 w 7396793"/>
              <a:gd name="connsiteY88" fmla="*/ 2897109 h 3331675"/>
              <a:gd name="connsiteX89" fmla="*/ 2073243 w 7396793"/>
              <a:gd name="connsiteY89" fmla="*/ 2915215 h 3331675"/>
              <a:gd name="connsiteX90" fmla="*/ 2109457 w 7396793"/>
              <a:gd name="connsiteY90" fmla="*/ 2924269 h 3331675"/>
              <a:gd name="connsiteX91" fmla="*/ 2154724 w 7396793"/>
              <a:gd name="connsiteY91" fmla="*/ 2942376 h 3331675"/>
              <a:gd name="connsiteX92" fmla="*/ 2245259 w 7396793"/>
              <a:gd name="connsiteY92" fmla="*/ 2960483 h 3331675"/>
              <a:gd name="connsiteX93" fmla="*/ 2326740 w 7396793"/>
              <a:gd name="connsiteY93" fmla="*/ 2987643 h 3331675"/>
              <a:gd name="connsiteX94" fmla="*/ 2399168 w 7396793"/>
              <a:gd name="connsiteY94" fmla="*/ 3005750 h 3331675"/>
              <a:gd name="connsiteX95" fmla="*/ 2435382 w 7396793"/>
              <a:gd name="connsiteY95" fmla="*/ 3023857 h 3331675"/>
              <a:gd name="connsiteX96" fmla="*/ 2589291 w 7396793"/>
              <a:gd name="connsiteY96" fmla="*/ 3041964 h 3331675"/>
              <a:gd name="connsiteX97" fmla="*/ 2679825 w 7396793"/>
              <a:gd name="connsiteY97" fmla="*/ 3069124 h 3331675"/>
              <a:gd name="connsiteX98" fmla="*/ 2734146 w 7396793"/>
              <a:gd name="connsiteY98" fmla="*/ 3087231 h 3331675"/>
              <a:gd name="connsiteX99" fmla="*/ 2770360 w 7396793"/>
              <a:gd name="connsiteY99" fmla="*/ 3096285 h 3331675"/>
              <a:gd name="connsiteX100" fmla="*/ 2797520 w 7396793"/>
              <a:gd name="connsiteY100" fmla="*/ 3105338 h 3331675"/>
              <a:gd name="connsiteX101" fmla="*/ 2915215 w 7396793"/>
              <a:gd name="connsiteY101" fmla="*/ 3132499 h 3331675"/>
              <a:gd name="connsiteX102" fmla="*/ 2942376 w 7396793"/>
              <a:gd name="connsiteY102" fmla="*/ 3150606 h 3331675"/>
              <a:gd name="connsiteX103" fmla="*/ 3041964 w 7396793"/>
              <a:gd name="connsiteY103" fmla="*/ 3177766 h 3331675"/>
              <a:gd name="connsiteX104" fmla="*/ 3096285 w 7396793"/>
              <a:gd name="connsiteY104" fmla="*/ 3186819 h 3331675"/>
              <a:gd name="connsiteX105" fmla="*/ 3159659 w 7396793"/>
              <a:gd name="connsiteY105" fmla="*/ 3204926 h 3331675"/>
              <a:gd name="connsiteX106" fmla="*/ 3186819 w 7396793"/>
              <a:gd name="connsiteY106" fmla="*/ 3213980 h 3331675"/>
              <a:gd name="connsiteX107" fmla="*/ 3223033 w 7396793"/>
              <a:gd name="connsiteY107" fmla="*/ 3223033 h 3331675"/>
              <a:gd name="connsiteX108" fmla="*/ 3250194 w 7396793"/>
              <a:gd name="connsiteY108" fmla="*/ 3232087 h 3331675"/>
              <a:gd name="connsiteX109" fmla="*/ 3331675 w 7396793"/>
              <a:gd name="connsiteY109" fmla="*/ 3250194 h 3331675"/>
              <a:gd name="connsiteX110" fmla="*/ 3449370 w 7396793"/>
              <a:gd name="connsiteY110" fmla="*/ 3277354 h 3331675"/>
              <a:gd name="connsiteX111" fmla="*/ 3585172 w 7396793"/>
              <a:gd name="connsiteY111" fmla="*/ 3295461 h 3331675"/>
              <a:gd name="connsiteX112" fmla="*/ 3675707 w 7396793"/>
              <a:gd name="connsiteY112" fmla="*/ 3304514 h 3331675"/>
              <a:gd name="connsiteX113" fmla="*/ 3748134 w 7396793"/>
              <a:gd name="connsiteY113" fmla="*/ 3313568 h 3331675"/>
              <a:gd name="connsiteX114" fmla="*/ 4662534 w 7396793"/>
              <a:gd name="connsiteY114" fmla="*/ 3322621 h 3331675"/>
              <a:gd name="connsiteX115" fmla="*/ 6083928 w 7396793"/>
              <a:gd name="connsiteY115" fmla="*/ 3331675 h 3331675"/>
              <a:gd name="connsiteX116" fmla="*/ 6400800 w 7396793"/>
              <a:gd name="connsiteY116" fmla="*/ 3322621 h 3331675"/>
              <a:gd name="connsiteX117" fmla="*/ 6554708 w 7396793"/>
              <a:gd name="connsiteY117" fmla="*/ 3313568 h 3331675"/>
              <a:gd name="connsiteX118" fmla="*/ 6808206 w 7396793"/>
              <a:gd name="connsiteY118" fmla="*/ 3304514 h 3331675"/>
              <a:gd name="connsiteX119" fmla="*/ 6980221 w 7396793"/>
              <a:gd name="connsiteY119" fmla="*/ 3286408 h 3331675"/>
              <a:gd name="connsiteX120" fmla="*/ 7007382 w 7396793"/>
              <a:gd name="connsiteY120" fmla="*/ 3268301 h 3331675"/>
              <a:gd name="connsiteX121" fmla="*/ 7016435 w 7396793"/>
              <a:gd name="connsiteY121" fmla="*/ 3241140 h 3331675"/>
              <a:gd name="connsiteX122" fmla="*/ 7043596 w 7396793"/>
              <a:gd name="connsiteY122" fmla="*/ 3232087 h 3331675"/>
              <a:gd name="connsiteX123" fmla="*/ 7070756 w 7396793"/>
              <a:gd name="connsiteY123" fmla="*/ 3213980 h 3331675"/>
              <a:gd name="connsiteX124" fmla="*/ 7106970 w 7396793"/>
              <a:gd name="connsiteY124" fmla="*/ 3177766 h 3331675"/>
              <a:gd name="connsiteX125" fmla="*/ 7125077 w 7396793"/>
              <a:gd name="connsiteY125" fmla="*/ 3150606 h 3331675"/>
              <a:gd name="connsiteX126" fmla="*/ 7134130 w 7396793"/>
              <a:gd name="connsiteY126" fmla="*/ 3123445 h 3331675"/>
              <a:gd name="connsiteX127" fmla="*/ 7161291 w 7396793"/>
              <a:gd name="connsiteY127" fmla="*/ 3105338 h 3331675"/>
              <a:gd name="connsiteX128" fmla="*/ 7179398 w 7396793"/>
              <a:gd name="connsiteY128" fmla="*/ 3051017 h 3331675"/>
              <a:gd name="connsiteX129" fmla="*/ 7197505 w 7396793"/>
              <a:gd name="connsiteY129" fmla="*/ 3023857 h 3331675"/>
              <a:gd name="connsiteX130" fmla="*/ 7215611 w 7396793"/>
              <a:gd name="connsiteY130" fmla="*/ 2915215 h 3331675"/>
              <a:gd name="connsiteX131" fmla="*/ 7233718 w 7396793"/>
              <a:gd name="connsiteY131" fmla="*/ 2815627 h 3331675"/>
              <a:gd name="connsiteX132" fmla="*/ 7242772 w 7396793"/>
              <a:gd name="connsiteY132" fmla="*/ 2480649 h 3331675"/>
              <a:gd name="connsiteX133" fmla="*/ 7260879 w 7396793"/>
              <a:gd name="connsiteY133" fmla="*/ 2362954 h 3331675"/>
              <a:gd name="connsiteX134" fmla="*/ 7278986 w 7396793"/>
              <a:gd name="connsiteY134" fmla="*/ 2163778 h 3331675"/>
              <a:gd name="connsiteX135" fmla="*/ 7297093 w 7396793"/>
              <a:gd name="connsiteY135" fmla="*/ 2100404 h 3331675"/>
              <a:gd name="connsiteX136" fmla="*/ 7306146 w 7396793"/>
              <a:gd name="connsiteY136" fmla="*/ 2027976 h 3331675"/>
              <a:gd name="connsiteX137" fmla="*/ 7315200 w 7396793"/>
              <a:gd name="connsiteY137" fmla="*/ 1982709 h 3331675"/>
              <a:gd name="connsiteX138" fmla="*/ 7333307 w 7396793"/>
              <a:gd name="connsiteY138" fmla="*/ 1846907 h 3331675"/>
              <a:gd name="connsiteX139" fmla="*/ 7351413 w 7396793"/>
              <a:gd name="connsiteY139" fmla="*/ 1629623 h 3331675"/>
              <a:gd name="connsiteX140" fmla="*/ 7360467 w 7396793"/>
              <a:gd name="connsiteY140" fmla="*/ 1575303 h 3331675"/>
              <a:gd name="connsiteX141" fmla="*/ 7369520 w 7396793"/>
              <a:gd name="connsiteY141" fmla="*/ 1530035 h 3331675"/>
              <a:gd name="connsiteX142" fmla="*/ 7378574 w 7396793"/>
              <a:gd name="connsiteY142" fmla="*/ 1439501 h 3331675"/>
              <a:gd name="connsiteX143" fmla="*/ 7396681 w 7396793"/>
              <a:gd name="connsiteY143" fmla="*/ 1367073 h 3331675"/>
              <a:gd name="connsiteX144" fmla="*/ 7387483 w 7396793"/>
              <a:gd name="connsiteY144" fmla="*/ 1320740 h 3331675"/>
              <a:gd name="connsiteX145" fmla="*/ 7385449 w 7396793"/>
              <a:gd name="connsiteY145" fmla="*/ 1294645 h 3331675"/>
              <a:gd name="connsiteX146" fmla="*/ 7383996 w 7396793"/>
              <a:gd name="connsiteY146" fmla="*/ 1250103 h 3331675"/>
              <a:gd name="connsiteX147" fmla="*/ 7359548 w 7396793"/>
              <a:gd name="connsiteY147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106970 w 7396793"/>
              <a:gd name="connsiteY2" fmla="*/ 289711 h 3331675"/>
              <a:gd name="connsiteX3" fmla="*/ 7070756 w 7396793"/>
              <a:gd name="connsiteY3" fmla="*/ 280657 h 3331675"/>
              <a:gd name="connsiteX4" fmla="*/ 6880633 w 7396793"/>
              <a:gd name="connsiteY4" fmla="*/ 262550 h 3331675"/>
              <a:gd name="connsiteX5" fmla="*/ 6817259 w 7396793"/>
              <a:gd name="connsiteY5" fmla="*/ 253497 h 3331675"/>
              <a:gd name="connsiteX6" fmla="*/ 6690510 w 7396793"/>
              <a:gd name="connsiteY6" fmla="*/ 244443 h 3331675"/>
              <a:gd name="connsiteX7" fmla="*/ 6627136 w 7396793"/>
              <a:gd name="connsiteY7" fmla="*/ 235390 h 3331675"/>
              <a:gd name="connsiteX8" fmla="*/ 6545655 w 7396793"/>
              <a:gd name="connsiteY8" fmla="*/ 226336 h 3331675"/>
              <a:gd name="connsiteX9" fmla="*/ 6437013 w 7396793"/>
              <a:gd name="connsiteY9" fmla="*/ 208229 h 3331675"/>
              <a:gd name="connsiteX10" fmla="*/ 5884752 w 7396793"/>
              <a:gd name="connsiteY10" fmla="*/ 144855 h 3331675"/>
              <a:gd name="connsiteX11" fmla="*/ 5567881 w 7396793"/>
              <a:gd name="connsiteY11" fmla="*/ 99588 h 3331675"/>
              <a:gd name="connsiteX12" fmla="*/ 4291342 w 7396793"/>
              <a:gd name="connsiteY12" fmla="*/ 90534 h 3331675"/>
              <a:gd name="connsiteX13" fmla="*/ 4155540 w 7396793"/>
              <a:gd name="connsiteY13" fmla="*/ 72427 h 3331675"/>
              <a:gd name="connsiteX14" fmla="*/ 4028792 w 7396793"/>
              <a:gd name="connsiteY14" fmla="*/ 63374 h 3331675"/>
              <a:gd name="connsiteX15" fmla="*/ 3874883 w 7396793"/>
              <a:gd name="connsiteY15" fmla="*/ 45267 h 3331675"/>
              <a:gd name="connsiteX16" fmla="*/ 1982708 w 7396793"/>
              <a:gd name="connsiteY16" fmla="*/ 36214 h 3331675"/>
              <a:gd name="connsiteX17" fmla="*/ 1774479 w 7396793"/>
              <a:gd name="connsiteY17" fmla="*/ 9053 h 3331675"/>
              <a:gd name="connsiteX18" fmla="*/ 1647730 w 7396793"/>
              <a:gd name="connsiteY18" fmla="*/ 0 h 3331675"/>
              <a:gd name="connsiteX19" fmla="*/ 1176950 w 7396793"/>
              <a:gd name="connsiteY19" fmla="*/ 9053 h 3331675"/>
              <a:gd name="connsiteX20" fmla="*/ 1104522 w 7396793"/>
              <a:gd name="connsiteY20" fmla="*/ 27160 h 3331675"/>
              <a:gd name="connsiteX21" fmla="*/ 995881 w 7396793"/>
              <a:gd name="connsiteY21" fmla="*/ 45267 h 3331675"/>
              <a:gd name="connsiteX22" fmla="*/ 742384 w 7396793"/>
              <a:gd name="connsiteY22" fmla="*/ 63374 h 3331675"/>
              <a:gd name="connsiteX23" fmla="*/ 642796 w 7396793"/>
              <a:gd name="connsiteY23" fmla="*/ 81481 h 3331675"/>
              <a:gd name="connsiteX24" fmla="*/ 597528 w 7396793"/>
              <a:gd name="connsiteY24" fmla="*/ 90534 h 3331675"/>
              <a:gd name="connsiteX25" fmla="*/ 561314 w 7396793"/>
              <a:gd name="connsiteY25" fmla="*/ 99588 h 3331675"/>
              <a:gd name="connsiteX26" fmla="*/ 506994 w 7396793"/>
              <a:gd name="connsiteY26" fmla="*/ 108641 h 3331675"/>
              <a:gd name="connsiteX27" fmla="*/ 425512 w 7396793"/>
              <a:gd name="connsiteY27" fmla="*/ 135802 h 3331675"/>
              <a:gd name="connsiteX28" fmla="*/ 398352 w 7396793"/>
              <a:gd name="connsiteY28" fmla="*/ 144855 h 3331675"/>
              <a:gd name="connsiteX29" fmla="*/ 371192 w 7396793"/>
              <a:gd name="connsiteY29" fmla="*/ 153909 h 3331675"/>
              <a:gd name="connsiteX30" fmla="*/ 307817 w 7396793"/>
              <a:gd name="connsiteY30" fmla="*/ 172015 h 3331675"/>
              <a:gd name="connsiteX31" fmla="*/ 217283 w 7396793"/>
              <a:gd name="connsiteY31" fmla="*/ 226336 h 3331675"/>
              <a:gd name="connsiteX32" fmla="*/ 190122 w 7396793"/>
              <a:gd name="connsiteY32" fmla="*/ 244443 h 3331675"/>
              <a:gd name="connsiteX33" fmla="*/ 153908 w 7396793"/>
              <a:gd name="connsiteY33" fmla="*/ 298764 h 3331675"/>
              <a:gd name="connsiteX34" fmla="*/ 135802 w 7396793"/>
              <a:gd name="connsiteY34" fmla="*/ 325924 h 3331675"/>
              <a:gd name="connsiteX35" fmla="*/ 108641 w 7396793"/>
              <a:gd name="connsiteY35" fmla="*/ 380245 h 3331675"/>
              <a:gd name="connsiteX36" fmla="*/ 99588 w 7396793"/>
              <a:gd name="connsiteY36" fmla="*/ 796705 h 3331675"/>
              <a:gd name="connsiteX37" fmla="*/ 72427 w 7396793"/>
              <a:gd name="connsiteY37" fmla="*/ 878186 h 3331675"/>
              <a:gd name="connsiteX38" fmla="*/ 54320 w 7396793"/>
              <a:gd name="connsiteY38" fmla="*/ 932507 h 3331675"/>
              <a:gd name="connsiteX39" fmla="*/ 45267 w 7396793"/>
              <a:gd name="connsiteY39" fmla="*/ 959667 h 3331675"/>
              <a:gd name="connsiteX40" fmla="*/ 27160 w 7396793"/>
              <a:gd name="connsiteY40" fmla="*/ 1023041 h 3331675"/>
              <a:gd name="connsiteX41" fmla="*/ 18107 w 7396793"/>
              <a:gd name="connsiteY41" fmla="*/ 1095469 h 3331675"/>
              <a:gd name="connsiteX42" fmla="*/ 0 w 7396793"/>
              <a:gd name="connsiteY42" fmla="*/ 1367073 h 3331675"/>
              <a:gd name="connsiteX43" fmla="*/ 9053 w 7396793"/>
              <a:gd name="connsiteY43" fmla="*/ 1638677 h 3331675"/>
              <a:gd name="connsiteX44" fmla="*/ 27160 w 7396793"/>
              <a:gd name="connsiteY44" fmla="*/ 1801639 h 3331675"/>
              <a:gd name="connsiteX45" fmla="*/ 36213 w 7396793"/>
              <a:gd name="connsiteY45" fmla="*/ 1955548 h 3331675"/>
              <a:gd name="connsiteX46" fmla="*/ 45267 w 7396793"/>
              <a:gd name="connsiteY46" fmla="*/ 1982709 h 3331675"/>
              <a:gd name="connsiteX47" fmla="*/ 54320 w 7396793"/>
              <a:gd name="connsiteY47" fmla="*/ 2046083 h 3331675"/>
              <a:gd name="connsiteX48" fmla="*/ 99588 w 7396793"/>
              <a:gd name="connsiteY48" fmla="*/ 2127564 h 3331675"/>
              <a:gd name="connsiteX49" fmla="*/ 117695 w 7396793"/>
              <a:gd name="connsiteY49" fmla="*/ 2154724 h 3331675"/>
              <a:gd name="connsiteX50" fmla="*/ 126748 w 7396793"/>
              <a:gd name="connsiteY50" fmla="*/ 2181885 h 3331675"/>
              <a:gd name="connsiteX51" fmla="*/ 153908 w 7396793"/>
              <a:gd name="connsiteY51" fmla="*/ 2199992 h 3331675"/>
              <a:gd name="connsiteX52" fmla="*/ 181069 w 7396793"/>
              <a:gd name="connsiteY52" fmla="*/ 2227152 h 3331675"/>
              <a:gd name="connsiteX53" fmla="*/ 226336 w 7396793"/>
              <a:gd name="connsiteY53" fmla="*/ 2263366 h 3331675"/>
              <a:gd name="connsiteX54" fmla="*/ 280657 w 7396793"/>
              <a:gd name="connsiteY54" fmla="*/ 2299580 h 3331675"/>
              <a:gd name="connsiteX55" fmla="*/ 371192 w 7396793"/>
              <a:gd name="connsiteY55" fmla="*/ 2353901 h 3331675"/>
              <a:gd name="connsiteX56" fmla="*/ 398352 w 7396793"/>
              <a:gd name="connsiteY56" fmla="*/ 2372008 h 3331675"/>
              <a:gd name="connsiteX57" fmla="*/ 452673 w 7396793"/>
              <a:gd name="connsiteY57" fmla="*/ 2390114 h 3331675"/>
              <a:gd name="connsiteX58" fmla="*/ 479833 w 7396793"/>
              <a:gd name="connsiteY58" fmla="*/ 2408221 h 3331675"/>
              <a:gd name="connsiteX59" fmla="*/ 543208 w 7396793"/>
              <a:gd name="connsiteY59" fmla="*/ 2426328 h 3331675"/>
              <a:gd name="connsiteX60" fmla="*/ 615635 w 7396793"/>
              <a:gd name="connsiteY60" fmla="*/ 2444435 h 3331675"/>
              <a:gd name="connsiteX61" fmla="*/ 651849 w 7396793"/>
              <a:gd name="connsiteY61" fmla="*/ 2462542 h 3331675"/>
              <a:gd name="connsiteX62" fmla="*/ 688063 w 7396793"/>
              <a:gd name="connsiteY62" fmla="*/ 2471596 h 3331675"/>
              <a:gd name="connsiteX63" fmla="*/ 715223 w 7396793"/>
              <a:gd name="connsiteY63" fmla="*/ 2480649 h 3331675"/>
              <a:gd name="connsiteX64" fmla="*/ 814811 w 7396793"/>
              <a:gd name="connsiteY64" fmla="*/ 2507810 h 3331675"/>
              <a:gd name="connsiteX65" fmla="*/ 841972 w 7396793"/>
              <a:gd name="connsiteY65" fmla="*/ 2525916 h 3331675"/>
              <a:gd name="connsiteX66" fmla="*/ 896293 w 7396793"/>
              <a:gd name="connsiteY66" fmla="*/ 2544023 h 3331675"/>
              <a:gd name="connsiteX67" fmla="*/ 923453 w 7396793"/>
              <a:gd name="connsiteY67" fmla="*/ 2562130 h 3331675"/>
              <a:gd name="connsiteX68" fmla="*/ 950613 w 7396793"/>
              <a:gd name="connsiteY68" fmla="*/ 2589291 h 3331675"/>
              <a:gd name="connsiteX69" fmla="*/ 1041148 w 7396793"/>
              <a:gd name="connsiteY69" fmla="*/ 2616451 h 3331675"/>
              <a:gd name="connsiteX70" fmla="*/ 1068308 w 7396793"/>
              <a:gd name="connsiteY70" fmla="*/ 2625505 h 3331675"/>
              <a:gd name="connsiteX71" fmla="*/ 1149790 w 7396793"/>
              <a:gd name="connsiteY71" fmla="*/ 2643612 h 3331675"/>
              <a:gd name="connsiteX72" fmla="*/ 1213164 w 7396793"/>
              <a:gd name="connsiteY72" fmla="*/ 2670772 h 3331675"/>
              <a:gd name="connsiteX73" fmla="*/ 1240324 w 7396793"/>
              <a:gd name="connsiteY73" fmla="*/ 2679825 h 3331675"/>
              <a:gd name="connsiteX74" fmla="*/ 1312752 w 7396793"/>
              <a:gd name="connsiteY74" fmla="*/ 2697932 h 3331675"/>
              <a:gd name="connsiteX75" fmla="*/ 1348966 w 7396793"/>
              <a:gd name="connsiteY75" fmla="*/ 2706986 h 3331675"/>
              <a:gd name="connsiteX76" fmla="*/ 1385180 w 7396793"/>
              <a:gd name="connsiteY76" fmla="*/ 2716039 h 3331675"/>
              <a:gd name="connsiteX77" fmla="*/ 1439501 w 7396793"/>
              <a:gd name="connsiteY77" fmla="*/ 2734146 h 3331675"/>
              <a:gd name="connsiteX78" fmla="*/ 1511928 w 7396793"/>
              <a:gd name="connsiteY78" fmla="*/ 2752253 h 3331675"/>
              <a:gd name="connsiteX79" fmla="*/ 1548142 w 7396793"/>
              <a:gd name="connsiteY79" fmla="*/ 2770360 h 3331675"/>
              <a:gd name="connsiteX80" fmla="*/ 1620570 w 7396793"/>
              <a:gd name="connsiteY80" fmla="*/ 2788467 h 3331675"/>
              <a:gd name="connsiteX81" fmla="*/ 1711105 w 7396793"/>
              <a:gd name="connsiteY81" fmla="*/ 2806574 h 3331675"/>
              <a:gd name="connsiteX82" fmla="*/ 1747318 w 7396793"/>
              <a:gd name="connsiteY82" fmla="*/ 2815627 h 3331675"/>
              <a:gd name="connsiteX83" fmla="*/ 1828800 w 7396793"/>
              <a:gd name="connsiteY83" fmla="*/ 2842788 h 3331675"/>
              <a:gd name="connsiteX84" fmla="*/ 1901227 w 7396793"/>
              <a:gd name="connsiteY84" fmla="*/ 2860895 h 3331675"/>
              <a:gd name="connsiteX85" fmla="*/ 1928388 w 7396793"/>
              <a:gd name="connsiteY85" fmla="*/ 2879002 h 3331675"/>
              <a:gd name="connsiteX86" fmla="*/ 1973655 w 7396793"/>
              <a:gd name="connsiteY86" fmla="*/ 2888055 h 3331675"/>
              <a:gd name="connsiteX87" fmla="*/ 2000815 w 7396793"/>
              <a:gd name="connsiteY87" fmla="*/ 2897109 h 3331675"/>
              <a:gd name="connsiteX88" fmla="*/ 2073243 w 7396793"/>
              <a:gd name="connsiteY88" fmla="*/ 2915215 h 3331675"/>
              <a:gd name="connsiteX89" fmla="*/ 2109457 w 7396793"/>
              <a:gd name="connsiteY89" fmla="*/ 2924269 h 3331675"/>
              <a:gd name="connsiteX90" fmla="*/ 2154724 w 7396793"/>
              <a:gd name="connsiteY90" fmla="*/ 2942376 h 3331675"/>
              <a:gd name="connsiteX91" fmla="*/ 2245259 w 7396793"/>
              <a:gd name="connsiteY91" fmla="*/ 2960483 h 3331675"/>
              <a:gd name="connsiteX92" fmla="*/ 2326740 w 7396793"/>
              <a:gd name="connsiteY92" fmla="*/ 2987643 h 3331675"/>
              <a:gd name="connsiteX93" fmla="*/ 2399168 w 7396793"/>
              <a:gd name="connsiteY93" fmla="*/ 3005750 h 3331675"/>
              <a:gd name="connsiteX94" fmla="*/ 2435382 w 7396793"/>
              <a:gd name="connsiteY94" fmla="*/ 3023857 h 3331675"/>
              <a:gd name="connsiteX95" fmla="*/ 2589291 w 7396793"/>
              <a:gd name="connsiteY95" fmla="*/ 3041964 h 3331675"/>
              <a:gd name="connsiteX96" fmla="*/ 2679825 w 7396793"/>
              <a:gd name="connsiteY96" fmla="*/ 3069124 h 3331675"/>
              <a:gd name="connsiteX97" fmla="*/ 2734146 w 7396793"/>
              <a:gd name="connsiteY97" fmla="*/ 3087231 h 3331675"/>
              <a:gd name="connsiteX98" fmla="*/ 2770360 w 7396793"/>
              <a:gd name="connsiteY98" fmla="*/ 3096285 h 3331675"/>
              <a:gd name="connsiteX99" fmla="*/ 2797520 w 7396793"/>
              <a:gd name="connsiteY99" fmla="*/ 3105338 h 3331675"/>
              <a:gd name="connsiteX100" fmla="*/ 2915215 w 7396793"/>
              <a:gd name="connsiteY100" fmla="*/ 3132499 h 3331675"/>
              <a:gd name="connsiteX101" fmla="*/ 2942376 w 7396793"/>
              <a:gd name="connsiteY101" fmla="*/ 3150606 h 3331675"/>
              <a:gd name="connsiteX102" fmla="*/ 3041964 w 7396793"/>
              <a:gd name="connsiteY102" fmla="*/ 3177766 h 3331675"/>
              <a:gd name="connsiteX103" fmla="*/ 3096285 w 7396793"/>
              <a:gd name="connsiteY103" fmla="*/ 3186819 h 3331675"/>
              <a:gd name="connsiteX104" fmla="*/ 3159659 w 7396793"/>
              <a:gd name="connsiteY104" fmla="*/ 3204926 h 3331675"/>
              <a:gd name="connsiteX105" fmla="*/ 3186819 w 7396793"/>
              <a:gd name="connsiteY105" fmla="*/ 3213980 h 3331675"/>
              <a:gd name="connsiteX106" fmla="*/ 3223033 w 7396793"/>
              <a:gd name="connsiteY106" fmla="*/ 3223033 h 3331675"/>
              <a:gd name="connsiteX107" fmla="*/ 3250194 w 7396793"/>
              <a:gd name="connsiteY107" fmla="*/ 3232087 h 3331675"/>
              <a:gd name="connsiteX108" fmla="*/ 3331675 w 7396793"/>
              <a:gd name="connsiteY108" fmla="*/ 3250194 h 3331675"/>
              <a:gd name="connsiteX109" fmla="*/ 3449370 w 7396793"/>
              <a:gd name="connsiteY109" fmla="*/ 3277354 h 3331675"/>
              <a:gd name="connsiteX110" fmla="*/ 3585172 w 7396793"/>
              <a:gd name="connsiteY110" fmla="*/ 3295461 h 3331675"/>
              <a:gd name="connsiteX111" fmla="*/ 3675707 w 7396793"/>
              <a:gd name="connsiteY111" fmla="*/ 3304514 h 3331675"/>
              <a:gd name="connsiteX112" fmla="*/ 3748134 w 7396793"/>
              <a:gd name="connsiteY112" fmla="*/ 3313568 h 3331675"/>
              <a:gd name="connsiteX113" fmla="*/ 4662534 w 7396793"/>
              <a:gd name="connsiteY113" fmla="*/ 3322621 h 3331675"/>
              <a:gd name="connsiteX114" fmla="*/ 6083928 w 7396793"/>
              <a:gd name="connsiteY114" fmla="*/ 3331675 h 3331675"/>
              <a:gd name="connsiteX115" fmla="*/ 6400800 w 7396793"/>
              <a:gd name="connsiteY115" fmla="*/ 3322621 h 3331675"/>
              <a:gd name="connsiteX116" fmla="*/ 6554708 w 7396793"/>
              <a:gd name="connsiteY116" fmla="*/ 3313568 h 3331675"/>
              <a:gd name="connsiteX117" fmla="*/ 6808206 w 7396793"/>
              <a:gd name="connsiteY117" fmla="*/ 3304514 h 3331675"/>
              <a:gd name="connsiteX118" fmla="*/ 6980221 w 7396793"/>
              <a:gd name="connsiteY118" fmla="*/ 3286408 h 3331675"/>
              <a:gd name="connsiteX119" fmla="*/ 7007382 w 7396793"/>
              <a:gd name="connsiteY119" fmla="*/ 3268301 h 3331675"/>
              <a:gd name="connsiteX120" fmla="*/ 7016435 w 7396793"/>
              <a:gd name="connsiteY120" fmla="*/ 3241140 h 3331675"/>
              <a:gd name="connsiteX121" fmla="*/ 7043596 w 7396793"/>
              <a:gd name="connsiteY121" fmla="*/ 3232087 h 3331675"/>
              <a:gd name="connsiteX122" fmla="*/ 7070756 w 7396793"/>
              <a:gd name="connsiteY122" fmla="*/ 3213980 h 3331675"/>
              <a:gd name="connsiteX123" fmla="*/ 7106970 w 7396793"/>
              <a:gd name="connsiteY123" fmla="*/ 3177766 h 3331675"/>
              <a:gd name="connsiteX124" fmla="*/ 7125077 w 7396793"/>
              <a:gd name="connsiteY124" fmla="*/ 3150606 h 3331675"/>
              <a:gd name="connsiteX125" fmla="*/ 7134130 w 7396793"/>
              <a:gd name="connsiteY125" fmla="*/ 3123445 h 3331675"/>
              <a:gd name="connsiteX126" fmla="*/ 7161291 w 7396793"/>
              <a:gd name="connsiteY126" fmla="*/ 3105338 h 3331675"/>
              <a:gd name="connsiteX127" fmla="*/ 7179398 w 7396793"/>
              <a:gd name="connsiteY127" fmla="*/ 3051017 h 3331675"/>
              <a:gd name="connsiteX128" fmla="*/ 7197505 w 7396793"/>
              <a:gd name="connsiteY128" fmla="*/ 3023857 h 3331675"/>
              <a:gd name="connsiteX129" fmla="*/ 7215611 w 7396793"/>
              <a:gd name="connsiteY129" fmla="*/ 2915215 h 3331675"/>
              <a:gd name="connsiteX130" fmla="*/ 7233718 w 7396793"/>
              <a:gd name="connsiteY130" fmla="*/ 2815627 h 3331675"/>
              <a:gd name="connsiteX131" fmla="*/ 7242772 w 7396793"/>
              <a:gd name="connsiteY131" fmla="*/ 2480649 h 3331675"/>
              <a:gd name="connsiteX132" fmla="*/ 7260879 w 7396793"/>
              <a:gd name="connsiteY132" fmla="*/ 2362954 h 3331675"/>
              <a:gd name="connsiteX133" fmla="*/ 7278986 w 7396793"/>
              <a:gd name="connsiteY133" fmla="*/ 2163778 h 3331675"/>
              <a:gd name="connsiteX134" fmla="*/ 7297093 w 7396793"/>
              <a:gd name="connsiteY134" fmla="*/ 2100404 h 3331675"/>
              <a:gd name="connsiteX135" fmla="*/ 7306146 w 7396793"/>
              <a:gd name="connsiteY135" fmla="*/ 2027976 h 3331675"/>
              <a:gd name="connsiteX136" fmla="*/ 7315200 w 7396793"/>
              <a:gd name="connsiteY136" fmla="*/ 1982709 h 3331675"/>
              <a:gd name="connsiteX137" fmla="*/ 7333307 w 7396793"/>
              <a:gd name="connsiteY137" fmla="*/ 1846907 h 3331675"/>
              <a:gd name="connsiteX138" fmla="*/ 7351413 w 7396793"/>
              <a:gd name="connsiteY138" fmla="*/ 1629623 h 3331675"/>
              <a:gd name="connsiteX139" fmla="*/ 7360467 w 7396793"/>
              <a:gd name="connsiteY139" fmla="*/ 1575303 h 3331675"/>
              <a:gd name="connsiteX140" fmla="*/ 7369520 w 7396793"/>
              <a:gd name="connsiteY140" fmla="*/ 1530035 h 3331675"/>
              <a:gd name="connsiteX141" fmla="*/ 7378574 w 7396793"/>
              <a:gd name="connsiteY141" fmla="*/ 1439501 h 3331675"/>
              <a:gd name="connsiteX142" fmla="*/ 7396681 w 7396793"/>
              <a:gd name="connsiteY142" fmla="*/ 1367073 h 3331675"/>
              <a:gd name="connsiteX143" fmla="*/ 7387483 w 7396793"/>
              <a:gd name="connsiteY143" fmla="*/ 1320740 h 3331675"/>
              <a:gd name="connsiteX144" fmla="*/ 7385449 w 7396793"/>
              <a:gd name="connsiteY144" fmla="*/ 1294645 h 3331675"/>
              <a:gd name="connsiteX145" fmla="*/ 7383996 w 7396793"/>
              <a:gd name="connsiteY145" fmla="*/ 1250103 h 3331675"/>
              <a:gd name="connsiteX146" fmla="*/ 7359548 w 7396793"/>
              <a:gd name="connsiteY146" fmla="*/ 543934 h 3331675"/>
              <a:gd name="connsiteX0" fmla="*/ 7359548 w 7396793"/>
              <a:gd name="connsiteY0" fmla="*/ 543934 h 3331675"/>
              <a:gd name="connsiteX1" fmla="*/ 7106970 w 7396793"/>
              <a:gd name="connsiteY1" fmla="*/ 289711 h 3331675"/>
              <a:gd name="connsiteX2" fmla="*/ 7070756 w 7396793"/>
              <a:gd name="connsiteY2" fmla="*/ 280657 h 3331675"/>
              <a:gd name="connsiteX3" fmla="*/ 6880633 w 7396793"/>
              <a:gd name="connsiteY3" fmla="*/ 262550 h 3331675"/>
              <a:gd name="connsiteX4" fmla="*/ 6817259 w 7396793"/>
              <a:gd name="connsiteY4" fmla="*/ 253497 h 3331675"/>
              <a:gd name="connsiteX5" fmla="*/ 6690510 w 7396793"/>
              <a:gd name="connsiteY5" fmla="*/ 244443 h 3331675"/>
              <a:gd name="connsiteX6" fmla="*/ 6627136 w 7396793"/>
              <a:gd name="connsiteY6" fmla="*/ 235390 h 3331675"/>
              <a:gd name="connsiteX7" fmla="*/ 6545655 w 7396793"/>
              <a:gd name="connsiteY7" fmla="*/ 226336 h 3331675"/>
              <a:gd name="connsiteX8" fmla="*/ 6437013 w 7396793"/>
              <a:gd name="connsiteY8" fmla="*/ 208229 h 3331675"/>
              <a:gd name="connsiteX9" fmla="*/ 5884752 w 7396793"/>
              <a:gd name="connsiteY9" fmla="*/ 144855 h 3331675"/>
              <a:gd name="connsiteX10" fmla="*/ 5567881 w 7396793"/>
              <a:gd name="connsiteY10" fmla="*/ 99588 h 3331675"/>
              <a:gd name="connsiteX11" fmla="*/ 4291342 w 7396793"/>
              <a:gd name="connsiteY11" fmla="*/ 90534 h 3331675"/>
              <a:gd name="connsiteX12" fmla="*/ 4155540 w 7396793"/>
              <a:gd name="connsiteY12" fmla="*/ 72427 h 3331675"/>
              <a:gd name="connsiteX13" fmla="*/ 4028792 w 7396793"/>
              <a:gd name="connsiteY13" fmla="*/ 63374 h 3331675"/>
              <a:gd name="connsiteX14" fmla="*/ 3874883 w 7396793"/>
              <a:gd name="connsiteY14" fmla="*/ 45267 h 3331675"/>
              <a:gd name="connsiteX15" fmla="*/ 1982708 w 7396793"/>
              <a:gd name="connsiteY15" fmla="*/ 36214 h 3331675"/>
              <a:gd name="connsiteX16" fmla="*/ 1774479 w 7396793"/>
              <a:gd name="connsiteY16" fmla="*/ 9053 h 3331675"/>
              <a:gd name="connsiteX17" fmla="*/ 1647730 w 7396793"/>
              <a:gd name="connsiteY17" fmla="*/ 0 h 3331675"/>
              <a:gd name="connsiteX18" fmla="*/ 1176950 w 7396793"/>
              <a:gd name="connsiteY18" fmla="*/ 9053 h 3331675"/>
              <a:gd name="connsiteX19" fmla="*/ 1104522 w 7396793"/>
              <a:gd name="connsiteY19" fmla="*/ 27160 h 3331675"/>
              <a:gd name="connsiteX20" fmla="*/ 995881 w 7396793"/>
              <a:gd name="connsiteY20" fmla="*/ 45267 h 3331675"/>
              <a:gd name="connsiteX21" fmla="*/ 742384 w 7396793"/>
              <a:gd name="connsiteY21" fmla="*/ 63374 h 3331675"/>
              <a:gd name="connsiteX22" fmla="*/ 642796 w 7396793"/>
              <a:gd name="connsiteY22" fmla="*/ 81481 h 3331675"/>
              <a:gd name="connsiteX23" fmla="*/ 597528 w 7396793"/>
              <a:gd name="connsiteY23" fmla="*/ 90534 h 3331675"/>
              <a:gd name="connsiteX24" fmla="*/ 561314 w 7396793"/>
              <a:gd name="connsiteY24" fmla="*/ 99588 h 3331675"/>
              <a:gd name="connsiteX25" fmla="*/ 506994 w 7396793"/>
              <a:gd name="connsiteY25" fmla="*/ 108641 h 3331675"/>
              <a:gd name="connsiteX26" fmla="*/ 425512 w 7396793"/>
              <a:gd name="connsiteY26" fmla="*/ 135802 h 3331675"/>
              <a:gd name="connsiteX27" fmla="*/ 398352 w 7396793"/>
              <a:gd name="connsiteY27" fmla="*/ 144855 h 3331675"/>
              <a:gd name="connsiteX28" fmla="*/ 371192 w 7396793"/>
              <a:gd name="connsiteY28" fmla="*/ 153909 h 3331675"/>
              <a:gd name="connsiteX29" fmla="*/ 307817 w 7396793"/>
              <a:gd name="connsiteY29" fmla="*/ 172015 h 3331675"/>
              <a:gd name="connsiteX30" fmla="*/ 217283 w 7396793"/>
              <a:gd name="connsiteY30" fmla="*/ 226336 h 3331675"/>
              <a:gd name="connsiteX31" fmla="*/ 190122 w 7396793"/>
              <a:gd name="connsiteY31" fmla="*/ 244443 h 3331675"/>
              <a:gd name="connsiteX32" fmla="*/ 153908 w 7396793"/>
              <a:gd name="connsiteY32" fmla="*/ 298764 h 3331675"/>
              <a:gd name="connsiteX33" fmla="*/ 135802 w 7396793"/>
              <a:gd name="connsiteY33" fmla="*/ 325924 h 3331675"/>
              <a:gd name="connsiteX34" fmla="*/ 108641 w 7396793"/>
              <a:gd name="connsiteY34" fmla="*/ 380245 h 3331675"/>
              <a:gd name="connsiteX35" fmla="*/ 99588 w 7396793"/>
              <a:gd name="connsiteY35" fmla="*/ 796705 h 3331675"/>
              <a:gd name="connsiteX36" fmla="*/ 72427 w 7396793"/>
              <a:gd name="connsiteY36" fmla="*/ 878186 h 3331675"/>
              <a:gd name="connsiteX37" fmla="*/ 54320 w 7396793"/>
              <a:gd name="connsiteY37" fmla="*/ 932507 h 3331675"/>
              <a:gd name="connsiteX38" fmla="*/ 45267 w 7396793"/>
              <a:gd name="connsiteY38" fmla="*/ 959667 h 3331675"/>
              <a:gd name="connsiteX39" fmla="*/ 27160 w 7396793"/>
              <a:gd name="connsiteY39" fmla="*/ 1023041 h 3331675"/>
              <a:gd name="connsiteX40" fmla="*/ 18107 w 7396793"/>
              <a:gd name="connsiteY40" fmla="*/ 1095469 h 3331675"/>
              <a:gd name="connsiteX41" fmla="*/ 0 w 7396793"/>
              <a:gd name="connsiteY41" fmla="*/ 1367073 h 3331675"/>
              <a:gd name="connsiteX42" fmla="*/ 9053 w 7396793"/>
              <a:gd name="connsiteY42" fmla="*/ 1638677 h 3331675"/>
              <a:gd name="connsiteX43" fmla="*/ 27160 w 7396793"/>
              <a:gd name="connsiteY43" fmla="*/ 1801639 h 3331675"/>
              <a:gd name="connsiteX44" fmla="*/ 36213 w 7396793"/>
              <a:gd name="connsiteY44" fmla="*/ 1955548 h 3331675"/>
              <a:gd name="connsiteX45" fmla="*/ 45267 w 7396793"/>
              <a:gd name="connsiteY45" fmla="*/ 1982709 h 3331675"/>
              <a:gd name="connsiteX46" fmla="*/ 54320 w 7396793"/>
              <a:gd name="connsiteY46" fmla="*/ 2046083 h 3331675"/>
              <a:gd name="connsiteX47" fmla="*/ 99588 w 7396793"/>
              <a:gd name="connsiteY47" fmla="*/ 2127564 h 3331675"/>
              <a:gd name="connsiteX48" fmla="*/ 117695 w 7396793"/>
              <a:gd name="connsiteY48" fmla="*/ 2154724 h 3331675"/>
              <a:gd name="connsiteX49" fmla="*/ 126748 w 7396793"/>
              <a:gd name="connsiteY49" fmla="*/ 2181885 h 3331675"/>
              <a:gd name="connsiteX50" fmla="*/ 153908 w 7396793"/>
              <a:gd name="connsiteY50" fmla="*/ 2199992 h 3331675"/>
              <a:gd name="connsiteX51" fmla="*/ 181069 w 7396793"/>
              <a:gd name="connsiteY51" fmla="*/ 2227152 h 3331675"/>
              <a:gd name="connsiteX52" fmla="*/ 226336 w 7396793"/>
              <a:gd name="connsiteY52" fmla="*/ 2263366 h 3331675"/>
              <a:gd name="connsiteX53" fmla="*/ 280657 w 7396793"/>
              <a:gd name="connsiteY53" fmla="*/ 2299580 h 3331675"/>
              <a:gd name="connsiteX54" fmla="*/ 371192 w 7396793"/>
              <a:gd name="connsiteY54" fmla="*/ 2353901 h 3331675"/>
              <a:gd name="connsiteX55" fmla="*/ 398352 w 7396793"/>
              <a:gd name="connsiteY55" fmla="*/ 2372008 h 3331675"/>
              <a:gd name="connsiteX56" fmla="*/ 452673 w 7396793"/>
              <a:gd name="connsiteY56" fmla="*/ 2390114 h 3331675"/>
              <a:gd name="connsiteX57" fmla="*/ 479833 w 7396793"/>
              <a:gd name="connsiteY57" fmla="*/ 2408221 h 3331675"/>
              <a:gd name="connsiteX58" fmla="*/ 543208 w 7396793"/>
              <a:gd name="connsiteY58" fmla="*/ 2426328 h 3331675"/>
              <a:gd name="connsiteX59" fmla="*/ 615635 w 7396793"/>
              <a:gd name="connsiteY59" fmla="*/ 2444435 h 3331675"/>
              <a:gd name="connsiteX60" fmla="*/ 651849 w 7396793"/>
              <a:gd name="connsiteY60" fmla="*/ 2462542 h 3331675"/>
              <a:gd name="connsiteX61" fmla="*/ 688063 w 7396793"/>
              <a:gd name="connsiteY61" fmla="*/ 2471596 h 3331675"/>
              <a:gd name="connsiteX62" fmla="*/ 715223 w 7396793"/>
              <a:gd name="connsiteY62" fmla="*/ 2480649 h 3331675"/>
              <a:gd name="connsiteX63" fmla="*/ 814811 w 7396793"/>
              <a:gd name="connsiteY63" fmla="*/ 2507810 h 3331675"/>
              <a:gd name="connsiteX64" fmla="*/ 841972 w 7396793"/>
              <a:gd name="connsiteY64" fmla="*/ 2525916 h 3331675"/>
              <a:gd name="connsiteX65" fmla="*/ 896293 w 7396793"/>
              <a:gd name="connsiteY65" fmla="*/ 2544023 h 3331675"/>
              <a:gd name="connsiteX66" fmla="*/ 923453 w 7396793"/>
              <a:gd name="connsiteY66" fmla="*/ 2562130 h 3331675"/>
              <a:gd name="connsiteX67" fmla="*/ 950613 w 7396793"/>
              <a:gd name="connsiteY67" fmla="*/ 2589291 h 3331675"/>
              <a:gd name="connsiteX68" fmla="*/ 1041148 w 7396793"/>
              <a:gd name="connsiteY68" fmla="*/ 2616451 h 3331675"/>
              <a:gd name="connsiteX69" fmla="*/ 1068308 w 7396793"/>
              <a:gd name="connsiteY69" fmla="*/ 2625505 h 3331675"/>
              <a:gd name="connsiteX70" fmla="*/ 1149790 w 7396793"/>
              <a:gd name="connsiteY70" fmla="*/ 2643612 h 3331675"/>
              <a:gd name="connsiteX71" fmla="*/ 1213164 w 7396793"/>
              <a:gd name="connsiteY71" fmla="*/ 2670772 h 3331675"/>
              <a:gd name="connsiteX72" fmla="*/ 1240324 w 7396793"/>
              <a:gd name="connsiteY72" fmla="*/ 2679825 h 3331675"/>
              <a:gd name="connsiteX73" fmla="*/ 1312752 w 7396793"/>
              <a:gd name="connsiteY73" fmla="*/ 2697932 h 3331675"/>
              <a:gd name="connsiteX74" fmla="*/ 1348966 w 7396793"/>
              <a:gd name="connsiteY74" fmla="*/ 2706986 h 3331675"/>
              <a:gd name="connsiteX75" fmla="*/ 1385180 w 7396793"/>
              <a:gd name="connsiteY75" fmla="*/ 2716039 h 3331675"/>
              <a:gd name="connsiteX76" fmla="*/ 1439501 w 7396793"/>
              <a:gd name="connsiteY76" fmla="*/ 2734146 h 3331675"/>
              <a:gd name="connsiteX77" fmla="*/ 1511928 w 7396793"/>
              <a:gd name="connsiteY77" fmla="*/ 2752253 h 3331675"/>
              <a:gd name="connsiteX78" fmla="*/ 1548142 w 7396793"/>
              <a:gd name="connsiteY78" fmla="*/ 2770360 h 3331675"/>
              <a:gd name="connsiteX79" fmla="*/ 1620570 w 7396793"/>
              <a:gd name="connsiteY79" fmla="*/ 2788467 h 3331675"/>
              <a:gd name="connsiteX80" fmla="*/ 1711105 w 7396793"/>
              <a:gd name="connsiteY80" fmla="*/ 2806574 h 3331675"/>
              <a:gd name="connsiteX81" fmla="*/ 1747318 w 7396793"/>
              <a:gd name="connsiteY81" fmla="*/ 2815627 h 3331675"/>
              <a:gd name="connsiteX82" fmla="*/ 1828800 w 7396793"/>
              <a:gd name="connsiteY82" fmla="*/ 2842788 h 3331675"/>
              <a:gd name="connsiteX83" fmla="*/ 1901227 w 7396793"/>
              <a:gd name="connsiteY83" fmla="*/ 2860895 h 3331675"/>
              <a:gd name="connsiteX84" fmla="*/ 1928388 w 7396793"/>
              <a:gd name="connsiteY84" fmla="*/ 2879002 h 3331675"/>
              <a:gd name="connsiteX85" fmla="*/ 1973655 w 7396793"/>
              <a:gd name="connsiteY85" fmla="*/ 2888055 h 3331675"/>
              <a:gd name="connsiteX86" fmla="*/ 2000815 w 7396793"/>
              <a:gd name="connsiteY86" fmla="*/ 2897109 h 3331675"/>
              <a:gd name="connsiteX87" fmla="*/ 2073243 w 7396793"/>
              <a:gd name="connsiteY87" fmla="*/ 2915215 h 3331675"/>
              <a:gd name="connsiteX88" fmla="*/ 2109457 w 7396793"/>
              <a:gd name="connsiteY88" fmla="*/ 2924269 h 3331675"/>
              <a:gd name="connsiteX89" fmla="*/ 2154724 w 7396793"/>
              <a:gd name="connsiteY89" fmla="*/ 2942376 h 3331675"/>
              <a:gd name="connsiteX90" fmla="*/ 2245259 w 7396793"/>
              <a:gd name="connsiteY90" fmla="*/ 2960483 h 3331675"/>
              <a:gd name="connsiteX91" fmla="*/ 2326740 w 7396793"/>
              <a:gd name="connsiteY91" fmla="*/ 2987643 h 3331675"/>
              <a:gd name="connsiteX92" fmla="*/ 2399168 w 7396793"/>
              <a:gd name="connsiteY92" fmla="*/ 3005750 h 3331675"/>
              <a:gd name="connsiteX93" fmla="*/ 2435382 w 7396793"/>
              <a:gd name="connsiteY93" fmla="*/ 3023857 h 3331675"/>
              <a:gd name="connsiteX94" fmla="*/ 2589291 w 7396793"/>
              <a:gd name="connsiteY94" fmla="*/ 3041964 h 3331675"/>
              <a:gd name="connsiteX95" fmla="*/ 2679825 w 7396793"/>
              <a:gd name="connsiteY95" fmla="*/ 3069124 h 3331675"/>
              <a:gd name="connsiteX96" fmla="*/ 2734146 w 7396793"/>
              <a:gd name="connsiteY96" fmla="*/ 3087231 h 3331675"/>
              <a:gd name="connsiteX97" fmla="*/ 2770360 w 7396793"/>
              <a:gd name="connsiteY97" fmla="*/ 3096285 h 3331675"/>
              <a:gd name="connsiteX98" fmla="*/ 2797520 w 7396793"/>
              <a:gd name="connsiteY98" fmla="*/ 3105338 h 3331675"/>
              <a:gd name="connsiteX99" fmla="*/ 2915215 w 7396793"/>
              <a:gd name="connsiteY99" fmla="*/ 3132499 h 3331675"/>
              <a:gd name="connsiteX100" fmla="*/ 2942376 w 7396793"/>
              <a:gd name="connsiteY100" fmla="*/ 3150606 h 3331675"/>
              <a:gd name="connsiteX101" fmla="*/ 3041964 w 7396793"/>
              <a:gd name="connsiteY101" fmla="*/ 3177766 h 3331675"/>
              <a:gd name="connsiteX102" fmla="*/ 3096285 w 7396793"/>
              <a:gd name="connsiteY102" fmla="*/ 3186819 h 3331675"/>
              <a:gd name="connsiteX103" fmla="*/ 3159659 w 7396793"/>
              <a:gd name="connsiteY103" fmla="*/ 3204926 h 3331675"/>
              <a:gd name="connsiteX104" fmla="*/ 3186819 w 7396793"/>
              <a:gd name="connsiteY104" fmla="*/ 3213980 h 3331675"/>
              <a:gd name="connsiteX105" fmla="*/ 3223033 w 7396793"/>
              <a:gd name="connsiteY105" fmla="*/ 3223033 h 3331675"/>
              <a:gd name="connsiteX106" fmla="*/ 3250194 w 7396793"/>
              <a:gd name="connsiteY106" fmla="*/ 3232087 h 3331675"/>
              <a:gd name="connsiteX107" fmla="*/ 3331675 w 7396793"/>
              <a:gd name="connsiteY107" fmla="*/ 3250194 h 3331675"/>
              <a:gd name="connsiteX108" fmla="*/ 3449370 w 7396793"/>
              <a:gd name="connsiteY108" fmla="*/ 3277354 h 3331675"/>
              <a:gd name="connsiteX109" fmla="*/ 3585172 w 7396793"/>
              <a:gd name="connsiteY109" fmla="*/ 3295461 h 3331675"/>
              <a:gd name="connsiteX110" fmla="*/ 3675707 w 7396793"/>
              <a:gd name="connsiteY110" fmla="*/ 3304514 h 3331675"/>
              <a:gd name="connsiteX111" fmla="*/ 3748134 w 7396793"/>
              <a:gd name="connsiteY111" fmla="*/ 3313568 h 3331675"/>
              <a:gd name="connsiteX112" fmla="*/ 4662534 w 7396793"/>
              <a:gd name="connsiteY112" fmla="*/ 3322621 h 3331675"/>
              <a:gd name="connsiteX113" fmla="*/ 6083928 w 7396793"/>
              <a:gd name="connsiteY113" fmla="*/ 3331675 h 3331675"/>
              <a:gd name="connsiteX114" fmla="*/ 6400800 w 7396793"/>
              <a:gd name="connsiteY114" fmla="*/ 3322621 h 3331675"/>
              <a:gd name="connsiteX115" fmla="*/ 6554708 w 7396793"/>
              <a:gd name="connsiteY115" fmla="*/ 3313568 h 3331675"/>
              <a:gd name="connsiteX116" fmla="*/ 6808206 w 7396793"/>
              <a:gd name="connsiteY116" fmla="*/ 3304514 h 3331675"/>
              <a:gd name="connsiteX117" fmla="*/ 6980221 w 7396793"/>
              <a:gd name="connsiteY117" fmla="*/ 3286408 h 3331675"/>
              <a:gd name="connsiteX118" fmla="*/ 7007382 w 7396793"/>
              <a:gd name="connsiteY118" fmla="*/ 3268301 h 3331675"/>
              <a:gd name="connsiteX119" fmla="*/ 7016435 w 7396793"/>
              <a:gd name="connsiteY119" fmla="*/ 3241140 h 3331675"/>
              <a:gd name="connsiteX120" fmla="*/ 7043596 w 7396793"/>
              <a:gd name="connsiteY120" fmla="*/ 3232087 h 3331675"/>
              <a:gd name="connsiteX121" fmla="*/ 7070756 w 7396793"/>
              <a:gd name="connsiteY121" fmla="*/ 3213980 h 3331675"/>
              <a:gd name="connsiteX122" fmla="*/ 7106970 w 7396793"/>
              <a:gd name="connsiteY122" fmla="*/ 3177766 h 3331675"/>
              <a:gd name="connsiteX123" fmla="*/ 7125077 w 7396793"/>
              <a:gd name="connsiteY123" fmla="*/ 3150606 h 3331675"/>
              <a:gd name="connsiteX124" fmla="*/ 7134130 w 7396793"/>
              <a:gd name="connsiteY124" fmla="*/ 3123445 h 3331675"/>
              <a:gd name="connsiteX125" fmla="*/ 7161291 w 7396793"/>
              <a:gd name="connsiteY125" fmla="*/ 3105338 h 3331675"/>
              <a:gd name="connsiteX126" fmla="*/ 7179398 w 7396793"/>
              <a:gd name="connsiteY126" fmla="*/ 3051017 h 3331675"/>
              <a:gd name="connsiteX127" fmla="*/ 7197505 w 7396793"/>
              <a:gd name="connsiteY127" fmla="*/ 3023857 h 3331675"/>
              <a:gd name="connsiteX128" fmla="*/ 7215611 w 7396793"/>
              <a:gd name="connsiteY128" fmla="*/ 2915215 h 3331675"/>
              <a:gd name="connsiteX129" fmla="*/ 7233718 w 7396793"/>
              <a:gd name="connsiteY129" fmla="*/ 2815627 h 3331675"/>
              <a:gd name="connsiteX130" fmla="*/ 7242772 w 7396793"/>
              <a:gd name="connsiteY130" fmla="*/ 2480649 h 3331675"/>
              <a:gd name="connsiteX131" fmla="*/ 7260879 w 7396793"/>
              <a:gd name="connsiteY131" fmla="*/ 2362954 h 3331675"/>
              <a:gd name="connsiteX132" fmla="*/ 7278986 w 7396793"/>
              <a:gd name="connsiteY132" fmla="*/ 2163778 h 3331675"/>
              <a:gd name="connsiteX133" fmla="*/ 7297093 w 7396793"/>
              <a:gd name="connsiteY133" fmla="*/ 2100404 h 3331675"/>
              <a:gd name="connsiteX134" fmla="*/ 7306146 w 7396793"/>
              <a:gd name="connsiteY134" fmla="*/ 2027976 h 3331675"/>
              <a:gd name="connsiteX135" fmla="*/ 7315200 w 7396793"/>
              <a:gd name="connsiteY135" fmla="*/ 1982709 h 3331675"/>
              <a:gd name="connsiteX136" fmla="*/ 7333307 w 7396793"/>
              <a:gd name="connsiteY136" fmla="*/ 1846907 h 3331675"/>
              <a:gd name="connsiteX137" fmla="*/ 7351413 w 7396793"/>
              <a:gd name="connsiteY137" fmla="*/ 1629623 h 3331675"/>
              <a:gd name="connsiteX138" fmla="*/ 7360467 w 7396793"/>
              <a:gd name="connsiteY138" fmla="*/ 1575303 h 3331675"/>
              <a:gd name="connsiteX139" fmla="*/ 7369520 w 7396793"/>
              <a:gd name="connsiteY139" fmla="*/ 1530035 h 3331675"/>
              <a:gd name="connsiteX140" fmla="*/ 7378574 w 7396793"/>
              <a:gd name="connsiteY140" fmla="*/ 1439501 h 3331675"/>
              <a:gd name="connsiteX141" fmla="*/ 7396681 w 7396793"/>
              <a:gd name="connsiteY141" fmla="*/ 1367073 h 3331675"/>
              <a:gd name="connsiteX142" fmla="*/ 7387483 w 7396793"/>
              <a:gd name="connsiteY142" fmla="*/ 1320740 h 3331675"/>
              <a:gd name="connsiteX143" fmla="*/ 7385449 w 7396793"/>
              <a:gd name="connsiteY143" fmla="*/ 1294645 h 3331675"/>
              <a:gd name="connsiteX144" fmla="*/ 7383996 w 7396793"/>
              <a:gd name="connsiteY144" fmla="*/ 1250103 h 3331675"/>
              <a:gd name="connsiteX145" fmla="*/ 7359548 w 7396793"/>
              <a:gd name="connsiteY145" fmla="*/ 543934 h 3331675"/>
              <a:gd name="connsiteX0" fmla="*/ 7207963 w 7397396"/>
              <a:gd name="connsiteY0" fmla="*/ 548824 h 3331675"/>
              <a:gd name="connsiteX1" fmla="*/ 7106970 w 7397396"/>
              <a:gd name="connsiteY1" fmla="*/ 289711 h 3331675"/>
              <a:gd name="connsiteX2" fmla="*/ 7070756 w 7397396"/>
              <a:gd name="connsiteY2" fmla="*/ 280657 h 3331675"/>
              <a:gd name="connsiteX3" fmla="*/ 6880633 w 7397396"/>
              <a:gd name="connsiteY3" fmla="*/ 262550 h 3331675"/>
              <a:gd name="connsiteX4" fmla="*/ 6817259 w 7397396"/>
              <a:gd name="connsiteY4" fmla="*/ 253497 h 3331675"/>
              <a:gd name="connsiteX5" fmla="*/ 6690510 w 7397396"/>
              <a:gd name="connsiteY5" fmla="*/ 244443 h 3331675"/>
              <a:gd name="connsiteX6" fmla="*/ 6627136 w 7397396"/>
              <a:gd name="connsiteY6" fmla="*/ 235390 h 3331675"/>
              <a:gd name="connsiteX7" fmla="*/ 6545655 w 7397396"/>
              <a:gd name="connsiteY7" fmla="*/ 226336 h 3331675"/>
              <a:gd name="connsiteX8" fmla="*/ 6437013 w 7397396"/>
              <a:gd name="connsiteY8" fmla="*/ 208229 h 3331675"/>
              <a:gd name="connsiteX9" fmla="*/ 5884752 w 7397396"/>
              <a:gd name="connsiteY9" fmla="*/ 144855 h 3331675"/>
              <a:gd name="connsiteX10" fmla="*/ 5567881 w 7397396"/>
              <a:gd name="connsiteY10" fmla="*/ 99588 h 3331675"/>
              <a:gd name="connsiteX11" fmla="*/ 4291342 w 7397396"/>
              <a:gd name="connsiteY11" fmla="*/ 90534 h 3331675"/>
              <a:gd name="connsiteX12" fmla="*/ 4155540 w 7397396"/>
              <a:gd name="connsiteY12" fmla="*/ 72427 h 3331675"/>
              <a:gd name="connsiteX13" fmla="*/ 4028792 w 7397396"/>
              <a:gd name="connsiteY13" fmla="*/ 63374 h 3331675"/>
              <a:gd name="connsiteX14" fmla="*/ 3874883 w 7397396"/>
              <a:gd name="connsiteY14" fmla="*/ 45267 h 3331675"/>
              <a:gd name="connsiteX15" fmla="*/ 1982708 w 7397396"/>
              <a:gd name="connsiteY15" fmla="*/ 36214 h 3331675"/>
              <a:gd name="connsiteX16" fmla="*/ 1774479 w 7397396"/>
              <a:gd name="connsiteY16" fmla="*/ 9053 h 3331675"/>
              <a:gd name="connsiteX17" fmla="*/ 1647730 w 7397396"/>
              <a:gd name="connsiteY17" fmla="*/ 0 h 3331675"/>
              <a:gd name="connsiteX18" fmla="*/ 1176950 w 7397396"/>
              <a:gd name="connsiteY18" fmla="*/ 9053 h 3331675"/>
              <a:gd name="connsiteX19" fmla="*/ 1104522 w 7397396"/>
              <a:gd name="connsiteY19" fmla="*/ 27160 h 3331675"/>
              <a:gd name="connsiteX20" fmla="*/ 995881 w 7397396"/>
              <a:gd name="connsiteY20" fmla="*/ 45267 h 3331675"/>
              <a:gd name="connsiteX21" fmla="*/ 742384 w 7397396"/>
              <a:gd name="connsiteY21" fmla="*/ 63374 h 3331675"/>
              <a:gd name="connsiteX22" fmla="*/ 642796 w 7397396"/>
              <a:gd name="connsiteY22" fmla="*/ 81481 h 3331675"/>
              <a:gd name="connsiteX23" fmla="*/ 597528 w 7397396"/>
              <a:gd name="connsiteY23" fmla="*/ 90534 h 3331675"/>
              <a:gd name="connsiteX24" fmla="*/ 561314 w 7397396"/>
              <a:gd name="connsiteY24" fmla="*/ 99588 h 3331675"/>
              <a:gd name="connsiteX25" fmla="*/ 506994 w 7397396"/>
              <a:gd name="connsiteY25" fmla="*/ 108641 h 3331675"/>
              <a:gd name="connsiteX26" fmla="*/ 425512 w 7397396"/>
              <a:gd name="connsiteY26" fmla="*/ 135802 h 3331675"/>
              <a:gd name="connsiteX27" fmla="*/ 398352 w 7397396"/>
              <a:gd name="connsiteY27" fmla="*/ 144855 h 3331675"/>
              <a:gd name="connsiteX28" fmla="*/ 371192 w 7397396"/>
              <a:gd name="connsiteY28" fmla="*/ 153909 h 3331675"/>
              <a:gd name="connsiteX29" fmla="*/ 307817 w 7397396"/>
              <a:gd name="connsiteY29" fmla="*/ 172015 h 3331675"/>
              <a:gd name="connsiteX30" fmla="*/ 217283 w 7397396"/>
              <a:gd name="connsiteY30" fmla="*/ 226336 h 3331675"/>
              <a:gd name="connsiteX31" fmla="*/ 190122 w 7397396"/>
              <a:gd name="connsiteY31" fmla="*/ 244443 h 3331675"/>
              <a:gd name="connsiteX32" fmla="*/ 153908 w 7397396"/>
              <a:gd name="connsiteY32" fmla="*/ 298764 h 3331675"/>
              <a:gd name="connsiteX33" fmla="*/ 135802 w 7397396"/>
              <a:gd name="connsiteY33" fmla="*/ 325924 h 3331675"/>
              <a:gd name="connsiteX34" fmla="*/ 108641 w 7397396"/>
              <a:gd name="connsiteY34" fmla="*/ 380245 h 3331675"/>
              <a:gd name="connsiteX35" fmla="*/ 99588 w 7397396"/>
              <a:gd name="connsiteY35" fmla="*/ 796705 h 3331675"/>
              <a:gd name="connsiteX36" fmla="*/ 72427 w 7397396"/>
              <a:gd name="connsiteY36" fmla="*/ 878186 h 3331675"/>
              <a:gd name="connsiteX37" fmla="*/ 54320 w 7397396"/>
              <a:gd name="connsiteY37" fmla="*/ 932507 h 3331675"/>
              <a:gd name="connsiteX38" fmla="*/ 45267 w 7397396"/>
              <a:gd name="connsiteY38" fmla="*/ 959667 h 3331675"/>
              <a:gd name="connsiteX39" fmla="*/ 27160 w 7397396"/>
              <a:gd name="connsiteY39" fmla="*/ 1023041 h 3331675"/>
              <a:gd name="connsiteX40" fmla="*/ 18107 w 7397396"/>
              <a:gd name="connsiteY40" fmla="*/ 1095469 h 3331675"/>
              <a:gd name="connsiteX41" fmla="*/ 0 w 7397396"/>
              <a:gd name="connsiteY41" fmla="*/ 1367073 h 3331675"/>
              <a:gd name="connsiteX42" fmla="*/ 9053 w 7397396"/>
              <a:gd name="connsiteY42" fmla="*/ 1638677 h 3331675"/>
              <a:gd name="connsiteX43" fmla="*/ 27160 w 7397396"/>
              <a:gd name="connsiteY43" fmla="*/ 1801639 h 3331675"/>
              <a:gd name="connsiteX44" fmla="*/ 36213 w 7397396"/>
              <a:gd name="connsiteY44" fmla="*/ 1955548 h 3331675"/>
              <a:gd name="connsiteX45" fmla="*/ 45267 w 7397396"/>
              <a:gd name="connsiteY45" fmla="*/ 1982709 h 3331675"/>
              <a:gd name="connsiteX46" fmla="*/ 54320 w 7397396"/>
              <a:gd name="connsiteY46" fmla="*/ 2046083 h 3331675"/>
              <a:gd name="connsiteX47" fmla="*/ 99588 w 7397396"/>
              <a:gd name="connsiteY47" fmla="*/ 2127564 h 3331675"/>
              <a:gd name="connsiteX48" fmla="*/ 117695 w 7397396"/>
              <a:gd name="connsiteY48" fmla="*/ 2154724 h 3331675"/>
              <a:gd name="connsiteX49" fmla="*/ 126748 w 7397396"/>
              <a:gd name="connsiteY49" fmla="*/ 2181885 h 3331675"/>
              <a:gd name="connsiteX50" fmla="*/ 153908 w 7397396"/>
              <a:gd name="connsiteY50" fmla="*/ 2199992 h 3331675"/>
              <a:gd name="connsiteX51" fmla="*/ 181069 w 7397396"/>
              <a:gd name="connsiteY51" fmla="*/ 2227152 h 3331675"/>
              <a:gd name="connsiteX52" fmla="*/ 226336 w 7397396"/>
              <a:gd name="connsiteY52" fmla="*/ 2263366 h 3331675"/>
              <a:gd name="connsiteX53" fmla="*/ 280657 w 7397396"/>
              <a:gd name="connsiteY53" fmla="*/ 2299580 h 3331675"/>
              <a:gd name="connsiteX54" fmla="*/ 371192 w 7397396"/>
              <a:gd name="connsiteY54" fmla="*/ 2353901 h 3331675"/>
              <a:gd name="connsiteX55" fmla="*/ 398352 w 7397396"/>
              <a:gd name="connsiteY55" fmla="*/ 2372008 h 3331675"/>
              <a:gd name="connsiteX56" fmla="*/ 452673 w 7397396"/>
              <a:gd name="connsiteY56" fmla="*/ 2390114 h 3331675"/>
              <a:gd name="connsiteX57" fmla="*/ 479833 w 7397396"/>
              <a:gd name="connsiteY57" fmla="*/ 2408221 h 3331675"/>
              <a:gd name="connsiteX58" fmla="*/ 543208 w 7397396"/>
              <a:gd name="connsiteY58" fmla="*/ 2426328 h 3331675"/>
              <a:gd name="connsiteX59" fmla="*/ 615635 w 7397396"/>
              <a:gd name="connsiteY59" fmla="*/ 2444435 h 3331675"/>
              <a:gd name="connsiteX60" fmla="*/ 651849 w 7397396"/>
              <a:gd name="connsiteY60" fmla="*/ 2462542 h 3331675"/>
              <a:gd name="connsiteX61" fmla="*/ 688063 w 7397396"/>
              <a:gd name="connsiteY61" fmla="*/ 2471596 h 3331675"/>
              <a:gd name="connsiteX62" fmla="*/ 715223 w 7397396"/>
              <a:gd name="connsiteY62" fmla="*/ 2480649 h 3331675"/>
              <a:gd name="connsiteX63" fmla="*/ 814811 w 7397396"/>
              <a:gd name="connsiteY63" fmla="*/ 2507810 h 3331675"/>
              <a:gd name="connsiteX64" fmla="*/ 841972 w 7397396"/>
              <a:gd name="connsiteY64" fmla="*/ 2525916 h 3331675"/>
              <a:gd name="connsiteX65" fmla="*/ 896293 w 7397396"/>
              <a:gd name="connsiteY65" fmla="*/ 2544023 h 3331675"/>
              <a:gd name="connsiteX66" fmla="*/ 923453 w 7397396"/>
              <a:gd name="connsiteY66" fmla="*/ 2562130 h 3331675"/>
              <a:gd name="connsiteX67" fmla="*/ 950613 w 7397396"/>
              <a:gd name="connsiteY67" fmla="*/ 2589291 h 3331675"/>
              <a:gd name="connsiteX68" fmla="*/ 1041148 w 7397396"/>
              <a:gd name="connsiteY68" fmla="*/ 2616451 h 3331675"/>
              <a:gd name="connsiteX69" fmla="*/ 1068308 w 7397396"/>
              <a:gd name="connsiteY69" fmla="*/ 2625505 h 3331675"/>
              <a:gd name="connsiteX70" fmla="*/ 1149790 w 7397396"/>
              <a:gd name="connsiteY70" fmla="*/ 2643612 h 3331675"/>
              <a:gd name="connsiteX71" fmla="*/ 1213164 w 7397396"/>
              <a:gd name="connsiteY71" fmla="*/ 2670772 h 3331675"/>
              <a:gd name="connsiteX72" fmla="*/ 1240324 w 7397396"/>
              <a:gd name="connsiteY72" fmla="*/ 2679825 h 3331675"/>
              <a:gd name="connsiteX73" fmla="*/ 1312752 w 7397396"/>
              <a:gd name="connsiteY73" fmla="*/ 2697932 h 3331675"/>
              <a:gd name="connsiteX74" fmla="*/ 1348966 w 7397396"/>
              <a:gd name="connsiteY74" fmla="*/ 2706986 h 3331675"/>
              <a:gd name="connsiteX75" fmla="*/ 1385180 w 7397396"/>
              <a:gd name="connsiteY75" fmla="*/ 2716039 h 3331675"/>
              <a:gd name="connsiteX76" fmla="*/ 1439501 w 7397396"/>
              <a:gd name="connsiteY76" fmla="*/ 2734146 h 3331675"/>
              <a:gd name="connsiteX77" fmla="*/ 1511928 w 7397396"/>
              <a:gd name="connsiteY77" fmla="*/ 2752253 h 3331675"/>
              <a:gd name="connsiteX78" fmla="*/ 1548142 w 7397396"/>
              <a:gd name="connsiteY78" fmla="*/ 2770360 h 3331675"/>
              <a:gd name="connsiteX79" fmla="*/ 1620570 w 7397396"/>
              <a:gd name="connsiteY79" fmla="*/ 2788467 h 3331675"/>
              <a:gd name="connsiteX80" fmla="*/ 1711105 w 7397396"/>
              <a:gd name="connsiteY80" fmla="*/ 2806574 h 3331675"/>
              <a:gd name="connsiteX81" fmla="*/ 1747318 w 7397396"/>
              <a:gd name="connsiteY81" fmla="*/ 2815627 h 3331675"/>
              <a:gd name="connsiteX82" fmla="*/ 1828800 w 7397396"/>
              <a:gd name="connsiteY82" fmla="*/ 2842788 h 3331675"/>
              <a:gd name="connsiteX83" fmla="*/ 1901227 w 7397396"/>
              <a:gd name="connsiteY83" fmla="*/ 2860895 h 3331675"/>
              <a:gd name="connsiteX84" fmla="*/ 1928388 w 7397396"/>
              <a:gd name="connsiteY84" fmla="*/ 2879002 h 3331675"/>
              <a:gd name="connsiteX85" fmla="*/ 1973655 w 7397396"/>
              <a:gd name="connsiteY85" fmla="*/ 2888055 h 3331675"/>
              <a:gd name="connsiteX86" fmla="*/ 2000815 w 7397396"/>
              <a:gd name="connsiteY86" fmla="*/ 2897109 h 3331675"/>
              <a:gd name="connsiteX87" fmla="*/ 2073243 w 7397396"/>
              <a:gd name="connsiteY87" fmla="*/ 2915215 h 3331675"/>
              <a:gd name="connsiteX88" fmla="*/ 2109457 w 7397396"/>
              <a:gd name="connsiteY88" fmla="*/ 2924269 h 3331675"/>
              <a:gd name="connsiteX89" fmla="*/ 2154724 w 7397396"/>
              <a:gd name="connsiteY89" fmla="*/ 2942376 h 3331675"/>
              <a:gd name="connsiteX90" fmla="*/ 2245259 w 7397396"/>
              <a:gd name="connsiteY90" fmla="*/ 2960483 h 3331675"/>
              <a:gd name="connsiteX91" fmla="*/ 2326740 w 7397396"/>
              <a:gd name="connsiteY91" fmla="*/ 2987643 h 3331675"/>
              <a:gd name="connsiteX92" fmla="*/ 2399168 w 7397396"/>
              <a:gd name="connsiteY92" fmla="*/ 3005750 h 3331675"/>
              <a:gd name="connsiteX93" fmla="*/ 2435382 w 7397396"/>
              <a:gd name="connsiteY93" fmla="*/ 3023857 h 3331675"/>
              <a:gd name="connsiteX94" fmla="*/ 2589291 w 7397396"/>
              <a:gd name="connsiteY94" fmla="*/ 3041964 h 3331675"/>
              <a:gd name="connsiteX95" fmla="*/ 2679825 w 7397396"/>
              <a:gd name="connsiteY95" fmla="*/ 3069124 h 3331675"/>
              <a:gd name="connsiteX96" fmla="*/ 2734146 w 7397396"/>
              <a:gd name="connsiteY96" fmla="*/ 3087231 h 3331675"/>
              <a:gd name="connsiteX97" fmla="*/ 2770360 w 7397396"/>
              <a:gd name="connsiteY97" fmla="*/ 3096285 h 3331675"/>
              <a:gd name="connsiteX98" fmla="*/ 2797520 w 7397396"/>
              <a:gd name="connsiteY98" fmla="*/ 3105338 h 3331675"/>
              <a:gd name="connsiteX99" fmla="*/ 2915215 w 7397396"/>
              <a:gd name="connsiteY99" fmla="*/ 3132499 h 3331675"/>
              <a:gd name="connsiteX100" fmla="*/ 2942376 w 7397396"/>
              <a:gd name="connsiteY100" fmla="*/ 3150606 h 3331675"/>
              <a:gd name="connsiteX101" fmla="*/ 3041964 w 7397396"/>
              <a:gd name="connsiteY101" fmla="*/ 3177766 h 3331675"/>
              <a:gd name="connsiteX102" fmla="*/ 3096285 w 7397396"/>
              <a:gd name="connsiteY102" fmla="*/ 3186819 h 3331675"/>
              <a:gd name="connsiteX103" fmla="*/ 3159659 w 7397396"/>
              <a:gd name="connsiteY103" fmla="*/ 3204926 h 3331675"/>
              <a:gd name="connsiteX104" fmla="*/ 3186819 w 7397396"/>
              <a:gd name="connsiteY104" fmla="*/ 3213980 h 3331675"/>
              <a:gd name="connsiteX105" fmla="*/ 3223033 w 7397396"/>
              <a:gd name="connsiteY105" fmla="*/ 3223033 h 3331675"/>
              <a:gd name="connsiteX106" fmla="*/ 3250194 w 7397396"/>
              <a:gd name="connsiteY106" fmla="*/ 3232087 h 3331675"/>
              <a:gd name="connsiteX107" fmla="*/ 3331675 w 7397396"/>
              <a:gd name="connsiteY107" fmla="*/ 3250194 h 3331675"/>
              <a:gd name="connsiteX108" fmla="*/ 3449370 w 7397396"/>
              <a:gd name="connsiteY108" fmla="*/ 3277354 h 3331675"/>
              <a:gd name="connsiteX109" fmla="*/ 3585172 w 7397396"/>
              <a:gd name="connsiteY109" fmla="*/ 3295461 h 3331675"/>
              <a:gd name="connsiteX110" fmla="*/ 3675707 w 7397396"/>
              <a:gd name="connsiteY110" fmla="*/ 3304514 h 3331675"/>
              <a:gd name="connsiteX111" fmla="*/ 3748134 w 7397396"/>
              <a:gd name="connsiteY111" fmla="*/ 3313568 h 3331675"/>
              <a:gd name="connsiteX112" fmla="*/ 4662534 w 7397396"/>
              <a:gd name="connsiteY112" fmla="*/ 3322621 h 3331675"/>
              <a:gd name="connsiteX113" fmla="*/ 6083928 w 7397396"/>
              <a:gd name="connsiteY113" fmla="*/ 3331675 h 3331675"/>
              <a:gd name="connsiteX114" fmla="*/ 6400800 w 7397396"/>
              <a:gd name="connsiteY114" fmla="*/ 3322621 h 3331675"/>
              <a:gd name="connsiteX115" fmla="*/ 6554708 w 7397396"/>
              <a:gd name="connsiteY115" fmla="*/ 3313568 h 3331675"/>
              <a:gd name="connsiteX116" fmla="*/ 6808206 w 7397396"/>
              <a:gd name="connsiteY116" fmla="*/ 3304514 h 3331675"/>
              <a:gd name="connsiteX117" fmla="*/ 6980221 w 7397396"/>
              <a:gd name="connsiteY117" fmla="*/ 3286408 h 3331675"/>
              <a:gd name="connsiteX118" fmla="*/ 7007382 w 7397396"/>
              <a:gd name="connsiteY118" fmla="*/ 3268301 h 3331675"/>
              <a:gd name="connsiteX119" fmla="*/ 7016435 w 7397396"/>
              <a:gd name="connsiteY119" fmla="*/ 3241140 h 3331675"/>
              <a:gd name="connsiteX120" fmla="*/ 7043596 w 7397396"/>
              <a:gd name="connsiteY120" fmla="*/ 3232087 h 3331675"/>
              <a:gd name="connsiteX121" fmla="*/ 7070756 w 7397396"/>
              <a:gd name="connsiteY121" fmla="*/ 3213980 h 3331675"/>
              <a:gd name="connsiteX122" fmla="*/ 7106970 w 7397396"/>
              <a:gd name="connsiteY122" fmla="*/ 3177766 h 3331675"/>
              <a:gd name="connsiteX123" fmla="*/ 7125077 w 7397396"/>
              <a:gd name="connsiteY123" fmla="*/ 3150606 h 3331675"/>
              <a:gd name="connsiteX124" fmla="*/ 7134130 w 7397396"/>
              <a:gd name="connsiteY124" fmla="*/ 3123445 h 3331675"/>
              <a:gd name="connsiteX125" fmla="*/ 7161291 w 7397396"/>
              <a:gd name="connsiteY125" fmla="*/ 3105338 h 3331675"/>
              <a:gd name="connsiteX126" fmla="*/ 7179398 w 7397396"/>
              <a:gd name="connsiteY126" fmla="*/ 3051017 h 3331675"/>
              <a:gd name="connsiteX127" fmla="*/ 7197505 w 7397396"/>
              <a:gd name="connsiteY127" fmla="*/ 3023857 h 3331675"/>
              <a:gd name="connsiteX128" fmla="*/ 7215611 w 7397396"/>
              <a:gd name="connsiteY128" fmla="*/ 2915215 h 3331675"/>
              <a:gd name="connsiteX129" fmla="*/ 7233718 w 7397396"/>
              <a:gd name="connsiteY129" fmla="*/ 2815627 h 3331675"/>
              <a:gd name="connsiteX130" fmla="*/ 7242772 w 7397396"/>
              <a:gd name="connsiteY130" fmla="*/ 2480649 h 3331675"/>
              <a:gd name="connsiteX131" fmla="*/ 7260879 w 7397396"/>
              <a:gd name="connsiteY131" fmla="*/ 2362954 h 3331675"/>
              <a:gd name="connsiteX132" fmla="*/ 7278986 w 7397396"/>
              <a:gd name="connsiteY132" fmla="*/ 2163778 h 3331675"/>
              <a:gd name="connsiteX133" fmla="*/ 7297093 w 7397396"/>
              <a:gd name="connsiteY133" fmla="*/ 2100404 h 3331675"/>
              <a:gd name="connsiteX134" fmla="*/ 7306146 w 7397396"/>
              <a:gd name="connsiteY134" fmla="*/ 2027976 h 3331675"/>
              <a:gd name="connsiteX135" fmla="*/ 7315200 w 7397396"/>
              <a:gd name="connsiteY135" fmla="*/ 1982709 h 3331675"/>
              <a:gd name="connsiteX136" fmla="*/ 7333307 w 7397396"/>
              <a:gd name="connsiteY136" fmla="*/ 1846907 h 3331675"/>
              <a:gd name="connsiteX137" fmla="*/ 7351413 w 7397396"/>
              <a:gd name="connsiteY137" fmla="*/ 1629623 h 3331675"/>
              <a:gd name="connsiteX138" fmla="*/ 7360467 w 7397396"/>
              <a:gd name="connsiteY138" fmla="*/ 1575303 h 3331675"/>
              <a:gd name="connsiteX139" fmla="*/ 7369520 w 7397396"/>
              <a:gd name="connsiteY139" fmla="*/ 1530035 h 3331675"/>
              <a:gd name="connsiteX140" fmla="*/ 7378574 w 7397396"/>
              <a:gd name="connsiteY140" fmla="*/ 1439501 h 3331675"/>
              <a:gd name="connsiteX141" fmla="*/ 7396681 w 7397396"/>
              <a:gd name="connsiteY141" fmla="*/ 1367073 h 3331675"/>
              <a:gd name="connsiteX142" fmla="*/ 7387483 w 7397396"/>
              <a:gd name="connsiteY142" fmla="*/ 1320740 h 3331675"/>
              <a:gd name="connsiteX143" fmla="*/ 7385449 w 7397396"/>
              <a:gd name="connsiteY143" fmla="*/ 1294645 h 3331675"/>
              <a:gd name="connsiteX144" fmla="*/ 7383996 w 7397396"/>
              <a:gd name="connsiteY144" fmla="*/ 1250103 h 3331675"/>
              <a:gd name="connsiteX145" fmla="*/ 7207963 w 7397396"/>
              <a:gd name="connsiteY145" fmla="*/ 548824 h 3331675"/>
              <a:gd name="connsiteX0" fmla="*/ 7207963 w 7400041"/>
              <a:gd name="connsiteY0" fmla="*/ 548824 h 3331675"/>
              <a:gd name="connsiteX1" fmla="*/ 7106970 w 7400041"/>
              <a:gd name="connsiteY1" fmla="*/ 289711 h 3331675"/>
              <a:gd name="connsiteX2" fmla="*/ 7070756 w 7400041"/>
              <a:gd name="connsiteY2" fmla="*/ 280657 h 3331675"/>
              <a:gd name="connsiteX3" fmla="*/ 6880633 w 7400041"/>
              <a:gd name="connsiteY3" fmla="*/ 262550 h 3331675"/>
              <a:gd name="connsiteX4" fmla="*/ 6817259 w 7400041"/>
              <a:gd name="connsiteY4" fmla="*/ 253497 h 3331675"/>
              <a:gd name="connsiteX5" fmla="*/ 6690510 w 7400041"/>
              <a:gd name="connsiteY5" fmla="*/ 244443 h 3331675"/>
              <a:gd name="connsiteX6" fmla="*/ 6627136 w 7400041"/>
              <a:gd name="connsiteY6" fmla="*/ 235390 h 3331675"/>
              <a:gd name="connsiteX7" fmla="*/ 6545655 w 7400041"/>
              <a:gd name="connsiteY7" fmla="*/ 226336 h 3331675"/>
              <a:gd name="connsiteX8" fmla="*/ 6437013 w 7400041"/>
              <a:gd name="connsiteY8" fmla="*/ 208229 h 3331675"/>
              <a:gd name="connsiteX9" fmla="*/ 5884752 w 7400041"/>
              <a:gd name="connsiteY9" fmla="*/ 144855 h 3331675"/>
              <a:gd name="connsiteX10" fmla="*/ 5567881 w 7400041"/>
              <a:gd name="connsiteY10" fmla="*/ 99588 h 3331675"/>
              <a:gd name="connsiteX11" fmla="*/ 4291342 w 7400041"/>
              <a:gd name="connsiteY11" fmla="*/ 90534 h 3331675"/>
              <a:gd name="connsiteX12" fmla="*/ 4155540 w 7400041"/>
              <a:gd name="connsiteY12" fmla="*/ 72427 h 3331675"/>
              <a:gd name="connsiteX13" fmla="*/ 4028792 w 7400041"/>
              <a:gd name="connsiteY13" fmla="*/ 63374 h 3331675"/>
              <a:gd name="connsiteX14" fmla="*/ 3874883 w 7400041"/>
              <a:gd name="connsiteY14" fmla="*/ 45267 h 3331675"/>
              <a:gd name="connsiteX15" fmla="*/ 1982708 w 7400041"/>
              <a:gd name="connsiteY15" fmla="*/ 36214 h 3331675"/>
              <a:gd name="connsiteX16" fmla="*/ 1774479 w 7400041"/>
              <a:gd name="connsiteY16" fmla="*/ 9053 h 3331675"/>
              <a:gd name="connsiteX17" fmla="*/ 1647730 w 7400041"/>
              <a:gd name="connsiteY17" fmla="*/ 0 h 3331675"/>
              <a:gd name="connsiteX18" fmla="*/ 1176950 w 7400041"/>
              <a:gd name="connsiteY18" fmla="*/ 9053 h 3331675"/>
              <a:gd name="connsiteX19" fmla="*/ 1104522 w 7400041"/>
              <a:gd name="connsiteY19" fmla="*/ 27160 h 3331675"/>
              <a:gd name="connsiteX20" fmla="*/ 995881 w 7400041"/>
              <a:gd name="connsiteY20" fmla="*/ 45267 h 3331675"/>
              <a:gd name="connsiteX21" fmla="*/ 742384 w 7400041"/>
              <a:gd name="connsiteY21" fmla="*/ 63374 h 3331675"/>
              <a:gd name="connsiteX22" fmla="*/ 642796 w 7400041"/>
              <a:gd name="connsiteY22" fmla="*/ 81481 h 3331675"/>
              <a:gd name="connsiteX23" fmla="*/ 597528 w 7400041"/>
              <a:gd name="connsiteY23" fmla="*/ 90534 h 3331675"/>
              <a:gd name="connsiteX24" fmla="*/ 561314 w 7400041"/>
              <a:gd name="connsiteY24" fmla="*/ 99588 h 3331675"/>
              <a:gd name="connsiteX25" fmla="*/ 506994 w 7400041"/>
              <a:gd name="connsiteY25" fmla="*/ 108641 h 3331675"/>
              <a:gd name="connsiteX26" fmla="*/ 425512 w 7400041"/>
              <a:gd name="connsiteY26" fmla="*/ 135802 h 3331675"/>
              <a:gd name="connsiteX27" fmla="*/ 398352 w 7400041"/>
              <a:gd name="connsiteY27" fmla="*/ 144855 h 3331675"/>
              <a:gd name="connsiteX28" fmla="*/ 371192 w 7400041"/>
              <a:gd name="connsiteY28" fmla="*/ 153909 h 3331675"/>
              <a:gd name="connsiteX29" fmla="*/ 307817 w 7400041"/>
              <a:gd name="connsiteY29" fmla="*/ 172015 h 3331675"/>
              <a:gd name="connsiteX30" fmla="*/ 217283 w 7400041"/>
              <a:gd name="connsiteY30" fmla="*/ 226336 h 3331675"/>
              <a:gd name="connsiteX31" fmla="*/ 190122 w 7400041"/>
              <a:gd name="connsiteY31" fmla="*/ 244443 h 3331675"/>
              <a:gd name="connsiteX32" fmla="*/ 153908 w 7400041"/>
              <a:gd name="connsiteY32" fmla="*/ 298764 h 3331675"/>
              <a:gd name="connsiteX33" fmla="*/ 135802 w 7400041"/>
              <a:gd name="connsiteY33" fmla="*/ 325924 h 3331675"/>
              <a:gd name="connsiteX34" fmla="*/ 108641 w 7400041"/>
              <a:gd name="connsiteY34" fmla="*/ 380245 h 3331675"/>
              <a:gd name="connsiteX35" fmla="*/ 99588 w 7400041"/>
              <a:gd name="connsiteY35" fmla="*/ 796705 h 3331675"/>
              <a:gd name="connsiteX36" fmla="*/ 72427 w 7400041"/>
              <a:gd name="connsiteY36" fmla="*/ 878186 h 3331675"/>
              <a:gd name="connsiteX37" fmla="*/ 54320 w 7400041"/>
              <a:gd name="connsiteY37" fmla="*/ 932507 h 3331675"/>
              <a:gd name="connsiteX38" fmla="*/ 45267 w 7400041"/>
              <a:gd name="connsiteY38" fmla="*/ 959667 h 3331675"/>
              <a:gd name="connsiteX39" fmla="*/ 27160 w 7400041"/>
              <a:gd name="connsiteY39" fmla="*/ 1023041 h 3331675"/>
              <a:gd name="connsiteX40" fmla="*/ 18107 w 7400041"/>
              <a:gd name="connsiteY40" fmla="*/ 1095469 h 3331675"/>
              <a:gd name="connsiteX41" fmla="*/ 0 w 7400041"/>
              <a:gd name="connsiteY41" fmla="*/ 1367073 h 3331675"/>
              <a:gd name="connsiteX42" fmla="*/ 9053 w 7400041"/>
              <a:gd name="connsiteY42" fmla="*/ 1638677 h 3331675"/>
              <a:gd name="connsiteX43" fmla="*/ 27160 w 7400041"/>
              <a:gd name="connsiteY43" fmla="*/ 1801639 h 3331675"/>
              <a:gd name="connsiteX44" fmla="*/ 36213 w 7400041"/>
              <a:gd name="connsiteY44" fmla="*/ 1955548 h 3331675"/>
              <a:gd name="connsiteX45" fmla="*/ 45267 w 7400041"/>
              <a:gd name="connsiteY45" fmla="*/ 1982709 h 3331675"/>
              <a:gd name="connsiteX46" fmla="*/ 54320 w 7400041"/>
              <a:gd name="connsiteY46" fmla="*/ 2046083 h 3331675"/>
              <a:gd name="connsiteX47" fmla="*/ 99588 w 7400041"/>
              <a:gd name="connsiteY47" fmla="*/ 2127564 h 3331675"/>
              <a:gd name="connsiteX48" fmla="*/ 117695 w 7400041"/>
              <a:gd name="connsiteY48" fmla="*/ 2154724 h 3331675"/>
              <a:gd name="connsiteX49" fmla="*/ 126748 w 7400041"/>
              <a:gd name="connsiteY49" fmla="*/ 2181885 h 3331675"/>
              <a:gd name="connsiteX50" fmla="*/ 153908 w 7400041"/>
              <a:gd name="connsiteY50" fmla="*/ 2199992 h 3331675"/>
              <a:gd name="connsiteX51" fmla="*/ 181069 w 7400041"/>
              <a:gd name="connsiteY51" fmla="*/ 2227152 h 3331675"/>
              <a:gd name="connsiteX52" fmla="*/ 226336 w 7400041"/>
              <a:gd name="connsiteY52" fmla="*/ 2263366 h 3331675"/>
              <a:gd name="connsiteX53" fmla="*/ 280657 w 7400041"/>
              <a:gd name="connsiteY53" fmla="*/ 2299580 h 3331675"/>
              <a:gd name="connsiteX54" fmla="*/ 371192 w 7400041"/>
              <a:gd name="connsiteY54" fmla="*/ 2353901 h 3331675"/>
              <a:gd name="connsiteX55" fmla="*/ 398352 w 7400041"/>
              <a:gd name="connsiteY55" fmla="*/ 2372008 h 3331675"/>
              <a:gd name="connsiteX56" fmla="*/ 452673 w 7400041"/>
              <a:gd name="connsiteY56" fmla="*/ 2390114 h 3331675"/>
              <a:gd name="connsiteX57" fmla="*/ 479833 w 7400041"/>
              <a:gd name="connsiteY57" fmla="*/ 2408221 h 3331675"/>
              <a:gd name="connsiteX58" fmla="*/ 543208 w 7400041"/>
              <a:gd name="connsiteY58" fmla="*/ 2426328 h 3331675"/>
              <a:gd name="connsiteX59" fmla="*/ 615635 w 7400041"/>
              <a:gd name="connsiteY59" fmla="*/ 2444435 h 3331675"/>
              <a:gd name="connsiteX60" fmla="*/ 651849 w 7400041"/>
              <a:gd name="connsiteY60" fmla="*/ 2462542 h 3331675"/>
              <a:gd name="connsiteX61" fmla="*/ 688063 w 7400041"/>
              <a:gd name="connsiteY61" fmla="*/ 2471596 h 3331675"/>
              <a:gd name="connsiteX62" fmla="*/ 715223 w 7400041"/>
              <a:gd name="connsiteY62" fmla="*/ 2480649 h 3331675"/>
              <a:gd name="connsiteX63" fmla="*/ 814811 w 7400041"/>
              <a:gd name="connsiteY63" fmla="*/ 2507810 h 3331675"/>
              <a:gd name="connsiteX64" fmla="*/ 841972 w 7400041"/>
              <a:gd name="connsiteY64" fmla="*/ 2525916 h 3331675"/>
              <a:gd name="connsiteX65" fmla="*/ 896293 w 7400041"/>
              <a:gd name="connsiteY65" fmla="*/ 2544023 h 3331675"/>
              <a:gd name="connsiteX66" fmla="*/ 923453 w 7400041"/>
              <a:gd name="connsiteY66" fmla="*/ 2562130 h 3331675"/>
              <a:gd name="connsiteX67" fmla="*/ 950613 w 7400041"/>
              <a:gd name="connsiteY67" fmla="*/ 2589291 h 3331675"/>
              <a:gd name="connsiteX68" fmla="*/ 1041148 w 7400041"/>
              <a:gd name="connsiteY68" fmla="*/ 2616451 h 3331675"/>
              <a:gd name="connsiteX69" fmla="*/ 1068308 w 7400041"/>
              <a:gd name="connsiteY69" fmla="*/ 2625505 h 3331675"/>
              <a:gd name="connsiteX70" fmla="*/ 1149790 w 7400041"/>
              <a:gd name="connsiteY70" fmla="*/ 2643612 h 3331675"/>
              <a:gd name="connsiteX71" fmla="*/ 1213164 w 7400041"/>
              <a:gd name="connsiteY71" fmla="*/ 2670772 h 3331675"/>
              <a:gd name="connsiteX72" fmla="*/ 1240324 w 7400041"/>
              <a:gd name="connsiteY72" fmla="*/ 2679825 h 3331675"/>
              <a:gd name="connsiteX73" fmla="*/ 1312752 w 7400041"/>
              <a:gd name="connsiteY73" fmla="*/ 2697932 h 3331675"/>
              <a:gd name="connsiteX74" fmla="*/ 1348966 w 7400041"/>
              <a:gd name="connsiteY74" fmla="*/ 2706986 h 3331675"/>
              <a:gd name="connsiteX75" fmla="*/ 1385180 w 7400041"/>
              <a:gd name="connsiteY75" fmla="*/ 2716039 h 3331675"/>
              <a:gd name="connsiteX76" fmla="*/ 1439501 w 7400041"/>
              <a:gd name="connsiteY76" fmla="*/ 2734146 h 3331675"/>
              <a:gd name="connsiteX77" fmla="*/ 1511928 w 7400041"/>
              <a:gd name="connsiteY77" fmla="*/ 2752253 h 3331675"/>
              <a:gd name="connsiteX78" fmla="*/ 1548142 w 7400041"/>
              <a:gd name="connsiteY78" fmla="*/ 2770360 h 3331675"/>
              <a:gd name="connsiteX79" fmla="*/ 1620570 w 7400041"/>
              <a:gd name="connsiteY79" fmla="*/ 2788467 h 3331675"/>
              <a:gd name="connsiteX80" fmla="*/ 1711105 w 7400041"/>
              <a:gd name="connsiteY80" fmla="*/ 2806574 h 3331675"/>
              <a:gd name="connsiteX81" fmla="*/ 1747318 w 7400041"/>
              <a:gd name="connsiteY81" fmla="*/ 2815627 h 3331675"/>
              <a:gd name="connsiteX82" fmla="*/ 1828800 w 7400041"/>
              <a:gd name="connsiteY82" fmla="*/ 2842788 h 3331675"/>
              <a:gd name="connsiteX83" fmla="*/ 1901227 w 7400041"/>
              <a:gd name="connsiteY83" fmla="*/ 2860895 h 3331675"/>
              <a:gd name="connsiteX84" fmla="*/ 1928388 w 7400041"/>
              <a:gd name="connsiteY84" fmla="*/ 2879002 h 3331675"/>
              <a:gd name="connsiteX85" fmla="*/ 1973655 w 7400041"/>
              <a:gd name="connsiteY85" fmla="*/ 2888055 h 3331675"/>
              <a:gd name="connsiteX86" fmla="*/ 2000815 w 7400041"/>
              <a:gd name="connsiteY86" fmla="*/ 2897109 h 3331675"/>
              <a:gd name="connsiteX87" fmla="*/ 2073243 w 7400041"/>
              <a:gd name="connsiteY87" fmla="*/ 2915215 h 3331675"/>
              <a:gd name="connsiteX88" fmla="*/ 2109457 w 7400041"/>
              <a:gd name="connsiteY88" fmla="*/ 2924269 h 3331675"/>
              <a:gd name="connsiteX89" fmla="*/ 2154724 w 7400041"/>
              <a:gd name="connsiteY89" fmla="*/ 2942376 h 3331675"/>
              <a:gd name="connsiteX90" fmla="*/ 2245259 w 7400041"/>
              <a:gd name="connsiteY90" fmla="*/ 2960483 h 3331675"/>
              <a:gd name="connsiteX91" fmla="*/ 2326740 w 7400041"/>
              <a:gd name="connsiteY91" fmla="*/ 2987643 h 3331675"/>
              <a:gd name="connsiteX92" fmla="*/ 2399168 w 7400041"/>
              <a:gd name="connsiteY92" fmla="*/ 3005750 h 3331675"/>
              <a:gd name="connsiteX93" fmla="*/ 2435382 w 7400041"/>
              <a:gd name="connsiteY93" fmla="*/ 3023857 h 3331675"/>
              <a:gd name="connsiteX94" fmla="*/ 2589291 w 7400041"/>
              <a:gd name="connsiteY94" fmla="*/ 3041964 h 3331675"/>
              <a:gd name="connsiteX95" fmla="*/ 2679825 w 7400041"/>
              <a:gd name="connsiteY95" fmla="*/ 3069124 h 3331675"/>
              <a:gd name="connsiteX96" fmla="*/ 2734146 w 7400041"/>
              <a:gd name="connsiteY96" fmla="*/ 3087231 h 3331675"/>
              <a:gd name="connsiteX97" fmla="*/ 2770360 w 7400041"/>
              <a:gd name="connsiteY97" fmla="*/ 3096285 h 3331675"/>
              <a:gd name="connsiteX98" fmla="*/ 2797520 w 7400041"/>
              <a:gd name="connsiteY98" fmla="*/ 3105338 h 3331675"/>
              <a:gd name="connsiteX99" fmla="*/ 2915215 w 7400041"/>
              <a:gd name="connsiteY99" fmla="*/ 3132499 h 3331675"/>
              <a:gd name="connsiteX100" fmla="*/ 2942376 w 7400041"/>
              <a:gd name="connsiteY100" fmla="*/ 3150606 h 3331675"/>
              <a:gd name="connsiteX101" fmla="*/ 3041964 w 7400041"/>
              <a:gd name="connsiteY101" fmla="*/ 3177766 h 3331675"/>
              <a:gd name="connsiteX102" fmla="*/ 3096285 w 7400041"/>
              <a:gd name="connsiteY102" fmla="*/ 3186819 h 3331675"/>
              <a:gd name="connsiteX103" fmla="*/ 3159659 w 7400041"/>
              <a:gd name="connsiteY103" fmla="*/ 3204926 h 3331675"/>
              <a:gd name="connsiteX104" fmla="*/ 3186819 w 7400041"/>
              <a:gd name="connsiteY104" fmla="*/ 3213980 h 3331675"/>
              <a:gd name="connsiteX105" fmla="*/ 3223033 w 7400041"/>
              <a:gd name="connsiteY105" fmla="*/ 3223033 h 3331675"/>
              <a:gd name="connsiteX106" fmla="*/ 3250194 w 7400041"/>
              <a:gd name="connsiteY106" fmla="*/ 3232087 h 3331675"/>
              <a:gd name="connsiteX107" fmla="*/ 3331675 w 7400041"/>
              <a:gd name="connsiteY107" fmla="*/ 3250194 h 3331675"/>
              <a:gd name="connsiteX108" fmla="*/ 3449370 w 7400041"/>
              <a:gd name="connsiteY108" fmla="*/ 3277354 h 3331675"/>
              <a:gd name="connsiteX109" fmla="*/ 3585172 w 7400041"/>
              <a:gd name="connsiteY109" fmla="*/ 3295461 h 3331675"/>
              <a:gd name="connsiteX110" fmla="*/ 3675707 w 7400041"/>
              <a:gd name="connsiteY110" fmla="*/ 3304514 h 3331675"/>
              <a:gd name="connsiteX111" fmla="*/ 3748134 w 7400041"/>
              <a:gd name="connsiteY111" fmla="*/ 3313568 h 3331675"/>
              <a:gd name="connsiteX112" fmla="*/ 4662534 w 7400041"/>
              <a:gd name="connsiteY112" fmla="*/ 3322621 h 3331675"/>
              <a:gd name="connsiteX113" fmla="*/ 6083928 w 7400041"/>
              <a:gd name="connsiteY113" fmla="*/ 3331675 h 3331675"/>
              <a:gd name="connsiteX114" fmla="*/ 6400800 w 7400041"/>
              <a:gd name="connsiteY114" fmla="*/ 3322621 h 3331675"/>
              <a:gd name="connsiteX115" fmla="*/ 6554708 w 7400041"/>
              <a:gd name="connsiteY115" fmla="*/ 3313568 h 3331675"/>
              <a:gd name="connsiteX116" fmla="*/ 6808206 w 7400041"/>
              <a:gd name="connsiteY116" fmla="*/ 3304514 h 3331675"/>
              <a:gd name="connsiteX117" fmla="*/ 6980221 w 7400041"/>
              <a:gd name="connsiteY117" fmla="*/ 3286408 h 3331675"/>
              <a:gd name="connsiteX118" fmla="*/ 7007382 w 7400041"/>
              <a:gd name="connsiteY118" fmla="*/ 3268301 h 3331675"/>
              <a:gd name="connsiteX119" fmla="*/ 7016435 w 7400041"/>
              <a:gd name="connsiteY119" fmla="*/ 3241140 h 3331675"/>
              <a:gd name="connsiteX120" fmla="*/ 7043596 w 7400041"/>
              <a:gd name="connsiteY120" fmla="*/ 3232087 h 3331675"/>
              <a:gd name="connsiteX121" fmla="*/ 7070756 w 7400041"/>
              <a:gd name="connsiteY121" fmla="*/ 3213980 h 3331675"/>
              <a:gd name="connsiteX122" fmla="*/ 7106970 w 7400041"/>
              <a:gd name="connsiteY122" fmla="*/ 3177766 h 3331675"/>
              <a:gd name="connsiteX123" fmla="*/ 7125077 w 7400041"/>
              <a:gd name="connsiteY123" fmla="*/ 3150606 h 3331675"/>
              <a:gd name="connsiteX124" fmla="*/ 7134130 w 7400041"/>
              <a:gd name="connsiteY124" fmla="*/ 3123445 h 3331675"/>
              <a:gd name="connsiteX125" fmla="*/ 7161291 w 7400041"/>
              <a:gd name="connsiteY125" fmla="*/ 3105338 h 3331675"/>
              <a:gd name="connsiteX126" fmla="*/ 7179398 w 7400041"/>
              <a:gd name="connsiteY126" fmla="*/ 3051017 h 3331675"/>
              <a:gd name="connsiteX127" fmla="*/ 7197505 w 7400041"/>
              <a:gd name="connsiteY127" fmla="*/ 3023857 h 3331675"/>
              <a:gd name="connsiteX128" fmla="*/ 7215611 w 7400041"/>
              <a:gd name="connsiteY128" fmla="*/ 2915215 h 3331675"/>
              <a:gd name="connsiteX129" fmla="*/ 7233718 w 7400041"/>
              <a:gd name="connsiteY129" fmla="*/ 2815627 h 3331675"/>
              <a:gd name="connsiteX130" fmla="*/ 7242772 w 7400041"/>
              <a:gd name="connsiteY130" fmla="*/ 2480649 h 3331675"/>
              <a:gd name="connsiteX131" fmla="*/ 7260879 w 7400041"/>
              <a:gd name="connsiteY131" fmla="*/ 2362954 h 3331675"/>
              <a:gd name="connsiteX132" fmla="*/ 7278986 w 7400041"/>
              <a:gd name="connsiteY132" fmla="*/ 2163778 h 3331675"/>
              <a:gd name="connsiteX133" fmla="*/ 7297093 w 7400041"/>
              <a:gd name="connsiteY133" fmla="*/ 2100404 h 3331675"/>
              <a:gd name="connsiteX134" fmla="*/ 7306146 w 7400041"/>
              <a:gd name="connsiteY134" fmla="*/ 2027976 h 3331675"/>
              <a:gd name="connsiteX135" fmla="*/ 7315200 w 7400041"/>
              <a:gd name="connsiteY135" fmla="*/ 1982709 h 3331675"/>
              <a:gd name="connsiteX136" fmla="*/ 7333307 w 7400041"/>
              <a:gd name="connsiteY136" fmla="*/ 1846907 h 3331675"/>
              <a:gd name="connsiteX137" fmla="*/ 7351413 w 7400041"/>
              <a:gd name="connsiteY137" fmla="*/ 1629623 h 3331675"/>
              <a:gd name="connsiteX138" fmla="*/ 7360467 w 7400041"/>
              <a:gd name="connsiteY138" fmla="*/ 1575303 h 3331675"/>
              <a:gd name="connsiteX139" fmla="*/ 7369520 w 7400041"/>
              <a:gd name="connsiteY139" fmla="*/ 1530035 h 3331675"/>
              <a:gd name="connsiteX140" fmla="*/ 7378574 w 7400041"/>
              <a:gd name="connsiteY140" fmla="*/ 1439501 h 3331675"/>
              <a:gd name="connsiteX141" fmla="*/ 7396681 w 7400041"/>
              <a:gd name="connsiteY141" fmla="*/ 1367073 h 3331675"/>
              <a:gd name="connsiteX142" fmla="*/ 7387483 w 7400041"/>
              <a:gd name="connsiteY142" fmla="*/ 1320740 h 3331675"/>
              <a:gd name="connsiteX143" fmla="*/ 7385449 w 7400041"/>
              <a:gd name="connsiteY143" fmla="*/ 1294645 h 3331675"/>
              <a:gd name="connsiteX144" fmla="*/ 7207963 w 7400041"/>
              <a:gd name="connsiteY144" fmla="*/ 548824 h 3331675"/>
              <a:gd name="connsiteX0" fmla="*/ 7207963 w 7396793"/>
              <a:gd name="connsiteY0" fmla="*/ 548824 h 3331675"/>
              <a:gd name="connsiteX1" fmla="*/ 7106970 w 7396793"/>
              <a:gd name="connsiteY1" fmla="*/ 289711 h 3331675"/>
              <a:gd name="connsiteX2" fmla="*/ 7070756 w 7396793"/>
              <a:gd name="connsiteY2" fmla="*/ 280657 h 3331675"/>
              <a:gd name="connsiteX3" fmla="*/ 6880633 w 7396793"/>
              <a:gd name="connsiteY3" fmla="*/ 262550 h 3331675"/>
              <a:gd name="connsiteX4" fmla="*/ 6817259 w 7396793"/>
              <a:gd name="connsiteY4" fmla="*/ 253497 h 3331675"/>
              <a:gd name="connsiteX5" fmla="*/ 6690510 w 7396793"/>
              <a:gd name="connsiteY5" fmla="*/ 244443 h 3331675"/>
              <a:gd name="connsiteX6" fmla="*/ 6627136 w 7396793"/>
              <a:gd name="connsiteY6" fmla="*/ 235390 h 3331675"/>
              <a:gd name="connsiteX7" fmla="*/ 6545655 w 7396793"/>
              <a:gd name="connsiteY7" fmla="*/ 226336 h 3331675"/>
              <a:gd name="connsiteX8" fmla="*/ 6437013 w 7396793"/>
              <a:gd name="connsiteY8" fmla="*/ 208229 h 3331675"/>
              <a:gd name="connsiteX9" fmla="*/ 5884752 w 7396793"/>
              <a:gd name="connsiteY9" fmla="*/ 144855 h 3331675"/>
              <a:gd name="connsiteX10" fmla="*/ 5567881 w 7396793"/>
              <a:gd name="connsiteY10" fmla="*/ 99588 h 3331675"/>
              <a:gd name="connsiteX11" fmla="*/ 4291342 w 7396793"/>
              <a:gd name="connsiteY11" fmla="*/ 90534 h 3331675"/>
              <a:gd name="connsiteX12" fmla="*/ 4155540 w 7396793"/>
              <a:gd name="connsiteY12" fmla="*/ 72427 h 3331675"/>
              <a:gd name="connsiteX13" fmla="*/ 4028792 w 7396793"/>
              <a:gd name="connsiteY13" fmla="*/ 63374 h 3331675"/>
              <a:gd name="connsiteX14" fmla="*/ 3874883 w 7396793"/>
              <a:gd name="connsiteY14" fmla="*/ 45267 h 3331675"/>
              <a:gd name="connsiteX15" fmla="*/ 1982708 w 7396793"/>
              <a:gd name="connsiteY15" fmla="*/ 36214 h 3331675"/>
              <a:gd name="connsiteX16" fmla="*/ 1774479 w 7396793"/>
              <a:gd name="connsiteY16" fmla="*/ 9053 h 3331675"/>
              <a:gd name="connsiteX17" fmla="*/ 1647730 w 7396793"/>
              <a:gd name="connsiteY17" fmla="*/ 0 h 3331675"/>
              <a:gd name="connsiteX18" fmla="*/ 1176950 w 7396793"/>
              <a:gd name="connsiteY18" fmla="*/ 9053 h 3331675"/>
              <a:gd name="connsiteX19" fmla="*/ 1104522 w 7396793"/>
              <a:gd name="connsiteY19" fmla="*/ 27160 h 3331675"/>
              <a:gd name="connsiteX20" fmla="*/ 995881 w 7396793"/>
              <a:gd name="connsiteY20" fmla="*/ 45267 h 3331675"/>
              <a:gd name="connsiteX21" fmla="*/ 742384 w 7396793"/>
              <a:gd name="connsiteY21" fmla="*/ 63374 h 3331675"/>
              <a:gd name="connsiteX22" fmla="*/ 642796 w 7396793"/>
              <a:gd name="connsiteY22" fmla="*/ 81481 h 3331675"/>
              <a:gd name="connsiteX23" fmla="*/ 597528 w 7396793"/>
              <a:gd name="connsiteY23" fmla="*/ 90534 h 3331675"/>
              <a:gd name="connsiteX24" fmla="*/ 561314 w 7396793"/>
              <a:gd name="connsiteY24" fmla="*/ 99588 h 3331675"/>
              <a:gd name="connsiteX25" fmla="*/ 506994 w 7396793"/>
              <a:gd name="connsiteY25" fmla="*/ 108641 h 3331675"/>
              <a:gd name="connsiteX26" fmla="*/ 425512 w 7396793"/>
              <a:gd name="connsiteY26" fmla="*/ 135802 h 3331675"/>
              <a:gd name="connsiteX27" fmla="*/ 398352 w 7396793"/>
              <a:gd name="connsiteY27" fmla="*/ 144855 h 3331675"/>
              <a:gd name="connsiteX28" fmla="*/ 371192 w 7396793"/>
              <a:gd name="connsiteY28" fmla="*/ 153909 h 3331675"/>
              <a:gd name="connsiteX29" fmla="*/ 307817 w 7396793"/>
              <a:gd name="connsiteY29" fmla="*/ 172015 h 3331675"/>
              <a:gd name="connsiteX30" fmla="*/ 217283 w 7396793"/>
              <a:gd name="connsiteY30" fmla="*/ 226336 h 3331675"/>
              <a:gd name="connsiteX31" fmla="*/ 190122 w 7396793"/>
              <a:gd name="connsiteY31" fmla="*/ 244443 h 3331675"/>
              <a:gd name="connsiteX32" fmla="*/ 153908 w 7396793"/>
              <a:gd name="connsiteY32" fmla="*/ 298764 h 3331675"/>
              <a:gd name="connsiteX33" fmla="*/ 135802 w 7396793"/>
              <a:gd name="connsiteY33" fmla="*/ 325924 h 3331675"/>
              <a:gd name="connsiteX34" fmla="*/ 108641 w 7396793"/>
              <a:gd name="connsiteY34" fmla="*/ 380245 h 3331675"/>
              <a:gd name="connsiteX35" fmla="*/ 99588 w 7396793"/>
              <a:gd name="connsiteY35" fmla="*/ 796705 h 3331675"/>
              <a:gd name="connsiteX36" fmla="*/ 72427 w 7396793"/>
              <a:gd name="connsiteY36" fmla="*/ 878186 h 3331675"/>
              <a:gd name="connsiteX37" fmla="*/ 54320 w 7396793"/>
              <a:gd name="connsiteY37" fmla="*/ 932507 h 3331675"/>
              <a:gd name="connsiteX38" fmla="*/ 45267 w 7396793"/>
              <a:gd name="connsiteY38" fmla="*/ 959667 h 3331675"/>
              <a:gd name="connsiteX39" fmla="*/ 27160 w 7396793"/>
              <a:gd name="connsiteY39" fmla="*/ 1023041 h 3331675"/>
              <a:gd name="connsiteX40" fmla="*/ 18107 w 7396793"/>
              <a:gd name="connsiteY40" fmla="*/ 1095469 h 3331675"/>
              <a:gd name="connsiteX41" fmla="*/ 0 w 7396793"/>
              <a:gd name="connsiteY41" fmla="*/ 1367073 h 3331675"/>
              <a:gd name="connsiteX42" fmla="*/ 9053 w 7396793"/>
              <a:gd name="connsiteY42" fmla="*/ 1638677 h 3331675"/>
              <a:gd name="connsiteX43" fmla="*/ 27160 w 7396793"/>
              <a:gd name="connsiteY43" fmla="*/ 1801639 h 3331675"/>
              <a:gd name="connsiteX44" fmla="*/ 36213 w 7396793"/>
              <a:gd name="connsiteY44" fmla="*/ 1955548 h 3331675"/>
              <a:gd name="connsiteX45" fmla="*/ 45267 w 7396793"/>
              <a:gd name="connsiteY45" fmla="*/ 1982709 h 3331675"/>
              <a:gd name="connsiteX46" fmla="*/ 54320 w 7396793"/>
              <a:gd name="connsiteY46" fmla="*/ 2046083 h 3331675"/>
              <a:gd name="connsiteX47" fmla="*/ 99588 w 7396793"/>
              <a:gd name="connsiteY47" fmla="*/ 2127564 h 3331675"/>
              <a:gd name="connsiteX48" fmla="*/ 117695 w 7396793"/>
              <a:gd name="connsiteY48" fmla="*/ 2154724 h 3331675"/>
              <a:gd name="connsiteX49" fmla="*/ 126748 w 7396793"/>
              <a:gd name="connsiteY49" fmla="*/ 2181885 h 3331675"/>
              <a:gd name="connsiteX50" fmla="*/ 153908 w 7396793"/>
              <a:gd name="connsiteY50" fmla="*/ 2199992 h 3331675"/>
              <a:gd name="connsiteX51" fmla="*/ 181069 w 7396793"/>
              <a:gd name="connsiteY51" fmla="*/ 2227152 h 3331675"/>
              <a:gd name="connsiteX52" fmla="*/ 226336 w 7396793"/>
              <a:gd name="connsiteY52" fmla="*/ 2263366 h 3331675"/>
              <a:gd name="connsiteX53" fmla="*/ 280657 w 7396793"/>
              <a:gd name="connsiteY53" fmla="*/ 2299580 h 3331675"/>
              <a:gd name="connsiteX54" fmla="*/ 371192 w 7396793"/>
              <a:gd name="connsiteY54" fmla="*/ 2353901 h 3331675"/>
              <a:gd name="connsiteX55" fmla="*/ 398352 w 7396793"/>
              <a:gd name="connsiteY55" fmla="*/ 2372008 h 3331675"/>
              <a:gd name="connsiteX56" fmla="*/ 452673 w 7396793"/>
              <a:gd name="connsiteY56" fmla="*/ 2390114 h 3331675"/>
              <a:gd name="connsiteX57" fmla="*/ 479833 w 7396793"/>
              <a:gd name="connsiteY57" fmla="*/ 2408221 h 3331675"/>
              <a:gd name="connsiteX58" fmla="*/ 543208 w 7396793"/>
              <a:gd name="connsiteY58" fmla="*/ 2426328 h 3331675"/>
              <a:gd name="connsiteX59" fmla="*/ 615635 w 7396793"/>
              <a:gd name="connsiteY59" fmla="*/ 2444435 h 3331675"/>
              <a:gd name="connsiteX60" fmla="*/ 651849 w 7396793"/>
              <a:gd name="connsiteY60" fmla="*/ 2462542 h 3331675"/>
              <a:gd name="connsiteX61" fmla="*/ 688063 w 7396793"/>
              <a:gd name="connsiteY61" fmla="*/ 2471596 h 3331675"/>
              <a:gd name="connsiteX62" fmla="*/ 715223 w 7396793"/>
              <a:gd name="connsiteY62" fmla="*/ 2480649 h 3331675"/>
              <a:gd name="connsiteX63" fmla="*/ 814811 w 7396793"/>
              <a:gd name="connsiteY63" fmla="*/ 2507810 h 3331675"/>
              <a:gd name="connsiteX64" fmla="*/ 841972 w 7396793"/>
              <a:gd name="connsiteY64" fmla="*/ 2525916 h 3331675"/>
              <a:gd name="connsiteX65" fmla="*/ 896293 w 7396793"/>
              <a:gd name="connsiteY65" fmla="*/ 2544023 h 3331675"/>
              <a:gd name="connsiteX66" fmla="*/ 923453 w 7396793"/>
              <a:gd name="connsiteY66" fmla="*/ 2562130 h 3331675"/>
              <a:gd name="connsiteX67" fmla="*/ 950613 w 7396793"/>
              <a:gd name="connsiteY67" fmla="*/ 2589291 h 3331675"/>
              <a:gd name="connsiteX68" fmla="*/ 1041148 w 7396793"/>
              <a:gd name="connsiteY68" fmla="*/ 2616451 h 3331675"/>
              <a:gd name="connsiteX69" fmla="*/ 1068308 w 7396793"/>
              <a:gd name="connsiteY69" fmla="*/ 2625505 h 3331675"/>
              <a:gd name="connsiteX70" fmla="*/ 1149790 w 7396793"/>
              <a:gd name="connsiteY70" fmla="*/ 2643612 h 3331675"/>
              <a:gd name="connsiteX71" fmla="*/ 1213164 w 7396793"/>
              <a:gd name="connsiteY71" fmla="*/ 2670772 h 3331675"/>
              <a:gd name="connsiteX72" fmla="*/ 1240324 w 7396793"/>
              <a:gd name="connsiteY72" fmla="*/ 2679825 h 3331675"/>
              <a:gd name="connsiteX73" fmla="*/ 1312752 w 7396793"/>
              <a:gd name="connsiteY73" fmla="*/ 2697932 h 3331675"/>
              <a:gd name="connsiteX74" fmla="*/ 1348966 w 7396793"/>
              <a:gd name="connsiteY74" fmla="*/ 2706986 h 3331675"/>
              <a:gd name="connsiteX75" fmla="*/ 1385180 w 7396793"/>
              <a:gd name="connsiteY75" fmla="*/ 2716039 h 3331675"/>
              <a:gd name="connsiteX76" fmla="*/ 1439501 w 7396793"/>
              <a:gd name="connsiteY76" fmla="*/ 2734146 h 3331675"/>
              <a:gd name="connsiteX77" fmla="*/ 1511928 w 7396793"/>
              <a:gd name="connsiteY77" fmla="*/ 2752253 h 3331675"/>
              <a:gd name="connsiteX78" fmla="*/ 1548142 w 7396793"/>
              <a:gd name="connsiteY78" fmla="*/ 2770360 h 3331675"/>
              <a:gd name="connsiteX79" fmla="*/ 1620570 w 7396793"/>
              <a:gd name="connsiteY79" fmla="*/ 2788467 h 3331675"/>
              <a:gd name="connsiteX80" fmla="*/ 1711105 w 7396793"/>
              <a:gd name="connsiteY80" fmla="*/ 2806574 h 3331675"/>
              <a:gd name="connsiteX81" fmla="*/ 1747318 w 7396793"/>
              <a:gd name="connsiteY81" fmla="*/ 2815627 h 3331675"/>
              <a:gd name="connsiteX82" fmla="*/ 1828800 w 7396793"/>
              <a:gd name="connsiteY82" fmla="*/ 2842788 h 3331675"/>
              <a:gd name="connsiteX83" fmla="*/ 1901227 w 7396793"/>
              <a:gd name="connsiteY83" fmla="*/ 2860895 h 3331675"/>
              <a:gd name="connsiteX84" fmla="*/ 1928388 w 7396793"/>
              <a:gd name="connsiteY84" fmla="*/ 2879002 h 3331675"/>
              <a:gd name="connsiteX85" fmla="*/ 1973655 w 7396793"/>
              <a:gd name="connsiteY85" fmla="*/ 2888055 h 3331675"/>
              <a:gd name="connsiteX86" fmla="*/ 2000815 w 7396793"/>
              <a:gd name="connsiteY86" fmla="*/ 2897109 h 3331675"/>
              <a:gd name="connsiteX87" fmla="*/ 2073243 w 7396793"/>
              <a:gd name="connsiteY87" fmla="*/ 2915215 h 3331675"/>
              <a:gd name="connsiteX88" fmla="*/ 2109457 w 7396793"/>
              <a:gd name="connsiteY88" fmla="*/ 2924269 h 3331675"/>
              <a:gd name="connsiteX89" fmla="*/ 2154724 w 7396793"/>
              <a:gd name="connsiteY89" fmla="*/ 2942376 h 3331675"/>
              <a:gd name="connsiteX90" fmla="*/ 2245259 w 7396793"/>
              <a:gd name="connsiteY90" fmla="*/ 2960483 h 3331675"/>
              <a:gd name="connsiteX91" fmla="*/ 2326740 w 7396793"/>
              <a:gd name="connsiteY91" fmla="*/ 2987643 h 3331675"/>
              <a:gd name="connsiteX92" fmla="*/ 2399168 w 7396793"/>
              <a:gd name="connsiteY92" fmla="*/ 3005750 h 3331675"/>
              <a:gd name="connsiteX93" fmla="*/ 2435382 w 7396793"/>
              <a:gd name="connsiteY93" fmla="*/ 3023857 h 3331675"/>
              <a:gd name="connsiteX94" fmla="*/ 2589291 w 7396793"/>
              <a:gd name="connsiteY94" fmla="*/ 3041964 h 3331675"/>
              <a:gd name="connsiteX95" fmla="*/ 2679825 w 7396793"/>
              <a:gd name="connsiteY95" fmla="*/ 3069124 h 3331675"/>
              <a:gd name="connsiteX96" fmla="*/ 2734146 w 7396793"/>
              <a:gd name="connsiteY96" fmla="*/ 3087231 h 3331675"/>
              <a:gd name="connsiteX97" fmla="*/ 2770360 w 7396793"/>
              <a:gd name="connsiteY97" fmla="*/ 3096285 h 3331675"/>
              <a:gd name="connsiteX98" fmla="*/ 2797520 w 7396793"/>
              <a:gd name="connsiteY98" fmla="*/ 3105338 h 3331675"/>
              <a:gd name="connsiteX99" fmla="*/ 2915215 w 7396793"/>
              <a:gd name="connsiteY99" fmla="*/ 3132499 h 3331675"/>
              <a:gd name="connsiteX100" fmla="*/ 2942376 w 7396793"/>
              <a:gd name="connsiteY100" fmla="*/ 3150606 h 3331675"/>
              <a:gd name="connsiteX101" fmla="*/ 3041964 w 7396793"/>
              <a:gd name="connsiteY101" fmla="*/ 3177766 h 3331675"/>
              <a:gd name="connsiteX102" fmla="*/ 3096285 w 7396793"/>
              <a:gd name="connsiteY102" fmla="*/ 3186819 h 3331675"/>
              <a:gd name="connsiteX103" fmla="*/ 3159659 w 7396793"/>
              <a:gd name="connsiteY103" fmla="*/ 3204926 h 3331675"/>
              <a:gd name="connsiteX104" fmla="*/ 3186819 w 7396793"/>
              <a:gd name="connsiteY104" fmla="*/ 3213980 h 3331675"/>
              <a:gd name="connsiteX105" fmla="*/ 3223033 w 7396793"/>
              <a:gd name="connsiteY105" fmla="*/ 3223033 h 3331675"/>
              <a:gd name="connsiteX106" fmla="*/ 3250194 w 7396793"/>
              <a:gd name="connsiteY106" fmla="*/ 3232087 h 3331675"/>
              <a:gd name="connsiteX107" fmla="*/ 3331675 w 7396793"/>
              <a:gd name="connsiteY107" fmla="*/ 3250194 h 3331675"/>
              <a:gd name="connsiteX108" fmla="*/ 3449370 w 7396793"/>
              <a:gd name="connsiteY108" fmla="*/ 3277354 h 3331675"/>
              <a:gd name="connsiteX109" fmla="*/ 3585172 w 7396793"/>
              <a:gd name="connsiteY109" fmla="*/ 3295461 h 3331675"/>
              <a:gd name="connsiteX110" fmla="*/ 3675707 w 7396793"/>
              <a:gd name="connsiteY110" fmla="*/ 3304514 h 3331675"/>
              <a:gd name="connsiteX111" fmla="*/ 3748134 w 7396793"/>
              <a:gd name="connsiteY111" fmla="*/ 3313568 h 3331675"/>
              <a:gd name="connsiteX112" fmla="*/ 4662534 w 7396793"/>
              <a:gd name="connsiteY112" fmla="*/ 3322621 h 3331675"/>
              <a:gd name="connsiteX113" fmla="*/ 6083928 w 7396793"/>
              <a:gd name="connsiteY113" fmla="*/ 3331675 h 3331675"/>
              <a:gd name="connsiteX114" fmla="*/ 6400800 w 7396793"/>
              <a:gd name="connsiteY114" fmla="*/ 3322621 h 3331675"/>
              <a:gd name="connsiteX115" fmla="*/ 6554708 w 7396793"/>
              <a:gd name="connsiteY115" fmla="*/ 3313568 h 3331675"/>
              <a:gd name="connsiteX116" fmla="*/ 6808206 w 7396793"/>
              <a:gd name="connsiteY116" fmla="*/ 3304514 h 3331675"/>
              <a:gd name="connsiteX117" fmla="*/ 6980221 w 7396793"/>
              <a:gd name="connsiteY117" fmla="*/ 3286408 h 3331675"/>
              <a:gd name="connsiteX118" fmla="*/ 7007382 w 7396793"/>
              <a:gd name="connsiteY118" fmla="*/ 3268301 h 3331675"/>
              <a:gd name="connsiteX119" fmla="*/ 7016435 w 7396793"/>
              <a:gd name="connsiteY119" fmla="*/ 3241140 h 3331675"/>
              <a:gd name="connsiteX120" fmla="*/ 7043596 w 7396793"/>
              <a:gd name="connsiteY120" fmla="*/ 3232087 h 3331675"/>
              <a:gd name="connsiteX121" fmla="*/ 7070756 w 7396793"/>
              <a:gd name="connsiteY121" fmla="*/ 3213980 h 3331675"/>
              <a:gd name="connsiteX122" fmla="*/ 7106970 w 7396793"/>
              <a:gd name="connsiteY122" fmla="*/ 3177766 h 3331675"/>
              <a:gd name="connsiteX123" fmla="*/ 7125077 w 7396793"/>
              <a:gd name="connsiteY123" fmla="*/ 3150606 h 3331675"/>
              <a:gd name="connsiteX124" fmla="*/ 7134130 w 7396793"/>
              <a:gd name="connsiteY124" fmla="*/ 3123445 h 3331675"/>
              <a:gd name="connsiteX125" fmla="*/ 7161291 w 7396793"/>
              <a:gd name="connsiteY125" fmla="*/ 3105338 h 3331675"/>
              <a:gd name="connsiteX126" fmla="*/ 7179398 w 7396793"/>
              <a:gd name="connsiteY126" fmla="*/ 3051017 h 3331675"/>
              <a:gd name="connsiteX127" fmla="*/ 7197505 w 7396793"/>
              <a:gd name="connsiteY127" fmla="*/ 3023857 h 3331675"/>
              <a:gd name="connsiteX128" fmla="*/ 7215611 w 7396793"/>
              <a:gd name="connsiteY128" fmla="*/ 2915215 h 3331675"/>
              <a:gd name="connsiteX129" fmla="*/ 7233718 w 7396793"/>
              <a:gd name="connsiteY129" fmla="*/ 2815627 h 3331675"/>
              <a:gd name="connsiteX130" fmla="*/ 7242772 w 7396793"/>
              <a:gd name="connsiteY130" fmla="*/ 2480649 h 3331675"/>
              <a:gd name="connsiteX131" fmla="*/ 7260879 w 7396793"/>
              <a:gd name="connsiteY131" fmla="*/ 2362954 h 3331675"/>
              <a:gd name="connsiteX132" fmla="*/ 7278986 w 7396793"/>
              <a:gd name="connsiteY132" fmla="*/ 2163778 h 3331675"/>
              <a:gd name="connsiteX133" fmla="*/ 7297093 w 7396793"/>
              <a:gd name="connsiteY133" fmla="*/ 2100404 h 3331675"/>
              <a:gd name="connsiteX134" fmla="*/ 7306146 w 7396793"/>
              <a:gd name="connsiteY134" fmla="*/ 2027976 h 3331675"/>
              <a:gd name="connsiteX135" fmla="*/ 7315200 w 7396793"/>
              <a:gd name="connsiteY135" fmla="*/ 1982709 h 3331675"/>
              <a:gd name="connsiteX136" fmla="*/ 7333307 w 7396793"/>
              <a:gd name="connsiteY136" fmla="*/ 1846907 h 3331675"/>
              <a:gd name="connsiteX137" fmla="*/ 7351413 w 7396793"/>
              <a:gd name="connsiteY137" fmla="*/ 1629623 h 3331675"/>
              <a:gd name="connsiteX138" fmla="*/ 7360467 w 7396793"/>
              <a:gd name="connsiteY138" fmla="*/ 1575303 h 3331675"/>
              <a:gd name="connsiteX139" fmla="*/ 7369520 w 7396793"/>
              <a:gd name="connsiteY139" fmla="*/ 1530035 h 3331675"/>
              <a:gd name="connsiteX140" fmla="*/ 7378574 w 7396793"/>
              <a:gd name="connsiteY140" fmla="*/ 1439501 h 3331675"/>
              <a:gd name="connsiteX141" fmla="*/ 7396681 w 7396793"/>
              <a:gd name="connsiteY141" fmla="*/ 1367073 h 3331675"/>
              <a:gd name="connsiteX142" fmla="*/ 7387483 w 7396793"/>
              <a:gd name="connsiteY142" fmla="*/ 1320740 h 3331675"/>
              <a:gd name="connsiteX143" fmla="*/ 7207963 w 7396793"/>
              <a:gd name="connsiteY143" fmla="*/ 548824 h 3331675"/>
              <a:gd name="connsiteX0" fmla="*/ 7207963 w 7397073"/>
              <a:gd name="connsiteY0" fmla="*/ 548824 h 3331675"/>
              <a:gd name="connsiteX1" fmla="*/ 7106970 w 7397073"/>
              <a:gd name="connsiteY1" fmla="*/ 289711 h 3331675"/>
              <a:gd name="connsiteX2" fmla="*/ 7070756 w 7397073"/>
              <a:gd name="connsiteY2" fmla="*/ 280657 h 3331675"/>
              <a:gd name="connsiteX3" fmla="*/ 6880633 w 7397073"/>
              <a:gd name="connsiteY3" fmla="*/ 262550 h 3331675"/>
              <a:gd name="connsiteX4" fmla="*/ 6817259 w 7397073"/>
              <a:gd name="connsiteY4" fmla="*/ 253497 h 3331675"/>
              <a:gd name="connsiteX5" fmla="*/ 6690510 w 7397073"/>
              <a:gd name="connsiteY5" fmla="*/ 244443 h 3331675"/>
              <a:gd name="connsiteX6" fmla="*/ 6627136 w 7397073"/>
              <a:gd name="connsiteY6" fmla="*/ 235390 h 3331675"/>
              <a:gd name="connsiteX7" fmla="*/ 6545655 w 7397073"/>
              <a:gd name="connsiteY7" fmla="*/ 226336 h 3331675"/>
              <a:gd name="connsiteX8" fmla="*/ 6437013 w 7397073"/>
              <a:gd name="connsiteY8" fmla="*/ 208229 h 3331675"/>
              <a:gd name="connsiteX9" fmla="*/ 5884752 w 7397073"/>
              <a:gd name="connsiteY9" fmla="*/ 144855 h 3331675"/>
              <a:gd name="connsiteX10" fmla="*/ 5567881 w 7397073"/>
              <a:gd name="connsiteY10" fmla="*/ 99588 h 3331675"/>
              <a:gd name="connsiteX11" fmla="*/ 4291342 w 7397073"/>
              <a:gd name="connsiteY11" fmla="*/ 90534 h 3331675"/>
              <a:gd name="connsiteX12" fmla="*/ 4155540 w 7397073"/>
              <a:gd name="connsiteY12" fmla="*/ 72427 h 3331675"/>
              <a:gd name="connsiteX13" fmla="*/ 4028792 w 7397073"/>
              <a:gd name="connsiteY13" fmla="*/ 63374 h 3331675"/>
              <a:gd name="connsiteX14" fmla="*/ 3874883 w 7397073"/>
              <a:gd name="connsiteY14" fmla="*/ 45267 h 3331675"/>
              <a:gd name="connsiteX15" fmla="*/ 1982708 w 7397073"/>
              <a:gd name="connsiteY15" fmla="*/ 36214 h 3331675"/>
              <a:gd name="connsiteX16" fmla="*/ 1774479 w 7397073"/>
              <a:gd name="connsiteY16" fmla="*/ 9053 h 3331675"/>
              <a:gd name="connsiteX17" fmla="*/ 1647730 w 7397073"/>
              <a:gd name="connsiteY17" fmla="*/ 0 h 3331675"/>
              <a:gd name="connsiteX18" fmla="*/ 1176950 w 7397073"/>
              <a:gd name="connsiteY18" fmla="*/ 9053 h 3331675"/>
              <a:gd name="connsiteX19" fmla="*/ 1104522 w 7397073"/>
              <a:gd name="connsiteY19" fmla="*/ 27160 h 3331675"/>
              <a:gd name="connsiteX20" fmla="*/ 995881 w 7397073"/>
              <a:gd name="connsiteY20" fmla="*/ 45267 h 3331675"/>
              <a:gd name="connsiteX21" fmla="*/ 742384 w 7397073"/>
              <a:gd name="connsiteY21" fmla="*/ 63374 h 3331675"/>
              <a:gd name="connsiteX22" fmla="*/ 642796 w 7397073"/>
              <a:gd name="connsiteY22" fmla="*/ 81481 h 3331675"/>
              <a:gd name="connsiteX23" fmla="*/ 597528 w 7397073"/>
              <a:gd name="connsiteY23" fmla="*/ 90534 h 3331675"/>
              <a:gd name="connsiteX24" fmla="*/ 561314 w 7397073"/>
              <a:gd name="connsiteY24" fmla="*/ 99588 h 3331675"/>
              <a:gd name="connsiteX25" fmla="*/ 506994 w 7397073"/>
              <a:gd name="connsiteY25" fmla="*/ 108641 h 3331675"/>
              <a:gd name="connsiteX26" fmla="*/ 425512 w 7397073"/>
              <a:gd name="connsiteY26" fmla="*/ 135802 h 3331675"/>
              <a:gd name="connsiteX27" fmla="*/ 398352 w 7397073"/>
              <a:gd name="connsiteY27" fmla="*/ 144855 h 3331675"/>
              <a:gd name="connsiteX28" fmla="*/ 371192 w 7397073"/>
              <a:gd name="connsiteY28" fmla="*/ 153909 h 3331675"/>
              <a:gd name="connsiteX29" fmla="*/ 307817 w 7397073"/>
              <a:gd name="connsiteY29" fmla="*/ 172015 h 3331675"/>
              <a:gd name="connsiteX30" fmla="*/ 217283 w 7397073"/>
              <a:gd name="connsiteY30" fmla="*/ 226336 h 3331675"/>
              <a:gd name="connsiteX31" fmla="*/ 190122 w 7397073"/>
              <a:gd name="connsiteY31" fmla="*/ 244443 h 3331675"/>
              <a:gd name="connsiteX32" fmla="*/ 153908 w 7397073"/>
              <a:gd name="connsiteY32" fmla="*/ 298764 h 3331675"/>
              <a:gd name="connsiteX33" fmla="*/ 135802 w 7397073"/>
              <a:gd name="connsiteY33" fmla="*/ 325924 h 3331675"/>
              <a:gd name="connsiteX34" fmla="*/ 108641 w 7397073"/>
              <a:gd name="connsiteY34" fmla="*/ 380245 h 3331675"/>
              <a:gd name="connsiteX35" fmla="*/ 99588 w 7397073"/>
              <a:gd name="connsiteY35" fmla="*/ 796705 h 3331675"/>
              <a:gd name="connsiteX36" fmla="*/ 72427 w 7397073"/>
              <a:gd name="connsiteY36" fmla="*/ 878186 h 3331675"/>
              <a:gd name="connsiteX37" fmla="*/ 54320 w 7397073"/>
              <a:gd name="connsiteY37" fmla="*/ 932507 h 3331675"/>
              <a:gd name="connsiteX38" fmla="*/ 45267 w 7397073"/>
              <a:gd name="connsiteY38" fmla="*/ 959667 h 3331675"/>
              <a:gd name="connsiteX39" fmla="*/ 27160 w 7397073"/>
              <a:gd name="connsiteY39" fmla="*/ 1023041 h 3331675"/>
              <a:gd name="connsiteX40" fmla="*/ 18107 w 7397073"/>
              <a:gd name="connsiteY40" fmla="*/ 1095469 h 3331675"/>
              <a:gd name="connsiteX41" fmla="*/ 0 w 7397073"/>
              <a:gd name="connsiteY41" fmla="*/ 1367073 h 3331675"/>
              <a:gd name="connsiteX42" fmla="*/ 9053 w 7397073"/>
              <a:gd name="connsiteY42" fmla="*/ 1638677 h 3331675"/>
              <a:gd name="connsiteX43" fmla="*/ 27160 w 7397073"/>
              <a:gd name="connsiteY43" fmla="*/ 1801639 h 3331675"/>
              <a:gd name="connsiteX44" fmla="*/ 36213 w 7397073"/>
              <a:gd name="connsiteY44" fmla="*/ 1955548 h 3331675"/>
              <a:gd name="connsiteX45" fmla="*/ 45267 w 7397073"/>
              <a:gd name="connsiteY45" fmla="*/ 1982709 h 3331675"/>
              <a:gd name="connsiteX46" fmla="*/ 54320 w 7397073"/>
              <a:gd name="connsiteY46" fmla="*/ 2046083 h 3331675"/>
              <a:gd name="connsiteX47" fmla="*/ 99588 w 7397073"/>
              <a:gd name="connsiteY47" fmla="*/ 2127564 h 3331675"/>
              <a:gd name="connsiteX48" fmla="*/ 117695 w 7397073"/>
              <a:gd name="connsiteY48" fmla="*/ 2154724 h 3331675"/>
              <a:gd name="connsiteX49" fmla="*/ 126748 w 7397073"/>
              <a:gd name="connsiteY49" fmla="*/ 2181885 h 3331675"/>
              <a:gd name="connsiteX50" fmla="*/ 153908 w 7397073"/>
              <a:gd name="connsiteY50" fmla="*/ 2199992 h 3331675"/>
              <a:gd name="connsiteX51" fmla="*/ 181069 w 7397073"/>
              <a:gd name="connsiteY51" fmla="*/ 2227152 h 3331675"/>
              <a:gd name="connsiteX52" fmla="*/ 226336 w 7397073"/>
              <a:gd name="connsiteY52" fmla="*/ 2263366 h 3331675"/>
              <a:gd name="connsiteX53" fmla="*/ 280657 w 7397073"/>
              <a:gd name="connsiteY53" fmla="*/ 2299580 h 3331675"/>
              <a:gd name="connsiteX54" fmla="*/ 371192 w 7397073"/>
              <a:gd name="connsiteY54" fmla="*/ 2353901 h 3331675"/>
              <a:gd name="connsiteX55" fmla="*/ 398352 w 7397073"/>
              <a:gd name="connsiteY55" fmla="*/ 2372008 h 3331675"/>
              <a:gd name="connsiteX56" fmla="*/ 452673 w 7397073"/>
              <a:gd name="connsiteY56" fmla="*/ 2390114 h 3331675"/>
              <a:gd name="connsiteX57" fmla="*/ 479833 w 7397073"/>
              <a:gd name="connsiteY57" fmla="*/ 2408221 h 3331675"/>
              <a:gd name="connsiteX58" fmla="*/ 543208 w 7397073"/>
              <a:gd name="connsiteY58" fmla="*/ 2426328 h 3331675"/>
              <a:gd name="connsiteX59" fmla="*/ 615635 w 7397073"/>
              <a:gd name="connsiteY59" fmla="*/ 2444435 h 3331675"/>
              <a:gd name="connsiteX60" fmla="*/ 651849 w 7397073"/>
              <a:gd name="connsiteY60" fmla="*/ 2462542 h 3331675"/>
              <a:gd name="connsiteX61" fmla="*/ 688063 w 7397073"/>
              <a:gd name="connsiteY61" fmla="*/ 2471596 h 3331675"/>
              <a:gd name="connsiteX62" fmla="*/ 715223 w 7397073"/>
              <a:gd name="connsiteY62" fmla="*/ 2480649 h 3331675"/>
              <a:gd name="connsiteX63" fmla="*/ 814811 w 7397073"/>
              <a:gd name="connsiteY63" fmla="*/ 2507810 h 3331675"/>
              <a:gd name="connsiteX64" fmla="*/ 841972 w 7397073"/>
              <a:gd name="connsiteY64" fmla="*/ 2525916 h 3331675"/>
              <a:gd name="connsiteX65" fmla="*/ 896293 w 7397073"/>
              <a:gd name="connsiteY65" fmla="*/ 2544023 h 3331675"/>
              <a:gd name="connsiteX66" fmla="*/ 923453 w 7397073"/>
              <a:gd name="connsiteY66" fmla="*/ 2562130 h 3331675"/>
              <a:gd name="connsiteX67" fmla="*/ 950613 w 7397073"/>
              <a:gd name="connsiteY67" fmla="*/ 2589291 h 3331675"/>
              <a:gd name="connsiteX68" fmla="*/ 1041148 w 7397073"/>
              <a:gd name="connsiteY68" fmla="*/ 2616451 h 3331675"/>
              <a:gd name="connsiteX69" fmla="*/ 1068308 w 7397073"/>
              <a:gd name="connsiteY69" fmla="*/ 2625505 h 3331675"/>
              <a:gd name="connsiteX70" fmla="*/ 1149790 w 7397073"/>
              <a:gd name="connsiteY70" fmla="*/ 2643612 h 3331675"/>
              <a:gd name="connsiteX71" fmla="*/ 1213164 w 7397073"/>
              <a:gd name="connsiteY71" fmla="*/ 2670772 h 3331675"/>
              <a:gd name="connsiteX72" fmla="*/ 1240324 w 7397073"/>
              <a:gd name="connsiteY72" fmla="*/ 2679825 h 3331675"/>
              <a:gd name="connsiteX73" fmla="*/ 1312752 w 7397073"/>
              <a:gd name="connsiteY73" fmla="*/ 2697932 h 3331675"/>
              <a:gd name="connsiteX74" fmla="*/ 1348966 w 7397073"/>
              <a:gd name="connsiteY74" fmla="*/ 2706986 h 3331675"/>
              <a:gd name="connsiteX75" fmla="*/ 1385180 w 7397073"/>
              <a:gd name="connsiteY75" fmla="*/ 2716039 h 3331675"/>
              <a:gd name="connsiteX76" fmla="*/ 1439501 w 7397073"/>
              <a:gd name="connsiteY76" fmla="*/ 2734146 h 3331675"/>
              <a:gd name="connsiteX77" fmla="*/ 1511928 w 7397073"/>
              <a:gd name="connsiteY77" fmla="*/ 2752253 h 3331675"/>
              <a:gd name="connsiteX78" fmla="*/ 1548142 w 7397073"/>
              <a:gd name="connsiteY78" fmla="*/ 2770360 h 3331675"/>
              <a:gd name="connsiteX79" fmla="*/ 1620570 w 7397073"/>
              <a:gd name="connsiteY79" fmla="*/ 2788467 h 3331675"/>
              <a:gd name="connsiteX80" fmla="*/ 1711105 w 7397073"/>
              <a:gd name="connsiteY80" fmla="*/ 2806574 h 3331675"/>
              <a:gd name="connsiteX81" fmla="*/ 1747318 w 7397073"/>
              <a:gd name="connsiteY81" fmla="*/ 2815627 h 3331675"/>
              <a:gd name="connsiteX82" fmla="*/ 1828800 w 7397073"/>
              <a:gd name="connsiteY82" fmla="*/ 2842788 h 3331675"/>
              <a:gd name="connsiteX83" fmla="*/ 1901227 w 7397073"/>
              <a:gd name="connsiteY83" fmla="*/ 2860895 h 3331675"/>
              <a:gd name="connsiteX84" fmla="*/ 1928388 w 7397073"/>
              <a:gd name="connsiteY84" fmla="*/ 2879002 h 3331675"/>
              <a:gd name="connsiteX85" fmla="*/ 1973655 w 7397073"/>
              <a:gd name="connsiteY85" fmla="*/ 2888055 h 3331675"/>
              <a:gd name="connsiteX86" fmla="*/ 2000815 w 7397073"/>
              <a:gd name="connsiteY86" fmla="*/ 2897109 h 3331675"/>
              <a:gd name="connsiteX87" fmla="*/ 2073243 w 7397073"/>
              <a:gd name="connsiteY87" fmla="*/ 2915215 h 3331675"/>
              <a:gd name="connsiteX88" fmla="*/ 2109457 w 7397073"/>
              <a:gd name="connsiteY88" fmla="*/ 2924269 h 3331675"/>
              <a:gd name="connsiteX89" fmla="*/ 2154724 w 7397073"/>
              <a:gd name="connsiteY89" fmla="*/ 2942376 h 3331675"/>
              <a:gd name="connsiteX90" fmla="*/ 2245259 w 7397073"/>
              <a:gd name="connsiteY90" fmla="*/ 2960483 h 3331675"/>
              <a:gd name="connsiteX91" fmla="*/ 2326740 w 7397073"/>
              <a:gd name="connsiteY91" fmla="*/ 2987643 h 3331675"/>
              <a:gd name="connsiteX92" fmla="*/ 2399168 w 7397073"/>
              <a:gd name="connsiteY92" fmla="*/ 3005750 h 3331675"/>
              <a:gd name="connsiteX93" fmla="*/ 2435382 w 7397073"/>
              <a:gd name="connsiteY93" fmla="*/ 3023857 h 3331675"/>
              <a:gd name="connsiteX94" fmla="*/ 2589291 w 7397073"/>
              <a:gd name="connsiteY94" fmla="*/ 3041964 h 3331675"/>
              <a:gd name="connsiteX95" fmla="*/ 2679825 w 7397073"/>
              <a:gd name="connsiteY95" fmla="*/ 3069124 h 3331675"/>
              <a:gd name="connsiteX96" fmla="*/ 2734146 w 7397073"/>
              <a:gd name="connsiteY96" fmla="*/ 3087231 h 3331675"/>
              <a:gd name="connsiteX97" fmla="*/ 2770360 w 7397073"/>
              <a:gd name="connsiteY97" fmla="*/ 3096285 h 3331675"/>
              <a:gd name="connsiteX98" fmla="*/ 2797520 w 7397073"/>
              <a:gd name="connsiteY98" fmla="*/ 3105338 h 3331675"/>
              <a:gd name="connsiteX99" fmla="*/ 2915215 w 7397073"/>
              <a:gd name="connsiteY99" fmla="*/ 3132499 h 3331675"/>
              <a:gd name="connsiteX100" fmla="*/ 2942376 w 7397073"/>
              <a:gd name="connsiteY100" fmla="*/ 3150606 h 3331675"/>
              <a:gd name="connsiteX101" fmla="*/ 3041964 w 7397073"/>
              <a:gd name="connsiteY101" fmla="*/ 3177766 h 3331675"/>
              <a:gd name="connsiteX102" fmla="*/ 3096285 w 7397073"/>
              <a:gd name="connsiteY102" fmla="*/ 3186819 h 3331675"/>
              <a:gd name="connsiteX103" fmla="*/ 3159659 w 7397073"/>
              <a:gd name="connsiteY103" fmla="*/ 3204926 h 3331675"/>
              <a:gd name="connsiteX104" fmla="*/ 3186819 w 7397073"/>
              <a:gd name="connsiteY104" fmla="*/ 3213980 h 3331675"/>
              <a:gd name="connsiteX105" fmla="*/ 3223033 w 7397073"/>
              <a:gd name="connsiteY105" fmla="*/ 3223033 h 3331675"/>
              <a:gd name="connsiteX106" fmla="*/ 3250194 w 7397073"/>
              <a:gd name="connsiteY106" fmla="*/ 3232087 h 3331675"/>
              <a:gd name="connsiteX107" fmla="*/ 3331675 w 7397073"/>
              <a:gd name="connsiteY107" fmla="*/ 3250194 h 3331675"/>
              <a:gd name="connsiteX108" fmla="*/ 3449370 w 7397073"/>
              <a:gd name="connsiteY108" fmla="*/ 3277354 h 3331675"/>
              <a:gd name="connsiteX109" fmla="*/ 3585172 w 7397073"/>
              <a:gd name="connsiteY109" fmla="*/ 3295461 h 3331675"/>
              <a:gd name="connsiteX110" fmla="*/ 3675707 w 7397073"/>
              <a:gd name="connsiteY110" fmla="*/ 3304514 h 3331675"/>
              <a:gd name="connsiteX111" fmla="*/ 3748134 w 7397073"/>
              <a:gd name="connsiteY111" fmla="*/ 3313568 h 3331675"/>
              <a:gd name="connsiteX112" fmla="*/ 4662534 w 7397073"/>
              <a:gd name="connsiteY112" fmla="*/ 3322621 h 3331675"/>
              <a:gd name="connsiteX113" fmla="*/ 6083928 w 7397073"/>
              <a:gd name="connsiteY113" fmla="*/ 3331675 h 3331675"/>
              <a:gd name="connsiteX114" fmla="*/ 6400800 w 7397073"/>
              <a:gd name="connsiteY114" fmla="*/ 3322621 h 3331675"/>
              <a:gd name="connsiteX115" fmla="*/ 6554708 w 7397073"/>
              <a:gd name="connsiteY115" fmla="*/ 3313568 h 3331675"/>
              <a:gd name="connsiteX116" fmla="*/ 6808206 w 7397073"/>
              <a:gd name="connsiteY116" fmla="*/ 3304514 h 3331675"/>
              <a:gd name="connsiteX117" fmla="*/ 6980221 w 7397073"/>
              <a:gd name="connsiteY117" fmla="*/ 3286408 h 3331675"/>
              <a:gd name="connsiteX118" fmla="*/ 7007382 w 7397073"/>
              <a:gd name="connsiteY118" fmla="*/ 3268301 h 3331675"/>
              <a:gd name="connsiteX119" fmla="*/ 7016435 w 7397073"/>
              <a:gd name="connsiteY119" fmla="*/ 3241140 h 3331675"/>
              <a:gd name="connsiteX120" fmla="*/ 7043596 w 7397073"/>
              <a:gd name="connsiteY120" fmla="*/ 3232087 h 3331675"/>
              <a:gd name="connsiteX121" fmla="*/ 7070756 w 7397073"/>
              <a:gd name="connsiteY121" fmla="*/ 3213980 h 3331675"/>
              <a:gd name="connsiteX122" fmla="*/ 7106970 w 7397073"/>
              <a:gd name="connsiteY122" fmla="*/ 3177766 h 3331675"/>
              <a:gd name="connsiteX123" fmla="*/ 7125077 w 7397073"/>
              <a:gd name="connsiteY123" fmla="*/ 3150606 h 3331675"/>
              <a:gd name="connsiteX124" fmla="*/ 7134130 w 7397073"/>
              <a:gd name="connsiteY124" fmla="*/ 3123445 h 3331675"/>
              <a:gd name="connsiteX125" fmla="*/ 7161291 w 7397073"/>
              <a:gd name="connsiteY125" fmla="*/ 3105338 h 3331675"/>
              <a:gd name="connsiteX126" fmla="*/ 7179398 w 7397073"/>
              <a:gd name="connsiteY126" fmla="*/ 3051017 h 3331675"/>
              <a:gd name="connsiteX127" fmla="*/ 7197505 w 7397073"/>
              <a:gd name="connsiteY127" fmla="*/ 3023857 h 3331675"/>
              <a:gd name="connsiteX128" fmla="*/ 7215611 w 7397073"/>
              <a:gd name="connsiteY128" fmla="*/ 2915215 h 3331675"/>
              <a:gd name="connsiteX129" fmla="*/ 7233718 w 7397073"/>
              <a:gd name="connsiteY129" fmla="*/ 2815627 h 3331675"/>
              <a:gd name="connsiteX130" fmla="*/ 7242772 w 7397073"/>
              <a:gd name="connsiteY130" fmla="*/ 2480649 h 3331675"/>
              <a:gd name="connsiteX131" fmla="*/ 7260879 w 7397073"/>
              <a:gd name="connsiteY131" fmla="*/ 2362954 h 3331675"/>
              <a:gd name="connsiteX132" fmla="*/ 7278986 w 7397073"/>
              <a:gd name="connsiteY132" fmla="*/ 2163778 h 3331675"/>
              <a:gd name="connsiteX133" fmla="*/ 7297093 w 7397073"/>
              <a:gd name="connsiteY133" fmla="*/ 2100404 h 3331675"/>
              <a:gd name="connsiteX134" fmla="*/ 7306146 w 7397073"/>
              <a:gd name="connsiteY134" fmla="*/ 2027976 h 3331675"/>
              <a:gd name="connsiteX135" fmla="*/ 7315200 w 7397073"/>
              <a:gd name="connsiteY135" fmla="*/ 1982709 h 3331675"/>
              <a:gd name="connsiteX136" fmla="*/ 7333307 w 7397073"/>
              <a:gd name="connsiteY136" fmla="*/ 1846907 h 3331675"/>
              <a:gd name="connsiteX137" fmla="*/ 7351413 w 7397073"/>
              <a:gd name="connsiteY137" fmla="*/ 1629623 h 3331675"/>
              <a:gd name="connsiteX138" fmla="*/ 7360467 w 7397073"/>
              <a:gd name="connsiteY138" fmla="*/ 1575303 h 3331675"/>
              <a:gd name="connsiteX139" fmla="*/ 7369520 w 7397073"/>
              <a:gd name="connsiteY139" fmla="*/ 1530035 h 3331675"/>
              <a:gd name="connsiteX140" fmla="*/ 7396681 w 7397073"/>
              <a:gd name="connsiteY140" fmla="*/ 1367073 h 3331675"/>
              <a:gd name="connsiteX141" fmla="*/ 7387483 w 7397073"/>
              <a:gd name="connsiteY141" fmla="*/ 1320740 h 3331675"/>
              <a:gd name="connsiteX142" fmla="*/ 7207963 w 7397073"/>
              <a:gd name="connsiteY142" fmla="*/ 548824 h 3331675"/>
              <a:gd name="connsiteX0" fmla="*/ 7207963 w 7401751"/>
              <a:gd name="connsiteY0" fmla="*/ 548824 h 3331675"/>
              <a:gd name="connsiteX1" fmla="*/ 7106970 w 7401751"/>
              <a:gd name="connsiteY1" fmla="*/ 289711 h 3331675"/>
              <a:gd name="connsiteX2" fmla="*/ 7070756 w 7401751"/>
              <a:gd name="connsiteY2" fmla="*/ 280657 h 3331675"/>
              <a:gd name="connsiteX3" fmla="*/ 6880633 w 7401751"/>
              <a:gd name="connsiteY3" fmla="*/ 262550 h 3331675"/>
              <a:gd name="connsiteX4" fmla="*/ 6817259 w 7401751"/>
              <a:gd name="connsiteY4" fmla="*/ 253497 h 3331675"/>
              <a:gd name="connsiteX5" fmla="*/ 6690510 w 7401751"/>
              <a:gd name="connsiteY5" fmla="*/ 244443 h 3331675"/>
              <a:gd name="connsiteX6" fmla="*/ 6627136 w 7401751"/>
              <a:gd name="connsiteY6" fmla="*/ 235390 h 3331675"/>
              <a:gd name="connsiteX7" fmla="*/ 6545655 w 7401751"/>
              <a:gd name="connsiteY7" fmla="*/ 226336 h 3331675"/>
              <a:gd name="connsiteX8" fmla="*/ 6437013 w 7401751"/>
              <a:gd name="connsiteY8" fmla="*/ 208229 h 3331675"/>
              <a:gd name="connsiteX9" fmla="*/ 5884752 w 7401751"/>
              <a:gd name="connsiteY9" fmla="*/ 144855 h 3331675"/>
              <a:gd name="connsiteX10" fmla="*/ 5567881 w 7401751"/>
              <a:gd name="connsiteY10" fmla="*/ 99588 h 3331675"/>
              <a:gd name="connsiteX11" fmla="*/ 4291342 w 7401751"/>
              <a:gd name="connsiteY11" fmla="*/ 90534 h 3331675"/>
              <a:gd name="connsiteX12" fmla="*/ 4155540 w 7401751"/>
              <a:gd name="connsiteY12" fmla="*/ 72427 h 3331675"/>
              <a:gd name="connsiteX13" fmla="*/ 4028792 w 7401751"/>
              <a:gd name="connsiteY13" fmla="*/ 63374 h 3331675"/>
              <a:gd name="connsiteX14" fmla="*/ 3874883 w 7401751"/>
              <a:gd name="connsiteY14" fmla="*/ 45267 h 3331675"/>
              <a:gd name="connsiteX15" fmla="*/ 1982708 w 7401751"/>
              <a:gd name="connsiteY15" fmla="*/ 36214 h 3331675"/>
              <a:gd name="connsiteX16" fmla="*/ 1774479 w 7401751"/>
              <a:gd name="connsiteY16" fmla="*/ 9053 h 3331675"/>
              <a:gd name="connsiteX17" fmla="*/ 1647730 w 7401751"/>
              <a:gd name="connsiteY17" fmla="*/ 0 h 3331675"/>
              <a:gd name="connsiteX18" fmla="*/ 1176950 w 7401751"/>
              <a:gd name="connsiteY18" fmla="*/ 9053 h 3331675"/>
              <a:gd name="connsiteX19" fmla="*/ 1104522 w 7401751"/>
              <a:gd name="connsiteY19" fmla="*/ 27160 h 3331675"/>
              <a:gd name="connsiteX20" fmla="*/ 995881 w 7401751"/>
              <a:gd name="connsiteY20" fmla="*/ 45267 h 3331675"/>
              <a:gd name="connsiteX21" fmla="*/ 742384 w 7401751"/>
              <a:gd name="connsiteY21" fmla="*/ 63374 h 3331675"/>
              <a:gd name="connsiteX22" fmla="*/ 642796 w 7401751"/>
              <a:gd name="connsiteY22" fmla="*/ 81481 h 3331675"/>
              <a:gd name="connsiteX23" fmla="*/ 597528 w 7401751"/>
              <a:gd name="connsiteY23" fmla="*/ 90534 h 3331675"/>
              <a:gd name="connsiteX24" fmla="*/ 561314 w 7401751"/>
              <a:gd name="connsiteY24" fmla="*/ 99588 h 3331675"/>
              <a:gd name="connsiteX25" fmla="*/ 506994 w 7401751"/>
              <a:gd name="connsiteY25" fmla="*/ 108641 h 3331675"/>
              <a:gd name="connsiteX26" fmla="*/ 425512 w 7401751"/>
              <a:gd name="connsiteY26" fmla="*/ 135802 h 3331675"/>
              <a:gd name="connsiteX27" fmla="*/ 398352 w 7401751"/>
              <a:gd name="connsiteY27" fmla="*/ 144855 h 3331675"/>
              <a:gd name="connsiteX28" fmla="*/ 371192 w 7401751"/>
              <a:gd name="connsiteY28" fmla="*/ 153909 h 3331675"/>
              <a:gd name="connsiteX29" fmla="*/ 307817 w 7401751"/>
              <a:gd name="connsiteY29" fmla="*/ 172015 h 3331675"/>
              <a:gd name="connsiteX30" fmla="*/ 217283 w 7401751"/>
              <a:gd name="connsiteY30" fmla="*/ 226336 h 3331675"/>
              <a:gd name="connsiteX31" fmla="*/ 190122 w 7401751"/>
              <a:gd name="connsiteY31" fmla="*/ 244443 h 3331675"/>
              <a:gd name="connsiteX32" fmla="*/ 153908 w 7401751"/>
              <a:gd name="connsiteY32" fmla="*/ 298764 h 3331675"/>
              <a:gd name="connsiteX33" fmla="*/ 135802 w 7401751"/>
              <a:gd name="connsiteY33" fmla="*/ 325924 h 3331675"/>
              <a:gd name="connsiteX34" fmla="*/ 108641 w 7401751"/>
              <a:gd name="connsiteY34" fmla="*/ 380245 h 3331675"/>
              <a:gd name="connsiteX35" fmla="*/ 99588 w 7401751"/>
              <a:gd name="connsiteY35" fmla="*/ 796705 h 3331675"/>
              <a:gd name="connsiteX36" fmla="*/ 72427 w 7401751"/>
              <a:gd name="connsiteY36" fmla="*/ 878186 h 3331675"/>
              <a:gd name="connsiteX37" fmla="*/ 54320 w 7401751"/>
              <a:gd name="connsiteY37" fmla="*/ 932507 h 3331675"/>
              <a:gd name="connsiteX38" fmla="*/ 45267 w 7401751"/>
              <a:gd name="connsiteY38" fmla="*/ 959667 h 3331675"/>
              <a:gd name="connsiteX39" fmla="*/ 27160 w 7401751"/>
              <a:gd name="connsiteY39" fmla="*/ 1023041 h 3331675"/>
              <a:gd name="connsiteX40" fmla="*/ 18107 w 7401751"/>
              <a:gd name="connsiteY40" fmla="*/ 1095469 h 3331675"/>
              <a:gd name="connsiteX41" fmla="*/ 0 w 7401751"/>
              <a:gd name="connsiteY41" fmla="*/ 1367073 h 3331675"/>
              <a:gd name="connsiteX42" fmla="*/ 9053 w 7401751"/>
              <a:gd name="connsiteY42" fmla="*/ 1638677 h 3331675"/>
              <a:gd name="connsiteX43" fmla="*/ 27160 w 7401751"/>
              <a:gd name="connsiteY43" fmla="*/ 1801639 h 3331675"/>
              <a:gd name="connsiteX44" fmla="*/ 36213 w 7401751"/>
              <a:gd name="connsiteY44" fmla="*/ 1955548 h 3331675"/>
              <a:gd name="connsiteX45" fmla="*/ 45267 w 7401751"/>
              <a:gd name="connsiteY45" fmla="*/ 1982709 h 3331675"/>
              <a:gd name="connsiteX46" fmla="*/ 54320 w 7401751"/>
              <a:gd name="connsiteY46" fmla="*/ 2046083 h 3331675"/>
              <a:gd name="connsiteX47" fmla="*/ 99588 w 7401751"/>
              <a:gd name="connsiteY47" fmla="*/ 2127564 h 3331675"/>
              <a:gd name="connsiteX48" fmla="*/ 117695 w 7401751"/>
              <a:gd name="connsiteY48" fmla="*/ 2154724 h 3331675"/>
              <a:gd name="connsiteX49" fmla="*/ 126748 w 7401751"/>
              <a:gd name="connsiteY49" fmla="*/ 2181885 h 3331675"/>
              <a:gd name="connsiteX50" fmla="*/ 153908 w 7401751"/>
              <a:gd name="connsiteY50" fmla="*/ 2199992 h 3331675"/>
              <a:gd name="connsiteX51" fmla="*/ 181069 w 7401751"/>
              <a:gd name="connsiteY51" fmla="*/ 2227152 h 3331675"/>
              <a:gd name="connsiteX52" fmla="*/ 226336 w 7401751"/>
              <a:gd name="connsiteY52" fmla="*/ 2263366 h 3331675"/>
              <a:gd name="connsiteX53" fmla="*/ 280657 w 7401751"/>
              <a:gd name="connsiteY53" fmla="*/ 2299580 h 3331675"/>
              <a:gd name="connsiteX54" fmla="*/ 371192 w 7401751"/>
              <a:gd name="connsiteY54" fmla="*/ 2353901 h 3331675"/>
              <a:gd name="connsiteX55" fmla="*/ 398352 w 7401751"/>
              <a:gd name="connsiteY55" fmla="*/ 2372008 h 3331675"/>
              <a:gd name="connsiteX56" fmla="*/ 452673 w 7401751"/>
              <a:gd name="connsiteY56" fmla="*/ 2390114 h 3331675"/>
              <a:gd name="connsiteX57" fmla="*/ 479833 w 7401751"/>
              <a:gd name="connsiteY57" fmla="*/ 2408221 h 3331675"/>
              <a:gd name="connsiteX58" fmla="*/ 543208 w 7401751"/>
              <a:gd name="connsiteY58" fmla="*/ 2426328 h 3331675"/>
              <a:gd name="connsiteX59" fmla="*/ 615635 w 7401751"/>
              <a:gd name="connsiteY59" fmla="*/ 2444435 h 3331675"/>
              <a:gd name="connsiteX60" fmla="*/ 651849 w 7401751"/>
              <a:gd name="connsiteY60" fmla="*/ 2462542 h 3331675"/>
              <a:gd name="connsiteX61" fmla="*/ 688063 w 7401751"/>
              <a:gd name="connsiteY61" fmla="*/ 2471596 h 3331675"/>
              <a:gd name="connsiteX62" fmla="*/ 715223 w 7401751"/>
              <a:gd name="connsiteY62" fmla="*/ 2480649 h 3331675"/>
              <a:gd name="connsiteX63" fmla="*/ 814811 w 7401751"/>
              <a:gd name="connsiteY63" fmla="*/ 2507810 h 3331675"/>
              <a:gd name="connsiteX64" fmla="*/ 841972 w 7401751"/>
              <a:gd name="connsiteY64" fmla="*/ 2525916 h 3331675"/>
              <a:gd name="connsiteX65" fmla="*/ 896293 w 7401751"/>
              <a:gd name="connsiteY65" fmla="*/ 2544023 h 3331675"/>
              <a:gd name="connsiteX66" fmla="*/ 923453 w 7401751"/>
              <a:gd name="connsiteY66" fmla="*/ 2562130 h 3331675"/>
              <a:gd name="connsiteX67" fmla="*/ 950613 w 7401751"/>
              <a:gd name="connsiteY67" fmla="*/ 2589291 h 3331675"/>
              <a:gd name="connsiteX68" fmla="*/ 1041148 w 7401751"/>
              <a:gd name="connsiteY68" fmla="*/ 2616451 h 3331675"/>
              <a:gd name="connsiteX69" fmla="*/ 1068308 w 7401751"/>
              <a:gd name="connsiteY69" fmla="*/ 2625505 h 3331675"/>
              <a:gd name="connsiteX70" fmla="*/ 1149790 w 7401751"/>
              <a:gd name="connsiteY70" fmla="*/ 2643612 h 3331675"/>
              <a:gd name="connsiteX71" fmla="*/ 1213164 w 7401751"/>
              <a:gd name="connsiteY71" fmla="*/ 2670772 h 3331675"/>
              <a:gd name="connsiteX72" fmla="*/ 1240324 w 7401751"/>
              <a:gd name="connsiteY72" fmla="*/ 2679825 h 3331675"/>
              <a:gd name="connsiteX73" fmla="*/ 1312752 w 7401751"/>
              <a:gd name="connsiteY73" fmla="*/ 2697932 h 3331675"/>
              <a:gd name="connsiteX74" fmla="*/ 1348966 w 7401751"/>
              <a:gd name="connsiteY74" fmla="*/ 2706986 h 3331675"/>
              <a:gd name="connsiteX75" fmla="*/ 1385180 w 7401751"/>
              <a:gd name="connsiteY75" fmla="*/ 2716039 h 3331675"/>
              <a:gd name="connsiteX76" fmla="*/ 1439501 w 7401751"/>
              <a:gd name="connsiteY76" fmla="*/ 2734146 h 3331675"/>
              <a:gd name="connsiteX77" fmla="*/ 1511928 w 7401751"/>
              <a:gd name="connsiteY77" fmla="*/ 2752253 h 3331675"/>
              <a:gd name="connsiteX78" fmla="*/ 1548142 w 7401751"/>
              <a:gd name="connsiteY78" fmla="*/ 2770360 h 3331675"/>
              <a:gd name="connsiteX79" fmla="*/ 1620570 w 7401751"/>
              <a:gd name="connsiteY79" fmla="*/ 2788467 h 3331675"/>
              <a:gd name="connsiteX80" fmla="*/ 1711105 w 7401751"/>
              <a:gd name="connsiteY80" fmla="*/ 2806574 h 3331675"/>
              <a:gd name="connsiteX81" fmla="*/ 1747318 w 7401751"/>
              <a:gd name="connsiteY81" fmla="*/ 2815627 h 3331675"/>
              <a:gd name="connsiteX82" fmla="*/ 1828800 w 7401751"/>
              <a:gd name="connsiteY82" fmla="*/ 2842788 h 3331675"/>
              <a:gd name="connsiteX83" fmla="*/ 1901227 w 7401751"/>
              <a:gd name="connsiteY83" fmla="*/ 2860895 h 3331675"/>
              <a:gd name="connsiteX84" fmla="*/ 1928388 w 7401751"/>
              <a:gd name="connsiteY84" fmla="*/ 2879002 h 3331675"/>
              <a:gd name="connsiteX85" fmla="*/ 1973655 w 7401751"/>
              <a:gd name="connsiteY85" fmla="*/ 2888055 h 3331675"/>
              <a:gd name="connsiteX86" fmla="*/ 2000815 w 7401751"/>
              <a:gd name="connsiteY86" fmla="*/ 2897109 h 3331675"/>
              <a:gd name="connsiteX87" fmla="*/ 2073243 w 7401751"/>
              <a:gd name="connsiteY87" fmla="*/ 2915215 h 3331675"/>
              <a:gd name="connsiteX88" fmla="*/ 2109457 w 7401751"/>
              <a:gd name="connsiteY88" fmla="*/ 2924269 h 3331675"/>
              <a:gd name="connsiteX89" fmla="*/ 2154724 w 7401751"/>
              <a:gd name="connsiteY89" fmla="*/ 2942376 h 3331675"/>
              <a:gd name="connsiteX90" fmla="*/ 2245259 w 7401751"/>
              <a:gd name="connsiteY90" fmla="*/ 2960483 h 3331675"/>
              <a:gd name="connsiteX91" fmla="*/ 2326740 w 7401751"/>
              <a:gd name="connsiteY91" fmla="*/ 2987643 h 3331675"/>
              <a:gd name="connsiteX92" fmla="*/ 2399168 w 7401751"/>
              <a:gd name="connsiteY92" fmla="*/ 3005750 h 3331675"/>
              <a:gd name="connsiteX93" fmla="*/ 2435382 w 7401751"/>
              <a:gd name="connsiteY93" fmla="*/ 3023857 h 3331675"/>
              <a:gd name="connsiteX94" fmla="*/ 2589291 w 7401751"/>
              <a:gd name="connsiteY94" fmla="*/ 3041964 h 3331675"/>
              <a:gd name="connsiteX95" fmla="*/ 2679825 w 7401751"/>
              <a:gd name="connsiteY95" fmla="*/ 3069124 h 3331675"/>
              <a:gd name="connsiteX96" fmla="*/ 2734146 w 7401751"/>
              <a:gd name="connsiteY96" fmla="*/ 3087231 h 3331675"/>
              <a:gd name="connsiteX97" fmla="*/ 2770360 w 7401751"/>
              <a:gd name="connsiteY97" fmla="*/ 3096285 h 3331675"/>
              <a:gd name="connsiteX98" fmla="*/ 2797520 w 7401751"/>
              <a:gd name="connsiteY98" fmla="*/ 3105338 h 3331675"/>
              <a:gd name="connsiteX99" fmla="*/ 2915215 w 7401751"/>
              <a:gd name="connsiteY99" fmla="*/ 3132499 h 3331675"/>
              <a:gd name="connsiteX100" fmla="*/ 2942376 w 7401751"/>
              <a:gd name="connsiteY100" fmla="*/ 3150606 h 3331675"/>
              <a:gd name="connsiteX101" fmla="*/ 3041964 w 7401751"/>
              <a:gd name="connsiteY101" fmla="*/ 3177766 h 3331675"/>
              <a:gd name="connsiteX102" fmla="*/ 3096285 w 7401751"/>
              <a:gd name="connsiteY102" fmla="*/ 3186819 h 3331675"/>
              <a:gd name="connsiteX103" fmla="*/ 3159659 w 7401751"/>
              <a:gd name="connsiteY103" fmla="*/ 3204926 h 3331675"/>
              <a:gd name="connsiteX104" fmla="*/ 3186819 w 7401751"/>
              <a:gd name="connsiteY104" fmla="*/ 3213980 h 3331675"/>
              <a:gd name="connsiteX105" fmla="*/ 3223033 w 7401751"/>
              <a:gd name="connsiteY105" fmla="*/ 3223033 h 3331675"/>
              <a:gd name="connsiteX106" fmla="*/ 3250194 w 7401751"/>
              <a:gd name="connsiteY106" fmla="*/ 3232087 h 3331675"/>
              <a:gd name="connsiteX107" fmla="*/ 3331675 w 7401751"/>
              <a:gd name="connsiteY107" fmla="*/ 3250194 h 3331675"/>
              <a:gd name="connsiteX108" fmla="*/ 3449370 w 7401751"/>
              <a:gd name="connsiteY108" fmla="*/ 3277354 h 3331675"/>
              <a:gd name="connsiteX109" fmla="*/ 3585172 w 7401751"/>
              <a:gd name="connsiteY109" fmla="*/ 3295461 h 3331675"/>
              <a:gd name="connsiteX110" fmla="*/ 3675707 w 7401751"/>
              <a:gd name="connsiteY110" fmla="*/ 3304514 h 3331675"/>
              <a:gd name="connsiteX111" fmla="*/ 3748134 w 7401751"/>
              <a:gd name="connsiteY111" fmla="*/ 3313568 h 3331675"/>
              <a:gd name="connsiteX112" fmla="*/ 4662534 w 7401751"/>
              <a:gd name="connsiteY112" fmla="*/ 3322621 h 3331675"/>
              <a:gd name="connsiteX113" fmla="*/ 6083928 w 7401751"/>
              <a:gd name="connsiteY113" fmla="*/ 3331675 h 3331675"/>
              <a:gd name="connsiteX114" fmla="*/ 6400800 w 7401751"/>
              <a:gd name="connsiteY114" fmla="*/ 3322621 h 3331675"/>
              <a:gd name="connsiteX115" fmla="*/ 6554708 w 7401751"/>
              <a:gd name="connsiteY115" fmla="*/ 3313568 h 3331675"/>
              <a:gd name="connsiteX116" fmla="*/ 6808206 w 7401751"/>
              <a:gd name="connsiteY116" fmla="*/ 3304514 h 3331675"/>
              <a:gd name="connsiteX117" fmla="*/ 6980221 w 7401751"/>
              <a:gd name="connsiteY117" fmla="*/ 3286408 h 3331675"/>
              <a:gd name="connsiteX118" fmla="*/ 7007382 w 7401751"/>
              <a:gd name="connsiteY118" fmla="*/ 3268301 h 3331675"/>
              <a:gd name="connsiteX119" fmla="*/ 7016435 w 7401751"/>
              <a:gd name="connsiteY119" fmla="*/ 3241140 h 3331675"/>
              <a:gd name="connsiteX120" fmla="*/ 7043596 w 7401751"/>
              <a:gd name="connsiteY120" fmla="*/ 3232087 h 3331675"/>
              <a:gd name="connsiteX121" fmla="*/ 7070756 w 7401751"/>
              <a:gd name="connsiteY121" fmla="*/ 3213980 h 3331675"/>
              <a:gd name="connsiteX122" fmla="*/ 7106970 w 7401751"/>
              <a:gd name="connsiteY122" fmla="*/ 3177766 h 3331675"/>
              <a:gd name="connsiteX123" fmla="*/ 7125077 w 7401751"/>
              <a:gd name="connsiteY123" fmla="*/ 3150606 h 3331675"/>
              <a:gd name="connsiteX124" fmla="*/ 7134130 w 7401751"/>
              <a:gd name="connsiteY124" fmla="*/ 3123445 h 3331675"/>
              <a:gd name="connsiteX125" fmla="*/ 7161291 w 7401751"/>
              <a:gd name="connsiteY125" fmla="*/ 3105338 h 3331675"/>
              <a:gd name="connsiteX126" fmla="*/ 7179398 w 7401751"/>
              <a:gd name="connsiteY126" fmla="*/ 3051017 h 3331675"/>
              <a:gd name="connsiteX127" fmla="*/ 7197505 w 7401751"/>
              <a:gd name="connsiteY127" fmla="*/ 3023857 h 3331675"/>
              <a:gd name="connsiteX128" fmla="*/ 7215611 w 7401751"/>
              <a:gd name="connsiteY128" fmla="*/ 2915215 h 3331675"/>
              <a:gd name="connsiteX129" fmla="*/ 7233718 w 7401751"/>
              <a:gd name="connsiteY129" fmla="*/ 2815627 h 3331675"/>
              <a:gd name="connsiteX130" fmla="*/ 7242772 w 7401751"/>
              <a:gd name="connsiteY130" fmla="*/ 2480649 h 3331675"/>
              <a:gd name="connsiteX131" fmla="*/ 7260879 w 7401751"/>
              <a:gd name="connsiteY131" fmla="*/ 2362954 h 3331675"/>
              <a:gd name="connsiteX132" fmla="*/ 7278986 w 7401751"/>
              <a:gd name="connsiteY132" fmla="*/ 2163778 h 3331675"/>
              <a:gd name="connsiteX133" fmla="*/ 7297093 w 7401751"/>
              <a:gd name="connsiteY133" fmla="*/ 2100404 h 3331675"/>
              <a:gd name="connsiteX134" fmla="*/ 7306146 w 7401751"/>
              <a:gd name="connsiteY134" fmla="*/ 2027976 h 3331675"/>
              <a:gd name="connsiteX135" fmla="*/ 7315200 w 7401751"/>
              <a:gd name="connsiteY135" fmla="*/ 1982709 h 3331675"/>
              <a:gd name="connsiteX136" fmla="*/ 7333307 w 7401751"/>
              <a:gd name="connsiteY136" fmla="*/ 1846907 h 3331675"/>
              <a:gd name="connsiteX137" fmla="*/ 7351413 w 7401751"/>
              <a:gd name="connsiteY137" fmla="*/ 1629623 h 3331675"/>
              <a:gd name="connsiteX138" fmla="*/ 7360467 w 7401751"/>
              <a:gd name="connsiteY138" fmla="*/ 1575303 h 3331675"/>
              <a:gd name="connsiteX139" fmla="*/ 7369520 w 7401751"/>
              <a:gd name="connsiteY139" fmla="*/ 1530035 h 3331675"/>
              <a:gd name="connsiteX140" fmla="*/ 7396681 w 7401751"/>
              <a:gd name="connsiteY140" fmla="*/ 1367073 h 3331675"/>
              <a:gd name="connsiteX141" fmla="*/ 7255458 w 7401751"/>
              <a:gd name="connsiteY141" fmla="*/ 1330520 h 3331675"/>
              <a:gd name="connsiteX142" fmla="*/ 7207963 w 7401751"/>
              <a:gd name="connsiteY142" fmla="*/ 548824 h 3331675"/>
              <a:gd name="connsiteX0" fmla="*/ 7207963 w 7375584"/>
              <a:gd name="connsiteY0" fmla="*/ 548824 h 3331675"/>
              <a:gd name="connsiteX1" fmla="*/ 7106970 w 7375584"/>
              <a:gd name="connsiteY1" fmla="*/ 289711 h 3331675"/>
              <a:gd name="connsiteX2" fmla="*/ 7070756 w 7375584"/>
              <a:gd name="connsiteY2" fmla="*/ 280657 h 3331675"/>
              <a:gd name="connsiteX3" fmla="*/ 6880633 w 7375584"/>
              <a:gd name="connsiteY3" fmla="*/ 262550 h 3331675"/>
              <a:gd name="connsiteX4" fmla="*/ 6817259 w 7375584"/>
              <a:gd name="connsiteY4" fmla="*/ 253497 h 3331675"/>
              <a:gd name="connsiteX5" fmla="*/ 6690510 w 7375584"/>
              <a:gd name="connsiteY5" fmla="*/ 244443 h 3331675"/>
              <a:gd name="connsiteX6" fmla="*/ 6627136 w 7375584"/>
              <a:gd name="connsiteY6" fmla="*/ 235390 h 3331675"/>
              <a:gd name="connsiteX7" fmla="*/ 6545655 w 7375584"/>
              <a:gd name="connsiteY7" fmla="*/ 226336 h 3331675"/>
              <a:gd name="connsiteX8" fmla="*/ 6437013 w 7375584"/>
              <a:gd name="connsiteY8" fmla="*/ 208229 h 3331675"/>
              <a:gd name="connsiteX9" fmla="*/ 5884752 w 7375584"/>
              <a:gd name="connsiteY9" fmla="*/ 144855 h 3331675"/>
              <a:gd name="connsiteX10" fmla="*/ 5567881 w 7375584"/>
              <a:gd name="connsiteY10" fmla="*/ 99588 h 3331675"/>
              <a:gd name="connsiteX11" fmla="*/ 4291342 w 7375584"/>
              <a:gd name="connsiteY11" fmla="*/ 90534 h 3331675"/>
              <a:gd name="connsiteX12" fmla="*/ 4155540 w 7375584"/>
              <a:gd name="connsiteY12" fmla="*/ 72427 h 3331675"/>
              <a:gd name="connsiteX13" fmla="*/ 4028792 w 7375584"/>
              <a:gd name="connsiteY13" fmla="*/ 63374 h 3331675"/>
              <a:gd name="connsiteX14" fmla="*/ 3874883 w 7375584"/>
              <a:gd name="connsiteY14" fmla="*/ 45267 h 3331675"/>
              <a:gd name="connsiteX15" fmla="*/ 1982708 w 7375584"/>
              <a:gd name="connsiteY15" fmla="*/ 36214 h 3331675"/>
              <a:gd name="connsiteX16" fmla="*/ 1774479 w 7375584"/>
              <a:gd name="connsiteY16" fmla="*/ 9053 h 3331675"/>
              <a:gd name="connsiteX17" fmla="*/ 1647730 w 7375584"/>
              <a:gd name="connsiteY17" fmla="*/ 0 h 3331675"/>
              <a:gd name="connsiteX18" fmla="*/ 1176950 w 7375584"/>
              <a:gd name="connsiteY18" fmla="*/ 9053 h 3331675"/>
              <a:gd name="connsiteX19" fmla="*/ 1104522 w 7375584"/>
              <a:gd name="connsiteY19" fmla="*/ 27160 h 3331675"/>
              <a:gd name="connsiteX20" fmla="*/ 995881 w 7375584"/>
              <a:gd name="connsiteY20" fmla="*/ 45267 h 3331675"/>
              <a:gd name="connsiteX21" fmla="*/ 742384 w 7375584"/>
              <a:gd name="connsiteY21" fmla="*/ 63374 h 3331675"/>
              <a:gd name="connsiteX22" fmla="*/ 642796 w 7375584"/>
              <a:gd name="connsiteY22" fmla="*/ 81481 h 3331675"/>
              <a:gd name="connsiteX23" fmla="*/ 597528 w 7375584"/>
              <a:gd name="connsiteY23" fmla="*/ 90534 h 3331675"/>
              <a:gd name="connsiteX24" fmla="*/ 561314 w 7375584"/>
              <a:gd name="connsiteY24" fmla="*/ 99588 h 3331675"/>
              <a:gd name="connsiteX25" fmla="*/ 506994 w 7375584"/>
              <a:gd name="connsiteY25" fmla="*/ 108641 h 3331675"/>
              <a:gd name="connsiteX26" fmla="*/ 425512 w 7375584"/>
              <a:gd name="connsiteY26" fmla="*/ 135802 h 3331675"/>
              <a:gd name="connsiteX27" fmla="*/ 398352 w 7375584"/>
              <a:gd name="connsiteY27" fmla="*/ 144855 h 3331675"/>
              <a:gd name="connsiteX28" fmla="*/ 371192 w 7375584"/>
              <a:gd name="connsiteY28" fmla="*/ 153909 h 3331675"/>
              <a:gd name="connsiteX29" fmla="*/ 307817 w 7375584"/>
              <a:gd name="connsiteY29" fmla="*/ 172015 h 3331675"/>
              <a:gd name="connsiteX30" fmla="*/ 217283 w 7375584"/>
              <a:gd name="connsiteY30" fmla="*/ 226336 h 3331675"/>
              <a:gd name="connsiteX31" fmla="*/ 190122 w 7375584"/>
              <a:gd name="connsiteY31" fmla="*/ 244443 h 3331675"/>
              <a:gd name="connsiteX32" fmla="*/ 153908 w 7375584"/>
              <a:gd name="connsiteY32" fmla="*/ 298764 h 3331675"/>
              <a:gd name="connsiteX33" fmla="*/ 135802 w 7375584"/>
              <a:gd name="connsiteY33" fmla="*/ 325924 h 3331675"/>
              <a:gd name="connsiteX34" fmla="*/ 108641 w 7375584"/>
              <a:gd name="connsiteY34" fmla="*/ 380245 h 3331675"/>
              <a:gd name="connsiteX35" fmla="*/ 99588 w 7375584"/>
              <a:gd name="connsiteY35" fmla="*/ 796705 h 3331675"/>
              <a:gd name="connsiteX36" fmla="*/ 72427 w 7375584"/>
              <a:gd name="connsiteY36" fmla="*/ 878186 h 3331675"/>
              <a:gd name="connsiteX37" fmla="*/ 54320 w 7375584"/>
              <a:gd name="connsiteY37" fmla="*/ 932507 h 3331675"/>
              <a:gd name="connsiteX38" fmla="*/ 45267 w 7375584"/>
              <a:gd name="connsiteY38" fmla="*/ 959667 h 3331675"/>
              <a:gd name="connsiteX39" fmla="*/ 27160 w 7375584"/>
              <a:gd name="connsiteY39" fmla="*/ 1023041 h 3331675"/>
              <a:gd name="connsiteX40" fmla="*/ 18107 w 7375584"/>
              <a:gd name="connsiteY40" fmla="*/ 1095469 h 3331675"/>
              <a:gd name="connsiteX41" fmla="*/ 0 w 7375584"/>
              <a:gd name="connsiteY41" fmla="*/ 1367073 h 3331675"/>
              <a:gd name="connsiteX42" fmla="*/ 9053 w 7375584"/>
              <a:gd name="connsiteY42" fmla="*/ 1638677 h 3331675"/>
              <a:gd name="connsiteX43" fmla="*/ 27160 w 7375584"/>
              <a:gd name="connsiteY43" fmla="*/ 1801639 h 3331675"/>
              <a:gd name="connsiteX44" fmla="*/ 36213 w 7375584"/>
              <a:gd name="connsiteY44" fmla="*/ 1955548 h 3331675"/>
              <a:gd name="connsiteX45" fmla="*/ 45267 w 7375584"/>
              <a:gd name="connsiteY45" fmla="*/ 1982709 h 3331675"/>
              <a:gd name="connsiteX46" fmla="*/ 54320 w 7375584"/>
              <a:gd name="connsiteY46" fmla="*/ 2046083 h 3331675"/>
              <a:gd name="connsiteX47" fmla="*/ 99588 w 7375584"/>
              <a:gd name="connsiteY47" fmla="*/ 2127564 h 3331675"/>
              <a:gd name="connsiteX48" fmla="*/ 117695 w 7375584"/>
              <a:gd name="connsiteY48" fmla="*/ 2154724 h 3331675"/>
              <a:gd name="connsiteX49" fmla="*/ 126748 w 7375584"/>
              <a:gd name="connsiteY49" fmla="*/ 2181885 h 3331675"/>
              <a:gd name="connsiteX50" fmla="*/ 153908 w 7375584"/>
              <a:gd name="connsiteY50" fmla="*/ 2199992 h 3331675"/>
              <a:gd name="connsiteX51" fmla="*/ 181069 w 7375584"/>
              <a:gd name="connsiteY51" fmla="*/ 2227152 h 3331675"/>
              <a:gd name="connsiteX52" fmla="*/ 226336 w 7375584"/>
              <a:gd name="connsiteY52" fmla="*/ 2263366 h 3331675"/>
              <a:gd name="connsiteX53" fmla="*/ 280657 w 7375584"/>
              <a:gd name="connsiteY53" fmla="*/ 2299580 h 3331675"/>
              <a:gd name="connsiteX54" fmla="*/ 371192 w 7375584"/>
              <a:gd name="connsiteY54" fmla="*/ 2353901 h 3331675"/>
              <a:gd name="connsiteX55" fmla="*/ 398352 w 7375584"/>
              <a:gd name="connsiteY55" fmla="*/ 2372008 h 3331675"/>
              <a:gd name="connsiteX56" fmla="*/ 452673 w 7375584"/>
              <a:gd name="connsiteY56" fmla="*/ 2390114 h 3331675"/>
              <a:gd name="connsiteX57" fmla="*/ 479833 w 7375584"/>
              <a:gd name="connsiteY57" fmla="*/ 2408221 h 3331675"/>
              <a:gd name="connsiteX58" fmla="*/ 543208 w 7375584"/>
              <a:gd name="connsiteY58" fmla="*/ 2426328 h 3331675"/>
              <a:gd name="connsiteX59" fmla="*/ 615635 w 7375584"/>
              <a:gd name="connsiteY59" fmla="*/ 2444435 h 3331675"/>
              <a:gd name="connsiteX60" fmla="*/ 651849 w 7375584"/>
              <a:gd name="connsiteY60" fmla="*/ 2462542 h 3331675"/>
              <a:gd name="connsiteX61" fmla="*/ 688063 w 7375584"/>
              <a:gd name="connsiteY61" fmla="*/ 2471596 h 3331675"/>
              <a:gd name="connsiteX62" fmla="*/ 715223 w 7375584"/>
              <a:gd name="connsiteY62" fmla="*/ 2480649 h 3331675"/>
              <a:gd name="connsiteX63" fmla="*/ 814811 w 7375584"/>
              <a:gd name="connsiteY63" fmla="*/ 2507810 h 3331675"/>
              <a:gd name="connsiteX64" fmla="*/ 841972 w 7375584"/>
              <a:gd name="connsiteY64" fmla="*/ 2525916 h 3331675"/>
              <a:gd name="connsiteX65" fmla="*/ 896293 w 7375584"/>
              <a:gd name="connsiteY65" fmla="*/ 2544023 h 3331675"/>
              <a:gd name="connsiteX66" fmla="*/ 923453 w 7375584"/>
              <a:gd name="connsiteY66" fmla="*/ 2562130 h 3331675"/>
              <a:gd name="connsiteX67" fmla="*/ 950613 w 7375584"/>
              <a:gd name="connsiteY67" fmla="*/ 2589291 h 3331675"/>
              <a:gd name="connsiteX68" fmla="*/ 1041148 w 7375584"/>
              <a:gd name="connsiteY68" fmla="*/ 2616451 h 3331675"/>
              <a:gd name="connsiteX69" fmla="*/ 1068308 w 7375584"/>
              <a:gd name="connsiteY69" fmla="*/ 2625505 h 3331675"/>
              <a:gd name="connsiteX70" fmla="*/ 1149790 w 7375584"/>
              <a:gd name="connsiteY70" fmla="*/ 2643612 h 3331675"/>
              <a:gd name="connsiteX71" fmla="*/ 1213164 w 7375584"/>
              <a:gd name="connsiteY71" fmla="*/ 2670772 h 3331675"/>
              <a:gd name="connsiteX72" fmla="*/ 1240324 w 7375584"/>
              <a:gd name="connsiteY72" fmla="*/ 2679825 h 3331675"/>
              <a:gd name="connsiteX73" fmla="*/ 1312752 w 7375584"/>
              <a:gd name="connsiteY73" fmla="*/ 2697932 h 3331675"/>
              <a:gd name="connsiteX74" fmla="*/ 1348966 w 7375584"/>
              <a:gd name="connsiteY74" fmla="*/ 2706986 h 3331675"/>
              <a:gd name="connsiteX75" fmla="*/ 1385180 w 7375584"/>
              <a:gd name="connsiteY75" fmla="*/ 2716039 h 3331675"/>
              <a:gd name="connsiteX76" fmla="*/ 1439501 w 7375584"/>
              <a:gd name="connsiteY76" fmla="*/ 2734146 h 3331675"/>
              <a:gd name="connsiteX77" fmla="*/ 1511928 w 7375584"/>
              <a:gd name="connsiteY77" fmla="*/ 2752253 h 3331675"/>
              <a:gd name="connsiteX78" fmla="*/ 1548142 w 7375584"/>
              <a:gd name="connsiteY78" fmla="*/ 2770360 h 3331675"/>
              <a:gd name="connsiteX79" fmla="*/ 1620570 w 7375584"/>
              <a:gd name="connsiteY79" fmla="*/ 2788467 h 3331675"/>
              <a:gd name="connsiteX80" fmla="*/ 1711105 w 7375584"/>
              <a:gd name="connsiteY80" fmla="*/ 2806574 h 3331675"/>
              <a:gd name="connsiteX81" fmla="*/ 1747318 w 7375584"/>
              <a:gd name="connsiteY81" fmla="*/ 2815627 h 3331675"/>
              <a:gd name="connsiteX82" fmla="*/ 1828800 w 7375584"/>
              <a:gd name="connsiteY82" fmla="*/ 2842788 h 3331675"/>
              <a:gd name="connsiteX83" fmla="*/ 1901227 w 7375584"/>
              <a:gd name="connsiteY83" fmla="*/ 2860895 h 3331675"/>
              <a:gd name="connsiteX84" fmla="*/ 1928388 w 7375584"/>
              <a:gd name="connsiteY84" fmla="*/ 2879002 h 3331675"/>
              <a:gd name="connsiteX85" fmla="*/ 1973655 w 7375584"/>
              <a:gd name="connsiteY85" fmla="*/ 2888055 h 3331675"/>
              <a:gd name="connsiteX86" fmla="*/ 2000815 w 7375584"/>
              <a:gd name="connsiteY86" fmla="*/ 2897109 h 3331675"/>
              <a:gd name="connsiteX87" fmla="*/ 2073243 w 7375584"/>
              <a:gd name="connsiteY87" fmla="*/ 2915215 h 3331675"/>
              <a:gd name="connsiteX88" fmla="*/ 2109457 w 7375584"/>
              <a:gd name="connsiteY88" fmla="*/ 2924269 h 3331675"/>
              <a:gd name="connsiteX89" fmla="*/ 2154724 w 7375584"/>
              <a:gd name="connsiteY89" fmla="*/ 2942376 h 3331675"/>
              <a:gd name="connsiteX90" fmla="*/ 2245259 w 7375584"/>
              <a:gd name="connsiteY90" fmla="*/ 2960483 h 3331675"/>
              <a:gd name="connsiteX91" fmla="*/ 2326740 w 7375584"/>
              <a:gd name="connsiteY91" fmla="*/ 2987643 h 3331675"/>
              <a:gd name="connsiteX92" fmla="*/ 2399168 w 7375584"/>
              <a:gd name="connsiteY92" fmla="*/ 3005750 h 3331675"/>
              <a:gd name="connsiteX93" fmla="*/ 2435382 w 7375584"/>
              <a:gd name="connsiteY93" fmla="*/ 3023857 h 3331675"/>
              <a:gd name="connsiteX94" fmla="*/ 2589291 w 7375584"/>
              <a:gd name="connsiteY94" fmla="*/ 3041964 h 3331675"/>
              <a:gd name="connsiteX95" fmla="*/ 2679825 w 7375584"/>
              <a:gd name="connsiteY95" fmla="*/ 3069124 h 3331675"/>
              <a:gd name="connsiteX96" fmla="*/ 2734146 w 7375584"/>
              <a:gd name="connsiteY96" fmla="*/ 3087231 h 3331675"/>
              <a:gd name="connsiteX97" fmla="*/ 2770360 w 7375584"/>
              <a:gd name="connsiteY97" fmla="*/ 3096285 h 3331675"/>
              <a:gd name="connsiteX98" fmla="*/ 2797520 w 7375584"/>
              <a:gd name="connsiteY98" fmla="*/ 3105338 h 3331675"/>
              <a:gd name="connsiteX99" fmla="*/ 2915215 w 7375584"/>
              <a:gd name="connsiteY99" fmla="*/ 3132499 h 3331675"/>
              <a:gd name="connsiteX100" fmla="*/ 2942376 w 7375584"/>
              <a:gd name="connsiteY100" fmla="*/ 3150606 h 3331675"/>
              <a:gd name="connsiteX101" fmla="*/ 3041964 w 7375584"/>
              <a:gd name="connsiteY101" fmla="*/ 3177766 h 3331675"/>
              <a:gd name="connsiteX102" fmla="*/ 3096285 w 7375584"/>
              <a:gd name="connsiteY102" fmla="*/ 3186819 h 3331675"/>
              <a:gd name="connsiteX103" fmla="*/ 3159659 w 7375584"/>
              <a:gd name="connsiteY103" fmla="*/ 3204926 h 3331675"/>
              <a:gd name="connsiteX104" fmla="*/ 3186819 w 7375584"/>
              <a:gd name="connsiteY104" fmla="*/ 3213980 h 3331675"/>
              <a:gd name="connsiteX105" fmla="*/ 3223033 w 7375584"/>
              <a:gd name="connsiteY105" fmla="*/ 3223033 h 3331675"/>
              <a:gd name="connsiteX106" fmla="*/ 3250194 w 7375584"/>
              <a:gd name="connsiteY106" fmla="*/ 3232087 h 3331675"/>
              <a:gd name="connsiteX107" fmla="*/ 3331675 w 7375584"/>
              <a:gd name="connsiteY107" fmla="*/ 3250194 h 3331675"/>
              <a:gd name="connsiteX108" fmla="*/ 3449370 w 7375584"/>
              <a:gd name="connsiteY108" fmla="*/ 3277354 h 3331675"/>
              <a:gd name="connsiteX109" fmla="*/ 3585172 w 7375584"/>
              <a:gd name="connsiteY109" fmla="*/ 3295461 h 3331675"/>
              <a:gd name="connsiteX110" fmla="*/ 3675707 w 7375584"/>
              <a:gd name="connsiteY110" fmla="*/ 3304514 h 3331675"/>
              <a:gd name="connsiteX111" fmla="*/ 3748134 w 7375584"/>
              <a:gd name="connsiteY111" fmla="*/ 3313568 h 3331675"/>
              <a:gd name="connsiteX112" fmla="*/ 4662534 w 7375584"/>
              <a:gd name="connsiteY112" fmla="*/ 3322621 h 3331675"/>
              <a:gd name="connsiteX113" fmla="*/ 6083928 w 7375584"/>
              <a:gd name="connsiteY113" fmla="*/ 3331675 h 3331675"/>
              <a:gd name="connsiteX114" fmla="*/ 6400800 w 7375584"/>
              <a:gd name="connsiteY114" fmla="*/ 3322621 h 3331675"/>
              <a:gd name="connsiteX115" fmla="*/ 6554708 w 7375584"/>
              <a:gd name="connsiteY115" fmla="*/ 3313568 h 3331675"/>
              <a:gd name="connsiteX116" fmla="*/ 6808206 w 7375584"/>
              <a:gd name="connsiteY116" fmla="*/ 3304514 h 3331675"/>
              <a:gd name="connsiteX117" fmla="*/ 6980221 w 7375584"/>
              <a:gd name="connsiteY117" fmla="*/ 3286408 h 3331675"/>
              <a:gd name="connsiteX118" fmla="*/ 7007382 w 7375584"/>
              <a:gd name="connsiteY118" fmla="*/ 3268301 h 3331675"/>
              <a:gd name="connsiteX119" fmla="*/ 7016435 w 7375584"/>
              <a:gd name="connsiteY119" fmla="*/ 3241140 h 3331675"/>
              <a:gd name="connsiteX120" fmla="*/ 7043596 w 7375584"/>
              <a:gd name="connsiteY120" fmla="*/ 3232087 h 3331675"/>
              <a:gd name="connsiteX121" fmla="*/ 7070756 w 7375584"/>
              <a:gd name="connsiteY121" fmla="*/ 3213980 h 3331675"/>
              <a:gd name="connsiteX122" fmla="*/ 7106970 w 7375584"/>
              <a:gd name="connsiteY122" fmla="*/ 3177766 h 3331675"/>
              <a:gd name="connsiteX123" fmla="*/ 7125077 w 7375584"/>
              <a:gd name="connsiteY123" fmla="*/ 3150606 h 3331675"/>
              <a:gd name="connsiteX124" fmla="*/ 7134130 w 7375584"/>
              <a:gd name="connsiteY124" fmla="*/ 3123445 h 3331675"/>
              <a:gd name="connsiteX125" fmla="*/ 7161291 w 7375584"/>
              <a:gd name="connsiteY125" fmla="*/ 3105338 h 3331675"/>
              <a:gd name="connsiteX126" fmla="*/ 7179398 w 7375584"/>
              <a:gd name="connsiteY126" fmla="*/ 3051017 h 3331675"/>
              <a:gd name="connsiteX127" fmla="*/ 7197505 w 7375584"/>
              <a:gd name="connsiteY127" fmla="*/ 3023857 h 3331675"/>
              <a:gd name="connsiteX128" fmla="*/ 7215611 w 7375584"/>
              <a:gd name="connsiteY128" fmla="*/ 2915215 h 3331675"/>
              <a:gd name="connsiteX129" fmla="*/ 7233718 w 7375584"/>
              <a:gd name="connsiteY129" fmla="*/ 2815627 h 3331675"/>
              <a:gd name="connsiteX130" fmla="*/ 7242772 w 7375584"/>
              <a:gd name="connsiteY130" fmla="*/ 2480649 h 3331675"/>
              <a:gd name="connsiteX131" fmla="*/ 7260879 w 7375584"/>
              <a:gd name="connsiteY131" fmla="*/ 2362954 h 3331675"/>
              <a:gd name="connsiteX132" fmla="*/ 7278986 w 7375584"/>
              <a:gd name="connsiteY132" fmla="*/ 2163778 h 3331675"/>
              <a:gd name="connsiteX133" fmla="*/ 7297093 w 7375584"/>
              <a:gd name="connsiteY133" fmla="*/ 2100404 h 3331675"/>
              <a:gd name="connsiteX134" fmla="*/ 7306146 w 7375584"/>
              <a:gd name="connsiteY134" fmla="*/ 2027976 h 3331675"/>
              <a:gd name="connsiteX135" fmla="*/ 7315200 w 7375584"/>
              <a:gd name="connsiteY135" fmla="*/ 1982709 h 3331675"/>
              <a:gd name="connsiteX136" fmla="*/ 7333307 w 7375584"/>
              <a:gd name="connsiteY136" fmla="*/ 1846907 h 3331675"/>
              <a:gd name="connsiteX137" fmla="*/ 7351413 w 7375584"/>
              <a:gd name="connsiteY137" fmla="*/ 1629623 h 3331675"/>
              <a:gd name="connsiteX138" fmla="*/ 7360467 w 7375584"/>
              <a:gd name="connsiteY138" fmla="*/ 1575303 h 3331675"/>
              <a:gd name="connsiteX139" fmla="*/ 7369520 w 7375584"/>
              <a:gd name="connsiteY139" fmla="*/ 1530035 h 3331675"/>
              <a:gd name="connsiteX140" fmla="*/ 7259766 w 7375584"/>
              <a:gd name="connsiteY140" fmla="*/ 1469759 h 3331675"/>
              <a:gd name="connsiteX141" fmla="*/ 7255458 w 7375584"/>
              <a:gd name="connsiteY141" fmla="*/ 1330520 h 3331675"/>
              <a:gd name="connsiteX142" fmla="*/ 7207963 w 7375584"/>
              <a:gd name="connsiteY142" fmla="*/ 548824 h 3331675"/>
              <a:gd name="connsiteX0" fmla="*/ 7207963 w 7365838"/>
              <a:gd name="connsiteY0" fmla="*/ 548824 h 3331675"/>
              <a:gd name="connsiteX1" fmla="*/ 7106970 w 7365838"/>
              <a:gd name="connsiteY1" fmla="*/ 289711 h 3331675"/>
              <a:gd name="connsiteX2" fmla="*/ 7070756 w 7365838"/>
              <a:gd name="connsiteY2" fmla="*/ 280657 h 3331675"/>
              <a:gd name="connsiteX3" fmla="*/ 6880633 w 7365838"/>
              <a:gd name="connsiteY3" fmla="*/ 262550 h 3331675"/>
              <a:gd name="connsiteX4" fmla="*/ 6817259 w 7365838"/>
              <a:gd name="connsiteY4" fmla="*/ 253497 h 3331675"/>
              <a:gd name="connsiteX5" fmla="*/ 6690510 w 7365838"/>
              <a:gd name="connsiteY5" fmla="*/ 244443 h 3331675"/>
              <a:gd name="connsiteX6" fmla="*/ 6627136 w 7365838"/>
              <a:gd name="connsiteY6" fmla="*/ 235390 h 3331675"/>
              <a:gd name="connsiteX7" fmla="*/ 6545655 w 7365838"/>
              <a:gd name="connsiteY7" fmla="*/ 226336 h 3331675"/>
              <a:gd name="connsiteX8" fmla="*/ 6437013 w 7365838"/>
              <a:gd name="connsiteY8" fmla="*/ 208229 h 3331675"/>
              <a:gd name="connsiteX9" fmla="*/ 5884752 w 7365838"/>
              <a:gd name="connsiteY9" fmla="*/ 144855 h 3331675"/>
              <a:gd name="connsiteX10" fmla="*/ 5567881 w 7365838"/>
              <a:gd name="connsiteY10" fmla="*/ 99588 h 3331675"/>
              <a:gd name="connsiteX11" fmla="*/ 4291342 w 7365838"/>
              <a:gd name="connsiteY11" fmla="*/ 90534 h 3331675"/>
              <a:gd name="connsiteX12" fmla="*/ 4155540 w 7365838"/>
              <a:gd name="connsiteY12" fmla="*/ 72427 h 3331675"/>
              <a:gd name="connsiteX13" fmla="*/ 4028792 w 7365838"/>
              <a:gd name="connsiteY13" fmla="*/ 63374 h 3331675"/>
              <a:gd name="connsiteX14" fmla="*/ 3874883 w 7365838"/>
              <a:gd name="connsiteY14" fmla="*/ 45267 h 3331675"/>
              <a:gd name="connsiteX15" fmla="*/ 1982708 w 7365838"/>
              <a:gd name="connsiteY15" fmla="*/ 36214 h 3331675"/>
              <a:gd name="connsiteX16" fmla="*/ 1774479 w 7365838"/>
              <a:gd name="connsiteY16" fmla="*/ 9053 h 3331675"/>
              <a:gd name="connsiteX17" fmla="*/ 1647730 w 7365838"/>
              <a:gd name="connsiteY17" fmla="*/ 0 h 3331675"/>
              <a:gd name="connsiteX18" fmla="*/ 1176950 w 7365838"/>
              <a:gd name="connsiteY18" fmla="*/ 9053 h 3331675"/>
              <a:gd name="connsiteX19" fmla="*/ 1104522 w 7365838"/>
              <a:gd name="connsiteY19" fmla="*/ 27160 h 3331675"/>
              <a:gd name="connsiteX20" fmla="*/ 995881 w 7365838"/>
              <a:gd name="connsiteY20" fmla="*/ 45267 h 3331675"/>
              <a:gd name="connsiteX21" fmla="*/ 742384 w 7365838"/>
              <a:gd name="connsiteY21" fmla="*/ 63374 h 3331675"/>
              <a:gd name="connsiteX22" fmla="*/ 642796 w 7365838"/>
              <a:gd name="connsiteY22" fmla="*/ 81481 h 3331675"/>
              <a:gd name="connsiteX23" fmla="*/ 597528 w 7365838"/>
              <a:gd name="connsiteY23" fmla="*/ 90534 h 3331675"/>
              <a:gd name="connsiteX24" fmla="*/ 561314 w 7365838"/>
              <a:gd name="connsiteY24" fmla="*/ 99588 h 3331675"/>
              <a:gd name="connsiteX25" fmla="*/ 506994 w 7365838"/>
              <a:gd name="connsiteY25" fmla="*/ 108641 h 3331675"/>
              <a:gd name="connsiteX26" fmla="*/ 425512 w 7365838"/>
              <a:gd name="connsiteY26" fmla="*/ 135802 h 3331675"/>
              <a:gd name="connsiteX27" fmla="*/ 398352 w 7365838"/>
              <a:gd name="connsiteY27" fmla="*/ 144855 h 3331675"/>
              <a:gd name="connsiteX28" fmla="*/ 371192 w 7365838"/>
              <a:gd name="connsiteY28" fmla="*/ 153909 h 3331675"/>
              <a:gd name="connsiteX29" fmla="*/ 307817 w 7365838"/>
              <a:gd name="connsiteY29" fmla="*/ 172015 h 3331675"/>
              <a:gd name="connsiteX30" fmla="*/ 217283 w 7365838"/>
              <a:gd name="connsiteY30" fmla="*/ 226336 h 3331675"/>
              <a:gd name="connsiteX31" fmla="*/ 190122 w 7365838"/>
              <a:gd name="connsiteY31" fmla="*/ 244443 h 3331675"/>
              <a:gd name="connsiteX32" fmla="*/ 153908 w 7365838"/>
              <a:gd name="connsiteY32" fmla="*/ 298764 h 3331675"/>
              <a:gd name="connsiteX33" fmla="*/ 135802 w 7365838"/>
              <a:gd name="connsiteY33" fmla="*/ 325924 h 3331675"/>
              <a:gd name="connsiteX34" fmla="*/ 108641 w 7365838"/>
              <a:gd name="connsiteY34" fmla="*/ 380245 h 3331675"/>
              <a:gd name="connsiteX35" fmla="*/ 99588 w 7365838"/>
              <a:gd name="connsiteY35" fmla="*/ 796705 h 3331675"/>
              <a:gd name="connsiteX36" fmla="*/ 72427 w 7365838"/>
              <a:gd name="connsiteY36" fmla="*/ 878186 h 3331675"/>
              <a:gd name="connsiteX37" fmla="*/ 54320 w 7365838"/>
              <a:gd name="connsiteY37" fmla="*/ 932507 h 3331675"/>
              <a:gd name="connsiteX38" fmla="*/ 45267 w 7365838"/>
              <a:gd name="connsiteY38" fmla="*/ 959667 h 3331675"/>
              <a:gd name="connsiteX39" fmla="*/ 27160 w 7365838"/>
              <a:gd name="connsiteY39" fmla="*/ 1023041 h 3331675"/>
              <a:gd name="connsiteX40" fmla="*/ 18107 w 7365838"/>
              <a:gd name="connsiteY40" fmla="*/ 1095469 h 3331675"/>
              <a:gd name="connsiteX41" fmla="*/ 0 w 7365838"/>
              <a:gd name="connsiteY41" fmla="*/ 1367073 h 3331675"/>
              <a:gd name="connsiteX42" fmla="*/ 9053 w 7365838"/>
              <a:gd name="connsiteY42" fmla="*/ 1638677 h 3331675"/>
              <a:gd name="connsiteX43" fmla="*/ 27160 w 7365838"/>
              <a:gd name="connsiteY43" fmla="*/ 1801639 h 3331675"/>
              <a:gd name="connsiteX44" fmla="*/ 36213 w 7365838"/>
              <a:gd name="connsiteY44" fmla="*/ 1955548 h 3331675"/>
              <a:gd name="connsiteX45" fmla="*/ 45267 w 7365838"/>
              <a:gd name="connsiteY45" fmla="*/ 1982709 h 3331675"/>
              <a:gd name="connsiteX46" fmla="*/ 54320 w 7365838"/>
              <a:gd name="connsiteY46" fmla="*/ 2046083 h 3331675"/>
              <a:gd name="connsiteX47" fmla="*/ 99588 w 7365838"/>
              <a:gd name="connsiteY47" fmla="*/ 2127564 h 3331675"/>
              <a:gd name="connsiteX48" fmla="*/ 117695 w 7365838"/>
              <a:gd name="connsiteY48" fmla="*/ 2154724 h 3331675"/>
              <a:gd name="connsiteX49" fmla="*/ 126748 w 7365838"/>
              <a:gd name="connsiteY49" fmla="*/ 2181885 h 3331675"/>
              <a:gd name="connsiteX50" fmla="*/ 153908 w 7365838"/>
              <a:gd name="connsiteY50" fmla="*/ 2199992 h 3331675"/>
              <a:gd name="connsiteX51" fmla="*/ 181069 w 7365838"/>
              <a:gd name="connsiteY51" fmla="*/ 2227152 h 3331675"/>
              <a:gd name="connsiteX52" fmla="*/ 226336 w 7365838"/>
              <a:gd name="connsiteY52" fmla="*/ 2263366 h 3331675"/>
              <a:gd name="connsiteX53" fmla="*/ 280657 w 7365838"/>
              <a:gd name="connsiteY53" fmla="*/ 2299580 h 3331675"/>
              <a:gd name="connsiteX54" fmla="*/ 371192 w 7365838"/>
              <a:gd name="connsiteY54" fmla="*/ 2353901 h 3331675"/>
              <a:gd name="connsiteX55" fmla="*/ 398352 w 7365838"/>
              <a:gd name="connsiteY55" fmla="*/ 2372008 h 3331675"/>
              <a:gd name="connsiteX56" fmla="*/ 452673 w 7365838"/>
              <a:gd name="connsiteY56" fmla="*/ 2390114 h 3331675"/>
              <a:gd name="connsiteX57" fmla="*/ 479833 w 7365838"/>
              <a:gd name="connsiteY57" fmla="*/ 2408221 h 3331675"/>
              <a:gd name="connsiteX58" fmla="*/ 543208 w 7365838"/>
              <a:gd name="connsiteY58" fmla="*/ 2426328 h 3331675"/>
              <a:gd name="connsiteX59" fmla="*/ 615635 w 7365838"/>
              <a:gd name="connsiteY59" fmla="*/ 2444435 h 3331675"/>
              <a:gd name="connsiteX60" fmla="*/ 651849 w 7365838"/>
              <a:gd name="connsiteY60" fmla="*/ 2462542 h 3331675"/>
              <a:gd name="connsiteX61" fmla="*/ 688063 w 7365838"/>
              <a:gd name="connsiteY61" fmla="*/ 2471596 h 3331675"/>
              <a:gd name="connsiteX62" fmla="*/ 715223 w 7365838"/>
              <a:gd name="connsiteY62" fmla="*/ 2480649 h 3331675"/>
              <a:gd name="connsiteX63" fmla="*/ 814811 w 7365838"/>
              <a:gd name="connsiteY63" fmla="*/ 2507810 h 3331675"/>
              <a:gd name="connsiteX64" fmla="*/ 841972 w 7365838"/>
              <a:gd name="connsiteY64" fmla="*/ 2525916 h 3331675"/>
              <a:gd name="connsiteX65" fmla="*/ 896293 w 7365838"/>
              <a:gd name="connsiteY65" fmla="*/ 2544023 h 3331675"/>
              <a:gd name="connsiteX66" fmla="*/ 923453 w 7365838"/>
              <a:gd name="connsiteY66" fmla="*/ 2562130 h 3331675"/>
              <a:gd name="connsiteX67" fmla="*/ 950613 w 7365838"/>
              <a:gd name="connsiteY67" fmla="*/ 2589291 h 3331675"/>
              <a:gd name="connsiteX68" fmla="*/ 1041148 w 7365838"/>
              <a:gd name="connsiteY68" fmla="*/ 2616451 h 3331675"/>
              <a:gd name="connsiteX69" fmla="*/ 1068308 w 7365838"/>
              <a:gd name="connsiteY69" fmla="*/ 2625505 h 3331675"/>
              <a:gd name="connsiteX70" fmla="*/ 1149790 w 7365838"/>
              <a:gd name="connsiteY70" fmla="*/ 2643612 h 3331675"/>
              <a:gd name="connsiteX71" fmla="*/ 1213164 w 7365838"/>
              <a:gd name="connsiteY71" fmla="*/ 2670772 h 3331675"/>
              <a:gd name="connsiteX72" fmla="*/ 1240324 w 7365838"/>
              <a:gd name="connsiteY72" fmla="*/ 2679825 h 3331675"/>
              <a:gd name="connsiteX73" fmla="*/ 1312752 w 7365838"/>
              <a:gd name="connsiteY73" fmla="*/ 2697932 h 3331675"/>
              <a:gd name="connsiteX74" fmla="*/ 1348966 w 7365838"/>
              <a:gd name="connsiteY74" fmla="*/ 2706986 h 3331675"/>
              <a:gd name="connsiteX75" fmla="*/ 1385180 w 7365838"/>
              <a:gd name="connsiteY75" fmla="*/ 2716039 h 3331675"/>
              <a:gd name="connsiteX76" fmla="*/ 1439501 w 7365838"/>
              <a:gd name="connsiteY76" fmla="*/ 2734146 h 3331675"/>
              <a:gd name="connsiteX77" fmla="*/ 1511928 w 7365838"/>
              <a:gd name="connsiteY77" fmla="*/ 2752253 h 3331675"/>
              <a:gd name="connsiteX78" fmla="*/ 1548142 w 7365838"/>
              <a:gd name="connsiteY78" fmla="*/ 2770360 h 3331675"/>
              <a:gd name="connsiteX79" fmla="*/ 1620570 w 7365838"/>
              <a:gd name="connsiteY79" fmla="*/ 2788467 h 3331675"/>
              <a:gd name="connsiteX80" fmla="*/ 1711105 w 7365838"/>
              <a:gd name="connsiteY80" fmla="*/ 2806574 h 3331675"/>
              <a:gd name="connsiteX81" fmla="*/ 1747318 w 7365838"/>
              <a:gd name="connsiteY81" fmla="*/ 2815627 h 3331675"/>
              <a:gd name="connsiteX82" fmla="*/ 1828800 w 7365838"/>
              <a:gd name="connsiteY82" fmla="*/ 2842788 h 3331675"/>
              <a:gd name="connsiteX83" fmla="*/ 1901227 w 7365838"/>
              <a:gd name="connsiteY83" fmla="*/ 2860895 h 3331675"/>
              <a:gd name="connsiteX84" fmla="*/ 1928388 w 7365838"/>
              <a:gd name="connsiteY84" fmla="*/ 2879002 h 3331675"/>
              <a:gd name="connsiteX85" fmla="*/ 1973655 w 7365838"/>
              <a:gd name="connsiteY85" fmla="*/ 2888055 h 3331675"/>
              <a:gd name="connsiteX86" fmla="*/ 2000815 w 7365838"/>
              <a:gd name="connsiteY86" fmla="*/ 2897109 h 3331675"/>
              <a:gd name="connsiteX87" fmla="*/ 2073243 w 7365838"/>
              <a:gd name="connsiteY87" fmla="*/ 2915215 h 3331675"/>
              <a:gd name="connsiteX88" fmla="*/ 2109457 w 7365838"/>
              <a:gd name="connsiteY88" fmla="*/ 2924269 h 3331675"/>
              <a:gd name="connsiteX89" fmla="*/ 2154724 w 7365838"/>
              <a:gd name="connsiteY89" fmla="*/ 2942376 h 3331675"/>
              <a:gd name="connsiteX90" fmla="*/ 2245259 w 7365838"/>
              <a:gd name="connsiteY90" fmla="*/ 2960483 h 3331675"/>
              <a:gd name="connsiteX91" fmla="*/ 2326740 w 7365838"/>
              <a:gd name="connsiteY91" fmla="*/ 2987643 h 3331675"/>
              <a:gd name="connsiteX92" fmla="*/ 2399168 w 7365838"/>
              <a:gd name="connsiteY92" fmla="*/ 3005750 h 3331675"/>
              <a:gd name="connsiteX93" fmla="*/ 2435382 w 7365838"/>
              <a:gd name="connsiteY93" fmla="*/ 3023857 h 3331675"/>
              <a:gd name="connsiteX94" fmla="*/ 2589291 w 7365838"/>
              <a:gd name="connsiteY94" fmla="*/ 3041964 h 3331675"/>
              <a:gd name="connsiteX95" fmla="*/ 2679825 w 7365838"/>
              <a:gd name="connsiteY95" fmla="*/ 3069124 h 3331675"/>
              <a:gd name="connsiteX96" fmla="*/ 2734146 w 7365838"/>
              <a:gd name="connsiteY96" fmla="*/ 3087231 h 3331675"/>
              <a:gd name="connsiteX97" fmla="*/ 2770360 w 7365838"/>
              <a:gd name="connsiteY97" fmla="*/ 3096285 h 3331675"/>
              <a:gd name="connsiteX98" fmla="*/ 2797520 w 7365838"/>
              <a:gd name="connsiteY98" fmla="*/ 3105338 h 3331675"/>
              <a:gd name="connsiteX99" fmla="*/ 2915215 w 7365838"/>
              <a:gd name="connsiteY99" fmla="*/ 3132499 h 3331675"/>
              <a:gd name="connsiteX100" fmla="*/ 2942376 w 7365838"/>
              <a:gd name="connsiteY100" fmla="*/ 3150606 h 3331675"/>
              <a:gd name="connsiteX101" fmla="*/ 3041964 w 7365838"/>
              <a:gd name="connsiteY101" fmla="*/ 3177766 h 3331675"/>
              <a:gd name="connsiteX102" fmla="*/ 3096285 w 7365838"/>
              <a:gd name="connsiteY102" fmla="*/ 3186819 h 3331675"/>
              <a:gd name="connsiteX103" fmla="*/ 3159659 w 7365838"/>
              <a:gd name="connsiteY103" fmla="*/ 3204926 h 3331675"/>
              <a:gd name="connsiteX104" fmla="*/ 3186819 w 7365838"/>
              <a:gd name="connsiteY104" fmla="*/ 3213980 h 3331675"/>
              <a:gd name="connsiteX105" fmla="*/ 3223033 w 7365838"/>
              <a:gd name="connsiteY105" fmla="*/ 3223033 h 3331675"/>
              <a:gd name="connsiteX106" fmla="*/ 3250194 w 7365838"/>
              <a:gd name="connsiteY106" fmla="*/ 3232087 h 3331675"/>
              <a:gd name="connsiteX107" fmla="*/ 3331675 w 7365838"/>
              <a:gd name="connsiteY107" fmla="*/ 3250194 h 3331675"/>
              <a:gd name="connsiteX108" fmla="*/ 3449370 w 7365838"/>
              <a:gd name="connsiteY108" fmla="*/ 3277354 h 3331675"/>
              <a:gd name="connsiteX109" fmla="*/ 3585172 w 7365838"/>
              <a:gd name="connsiteY109" fmla="*/ 3295461 h 3331675"/>
              <a:gd name="connsiteX110" fmla="*/ 3675707 w 7365838"/>
              <a:gd name="connsiteY110" fmla="*/ 3304514 h 3331675"/>
              <a:gd name="connsiteX111" fmla="*/ 3748134 w 7365838"/>
              <a:gd name="connsiteY111" fmla="*/ 3313568 h 3331675"/>
              <a:gd name="connsiteX112" fmla="*/ 4662534 w 7365838"/>
              <a:gd name="connsiteY112" fmla="*/ 3322621 h 3331675"/>
              <a:gd name="connsiteX113" fmla="*/ 6083928 w 7365838"/>
              <a:gd name="connsiteY113" fmla="*/ 3331675 h 3331675"/>
              <a:gd name="connsiteX114" fmla="*/ 6400800 w 7365838"/>
              <a:gd name="connsiteY114" fmla="*/ 3322621 h 3331675"/>
              <a:gd name="connsiteX115" fmla="*/ 6554708 w 7365838"/>
              <a:gd name="connsiteY115" fmla="*/ 3313568 h 3331675"/>
              <a:gd name="connsiteX116" fmla="*/ 6808206 w 7365838"/>
              <a:gd name="connsiteY116" fmla="*/ 3304514 h 3331675"/>
              <a:gd name="connsiteX117" fmla="*/ 6980221 w 7365838"/>
              <a:gd name="connsiteY117" fmla="*/ 3286408 h 3331675"/>
              <a:gd name="connsiteX118" fmla="*/ 7007382 w 7365838"/>
              <a:gd name="connsiteY118" fmla="*/ 3268301 h 3331675"/>
              <a:gd name="connsiteX119" fmla="*/ 7016435 w 7365838"/>
              <a:gd name="connsiteY119" fmla="*/ 3241140 h 3331675"/>
              <a:gd name="connsiteX120" fmla="*/ 7043596 w 7365838"/>
              <a:gd name="connsiteY120" fmla="*/ 3232087 h 3331675"/>
              <a:gd name="connsiteX121" fmla="*/ 7070756 w 7365838"/>
              <a:gd name="connsiteY121" fmla="*/ 3213980 h 3331675"/>
              <a:gd name="connsiteX122" fmla="*/ 7106970 w 7365838"/>
              <a:gd name="connsiteY122" fmla="*/ 3177766 h 3331675"/>
              <a:gd name="connsiteX123" fmla="*/ 7125077 w 7365838"/>
              <a:gd name="connsiteY123" fmla="*/ 3150606 h 3331675"/>
              <a:gd name="connsiteX124" fmla="*/ 7134130 w 7365838"/>
              <a:gd name="connsiteY124" fmla="*/ 3123445 h 3331675"/>
              <a:gd name="connsiteX125" fmla="*/ 7161291 w 7365838"/>
              <a:gd name="connsiteY125" fmla="*/ 3105338 h 3331675"/>
              <a:gd name="connsiteX126" fmla="*/ 7179398 w 7365838"/>
              <a:gd name="connsiteY126" fmla="*/ 3051017 h 3331675"/>
              <a:gd name="connsiteX127" fmla="*/ 7197505 w 7365838"/>
              <a:gd name="connsiteY127" fmla="*/ 3023857 h 3331675"/>
              <a:gd name="connsiteX128" fmla="*/ 7215611 w 7365838"/>
              <a:gd name="connsiteY128" fmla="*/ 2915215 h 3331675"/>
              <a:gd name="connsiteX129" fmla="*/ 7233718 w 7365838"/>
              <a:gd name="connsiteY129" fmla="*/ 2815627 h 3331675"/>
              <a:gd name="connsiteX130" fmla="*/ 7242772 w 7365838"/>
              <a:gd name="connsiteY130" fmla="*/ 2480649 h 3331675"/>
              <a:gd name="connsiteX131" fmla="*/ 7260879 w 7365838"/>
              <a:gd name="connsiteY131" fmla="*/ 2362954 h 3331675"/>
              <a:gd name="connsiteX132" fmla="*/ 7278986 w 7365838"/>
              <a:gd name="connsiteY132" fmla="*/ 2163778 h 3331675"/>
              <a:gd name="connsiteX133" fmla="*/ 7297093 w 7365838"/>
              <a:gd name="connsiteY133" fmla="*/ 2100404 h 3331675"/>
              <a:gd name="connsiteX134" fmla="*/ 7306146 w 7365838"/>
              <a:gd name="connsiteY134" fmla="*/ 2027976 h 3331675"/>
              <a:gd name="connsiteX135" fmla="*/ 7315200 w 7365838"/>
              <a:gd name="connsiteY135" fmla="*/ 1982709 h 3331675"/>
              <a:gd name="connsiteX136" fmla="*/ 7333307 w 7365838"/>
              <a:gd name="connsiteY136" fmla="*/ 1846907 h 3331675"/>
              <a:gd name="connsiteX137" fmla="*/ 7351413 w 7365838"/>
              <a:gd name="connsiteY137" fmla="*/ 1629623 h 3331675"/>
              <a:gd name="connsiteX138" fmla="*/ 7360467 w 7365838"/>
              <a:gd name="connsiteY138" fmla="*/ 1575303 h 3331675"/>
              <a:gd name="connsiteX139" fmla="*/ 7259766 w 7365838"/>
              <a:gd name="connsiteY139" fmla="*/ 1469759 h 3331675"/>
              <a:gd name="connsiteX140" fmla="*/ 7255458 w 7365838"/>
              <a:gd name="connsiteY140" fmla="*/ 1330520 h 3331675"/>
              <a:gd name="connsiteX141" fmla="*/ 7207963 w 7365838"/>
              <a:gd name="connsiteY141" fmla="*/ 548824 h 3331675"/>
              <a:gd name="connsiteX0" fmla="*/ 7207963 w 7355415"/>
              <a:gd name="connsiteY0" fmla="*/ 548824 h 3331675"/>
              <a:gd name="connsiteX1" fmla="*/ 7106970 w 7355415"/>
              <a:gd name="connsiteY1" fmla="*/ 289711 h 3331675"/>
              <a:gd name="connsiteX2" fmla="*/ 7070756 w 7355415"/>
              <a:gd name="connsiteY2" fmla="*/ 280657 h 3331675"/>
              <a:gd name="connsiteX3" fmla="*/ 6880633 w 7355415"/>
              <a:gd name="connsiteY3" fmla="*/ 262550 h 3331675"/>
              <a:gd name="connsiteX4" fmla="*/ 6817259 w 7355415"/>
              <a:gd name="connsiteY4" fmla="*/ 253497 h 3331675"/>
              <a:gd name="connsiteX5" fmla="*/ 6690510 w 7355415"/>
              <a:gd name="connsiteY5" fmla="*/ 244443 h 3331675"/>
              <a:gd name="connsiteX6" fmla="*/ 6627136 w 7355415"/>
              <a:gd name="connsiteY6" fmla="*/ 235390 h 3331675"/>
              <a:gd name="connsiteX7" fmla="*/ 6545655 w 7355415"/>
              <a:gd name="connsiteY7" fmla="*/ 226336 h 3331675"/>
              <a:gd name="connsiteX8" fmla="*/ 6437013 w 7355415"/>
              <a:gd name="connsiteY8" fmla="*/ 208229 h 3331675"/>
              <a:gd name="connsiteX9" fmla="*/ 5884752 w 7355415"/>
              <a:gd name="connsiteY9" fmla="*/ 144855 h 3331675"/>
              <a:gd name="connsiteX10" fmla="*/ 5567881 w 7355415"/>
              <a:gd name="connsiteY10" fmla="*/ 99588 h 3331675"/>
              <a:gd name="connsiteX11" fmla="*/ 4291342 w 7355415"/>
              <a:gd name="connsiteY11" fmla="*/ 90534 h 3331675"/>
              <a:gd name="connsiteX12" fmla="*/ 4155540 w 7355415"/>
              <a:gd name="connsiteY12" fmla="*/ 72427 h 3331675"/>
              <a:gd name="connsiteX13" fmla="*/ 4028792 w 7355415"/>
              <a:gd name="connsiteY13" fmla="*/ 63374 h 3331675"/>
              <a:gd name="connsiteX14" fmla="*/ 3874883 w 7355415"/>
              <a:gd name="connsiteY14" fmla="*/ 45267 h 3331675"/>
              <a:gd name="connsiteX15" fmla="*/ 1982708 w 7355415"/>
              <a:gd name="connsiteY15" fmla="*/ 36214 h 3331675"/>
              <a:gd name="connsiteX16" fmla="*/ 1774479 w 7355415"/>
              <a:gd name="connsiteY16" fmla="*/ 9053 h 3331675"/>
              <a:gd name="connsiteX17" fmla="*/ 1647730 w 7355415"/>
              <a:gd name="connsiteY17" fmla="*/ 0 h 3331675"/>
              <a:gd name="connsiteX18" fmla="*/ 1176950 w 7355415"/>
              <a:gd name="connsiteY18" fmla="*/ 9053 h 3331675"/>
              <a:gd name="connsiteX19" fmla="*/ 1104522 w 7355415"/>
              <a:gd name="connsiteY19" fmla="*/ 27160 h 3331675"/>
              <a:gd name="connsiteX20" fmla="*/ 995881 w 7355415"/>
              <a:gd name="connsiteY20" fmla="*/ 45267 h 3331675"/>
              <a:gd name="connsiteX21" fmla="*/ 742384 w 7355415"/>
              <a:gd name="connsiteY21" fmla="*/ 63374 h 3331675"/>
              <a:gd name="connsiteX22" fmla="*/ 642796 w 7355415"/>
              <a:gd name="connsiteY22" fmla="*/ 81481 h 3331675"/>
              <a:gd name="connsiteX23" fmla="*/ 597528 w 7355415"/>
              <a:gd name="connsiteY23" fmla="*/ 90534 h 3331675"/>
              <a:gd name="connsiteX24" fmla="*/ 561314 w 7355415"/>
              <a:gd name="connsiteY24" fmla="*/ 99588 h 3331675"/>
              <a:gd name="connsiteX25" fmla="*/ 506994 w 7355415"/>
              <a:gd name="connsiteY25" fmla="*/ 108641 h 3331675"/>
              <a:gd name="connsiteX26" fmla="*/ 425512 w 7355415"/>
              <a:gd name="connsiteY26" fmla="*/ 135802 h 3331675"/>
              <a:gd name="connsiteX27" fmla="*/ 398352 w 7355415"/>
              <a:gd name="connsiteY27" fmla="*/ 144855 h 3331675"/>
              <a:gd name="connsiteX28" fmla="*/ 371192 w 7355415"/>
              <a:gd name="connsiteY28" fmla="*/ 153909 h 3331675"/>
              <a:gd name="connsiteX29" fmla="*/ 307817 w 7355415"/>
              <a:gd name="connsiteY29" fmla="*/ 172015 h 3331675"/>
              <a:gd name="connsiteX30" fmla="*/ 217283 w 7355415"/>
              <a:gd name="connsiteY30" fmla="*/ 226336 h 3331675"/>
              <a:gd name="connsiteX31" fmla="*/ 190122 w 7355415"/>
              <a:gd name="connsiteY31" fmla="*/ 244443 h 3331675"/>
              <a:gd name="connsiteX32" fmla="*/ 153908 w 7355415"/>
              <a:gd name="connsiteY32" fmla="*/ 298764 h 3331675"/>
              <a:gd name="connsiteX33" fmla="*/ 135802 w 7355415"/>
              <a:gd name="connsiteY33" fmla="*/ 325924 h 3331675"/>
              <a:gd name="connsiteX34" fmla="*/ 108641 w 7355415"/>
              <a:gd name="connsiteY34" fmla="*/ 380245 h 3331675"/>
              <a:gd name="connsiteX35" fmla="*/ 99588 w 7355415"/>
              <a:gd name="connsiteY35" fmla="*/ 796705 h 3331675"/>
              <a:gd name="connsiteX36" fmla="*/ 72427 w 7355415"/>
              <a:gd name="connsiteY36" fmla="*/ 878186 h 3331675"/>
              <a:gd name="connsiteX37" fmla="*/ 54320 w 7355415"/>
              <a:gd name="connsiteY37" fmla="*/ 932507 h 3331675"/>
              <a:gd name="connsiteX38" fmla="*/ 45267 w 7355415"/>
              <a:gd name="connsiteY38" fmla="*/ 959667 h 3331675"/>
              <a:gd name="connsiteX39" fmla="*/ 27160 w 7355415"/>
              <a:gd name="connsiteY39" fmla="*/ 1023041 h 3331675"/>
              <a:gd name="connsiteX40" fmla="*/ 18107 w 7355415"/>
              <a:gd name="connsiteY40" fmla="*/ 1095469 h 3331675"/>
              <a:gd name="connsiteX41" fmla="*/ 0 w 7355415"/>
              <a:gd name="connsiteY41" fmla="*/ 1367073 h 3331675"/>
              <a:gd name="connsiteX42" fmla="*/ 9053 w 7355415"/>
              <a:gd name="connsiteY42" fmla="*/ 1638677 h 3331675"/>
              <a:gd name="connsiteX43" fmla="*/ 27160 w 7355415"/>
              <a:gd name="connsiteY43" fmla="*/ 1801639 h 3331675"/>
              <a:gd name="connsiteX44" fmla="*/ 36213 w 7355415"/>
              <a:gd name="connsiteY44" fmla="*/ 1955548 h 3331675"/>
              <a:gd name="connsiteX45" fmla="*/ 45267 w 7355415"/>
              <a:gd name="connsiteY45" fmla="*/ 1982709 h 3331675"/>
              <a:gd name="connsiteX46" fmla="*/ 54320 w 7355415"/>
              <a:gd name="connsiteY46" fmla="*/ 2046083 h 3331675"/>
              <a:gd name="connsiteX47" fmla="*/ 99588 w 7355415"/>
              <a:gd name="connsiteY47" fmla="*/ 2127564 h 3331675"/>
              <a:gd name="connsiteX48" fmla="*/ 117695 w 7355415"/>
              <a:gd name="connsiteY48" fmla="*/ 2154724 h 3331675"/>
              <a:gd name="connsiteX49" fmla="*/ 126748 w 7355415"/>
              <a:gd name="connsiteY49" fmla="*/ 2181885 h 3331675"/>
              <a:gd name="connsiteX50" fmla="*/ 153908 w 7355415"/>
              <a:gd name="connsiteY50" fmla="*/ 2199992 h 3331675"/>
              <a:gd name="connsiteX51" fmla="*/ 181069 w 7355415"/>
              <a:gd name="connsiteY51" fmla="*/ 2227152 h 3331675"/>
              <a:gd name="connsiteX52" fmla="*/ 226336 w 7355415"/>
              <a:gd name="connsiteY52" fmla="*/ 2263366 h 3331675"/>
              <a:gd name="connsiteX53" fmla="*/ 280657 w 7355415"/>
              <a:gd name="connsiteY53" fmla="*/ 2299580 h 3331675"/>
              <a:gd name="connsiteX54" fmla="*/ 371192 w 7355415"/>
              <a:gd name="connsiteY54" fmla="*/ 2353901 h 3331675"/>
              <a:gd name="connsiteX55" fmla="*/ 398352 w 7355415"/>
              <a:gd name="connsiteY55" fmla="*/ 2372008 h 3331675"/>
              <a:gd name="connsiteX56" fmla="*/ 452673 w 7355415"/>
              <a:gd name="connsiteY56" fmla="*/ 2390114 h 3331675"/>
              <a:gd name="connsiteX57" fmla="*/ 479833 w 7355415"/>
              <a:gd name="connsiteY57" fmla="*/ 2408221 h 3331675"/>
              <a:gd name="connsiteX58" fmla="*/ 543208 w 7355415"/>
              <a:gd name="connsiteY58" fmla="*/ 2426328 h 3331675"/>
              <a:gd name="connsiteX59" fmla="*/ 615635 w 7355415"/>
              <a:gd name="connsiteY59" fmla="*/ 2444435 h 3331675"/>
              <a:gd name="connsiteX60" fmla="*/ 651849 w 7355415"/>
              <a:gd name="connsiteY60" fmla="*/ 2462542 h 3331675"/>
              <a:gd name="connsiteX61" fmla="*/ 688063 w 7355415"/>
              <a:gd name="connsiteY61" fmla="*/ 2471596 h 3331675"/>
              <a:gd name="connsiteX62" fmla="*/ 715223 w 7355415"/>
              <a:gd name="connsiteY62" fmla="*/ 2480649 h 3331675"/>
              <a:gd name="connsiteX63" fmla="*/ 814811 w 7355415"/>
              <a:gd name="connsiteY63" fmla="*/ 2507810 h 3331675"/>
              <a:gd name="connsiteX64" fmla="*/ 841972 w 7355415"/>
              <a:gd name="connsiteY64" fmla="*/ 2525916 h 3331675"/>
              <a:gd name="connsiteX65" fmla="*/ 896293 w 7355415"/>
              <a:gd name="connsiteY65" fmla="*/ 2544023 h 3331675"/>
              <a:gd name="connsiteX66" fmla="*/ 923453 w 7355415"/>
              <a:gd name="connsiteY66" fmla="*/ 2562130 h 3331675"/>
              <a:gd name="connsiteX67" fmla="*/ 950613 w 7355415"/>
              <a:gd name="connsiteY67" fmla="*/ 2589291 h 3331675"/>
              <a:gd name="connsiteX68" fmla="*/ 1041148 w 7355415"/>
              <a:gd name="connsiteY68" fmla="*/ 2616451 h 3331675"/>
              <a:gd name="connsiteX69" fmla="*/ 1068308 w 7355415"/>
              <a:gd name="connsiteY69" fmla="*/ 2625505 h 3331675"/>
              <a:gd name="connsiteX70" fmla="*/ 1149790 w 7355415"/>
              <a:gd name="connsiteY70" fmla="*/ 2643612 h 3331675"/>
              <a:gd name="connsiteX71" fmla="*/ 1213164 w 7355415"/>
              <a:gd name="connsiteY71" fmla="*/ 2670772 h 3331675"/>
              <a:gd name="connsiteX72" fmla="*/ 1240324 w 7355415"/>
              <a:gd name="connsiteY72" fmla="*/ 2679825 h 3331675"/>
              <a:gd name="connsiteX73" fmla="*/ 1312752 w 7355415"/>
              <a:gd name="connsiteY73" fmla="*/ 2697932 h 3331675"/>
              <a:gd name="connsiteX74" fmla="*/ 1348966 w 7355415"/>
              <a:gd name="connsiteY74" fmla="*/ 2706986 h 3331675"/>
              <a:gd name="connsiteX75" fmla="*/ 1385180 w 7355415"/>
              <a:gd name="connsiteY75" fmla="*/ 2716039 h 3331675"/>
              <a:gd name="connsiteX76" fmla="*/ 1439501 w 7355415"/>
              <a:gd name="connsiteY76" fmla="*/ 2734146 h 3331675"/>
              <a:gd name="connsiteX77" fmla="*/ 1511928 w 7355415"/>
              <a:gd name="connsiteY77" fmla="*/ 2752253 h 3331675"/>
              <a:gd name="connsiteX78" fmla="*/ 1548142 w 7355415"/>
              <a:gd name="connsiteY78" fmla="*/ 2770360 h 3331675"/>
              <a:gd name="connsiteX79" fmla="*/ 1620570 w 7355415"/>
              <a:gd name="connsiteY79" fmla="*/ 2788467 h 3331675"/>
              <a:gd name="connsiteX80" fmla="*/ 1711105 w 7355415"/>
              <a:gd name="connsiteY80" fmla="*/ 2806574 h 3331675"/>
              <a:gd name="connsiteX81" fmla="*/ 1747318 w 7355415"/>
              <a:gd name="connsiteY81" fmla="*/ 2815627 h 3331675"/>
              <a:gd name="connsiteX82" fmla="*/ 1828800 w 7355415"/>
              <a:gd name="connsiteY82" fmla="*/ 2842788 h 3331675"/>
              <a:gd name="connsiteX83" fmla="*/ 1901227 w 7355415"/>
              <a:gd name="connsiteY83" fmla="*/ 2860895 h 3331675"/>
              <a:gd name="connsiteX84" fmla="*/ 1928388 w 7355415"/>
              <a:gd name="connsiteY84" fmla="*/ 2879002 h 3331675"/>
              <a:gd name="connsiteX85" fmla="*/ 1973655 w 7355415"/>
              <a:gd name="connsiteY85" fmla="*/ 2888055 h 3331675"/>
              <a:gd name="connsiteX86" fmla="*/ 2000815 w 7355415"/>
              <a:gd name="connsiteY86" fmla="*/ 2897109 h 3331675"/>
              <a:gd name="connsiteX87" fmla="*/ 2073243 w 7355415"/>
              <a:gd name="connsiteY87" fmla="*/ 2915215 h 3331675"/>
              <a:gd name="connsiteX88" fmla="*/ 2109457 w 7355415"/>
              <a:gd name="connsiteY88" fmla="*/ 2924269 h 3331675"/>
              <a:gd name="connsiteX89" fmla="*/ 2154724 w 7355415"/>
              <a:gd name="connsiteY89" fmla="*/ 2942376 h 3331675"/>
              <a:gd name="connsiteX90" fmla="*/ 2245259 w 7355415"/>
              <a:gd name="connsiteY90" fmla="*/ 2960483 h 3331675"/>
              <a:gd name="connsiteX91" fmla="*/ 2326740 w 7355415"/>
              <a:gd name="connsiteY91" fmla="*/ 2987643 h 3331675"/>
              <a:gd name="connsiteX92" fmla="*/ 2399168 w 7355415"/>
              <a:gd name="connsiteY92" fmla="*/ 3005750 h 3331675"/>
              <a:gd name="connsiteX93" fmla="*/ 2435382 w 7355415"/>
              <a:gd name="connsiteY93" fmla="*/ 3023857 h 3331675"/>
              <a:gd name="connsiteX94" fmla="*/ 2589291 w 7355415"/>
              <a:gd name="connsiteY94" fmla="*/ 3041964 h 3331675"/>
              <a:gd name="connsiteX95" fmla="*/ 2679825 w 7355415"/>
              <a:gd name="connsiteY95" fmla="*/ 3069124 h 3331675"/>
              <a:gd name="connsiteX96" fmla="*/ 2734146 w 7355415"/>
              <a:gd name="connsiteY96" fmla="*/ 3087231 h 3331675"/>
              <a:gd name="connsiteX97" fmla="*/ 2770360 w 7355415"/>
              <a:gd name="connsiteY97" fmla="*/ 3096285 h 3331675"/>
              <a:gd name="connsiteX98" fmla="*/ 2797520 w 7355415"/>
              <a:gd name="connsiteY98" fmla="*/ 3105338 h 3331675"/>
              <a:gd name="connsiteX99" fmla="*/ 2915215 w 7355415"/>
              <a:gd name="connsiteY99" fmla="*/ 3132499 h 3331675"/>
              <a:gd name="connsiteX100" fmla="*/ 2942376 w 7355415"/>
              <a:gd name="connsiteY100" fmla="*/ 3150606 h 3331675"/>
              <a:gd name="connsiteX101" fmla="*/ 3041964 w 7355415"/>
              <a:gd name="connsiteY101" fmla="*/ 3177766 h 3331675"/>
              <a:gd name="connsiteX102" fmla="*/ 3096285 w 7355415"/>
              <a:gd name="connsiteY102" fmla="*/ 3186819 h 3331675"/>
              <a:gd name="connsiteX103" fmla="*/ 3159659 w 7355415"/>
              <a:gd name="connsiteY103" fmla="*/ 3204926 h 3331675"/>
              <a:gd name="connsiteX104" fmla="*/ 3186819 w 7355415"/>
              <a:gd name="connsiteY104" fmla="*/ 3213980 h 3331675"/>
              <a:gd name="connsiteX105" fmla="*/ 3223033 w 7355415"/>
              <a:gd name="connsiteY105" fmla="*/ 3223033 h 3331675"/>
              <a:gd name="connsiteX106" fmla="*/ 3250194 w 7355415"/>
              <a:gd name="connsiteY106" fmla="*/ 3232087 h 3331675"/>
              <a:gd name="connsiteX107" fmla="*/ 3331675 w 7355415"/>
              <a:gd name="connsiteY107" fmla="*/ 3250194 h 3331675"/>
              <a:gd name="connsiteX108" fmla="*/ 3449370 w 7355415"/>
              <a:gd name="connsiteY108" fmla="*/ 3277354 h 3331675"/>
              <a:gd name="connsiteX109" fmla="*/ 3585172 w 7355415"/>
              <a:gd name="connsiteY109" fmla="*/ 3295461 h 3331675"/>
              <a:gd name="connsiteX110" fmla="*/ 3675707 w 7355415"/>
              <a:gd name="connsiteY110" fmla="*/ 3304514 h 3331675"/>
              <a:gd name="connsiteX111" fmla="*/ 3748134 w 7355415"/>
              <a:gd name="connsiteY111" fmla="*/ 3313568 h 3331675"/>
              <a:gd name="connsiteX112" fmla="*/ 4662534 w 7355415"/>
              <a:gd name="connsiteY112" fmla="*/ 3322621 h 3331675"/>
              <a:gd name="connsiteX113" fmla="*/ 6083928 w 7355415"/>
              <a:gd name="connsiteY113" fmla="*/ 3331675 h 3331675"/>
              <a:gd name="connsiteX114" fmla="*/ 6400800 w 7355415"/>
              <a:gd name="connsiteY114" fmla="*/ 3322621 h 3331675"/>
              <a:gd name="connsiteX115" fmla="*/ 6554708 w 7355415"/>
              <a:gd name="connsiteY115" fmla="*/ 3313568 h 3331675"/>
              <a:gd name="connsiteX116" fmla="*/ 6808206 w 7355415"/>
              <a:gd name="connsiteY116" fmla="*/ 3304514 h 3331675"/>
              <a:gd name="connsiteX117" fmla="*/ 6980221 w 7355415"/>
              <a:gd name="connsiteY117" fmla="*/ 3286408 h 3331675"/>
              <a:gd name="connsiteX118" fmla="*/ 7007382 w 7355415"/>
              <a:gd name="connsiteY118" fmla="*/ 3268301 h 3331675"/>
              <a:gd name="connsiteX119" fmla="*/ 7016435 w 7355415"/>
              <a:gd name="connsiteY119" fmla="*/ 3241140 h 3331675"/>
              <a:gd name="connsiteX120" fmla="*/ 7043596 w 7355415"/>
              <a:gd name="connsiteY120" fmla="*/ 3232087 h 3331675"/>
              <a:gd name="connsiteX121" fmla="*/ 7070756 w 7355415"/>
              <a:gd name="connsiteY121" fmla="*/ 3213980 h 3331675"/>
              <a:gd name="connsiteX122" fmla="*/ 7106970 w 7355415"/>
              <a:gd name="connsiteY122" fmla="*/ 3177766 h 3331675"/>
              <a:gd name="connsiteX123" fmla="*/ 7125077 w 7355415"/>
              <a:gd name="connsiteY123" fmla="*/ 3150606 h 3331675"/>
              <a:gd name="connsiteX124" fmla="*/ 7134130 w 7355415"/>
              <a:gd name="connsiteY124" fmla="*/ 3123445 h 3331675"/>
              <a:gd name="connsiteX125" fmla="*/ 7161291 w 7355415"/>
              <a:gd name="connsiteY125" fmla="*/ 3105338 h 3331675"/>
              <a:gd name="connsiteX126" fmla="*/ 7179398 w 7355415"/>
              <a:gd name="connsiteY126" fmla="*/ 3051017 h 3331675"/>
              <a:gd name="connsiteX127" fmla="*/ 7197505 w 7355415"/>
              <a:gd name="connsiteY127" fmla="*/ 3023857 h 3331675"/>
              <a:gd name="connsiteX128" fmla="*/ 7215611 w 7355415"/>
              <a:gd name="connsiteY128" fmla="*/ 2915215 h 3331675"/>
              <a:gd name="connsiteX129" fmla="*/ 7233718 w 7355415"/>
              <a:gd name="connsiteY129" fmla="*/ 2815627 h 3331675"/>
              <a:gd name="connsiteX130" fmla="*/ 7242772 w 7355415"/>
              <a:gd name="connsiteY130" fmla="*/ 2480649 h 3331675"/>
              <a:gd name="connsiteX131" fmla="*/ 7260879 w 7355415"/>
              <a:gd name="connsiteY131" fmla="*/ 2362954 h 3331675"/>
              <a:gd name="connsiteX132" fmla="*/ 7278986 w 7355415"/>
              <a:gd name="connsiteY132" fmla="*/ 2163778 h 3331675"/>
              <a:gd name="connsiteX133" fmla="*/ 7297093 w 7355415"/>
              <a:gd name="connsiteY133" fmla="*/ 2100404 h 3331675"/>
              <a:gd name="connsiteX134" fmla="*/ 7306146 w 7355415"/>
              <a:gd name="connsiteY134" fmla="*/ 2027976 h 3331675"/>
              <a:gd name="connsiteX135" fmla="*/ 7315200 w 7355415"/>
              <a:gd name="connsiteY135" fmla="*/ 1982709 h 3331675"/>
              <a:gd name="connsiteX136" fmla="*/ 7333307 w 7355415"/>
              <a:gd name="connsiteY136" fmla="*/ 1846907 h 3331675"/>
              <a:gd name="connsiteX137" fmla="*/ 7351413 w 7355415"/>
              <a:gd name="connsiteY137" fmla="*/ 1629623 h 3331675"/>
              <a:gd name="connsiteX138" fmla="*/ 7259766 w 7355415"/>
              <a:gd name="connsiteY138" fmla="*/ 1469759 h 3331675"/>
              <a:gd name="connsiteX139" fmla="*/ 7255458 w 7355415"/>
              <a:gd name="connsiteY139" fmla="*/ 1330520 h 3331675"/>
              <a:gd name="connsiteX140" fmla="*/ 7207963 w 7355415"/>
              <a:gd name="connsiteY140" fmla="*/ 548824 h 3331675"/>
              <a:gd name="connsiteX0" fmla="*/ 7207963 w 7335431"/>
              <a:gd name="connsiteY0" fmla="*/ 548824 h 3331675"/>
              <a:gd name="connsiteX1" fmla="*/ 7106970 w 7335431"/>
              <a:gd name="connsiteY1" fmla="*/ 289711 h 3331675"/>
              <a:gd name="connsiteX2" fmla="*/ 7070756 w 7335431"/>
              <a:gd name="connsiteY2" fmla="*/ 280657 h 3331675"/>
              <a:gd name="connsiteX3" fmla="*/ 6880633 w 7335431"/>
              <a:gd name="connsiteY3" fmla="*/ 262550 h 3331675"/>
              <a:gd name="connsiteX4" fmla="*/ 6817259 w 7335431"/>
              <a:gd name="connsiteY4" fmla="*/ 253497 h 3331675"/>
              <a:gd name="connsiteX5" fmla="*/ 6690510 w 7335431"/>
              <a:gd name="connsiteY5" fmla="*/ 244443 h 3331675"/>
              <a:gd name="connsiteX6" fmla="*/ 6627136 w 7335431"/>
              <a:gd name="connsiteY6" fmla="*/ 235390 h 3331675"/>
              <a:gd name="connsiteX7" fmla="*/ 6545655 w 7335431"/>
              <a:gd name="connsiteY7" fmla="*/ 226336 h 3331675"/>
              <a:gd name="connsiteX8" fmla="*/ 6437013 w 7335431"/>
              <a:gd name="connsiteY8" fmla="*/ 208229 h 3331675"/>
              <a:gd name="connsiteX9" fmla="*/ 5884752 w 7335431"/>
              <a:gd name="connsiteY9" fmla="*/ 144855 h 3331675"/>
              <a:gd name="connsiteX10" fmla="*/ 5567881 w 7335431"/>
              <a:gd name="connsiteY10" fmla="*/ 99588 h 3331675"/>
              <a:gd name="connsiteX11" fmla="*/ 4291342 w 7335431"/>
              <a:gd name="connsiteY11" fmla="*/ 90534 h 3331675"/>
              <a:gd name="connsiteX12" fmla="*/ 4155540 w 7335431"/>
              <a:gd name="connsiteY12" fmla="*/ 72427 h 3331675"/>
              <a:gd name="connsiteX13" fmla="*/ 4028792 w 7335431"/>
              <a:gd name="connsiteY13" fmla="*/ 63374 h 3331675"/>
              <a:gd name="connsiteX14" fmla="*/ 3874883 w 7335431"/>
              <a:gd name="connsiteY14" fmla="*/ 45267 h 3331675"/>
              <a:gd name="connsiteX15" fmla="*/ 1982708 w 7335431"/>
              <a:gd name="connsiteY15" fmla="*/ 36214 h 3331675"/>
              <a:gd name="connsiteX16" fmla="*/ 1774479 w 7335431"/>
              <a:gd name="connsiteY16" fmla="*/ 9053 h 3331675"/>
              <a:gd name="connsiteX17" fmla="*/ 1647730 w 7335431"/>
              <a:gd name="connsiteY17" fmla="*/ 0 h 3331675"/>
              <a:gd name="connsiteX18" fmla="*/ 1176950 w 7335431"/>
              <a:gd name="connsiteY18" fmla="*/ 9053 h 3331675"/>
              <a:gd name="connsiteX19" fmla="*/ 1104522 w 7335431"/>
              <a:gd name="connsiteY19" fmla="*/ 27160 h 3331675"/>
              <a:gd name="connsiteX20" fmla="*/ 995881 w 7335431"/>
              <a:gd name="connsiteY20" fmla="*/ 45267 h 3331675"/>
              <a:gd name="connsiteX21" fmla="*/ 742384 w 7335431"/>
              <a:gd name="connsiteY21" fmla="*/ 63374 h 3331675"/>
              <a:gd name="connsiteX22" fmla="*/ 642796 w 7335431"/>
              <a:gd name="connsiteY22" fmla="*/ 81481 h 3331675"/>
              <a:gd name="connsiteX23" fmla="*/ 597528 w 7335431"/>
              <a:gd name="connsiteY23" fmla="*/ 90534 h 3331675"/>
              <a:gd name="connsiteX24" fmla="*/ 561314 w 7335431"/>
              <a:gd name="connsiteY24" fmla="*/ 99588 h 3331675"/>
              <a:gd name="connsiteX25" fmla="*/ 506994 w 7335431"/>
              <a:gd name="connsiteY25" fmla="*/ 108641 h 3331675"/>
              <a:gd name="connsiteX26" fmla="*/ 425512 w 7335431"/>
              <a:gd name="connsiteY26" fmla="*/ 135802 h 3331675"/>
              <a:gd name="connsiteX27" fmla="*/ 398352 w 7335431"/>
              <a:gd name="connsiteY27" fmla="*/ 144855 h 3331675"/>
              <a:gd name="connsiteX28" fmla="*/ 371192 w 7335431"/>
              <a:gd name="connsiteY28" fmla="*/ 153909 h 3331675"/>
              <a:gd name="connsiteX29" fmla="*/ 307817 w 7335431"/>
              <a:gd name="connsiteY29" fmla="*/ 172015 h 3331675"/>
              <a:gd name="connsiteX30" fmla="*/ 217283 w 7335431"/>
              <a:gd name="connsiteY30" fmla="*/ 226336 h 3331675"/>
              <a:gd name="connsiteX31" fmla="*/ 190122 w 7335431"/>
              <a:gd name="connsiteY31" fmla="*/ 244443 h 3331675"/>
              <a:gd name="connsiteX32" fmla="*/ 153908 w 7335431"/>
              <a:gd name="connsiteY32" fmla="*/ 298764 h 3331675"/>
              <a:gd name="connsiteX33" fmla="*/ 135802 w 7335431"/>
              <a:gd name="connsiteY33" fmla="*/ 325924 h 3331675"/>
              <a:gd name="connsiteX34" fmla="*/ 108641 w 7335431"/>
              <a:gd name="connsiteY34" fmla="*/ 380245 h 3331675"/>
              <a:gd name="connsiteX35" fmla="*/ 99588 w 7335431"/>
              <a:gd name="connsiteY35" fmla="*/ 796705 h 3331675"/>
              <a:gd name="connsiteX36" fmla="*/ 72427 w 7335431"/>
              <a:gd name="connsiteY36" fmla="*/ 878186 h 3331675"/>
              <a:gd name="connsiteX37" fmla="*/ 54320 w 7335431"/>
              <a:gd name="connsiteY37" fmla="*/ 932507 h 3331675"/>
              <a:gd name="connsiteX38" fmla="*/ 45267 w 7335431"/>
              <a:gd name="connsiteY38" fmla="*/ 959667 h 3331675"/>
              <a:gd name="connsiteX39" fmla="*/ 27160 w 7335431"/>
              <a:gd name="connsiteY39" fmla="*/ 1023041 h 3331675"/>
              <a:gd name="connsiteX40" fmla="*/ 18107 w 7335431"/>
              <a:gd name="connsiteY40" fmla="*/ 1095469 h 3331675"/>
              <a:gd name="connsiteX41" fmla="*/ 0 w 7335431"/>
              <a:gd name="connsiteY41" fmla="*/ 1367073 h 3331675"/>
              <a:gd name="connsiteX42" fmla="*/ 9053 w 7335431"/>
              <a:gd name="connsiteY42" fmla="*/ 1638677 h 3331675"/>
              <a:gd name="connsiteX43" fmla="*/ 27160 w 7335431"/>
              <a:gd name="connsiteY43" fmla="*/ 1801639 h 3331675"/>
              <a:gd name="connsiteX44" fmla="*/ 36213 w 7335431"/>
              <a:gd name="connsiteY44" fmla="*/ 1955548 h 3331675"/>
              <a:gd name="connsiteX45" fmla="*/ 45267 w 7335431"/>
              <a:gd name="connsiteY45" fmla="*/ 1982709 h 3331675"/>
              <a:gd name="connsiteX46" fmla="*/ 54320 w 7335431"/>
              <a:gd name="connsiteY46" fmla="*/ 2046083 h 3331675"/>
              <a:gd name="connsiteX47" fmla="*/ 99588 w 7335431"/>
              <a:gd name="connsiteY47" fmla="*/ 2127564 h 3331675"/>
              <a:gd name="connsiteX48" fmla="*/ 117695 w 7335431"/>
              <a:gd name="connsiteY48" fmla="*/ 2154724 h 3331675"/>
              <a:gd name="connsiteX49" fmla="*/ 126748 w 7335431"/>
              <a:gd name="connsiteY49" fmla="*/ 2181885 h 3331675"/>
              <a:gd name="connsiteX50" fmla="*/ 153908 w 7335431"/>
              <a:gd name="connsiteY50" fmla="*/ 2199992 h 3331675"/>
              <a:gd name="connsiteX51" fmla="*/ 181069 w 7335431"/>
              <a:gd name="connsiteY51" fmla="*/ 2227152 h 3331675"/>
              <a:gd name="connsiteX52" fmla="*/ 226336 w 7335431"/>
              <a:gd name="connsiteY52" fmla="*/ 2263366 h 3331675"/>
              <a:gd name="connsiteX53" fmla="*/ 280657 w 7335431"/>
              <a:gd name="connsiteY53" fmla="*/ 2299580 h 3331675"/>
              <a:gd name="connsiteX54" fmla="*/ 371192 w 7335431"/>
              <a:gd name="connsiteY54" fmla="*/ 2353901 h 3331675"/>
              <a:gd name="connsiteX55" fmla="*/ 398352 w 7335431"/>
              <a:gd name="connsiteY55" fmla="*/ 2372008 h 3331675"/>
              <a:gd name="connsiteX56" fmla="*/ 452673 w 7335431"/>
              <a:gd name="connsiteY56" fmla="*/ 2390114 h 3331675"/>
              <a:gd name="connsiteX57" fmla="*/ 479833 w 7335431"/>
              <a:gd name="connsiteY57" fmla="*/ 2408221 h 3331675"/>
              <a:gd name="connsiteX58" fmla="*/ 543208 w 7335431"/>
              <a:gd name="connsiteY58" fmla="*/ 2426328 h 3331675"/>
              <a:gd name="connsiteX59" fmla="*/ 615635 w 7335431"/>
              <a:gd name="connsiteY59" fmla="*/ 2444435 h 3331675"/>
              <a:gd name="connsiteX60" fmla="*/ 651849 w 7335431"/>
              <a:gd name="connsiteY60" fmla="*/ 2462542 h 3331675"/>
              <a:gd name="connsiteX61" fmla="*/ 688063 w 7335431"/>
              <a:gd name="connsiteY61" fmla="*/ 2471596 h 3331675"/>
              <a:gd name="connsiteX62" fmla="*/ 715223 w 7335431"/>
              <a:gd name="connsiteY62" fmla="*/ 2480649 h 3331675"/>
              <a:gd name="connsiteX63" fmla="*/ 814811 w 7335431"/>
              <a:gd name="connsiteY63" fmla="*/ 2507810 h 3331675"/>
              <a:gd name="connsiteX64" fmla="*/ 841972 w 7335431"/>
              <a:gd name="connsiteY64" fmla="*/ 2525916 h 3331675"/>
              <a:gd name="connsiteX65" fmla="*/ 896293 w 7335431"/>
              <a:gd name="connsiteY65" fmla="*/ 2544023 h 3331675"/>
              <a:gd name="connsiteX66" fmla="*/ 923453 w 7335431"/>
              <a:gd name="connsiteY66" fmla="*/ 2562130 h 3331675"/>
              <a:gd name="connsiteX67" fmla="*/ 950613 w 7335431"/>
              <a:gd name="connsiteY67" fmla="*/ 2589291 h 3331675"/>
              <a:gd name="connsiteX68" fmla="*/ 1041148 w 7335431"/>
              <a:gd name="connsiteY68" fmla="*/ 2616451 h 3331675"/>
              <a:gd name="connsiteX69" fmla="*/ 1068308 w 7335431"/>
              <a:gd name="connsiteY69" fmla="*/ 2625505 h 3331675"/>
              <a:gd name="connsiteX70" fmla="*/ 1149790 w 7335431"/>
              <a:gd name="connsiteY70" fmla="*/ 2643612 h 3331675"/>
              <a:gd name="connsiteX71" fmla="*/ 1213164 w 7335431"/>
              <a:gd name="connsiteY71" fmla="*/ 2670772 h 3331675"/>
              <a:gd name="connsiteX72" fmla="*/ 1240324 w 7335431"/>
              <a:gd name="connsiteY72" fmla="*/ 2679825 h 3331675"/>
              <a:gd name="connsiteX73" fmla="*/ 1312752 w 7335431"/>
              <a:gd name="connsiteY73" fmla="*/ 2697932 h 3331675"/>
              <a:gd name="connsiteX74" fmla="*/ 1348966 w 7335431"/>
              <a:gd name="connsiteY74" fmla="*/ 2706986 h 3331675"/>
              <a:gd name="connsiteX75" fmla="*/ 1385180 w 7335431"/>
              <a:gd name="connsiteY75" fmla="*/ 2716039 h 3331675"/>
              <a:gd name="connsiteX76" fmla="*/ 1439501 w 7335431"/>
              <a:gd name="connsiteY76" fmla="*/ 2734146 h 3331675"/>
              <a:gd name="connsiteX77" fmla="*/ 1511928 w 7335431"/>
              <a:gd name="connsiteY77" fmla="*/ 2752253 h 3331675"/>
              <a:gd name="connsiteX78" fmla="*/ 1548142 w 7335431"/>
              <a:gd name="connsiteY78" fmla="*/ 2770360 h 3331675"/>
              <a:gd name="connsiteX79" fmla="*/ 1620570 w 7335431"/>
              <a:gd name="connsiteY79" fmla="*/ 2788467 h 3331675"/>
              <a:gd name="connsiteX80" fmla="*/ 1711105 w 7335431"/>
              <a:gd name="connsiteY80" fmla="*/ 2806574 h 3331675"/>
              <a:gd name="connsiteX81" fmla="*/ 1747318 w 7335431"/>
              <a:gd name="connsiteY81" fmla="*/ 2815627 h 3331675"/>
              <a:gd name="connsiteX82" fmla="*/ 1828800 w 7335431"/>
              <a:gd name="connsiteY82" fmla="*/ 2842788 h 3331675"/>
              <a:gd name="connsiteX83" fmla="*/ 1901227 w 7335431"/>
              <a:gd name="connsiteY83" fmla="*/ 2860895 h 3331675"/>
              <a:gd name="connsiteX84" fmla="*/ 1928388 w 7335431"/>
              <a:gd name="connsiteY84" fmla="*/ 2879002 h 3331675"/>
              <a:gd name="connsiteX85" fmla="*/ 1973655 w 7335431"/>
              <a:gd name="connsiteY85" fmla="*/ 2888055 h 3331675"/>
              <a:gd name="connsiteX86" fmla="*/ 2000815 w 7335431"/>
              <a:gd name="connsiteY86" fmla="*/ 2897109 h 3331675"/>
              <a:gd name="connsiteX87" fmla="*/ 2073243 w 7335431"/>
              <a:gd name="connsiteY87" fmla="*/ 2915215 h 3331675"/>
              <a:gd name="connsiteX88" fmla="*/ 2109457 w 7335431"/>
              <a:gd name="connsiteY88" fmla="*/ 2924269 h 3331675"/>
              <a:gd name="connsiteX89" fmla="*/ 2154724 w 7335431"/>
              <a:gd name="connsiteY89" fmla="*/ 2942376 h 3331675"/>
              <a:gd name="connsiteX90" fmla="*/ 2245259 w 7335431"/>
              <a:gd name="connsiteY90" fmla="*/ 2960483 h 3331675"/>
              <a:gd name="connsiteX91" fmla="*/ 2326740 w 7335431"/>
              <a:gd name="connsiteY91" fmla="*/ 2987643 h 3331675"/>
              <a:gd name="connsiteX92" fmla="*/ 2399168 w 7335431"/>
              <a:gd name="connsiteY92" fmla="*/ 3005750 h 3331675"/>
              <a:gd name="connsiteX93" fmla="*/ 2435382 w 7335431"/>
              <a:gd name="connsiteY93" fmla="*/ 3023857 h 3331675"/>
              <a:gd name="connsiteX94" fmla="*/ 2589291 w 7335431"/>
              <a:gd name="connsiteY94" fmla="*/ 3041964 h 3331675"/>
              <a:gd name="connsiteX95" fmla="*/ 2679825 w 7335431"/>
              <a:gd name="connsiteY95" fmla="*/ 3069124 h 3331675"/>
              <a:gd name="connsiteX96" fmla="*/ 2734146 w 7335431"/>
              <a:gd name="connsiteY96" fmla="*/ 3087231 h 3331675"/>
              <a:gd name="connsiteX97" fmla="*/ 2770360 w 7335431"/>
              <a:gd name="connsiteY97" fmla="*/ 3096285 h 3331675"/>
              <a:gd name="connsiteX98" fmla="*/ 2797520 w 7335431"/>
              <a:gd name="connsiteY98" fmla="*/ 3105338 h 3331675"/>
              <a:gd name="connsiteX99" fmla="*/ 2915215 w 7335431"/>
              <a:gd name="connsiteY99" fmla="*/ 3132499 h 3331675"/>
              <a:gd name="connsiteX100" fmla="*/ 2942376 w 7335431"/>
              <a:gd name="connsiteY100" fmla="*/ 3150606 h 3331675"/>
              <a:gd name="connsiteX101" fmla="*/ 3041964 w 7335431"/>
              <a:gd name="connsiteY101" fmla="*/ 3177766 h 3331675"/>
              <a:gd name="connsiteX102" fmla="*/ 3096285 w 7335431"/>
              <a:gd name="connsiteY102" fmla="*/ 3186819 h 3331675"/>
              <a:gd name="connsiteX103" fmla="*/ 3159659 w 7335431"/>
              <a:gd name="connsiteY103" fmla="*/ 3204926 h 3331675"/>
              <a:gd name="connsiteX104" fmla="*/ 3186819 w 7335431"/>
              <a:gd name="connsiteY104" fmla="*/ 3213980 h 3331675"/>
              <a:gd name="connsiteX105" fmla="*/ 3223033 w 7335431"/>
              <a:gd name="connsiteY105" fmla="*/ 3223033 h 3331675"/>
              <a:gd name="connsiteX106" fmla="*/ 3250194 w 7335431"/>
              <a:gd name="connsiteY106" fmla="*/ 3232087 h 3331675"/>
              <a:gd name="connsiteX107" fmla="*/ 3331675 w 7335431"/>
              <a:gd name="connsiteY107" fmla="*/ 3250194 h 3331675"/>
              <a:gd name="connsiteX108" fmla="*/ 3449370 w 7335431"/>
              <a:gd name="connsiteY108" fmla="*/ 3277354 h 3331675"/>
              <a:gd name="connsiteX109" fmla="*/ 3585172 w 7335431"/>
              <a:gd name="connsiteY109" fmla="*/ 3295461 h 3331675"/>
              <a:gd name="connsiteX110" fmla="*/ 3675707 w 7335431"/>
              <a:gd name="connsiteY110" fmla="*/ 3304514 h 3331675"/>
              <a:gd name="connsiteX111" fmla="*/ 3748134 w 7335431"/>
              <a:gd name="connsiteY111" fmla="*/ 3313568 h 3331675"/>
              <a:gd name="connsiteX112" fmla="*/ 4662534 w 7335431"/>
              <a:gd name="connsiteY112" fmla="*/ 3322621 h 3331675"/>
              <a:gd name="connsiteX113" fmla="*/ 6083928 w 7335431"/>
              <a:gd name="connsiteY113" fmla="*/ 3331675 h 3331675"/>
              <a:gd name="connsiteX114" fmla="*/ 6400800 w 7335431"/>
              <a:gd name="connsiteY114" fmla="*/ 3322621 h 3331675"/>
              <a:gd name="connsiteX115" fmla="*/ 6554708 w 7335431"/>
              <a:gd name="connsiteY115" fmla="*/ 3313568 h 3331675"/>
              <a:gd name="connsiteX116" fmla="*/ 6808206 w 7335431"/>
              <a:gd name="connsiteY116" fmla="*/ 3304514 h 3331675"/>
              <a:gd name="connsiteX117" fmla="*/ 6980221 w 7335431"/>
              <a:gd name="connsiteY117" fmla="*/ 3286408 h 3331675"/>
              <a:gd name="connsiteX118" fmla="*/ 7007382 w 7335431"/>
              <a:gd name="connsiteY118" fmla="*/ 3268301 h 3331675"/>
              <a:gd name="connsiteX119" fmla="*/ 7016435 w 7335431"/>
              <a:gd name="connsiteY119" fmla="*/ 3241140 h 3331675"/>
              <a:gd name="connsiteX120" fmla="*/ 7043596 w 7335431"/>
              <a:gd name="connsiteY120" fmla="*/ 3232087 h 3331675"/>
              <a:gd name="connsiteX121" fmla="*/ 7070756 w 7335431"/>
              <a:gd name="connsiteY121" fmla="*/ 3213980 h 3331675"/>
              <a:gd name="connsiteX122" fmla="*/ 7106970 w 7335431"/>
              <a:gd name="connsiteY122" fmla="*/ 3177766 h 3331675"/>
              <a:gd name="connsiteX123" fmla="*/ 7125077 w 7335431"/>
              <a:gd name="connsiteY123" fmla="*/ 3150606 h 3331675"/>
              <a:gd name="connsiteX124" fmla="*/ 7134130 w 7335431"/>
              <a:gd name="connsiteY124" fmla="*/ 3123445 h 3331675"/>
              <a:gd name="connsiteX125" fmla="*/ 7161291 w 7335431"/>
              <a:gd name="connsiteY125" fmla="*/ 3105338 h 3331675"/>
              <a:gd name="connsiteX126" fmla="*/ 7179398 w 7335431"/>
              <a:gd name="connsiteY126" fmla="*/ 3051017 h 3331675"/>
              <a:gd name="connsiteX127" fmla="*/ 7197505 w 7335431"/>
              <a:gd name="connsiteY127" fmla="*/ 3023857 h 3331675"/>
              <a:gd name="connsiteX128" fmla="*/ 7215611 w 7335431"/>
              <a:gd name="connsiteY128" fmla="*/ 2915215 h 3331675"/>
              <a:gd name="connsiteX129" fmla="*/ 7233718 w 7335431"/>
              <a:gd name="connsiteY129" fmla="*/ 2815627 h 3331675"/>
              <a:gd name="connsiteX130" fmla="*/ 7242772 w 7335431"/>
              <a:gd name="connsiteY130" fmla="*/ 2480649 h 3331675"/>
              <a:gd name="connsiteX131" fmla="*/ 7260879 w 7335431"/>
              <a:gd name="connsiteY131" fmla="*/ 2362954 h 3331675"/>
              <a:gd name="connsiteX132" fmla="*/ 7278986 w 7335431"/>
              <a:gd name="connsiteY132" fmla="*/ 2163778 h 3331675"/>
              <a:gd name="connsiteX133" fmla="*/ 7297093 w 7335431"/>
              <a:gd name="connsiteY133" fmla="*/ 2100404 h 3331675"/>
              <a:gd name="connsiteX134" fmla="*/ 7306146 w 7335431"/>
              <a:gd name="connsiteY134" fmla="*/ 2027976 h 3331675"/>
              <a:gd name="connsiteX135" fmla="*/ 7315200 w 7335431"/>
              <a:gd name="connsiteY135" fmla="*/ 1982709 h 3331675"/>
              <a:gd name="connsiteX136" fmla="*/ 7333307 w 7335431"/>
              <a:gd name="connsiteY136" fmla="*/ 1846907 h 3331675"/>
              <a:gd name="connsiteX137" fmla="*/ 7259766 w 7335431"/>
              <a:gd name="connsiteY137" fmla="*/ 1469759 h 3331675"/>
              <a:gd name="connsiteX138" fmla="*/ 7255458 w 7335431"/>
              <a:gd name="connsiteY138" fmla="*/ 1330520 h 3331675"/>
              <a:gd name="connsiteX139" fmla="*/ 7207963 w 7335431"/>
              <a:gd name="connsiteY139" fmla="*/ 548824 h 3331675"/>
              <a:gd name="connsiteX0" fmla="*/ 7207963 w 7317453"/>
              <a:gd name="connsiteY0" fmla="*/ 548824 h 3331675"/>
              <a:gd name="connsiteX1" fmla="*/ 7106970 w 7317453"/>
              <a:gd name="connsiteY1" fmla="*/ 289711 h 3331675"/>
              <a:gd name="connsiteX2" fmla="*/ 7070756 w 7317453"/>
              <a:gd name="connsiteY2" fmla="*/ 280657 h 3331675"/>
              <a:gd name="connsiteX3" fmla="*/ 6880633 w 7317453"/>
              <a:gd name="connsiteY3" fmla="*/ 262550 h 3331675"/>
              <a:gd name="connsiteX4" fmla="*/ 6817259 w 7317453"/>
              <a:gd name="connsiteY4" fmla="*/ 253497 h 3331675"/>
              <a:gd name="connsiteX5" fmla="*/ 6690510 w 7317453"/>
              <a:gd name="connsiteY5" fmla="*/ 244443 h 3331675"/>
              <a:gd name="connsiteX6" fmla="*/ 6627136 w 7317453"/>
              <a:gd name="connsiteY6" fmla="*/ 235390 h 3331675"/>
              <a:gd name="connsiteX7" fmla="*/ 6545655 w 7317453"/>
              <a:gd name="connsiteY7" fmla="*/ 226336 h 3331675"/>
              <a:gd name="connsiteX8" fmla="*/ 6437013 w 7317453"/>
              <a:gd name="connsiteY8" fmla="*/ 208229 h 3331675"/>
              <a:gd name="connsiteX9" fmla="*/ 5884752 w 7317453"/>
              <a:gd name="connsiteY9" fmla="*/ 144855 h 3331675"/>
              <a:gd name="connsiteX10" fmla="*/ 5567881 w 7317453"/>
              <a:gd name="connsiteY10" fmla="*/ 99588 h 3331675"/>
              <a:gd name="connsiteX11" fmla="*/ 4291342 w 7317453"/>
              <a:gd name="connsiteY11" fmla="*/ 90534 h 3331675"/>
              <a:gd name="connsiteX12" fmla="*/ 4155540 w 7317453"/>
              <a:gd name="connsiteY12" fmla="*/ 72427 h 3331675"/>
              <a:gd name="connsiteX13" fmla="*/ 4028792 w 7317453"/>
              <a:gd name="connsiteY13" fmla="*/ 63374 h 3331675"/>
              <a:gd name="connsiteX14" fmla="*/ 3874883 w 7317453"/>
              <a:gd name="connsiteY14" fmla="*/ 45267 h 3331675"/>
              <a:gd name="connsiteX15" fmla="*/ 1982708 w 7317453"/>
              <a:gd name="connsiteY15" fmla="*/ 36214 h 3331675"/>
              <a:gd name="connsiteX16" fmla="*/ 1774479 w 7317453"/>
              <a:gd name="connsiteY16" fmla="*/ 9053 h 3331675"/>
              <a:gd name="connsiteX17" fmla="*/ 1647730 w 7317453"/>
              <a:gd name="connsiteY17" fmla="*/ 0 h 3331675"/>
              <a:gd name="connsiteX18" fmla="*/ 1176950 w 7317453"/>
              <a:gd name="connsiteY18" fmla="*/ 9053 h 3331675"/>
              <a:gd name="connsiteX19" fmla="*/ 1104522 w 7317453"/>
              <a:gd name="connsiteY19" fmla="*/ 27160 h 3331675"/>
              <a:gd name="connsiteX20" fmla="*/ 995881 w 7317453"/>
              <a:gd name="connsiteY20" fmla="*/ 45267 h 3331675"/>
              <a:gd name="connsiteX21" fmla="*/ 742384 w 7317453"/>
              <a:gd name="connsiteY21" fmla="*/ 63374 h 3331675"/>
              <a:gd name="connsiteX22" fmla="*/ 642796 w 7317453"/>
              <a:gd name="connsiteY22" fmla="*/ 81481 h 3331675"/>
              <a:gd name="connsiteX23" fmla="*/ 597528 w 7317453"/>
              <a:gd name="connsiteY23" fmla="*/ 90534 h 3331675"/>
              <a:gd name="connsiteX24" fmla="*/ 561314 w 7317453"/>
              <a:gd name="connsiteY24" fmla="*/ 99588 h 3331675"/>
              <a:gd name="connsiteX25" fmla="*/ 506994 w 7317453"/>
              <a:gd name="connsiteY25" fmla="*/ 108641 h 3331675"/>
              <a:gd name="connsiteX26" fmla="*/ 425512 w 7317453"/>
              <a:gd name="connsiteY26" fmla="*/ 135802 h 3331675"/>
              <a:gd name="connsiteX27" fmla="*/ 398352 w 7317453"/>
              <a:gd name="connsiteY27" fmla="*/ 144855 h 3331675"/>
              <a:gd name="connsiteX28" fmla="*/ 371192 w 7317453"/>
              <a:gd name="connsiteY28" fmla="*/ 153909 h 3331675"/>
              <a:gd name="connsiteX29" fmla="*/ 307817 w 7317453"/>
              <a:gd name="connsiteY29" fmla="*/ 172015 h 3331675"/>
              <a:gd name="connsiteX30" fmla="*/ 217283 w 7317453"/>
              <a:gd name="connsiteY30" fmla="*/ 226336 h 3331675"/>
              <a:gd name="connsiteX31" fmla="*/ 190122 w 7317453"/>
              <a:gd name="connsiteY31" fmla="*/ 244443 h 3331675"/>
              <a:gd name="connsiteX32" fmla="*/ 153908 w 7317453"/>
              <a:gd name="connsiteY32" fmla="*/ 298764 h 3331675"/>
              <a:gd name="connsiteX33" fmla="*/ 135802 w 7317453"/>
              <a:gd name="connsiteY33" fmla="*/ 325924 h 3331675"/>
              <a:gd name="connsiteX34" fmla="*/ 108641 w 7317453"/>
              <a:gd name="connsiteY34" fmla="*/ 380245 h 3331675"/>
              <a:gd name="connsiteX35" fmla="*/ 99588 w 7317453"/>
              <a:gd name="connsiteY35" fmla="*/ 796705 h 3331675"/>
              <a:gd name="connsiteX36" fmla="*/ 72427 w 7317453"/>
              <a:gd name="connsiteY36" fmla="*/ 878186 h 3331675"/>
              <a:gd name="connsiteX37" fmla="*/ 54320 w 7317453"/>
              <a:gd name="connsiteY37" fmla="*/ 932507 h 3331675"/>
              <a:gd name="connsiteX38" fmla="*/ 45267 w 7317453"/>
              <a:gd name="connsiteY38" fmla="*/ 959667 h 3331675"/>
              <a:gd name="connsiteX39" fmla="*/ 27160 w 7317453"/>
              <a:gd name="connsiteY39" fmla="*/ 1023041 h 3331675"/>
              <a:gd name="connsiteX40" fmla="*/ 18107 w 7317453"/>
              <a:gd name="connsiteY40" fmla="*/ 1095469 h 3331675"/>
              <a:gd name="connsiteX41" fmla="*/ 0 w 7317453"/>
              <a:gd name="connsiteY41" fmla="*/ 1367073 h 3331675"/>
              <a:gd name="connsiteX42" fmla="*/ 9053 w 7317453"/>
              <a:gd name="connsiteY42" fmla="*/ 1638677 h 3331675"/>
              <a:gd name="connsiteX43" fmla="*/ 27160 w 7317453"/>
              <a:gd name="connsiteY43" fmla="*/ 1801639 h 3331675"/>
              <a:gd name="connsiteX44" fmla="*/ 36213 w 7317453"/>
              <a:gd name="connsiteY44" fmla="*/ 1955548 h 3331675"/>
              <a:gd name="connsiteX45" fmla="*/ 45267 w 7317453"/>
              <a:gd name="connsiteY45" fmla="*/ 1982709 h 3331675"/>
              <a:gd name="connsiteX46" fmla="*/ 54320 w 7317453"/>
              <a:gd name="connsiteY46" fmla="*/ 2046083 h 3331675"/>
              <a:gd name="connsiteX47" fmla="*/ 99588 w 7317453"/>
              <a:gd name="connsiteY47" fmla="*/ 2127564 h 3331675"/>
              <a:gd name="connsiteX48" fmla="*/ 117695 w 7317453"/>
              <a:gd name="connsiteY48" fmla="*/ 2154724 h 3331675"/>
              <a:gd name="connsiteX49" fmla="*/ 126748 w 7317453"/>
              <a:gd name="connsiteY49" fmla="*/ 2181885 h 3331675"/>
              <a:gd name="connsiteX50" fmla="*/ 153908 w 7317453"/>
              <a:gd name="connsiteY50" fmla="*/ 2199992 h 3331675"/>
              <a:gd name="connsiteX51" fmla="*/ 181069 w 7317453"/>
              <a:gd name="connsiteY51" fmla="*/ 2227152 h 3331675"/>
              <a:gd name="connsiteX52" fmla="*/ 226336 w 7317453"/>
              <a:gd name="connsiteY52" fmla="*/ 2263366 h 3331675"/>
              <a:gd name="connsiteX53" fmla="*/ 280657 w 7317453"/>
              <a:gd name="connsiteY53" fmla="*/ 2299580 h 3331675"/>
              <a:gd name="connsiteX54" fmla="*/ 371192 w 7317453"/>
              <a:gd name="connsiteY54" fmla="*/ 2353901 h 3331675"/>
              <a:gd name="connsiteX55" fmla="*/ 398352 w 7317453"/>
              <a:gd name="connsiteY55" fmla="*/ 2372008 h 3331675"/>
              <a:gd name="connsiteX56" fmla="*/ 452673 w 7317453"/>
              <a:gd name="connsiteY56" fmla="*/ 2390114 h 3331675"/>
              <a:gd name="connsiteX57" fmla="*/ 479833 w 7317453"/>
              <a:gd name="connsiteY57" fmla="*/ 2408221 h 3331675"/>
              <a:gd name="connsiteX58" fmla="*/ 543208 w 7317453"/>
              <a:gd name="connsiteY58" fmla="*/ 2426328 h 3331675"/>
              <a:gd name="connsiteX59" fmla="*/ 615635 w 7317453"/>
              <a:gd name="connsiteY59" fmla="*/ 2444435 h 3331675"/>
              <a:gd name="connsiteX60" fmla="*/ 651849 w 7317453"/>
              <a:gd name="connsiteY60" fmla="*/ 2462542 h 3331675"/>
              <a:gd name="connsiteX61" fmla="*/ 688063 w 7317453"/>
              <a:gd name="connsiteY61" fmla="*/ 2471596 h 3331675"/>
              <a:gd name="connsiteX62" fmla="*/ 715223 w 7317453"/>
              <a:gd name="connsiteY62" fmla="*/ 2480649 h 3331675"/>
              <a:gd name="connsiteX63" fmla="*/ 814811 w 7317453"/>
              <a:gd name="connsiteY63" fmla="*/ 2507810 h 3331675"/>
              <a:gd name="connsiteX64" fmla="*/ 841972 w 7317453"/>
              <a:gd name="connsiteY64" fmla="*/ 2525916 h 3331675"/>
              <a:gd name="connsiteX65" fmla="*/ 896293 w 7317453"/>
              <a:gd name="connsiteY65" fmla="*/ 2544023 h 3331675"/>
              <a:gd name="connsiteX66" fmla="*/ 923453 w 7317453"/>
              <a:gd name="connsiteY66" fmla="*/ 2562130 h 3331675"/>
              <a:gd name="connsiteX67" fmla="*/ 950613 w 7317453"/>
              <a:gd name="connsiteY67" fmla="*/ 2589291 h 3331675"/>
              <a:gd name="connsiteX68" fmla="*/ 1041148 w 7317453"/>
              <a:gd name="connsiteY68" fmla="*/ 2616451 h 3331675"/>
              <a:gd name="connsiteX69" fmla="*/ 1068308 w 7317453"/>
              <a:gd name="connsiteY69" fmla="*/ 2625505 h 3331675"/>
              <a:gd name="connsiteX70" fmla="*/ 1149790 w 7317453"/>
              <a:gd name="connsiteY70" fmla="*/ 2643612 h 3331675"/>
              <a:gd name="connsiteX71" fmla="*/ 1213164 w 7317453"/>
              <a:gd name="connsiteY71" fmla="*/ 2670772 h 3331675"/>
              <a:gd name="connsiteX72" fmla="*/ 1240324 w 7317453"/>
              <a:gd name="connsiteY72" fmla="*/ 2679825 h 3331675"/>
              <a:gd name="connsiteX73" fmla="*/ 1312752 w 7317453"/>
              <a:gd name="connsiteY73" fmla="*/ 2697932 h 3331675"/>
              <a:gd name="connsiteX74" fmla="*/ 1348966 w 7317453"/>
              <a:gd name="connsiteY74" fmla="*/ 2706986 h 3331675"/>
              <a:gd name="connsiteX75" fmla="*/ 1385180 w 7317453"/>
              <a:gd name="connsiteY75" fmla="*/ 2716039 h 3331675"/>
              <a:gd name="connsiteX76" fmla="*/ 1439501 w 7317453"/>
              <a:gd name="connsiteY76" fmla="*/ 2734146 h 3331675"/>
              <a:gd name="connsiteX77" fmla="*/ 1511928 w 7317453"/>
              <a:gd name="connsiteY77" fmla="*/ 2752253 h 3331675"/>
              <a:gd name="connsiteX78" fmla="*/ 1548142 w 7317453"/>
              <a:gd name="connsiteY78" fmla="*/ 2770360 h 3331675"/>
              <a:gd name="connsiteX79" fmla="*/ 1620570 w 7317453"/>
              <a:gd name="connsiteY79" fmla="*/ 2788467 h 3331675"/>
              <a:gd name="connsiteX80" fmla="*/ 1711105 w 7317453"/>
              <a:gd name="connsiteY80" fmla="*/ 2806574 h 3331675"/>
              <a:gd name="connsiteX81" fmla="*/ 1747318 w 7317453"/>
              <a:gd name="connsiteY81" fmla="*/ 2815627 h 3331675"/>
              <a:gd name="connsiteX82" fmla="*/ 1828800 w 7317453"/>
              <a:gd name="connsiteY82" fmla="*/ 2842788 h 3331675"/>
              <a:gd name="connsiteX83" fmla="*/ 1901227 w 7317453"/>
              <a:gd name="connsiteY83" fmla="*/ 2860895 h 3331675"/>
              <a:gd name="connsiteX84" fmla="*/ 1928388 w 7317453"/>
              <a:gd name="connsiteY84" fmla="*/ 2879002 h 3331675"/>
              <a:gd name="connsiteX85" fmla="*/ 1973655 w 7317453"/>
              <a:gd name="connsiteY85" fmla="*/ 2888055 h 3331675"/>
              <a:gd name="connsiteX86" fmla="*/ 2000815 w 7317453"/>
              <a:gd name="connsiteY86" fmla="*/ 2897109 h 3331675"/>
              <a:gd name="connsiteX87" fmla="*/ 2073243 w 7317453"/>
              <a:gd name="connsiteY87" fmla="*/ 2915215 h 3331675"/>
              <a:gd name="connsiteX88" fmla="*/ 2109457 w 7317453"/>
              <a:gd name="connsiteY88" fmla="*/ 2924269 h 3331675"/>
              <a:gd name="connsiteX89" fmla="*/ 2154724 w 7317453"/>
              <a:gd name="connsiteY89" fmla="*/ 2942376 h 3331675"/>
              <a:gd name="connsiteX90" fmla="*/ 2245259 w 7317453"/>
              <a:gd name="connsiteY90" fmla="*/ 2960483 h 3331675"/>
              <a:gd name="connsiteX91" fmla="*/ 2326740 w 7317453"/>
              <a:gd name="connsiteY91" fmla="*/ 2987643 h 3331675"/>
              <a:gd name="connsiteX92" fmla="*/ 2399168 w 7317453"/>
              <a:gd name="connsiteY92" fmla="*/ 3005750 h 3331675"/>
              <a:gd name="connsiteX93" fmla="*/ 2435382 w 7317453"/>
              <a:gd name="connsiteY93" fmla="*/ 3023857 h 3331675"/>
              <a:gd name="connsiteX94" fmla="*/ 2589291 w 7317453"/>
              <a:gd name="connsiteY94" fmla="*/ 3041964 h 3331675"/>
              <a:gd name="connsiteX95" fmla="*/ 2679825 w 7317453"/>
              <a:gd name="connsiteY95" fmla="*/ 3069124 h 3331675"/>
              <a:gd name="connsiteX96" fmla="*/ 2734146 w 7317453"/>
              <a:gd name="connsiteY96" fmla="*/ 3087231 h 3331675"/>
              <a:gd name="connsiteX97" fmla="*/ 2770360 w 7317453"/>
              <a:gd name="connsiteY97" fmla="*/ 3096285 h 3331675"/>
              <a:gd name="connsiteX98" fmla="*/ 2797520 w 7317453"/>
              <a:gd name="connsiteY98" fmla="*/ 3105338 h 3331675"/>
              <a:gd name="connsiteX99" fmla="*/ 2915215 w 7317453"/>
              <a:gd name="connsiteY99" fmla="*/ 3132499 h 3331675"/>
              <a:gd name="connsiteX100" fmla="*/ 2942376 w 7317453"/>
              <a:gd name="connsiteY100" fmla="*/ 3150606 h 3331675"/>
              <a:gd name="connsiteX101" fmla="*/ 3041964 w 7317453"/>
              <a:gd name="connsiteY101" fmla="*/ 3177766 h 3331675"/>
              <a:gd name="connsiteX102" fmla="*/ 3096285 w 7317453"/>
              <a:gd name="connsiteY102" fmla="*/ 3186819 h 3331675"/>
              <a:gd name="connsiteX103" fmla="*/ 3159659 w 7317453"/>
              <a:gd name="connsiteY103" fmla="*/ 3204926 h 3331675"/>
              <a:gd name="connsiteX104" fmla="*/ 3186819 w 7317453"/>
              <a:gd name="connsiteY104" fmla="*/ 3213980 h 3331675"/>
              <a:gd name="connsiteX105" fmla="*/ 3223033 w 7317453"/>
              <a:gd name="connsiteY105" fmla="*/ 3223033 h 3331675"/>
              <a:gd name="connsiteX106" fmla="*/ 3250194 w 7317453"/>
              <a:gd name="connsiteY106" fmla="*/ 3232087 h 3331675"/>
              <a:gd name="connsiteX107" fmla="*/ 3331675 w 7317453"/>
              <a:gd name="connsiteY107" fmla="*/ 3250194 h 3331675"/>
              <a:gd name="connsiteX108" fmla="*/ 3449370 w 7317453"/>
              <a:gd name="connsiteY108" fmla="*/ 3277354 h 3331675"/>
              <a:gd name="connsiteX109" fmla="*/ 3585172 w 7317453"/>
              <a:gd name="connsiteY109" fmla="*/ 3295461 h 3331675"/>
              <a:gd name="connsiteX110" fmla="*/ 3675707 w 7317453"/>
              <a:gd name="connsiteY110" fmla="*/ 3304514 h 3331675"/>
              <a:gd name="connsiteX111" fmla="*/ 3748134 w 7317453"/>
              <a:gd name="connsiteY111" fmla="*/ 3313568 h 3331675"/>
              <a:gd name="connsiteX112" fmla="*/ 4662534 w 7317453"/>
              <a:gd name="connsiteY112" fmla="*/ 3322621 h 3331675"/>
              <a:gd name="connsiteX113" fmla="*/ 6083928 w 7317453"/>
              <a:gd name="connsiteY113" fmla="*/ 3331675 h 3331675"/>
              <a:gd name="connsiteX114" fmla="*/ 6400800 w 7317453"/>
              <a:gd name="connsiteY114" fmla="*/ 3322621 h 3331675"/>
              <a:gd name="connsiteX115" fmla="*/ 6554708 w 7317453"/>
              <a:gd name="connsiteY115" fmla="*/ 3313568 h 3331675"/>
              <a:gd name="connsiteX116" fmla="*/ 6808206 w 7317453"/>
              <a:gd name="connsiteY116" fmla="*/ 3304514 h 3331675"/>
              <a:gd name="connsiteX117" fmla="*/ 6980221 w 7317453"/>
              <a:gd name="connsiteY117" fmla="*/ 3286408 h 3331675"/>
              <a:gd name="connsiteX118" fmla="*/ 7007382 w 7317453"/>
              <a:gd name="connsiteY118" fmla="*/ 3268301 h 3331675"/>
              <a:gd name="connsiteX119" fmla="*/ 7016435 w 7317453"/>
              <a:gd name="connsiteY119" fmla="*/ 3241140 h 3331675"/>
              <a:gd name="connsiteX120" fmla="*/ 7043596 w 7317453"/>
              <a:gd name="connsiteY120" fmla="*/ 3232087 h 3331675"/>
              <a:gd name="connsiteX121" fmla="*/ 7070756 w 7317453"/>
              <a:gd name="connsiteY121" fmla="*/ 3213980 h 3331675"/>
              <a:gd name="connsiteX122" fmla="*/ 7106970 w 7317453"/>
              <a:gd name="connsiteY122" fmla="*/ 3177766 h 3331675"/>
              <a:gd name="connsiteX123" fmla="*/ 7125077 w 7317453"/>
              <a:gd name="connsiteY123" fmla="*/ 3150606 h 3331675"/>
              <a:gd name="connsiteX124" fmla="*/ 7134130 w 7317453"/>
              <a:gd name="connsiteY124" fmla="*/ 3123445 h 3331675"/>
              <a:gd name="connsiteX125" fmla="*/ 7161291 w 7317453"/>
              <a:gd name="connsiteY125" fmla="*/ 3105338 h 3331675"/>
              <a:gd name="connsiteX126" fmla="*/ 7179398 w 7317453"/>
              <a:gd name="connsiteY126" fmla="*/ 3051017 h 3331675"/>
              <a:gd name="connsiteX127" fmla="*/ 7197505 w 7317453"/>
              <a:gd name="connsiteY127" fmla="*/ 3023857 h 3331675"/>
              <a:gd name="connsiteX128" fmla="*/ 7215611 w 7317453"/>
              <a:gd name="connsiteY128" fmla="*/ 2915215 h 3331675"/>
              <a:gd name="connsiteX129" fmla="*/ 7233718 w 7317453"/>
              <a:gd name="connsiteY129" fmla="*/ 2815627 h 3331675"/>
              <a:gd name="connsiteX130" fmla="*/ 7242772 w 7317453"/>
              <a:gd name="connsiteY130" fmla="*/ 2480649 h 3331675"/>
              <a:gd name="connsiteX131" fmla="*/ 7260879 w 7317453"/>
              <a:gd name="connsiteY131" fmla="*/ 2362954 h 3331675"/>
              <a:gd name="connsiteX132" fmla="*/ 7278986 w 7317453"/>
              <a:gd name="connsiteY132" fmla="*/ 2163778 h 3331675"/>
              <a:gd name="connsiteX133" fmla="*/ 7297093 w 7317453"/>
              <a:gd name="connsiteY133" fmla="*/ 2100404 h 3331675"/>
              <a:gd name="connsiteX134" fmla="*/ 7306146 w 7317453"/>
              <a:gd name="connsiteY134" fmla="*/ 2027976 h 3331675"/>
              <a:gd name="connsiteX135" fmla="*/ 7315200 w 7317453"/>
              <a:gd name="connsiteY135" fmla="*/ 1982709 h 3331675"/>
              <a:gd name="connsiteX136" fmla="*/ 7259766 w 7317453"/>
              <a:gd name="connsiteY136" fmla="*/ 1469759 h 3331675"/>
              <a:gd name="connsiteX137" fmla="*/ 7255458 w 7317453"/>
              <a:gd name="connsiteY137" fmla="*/ 1330520 h 3331675"/>
              <a:gd name="connsiteX138" fmla="*/ 7207963 w 7317453"/>
              <a:gd name="connsiteY138" fmla="*/ 548824 h 3331675"/>
              <a:gd name="connsiteX0" fmla="*/ 7207963 w 7307883"/>
              <a:gd name="connsiteY0" fmla="*/ 548824 h 3331675"/>
              <a:gd name="connsiteX1" fmla="*/ 7106970 w 7307883"/>
              <a:gd name="connsiteY1" fmla="*/ 289711 h 3331675"/>
              <a:gd name="connsiteX2" fmla="*/ 7070756 w 7307883"/>
              <a:gd name="connsiteY2" fmla="*/ 280657 h 3331675"/>
              <a:gd name="connsiteX3" fmla="*/ 6880633 w 7307883"/>
              <a:gd name="connsiteY3" fmla="*/ 262550 h 3331675"/>
              <a:gd name="connsiteX4" fmla="*/ 6817259 w 7307883"/>
              <a:gd name="connsiteY4" fmla="*/ 253497 h 3331675"/>
              <a:gd name="connsiteX5" fmla="*/ 6690510 w 7307883"/>
              <a:gd name="connsiteY5" fmla="*/ 244443 h 3331675"/>
              <a:gd name="connsiteX6" fmla="*/ 6627136 w 7307883"/>
              <a:gd name="connsiteY6" fmla="*/ 235390 h 3331675"/>
              <a:gd name="connsiteX7" fmla="*/ 6545655 w 7307883"/>
              <a:gd name="connsiteY7" fmla="*/ 226336 h 3331675"/>
              <a:gd name="connsiteX8" fmla="*/ 6437013 w 7307883"/>
              <a:gd name="connsiteY8" fmla="*/ 208229 h 3331675"/>
              <a:gd name="connsiteX9" fmla="*/ 5884752 w 7307883"/>
              <a:gd name="connsiteY9" fmla="*/ 144855 h 3331675"/>
              <a:gd name="connsiteX10" fmla="*/ 5567881 w 7307883"/>
              <a:gd name="connsiteY10" fmla="*/ 99588 h 3331675"/>
              <a:gd name="connsiteX11" fmla="*/ 4291342 w 7307883"/>
              <a:gd name="connsiteY11" fmla="*/ 90534 h 3331675"/>
              <a:gd name="connsiteX12" fmla="*/ 4155540 w 7307883"/>
              <a:gd name="connsiteY12" fmla="*/ 72427 h 3331675"/>
              <a:gd name="connsiteX13" fmla="*/ 4028792 w 7307883"/>
              <a:gd name="connsiteY13" fmla="*/ 63374 h 3331675"/>
              <a:gd name="connsiteX14" fmla="*/ 3874883 w 7307883"/>
              <a:gd name="connsiteY14" fmla="*/ 45267 h 3331675"/>
              <a:gd name="connsiteX15" fmla="*/ 1982708 w 7307883"/>
              <a:gd name="connsiteY15" fmla="*/ 36214 h 3331675"/>
              <a:gd name="connsiteX16" fmla="*/ 1774479 w 7307883"/>
              <a:gd name="connsiteY16" fmla="*/ 9053 h 3331675"/>
              <a:gd name="connsiteX17" fmla="*/ 1647730 w 7307883"/>
              <a:gd name="connsiteY17" fmla="*/ 0 h 3331675"/>
              <a:gd name="connsiteX18" fmla="*/ 1176950 w 7307883"/>
              <a:gd name="connsiteY18" fmla="*/ 9053 h 3331675"/>
              <a:gd name="connsiteX19" fmla="*/ 1104522 w 7307883"/>
              <a:gd name="connsiteY19" fmla="*/ 27160 h 3331675"/>
              <a:gd name="connsiteX20" fmla="*/ 995881 w 7307883"/>
              <a:gd name="connsiteY20" fmla="*/ 45267 h 3331675"/>
              <a:gd name="connsiteX21" fmla="*/ 742384 w 7307883"/>
              <a:gd name="connsiteY21" fmla="*/ 63374 h 3331675"/>
              <a:gd name="connsiteX22" fmla="*/ 642796 w 7307883"/>
              <a:gd name="connsiteY22" fmla="*/ 81481 h 3331675"/>
              <a:gd name="connsiteX23" fmla="*/ 597528 w 7307883"/>
              <a:gd name="connsiteY23" fmla="*/ 90534 h 3331675"/>
              <a:gd name="connsiteX24" fmla="*/ 561314 w 7307883"/>
              <a:gd name="connsiteY24" fmla="*/ 99588 h 3331675"/>
              <a:gd name="connsiteX25" fmla="*/ 506994 w 7307883"/>
              <a:gd name="connsiteY25" fmla="*/ 108641 h 3331675"/>
              <a:gd name="connsiteX26" fmla="*/ 425512 w 7307883"/>
              <a:gd name="connsiteY26" fmla="*/ 135802 h 3331675"/>
              <a:gd name="connsiteX27" fmla="*/ 398352 w 7307883"/>
              <a:gd name="connsiteY27" fmla="*/ 144855 h 3331675"/>
              <a:gd name="connsiteX28" fmla="*/ 371192 w 7307883"/>
              <a:gd name="connsiteY28" fmla="*/ 153909 h 3331675"/>
              <a:gd name="connsiteX29" fmla="*/ 307817 w 7307883"/>
              <a:gd name="connsiteY29" fmla="*/ 172015 h 3331675"/>
              <a:gd name="connsiteX30" fmla="*/ 217283 w 7307883"/>
              <a:gd name="connsiteY30" fmla="*/ 226336 h 3331675"/>
              <a:gd name="connsiteX31" fmla="*/ 190122 w 7307883"/>
              <a:gd name="connsiteY31" fmla="*/ 244443 h 3331675"/>
              <a:gd name="connsiteX32" fmla="*/ 153908 w 7307883"/>
              <a:gd name="connsiteY32" fmla="*/ 298764 h 3331675"/>
              <a:gd name="connsiteX33" fmla="*/ 135802 w 7307883"/>
              <a:gd name="connsiteY33" fmla="*/ 325924 h 3331675"/>
              <a:gd name="connsiteX34" fmla="*/ 108641 w 7307883"/>
              <a:gd name="connsiteY34" fmla="*/ 380245 h 3331675"/>
              <a:gd name="connsiteX35" fmla="*/ 99588 w 7307883"/>
              <a:gd name="connsiteY35" fmla="*/ 796705 h 3331675"/>
              <a:gd name="connsiteX36" fmla="*/ 72427 w 7307883"/>
              <a:gd name="connsiteY36" fmla="*/ 878186 h 3331675"/>
              <a:gd name="connsiteX37" fmla="*/ 54320 w 7307883"/>
              <a:gd name="connsiteY37" fmla="*/ 932507 h 3331675"/>
              <a:gd name="connsiteX38" fmla="*/ 45267 w 7307883"/>
              <a:gd name="connsiteY38" fmla="*/ 959667 h 3331675"/>
              <a:gd name="connsiteX39" fmla="*/ 27160 w 7307883"/>
              <a:gd name="connsiteY39" fmla="*/ 1023041 h 3331675"/>
              <a:gd name="connsiteX40" fmla="*/ 18107 w 7307883"/>
              <a:gd name="connsiteY40" fmla="*/ 1095469 h 3331675"/>
              <a:gd name="connsiteX41" fmla="*/ 0 w 7307883"/>
              <a:gd name="connsiteY41" fmla="*/ 1367073 h 3331675"/>
              <a:gd name="connsiteX42" fmla="*/ 9053 w 7307883"/>
              <a:gd name="connsiteY42" fmla="*/ 1638677 h 3331675"/>
              <a:gd name="connsiteX43" fmla="*/ 27160 w 7307883"/>
              <a:gd name="connsiteY43" fmla="*/ 1801639 h 3331675"/>
              <a:gd name="connsiteX44" fmla="*/ 36213 w 7307883"/>
              <a:gd name="connsiteY44" fmla="*/ 1955548 h 3331675"/>
              <a:gd name="connsiteX45" fmla="*/ 45267 w 7307883"/>
              <a:gd name="connsiteY45" fmla="*/ 1982709 h 3331675"/>
              <a:gd name="connsiteX46" fmla="*/ 54320 w 7307883"/>
              <a:gd name="connsiteY46" fmla="*/ 2046083 h 3331675"/>
              <a:gd name="connsiteX47" fmla="*/ 99588 w 7307883"/>
              <a:gd name="connsiteY47" fmla="*/ 2127564 h 3331675"/>
              <a:gd name="connsiteX48" fmla="*/ 117695 w 7307883"/>
              <a:gd name="connsiteY48" fmla="*/ 2154724 h 3331675"/>
              <a:gd name="connsiteX49" fmla="*/ 126748 w 7307883"/>
              <a:gd name="connsiteY49" fmla="*/ 2181885 h 3331675"/>
              <a:gd name="connsiteX50" fmla="*/ 153908 w 7307883"/>
              <a:gd name="connsiteY50" fmla="*/ 2199992 h 3331675"/>
              <a:gd name="connsiteX51" fmla="*/ 181069 w 7307883"/>
              <a:gd name="connsiteY51" fmla="*/ 2227152 h 3331675"/>
              <a:gd name="connsiteX52" fmla="*/ 226336 w 7307883"/>
              <a:gd name="connsiteY52" fmla="*/ 2263366 h 3331675"/>
              <a:gd name="connsiteX53" fmla="*/ 280657 w 7307883"/>
              <a:gd name="connsiteY53" fmla="*/ 2299580 h 3331675"/>
              <a:gd name="connsiteX54" fmla="*/ 371192 w 7307883"/>
              <a:gd name="connsiteY54" fmla="*/ 2353901 h 3331675"/>
              <a:gd name="connsiteX55" fmla="*/ 398352 w 7307883"/>
              <a:gd name="connsiteY55" fmla="*/ 2372008 h 3331675"/>
              <a:gd name="connsiteX56" fmla="*/ 452673 w 7307883"/>
              <a:gd name="connsiteY56" fmla="*/ 2390114 h 3331675"/>
              <a:gd name="connsiteX57" fmla="*/ 479833 w 7307883"/>
              <a:gd name="connsiteY57" fmla="*/ 2408221 h 3331675"/>
              <a:gd name="connsiteX58" fmla="*/ 543208 w 7307883"/>
              <a:gd name="connsiteY58" fmla="*/ 2426328 h 3331675"/>
              <a:gd name="connsiteX59" fmla="*/ 615635 w 7307883"/>
              <a:gd name="connsiteY59" fmla="*/ 2444435 h 3331675"/>
              <a:gd name="connsiteX60" fmla="*/ 651849 w 7307883"/>
              <a:gd name="connsiteY60" fmla="*/ 2462542 h 3331675"/>
              <a:gd name="connsiteX61" fmla="*/ 688063 w 7307883"/>
              <a:gd name="connsiteY61" fmla="*/ 2471596 h 3331675"/>
              <a:gd name="connsiteX62" fmla="*/ 715223 w 7307883"/>
              <a:gd name="connsiteY62" fmla="*/ 2480649 h 3331675"/>
              <a:gd name="connsiteX63" fmla="*/ 814811 w 7307883"/>
              <a:gd name="connsiteY63" fmla="*/ 2507810 h 3331675"/>
              <a:gd name="connsiteX64" fmla="*/ 841972 w 7307883"/>
              <a:gd name="connsiteY64" fmla="*/ 2525916 h 3331675"/>
              <a:gd name="connsiteX65" fmla="*/ 896293 w 7307883"/>
              <a:gd name="connsiteY65" fmla="*/ 2544023 h 3331675"/>
              <a:gd name="connsiteX66" fmla="*/ 923453 w 7307883"/>
              <a:gd name="connsiteY66" fmla="*/ 2562130 h 3331675"/>
              <a:gd name="connsiteX67" fmla="*/ 950613 w 7307883"/>
              <a:gd name="connsiteY67" fmla="*/ 2589291 h 3331675"/>
              <a:gd name="connsiteX68" fmla="*/ 1041148 w 7307883"/>
              <a:gd name="connsiteY68" fmla="*/ 2616451 h 3331675"/>
              <a:gd name="connsiteX69" fmla="*/ 1068308 w 7307883"/>
              <a:gd name="connsiteY69" fmla="*/ 2625505 h 3331675"/>
              <a:gd name="connsiteX70" fmla="*/ 1149790 w 7307883"/>
              <a:gd name="connsiteY70" fmla="*/ 2643612 h 3331675"/>
              <a:gd name="connsiteX71" fmla="*/ 1213164 w 7307883"/>
              <a:gd name="connsiteY71" fmla="*/ 2670772 h 3331675"/>
              <a:gd name="connsiteX72" fmla="*/ 1240324 w 7307883"/>
              <a:gd name="connsiteY72" fmla="*/ 2679825 h 3331675"/>
              <a:gd name="connsiteX73" fmla="*/ 1312752 w 7307883"/>
              <a:gd name="connsiteY73" fmla="*/ 2697932 h 3331675"/>
              <a:gd name="connsiteX74" fmla="*/ 1348966 w 7307883"/>
              <a:gd name="connsiteY74" fmla="*/ 2706986 h 3331675"/>
              <a:gd name="connsiteX75" fmla="*/ 1385180 w 7307883"/>
              <a:gd name="connsiteY75" fmla="*/ 2716039 h 3331675"/>
              <a:gd name="connsiteX76" fmla="*/ 1439501 w 7307883"/>
              <a:gd name="connsiteY76" fmla="*/ 2734146 h 3331675"/>
              <a:gd name="connsiteX77" fmla="*/ 1511928 w 7307883"/>
              <a:gd name="connsiteY77" fmla="*/ 2752253 h 3331675"/>
              <a:gd name="connsiteX78" fmla="*/ 1548142 w 7307883"/>
              <a:gd name="connsiteY78" fmla="*/ 2770360 h 3331675"/>
              <a:gd name="connsiteX79" fmla="*/ 1620570 w 7307883"/>
              <a:gd name="connsiteY79" fmla="*/ 2788467 h 3331675"/>
              <a:gd name="connsiteX80" fmla="*/ 1711105 w 7307883"/>
              <a:gd name="connsiteY80" fmla="*/ 2806574 h 3331675"/>
              <a:gd name="connsiteX81" fmla="*/ 1747318 w 7307883"/>
              <a:gd name="connsiteY81" fmla="*/ 2815627 h 3331675"/>
              <a:gd name="connsiteX82" fmla="*/ 1828800 w 7307883"/>
              <a:gd name="connsiteY82" fmla="*/ 2842788 h 3331675"/>
              <a:gd name="connsiteX83" fmla="*/ 1901227 w 7307883"/>
              <a:gd name="connsiteY83" fmla="*/ 2860895 h 3331675"/>
              <a:gd name="connsiteX84" fmla="*/ 1928388 w 7307883"/>
              <a:gd name="connsiteY84" fmla="*/ 2879002 h 3331675"/>
              <a:gd name="connsiteX85" fmla="*/ 1973655 w 7307883"/>
              <a:gd name="connsiteY85" fmla="*/ 2888055 h 3331675"/>
              <a:gd name="connsiteX86" fmla="*/ 2000815 w 7307883"/>
              <a:gd name="connsiteY86" fmla="*/ 2897109 h 3331675"/>
              <a:gd name="connsiteX87" fmla="*/ 2073243 w 7307883"/>
              <a:gd name="connsiteY87" fmla="*/ 2915215 h 3331675"/>
              <a:gd name="connsiteX88" fmla="*/ 2109457 w 7307883"/>
              <a:gd name="connsiteY88" fmla="*/ 2924269 h 3331675"/>
              <a:gd name="connsiteX89" fmla="*/ 2154724 w 7307883"/>
              <a:gd name="connsiteY89" fmla="*/ 2942376 h 3331675"/>
              <a:gd name="connsiteX90" fmla="*/ 2245259 w 7307883"/>
              <a:gd name="connsiteY90" fmla="*/ 2960483 h 3331675"/>
              <a:gd name="connsiteX91" fmla="*/ 2326740 w 7307883"/>
              <a:gd name="connsiteY91" fmla="*/ 2987643 h 3331675"/>
              <a:gd name="connsiteX92" fmla="*/ 2399168 w 7307883"/>
              <a:gd name="connsiteY92" fmla="*/ 3005750 h 3331675"/>
              <a:gd name="connsiteX93" fmla="*/ 2435382 w 7307883"/>
              <a:gd name="connsiteY93" fmla="*/ 3023857 h 3331675"/>
              <a:gd name="connsiteX94" fmla="*/ 2589291 w 7307883"/>
              <a:gd name="connsiteY94" fmla="*/ 3041964 h 3331675"/>
              <a:gd name="connsiteX95" fmla="*/ 2679825 w 7307883"/>
              <a:gd name="connsiteY95" fmla="*/ 3069124 h 3331675"/>
              <a:gd name="connsiteX96" fmla="*/ 2734146 w 7307883"/>
              <a:gd name="connsiteY96" fmla="*/ 3087231 h 3331675"/>
              <a:gd name="connsiteX97" fmla="*/ 2770360 w 7307883"/>
              <a:gd name="connsiteY97" fmla="*/ 3096285 h 3331675"/>
              <a:gd name="connsiteX98" fmla="*/ 2797520 w 7307883"/>
              <a:gd name="connsiteY98" fmla="*/ 3105338 h 3331675"/>
              <a:gd name="connsiteX99" fmla="*/ 2915215 w 7307883"/>
              <a:gd name="connsiteY99" fmla="*/ 3132499 h 3331675"/>
              <a:gd name="connsiteX100" fmla="*/ 2942376 w 7307883"/>
              <a:gd name="connsiteY100" fmla="*/ 3150606 h 3331675"/>
              <a:gd name="connsiteX101" fmla="*/ 3041964 w 7307883"/>
              <a:gd name="connsiteY101" fmla="*/ 3177766 h 3331675"/>
              <a:gd name="connsiteX102" fmla="*/ 3096285 w 7307883"/>
              <a:gd name="connsiteY102" fmla="*/ 3186819 h 3331675"/>
              <a:gd name="connsiteX103" fmla="*/ 3159659 w 7307883"/>
              <a:gd name="connsiteY103" fmla="*/ 3204926 h 3331675"/>
              <a:gd name="connsiteX104" fmla="*/ 3186819 w 7307883"/>
              <a:gd name="connsiteY104" fmla="*/ 3213980 h 3331675"/>
              <a:gd name="connsiteX105" fmla="*/ 3223033 w 7307883"/>
              <a:gd name="connsiteY105" fmla="*/ 3223033 h 3331675"/>
              <a:gd name="connsiteX106" fmla="*/ 3250194 w 7307883"/>
              <a:gd name="connsiteY106" fmla="*/ 3232087 h 3331675"/>
              <a:gd name="connsiteX107" fmla="*/ 3331675 w 7307883"/>
              <a:gd name="connsiteY107" fmla="*/ 3250194 h 3331675"/>
              <a:gd name="connsiteX108" fmla="*/ 3449370 w 7307883"/>
              <a:gd name="connsiteY108" fmla="*/ 3277354 h 3331675"/>
              <a:gd name="connsiteX109" fmla="*/ 3585172 w 7307883"/>
              <a:gd name="connsiteY109" fmla="*/ 3295461 h 3331675"/>
              <a:gd name="connsiteX110" fmla="*/ 3675707 w 7307883"/>
              <a:gd name="connsiteY110" fmla="*/ 3304514 h 3331675"/>
              <a:gd name="connsiteX111" fmla="*/ 3748134 w 7307883"/>
              <a:gd name="connsiteY111" fmla="*/ 3313568 h 3331675"/>
              <a:gd name="connsiteX112" fmla="*/ 4662534 w 7307883"/>
              <a:gd name="connsiteY112" fmla="*/ 3322621 h 3331675"/>
              <a:gd name="connsiteX113" fmla="*/ 6083928 w 7307883"/>
              <a:gd name="connsiteY113" fmla="*/ 3331675 h 3331675"/>
              <a:gd name="connsiteX114" fmla="*/ 6400800 w 7307883"/>
              <a:gd name="connsiteY114" fmla="*/ 3322621 h 3331675"/>
              <a:gd name="connsiteX115" fmla="*/ 6554708 w 7307883"/>
              <a:gd name="connsiteY115" fmla="*/ 3313568 h 3331675"/>
              <a:gd name="connsiteX116" fmla="*/ 6808206 w 7307883"/>
              <a:gd name="connsiteY116" fmla="*/ 3304514 h 3331675"/>
              <a:gd name="connsiteX117" fmla="*/ 6980221 w 7307883"/>
              <a:gd name="connsiteY117" fmla="*/ 3286408 h 3331675"/>
              <a:gd name="connsiteX118" fmla="*/ 7007382 w 7307883"/>
              <a:gd name="connsiteY118" fmla="*/ 3268301 h 3331675"/>
              <a:gd name="connsiteX119" fmla="*/ 7016435 w 7307883"/>
              <a:gd name="connsiteY119" fmla="*/ 3241140 h 3331675"/>
              <a:gd name="connsiteX120" fmla="*/ 7043596 w 7307883"/>
              <a:gd name="connsiteY120" fmla="*/ 3232087 h 3331675"/>
              <a:gd name="connsiteX121" fmla="*/ 7070756 w 7307883"/>
              <a:gd name="connsiteY121" fmla="*/ 3213980 h 3331675"/>
              <a:gd name="connsiteX122" fmla="*/ 7106970 w 7307883"/>
              <a:gd name="connsiteY122" fmla="*/ 3177766 h 3331675"/>
              <a:gd name="connsiteX123" fmla="*/ 7125077 w 7307883"/>
              <a:gd name="connsiteY123" fmla="*/ 3150606 h 3331675"/>
              <a:gd name="connsiteX124" fmla="*/ 7134130 w 7307883"/>
              <a:gd name="connsiteY124" fmla="*/ 3123445 h 3331675"/>
              <a:gd name="connsiteX125" fmla="*/ 7161291 w 7307883"/>
              <a:gd name="connsiteY125" fmla="*/ 3105338 h 3331675"/>
              <a:gd name="connsiteX126" fmla="*/ 7179398 w 7307883"/>
              <a:gd name="connsiteY126" fmla="*/ 3051017 h 3331675"/>
              <a:gd name="connsiteX127" fmla="*/ 7197505 w 7307883"/>
              <a:gd name="connsiteY127" fmla="*/ 3023857 h 3331675"/>
              <a:gd name="connsiteX128" fmla="*/ 7215611 w 7307883"/>
              <a:gd name="connsiteY128" fmla="*/ 2915215 h 3331675"/>
              <a:gd name="connsiteX129" fmla="*/ 7233718 w 7307883"/>
              <a:gd name="connsiteY129" fmla="*/ 2815627 h 3331675"/>
              <a:gd name="connsiteX130" fmla="*/ 7242772 w 7307883"/>
              <a:gd name="connsiteY130" fmla="*/ 2480649 h 3331675"/>
              <a:gd name="connsiteX131" fmla="*/ 7260879 w 7307883"/>
              <a:gd name="connsiteY131" fmla="*/ 2362954 h 3331675"/>
              <a:gd name="connsiteX132" fmla="*/ 7278986 w 7307883"/>
              <a:gd name="connsiteY132" fmla="*/ 2163778 h 3331675"/>
              <a:gd name="connsiteX133" fmla="*/ 7297093 w 7307883"/>
              <a:gd name="connsiteY133" fmla="*/ 2100404 h 3331675"/>
              <a:gd name="connsiteX134" fmla="*/ 7306146 w 7307883"/>
              <a:gd name="connsiteY134" fmla="*/ 2027976 h 3331675"/>
              <a:gd name="connsiteX135" fmla="*/ 7259766 w 7307883"/>
              <a:gd name="connsiteY135" fmla="*/ 1469759 h 3331675"/>
              <a:gd name="connsiteX136" fmla="*/ 7255458 w 7307883"/>
              <a:gd name="connsiteY136" fmla="*/ 1330520 h 3331675"/>
              <a:gd name="connsiteX137" fmla="*/ 7207963 w 7307883"/>
              <a:gd name="connsiteY137" fmla="*/ 548824 h 3331675"/>
              <a:gd name="connsiteX0" fmla="*/ 7207963 w 7306452"/>
              <a:gd name="connsiteY0" fmla="*/ 548824 h 3331675"/>
              <a:gd name="connsiteX1" fmla="*/ 7106970 w 7306452"/>
              <a:gd name="connsiteY1" fmla="*/ 289711 h 3331675"/>
              <a:gd name="connsiteX2" fmla="*/ 7070756 w 7306452"/>
              <a:gd name="connsiteY2" fmla="*/ 280657 h 3331675"/>
              <a:gd name="connsiteX3" fmla="*/ 6880633 w 7306452"/>
              <a:gd name="connsiteY3" fmla="*/ 262550 h 3331675"/>
              <a:gd name="connsiteX4" fmla="*/ 6817259 w 7306452"/>
              <a:gd name="connsiteY4" fmla="*/ 253497 h 3331675"/>
              <a:gd name="connsiteX5" fmla="*/ 6690510 w 7306452"/>
              <a:gd name="connsiteY5" fmla="*/ 244443 h 3331675"/>
              <a:gd name="connsiteX6" fmla="*/ 6627136 w 7306452"/>
              <a:gd name="connsiteY6" fmla="*/ 235390 h 3331675"/>
              <a:gd name="connsiteX7" fmla="*/ 6545655 w 7306452"/>
              <a:gd name="connsiteY7" fmla="*/ 226336 h 3331675"/>
              <a:gd name="connsiteX8" fmla="*/ 6437013 w 7306452"/>
              <a:gd name="connsiteY8" fmla="*/ 208229 h 3331675"/>
              <a:gd name="connsiteX9" fmla="*/ 5884752 w 7306452"/>
              <a:gd name="connsiteY9" fmla="*/ 144855 h 3331675"/>
              <a:gd name="connsiteX10" fmla="*/ 5567881 w 7306452"/>
              <a:gd name="connsiteY10" fmla="*/ 99588 h 3331675"/>
              <a:gd name="connsiteX11" fmla="*/ 4291342 w 7306452"/>
              <a:gd name="connsiteY11" fmla="*/ 90534 h 3331675"/>
              <a:gd name="connsiteX12" fmla="*/ 4155540 w 7306452"/>
              <a:gd name="connsiteY12" fmla="*/ 72427 h 3331675"/>
              <a:gd name="connsiteX13" fmla="*/ 4028792 w 7306452"/>
              <a:gd name="connsiteY13" fmla="*/ 63374 h 3331675"/>
              <a:gd name="connsiteX14" fmla="*/ 3874883 w 7306452"/>
              <a:gd name="connsiteY14" fmla="*/ 45267 h 3331675"/>
              <a:gd name="connsiteX15" fmla="*/ 1982708 w 7306452"/>
              <a:gd name="connsiteY15" fmla="*/ 36214 h 3331675"/>
              <a:gd name="connsiteX16" fmla="*/ 1774479 w 7306452"/>
              <a:gd name="connsiteY16" fmla="*/ 9053 h 3331675"/>
              <a:gd name="connsiteX17" fmla="*/ 1647730 w 7306452"/>
              <a:gd name="connsiteY17" fmla="*/ 0 h 3331675"/>
              <a:gd name="connsiteX18" fmla="*/ 1176950 w 7306452"/>
              <a:gd name="connsiteY18" fmla="*/ 9053 h 3331675"/>
              <a:gd name="connsiteX19" fmla="*/ 1104522 w 7306452"/>
              <a:gd name="connsiteY19" fmla="*/ 27160 h 3331675"/>
              <a:gd name="connsiteX20" fmla="*/ 995881 w 7306452"/>
              <a:gd name="connsiteY20" fmla="*/ 45267 h 3331675"/>
              <a:gd name="connsiteX21" fmla="*/ 742384 w 7306452"/>
              <a:gd name="connsiteY21" fmla="*/ 63374 h 3331675"/>
              <a:gd name="connsiteX22" fmla="*/ 642796 w 7306452"/>
              <a:gd name="connsiteY22" fmla="*/ 81481 h 3331675"/>
              <a:gd name="connsiteX23" fmla="*/ 597528 w 7306452"/>
              <a:gd name="connsiteY23" fmla="*/ 90534 h 3331675"/>
              <a:gd name="connsiteX24" fmla="*/ 561314 w 7306452"/>
              <a:gd name="connsiteY24" fmla="*/ 99588 h 3331675"/>
              <a:gd name="connsiteX25" fmla="*/ 506994 w 7306452"/>
              <a:gd name="connsiteY25" fmla="*/ 108641 h 3331675"/>
              <a:gd name="connsiteX26" fmla="*/ 425512 w 7306452"/>
              <a:gd name="connsiteY26" fmla="*/ 135802 h 3331675"/>
              <a:gd name="connsiteX27" fmla="*/ 398352 w 7306452"/>
              <a:gd name="connsiteY27" fmla="*/ 144855 h 3331675"/>
              <a:gd name="connsiteX28" fmla="*/ 371192 w 7306452"/>
              <a:gd name="connsiteY28" fmla="*/ 153909 h 3331675"/>
              <a:gd name="connsiteX29" fmla="*/ 307817 w 7306452"/>
              <a:gd name="connsiteY29" fmla="*/ 172015 h 3331675"/>
              <a:gd name="connsiteX30" fmla="*/ 217283 w 7306452"/>
              <a:gd name="connsiteY30" fmla="*/ 226336 h 3331675"/>
              <a:gd name="connsiteX31" fmla="*/ 190122 w 7306452"/>
              <a:gd name="connsiteY31" fmla="*/ 244443 h 3331675"/>
              <a:gd name="connsiteX32" fmla="*/ 153908 w 7306452"/>
              <a:gd name="connsiteY32" fmla="*/ 298764 h 3331675"/>
              <a:gd name="connsiteX33" fmla="*/ 135802 w 7306452"/>
              <a:gd name="connsiteY33" fmla="*/ 325924 h 3331675"/>
              <a:gd name="connsiteX34" fmla="*/ 108641 w 7306452"/>
              <a:gd name="connsiteY34" fmla="*/ 380245 h 3331675"/>
              <a:gd name="connsiteX35" fmla="*/ 99588 w 7306452"/>
              <a:gd name="connsiteY35" fmla="*/ 796705 h 3331675"/>
              <a:gd name="connsiteX36" fmla="*/ 72427 w 7306452"/>
              <a:gd name="connsiteY36" fmla="*/ 878186 h 3331675"/>
              <a:gd name="connsiteX37" fmla="*/ 54320 w 7306452"/>
              <a:gd name="connsiteY37" fmla="*/ 932507 h 3331675"/>
              <a:gd name="connsiteX38" fmla="*/ 45267 w 7306452"/>
              <a:gd name="connsiteY38" fmla="*/ 959667 h 3331675"/>
              <a:gd name="connsiteX39" fmla="*/ 27160 w 7306452"/>
              <a:gd name="connsiteY39" fmla="*/ 1023041 h 3331675"/>
              <a:gd name="connsiteX40" fmla="*/ 18107 w 7306452"/>
              <a:gd name="connsiteY40" fmla="*/ 1095469 h 3331675"/>
              <a:gd name="connsiteX41" fmla="*/ 0 w 7306452"/>
              <a:gd name="connsiteY41" fmla="*/ 1367073 h 3331675"/>
              <a:gd name="connsiteX42" fmla="*/ 9053 w 7306452"/>
              <a:gd name="connsiteY42" fmla="*/ 1638677 h 3331675"/>
              <a:gd name="connsiteX43" fmla="*/ 27160 w 7306452"/>
              <a:gd name="connsiteY43" fmla="*/ 1801639 h 3331675"/>
              <a:gd name="connsiteX44" fmla="*/ 36213 w 7306452"/>
              <a:gd name="connsiteY44" fmla="*/ 1955548 h 3331675"/>
              <a:gd name="connsiteX45" fmla="*/ 45267 w 7306452"/>
              <a:gd name="connsiteY45" fmla="*/ 1982709 h 3331675"/>
              <a:gd name="connsiteX46" fmla="*/ 54320 w 7306452"/>
              <a:gd name="connsiteY46" fmla="*/ 2046083 h 3331675"/>
              <a:gd name="connsiteX47" fmla="*/ 99588 w 7306452"/>
              <a:gd name="connsiteY47" fmla="*/ 2127564 h 3331675"/>
              <a:gd name="connsiteX48" fmla="*/ 117695 w 7306452"/>
              <a:gd name="connsiteY48" fmla="*/ 2154724 h 3331675"/>
              <a:gd name="connsiteX49" fmla="*/ 126748 w 7306452"/>
              <a:gd name="connsiteY49" fmla="*/ 2181885 h 3331675"/>
              <a:gd name="connsiteX50" fmla="*/ 153908 w 7306452"/>
              <a:gd name="connsiteY50" fmla="*/ 2199992 h 3331675"/>
              <a:gd name="connsiteX51" fmla="*/ 181069 w 7306452"/>
              <a:gd name="connsiteY51" fmla="*/ 2227152 h 3331675"/>
              <a:gd name="connsiteX52" fmla="*/ 226336 w 7306452"/>
              <a:gd name="connsiteY52" fmla="*/ 2263366 h 3331675"/>
              <a:gd name="connsiteX53" fmla="*/ 280657 w 7306452"/>
              <a:gd name="connsiteY53" fmla="*/ 2299580 h 3331675"/>
              <a:gd name="connsiteX54" fmla="*/ 371192 w 7306452"/>
              <a:gd name="connsiteY54" fmla="*/ 2353901 h 3331675"/>
              <a:gd name="connsiteX55" fmla="*/ 398352 w 7306452"/>
              <a:gd name="connsiteY55" fmla="*/ 2372008 h 3331675"/>
              <a:gd name="connsiteX56" fmla="*/ 452673 w 7306452"/>
              <a:gd name="connsiteY56" fmla="*/ 2390114 h 3331675"/>
              <a:gd name="connsiteX57" fmla="*/ 479833 w 7306452"/>
              <a:gd name="connsiteY57" fmla="*/ 2408221 h 3331675"/>
              <a:gd name="connsiteX58" fmla="*/ 543208 w 7306452"/>
              <a:gd name="connsiteY58" fmla="*/ 2426328 h 3331675"/>
              <a:gd name="connsiteX59" fmla="*/ 615635 w 7306452"/>
              <a:gd name="connsiteY59" fmla="*/ 2444435 h 3331675"/>
              <a:gd name="connsiteX60" fmla="*/ 651849 w 7306452"/>
              <a:gd name="connsiteY60" fmla="*/ 2462542 h 3331675"/>
              <a:gd name="connsiteX61" fmla="*/ 688063 w 7306452"/>
              <a:gd name="connsiteY61" fmla="*/ 2471596 h 3331675"/>
              <a:gd name="connsiteX62" fmla="*/ 715223 w 7306452"/>
              <a:gd name="connsiteY62" fmla="*/ 2480649 h 3331675"/>
              <a:gd name="connsiteX63" fmla="*/ 814811 w 7306452"/>
              <a:gd name="connsiteY63" fmla="*/ 2507810 h 3331675"/>
              <a:gd name="connsiteX64" fmla="*/ 841972 w 7306452"/>
              <a:gd name="connsiteY64" fmla="*/ 2525916 h 3331675"/>
              <a:gd name="connsiteX65" fmla="*/ 896293 w 7306452"/>
              <a:gd name="connsiteY65" fmla="*/ 2544023 h 3331675"/>
              <a:gd name="connsiteX66" fmla="*/ 923453 w 7306452"/>
              <a:gd name="connsiteY66" fmla="*/ 2562130 h 3331675"/>
              <a:gd name="connsiteX67" fmla="*/ 950613 w 7306452"/>
              <a:gd name="connsiteY67" fmla="*/ 2589291 h 3331675"/>
              <a:gd name="connsiteX68" fmla="*/ 1041148 w 7306452"/>
              <a:gd name="connsiteY68" fmla="*/ 2616451 h 3331675"/>
              <a:gd name="connsiteX69" fmla="*/ 1068308 w 7306452"/>
              <a:gd name="connsiteY69" fmla="*/ 2625505 h 3331675"/>
              <a:gd name="connsiteX70" fmla="*/ 1149790 w 7306452"/>
              <a:gd name="connsiteY70" fmla="*/ 2643612 h 3331675"/>
              <a:gd name="connsiteX71" fmla="*/ 1213164 w 7306452"/>
              <a:gd name="connsiteY71" fmla="*/ 2670772 h 3331675"/>
              <a:gd name="connsiteX72" fmla="*/ 1240324 w 7306452"/>
              <a:gd name="connsiteY72" fmla="*/ 2679825 h 3331675"/>
              <a:gd name="connsiteX73" fmla="*/ 1312752 w 7306452"/>
              <a:gd name="connsiteY73" fmla="*/ 2697932 h 3331675"/>
              <a:gd name="connsiteX74" fmla="*/ 1348966 w 7306452"/>
              <a:gd name="connsiteY74" fmla="*/ 2706986 h 3331675"/>
              <a:gd name="connsiteX75" fmla="*/ 1385180 w 7306452"/>
              <a:gd name="connsiteY75" fmla="*/ 2716039 h 3331675"/>
              <a:gd name="connsiteX76" fmla="*/ 1439501 w 7306452"/>
              <a:gd name="connsiteY76" fmla="*/ 2734146 h 3331675"/>
              <a:gd name="connsiteX77" fmla="*/ 1511928 w 7306452"/>
              <a:gd name="connsiteY77" fmla="*/ 2752253 h 3331675"/>
              <a:gd name="connsiteX78" fmla="*/ 1548142 w 7306452"/>
              <a:gd name="connsiteY78" fmla="*/ 2770360 h 3331675"/>
              <a:gd name="connsiteX79" fmla="*/ 1620570 w 7306452"/>
              <a:gd name="connsiteY79" fmla="*/ 2788467 h 3331675"/>
              <a:gd name="connsiteX80" fmla="*/ 1711105 w 7306452"/>
              <a:gd name="connsiteY80" fmla="*/ 2806574 h 3331675"/>
              <a:gd name="connsiteX81" fmla="*/ 1747318 w 7306452"/>
              <a:gd name="connsiteY81" fmla="*/ 2815627 h 3331675"/>
              <a:gd name="connsiteX82" fmla="*/ 1828800 w 7306452"/>
              <a:gd name="connsiteY82" fmla="*/ 2842788 h 3331675"/>
              <a:gd name="connsiteX83" fmla="*/ 1901227 w 7306452"/>
              <a:gd name="connsiteY83" fmla="*/ 2860895 h 3331675"/>
              <a:gd name="connsiteX84" fmla="*/ 1928388 w 7306452"/>
              <a:gd name="connsiteY84" fmla="*/ 2879002 h 3331675"/>
              <a:gd name="connsiteX85" fmla="*/ 1973655 w 7306452"/>
              <a:gd name="connsiteY85" fmla="*/ 2888055 h 3331675"/>
              <a:gd name="connsiteX86" fmla="*/ 2000815 w 7306452"/>
              <a:gd name="connsiteY86" fmla="*/ 2897109 h 3331675"/>
              <a:gd name="connsiteX87" fmla="*/ 2073243 w 7306452"/>
              <a:gd name="connsiteY87" fmla="*/ 2915215 h 3331675"/>
              <a:gd name="connsiteX88" fmla="*/ 2109457 w 7306452"/>
              <a:gd name="connsiteY88" fmla="*/ 2924269 h 3331675"/>
              <a:gd name="connsiteX89" fmla="*/ 2154724 w 7306452"/>
              <a:gd name="connsiteY89" fmla="*/ 2942376 h 3331675"/>
              <a:gd name="connsiteX90" fmla="*/ 2245259 w 7306452"/>
              <a:gd name="connsiteY90" fmla="*/ 2960483 h 3331675"/>
              <a:gd name="connsiteX91" fmla="*/ 2326740 w 7306452"/>
              <a:gd name="connsiteY91" fmla="*/ 2987643 h 3331675"/>
              <a:gd name="connsiteX92" fmla="*/ 2399168 w 7306452"/>
              <a:gd name="connsiteY92" fmla="*/ 3005750 h 3331675"/>
              <a:gd name="connsiteX93" fmla="*/ 2435382 w 7306452"/>
              <a:gd name="connsiteY93" fmla="*/ 3023857 h 3331675"/>
              <a:gd name="connsiteX94" fmla="*/ 2589291 w 7306452"/>
              <a:gd name="connsiteY94" fmla="*/ 3041964 h 3331675"/>
              <a:gd name="connsiteX95" fmla="*/ 2679825 w 7306452"/>
              <a:gd name="connsiteY95" fmla="*/ 3069124 h 3331675"/>
              <a:gd name="connsiteX96" fmla="*/ 2734146 w 7306452"/>
              <a:gd name="connsiteY96" fmla="*/ 3087231 h 3331675"/>
              <a:gd name="connsiteX97" fmla="*/ 2770360 w 7306452"/>
              <a:gd name="connsiteY97" fmla="*/ 3096285 h 3331675"/>
              <a:gd name="connsiteX98" fmla="*/ 2797520 w 7306452"/>
              <a:gd name="connsiteY98" fmla="*/ 3105338 h 3331675"/>
              <a:gd name="connsiteX99" fmla="*/ 2915215 w 7306452"/>
              <a:gd name="connsiteY99" fmla="*/ 3132499 h 3331675"/>
              <a:gd name="connsiteX100" fmla="*/ 2942376 w 7306452"/>
              <a:gd name="connsiteY100" fmla="*/ 3150606 h 3331675"/>
              <a:gd name="connsiteX101" fmla="*/ 3041964 w 7306452"/>
              <a:gd name="connsiteY101" fmla="*/ 3177766 h 3331675"/>
              <a:gd name="connsiteX102" fmla="*/ 3096285 w 7306452"/>
              <a:gd name="connsiteY102" fmla="*/ 3186819 h 3331675"/>
              <a:gd name="connsiteX103" fmla="*/ 3159659 w 7306452"/>
              <a:gd name="connsiteY103" fmla="*/ 3204926 h 3331675"/>
              <a:gd name="connsiteX104" fmla="*/ 3186819 w 7306452"/>
              <a:gd name="connsiteY104" fmla="*/ 3213980 h 3331675"/>
              <a:gd name="connsiteX105" fmla="*/ 3223033 w 7306452"/>
              <a:gd name="connsiteY105" fmla="*/ 3223033 h 3331675"/>
              <a:gd name="connsiteX106" fmla="*/ 3250194 w 7306452"/>
              <a:gd name="connsiteY106" fmla="*/ 3232087 h 3331675"/>
              <a:gd name="connsiteX107" fmla="*/ 3331675 w 7306452"/>
              <a:gd name="connsiteY107" fmla="*/ 3250194 h 3331675"/>
              <a:gd name="connsiteX108" fmla="*/ 3449370 w 7306452"/>
              <a:gd name="connsiteY108" fmla="*/ 3277354 h 3331675"/>
              <a:gd name="connsiteX109" fmla="*/ 3585172 w 7306452"/>
              <a:gd name="connsiteY109" fmla="*/ 3295461 h 3331675"/>
              <a:gd name="connsiteX110" fmla="*/ 3675707 w 7306452"/>
              <a:gd name="connsiteY110" fmla="*/ 3304514 h 3331675"/>
              <a:gd name="connsiteX111" fmla="*/ 3748134 w 7306452"/>
              <a:gd name="connsiteY111" fmla="*/ 3313568 h 3331675"/>
              <a:gd name="connsiteX112" fmla="*/ 4662534 w 7306452"/>
              <a:gd name="connsiteY112" fmla="*/ 3322621 h 3331675"/>
              <a:gd name="connsiteX113" fmla="*/ 6083928 w 7306452"/>
              <a:gd name="connsiteY113" fmla="*/ 3331675 h 3331675"/>
              <a:gd name="connsiteX114" fmla="*/ 6400800 w 7306452"/>
              <a:gd name="connsiteY114" fmla="*/ 3322621 h 3331675"/>
              <a:gd name="connsiteX115" fmla="*/ 6554708 w 7306452"/>
              <a:gd name="connsiteY115" fmla="*/ 3313568 h 3331675"/>
              <a:gd name="connsiteX116" fmla="*/ 6808206 w 7306452"/>
              <a:gd name="connsiteY116" fmla="*/ 3304514 h 3331675"/>
              <a:gd name="connsiteX117" fmla="*/ 6980221 w 7306452"/>
              <a:gd name="connsiteY117" fmla="*/ 3286408 h 3331675"/>
              <a:gd name="connsiteX118" fmla="*/ 7007382 w 7306452"/>
              <a:gd name="connsiteY118" fmla="*/ 3268301 h 3331675"/>
              <a:gd name="connsiteX119" fmla="*/ 7016435 w 7306452"/>
              <a:gd name="connsiteY119" fmla="*/ 3241140 h 3331675"/>
              <a:gd name="connsiteX120" fmla="*/ 7043596 w 7306452"/>
              <a:gd name="connsiteY120" fmla="*/ 3232087 h 3331675"/>
              <a:gd name="connsiteX121" fmla="*/ 7070756 w 7306452"/>
              <a:gd name="connsiteY121" fmla="*/ 3213980 h 3331675"/>
              <a:gd name="connsiteX122" fmla="*/ 7106970 w 7306452"/>
              <a:gd name="connsiteY122" fmla="*/ 3177766 h 3331675"/>
              <a:gd name="connsiteX123" fmla="*/ 7125077 w 7306452"/>
              <a:gd name="connsiteY123" fmla="*/ 3150606 h 3331675"/>
              <a:gd name="connsiteX124" fmla="*/ 7134130 w 7306452"/>
              <a:gd name="connsiteY124" fmla="*/ 3123445 h 3331675"/>
              <a:gd name="connsiteX125" fmla="*/ 7161291 w 7306452"/>
              <a:gd name="connsiteY125" fmla="*/ 3105338 h 3331675"/>
              <a:gd name="connsiteX126" fmla="*/ 7179398 w 7306452"/>
              <a:gd name="connsiteY126" fmla="*/ 3051017 h 3331675"/>
              <a:gd name="connsiteX127" fmla="*/ 7197505 w 7306452"/>
              <a:gd name="connsiteY127" fmla="*/ 3023857 h 3331675"/>
              <a:gd name="connsiteX128" fmla="*/ 7215611 w 7306452"/>
              <a:gd name="connsiteY128" fmla="*/ 2915215 h 3331675"/>
              <a:gd name="connsiteX129" fmla="*/ 7233718 w 7306452"/>
              <a:gd name="connsiteY129" fmla="*/ 2815627 h 3331675"/>
              <a:gd name="connsiteX130" fmla="*/ 7242772 w 7306452"/>
              <a:gd name="connsiteY130" fmla="*/ 2480649 h 3331675"/>
              <a:gd name="connsiteX131" fmla="*/ 7260879 w 7306452"/>
              <a:gd name="connsiteY131" fmla="*/ 2362954 h 3331675"/>
              <a:gd name="connsiteX132" fmla="*/ 7278986 w 7306452"/>
              <a:gd name="connsiteY132" fmla="*/ 2163778 h 3331675"/>
              <a:gd name="connsiteX133" fmla="*/ 7306146 w 7306452"/>
              <a:gd name="connsiteY133" fmla="*/ 2027976 h 3331675"/>
              <a:gd name="connsiteX134" fmla="*/ 7259766 w 7306452"/>
              <a:gd name="connsiteY134" fmla="*/ 1469759 h 3331675"/>
              <a:gd name="connsiteX135" fmla="*/ 7255458 w 7306452"/>
              <a:gd name="connsiteY135" fmla="*/ 1330520 h 3331675"/>
              <a:gd name="connsiteX136" fmla="*/ 7207963 w 7306452"/>
              <a:gd name="connsiteY136" fmla="*/ 548824 h 3331675"/>
              <a:gd name="connsiteX0" fmla="*/ 7207963 w 7278987"/>
              <a:gd name="connsiteY0" fmla="*/ 548824 h 3331675"/>
              <a:gd name="connsiteX1" fmla="*/ 7106970 w 7278987"/>
              <a:gd name="connsiteY1" fmla="*/ 289711 h 3331675"/>
              <a:gd name="connsiteX2" fmla="*/ 7070756 w 7278987"/>
              <a:gd name="connsiteY2" fmla="*/ 280657 h 3331675"/>
              <a:gd name="connsiteX3" fmla="*/ 6880633 w 7278987"/>
              <a:gd name="connsiteY3" fmla="*/ 262550 h 3331675"/>
              <a:gd name="connsiteX4" fmla="*/ 6817259 w 7278987"/>
              <a:gd name="connsiteY4" fmla="*/ 253497 h 3331675"/>
              <a:gd name="connsiteX5" fmla="*/ 6690510 w 7278987"/>
              <a:gd name="connsiteY5" fmla="*/ 244443 h 3331675"/>
              <a:gd name="connsiteX6" fmla="*/ 6627136 w 7278987"/>
              <a:gd name="connsiteY6" fmla="*/ 235390 h 3331675"/>
              <a:gd name="connsiteX7" fmla="*/ 6545655 w 7278987"/>
              <a:gd name="connsiteY7" fmla="*/ 226336 h 3331675"/>
              <a:gd name="connsiteX8" fmla="*/ 6437013 w 7278987"/>
              <a:gd name="connsiteY8" fmla="*/ 208229 h 3331675"/>
              <a:gd name="connsiteX9" fmla="*/ 5884752 w 7278987"/>
              <a:gd name="connsiteY9" fmla="*/ 144855 h 3331675"/>
              <a:gd name="connsiteX10" fmla="*/ 5567881 w 7278987"/>
              <a:gd name="connsiteY10" fmla="*/ 99588 h 3331675"/>
              <a:gd name="connsiteX11" fmla="*/ 4291342 w 7278987"/>
              <a:gd name="connsiteY11" fmla="*/ 90534 h 3331675"/>
              <a:gd name="connsiteX12" fmla="*/ 4155540 w 7278987"/>
              <a:gd name="connsiteY12" fmla="*/ 72427 h 3331675"/>
              <a:gd name="connsiteX13" fmla="*/ 4028792 w 7278987"/>
              <a:gd name="connsiteY13" fmla="*/ 63374 h 3331675"/>
              <a:gd name="connsiteX14" fmla="*/ 3874883 w 7278987"/>
              <a:gd name="connsiteY14" fmla="*/ 45267 h 3331675"/>
              <a:gd name="connsiteX15" fmla="*/ 1982708 w 7278987"/>
              <a:gd name="connsiteY15" fmla="*/ 36214 h 3331675"/>
              <a:gd name="connsiteX16" fmla="*/ 1774479 w 7278987"/>
              <a:gd name="connsiteY16" fmla="*/ 9053 h 3331675"/>
              <a:gd name="connsiteX17" fmla="*/ 1647730 w 7278987"/>
              <a:gd name="connsiteY17" fmla="*/ 0 h 3331675"/>
              <a:gd name="connsiteX18" fmla="*/ 1176950 w 7278987"/>
              <a:gd name="connsiteY18" fmla="*/ 9053 h 3331675"/>
              <a:gd name="connsiteX19" fmla="*/ 1104522 w 7278987"/>
              <a:gd name="connsiteY19" fmla="*/ 27160 h 3331675"/>
              <a:gd name="connsiteX20" fmla="*/ 995881 w 7278987"/>
              <a:gd name="connsiteY20" fmla="*/ 45267 h 3331675"/>
              <a:gd name="connsiteX21" fmla="*/ 742384 w 7278987"/>
              <a:gd name="connsiteY21" fmla="*/ 63374 h 3331675"/>
              <a:gd name="connsiteX22" fmla="*/ 642796 w 7278987"/>
              <a:gd name="connsiteY22" fmla="*/ 81481 h 3331675"/>
              <a:gd name="connsiteX23" fmla="*/ 597528 w 7278987"/>
              <a:gd name="connsiteY23" fmla="*/ 90534 h 3331675"/>
              <a:gd name="connsiteX24" fmla="*/ 561314 w 7278987"/>
              <a:gd name="connsiteY24" fmla="*/ 99588 h 3331675"/>
              <a:gd name="connsiteX25" fmla="*/ 506994 w 7278987"/>
              <a:gd name="connsiteY25" fmla="*/ 108641 h 3331675"/>
              <a:gd name="connsiteX26" fmla="*/ 425512 w 7278987"/>
              <a:gd name="connsiteY26" fmla="*/ 135802 h 3331675"/>
              <a:gd name="connsiteX27" fmla="*/ 398352 w 7278987"/>
              <a:gd name="connsiteY27" fmla="*/ 144855 h 3331675"/>
              <a:gd name="connsiteX28" fmla="*/ 371192 w 7278987"/>
              <a:gd name="connsiteY28" fmla="*/ 153909 h 3331675"/>
              <a:gd name="connsiteX29" fmla="*/ 307817 w 7278987"/>
              <a:gd name="connsiteY29" fmla="*/ 172015 h 3331675"/>
              <a:gd name="connsiteX30" fmla="*/ 217283 w 7278987"/>
              <a:gd name="connsiteY30" fmla="*/ 226336 h 3331675"/>
              <a:gd name="connsiteX31" fmla="*/ 190122 w 7278987"/>
              <a:gd name="connsiteY31" fmla="*/ 244443 h 3331675"/>
              <a:gd name="connsiteX32" fmla="*/ 153908 w 7278987"/>
              <a:gd name="connsiteY32" fmla="*/ 298764 h 3331675"/>
              <a:gd name="connsiteX33" fmla="*/ 135802 w 7278987"/>
              <a:gd name="connsiteY33" fmla="*/ 325924 h 3331675"/>
              <a:gd name="connsiteX34" fmla="*/ 108641 w 7278987"/>
              <a:gd name="connsiteY34" fmla="*/ 380245 h 3331675"/>
              <a:gd name="connsiteX35" fmla="*/ 99588 w 7278987"/>
              <a:gd name="connsiteY35" fmla="*/ 796705 h 3331675"/>
              <a:gd name="connsiteX36" fmla="*/ 72427 w 7278987"/>
              <a:gd name="connsiteY36" fmla="*/ 878186 h 3331675"/>
              <a:gd name="connsiteX37" fmla="*/ 54320 w 7278987"/>
              <a:gd name="connsiteY37" fmla="*/ 932507 h 3331675"/>
              <a:gd name="connsiteX38" fmla="*/ 45267 w 7278987"/>
              <a:gd name="connsiteY38" fmla="*/ 959667 h 3331675"/>
              <a:gd name="connsiteX39" fmla="*/ 27160 w 7278987"/>
              <a:gd name="connsiteY39" fmla="*/ 1023041 h 3331675"/>
              <a:gd name="connsiteX40" fmla="*/ 18107 w 7278987"/>
              <a:gd name="connsiteY40" fmla="*/ 1095469 h 3331675"/>
              <a:gd name="connsiteX41" fmla="*/ 0 w 7278987"/>
              <a:gd name="connsiteY41" fmla="*/ 1367073 h 3331675"/>
              <a:gd name="connsiteX42" fmla="*/ 9053 w 7278987"/>
              <a:gd name="connsiteY42" fmla="*/ 1638677 h 3331675"/>
              <a:gd name="connsiteX43" fmla="*/ 27160 w 7278987"/>
              <a:gd name="connsiteY43" fmla="*/ 1801639 h 3331675"/>
              <a:gd name="connsiteX44" fmla="*/ 36213 w 7278987"/>
              <a:gd name="connsiteY44" fmla="*/ 1955548 h 3331675"/>
              <a:gd name="connsiteX45" fmla="*/ 45267 w 7278987"/>
              <a:gd name="connsiteY45" fmla="*/ 1982709 h 3331675"/>
              <a:gd name="connsiteX46" fmla="*/ 54320 w 7278987"/>
              <a:gd name="connsiteY46" fmla="*/ 2046083 h 3331675"/>
              <a:gd name="connsiteX47" fmla="*/ 99588 w 7278987"/>
              <a:gd name="connsiteY47" fmla="*/ 2127564 h 3331675"/>
              <a:gd name="connsiteX48" fmla="*/ 117695 w 7278987"/>
              <a:gd name="connsiteY48" fmla="*/ 2154724 h 3331675"/>
              <a:gd name="connsiteX49" fmla="*/ 126748 w 7278987"/>
              <a:gd name="connsiteY49" fmla="*/ 2181885 h 3331675"/>
              <a:gd name="connsiteX50" fmla="*/ 153908 w 7278987"/>
              <a:gd name="connsiteY50" fmla="*/ 2199992 h 3331675"/>
              <a:gd name="connsiteX51" fmla="*/ 181069 w 7278987"/>
              <a:gd name="connsiteY51" fmla="*/ 2227152 h 3331675"/>
              <a:gd name="connsiteX52" fmla="*/ 226336 w 7278987"/>
              <a:gd name="connsiteY52" fmla="*/ 2263366 h 3331675"/>
              <a:gd name="connsiteX53" fmla="*/ 280657 w 7278987"/>
              <a:gd name="connsiteY53" fmla="*/ 2299580 h 3331675"/>
              <a:gd name="connsiteX54" fmla="*/ 371192 w 7278987"/>
              <a:gd name="connsiteY54" fmla="*/ 2353901 h 3331675"/>
              <a:gd name="connsiteX55" fmla="*/ 398352 w 7278987"/>
              <a:gd name="connsiteY55" fmla="*/ 2372008 h 3331675"/>
              <a:gd name="connsiteX56" fmla="*/ 452673 w 7278987"/>
              <a:gd name="connsiteY56" fmla="*/ 2390114 h 3331675"/>
              <a:gd name="connsiteX57" fmla="*/ 479833 w 7278987"/>
              <a:gd name="connsiteY57" fmla="*/ 2408221 h 3331675"/>
              <a:gd name="connsiteX58" fmla="*/ 543208 w 7278987"/>
              <a:gd name="connsiteY58" fmla="*/ 2426328 h 3331675"/>
              <a:gd name="connsiteX59" fmla="*/ 615635 w 7278987"/>
              <a:gd name="connsiteY59" fmla="*/ 2444435 h 3331675"/>
              <a:gd name="connsiteX60" fmla="*/ 651849 w 7278987"/>
              <a:gd name="connsiteY60" fmla="*/ 2462542 h 3331675"/>
              <a:gd name="connsiteX61" fmla="*/ 688063 w 7278987"/>
              <a:gd name="connsiteY61" fmla="*/ 2471596 h 3331675"/>
              <a:gd name="connsiteX62" fmla="*/ 715223 w 7278987"/>
              <a:gd name="connsiteY62" fmla="*/ 2480649 h 3331675"/>
              <a:gd name="connsiteX63" fmla="*/ 814811 w 7278987"/>
              <a:gd name="connsiteY63" fmla="*/ 2507810 h 3331675"/>
              <a:gd name="connsiteX64" fmla="*/ 841972 w 7278987"/>
              <a:gd name="connsiteY64" fmla="*/ 2525916 h 3331675"/>
              <a:gd name="connsiteX65" fmla="*/ 896293 w 7278987"/>
              <a:gd name="connsiteY65" fmla="*/ 2544023 h 3331675"/>
              <a:gd name="connsiteX66" fmla="*/ 923453 w 7278987"/>
              <a:gd name="connsiteY66" fmla="*/ 2562130 h 3331675"/>
              <a:gd name="connsiteX67" fmla="*/ 950613 w 7278987"/>
              <a:gd name="connsiteY67" fmla="*/ 2589291 h 3331675"/>
              <a:gd name="connsiteX68" fmla="*/ 1041148 w 7278987"/>
              <a:gd name="connsiteY68" fmla="*/ 2616451 h 3331675"/>
              <a:gd name="connsiteX69" fmla="*/ 1068308 w 7278987"/>
              <a:gd name="connsiteY69" fmla="*/ 2625505 h 3331675"/>
              <a:gd name="connsiteX70" fmla="*/ 1149790 w 7278987"/>
              <a:gd name="connsiteY70" fmla="*/ 2643612 h 3331675"/>
              <a:gd name="connsiteX71" fmla="*/ 1213164 w 7278987"/>
              <a:gd name="connsiteY71" fmla="*/ 2670772 h 3331675"/>
              <a:gd name="connsiteX72" fmla="*/ 1240324 w 7278987"/>
              <a:gd name="connsiteY72" fmla="*/ 2679825 h 3331675"/>
              <a:gd name="connsiteX73" fmla="*/ 1312752 w 7278987"/>
              <a:gd name="connsiteY73" fmla="*/ 2697932 h 3331675"/>
              <a:gd name="connsiteX74" fmla="*/ 1348966 w 7278987"/>
              <a:gd name="connsiteY74" fmla="*/ 2706986 h 3331675"/>
              <a:gd name="connsiteX75" fmla="*/ 1385180 w 7278987"/>
              <a:gd name="connsiteY75" fmla="*/ 2716039 h 3331675"/>
              <a:gd name="connsiteX76" fmla="*/ 1439501 w 7278987"/>
              <a:gd name="connsiteY76" fmla="*/ 2734146 h 3331675"/>
              <a:gd name="connsiteX77" fmla="*/ 1511928 w 7278987"/>
              <a:gd name="connsiteY77" fmla="*/ 2752253 h 3331675"/>
              <a:gd name="connsiteX78" fmla="*/ 1548142 w 7278987"/>
              <a:gd name="connsiteY78" fmla="*/ 2770360 h 3331675"/>
              <a:gd name="connsiteX79" fmla="*/ 1620570 w 7278987"/>
              <a:gd name="connsiteY79" fmla="*/ 2788467 h 3331675"/>
              <a:gd name="connsiteX80" fmla="*/ 1711105 w 7278987"/>
              <a:gd name="connsiteY80" fmla="*/ 2806574 h 3331675"/>
              <a:gd name="connsiteX81" fmla="*/ 1747318 w 7278987"/>
              <a:gd name="connsiteY81" fmla="*/ 2815627 h 3331675"/>
              <a:gd name="connsiteX82" fmla="*/ 1828800 w 7278987"/>
              <a:gd name="connsiteY82" fmla="*/ 2842788 h 3331675"/>
              <a:gd name="connsiteX83" fmla="*/ 1901227 w 7278987"/>
              <a:gd name="connsiteY83" fmla="*/ 2860895 h 3331675"/>
              <a:gd name="connsiteX84" fmla="*/ 1928388 w 7278987"/>
              <a:gd name="connsiteY84" fmla="*/ 2879002 h 3331675"/>
              <a:gd name="connsiteX85" fmla="*/ 1973655 w 7278987"/>
              <a:gd name="connsiteY85" fmla="*/ 2888055 h 3331675"/>
              <a:gd name="connsiteX86" fmla="*/ 2000815 w 7278987"/>
              <a:gd name="connsiteY86" fmla="*/ 2897109 h 3331675"/>
              <a:gd name="connsiteX87" fmla="*/ 2073243 w 7278987"/>
              <a:gd name="connsiteY87" fmla="*/ 2915215 h 3331675"/>
              <a:gd name="connsiteX88" fmla="*/ 2109457 w 7278987"/>
              <a:gd name="connsiteY88" fmla="*/ 2924269 h 3331675"/>
              <a:gd name="connsiteX89" fmla="*/ 2154724 w 7278987"/>
              <a:gd name="connsiteY89" fmla="*/ 2942376 h 3331675"/>
              <a:gd name="connsiteX90" fmla="*/ 2245259 w 7278987"/>
              <a:gd name="connsiteY90" fmla="*/ 2960483 h 3331675"/>
              <a:gd name="connsiteX91" fmla="*/ 2326740 w 7278987"/>
              <a:gd name="connsiteY91" fmla="*/ 2987643 h 3331675"/>
              <a:gd name="connsiteX92" fmla="*/ 2399168 w 7278987"/>
              <a:gd name="connsiteY92" fmla="*/ 3005750 h 3331675"/>
              <a:gd name="connsiteX93" fmla="*/ 2435382 w 7278987"/>
              <a:gd name="connsiteY93" fmla="*/ 3023857 h 3331675"/>
              <a:gd name="connsiteX94" fmla="*/ 2589291 w 7278987"/>
              <a:gd name="connsiteY94" fmla="*/ 3041964 h 3331675"/>
              <a:gd name="connsiteX95" fmla="*/ 2679825 w 7278987"/>
              <a:gd name="connsiteY95" fmla="*/ 3069124 h 3331675"/>
              <a:gd name="connsiteX96" fmla="*/ 2734146 w 7278987"/>
              <a:gd name="connsiteY96" fmla="*/ 3087231 h 3331675"/>
              <a:gd name="connsiteX97" fmla="*/ 2770360 w 7278987"/>
              <a:gd name="connsiteY97" fmla="*/ 3096285 h 3331675"/>
              <a:gd name="connsiteX98" fmla="*/ 2797520 w 7278987"/>
              <a:gd name="connsiteY98" fmla="*/ 3105338 h 3331675"/>
              <a:gd name="connsiteX99" fmla="*/ 2915215 w 7278987"/>
              <a:gd name="connsiteY99" fmla="*/ 3132499 h 3331675"/>
              <a:gd name="connsiteX100" fmla="*/ 2942376 w 7278987"/>
              <a:gd name="connsiteY100" fmla="*/ 3150606 h 3331675"/>
              <a:gd name="connsiteX101" fmla="*/ 3041964 w 7278987"/>
              <a:gd name="connsiteY101" fmla="*/ 3177766 h 3331675"/>
              <a:gd name="connsiteX102" fmla="*/ 3096285 w 7278987"/>
              <a:gd name="connsiteY102" fmla="*/ 3186819 h 3331675"/>
              <a:gd name="connsiteX103" fmla="*/ 3159659 w 7278987"/>
              <a:gd name="connsiteY103" fmla="*/ 3204926 h 3331675"/>
              <a:gd name="connsiteX104" fmla="*/ 3186819 w 7278987"/>
              <a:gd name="connsiteY104" fmla="*/ 3213980 h 3331675"/>
              <a:gd name="connsiteX105" fmla="*/ 3223033 w 7278987"/>
              <a:gd name="connsiteY105" fmla="*/ 3223033 h 3331675"/>
              <a:gd name="connsiteX106" fmla="*/ 3250194 w 7278987"/>
              <a:gd name="connsiteY106" fmla="*/ 3232087 h 3331675"/>
              <a:gd name="connsiteX107" fmla="*/ 3331675 w 7278987"/>
              <a:gd name="connsiteY107" fmla="*/ 3250194 h 3331675"/>
              <a:gd name="connsiteX108" fmla="*/ 3449370 w 7278987"/>
              <a:gd name="connsiteY108" fmla="*/ 3277354 h 3331675"/>
              <a:gd name="connsiteX109" fmla="*/ 3585172 w 7278987"/>
              <a:gd name="connsiteY109" fmla="*/ 3295461 h 3331675"/>
              <a:gd name="connsiteX110" fmla="*/ 3675707 w 7278987"/>
              <a:gd name="connsiteY110" fmla="*/ 3304514 h 3331675"/>
              <a:gd name="connsiteX111" fmla="*/ 3748134 w 7278987"/>
              <a:gd name="connsiteY111" fmla="*/ 3313568 h 3331675"/>
              <a:gd name="connsiteX112" fmla="*/ 4662534 w 7278987"/>
              <a:gd name="connsiteY112" fmla="*/ 3322621 h 3331675"/>
              <a:gd name="connsiteX113" fmla="*/ 6083928 w 7278987"/>
              <a:gd name="connsiteY113" fmla="*/ 3331675 h 3331675"/>
              <a:gd name="connsiteX114" fmla="*/ 6400800 w 7278987"/>
              <a:gd name="connsiteY114" fmla="*/ 3322621 h 3331675"/>
              <a:gd name="connsiteX115" fmla="*/ 6554708 w 7278987"/>
              <a:gd name="connsiteY115" fmla="*/ 3313568 h 3331675"/>
              <a:gd name="connsiteX116" fmla="*/ 6808206 w 7278987"/>
              <a:gd name="connsiteY116" fmla="*/ 3304514 h 3331675"/>
              <a:gd name="connsiteX117" fmla="*/ 6980221 w 7278987"/>
              <a:gd name="connsiteY117" fmla="*/ 3286408 h 3331675"/>
              <a:gd name="connsiteX118" fmla="*/ 7007382 w 7278987"/>
              <a:gd name="connsiteY118" fmla="*/ 3268301 h 3331675"/>
              <a:gd name="connsiteX119" fmla="*/ 7016435 w 7278987"/>
              <a:gd name="connsiteY119" fmla="*/ 3241140 h 3331675"/>
              <a:gd name="connsiteX120" fmla="*/ 7043596 w 7278987"/>
              <a:gd name="connsiteY120" fmla="*/ 3232087 h 3331675"/>
              <a:gd name="connsiteX121" fmla="*/ 7070756 w 7278987"/>
              <a:gd name="connsiteY121" fmla="*/ 3213980 h 3331675"/>
              <a:gd name="connsiteX122" fmla="*/ 7106970 w 7278987"/>
              <a:gd name="connsiteY122" fmla="*/ 3177766 h 3331675"/>
              <a:gd name="connsiteX123" fmla="*/ 7125077 w 7278987"/>
              <a:gd name="connsiteY123" fmla="*/ 3150606 h 3331675"/>
              <a:gd name="connsiteX124" fmla="*/ 7134130 w 7278987"/>
              <a:gd name="connsiteY124" fmla="*/ 3123445 h 3331675"/>
              <a:gd name="connsiteX125" fmla="*/ 7161291 w 7278987"/>
              <a:gd name="connsiteY125" fmla="*/ 3105338 h 3331675"/>
              <a:gd name="connsiteX126" fmla="*/ 7179398 w 7278987"/>
              <a:gd name="connsiteY126" fmla="*/ 3051017 h 3331675"/>
              <a:gd name="connsiteX127" fmla="*/ 7197505 w 7278987"/>
              <a:gd name="connsiteY127" fmla="*/ 3023857 h 3331675"/>
              <a:gd name="connsiteX128" fmla="*/ 7215611 w 7278987"/>
              <a:gd name="connsiteY128" fmla="*/ 2915215 h 3331675"/>
              <a:gd name="connsiteX129" fmla="*/ 7233718 w 7278987"/>
              <a:gd name="connsiteY129" fmla="*/ 2815627 h 3331675"/>
              <a:gd name="connsiteX130" fmla="*/ 7242772 w 7278987"/>
              <a:gd name="connsiteY130" fmla="*/ 2480649 h 3331675"/>
              <a:gd name="connsiteX131" fmla="*/ 7260879 w 7278987"/>
              <a:gd name="connsiteY131" fmla="*/ 2362954 h 3331675"/>
              <a:gd name="connsiteX132" fmla="*/ 7278986 w 7278987"/>
              <a:gd name="connsiteY132" fmla="*/ 2163778 h 3331675"/>
              <a:gd name="connsiteX133" fmla="*/ 7259766 w 7278987"/>
              <a:gd name="connsiteY133" fmla="*/ 1469759 h 3331675"/>
              <a:gd name="connsiteX134" fmla="*/ 7255458 w 7278987"/>
              <a:gd name="connsiteY134" fmla="*/ 1330520 h 3331675"/>
              <a:gd name="connsiteX135" fmla="*/ 7207963 w 7278987"/>
              <a:gd name="connsiteY135" fmla="*/ 548824 h 3331675"/>
              <a:gd name="connsiteX0" fmla="*/ 7207963 w 7279284"/>
              <a:gd name="connsiteY0" fmla="*/ 548824 h 3331675"/>
              <a:gd name="connsiteX1" fmla="*/ 7106970 w 7279284"/>
              <a:gd name="connsiteY1" fmla="*/ 289711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06970 w 7279284"/>
              <a:gd name="connsiteY122" fmla="*/ 3177766 h 3331675"/>
              <a:gd name="connsiteX123" fmla="*/ 7125077 w 7279284"/>
              <a:gd name="connsiteY123" fmla="*/ 3150606 h 3331675"/>
              <a:gd name="connsiteX124" fmla="*/ 7134130 w 7279284"/>
              <a:gd name="connsiteY124" fmla="*/ 3123445 h 3331675"/>
              <a:gd name="connsiteX125" fmla="*/ 7161291 w 7279284"/>
              <a:gd name="connsiteY125" fmla="*/ 3105338 h 3331675"/>
              <a:gd name="connsiteX126" fmla="*/ 7179398 w 7279284"/>
              <a:gd name="connsiteY126" fmla="*/ 3051017 h 3331675"/>
              <a:gd name="connsiteX127" fmla="*/ 7197505 w 7279284"/>
              <a:gd name="connsiteY127" fmla="*/ 3023857 h 3331675"/>
              <a:gd name="connsiteX128" fmla="*/ 7215611 w 7279284"/>
              <a:gd name="connsiteY128" fmla="*/ 2915215 h 3331675"/>
              <a:gd name="connsiteX129" fmla="*/ 7233718 w 7279284"/>
              <a:gd name="connsiteY129" fmla="*/ 2815627 h 3331675"/>
              <a:gd name="connsiteX130" fmla="*/ 7242772 w 7279284"/>
              <a:gd name="connsiteY130" fmla="*/ 2480649 h 3331675"/>
              <a:gd name="connsiteX131" fmla="*/ 7278986 w 7279284"/>
              <a:gd name="connsiteY131" fmla="*/ 2163778 h 3331675"/>
              <a:gd name="connsiteX132" fmla="*/ 7259766 w 7279284"/>
              <a:gd name="connsiteY132" fmla="*/ 1469759 h 3331675"/>
              <a:gd name="connsiteX133" fmla="*/ 7255458 w 7279284"/>
              <a:gd name="connsiteY133" fmla="*/ 1330520 h 3331675"/>
              <a:gd name="connsiteX134" fmla="*/ 7207963 w 7279284"/>
              <a:gd name="connsiteY134" fmla="*/ 548824 h 3331675"/>
              <a:gd name="connsiteX0" fmla="*/ 7207963 w 7279284"/>
              <a:gd name="connsiteY0" fmla="*/ 548824 h 3331675"/>
              <a:gd name="connsiteX1" fmla="*/ 7087411 w 7279284"/>
              <a:gd name="connsiteY1" fmla="*/ 309271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06970 w 7279284"/>
              <a:gd name="connsiteY122" fmla="*/ 3177766 h 3331675"/>
              <a:gd name="connsiteX123" fmla="*/ 7125077 w 7279284"/>
              <a:gd name="connsiteY123" fmla="*/ 3150606 h 3331675"/>
              <a:gd name="connsiteX124" fmla="*/ 7134130 w 7279284"/>
              <a:gd name="connsiteY124" fmla="*/ 3123445 h 3331675"/>
              <a:gd name="connsiteX125" fmla="*/ 7161291 w 7279284"/>
              <a:gd name="connsiteY125" fmla="*/ 3105338 h 3331675"/>
              <a:gd name="connsiteX126" fmla="*/ 7179398 w 7279284"/>
              <a:gd name="connsiteY126" fmla="*/ 3051017 h 3331675"/>
              <a:gd name="connsiteX127" fmla="*/ 7197505 w 7279284"/>
              <a:gd name="connsiteY127" fmla="*/ 3023857 h 3331675"/>
              <a:gd name="connsiteX128" fmla="*/ 7215611 w 7279284"/>
              <a:gd name="connsiteY128" fmla="*/ 2915215 h 3331675"/>
              <a:gd name="connsiteX129" fmla="*/ 7233718 w 7279284"/>
              <a:gd name="connsiteY129" fmla="*/ 2815627 h 3331675"/>
              <a:gd name="connsiteX130" fmla="*/ 7242772 w 7279284"/>
              <a:gd name="connsiteY130" fmla="*/ 2480649 h 3331675"/>
              <a:gd name="connsiteX131" fmla="*/ 7278986 w 7279284"/>
              <a:gd name="connsiteY131" fmla="*/ 2163778 h 3331675"/>
              <a:gd name="connsiteX132" fmla="*/ 7259766 w 7279284"/>
              <a:gd name="connsiteY132" fmla="*/ 1469759 h 3331675"/>
              <a:gd name="connsiteX133" fmla="*/ 7255458 w 7279284"/>
              <a:gd name="connsiteY133" fmla="*/ 1330520 h 3331675"/>
              <a:gd name="connsiteX134" fmla="*/ 7207963 w 7279284"/>
              <a:gd name="connsiteY134" fmla="*/ 548824 h 3331675"/>
              <a:gd name="connsiteX0" fmla="*/ 7207963 w 7279284"/>
              <a:gd name="connsiteY0" fmla="*/ 548824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06970 w 7279284"/>
              <a:gd name="connsiteY122" fmla="*/ 3177766 h 3331675"/>
              <a:gd name="connsiteX123" fmla="*/ 7125077 w 7279284"/>
              <a:gd name="connsiteY123" fmla="*/ 3150606 h 3331675"/>
              <a:gd name="connsiteX124" fmla="*/ 7134130 w 7279284"/>
              <a:gd name="connsiteY124" fmla="*/ 3123445 h 3331675"/>
              <a:gd name="connsiteX125" fmla="*/ 7161291 w 7279284"/>
              <a:gd name="connsiteY125" fmla="*/ 3105338 h 3331675"/>
              <a:gd name="connsiteX126" fmla="*/ 7179398 w 7279284"/>
              <a:gd name="connsiteY126" fmla="*/ 3051017 h 3331675"/>
              <a:gd name="connsiteX127" fmla="*/ 7197505 w 7279284"/>
              <a:gd name="connsiteY127" fmla="*/ 3023857 h 3331675"/>
              <a:gd name="connsiteX128" fmla="*/ 7215611 w 7279284"/>
              <a:gd name="connsiteY128" fmla="*/ 2915215 h 3331675"/>
              <a:gd name="connsiteX129" fmla="*/ 7233718 w 7279284"/>
              <a:gd name="connsiteY129" fmla="*/ 2815627 h 3331675"/>
              <a:gd name="connsiteX130" fmla="*/ 7242772 w 7279284"/>
              <a:gd name="connsiteY130" fmla="*/ 2480649 h 3331675"/>
              <a:gd name="connsiteX131" fmla="*/ 7278986 w 7279284"/>
              <a:gd name="connsiteY131" fmla="*/ 2163778 h 3331675"/>
              <a:gd name="connsiteX132" fmla="*/ 7259766 w 7279284"/>
              <a:gd name="connsiteY132" fmla="*/ 1469759 h 3331675"/>
              <a:gd name="connsiteX133" fmla="*/ 7255458 w 7279284"/>
              <a:gd name="connsiteY133" fmla="*/ 1330520 h 3331675"/>
              <a:gd name="connsiteX134" fmla="*/ 7207963 w 7279284"/>
              <a:gd name="connsiteY134" fmla="*/ 548824 h 3331675"/>
              <a:gd name="connsiteX0" fmla="*/ 7207963 w 7279284"/>
              <a:gd name="connsiteY0" fmla="*/ 548824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06970 w 7279284"/>
              <a:gd name="connsiteY122" fmla="*/ 3177766 h 3331675"/>
              <a:gd name="connsiteX123" fmla="*/ 7125077 w 7279284"/>
              <a:gd name="connsiteY123" fmla="*/ 3150606 h 3331675"/>
              <a:gd name="connsiteX124" fmla="*/ 7134130 w 7279284"/>
              <a:gd name="connsiteY124" fmla="*/ 3123445 h 3331675"/>
              <a:gd name="connsiteX125" fmla="*/ 7161291 w 7279284"/>
              <a:gd name="connsiteY125" fmla="*/ 3105338 h 3331675"/>
              <a:gd name="connsiteX126" fmla="*/ 7179398 w 7279284"/>
              <a:gd name="connsiteY126" fmla="*/ 3051017 h 3331675"/>
              <a:gd name="connsiteX127" fmla="*/ 7197505 w 7279284"/>
              <a:gd name="connsiteY127" fmla="*/ 3023857 h 3331675"/>
              <a:gd name="connsiteX128" fmla="*/ 7215611 w 7279284"/>
              <a:gd name="connsiteY128" fmla="*/ 2915215 h 3331675"/>
              <a:gd name="connsiteX129" fmla="*/ 7233718 w 7279284"/>
              <a:gd name="connsiteY129" fmla="*/ 2815627 h 3331675"/>
              <a:gd name="connsiteX130" fmla="*/ 7242772 w 7279284"/>
              <a:gd name="connsiteY130" fmla="*/ 2480649 h 3331675"/>
              <a:gd name="connsiteX131" fmla="*/ 7278986 w 7279284"/>
              <a:gd name="connsiteY131" fmla="*/ 2163778 h 3331675"/>
              <a:gd name="connsiteX132" fmla="*/ 7259766 w 7279284"/>
              <a:gd name="connsiteY132" fmla="*/ 1469759 h 3331675"/>
              <a:gd name="connsiteX133" fmla="*/ 7255458 w 7279284"/>
              <a:gd name="connsiteY133" fmla="*/ 1330520 h 3331675"/>
              <a:gd name="connsiteX134" fmla="*/ 7207963 w 7279284"/>
              <a:gd name="connsiteY134" fmla="*/ 548824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06970 w 7279284"/>
              <a:gd name="connsiteY122" fmla="*/ 3177766 h 3331675"/>
              <a:gd name="connsiteX123" fmla="*/ 7125077 w 7279284"/>
              <a:gd name="connsiteY123" fmla="*/ 3150606 h 3331675"/>
              <a:gd name="connsiteX124" fmla="*/ 7134130 w 7279284"/>
              <a:gd name="connsiteY124" fmla="*/ 3123445 h 3331675"/>
              <a:gd name="connsiteX125" fmla="*/ 7161291 w 7279284"/>
              <a:gd name="connsiteY125" fmla="*/ 3105338 h 3331675"/>
              <a:gd name="connsiteX126" fmla="*/ 7179398 w 7279284"/>
              <a:gd name="connsiteY126" fmla="*/ 3051017 h 3331675"/>
              <a:gd name="connsiteX127" fmla="*/ 7197505 w 7279284"/>
              <a:gd name="connsiteY127" fmla="*/ 3023857 h 3331675"/>
              <a:gd name="connsiteX128" fmla="*/ 7215611 w 7279284"/>
              <a:gd name="connsiteY128" fmla="*/ 2915215 h 3331675"/>
              <a:gd name="connsiteX129" fmla="*/ 7233718 w 7279284"/>
              <a:gd name="connsiteY129" fmla="*/ 2815627 h 3331675"/>
              <a:gd name="connsiteX130" fmla="*/ 7242772 w 7279284"/>
              <a:gd name="connsiteY130" fmla="*/ 2480649 h 3331675"/>
              <a:gd name="connsiteX131" fmla="*/ 7278986 w 7279284"/>
              <a:gd name="connsiteY131" fmla="*/ 2163778 h 3331675"/>
              <a:gd name="connsiteX132" fmla="*/ 7259766 w 7279284"/>
              <a:gd name="connsiteY132" fmla="*/ 1469759 h 3331675"/>
              <a:gd name="connsiteX133" fmla="*/ 7255458 w 7279284"/>
              <a:gd name="connsiteY133" fmla="*/ 1330520 h 3331675"/>
              <a:gd name="connsiteX134" fmla="*/ 7221543 w 7279284"/>
              <a:gd name="connsiteY134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25077 w 7279284"/>
              <a:gd name="connsiteY122" fmla="*/ 3150606 h 3331675"/>
              <a:gd name="connsiteX123" fmla="*/ 7134130 w 7279284"/>
              <a:gd name="connsiteY123" fmla="*/ 3123445 h 3331675"/>
              <a:gd name="connsiteX124" fmla="*/ 7161291 w 7279284"/>
              <a:gd name="connsiteY124" fmla="*/ 3105338 h 3331675"/>
              <a:gd name="connsiteX125" fmla="*/ 7179398 w 7279284"/>
              <a:gd name="connsiteY125" fmla="*/ 3051017 h 3331675"/>
              <a:gd name="connsiteX126" fmla="*/ 7197505 w 7279284"/>
              <a:gd name="connsiteY126" fmla="*/ 3023857 h 3331675"/>
              <a:gd name="connsiteX127" fmla="*/ 7215611 w 7279284"/>
              <a:gd name="connsiteY127" fmla="*/ 2915215 h 3331675"/>
              <a:gd name="connsiteX128" fmla="*/ 7233718 w 7279284"/>
              <a:gd name="connsiteY128" fmla="*/ 2815627 h 3331675"/>
              <a:gd name="connsiteX129" fmla="*/ 7242772 w 7279284"/>
              <a:gd name="connsiteY129" fmla="*/ 2480649 h 3331675"/>
              <a:gd name="connsiteX130" fmla="*/ 7278986 w 7279284"/>
              <a:gd name="connsiteY130" fmla="*/ 2163778 h 3331675"/>
              <a:gd name="connsiteX131" fmla="*/ 7259766 w 7279284"/>
              <a:gd name="connsiteY131" fmla="*/ 1469759 h 3331675"/>
              <a:gd name="connsiteX132" fmla="*/ 7255458 w 7279284"/>
              <a:gd name="connsiteY132" fmla="*/ 1330520 h 3331675"/>
              <a:gd name="connsiteX133" fmla="*/ 7221543 w 7279284"/>
              <a:gd name="connsiteY133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34130 w 7279284"/>
              <a:gd name="connsiteY122" fmla="*/ 3123445 h 3331675"/>
              <a:gd name="connsiteX123" fmla="*/ 7161291 w 7279284"/>
              <a:gd name="connsiteY123" fmla="*/ 3105338 h 3331675"/>
              <a:gd name="connsiteX124" fmla="*/ 7179398 w 7279284"/>
              <a:gd name="connsiteY124" fmla="*/ 3051017 h 3331675"/>
              <a:gd name="connsiteX125" fmla="*/ 7197505 w 7279284"/>
              <a:gd name="connsiteY125" fmla="*/ 3023857 h 3331675"/>
              <a:gd name="connsiteX126" fmla="*/ 7215611 w 7279284"/>
              <a:gd name="connsiteY126" fmla="*/ 2915215 h 3331675"/>
              <a:gd name="connsiteX127" fmla="*/ 7233718 w 7279284"/>
              <a:gd name="connsiteY127" fmla="*/ 2815627 h 3331675"/>
              <a:gd name="connsiteX128" fmla="*/ 7242772 w 7279284"/>
              <a:gd name="connsiteY128" fmla="*/ 2480649 h 3331675"/>
              <a:gd name="connsiteX129" fmla="*/ 7278986 w 7279284"/>
              <a:gd name="connsiteY129" fmla="*/ 2163778 h 3331675"/>
              <a:gd name="connsiteX130" fmla="*/ 7259766 w 7279284"/>
              <a:gd name="connsiteY130" fmla="*/ 1469759 h 3331675"/>
              <a:gd name="connsiteX131" fmla="*/ 7255458 w 7279284"/>
              <a:gd name="connsiteY131" fmla="*/ 1330520 h 3331675"/>
              <a:gd name="connsiteX132" fmla="*/ 7221543 w 7279284"/>
              <a:gd name="connsiteY132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61291 w 7279284"/>
              <a:gd name="connsiteY122" fmla="*/ 3105338 h 3331675"/>
              <a:gd name="connsiteX123" fmla="*/ 7179398 w 7279284"/>
              <a:gd name="connsiteY123" fmla="*/ 3051017 h 3331675"/>
              <a:gd name="connsiteX124" fmla="*/ 7197505 w 7279284"/>
              <a:gd name="connsiteY124" fmla="*/ 3023857 h 3331675"/>
              <a:gd name="connsiteX125" fmla="*/ 7215611 w 7279284"/>
              <a:gd name="connsiteY125" fmla="*/ 2915215 h 3331675"/>
              <a:gd name="connsiteX126" fmla="*/ 7233718 w 7279284"/>
              <a:gd name="connsiteY126" fmla="*/ 2815627 h 3331675"/>
              <a:gd name="connsiteX127" fmla="*/ 7242772 w 7279284"/>
              <a:gd name="connsiteY127" fmla="*/ 2480649 h 3331675"/>
              <a:gd name="connsiteX128" fmla="*/ 7278986 w 7279284"/>
              <a:gd name="connsiteY128" fmla="*/ 2163778 h 3331675"/>
              <a:gd name="connsiteX129" fmla="*/ 7259766 w 7279284"/>
              <a:gd name="connsiteY129" fmla="*/ 1469759 h 3331675"/>
              <a:gd name="connsiteX130" fmla="*/ 7255458 w 7279284"/>
              <a:gd name="connsiteY130" fmla="*/ 1330520 h 3331675"/>
              <a:gd name="connsiteX131" fmla="*/ 7221543 w 7279284"/>
              <a:gd name="connsiteY131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79398 w 7279284"/>
              <a:gd name="connsiteY122" fmla="*/ 3051017 h 3331675"/>
              <a:gd name="connsiteX123" fmla="*/ 7197505 w 7279284"/>
              <a:gd name="connsiteY123" fmla="*/ 3023857 h 3331675"/>
              <a:gd name="connsiteX124" fmla="*/ 7215611 w 7279284"/>
              <a:gd name="connsiteY124" fmla="*/ 2915215 h 3331675"/>
              <a:gd name="connsiteX125" fmla="*/ 7233718 w 7279284"/>
              <a:gd name="connsiteY125" fmla="*/ 2815627 h 3331675"/>
              <a:gd name="connsiteX126" fmla="*/ 7242772 w 7279284"/>
              <a:gd name="connsiteY126" fmla="*/ 2480649 h 3331675"/>
              <a:gd name="connsiteX127" fmla="*/ 7278986 w 7279284"/>
              <a:gd name="connsiteY127" fmla="*/ 2163778 h 3331675"/>
              <a:gd name="connsiteX128" fmla="*/ 7259766 w 7279284"/>
              <a:gd name="connsiteY128" fmla="*/ 1469759 h 3331675"/>
              <a:gd name="connsiteX129" fmla="*/ 7255458 w 7279284"/>
              <a:gd name="connsiteY129" fmla="*/ 1330520 h 3331675"/>
              <a:gd name="connsiteX130" fmla="*/ 7221543 w 7279284"/>
              <a:gd name="connsiteY130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97505 w 7279284"/>
              <a:gd name="connsiteY122" fmla="*/ 3023857 h 3331675"/>
              <a:gd name="connsiteX123" fmla="*/ 7215611 w 7279284"/>
              <a:gd name="connsiteY123" fmla="*/ 2915215 h 3331675"/>
              <a:gd name="connsiteX124" fmla="*/ 7233718 w 7279284"/>
              <a:gd name="connsiteY124" fmla="*/ 2815627 h 3331675"/>
              <a:gd name="connsiteX125" fmla="*/ 7242772 w 7279284"/>
              <a:gd name="connsiteY125" fmla="*/ 2480649 h 3331675"/>
              <a:gd name="connsiteX126" fmla="*/ 7278986 w 7279284"/>
              <a:gd name="connsiteY126" fmla="*/ 2163778 h 3331675"/>
              <a:gd name="connsiteX127" fmla="*/ 7259766 w 7279284"/>
              <a:gd name="connsiteY127" fmla="*/ 1469759 h 3331675"/>
              <a:gd name="connsiteX128" fmla="*/ 7255458 w 7279284"/>
              <a:gd name="connsiteY128" fmla="*/ 1330520 h 3331675"/>
              <a:gd name="connsiteX129" fmla="*/ 7221543 w 7279284"/>
              <a:gd name="connsiteY129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43596 w 7279284"/>
              <a:gd name="connsiteY119" fmla="*/ 3232087 h 3331675"/>
              <a:gd name="connsiteX120" fmla="*/ 7070756 w 7279284"/>
              <a:gd name="connsiteY120" fmla="*/ 3213980 h 3331675"/>
              <a:gd name="connsiteX121" fmla="*/ 7197505 w 7279284"/>
              <a:gd name="connsiteY121" fmla="*/ 3023857 h 3331675"/>
              <a:gd name="connsiteX122" fmla="*/ 7215611 w 7279284"/>
              <a:gd name="connsiteY122" fmla="*/ 2915215 h 3331675"/>
              <a:gd name="connsiteX123" fmla="*/ 7233718 w 7279284"/>
              <a:gd name="connsiteY123" fmla="*/ 2815627 h 3331675"/>
              <a:gd name="connsiteX124" fmla="*/ 7242772 w 7279284"/>
              <a:gd name="connsiteY124" fmla="*/ 2480649 h 3331675"/>
              <a:gd name="connsiteX125" fmla="*/ 7278986 w 7279284"/>
              <a:gd name="connsiteY125" fmla="*/ 2163778 h 3331675"/>
              <a:gd name="connsiteX126" fmla="*/ 7259766 w 7279284"/>
              <a:gd name="connsiteY126" fmla="*/ 1469759 h 3331675"/>
              <a:gd name="connsiteX127" fmla="*/ 7255458 w 7279284"/>
              <a:gd name="connsiteY127" fmla="*/ 1330520 h 3331675"/>
              <a:gd name="connsiteX128" fmla="*/ 7221543 w 7279284"/>
              <a:gd name="connsiteY128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70756 w 7279284"/>
              <a:gd name="connsiteY119" fmla="*/ 3213980 h 3331675"/>
              <a:gd name="connsiteX120" fmla="*/ 7197505 w 7279284"/>
              <a:gd name="connsiteY120" fmla="*/ 3023857 h 3331675"/>
              <a:gd name="connsiteX121" fmla="*/ 7215611 w 7279284"/>
              <a:gd name="connsiteY121" fmla="*/ 2915215 h 3331675"/>
              <a:gd name="connsiteX122" fmla="*/ 7233718 w 7279284"/>
              <a:gd name="connsiteY122" fmla="*/ 2815627 h 3331675"/>
              <a:gd name="connsiteX123" fmla="*/ 7242772 w 7279284"/>
              <a:gd name="connsiteY123" fmla="*/ 2480649 h 3331675"/>
              <a:gd name="connsiteX124" fmla="*/ 7278986 w 7279284"/>
              <a:gd name="connsiteY124" fmla="*/ 2163778 h 3331675"/>
              <a:gd name="connsiteX125" fmla="*/ 7259766 w 7279284"/>
              <a:gd name="connsiteY125" fmla="*/ 1469759 h 3331675"/>
              <a:gd name="connsiteX126" fmla="*/ 7255458 w 7279284"/>
              <a:gd name="connsiteY126" fmla="*/ 1330520 h 3331675"/>
              <a:gd name="connsiteX127" fmla="*/ 7221543 w 7279284"/>
              <a:gd name="connsiteY127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70756 w 7279284"/>
              <a:gd name="connsiteY118" fmla="*/ 3213980 h 3331675"/>
              <a:gd name="connsiteX119" fmla="*/ 7197505 w 7279284"/>
              <a:gd name="connsiteY119" fmla="*/ 3023857 h 3331675"/>
              <a:gd name="connsiteX120" fmla="*/ 7215611 w 7279284"/>
              <a:gd name="connsiteY120" fmla="*/ 2915215 h 3331675"/>
              <a:gd name="connsiteX121" fmla="*/ 7233718 w 7279284"/>
              <a:gd name="connsiteY121" fmla="*/ 2815627 h 3331675"/>
              <a:gd name="connsiteX122" fmla="*/ 7242772 w 7279284"/>
              <a:gd name="connsiteY122" fmla="*/ 2480649 h 3331675"/>
              <a:gd name="connsiteX123" fmla="*/ 7278986 w 7279284"/>
              <a:gd name="connsiteY123" fmla="*/ 2163778 h 3331675"/>
              <a:gd name="connsiteX124" fmla="*/ 7259766 w 7279284"/>
              <a:gd name="connsiteY124" fmla="*/ 1469759 h 3331675"/>
              <a:gd name="connsiteX125" fmla="*/ 7255458 w 7279284"/>
              <a:gd name="connsiteY125" fmla="*/ 1330520 h 3331675"/>
              <a:gd name="connsiteX126" fmla="*/ 7221543 w 7279284"/>
              <a:gd name="connsiteY126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170344 w 7279284"/>
              <a:gd name="connsiteY118" fmla="*/ 3209453 h 3331675"/>
              <a:gd name="connsiteX119" fmla="*/ 7197505 w 7279284"/>
              <a:gd name="connsiteY119" fmla="*/ 3023857 h 3331675"/>
              <a:gd name="connsiteX120" fmla="*/ 7215611 w 7279284"/>
              <a:gd name="connsiteY120" fmla="*/ 2915215 h 3331675"/>
              <a:gd name="connsiteX121" fmla="*/ 7233718 w 7279284"/>
              <a:gd name="connsiteY121" fmla="*/ 2815627 h 3331675"/>
              <a:gd name="connsiteX122" fmla="*/ 7242772 w 7279284"/>
              <a:gd name="connsiteY122" fmla="*/ 2480649 h 3331675"/>
              <a:gd name="connsiteX123" fmla="*/ 7278986 w 7279284"/>
              <a:gd name="connsiteY123" fmla="*/ 2163778 h 3331675"/>
              <a:gd name="connsiteX124" fmla="*/ 7259766 w 7279284"/>
              <a:gd name="connsiteY124" fmla="*/ 1469759 h 3331675"/>
              <a:gd name="connsiteX125" fmla="*/ 7255458 w 7279284"/>
              <a:gd name="connsiteY125" fmla="*/ 1330520 h 3331675"/>
              <a:gd name="connsiteX126" fmla="*/ 7221543 w 7279284"/>
              <a:gd name="connsiteY126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192978 w 7279284"/>
              <a:gd name="connsiteY118" fmla="*/ 3109865 h 3331675"/>
              <a:gd name="connsiteX119" fmla="*/ 7197505 w 7279284"/>
              <a:gd name="connsiteY119" fmla="*/ 3023857 h 3331675"/>
              <a:gd name="connsiteX120" fmla="*/ 7215611 w 7279284"/>
              <a:gd name="connsiteY120" fmla="*/ 2915215 h 3331675"/>
              <a:gd name="connsiteX121" fmla="*/ 7233718 w 7279284"/>
              <a:gd name="connsiteY121" fmla="*/ 2815627 h 3331675"/>
              <a:gd name="connsiteX122" fmla="*/ 7242772 w 7279284"/>
              <a:gd name="connsiteY122" fmla="*/ 2480649 h 3331675"/>
              <a:gd name="connsiteX123" fmla="*/ 7278986 w 7279284"/>
              <a:gd name="connsiteY123" fmla="*/ 2163778 h 3331675"/>
              <a:gd name="connsiteX124" fmla="*/ 7259766 w 7279284"/>
              <a:gd name="connsiteY124" fmla="*/ 1469759 h 3331675"/>
              <a:gd name="connsiteX125" fmla="*/ 7255458 w 7279284"/>
              <a:gd name="connsiteY125" fmla="*/ 1330520 h 3331675"/>
              <a:gd name="connsiteX126" fmla="*/ 7221543 w 7279284"/>
              <a:gd name="connsiteY126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197505 w 7279284"/>
              <a:gd name="connsiteY118" fmla="*/ 3023857 h 3331675"/>
              <a:gd name="connsiteX119" fmla="*/ 7215611 w 7279284"/>
              <a:gd name="connsiteY119" fmla="*/ 2915215 h 3331675"/>
              <a:gd name="connsiteX120" fmla="*/ 7233718 w 7279284"/>
              <a:gd name="connsiteY120" fmla="*/ 2815627 h 3331675"/>
              <a:gd name="connsiteX121" fmla="*/ 7242772 w 7279284"/>
              <a:gd name="connsiteY121" fmla="*/ 2480649 h 3331675"/>
              <a:gd name="connsiteX122" fmla="*/ 7278986 w 7279284"/>
              <a:gd name="connsiteY122" fmla="*/ 2163778 h 3331675"/>
              <a:gd name="connsiteX123" fmla="*/ 7259766 w 7279284"/>
              <a:gd name="connsiteY123" fmla="*/ 1469759 h 3331675"/>
              <a:gd name="connsiteX124" fmla="*/ 7255458 w 7279284"/>
              <a:gd name="connsiteY124" fmla="*/ 1330520 h 3331675"/>
              <a:gd name="connsiteX125" fmla="*/ 7221543 w 7279284"/>
              <a:gd name="connsiteY125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7066229 w 7279284"/>
              <a:gd name="connsiteY117" fmla="*/ 3213980 h 3331675"/>
              <a:gd name="connsiteX118" fmla="*/ 7197505 w 7279284"/>
              <a:gd name="connsiteY118" fmla="*/ 3023857 h 3331675"/>
              <a:gd name="connsiteX119" fmla="*/ 7215611 w 7279284"/>
              <a:gd name="connsiteY119" fmla="*/ 2915215 h 3331675"/>
              <a:gd name="connsiteX120" fmla="*/ 7233718 w 7279284"/>
              <a:gd name="connsiteY120" fmla="*/ 2815627 h 3331675"/>
              <a:gd name="connsiteX121" fmla="*/ 7242772 w 7279284"/>
              <a:gd name="connsiteY121" fmla="*/ 2480649 h 3331675"/>
              <a:gd name="connsiteX122" fmla="*/ 7278986 w 7279284"/>
              <a:gd name="connsiteY122" fmla="*/ 2163778 h 3331675"/>
              <a:gd name="connsiteX123" fmla="*/ 7259766 w 7279284"/>
              <a:gd name="connsiteY123" fmla="*/ 1469759 h 3331675"/>
              <a:gd name="connsiteX124" fmla="*/ 7255458 w 7279284"/>
              <a:gd name="connsiteY124" fmla="*/ 1330520 h 3331675"/>
              <a:gd name="connsiteX125" fmla="*/ 7221543 w 7279284"/>
              <a:gd name="connsiteY125" fmla="*/ 449236 h 3331675"/>
              <a:gd name="connsiteX0" fmla="*/ 7221543 w 7260077"/>
              <a:gd name="connsiteY0" fmla="*/ 449236 h 3331675"/>
              <a:gd name="connsiteX1" fmla="*/ 7119098 w 7260077"/>
              <a:gd name="connsiteY1" fmla="*/ 291164 h 3331675"/>
              <a:gd name="connsiteX2" fmla="*/ 7070756 w 7260077"/>
              <a:gd name="connsiteY2" fmla="*/ 280657 h 3331675"/>
              <a:gd name="connsiteX3" fmla="*/ 6880633 w 7260077"/>
              <a:gd name="connsiteY3" fmla="*/ 262550 h 3331675"/>
              <a:gd name="connsiteX4" fmla="*/ 6817259 w 7260077"/>
              <a:gd name="connsiteY4" fmla="*/ 253497 h 3331675"/>
              <a:gd name="connsiteX5" fmla="*/ 6690510 w 7260077"/>
              <a:gd name="connsiteY5" fmla="*/ 244443 h 3331675"/>
              <a:gd name="connsiteX6" fmla="*/ 6627136 w 7260077"/>
              <a:gd name="connsiteY6" fmla="*/ 235390 h 3331675"/>
              <a:gd name="connsiteX7" fmla="*/ 6545655 w 7260077"/>
              <a:gd name="connsiteY7" fmla="*/ 226336 h 3331675"/>
              <a:gd name="connsiteX8" fmla="*/ 6437013 w 7260077"/>
              <a:gd name="connsiteY8" fmla="*/ 208229 h 3331675"/>
              <a:gd name="connsiteX9" fmla="*/ 5884752 w 7260077"/>
              <a:gd name="connsiteY9" fmla="*/ 144855 h 3331675"/>
              <a:gd name="connsiteX10" fmla="*/ 5567881 w 7260077"/>
              <a:gd name="connsiteY10" fmla="*/ 99588 h 3331675"/>
              <a:gd name="connsiteX11" fmla="*/ 4291342 w 7260077"/>
              <a:gd name="connsiteY11" fmla="*/ 90534 h 3331675"/>
              <a:gd name="connsiteX12" fmla="*/ 4155540 w 7260077"/>
              <a:gd name="connsiteY12" fmla="*/ 72427 h 3331675"/>
              <a:gd name="connsiteX13" fmla="*/ 4028792 w 7260077"/>
              <a:gd name="connsiteY13" fmla="*/ 63374 h 3331675"/>
              <a:gd name="connsiteX14" fmla="*/ 3874883 w 7260077"/>
              <a:gd name="connsiteY14" fmla="*/ 45267 h 3331675"/>
              <a:gd name="connsiteX15" fmla="*/ 1982708 w 7260077"/>
              <a:gd name="connsiteY15" fmla="*/ 36214 h 3331675"/>
              <a:gd name="connsiteX16" fmla="*/ 1774479 w 7260077"/>
              <a:gd name="connsiteY16" fmla="*/ 9053 h 3331675"/>
              <a:gd name="connsiteX17" fmla="*/ 1647730 w 7260077"/>
              <a:gd name="connsiteY17" fmla="*/ 0 h 3331675"/>
              <a:gd name="connsiteX18" fmla="*/ 1176950 w 7260077"/>
              <a:gd name="connsiteY18" fmla="*/ 9053 h 3331675"/>
              <a:gd name="connsiteX19" fmla="*/ 1104522 w 7260077"/>
              <a:gd name="connsiteY19" fmla="*/ 27160 h 3331675"/>
              <a:gd name="connsiteX20" fmla="*/ 995881 w 7260077"/>
              <a:gd name="connsiteY20" fmla="*/ 45267 h 3331675"/>
              <a:gd name="connsiteX21" fmla="*/ 742384 w 7260077"/>
              <a:gd name="connsiteY21" fmla="*/ 63374 h 3331675"/>
              <a:gd name="connsiteX22" fmla="*/ 642796 w 7260077"/>
              <a:gd name="connsiteY22" fmla="*/ 81481 h 3331675"/>
              <a:gd name="connsiteX23" fmla="*/ 597528 w 7260077"/>
              <a:gd name="connsiteY23" fmla="*/ 90534 h 3331675"/>
              <a:gd name="connsiteX24" fmla="*/ 561314 w 7260077"/>
              <a:gd name="connsiteY24" fmla="*/ 99588 h 3331675"/>
              <a:gd name="connsiteX25" fmla="*/ 506994 w 7260077"/>
              <a:gd name="connsiteY25" fmla="*/ 108641 h 3331675"/>
              <a:gd name="connsiteX26" fmla="*/ 425512 w 7260077"/>
              <a:gd name="connsiteY26" fmla="*/ 135802 h 3331675"/>
              <a:gd name="connsiteX27" fmla="*/ 398352 w 7260077"/>
              <a:gd name="connsiteY27" fmla="*/ 144855 h 3331675"/>
              <a:gd name="connsiteX28" fmla="*/ 371192 w 7260077"/>
              <a:gd name="connsiteY28" fmla="*/ 153909 h 3331675"/>
              <a:gd name="connsiteX29" fmla="*/ 307817 w 7260077"/>
              <a:gd name="connsiteY29" fmla="*/ 172015 h 3331675"/>
              <a:gd name="connsiteX30" fmla="*/ 217283 w 7260077"/>
              <a:gd name="connsiteY30" fmla="*/ 226336 h 3331675"/>
              <a:gd name="connsiteX31" fmla="*/ 190122 w 7260077"/>
              <a:gd name="connsiteY31" fmla="*/ 244443 h 3331675"/>
              <a:gd name="connsiteX32" fmla="*/ 153908 w 7260077"/>
              <a:gd name="connsiteY32" fmla="*/ 298764 h 3331675"/>
              <a:gd name="connsiteX33" fmla="*/ 135802 w 7260077"/>
              <a:gd name="connsiteY33" fmla="*/ 325924 h 3331675"/>
              <a:gd name="connsiteX34" fmla="*/ 108641 w 7260077"/>
              <a:gd name="connsiteY34" fmla="*/ 380245 h 3331675"/>
              <a:gd name="connsiteX35" fmla="*/ 99588 w 7260077"/>
              <a:gd name="connsiteY35" fmla="*/ 796705 h 3331675"/>
              <a:gd name="connsiteX36" fmla="*/ 72427 w 7260077"/>
              <a:gd name="connsiteY36" fmla="*/ 878186 h 3331675"/>
              <a:gd name="connsiteX37" fmla="*/ 54320 w 7260077"/>
              <a:gd name="connsiteY37" fmla="*/ 932507 h 3331675"/>
              <a:gd name="connsiteX38" fmla="*/ 45267 w 7260077"/>
              <a:gd name="connsiteY38" fmla="*/ 959667 h 3331675"/>
              <a:gd name="connsiteX39" fmla="*/ 27160 w 7260077"/>
              <a:gd name="connsiteY39" fmla="*/ 1023041 h 3331675"/>
              <a:gd name="connsiteX40" fmla="*/ 18107 w 7260077"/>
              <a:gd name="connsiteY40" fmla="*/ 1095469 h 3331675"/>
              <a:gd name="connsiteX41" fmla="*/ 0 w 7260077"/>
              <a:gd name="connsiteY41" fmla="*/ 1367073 h 3331675"/>
              <a:gd name="connsiteX42" fmla="*/ 9053 w 7260077"/>
              <a:gd name="connsiteY42" fmla="*/ 1638677 h 3331675"/>
              <a:gd name="connsiteX43" fmla="*/ 27160 w 7260077"/>
              <a:gd name="connsiteY43" fmla="*/ 1801639 h 3331675"/>
              <a:gd name="connsiteX44" fmla="*/ 36213 w 7260077"/>
              <a:gd name="connsiteY44" fmla="*/ 1955548 h 3331675"/>
              <a:gd name="connsiteX45" fmla="*/ 45267 w 7260077"/>
              <a:gd name="connsiteY45" fmla="*/ 1982709 h 3331675"/>
              <a:gd name="connsiteX46" fmla="*/ 54320 w 7260077"/>
              <a:gd name="connsiteY46" fmla="*/ 2046083 h 3331675"/>
              <a:gd name="connsiteX47" fmla="*/ 99588 w 7260077"/>
              <a:gd name="connsiteY47" fmla="*/ 2127564 h 3331675"/>
              <a:gd name="connsiteX48" fmla="*/ 117695 w 7260077"/>
              <a:gd name="connsiteY48" fmla="*/ 2154724 h 3331675"/>
              <a:gd name="connsiteX49" fmla="*/ 126748 w 7260077"/>
              <a:gd name="connsiteY49" fmla="*/ 2181885 h 3331675"/>
              <a:gd name="connsiteX50" fmla="*/ 153908 w 7260077"/>
              <a:gd name="connsiteY50" fmla="*/ 2199992 h 3331675"/>
              <a:gd name="connsiteX51" fmla="*/ 181069 w 7260077"/>
              <a:gd name="connsiteY51" fmla="*/ 2227152 h 3331675"/>
              <a:gd name="connsiteX52" fmla="*/ 226336 w 7260077"/>
              <a:gd name="connsiteY52" fmla="*/ 2263366 h 3331675"/>
              <a:gd name="connsiteX53" fmla="*/ 280657 w 7260077"/>
              <a:gd name="connsiteY53" fmla="*/ 2299580 h 3331675"/>
              <a:gd name="connsiteX54" fmla="*/ 371192 w 7260077"/>
              <a:gd name="connsiteY54" fmla="*/ 2353901 h 3331675"/>
              <a:gd name="connsiteX55" fmla="*/ 398352 w 7260077"/>
              <a:gd name="connsiteY55" fmla="*/ 2372008 h 3331675"/>
              <a:gd name="connsiteX56" fmla="*/ 452673 w 7260077"/>
              <a:gd name="connsiteY56" fmla="*/ 2390114 h 3331675"/>
              <a:gd name="connsiteX57" fmla="*/ 479833 w 7260077"/>
              <a:gd name="connsiteY57" fmla="*/ 2408221 h 3331675"/>
              <a:gd name="connsiteX58" fmla="*/ 543208 w 7260077"/>
              <a:gd name="connsiteY58" fmla="*/ 2426328 h 3331675"/>
              <a:gd name="connsiteX59" fmla="*/ 615635 w 7260077"/>
              <a:gd name="connsiteY59" fmla="*/ 2444435 h 3331675"/>
              <a:gd name="connsiteX60" fmla="*/ 651849 w 7260077"/>
              <a:gd name="connsiteY60" fmla="*/ 2462542 h 3331675"/>
              <a:gd name="connsiteX61" fmla="*/ 688063 w 7260077"/>
              <a:gd name="connsiteY61" fmla="*/ 2471596 h 3331675"/>
              <a:gd name="connsiteX62" fmla="*/ 715223 w 7260077"/>
              <a:gd name="connsiteY62" fmla="*/ 2480649 h 3331675"/>
              <a:gd name="connsiteX63" fmla="*/ 814811 w 7260077"/>
              <a:gd name="connsiteY63" fmla="*/ 2507810 h 3331675"/>
              <a:gd name="connsiteX64" fmla="*/ 841972 w 7260077"/>
              <a:gd name="connsiteY64" fmla="*/ 2525916 h 3331675"/>
              <a:gd name="connsiteX65" fmla="*/ 896293 w 7260077"/>
              <a:gd name="connsiteY65" fmla="*/ 2544023 h 3331675"/>
              <a:gd name="connsiteX66" fmla="*/ 923453 w 7260077"/>
              <a:gd name="connsiteY66" fmla="*/ 2562130 h 3331675"/>
              <a:gd name="connsiteX67" fmla="*/ 950613 w 7260077"/>
              <a:gd name="connsiteY67" fmla="*/ 2589291 h 3331675"/>
              <a:gd name="connsiteX68" fmla="*/ 1041148 w 7260077"/>
              <a:gd name="connsiteY68" fmla="*/ 2616451 h 3331675"/>
              <a:gd name="connsiteX69" fmla="*/ 1068308 w 7260077"/>
              <a:gd name="connsiteY69" fmla="*/ 2625505 h 3331675"/>
              <a:gd name="connsiteX70" fmla="*/ 1149790 w 7260077"/>
              <a:gd name="connsiteY70" fmla="*/ 2643612 h 3331675"/>
              <a:gd name="connsiteX71" fmla="*/ 1213164 w 7260077"/>
              <a:gd name="connsiteY71" fmla="*/ 2670772 h 3331675"/>
              <a:gd name="connsiteX72" fmla="*/ 1240324 w 7260077"/>
              <a:gd name="connsiteY72" fmla="*/ 2679825 h 3331675"/>
              <a:gd name="connsiteX73" fmla="*/ 1312752 w 7260077"/>
              <a:gd name="connsiteY73" fmla="*/ 2697932 h 3331675"/>
              <a:gd name="connsiteX74" fmla="*/ 1348966 w 7260077"/>
              <a:gd name="connsiteY74" fmla="*/ 2706986 h 3331675"/>
              <a:gd name="connsiteX75" fmla="*/ 1385180 w 7260077"/>
              <a:gd name="connsiteY75" fmla="*/ 2716039 h 3331675"/>
              <a:gd name="connsiteX76" fmla="*/ 1439501 w 7260077"/>
              <a:gd name="connsiteY76" fmla="*/ 2734146 h 3331675"/>
              <a:gd name="connsiteX77" fmla="*/ 1511928 w 7260077"/>
              <a:gd name="connsiteY77" fmla="*/ 2752253 h 3331675"/>
              <a:gd name="connsiteX78" fmla="*/ 1548142 w 7260077"/>
              <a:gd name="connsiteY78" fmla="*/ 2770360 h 3331675"/>
              <a:gd name="connsiteX79" fmla="*/ 1620570 w 7260077"/>
              <a:gd name="connsiteY79" fmla="*/ 2788467 h 3331675"/>
              <a:gd name="connsiteX80" fmla="*/ 1711105 w 7260077"/>
              <a:gd name="connsiteY80" fmla="*/ 2806574 h 3331675"/>
              <a:gd name="connsiteX81" fmla="*/ 1747318 w 7260077"/>
              <a:gd name="connsiteY81" fmla="*/ 2815627 h 3331675"/>
              <a:gd name="connsiteX82" fmla="*/ 1828800 w 7260077"/>
              <a:gd name="connsiteY82" fmla="*/ 2842788 h 3331675"/>
              <a:gd name="connsiteX83" fmla="*/ 1901227 w 7260077"/>
              <a:gd name="connsiteY83" fmla="*/ 2860895 h 3331675"/>
              <a:gd name="connsiteX84" fmla="*/ 1928388 w 7260077"/>
              <a:gd name="connsiteY84" fmla="*/ 2879002 h 3331675"/>
              <a:gd name="connsiteX85" fmla="*/ 1973655 w 7260077"/>
              <a:gd name="connsiteY85" fmla="*/ 2888055 h 3331675"/>
              <a:gd name="connsiteX86" fmla="*/ 2000815 w 7260077"/>
              <a:gd name="connsiteY86" fmla="*/ 2897109 h 3331675"/>
              <a:gd name="connsiteX87" fmla="*/ 2073243 w 7260077"/>
              <a:gd name="connsiteY87" fmla="*/ 2915215 h 3331675"/>
              <a:gd name="connsiteX88" fmla="*/ 2109457 w 7260077"/>
              <a:gd name="connsiteY88" fmla="*/ 2924269 h 3331675"/>
              <a:gd name="connsiteX89" fmla="*/ 2154724 w 7260077"/>
              <a:gd name="connsiteY89" fmla="*/ 2942376 h 3331675"/>
              <a:gd name="connsiteX90" fmla="*/ 2245259 w 7260077"/>
              <a:gd name="connsiteY90" fmla="*/ 2960483 h 3331675"/>
              <a:gd name="connsiteX91" fmla="*/ 2326740 w 7260077"/>
              <a:gd name="connsiteY91" fmla="*/ 2987643 h 3331675"/>
              <a:gd name="connsiteX92" fmla="*/ 2399168 w 7260077"/>
              <a:gd name="connsiteY92" fmla="*/ 3005750 h 3331675"/>
              <a:gd name="connsiteX93" fmla="*/ 2435382 w 7260077"/>
              <a:gd name="connsiteY93" fmla="*/ 3023857 h 3331675"/>
              <a:gd name="connsiteX94" fmla="*/ 2589291 w 7260077"/>
              <a:gd name="connsiteY94" fmla="*/ 3041964 h 3331675"/>
              <a:gd name="connsiteX95" fmla="*/ 2679825 w 7260077"/>
              <a:gd name="connsiteY95" fmla="*/ 3069124 h 3331675"/>
              <a:gd name="connsiteX96" fmla="*/ 2734146 w 7260077"/>
              <a:gd name="connsiteY96" fmla="*/ 3087231 h 3331675"/>
              <a:gd name="connsiteX97" fmla="*/ 2770360 w 7260077"/>
              <a:gd name="connsiteY97" fmla="*/ 3096285 h 3331675"/>
              <a:gd name="connsiteX98" fmla="*/ 2797520 w 7260077"/>
              <a:gd name="connsiteY98" fmla="*/ 3105338 h 3331675"/>
              <a:gd name="connsiteX99" fmla="*/ 2915215 w 7260077"/>
              <a:gd name="connsiteY99" fmla="*/ 3132499 h 3331675"/>
              <a:gd name="connsiteX100" fmla="*/ 2942376 w 7260077"/>
              <a:gd name="connsiteY100" fmla="*/ 3150606 h 3331675"/>
              <a:gd name="connsiteX101" fmla="*/ 3041964 w 7260077"/>
              <a:gd name="connsiteY101" fmla="*/ 3177766 h 3331675"/>
              <a:gd name="connsiteX102" fmla="*/ 3096285 w 7260077"/>
              <a:gd name="connsiteY102" fmla="*/ 3186819 h 3331675"/>
              <a:gd name="connsiteX103" fmla="*/ 3159659 w 7260077"/>
              <a:gd name="connsiteY103" fmla="*/ 3204926 h 3331675"/>
              <a:gd name="connsiteX104" fmla="*/ 3186819 w 7260077"/>
              <a:gd name="connsiteY104" fmla="*/ 3213980 h 3331675"/>
              <a:gd name="connsiteX105" fmla="*/ 3223033 w 7260077"/>
              <a:gd name="connsiteY105" fmla="*/ 3223033 h 3331675"/>
              <a:gd name="connsiteX106" fmla="*/ 3250194 w 7260077"/>
              <a:gd name="connsiteY106" fmla="*/ 3232087 h 3331675"/>
              <a:gd name="connsiteX107" fmla="*/ 3331675 w 7260077"/>
              <a:gd name="connsiteY107" fmla="*/ 3250194 h 3331675"/>
              <a:gd name="connsiteX108" fmla="*/ 3449370 w 7260077"/>
              <a:gd name="connsiteY108" fmla="*/ 3277354 h 3331675"/>
              <a:gd name="connsiteX109" fmla="*/ 3585172 w 7260077"/>
              <a:gd name="connsiteY109" fmla="*/ 3295461 h 3331675"/>
              <a:gd name="connsiteX110" fmla="*/ 3675707 w 7260077"/>
              <a:gd name="connsiteY110" fmla="*/ 3304514 h 3331675"/>
              <a:gd name="connsiteX111" fmla="*/ 3748134 w 7260077"/>
              <a:gd name="connsiteY111" fmla="*/ 3313568 h 3331675"/>
              <a:gd name="connsiteX112" fmla="*/ 4662534 w 7260077"/>
              <a:gd name="connsiteY112" fmla="*/ 3322621 h 3331675"/>
              <a:gd name="connsiteX113" fmla="*/ 6083928 w 7260077"/>
              <a:gd name="connsiteY113" fmla="*/ 3331675 h 3331675"/>
              <a:gd name="connsiteX114" fmla="*/ 6400800 w 7260077"/>
              <a:gd name="connsiteY114" fmla="*/ 3322621 h 3331675"/>
              <a:gd name="connsiteX115" fmla="*/ 6554708 w 7260077"/>
              <a:gd name="connsiteY115" fmla="*/ 3313568 h 3331675"/>
              <a:gd name="connsiteX116" fmla="*/ 6808206 w 7260077"/>
              <a:gd name="connsiteY116" fmla="*/ 3304514 h 3331675"/>
              <a:gd name="connsiteX117" fmla="*/ 7066229 w 7260077"/>
              <a:gd name="connsiteY117" fmla="*/ 3213980 h 3331675"/>
              <a:gd name="connsiteX118" fmla="*/ 7197505 w 7260077"/>
              <a:gd name="connsiteY118" fmla="*/ 3023857 h 3331675"/>
              <a:gd name="connsiteX119" fmla="*/ 7215611 w 7260077"/>
              <a:gd name="connsiteY119" fmla="*/ 2915215 h 3331675"/>
              <a:gd name="connsiteX120" fmla="*/ 7233718 w 7260077"/>
              <a:gd name="connsiteY120" fmla="*/ 2815627 h 3331675"/>
              <a:gd name="connsiteX121" fmla="*/ 7242772 w 7260077"/>
              <a:gd name="connsiteY121" fmla="*/ 2480649 h 3331675"/>
              <a:gd name="connsiteX122" fmla="*/ 7259766 w 7260077"/>
              <a:gd name="connsiteY122" fmla="*/ 1469759 h 3331675"/>
              <a:gd name="connsiteX123" fmla="*/ 7255458 w 7260077"/>
              <a:gd name="connsiteY123" fmla="*/ 1330520 h 3331675"/>
              <a:gd name="connsiteX124" fmla="*/ 7221543 w 7260077"/>
              <a:gd name="connsiteY124" fmla="*/ 449236 h 3331675"/>
              <a:gd name="connsiteX0" fmla="*/ 7221543 w 7256077"/>
              <a:gd name="connsiteY0" fmla="*/ 449236 h 3331675"/>
              <a:gd name="connsiteX1" fmla="*/ 7119098 w 7256077"/>
              <a:gd name="connsiteY1" fmla="*/ 291164 h 3331675"/>
              <a:gd name="connsiteX2" fmla="*/ 7070756 w 7256077"/>
              <a:gd name="connsiteY2" fmla="*/ 280657 h 3331675"/>
              <a:gd name="connsiteX3" fmla="*/ 6880633 w 7256077"/>
              <a:gd name="connsiteY3" fmla="*/ 262550 h 3331675"/>
              <a:gd name="connsiteX4" fmla="*/ 6817259 w 7256077"/>
              <a:gd name="connsiteY4" fmla="*/ 253497 h 3331675"/>
              <a:gd name="connsiteX5" fmla="*/ 6690510 w 7256077"/>
              <a:gd name="connsiteY5" fmla="*/ 244443 h 3331675"/>
              <a:gd name="connsiteX6" fmla="*/ 6627136 w 7256077"/>
              <a:gd name="connsiteY6" fmla="*/ 235390 h 3331675"/>
              <a:gd name="connsiteX7" fmla="*/ 6545655 w 7256077"/>
              <a:gd name="connsiteY7" fmla="*/ 226336 h 3331675"/>
              <a:gd name="connsiteX8" fmla="*/ 6437013 w 7256077"/>
              <a:gd name="connsiteY8" fmla="*/ 208229 h 3331675"/>
              <a:gd name="connsiteX9" fmla="*/ 5884752 w 7256077"/>
              <a:gd name="connsiteY9" fmla="*/ 144855 h 3331675"/>
              <a:gd name="connsiteX10" fmla="*/ 5567881 w 7256077"/>
              <a:gd name="connsiteY10" fmla="*/ 99588 h 3331675"/>
              <a:gd name="connsiteX11" fmla="*/ 4291342 w 7256077"/>
              <a:gd name="connsiteY11" fmla="*/ 90534 h 3331675"/>
              <a:gd name="connsiteX12" fmla="*/ 4155540 w 7256077"/>
              <a:gd name="connsiteY12" fmla="*/ 72427 h 3331675"/>
              <a:gd name="connsiteX13" fmla="*/ 4028792 w 7256077"/>
              <a:gd name="connsiteY13" fmla="*/ 63374 h 3331675"/>
              <a:gd name="connsiteX14" fmla="*/ 3874883 w 7256077"/>
              <a:gd name="connsiteY14" fmla="*/ 45267 h 3331675"/>
              <a:gd name="connsiteX15" fmla="*/ 1982708 w 7256077"/>
              <a:gd name="connsiteY15" fmla="*/ 36214 h 3331675"/>
              <a:gd name="connsiteX16" fmla="*/ 1774479 w 7256077"/>
              <a:gd name="connsiteY16" fmla="*/ 9053 h 3331675"/>
              <a:gd name="connsiteX17" fmla="*/ 1647730 w 7256077"/>
              <a:gd name="connsiteY17" fmla="*/ 0 h 3331675"/>
              <a:gd name="connsiteX18" fmla="*/ 1176950 w 7256077"/>
              <a:gd name="connsiteY18" fmla="*/ 9053 h 3331675"/>
              <a:gd name="connsiteX19" fmla="*/ 1104522 w 7256077"/>
              <a:gd name="connsiteY19" fmla="*/ 27160 h 3331675"/>
              <a:gd name="connsiteX20" fmla="*/ 995881 w 7256077"/>
              <a:gd name="connsiteY20" fmla="*/ 45267 h 3331675"/>
              <a:gd name="connsiteX21" fmla="*/ 742384 w 7256077"/>
              <a:gd name="connsiteY21" fmla="*/ 63374 h 3331675"/>
              <a:gd name="connsiteX22" fmla="*/ 642796 w 7256077"/>
              <a:gd name="connsiteY22" fmla="*/ 81481 h 3331675"/>
              <a:gd name="connsiteX23" fmla="*/ 597528 w 7256077"/>
              <a:gd name="connsiteY23" fmla="*/ 90534 h 3331675"/>
              <a:gd name="connsiteX24" fmla="*/ 561314 w 7256077"/>
              <a:gd name="connsiteY24" fmla="*/ 99588 h 3331675"/>
              <a:gd name="connsiteX25" fmla="*/ 506994 w 7256077"/>
              <a:gd name="connsiteY25" fmla="*/ 108641 h 3331675"/>
              <a:gd name="connsiteX26" fmla="*/ 425512 w 7256077"/>
              <a:gd name="connsiteY26" fmla="*/ 135802 h 3331675"/>
              <a:gd name="connsiteX27" fmla="*/ 398352 w 7256077"/>
              <a:gd name="connsiteY27" fmla="*/ 144855 h 3331675"/>
              <a:gd name="connsiteX28" fmla="*/ 371192 w 7256077"/>
              <a:gd name="connsiteY28" fmla="*/ 153909 h 3331675"/>
              <a:gd name="connsiteX29" fmla="*/ 307817 w 7256077"/>
              <a:gd name="connsiteY29" fmla="*/ 172015 h 3331675"/>
              <a:gd name="connsiteX30" fmla="*/ 217283 w 7256077"/>
              <a:gd name="connsiteY30" fmla="*/ 226336 h 3331675"/>
              <a:gd name="connsiteX31" fmla="*/ 190122 w 7256077"/>
              <a:gd name="connsiteY31" fmla="*/ 244443 h 3331675"/>
              <a:gd name="connsiteX32" fmla="*/ 153908 w 7256077"/>
              <a:gd name="connsiteY32" fmla="*/ 298764 h 3331675"/>
              <a:gd name="connsiteX33" fmla="*/ 135802 w 7256077"/>
              <a:gd name="connsiteY33" fmla="*/ 325924 h 3331675"/>
              <a:gd name="connsiteX34" fmla="*/ 108641 w 7256077"/>
              <a:gd name="connsiteY34" fmla="*/ 380245 h 3331675"/>
              <a:gd name="connsiteX35" fmla="*/ 99588 w 7256077"/>
              <a:gd name="connsiteY35" fmla="*/ 796705 h 3331675"/>
              <a:gd name="connsiteX36" fmla="*/ 72427 w 7256077"/>
              <a:gd name="connsiteY36" fmla="*/ 878186 h 3331675"/>
              <a:gd name="connsiteX37" fmla="*/ 54320 w 7256077"/>
              <a:gd name="connsiteY37" fmla="*/ 932507 h 3331675"/>
              <a:gd name="connsiteX38" fmla="*/ 45267 w 7256077"/>
              <a:gd name="connsiteY38" fmla="*/ 959667 h 3331675"/>
              <a:gd name="connsiteX39" fmla="*/ 27160 w 7256077"/>
              <a:gd name="connsiteY39" fmla="*/ 1023041 h 3331675"/>
              <a:gd name="connsiteX40" fmla="*/ 18107 w 7256077"/>
              <a:gd name="connsiteY40" fmla="*/ 1095469 h 3331675"/>
              <a:gd name="connsiteX41" fmla="*/ 0 w 7256077"/>
              <a:gd name="connsiteY41" fmla="*/ 1367073 h 3331675"/>
              <a:gd name="connsiteX42" fmla="*/ 9053 w 7256077"/>
              <a:gd name="connsiteY42" fmla="*/ 1638677 h 3331675"/>
              <a:gd name="connsiteX43" fmla="*/ 27160 w 7256077"/>
              <a:gd name="connsiteY43" fmla="*/ 1801639 h 3331675"/>
              <a:gd name="connsiteX44" fmla="*/ 36213 w 7256077"/>
              <a:gd name="connsiteY44" fmla="*/ 1955548 h 3331675"/>
              <a:gd name="connsiteX45" fmla="*/ 45267 w 7256077"/>
              <a:gd name="connsiteY45" fmla="*/ 1982709 h 3331675"/>
              <a:gd name="connsiteX46" fmla="*/ 54320 w 7256077"/>
              <a:gd name="connsiteY46" fmla="*/ 2046083 h 3331675"/>
              <a:gd name="connsiteX47" fmla="*/ 99588 w 7256077"/>
              <a:gd name="connsiteY47" fmla="*/ 2127564 h 3331675"/>
              <a:gd name="connsiteX48" fmla="*/ 117695 w 7256077"/>
              <a:gd name="connsiteY48" fmla="*/ 2154724 h 3331675"/>
              <a:gd name="connsiteX49" fmla="*/ 126748 w 7256077"/>
              <a:gd name="connsiteY49" fmla="*/ 2181885 h 3331675"/>
              <a:gd name="connsiteX50" fmla="*/ 153908 w 7256077"/>
              <a:gd name="connsiteY50" fmla="*/ 2199992 h 3331675"/>
              <a:gd name="connsiteX51" fmla="*/ 181069 w 7256077"/>
              <a:gd name="connsiteY51" fmla="*/ 2227152 h 3331675"/>
              <a:gd name="connsiteX52" fmla="*/ 226336 w 7256077"/>
              <a:gd name="connsiteY52" fmla="*/ 2263366 h 3331675"/>
              <a:gd name="connsiteX53" fmla="*/ 280657 w 7256077"/>
              <a:gd name="connsiteY53" fmla="*/ 2299580 h 3331675"/>
              <a:gd name="connsiteX54" fmla="*/ 371192 w 7256077"/>
              <a:gd name="connsiteY54" fmla="*/ 2353901 h 3331675"/>
              <a:gd name="connsiteX55" fmla="*/ 398352 w 7256077"/>
              <a:gd name="connsiteY55" fmla="*/ 2372008 h 3331675"/>
              <a:gd name="connsiteX56" fmla="*/ 452673 w 7256077"/>
              <a:gd name="connsiteY56" fmla="*/ 2390114 h 3331675"/>
              <a:gd name="connsiteX57" fmla="*/ 479833 w 7256077"/>
              <a:gd name="connsiteY57" fmla="*/ 2408221 h 3331675"/>
              <a:gd name="connsiteX58" fmla="*/ 543208 w 7256077"/>
              <a:gd name="connsiteY58" fmla="*/ 2426328 h 3331675"/>
              <a:gd name="connsiteX59" fmla="*/ 615635 w 7256077"/>
              <a:gd name="connsiteY59" fmla="*/ 2444435 h 3331675"/>
              <a:gd name="connsiteX60" fmla="*/ 651849 w 7256077"/>
              <a:gd name="connsiteY60" fmla="*/ 2462542 h 3331675"/>
              <a:gd name="connsiteX61" fmla="*/ 688063 w 7256077"/>
              <a:gd name="connsiteY61" fmla="*/ 2471596 h 3331675"/>
              <a:gd name="connsiteX62" fmla="*/ 715223 w 7256077"/>
              <a:gd name="connsiteY62" fmla="*/ 2480649 h 3331675"/>
              <a:gd name="connsiteX63" fmla="*/ 814811 w 7256077"/>
              <a:gd name="connsiteY63" fmla="*/ 2507810 h 3331675"/>
              <a:gd name="connsiteX64" fmla="*/ 841972 w 7256077"/>
              <a:gd name="connsiteY64" fmla="*/ 2525916 h 3331675"/>
              <a:gd name="connsiteX65" fmla="*/ 896293 w 7256077"/>
              <a:gd name="connsiteY65" fmla="*/ 2544023 h 3331675"/>
              <a:gd name="connsiteX66" fmla="*/ 923453 w 7256077"/>
              <a:gd name="connsiteY66" fmla="*/ 2562130 h 3331675"/>
              <a:gd name="connsiteX67" fmla="*/ 950613 w 7256077"/>
              <a:gd name="connsiteY67" fmla="*/ 2589291 h 3331675"/>
              <a:gd name="connsiteX68" fmla="*/ 1041148 w 7256077"/>
              <a:gd name="connsiteY68" fmla="*/ 2616451 h 3331675"/>
              <a:gd name="connsiteX69" fmla="*/ 1068308 w 7256077"/>
              <a:gd name="connsiteY69" fmla="*/ 2625505 h 3331675"/>
              <a:gd name="connsiteX70" fmla="*/ 1149790 w 7256077"/>
              <a:gd name="connsiteY70" fmla="*/ 2643612 h 3331675"/>
              <a:gd name="connsiteX71" fmla="*/ 1213164 w 7256077"/>
              <a:gd name="connsiteY71" fmla="*/ 2670772 h 3331675"/>
              <a:gd name="connsiteX72" fmla="*/ 1240324 w 7256077"/>
              <a:gd name="connsiteY72" fmla="*/ 2679825 h 3331675"/>
              <a:gd name="connsiteX73" fmla="*/ 1312752 w 7256077"/>
              <a:gd name="connsiteY73" fmla="*/ 2697932 h 3331675"/>
              <a:gd name="connsiteX74" fmla="*/ 1348966 w 7256077"/>
              <a:gd name="connsiteY74" fmla="*/ 2706986 h 3331675"/>
              <a:gd name="connsiteX75" fmla="*/ 1385180 w 7256077"/>
              <a:gd name="connsiteY75" fmla="*/ 2716039 h 3331675"/>
              <a:gd name="connsiteX76" fmla="*/ 1439501 w 7256077"/>
              <a:gd name="connsiteY76" fmla="*/ 2734146 h 3331675"/>
              <a:gd name="connsiteX77" fmla="*/ 1511928 w 7256077"/>
              <a:gd name="connsiteY77" fmla="*/ 2752253 h 3331675"/>
              <a:gd name="connsiteX78" fmla="*/ 1548142 w 7256077"/>
              <a:gd name="connsiteY78" fmla="*/ 2770360 h 3331675"/>
              <a:gd name="connsiteX79" fmla="*/ 1620570 w 7256077"/>
              <a:gd name="connsiteY79" fmla="*/ 2788467 h 3331675"/>
              <a:gd name="connsiteX80" fmla="*/ 1711105 w 7256077"/>
              <a:gd name="connsiteY80" fmla="*/ 2806574 h 3331675"/>
              <a:gd name="connsiteX81" fmla="*/ 1747318 w 7256077"/>
              <a:gd name="connsiteY81" fmla="*/ 2815627 h 3331675"/>
              <a:gd name="connsiteX82" fmla="*/ 1828800 w 7256077"/>
              <a:gd name="connsiteY82" fmla="*/ 2842788 h 3331675"/>
              <a:gd name="connsiteX83" fmla="*/ 1901227 w 7256077"/>
              <a:gd name="connsiteY83" fmla="*/ 2860895 h 3331675"/>
              <a:gd name="connsiteX84" fmla="*/ 1928388 w 7256077"/>
              <a:gd name="connsiteY84" fmla="*/ 2879002 h 3331675"/>
              <a:gd name="connsiteX85" fmla="*/ 1973655 w 7256077"/>
              <a:gd name="connsiteY85" fmla="*/ 2888055 h 3331675"/>
              <a:gd name="connsiteX86" fmla="*/ 2000815 w 7256077"/>
              <a:gd name="connsiteY86" fmla="*/ 2897109 h 3331675"/>
              <a:gd name="connsiteX87" fmla="*/ 2073243 w 7256077"/>
              <a:gd name="connsiteY87" fmla="*/ 2915215 h 3331675"/>
              <a:gd name="connsiteX88" fmla="*/ 2109457 w 7256077"/>
              <a:gd name="connsiteY88" fmla="*/ 2924269 h 3331675"/>
              <a:gd name="connsiteX89" fmla="*/ 2154724 w 7256077"/>
              <a:gd name="connsiteY89" fmla="*/ 2942376 h 3331675"/>
              <a:gd name="connsiteX90" fmla="*/ 2245259 w 7256077"/>
              <a:gd name="connsiteY90" fmla="*/ 2960483 h 3331675"/>
              <a:gd name="connsiteX91" fmla="*/ 2326740 w 7256077"/>
              <a:gd name="connsiteY91" fmla="*/ 2987643 h 3331675"/>
              <a:gd name="connsiteX92" fmla="*/ 2399168 w 7256077"/>
              <a:gd name="connsiteY92" fmla="*/ 3005750 h 3331675"/>
              <a:gd name="connsiteX93" fmla="*/ 2435382 w 7256077"/>
              <a:gd name="connsiteY93" fmla="*/ 3023857 h 3331675"/>
              <a:gd name="connsiteX94" fmla="*/ 2589291 w 7256077"/>
              <a:gd name="connsiteY94" fmla="*/ 3041964 h 3331675"/>
              <a:gd name="connsiteX95" fmla="*/ 2679825 w 7256077"/>
              <a:gd name="connsiteY95" fmla="*/ 3069124 h 3331675"/>
              <a:gd name="connsiteX96" fmla="*/ 2734146 w 7256077"/>
              <a:gd name="connsiteY96" fmla="*/ 3087231 h 3331675"/>
              <a:gd name="connsiteX97" fmla="*/ 2770360 w 7256077"/>
              <a:gd name="connsiteY97" fmla="*/ 3096285 h 3331675"/>
              <a:gd name="connsiteX98" fmla="*/ 2797520 w 7256077"/>
              <a:gd name="connsiteY98" fmla="*/ 3105338 h 3331675"/>
              <a:gd name="connsiteX99" fmla="*/ 2915215 w 7256077"/>
              <a:gd name="connsiteY99" fmla="*/ 3132499 h 3331675"/>
              <a:gd name="connsiteX100" fmla="*/ 2942376 w 7256077"/>
              <a:gd name="connsiteY100" fmla="*/ 3150606 h 3331675"/>
              <a:gd name="connsiteX101" fmla="*/ 3041964 w 7256077"/>
              <a:gd name="connsiteY101" fmla="*/ 3177766 h 3331675"/>
              <a:gd name="connsiteX102" fmla="*/ 3096285 w 7256077"/>
              <a:gd name="connsiteY102" fmla="*/ 3186819 h 3331675"/>
              <a:gd name="connsiteX103" fmla="*/ 3159659 w 7256077"/>
              <a:gd name="connsiteY103" fmla="*/ 3204926 h 3331675"/>
              <a:gd name="connsiteX104" fmla="*/ 3186819 w 7256077"/>
              <a:gd name="connsiteY104" fmla="*/ 3213980 h 3331675"/>
              <a:gd name="connsiteX105" fmla="*/ 3223033 w 7256077"/>
              <a:gd name="connsiteY105" fmla="*/ 3223033 h 3331675"/>
              <a:gd name="connsiteX106" fmla="*/ 3250194 w 7256077"/>
              <a:gd name="connsiteY106" fmla="*/ 3232087 h 3331675"/>
              <a:gd name="connsiteX107" fmla="*/ 3331675 w 7256077"/>
              <a:gd name="connsiteY107" fmla="*/ 3250194 h 3331675"/>
              <a:gd name="connsiteX108" fmla="*/ 3449370 w 7256077"/>
              <a:gd name="connsiteY108" fmla="*/ 3277354 h 3331675"/>
              <a:gd name="connsiteX109" fmla="*/ 3585172 w 7256077"/>
              <a:gd name="connsiteY109" fmla="*/ 3295461 h 3331675"/>
              <a:gd name="connsiteX110" fmla="*/ 3675707 w 7256077"/>
              <a:gd name="connsiteY110" fmla="*/ 3304514 h 3331675"/>
              <a:gd name="connsiteX111" fmla="*/ 3748134 w 7256077"/>
              <a:gd name="connsiteY111" fmla="*/ 3313568 h 3331675"/>
              <a:gd name="connsiteX112" fmla="*/ 4662534 w 7256077"/>
              <a:gd name="connsiteY112" fmla="*/ 3322621 h 3331675"/>
              <a:gd name="connsiteX113" fmla="*/ 6083928 w 7256077"/>
              <a:gd name="connsiteY113" fmla="*/ 3331675 h 3331675"/>
              <a:gd name="connsiteX114" fmla="*/ 6400800 w 7256077"/>
              <a:gd name="connsiteY114" fmla="*/ 3322621 h 3331675"/>
              <a:gd name="connsiteX115" fmla="*/ 6554708 w 7256077"/>
              <a:gd name="connsiteY115" fmla="*/ 3313568 h 3331675"/>
              <a:gd name="connsiteX116" fmla="*/ 6808206 w 7256077"/>
              <a:gd name="connsiteY116" fmla="*/ 3304514 h 3331675"/>
              <a:gd name="connsiteX117" fmla="*/ 7066229 w 7256077"/>
              <a:gd name="connsiteY117" fmla="*/ 3213980 h 3331675"/>
              <a:gd name="connsiteX118" fmla="*/ 7197505 w 7256077"/>
              <a:gd name="connsiteY118" fmla="*/ 3023857 h 3331675"/>
              <a:gd name="connsiteX119" fmla="*/ 7215611 w 7256077"/>
              <a:gd name="connsiteY119" fmla="*/ 2915215 h 3331675"/>
              <a:gd name="connsiteX120" fmla="*/ 7233718 w 7256077"/>
              <a:gd name="connsiteY120" fmla="*/ 2815627 h 3331675"/>
              <a:gd name="connsiteX121" fmla="*/ 7242772 w 7256077"/>
              <a:gd name="connsiteY121" fmla="*/ 2480649 h 3331675"/>
              <a:gd name="connsiteX122" fmla="*/ 7255458 w 7256077"/>
              <a:gd name="connsiteY122" fmla="*/ 1330520 h 3331675"/>
              <a:gd name="connsiteX123" fmla="*/ 7221543 w 7256077"/>
              <a:gd name="connsiteY123" fmla="*/ 449236 h 3331675"/>
              <a:gd name="connsiteX0" fmla="*/ 7212688 w 7247222"/>
              <a:gd name="connsiteY0" fmla="*/ 449236 h 3331675"/>
              <a:gd name="connsiteX1" fmla="*/ 7110243 w 7247222"/>
              <a:gd name="connsiteY1" fmla="*/ 291164 h 3331675"/>
              <a:gd name="connsiteX2" fmla="*/ 7061901 w 7247222"/>
              <a:gd name="connsiteY2" fmla="*/ 280657 h 3331675"/>
              <a:gd name="connsiteX3" fmla="*/ 6871778 w 7247222"/>
              <a:gd name="connsiteY3" fmla="*/ 262550 h 3331675"/>
              <a:gd name="connsiteX4" fmla="*/ 6808404 w 7247222"/>
              <a:gd name="connsiteY4" fmla="*/ 253497 h 3331675"/>
              <a:gd name="connsiteX5" fmla="*/ 6681655 w 7247222"/>
              <a:gd name="connsiteY5" fmla="*/ 244443 h 3331675"/>
              <a:gd name="connsiteX6" fmla="*/ 6618281 w 7247222"/>
              <a:gd name="connsiteY6" fmla="*/ 235390 h 3331675"/>
              <a:gd name="connsiteX7" fmla="*/ 6536800 w 7247222"/>
              <a:gd name="connsiteY7" fmla="*/ 226336 h 3331675"/>
              <a:gd name="connsiteX8" fmla="*/ 6428158 w 7247222"/>
              <a:gd name="connsiteY8" fmla="*/ 208229 h 3331675"/>
              <a:gd name="connsiteX9" fmla="*/ 5875897 w 7247222"/>
              <a:gd name="connsiteY9" fmla="*/ 144855 h 3331675"/>
              <a:gd name="connsiteX10" fmla="*/ 5559026 w 7247222"/>
              <a:gd name="connsiteY10" fmla="*/ 99588 h 3331675"/>
              <a:gd name="connsiteX11" fmla="*/ 4282487 w 7247222"/>
              <a:gd name="connsiteY11" fmla="*/ 90534 h 3331675"/>
              <a:gd name="connsiteX12" fmla="*/ 4146685 w 7247222"/>
              <a:gd name="connsiteY12" fmla="*/ 72427 h 3331675"/>
              <a:gd name="connsiteX13" fmla="*/ 4019937 w 7247222"/>
              <a:gd name="connsiteY13" fmla="*/ 63374 h 3331675"/>
              <a:gd name="connsiteX14" fmla="*/ 3866028 w 7247222"/>
              <a:gd name="connsiteY14" fmla="*/ 45267 h 3331675"/>
              <a:gd name="connsiteX15" fmla="*/ 1973853 w 7247222"/>
              <a:gd name="connsiteY15" fmla="*/ 36214 h 3331675"/>
              <a:gd name="connsiteX16" fmla="*/ 1765624 w 7247222"/>
              <a:gd name="connsiteY16" fmla="*/ 9053 h 3331675"/>
              <a:gd name="connsiteX17" fmla="*/ 1638875 w 7247222"/>
              <a:gd name="connsiteY17" fmla="*/ 0 h 3331675"/>
              <a:gd name="connsiteX18" fmla="*/ 1168095 w 7247222"/>
              <a:gd name="connsiteY18" fmla="*/ 9053 h 3331675"/>
              <a:gd name="connsiteX19" fmla="*/ 1095667 w 7247222"/>
              <a:gd name="connsiteY19" fmla="*/ 27160 h 3331675"/>
              <a:gd name="connsiteX20" fmla="*/ 987026 w 7247222"/>
              <a:gd name="connsiteY20" fmla="*/ 45267 h 3331675"/>
              <a:gd name="connsiteX21" fmla="*/ 733529 w 7247222"/>
              <a:gd name="connsiteY21" fmla="*/ 63374 h 3331675"/>
              <a:gd name="connsiteX22" fmla="*/ 633941 w 7247222"/>
              <a:gd name="connsiteY22" fmla="*/ 81481 h 3331675"/>
              <a:gd name="connsiteX23" fmla="*/ 588673 w 7247222"/>
              <a:gd name="connsiteY23" fmla="*/ 90534 h 3331675"/>
              <a:gd name="connsiteX24" fmla="*/ 552459 w 7247222"/>
              <a:gd name="connsiteY24" fmla="*/ 99588 h 3331675"/>
              <a:gd name="connsiteX25" fmla="*/ 498139 w 7247222"/>
              <a:gd name="connsiteY25" fmla="*/ 108641 h 3331675"/>
              <a:gd name="connsiteX26" fmla="*/ 416657 w 7247222"/>
              <a:gd name="connsiteY26" fmla="*/ 135802 h 3331675"/>
              <a:gd name="connsiteX27" fmla="*/ 389497 w 7247222"/>
              <a:gd name="connsiteY27" fmla="*/ 144855 h 3331675"/>
              <a:gd name="connsiteX28" fmla="*/ 362337 w 7247222"/>
              <a:gd name="connsiteY28" fmla="*/ 153909 h 3331675"/>
              <a:gd name="connsiteX29" fmla="*/ 298962 w 7247222"/>
              <a:gd name="connsiteY29" fmla="*/ 172015 h 3331675"/>
              <a:gd name="connsiteX30" fmla="*/ 208428 w 7247222"/>
              <a:gd name="connsiteY30" fmla="*/ 226336 h 3331675"/>
              <a:gd name="connsiteX31" fmla="*/ 181267 w 7247222"/>
              <a:gd name="connsiteY31" fmla="*/ 244443 h 3331675"/>
              <a:gd name="connsiteX32" fmla="*/ 145053 w 7247222"/>
              <a:gd name="connsiteY32" fmla="*/ 298764 h 3331675"/>
              <a:gd name="connsiteX33" fmla="*/ 126947 w 7247222"/>
              <a:gd name="connsiteY33" fmla="*/ 325924 h 3331675"/>
              <a:gd name="connsiteX34" fmla="*/ 99786 w 7247222"/>
              <a:gd name="connsiteY34" fmla="*/ 380245 h 3331675"/>
              <a:gd name="connsiteX35" fmla="*/ 90733 w 7247222"/>
              <a:gd name="connsiteY35" fmla="*/ 796705 h 3331675"/>
              <a:gd name="connsiteX36" fmla="*/ 63572 w 7247222"/>
              <a:gd name="connsiteY36" fmla="*/ 878186 h 3331675"/>
              <a:gd name="connsiteX37" fmla="*/ 45465 w 7247222"/>
              <a:gd name="connsiteY37" fmla="*/ 932507 h 3331675"/>
              <a:gd name="connsiteX38" fmla="*/ 36412 w 7247222"/>
              <a:gd name="connsiteY38" fmla="*/ 959667 h 3331675"/>
              <a:gd name="connsiteX39" fmla="*/ 18305 w 7247222"/>
              <a:gd name="connsiteY39" fmla="*/ 1023041 h 3331675"/>
              <a:gd name="connsiteX40" fmla="*/ 9252 w 7247222"/>
              <a:gd name="connsiteY40" fmla="*/ 1095469 h 3331675"/>
              <a:gd name="connsiteX41" fmla="*/ 198 w 7247222"/>
              <a:gd name="connsiteY41" fmla="*/ 1638677 h 3331675"/>
              <a:gd name="connsiteX42" fmla="*/ 18305 w 7247222"/>
              <a:gd name="connsiteY42" fmla="*/ 1801639 h 3331675"/>
              <a:gd name="connsiteX43" fmla="*/ 27358 w 7247222"/>
              <a:gd name="connsiteY43" fmla="*/ 1955548 h 3331675"/>
              <a:gd name="connsiteX44" fmla="*/ 36412 w 7247222"/>
              <a:gd name="connsiteY44" fmla="*/ 1982709 h 3331675"/>
              <a:gd name="connsiteX45" fmla="*/ 45465 w 7247222"/>
              <a:gd name="connsiteY45" fmla="*/ 2046083 h 3331675"/>
              <a:gd name="connsiteX46" fmla="*/ 90733 w 7247222"/>
              <a:gd name="connsiteY46" fmla="*/ 2127564 h 3331675"/>
              <a:gd name="connsiteX47" fmla="*/ 108840 w 7247222"/>
              <a:gd name="connsiteY47" fmla="*/ 2154724 h 3331675"/>
              <a:gd name="connsiteX48" fmla="*/ 117893 w 7247222"/>
              <a:gd name="connsiteY48" fmla="*/ 2181885 h 3331675"/>
              <a:gd name="connsiteX49" fmla="*/ 145053 w 7247222"/>
              <a:gd name="connsiteY49" fmla="*/ 2199992 h 3331675"/>
              <a:gd name="connsiteX50" fmla="*/ 172214 w 7247222"/>
              <a:gd name="connsiteY50" fmla="*/ 2227152 h 3331675"/>
              <a:gd name="connsiteX51" fmla="*/ 217481 w 7247222"/>
              <a:gd name="connsiteY51" fmla="*/ 2263366 h 3331675"/>
              <a:gd name="connsiteX52" fmla="*/ 271802 w 7247222"/>
              <a:gd name="connsiteY52" fmla="*/ 2299580 h 3331675"/>
              <a:gd name="connsiteX53" fmla="*/ 362337 w 7247222"/>
              <a:gd name="connsiteY53" fmla="*/ 2353901 h 3331675"/>
              <a:gd name="connsiteX54" fmla="*/ 389497 w 7247222"/>
              <a:gd name="connsiteY54" fmla="*/ 2372008 h 3331675"/>
              <a:gd name="connsiteX55" fmla="*/ 443818 w 7247222"/>
              <a:gd name="connsiteY55" fmla="*/ 2390114 h 3331675"/>
              <a:gd name="connsiteX56" fmla="*/ 470978 w 7247222"/>
              <a:gd name="connsiteY56" fmla="*/ 2408221 h 3331675"/>
              <a:gd name="connsiteX57" fmla="*/ 534353 w 7247222"/>
              <a:gd name="connsiteY57" fmla="*/ 2426328 h 3331675"/>
              <a:gd name="connsiteX58" fmla="*/ 606780 w 7247222"/>
              <a:gd name="connsiteY58" fmla="*/ 2444435 h 3331675"/>
              <a:gd name="connsiteX59" fmla="*/ 642994 w 7247222"/>
              <a:gd name="connsiteY59" fmla="*/ 2462542 h 3331675"/>
              <a:gd name="connsiteX60" fmla="*/ 679208 w 7247222"/>
              <a:gd name="connsiteY60" fmla="*/ 2471596 h 3331675"/>
              <a:gd name="connsiteX61" fmla="*/ 706368 w 7247222"/>
              <a:gd name="connsiteY61" fmla="*/ 2480649 h 3331675"/>
              <a:gd name="connsiteX62" fmla="*/ 805956 w 7247222"/>
              <a:gd name="connsiteY62" fmla="*/ 2507810 h 3331675"/>
              <a:gd name="connsiteX63" fmla="*/ 833117 w 7247222"/>
              <a:gd name="connsiteY63" fmla="*/ 2525916 h 3331675"/>
              <a:gd name="connsiteX64" fmla="*/ 887438 w 7247222"/>
              <a:gd name="connsiteY64" fmla="*/ 2544023 h 3331675"/>
              <a:gd name="connsiteX65" fmla="*/ 914598 w 7247222"/>
              <a:gd name="connsiteY65" fmla="*/ 2562130 h 3331675"/>
              <a:gd name="connsiteX66" fmla="*/ 941758 w 7247222"/>
              <a:gd name="connsiteY66" fmla="*/ 2589291 h 3331675"/>
              <a:gd name="connsiteX67" fmla="*/ 1032293 w 7247222"/>
              <a:gd name="connsiteY67" fmla="*/ 2616451 h 3331675"/>
              <a:gd name="connsiteX68" fmla="*/ 1059453 w 7247222"/>
              <a:gd name="connsiteY68" fmla="*/ 2625505 h 3331675"/>
              <a:gd name="connsiteX69" fmla="*/ 1140935 w 7247222"/>
              <a:gd name="connsiteY69" fmla="*/ 2643612 h 3331675"/>
              <a:gd name="connsiteX70" fmla="*/ 1204309 w 7247222"/>
              <a:gd name="connsiteY70" fmla="*/ 2670772 h 3331675"/>
              <a:gd name="connsiteX71" fmla="*/ 1231469 w 7247222"/>
              <a:gd name="connsiteY71" fmla="*/ 2679825 h 3331675"/>
              <a:gd name="connsiteX72" fmla="*/ 1303897 w 7247222"/>
              <a:gd name="connsiteY72" fmla="*/ 2697932 h 3331675"/>
              <a:gd name="connsiteX73" fmla="*/ 1340111 w 7247222"/>
              <a:gd name="connsiteY73" fmla="*/ 2706986 h 3331675"/>
              <a:gd name="connsiteX74" fmla="*/ 1376325 w 7247222"/>
              <a:gd name="connsiteY74" fmla="*/ 2716039 h 3331675"/>
              <a:gd name="connsiteX75" fmla="*/ 1430646 w 7247222"/>
              <a:gd name="connsiteY75" fmla="*/ 2734146 h 3331675"/>
              <a:gd name="connsiteX76" fmla="*/ 1503073 w 7247222"/>
              <a:gd name="connsiteY76" fmla="*/ 2752253 h 3331675"/>
              <a:gd name="connsiteX77" fmla="*/ 1539287 w 7247222"/>
              <a:gd name="connsiteY77" fmla="*/ 2770360 h 3331675"/>
              <a:gd name="connsiteX78" fmla="*/ 1611715 w 7247222"/>
              <a:gd name="connsiteY78" fmla="*/ 2788467 h 3331675"/>
              <a:gd name="connsiteX79" fmla="*/ 1702250 w 7247222"/>
              <a:gd name="connsiteY79" fmla="*/ 2806574 h 3331675"/>
              <a:gd name="connsiteX80" fmla="*/ 1738463 w 7247222"/>
              <a:gd name="connsiteY80" fmla="*/ 2815627 h 3331675"/>
              <a:gd name="connsiteX81" fmla="*/ 1819945 w 7247222"/>
              <a:gd name="connsiteY81" fmla="*/ 2842788 h 3331675"/>
              <a:gd name="connsiteX82" fmla="*/ 1892372 w 7247222"/>
              <a:gd name="connsiteY82" fmla="*/ 2860895 h 3331675"/>
              <a:gd name="connsiteX83" fmla="*/ 1919533 w 7247222"/>
              <a:gd name="connsiteY83" fmla="*/ 2879002 h 3331675"/>
              <a:gd name="connsiteX84" fmla="*/ 1964800 w 7247222"/>
              <a:gd name="connsiteY84" fmla="*/ 2888055 h 3331675"/>
              <a:gd name="connsiteX85" fmla="*/ 1991960 w 7247222"/>
              <a:gd name="connsiteY85" fmla="*/ 2897109 h 3331675"/>
              <a:gd name="connsiteX86" fmla="*/ 2064388 w 7247222"/>
              <a:gd name="connsiteY86" fmla="*/ 2915215 h 3331675"/>
              <a:gd name="connsiteX87" fmla="*/ 2100602 w 7247222"/>
              <a:gd name="connsiteY87" fmla="*/ 2924269 h 3331675"/>
              <a:gd name="connsiteX88" fmla="*/ 2145869 w 7247222"/>
              <a:gd name="connsiteY88" fmla="*/ 2942376 h 3331675"/>
              <a:gd name="connsiteX89" fmla="*/ 2236404 w 7247222"/>
              <a:gd name="connsiteY89" fmla="*/ 2960483 h 3331675"/>
              <a:gd name="connsiteX90" fmla="*/ 2317885 w 7247222"/>
              <a:gd name="connsiteY90" fmla="*/ 2987643 h 3331675"/>
              <a:gd name="connsiteX91" fmla="*/ 2390313 w 7247222"/>
              <a:gd name="connsiteY91" fmla="*/ 3005750 h 3331675"/>
              <a:gd name="connsiteX92" fmla="*/ 2426527 w 7247222"/>
              <a:gd name="connsiteY92" fmla="*/ 3023857 h 3331675"/>
              <a:gd name="connsiteX93" fmla="*/ 2580436 w 7247222"/>
              <a:gd name="connsiteY93" fmla="*/ 3041964 h 3331675"/>
              <a:gd name="connsiteX94" fmla="*/ 2670970 w 7247222"/>
              <a:gd name="connsiteY94" fmla="*/ 3069124 h 3331675"/>
              <a:gd name="connsiteX95" fmla="*/ 2725291 w 7247222"/>
              <a:gd name="connsiteY95" fmla="*/ 3087231 h 3331675"/>
              <a:gd name="connsiteX96" fmla="*/ 2761505 w 7247222"/>
              <a:gd name="connsiteY96" fmla="*/ 3096285 h 3331675"/>
              <a:gd name="connsiteX97" fmla="*/ 2788665 w 7247222"/>
              <a:gd name="connsiteY97" fmla="*/ 3105338 h 3331675"/>
              <a:gd name="connsiteX98" fmla="*/ 2906360 w 7247222"/>
              <a:gd name="connsiteY98" fmla="*/ 3132499 h 3331675"/>
              <a:gd name="connsiteX99" fmla="*/ 2933521 w 7247222"/>
              <a:gd name="connsiteY99" fmla="*/ 3150606 h 3331675"/>
              <a:gd name="connsiteX100" fmla="*/ 3033109 w 7247222"/>
              <a:gd name="connsiteY100" fmla="*/ 3177766 h 3331675"/>
              <a:gd name="connsiteX101" fmla="*/ 3087430 w 7247222"/>
              <a:gd name="connsiteY101" fmla="*/ 3186819 h 3331675"/>
              <a:gd name="connsiteX102" fmla="*/ 3150804 w 7247222"/>
              <a:gd name="connsiteY102" fmla="*/ 3204926 h 3331675"/>
              <a:gd name="connsiteX103" fmla="*/ 3177964 w 7247222"/>
              <a:gd name="connsiteY103" fmla="*/ 3213980 h 3331675"/>
              <a:gd name="connsiteX104" fmla="*/ 3214178 w 7247222"/>
              <a:gd name="connsiteY104" fmla="*/ 3223033 h 3331675"/>
              <a:gd name="connsiteX105" fmla="*/ 3241339 w 7247222"/>
              <a:gd name="connsiteY105" fmla="*/ 3232087 h 3331675"/>
              <a:gd name="connsiteX106" fmla="*/ 3322820 w 7247222"/>
              <a:gd name="connsiteY106" fmla="*/ 3250194 h 3331675"/>
              <a:gd name="connsiteX107" fmla="*/ 3440515 w 7247222"/>
              <a:gd name="connsiteY107" fmla="*/ 3277354 h 3331675"/>
              <a:gd name="connsiteX108" fmla="*/ 3576317 w 7247222"/>
              <a:gd name="connsiteY108" fmla="*/ 3295461 h 3331675"/>
              <a:gd name="connsiteX109" fmla="*/ 3666852 w 7247222"/>
              <a:gd name="connsiteY109" fmla="*/ 3304514 h 3331675"/>
              <a:gd name="connsiteX110" fmla="*/ 3739279 w 7247222"/>
              <a:gd name="connsiteY110" fmla="*/ 3313568 h 3331675"/>
              <a:gd name="connsiteX111" fmla="*/ 4653679 w 7247222"/>
              <a:gd name="connsiteY111" fmla="*/ 3322621 h 3331675"/>
              <a:gd name="connsiteX112" fmla="*/ 6075073 w 7247222"/>
              <a:gd name="connsiteY112" fmla="*/ 3331675 h 3331675"/>
              <a:gd name="connsiteX113" fmla="*/ 6391945 w 7247222"/>
              <a:gd name="connsiteY113" fmla="*/ 3322621 h 3331675"/>
              <a:gd name="connsiteX114" fmla="*/ 6545853 w 7247222"/>
              <a:gd name="connsiteY114" fmla="*/ 3313568 h 3331675"/>
              <a:gd name="connsiteX115" fmla="*/ 6799351 w 7247222"/>
              <a:gd name="connsiteY115" fmla="*/ 3304514 h 3331675"/>
              <a:gd name="connsiteX116" fmla="*/ 7057374 w 7247222"/>
              <a:gd name="connsiteY116" fmla="*/ 3213980 h 3331675"/>
              <a:gd name="connsiteX117" fmla="*/ 7188650 w 7247222"/>
              <a:gd name="connsiteY117" fmla="*/ 3023857 h 3331675"/>
              <a:gd name="connsiteX118" fmla="*/ 7206756 w 7247222"/>
              <a:gd name="connsiteY118" fmla="*/ 2915215 h 3331675"/>
              <a:gd name="connsiteX119" fmla="*/ 7224863 w 7247222"/>
              <a:gd name="connsiteY119" fmla="*/ 2815627 h 3331675"/>
              <a:gd name="connsiteX120" fmla="*/ 7233917 w 7247222"/>
              <a:gd name="connsiteY120" fmla="*/ 2480649 h 3331675"/>
              <a:gd name="connsiteX121" fmla="*/ 7246603 w 7247222"/>
              <a:gd name="connsiteY121" fmla="*/ 1330520 h 3331675"/>
              <a:gd name="connsiteX122" fmla="*/ 7212688 w 7247222"/>
              <a:gd name="connsiteY122" fmla="*/ 449236 h 3331675"/>
              <a:gd name="connsiteX0" fmla="*/ 7203436 w 7237970"/>
              <a:gd name="connsiteY0" fmla="*/ 449236 h 3331675"/>
              <a:gd name="connsiteX1" fmla="*/ 7100991 w 7237970"/>
              <a:gd name="connsiteY1" fmla="*/ 291164 h 3331675"/>
              <a:gd name="connsiteX2" fmla="*/ 7052649 w 7237970"/>
              <a:gd name="connsiteY2" fmla="*/ 280657 h 3331675"/>
              <a:gd name="connsiteX3" fmla="*/ 6862526 w 7237970"/>
              <a:gd name="connsiteY3" fmla="*/ 262550 h 3331675"/>
              <a:gd name="connsiteX4" fmla="*/ 6799152 w 7237970"/>
              <a:gd name="connsiteY4" fmla="*/ 253497 h 3331675"/>
              <a:gd name="connsiteX5" fmla="*/ 6672403 w 7237970"/>
              <a:gd name="connsiteY5" fmla="*/ 244443 h 3331675"/>
              <a:gd name="connsiteX6" fmla="*/ 6609029 w 7237970"/>
              <a:gd name="connsiteY6" fmla="*/ 235390 h 3331675"/>
              <a:gd name="connsiteX7" fmla="*/ 6527548 w 7237970"/>
              <a:gd name="connsiteY7" fmla="*/ 226336 h 3331675"/>
              <a:gd name="connsiteX8" fmla="*/ 6418906 w 7237970"/>
              <a:gd name="connsiteY8" fmla="*/ 208229 h 3331675"/>
              <a:gd name="connsiteX9" fmla="*/ 5866645 w 7237970"/>
              <a:gd name="connsiteY9" fmla="*/ 144855 h 3331675"/>
              <a:gd name="connsiteX10" fmla="*/ 5549774 w 7237970"/>
              <a:gd name="connsiteY10" fmla="*/ 99588 h 3331675"/>
              <a:gd name="connsiteX11" fmla="*/ 4273235 w 7237970"/>
              <a:gd name="connsiteY11" fmla="*/ 90534 h 3331675"/>
              <a:gd name="connsiteX12" fmla="*/ 4137433 w 7237970"/>
              <a:gd name="connsiteY12" fmla="*/ 72427 h 3331675"/>
              <a:gd name="connsiteX13" fmla="*/ 4010685 w 7237970"/>
              <a:gd name="connsiteY13" fmla="*/ 63374 h 3331675"/>
              <a:gd name="connsiteX14" fmla="*/ 3856776 w 7237970"/>
              <a:gd name="connsiteY14" fmla="*/ 45267 h 3331675"/>
              <a:gd name="connsiteX15" fmla="*/ 1964601 w 7237970"/>
              <a:gd name="connsiteY15" fmla="*/ 36214 h 3331675"/>
              <a:gd name="connsiteX16" fmla="*/ 1756372 w 7237970"/>
              <a:gd name="connsiteY16" fmla="*/ 9053 h 3331675"/>
              <a:gd name="connsiteX17" fmla="*/ 1629623 w 7237970"/>
              <a:gd name="connsiteY17" fmla="*/ 0 h 3331675"/>
              <a:gd name="connsiteX18" fmla="*/ 1158843 w 7237970"/>
              <a:gd name="connsiteY18" fmla="*/ 9053 h 3331675"/>
              <a:gd name="connsiteX19" fmla="*/ 1086415 w 7237970"/>
              <a:gd name="connsiteY19" fmla="*/ 27160 h 3331675"/>
              <a:gd name="connsiteX20" fmla="*/ 977774 w 7237970"/>
              <a:gd name="connsiteY20" fmla="*/ 45267 h 3331675"/>
              <a:gd name="connsiteX21" fmla="*/ 724277 w 7237970"/>
              <a:gd name="connsiteY21" fmla="*/ 63374 h 3331675"/>
              <a:gd name="connsiteX22" fmla="*/ 624689 w 7237970"/>
              <a:gd name="connsiteY22" fmla="*/ 81481 h 3331675"/>
              <a:gd name="connsiteX23" fmla="*/ 579421 w 7237970"/>
              <a:gd name="connsiteY23" fmla="*/ 90534 h 3331675"/>
              <a:gd name="connsiteX24" fmla="*/ 543207 w 7237970"/>
              <a:gd name="connsiteY24" fmla="*/ 99588 h 3331675"/>
              <a:gd name="connsiteX25" fmla="*/ 488887 w 7237970"/>
              <a:gd name="connsiteY25" fmla="*/ 108641 h 3331675"/>
              <a:gd name="connsiteX26" fmla="*/ 407405 w 7237970"/>
              <a:gd name="connsiteY26" fmla="*/ 135802 h 3331675"/>
              <a:gd name="connsiteX27" fmla="*/ 380245 w 7237970"/>
              <a:gd name="connsiteY27" fmla="*/ 144855 h 3331675"/>
              <a:gd name="connsiteX28" fmla="*/ 353085 w 7237970"/>
              <a:gd name="connsiteY28" fmla="*/ 153909 h 3331675"/>
              <a:gd name="connsiteX29" fmla="*/ 289710 w 7237970"/>
              <a:gd name="connsiteY29" fmla="*/ 172015 h 3331675"/>
              <a:gd name="connsiteX30" fmla="*/ 199176 w 7237970"/>
              <a:gd name="connsiteY30" fmla="*/ 226336 h 3331675"/>
              <a:gd name="connsiteX31" fmla="*/ 172015 w 7237970"/>
              <a:gd name="connsiteY31" fmla="*/ 244443 h 3331675"/>
              <a:gd name="connsiteX32" fmla="*/ 135801 w 7237970"/>
              <a:gd name="connsiteY32" fmla="*/ 298764 h 3331675"/>
              <a:gd name="connsiteX33" fmla="*/ 117695 w 7237970"/>
              <a:gd name="connsiteY33" fmla="*/ 325924 h 3331675"/>
              <a:gd name="connsiteX34" fmla="*/ 90534 w 7237970"/>
              <a:gd name="connsiteY34" fmla="*/ 380245 h 3331675"/>
              <a:gd name="connsiteX35" fmla="*/ 81481 w 7237970"/>
              <a:gd name="connsiteY35" fmla="*/ 796705 h 3331675"/>
              <a:gd name="connsiteX36" fmla="*/ 54320 w 7237970"/>
              <a:gd name="connsiteY36" fmla="*/ 878186 h 3331675"/>
              <a:gd name="connsiteX37" fmla="*/ 36213 w 7237970"/>
              <a:gd name="connsiteY37" fmla="*/ 932507 h 3331675"/>
              <a:gd name="connsiteX38" fmla="*/ 27160 w 7237970"/>
              <a:gd name="connsiteY38" fmla="*/ 959667 h 3331675"/>
              <a:gd name="connsiteX39" fmla="*/ 9053 w 7237970"/>
              <a:gd name="connsiteY39" fmla="*/ 1023041 h 3331675"/>
              <a:gd name="connsiteX40" fmla="*/ 0 w 7237970"/>
              <a:gd name="connsiteY40" fmla="*/ 1095469 h 3331675"/>
              <a:gd name="connsiteX41" fmla="*/ 9053 w 7237970"/>
              <a:gd name="connsiteY41" fmla="*/ 1801639 h 3331675"/>
              <a:gd name="connsiteX42" fmla="*/ 18106 w 7237970"/>
              <a:gd name="connsiteY42" fmla="*/ 1955548 h 3331675"/>
              <a:gd name="connsiteX43" fmla="*/ 27160 w 7237970"/>
              <a:gd name="connsiteY43" fmla="*/ 1982709 h 3331675"/>
              <a:gd name="connsiteX44" fmla="*/ 36213 w 7237970"/>
              <a:gd name="connsiteY44" fmla="*/ 2046083 h 3331675"/>
              <a:gd name="connsiteX45" fmla="*/ 81481 w 7237970"/>
              <a:gd name="connsiteY45" fmla="*/ 2127564 h 3331675"/>
              <a:gd name="connsiteX46" fmla="*/ 99588 w 7237970"/>
              <a:gd name="connsiteY46" fmla="*/ 2154724 h 3331675"/>
              <a:gd name="connsiteX47" fmla="*/ 108641 w 7237970"/>
              <a:gd name="connsiteY47" fmla="*/ 2181885 h 3331675"/>
              <a:gd name="connsiteX48" fmla="*/ 135801 w 7237970"/>
              <a:gd name="connsiteY48" fmla="*/ 2199992 h 3331675"/>
              <a:gd name="connsiteX49" fmla="*/ 162962 w 7237970"/>
              <a:gd name="connsiteY49" fmla="*/ 2227152 h 3331675"/>
              <a:gd name="connsiteX50" fmla="*/ 208229 w 7237970"/>
              <a:gd name="connsiteY50" fmla="*/ 2263366 h 3331675"/>
              <a:gd name="connsiteX51" fmla="*/ 262550 w 7237970"/>
              <a:gd name="connsiteY51" fmla="*/ 2299580 h 3331675"/>
              <a:gd name="connsiteX52" fmla="*/ 353085 w 7237970"/>
              <a:gd name="connsiteY52" fmla="*/ 2353901 h 3331675"/>
              <a:gd name="connsiteX53" fmla="*/ 380245 w 7237970"/>
              <a:gd name="connsiteY53" fmla="*/ 2372008 h 3331675"/>
              <a:gd name="connsiteX54" fmla="*/ 434566 w 7237970"/>
              <a:gd name="connsiteY54" fmla="*/ 2390114 h 3331675"/>
              <a:gd name="connsiteX55" fmla="*/ 461726 w 7237970"/>
              <a:gd name="connsiteY55" fmla="*/ 2408221 h 3331675"/>
              <a:gd name="connsiteX56" fmla="*/ 525101 w 7237970"/>
              <a:gd name="connsiteY56" fmla="*/ 2426328 h 3331675"/>
              <a:gd name="connsiteX57" fmla="*/ 597528 w 7237970"/>
              <a:gd name="connsiteY57" fmla="*/ 2444435 h 3331675"/>
              <a:gd name="connsiteX58" fmla="*/ 633742 w 7237970"/>
              <a:gd name="connsiteY58" fmla="*/ 2462542 h 3331675"/>
              <a:gd name="connsiteX59" fmla="*/ 669956 w 7237970"/>
              <a:gd name="connsiteY59" fmla="*/ 2471596 h 3331675"/>
              <a:gd name="connsiteX60" fmla="*/ 697116 w 7237970"/>
              <a:gd name="connsiteY60" fmla="*/ 2480649 h 3331675"/>
              <a:gd name="connsiteX61" fmla="*/ 796704 w 7237970"/>
              <a:gd name="connsiteY61" fmla="*/ 2507810 h 3331675"/>
              <a:gd name="connsiteX62" fmla="*/ 823865 w 7237970"/>
              <a:gd name="connsiteY62" fmla="*/ 2525916 h 3331675"/>
              <a:gd name="connsiteX63" fmla="*/ 878186 w 7237970"/>
              <a:gd name="connsiteY63" fmla="*/ 2544023 h 3331675"/>
              <a:gd name="connsiteX64" fmla="*/ 905346 w 7237970"/>
              <a:gd name="connsiteY64" fmla="*/ 2562130 h 3331675"/>
              <a:gd name="connsiteX65" fmla="*/ 932506 w 7237970"/>
              <a:gd name="connsiteY65" fmla="*/ 2589291 h 3331675"/>
              <a:gd name="connsiteX66" fmla="*/ 1023041 w 7237970"/>
              <a:gd name="connsiteY66" fmla="*/ 2616451 h 3331675"/>
              <a:gd name="connsiteX67" fmla="*/ 1050201 w 7237970"/>
              <a:gd name="connsiteY67" fmla="*/ 2625505 h 3331675"/>
              <a:gd name="connsiteX68" fmla="*/ 1131683 w 7237970"/>
              <a:gd name="connsiteY68" fmla="*/ 2643612 h 3331675"/>
              <a:gd name="connsiteX69" fmla="*/ 1195057 w 7237970"/>
              <a:gd name="connsiteY69" fmla="*/ 2670772 h 3331675"/>
              <a:gd name="connsiteX70" fmla="*/ 1222217 w 7237970"/>
              <a:gd name="connsiteY70" fmla="*/ 2679825 h 3331675"/>
              <a:gd name="connsiteX71" fmla="*/ 1294645 w 7237970"/>
              <a:gd name="connsiteY71" fmla="*/ 2697932 h 3331675"/>
              <a:gd name="connsiteX72" fmla="*/ 1330859 w 7237970"/>
              <a:gd name="connsiteY72" fmla="*/ 2706986 h 3331675"/>
              <a:gd name="connsiteX73" fmla="*/ 1367073 w 7237970"/>
              <a:gd name="connsiteY73" fmla="*/ 2716039 h 3331675"/>
              <a:gd name="connsiteX74" fmla="*/ 1421394 w 7237970"/>
              <a:gd name="connsiteY74" fmla="*/ 2734146 h 3331675"/>
              <a:gd name="connsiteX75" fmla="*/ 1493821 w 7237970"/>
              <a:gd name="connsiteY75" fmla="*/ 2752253 h 3331675"/>
              <a:gd name="connsiteX76" fmla="*/ 1530035 w 7237970"/>
              <a:gd name="connsiteY76" fmla="*/ 2770360 h 3331675"/>
              <a:gd name="connsiteX77" fmla="*/ 1602463 w 7237970"/>
              <a:gd name="connsiteY77" fmla="*/ 2788467 h 3331675"/>
              <a:gd name="connsiteX78" fmla="*/ 1692998 w 7237970"/>
              <a:gd name="connsiteY78" fmla="*/ 2806574 h 3331675"/>
              <a:gd name="connsiteX79" fmla="*/ 1729211 w 7237970"/>
              <a:gd name="connsiteY79" fmla="*/ 2815627 h 3331675"/>
              <a:gd name="connsiteX80" fmla="*/ 1810693 w 7237970"/>
              <a:gd name="connsiteY80" fmla="*/ 2842788 h 3331675"/>
              <a:gd name="connsiteX81" fmla="*/ 1883120 w 7237970"/>
              <a:gd name="connsiteY81" fmla="*/ 2860895 h 3331675"/>
              <a:gd name="connsiteX82" fmla="*/ 1910281 w 7237970"/>
              <a:gd name="connsiteY82" fmla="*/ 2879002 h 3331675"/>
              <a:gd name="connsiteX83" fmla="*/ 1955548 w 7237970"/>
              <a:gd name="connsiteY83" fmla="*/ 2888055 h 3331675"/>
              <a:gd name="connsiteX84" fmla="*/ 1982708 w 7237970"/>
              <a:gd name="connsiteY84" fmla="*/ 2897109 h 3331675"/>
              <a:gd name="connsiteX85" fmla="*/ 2055136 w 7237970"/>
              <a:gd name="connsiteY85" fmla="*/ 2915215 h 3331675"/>
              <a:gd name="connsiteX86" fmla="*/ 2091350 w 7237970"/>
              <a:gd name="connsiteY86" fmla="*/ 2924269 h 3331675"/>
              <a:gd name="connsiteX87" fmla="*/ 2136617 w 7237970"/>
              <a:gd name="connsiteY87" fmla="*/ 2942376 h 3331675"/>
              <a:gd name="connsiteX88" fmla="*/ 2227152 w 7237970"/>
              <a:gd name="connsiteY88" fmla="*/ 2960483 h 3331675"/>
              <a:gd name="connsiteX89" fmla="*/ 2308633 w 7237970"/>
              <a:gd name="connsiteY89" fmla="*/ 2987643 h 3331675"/>
              <a:gd name="connsiteX90" fmla="*/ 2381061 w 7237970"/>
              <a:gd name="connsiteY90" fmla="*/ 3005750 h 3331675"/>
              <a:gd name="connsiteX91" fmla="*/ 2417275 w 7237970"/>
              <a:gd name="connsiteY91" fmla="*/ 3023857 h 3331675"/>
              <a:gd name="connsiteX92" fmla="*/ 2571184 w 7237970"/>
              <a:gd name="connsiteY92" fmla="*/ 3041964 h 3331675"/>
              <a:gd name="connsiteX93" fmla="*/ 2661718 w 7237970"/>
              <a:gd name="connsiteY93" fmla="*/ 3069124 h 3331675"/>
              <a:gd name="connsiteX94" fmla="*/ 2716039 w 7237970"/>
              <a:gd name="connsiteY94" fmla="*/ 3087231 h 3331675"/>
              <a:gd name="connsiteX95" fmla="*/ 2752253 w 7237970"/>
              <a:gd name="connsiteY95" fmla="*/ 3096285 h 3331675"/>
              <a:gd name="connsiteX96" fmla="*/ 2779413 w 7237970"/>
              <a:gd name="connsiteY96" fmla="*/ 3105338 h 3331675"/>
              <a:gd name="connsiteX97" fmla="*/ 2897108 w 7237970"/>
              <a:gd name="connsiteY97" fmla="*/ 3132499 h 3331675"/>
              <a:gd name="connsiteX98" fmla="*/ 2924269 w 7237970"/>
              <a:gd name="connsiteY98" fmla="*/ 3150606 h 3331675"/>
              <a:gd name="connsiteX99" fmla="*/ 3023857 w 7237970"/>
              <a:gd name="connsiteY99" fmla="*/ 3177766 h 3331675"/>
              <a:gd name="connsiteX100" fmla="*/ 3078178 w 7237970"/>
              <a:gd name="connsiteY100" fmla="*/ 3186819 h 3331675"/>
              <a:gd name="connsiteX101" fmla="*/ 3141552 w 7237970"/>
              <a:gd name="connsiteY101" fmla="*/ 3204926 h 3331675"/>
              <a:gd name="connsiteX102" fmla="*/ 3168712 w 7237970"/>
              <a:gd name="connsiteY102" fmla="*/ 3213980 h 3331675"/>
              <a:gd name="connsiteX103" fmla="*/ 3204926 w 7237970"/>
              <a:gd name="connsiteY103" fmla="*/ 3223033 h 3331675"/>
              <a:gd name="connsiteX104" fmla="*/ 3232087 w 7237970"/>
              <a:gd name="connsiteY104" fmla="*/ 3232087 h 3331675"/>
              <a:gd name="connsiteX105" fmla="*/ 3313568 w 7237970"/>
              <a:gd name="connsiteY105" fmla="*/ 3250194 h 3331675"/>
              <a:gd name="connsiteX106" fmla="*/ 3431263 w 7237970"/>
              <a:gd name="connsiteY106" fmla="*/ 3277354 h 3331675"/>
              <a:gd name="connsiteX107" fmla="*/ 3567065 w 7237970"/>
              <a:gd name="connsiteY107" fmla="*/ 3295461 h 3331675"/>
              <a:gd name="connsiteX108" fmla="*/ 3657600 w 7237970"/>
              <a:gd name="connsiteY108" fmla="*/ 3304514 h 3331675"/>
              <a:gd name="connsiteX109" fmla="*/ 3730027 w 7237970"/>
              <a:gd name="connsiteY109" fmla="*/ 3313568 h 3331675"/>
              <a:gd name="connsiteX110" fmla="*/ 4644427 w 7237970"/>
              <a:gd name="connsiteY110" fmla="*/ 3322621 h 3331675"/>
              <a:gd name="connsiteX111" fmla="*/ 6065821 w 7237970"/>
              <a:gd name="connsiteY111" fmla="*/ 3331675 h 3331675"/>
              <a:gd name="connsiteX112" fmla="*/ 6382693 w 7237970"/>
              <a:gd name="connsiteY112" fmla="*/ 3322621 h 3331675"/>
              <a:gd name="connsiteX113" fmla="*/ 6536601 w 7237970"/>
              <a:gd name="connsiteY113" fmla="*/ 3313568 h 3331675"/>
              <a:gd name="connsiteX114" fmla="*/ 6790099 w 7237970"/>
              <a:gd name="connsiteY114" fmla="*/ 3304514 h 3331675"/>
              <a:gd name="connsiteX115" fmla="*/ 7048122 w 7237970"/>
              <a:gd name="connsiteY115" fmla="*/ 3213980 h 3331675"/>
              <a:gd name="connsiteX116" fmla="*/ 7179398 w 7237970"/>
              <a:gd name="connsiteY116" fmla="*/ 3023857 h 3331675"/>
              <a:gd name="connsiteX117" fmla="*/ 7197504 w 7237970"/>
              <a:gd name="connsiteY117" fmla="*/ 2915215 h 3331675"/>
              <a:gd name="connsiteX118" fmla="*/ 7215611 w 7237970"/>
              <a:gd name="connsiteY118" fmla="*/ 2815627 h 3331675"/>
              <a:gd name="connsiteX119" fmla="*/ 7224665 w 7237970"/>
              <a:gd name="connsiteY119" fmla="*/ 2480649 h 3331675"/>
              <a:gd name="connsiteX120" fmla="*/ 7237351 w 7237970"/>
              <a:gd name="connsiteY120" fmla="*/ 1330520 h 3331675"/>
              <a:gd name="connsiteX121" fmla="*/ 7203436 w 7237970"/>
              <a:gd name="connsiteY121" fmla="*/ 449236 h 3331675"/>
              <a:gd name="connsiteX0" fmla="*/ 7196126 w 7230660"/>
              <a:gd name="connsiteY0" fmla="*/ 449236 h 3331675"/>
              <a:gd name="connsiteX1" fmla="*/ 7093681 w 7230660"/>
              <a:gd name="connsiteY1" fmla="*/ 291164 h 3331675"/>
              <a:gd name="connsiteX2" fmla="*/ 7045339 w 7230660"/>
              <a:gd name="connsiteY2" fmla="*/ 280657 h 3331675"/>
              <a:gd name="connsiteX3" fmla="*/ 6855216 w 7230660"/>
              <a:gd name="connsiteY3" fmla="*/ 262550 h 3331675"/>
              <a:gd name="connsiteX4" fmla="*/ 6791842 w 7230660"/>
              <a:gd name="connsiteY4" fmla="*/ 253497 h 3331675"/>
              <a:gd name="connsiteX5" fmla="*/ 6665093 w 7230660"/>
              <a:gd name="connsiteY5" fmla="*/ 244443 h 3331675"/>
              <a:gd name="connsiteX6" fmla="*/ 6601719 w 7230660"/>
              <a:gd name="connsiteY6" fmla="*/ 235390 h 3331675"/>
              <a:gd name="connsiteX7" fmla="*/ 6520238 w 7230660"/>
              <a:gd name="connsiteY7" fmla="*/ 226336 h 3331675"/>
              <a:gd name="connsiteX8" fmla="*/ 6411596 w 7230660"/>
              <a:gd name="connsiteY8" fmla="*/ 208229 h 3331675"/>
              <a:gd name="connsiteX9" fmla="*/ 5859335 w 7230660"/>
              <a:gd name="connsiteY9" fmla="*/ 144855 h 3331675"/>
              <a:gd name="connsiteX10" fmla="*/ 5542464 w 7230660"/>
              <a:gd name="connsiteY10" fmla="*/ 99588 h 3331675"/>
              <a:gd name="connsiteX11" fmla="*/ 4265925 w 7230660"/>
              <a:gd name="connsiteY11" fmla="*/ 90534 h 3331675"/>
              <a:gd name="connsiteX12" fmla="*/ 4130123 w 7230660"/>
              <a:gd name="connsiteY12" fmla="*/ 72427 h 3331675"/>
              <a:gd name="connsiteX13" fmla="*/ 4003375 w 7230660"/>
              <a:gd name="connsiteY13" fmla="*/ 63374 h 3331675"/>
              <a:gd name="connsiteX14" fmla="*/ 3849466 w 7230660"/>
              <a:gd name="connsiteY14" fmla="*/ 45267 h 3331675"/>
              <a:gd name="connsiteX15" fmla="*/ 1957291 w 7230660"/>
              <a:gd name="connsiteY15" fmla="*/ 36214 h 3331675"/>
              <a:gd name="connsiteX16" fmla="*/ 1749062 w 7230660"/>
              <a:gd name="connsiteY16" fmla="*/ 9053 h 3331675"/>
              <a:gd name="connsiteX17" fmla="*/ 1622313 w 7230660"/>
              <a:gd name="connsiteY17" fmla="*/ 0 h 3331675"/>
              <a:gd name="connsiteX18" fmla="*/ 1151533 w 7230660"/>
              <a:gd name="connsiteY18" fmla="*/ 9053 h 3331675"/>
              <a:gd name="connsiteX19" fmla="*/ 1079105 w 7230660"/>
              <a:gd name="connsiteY19" fmla="*/ 27160 h 3331675"/>
              <a:gd name="connsiteX20" fmla="*/ 970464 w 7230660"/>
              <a:gd name="connsiteY20" fmla="*/ 45267 h 3331675"/>
              <a:gd name="connsiteX21" fmla="*/ 716967 w 7230660"/>
              <a:gd name="connsiteY21" fmla="*/ 63374 h 3331675"/>
              <a:gd name="connsiteX22" fmla="*/ 617379 w 7230660"/>
              <a:gd name="connsiteY22" fmla="*/ 81481 h 3331675"/>
              <a:gd name="connsiteX23" fmla="*/ 572111 w 7230660"/>
              <a:gd name="connsiteY23" fmla="*/ 90534 h 3331675"/>
              <a:gd name="connsiteX24" fmla="*/ 535897 w 7230660"/>
              <a:gd name="connsiteY24" fmla="*/ 99588 h 3331675"/>
              <a:gd name="connsiteX25" fmla="*/ 481577 w 7230660"/>
              <a:gd name="connsiteY25" fmla="*/ 108641 h 3331675"/>
              <a:gd name="connsiteX26" fmla="*/ 400095 w 7230660"/>
              <a:gd name="connsiteY26" fmla="*/ 135802 h 3331675"/>
              <a:gd name="connsiteX27" fmla="*/ 372935 w 7230660"/>
              <a:gd name="connsiteY27" fmla="*/ 144855 h 3331675"/>
              <a:gd name="connsiteX28" fmla="*/ 345775 w 7230660"/>
              <a:gd name="connsiteY28" fmla="*/ 153909 h 3331675"/>
              <a:gd name="connsiteX29" fmla="*/ 282400 w 7230660"/>
              <a:gd name="connsiteY29" fmla="*/ 172015 h 3331675"/>
              <a:gd name="connsiteX30" fmla="*/ 191866 w 7230660"/>
              <a:gd name="connsiteY30" fmla="*/ 226336 h 3331675"/>
              <a:gd name="connsiteX31" fmla="*/ 164705 w 7230660"/>
              <a:gd name="connsiteY31" fmla="*/ 244443 h 3331675"/>
              <a:gd name="connsiteX32" fmla="*/ 128491 w 7230660"/>
              <a:gd name="connsiteY32" fmla="*/ 298764 h 3331675"/>
              <a:gd name="connsiteX33" fmla="*/ 110385 w 7230660"/>
              <a:gd name="connsiteY33" fmla="*/ 325924 h 3331675"/>
              <a:gd name="connsiteX34" fmla="*/ 83224 w 7230660"/>
              <a:gd name="connsiteY34" fmla="*/ 380245 h 3331675"/>
              <a:gd name="connsiteX35" fmla="*/ 74171 w 7230660"/>
              <a:gd name="connsiteY35" fmla="*/ 796705 h 3331675"/>
              <a:gd name="connsiteX36" fmla="*/ 47010 w 7230660"/>
              <a:gd name="connsiteY36" fmla="*/ 878186 h 3331675"/>
              <a:gd name="connsiteX37" fmla="*/ 28903 w 7230660"/>
              <a:gd name="connsiteY37" fmla="*/ 932507 h 3331675"/>
              <a:gd name="connsiteX38" fmla="*/ 19850 w 7230660"/>
              <a:gd name="connsiteY38" fmla="*/ 959667 h 3331675"/>
              <a:gd name="connsiteX39" fmla="*/ 1743 w 7230660"/>
              <a:gd name="connsiteY39" fmla="*/ 1023041 h 3331675"/>
              <a:gd name="connsiteX40" fmla="*/ 1743 w 7230660"/>
              <a:gd name="connsiteY40" fmla="*/ 1801639 h 3331675"/>
              <a:gd name="connsiteX41" fmla="*/ 10796 w 7230660"/>
              <a:gd name="connsiteY41" fmla="*/ 1955548 h 3331675"/>
              <a:gd name="connsiteX42" fmla="*/ 19850 w 7230660"/>
              <a:gd name="connsiteY42" fmla="*/ 1982709 h 3331675"/>
              <a:gd name="connsiteX43" fmla="*/ 28903 w 7230660"/>
              <a:gd name="connsiteY43" fmla="*/ 2046083 h 3331675"/>
              <a:gd name="connsiteX44" fmla="*/ 74171 w 7230660"/>
              <a:gd name="connsiteY44" fmla="*/ 2127564 h 3331675"/>
              <a:gd name="connsiteX45" fmla="*/ 92278 w 7230660"/>
              <a:gd name="connsiteY45" fmla="*/ 2154724 h 3331675"/>
              <a:gd name="connsiteX46" fmla="*/ 101331 w 7230660"/>
              <a:gd name="connsiteY46" fmla="*/ 2181885 h 3331675"/>
              <a:gd name="connsiteX47" fmla="*/ 128491 w 7230660"/>
              <a:gd name="connsiteY47" fmla="*/ 2199992 h 3331675"/>
              <a:gd name="connsiteX48" fmla="*/ 155652 w 7230660"/>
              <a:gd name="connsiteY48" fmla="*/ 2227152 h 3331675"/>
              <a:gd name="connsiteX49" fmla="*/ 200919 w 7230660"/>
              <a:gd name="connsiteY49" fmla="*/ 2263366 h 3331675"/>
              <a:gd name="connsiteX50" fmla="*/ 255240 w 7230660"/>
              <a:gd name="connsiteY50" fmla="*/ 2299580 h 3331675"/>
              <a:gd name="connsiteX51" fmla="*/ 345775 w 7230660"/>
              <a:gd name="connsiteY51" fmla="*/ 2353901 h 3331675"/>
              <a:gd name="connsiteX52" fmla="*/ 372935 w 7230660"/>
              <a:gd name="connsiteY52" fmla="*/ 2372008 h 3331675"/>
              <a:gd name="connsiteX53" fmla="*/ 427256 w 7230660"/>
              <a:gd name="connsiteY53" fmla="*/ 2390114 h 3331675"/>
              <a:gd name="connsiteX54" fmla="*/ 454416 w 7230660"/>
              <a:gd name="connsiteY54" fmla="*/ 2408221 h 3331675"/>
              <a:gd name="connsiteX55" fmla="*/ 517791 w 7230660"/>
              <a:gd name="connsiteY55" fmla="*/ 2426328 h 3331675"/>
              <a:gd name="connsiteX56" fmla="*/ 590218 w 7230660"/>
              <a:gd name="connsiteY56" fmla="*/ 2444435 h 3331675"/>
              <a:gd name="connsiteX57" fmla="*/ 626432 w 7230660"/>
              <a:gd name="connsiteY57" fmla="*/ 2462542 h 3331675"/>
              <a:gd name="connsiteX58" fmla="*/ 662646 w 7230660"/>
              <a:gd name="connsiteY58" fmla="*/ 2471596 h 3331675"/>
              <a:gd name="connsiteX59" fmla="*/ 689806 w 7230660"/>
              <a:gd name="connsiteY59" fmla="*/ 2480649 h 3331675"/>
              <a:gd name="connsiteX60" fmla="*/ 789394 w 7230660"/>
              <a:gd name="connsiteY60" fmla="*/ 2507810 h 3331675"/>
              <a:gd name="connsiteX61" fmla="*/ 816555 w 7230660"/>
              <a:gd name="connsiteY61" fmla="*/ 2525916 h 3331675"/>
              <a:gd name="connsiteX62" fmla="*/ 870876 w 7230660"/>
              <a:gd name="connsiteY62" fmla="*/ 2544023 h 3331675"/>
              <a:gd name="connsiteX63" fmla="*/ 898036 w 7230660"/>
              <a:gd name="connsiteY63" fmla="*/ 2562130 h 3331675"/>
              <a:gd name="connsiteX64" fmla="*/ 925196 w 7230660"/>
              <a:gd name="connsiteY64" fmla="*/ 2589291 h 3331675"/>
              <a:gd name="connsiteX65" fmla="*/ 1015731 w 7230660"/>
              <a:gd name="connsiteY65" fmla="*/ 2616451 h 3331675"/>
              <a:gd name="connsiteX66" fmla="*/ 1042891 w 7230660"/>
              <a:gd name="connsiteY66" fmla="*/ 2625505 h 3331675"/>
              <a:gd name="connsiteX67" fmla="*/ 1124373 w 7230660"/>
              <a:gd name="connsiteY67" fmla="*/ 2643612 h 3331675"/>
              <a:gd name="connsiteX68" fmla="*/ 1187747 w 7230660"/>
              <a:gd name="connsiteY68" fmla="*/ 2670772 h 3331675"/>
              <a:gd name="connsiteX69" fmla="*/ 1214907 w 7230660"/>
              <a:gd name="connsiteY69" fmla="*/ 2679825 h 3331675"/>
              <a:gd name="connsiteX70" fmla="*/ 1287335 w 7230660"/>
              <a:gd name="connsiteY70" fmla="*/ 2697932 h 3331675"/>
              <a:gd name="connsiteX71" fmla="*/ 1323549 w 7230660"/>
              <a:gd name="connsiteY71" fmla="*/ 2706986 h 3331675"/>
              <a:gd name="connsiteX72" fmla="*/ 1359763 w 7230660"/>
              <a:gd name="connsiteY72" fmla="*/ 2716039 h 3331675"/>
              <a:gd name="connsiteX73" fmla="*/ 1414084 w 7230660"/>
              <a:gd name="connsiteY73" fmla="*/ 2734146 h 3331675"/>
              <a:gd name="connsiteX74" fmla="*/ 1486511 w 7230660"/>
              <a:gd name="connsiteY74" fmla="*/ 2752253 h 3331675"/>
              <a:gd name="connsiteX75" fmla="*/ 1522725 w 7230660"/>
              <a:gd name="connsiteY75" fmla="*/ 2770360 h 3331675"/>
              <a:gd name="connsiteX76" fmla="*/ 1595153 w 7230660"/>
              <a:gd name="connsiteY76" fmla="*/ 2788467 h 3331675"/>
              <a:gd name="connsiteX77" fmla="*/ 1685688 w 7230660"/>
              <a:gd name="connsiteY77" fmla="*/ 2806574 h 3331675"/>
              <a:gd name="connsiteX78" fmla="*/ 1721901 w 7230660"/>
              <a:gd name="connsiteY78" fmla="*/ 2815627 h 3331675"/>
              <a:gd name="connsiteX79" fmla="*/ 1803383 w 7230660"/>
              <a:gd name="connsiteY79" fmla="*/ 2842788 h 3331675"/>
              <a:gd name="connsiteX80" fmla="*/ 1875810 w 7230660"/>
              <a:gd name="connsiteY80" fmla="*/ 2860895 h 3331675"/>
              <a:gd name="connsiteX81" fmla="*/ 1902971 w 7230660"/>
              <a:gd name="connsiteY81" fmla="*/ 2879002 h 3331675"/>
              <a:gd name="connsiteX82" fmla="*/ 1948238 w 7230660"/>
              <a:gd name="connsiteY82" fmla="*/ 2888055 h 3331675"/>
              <a:gd name="connsiteX83" fmla="*/ 1975398 w 7230660"/>
              <a:gd name="connsiteY83" fmla="*/ 2897109 h 3331675"/>
              <a:gd name="connsiteX84" fmla="*/ 2047826 w 7230660"/>
              <a:gd name="connsiteY84" fmla="*/ 2915215 h 3331675"/>
              <a:gd name="connsiteX85" fmla="*/ 2084040 w 7230660"/>
              <a:gd name="connsiteY85" fmla="*/ 2924269 h 3331675"/>
              <a:gd name="connsiteX86" fmla="*/ 2129307 w 7230660"/>
              <a:gd name="connsiteY86" fmla="*/ 2942376 h 3331675"/>
              <a:gd name="connsiteX87" fmla="*/ 2219842 w 7230660"/>
              <a:gd name="connsiteY87" fmla="*/ 2960483 h 3331675"/>
              <a:gd name="connsiteX88" fmla="*/ 2301323 w 7230660"/>
              <a:gd name="connsiteY88" fmla="*/ 2987643 h 3331675"/>
              <a:gd name="connsiteX89" fmla="*/ 2373751 w 7230660"/>
              <a:gd name="connsiteY89" fmla="*/ 3005750 h 3331675"/>
              <a:gd name="connsiteX90" fmla="*/ 2409965 w 7230660"/>
              <a:gd name="connsiteY90" fmla="*/ 3023857 h 3331675"/>
              <a:gd name="connsiteX91" fmla="*/ 2563874 w 7230660"/>
              <a:gd name="connsiteY91" fmla="*/ 3041964 h 3331675"/>
              <a:gd name="connsiteX92" fmla="*/ 2654408 w 7230660"/>
              <a:gd name="connsiteY92" fmla="*/ 3069124 h 3331675"/>
              <a:gd name="connsiteX93" fmla="*/ 2708729 w 7230660"/>
              <a:gd name="connsiteY93" fmla="*/ 3087231 h 3331675"/>
              <a:gd name="connsiteX94" fmla="*/ 2744943 w 7230660"/>
              <a:gd name="connsiteY94" fmla="*/ 3096285 h 3331675"/>
              <a:gd name="connsiteX95" fmla="*/ 2772103 w 7230660"/>
              <a:gd name="connsiteY95" fmla="*/ 3105338 h 3331675"/>
              <a:gd name="connsiteX96" fmla="*/ 2889798 w 7230660"/>
              <a:gd name="connsiteY96" fmla="*/ 3132499 h 3331675"/>
              <a:gd name="connsiteX97" fmla="*/ 2916959 w 7230660"/>
              <a:gd name="connsiteY97" fmla="*/ 3150606 h 3331675"/>
              <a:gd name="connsiteX98" fmla="*/ 3016547 w 7230660"/>
              <a:gd name="connsiteY98" fmla="*/ 3177766 h 3331675"/>
              <a:gd name="connsiteX99" fmla="*/ 3070868 w 7230660"/>
              <a:gd name="connsiteY99" fmla="*/ 3186819 h 3331675"/>
              <a:gd name="connsiteX100" fmla="*/ 3134242 w 7230660"/>
              <a:gd name="connsiteY100" fmla="*/ 3204926 h 3331675"/>
              <a:gd name="connsiteX101" fmla="*/ 3161402 w 7230660"/>
              <a:gd name="connsiteY101" fmla="*/ 3213980 h 3331675"/>
              <a:gd name="connsiteX102" fmla="*/ 3197616 w 7230660"/>
              <a:gd name="connsiteY102" fmla="*/ 3223033 h 3331675"/>
              <a:gd name="connsiteX103" fmla="*/ 3224777 w 7230660"/>
              <a:gd name="connsiteY103" fmla="*/ 3232087 h 3331675"/>
              <a:gd name="connsiteX104" fmla="*/ 3306258 w 7230660"/>
              <a:gd name="connsiteY104" fmla="*/ 3250194 h 3331675"/>
              <a:gd name="connsiteX105" fmla="*/ 3423953 w 7230660"/>
              <a:gd name="connsiteY105" fmla="*/ 3277354 h 3331675"/>
              <a:gd name="connsiteX106" fmla="*/ 3559755 w 7230660"/>
              <a:gd name="connsiteY106" fmla="*/ 3295461 h 3331675"/>
              <a:gd name="connsiteX107" fmla="*/ 3650290 w 7230660"/>
              <a:gd name="connsiteY107" fmla="*/ 3304514 h 3331675"/>
              <a:gd name="connsiteX108" fmla="*/ 3722717 w 7230660"/>
              <a:gd name="connsiteY108" fmla="*/ 3313568 h 3331675"/>
              <a:gd name="connsiteX109" fmla="*/ 4637117 w 7230660"/>
              <a:gd name="connsiteY109" fmla="*/ 3322621 h 3331675"/>
              <a:gd name="connsiteX110" fmla="*/ 6058511 w 7230660"/>
              <a:gd name="connsiteY110" fmla="*/ 3331675 h 3331675"/>
              <a:gd name="connsiteX111" fmla="*/ 6375383 w 7230660"/>
              <a:gd name="connsiteY111" fmla="*/ 3322621 h 3331675"/>
              <a:gd name="connsiteX112" fmla="*/ 6529291 w 7230660"/>
              <a:gd name="connsiteY112" fmla="*/ 3313568 h 3331675"/>
              <a:gd name="connsiteX113" fmla="*/ 6782789 w 7230660"/>
              <a:gd name="connsiteY113" fmla="*/ 3304514 h 3331675"/>
              <a:gd name="connsiteX114" fmla="*/ 7040812 w 7230660"/>
              <a:gd name="connsiteY114" fmla="*/ 3213980 h 3331675"/>
              <a:gd name="connsiteX115" fmla="*/ 7172088 w 7230660"/>
              <a:gd name="connsiteY115" fmla="*/ 3023857 h 3331675"/>
              <a:gd name="connsiteX116" fmla="*/ 7190194 w 7230660"/>
              <a:gd name="connsiteY116" fmla="*/ 2915215 h 3331675"/>
              <a:gd name="connsiteX117" fmla="*/ 7208301 w 7230660"/>
              <a:gd name="connsiteY117" fmla="*/ 2815627 h 3331675"/>
              <a:gd name="connsiteX118" fmla="*/ 7217355 w 7230660"/>
              <a:gd name="connsiteY118" fmla="*/ 2480649 h 3331675"/>
              <a:gd name="connsiteX119" fmla="*/ 7230041 w 7230660"/>
              <a:gd name="connsiteY119" fmla="*/ 1330520 h 3331675"/>
              <a:gd name="connsiteX120" fmla="*/ 7196126 w 7230660"/>
              <a:gd name="connsiteY120" fmla="*/ 449236 h 3331675"/>
              <a:gd name="connsiteX0" fmla="*/ 7194383 w 7228917"/>
              <a:gd name="connsiteY0" fmla="*/ 449236 h 3331675"/>
              <a:gd name="connsiteX1" fmla="*/ 7091938 w 7228917"/>
              <a:gd name="connsiteY1" fmla="*/ 291164 h 3331675"/>
              <a:gd name="connsiteX2" fmla="*/ 7043596 w 7228917"/>
              <a:gd name="connsiteY2" fmla="*/ 280657 h 3331675"/>
              <a:gd name="connsiteX3" fmla="*/ 6853473 w 7228917"/>
              <a:gd name="connsiteY3" fmla="*/ 262550 h 3331675"/>
              <a:gd name="connsiteX4" fmla="*/ 6790099 w 7228917"/>
              <a:gd name="connsiteY4" fmla="*/ 253497 h 3331675"/>
              <a:gd name="connsiteX5" fmla="*/ 6663350 w 7228917"/>
              <a:gd name="connsiteY5" fmla="*/ 244443 h 3331675"/>
              <a:gd name="connsiteX6" fmla="*/ 6599976 w 7228917"/>
              <a:gd name="connsiteY6" fmla="*/ 235390 h 3331675"/>
              <a:gd name="connsiteX7" fmla="*/ 6518495 w 7228917"/>
              <a:gd name="connsiteY7" fmla="*/ 226336 h 3331675"/>
              <a:gd name="connsiteX8" fmla="*/ 6409853 w 7228917"/>
              <a:gd name="connsiteY8" fmla="*/ 208229 h 3331675"/>
              <a:gd name="connsiteX9" fmla="*/ 5857592 w 7228917"/>
              <a:gd name="connsiteY9" fmla="*/ 144855 h 3331675"/>
              <a:gd name="connsiteX10" fmla="*/ 5540721 w 7228917"/>
              <a:gd name="connsiteY10" fmla="*/ 99588 h 3331675"/>
              <a:gd name="connsiteX11" fmla="*/ 4264182 w 7228917"/>
              <a:gd name="connsiteY11" fmla="*/ 90534 h 3331675"/>
              <a:gd name="connsiteX12" fmla="*/ 4128380 w 7228917"/>
              <a:gd name="connsiteY12" fmla="*/ 72427 h 3331675"/>
              <a:gd name="connsiteX13" fmla="*/ 4001632 w 7228917"/>
              <a:gd name="connsiteY13" fmla="*/ 63374 h 3331675"/>
              <a:gd name="connsiteX14" fmla="*/ 3847723 w 7228917"/>
              <a:gd name="connsiteY14" fmla="*/ 45267 h 3331675"/>
              <a:gd name="connsiteX15" fmla="*/ 1955548 w 7228917"/>
              <a:gd name="connsiteY15" fmla="*/ 36214 h 3331675"/>
              <a:gd name="connsiteX16" fmla="*/ 1747319 w 7228917"/>
              <a:gd name="connsiteY16" fmla="*/ 9053 h 3331675"/>
              <a:gd name="connsiteX17" fmla="*/ 1620570 w 7228917"/>
              <a:gd name="connsiteY17" fmla="*/ 0 h 3331675"/>
              <a:gd name="connsiteX18" fmla="*/ 1149790 w 7228917"/>
              <a:gd name="connsiteY18" fmla="*/ 9053 h 3331675"/>
              <a:gd name="connsiteX19" fmla="*/ 1077362 w 7228917"/>
              <a:gd name="connsiteY19" fmla="*/ 27160 h 3331675"/>
              <a:gd name="connsiteX20" fmla="*/ 968721 w 7228917"/>
              <a:gd name="connsiteY20" fmla="*/ 45267 h 3331675"/>
              <a:gd name="connsiteX21" fmla="*/ 715224 w 7228917"/>
              <a:gd name="connsiteY21" fmla="*/ 63374 h 3331675"/>
              <a:gd name="connsiteX22" fmla="*/ 615636 w 7228917"/>
              <a:gd name="connsiteY22" fmla="*/ 81481 h 3331675"/>
              <a:gd name="connsiteX23" fmla="*/ 570368 w 7228917"/>
              <a:gd name="connsiteY23" fmla="*/ 90534 h 3331675"/>
              <a:gd name="connsiteX24" fmla="*/ 534154 w 7228917"/>
              <a:gd name="connsiteY24" fmla="*/ 99588 h 3331675"/>
              <a:gd name="connsiteX25" fmla="*/ 479834 w 7228917"/>
              <a:gd name="connsiteY25" fmla="*/ 108641 h 3331675"/>
              <a:gd name="connsiteX26" fmla="*/ 398352 w 7228917"/>
              <a:gd name="connsiteY26" fmla="*/ 135802 h 3331675"/>
              <a:gd name="connsiteX27" fmla="*/ 371192 w 7228917"/>
              <a:gd name="connsiteY27" fmla="*/ 144855 h 3331675"/>
              <a:gd name="connsiteX28" fmla="*/ 344032 w 7228917"/>
              <a:gd name="connsiteY28" fmla="*/ 153909 h 3331675"/>
              <a:gd name="connsiteX29" fmla="*/ 280657 w 7228917"/>
              <a:gd name="connsiteY29" fmla="*/ 172015 h 3331675"/>
              <a:gd name="connsiteX30" fmla="*/ 190123 w 7228917"/>
              <a:gd name="connsiteY30" fmla="*/ 226336 h 3331675"/>
              <a:gd name="connsiteX31" fmla="*/ 162962 w 7228917"/>
              <a:gd name="connsiteY31" fmla="*/ 244443 h 3331675"/>
              <a:gd name="connsiteX32" fmla="*/ 126748 w 7228917"/>
              <a:gd name="connsiteY32" fmla="*/ 298764 h 3331675"/>
              <a:gd name="connsiteX33" fmla="*/ 108642 w 7228917"/>
              <a:gd name="connsiteY33" fmla="*/ 325924 h 3331675"/>
              <a:gd name="connsiteX34" fmla="*/ 81481 w 7228917"/>
              <a:gd name="connsiteY34" fmla="*/ 380245 h 3331675"/>
              <a:gd name="connsiteX35" fmla="*/ 72428 w 7228917"/>
              <a:gd name="connsiteY35" fmla="*/ 796705 h 3331675"/>
              <a:gd name="connsiteX36" fmla="*/ 45267 w 7228917"/>
              <a:gd name="connsiteY36" fmla="*/ 878186 h 3331675"/>
              <a:gd name="connsiteX37" fmla="*/ 27160 w 7228917"/>
              <a:gd name="connsiteY37" fmla="*/ 932507 h 3331675"/>
              <a:gd name="connsiteX38" fmla="*/ 18107 w 7228917"/>
              <a:gd name="connsiteY38" fmla="*/ 959667 h 3331675"/>
              <a:gd name="connsiteX39" fmla="*/ 0 w 7228917"/>
              <a:gd name="connsiteY39" fmla="*/ 1801639 h 3331675"/>
              <a:gd name="connsiteX40" fmla="*/ 9053 w 7228917"/>
              <a:gd name="connsiteY40" fmla="*/ 1955548 h 3331675"/>
              <a:gd name="connsiteX41" fmla="*/ 18107 w 7228917"/>
              <a:gd name="connsiteY41" fmla="*/ 1982709 h 3331675"/>
              <a:gd name="connsiteX42" fmla="*/ 27160 w 7228917"/>
              <a:gd name="connsiteY42" fmla="*/ 2046083 h 3331675"/>
              <a:gd name="connsiteX43" fmla="*/ 72428 w 7228917"/>
              <a:gd name="connsiteY43" fmla="*/ 2127564 h 3331675"/>
              <a:gd name="connsiteX44" fmla="*/ 90535 w 7228917"/>
              <a:gd name="connsiteY44" fmla="*/ 2154724 h 3331675"/>
              <a:gd name="connsiteX45" fmla="*/ 99588 w 7228917"/>
              <a:gd name="connsiteY45" fmla="*/ 2181885 h 3331675"/>
              <a:gd name="connsiteX46" fmla="*/ 126748 w 7228917"/>
              <a:gd name="connsiteY46" fmla="*/ 2199992 h 3331675"/>
              <a:gd name="connsiteX47" fmla="*/ 153909 w 7228917"/>
              <a:gd name="connsiteY47" fmla="*/ 2227152 h 3331675"/>
              <a:gd name="connsiteX48" fmla="*/ 199176 w 7228917"/>
              <a:gd name="connsiteY48" fmla="*/ 2263366 h 3331675"/>
              <a:gd name="connsiteX49" fmla="*/ 253497 w 7228917"/>
              <a:gd name="connsiteY49" fmla="*/ 2299580 h 3331675"/>
              <a:gd name="connsiteX50" fmla="*/ 344032 w 7228917"/>
              <a:gd name="connsiteY50" fmla="*/ 2353901 h 3331675"/>
              <a:gd name="connsiteX51" fmla="*/ 371192 w 7228917"/>
              <a:gd name="connsiteY51" fmla="*/ 2372008 h 3331675"/>
              <a:gd name="connsiteX52" fmla="*/ 425513 w 7228917"/>
              <a:gd name="connsiteY52" fmla="*/ 2390114 h 3331675"/>
              <a:gd name="connsiteX53" fmla="*/ 452673 w 7228917"/>
              <a:gd name="connsiteY53" fmla="*/ 2408221 h 3331675"/>
              <a:gd name="connsiteX54" fmla="*/ 516048 w 7228917"/>
              <a:gd name="connsiteY54" fmla="*/ 2426328 h 3331675"/>
              <a:gd name="connsiteX55" fmla="*/ 588475 w 7228917"/>
              <a:gd name="connsiteY55" fmla="*/ 2444435 h 3331675"/>
              <a:gd name="connsiteX56" fmla="*/ 624689 w 7228917"/>
              <a:gd name="connsiteY56" fmla="*/ 2462542 h 3331675"/>
              <a:gd name="connsiteX57" fmla="*/ 660903 w 7228917"/>
              <a:gd name="connsiteY57" fmla="*/ 2471596 h 3331675"/>
              <a:gd name="connsiteX58" fmla="*/ 688063 w 7228917"/>
              <a:gd name="connsiteY58" fmla="*/ 2480649 h 3331675"/>
              <a:gd name="connsiteX59" fmla="*/ 787651 w 7228917"/>
              <a:gd name="connsiteY59" fmla="*/ 2507810 h 3331675"/>
              <a:gd name="connsiteX60" fmla="*/ 814812 w 7228917"/>
              <a:gd name="connsiteY60" fmla="*/ 2525916 h 3331675"/>
              <a:gd name="connsiteX61" fmla="*/ 869133 w 7228917"/>
              <a:gd name="connsiteY61" fmla="*/ 2544023 h 3331675"/>
              <a:gd name="connsiteX62" fmla="*/ 896293 w 7228917"/>
              <a:gd name="connsiteY62" fmla="*/ 2562130 h 3331675"/>
              <a:gd name="connsiteX63" fmla="*/ 923453 w 7228917"/>
              <a:gd name="connsiteY63" fmla="*/ 2589291 h 3331675"/>
              <a:gd name="connsiteX64" fmla="*/ 1013988 w 7228917"/>
              <a:gd name="connsiteY64" fmla="*/ 2616451 h 3331675"/>
              <a:gd name="connsiteX65" fmla="*/ 1041148 w 7228917"/>
              <a:gd name="connsiteY65" fmla="*/ 2625505 h 3331675"/>
              <a:gd name="connsiteX66" fmla="*/ 1122630 w 7228917"/>
              <a:gd name="connsiteY66" fmla="*/ 2643612 h 3331675"/>
              <a:gd name="connsiteX67" fmla="*/ 1186004 w 7228917"/>
              <a:gd name="connsiteY67" fmla="*/ 2670772 h 3331675"/>
              <a:gd name="connsiteX68" fmla="*/ 1213164 w 7228917"/>
              <a:gd name="connsiteY68" fmla="*/ 2679825 h 3331675"/>
              <a:gd name="connsiteX69" fmla="*/ 1285592 w 7228917"/>
              <a:gd name="connsiteY69" fmla="*/ 2697932 h 3331675"/>
              <a:gd name="connsiteX70" fmla="*/ 1321806 w 7228917"/>
              <a:gd name="connsiteY70" fmla="*/ 2706986 h 3331675"/>
              <a:gd name="connsiteX71" fmla="*/ 1358020 w 7228917"/>
              <a:gd name="connsiteY71" fmla="*/ 2716039 h 3331675"/>
              <a:gd name="connsiteX72" fmla="*/ 1412341 w 7228917"/>
              <a:gd name="connsiteY72" fmla="*/ 2734146 h 3331675"/>
              <a:gd name="connsiteX73" fmla="*/ 1484768 w 7228917"/>
              <a:gd name="connsiteY73" fmla="*/ 2752253 h 3331675"/>
              <a:gd name="connsiteX74" fmla="*/ 1520982 w 7228917"/>
              <a:gd name="connsiteY74" fmla="*/ 2770360 h 3331675"/>
              <a:gd name="connsiteX75" fmla="*/ 1593410 w 7228917"/>
              <a:gd name="connsiteY75" fmla="*/ 2788467 h 3331675"/>
              <a:gd name="connsiteX76" fmla="*/ 1683945 w 7228917"/>
              <a:gd name="connsiteY76" fmla="*/ 2806574 h 3331675"/>
              <a:gd name="connsiteX77" fmla="*/ 1720158 w 7228917"/>
              <a:gd name="connsiteY77" fmla="*/ 2815627 h 3331675"/>
              <a:gd name="connsiteX78" fmla="*/ 1801640 w 7228917"/>
              <a:gd name="connsiteY78" fmla="*/ 2842788 h 3331675"/>
              <a:gd name="connsiteX79" fmla="*/ 1874067 w 7228917"/>
              <a:gd name="connsiteY79" fmla="*/ 2860895 h 3331675"/>
              <a:gd name="connsiteX80" fmla="*/ 1901228 w 7228917"/>
              <a:gd name="connsiteY80" fmla="*/ 2879002 h 3331675"/>
              <a:gd name="connsiteX81" fmla="*/ 1946495 w 7228917"/>
              <a:gd name="connsiteY81" fmla="*/ 2888055 h 3331675"/>
              <a:gd name="connsiteX82" fmla="*/ 1973655 w 7228917"/>
              <a:gd name="connsiteY82" fmla="*/ 2897109 h 3331675"/>
              <a:gd name="connsiteX83" fmla="*/ 2046083 w 7228917"/>
              <a:gd name="connsiteY83" fmla="*/ 2915215 h 3331675"/>
              <a:gd name="connsiteX84" fmla="*/ 2082297 w 7228917"/>
              <a:gd name="connsiteY84" fmla="*/ 2924269 h 3331675"/>
              <a:gd name="connsiteX85" fmla="*/ 2127564 w 7228917"/>
              <a:gd name="connsiteY85" fmla="*/ 2942376 h 3331675"/>
              <a:gd name="connsiteX86" fmla="*/ 2218099 w 7228917"/>
              <a:gd name="connsiteY86" fmla="*/ 2960483 h 3331675"/>
              <a:gd name="connsiteX87" fmla="*/ 2299580 w 7228917"/>
              <a:gd name="connsiteY87" fmla="*/ 2987643 h 3331675"/>
              <a:gd name="connsiteX88" fmla="*/ 2372008 w 7228917"/>
              <a:gd name="connsiteY88" fmla="*/ 3005750 h 3331675"/>
              <a:gd name="connsiteX89" fmla="*/ 2408222 w 7228917"/>
              <a:gd name="connsiteY89" fmla="*/ 3023857 h 3331675"/>
              <a:gd name="connsiteX90" fmla="*/ 2562131 w 7228917"/>
              <a:gd name="connsiteY90" fmla="*/ 3041964 h 3331675"/>
              <a:gd name="connsiteX91" fmla="*/ 2652665 w 7228917"/>
              <a:gd name="connsiteY91" fmla="*/ 3069124 h 3331675"/>
              <a:gd name="connsiteX92" fmla="*/ 2706986 w 7228917"/>
              <a:gd name="connsiteY92" fmla="*/ 3087231 h 3331675"/>
              <a:gd name="connsiteX93" fmla="*/ 2743200 w 7228917"/>
              <a:gd name="connsiteY93" fmla="*/ 3096285 h 3331675"/>
              <a:gd name="connsiteX94" fmla="*/ 2770360 w 7228917"/>
              <a:gd name="connsiteY94" fmla="*/ 3105338 h 3331675"/>
              <a:gd name="connsiteX95" fmla="*/ 2888055 w 7228917"/>
              <a:gd name="connsiteY95" fmla="*/ 3132499 h 3331675"/>
              <a:gd name="connsiteX96" fmla="*/ 2915216 w 7228917"/>
              <a:gd name="connsiteY96" fmla="*/ 3150606 h 3331675"/>
              <a:gd name="connsiteX97" fmla="*/ 3014804 w 7228917"/>
              <a:gd name="connsiteY97" fmla="*/ 3177766 h 3331675"/>
              <a:gd name="connsiteX98" fmla="*/ 3069125 w 7228917"/>
              <a:gd name="connsiteY98" fmla="*/ 3186819 h 3331675"/>
              <a:gd name="connsiteX99" fmla="*/ 3132499 w 7228917"/>
              <a:gd name="connsiteY99" fmla="*/ 3204926 h 3331675"/>
              <a:gd name="connsiteX100" fmla="*/ 3159659 w 7228917"/>
              <a:gd name="connsiteY100" fmla="*/ 3213980 h 3331675"/>
              <a:gd name="connsiteX101" fmla="*/ 3195873 w 7228917"/>
              <a:gd name="connsiteY101" fmla="*/ 3223033 h 3331675"/>
              <a:gd name="connsiteX102" fmla="*/ 3223034 w 7228917"/>
              <a:gd name="connsiteY102" fmla="*/ 3232087 h 3331675"/>
              <a:gd name="connsiteX103" fmla="*/ 3304515 w 7228917"/>
              <a:gd name="connsiteY103" fmla="*/ 3250194 h 3331675"/>
              <a:gd name="connsiteX104" fmla="*/ 3422210 w 7228917"/>
              <a:gd name="connsiteY104" fmla="*/ 3277354 h 3331675"/>
              <a:gd name="connsiteX105" fmla="*/ 3558012 w 7228917"/>
              <a:gd name="connsiteY105" fmla="*/ 3295461 h 3331675"/>
              <a:gd name="connsiteX106" fmla="*/ 3648547 w 7228917"/>
              <a:gd name="connsiteY106" fmla="*/ 3304514 h 3331675"/>
              <a:gd name="connsiteX107" fmla="*/ 3720974 w 7228917"/>
              <a:gd name="connsiteY107" fmla="*/ 3313568 h 3331675"/>
              <a:gd name="connsiteX108" fmla="*/ 4635374 w 7228917"/>
              <a:gd name="connsiteY108" fmla="*/ 3322621 h 3331675"/>
              <a:gd name="connsiteX109" fmla="*/ 6056768 w 7228917"/>
              <a:gd name="connsiteY109" fmla="*/ 3331675 h 3331675"/>
              <a:gd name="connsiteX110" fmla="*/ 6373640 w 7228917"/>
              <a:gd name="connsiteY110" fmla="*/ 3322621 h 3331675"/>
              <a:gd name="connsiteX111" fmla="*/ 6527548 w 7228917"/>
              <a:gd name="connsiteY111" fmla="*/ 3313568 h 3331675"/>
              <a:gd name="connsiteX112" fmla="*/ 6781046 w 7228917"/>
              <a:gd name="connsiteY112" fmla="*/ 3304514 h 3331675"/>
              <a:gd name="connsiteX113" fmla="*/ 7039069 w 7228917"/>
              <a:gd name="connsiteY113" fmla="*/ 3213980 h 3331675"/>
              <a:gd name="connsiteX114" fmla="*/ 7170345 w 7228917"/>
              <a:gd name="connsiteY114" fmla="*/ 3023857 h 3331675"/>
              <a:gd name="connsiteX115" fmla="*/ 7188451 w 7228917"/>
              <a:gd name="connsiteY115" fmla="*/ 2915215 h 3331675"/>
              <a:gd name="connsiteX116" fmla="*/ 7206558 w 7228917"/>
              <a:gd name="connsiteY116" fmla="*/ 2815627 h 3331675"/>
              <a:gd name="connsiteX117" fmla="*/ 7215612 w 7228917"/>
              <a:gd name="connsiteY117" fmla="*/ 2480649 h 3331675"/>
              <a:gd name="connsiteX118" fmla="*/ 7228298 w 7228917"/>
              <a:gd name="connsiteY118" fmla="*/ 1330520 h 3331675"/>
              <a:gd name="connsiteX119" fmla="*/ 7194383 w 7228917"/>
              <a:gd name="connsiteY119" fmla="*/ 449236 h 3331675"/>
              <a:gd name="connsiteX0" fmla="*/ 7194383 w 7228917"/>
              <a:gd name="connsiteY0" fmla="*/ 449236 h 3331675"/>
              <a:gd name="connsiteX1" fmla="*/ 7091938 w 7228917"/>
              <a:gd name="connsiteY1" fmla="*/ 291164 h 3331675"/>
              <a:gd name="connsiteX2" fmla="*/ 7043596 w 7228917"/>
              <a:gd name="connsiteY2" fmla="*/ 280657 h 3331675"/>
              <a:gd name="connsiteX3" fmla="*/ 6853473 w 7228917"/>
              <a:gd name="connsiteY3" fmla="*/ 262550 h 3331675"/>
              <a:gd name="connsiteX4" fmla="*/ 6790099 w 7228917"/>
              <a:gd name="connsiteY4" fmla="*/ 253497 h 3331675"/>
              <a:gd name="connsiteX5" fmla="*/ 6663350 w 7228917"/>
              <a:gd name="connsiteY5" fmla="*/ 244443 h 3331675"/>
              <a:gd name="connsiteX6" fmla="*/ 6599976 w 7228917"/>
              <a:gd name="connsiteY6" fmla="*/ 235390 h 3331675"/>
              <a:gd name="connsiteX7" fmla="*/ 6518495 w 7228917"/>
              <a:gd name="connsiteY7" fmla="*/ 226336 h 3331675"/>
              <a:gd name="connsiteX8" fmla="*/ 6409853 w 7228917"/>
              <a:gd name="connsiteY8" fmla="*/ 208229 h 3331675"/>
              <a:gd name="connsiteX9" fmla="*/ 5857592 w 7228917"/>
              <a:gd name="connsiteY9" fmla="*/ 144855 h 3331675"/>
              <a:gd name="connsiteX10" fmla="*/ 5540721 w 7228917"/>
              <a:gd name="connsiteY10" fmla="*/ 99588 h 3331675"/>
              <a:gd name="connsiteX11" fmla="*/ 4264182 w 7228917"/>
              <a:gd name="connsiteY11" fmla="*/ 90534 h 3331675"/>
              <a:gd name="connsiteX12" fmla="*/ 4128380 w 7228917"/>
              <a:gd name="connsiteY12" fmla="*/ 72427 h 3331675"/>
              <a:gd name="connsiteX13" fmla="*/ 4001632 w 7228917"/>
              <a:gd name="connsiteY13" fmla="*/ 63374 h 3331675"/>
              <a:gd name="connsiteX14" fmla="*/ 3847723 w 7228917"/>
              <a:gd name="connsiteY14" fmla="*/ 45267 h 3331675"/>
              <a:gd name="connsiteX15" fmla="*/ 1955548 w 7228917"/>
              <a:gd name="connsiteY15" fmla="*/ 36214 h 3331675"/>
              <a:gd name="connsiteX16" fmla="*/ 1747319 w 7228917"/>
              <a:gd name="connsiteY16" fmla="*/ 9053 h 3331675"/>
              <a:gd name="connsiteX17" fmla="*/ 1620570 w 7228917"/>
              <a:gd name="connsiteY17" fmla="*/ 0 h 3331675"/>
              <a:gd name="connsiteX18" fmla="*/ 1149790 w 7228917"/>
              <a:gd name="connsiteY18" fmla="*/ 9053 h 3331675"/>
              <a:gd name="connsiteX19" fmla="*/ 1077362 w 7228917"/>
              <a:gd name="connsiteY19" fmla="*/ 27160 h 3331675"/>
              <a:gd name="connsiteX20" fmla="*/ 968721 w 7228917"/>
              <a:gd name="connsiteY20" fmla="*/ 45267 h 3331675"/>
              <a:gd name="connsiteX21" fmla="*/ 715224 w 7228917"/>
              <a:gd name="connsiteY21" fmla="*/ 63374 h 3331675"/>
              <a:gd name="connsiteX22" fmla="*/ 615636 w 7228917"/>
              <a:gd name="connsiteY22" fmla="*/ 81481 h 3331675"/>
              <a:gd name="connsiteX23" fmla="*/ 570368 w 7228917"/>
              <a:gd name="connsiteY23" fmla="*/ 90534 h 3331675"/>
              <a:gd name="connsiteX24" fmla="*/ 534154 w 7228917"/>
              <a:gd name="connsiteY24" fmla="*/ 99588 h 3331675"/>
              <a:gd name="connsiteX25" fmla="*/ 479834 w 7228917"/>
              <a:gd name="connsiteY25" fmla="*/ 108641 h 3331675"/>
              <a:gd name="connsiteX26" fmla="*/ 398352 w 7228917"/>
              <a:gd name="connsiteY26" fmla="*/ 135802 h 3331675"/>
              <a:gd name="connsiteX27" fmla="*/ 371192 w 7228917"/>
              <a:gd name="connsiteY27" fmla="*/ 144855 h 3331675"/>
              <a:gd name="connsiteX28" fmla="*/ 344032 w 7228917"/>
              <a:gd name="connsiteY28" fmla="*/ 153909 h 3331675"/>
              <a:gd name="connsiteX29" fmla="*/ 280657 w 7228917"/>
              <a:gd name="connsiteY29" fmla="*/ 172015 h 3331675"/>
              <a:gd name="connsiteX30" fmla="*/ 190123 w 7228917"/>
              <a:gd name="connsiteY30" fmla="*/ 226336 h 3331675"/>
              <a:gd name="connsiteX31" fmla="*/ 162962 w 7228917"/>
              <a:gd name="connsiteY31" fmla="*/ 244443 h 3331675"/>
              <a:gd name="connsiteX32" fmla="*/ 126748 w 7228917"/>
              <a:gd name="connsiteY32" fmla="*/ 298764 h 3331675"/>
              <a:gd name="connsiteX33" fmla="*/ 108642 w 7228917"/>
              <a:gd name="connsiteY33" fmla="*/ 325924 h 3331675"/>
              <a:gd name="connsiteX34" fmla="*/ 81481 w 7228917"/>
              <a:gd name="connsiteY34" fmla="*/ 380245 h 3331675"/>
              <a:gd name="connsiteX35" fmla="*/ 72428 w 7228917"/>
              <a:gd name="connsiteY35" fmla="*/ 796705 h 3331675"/>
              <a:gd name="connsiteX36" fmla="*/ 45267 w 7228917"/>
              <a:gd name="connsiteY36" fmla="*/ 878186 h 3331675"/>
              <a:gd name="connsiteX37" fmla="*/ 27160 w 7228917"/>
              <a:gd name="connsiteY37" fmla="*/ 932507 h 3331675"/>
              <a:gd name="connsiteX38" fmla="*/ 0 w 7228917"/>
              <a:gd name="connsiteY38" fmla="*/ 1801639 h 3331675"/>
              <a:gd name="connsiteX39" fmla="*/ 9053 w 7228917"/>
              <a:gd name="connsiteY39" fmla="*/ 1955548 h 3331675"/>
              <a:gd name="connsiteX40" fmla="*/ 18107 w 7228917"/>
              <a:gd name="connsiteY40" fmla="*/ 1982709 h 3331675"/>
              <a:gd name="connsiteX41" fmla="*/ 27160 w 7228917"/>
              <a:gd name="connsiteY41" fmla="*/ 2046083 h 3331675"/>
              <a:gd name="connsiteX42" fmla="*/ 72428 w 7228917"/>
              <a:gd name="connsiteY42" fmla="*/ 2127564 h 3331675"/>
              <a:gd name="connsiteX43" fmla="*/ 90535 w 7228917"/>
              <a:gd name="connsiteY43" fmla="*/ 2154724 h 3331675"/>
              <a:gd name="connsiteX44" fmla="*/ 99588 w 7228917"/>
              <a:gd name="connsiteY44" fmla="*/ 2181885 h 3331675"/>
              <a:gd name="connsiteX45" fmla="*/ 126748 w 7228917"/>
              <a:gd name="connsiteY45" fmla="*/ 2199992 h 3331675"/>
              <a:gd name="connsiteX46" fmla="*/ 153909 w 7228917"/>
              <a:gd name="connsiteY46" fmla="*/ 2227152 h 3331675"/>
              <a:gd name="connsiteX47" fmla="*/ 199176 w 7228917"/>
              <a:gd name="connsiteY47" fmla="*/ 2263366 h 3331675"/>
              <a:gd name="connsiteX48" fmla="*/ 253497 w 7228917"/>
              <a:gd name="connsiteY48" fmla="*/ 2299580 h 3331675"/>
              <a:gd name="connsiteX49" fmla="*/ 344032 w 7228917"/>
              <a:gd name="connsiteY49" fmla="*/ 2353901 h 3331675"/>
              <a:gd name="connsiteX50" fmla="*/ 371192 w 7228917"/>
              <a:gd name="connsiteY50" fmla="*/ 2372008 h 3331675"/>
              <a:gd name="connsiteX51" fmla="*/ 425513 w 7228917"/>
              <a:gd name="connsiteY51" fmla="*/ 2390114 h 3331675"/>
              <a:gd name="connsiteX52" fmla="*/ 452673 w 7228917"/>
              <a:gd name="connsiteY52" fmla="*/ 2408221 h 3331675"/>
              <a:gd name="connsiteX53" fmla="*/ 516048 w 7228917"/>
              <a:gd name="connsiteY53" fmla="*/ 2426328 h 3331675"/>
              <a:gd name="connsiteX54" fmla="*/ 588475 w 7228917"/>
              <a:gd name="connsiteY54" fmla="*/ 2444435 h 3331675"/>
              <a:gd name="connsiteX55" fmla="*/ 624689 w 7228917"/>
              <a:gd name="connsiteY55" fmla="*/ 2462542 h 3331675"/>
              <a:gd name="connsiteX56" fmla="*/ 660903 w 7228917"/>
              <a:gd name="connsiteY56" fmla="*/ 2471596 h 3331675"/>
              <a:gd name="connsiteX57" fmla="*/ 688063 w 7228917"/>
              <a:gd name="connsiteY57" fmla="*/ 2480649 h 3331675"/>
              <a:gd name="connsiteX58" fmla="*/ 787651 w 7228917"/>
              <a:gd name="connsiteY58" fmla="*/ 2507810 h 3331675"/>
              <a:gd name="connsiteX59" fmla="*/ 814812 w 7228917"/>
              <a:gd name="connsiteY59" fmla="*/ 2525916 h 3331675"/>
              <a:gd name="connsiteX60" fmla="*/ 869133 w 7228917"/>
              <a:gd name="connsiteY60" fmla="*/ 2544023 h 3331675"/>
              <a:gd name="connsiteX61" fmla="*/ 896293 w 7228917"/>
              <a:gd name="connsiteY61" fmla="*/ 2562130 h 3331675"/>
              <a:gd name="connsiteX62" fmla="*/ 923453 w 7228917"/>
              <a:gd name="connsiteY62" fmla="*/ 2589291 h 3331675"/>
              <a:gd name="connsiteX63" fmla="*/ 1013988 w 7228917"/>
              <a:gd name="connsiteY63" fmla="*/ 2616451 h 3331675"/>
              <a:gd name="connsiteX64" fmla="*/ 1041148 w 7228917"/>
              <a:gd name="connsiteY64" fmla="*/ 2625505 h 3331675"/>
              <a:gd name="connsiteX65" fmla="*/ 1122630 w 7228917"/>
              <a:gd name="connsiteY65" fmla="*/ 2643612 h 3331675"/>
              <a:gd name="connsiteX66" fmla="*/ 1186004 w 7228917"/>
              <a:gd name="connsiteY66" fmla="*/ 2670772 h 3331675"/>
              <a:gd name="connsiteX67" fmla="*/ 1213164 w 7228917"/>
              <a:gd name="connsiteY67" fmla="*/ 2679825 h 3331675"/>
              <a:gd name="connsiteX68" fmla="*/ 1285592 w 7228917"/>
              <a:gd name="connsiteY68" fmla="*/ 2697932 h 3331675"/>
              <a:gd name="connsiteX69" fmla="*/ 1321806 w 7228917"/>
              <a:gd name="connsiteY69" fmla="*/ 2706986 h 3331675"/>
              <a:gd name="connsiteX70" fmla="*/ 1358020 w 7228917"/>
              <a:gd name="connsiteY70" fmla="*/ 2716039 h 3331675"/>
              <a:gd name="connsiteX71" fmla="*/ 1412341 w 7228917"/>
              <a:gd name="connsiteY71" fmla="*/ 2734146 h 3331675"/>
              <a:gd name="connsiteX72" fmla="*/ 1484768 w 7228917"/>
              <a:gd name="connsiteY72" fmla="*/ 2752253 h 3331675"/>
              <a:gd name="connsiteX73" fmla="*/ 1520982 w 7228917"/>
              <a:gd name="connsiteY73" fmla="*/ 2770360 h 3331675"/>
              <a:gd name="connsiteX74" fmla="*/ 1593410 w 7228917"/>
              <a:gd name="connsiteY74" fmla="*/ 2788467 h 3331675"/>
              <a:gd name="connsiteX75" fmla="*/ 1683945 w 7228917"/>
              <a:gd name="connsiteY75" fmla="*/ 2806574 h 3331675"/>
              <a:gd name="connsiteX76" fmla="*/ 1720158 w 7228917"/>
              <a:gd name="connsiteY76" fmla="*/ 2815627 h 3331675"/>
              <a:gd name="connsiteX77" fmla="*/ 1801640 w 7228917"/>
              <a:gd name="connsiteY77" fmla="*/ 2842788 h 3331675"/>
              <a:gd name="connsiteX78" fmla="*/ 1874067 w 7228917"/>
              <a:gd name="connsiteY78" fmla="*/ 2860895 h 3331675"/>
              <a:gd name="connsiteX79" fmla="*/ 1901228 w 7228917"/>
              <a:gd name="connsiteY79" fmla="*/ 2879002 h 3331675"/>
              <a:gd name="connsiteX80" fmla="*/ 1946495 w 7228917"/>
              <a:gd name="connsiteY80" fmla="*/ 2888055 h 3331675"/>
              <a:gd name="connsiteX81" fmla="*/ 1973655 w 7228917"/>
              <a:gd name="connsiteY81" fmla="*/ 2897109 h 3331675"/>
              <a:gd name="connsiteX82" fmla="*/ 2046083 w 7228917"/>
              <a:gd name="connsiteY82" fmla="*/ 2915215 h 3331675"/>
              <a:gd name="connsiteX83" fmla="*/ 2082297 w 7228917"/>
              <a:gd name="connsiteY83" fmla="*/ 2924269 h 3331675"/>
              <a:gd name="connsiteX84" fmla="*/ 2127564 w 7228917"/>
              <a:gd name="connsiteY84" fmla="*/ 2942376 h 3331675"/>
              <a:gd name="connsiteX85" fmla="*/ 2218099 w 7228917"/>
              <a:gd name="connsiteY85" fmla="*/ 2960483 h 3331675"/>
              <a:gd name="connsiteX86" fmla="*/ 2299580 w 7228917"/>
              <a:gd name="connsiteY86" fmla="*/ 2987643 h 3331675"/>
              <a:gd name="connsiteX87" fmla="*/ 2372008 w 7228917"/>
              <a:gd name="connsiteY87" fmla="*/ 3005750 h 3331675"/>
              <a:gd name="connsiteX88" fmla="*/ 2408222 w 7228917"/>
              <a:gd name="connsiteY88" fmla="*/ 3023857 h 3331675"/>
              <a:gd name="connsiteX89" fmla="*/ 2562131 w 7228917"/>
              <a:gd name="connsiteY89" fmla="*/ 3041964 h 3331675"/>
              <a:gd name="connsiteX90" fmla="*/ 2652665 w 7228917"/>
              <a:gd name="connsiteY90" fmla="*/ 3069124 h 3331675"/>
              <a:gd name="connsiteX91" fmla="*/ 2706986 w 7228917"/>
              <a:gd name="connsiteY91" fmla="*/ 3087231 h 3331675"/>
              <a:gd name="connsiteX92" fmla="*/ 2743200 w 7228917"/>
              <a:gd name="connsiteY92" fmla="*/ 3096285 h 3331675"/>
              <a:gd name="connsiteX93" fmla="*/ 2770360 w 7228917"/>
              <a:gd name="connsiteY93" fmla="*/ 3105338 h 3331675"/>
              <a:gd name="connsiteX94" fmla="*/ 2888055 w 7228917"/>
              <a:gd name="connsiteY94" fmla="*/ 3132499 h 3331675"/>
              <a:gd name="connsiteX95" fmla="*/ 2915216 w 7228917"/>
              <a:gd name="connsiteY95" fmla="*/ 3150606 h 3331675"/>
              <a:gd name="connsiteX96" fmla="*/ 3014804 w 7228917"/>
              <a:gd name="connsiteY96" fmla="*/ 3177766 h 3331675"/>
              <a:gd name="connsiteX97" fmla="*/ 3069125 w 7228917"/>
              <a:gd name="connsiteY97" fmla="*/ 3186819 h 3331675"/>
              <a:gd name="connsiteX98" fmla="*/ 3132499 w 7228917"/>
              <a:gd name="connsiteY98" fmla="*/ 3204926 h 3331675"/>
              <a:gd name="connsiteX99" fmla="*/ 3159659 w 7228917"/>
              <a:gd name="connsiteY99" fmla="*/ 3213980 h 3331675"/>
              <a:gd name="connsiteX100" fmla="*/ 3195873 w 7228917"/>
              <a:gd name="connsiteY100" fmla="*/ 3223033 h 3331675"/>
              <a:gd name="connsiteX101" fmla="*/ 3223034 w 7228917"/>
              <a:gd name="connsiteY101" fmla="*/ 3232087 h 3331675"/>
              <a:gd name="connsiteX102" fmla="*/ 3304515 w 7228917"/>
              <a:gd name="connsiteY102" fmla="*/ 3250194 h 3331675"/>
              <a:gd name="connsiteX103" fmla="*/ 3422210 w 7228917"/>
              <a:gd name="connsiteY103" fmla="*/ 3277354 h 3331675"/>
              <a:gd name="connsiteX104" fmla="*/ 3558012 w 7228917"/>
              <a:gd name="connsiteY104" fmla="*/ 3295461 h 3331675"/>
              <a:gd name="connsiteX105" fmla="*/ 3648547 w 7228917"/>
              <a:gd name="connsiteY105" fmla="*/ 3304514 h 3331675"/>
              <a:gd name="connsiteX106" fmla="*/ 3720974 w 7228917"/>
              <a:gd name="connsiteY106" fmla="*/ 3313568 h 3331675"/>
              <a:gd name="connsiteX107" fmla="*/ 4635374 w 7228917"/>
              <a:gd name="connsiteY107" fmla="*/ 3322621 h 3331675"/>
              <a:gd name="connsiteX108" fmla="*/ 6056768 w 7228917"/>
              <a:gd name="connsiteY108" fmla="*/ 3331675 h 3331675"/>
              <a:gd name="connsiteX109" fmla="*/ 6373640 w 7228917"/>
              <a:gd name="connsiteY109" fmla="*/ 3322621 h 3331675"/>
              <a:gd name="connsiteX110" fmla="*/ 6527548 w 7228917"/>
              <a:gd name="connsiteY110" fmla="*/ 3313568 h 3331675"/>
              <a:gd name="connsiteX111" fmla="*/ 6781046 w 7228917"/>
              <a:gd name="connsiteY111" fmla="*/ 3304514 h 3331675"/>
              <a:gd name="connsiteX112" fmla="*/ 7039069 w 7228917"/>
              <a:gd name="connsiteY112" fmla="*/ 3213980 h 3331675"/>
              <a:gd name="connsiteX113" fmla="*/ 7170345 w 7228917"/>
              <a:gd name="connsiteY113" fmla="*/ 3023857 h 3331675"/>
              <a:gd name="connsiteX114" fmla="*/ 7188451 w 7228917"/>
              <a:gd name="connsiteY114" fmla="*/ 2915215 h 3331675"/>
              <a:gd name="connsiteX115" fmla="*/ 7206558 w 7228917"/>
              <a:gd name="connsiteY115" fmla="*/ 2815627 h 3331675"/>
              <a:gd name="connsiteX116" fmla="*/ 7215612 w 7228917"/>
              <a:gd name="connsiteY116" fmla="*/ 2480649 h 3331675"/>
              <a:gd name="connsiteX117" fmla="*/ 7228298 w 7228917"/>
              <a:gd name="connsiteY117" fmla="*/ 1330520 h 3331675"/>
              <a:gd name="connsiteX118" fmla="*/ 7194383 w 7228917"/>
              <a:gd name="connsiteY118" fmla="*/ 449236 h 3331675"/>
              <a:gd name="connsiteX0" fmla="*/ 7194383 w 7228917"/>
              <a:gd name="connsiteY0" fmla="*/ 449236 h 3331675"/>
              <a:gd name="connsiteX1" fmla="*/ 7091938 w 7228917"/>
              <a:gd name="connsiteY1" fmla="*/ 291164 h 3331675"/>
              <a:gd name="connsiteX2" fmla="*/ 7043596 w 7228917"/>
              <a:gd name="connsiteY2" fmla="*/ 280657 h 3331675"/>
              <a:gd name="connsiteX3" fmla="*/ 6853473 w 7228917"/>
              <a:gd name="connsiteY3" fmla="*/ 262550 h 3331675"/>
              <a:gd name="connsiteX4" fmla="*/ 6790099 w 7228917"/>
              <a:gd name="connsiteY4" fmla="*/ 253497 h 3331675"/>
              <a:gd name="connsiteX5" fmla="*/ 6663350 w 7228917"/>
              <a:gd name="connsiteY5" fmla="*/ 244443 h 3331675"/>
              <a:gd name="connsiteX6" fmla="*/ 6599976 w 7228917"/>
              <a:gd name="connsiteY6" fmla="*/ 235390 h 3331675"/>
              <a:gd name="connsiteX7" fmla="*/ 6518495 w 7228917"/>
              <a:gd name="connsiteY7" fmla="*/ 226336 h 3331675"/>
              <a:gd name="connsiteX8" fmla="*/ 6409853 w 7228917"/>
              <a:gd name="connsiteY8" fmla="*/ 208229 h 3331675"/>
              <a:gd name="connsiteX9" fmla="*/ 5857592 w 7228917"/>
              <a:gd name="connsiteY9" fmla="*/ 144855 h 3331675"/>
              <a:gd name="connsiteX10" fmla="*/ 5540721 w 7228917"/>
              <a:gd name="connsiteY10" fmla="*/ 99588 h 3331675"/>
              <a:gd name="connsiteX11" fmla="*/ 4264182 w 7228917"/>
              <a:gd name="connsiteY11" fmla="*/ 90534 h 3331675"/>
              <a:gd name="connsiteX12" fmla="*/ 4128380 w 7228917"/>
              <a:gd name="connsiteY12" fmla="*/ 72427 h 3331675"/>
              <a:gd name="connsiteX13" fmla="*/ 4001632 w 7228917"/>
              <a:gd name="connsiteY13" fmla="*/ 63374 h 3331675"/>
              <a:gd name="connsiteX14" fmla="*/ 3847723 w 7228917"/>
              <a:gd name="connsiteY14" fmla="*/ 45267 h 3331675"/>
              <a:gd name="connsiteX15" fmla="*/ 1955548 w 7228917"/>
              <a:gd name="connsiteY15" fmla="*/ 36214 h 3331675"/>
              <a:gd name="connsiteX16" fmla="*/ 1747319 w 7228917"/>
              <a:gd name="connsiteY16" fmla="*/ 9053 h 3331675"/>
              <a:gd name="connsiteX17" fmla="*/ 1620570 w 7228917"/>
              <a:gd name="connsiteY17" fmla="*/ 0 h 3331675"/>
              <a:gd name="connsiteX18" fmla="*/ 1149790 w 7228917"/>
              <a:gd name="connsiteY18" fmla="*/ 9053 h 3331675"/>
              <a:gd name="connsiteX19" fmla="*/ 1077362 w 7228917"/>
              <a:gd name="connsiteY19" fmla="*/ 27160 h 3331675"/>
              <a:gd name="connsiteX20" fmla="*/ 968721 w 7228917"/>
              <a:gd name="connsiteY20" fmla="*/ 45267 h 3331675"/>
              <a:gd name="connsiteX21" fmla="*/ 715224 w 7228917"/>
              <a:gd name="connsiteY21" fmla="*/ 63374 h 3331675"/>
              <a:gd name="connsiteX22" fmla="*/ 615636 w 7228917"/>
              <a:gd name="connsiteY22" fmla="*/ 81481 h 3331675"/>
              <a:gd name="connsiteX23" fmla="*/ 570368 w 7228917"/>
              <a:gd name="connsiteY23" fmla="*/ 90534 h 3331675"/>
              <a:gd name="connsiteX24" fmla="*/ 534154 w 7228917"/>
              <a:gd name="connsiteY24" fmla="*/ 99588 h 3331675"/>
              <a:gd name="connsiteX25" fmla="*/ 479834 w 7228917"/>
              <a:gd name="connsiteY25" fmla="*/ 108641 h 3331675"/>
              <a:gd name="connsiteX26" fmla="*/ 398352 w 7228917"/>
              <a:gd name="connsiteY26" fmla="*/ 135802 h 3331675"/>
              <a:gd name="connsiteX27" fmla="*/ 371192 w 7228917"/>
              <a:gd name="connsiteY27" fmla="*/ 144855 h 3331675"/>
              <a:gd name="connsiteX28" fmla="*/ 344032 w 7228917"/>
              <a:gd name="connsiteY28" fmla="*/ 153909 h 3331675"/>
              <a:gd name="connsiteX29" fmla="*/ 280657 w 7228917"/>
              <a:gd name="connsiteY29" fmla="*/ 172015 h 3331675"/>
              <a:gd name="connsiteX30" fmla="*/ 190123 w 7228917"/>
              <a:gd name="connsiteY30" fmla="*/ 226336 h 3331675"/>
              <a:gd name="connsiteX31" fmla="*/ 162962 w 7228917"/>
              <a:gd name="connsiteY31" fmla="*/ 244443 h 3331675"/>
              <a:gd name="connsiteX32" fmla="*/ 126748 w 7228917"/>
              <a:gd name="connsiteY32" fmla="*/ 298764 h 3331675"/>
              <a:gd name="connsiteX33" fmla="*/ 108642 w 7228917"/>
              <a:gd name="connsiteY33" fmla="*/ 325924 h 3331675"/>
              <a:gd name="connsiteX34" fmla="*/ 81481 w 7228917"/>
              <a:gd name="connsiteY34" fmla="*/ 380245 h 3331675"/>
              <a:gd name="connsiteX35" fmla="*/ 72428 w 7228917"/>
              <a:gd name="connsiteY35" fmla="*/ 796705 h 3331675"/>
              <a:gd name="connsiteX36" fmla="*/ 45267 w 7228917"/>
              <a:gd name="connsiteY36" fmla="*/ 878186 h 3331675"/>
              <a:gd name="connsiteX37" fmla="*/ 0 w 7228917"/>
              <a:gd name="connsiteY37" fmla="*/ 1801639 h 3331675"/>
              <a:gd name="connsiteX38" fmla="*/ 9053 w 7228917"/>
              <a:gd name="connsiteY38" fmla="*/ 1955548 h 3331675"/>
              <a:gd name="connsiteX39" fmla="*/ 18107 w 7228917"/>
              <a:gd name="connsiteY39" fmla="*/ 1982709 h 3331675"/>
              <a:gd name="connsiteX40" fmla="*/ 27160 w 7228917"/>
              <a:gd name="connsiteY40" fmla="*/ 2046083 h 3331675"/>
              <a:gd name="connsiteX41" fmla="*/ 72428 w 7228917"/>
              <a:gd name="connsiteY41" fmla="*/ 2127564 h 3331675"/>
              <a:gd name="connsiteX42" fmla="*/ 90535 w 7228917"/>
              <a:gd name="connsiteY42" fmla="*/ 2154724 h 3331675"/>
              <a:gd name="connsiteX43" fmla="*/ 99588 w 7228917"/>
              <a:gd name="connsiteY43" fmla="*/ 2181885 h 3331675"/>
              <a:gd name="connsiteX44" fmla="*/ 126748 w 7228917"/>
              <a:gd name="connsiteY44" fmla="*/ 2199992 h 3331675"/>
              <a:gd name="connsiteX45" fmla="*/ 153909 w 7228917"/>
              <a:gd name="connsiteY45" fmla="*/ 2227152 h 3331675"/>
              <a:gd name="connsiteX46" fmla="*/ 199176 w 7228917"/>
              <a:gd name="connsiteY46" fmla="*/ 2263366 h 3331675"/>
              <a:gd name="connsiteX47" fmla="*/ 253497 w 7228917"/>
              <a:gd name="connsiteY47" fmla="*/ 2299580 h 3331675"/>
              <a:gd name="connsiteX48" fmla="*/ 344032 w 7228917"/>
              <a:gd name="connsiteY48" fmla="*/ 2353901 h 3331675"/>
              <a:gd name="connsiteX49" fmla="*/ 371192 w 7228917"/>
              <a:gd name="connsiteY49" fmla="*/ 2372008 h 3331675"/>
              <a:gd name="connsiteX50" fmla="*/ 425513 w 7228917"/>
              <a:gd name="connsiteY50" fmla="*/ 2390114 h 3331675"/>
              <a:gd name="connsiteX51" fmla="*/ 452673 w 7228917"/>
              <a:gd name="connsiteY51" fmla="*/ 2408221 h 3331675"/>
              <a:gd name="connsiteX52" fmla="*/ 516048 w 7228917"/>
              <a:gd name="connsiteY52" fmla="*/ 2426328 h 3331675"/>
              <a:gd name="connsiteX53" fmla="*/ 588475 w 7228917"/>
              <a:gd name="connsiteY53" fmla="*/ 2444435 h 3331675"/>
              <a:gd name="connsiteX54" fmla="*/ 624689 w 7228917"/>
              <a:gd name="connsiteY54" fmla="*/ 2462542 h 3331675"/>
              <a:gd name="connsiteX55" fmla="*/ 660903 w 7228917"/>
              <a:gd name="connsiteY55" fmla="*/ 2471596 h 3331675"/>
              <a:gd name="connsiteX56" fmla="*/ 688063 w 7228917"/>
              <a:gd name="connsiteY56" fmla="*/ 2480649 h 3331675"/>
              <a:gd name="connsiteX57" fmla="*/ 787651 w 7228917"/>
              <a:gd name="connsiteY57" fmla="*/ 2507810 h 3331675"/>
              <a:gd name="connsiteX58" fmla="*/ 814812 w 7228917"/>
              <a:gd name="connsiteY58" fmla="*/ 2525916 h 3331675"/>
              <a:gd name="connsiteX59" fmla="*/ 869133 w 7228917"/>
              <a:gd name="connsiteY59" fmla="*/ 2544023 h 3331675"/>
              <a:gd name="connsiteX60" fmla="*/ 896293 w 7228917"/>
              <a:gd name="connsiteY60" fmla="*/ 2562130 h 3331675"/>
              <a:gd name="connsiteX61" fmla="*/ 923453 w 7228917"/>
              <a:gd name="connsiteY61" fmla="*/ 2589291 h 3331675"/>
              <a:gd name="connsiteX62" fmla="*/ 1013988 w 7228917"/>
              <a:gd name="connsiteY62" fmla="*/ 2616451 h 3331675"/>
              <a:gd name="connsiteX63" fmla="*/ 1041148 w 7228917"/>
              <a:gd name="connsiteY63" fmla="*/ 2625505 h 3331675"/>
              <a:gd name="connsiteX64" fmla="*/ 1122630 w 7228917"/>
              <a:gd name="connsiteY64" fmla="*/ 2643612 h 3331675"/>
              <a:gd name="connsiteX65" fmla="*/ 1186004 w 7228917"/>
              <a:gd name="connsiteY65" fmla="*/ 2670772 h 3331675"/>
              <a:gd name="connsiteX66" fmla="*/ 1213164 w 7228917"/>
              <a:gd name="connsiteY66" fmla="*/ 2679825 h 3331675"/>
              <a:gd name="connsiteX67" fmla="*/ 1285592 w 7228917"/>
              <a:gd name="connsiteY67" fmla="*/ 2697932 h 3331675"/>
              <a:gd name="connsiteX68" fmla="*/ 1321806 w 7228917"/>
              <a:gd name="connsiteY68" fmla="*/ 2706986 h 3331675"/>
              <a:gd name="connsiteX69" fmla="*/ 1358020 w 7228917"/>
              <a:gd name="connsiteY69" fmla="*/ 2716039 h 3331675"/>
              <a:gd name="connsiteX70" fmla="*/ 1412341 w 7228917"/>
              <a:gd name="connsiteY70" fmla="*/ 2734146 h 3331675"/>
              <a:gd name="connsiteX71" fmla="*/ 1484768 w 7228917"/>
              <a:gd name="connsiteY71" fmla="*/ 2752253 h 3331675"/>
              <a:gd name="connsiteX72" fmla="*/ 1520982 w 7228917"/>
              <a:gd name="connsiteY72" fmla="*/ 2770360 h 3331675"/>
              <a:gd name="connsiteX73" fmla="*/ 1593410 w 7228917"/>
              <a:gd name="connsiteY73" fmla="*/ 2788467 h 3331675"/>
              <a:gd name="connsiteX74" fmla="*/ 1683945 w 7228917"/>
              <a:gd name="connsiteY74" fmla="*/ 2806574 h 3331675"/>
              <a:gd name="connsiteX75" fmla="*/ 1720158 w 7228917"/>
              <a:gd name="connsiteY75" fmla="*/ 2815627 h 3331675"/>
              <a:gd name="connsiteX76" fmla="*/ 1801640 w 7228917"/>
              <a:gd name="connsiteY76" fmla="*/ 2842788 h 3331675"/>
              <a:gd name="connsiteX77" fmla="*/ 1874067 w 7228917"/>
              <a:gd name="connsiteY77" fmla="*/ 2860895 h 3331675"/>
              <a:gd name="connsiteX78" fmla="*/ 1901228 w 7228917"/>
              <a:gd name="connsiteY78" fmla="*/ 2879002 h 3331675"/>
              <a:gd name="connsiteX79" fmla="*/ 1946495 w 7228917"/>
              <a:gd name="connsiteY79" fmla="*/ 2888055 h 3331675"/>
              <a:gd name="connsiteX80" fmla="*/ 1973655 w 7228917"/>
              <a:gd name="connsiteY80" fmla="*/ 2897109 h 3331675"/>
              <a:gd name="connsiteX81" fmla="*/ 2046083 w 7228917"/>
              <a:gd name="connsiteY81" fmla="*/ 2915215 h 3331675"/>
              <a:gd name="connsiteX82" fmla="*/ 2082297 w 7228917"/>
              <a:gd name="connsiteY82" fmla="*/ 2924269 h 3331675"/>
              <a:gd name="connsiteX83" fmla="*/ 2127564 w 7228917"/>
              <a:gd name="connsiteY83" fmla="*/ 2942376 h 3331675"/>
              <a:gd name="connsiteX84" fmla="*/ 2218099 w 7228917"/>
              <a:gd name="connsiteY84" fmla="*/ 2960483 h 3331675"/>
              <a:gd name="connsiteX85" fmla="*/ 2299580 w 7228917"/>
              <a:gd name="connsiteY85" fmla="*/ 2987643 h 3331675"/>
              <a:gd name="connsiteX86" fmla="*/ 2372008 w 7228917"/>
              <a:gd name="connsiteY86" fmla="*/ 3005750 h 3331675"/>
              <a:gd name="connsiteX87" fmla="*/ 2408222 w 7228917"/>
              <a:gd name="connsiteY87" fmla="*/ 3023857 h 3331675"/>
              <a:gd name="connsiteX88" fmla="*/ 2562131 w 7228917"/>
              <a:gd name="connsiteY88" fmla="*/ 3041964 h 3331675"/>
              <a:gd name="connsiteX89" fmla="*/ 2652665 w 7228917"/>
              <a:gd name="connsiteY89" fmla="*/ 3069124 h 3331675"/>
              <a:gd name="connsiteX90" fmla="*/ 2706986 w 7228917"/>
              <a:gd name="connsiteY90" fmla="*/ 3087231 h 3331675"/>
              <a:gd name="connsiteX91" fmla="*/ 2743200 w 7228917"/>
              <a:gd name="connsiteY91" fmla="*/ 3096285 h 3331675"/>
              <a:gd name="connsiteX92" fmla="*/ 2770360 w 7228917"/>
              <a:gd name="connsiteY92" fmla="*/ 3105338 h 3331675"/>
              <a:gd name="connsiteX93" fmla="*/ 2888055 w 7228917"/>
              <a:gd name="connsiteY93" fmla="*/ 3132499 h 3331675"/>
              <a:gd name="connsiteX94" fmla="*/ 2915216 w 7228917"/>
              <a:gd name="connsiteY94" fmla="*/ 3150606 h 3331675"/>
              <a:gd name="connsiteX95" fmla="*/ 3014804 w 7228917"/>
              <a:gd name="connsiteY95" fmla="*/ 3177766 h 3331675"/>
              <a:gd name="connsiteX96" fmla="*/ 3069125 w 7228917"/>
              <a:gd name="connsiteY96" fmla="*/ 3186819 h 3331675"/>
              <a:gd name="connsiteX97" fmla="*/ 3132499 w 7228917"/>
              <a:gd name="connsiteY97" fmla="*/ 3204926 h 3331675"/>
              <a:gd name="connsiteX98" fmla="*/ 3159659 w 7228917"/>
              <a:gd name="connsiteY98" fmla="*/ 3213980 h 3331675"/>
              <a:gd name="connsiteX99" fmla="*/ 3195873 w 7228917"/>
              <a:gd name="connsiteY99" fmla="*/ 3223033 h 3331675"/>
              <a:gd name="connsiteX100" fmla="*/ 3223034 w 7228917"/>
              <a:gd name="connsiteY100" fmla="*/ 3232087 h 3331675"/>
              <a:gd name="connsiteX101" fmla="*/ 3304515 w 7228917"/>
              <a:gd name="connsiteY101" fmla="*/ 3250194 h 3331675"/>
              <a:gd name="connsiteX102" fmla="*/ 3422210 w 7228917"/>
              <a:gd name="connsiteY102" fmla="*/ 3277354 h 3331675"/>
              <a:gd name="connsiteX103" fmla="*/ 3558012 w 7228917"/>
              <a:gd name="connsiteY103" fmla="*/ 3295461 h 3331675"/>
              <a:gd name="connsiteX104" fmla="*/ 3648547 w 7228917"/>
              <a:gd name="connsiteY104" fmla="*/ 3304514 h 3331675"/>
              <a:gd name="connsiteX105" fmla="*/ 3720974 w 7228917"/>
              <a:gd name="connsiteY105" fmla="*/ 3313568 h 3331675"/>
              <a:gd name="connsiteX106" fmla="*/ 4635374 w 7228917"/>
              <a:gd name="connsiteY106" fmla="*/ 3322621 h 3331675"/>
              <a:gd name="connsiteX107" fmla="*/ 6056768 w 7228917"/>
              <a:gd name="connsiteY107" fmla="*/ 3331675 h 3331675"/>
              <a:gd name="connsiteX108" fmla="*/ 6373640 w 7228917"/>
              <a:gd name="connsiteY108" fmla="*/ 3322621 h 3331675"/>
              <a:gd name="connsiteX109" fmla="*/ 6527548 w 7228917"/>
              <a:gd name="connsiteY109" fmla="*/ 3313568 h 3331675"/>
              <a:gd name="connsiteX110" fmla="*/ 6781046 w 7228917"/>
              <a:gd name="connsiteY110" fmla="*/ 3304514 h 3331675"/>
              <a:gd name="connsiteX111" fmla="*/ 7039069 w 7228917"/>
              <a:gd name="connsiteY111" fmla="*/ 3213980 h 3331675"/>
              <a:gd name="connsiteX112" fmla="*/ 7170345 w 7228917"/>
              <a:gd name="connsiteY112" fmla="*/ 3023857 h 3331675"/>
              <a:gd name="connsiteX113" fmla="*/ 7188451 w 7228917"/>
              <a:gd name="connsiteY113" fmla="*/ 2915215 h 3331675"/>
              <a:gd name="connsiteX114" fmla="*/ 7206558 w 7228917"/>
              <a:gd name="connsiteY114" fmla="*/ 2815627 h 3331675"/>
              <a:gd name="connsiteX115" fmla="*/ 7215612 w 7228917"/>
              <a:gd name="connsiteY115" fmla="*/ 2480649 h 3331675"/>
              <a:gd name="connsiteX116" fmla="*/ 7228298 w 7228917"/>
              <a:gd name="connsiteY116" fmla="*/ 1330520 h 3331675"/>
              <a:gd name="connsiteX117" fmla="*/ 7194383 w 7228917"/>
              <a:gd name="connsiteY117" fmla="*/ 449236 h 3331675"/>
              <a:gd name="connsiteX0" fmla="*/ 7194383 w 7228917"/>
              <a:gd name="connsiteY0" fmla="*/ 449236 h 3331675"/>
              <a:gd name="connsiteX1" fmla="*/ 7091938 w 7228917"/>
              <a:gd name="connsiteY1" fmla="*/ 291164 h 3331675"/>
              <a:gd name="connsiteX2" fmla="*/ 7043596 w 7228917"/>
              <a:gd name="connsiteY2" fmla="*/ 280657 h 3331675"/>
              <a:gd name="connsiteX3" fmla="*/ 6853473 w 7228917"/>
              <a:gd name="connsiteY3" fmla="*/ 262550 h 3331675"/>
              <a:gd name="connsiteX4" fmla="*/ 6790099 w 7228917"/>
              <a:gd name="connsiteY4" fmla="*/ 253497 h 3331675"/>
              <a:gd name="connsiteX5" fmla="*/ 6663350 w 7228917"/>
              <a:gd name="connsiteY5" fmla="*/ 244443 h 3331675"/>
              <a:gd name="connsiteX6" fmla="*/ 6599976 w 7228917"/>
              <a:gd name="connsiteY6" fmla="*/ 235390 h 3331675"/>
              <a:gd name="connsiteX7" fmla="*/ 6518495 w 7228917"/>
              <a:gd name="connsiteY7" fmla="*/ 226336 h 3331675"/>
              <a:gd name="connsiteX8" fmla="*/ 6409853 w 7228917"/>
              <a:gd name="connsiteY8" fmla="*/ 208229 h 3331675"/>
              <a:gd name="connsiteX9" fmla="*/ 5857592 w 7228917"/>
              <a:gd name="connsiteY9" fmla="*/ 144855 h 3331675"/>
              <a:gd name="connsiteX10" fmla="*/ 5540721 w 7228917"/>
              <a:gd name="connsiteY10" fmla="*/ 99588 h 3331675"/>
              <a:gd name="connsiteX11" fmla="*/ 4264182 w 7228917"/>
              <a:gd name="connsiteY11" fmla="*/ 90534 h 3331675"/>
              <a:gd name="connsiteX12" fmla="*/ 4128380 w 7228917"/>
              <a:gd name="connsiteY12" fmla="*/ 72427 h 3331675"/>
              <a:gd name="connsiteX13" fmla="*/ 4001632 w 7228917"/>
              <a:gd name="connsiteY13" fmla="*/ 63374 h 3331675"/>
              <a:gd name="connsiteX14" fmla="*/ 3847723 w 7228917"/>
              <a:gd name="connsiteY14" fmla="*/ 45267 h 3331675"/>
              <a:gd name="connsiteX15" fmla="*/ 1955548 w 7228917"/>
              <a:gd name="connsiteY15" fmla="*/ 36214 h 3331675"/>
              <a:gd name="connsiteX16" fmla="*/ 1747319 w 7228917"/>
              <a:gd name="connsiteY16" fmla="*/ 9053 h 3331675"/>
              <a:gd name="connsiteX17" fmla="*/ 1620570 w 7228917"/>
              <a:gd name="connsiteY17" fmla="*/ 0 h 3331675"/>
              <a:gd name="connsiteX18" fmla="*/ 1149790 w 7228917"/>
              <a:gd name="connsiteY18" fmla="*/ 9053 h 3331675"/>
              <a:gd name="connsiteX19" fmla="*/ 1077362 w 7228917"/>
              <a:gd name="connsiteY19" fmla="*/ 27160 h 3331675"/>
              <a:gd name="connsiteX20" fmla="*/ 968721 w 7228917"/>
              <a:gd name="connsiteY20" fmla="*/ 45267 h 3331675"/>
              <a:gd name="connsiteX21" fmla="*/ 715224 w 7228917"/>
              <a:gd name="connsiteY21" fmla="*/ 63374 h 3331675"/>
              <a:gd name="connsiteX22" fmla="*/ 615636 w 7228917"/>
              <a:gd name="connsiteY22" fmla="*/ 81481 h 3331675"/>
              <a:gd name="connsiteX23" fmla="*/ 570368 w 7228917"/>
              <a:gd name="connsiteY23" fmla="*/ 90534 h 3331675"/>
              <a:gd name="connsiteX24" fmla="*/ 534154 w 7228917"/>
              <a:gd name="connsiteY24" fmla="*/ 99588 h 3331675"/>
              <a:gd name="connsiteX25" fmla="*/ 479834 w 7228917"/>
              <a:gd name="connsiteY25" fmla="*/ 108641 h 3331675"/>
              <a:gd name="connsiteX26" fmla="*/ 398352 w 7228917"/>
              <a:gd name="connsiteY26" fmla="*/ 135802 h 3331675"/>
              <a:gd name="connsiteX27" fmla="*/ 371192 w 7228917"/>
              <a:gd name="connsiteY27" fmla="*/ 144855 h 3331675"/>
              <a:gd name="connsiteX28" fmla="*/ 344032 w 7228917"/>
              <a:gd name="connsiteY28" fmla="*/ 153909 h 3331675"/>
              <a:gd name="connsiteX29" fmla="*/ 280657 w 7228917"/>
              <a:gd name="connsiteY29" fmla="*/ 172015 h 3331675"/>
              <a:gd name="connsiteX30" fmla="*/ 190123 w 7228917"/>
              <a:gd name="connsiteY30" fmla="*/ 226336 h 3331675"/>
              <a:gd name="connsiteX31" fmla="*/ 162962 w 7228917"/>
              <a:gd name="connsiteY31" fmla="*/ 244443 h 3331675"/>
              <a:gd name="connsiteX32" fmla="*/ 126748 w 7228917"/>
              <a:gd name="connsiteY32" fmla="*/ 298764 h 3331675"/>
              <a:gd name="connsiteX33" fmla="*/ 108642 w 7228917"/>
              <a:gd name="connsiteY33" fmla="*/ 325924 h 3331675"/>
              <a:gd name="connsiteX34" fmla="*/ 81481 w 7228917"/>
              <a:gd name="connsiteY34" fmla="*/ 380245 h 3331675"/>
              <a:gd name="connsiteX35" fmla="*/ 72428 w 7228917"/>
              <a:gd name="connsiteY35" fmla="*/ 796705 h 3331675"/>
              <a:gd name="connsiteX36" fmla="*/ 0 w 7228917"/>
              <a:gd name="connsiteY36" fmla="*/ 1801639 h 3331675"/>
              <a:gd name="connsiteX37" fmla="*/ 9053 w 7228917"/>
              <a:gd name="connsiteY37" fmla="*/ 1955548 h 3331675"/>
              <a:gd name="connsiteX38" fmla="*/ 18107 w 7228917"/>
              <a:gd name="connsiteY38" fmla="*/ 1982709 h 3331675"/>
              <a:gd name="connsiteX39" fmla="*/ 27160 w 7228917"/>
              <a:gd name="connsiteY39" fmla="*/ 2046083 h 3331675"/>
              <a:gd name="connsiteX40" fmla="*/ 72428 w 7228917"/>
              <a:gd name="connsiteY40" fmla="*/ 2127564 h 3331675"/>
              <a:gd name="connsiteX41" fmla="*/ 90535 w 7228917"/>
              <a:gd name="connsiteY41" fmla="*/ 2154724 h 3331675"/>
              <a:gd name="connsiteX42" fmla="*/ 99588 w 7228917"/>
              <a:gd name="connsiteY42" fmla="*/ 2181885 h 3331675"/>
              <a:gd name="connsiteX43" fmla="*/ 126748 w 7228917"/>
              <a:gd name="connsiteY43" fmla="*/ 2199992 h 3331675"/>
              <a:gd name="connsiteX44" fmla="*/ 153909 w 7228917"/>
              <a:gd name="connsiteY44" fmla="*/ 2227152 h 3331675"/>
              <a:gd name="connsiteX45" fmla="*/ 199176 w 7228917"/>
              <a:gd name="connsiteY45" fmla="*/ 2263366 h 3331675"/>
              <a:gd name="connsiteX46" fmla="*/ 253497 w 7228917"/>
              <a:gd name="connsiteY46" fmla="*/ 2299580 h 3331675"/>
              <a:gd name="connsiteX47" fmla="*/ 344032 w 7228917"/>
              <a:gd name="connsiteY47" fmla="*/ 2353901 h 3331675"/>
              <a:gd name="connsiteX48" fmla="*/ 371192 w 7228917"/>
              <a:gd name="connsiteY48" fmla="*/ 2372008 h 3331675"/>
              <a:gd name="connsiteX49" fmla="*/ 425513 w 7228917"/>
              <a:gd name="connsiteY49" fmla="*/ 2390114 h 3331675"/>
              <a:gd name="connsiteX50" fmla="*/ 452673 w 7228917"/>
              <a:gd name="connsiteY50" fmla="*/ 2408221 h 3331675"/>
              <a:gd name="connsiteX51" fmla="*/ 516048 w 7228917"/>
              <a:gd name="connsiteY51" fmla="*/ 2426328 h 3331675"/>
              <a:gd name="connsiteX52" fmla="*/ 588475 w 7228917"/>
              <a:gd name="connsiteY52" fmla="*/ 2444435 h 3331675"/>
              <a:gd name="connsiteX53" fmla="*/ 624689 w 7228917"/>
              <a:gd name="connsiteY53" fmla="*/ 2462542 h 3331675"/>
              <a:gd name="connsiteX54" fmla="*/ 660903 w 7228917"/>
              <a:gd name="connsiteY54" fmla="*/ 2471596 h 3331675"/>
              <a:gd name="connsiteX55" fmla="*/ 688063 w 7228917"/>
              <a:gd name="connsiteY55" fmla="*/ 2480649 h 3331675"/>
              <a:gd name="connsiteX56" fmla="*/ 787651 w 7228917"/>
              <a:gd name="connsiteY56" fmla="*/ 2507810 h 3331675"/>
              <a:gd name="connsiteX57" fmla="*/ 814812 w 7228917"/>
              <a:gd name="connsiteY57" fmla="*/ 2525916 h 3331675"/>
              <a:gd name="connsiteX58" fmla="*/ 869133 w 7228917"/>
              <a:gd name="connsiteY58" fmla="*/ 2544023 h 3331675"/>
              <a:gd name="connsiteX59" fmla="*/ 896293 w 7228917"/>
              <a:gd name="connsiteY59" fmla="*/ 2562130 h 3331675"/>
              <a:gd name="connsiteX60" fmla="*/ 923453 w 7228917"/>
              <a:gd name="connsiteY60" fmla="*/ 2589291 h 3331675"/>
              <a:gd name="connsiteX61" fmla="*/ 1013988 w 7228917"/>
              <a:gd name="connsiteY61" fmla="*/ 2616451 h 3331675"/>
              <a:gd name="connsiteX62" fmla="*/ 1041148 w 7228917"/>
              <a:gd name="connsiteY62" fmla="*/ 2625505 h 3331675"/>
              <a:gd name="connsiteX63" fmla="*/ 1122630 w 7228917"/>
              <a:gd name="connsiteY63" fmla="*/ 2643612 h 3331675"/>
              <a:gd name="connsiteX64" fmla="*/ 1186004 w 7228917"/>
              <a:gd name="connsiteY64" fmla="*/ 2670772 h 3331675"/>
              <a:gd name="connsiteX65" fmla="*/ 1213164 w 7228917"/>
              <a:gd name="connsiteY65" fmla="*/ 2679825 h 3331675"/>
              <a:gd name="connsiteX66" fmla="*/ 1285592 w 7228917"/>
              <a:gd name="connsiteY66" fmla="*/ 2697932 h 3331675"/>
              <a:gd name="connsiteX67" fmla="*/ 1321806 w 7228917"/>
              <a:gd name="connsiteY67" fmla="*/ 2706986 h 3331675"/>
              <a:gd name="connsiteX68" fmla="*/ 1358020 w 7228917"/>
              <a:gd name="connsiteY68" fmla="*/ 2716039 h 3331675"/>
              <a:gd name="connsiteX69" fmla="*/ 1412341 w 7228917"/>
              <a:gd name="connsiteY69" fmla="*/ 2734146 h 3331675"/>
              <a:gd name="connsiteX70" fmla="*/ 1484768 w 7228917"/>
              <a:gd name="connsiteY70" fmla="*/ 2752253 h 3331675"/>
              <a:gd name="connsiteX71" fmla="*/ 1520982 w 7228917"/>
              <a:gd name="connsiteY71" fmla="*/ 2770360 h 3331675"/>
              <a:gd name="connsiteX72" fmla="*/ 1593410 w 7228917"/>
              <a:gd name="connsiteY72" fmla="*/ 2788467 h 3331675"/>
              <a:gd name="connsiteX73" fmla="*/ 1683945 w 7228917"/>
              <a:gd name="connsiteY73" fmla="*/ 2806574 h 3331675"/>
              <a:gd name="connsiteX74" fmla="*/ 1720158 w 7228917"/>
              <a:gd name="connsiteY74" fmla="*/ 2815627 h 3331675"/>
              <a:gd name="connsiteX75" fmla="*/ 1801640 w 7228917"/>
              <a:gd name="connsiteY75" fmla="*/ 2842788 h 3331675"/>
              <a:gd name="connsiteX76" fmla="*/ 1874067 w 7228917"/>
              <a:gd name="connsiteY76" fmla="*/ 2860895 h 3331675"/>
              <a:gd name="connsiteX77" fmla="*/ 1901228 w 7228917"/>
              <a:gd name="connsiteY77" fmla="*/ 2879002 h 3331675"/>
              <a:gd name="connsiteX78" fmla="*/ 1946495 w 7228917"/>
              <a:gd name="connsiteY78" fmla="*/ 2888055 h 3331675"/>
              <a:gd name="connsiteX79" fmla="*/ 1973655 w 7228917"/>
              <a:gd name="connsiteY79" fmla="*/ 2897109 h 3331675"/>
              <a:gd name="connsiteX80" fmla="*/ 2046083 w 7228917"/>
              <a:gd name="connsiteY80" fmla="*/ 2915215 h 3331675"/>
              <a:gd name="connsiteX81" fmla="*/ 2082297 w 7228917"/>
              <a:gd name="connsiteY81" fmla="*/ 2924269 h 3331675"/>
              <a:gd name="connsiteX82" fmla="*/ 2127564 w 7228917"/>
              <a:gd name="connsiteY82" fmla="*/ 2942376 h 3331675"/>
              <a:gd name="connsiteX83" fmla="*/ 2218099 w 7228917"/>
              <a:gd name="connsiteY83" fmla="*/ 2960483 h 3331675"/>
              <a:gd name="connsiteX84" fmla="*/ 2299580 w 7228917"/>
              <a:gd name="connsiteY84" fmla="*/ 2987643 h 3331675"/>
              <a:gd name="connsiteX85" fmla="*/ 2372008 w 7228917"/>
              <a:gd name="connsiteY85" fmla="*/ 3005750 h 3331675"/>
              <a:gd name="connsiteX86" fmla="*/ 2408222 w 7228917"/>
              <a:gd name="connsiteY86" fmla="*/ 3023857 h 3331675"/>
              <a:gd name="connsiteX87" fmla="*/ 2562131 w 7228917"/>
              <a:gd name="connsiteY87" fmla="*/ 3041964 h 3331675"/>
              <a:gd name="connsiteX88" fmla="*/ 2652665 w 7228917"/>
              <a:gd name="connsiteY88" fmla="*/ 3069124 h 3331675"/>
              <a:gd name="connsiteX89" fmla="*/ 2706986 w 7228917"/>
              <a:gd name="connsiteY89" fmla="*/ 3087231 h 3331675"/>
              <a:gd name="connsiteX90" fmla="*/ 2743200 w 7228917"/>
              <a:gd name="connsiteY90" fmla="*/ 3096285 h 3331675"/>
              <a:gd name="connsiteX91" fmla="*/ 2770360 w 7228917"/>
              <a:gd name="connsiteY91" fmla="*/ 3105338 h 3331675"/>
              <a:gd name="connsiteX92" fmla="*/ 2888055 w 7228917"/>
              <a:gd name="connsiteY92" fmla="*/ 3132499 h 3331675"/>
              <a:gd name="connsiteX93" fmla="*/ 2915216 w 7228917"/>
              <a:gd name="connsiteY93" fmla="*/ 3150606 h 3331675"/>
              <a:gd name="connsiteX94" fmla="*/ 3014804 w 7228917"/>
              <a:gd name="connsiteY94" fmla="*/ 3177766 h 3331675"/>
              <a:gd name="connsiteX95" fmla="*/ 3069125 w 7228917"/>
              <a:gd name="connsiteY95" fmla="*/ 3186819 h 3331675"/>
              <a:gd name="connsiteX96" fmla="*/ 3132499 w 7228917"/>
              <a:gd name="connsiteY96" fmla="*/ 3204926 h 3331675"/>
              <a:gd name="connsiteX97" fmla="*/ 3159659 w 7228917"/>
              <a:gd name="connsiteY97" fmla="*/ 3213980 h 3331675"/>
              <a:gd name="connsiteX98" fmla="*/ 3195873 w 7228917"/>
              <a:gd name="connsiteY98" fmla="*/ 3223033 h 3331675"/>
              <a:gd name="connsiteX99" fmla="*/ 3223034 w 7228917"/>
              <a:gd name="connsiteY99" fmla="*/ 3232087 h 3331675"/>
              <a:gd name="connsiteX100" fmla="*/ 3304515 w 7228917"/>
              <a:gd name="connsiteY100" fmla="*/ 3250194 h 3331675"/>
              <a:gd name="connsiteX101" fmla="*/ 3422210 w 7228917"/>
              <a:gd name="connsiteY101" fmla="*/ 3277354 h 3331675"/>
              <a:gd name="connsiteX102" fmla="*/ 3558012 w 7228917"/>
              <a:gd name="connsiteY102" fmla="*/ 3295461 h 3331675"/>
              <a:gd name="connsiteX103" fmla="*/ 3648547 w 7228917"/>
              <a:gd name="connsiteY103" fmla="*/ 3304514 h 3331675"/>
              <a:gd name="connsiteX104" fmla="*/ 3720974 w 7228917"/>
              <a:gd name="connsiteY104" fmla="*/ 3313568 h 3331675"/>
              <a:gd name="connsiteX105" fmla="*/ 4635374 w 7228917"/>
              <a:gd name="connsiteY105" fmla="*/ 3322621 h 3331675"/>
              <a:gd name="connsiteX106" fmla="*/ 6056768 w 7228917"/>
              <a:gd name="connsiteY106" fmla="*/ 3331675 h 3331675"/>
              <a:gd name="connsiteX107" fmla="*/ 6373640 w 7228917"/>
              <a:gd name="connsiteY107" fmla="*/ 3322621 h 3331675"/>
              <a:gd name="connsiteX108" fmla="*/ 6527548 w 7228917"/>
              <a:gd name="connsiteY108" fmla="*/ 3313568 h 3331675"/>
              <a:gd name="connsiteX109" fmla="*/ 6781046 w 7228917"/>
              <a:gd name="connsiteY109" fmla="*/ 3304514 h 3331675"/>
              <a:gd name="connsiteX110" fmla="*/ 7039069 w 7228917"/>
              <a:gd name="connsiteY110" fmla="*/ 3213980 h 3331675"/>
              <a:gd name="connsiteX111" fmla="*/ 7170345 w 7228917"/>
              <a:gd name="connsiteY111" fmla="*/ 3023857 h 3331675"/>
              <a:gd name="connsiteX112" fmla="*/ 7188451 w 7228917"/>
              <a:gd name="connsiteY112" fmla="*/ 2915215 h 3331675"/>
              <a:gd name="connsiteX113" fmla="*/ 7206558 w 7228917"/>
              <a:gd name="connsiteY113" fmla="*/ 2815627 h 3331675"/>
              <a:gd name="connsiteX114" fmla="*/ 7215612 w 7228917"/>
              <a:gd name="connsiteY114" fmla="*/ 2480649 h 3331675"/>
              <a:gd name="connsiteX115" fmla="*/ 7228298 w 7228917"/>
              <a:gd name="connsiteY115" fmla="*/ 1330520 h 3331675"/>
              <a:gd name="connsiteX116" fmla="*/ 7194383 w 7228917"/>
              <a:gd name="connsiteY116" fmla="*/ 449236 h 3331675"/>
              <a:gd name="connsiteX0" fmla="*/ 7194383 w 7228917"/>
              <a:gd name="connsiteY0" fmla="*/ 449236 h 3331675"/>
              <a:gd name="connsiteX1" fmla="*/ 7091938 w 7228917"/>
              <a:gd name="connsiteY1" fmla="*/ 291164 h 3331675"/>
              <a:gd name="connsiteX2" fmla="*/ 7043596 w 7228917"/>
              <a:gd name="connsiteY2" fmla="*/ 280657 h 3331675"/>
              <a:gd name="connsiteX3" fmla="*/ 6853473 w 7228917"/>
              <a:gd name="connsiteY3" fmla="*/ 262550 h 3331675"/>
              <a:gd name="connsiteX4" fmla="*/ 6790099 w 7228917"/>
              <a:gd name="connsiteY4" fmla="*/ 253497 h 3331675"/>
              <a:gd name="connsiteX5" fmla="*/ 6663350 w 7228917"/>
              <a:gd name="connsiteY5" fmla="*/ 244443 h 3331675"/>
              <a:gd name="connsiteX6" fmla="*/ 6599976 w 7228917"/>
              <a:gd name="connsiteY6" fmla="*/ 235390 h 3331675"/>
              <a:gd name="connsiteX7" fmla="*/ 6518495 w 7228917"/>
              <a:gd name="connsiteY7" fmla="*/ 226336 h 3331675"/>
              <a:gd name="connsiteX8" fmla="*/ 6409853 w 7228917"/>
              <a:gd name="connsiteY8" fmla="*/ 208229 h 3331675"/>
              <a:gd name="connsiteX9" fmla="*/ 5857592 w 7228917"/>
              <a:gd name="connsiteY9" fmla="*/ 144855 h 3331675"/>
              <a:gd name="connsiteX10" fmla="*/ 5540721 w 7228917"/>
              <a:gd name="connsiteY10" fmla="*/ 99588 h 3331675"/>
              <a:gd name="connsiteX11" fmla="*/ 4264182 w 7228917"/>
              <a:gd name="connsiteY11" fmla="*/ 90534 h 3331675"/>
              <a:gd name="connsiteX12" fmla="*/ 4128380 w 7228917"/>
              <a:gd name="connsiteY12" fmla="*/ 72427 h 3331675"/>
              <a:gd name="connsiteX13" fmla="*/ 4001632 w 7228917"/>
              <a:gd name="connsiteY13" fmla="*/ 63374 h 3331675"/>
              <a:gd name="connsiteX14" fmla="*/ 3847723 w 7228917"/>
              <a:gd name="connsiteY14" fmla="*/ 45267 h 3331675"/>
              <a:gd name="connsiteX15" fmla="*/ 1955548 w 7228917"/>
              <a:gd name="connsiteY15" fmla="*/ 36214 h 3331675"/>
              <a:gd name="connsiteX16" fmla="*/ 1747319 w 7228917"/>
              <a:gd name="connsiteY16" fmla="*/ 9053 h 3331675"/>
              <a:gd name="connsiteX17" fmla="*/ 1620570 w 7228917"/>
              <a:gd name="connsiteY17" fmla="*/ 0 h 3331675"/>
              <a:gd name="connsiteX18" fmla="*/ 1149790 w 7228917"/>
              <a:gd name="connsiteY18" fmla="*/ 9053 h 3331675"/>
              <a:gd name="connsiteX19" fmla="*/ 1077362 w 7228917"/>
              <a:gd name="connsiteY19" fmla="*/ 27160 h 3331675"/>
              <a:gd name="connsiteX20" fmla="*/ 968721 w 7228917"/>
              <a:gd name="connsiteY20" fmla="*/ 45267 h 3331675"/>
              <a:gd name="connsiteX21" fmla="*/ 715224 w 7228917"/>
              <a:gd name="connsiteY21" fmla="*/ 63374 h 3331675"/>
              <a:gd name="connsiteX22" fmla="*/ 615636 w 7228917"/>
              <a:gd name="connsiteY22" fmla="*/ 81481 h 3331675"/>
              <a:gd name="connsiteX23" fmla="*/ 570368 w 7228917"/>
              <a:gd name="connsiteY23" fmla="*/ 90534 h 3331675"/>
              <a:gd name="connsiteX24" fmla="*/ 534154 w 7228917"/>
              <a:gd name="connsiteY24" fmla="*/ 99588 h 3331675"/>
              <a:gd name="connsiteX25" fmla="*/ 479834 w 7228917"/>
              <a:gd name="connsiteY25" fmla="*/ 108641 h 3331675"/>
              <a:gd name="connsiteX26" fmla="*/ 398352 w 7228917"/>
              <a:gd name="connsiteY26" fmla="*/ 135802 h 3331675"/>
              <a:gd name="connsiteX27" fmla="*/ 371192 w 7228917"/>
              <a:gd name="connsiteY27" fmla="*/ 144855 h 3331675"/>
              <a:gd name="connsiteX28" fmla="*/ 344032 w 7228917"/>
              <a:gd name="connsiteY28" fmla="*/ 153909 h 3331675"/>
              <a:gd name="connsiteX29" fmla="*/ 280657 w 7228917"/>
              <a:gd name="connsiteY29" fmla="*/ 172015 h 3331675"/>
              <a:gd name="connsiteX30" fmla="*/ 190123 w 7228917"/>
              <a:gd name="connsiteY30" fmla="*/ 226336 h 3331675"/>
              <a:gd name="connsiteX31" fmla="*/ 162962 w 7228917"/>
              <a:gd name="connsiteY31" fmla="*/ 244443 h 3331675"/>
              <a:gd name="connsiteX32" fmla="*/ 126748 w 7228917"/>
              <a:gd name="connsiteY32" fmla="*/ 298764 h 3331675"/>
              <a:gd name="connsiteX33" fmla="*/ 108642 w 7228917"/>
              <a:gd name="connsiteY33" fmla="*/ 325924 h 3331675"/>
              <a:gd name="connsiteX34" fmla="*/ 81481 w 7228917"/>
              <a:gd name="connsiteY34" fmla="*/ 380245 h 3331675"/>
              <a:gd name="connsiteX35" fmla="*/ 0 w 7228917"/>
              <a:gd name="connsiteY35" fmla="*/ 1801639 h 3331675"/>
              <a:gd name="connsiteX36" fmla="*/ 9053 w 7228917"/>
              <a:gd name="connsiteY36" fmla="*/ 1955548 h 3331675"/>
              <a:gd name="connsiteX37" fmla="*/ 18107 w 7228917"/>
              <a:gd name="connsiteY37" fmla="*/ 1982709 h 3331675"/>
              <a:gd name="connsiteX38" fmla="*/ 27160 w 7228917"/>
              <a:gd name="connsiteY38" fmla="*/ 2046083 h 3331675"/>
              <a:gd name="connsiteX39" fmla="*/ 72428 w 7228917"/>
              <a:gd name="connsiteY39" fmla="*/ 2127564 h 3331675"/>
              <a:gd name="connsiteX40" fmla="*/ 90535 w 7228917"/>
              <a:gd name="connsiteY40" fmla="*/ 2154724 h 3331675"/>
              <a:gd name="connsiteX41" fmla="*/ 99588 w 7228917"/>
              <a:gd name="connsiteY41" fmla="*/ 2181885 h 3331675"/>
              <a:gd name="connsiteX42" fmla="*/ 126748 w 7228917"/>
              <a:gd name="connsiteY42" fmla="*/ 2199992 h 3331675"/>
              <a:gd name="connsiteX43" fmla="*/ 153909 w 7228917"/>
              <a:gd name="connsiteY43" fmla="*/ 2227152 h 3331675"/>
              <a:gd name="connsiteX44" fmla="*/ 199176 w 7228917"/>
              <a:gd name="connsiteY44" fmla="*/ 2263366 h 3331675"/>
              <a:gd name="connsiteX45" fmla="*/ 253497 w 7228917"/>
              <a:gd name="connsiteY45" fmla="*/ 2299580 h 3331675"/>
              <a:gd name="connsiteX46" fmla="*/ 344032 w 7228917"/>
              <a:gd name="connsiteY46" fmla="*/ 2353901 h 3331675"/>
              <a:gd name="connsiteX47" fmla="*/ 371192 w 7228917"/>
              <a:gd name="connsiteY47" fmla="*/ 2372008 h 3331675"/>
              <a:gd name="connsiteX48" fmla="*/ 425513 w 7228917"/>
              <a:gd name="connsiteY48" fmla="*/ 2390114 h 3331675"/>
              <a:gd name="connsiteX49" fmla="*/ 452673 w 7228917"/>
              <a:gd name="connsiteY49" fmla="*/ 2408221 h 3331675"/>
              <a:gd name="connsiteX50" fmla="*/ 516048 w 7228917"/>
              <a:gd name="connsiteY50" fmla="*/ 2426328 h 3331675"/>
              <a:gd name="connsiteX51" fmla="*/ 588475 w 7228917"/>
              <a:gd name="connsiteY51" fmla="*/ 2444435 h 3331675"/>
              <a:gd name="connsiteX52" fmla="*/ 624689 w 7228917"/>
              <a:gd name="connsiteY52" fmla="*/ 2462542 h 3331675"/>
              <a:gd name="connsiteX53" fmla="*/ 660903 w 7228917"/>
              <a:gd name="connsiteY53" fmla="*/ 2471596 h 3331675"/>
              <a:gd name="connsiteX54" fmla="*/ 688063 w 7228917"/>
              <a:gd name="connsiteY54" fmla="*/ 2480649 h 3331675"/>
              <a:gd name="connsiteX55" fmla="*/ 787651 w 7228917"/>
              <a:gd name="connsiteY55" fmla="*/ 2507810 h 3331675"/>
              <a:gd name="connsiteX56" fmla="*/ 814812 w 7228917"/>
              <a:gd name="connsiteY56" fmla="*/ 2525916 h 3331675"/>
              <a:gd name="connsiteX57" fmla="*/ 869133 w 7228917"/>
              <a:gd name="connsiteY57" fmla="*/ 2544023 h 3331675"/>
              <a:gd name="connsiteX58" fmla="*/ 896293 w 7228917"/>
              <a:gd name="connsiteY58" fmla="*/ 2562130 h 3331675"/>
              <a:gd name="connsiteX59" fmla="*/ 923453 w 7228917"/>
              <a:gd name="connsiteY59" fmla="*/ 2589291 h 3331675"/>
              <a:gd name="connsiteX60" fmla="*/ 1013988 w 7228917"/>
              <a:gd name="connsiteY60" fmla="*/ 2616451 h 3331675"/>
              <a:gd name="connsiteX61" fmla="*/ 1041148 w 7228917"/>
              <a:gd name="connsiteY61" fmla="*/ 2625505 h 3331675"/>
              <a:gd name="connsiteX62" fmla="*/ 1122630 w 7228917"/>
              <a:gd name="connsiteY62" fmla="*/ 2643612 h 3331675"/>
              <a:gd name="connsiteX63" fmla="*/ 1186004 w 7228917"/>
              <a:gd name="connsiteY63" fmla="*/ 2670772 h 3331675"/>
              <a:gd name="connsiteX64" fmla="*/ 1213164 w 7228917"/>
              <a:gd name="connsiteY64" fmla="*/ 2679825 h 3331675"/>
              <a:gd name="connsiteX65" fmla="*/ 1285592 w 7228917"/>
              <a:gd name="connsiteY65" fmla="*/ 2697932 h 3331675"/>
              <a:gd name="connsiteX66" fmla="*/ 1321806 w 7228917"/>
              <a:gd name="connsiteY66" fmla="*/ 2706986 h 3331675"/>
              <a:gd name="connsiteX67" fmla="*/ 1358020 w 7228917"/>
              <a:gd name="connsiteY67" fmla="*/ 2716039 h 3331675"/>
              <a:gd name="connsiteX68" fmla="*/ 1412341 w 7228917"/>
              <a:gd name="connsiteY68" fmla="*/ 2734146 h 3331675"/>
              <a:gd name="connsiteX69" fmla="*/ 1484768 w 7228917"/>
              <a:gd name="connsiteY69" fmla="*/ 2752253 h 3331675"/>
              <a:gd name="connsiteX70" fmla="*/ 1520982 w 7228917"/>
              <a:gd name="connsiteY70" fmla="*/ 2770360 h 3331675"/>
              <a:gd name="connsiteX71" fmla="*/ 1593410 w 7228917"/>
              <a:gd name="connsiteY71" fmla="*/ 2788467 h 3331675"/>
              <a:gd name="connsiteX72" fmla="*/ 1683945 w 7228917"/>
              <a:gd name="connsiteY72" fmla="*/ 2806574 h 3331675"/>
              <a:gd name="connsiteX73" fmla="*/ 1720158 w 7228917"/>
              <a:gd name="connsiteY73" fmla="*/ 2815627 h 3331675"/>
              <a:gd name="connsiteX74" fmla="*/ 1801640 w 7228917"/>
              <a:gd name="connsiteY74" fmla="*/ 2842788 h 3331675"/>
              <a:gd name="connsiteX75" fmla="*/ 1874067 w 7228917"/>
              <a:gd name="connsiteY75" fmla="*/ 2860895 h 3331675"/>
              <a:gd name="connsiteX76" fmla="*/ 1901228 w 7228917"/>
              <a:gd name="connsiteY76" fmla="*/ 2879002 h 3331675"/>
              <a:gd name="connsiteX77" fmla="*/ 1946495 w 7228917"/>
              <a:gd name="connsiteY77" fmla="*/ 2888055 h 3331675"/>
              <a:gd name="connsiteX78" fmla="*/ 1973655 w 7228917"/>
              <a:gd name="connsiteY78" fmla="*/ 2897109 h 3331675"/>
              <a:gd name="connsiteX79" fmla="*/ 2046083 w 7228917"/>
              <a:gd name="connsiteY79" fmla="*/ 2915215 h 3331675"/>
              <a:gd name="connsiteX80" fmla="*/ 2082297 w 7228917"/>
              <a:gd name="connsiteY80" fmla="*/ 2924269 h 3331675"/>
              <a:gd name="connsiteX81" fmla="*/ 2127564 w 7228917"/>
              <a:gd name="connsiteY81" fmla="*/ 2942376 h 3331675"/>
              <a:gd name="connsiteX82" fmla="*/ 2218099 w 7228917"/>
              <a:gd name="connsiteY82" fmla="*/ 2960483 h 3331675"/>
              <a:gd name="connsiteX83" fmla="*/ 2299580 w 7228917"/>
              <a:gd name="connsiteY83" fmla="*/ 2987643 h 3331675"/>
              <a:gd name="connsiteX84" fmla="*/ 2372008 w 7228917"/>
              <a:gd name="connsiteY84" fmla="*/ 3005750 h 3331675"/>
              <a:gd name="connsiteX85" fmla="*/ 2408222 w 7228917"/>
              <a:gd name="connsiteY85" fmla="*/ 3023857 h 3331675"/>
              <a:gd name="connsiteX86" fmla="*/ 2562131 w 7228917"/>
              <a:gd name="connsiteY86" fmla="*/ 3041964 h 3331675"/>
              <a:gd name="connsiteX87" fmla="*/ 2652665 w 7228917"/>
              <a:gd name="connsiteY87" fmla="*/ 3069124 h 3331675"/>
              <a:gd name="connsiteX88" fmla="*/ 2706986 w 7228917"/>
              <a:gd name="connsiteY88" fmla="*/ 3087231 h 3331675"/>
              <a:gd name="connsiteX89" fmla="*/ 2743200 w 7228917"/>
              <a:gd name="connsiteY89" fmla="*/ 3096285 h 3331675"/>
              <a:gd name="connsiteX90" fmla="*/ 2770360 w 7228917"/>
              <a:gd name="connsiteY90" fmla="*/ 3105338 h 3331675"/>
              <a:gd name="connsiteX91" fmla="*/ 2888055 w 7228917"/>
              <a:gd name="connsiteY91" fmla="*/ 3132499 h 3331675"/>
              <a:gd name="connsiteX92" fmla="*/ 2915216 w 7228917"/>
              <a:gd name="connsiteY92" fmla="*/ 3150606 h 3331675"/>
              <a:gd name="connsiteX93" fmla="*/ 3014804 w 7228917"/>
              <a:gd name="connsiteY93" fmla="*/ 3177766 h 3331675"/>
              <a:gd name="connsiteX94" fmla="*/ 3069125 w 7228917"/>
              <a:gd name="connsiteY94" fmla="*/ 3186819 h 3331675"/>
              <a:gd name="connsiteX95" fmla="*/ 3132499 w 7228917"/>
              <a:gd name="connsiteY95" fmla="*/ 3204926 h 3331675"/>
              <a:gd name="connsiteX96" fmla="*/ 3159659 w 7228917"/>
              <a:gd name="connsiteY96" fmla="*/ 3213980 h 3331675"/>
              <a:gd name="connsiteX97" fmla="*/ 3195873 w 7228917"/>
              <a:gd name="connsiteY97" fmla="*/ 3223033 h 3331675"/>
              <a:gd name="connsiteX98" fmla="*/ 3223034 w 7228917"/>
              <a:gd name="connsiteY98" fmla="*/ 3232087 h 3331675"/>
              <a:gd name="connsiteX99" fmla="*/ 3304515 w 7228917"/>
              <a:gd name="connsiteY99" fmla="*/ 3250194 h 3331675"/>
              <a:gd name="connsiteX100" fmla="*/ 3422210 w 7228917"/>
              <a:gd name="connsiteY100" fmla="*/ 3277354 h 3331675"/>
              <a:gd name="connsiteX101" fmla="*/ 3558012 w 7228917"/>
              <a:gd name="connsiteY101" fmla="*/ 3295461 h 3331675"/>
              <a:gd name="connsiteX102" fmla="*/ 3648547 w 7228917"/>
              <a:gd name="connsiteY102" fmla="*/ 3304514 h 3331675"/>
              <a:gd name="connsiteX103" fmla="*/ 3720974 w 7228917"/>
              <a:gd name="connsiteY103" fmla="*/ 3313568 h 3331675"/>
              <a:gd name="connsiteX104" fmla="*/ 4635374 w 7228917"/>
              <a:gd name="connsiteY104" fmla="*/ 3322621 h 3331675"/>
              <a:gd name="connsiteX105" fmla="*/ 6056768 w 7228917"/>
              <a:gd name="connsiteY105" fmla="*/ 3331675 h 3331675"/>
              <a:gd name="connsiteX106" fmla="*/ 6373640 w 7228917"/>
              <a:gd name="connsiteY106" fmla="*/ 3322621 h 3331675"/>
              <a:gd name="connsiteX107" fmla="*/ 6527548 w 7228917"/>
              <a:gd name="connsiteY107" fmla="*/ 3313568 h 3331675"/>
              <a:gd name="connsiteX108" fmla="*/ 6781046 w 7228917"/>
              <a:gd name="connsiteY108" fmla="*/ 3304514 h 3331675"/>
              <a:gd name="connsiteX109" fmla="*/ 7039069 w 7228917"/>
              <a:gd name="connsiteY109" fmla="*/ 3213980 h 3331675"/>
              <a:gd name="connsiteX110" fmla="*/ 7170345 w 7228917"/>
              <a:gd name="connsiteY110" fmla="*/ 3023857 h 3331675"/>
              <a:gd name="connsiteX111" fmla="*/ 7188451 w 7228917"/>
              <a:gd name="connsiteY111" fmla="*/ 2915215 h 3331675"/>
              <a:gd name="connsiteX112" fmla="*/ 7206558 w 7228917"/>
              <a:gd name="connsiteY112" fmla="*/ 2815627 h 3331675"/>
              <a:gd name="connsiteX113" fmla="*/ 7215612 w 7228917"/>
              <a:gd name="connsiteY113" fmla="*/ 2480649 h 3331675"/>
              <a:gd name="connsiteX114" fmla="*/ 7228298 w 7228917"/>
              <a:gd name="connsiteY114" fmla="*/ 1330520 h 3331675"/>
              <a:gd name="connsiteX115" fmla="*/ 7194383 w 7228917"/>
              <a:gd name="connsiteY115" fmla="*/ 449236 h 3331675"/>
              <a:gd name="connsiteX0" fmla="*/ 7188664 w 7223198"/>
              <a:gd name="connsiteY0" fmla="*/ 449236 h 3331675"/>
              <a:gd name="connsiteX1" fmla="*/ 7086219 w 7223198"/>
              <a:gd name="connsiteY1" fmla="*/ 291164 h 3331675"/>
              <a:gd name="connsiteX2" fmla="*/ 7037877 w 7223198"/>
              <a:gd name="connsiteY2" fmla="*/ 280657 h 3331675"/>
              <a:gd name="connsiteX3" fmla="*/ 6847754 w 7223198"/>
              <a:gd name="connsiteY3" fmla="*/ 262550 h 3331675"/>
              <a:gd name="connsiteX4" fmla="*/ 6784380 w 7223198"/>
              <a:gd name="connsiteY4" fmla="*/ 253497 h 3331675"/>
              <a:gd name="connsiteX5" fmla="*/ 6657631 w 7223198"/>
              <a:gd name="connsiteY5" fmla="*/ 244443 h 3331675"/>
              <a:gd name="connsiteX6" fmla="*/ 6594257 w 7223198"/>
              <a:gd name="connsiteY6" fmla="*/ 235390 h 3331675"/>
              <a:gd name="connsiteX7" fmla="*/ 6512776 w 7223198"/>
              <a:gd name="connsiteY7" fmla="*/ 226336 h 3331675"/>
              <a:gd name="connsiteX8" fmla="*/ 6404134 w 7223198"/>
              <a:gd name="connsiteY8" fmla="*/ 208229 h 3331675"/>
              <a:gd name="connsiteX9" fmla="*/ 5851873 w 7223198"/>
              <a:gd name="connsiteY9" fmla="*/ 144855 h 3331675"/>
              <a:gd name="connsiteX10" fmla="*/ 5535002 w 7223198"/>
              <a:gd name="connsiteY10" fmla="*/ 99588 h 3331675"/>
              <a:gd name="connsiteX11" fmla="*/ 4258463 w 7223198"/>
              <a:gd name="connsiteY11" fmla="*/ 90534 h 3331675"/>
              <a:gd name="connsiteX12" fmla="*/ 4122661 w 7223198"/>
              <a:gd name="connsiteY12" fmla="*/ 72427 h 3331675"/>
              <a:gd name="connsiteX13" fmla="*/ 3995913 w 7223198"/>
              <a:gd name="connsiteY13" fmla="*/ 63374 h 3331675"/>
              <a:gd name="connsiteX14" fmla="*/ 3842004 w 7223198"/>
              <a:gd name="connsiteY14" fmla="*/ 45267 h 3331675"/>
              <a:gd name="connsiteX15" fmla="*/ 1949829 w 7223198"/>
              <a:gd name="connsiteY15" fmla="*/ 36214 h 3331675"/>
              <a:gd name="connsiteX16" fmla="*/ 1741600 w 7223198"/>
              <a:gd name="connsiteY16" fmla="*/ 9053 h 3331675"/>
              <a:gd name="connsiteX17" fmla="*/ 1614851 w 7223198"/>
              <a:gd name="connsiteY17" fmla="*/ 0 h 3331675"/>
              <a:gd name="connsiteX18" fmla="*/ 1144071 w 7223198"/>
              <a:gd name="connsiteY18" fmla="*/ 9053 h 3331675"/>
              <a:gd name="connsiteX19" fmla="*/ 1071643 w 7223198"/>
              <a:gd name="connsiteY19" fmla="*/ 27160 h 3331675"/>
              <a:gd name="connsiteX20" fmla="*/ 963002 w 7223198"/>
              <a:gd name="connsiteY20" fmla="*/ 45267 h 3331675"/>
              <a:gd name="connsiteX21" fmla="*/ 709505 w 7223198"/>
              <a:gd name="connsiteY21" fmla="*/ 63374 h 3331675"/>
              <a:gd name="connsiteX22" fmla="*/ 609917 w 7223198"/>
              <a:gd name="connsiteY22" fmla="*/ 81481 h 3331675"/>
              <a:gd name="connsiteX23" fmla="*/ 564649 w 7223198"/>
              <a:gd name="connsiteY23" fmla="*/ 90534 h 3331675"/>
              <a:gd name="connsiteX24" fmla="*/ 528435 w 7223198"/>
              <a:gd name="connsiteY24" fmla="*/ 99588 h 3331675"/>
              <a:gd name="connsiteX25" fmla="*/ 474115 w 7223198"/>
              <a:gd name="connsiteY25" fmla="*/ 108641 h 3331675"/>
              <a:gd name="connsiteX26" fmla="*/ 392633 w 7223198"/>
              <a:gd name="connsiteY26" fmla="*/ 135802 h 3331675"/>
              <a:gd name="connsiteX27" fmla="*/ 365473 w 7223198"/>
              <a:gd name="connsiteY27" fmla="*/ 144855 h 3331675"/>
              <a:gd name="connsiteX28" fmla="*/ 338313 w 7223198"/>
              <a:gd name="connsiteY28" fmla="*/ 153909 h 3331675"/>
              <a:gd name="connsiteX29" fmla="*/ 274938 w 7223198"/>
              <a:gd name="connsiteY29" fmla="*/ 172015 h 3331675"/>
              <a:gd name="connsiteX30" fmla="*/ 184404 w 7223198"/>
              <a:gd name="connsiteY30" fmla="*/ 226336 h 3331675"/>
              <a:gd name="connsiteX31" fmla="*/ 157243 w 7223198"/>
              <a:gd name="connsiteY31" fmla="*/ 244443 h 3331675"/>
              <a:gd name="connsiteX32" fmla="*/ 121029 w 7223198"/>
              <a:gd name="connsiteY32" fmla="*/ 298764 h 3331675"/>
              <a:gd name="connsiteX33" fmla="*/ 102923 w 7223198"/>
              <a:gd name="connsiteY33" fmla="*/ 325924 h 3331675"/>
              <a:gd name="connsiteX34" fmla="*/ 75762 w 7223198"/>
              <a:gd name="connsiteY34" fmla="*/ 380245 h 3331675"/>
              <a:gd name="connsiteX35" fmla="*/ 3334 w 7223198"/>
              <a:gd name="connsiteY35" fmla="*/ 1955548 h 3331675"/>
              <a:gd name="connsiteX36" fmla="*/ 12388 w 7223198"/>
              <a:gd name="connsiteY36" fmla="*/ 1982709 h 3331675"/>
              <a:gd name="connsiteX37" fmla="*/ 21441 w 7223198"/>
              <a:gd name="connsiteY37" fmla="*/ 2046083 h 3331675"/>
              <a:gd name="connsiteX38" fmla="*/ 66709 w 7223198"/>
              <a:gd name="connsiteY38" fmla="*/ 2127564 h 3331675"/>
              <a:gd name="connsiteX39" fmla="*/ 84816 w 7223198"/>
              <a:gd name="connsiteY39" fmla="*/ 2154724 h 3331675"/>
              <a:gd name="connsiteX40" fmla="*/ 93869 w 7223198"/>
              <a:gd name="connsiteY40" fmla="*/ 2181885 h 3331675"/>
              <a:gd name="connsiteX41" fmla="*/ 121029 w 7223198"/>
              <a:gd name="connsiteY41" fmla="*/ 2199992 h 3331675"/>
              <a:gd name="connsiteX42" fmla="*/ 148190 w 7223198"/>
              <a:gd name="connsiteY42" fmla="*/ 2227152 h 3331675"/>
              <a:gd name="connsiteX43" fmla="*/ 193457 w 7223198"/>
              <a:gd name="connsiteY43" fmla="*/ 2263366 h 3331675"/>
              <a:gd name="connsiteX44" fmla="*/ 247778 w 7223198"/>
              <a:gd name="connsiteY44" fmla="*/ 2299580 h 3331675"/>
              <a:gd name="connsiteX45" fmla="*/ 338313 w 7223198"/>
              <a:gd name="connsiteY45" fmla="*/ 2353901 h 3331675"/>
              <a:gd name="connsiteX46" fmla="*/ 365473 w 7223198"/>
              <a:gd name="connsiteY46" fmla="*/ 2372008 h 3331675"/>
              <a:gd name="connsiteX47" fmla="*/ 419794 w 7223198"/>
              <a:gd name="connsiteY47" fmla="*/ 2390114 h 3331675"/>
              <a:gd name="connsiteX48" fmla="*/ 446954 w 7223198"/>
              <a:gd name="connsiteY48" fmla="*/ 2408221 h 3331675"/>
              <a:gd name="connsiteX49" fmla="*/ 510329 w 7223198"/>
              <a:gd name="connsiteY49" fmla="*/ 2426328 h 3331675"/>
              <a:gd name="connsiteX50" fmla="*/ 582756 w 7223198"/>
              <a:gd name="connsiteY50" fmla="*/ 2444435 h 3331675"/>
              <a:gd name="connsiteX51" fmla="*/ 618970 w 7223198"/>
              <a:gd name="connsiteY51" fmla="*/ 2462542 h 3331675"/>
              <a:gd name="connsiteX52" fmla="*/ 655184 w 7223198"/>
              <a:gd name="connsiteY52" fmla="*/ 2471596 h 3331675"/>
              <a:gd name="connsiteX53" fmla="*/ 682344 w 7223198"/>
              <a:gd name="connsiteY53" fmla="*/ 2480649 h 3331675"/>
              <a:gd name="connsiteX54" fmla="*/ 781932 w 7223198"/>
              <a:gd name="connsiteY54" fmla="*/ 2507810 h 3331675"/>
              <a:gd name="connsiteX55" fmla="*/ 809093 w 7223198"/>
              <a:gd name="connsiteY55" fmla="*/ 2525916 h 3331675"/>
              <a:gd name="connsiteX56" fmla="*/ 863414 w 7223198"/>
              <a:gd name="connsiteY56" fmla="*/ 2544023 h 3331675"/>
              <a:gd name="connsiteX57" fmla="*/ 890574 w 7223198"/>
              <a:gd name="connsiteY57" fmla="*/ 2562130 h 3331675"/>
              <a:gd name="connsiteX58" fmla="*/ 917734 w 7223198"/>
              <a:gd name="connsiteY58" fmla="*/ 2589291 h 3331675"/>
              <a:gd name="connsiteX59" fmla="*/ 1008269 w 7223198"/>
              <a:gd name="connsiteY59" fmla="*/ 2616451 h 3331675"/>
              <a:gd name="connsiteX60" fmla="*/ 1035429 w 7223198"/>
              <a:gd name="connsiteY60" fmla="*/ 2625505 h 3331675"/>
              <a:gd name="connsiteX61" fmla="*/ 1116911 w 7223198"/>
              <a:gd name="connsiteY61" fmla="*/ 2643612 h 3331675"/>
              <a:gd name="connsiteX62" fmla="*/ 1180285 w 7223198"/>
              <a:gd name="connsiteY62" fmla="*/ 2670772 h 3331675"/>
              <a:gd name="connsiteX63" fmla="*/ 1207445 w 7223198"/>
              <a:gd name="connsiteY63" fmla="*/ 2679825 h 3331675"/>
              <a:gd name="connsiteX64" fmla="*/ 1279873 w 7223198"/>
              <a:gd name="connsiteY64" fmla="*/ 2697932 h 3331675"/>
              <a:gd name="connsiteX65" fmla="*/ 1316087 w 7223198"/>
              <a:gd name="connsiteY65" fmla="*/ 2706986 h 3331675"/>
              <a:gd name="connsiteX66" fmla="*/ 1352301 w 7223198"/>
              <a:gd name="connsiteY66" fmla="*/ 2716039 h 3331675"/>
              <a:gd name="connsiteX67" fmla="*/ 1406622 w 7223198"/>
              <a:gd name="connsiteY67" fmla="*/ 2734146 h 3331675"/>
              <a:gd name="connsiteX68" fmla="*/ 1479049 w 7223198"/>
              <a:gd name="connsiteY68" fmla="*/ 2752253 h 3331675"/>
              <a:gd name="connsiteX69" fmla="*/ 1515263 w 7223198"/>
              <a:gd name="connsiteY69" fmla="*/ 2770360 h 3331675"/>
              <a:gd name="connsiteX70" fmla="*/ 1587691 w 7223198"/>
              <a:gd name="connsiteY70" fmla="*/ 2788467 h 3331675"/>
              <a:gd name="connsiteX71" fmla="*/ 1678226 w 7223198"/>
              <a:gd name="connsiteY71" fmla="*/ 2806574 h 3331675"/>
              <a:gd name="connsiteX72" fmla="*/ 1714439 w 7223198"/>
              <a:gd name="connsiteY72" fmla="*/ 2815627 h 3331675"/>
              <a:gd name="connsiteX73" fmla="*/ 1795921 w 7223198"/>
              <a:gd name="connsiteY73" fmla="*/ 2842788 h 3331675"/>
              <a:gd name="connsiteX74" fmla="*/ 1868348 w 7223198"/>
              <a:gd name="connsiteY74" fmla="*/ 2860895 h 3331675"/>
              <a:gd name="connsiteX75" fmla="*/ 1895509 w 7223198"/>
              <a:gd name="connsiteY75" fmla="*/ 2879002 h 3331675"/>
              <a:gd name="connsiteX76" fmla="*/ 1940776 w 7223198"/>
              <a:gd name="connsiteY76" fmla="*/ 2888055 h 3331675"/>
              <a:gd name="connsiteX77" fmla="*/ 1967936 w 7223198"/>
              <a:gd name="connsiteY77" fmla="*/ 2897109 h 3331675"/>
              <a:gd name="connsiteX78" fmla="*/ 2040364 w 7223198"/>
              <a:gd name="connsiteY78" fmla="*/ 2915215 h 3331675"/>
              <a:gd name="connsiteX79" fmla="*/ 2076578 w 7223198"/>
              <a:gd name="connsiteY79" fmla="*/ 2924269 h 3331675"/>
              <a:gd name="connsiteX80" fmla="*/ 2121845 w 7223198"/>
              <a:gd name="connsiteY80" fmla="*/ 2942376 h 3331675"/>
              <a:gd name="connsiteX81" fmla="*/ 2212380 w 7223198"/>
              <a:gd name="connsiteY81" fmla="*/ 2960483 h 3331675"/>
              <a:gd name="connsiteX82" fmla="*/ 2293861 w 7223198"/>
              <a:gd name="connsiteY82" fmla="*/ 2987643 h 3331675"/>
              <a:gd name="connsiteX83" fmla="*/ 2366289 w 7223198"/>
              <a:gd name="connsiteY83" fmla="*/ 3005750 h 3331675"/>
              <a:gd name="connsiteX84" fmla="*/ 2402503 w 7223198"/>
              <a:gd name="connsiteY84" fmla="*/ 3023857 h 3331675"/>
              <a:gd name="connsiteX85" fmla="*/ 2556412 w 7223198"/>
              <a:gd name="connsiteY85" fmla="*/ 3041964 h 3331675"/>
              <a:gd name="connsiteX86" fmla="*/ 2646946 w 7223198"/>
              <a:gd name="connsiteY86" fmla="*/ 3069124 h 3331675"/>
              <a:gd name="connsiteX87" fmla="*/ 2701267 w 7223198"/>
              <a:gd name="connsiteY87" fmla="*/ 3087231 h 3331675"/>
              <a:gd name="connsiteX88" fmla="*/ 2737481 w 7223198"/>
              <a:gd name="connsiteY88" fmla="*/ 3096285 h 3331675"/>
              <a:gd name="connsiteX89" fmla="*/ 2764641 w 7223198"/>
              <a:gd name="connsiteY89" fmla="*/ 3105338 h 3331675"/>
              <a:gd name="connsiteX90" fmla="*/ 2882336 w 7223198"/>
              <a:gd name="connsiteY90" fmla="*/ 3132499 h 3331675"/>
              <a:gd name="connsiteX91" fmla="*/ 2909497 w 7223198"/>
              <a:gd name="connsiteY91" fmla="*/ 3150606 h 3331675"/>
              <a:gd name="connsiteX92" fmla="*/ 3009085 w 7223198"/>
              <a:gd name="connsiteY92" fmla="*/ 3177766 h 3331675"/>
              <a:gd name="connsiteX93" fmla="*/ 3063406 w 7223198"/>
              <a:gd name="connsiteY93" fmla="*/ 3186819 h 3331675"/>
              <a:gd name="connsiteX94" fmla="*/ 3126780 w 7223198"/>
              <a:gd name="connsiteY94" fmla="*/ 3204926 h 3331675"/>
              <a:gd name="connsiteX95" fmla="*/ 3153940 w 7223198"/>
              <a:gd name="connsiteY95" fmla="*/ 3213980 h 3331675"/>
              <a:gd name="connsiteX96" fmla="*/ 3190154 w 7223198"/>
              <a:gd name="connsiteY96" fmla="*/ 3223033 h 3331675"/>
              <a:gd name="connsiteX97" fmla="*/ 3217315 w 7223198"/>
              <a:gd name="connsiteY97" fmla="*/ 3232087 h 3331675"/>
              <a:gd name="connsiteX98" fmla="*/ 3298796 w 7223198"/>
              <a:gd name="connsiteY98" fmla="*/ 3250194 h 3331675"/>
              <a:gd name="connsiteX99" fmla="*/ 3416491 w 7223198"/>
              <a:gd name="connsiteY99" fmla="*/ 3277354 h 3331675"/>
              <a:gd name="connsiteX100" fmla="*/ 3552293 w 7223198"/>
              <a:gd name="connsiteY100" fmla="*/ 3295461 h 3331675"/>
              <a:gd name="connsiteX101" fmla="*/ 3642828 w 7223198"/>
              <a:gd name="connsiteY101" fmla="*/ 3304514 h 3331675"/>
              <a:gd name="connsiteX102" fmla="*/ 3715255 w 7223198"/>
              <a:gd name="connsiteY102" fmla="*/ 3313568 h 3331675"/>
              <a:gd name="connsiteX103" fmla="*/ 4629655 w 7223198"/>
              <a:gd name="connsiteY103" fmla="*/ 3322621 h 3331675"/>
              <a:gd name="connsiteX104" fmla="*/ 6051049 w 7223198"/>
              <a:gd name="connsiteY104" fmla="*/ 3331675 h 3331675"/>
              <a:gd name="connsiteX105" fmla="*/ 6367921 w 7223198"/>
              <a:gd name="connsiteY105" fmla="*/ 3322621 h 3331675"/>
              <a:gd name="connsiteX106" fmla="*/ 6521829 w 7223198"/>
              <a:gd name="connsiteY106" fmla="*/ 3313568 h 3331675"/>
              <a:gd name="connsiteX107" fmla="*/ 6775327 w 7223198"/>
              <a:gd name="connsiteY107" fmla="*/ 3304514 h 3331675"/>
              <a:gd name="connsiteX108" fmla="*/ 7033350 w 7223198"/>
              <a:gd name="connsiteY108" fmla="*/ 3213980 h 3331675"/>
              <a:gd name="connsiteX109" fmla="*/ 7164626 w 7223198"/>
              <a:gd name="connsiteY109" fmla="*/ 3023857 h 3331675"/>
              <a:gd name="connsiteX110" fmla="*/ 7182732 w 7223198"/>
              <a:gd name="connsiteY110" fmla="*/ 2915215 h 3331675"/>
              <a:gd name="connsiteX111" fmla="*/ 7200839 w 7223198"/>
              <a:gd name="connsiteY111" fmla="*/ 2815627 h 3331675"/>
              <a:gd name="connsiteX112" fmla="*/ 7209893 w 7223198"/>
              <a:gd name="connsiteY112" fmla="*/ 2480649 h 3331675"/>
              <a:gd name="connsiteX113" fmla="*/ 7222579 w 7223198"/>
              <a:gd name="connsiteY113" fmla="*/ 1330520 h 3331675"/>
              <a:gd name="connsiteX114" fmla="*/ 7188664 w 7223198"/>
              <a:gd name="connsiteY114" fmla="*/ 449236 h 3331675"/>
              <a:gd name="connsiteX0" fmla="*/ 7187938 w 7222472"/>
              <a:gd name="connsiteY0" fmla="*/ 449236 h 3331675"/>
              <a:gd name="connsiteX1" fmla="*/ 7085493 w 7222472"/>
              <a:gd name="connsiteY1" fmla="*/ 291164 h 3331675"/>
              <a:gd name="connsiteX2" fmla="*/ 7037151 w 7222472"/>
              <a:gd name="connsiteY2" fmla="*/ 280657 h 3331675"/>
              <a:gd name="connsiteX3" fmla="*/ 6847028 w 7222472"/>
              <a:gd name="connsiteY3" fmla="*/ 262550 h 3331675"/>
              <a:gd name="connsiteX4" fmla="*/ 6783654 w 7222472"/>
              <a:gd name="connsiteY4" fmla="*/ 253497 h 3331675"/>
              <a:gd name="connsiteX5" fmla="*/ 6656905 w 7222472"/>
              <a:gd name="connsiteY5" fmla="*/ 244443 h 3331675"/>
              <a:gd name="connsiteX6" fmla="*/ 6593531 w 7222472"/>
              <a:gd name="connsiteY6" fmla="*/ 235390 h 3331675"/>
              <a:gd name="connsiteX7" fmla="*/ 6512050 w 7222472"/>
              <a:gd name="connsiteY7" fmla="*/ 226336 h 3331675"/>
              <a:gd name="connsiteX8" fmla="*/ 6403408 w 7222472"/>
              <a:gd name="connsiteY8" fmla="*/ 208229 h 3331675"/>
              <a:gd name="connsiteX9" fmla="*/ 5851147 w 7222472"/>
              <a:gd name="connsiteY9" fmla="*/ 144855 h 3331675"/>
              <a:gd name="connsiteX10" fmla="*/ 5534276 w 7222472"/>
              <a:gd name="connsiteY10" fmla="*/ 99588 h 3331675"/>
              <a:gd name="connsiteX11" fmla="*/ 4257737 w 7222472"/>
              <a:gd name="connsiteY11" fmla="*/ 90534 h 3331675"/>
              <a:gd name="connsiteX12" fmla="*/ 4121935 w 7222472"/>
              <a:gd name="connsiteY12" fmla="*/ 72427 h 3331675"/>
              <a:gd name="connsiteX13" fmla="*/ 3995187 w 7222472"/>
              <a:gd name="connsiteY13" fmla="*/ 63374 h 3331675"/>
              <a:gd name="connsiteX14" fmla="*/ 3841278 w 7222472"/>
              <a:gd name="connsiteY14" fmla="*/ 45267 h 3331675"/>
              <a:gd name="connsiteX15" fmla="*/ 1949103 w 7222472"/>
              <a:gd name="connsiteY15" fmla="*/ 36214 h 3331675"/>
              <a:gd name="connsiteX16" fmla="*/ 1740874 w 7222472"/>
              <a:gd name="connsiteY16" fmla="*/ 9053 h 3331675"/>
              <a:gd name="connsiteX17" fmla="*/ 1614125 w 7222472"/>
              <a:gd name="connsiteY17" fmla="*/ 0 h 3331675"/>
              <a:gd name="connsiteX18" fmla="*/ 1143345 w 7222472"/>
              <a:gd name="connsiteY18" fmla="*/ 9053 h 3331675"/>
              <a:gd name="connsiteX19" fmla="*/ 1070917 w 7222472"/>
              <a:gd name="connsiteY19" fmla="*/ 27160 h 3331675"/>
              <a:gd name="connsiteX20" fmla="*/ 962276 w 7222472"/>
              <a:gd name="connsiteY20" fmla="*/ 45267 h 3331675"/>
              <a:gd name="connsiteX21" fmla="*/ 708779 w 7222472"/>
              <a:gd name="connsiteY21" fmla="*/ 63374 h 3331675"/>
              <a:gd name="connsiteX22" fmla="*/ 609191 w 7222472"/>
              <a:gd name="connsiteY22" fmla="*/ 81481 h 3331675"/>
              <a:gd name="connsiteX23" fmla="*/ 563923 w 7222472"/>
              <a:gd name="connsiteY23" fmla="*/ 90534 h 3331675"/>
              <a:gd name="connsiteX24" fmla="*/ 527709 w 7222472"/>
              <a:gd name="connsiteY24" fmla="*/ 99588 h 3331675"/>
              <a:gd name="connsiteX25" fmla="*/ 473389 w 7222472"/>
              <a:gd name="connsiteY25" fmla="*/ 108641 h 3331675"/>
              <a:gd name="connsiteX26" fmla="*/ 391907 w 7222472"/>
              <a:gd name="connsiteY26" fmla="*/ 135802 h 3331675"/>
              <a:gd name="connsiteX27" fmla="*/ 364747 w 7222472"/>
              <a:gd name="connsiteY27" fmla="*/ 144855 h 3331675"/>
              <a:gd name="connsiteX28" fmla="*/ 337587 w 7222472"/>
              <a:gd name="connsiteY28" fmla="*/ 153909 h 3331675"/>
              <a:gd name="connsiteX29" fmla="*/ 274212 w 7222472"/>
              <a:gd name="connsiteY29" fmla="*/ 172015 h 3331675"/>
              <a:gd name="connsiteX30" fmla="*/ 183678 w 7222472"/>
              <a:gd name="connsiteY30" fmla="*/ 226336 h 3331675"/>
              <a:gd name="connsiteX31" fmla="*/ 156517 w 7222472"/>
              <a:gd name="connsiteY31" fmla="*/ 244443 h 3331675"/>
              <a:gd name="connsiteX32" fmla="*/ 120303 w 7222472"/>
              <a:gd name="connsiteY32" fmla="*/ 298764 h 3331675"/>
              <a:gd name="connsiteX33" fmla="*/ 102197 w 7222472"/>
              <a:gd name="connsiteY33" fmla="*/ 325924 h 3331675"/>
              <a:gd name="connsiteX34" fmla="*/ 75036 w 7222472"/>
              <a:gd name="connsiteY34" fmla="*/ 380245 h 3331675"/>
              <a:gd name="connsiteX35" fmla="*/ 2608 w 7222472"/>
              <a:gd name="connsiteY35" fmla="*/ 1955548 h 3331675"/>
              <a:gd name="connsiteX36" fmla="*/ 20715 w 7222472"/>
              <a:gd name="connsiteY36" fmla="*/ 2046083 h 3331675"/>
              <a:gd name="connsiteX37" fmla="*/ 65983 w 7222472"/>
              <a:gd name="connsiteY37" fmla="*/ 2127564 h 3331675"/>
              <a:gd name="connsiteX38" fmla="*/ 84090 w 7222472"/>
              <a:gd name="connsiteY38" fmla="*/ 2154724 h 3331675"/>
              <a:gd name="connsiteX39" fmla="*/ 93143 w 7222472"/>
              <a:gd name="connsiteY39" fmla="*/ 2181885 h 3331675"/>
              <a:gd name="connsiteX40" fmla="*/ 120303 w 7222472"/>
              <a:gd name="connsiteY40" fmla="*/ 2199992 h 3331675"/>
              <a:gd name="connsiteX41" fmla="*/ 147464 w 7222472"/>
              <a:gd name="connsiteY41" fmla="*/ 2227152 h 3331675"/>
              <a:gd name="connsiteX42" fmla="*/ 192731 w 7222472"/>
              <a:gd name="connsiteY42" fmla="*/ 2263366 h 3331675"/>
              <a:gd name="connsiteX43" fmla="*/ 247052 w 7222472"/>
              <a:gd name="connsiteY43" fmla="*/ 2299580 h 3331675"/>
              <a:gd name="connsiteX44" fmla="*/ 337587 w 7222472"/>
              <a:gd name="connsiteY44" fmla="*/ 2353901 h 3331675"/>
              <a:gd name="connsiteX45" fmla="*/ 364747 w 7222472"/>
              <a:gd name="connsiteY45" fmla="*/ 2372008 h 3331675"/>
              <a:gd name="connsiteX46" fmla="*/ 419068 w 7222472"/>
              <a:gd name="connsiteY46" fmla="*/ 2390114 h 3331675"/>
              <a:gd name="connsiteX47" fmla="*/ 446228 w 7222472"/>
              <a:gd name="connsiteY47" fmla="*/ 2408221 h 3331675"/>
              <a:gd name="connsiteX48" fmla="*/ 509603 w 7222472"/>
              <a:gd name="connsiteY48" fmla="*/ 2426328 h 3331675"/>
              <a:gd name="connsiteX49" fmla="*/ 582030 w 7222472"/>
              <a:gd name="connsiteY49" fmla="*/ 2444435 h 3331675"/>
              <a:gd name="connsiteX50" fmla="*/ 618244 w 7222472"/>
              <a:gd name="connsiteY50" fmla="*/ 2462542 h 3331675"/>
              <a:gd name="connsiteX51" fmla="*/ 654458 w 7222472"/>
              <a:gd name="connsiteY51" fmla="*/ 2471596 h 3331675"/>
              <a:gd name="connsiteX52" fmla="*/ 681618 w 7222472"/>
              <a:gd name="connsiteY52" fmla="*/ 2480649 h 3331675"/>
              <a:gd name="connsiteX53" fmla="*/ 781206 w 7222472"/>
              <a:gd name="connsiteY53" fmla="*/ 2507810 h 3331675"/>
              <a:gd name="connsiteX54" fmla="*/ 808367 w 7222472"/>
              <a:gd name="connsiteY54" fmla="*/ 2525916 h 3331675"/>
              <a:gd name="connsiteX55" fmla="*/ 862688 w 7222472"/>
              <a:gd name="connsiteY55" fmla="*/ 2544023 h 3331675"/>
              <a:gd name="connsiteX56" fmla="*/ 889848 w 7222472"/>
              <a:gd name="connsiteY56" fmla="*/ 2562130 h 3331675"/>
              <a:gd name="connsiteX57" fmla="*/ 917008 w 7222472"/>
              <a:gd name="connsiteY57" fmla="*/ 2589291 h 3331675"/>
              <a:gd name="connsiteX58" fmla="*/ 1007543 w 7222472"/>
              <a:gd name="connsiteY58" fmla="*/ 2616451 h 3331675"/>
              <a:gd name="connsiteX59" fmla="*/ 1034703 w 7222472"/>
              <a:gd name="connsiteY59" fmla="*/ 2625505 h 3331675"/>
              <a:gd name="connsiteX60" fmla="*/ 1116185 w 7222472"/>
              <a:gd name="connsiteY60" fmla="*/ 2643612 h 3331675"/>
              <a:gd name="connsiteX61" fmla="*/ 1179559 w 7222472"/>
              <a:gd name="connsiteY61" fmla="*/ 2670772 h 3331675"/>
              <a:gd name="connsiteX62" fmla="*/ 1206719 w 7222472"/>
              <a:gd name="connsiteY62" fmla="*/ 2679825 h 3331675"/>
              <a:gd name="connsiteX63" fmla="*/ 1279147 w 7222472"/>
              <a:gd name="connsiteY63" fmla="*/ 2697932 h 3331675"/>
              <a:gd name="connsiteX64" fmla="*/ 1315361 w 7222472"/>
              <a:gd name="connsiteY64" fmla="*/ 2706986 h 3331675"/>
              <a:gd name="connsiteX65" fmla="*/ 1351575 w 7222472"/>
              <a:gd name="connsiteY65" fmla="*/ 2716039 h 3331675"/>
              <a:gd name="connsiteX66" fmla="*/ 1405896 w 7222472"/>
              <a:gd name="connsiteY66" fmla="*/ 2734146 h 3331675"/>
              <a:gd name="connsiteX67" fmla="*/ 1478323 w 7222472"/>
              <a:gd name="connsiteY67" fmla="*/ 2752253 h 3331675"/>
              <a:gd name="connsiteX68" fmla="*/ 1514537 w 7222472"/>
              <a:gd name="connsiteY68" fmla="*/ 2770360 h 3331675"/>
              <a:gd name="connsiteX69" fmla="*/ 1586965 w 7222472"/>
              <a:gd name="connsiteY69" fmla="*/ 2788467 h 3331675"/>
              <a:gd name="connsiteX70" fmla="*/ 1677500 w 7222472"/>
              <a:gd name="connsiteY70" fmla="*/ 2806574 h 3331675"/>
              <a:gd name="connsiteX71" fmla="*/ 1713713 w 7222472"/>
              <a:gd name="connsiteY71" fmla="*/ 2815627 h 3331675"/>
              <a:gd name="connsiteX72" fmla="*/ 1795195 w 7222472"/>
              <a:gd name="connsiteY72" fmla="*/ 2842788 h 3331675"/>
              <a:gd name="connsiteX73" fmla="*/ 1867622 w 7222472"/>
              <a:gd name="connsiteY73" fmla="*/ 2860895 h 3331675"/>
              <a:gd name="connsiteX74" fmla="*/ 1894783 w 7222472"/>
              <a:gd name="connsiteY74" fmla="*/ 2879002 h 3331675"/>
              <a:gd name="connsiteX75" fmla="*/ 1940050 w 7222472"/>
              <a:gd name="connsiteY75" fmla="*/ 2888055 h 3331675"/>
              <a:gd name="connsiteX76" fmla="*/ 1967210 w 7222472"/>
              <a:gd name="connsiteY76" fmla="*/ 2897109 h 3331675"/>
              <a:gd name="connsiteX77" fmla="*/ 2039638 w 7222472"/>
              <a:gd name="connsiteY77" fmla="*/ 2915215 h 3331675"/>
              <a:gd name="connsiteX78" fmla="*/ 2075852 w 7222472"/>
              <a:gd name="connsiteY78" fmla="*/ 2924269 h 3331675"/>
              <a:gd name="connsiteX79" fmla="*/ 2121119 w 7222472"/>
              <a:gd name="connsiteY79" fmla="*/ 2942376 h 3331675"/>
              <a:gd name="connsiteX80" fmla="*/ 2211654 w 7222472"/>
              <a:gd name="connsiteY80" fmla="*/ 2960483 h 3331675"/>
              <a:gd name="connsiteX81" fmla="*/ 2293135 w 7222472"/>
              <a:gd name="connsiteY81" fmla="*/ 2987643 h 3331675"/>
              <a:gd name="connsiteX82" fmla="*/ 2365563 w 7222472"/>
              <a:gd name="connsiteY82" fmla="*/ 3005750 h 3331675"/>
              <a:gd name="connsiteX83" fmla="*/ 2401777 w 7222472"/>
              <a:gd name="connsiteY83" fmla="*/ 3023857 h 3331675"/>
              <a:gd name="connsiteX84" fmla="*/ 2555686 w 7222472"/>
              <a:gd name="connsiteY84" fmla="*/ 3041964 h 3331675"/>
              <a:gd name="connsiteX85" fmla="*/ 2646220 w 7222472"/>
              <a:gd name="connsiteY85" fmla="*/ 3069124 h 3331675"/>
              <a:gd name="connsiteX86" fmla="*/ 2700541 w 7222472"/>
              <a:gd name="connsiteY86" fmla="*/ 3087231 h 3331675"/>
              <a:gd name="connsiteX87" fmla="*/ 2736755 w 7222472"/>
              <a:gd name="connsiteY87" fmla="*/ 3096285 h 3331675"/>
              <a:gd name="connsiteX88" fmla="*/ 2763915 w 7222472"/>
              <a:gd name="connsiteY88" fmla="*/ 3105338 h 3331675"/>
              <a:gd name="connsiteX89" fmla="*/ 2881610 w 7222472"/>
              <a:gd name="connsiteY89" fmla="*/ 3132499 h 3331675"/>
              <a:gd name="connsiteX90" fmla="*/ 2908771 w 7222472"/>
              <a:gd name="connsiteY90" fmla="*/ 3150606 h 3331675"/>
              <a:gd name="connsiteX91" fmla="*/ 3008359 w 7222472"/>
              <a:gd name="connsiteY91" fmla="*/ 3177766 h 3331675"/>
              <a:gd name="connsiteX92" fmla="*/ 3062680 w 7222472"/>
              <a:gd name="connsiteY92" fmla="*/ 3186819 h 3331675"/>
              <a:gd name="connsiteX93" fmla="*/ 3126054 w 7222472"/>
              <a:gd name="connsiteY93" fmla="*/ 3204926 h 3331675"/>
              <a:gd name="connsiteX94" fmla="*/ 3153214 w 7222472"/>
              <a:gd name="connsiteY94" fmla="*/ 3213980 h 3331675"/>
              <a:gd name="connsiteX95" fmla="*/ 3189428 w 7222472"/>
              <a:gd name="connsiteY95" fmla="*/ 3223033 h 3331675"/>
              <a:gd name="connsiteX96" fmla="*/ 3216589 w 7222472"/>
              <a:gd name="connsiteY96" fmla="*/ 3232087 h 3331675"/>
              <a:gd name="connsiteX97" fmla="*/ 3298070 w 7222472"/>
              <a:gd name="connsiteY97" fmla="*/ 3250194 h 3331675"/>
              <a:gd name="connsiteX98" fmla="*/ 3415765 w 7222472"/>
              <a:gd name="connsiteY98" fmla="*/ 3277354 h 3331675"/>
              <a:gd name="connsiteX99" fmla="*/ 3551567 w 7222472"/>
              <a:gd name="connsiteY99" fmla="*/ 3295461 h 3331675"/>
              <a:gd name="connsiteX100" fmla="*/ 3642102 w 7222472"/>
              <a:gd name="connsiteY100" fmla="*/ 3304514 h 3331675"/>
              <a:gd name="connsiteX101" fmla="*/ 3714529 w 7222472"/>
              <a:gd name="connsiteY101" fmla="*/ 3313568 h 3331675"/>
              <a:gd name="connsiteX102" fmla="*/ 4628929 w 7222472"/>
              <a:gd name="connsiteY102" fmla="*/ 3322621 h 3331675"/>
              <a:gd name="connsiteX103" fmla="*/ 6050323 w 7222472"/>
              <a:gd name="connsiteY103" fmla="*/ 3331675 h 3331675"/>
              <a:gd name="connsiteX104" fmla="*/ 6367195 w 7222472"/>
              <a:gd name="connsiteY104" fmla="*/ 3322621 h 3331675"/>
              <a:gd name="connsiteX105" fmla="*/ 6521103 w 7222472"/>
              <a:gd name="connsiteY105" fmla="*/ 3313568 h 3331675"/>
              <a:gd name="connsiteX106" fmla="*/ 6774601 w 7222472"/>
              <a:gd name="connsiteY106" fmla="*/ 3304514 h 3331675"/>
              <a:gd name="connsiteX107" fmla="*/ 7032624 w 7222472"/>
              <a:gd name="connsiteY107" fmla="*/ 3213980 h 3331675"/>
              <a:gd name="connsiteX108" fmla="*/ 7163900 w 7222472"/>
              <a:gd name="connsiteY108" fmla="*/ 3023857 h 3331675"/>
              <a:gd name="connsiteX109" fmla="*/ 7182006 w 7222472"/>
              <a:gd name="connsiteY109" fmla="*/ 2915215 h 3331675"/>
              <a:gd name="connsiteX110" fmla="*/ 7200113 w 7222472"/>
              <a:gd name="connsiteY110" fmla="*/ 2815627 h 3331675"/>
              <a:gd name="connsiteX111" fmla="*/ 7209167 w 7222472"/>
              <a:gd name="connsiteY111" fmla="*/ 2480649 h 3331675"/>
              <a:gd name="connsiteX112" fmla="*/ 7221853 w 7222472"/>
              <a:gd name="connsiteY112" fmla="*/ 1330520 h 3331675"/>
              <a:gd name="connsiteX113" fmla="*/ 7187938 w 7222472"/>
              <a:gd name="connsiteY113" fmla="*/ 449236 h 3331675"/>
              <a:gd name="connsiteX0" fmla="*/ 7167286 w 7201820"/>
              <a:gd name="connsiteY0" fmla="*/ 449236 h 3331675"/>
              <a:gd name="connsiteX1" fmla="*/ 7064841 w 7201820"/>
              <a:gd name="connsiteY1" fmla="*/ 291164 h 3331675"/>
              <a:gd name="connsiteX2" fmla="*/ 7016499 w 7201820"/>
              <a:gd name="connsiteY2" fmla="*/ 280657 h 3331675"/>
              <a:gd name="connsiteX3" fmla="*/ 6826376 w 7201820"/>
              <a:gd name="connsiteY3" fmla="*/ 262550 h 3331675"/>
              <a:gd name="connsiteX4" fmla="*/ 6763002 w 7201820"/>
              <a:gd name="connsiteY4" fmla="*/ 253497 h 3331675"/>
              <a:gd name="connsiteX5" fmla="*/ 6636253 w 7201820"/>
              <a:gd name="connsiteY5" fmla="*/ 244443 h 3331675"/>
              <a:gd name="connsiteX6" fmla="*/ 6572879 w 7201820"/>
              <a:gd name="connsiteY6" fmla="*/ 235390 h 3331675"/>
              <a:gd name="connsiteX7" fmla="*/ 6491398 w 7201820"/>
              <a:gd name="connsiteY7" fmla="*/ 226336 h 3331675"/>
              <a:gd name="connsiteX8" fmla="*/ 6382756 w 7201820"/>
              <a:gd name="connsiteY8" fmla="*/ 208229 h 3331675"/>
              <a:gd name="connsiteX9" fmla="*/ 5830495 w 7201820"/>
              <a:gd name="connsiteY9" fmla="*/ 144855 h 3331675"/>
              <a:gd name="connsiteX10" fmla="*/ 5513624 w 7201820"/>
              <a:gd name="connsiteY10" fmla="*/ 99588 h 3331675"/>
              <a:gd name="connsiteX11" fmla="*/ 4237085 w 7201820"/>
              <a:gd name="connsiteY11" fmla="*/ 90534 h 3331675"/>
              <a:gd name="connsiteX12" fmla="*/ 4101283 w 7201820"/>
              <a:gd name="connsiteY12" fmla="*/ 72427 h 3331675"/>
              <a:gd name="connsiteX13" fmla="*/ 3974535 w 7201820"/>
              <a:gd name="connsiteY13" fmla="*/ 63374 h 3331675"/>
              <a:gd name="connsiteX14" fmla="*/ 3820626 w 7201820"/>
              <a:gd name="connsiteY14" fmla="*/ 45267 h 3331675"/>
              <a:gd name="connsiteX15" fmla="*/ 1928451 w 7201820"/>
              <a:gd name="connsiteY15" fmla="*/ 36214 h 3331675"/>
              <a:gd name="connsiteX16" fmla="*/ 1720222 w 7201820"/>
              <a:gd name="connsiteY16" fmla="*/ 9053 h 3331675"/>
              <a:gd name="connsiteX17" fmla="*/ 1593473 w 7201820"/>
              <a:gd name="connsiteY17" fmla="*/ 0 h 3331675"/>
              <a:gd name="connsiteX18" fmla="*/ 1122693 w 7201820"/>
              <a:gd name="connsiteY18" fmla="*/ 9053 h 3331675"/>
              <a:gd name="connsiteX19" fmla="*/ 1050265 w 7201820"/>
              <a:gd name="connsiteY19" fmla="*/ 27160 h 3331675"/>
              <a:gd name="connsiteX20" fmla="*/ 941624 w 7201820"/>
              <a:gd name="connsiteY20" fmla="*/ 45267 h 3331675"/>
              <a:gd name="connsiteX21" fmla="*/ 688127 w 7201820"/>
              <a:gd name="connsiteY21" fmla="*/ 63374 h 3331675"/>
              <a:gd name="connsiteX22" fmla="*/ 588539 w 7201820"/>
              <a:gd name="connsiteY22" fmla="*/ 81481 h 3331675"/>
              <a:gd name="connsiteX23" fmla="*/ 543271 w 7201820"/>
              <a:gd name="connsiteY23" fmla="*/ 90534 h 3331675"/>
              <a:gd name="connsiteX24" fmla="*/ 507057 w 7201820"/>
              <a:gd name="connsiteY24" fmla="*/ 99588 h 3331675"/>
              <a:gd name="connsiteX25" fmla="*/ 452737 w 7201820"/>
              <a:gd name="connsiteY25" fmla="*/ 108641 h 3331675"/>
              <a:gd name="connsiteX26" fmla="*/ 371255 w 7201820"/>
              <a:gd name="connsiteY26" fmla="*/ 135802 h 3331675"/>
              <a:gd name="connsiteX27" fmla="*/ 344095 w 7201820"/>
              <a:gd name="connsiteY27" fmla="*/ 144855 h 3331675"/>
              <a:gd name="connsiteX28" fmla="*/ 316935 w 7201820"/>
              <a:gd name="connsiteY28" fmla="*/ 153909 h 3331675"/>
              <a:gd name="connsiteX29" fmla="*/ 253560 w 7201820"/>
              <a:gd name="connsiteY29" fmla="*/ 172015 h 3331675"/>
              <a:gd name="connsiteX30" fmla="*/ 163026 w 7201820"/>
              <a:gd name="connsiteY30" fmla="*/ 226336 h 3331675"/>
              <a:gd name="connsiteX31" fmla="*/ 135865 w 7201820"/>
              <a:gd name="connsiteY31" fmla="*/ 244443 h 3331675"/>
              <a:gd name="connsiteX32" fmla="*/ 99651 w 7201820"/>
              <a:gd name="connsiteY32" fmla="*/ 298764 h 3331675"/>
              <a:gd name="connsiteX33" fmla="*/ 81545 w 7201820"/>
              <a:gd name="connsiteY33" fmla="*/ 325924 h 3331675"/>
              <a:gd name="connsiteX34" fmla="*/ 54384 w 7201820"/>
              <a:gd name="connsiteY34" fmla="*/ 380245 h 3331675"/>
              <a:gd name="connsiteX35" fmla="*/ 63 w 7201820"/>
              <a:gd name="connsiteY35" fmla="*/ 2046083 h 3331675"/>
              <a:gd name="connsiteX36" fmla="*/ 45331 w 7201820"/>
              <a:gd name="connsiteY36" fmla="*/ 2127564 h 3331675"/>
              <a:gd name="connsiteX37" fmla="*/ 63438 w 7201820"/>
              <a:gd name="connsiteY37" fmla="*/ 2154724 h 3331675"/>
              <a:gd name="connsiteX38" fmla="*/ 72491 w 7201820"/>
              <a:gd name="connsiteY38" fmla="*/ 2181885 h 3331675"/>
              <a:gd name="connsiteX39" fmla="*/ 99651 w 7201820"/>
              <a:gd name="connsiteY39" fmla="*/ 2199992 h 3331675"/>
              <a:gd name="connsiteX40" fmla="*/ 126812 w 7201820"/>
              <a:gd name="connsiteY40" fmla="*/ 2227152 h 3331675"/>
              <a:gd name="connsiteX41" fmla="*/ 172079 w 7201820"/>
              <a:gd name="connsiteY41" fmla="*/ 2263366 h 3331675"/>
              <a:gd name="connsiteX42" fmla="*/ 226400 w 7201820"/>
              <a:gd name="connsiteY42" fmla="*/ 2299580 h 3331675"/>
              <a:gd name="connsiteX43" fmla="*/ 316935 w 7201820"/>
              <a:gd name="connsiteY43" fmla="*/ 2353901 h 3331675"/>
              <a:gd name="connsiteX44" fmla="*/ 344095 w 7201820"/>
              <a:gd name="connsiteY44" fmla="*/ 2372008 h 3331675"/>
              <a:gd name="connsiteX45" fmla="*/ 398416 w 7201820"/>
              <a:gd name="connsiteY45" fmla="*/ 2390114 h 3331675"/>
              <a:gd name="connsiteX46" fmla="*/ 425576 w 7201820"/>
              <a:gd name="connsiteY46" fmla="*/ 2408221 h 3331675"/>
              <a:gd name="connsiteX47" fmla="*/ 488951 w 7201820"/>
              <a:gd name="connsiteY47" fmla="*/ 2426328 h 3331675"/>
              <a:gd name="connsiteX48" fmla="*/ 561378 w 7201820"/>
              <a:gd name="connsiteY48" fmla="*/ 2444435 h 3331675"/>
              <a:gd name="connsiteX49" fmla="*/ 597592 w 7201820"/>
              <a:gd name="connsiteY49" fmla="*/ 2462542 h 3331675"/>
              <a:gd name="connsiteX50" fmla="*/ 633806 w 7201820"/>
              <a:gd name="connsiteY50" fmla="*/ 2471596 h 3331675"/>
              <a:gd name="connsiteX51" fmla="*/ 660966 w 7201820"/>
              <a:gd name="connsiteY51" fmla="*/ 2480649 h 3331675"/>
              <a:gd name="connsiteX52" fmla="*/ 760554 w 7201820"/>
              <a:gd name="connsiteY52" fmla="*/ 2507810 h 3331675"/>
              <a:gd name="connsiteX53" fmla="*/ 787715 w 7201820"/>
              <a:gd name="connsiteY53" fmla="*/ 2525916 h 3331675"/>
              <a:gd name="connsiteX54" fmla="*/ 842036 w 7201820"/>
              <a:gd name="connsiteY54" fmla="*/ 2544023 h 3331675"/>
              <a:gd name="connsiteX55" fmla="*/ 869196 w 7201820"/>
              <a:gd name="connsiteY55" fmla="*/ 2562130 h 3331675"/>
              <a:gd name="connsiteX56" fmla="*/ 896356 w 7201820"/>
              <a:gd name="connsiteY56" fmla="*/ 2589291 h 3331675"/>
              <a:gd name="connsiteX57" fmla="*/ 986891 w 7201820"/>
              <a:gd name="connsiteY57" fmla="*/ 2616451 h 3331675"/>
              <a:gd name="connsiteX58" fmla="*/ 1014051 w 7201820"/>
              <a:gd name="connsiteY58" fmla="*/ 2625505 h 3331675"/>
              <a:gd name="connsiteX59" fmla="*/ 1095533 w 7201820"/>
              <a:gd name="connsiteY59" fmla="*/ 2643612 h 3331675"/>
              <a:gd name="connsiteX60" fmla="*/ 1158907 w 7201820"/>
              <a:gd name="connsiteY60" fmla="*/ 2670772 h 3331675"/>
              <a:gd name="connsiteX61" fmla="*/ 1186067 w 7201820"/>
              <a:gd name="connsiteY61" fmla="*/ 2679825 h 3331675"/>
              <a:gd name="connsiteX62" fmla="*/ 1258495 w 7201820"/>
              <a:gd name="connsiteY62" fmla="*/ 2697932 h 3331675"/>
              <a:gd name="connsiteX63" fmla="*/ 1294709 w 7201820"/>
              <a:gd name="connsiteY63" fmla="*/ 2706986 h 3331675"/>
              <a:gd name="connsiteX64" fmla="*/ 1330923 w 7201820"/>
              <a:gd name="connsiteY64" fmla="*/ 2716039 h 3331675"/>
              <a:gd name="connsiteX65" fmla="*/ 1385244 w 7201820"/>
              <a:gd name="connsiteY65" fmla="*/ 2734146 h 3331675"/>
              <a:gd name="connsiteX66" fmla="*/ 1457671 w 7201820"/>
              <a:gd name="connsiteY66" fmla="*/ 2752253 h 3331675"/>
              <a:gd name="connsiteX67" fmla="*/ 1493885 w 7201820"/>
              <a:gd name="connsiteY67" fmla="*/ 2770360 h 3331675"/>
              <a:gd name="connsiteX68" fmla="*/ 1566313 w 7201820"/>
              <a:gd name="connsiteY68" fmla="*/ 2788467 h 3331675"/>
              <a:gd name="connsiteX69" fmla="*/ 1656848 w 7201820"/>
              <a:gd name="connsiteY69" fmla="*/ 2806574 h 3331675"/>
              <a:gd name="connsiteX70" fmla="*/ 1693061 w 7201820"/>
              <a:gd name="connsiteY70" fmla="*/ 2815627 h 3331675"/>
              <a:gd name="connsiteX71" fmla="*/ 1774543 w 7201820"/>
              <a:gd name="connsiteY71" fmla="*/ 2842788 h 3331675"/>
              <a:gd name="connsiteX72" fmla="*/ 1846970 w 7201820"/>
              <a:gd name="connsiteY72" fmla="*/ 2860895 h 3331675"/>
              <a:gd name="connsiteX73" fmla="*/ 1874131 w 7201820"/>
              <a:gd name="connsiteY73" fmla="*/ 2879002 h 3331675"/>
              <a:gd name="connsiteX74" fmla="*/ 1919398 w 7201820"/>
              <a:gd name="connsiteY74" fmla="*/ 2888055 h 3331675"/>
              <a:gd name="connsiteX75" fmla="*/ 1946558 w 7201820"/>
              <a:gd name="connsiteY75" fmla="*/ 2897109 h 3331675"/>
              <a:gd name="connsiteX76" fmla="*/ 2018986 w 7201820"/>
              <a:gd name="connsiteY76" fmla="*/ 2915215 h 3331675"/>
              <a:gd name="connsiteX77" fmla="*/ 2055200 w 7201820"/>
              <a:gd name="connsiteY77" fmla="*/ 2924269 h 3331675"/>
              <a:gd name="connsiteX78" fmla="*/ 2100467 w 7201820"/>
              <a:gd name="connsiteY78" fmla="*/ 2942376 h 3331675"/>
              <a:gd name="connsiteX79" fmla="*/ 2191002 w 7201820"/>
              <a:gd name="connsiteY79" fmla="*/ 2960483 h 3331675"/>
              <a:gd name="connsiteX80" fmla="*/ 2272483 w 7201820"/>
              <a:gd name="connsiteY80" fmla="*/ 2987643 h 3331675"/>
              <a:gd name="connsiteX81" fmla="*/ 2344911 w 7201820"/>
              <a:gd name="connsiteY81" fmla="*/ 3005750 h 3331675"/>
              <a:gd name="connsiteX82" fmla="*/ 2381125 w 7201820"/>
              <a:gd name="connsiteY82" fmla="*/ 3023857 h 3331675"/>
              <a:gd name="connsiteX83" fmla="*/ 2535034 w 7201820"/>
              <a:gd name="connsiteY83" fmla="*/ 3041964 h 3331675"/>
              <a:gd name="connsiteX84" fmla="*/ 2625568 w 7201820"/>
              <a:gd name="connsiteY84" fmla="*/ 3069124 h 3331675"/>
              <a:gd name="connsiteX85" fmla="*/ 2679889 w 7201820"/>
              <a:gd name="connsiteY85" fmla="*/ 3087231 h 3331675"/>
              <a:gd name="connsiteX86" fmla="*/ 2716103 w 7201820"/>
              <a:gd name="connsiteY86" fmla="*/ 3096285 h 3331675"/>
              <a:gd name="connsiteX87" fmla="*/ 2743263 w 7201820"/>
              <a:gd name="connsiteY87" fmla="*/ 3105338 h 3331675"/>
              <a:gd name="connsiteX88" fmla="*/ 2860958 w 7201820"/>
              <a:gd name="connsiteY88" fmla="*/ 3132499 h 3331675"/>
              <a:gd name="connsiteX89" fmla="*/ 2888119 w 7201820"/>
              <a:gd name="connsiteY89" fmla="*/ 3150606 h 3331675"/>
              <a:gd name="connsiteX90" fmla="*/ 2987707 w 7201820"/>
              <a:gd name="connsiteY90" fmla="*/ 3177766 h 3331675"/>
              <a:gd name="connsiteX91" fmla="*/ 3042028 w 7201820"/>
              <a:gd name="connsiteY91" fmla="*/ 3186819 h 3331675"/>
              <a:gd name="connsiteX92" fmla="*/ 3105402 w 7201820"/>
              <a:gd name="connsiteY92" fmla="*/ 3204926 h 3331675"/>
              <a:gd name="connsiteX93" fmla="*/ 3132562 w 7201820"/>
              <a:gd name="connsiteY93" fmla="*/ 3213980 h 3331675"/>
              <a:gd name="connsiteX94" fmla="*/ 3168776 w 7201820"/>
              <a:gd name="connsiteY94" fmla="*/ 3223033 h 3331675"/>
              <a:gd name="connsiteX95" fmla="*/ 3195937 w 7201820"/>
              <a:gd name="connsiteY95" fmla="*/ 3232087 h 3331675"/>
              <a:gd name="connsiteX96" fmla="*/ 3277418 w 7201820"/>
              <a:gd name="connsiteY96" fmla="*/ 3250194 h 3331675"/>
              <a:gd name="connsiteX97" fmla="*/ 3395113 w 7201820"/>
              <a:gd name="connsiteY97" fmla="*/ 3277354 h 3331675"/>
              <a:gd name="connsiteX98" fmla="*/ 3530915 w 7201820"/>
              <a:gd name="connsiteY98" fmla="*/ 3295461 h 3331675"/>
              <a:gd name="connsiteX99" fmla="*/ 3621450 w 7201820"/>
              <a:gd name="connsiteY99" fmla="*/ 3304514 h 3331675"/>
              <a:gd name="connsiteX100" fmla="*/ 3693877 w 7201820"/>
              <a:gd name="connsiteY100" fmla="*/ 3313568 h 3331675"/>
              <a:gd name="connsiteX101" fmla="*/ 4608277 w 7201820"/>
              <a:gd name="connsiteY101" fmla="*/ 3322621 h 3331675"/>
              <a:gd name="connsiteX102" fmla="*/ 6029671 w 7201820"/>
              <a:gd name="connsiteY102" fmla="*/ 3331675 h 3331675"/>
              <a:gd name="connsiteX103" fmla="*/ 6346543 w 7201820"/>
              <a:gd name="connsiteY103" fmla="*/ 3322621 h 3331675"/>
              <a:gd name="connsiteX104" fmla="*/ 6500451 w 7201820"/>
              <a:gd name="connsiteY104" fmla="*/ 3313568 h 3331675"/>
              <a:gd name="connsiteX105" fmla="*/ 6753949 w 7201820"/>
              <a:gd name="connsiteY105" fmla="*/ 3304514 h 3331675"/>
              <a:gd name="connsiteX106" fmla="*/ 7011972 w 7201820"/>
              <a:gd name="connsiteY106" fmla="*/ 3213980 h 3331675"/>
              <a:gd name="connsiteX107" fmla="*/ 7143248 w 7201820"/>
              <a:gd name="connsiteY107" fmla="*/ 3023857 h 3331675"/>
              <a:gd name="connsiteX108" fmla="*/ 7161354 w 7201820"/>
              <a:gd name="connsiteY108" fmla="*/ 2915215 h 3331675"/>
              <a:gd name="connsiteX109" fmla="*/ 7179461 w 7201820"/>
              <a:gd name="connsiteY109" fmla="*/ 2815627 h 3331675"/>
              <a:gd name="connsiteX110" fmla="*/ 7188515 w 7201820"/>
              <a:gd name="connsiteY110" fmla="*/ 2480649 h 3331675"/>
              <a:gd name="connsiteX111" fmla="*/ 7201201 w 7201820"/>
              <a:gd name="connsiteY111" fmla="*/ 1330520 h 3331675"/>
              <a:gd name="connsiteX112" fmla="*/ 7167286 w 7201820"/>
              <a:gd name="connsiteY112" fmla="*/ 449236 h 3331675"/>
              <a:gd name="connsiteX0" fmla="*/ 7122248 w 7156782"/>
              <a:gd name="connsiteY0" fmla="*/ 449236 h 3331675"/>
              <a:gd name="connsiteX1" fmla="*/ 7019803 w 7156782"/>
              <a:gd name="connsiteY1" fmla="*/ 291164 h 3331675"/>
              <a:gd name="connsiteX2" fmla="*/ 6971461 w 7156782"/>
              <a:gd name="connsiteY2" fmla="*/ 280657 h 3331675"/>
              <a:gd name="connsiteX3" fmla="*/ 6781338 w 7156782"/>
              <a:gd name="connsiteY3" fmla="*/ 262550 h 3331675"/>
              <a:gd name="connsiteX4" fmla="*/ 6717964 w 7156782"/>
              <a:gd name="connsiteY4" fmla="*/ 253497 h 3331675"/>
              <a:gd name="connsiteX5" fmla="*/ 6591215 w 7156782"/>
              <a:gd name="connsiteY5" fmla="*/ 244443 h 3331675"/>
              <a:gd name="connsiteX6" fmla="*/ 6527841 w 7156782"/>
              <a:gd name="connsiteY6" fmla="*/ 235390 h 3331675"/>
              <a:gd name="connsiteX7" fmla="*/ 6446360 w 7156782"/>
              <a:gd name="connsiteY7" fmla="*/ 226336 h 3331675"/>
              <a:gd name="connsiteX8" fmla="*/ 6337718 w 7156782"/>
              <a:gd name="connsiteY8" fmla="*/ 208229 h 3331675"/>
              <a:gd name="connsiteX9" fmla="*/ 5785457 w 7156782"/>
              <a:gd name="connsiteY9" fmla="*/ 144855 h 3331675"/>
              <a:gd name="connsiteX10" fmla="*/ 5468586 w 7156782"/>
              <a:gd name="connsiteY10" fmla="*/ 99588 h 3331675"/>
              <a:gd name="connsiteX11" fmla="*/ 4192047 w 7156782"/>
              <a:gd name="connsiteY11" fmla="*/ 90534 h 3331675"/>
              <a:gd name="connsiteX12" fmla="*/ 4056245 w 7156782"/>
              <a:gd name="connsiteY12" fmla="*/ 72427 h 3331675"/>
              <a:gd name="connsiteX13" fmla="*/ 3929497 w 7156782"/>
              <a:gd name="connsiteY13" fmla="*/ 63374 h 3331675"/>
              <a:gd name="connsiteX14" fmla="*/ 3775588 w 7156782"/>
              <a:gd name="connsiteY14" fmla="*/ 45267 h 3331675"/>
              <a:gd name="connsiteX15" fmla="*/ 1883413 w 7156782"/>
              <a:gd name="connsiteY15" fmla="*/ 36214 h 3331675"/>
              <a:gd name="connsiteX16" fmla="*/ 1675184 w 7156782"/>
              <a:gd name="connsiteY16" fmla="*/ 9053 h 3331675"/>
              <a:gd name="connsiteX17" fmla="*/ 1548435 w 7156782"/>
              <a:gd name="connsiteY17" fmla="*/ 0 h 3331675"/>
              <a:gd name="connsiteX18" fmla="*/ 1077655 w 7156782"/>
              <a:gd name="connsiteY18" fmla="*/ 9053 h 3331675"/>
              <a:gd name="connsiteX19" fmla="*/ 1005227 w 7156782"/>
              <a:gd name="connsiteY19" fmla="*/ 27160 h 3331675"/>
              <a:gd name="connsiteX20" fmla="*/ 896586 w 7156782"/>
              <a:gd name="connsiteY20" fmla="*/ 45267 h 3331675"/>
              <a:gd name="connsiteX21" fmla="*/ 643089 w 7156782"/>
              <a:gd name="connsiteY21" fmla="*/ 63374 h 3331675"/>
              <a:gd name="connsiteX22" fmla="*/ 543501 w 7156782"/>
              <a:gd name="connsiteY22" fmla="*/ 81481 h 3331675"/>
              <a:gd name="connsiteX23" fmla="*/ 498233 w 7156782"/>
              <a:gd name="connsiteY23" fmla="*/ 90534 h 3331675"/>
              <a:gd name="connsiteX24" fmla="*/ 462019 w 7156782"/>
              <a:gd name="connsiteY24" fmla="*/ 99588 h 3331675"/>
              <a:gd name="connsiteX25" fmla="*/ 407699 w 7156782"/>
              <a:gd name="connsiteY25" fmla="*/ 108641 h 3331675"/>
              <a:gd name="connsiteX26" fmla="*/ 326217 w 7156782"/>
              <a:gd name="connsiteY26" fmla="*/ 135802 h 3331675"/>
              <a:gd name="connsiteX27" fmla="*/ 299057 w 7156782"/>
              <a:gd name="connsiteY27" fmla="*/ 144855 h 3331675"/>
              <a:gd name="connsiteX28" fmla="*/ 271897 w 7156782"/>
              <a:gd name="connsiteY28" fmla="*/ 153909 h 3331675"/>
              <a:gd name="connsiteX29" fmla="*/ 208522 w 7156782"/>
              <a:gd name="connsiteY29" fmla="*/ 172015 h 3331675"/>
              <a:gd name="connsiteX30" fmla="*/ 117988 w 7156782"/>
              <a:gd name="connsiteY30" fmla="*/ 226336 h 3331675"/>
              <a:gd name="connsiteX31" fmla="*/ 90827 w 7156782"/>
              <a:gd name="connsiteY31" fmla="*/ 244443 h 3331675"/>
              <a:gd name="connsiteX32" fmla="*/ 54613 w 7156782"/>
              <a:gd name="connsiteY32" fmla="*/ 298764 h 3331675"/>
              <a:gd name="connsiteX33" fmla="*/ 36507 w 7156782"/>
              <a:gd name="connsiteY33" fmla="*/ 325924 h 3331675"/>
              <a:gd name="connsiteX34" fmla="*/ 9346 w 7156782"/>
              <a:gd name="connsiteY34" fmla="*/ 380245 h 3331675"/>
              <a:gd name="connsiteX35" fmla="*/ 293 w 7156782"/>
              <a:gd name="connsiteY35" fmla="*/ 2127564 h 3331675"/>
              <a:gd name="connsiteX36" fmla="*/ 18400 w 7156782"/>
              <a:gd name="connsiteY36" fmla="*/ 2154724 h 3331675"/>
              <a:gd name="connsiteX37" fmla="*/ 27453 w 7156782"/>
              <a:gd name="connsiteY37" fmla="*/ 2181885 h 3331675"/>
              <a:gd name="connsiteX38" fmla="*/ 54613 w 7156782"/>
              <a:gd name="connsiteY38" fmla="*/ 2199992 h 3331675"/>
              <a:gd name="connsiteX39" fmla="*/ 81774 w 7156782"/>
              <a:gd name="connsiteY39" fmla="*/ 2227152 h 3331675"/>
              <a:gd name="connsiteX40" fmla="*/ 127041 w 7156782"/>
              <a:gd name="connsiteY40" fmla="*/ 2263366 h 3331675"/>
              <a:gd name="connsiteX41" fmla="*/ 181362 w 7156782"/>
              <a:gd name="connsiteY41" fmla="*/ 2299580 h 3331675"/>
              <a:gd name="connsiteX42" fmla="*/ 271897 w 7156782"/>
              <a:gd name="connsiteY42" fmla="*/ 2353901 h 3331675"/>
              <a:gd name="connsiteX43" fmla="*/ 299057 w 7156782"/>
              <a:gd name="connsiteY43" fmla="*/ 2372008 h 3331675"/>
              <a:gd name="connsiteX44" fmla="*/ 353378 w 7156782"/>
              <a:gd name="connsiteY44" fmla="*/ 2390114 h 3331675"/>
              <a:gd name="connsiteX45" fmla="*/ 380538 w 7156782"/>
              <a:gd name="connsiteY45" fmla="*/ 2408221 h 3331675"/>
              <a:gd name="connsiteX46" fmla="*/ 443913 w 7156782"/>
              <a:gd name="connsiteY46" fmla="*/ 2426328 h 3331675"/>
              <a:gd name="connsiteX47" fmla="*/ 516340 w 7156782"/>
              <a:gd name="connsiteY47" fmla="*/ 2444435 h 3331675"/>
              <a:gd name="connsiteX48" fmla="*/ 552554 w 7156782"/>
              <a:gd name="connsiteY48" fmla="*/ 2462542 h 3331675"/>
              <a:gd name="connsiteX49" fmla="*/ 588768 w 7156782"/>
              <a:gd name="connsiteY49" fmla="*/ 2471596 h 3331675"/>
              <a:gd name="connsiteX50" fmla="*/ 615928 w 7156782"/>
              <a:gd name="connsiteY50" fmla="*/ 2480649 h 3331675"/>
              <a:gd name="connsiteX51" fmla="*/ 715516 w 7156782"/>
              <a:gd name="connsiteY51" fmla="*/ 2507810 h 3331675"/>
              <a:gd name="connsiteX52" fmla="*/ 742677 w 7156782"/>
              <a:gd name="connsiteY52" fmla="*/ 2525916 h 3331675"/>
              <a:gd name="connsiteX53" fmla="*/ 796998 w 7156782"/>
              <a:gd name="connsiteY53" fmla="*/ 2544023 h 3331675"/>
              <a:gd name="connsiteX54" fmla="*/ 824158 w 7156782"/>
              <a:gd name="connsiteY54" fmla="*/ 2562130 h 3331675"/>
              <a:gd name="connsiteX55" fmla="*/ 851318 w 7156782"/>
              <a:gd name="connsiteY55" fmla="*/ 2589291 h 3331675"/>
              <a:gd name="connsiteX56" fmla="*/ 941853 w 7156782"/>
              <a:gd name="connsiteY56" fmla="*/ 2616451 h 3331675"/>
              <a:gd name="connsiteX57" fmla="*/ 969013 w 7156782"/>
              <a:gd name="connsiteY57" fmla="*/ 2625505 h 3331675"/>
              <a:gd name="connsiteX58" fmla="*/ 1050495 w 7156782"/>
              <a:gd name="connsiteY58" fmla="*/ 2643612 h 3331675"/>
              <a:gd name="connsiteX59" fmla="*/ 1113869 w 7156782"/>
              <a:gd name="connsiteY59" fmla="*/ 2670772 h 3331675"/>
              <a:gd name="connsiteX60" fmla="*/ 1141029 w 7156782"/>
              <a:gd name="connsiteY60" fmla="*/ 2679825 h 3331675"/>
              <a:gd name="connsiteX61" fmla="*/ 1213457 w 7156782"/>
              <a:gd name="connsiteY61" fmla="*/ 2697932 h 3331675"/>
              <a:gd name="connsiteX62" fmla="*/ 1249671 w 7156782"/>
              <a:gd name="connsiteY62" fmla="*/ 2706986 h 3331675"/>
              <a:gd name="connsiteX63" fmla="*/ 1285885 w 7156782"/>
              <a:gd name="connsiteY63" fmla="*/ 2716039 h 3331675"/>
              <a:gd name="connsiteX64" fmla="*/ 1340206 w 7156782"/>
              <a:gd name="connsiteY64" fmla="*/ 2734146 h 3331675"/>
              <a:gd name="connsiteX65" fmla="*/ 1412633 w 7156782"/>
              <a:gd name="connsiteY65" fmla="*/ 2752253 h 3331675"/>
              <a:gd name="connsiteX66" fmla="*/ 1448847 w 7156782"/>
              <a:gd name="connsiteY66" fmla="*/ 2770360 h 3331675"/>
              <a:gd name="connsiteX67" fmla="*/ 1521275 w 7156782"/>
              <a:gd name="connsiteY67" fmla="*/ 2788467 h 3331675"/>
              <a:gd name="connsiteX68" fmla="*/ 1611810 w 7156782"/>
              <a:gd name="connsiteY68" fmla="*/ 2806574 h 3331675"/>
              <a:gd name="connsiteX69" fmla="*/ 1648023 w 7156782"/>
              <a:gd name="connsiteY69" fmla="*/ 2815627 h 3331675"/>
              <a:gd name="connsiteX70" fmla="*/ 1729505 w 7156782"/>
              <a:gd name="connsiteY70" fmla="*/ 2842788 h 3331675"/>
              <a:gd name="connsiteX71" fmla="*/ 1801932 w 7156782"/>
              <a:gd name="connsiteY71" fmla="*/ 2860895 h 3331675"/>
              <a:gd name="connsiteX72" fmla="*/ 1829093 w 7156782"/>
              <a:gd name="connsiteY72" fmla="*/ 2879002 h 3331675"/>
              <a:gd name="connsiteX73" fmla="*/ 1874360 w 7156782"/>
              <a:gd name="connsiteY73" fmla="*/ 2888055 h 3331675"/>
              <a:gd name="connsiteX74" fmla="*/ 1901520 w 7156782"/>
              <a:gd name="connsiteY74" fmla="*/ 2897109 h 3331675"/>
              <a:gd name="connsiteX75" fmla="*/ 1973948 w 7156782"/>
              <a:gd name="connsiteY75" fmla="*/ 2915215 h 3331675"/>
              <a:gd name="connsiteX76" fmla="*/ 2010162 w 7156782"/>
              <a:gd name="connsiteY76" fmla="*/ 2924269 h 3331675"/>
              <a:gd name="connsiteX77" fmla="*/ 2055429 w 7156782"/>
              <a:gd name="connsiteY77" fmla="*/ 2942376 h 3331675"/>
              <a:gd name="connsiteX78" fmla="*/ 2145964 w 7156782"/>
              <a:gd name="connsiteY78" fmla="*/ 2960483 h 3331675"/>
              <a:gd name="connsiteX79" fmla="*/ 2227445 w 7156782"/>
              <a:gd name="connsiteY79" fmla="*/ 2987643 h 3331675"/>
              <a:gd name="connsiteX80" fmla="*/ 2299873 w 7156782"/>
              <a:gd name="connsiteY80" fmla="*/ 3005750 h 3331675"/>
              <a:gd name="connsiteX81" fmla="*/ 2336087 w 7156782"/>
              <a:gd name="connsiteY81" fmla="*/ 3023857 h 3331675"/>
              <a:gd name="connsiteX82" fmla="*/ 2489996 w 7156782"/>
              <a:gd name="connsiteY82" fmla="*/ 3041964 h 3331675"/>
              <a:gd name="connsiteX83" fmla="*/ 2580530 w 7156782"/>
              <a:gd name="connsiteY83" fmla="*/ 3069124 h 3331675"/>
              <a:gd name="connsiteX84" fmla="*/ 2634851 w 7156782"/>
              <a:gd name="connsiteY84" fmla="*/ 3087231 h 3331675"/>
              <a:gd name="connsiteX85" fmla="*/ 2671065 w 7156782"/>
              <a:gd name="connsiteY85" fmla="*/ 3096285 h 3331675"/>
              <a:gd name="connsiteX86" fmla="*/ 2698225 w 7156782"/>
              <a:gd name="connsiteY86" fmla="*/ 3105338 h 3331675"/>
              <a:gd name="connsiteX87" fmla="*/ 2815920 w 7156782"/>
              <a:gd name="connsiteY87" fmla="*/ 3132499 h 3331675"/>
              <a:gd name="connsiteX88" fmla="*/ 2843081 w 7156782"/>
              <a:gd name="connsiteY88" fmla="*/ 3150606 h 3331675"/>
              <a:gd name="connsiteX89" fmla="*/ 2942669 w 7156782"/>
              <a:gd name="connsiteY89" fmla="*/ 3177766 h 3331675"/>
              <a:gd name="connsiteX90" fmla="*/ 2996990 w 7156782"/>
              <a:gd name="connsiteY90" fmla="*/ 3186819 h 3331675"/>
              <a:gd name="connsiteX91" fmla="*/ 3060364 w 7156782"/>
              <a:gd name="connsiteY91" fmla="*/ 3204926 h 3331675"/>
              <a:gd name="connsiteX92" fmla="*/ 3087524 w 7156782"/>
              <a:gd name="connsiteY92" fmla="*/ 3213980 h 3331675"/>
              <a:gd name="connsiteX93" fmla="*/ 3123738 w 7156782"/>
              <a:gd name="connsiteY93" fmla="*/ 3223033 h 3331675"/>
              <a:gd name="connsiteX94" fmla="*/ 3150899 w 7156782"/>
              <a:gd name="connsiteY94" fmla="*/ 3232087 h 3331675"/>
              <a:gd name="connsiteX95" fmla="*/ 3232380 w 7156782"/>
              <a:gd name="connsiteY95" fmla="*/ 3250194 h 3331675"/>
              <a:gd name="connsiteX96" fmla="*/ 3350075 w 7156782"/>
              <a:gd name="connsiteY96" fmla="*/ 3277354 h 3331675"/>
              <a:gd name="connsiteX97" fmla="*/ 3485877 w 7156782"/>
              <a:gd name="connsiteY97" fmla="*/ 3295461 h 3331675"/>
              <a:gd name="connsiteX98" fmla="*/ 3576412 w 7156782"/>
              <a:gd name="connsiteY98" fmla="*/ 3304514 h 3331675"/>
              <a:gd name="connsiteX99" fmla="*/ 3648839 w 7156782"/>
              <a:gd name="connsiteY99" fmla="*/ 3313568 h 3331675"/>
              <a:gd name="connsiteX100" fmla="*/ 4563239 w 7156782"/>
              <a:gd name="connsiteY100" fmla="*/ 3322621 h 3331675"/>
              <a:gd name="connsiteX101" fmla="*/ 5984633 w 7156782"/>
              <a:gd name="connsiteY101" fmla="*/ 3331675 h 3331675"/>
              <a:gd name="connsiteX102" fmla="*/ 6301505 w 7156782"/>
              <a:gd name="connsiteY102" fmla="*/ 3322621 h 3331675"/>
              <a:gd name="connsiteX103" fmla="*/ 6455413 w 7156782"/>
              <a:gd name="connsiteY103" fmla="*/ 3313568 h 3331675"/>
              <a:gd name="connsiteX104" fmla="*/ 6708911 w 7156782"/>
              <a:gd name="connsiteY104" fmla="*/ 3304514 h 3331675"/>
              <a:gd name="connsiteX105" fmla="*/ 6966934 w 7156782"/>
              <a:gd name="connsiteY105" fmla="*/ 3213980 h 3331675"/>
              <a:gd name="connsiteX106" fmla="*/ 7098210 w 7156782"/>
              <a:gd name="connsiteY106" fmla="*/ 3023857 h 3331675"/>
              <a:gd name="connsiteX107" fmla="*/ 7116316 w 7156782"/>
              <a:gd name="connsiteY107" fmla="*/ 2915215 h 3331675"/>
              <a:gd name="connsiteX108" fmla="*/ 7134423 w 7156782"/>
              <a:gd name="connsiteY108" fmla="*/ 2815627 h 3331675"/>
              <a:gd name="connsiteX109" fmla="*/ 7143477 w 7156782"/>
              <a:gd name="connsiteY109" fmla="*/ 2480649 h 3331675"/>
              <a:gd name="connsiteX110" fmla="*/ 7156163 w 7156782"/>
              <a:gd name="connsiteY110" fmla="*/ 1330520 h 3331675"/>
              <a:gd name="connsiteX111" fmla="*/ 7122248 w 7156782"/>
              <a:gd name="connsiteY111" fmla="*/ 449236 h 3331675"/>
              <a:gd name="connsiteX0" fmla="*/ 7113510 w 7148044"/>
              <a:gd name="connsiteY0" fmla="*/ 449236 h 3331675"/>
              <a:gd name="connsiteX1" fmla="*/ 7011065 w 7148044"/>
              <a:gd name="connsiteY1" fmla="*/ 291164 h 3331675"/>
              <a:gd name="connsiteX2" fmla="*/ 6962723 w 7148044"/>
              <a:gd name="connsiteY2" fmla="*/ 280657 h 3331675"/>
              <a:gd name="connsiteX3" fmla="*/ 6772600 w 7148044"/>
              <a:gd name="connsiteY3" fmla="*/ 262550 h 3331675"/>
              <a:gd name="connsiteX4" fmla="*/ 6709226 w 7148044"/>
              <a:gd name="connsiteY4" fmla="*/ 253497 h 3331675"/>
              <a:gd name="connsiteX5" fmla="*/ 6582477 w 7148044"/>
              <a:gd name="connsiteY5" fmla="*/ 244443 h 3331675"/>
              <a:gd name="connsiteX6" fmla="*/ 6519103 w 7148044"/>
              <a:gd name="connsiteY6" fmla="*/ 235390 h 3331675"/>
              <a:gd name="connsiteX7" fmla="*/ 6437622 w 7148044"/>
              <a:gd name="connsiteY7" fmla="*/ 226336 h 3331675"/>
              <a:gd name="connsiteX8" fmla="*/ 6328980 w 7148044"/>
              <a:gd name="connsiteY8" fmla="*/ 208229 h 3331675"/>
              <a:gd name="connsiteX9" fmla="*/ 5776719 w 7148044"/>
              <a:gd name="connsiteY9" fmla="*/ 144855 h 3331675"/>
              <a:gd name="connsiteX10" fmla="*/ 5459848 w 7148044"/>
              <a:gd name="connsiteY10" fmla="*/ 99588 h 3331675"/>
              <a:gd name="connsiteX11" fmla="*/ 4183309 w 7148044"/>
              <a:gd name="connsiteY11" fmla="*/ 90534 h 3331675"/>
              <a:gd name="connsiteX12" fmla="*/ 4047507 w 7148044"/>
              <a:gd name="connsiteY12" fmla="*/ 72427 h 3331675"/>
              <a:gd name="connsiteX13" fmla="*/ 3920759 w 7148044"/>
              <a:gd name="connsiteY13" fmla="*/ 63374 h 3331675"/>
              <a:gd name="connsiteX14" fmla="*/ 3766850 w 7148044"/>
              <a:gd name="connsiteY14" fmla="*/ 45267 h 3331675"/>
              <a:gd name="connsiteX15" fmla="*/ 1874675 w 7148044"/>
              <a:gd name="connsiteY15" fmla="*/ 36214 h 3331675"/>
              <a:gd name="connsiteX16" fmla="*/ 1666446 w 7148044"/>
              <a:gd name="connsiteY16" fmla="*/ 9053 h 3331675"/>
              <a:gd name="connsiteX17" fmla="*/ 1539697 w 7148044"/>
              <a:gd name="connsiteY17" fmla="*/ 0 h 3331675"/>
              <a:gd name="connsiteX18" fmla="*/ 1068917 w 7148044"/>
              <a:gd name="connsiteY18" fmla="*/ 9053 h 3331675"/>
              <a:gd name="connsiteX19" fmla="*/ 996489 w 7148044"/>
              <a:gd name="connsiteY19" fmla="*/ 27160 h 3331675"/>
              <a:gd name="connsiteX20" fmla="*/ 887848 w 7148044"/>
              <a:gd name="connsiteY20" fmla="*/ 45267 h 3331675"/>
              <a:gd name="connsiteX21" fmla="*/ 634351 w 7148044"/>
              <a:gd name="connsiteY21" fmla="*/ 63374 h 3331675"/>
              <a:gd name="connsiteX22" fmla="*/ 534763 w 7148044"/>
              <a:gd name="connsiteY22" fmla="*/ 81481 h 3331675"/>
              <a:gd name="connsiteX23" fmla="*/ 489495 w 7148044"/>
              <a:gd name="connsiteY23" fmla="*/ 90534 h 3331675"/>
              <a:gd name="connsiteX24" fmla="*/ 453281 w 7148044"/>
              <a:gd name="connsiteY24" fmla="*/ 99588 h 3331675"/>
              <a:gd name="connsiteX25" fmla="*/ 398961 w 7148044"/>
              <a:gd name="connsiteY25" fmla="*/ 108641 h 3331675"/>
              <a:gd name="connsiteX26" fmla="*/ 317479 w 7148044"/>
              <a:gd name="connsiteY26" fmla="*/ 135802 h 3331675"/>
              <a:gd name="connsiteX27" fmla="*/ 290319 w 7148044"/>
              <a:gd name="connsiteY27" fmla="*/ 144855 h 3331675"/>
              <a:gd name="connsiteX28" fmla="*/ 263159 w 7148044"/>
              <a:gd name="connsiteY28" fmla="*/ 153909 h 3331675"/>
              <a:gd name="connsiteX29" fmla="*/ 199784 w 7148044"/>
              <a:gd name="connsiteY29" fmla="*/ 172015 h 3331675"/>
              <a:gd name="connsiteX30" fmla="*/ 109250 w 7148044"/>
              <a:gd name="connsiteY30" fmla="*/ 226336 h 3331675"/>
              <a:gd name="connsiteX31" fmla="*/ 82089 w 7148044"/>
              <a:gd name="connsiteY31" fmla="*/ 244443 h 3331675"/>
              <a:gd name="connsiteX32" fmla="*/ 45875 w 7148044"/>
              <a:gd name="connsiteY32" fmla="*/ 298764 h 3331675"/>
              <a:gd name="connsiteX33" fmla="*/ 27769 w 7148044"/>
              <a:gd name="connsiteY33" fmla="*/ 325924 h 3331675"/>
              <a:gd name="connsiteX34" fmla="*/ 608 w 7148044"/>
              <a:gd name="connsiteY34" fmla="*/ 380245 h 3331675"/>
              <a:gd name="connsiteX35" fmla="*/ 9662 w 7148044"/>
              <a:gd name="connsiteY35" fmla="*/ 2154724 h 3331675"/>
              <a:gd name="connsiteX36" fmla="*/ 18715 w 7148044"/>
              <a:gd name="connsiteY36" fmla="*/ 2181885 h 3331675"/>
              <a:gd name="connsiteX37" fmla="*/ 45875 w 7148044"/>
              <a:gd name="connsiteY37" fmla="*/ 2199992 h 3331675"/>
              <a:gd name="connsiteX38" fmla="*/ 73036 w 7148044"/>
              <a:gd name="connsiteY38" fmla="*/ 2227152 h 3331675"/>
              <a:gd name="connsiteX39" fmla="*/ 118303 w 7148044"/>
              <a:gd name="connsiteY39" fmla="*/ 2263366 h 3331675"/>
              <a:gd name="connsiteX40" fmla="*/ 172624 w 7148044"/>
              <a:gd name="connsiteY40" fmla="*/ 2299580 h 3331675"/>
              <a:gd name="connsiteX41" fmla="*/ 263159 w 7148044"/>
              <a:gd name="connsiteY41" fmla="*/ 2353901 h 3331675"/>
              <a:gd name="connsiteX42" fmla="*/ 290319 w 7148044"/>
              <a:gd name="connsiteY42" fmla="*/ 2372008 h 3331675"/>
              <a:gd name="connsiteX43" fmla="*/ 344640 w 7148044"/>
              <a:gd name="connsiteY43" fmla="*/ 2390114 h 3331675"/>
              <a:gd name="connsiteX44" fmla="*/ 371800 w 7148044"/>
              <a:gd name="connsiteY44" fmla="*/ 2408221 h 3331675"/>
              <a:gd name="connsiteX45" fmla="*/ 435175 w 7148044"/>
              <a:gd name="connsiteY45" fmla="*/ 2426328 h 3331675"/>
              <a:gd name="connsiteX46" fmla="*/ 507602 w 7148044"/>
              <a:gd name="connsiteY46" fmla="*/ 2444435 h 3331675"/>
              <a:gd name="connsiteX47" fmla="*/ 543816 w 7148044"/>
              <a:gd name="connsiteY47" fmla="*/ 2462542 h 3331675"/>
              <a:gd name="connsiteX48" fmla="*/ 580030 w 7148044"/>
              <a:gd name="connsiteY48" fmla="*/ 2471596 h 3331675"/>
              <a:gd name="connsiteX49" fmla="*/ 607190 w 7148044"/>
              <a:gd name="connsiteY49" fmla="*/ 2480649 h 3331675"/>
              <a:gd name="connsiteX50" fmla="*/ 706778 w 7148044"/>
              <a:gd name="connsiteY50" fmla="*/ 2507810 h 3331675"/>
              <a:gd name="connsiteX51" fmla="*/ 733939 w 7148044"/>
              <a:gd name="connsiteY51" fmla="*/ 2525916 h 3331675"/>
              <a:gd name="connsiteX52" fmla="*/ 788260 w 7148044"/>
              <a:gd name="connsiteY52" fmla="*/ 2544023 h 3331675"/>
              <a:gd name="connsiteX53" fmla="*/ 815420 w 7148044"/>
              <a:gd name="connsiteY53" fmla="*/ 2562130 h 3331675"/>
              <a:gd name="connsiteX54" fmla="*/ 842580 w 7148044"/>
              <a:gd name="connsiteY54" fmla="*/ 2589291 h 3331675"/>
              <a:gd name="connsiteX55" fmla="*/ 933115 w 7148044"/>
              <a:gd name="connsiteY55" fmla="*/ 2616451 h 3331675"/>
              <a:gd name="connsiteX56" fmla="*/ 960275 w 7148044"/>
              <a:gd name="connsiteY56" fmla="*/ 2625505 h 3331675"/>
              <a:gd name="connsiteX57" fmla="*/ 1041757 w 7148044"/>
              <a:gd name="connsiteY57" fmla="*/ 2643612 h 3331675"/>
              <a:gd name="connsiteX58" fmla="*/ 1105131 w 7148044"/>
              <a:gd name="connsiteY58" fmla="*/ 2670772 h 3331675"/>
              <a:gd name="connsiteX59" fmla="*/ 1132291 w 7148044"/>
              <a:gd name="connsiteY59" fmla="*/ 2679825 h 3331675"/>
              <a:gd name="connsiteX60" fmla="*/ 1204719 w 7148044"/>
              <a:gd name="connsiteY60" fmla="*/ 2697932 h 3331675"/>
              <a:gd name="connsiteX61" fmla="*/ 1240933 w 7148044"/>
              <a:gd name="connsiteY61" fmla="*/ 2706986 h 3331675"/>
              <a:gd name="connsiteX62" fmla="*/ 1277147 w 7148044"/>
              <a:gd name="connsiteY62" fmla="*/ 2716039 h 3331675"/>
              <a:gd name="connsiteX63" fmla="*/ 1331468 w 7148044"/>
              <a:gd name="connsiteY63" fmla="*/ 2734146 h 3331675"/>
              <a:gd name="connsiteX64" fmla="*/ 1403895 w 7148044"/>
              <a:gd name="connsiteY64" fmla="*/ 2752253 h 3331675"/>
              <a:gd name="connsiteX65" fmla="*/ 1440109 w 7148044"/>
              <a:gd name="connsiteY65" fmla="*/ 2770360 h 3331675"/>
              <a:gd name="connsiteX66" fmla="*/ 1512537 w 7148044"/>
              <a:gd name="connsiteY66" fmla="*/ 2788467 h 3331675"/>
              <a:gd name="connsiteX67" fmla="*/ 1603072 w 7148044"/>
              <a:gd name="connsiteY67" fmla="*/ 2806574 h 3331675"/>
              <a:gd name="connsiteX68" fmla="*/ 1639285 w 7148044"/>
              <a:gd name="connsiteY68" fmla="*/ 2815627 h 3331675"/>
              <a:gd name="connsiteX69" fmla="*/ 1720767 w 7148044"/>
              <a:gd name="connsiteY69" fmla="*/ 2842788 h 3331675"/>
              <a:gd name="connsiteX70" fmla="*/ 1793194 w 7148044"/>
              <a:gd name="connsiteY70" fmla="*/ 2860895 h 3331675"/>
              <a:gd name="connsiteX71" fmla="*/ 1820355 w 7148044"/>
              <a:gd name="connsiteY71" fmla="*/ 2879002 h 3331675"/>
              <a:gd name="connsiteX72" fmla="*/ 1865622 w 7148044"/>
              <a:gd name="connsiteY72" fmla="*/ 2888055 h 3331675"/>
              <a:gd name="connsiteX73" fmla="*/ 1892782 w 7148044"/>
              <a:gd name="connsiteY73" fmla="*/ 2897109 h 3331675"/>
              <a:gd name="connsiteX74" fmla="*/ 1965210 w 7148044"/>
              <a:gd name="connsiteY74" fmla="*/ 2915215 h 3331675"/>
              <a:gd name="connsiteX75" fmla="*/ 2001424 w 7148044"/>
              <a:gd name="connsiteY75" fmla="*/ 2924269 h 3331675"/>
              <a:gd name="connsiteX76" fmla="*/ 2046691 w 7148044"/>
              <a:gd name="connsiteY76" fmla="*/ 2942376 h 3331675"/>
              <a:gd name="connsiteX77" fmla="*/ 2137226 w 7148044"/>
              <a:gd name="connsiteY77" fmla="*/ 2960483 h 3331675"/>
              <a:gd name="connsiteX78" fmla="*/ 2218707 w 7148044"/>
              <a:gd name="connsiteY78" fmla="*/ 2987643 h 3331675"/>
              <a:gd name="connsiteX79" fmla="*/ 2291135 w 7148044"/>
              <a:gd name="connsiteY79" fmla="*/ 3005750 h 3331675"/>
              <a:gd name="connsiteX80" fmla="*/ 2327349 w 7148044"/>
              <a:gd name="connsiteY80" fmla="*/ 3023857 h 3331675"/>
              <a:gd name="connsiteX81" fmla="*/ 2481258 w 7148044"/>
              <a:gd name="connsiteY81" fmla="*/ 3041964 h 3331675"/>
              <a:gd name="connsiteX82" fmla="*/ 2571792 w 7148044"/>
              <a:gd name="connsiteY82" fmla="*/ 3069124 h 3331675"/>
              <a:gd name="connsiteX83" fmla="*/ 2626113 w 7148044"/>
              <a:gd name="connsiteY83" fmla="*/ 3087231 h 3331675"/>
              <a:gd name="connsiteX84" fmla="*/ 2662327 w 7148044"/>
              <a:gd name="connsiteY84" fmla="*/ 3096285 h 3331675"/>
              <a:gd name="connsiteX85" fmla="*/ 2689487 w 7148044"/>
              <a:gd name="connsiteY85" fmla="*/ 3105338 h 3331675"/>
              <a:gd name="connsiteX86" fmla="*/ 2807182 w 7148044"/>
              <a:gd name="connsiteY86" fmla="*/ 3132499 h 3331675"/>
              <a:gd name="connsiteX87" fmla="*/ 2834343 w 7148044"/>
              <a:gd name="connsiteY87" fmla="*/ 3150606 h 3331675"/>
              <a:gd name="connsiteX88" fmla="*/ 2933931 w 7148044"/>
              <a:gd name="connsiteY88" fmla="*/ 3177766 h 3331675"/>
              <a:gd name="connsiteX89" fmla="*/ 2988252 w 7148044"/>
              <a:gd name="connsiteY89" fmla="*/ 3186819 h 3331675"/>
              <a:gd name="connsiteX90" fmla="*/ 3051626 w 7148044"/>
              <a:gd name="connsiteY90" fmla="*/ 3204926 h 3331675"/>
              <a:gd name="connsiteX91" fmla="*/ 3078786 w 7148044"/>
              <a:gd name="connsiteY91" fmla="*/ 3213980 h 3331675"/>
              <a:gd name="connsiteX92" fmla="*/ 3115000 w 7148044"/>
              <a:gd name="connsiteY92" fmla="*/ 3223033 h 3331675"/>
              <a:gd name="connsiteX93" fmla="*/ 3142161 w 7148044"/>
              <a:gd name="connsiteY93" fmla="*/ 3232087 h 3331675"/>
              <a:gd name="connsiteX94" fmla="*/ 3223642 w 7148044"/>
              <a:gd name="connsiteY94" fmla="*/ 3250194 h 3331675"/>
              <a:gd name="connsiteX95" fmla="*/ 3341337 w 7148044"/>
              <a:gd name="connsiteY95" fmla="*/ 3277354 h 3331675"/>
              <a:gd name="connsiteX96" fmla="*/ 3477139 w 7148044"/>
              <a:gd name="connsiteY96" fmla="*/ 3295461 h 3331675"/>
              <a:gd name="connsiteX97" fmla="*/ 3567674 w 7148044"/>
              <a:gd name="connsiteY97" fmla="*/ 3304514 h 3331675"/>
              <a:gd name="connsiteX98" fmla="*/ 3640101 w 7148044"/>
              <a:gd name="connsiteY98" fmla="*/ 3313568 h 3331675"/>
              <a:gd name="connsiteX99" fmla="*/ 4554501 w 7148044"/>
              <a:gd name="connsiteY99" fmla="*/ 3322621 h 3331675"/>
              <a:gd name="connsiteX100" fmla="*/ 5975895 w 7148044"/>
              <a:gd name="connsiteY100" fmla="*/ 3331675 h 3331675"/>
              <a:gd name="connsiteX101" fmla="*/ 6292767 w 7148044"/>
              <a:gd name="connsiteY101" fmla="*/ 3322621 h 3331675"/>
              <a:gd name="connsiteX102" fmla="*/ 6446675 w 7148044"/>
              <a:gd name="connsiteY102" fmla="*/ 3313568 h 3331675"/>
              <a:gd name="connsiteX103" fmla="*/ 6700173 w 7148044"/>
              <a:gd name="connsiteY103" fmla="*/ 3304514 h 3331675"/>
              <a:gd name="connsiteX104" fmla="*/ 6958196 w 7148044"/>
              <a:gd name="connsiteY104" fmla="*/ 3213980 h 3331675"/>
              <a:gd name="connsiteX105" fmla="*/ 7089472 w 7148044"/>
              <a:gd name="connsiteY105" fmla="*/ 3023857 h 3331675"/>
              <a:gd name="connsiteX106" fmla="*/ 7107578 w 7148044"/>
              <a:gd name="connsiteY106" fmla="*/ 2915215 h 3331675"/>
              <a:gd name="connsiteX107" fmla="*/ 7125685 w 7148044"/>
              <a:gd name="connsiteY107" fmla="*/ 2815627 h 3331675"/>
              <a:gd name="connsiteX108" fmla="*/ 7134739 w 7148044"/>
              <a:gd name="connsiteY108" fmla="*/ 2480649 h 3331675"/>
              <a:gd name="connsiteX109" fmla="*/ 7147425 w 7148044"/>
              <a:gd name="connsiteY109" fmla="*/ 1330520 h 3331675"/>
              <a:gd name="connsiteX110" fmla="*/ 7113510 w 7148044"/>
              <a:gd name="connsiteY11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45702 w 7147871"/>
              <a:gd name="connsiteY37" fmla="*/ 2199992 h 3331675"/>
              <a:gd name="connsiteX38" fmla="*/ 72863 w 7147871"/>
              <a:gd name="connsiteY38" fmla="*/ 2227152 h 3331675"/>
              <a:gd name="connsiteX39" fmla="*/ 118130 w 7147871"/>
              <a:gd name="connsiteY39" fmla="*/ 2263366 h 3331675"/>
              <a:gd name="connsiteX40" fmla="*/ 172451 w 7147871"/>
              <a:gd name="connsiteY40" fmla="*/ 2299580 h 3331675"/>
              <a:gd name="connsiteX41" fmla="*/ 262986 w 7147871"/>
              <a:gd name="connsiteY41" fmla="*/ 2353901 h 3331675"/>
              <a:gd name="connsiteX42" fmla="*/ 290146 w 7147871"/>
              <a:gd name="connsiteY42" fmla="*/ 2372008 h 3331675"/>
              <a:gd name="connsiteX43" fmla="*/ 344467 w 7147871"/>
              <a:gd name="connsiteY43" fmla="*/ 2390114 h 3331675"/>
              <a:gd name="connsiteX44" fmla="*/ 371627 w 7147871"/>
              <a:gd name="connsiteY44" fmla="*/ 2408221 h 3331675"/>
              <a:gd name="connsiteX45" fmla="*/ 435002 w 7147871"/>
              <a:gd name="connsiteY45" fmla="*/ 2426328 h 3331675"/>
              <a:gd name="connsiteX46" fmla="*/ 507429 w 7147871"/>
              <a:gd name="connsiteY46" fmla="*/ 2444435 h 3331675"/>
              <a:gd name="connsiteX47" fmla="*/ 543643 w 7147871"/>
              <a:gd name="connsiteY47" fmla="*/ 2462542 h 3331675"/>
              <a:gd name="connsiteX48" fmla="*/ 579857 w 7147871"/>
              <a:gd name="connsiteY48" fmla="*/ 2471596 h 3331675"/>
              <a:gd name="connsiteX49" fmla="*/ 607017 w 7147871"/>
              <a:gd name="connsiteY49" fmla="*/ 2480649 h 3331675"/>
              <a:gd name="connsiteX50" fmla="*/ 706605 w 7147871"/>
              <a:gd name="connsiteY50" fmla="*/ 2507810 h 3331675"/>
              <a:gd name="connsiteX51" fmla="*/ 733766 w 7147871"/>
              <a:gd name="connsiteY51" fmla="*/ 2525916 h 3331675"/>
              <a:gd name="connsiteX52" fmla="*/ 788087 w 7147871"/>
              <a:gd name="connsiteY52" fmla="*/ 2544023 h 3331675"/>
              <a:gd name="connsiteX53" fmla="*/ 815247 w 7147871"/>
              <a:gd name="connsiteY53" fmla="*/ 2562130 h 3331675"/>
              <a:gd name="connsiteX54" fmla="*/ 842407 w 7147871"/>
              <a:gd name="connsiteY54" fmla="*/ 2589291 h 3331675"/>
              <a:gd name="connsiteX55" fmla="*/ 932942 w 7147871"/>
              <a:gd name="connsiteY55" fmla="*/ 2616451 h 3331675"/>
              <a:gd name="connsiteX56" fmla="*/ 960102 w 7147871"/>
              <a:gd name="connsiteY56" fmla="*/ 2625505 h 3331675"/>
              <a:gd name="connsiteX57" fmla="*/ 1041584 w 7147871"/>
              <a:gd name="connsiteY57" fmla="*/ 2643612 h 3331675"/>
              <a:gd name="connsiteX58" fmla="*/ 1104958 w 7147871"/>
              <a:gd name="connsiteY58" fmla="*/ 2670772 h 3331675"/>
              <a:gd name="connsiteX59" fmla="*/ 1132118 w 7147871"/>
              <a:gd name="connsiteY59" fmla="*/ 2679825 h 3331675"/>
              <a:gd name="connsiteX60" fmla="*/ 1204546 w 7147871"/>
              <a:gd name="connsiteY60" fmla="*/ 2697932 h 3331675"/>
              <a:gd name="connsiteX61" fmla="*/ 1240760 w 7147871"/>
              <a:gd name="connsiteY61" fmla="*/ 2706986 h 3331675"/>
              <a:gd name="connsiteX62" fmla="*/ 1276974 w 7147871"/>
              <a:gd name="connsiteY62" fmla="*/ 2716039 h 3331675"/>
              <a:gd name="connsiteX63" fmla="*/ 1331295 w 7147871"/>
              <a:gd name="connsiteY63" fmla="*/ 2734146 h 3331675"/>
              <a:gd name="connsiteX64" fmla="*/ 1403722 w 7147871"/>
              <a:gd name="connsiteY64" fmla="*/ 2752253 h 3331675"/>
              <a:gd name="connsiteX65" fmla="*/ 1439936 w 7147871"/>
              <a:gd name="connsiteY65" fmla="*/ 2770360 h 3331675"/>
              <a:gd name="connsiteX66" fmla="*/ 1512364 w 7147871"/>
              <a:gd name="connsiteY66" fmla="*/ 2788467 h 3331675"/>
              <a:gd name="connsiteX67" fmla="*/ 1602899 w 7147871"/>
              <a:gd name="connsiteY67" fmla="*/ 2806574 h 3331675"/>
              <a:gd name="connsiteX68" fmla="*/ 1639112 w 7147871"/>
              <a:gd name="connsiteY68" fmla="*/ 2815627 h 3331675"/>
              <a:gd name="connsiteX69" fmla="*/ 1720594 w 7147871"/>
              <a:gd name="connsiteY69" fmla="*/ 2842788 h 3331675"/>
              <a:gd name="connsiteX70" fmla="*/ 1793021 w 7147871"/>
              <a:gd name="connsiteY70" fmla="*/ 2860895 h 3331675"/>
              <a:gd name="connsiteX71" fmla="*/ 1820182 w 7147871"/>
              <a:gd name="connsiteY71" fmla="*/ 2879002 h 3331675"/>
              <a:gd name="connsiteX72" fmla="*/ 1865449 w 7147871"/>
              <a:gd name="connsiteY72" fmla="*/ 2888055 h 3331675"/>
              <a:gd name="connsiteX73" fmla="*/ 1892609 w 7147871"/>
              <a:gd name="connsiteY73" fmla="*/ 2897109 h 3331675"/>
              <a:gd name="connsiteX74" fmla="*/ 1965037 w 7147871"/>
              <a:gd name="connsiteY74" fmla="*/ 2915215 h 3331675"/>
              <a:gd name="connsiteX75" fmla="*/ 2001251 w 7147871"/>
              <a:gd name="connsiteY75" fmla="*/ 2924269 h 3331675"/>
              <a:gd name="connsiteX76" fmla="*/ 2046518 w 7147871"/>
              <a:gd name="connsiteY76" fmla="*/ 2942376 h 3331675"/>
              <a:gd name="connsiteX77" fmla="*/ 2137053 w 7147871"/>
              <a:gd name="connsiteY77" fmla="*/ 2960483 h 3331675"/>
              <a:gd name="connsiteX78" fmla="*/ 2218534 w 7147871"/>
              <a:gd name="connsiteY78" fmla="*/ 2987643 h 3331675"/>
              <a:gd name="connsiteX79" fmla="*/ 2290962 w 7147871"/>
              <a:gd name="connsiteY79" fmla="*/ 3005750 h 3331675"/>
              <a:gd name="connsiteX80" fmla="*/ 2327176 w 7147871"/>
              <a:gd name="connsiteY80" fmla="*/ 3023857 h 3331675"/>
              <a:gd name="connsiteX81" fmla="*/ 2481085 w 7147871"/>
              <a:gd name="connsiteY81" fmla="*/ 3041964 h 3331675"/>
              <a:gd name="connsiteX82" fmla="*/ 2571619 w 7147871"/>
              <a:gd name="connsiteY82" fmla="*/ 3069124 h 3331675"/>
              <a:gd name="connsiteX83" fmla="*/ 2625940 w 7147871"/>
              <a:gd name="connsiteY83" fmla="*/ 3087231 h 3331675"/>
              <a:gd name="connsiteX84" fmla="*/ 2662154 w 7147871"/>
              <a:gd name="connsiteY84" fmla="*/ 3096285 h 3331675"/>
              <a:gd name="connsiteX85" fmla="*/ 2689314 w 7147871"/>
              <a:gd name="connsiteY85" fmla="*/ 3105338 h 3331675"/>
              <a:gd name="connsiteX86" fmla="*/ 2807009 w 7147871"/>
              <a:gd name="connsiteY86" fmla="*/ 3132499 h 3331675"/>
              <a:gd name="connsiteX87" fmla="*/ 2834170 w 7147871"/>
              <a:gd name="connsiteY87" fmla="*/ 3150606 h 3331675"/>
              <a:gd name="connsiteX88" fmla="*/ 2933758 w 7147871"/>
              <a:gd name="connsiteY88" fmla="*/ 3177766 h 3331675"/>
              <a:gd name="connsiteX89" fmla="*/ 2988079 w 7147871"/>
              <a:gd name="connsiteY89" fmla="*/ 3186819 h 3331675"/>
              <a:gd name="connsiteX90" fmla="*/ 3051453 w 7147871"/>
              <a:gd name="connsiteY90" fmla="*/ 3204926 h 3331675"/>
              <a:gd name="connsiteX91" fmla="*/ 3078613 w 7147871"/>
              <a:gd name="connsiteY91" fmla="*/ 3213980 h 3331675"/>
              <a:gd name="connsiteX92" fmla="*/ 3114827 w 7147871"/>
              <a:gd name="connsiteY92" fmla="*/ 3223033 h 3331675"/>
              <a:gd name="connsiteX93" fmla="*/ 3141988 w 7147871"/>
              <a:gd name="connsiteY93" fmla="*/ 3232087 h 3331675"/>
              <a:gd name="connsiteX94" fmla="*/ 3223469 w 7147871"/>
              <a:gd name="connsiteY94" fmla="*/ 3250194 h 3331675"/>
              <a:gd name="connsiteX95" fmla="*/ 3341164 w 7147871"/>
              <a:gd name="connsiteY95" fmla="*/ 3277354 h 3331675"/>
              <a:gd name="connsiteX96" fmla="*/ 3476966 w 7147871"/>
              <a:gd name="connsiteY96" fmla="*/ 3295461 h 3331675"/>
              <a:gd name="connsiteX97" fmla="*/ 3567501 w 7147871"/>
              <a:gd name="connsiteY97" fmla="*/ 3304514 h 3331675"/>
              <a:gd name="connsiteX98" fmla="*/ 3639928 w 7147871"/>
              <a:gd name="connsiteY98" fmla="*/ 3313568 h 3331675"/>
              <a:gd name="connsiteX99" fmla="*/ 4554328 w 7147871"/>
              <a:gd name="connsiteY99" fmla="*/ 3322621 h 3331675"/>
              <a:gd name="connsiteX100" fmla="*/ 5975722 w 7147871"/>
              <a:gd name="connsiteY100" fmla="*/ 3331675 h 3331675"/>
              <a:gd name="connsiteX101" fmla="*/ 6292594 w 7147871"/>
              <a:gd name="connsiteY101" fmla="*/ 3322621 h 3331675"/>
              <a:gd name="connsiteX102" fmla="*/ 6446502 w 7147871"/>
              <a:gd name="connsiteY102" fmla="*/ 3313568 h 3331675"/>
              <a:gd name="connsiteX103" fmla="*/ 6700000 w 7147871"/>
              <a:gd name="connsiteY103" fmla="*/ 3304514 h 3331675"/>
              <a:gd name="connsiteX104" fmla="*/ 6958023 w 7147871"/>
              <a:gd name="connsiteY104" fmla="*/ 3213980 h 3331675"/>
              <a:gd name="connsiteX105" fmla="*/ 7089299 w 7147871"/>
              <a:gd name="connsiteY105" fmla="*/ 3023857 h 3331675"/>
              <a:gd name="connsiteX106" fmla="*/ 7107405 w 7147871"/>
              <a:gd name="connsiteY106" fmla="*/ 2915215 h 3331675"/>
              <a:gd name="connsiteX107" fmla="*/ 7125512 w 7147871"/>
              <a:gd name="connsiteY107" fmla="*/ 2815627 h 3331675"/>
              <a:gd name="connsiteX108" fmla="*/ 7134566 w 7147871"/>
              <a:gd name="connsiteY108" fmla="*/ 2480649 h 3331675"/>
              <a:gd name="connsiteX109" fmla="*/ 7147252 w 7147871"/>
              <a:gd name="connsiteY109" fmla="*/ 1330520 h 3331675"/>
              <a:gd name="connsiteX110" fmla="*/ 7113337 w 7147871"/>
              <a:gd name="connsiteY11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45702 w 7147871"/>
              <a:gd name="connsiteY37" fmla="*/ 2199992 h 3331675"/>
              <a:gd name="connsiteX38" fmla="*/ 118130 w 7147871"/>
              <a:gd name="connsiteY38" fmla="*/ 2263366 h 3331675"/>
              <a:gd name="connsiteX39" fmla="*/ 172451 w 7147871"/>
              <a:gd name="connsiteY39" fmla="*/ 2299580 h 3331675"/>
              <a:gd name="connsiteX40" fmla="*/ 262986 w 7147871"/>
              <a:gd name="connsiteY40" fmla="*/ 2353901 h 3331675"/>
              <a:gd name="connsiteX41" fmla="*/ 290146 w 7147871"/>
              <a:gd name="connsiteY41" fmla="*/ 2372008 h 3331675"/>
              <a:gd name="connsiteX42" fmla="*/ 344467 w 7147871"/>
              <a:gd name="connsiteY42" fmla="*/ 2390114 h 3331675"/>
              <a:gd name="connsiteX43" fmla="*/ 371627 w 7147871"/>
              <a:gd name="connsiteY43" fmla="*/ 2408221 h 3331675"/>
              <a:gd name="connsiteX44" fmla="*/ 435002 w 7147871"/>
              <a:gd name="connsiteY44" fmla="*/ 2426328 h 3331675"/>
              <a:gd name="connsiteX45" fmla="*/ 507429 w 7147871"/>
              <a:gd name="connsiteY45" fmla="*/ 2444435 h 3331675"/>
              <a:gd name="connsiteX46" fmla="*/ 543643 w 7147871"/>
              <a:gd name="connsiteY46" fmla="*/ 2462542 h 3331675"/>
              <a:gd name="connsiteX47" fmla="*/ 579857 w 7147871"/>
              <a:gd name="connsiteY47" fmla="*/ 2471596 h 3331675"/>
              <a:gd name="connsiteX48" fmla="*/ 607017 w 7147871"/>
              <a:gd name="connsiteY48" fmla="*/ 2480649 h 3331675"/>
              <a:gd name="connsiteX49" fmla="*/ 706605 w 7147871"/>
              <a:gd name="connsiteY49" fmla="*/ 2507810 h 3331675"/>
              <a:gd name="connsiteX50" fmla="*/ 733766 w 7147871"/>
              <a:gd name="connsiteY50" fmla="*/ 2525916 h 3331675"/>
              <a:gd name="connsiteX51" fmla="*/ 788087 w 7147871"/>
              <a:gd name="connsiteY51" fmla="*/ 2544023 h 3331675"/>
              <a:gd name="connsiteX52" fmla="*/ 815247 w 7147871"/>
              <a:gd name="connsiteY52" fmla="*/ 2562130 h 3331675"/>
              <a:gd name="connsiteX53" fmla="*/ 842407 w 7147871"/>
              <a:gd name="connsiteY53" fmla="*/ 2589291 h 3331675"/>
              <a:gd name="connsiteX54" fmla="*/ 932942 w 7147871"/>
              <a:gd name="connsiteY54" fmla="*/ 2616451 h 3331675"/>
              <a:gd name="connsiteX55" fmla="*/ 960102 w 7147871"/>
              <a:gd name="connsiteY55" fmla="*/ 2625505 h 3331675"/>
              <a:gd name="connsiteX56" fmla="*/ 1041584 w 7147871"/>
              <a:gd name="connsiteY56" fmla="*/ 2643612 h 3331675"/>
              <a:gd name="connsiteX57" fmla="*/ 1104958 w 7147871"/>
              <a:gd name="connsiteY57" fmla="*/ 2670772 h 3331675"/>
              <a:gd name="connsiteX58" fmla="*/ 1132118 w 7147871"/>
              <a:gd name="connsiteY58" fmla="*/ 2679825 h 3331675"/>
              <a:gd name="connsiteX59" fmla="*/ 1204546 w 7147871"/>
              <a:gd name="connsiteY59" fmla="*/ 2697932 h 3331675"/>
              <a:gd name="connsiteX60" fmla="*/ 1240760 w 7147871"/>
              <a:gd name="connsiteY60" fmla="*/ 2706986 h 3331675"/>
              <a:gd name="connsiteX61" fmla="*/ 1276974 w 7147871"/>
              <a:gd name="connsiteY61" fmla="*/ 2716039 h 3331675"/>
              <a:gd name="connsiteX62" fmla="*/ 1331295 w 7147871"/>
              <a:gd name="connsiteY62" fmla="*/ 2734146 h 3331675"/>
              <a:gd name="connsiteX63" fmla="*/ 1403722 w 7147871"/>
              <a:gd name="connsiteY63" fmla="*/ 2752253 h 3331675"/>
              <a:gd name="connsiteX64" fmla="*/ 1439936 w 7147871"/>
              <a:gd name="connsiteY64" fmla="*/ 2770360 h 3331675"/>
              <a:gd name="connsiteX65" fmla="*/ 1512364 w 7147871"/>
              <a:gd name="connsiteY65" fmla="*/ 2788467 h 3331675"/>
              <a:gd name="connsiteX66" fmla="*/ 1602899 w 7147871"/>
              <a:gd name="connsiteY66" fmla="*/ 2806574 h 3331675"/>
              <a:gd name="connsiteX67" fmla="*/ 1639112 w 7147871"/>
              <a:gd name="connsiteY67" fmla="*/ 2815627 h 3331675"/>
              <a:gd name="connsiteX68" fmla="*/ 1720594 w 7147871"/>
              <a:gd name="connsiteY68" fmla="*/ 2842788 h 3331675"/>
              <a:gd name="connsiteX69" fmla="*/ 1793021 w 7147871"/>
              <a:gd name="connsiteY69" fmla="*/ 2860895 h 3331675"/>
              <a:gd name="connsiteX70" fmla="*/ 1820182 w 7147871"/>
              <a:gd name="connsiteY70" fmla="*/ 2879002 h 3331675"/>
              <a:gd name="connsiteX71" fmla="*/ 1865449 w 7147871"/>
              <a:gd name="connsiteY71" fmla="*/ 2888055 h 3331675"/>
              <a:gd name="connsiteX72" fmla="*/ 1892609 w 7147871"/>
              <a:gd name="connsiteY72" fmla="*/ 2897109 h 3331675"/>
              <a:gd name="connsiteX73" fmla="*/ 1965037 w 7147871"/>
              <a:gd name="connsiteY73" fmla="*/ 2915215 h 3331675"/>
              <a:gd name="connsiteX74" fmla="*/ 2001251 w 7147871"/>
              <a:gd name="connsiteY74" fmla="*/ 2924269 h 3331675"/>
              <a:gd name="connsiteX75" fmla="*/ 2046518 w 7147871"/>
              <a:gd name="connsiteY75" fmla="*/ 2942376 h 3331675"/>
              <a:gd name="connsiteX76" fmla="*/ 2137053 w 7147871"/>
              <a:gd name="connsiteY76" fmla="*/ 2960483 h 3331675"/>
              <a:gd name="connsiteX77" fmla="*/ 2218534 w 7147871"/>
              <a:gd name="connsiteY77" fmla="*/ 2987643 h 3331675"/>
              <a:gd name="connsiteX78" fmla="*/ 2290962 w 7147871"/>
              <a:gd name="connsiteY78" fmla="*/ 3005750 h 3331675"/>
              <a:gd name="connsiteX79" fmla="*/ 2327176 w 7147871"/>
              <a:gd name="connsiteY79" fmla="*/ 3023857 h 3331675"/>
              <a:gd name="connsiteX80" fmla="*/ 2481085 w 7147871"/>
              <a:gd name="connsiteY80" fmla="*/ 3041964 h 3331675"/>
              <a:gd name="connsiteX81" fmla="*/ 2571619 w 7147871"/>
              <a:gd name="connsiteY81" fmla="*/ 3069124 h 3331675"/>
              <a:gd name="connsiteX82" fmla="*/ 2625940 w 7147871"/>
              <a:gd name="connsiteY82" fmla="*/ 3087231 h 3331675"/>
              <a:gd name="connsiteX83" fmla="*/ 2662154 w 7147871"/>
              <a:gd name="connsiteY83" fmla="*/ 3096285 h 3331675"/>
              <a:gd name="connsiteX84" fmla="*/ 2689314 w 7147871"/>
              <a:gd name="connsiteY84" fmla="*/ 3105338 h 3331675"/>
              <a:gd name="connsiteX85" fmla="*/ 2807009 w 7147871"/>
              <a:gd name="connsiteY85" fmla="*/ 3132499 h 3331675"/>
              <a:gd name="connsiteX86" fmla="*/ 2834170 w 7147871"/>
              <a:gd name="connsiteY86" fmla="*/ 3150606 h 3331675"/>
              <a:gd name="connsiteX87" fmla="*/ 2933758 w 7147871"/>
              <a:gd name="connsiteY87" fmla="*/ 3177766 h 3331675"/>
              <a:gd name="connsiteX88" fmla="*/ 2988079 w 7147871"/>
              <a:gd name="connsiteY88" fmla="*/ 3186819 h 3331675"/>
              <a:gd name="connsiteX89" fmla="*/ 3051453 w 7147871"/>
              <a:gd name="connsiteY89" fmla="*/ 3204926 h 3331675"/>
              <a:gd name="connsiteX90" fmla="*/ 3078613 w 7147871"/>
              <a:gd name="connsiteY90" fmla="*/ 3213980 h 3331675"/>
              <a:gd name="connsiteX91" fmla="*/ 3114827 w 7147871"/>
              <a:gd name="connsiteY91" fmla="*/ 3223033 h 3331675"/>
              <a:gd name="connsiteX92" fmla="*/ 3141988 w 7147871"/>
              <a:gd name="connsiteY92" fmla="*/ 3232087 h 3331675"/>
              <a:gd name="connsiteX93" fmla="*/ 3223469 w 7147871"/>
              <a:gd name="connsiteY93" fmla="*/ 3250194 h 3331675"/>
              <a:gd name="connsiteX94" fmla="*/ 3341164 w 7147871"/>
              <a:gd name="connsiteY94" fmla="*/ 3277354 h 3331675"/>
              <a:gd name="connsiteX95" fmla="*/ 3476966 w 7147871"/>
              <a:gd name="connsiteY95" fmla="*/ 3295461 h 3331675"/>
              <a:gd name="connsiteX96" fmla="*/ 3567501 w 7147871"/>
              <a:gd name="connsiteY96" fmla="*/ 3304514 h 3331675"/>
              <a:gd name="connsiteX97" fmla="*/ 3639928 w 7147871"/>
              <a:gd name="connsiteY97" fmla="*/ 3313568 h 3331675"/>
              <a:gd name="connsiteX98" fmla="*/ 4554328 w 7147871"/>
              <a:gd name="connsiteY98" fmla="*/ 3322621 h 3331675"/>
              <a:gd name="connsiteX99" fmla="*/ 5975722 w 7147871"/>
              <a:gd name="connsiteY99" fmla="*/ 3331675 h 3331675"/>
              <a:gd name="connsiteX100" fmla="*/ 6292594 w 7147871"/>
              <a:gd name="connsiteY100" fmla="*/ 3322621 h 3331675"/>
              <a:gd name="connsiteX101" fmla="*/ 6446502 w 7147871"/>
              <a:gd name="connsiteY101" fmla="*/ 3313568 h 3331675"/>
              <a:gd name="connsiteX102" fmla="*/ 6700000 w 7147871"/>
              <a:gd name="connsiteY102" fmla="*/ 3304514 h 3331675"/>
              <a:gd name="connsiteX103" fmla="*/ 6958023 w 7147871"/>
              <a:gd name="connsiteY103" fmla="*/ 3213980 h 3331675"/>
              <a:gd name="connsiteX104" fmla="*/ 7089299 w 7147871"/>
              <a:gd name="connsiteY104" fmla="*/ 3023857 h 3331675"/>
              <a:gd name="connsiteX105" fmla="*/ 7107405 w 7147871"/>
              <a:gd name="connsiteY105" fmla="*/ 2915215 h 3331675"/>
              <a:gd name="connsiteX106" fmla="*/ 7125512 w 7147871"/>
              <a:gd name="connsiteY106" fmla="*/ 2815627 h 3331675"/>
              <a:gd name="connsiteX107" fmla="*/ 7134566 w 7147871"/>
              <a:gd name="connsiteY107" fmla="*/ 2480649 h 3331675"/>
              <a:gd name="connsiteX108" fmla="*/ 7147252 w 7147871"/>
              <a:gd name="connsiteY108" fmla="*/ 1330520 h 3331675"/>
              <a:gd name="connsiteX109" fmla="*/ 7113337 w 7147871"/>
              <a:gd name="connsiteY109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172451 w 7147871"/>
              <a:gd name="connsiteY38" fmla="*/ 2299580 h 3331675"/>
              <a:gd name="connsiteX39" fmla="*/ 262986 w 7147871"/>
              <a:gd name="connsiteY39" fmla="*/ 2353901 h 3331675"/>
              <a:gd name="connsiteX40" fmla="*/ 290146 w 7147871"/>
              <a:gd name="connsiteY40" fmla="*/ 2372008 h 3331675"/>
              <a:gd name="connsiteX41" fmla="*/ 344467 w 7147871"/>
              <a:gd name="connsiteY41" fmla="*/ 2390114 h 3331675"/>
              <a:gd name="connsiteX42" fmla="*/ 371627 w 7147871"/>
              <a:gd name="connsiteY42" fmla="*/ 2408221 h 3331675"/>
              <a:gd name="connsiteX43" fmla="*/ 435002 w 7147871"/>
              <a:gd name="connsiteY43" fmla="*/ 2426328 h 3331675"/>
              <a:gd name="connsiteX44" fmla="*/ 507429 w 7147871"/>
              <a:gd name="connsiteY44" fmla="*/ 2444435 h 3331675"/>
              <a:gd name="connsiteX45" fmla="*/ 543643 w 7147871"/>
              <a:gd name="connsiteY45" fmla="*/ 2462542 h 3331675"/>
              <a:gd name="connsiteX46" fmla="*/ 579857 w 7147871"/>
              <a:gd name="connsiteY46" fmla="*/ 2471596 h 3331675"/>
              <a:gd name="connsiteX47" fmla="*/ 607017 w 7147871"/>
              <a:gd name="connsiteY47" fmla="*/ 2480649 h 3331675"/>
              <a:gd name="connsiteX48" fmla="*/ 706605 w 7147871"/>
              <a:gd name="connsiteY48" fmla="*/ 2507810 h 3331675"/>
              <a:gd name="connsiteX49" fmla="*/ 733766 w 7147871"/>
              <a:gd name="connsiteY49" fmla="*/ 2525916 h 3331675"/>
              <a:gd name="connsiteX50" fmla="*/ 788087 w 7147871"/>
              <a:gd name="connsiteY50" fmla="*/ 2544023 h 3331675"/>
              <a:gd name="connsiteX51" fmla="*/ 815247 w 7147871"/>
              <a:gd name="connsiteY51" fmla="*/ 2562130 h 3331675"/>
              <a:gd name="connsiteX52" fmla="*/ 842407 w 7147871"/>
              <a:gd name="connsiteY52" fmla="*/ 2589291 h 3331675"/>
              <a:gd name="connsiteX53" fmla="*/ 932942 w 7147871"/>
              <a:gd name="connsiteY53" fmla="*/ 2616451 h 3331675"/>
              <a:gd name="connsiteX54" fmla="*/ 960102 w 7147871"/>
              <a:gd name="connsiteY54" fmla="*/ 2625505 h 3331675"/>
              <a:gd name="connsiteX55" fmla="*/ 1041584 w 7147871"/>
              <a:gd name="connsiteY55" fmla="*/ 2643612 h 3331675"/>
              <a:gd name="connsiteX56" fmla="*/ 1104958 w 7147871"/>
              <a:gd name="connsiteY56" fmla="*/ 2670772 h 3331675"/>
              <a:gd name="connsiteX57" fmla="*/ 1132118 w 7147871"/>
              <a:gd name="connsiteY57" fmla="*/ 2679825 h 3331675"/>
              <a:gd name="connsiteX58" fmla="*/ 1204546 w 7147871"/>
              <a:gd name="connsiteY58" fmla="*/ 2697932 h 3331675"/>
              <a:gd name="connsiteX59" fmla="*/ 1240760 w 7147871"/>
              <a:gd name="connsiteY59" fmla="*/ 2706986 h 3331675"/>
              <a:gd name="connsiteX60" fmla="*/ 1276974 w 7147871"/>
              <a:gd name="connsiteY60" fmla="*/ 2716039 h 3331675"/>
              <a:gd name="connsiteX61" fmla="*/ 1331295 w 7147871"/>
              <a:gd name="connsiteY61" fmla="*/ 2734146 h 3331675"/>
              <a:gd name="connsiteX62" fmla="*/ 1403722 w 7147871"/>
              <a:gd name="connsiteY62" fmla="*/ 2752253 h 3331675"/>
              <a:gd name="connsiteX63" fmla="*/ 1439936 w 7147871"/>
              <a:gd name="connsiteY63" fmla="*/ 2770360 h 3331675"/>
              <a:gd name="connsiteX64" fmla="*/ 1512364 w 7147871"/>
              <a:gd name="connsiteY64" fmla="*/ 2788467 h 3331675"/>
              <a:gd name="connsiteX65" fmla="*/ 1602899 w 7147871"/>
              <a:gd name="connsiteY65" fmla="*/ 2806574 h 3331675"/>
              <a:gd name="connsiteX66" fmla="*/ 1639112 w 7147871"/>
              <a:gd name="connsiteY66" fmla="*/ 2815627 h 3331675"/>
              <a:gd name="connsiteX67" fmla="*/ 1720594 w 7147871"/>
              <a:gd name="connsiteY67" fmla="*/ 2842788 h 3331675"/>
              <a:gd name="connsiteX68" fmla="*/ 1793021 w 7147871"/>
              <a:gd name="connsiteY68" fmla="*/ 2860895 h 3331675"/>
              <a:gd name="connsiteX69" fmla="*/ 1820182 w 7147871"/>
              <a:gd name="connsiteY69" fmla="*/ 2879002 h 3331675"/>
              <a:gd name="connsiteX70" fmla="*/ 1865449 w 7147871"/>
              <a:gd name="connsiteY70" fmla="*/ 2888055 h 3331675"/>
              <a:gd name="connsiteX71" fmla="*/ 1892609 w 7147871"/>
              <a:gd name="connsiteY71" fmla="*/ 2897109 h 3331675"/>
              <a:gd name="connsiteX72" fmla="*/ 1965037 w 7147871"/>
              <a:gd name="connsiteY72" fmla="*/ 2915215 h 3331675"/>
              <a:gd name="connsiteX73" fmla="*/ 2001251 w 7147871"/>
              <a:gd name="connsiteY73" fmla="*/ 2924269 h 3331675"/>
              <a:gd name="connsiteX74" fmla="*/ 2046518 w 7147871"/>
              <a:gd name="connsiteY74" fmla="*/ 2942376 h 3331675"/>
              <a:gd name="connsiteX75" fmla="*/ 2137053 w 7147871"/>
              <a:gd name="connsiteY75" fmla="*/ 2960483 h 3331675"/>
              <a:gd name="connsiteX76" fmla="*/ 2218534 w 7147871"/>
              <a:gd name="connsiteY76" fmla="*/ 2987643 h 3331675"/>
              <a:gd name="connsiteX77" fmla="*/ 2290962 w 7147871"/>
              <a:gd name="connsiteY77" fmla="*/ 3005750 h 3331675"/>
              <a:gd name="connsiteX78" fmla="*/ 2327176 w 7147871"/>
              <a:gd name="connsiteY78" fmla="*/ 3023857 h 3331675"/>
              <a:gd name="connsiteX79" fmla="*/ 2481085 w 7147871"/>
              <a:gd name="connsiteY79" fmla="*/ 3041964 h 3331675"/>
              <a:gd name="connsiteX80" fmla="*/ 2571619 w 7147871"/>
              <a:gd name="connsiteY80" fmla="*/ 3069124 h 3331675"/>
              <a:gd name="connsiteX81" fmla="*/ 2625940 w 7147871"/>
              <a:gd name="connsiteY81" fmla="*/ 3087231 h 3331675"/>
              <a:gd name="connsiteX82" fmla="*/ 2662154 w 7147871"/>
              <a:gd name="connsiteY82" fmla="*/ 3096285 h 3331675"/>
              <a:gd name="connsiteX83" fmla="*/ 2689314 w 7147871"/>
              <a:gd name="connsiteY83" fmla="*/ 3105338 h 3331675"/>
              <a:gd name="connsiteX84" fmla="*/ 2807009 w 7147871"/>
              <a:gd name="connsiteY84" fmla="*/ 3132499 h 3331675"/>
              <a:gd name="connsiteX85" fmla="*/ 2834170 w 7147871"/>
              <a:gd name="connsiteY85" fmla="*/ 3150606 h 3331675"/>
              <a:gd name="connsiteX86" fmla="*/ 2933758 w 7147871"/>
              <a:gd name="connsiteY86" fmla="*/ 3177766 h 3331675"/>
              <a:gd name="connsiteX87" fmla="*/ 2988079 w 7147871"/>
              <a:gd name="connsiteY87" fmla="*/ 3186819 h 3331675"/>
              <a:gd name="connsiteX88" fmla="*/ 3051453 w 7147871"/>
              <a:gd name="connsiteY88" fmla="*/ 3204926 h 3331675"/>
              <a:gd name="connsiteX89" fmla="*/ 3078613 w 7147871"/>
              <a:gd name="connsiteY89" fmla="*/ 3213980 h 3331675"/>
              <a:gd name="connsiteX90" fmla="*/ 3114827 w 7147871"/>
              <a:gd name="connsiteY90" fmla="*/ 3223033 h 3331675"/>
              <a:gd name="connsiteX91" fmla="*/ 3141988 w 7147871"/>
              <a:gd name="connsiteY91" fmla="*/ 3232087 h 3331675"/>
              <a:gd name="connsiteX92" fmla="*/ 3223469 w 7147871"/>
              <a:gd name="connsiteY92" fmla="*/ 3250194 h 3331675"/>
              <a:gd name="connsiteX93" fmla="*/ 3341164 w 7147871"/>
              <a:gd name="connsiteY93" fmla="*/ 3277354 h 3331675"/>
              <a:gd name="connsiteX94" fmla="*/ 3476966 w 7147871"/>
              <a:gd name="connsiteY94" fmla="*/ 3295461 h 3331675"/>
              <a:gd name="connsiteX95" fmla="*/ 3567501 w 7147871"/>
              <a:gd name="connsiteY95" fmla="*/ 3304514 h 3331675"/>
              <a:gd name="connsiteX96" fmla="*/ 3639928 w 7147871"/>
              <a:gd name="connsiteY96" fmla="*/ 3313568 h 3331675"/>
              <a:gd name="connsiteX97" fmla="*/ 4554328 w 7147871"/>
              <a:gd name="connsiteY97" fmla="*/ 3322621 h 3331675"/>
              <a:gd name="connsiteX98" fmla="*/ 5975722 w 7147871"/>
              <a:gd name="connsiteY98" fmla="*/ 3331675 h 3331675"/>
              <a:gd name="connsiteX99" fmla="*/ 6292594 w 7147871"/>
              <a:gd name="connsiteY99" fmla="*/ 3322621 h 3331675"/>
              <a:gd name="connsiteX100" fmla="*/ 6446502 w 7147871"/>
              <a:gd name="connsiteY100" fmla="*/ 3313568 h 3331675"/>
              <a:gd name="connsiteX101" fmla="*/ 6700000 w 7147871"/>
              <a:gd name="connsiteY101" fmla="*/ 3304514 h 3331675"/>
              <a:gd name="connsiteX102" fmla="*/ 6958023 w 7147871"/>
              <a:gd name="connsiteY102" fmla="*/ 3213980 h 3331675"/>
              <a:gd name="connsiteX103" fmla="*/ 7089299 w 7147871"/>
              <a:gd name="connsiteY103" fmla="*/ 3023857 h 3331675"/>
              <a:gd name="connsiteX104" fmla="*/ 7107405 w 7147871"/>
              <a:gd name="connsiteY104" fmla="*/ 2915215 h 3331675"/>
              <a:gd name="connsiteX105" fmla="*/ 7125512 w 7147871"/>
              <a:gd name="connsiteY105" fmla="*/ 2815627 h 3331675"/>
              <a:gd name="connsiteX106" fmla="*/ 7134566 w 7147871"/>
              <a:gd name="connsiteY106" fmla="*/ 2480649 h 3331675"/>
              <a:gd name="connsiteX107" fmla="*/ 7147252 w 7147871"/>
              <a:gd name="connsiteY107" fmla="*/ 1330520 h 3331675"/>
              <a:gd name="connsiteX108" fmla="*/ 7113337 w 7147871"/>
              <a:gd name="connsiteY108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290146 w 7147871"/>
              <a:gd name="connsiteY39" fmla="*/ 2372008 h 3331675"/>
              <a:gd name="connsiteX40" fmla="*/ 344467 w 7147871"/>
              <a:gd name="connsiteY40" fmla="*/ 2390114 h 3331675"/>
              <a:gd name="connsiteX41" fmla="*/ 371627 w 7147871"/>
              <a:gd name="connsiteY41" fmla="*/ 2408221 h 3331675"/>
              <a:gd name="connsiteX42" fmla="*/ 435002 w 7147871"/>
              <a:gd name="connsiteY42" fmla="*/ 2426328 h 3331675"/>
              <a:gd name="connsiteX43" fmla="*/ 507429 w 7147871"/>
              <a:gd name="connsiteY43" fmla="*/ 2444435 h 3331675"/>
              <a:gd name="connsiteX44" fmla="*/ 543643 w 7147871"/>
              <a:gd name="connsiteY44" fmla="*/ 2462542 h 3331675"/>
              <a:gd name="connsiteX45" fmla="*/ 579857 w 7147871"/>
              <a:gd name="connsiteY45" fmla="*/ 2471596 h 3331675"/>
              <a:gd name="connsiteX46" fmla="*/ 607017 w 7147871"/>
              <a:gd name="connsiteY46" fmla="*/ 2480649 h 3331675"/>
              <a:gd name="connsiteX47" fmla="*/ 706605 w 7147871"/>
              <a:gd name="connsiteY47" fmla="*/ 2507810 h 3331675"/>
              <a:gd name="connsiteX48" fmla="*/ 733766 w 7147871"/>
              <a:gd name="connsiteY48" fmla="*/ 2525916 h 3331675"/>
              <a:gd name="connsiteX49" fmla="*/ 788087 w 7147871"/>
              <a:gd name="connsiteY49" fmla="*/ 2544023 h 3331675"/>
              <a:gd name="connsiteX50" fmla="*/ 815247 w 7147871"/>
              <a:gd name="connsiteY50" fmla="*/ 2562130 h 3331675"/>
              <a:gd name="connsiteX51" fmla="*/ 842407 w 7147871"/>
              <a:gd name="connsiteY51" fmla="*/ 2589291 h 3331675"/>
              <a:gd name="connsiteX52" fmla="*/ 932942 w 7147871"/>
              <a:gd name="connsiteY52" fmla="*/ 2616451 h 3331675"/>
              <a:gd name="connsiteX53" fmla="*/ 960102 w 7147871"/>
              <a:gd name="connsiteY53" fmla="*/ 2625505 h 3331675"/>
              <a:gd name="connsiteX54" fmla="*/ 1041584 w 7147871"/>
              <a:gd name="connsiteY54" fmla="*/ 2643612 h 3331675"/>
              <a:gd name="connsiteX55" fmla="*/ 1104958 w 7147871"/>
              <a:gd name="connsiteY55" fmla="*/ 2670772 h 3331675"/>
              <a:gd name="connsiteX56" fmla="*/ 1132118 w 7147871"/>
              <a:gd name="connsiteY56" fmla="*/ 2679825 h 3331675"/>
              <a:gd name="connsiteX57" fmla="*/ 1204546 w 7147871"/>
              <a:gd name="connsiteY57" fmla="*/ 2697932 h 3331675"/>
              <a:gd name="connsiteX58" fmla="*/ 1240760 w 7147871"/>
              <a:gd name="connsiteY58" fmla="*/ 2706986 h 3331675"/>
              <a:gd name="connsiteX59" fmla="*/ 1276974 w 7147871"/>
              <a:gd name="connsiteY59" fmla="*/ 2716039 h 3331675"/>
              <a:gd name="connsiteX60" fmla="*/ 1331295 w 7147871"/>
              <a:gd name="connsiteY60" fmla="*/ 2734146 h 3331675"/>
              <a:gd name="connsiteX61" fmla="*/ 1403722 w 7147871"/>
              <a:gd name="connsiteY61" fmla="*/ 2752253 h 3331675"/>
              <a:gd name="connsiteX62" fmla="*/ 1439936 w 7147871"/>
              <a:gd name="connsiteY62" fmla="*/ 2770360 h 3331675"/>
              <a:gd name="connsiteX63" fmla="*/ 1512364 w 7147871"/>
              <a:gd name="connsiteY63" fmla="*/ 2788467 h 3331675"/>
              <a:gd name="connsiteX64" fmla="*/ 1602899 w 7147871"/>
              <a:gd name="connsiteY64" fmla="*/ 2806574 h 3331675"/>
              <a:gd name="connsiteX65" fmla="*/ 1639112 w 7147871"/>
              <a:gd name="connsiteY65" fmla="*/ 2815627 h 3331675"/>
              <a:gd name="connsiteX66" fmla="*/ 1720594 w 7147871"/>
              <a:gd name="connsiteY66" fmla="*/ 2842788 h 3331675"/>
              <a:gd name="connsiteX67" fmla="*/ 1793021 w 7147871"/>
              <a:gd name="connsiteY67" fmla="*/ 2860895 h 3331675"/>
              <a:gd name="connsiteX68" fmla="*/ 1820182 w 7147871"/>
              <a:gd name="connsiteY68" fmla="*/ 2879002 h 3331675"/>
              <a:gd name="connsiteX69" fmla="*/ 1865449 w 7147871"/>
              <a:gd name="connsiteY69" fmla="*/ 2888055 h 3331675"/>
              <a:gd name="connsiteX70" fmla="*/ 1892609 w 7147871"/>
              <a:gd name="connsiteY70" fmla="*/ 2897109 h 3331675"/>
              <a:gd name="connsiteX71" fmla="*/ 1965037 w 7147871"/>
              <a:gd name="connsiteY71" fmla="*/ 2915215 h 3331675"/>
              <a:gd name="connsiteX72" fmla="*/ 2001251 w 7147871"/>
              <a:gd name="connsiteY72" fmla="*/ 2924269 h 3331675"/>
              <a:gd name="connsiteX73" fmla="*/ 2046518 w 7147871"/>
              <a:gd name="connsiteY73" fmla="*/ 2942376 h 3331675"/>
              <a:gd name="connsiteX74" fmla="*/ 2137053 w 7147871"/>
              <a:gd name="connsiteY74" fmla="*/ 2960483 h 3331675"/>
              <a:gd name="connsiteX75" fmla="*/ 2218534 w 7147871"/>
              <a:gd name="connsiteY75" fmla="*/ 2987643 h 3331675"/>
              <a:gd name="connsiteX76" fmla="*/ 2290962 w 7147871"/>
              <a:gd name="connsiteY76" fmla="*/ 3005750 h 3331675"/>
              <a:gd name="connsiteX77" fmla="*/ 2327176 w 7147871"/>
              <a:gd name="connsiteY77" fmla="*/ 3023857 h 3331675"/>
              <a:gd name="connsiteX78" fmla="*/ 2481085 w 7147871"/>
              <a:gd name="connsiteY78" fmla="*/ 3041964 h 3331675"/>
              <a:gd name="connsiteX79" fmla="*/ 2571619 w 7147871"/>
              <a:gd name="connsiteY79" fmla="*/ 3069124 h 3331675"/>
              <a:gd name="connsiteX80" fmla="*/ 2625940 w 7147871"/>
              <a:gd name="connsiteY80" fmla="*/ 3087231 h 3331675"/>
              <a:gd name="connsiteX81" fmla="*/ 2662154 w 7147871"/>
              <a:gd name="connsiteY81" fmla="*/ 3096285 h 3331675"/>
              <a:gd name="connsiteX82" fmla="*/ 2689314 w 7147871"/>
              <a:gd name="connsiteY82" fmla="*/ 3105338 h 3331675"/>
              <a:gd name="connsiteX83" fmla="*/ 2807009 w 7147871"/>
              <a:gd name="connsiteY83" fmla="*/ 3132499 h 3331675"/>
              <a:gd name="connsiteX84" fmla="*/ 2834170 w 7147871"/>
              <a:gd name="connsiteY84" fmla="*/ 3150606 h 3331675"/>
              <a:gd name="connsiteX85" fmla="*/ 2933758 w 7147871"/>
              <a:gd name="connsiteY85" fmla="*/ 3177766 h 3331675"/>
              <a:gd name="connsiteX86" fmla="*/ 2988079 w 7147871"/>
              <a:gd name="connsiteY86" fmla="*/ 3186819 h 3331675"/>
              <a:gd name="connsiteX87" fmla="*/ 3051453 w 7147871"/>
              <a:gd name="connsiteY87" fmla="*/ 3204926 h 3331675"/>
              <a:gd name="connsiteX88" fmla="*/ 3078613 w 7147871"/>
              <a:gd name="connsiteY88" fmla="*/ 3213980 h 3331675"/>
              <a:gd name="connsiteX89" fmla="*/ 3114827 w 7147871"/>
              <a:gd name="connsiteY89" fmla="*/ 3223033 h 3331675"/>
              <a:gd name="connsiteX90" fmla="*/ 3141988 w 7147871"/>
              <a:gd name="connsiteY90" fmla="*/ 3232087 h 3331675"/>
              <a:gd name="connsiteX91" fmla="*/ 3223469 w 7147871"/>
              <a:gd name="connsiteY91" fmla="*/ 3250194 h 3331675"/>
              <a:gd name="connsiteX92" fmla="*/ 3341164 w 7147871"/>
              <a:gd name="connsiteY92" fmla="*/ 3277354 h 3331675"/>
              <a:gd name="connsiteX93" fmla="*/ 3476966 w 7147871"/>
              <a:gd name="connsiteY93" fmla="*/ 3295461 h 3331675"/>
              <a:gd name="connsiteX94" fmla="*/ 3567501 w 7147871"/>
              <a:gd name="connsiteY94" fmla="*/ 3304514 h 3331675"/>
              <a:gd name="connsiteX95" fmla="*/ 3639928 w 7147871"/>
              <a:gd name="connsiteY95" fmla="*/ 3313568 h 3331675"/>
              <a:gd name="connsiteX96" fmla="*/ 4554328 w 7147871"/>
              <a:gd name="connsiteY96" fmla="*/ 3322621 h 3331675"/>
              <a:gd name="connsiteX97" fmla="*/ 5975722 w 7147871"/>
              <a:gd name="connsiteY97" fmla="*/ 3331675 h 3331675"/>
              <a:gd name="connsiteX98" fmla="*/ 6292594 w 7147871"/>
              <a:gd name="connsiteY98" fmla="*/ 3322621 h 3331675"/>
              <a:gd name="connsiteX99" fmla="*/ 6446502 w 7147871"/>
              <a:gd name="connsiteY99" fmla="*/ 3313568 h 3331675"/>
              <a:gd name="connsiteX100" fmla="*/ 6700000 w 7147871"/>
              <a:gd name="connsiteY100" fmla="*/ 3304514 h 3331675"/>
              <a:gd name="connsiteX101" fmla="*/ 6958023 w 7147871"/>
              <a:gd name="connsiteY101" fmla="*/ 3213980 h 3331675"/>
              <a:gd name="connsiteX102" fmla="*/ 7089299 w 7147871"/>
              <a:gd name="connsiteY102" fmla="*/ 3023857 h 3331675"/>
              <a:gd name="connsiteX103" fmla="*/ 7107405 w 7147871"/>
              <a:gd name="connsiteY103" fmla="*/ 2915215 h 3331675"/>
              <a:gd name="connsiteX104" fmla="*/ 7125512 w 7147871"/>
              <a:gd name="connsiteY104" fmla="*/ 2815627 h 3331675"/>
              <a:gd name="connsiteX105" fmla="*/ 7134566 w 7147871"/>
              <a:gd name="connsiteY105" fmla="*/ 2480649 h 3331675"/>
              <a:gd name="connsiteX106" fmla="*/ 7147252 w 7147871"/>
              <a:gd name="connsiteY106" fmla="*/ 1330520 h 3331675"/>
              <a:gd name="connsiteX107" fmla="*/ 7113337 w 7147871"/>
              <a:gd name="connsiteY107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44467 w 7147871"/>
              <a:gd name="connsiteY39" fmla="*/ 2390114 h 3331675"/>
              <a:gd name="connsiteX40" fmla="*/ 371627 w 7147871"/>
              <a:gd name="connsiteY40" fmla="*/ 2408221 h 3331675"/>
              <a:gd name="connsiteX41" fmla="*/ 435002 w 7147871"/>
              <a:gd name="connsiteY41" fmla="*/ 2426328 h 3331675"/>
              <a:gd name="connsiteX42" fmla="*/ 507429 w 7147871"/>
              <a:gd name="connsiteY42" fmla="*/ 2444435 h 3331675"/>
              <a:gd name="connsiteX43" fmla="*/ 543643 w 7147871"/>
              <a:gd name="connsiteY43" fmla="*/ 2462542 h 3331675"/>
              <a:gd name="connsiteX44" fmla="*/ 579857 w 7147871"/>
              <a:gd name="connsiteY44" fmla="*/ 2471596 h 3331675"/>
              <a:gd name="connsiteX45" fmla="*/ 607017 w 7147871"/>
              <a:gd name="connsiteY45" fmla="*/ 2480649 h 3331675"/>
              <a:gd name="connsiteX46" fmla="*/ 706605 w 7147871"/>
              <a:gd name="connsiteY46" fmla="*/ 2507810 h 3331675"/>
              <a:gd name="connsiteX47" fmla="*/ 733766 w 7147871"/>
              <a:gd name="connsiteY47" fmla="*/ 2525916 h 3331675"/>
              <a:gd name="connsiteX48" fmla="*/ 788087 w 7147871"/>
              <a:gd name="connsiteY48" fmla="*/ 2544023 h 3331675"/>
              <a:gd name="connsiteX49" fmla="*/ 815247 w 7147871"/>
              <a:gd name="connsiteY49" fmla="*/ 2562130 h 3331675"/>
              <a:gd name="connsiteX50" fmla="*/ 842407 w 7147871"/>
              <a:gd name="connsiteY50" fmla="*/ 2589291 h 3331675"/>
              <a:gd name="connsiteX51" fmla="*/ 932942 w 7147871"/>
              <a:gd name="connsiteY51" fmla="*/ 2616451 h 3331675"/>
              <a:gd name="connsiteX52" fmla="*/ 960102 w 7147871"/>
              <a:gd name="connsiteY52" fmla="*/ 2625505 h 3331675"/>
              <a:gd name="connsiteX53" fmla="*/ 1041584 w 7147871"/>
              <a:gd name="connsiteY53" fmla="*/ 2643612 h 3331675"/>
              <a:gd name="connsiteX54" fmla="*/ 1104958 w 7147871"/>
              <a:gd name="connsiteY54" fmla="*/ 2670772 h 3331675"/>
              <a:gd name="connsiteX55" fmla="*/ 1132118 w 7147871"/>
              <a:gd name="connsiteY55" fmla="*/ 2679825 h 3331675"/>
              <a:gd name="connsiteX56" fmla="*/ 1204546 w 7147871"/>
              <a:gd name="connsiteY56" fmla="*/ 2697932 h 3331675"/>
              <a:gd name="connsiteX57" fmla="*/ 1240760 w 7147871"/>
              <a:gd name="connsiteY57" fmla="*/ 2706986 h 3331675"/>
              <a:gd name="connsiteX58" fmla="*/ 1276974 w 7147871"/>
              <a:gd name="connsiteY58" fmla="*/ 2716039 h 3331675"/>
              <a:gd name="connsiteX59" fmla="*/ 1331295 w 7147871"/>
              <a:gd name="connsiteY59" fmla="*/ 2734146 h 3331675"/>
              <a:gd name="connsiteX60" fmla="*/ 1403722 w 7147871"/>
              <a:gd name="connsiteY60" fmla="*/ 2752253 h 3331675"/>
              <a:gd name="connsiteX61" fmla="*/ 1439936 w 7147871"/>
              <a:gd name="connsiteY61" fmla="*/ 2770360 h 3331675"/>
              <a:gd name="connsiteX62" fmla="*/ 1512364 w 7147871"/>
              <a:gd name="connsiteY62" fmla="*/ 2788467 h 3331675"/>
              <a:gd name="connsiteX63" fmla="*/ 1602899 w 7147871"/>
              <a:gd name="connsiteY63" fmla="*/ 2806574 h 3331675"/>
              <a:gd name="connsiteX64" fmla="*/ 1639112 w 7147871"/>
              <a:gd name="connsiteY64" fmla="*/ 2815627 h 3331675"/>
              <a:gd name="connsiteX65" fmla="*/ 1720594 w 7147871"/>
              <a:gd name="connsiteY65" fmla="*/ 2842788 h 3331675"/>
              <a:gd name="connsiteX66" fmla="*/ 1793021 w 7147871"/>
              <a:gd name="connsiteY66" fmla="*/ 2860895 h 3331675"/>
              <a:gd name="connsiteX67" fmla="*/ 1820182 w 7147871"/>
              <a:gd name="connsiteY67" fmla="*/ 2879002 h 3331675"/>
              <a:gd name="connsiteX68" fmla="*/ 1865449 w 7147871"/>
              <a:gd name="connsiteY68" fmla="*/ 2888055 h 3331675"/>
              <a:gd name="connsiteX69" fmla="*/ 1892609 w 7147871"/>
              <a:gd name="connsiteY69" fmla="*/ 2897109 h 3331675"/>
              <a:gd name="connsiteX70" fmla="*/ 1965037 w 7147871"/>
              <a:gd name="connsiteY70" fmla="*/ 2915215 h 3331675"/>
              <a:gd name="connsiteX71" fmla="*/ 2001251 w 7147871"/>
              <a:gd name="connsiteY71" fmla="*/ 2924269 h 3331675"/>
              <a:gd name="connsiteX72" fmla="*/ 2046518 w 7147871"/>
              <a:gd name="connsiteY72" fmla="*/ 2942376 h 3331675"/>
              <a:gd name="connsiteX73" fmla="*/ 2137053 w 7147871"/>
              <a:gd name="connsiteY73" fmla="*/ 2960483 h 3331675"/>
              <a:gd name="connsiteX74" fmla="*/ 2218534 w 7147871"/>
              <a:gd name="connsiteY74" fmla="*/ 2987643 h 3331675"/>
              <a:gd name="connsiteX75" fmla="*/ 2290962 w 7147871"/>
              <a:gd name="connsiteY75" fmla="*/ 3005750 h 3331675"/>
              <a:gd name="connsiteX76" fmla="*/ 2327176 w 7147871"/>
              <a:gd name="connsiteY76" fmla="*/ 3023857 h 3331675"/>
              <a:gd name="connsiteX77" fmla="*/ 2481085 w 7147871"/>
              <a:gd name="connsiteY77" fmla="*/ 3041964 h 3331675"/>
              <a:gd name="connsiteX78" fmla="*/ 2571619 w 7147871"/>
              <a:gd name="connsiteY78" fmla="*/ 3069124 h 3331675"/>
              <a:gd name="connsiteX79" fmla="*/ 2625940 w 7147871"/>
              <a:gd name="connsiteY79" fmla="*/ 3087231 h 3331675"/>
              <a:gd name="connsiteX80" fmla="*/ 2662154 w 7147871"/>
              <a:gd name="connsiteY80" fmla="*/ 3096285 h 3331675"/>
              <a:gd name="connsiteX81" fmla="*/ 2689314 w 7147871"/>
              <a:gd name="connsiteY81" fmla="*/ 3105338 h 3331675"/>
              <a:gd name="connsiteX82" fmla="*/ 2807009 w 7147871"/>
              <a:gd name="connsiteY82" fmla="*/ 3132499 h 3331675"/>
              <a:gd name="connsiteX83" fmla="*/ 2834170 w 7147871"/>
              <a:gd name="connsiteY83" fmla="*/ 3150606 h 3331675"/>
              <a:gd name="connsiteX84" fmla="*/ 2933758 w 7147871"/>
              <a:gd name="connsiteY84" fmla="*/ 3177766 h 3331675"/>
              <a:gd name="connsiteX85" fmla="*/ 2988079 w 7147871"/>
              <a:gd name="connsiteY85" fmla="*/ 3186819 h 3331675"/>
              <a:gd name="connsiteX86" fmla="*/ 3051453 w 7147871"/>
              <a:gd name="connsiteY86" fmla="*/ 3204926 h 3331675"/>
              <a:gd name="connsiteX87" fmla="*/ 3078613 w 7147871"/>
              <a:gd name="connsiteY87" fmla="*/ 3213980 h 3331675"/>
              <a:gd name="connsiteX88" fmla="*/ 3114827 w 7147871"/>
              <a:gd name="connsiteY88" fmla="*/ 3223033 h 3331675"/>
              <a:gd name="connsiteX89" fmla="*/ 3141988 w 7147871"/>
              <a:gd name="connsiteY89" fmla="*/ 3232087 h 3331675"/>
              <a:gd name="connsiteX90" fmla="*/ 3223469 w 7147871"/>
              <a:gd name="connsiteY90" fmla="*/ 3250194 h 3331675"/>
              <a:gd name="connsiteX91" fmla="*/ 3341164 w 7147871"/>
              <a:gd name="connsiteY91" fmla="*/ 3277354 h 3331675"/>
              <a:gd name="connsiteX92" fmla="*/ 3476966 w 7147871"/>
              <a:gd name="connsiteY92" fmla="*/ 3295461 h 3331675"/>
              <a:gd name="connsiteX93" fmla="*/ 3567501 w 7147871"/>
              <a:gd name="connsiteY93" fmla="*/ 3304514 h 3331675"/>
              <a:gd name="connsiteX94" fmla="*/ 3639928 w 7147871"/>
              <a:gd name="connsiteY94" fmla="*/ 3313568 h 3331675"/>
              <a:gd name="connsiteX95" fmla="*/ 4554328 w 7147871"/>
              <a:gd name="connsiteY95" fmla="*/ 3322621 h 3331675"/>
              <a:gd name="connsiteX96" fmla="*/ 5975722 w 7147871"/>
              <a:gd name="connsiteY96" fmla="*/ 3331675 h 3331675"/>
              <a:gd name="connsiteX97" fmla="*/ 6292594 w 7147871"/>
              <a:gd name="connsiteY97" fmla="*/ 3322621 h 3331675"/>
              <a:gd name="connsiteX98" fmla="*/ 6446502 w 7147871"/>
              <a:gd name="connsiteY98" fmla="*/ 3313568 h 3331675"/>
              <a:gd name="connsiteX99" fmla="*/ 6700000 w 7147871"/>
              <a:gd name="connsiteY99" fmla="*/ 3304514 h 3331675"/>
              <a:gd name="connsiteX100" fmla="*/ 6958023 w 7147871"/>
              <a:gd name="connsiteY100" fmla="*/ 3213980 h 3331675"/>
              <a:gd name="connsiteX101" fmla="*/ 7089299 w 7147871"/>
              <a:gd name="connsiteY101" fmla="*/ 3023857 h 3331675"/>
              <a:gd name="connsiteX102" fmla="*/ 7107405 w 7147871"/>
              <a:gd name="connsiteY102" fmla="*/ 2915215 h 3331675"/>
              <a:gd name="connsiteX103" fmla="*/ 7125512 w 7147871"/>
              <a:gd name="connsiteY103" fmla="*/ 2815627 h 3331675"/>
              <a:gd name="connsiteX104" fmla="*/ 7134566 w 7147871"/>
              <a:gd name="connsiteY104" fmla="*/ 2480649 h 3331675"/>
              <a:gd name="connsiteX105" fmla="*/ 7147252 w 7147871"/>
              <a:gd name="connsiteY105" fmla="*/ 1330520 h 3331675"/>
              <a:gd name="connsiteX106" fmla="*/ 7113337 w 7147871"/>
              <a:gd name="connsiteY106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435002 w 7147871"/>
              <a:gd name="connsiteY40" fmla="*/ 2426328 h 3331675"/>
              <a:gd name="connsiteX41" fmla="*/ 507429 w 7147871"/>
              <a:gd name="connsiteY41" fmla="*/ 2444435 h 3331675"/>
              <a:gd name="connsiteX42" fmla="*/ 543643 w 7147871"/>
              <a:gd name="connsiteY42" fmla="*/ 2462542 h 3331675"/>
              <a:gd name="connsiteX43" fmla="*/ 579857 w 7147871"/>
              <a:gd name="connsiteY43" fmla="*/ 2471596 h 3331675"/>
              <a:gd name="connsiteX44" fmla="*/ 607017 w 7147871"/>
              <a:gd name="connsiteY44" fmla="*/ 2480649 h 3331675"/>
              <a:gd name="connsiteX45" fmla="*/ 706605 w 7147871"/>
              <a:gd name="connsiteY45" fmla="*/ 2507810 h 3331675"/>
              <a:gd name="connsiteX46" fmla="*/ 733766 w 7147871"/>
              <a:gd name="connsiteY46" fmla="*/ 2525916 h 3331675"/>
              <a:gd name="connsiteX47" fmla="*/ 788087 w 7147871"/>
              <a:gd name="connsiteY47" fmla="*/ 2544023 h 3331675"/>
              <a:gd name="connsiteX48" fmla="*/ 815247 w 7147871"/>
              <a:gd name="connsiteY48" fmla="*/ 2562130 h 3331675"/>
              <a:gd name="connsiteX49" fmla="*/ 842407 w 7147871"/>
              <a:gd name="connsiteY49" fmla="*/ 2589291 h 3331675"/>
              <a:gd name="connsiteX50" fmla="*/ 932942 w 7147871"/>
              <a:gd name="connsiteY50" fmla="*/ 2616451 h 3331675"/>
              <a:gd name="connsiteX51" fmla="*/ 960102 w 7147871"/>
              <a:gd name="connsiteY51" fmla="*/ 2625505 h 3331675"/>
              <a:gd name="connsiteX52" fmla="*/ 1041584 w 7147871"/>
              <a:gd name="connsiteY52" fmla="*/ 2643612 h 3331675"/>
              <a:gd name="connsiteX53" fmla="*/ 1104958 w 7147871"/>
              <a:gd name="connsiteY53" fmla="*/ 2670772 h 3331675"/>
              <a:gd name="connsiteX54" fmla="*/ 1132118 w 7147871"/>
              <a:gd name="connsiteY54" fmla="*/ 2679825 h 3331675"/>
              <a:gd name="connsiteX55" fmla="*/ 1204546 w 7147871"/>
              <a:gd name="connsiteY55" fmla="*/ 2697932 h 3331675"/>
              <a:gd name="connsiteX56" fmla="*/ 1240760 w 7147871"/>
              <a:gd name="connsiteY56" fmla="*/ 2706986 h 3331675"/>
              <a:gd name="connsiteX57" fmla="*/ 1276974 w 7147871"/>
              <a:gd name="connsiteY57" fmla="*/ 2716039 h 3331675"/>
              <a:gd name="connsiteX58" fmla="*/ 1331295 w 7147871"/>
              <a:gd name="connsiteY58" fmla="*/ 2734146 h 3331675"/>
              <a:gd name="connsiteX59" fmla="*/ 1403722 w 7147871"/>
              <a:gd name="connsiteY59" fmla="*/ 2752253 h 3331675"/>
              <a:gd name="connsiteX60" fmla="*/ 1439936 w 7147871"/>
              <a:gd name="connsiteY60" fmla="*/ 2770360 h 3331675"/>
              <a:gd name="connsiteX61" fmla="*/ 1512364 w 7147871"/>
              <a:gd name="connsiteY61" fmla="*/ 2788467 h 3331675"/>
              <a:gd name="connsiteX62" fmla="*/ 1602899 w 7147871"/>
              <a:gd name="connsiteY62" fmla="*/ 2806574 h 3331675"/>
              <a:gd name="connsiteX63" fmla="*/ 1639112 w 7147871"/>
              <a:gd name="connsiteY63" fmla="*/ 2815627 h 3331675"/>
              <a:gd name="connsiteX64" fmla="*/ 1720594 w 7147871"/>
              <a:gd name="connsiteY64" fmla="*/ 2842788 h 3331675"/>
              <a:gd name="connsiteX65" fmla="*/ 1793021 w 7147871"/>
              <a:gd name="connsiteY65" fmla="*/ 2860895 h 3331675"/>
              <a:gd name="connsiteX66" fmla="*/ 1820182 w 7147871"/>
              <a:gd name="connsiteY66" fmla="*/ 2879002 h 3331675"/>
              <a:gd name="connsiteX67" fmla="*/ 1865449 w 7147871"/>
              <a:gd name="connsiteY67" fmla="*/ 2888055 h 3331675"/>
              <a:gd name="connsiteX68" fmla="*/ 1892609 w 7147871"/>
              <a:gd name="connsiteY68" fmla="*/ 2897109 h 3331675"/>
              <a:gd name="connsiteX69" fmla="*/ 1965037 w 7147871"/>
              <a:gd name="connsiteY69" fmla="*/ 2915215 h 3331675"/>
              <a:gd name="connsiteX70" fmla="*/ 2001251 w 7147871"/>
              <a:gd name="connsiteY70" fmla="*/ 2924269 h 3331675"/>
              <a:gd name="connsiteX71" fmla="*/ 2046518 w 7147871"/>
              <a:gd name="connsiteY71" fmla="*/ 2942376 h 3331675"/>
              <a:gd name="connsiteX72" fmla="*/ 2137053 w 7147871"/>
              <a:gd name="connsiteY72" fmla="*/ 2960483 h 3331675"/>
              <a:gd name="connsiteX73" fmla="*/ 2218534 w 7147871"/>
              <a:gd name="connsiteY73" fmla="*/ 2987643 h 3331675"/>
              <a:gd name="connsiteX74" fmla="*/ 2290962 w 7147871"/>
              <a:gd name="connsiteY74" fmla="*/ 3005750 h 3331675"/>
              <a:gd name="connsiteX75" fmla="*/ 2327176 w 7147871"/>
              <a:gd name="connsiteY75" fmla="*/ 3023857 h 3331675"/>
              <a:gd name="connsiteX76" fmla="*/ 2481085 w 7147871"/>
              <a:gd name="connsiteY76" fmla="*/ 3041964 h 3331675"/>
              <a:gd name="connsiteX77" fmla="*/ 2571619 w 7147871"/>
              <a:gd name="connsiteY77" fmla="*/ 3069124 h 3331675"/>
              <a:gd name="connsiteX78" fmla="*/ 2625940 w 7147871"/>
              <a:gd name="connsiteY78" fmla="*/ 3087231 h 3331675"/>
              <a:gd name="connsiteX79" fmla="*/ 2662154 w 7147871"/>
              <a:gd name="connsiteY79" fmla="*/ 3096285 h 3331675"/>
              <a:gd name="connsiteX80" fmla="*/ 2689314 w 7147871"/>
              <a:gd name="connsiteY80" fmla="*/ 3105338 h 3331675"/>
              <a:gd name="connsiteX81" fmla="*/ 2807009 w 7147871"/>
              <a:gd name="connsiteY81" fmla="*/ 3132499 h 3331675"/>
              <a:gd name="connsiteX82" fmla="*/ 2834170 w 7147871"/>
              <a:gd name="connsiteY82" fmla="*/ 3150606 h 3331675"/>
              <a:gd name="connsiteX83" fmla="*/ 2933758 w 7147871"/>
              <a:gd name="connsiteY83" fmla="*/ 3177766 h 3331675"/>
              <a:gd name="connsiteX84" fmla="*/ 2988079 w 7147871"/>
              <a:gd name="connsiteY84" fmla="*/ 3186819 h 3331675"/>
              <a:gd name="connsiteX85" fmla="*/ 3051453 w 7147871"/>
              <a:gd name="connsiteY85" fmla="*/ 3204926 h 3331675"/>
              <a:gd name="connsiteX86" fmla="*/ 3078613 w 7147871"/>
              <a:gd name="connsiteY86" fmla="*/ 3213980 h 3331675"/>
              <a:gd name="connsiteX87" fmla="*/ 3114827 w 7147871"/>
              <a:gd name="connsiteY87" fmla="*/ 3223033 h 3331675"/>
              <a:gd name="connsiteX88" fmla="*/ 3141988 w 7147871"/>
              <a:gd name="connsiteY88" fmla="*/ 3232087 h 3331675"/>
              <a:gd name="connsiteX89" fmla="*/ 3223469 w 7147871"/>
              <a:gd name="connsiteY89" fmla="*/ 3250194 h 3331675"/>
              <a:gd name="connsiteX90" fmla="*/ 3341164 w 7147871"/>
              <a:gd name="connsiteY90" fmla="*/ 3277354 h 3331675"/>
              <a:gd name="connsiteX91" fmla="*/ 3476966 w 7147871"/>
              <a:gd name="connsiteY91" fmla="*/ 3295461 h 3331675"/>
              <a:gd name="connsiteX92" fmla="*/ 3567501 w 7147871"/>
              <a:gd name="connsiteY92" fmla="*/ 3304514 h 3331675"/>
              <a:gd name="connsiteX93" fmla="*/ 3639928 w 7147871"/>
              <a:gd name="connsiteY93" fmla="*/ 3313568 h 3331675"/>
              <a:gd name="connsiteX94" fmla="*/ 4554328 w 7147871"/>
              <a:gd name="connsiteY94" fmla="*/ 3322621 h 3331675"/>
              <a:gd name="connsiteX95" fmla="*/ 5975722 w 7147871"/>
              <a:gd name="connsiteY95" fmla="*/ 3331675 h 3331675"/>
              <a:gd name="connsiteX96" fmla="*/ 6292594 w 7147871"/>
              <a:gd name="connsiteY96" fmla="*/ 3322621 h 3331675"/>
              <a:gd name="connsiteX97" fmla="*/ 6446502 w 7147871"/>
              <a:gd name="connsiteY97" fmla="*/ 3313568 h 3331675"/>
              <a:gd name="connsiteX98" fmla="*/ 6700000 w 7147871"/>
              <a:gd name="connsiteY98" fmla="*/ 3304514 h 3331675"/>
              <a:gd name="connsiteX99" fmla="*/ 6958023 w 7147871"/>
              <a:gd name="connsiteY99" fmla="*/ 3213980 h 3331675"/>
              <a:gd name="connsiteX100" fmla="*/ 7089299 w 7147871"/>
              <a:gd name="connsiteY100" fmla="*/ 3023857 h 3331675"/>
              <a:gd name="connsiteX101" fmla="*/ 7107405 w 7147871"/>
              <a:gd name="connsiteY101" fmla="*/ 2915215 h 3331675"/>
              <a:gd name="connsiteX102" fmla="*/ 7125512 w 7147871"/>
              <a:gd name="connsiteY102" fmla="*/ 2815627 h 3331675"/>
              <a:gd name="connsiteX103" fmla="*/ 7134566 w 7147871"/>
              <a:gd name="connsiteY103" fmla="*/ 2480649 h 3331675"/>
              <a:gd name="connsiteX104" fmla="*/ 7147252 w 7147871"/>
              <a:gd name="connsiteY104" fmla="*/ 1330520 h 3331675"/>
              <a:gd name="connsiteX105" fmla="*/ 7113337 w 7147871"/>
              <a:gd name="connsiteY105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435002 w 7147871"/>
              <a:gd name="connsiteY40" fmla="*/ 2426328 h 3331675"/>
              <a:gd name="connsiteX41" fmla="*/ 543643 w 7147871"/>
              <a:gd name="connsiteY41" fmla="*/ 2462542 h 3331675"/>
              <a:gd name="connsiteX42" fmla="*/ 579857 w 7147871"/>
              <a:gd name="connsiteY42" fmla="*/ 2471596 h 3331675"/>
              <a:gd name="connsiteX43" fmla="*/ 607017 w 7147871"/>
              <a:gd name="connsiteY43" fmla="*/ 2480649 h 3331675"/>
              <a:gd name="connsiteX44" fmla="*/ 706605 w 7147871"/>
              <a:gd name="connsiteY44" fmla="*/ 2507810 h 3331675"/>
              <a:gd name="connsiteX45" fmla="*/ 733766 w 7147871"/>
              <a:gd name="connsiteY45" fmla="*/ 2525916 h 3331675"/>
              <a:gd name="connsiteX46" fmla="*/ 788087 w 7147871"/>
              <a:gd name="connsiteY46" fmla="*/ 2544023 h 3331675"/>
              <a:gd name="connsiteX47" fmla="*/ 815247 w 7147871"/>
              <a:gd name="connsiteY47" fmla="*/ 2562130 h 3331675"/>
              <a:gd name="connsiteX48" fmla="*/ 842407 w 7147871"/>
              <a:gd name="connsiteY48" fmla="*/ 2589291 h 3331675"/>
              <a:gd name="connsiteX49" fmla="*/ 932942 w 7147871"/>
              <a:gd name="connsiteY49" fmla="*/ 2616451 h 3331675"/>
              <a:gd name="connsiteX50" fmla="*/ 960102 w 7147871"/>
              <a:gd name="connsiteY50" fmla="*/ 2625505 h 3331675"/>
              <a:gd name="connsiteX51" fmla="*/ 1041584 w 7147871"/>
              <a:gd name="connsiteY51" fmla="*/ 2643612 h 3331675"/>
              <a:gd name="connsiteX52" fmla="*/ 1104958 w 7147871"/>
              <a:gd name="connsiteY52" fmla="*/ 2670772 h 3331675"/>
              <a:gd name="connsiteX53" fmla="*/ 1132118 w 7147871"/>
              <a:gd name="connsiteY53" fmla="*/ 2679825 h 3331675"/>
              <a:gd name="connsiteX54" fmla="*/ 1204546 w 7147871"/>
              <a:gd name="connsiteY54" fmla="*/ 2697932 h 3331675"/>
              <a:gd name="connsiteX55" fmla="*/ 1240760 w 7147871"/>
              <a:gd name="connsiteY55" fmla="*/ 2706986 h 3331675"/>
              <a:gd name="connsiteX56" fmla="*/ 1276974 w 7147871"/>
              <a:gd name="connsiteY56" fmla="*/ 2716039 h 3331675"/>
              <a:gd name="connsiteX57" fmla="*/ 1331295 w 7147871"/>
              <a:gd name="connsiteY57" fmla="*/ 2734146 h 3331675"/>
              <a:gd name="connsiteX58" fmla="*/ 1403722 w 7147871"/>
              <a:gd name="connsiteY58" fmla="*/ 2752253 h 3331675"/>
              <a:gd name="connsiteX59" fmla="*/ 1439936 w 7147871"/>
              <a:gd name="connsiteY59" fmla="*/ 2770360 h 3331675"/>
              <a:gd name="connsiteX60" fmla="*/ 1512364 w 7147871"/>
              <a:gd name="connsiteY60" fmla="*/ 2788467 h 3331675"/>
              <a:gd name="connsiteX61" fmla="*/ 1602899 w 7147871"/>
              <a:gd name="connsiteY61" fmla="*/ 2806574 h 3331675"/>
              <a:gd name="connsiteX62" fmla="*/ 1639112 w 7147871"/>
              <a:gd name="connsiteY62" fmla="*/ 2815627 h 3331675"/>
              <a:gd name="connsiteX63" fmla="*/ 1720594 w 7147871"/>
              <a:gd name="connsiteY63" fmla="*/ 2842788 h 3331675"/>
              <a:gd name="connsiteX64" fmla="*/ 1793021 w 7147871"/>
              <a:gd name="connsiteY64" fmla="*/ 2860895 h 3331675"/>
              <a:gd name="connsiteX65" fmla="*/ 1820182 w 7147871"/>
              <a:gd name="connsiteY65" fmla="*/ 2879002 h 3331675"/>
              <a:gd name="connsiteX66" fmla="*/ 1865449 w 7147871"/>
              <a:gd name="connsiteY66" fmla="*/ 2888055 h 3331675"/>
              <a:gd name="connsiteX67" fmla="*/ 1892609 w 7147871"/>
              <a:gd name="connsiteY67" fmla="*/ 2897109 h 3331675"/>
              <a:gd name="connsiteX68" fmla="*/ 1965037 w 7147871"/>
              <a:gd name="connsiteY68" fmla="*/ 2915215 h 3331675"/>
              <a:gd name="connsiteX69" fmla="*/ 2001251 w 7147871"/>
              <a:gd name="connsiteY69" fmla="*/ 2924269 h 3331675"/>
              <a:gd name="connsiteX70" fmla="*/ 2046518 w 7147871"/>
              <a:gd name="connsiteY70" fmla="*/ 2942376 h 3331675"/>
              <a:gd name="connsiteX71" fmla="*/ 2137053 w 7147871"/>
              <a:gd name="connsiteY71" fmla="*/ 2960483 h 3331675"/>
              <a:gd name="connsiteX72" fmla="*/ 2218534 w 7147871"/>
              <a:gd name="connsiteY72" fmla="*/ 2987643 h 3331675"/>
              <a:gd name="connsiteX73" fmla="*/ 2290962 w 7147871"/>
              <a:gd name="connsiteY73" fmla="*/ 3005750 h 3331675"/>
              <a:gd name="connsiteX74" fmla="*/ 2327176 w 7147871"/>
              <a:gd name="connsiteY74" fmla="*/ 3023857 h 3331675"/>
              <a:gd name="connsiteX75" fmla="*/ 2481085 w 7147871"/>
              <a:gd name="connsiteY75" fmla="*/ 3041964 h 3331675"/>
              <a:gd name="connsiteX76" fmla="*/ 2571619 w 7147871"/>
              <a:gd name="connsiteY76" fmla="*/ 3069124 h 3331675"/>
              <a:gd name="connsiteX77" fmla="*/ 2625940 w 7147871"/>
              <a:gd name="connsiteY77" fmla="*/ 3087231 h 3331675"/>
              <a:gd name="connsiteX78" fmla="*/ 2662154 w 7147871"/>
              <a:gd name="connsiteY78" fmla="*/ 3096285 h 3331675"/>
              <a:gd name="connsiteX79" fmla="*/ 2689314 w 7147871"/>
              <a:gd name="connsiteY79" fmla="*/ 3105338 h 3331675"/>
              <a:gd name="connsiteX80" fmla="*/ 2807009 w 7147871"/>
              <a:gd name="connsiteY80" fmla="*/ 3132499 h 3331675"/>
              <a:gd name="connsiteX81" fmla="*/ 2834170 w 7147871"/>
              <a:gd name="connsiteY81" fmla="*/ 3150606 h 3331675"/>
              <a:gd name="connsiteX82" fmla="*/ 2933758 w 7147871"/>
              <a:gd name="connsiteY82" fmla="*/ 3177766 h 3331675"/>
              <a:gd name="connsiteX83" fmla="*/ 2988079 w 7147871"/>
              <a:gd name="connsiteY83" fmla="*/ 3186819 h 3331675"/>
              <a:gd name="connsiteX84" fmla="*/ 3051453 w 7147871"/>
              <a:gd name="connsiteY84" fmla="*/ 3204926 h 3331675"/>
              <a:gd name="connsiteX85" fmla="*/ 3078613 w 7147871"/>
              <a:gd name="connsiteY85" fmla="*/ 3213980 h 3331675"/>
              <a:gd name="connsiteX86" fmla="*/ 3114827 w 7147871"/>
              <a:gd name="connsiteY86" fmla="*/ 3223033 h 3331675"/>
              <a:gd name="connsiteX87" fmla="*/ 3141988 w 7147871"/>
              <a:gd name="connsiteY87" fmla="*/ 3232087 h 3331675"/>
              <a:gd name="connsiteX88" fmla="*/ 3223469 w 7147871"/>
              <a:gd name="connsiteY88" fmla="*/ 3250194 h 3331675"/>
              <a:gd name="connsiteX89" fmla="*/ 3341164 w 7147871"/>
              <a:gd name="connsiteY89" fmla="*/ 3277354 h 3331675"/>
              <a:gd name="connsiteX90" fmla="*/ 3476966 w 7147871"/>
              <a:gd name="connsiteY90" fmla="*/ 3295461 h 3331675"/>
              <a:gd name="connsiteX91" fmla="*/ 3567501 w 7147871"/>
              <a:gd name="connsiteY91" fmla="*/ 3304514 h 3331675"/>
              <a:gd name="connsiteX92" fmla="*/ 3639928 w 7147871"/>
              <a:gd name="connsiteY92" fmla="*/ 3313568 h 3331675"/>
              <a:gd name="connsiteX93" fmla="*/ 4554328 w 7147871"/>
              <a:gd name="connsiteY93" fmla="*/ 3322621 h 3331675"/>
              <a:gd name="connsiteX94" fmla="*/ 5975722 w 7147871"/>
              <a:gd name="connsiteY94" fmla="*/ 3331675 h 3331675"/>
              <a:gd name="connsiteX95" fmla="*/ 6292594 w 7147871"/>
              <a:gd name="connsiteY95" fmla="*/ 3322621 h 3331675"/>
              <a:gd name="connsiteX96" fmla="*/ 6446502 w 7147871"/>
              <a:gd name="connsiteY96" fmla="*/ 3313568 h 3331675"/>
              <a:gd name="connsiteX97" fmla="*/ 6700000 w 7147871"/>
              <a:gd name="connsiteY97" fmla="*/ 3304514 h 3331675"/>
              <a:gd name="connsiteX98" fmla="*/ 6958023 w 7147871"/>
              <a:gd name="connsiteY98" fmla="*/ 3213980 h 3331675"/>
              <a:gd name="connsiteX99" fmla="*/ 7089299 w 7147871"/>
              <a:gd name="connsiteY99" fmla="*/ 3023857 h 3331675"/>
              <a:gd name="connsiteX100" fmla="*/ 7107405 w 7147871"/>
              <a:gd name="connsiteY100" fmla="*/ 2915215 h 3331675"/>
              <a:gd name="connsiteX101" fmla="*/ 7125512 w 7147871"/>
              <a:gd name="connsiteY101" fmla="*/ 2815627 h 3331675"/>
              <a:gd name="connsiteX102" fmla="*/ 7134566 w 7147871"/>
              <a:gd name="connsiteY102" fmla="*/ 2480649 h 3331675"/>
              <a:gd name="connsiteX103" fmla="*/ 7147252 w 7147871"/>
              <a:gd name="connsiteY103" fmla="*/ 1330520 h 3331675"/>
              <a:gd name="connsiteX104" fmla="*/ 7113337 w 7147871"/>
              <a:gd name="connsiteY104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579857 w 7147871"/>
              <a:gd name="connsiteY41" fmla="*/ 2471596 h 3331675"/>
              <a:gd name="connsiteX42" fmla="*/ 607017 w 7147871"/>
              <a:gd name="connsiteY42" fmla="*/ 2480649 h 3331675"/>
              <a:gd name="connsiteX43" fmla="*/ 706605 w 7147871"/>
              <a:gd name="connsiteY43" fmla="*/ 2507810 h 3331675"/>
              <a:gd name="connsiteX44" fmla="*/ 733766 w 7147871"/>
              <a:gd name="connsiteY44" fmla="*/ 2525916 h 3331675"/>
              <a:gd name="connsiteX45" fmla="*/ 788087 w 7147871"/>
              <a:gd name="connsiteY45" fmla="*/ 2544023 h 3331675"/>
              <a:gd name="connsiteX46" fmla="*/ 815247 w 7147871"/>
              <a:gd name="connsiteY46" fmla="*/ 2562130 h 3331675"/>
              <a:gd name="connsiteX47" fmla="*/ 842407 w 7147871"/>
              <a:gd name="connsiteY47" fmla="*/ 2589291 h 3331675"/>
              <a:gd name="connsiteX48" fmla="*/ 932942 w 7147871"/>
              <a:gd name="connsiteY48" fmla="*/ 2616451 h 3331675"/>
              <a:gd name="connsiteX49" fmla="*/ 960102 w 7147871"/>
              <a:gd name="connsiteY49" fmla="*/ 2625505 h 3331675"/>
              <a:gd name="connsiteX50" fmla="*/ 1041584 w 7147871"/>
              <a:gd name="connsiteY50" fmla="*/ 2643612 h 3331675"/>
              <a:gd name="connsiteX51" fmla="*/ 1104958 w 7147871"/>
              <a:gd name="connsiteY51" fmla="*/ 2670772 h 3331675"/>
              <a:gd name="connsiteX52" fmla="*/ 1132118 w 7147871"/>
              <a:gd name="connsiteY52" fmla="*/ 2679825 h 3331675"/>
              <a:gd name="connsiteX53" fmla="*/ 1204546 w 7147871"/>
              <a:gd name="connsiteY53" fmla="*/ 2697932 h 3331675"/>
              <a:gd name="connsiteX54" fmla="*/ 1240760 w 7147871"/>
              <a:gd name="connsiteY54" fmla="*/ 2706986 h 3331675"/>
              <a:gd name="connsiteX55" fmla="*/ 1276974 w 7147871"/>
              <a:gd name="connsiteY55" fmla="*/ 2716039 h 3331675"/>
              <a:gd name="connsiteX56" fmla="*/ 1331295 w 7147871"/>
              <a:gd name="connsiteY56" fmla="*/ 2734146 h 3331675"/>
              <a:gd name="connsiteX57" fmla="*/ 1403722 w 7147871"/>
              <a:gd name="connsiteY57" fmla="*/ 2752253 h 3331675"/>
              <a:gd name="connsiteX58" fmla="*/ 1439936 w 7147871"/>
              <a:gd name="connsiteY58" fmla="*/ 2770360 h 3331675"/>
              <a:gd name="connsiteX59" fmla="*/ 1512364 w 7147871"/>
              <a:gd name="connsiteY59" fmla="*/ 2788467 h 3331675"/>
              <a:gd name="connsiteX60" fmla="*/ 1602899 w 7147871"/>
              <a:gd name="connsiteY60" fmla="*/ 2806574 h 3331675"/>
              <a:gd name="connsiteX61" fmla="*/ 1639112 w 7147871"/>
              <a:gd name="connsiteY61" fmla="*/ 2815627 h 3331675"/>
              <a:gd name="connsiteX62" fmla="*/ 1720594 w 7147871"/>
              <a:gd name="connsiteY62" fmla="*/ 2842788 h 3331675"/>
              <a:gd name="connsiteX63" fmla="*/ 1793021 w 7147871"/>
              <a:gd name="connsiteY63" fmla="*/ 2860895 h 3331675"/>
              <a:gd name="connsiteX64" fmla="*/ 1820182 w 7147871"/>
              <a:gd name="connsiteY64" fmla="*/ 2879002 h 3331675"/>
              <a:gd name="connsiteX65" fmla="*/ 1865449 w 7147871"/>
              <a:gd name="connsiteY65" fmla="*/ 2888055 h 3331675"/>
              <a:gd name="connsiteX66" fmla="*/ 1892609 w 7147871"/>
              <a:gd name="connsiteY66" fmla="*/ 2897109 h 3331675"/>
              <a:gd name="connsiteX67" fmla="*/ 1965037 w 7147871"/>
              <a:gd name="connsiteY67" fmla="*/ 2915215 h 3331675"/>
              <a:gd name="connsiteX68" fmla="*/ 2001251 w 7147871"/>
              <a:gd name="connsiteY68" fmla="*/ 2924269 h 3331675"/>
              <a:gd name="connsiteX69" fmla="*/ 2046518 w 7147871"/>
              <a:gd name="connsiteY69" fmla="*/ 2942376 h 3331675"/>
              <a:gd name="connsiteX70" fmla="*/ 2137053 w 7147871"/>
              <a:gd name="connsiteY70" fmla="*/ 2960483 h 3331675"/>
              <a:gd name="connsiteX71" fmla="*/ 2218534 w 7147871"/>
              <a:gd name="connsiteY71" fmla="*/ 2987643 h 3331675"/>
              <a:gd name="connsiteX72" fmla="*/ 2290962 w 7147871"/>
              <a:gd name="connsiteY72" fmla="*/ 3005750 h 3331675"/>
              <a:gd name="connsiteX73" fmla="*/ 2327176 w 7147871"/>
              <a:gd name="connsiteY73" fmla="*/ 3023857 h 3331675"/>
              <a:gd name="connsiteX74" fmla="*/ 2481085 w 7147871"/>
              <a:gd name="connsiteY74" fmla="*/ 3041964 h 3331675"/>
              <a:gd name="connsiteX75" fmla="*/ 2571619 w 7147871"/>
              <a:gd name="connsiteY75" fmla="*/ 3069124 h 3331675"/>
              <a:gd name="connsiteX76" fmla="*/ 2625940 w 7147871"/>
              <a:gd name="connsiteY76" fmla="*/ 3087231 h 3331675"/>
              <a:gd name="connsiteX77" fmla="*/ 2662154 w 7147871"/>
              <a:gd name="connsiteY77" fmla="*/ 3096285 h 3331675"/>
              <a:gd name="connsiteX78" fmla="*/ 2689314 w 7147871"/>
              <a:gd name="connsiteY78" fmla="*/ 3105338 h 3331675"/>
              <a:gd name="connsiteX79" fmla="*/ 2807009 w 7147871"/>
              <a:gd name="connsiteY79" fmla="*/ 3132499 h 3331675"/>
              <a:gd name="connsiteX80" fmla="*/ 2834170 w 7147871"/>
              <a:gd name="connsiteY80" fmla="*/ 3150606 h 3331675"/>
              <a:gd name="connsiteX81" fmla="*/ 2933758 w 7147871"/>
              <a:gd name="connsiteY81" fmla="*/ 3177766 h 3331675"/>
              <a:gd name="connsiteX82" fmla="*/ 2988079 w 7147871"/>
              <a:gd name="connsiteY82" fmla="*/ 3186819 h 3331675"/>
              <a:gd name="connsiteX83" fmla="*/ 3051453 w 7147871"/>
              <a:gd name="connsiteY83" fmla="*/ 3204926 h 3331675"/>
              <a:gd name="connsiteX84" fmla="*/ 3078613 w 7147871"/>
              <a:gd name="connsiteY84" fmla="*/ 3213980 h 3331675"/>
              <a:gd name="connsiteX85" fmla="*/ 3114827 w 7147871"/>
              <a:gd name="connsiteY85" fmla="*/ 3223033 h 3331675"/>
              <a:gd name="connsiteX86" fmla="*/ 3141988 w 7147871"/>
              <a:gd name="connsiteY86" fmla="*/ 3232087 h 3331675"/>
              <a:gd name="connsiteX87" fmla="*/ 3223469 w 7147871"/>
              <a:gd name="connsiteY87" fmla="*/ 3250194 h 3331675"/>
              <a:gd name="connsiteX88" fmla="*/ 3341164 w 7147871"/>
              <a:gd name="connsiteY88" fmla="*/ 3277354 h 3331675"/>
              <a:gd name="connsiteX89" fmla="*/ 3476966 w 7147871"/>
              <a:gd name="connsiteY89" fmla="*/ 3295461 h 3331675"/>
              <a:gd name="connsiteX90" fmla="*/ 3567501 w 7147871"/>
              <a:gd name="connsiteY90" fmla="*/ 3304514 h 3331675"/>
              <a:gd name="connsiteX91" fmla="*/ 3639928 w 7147871"/>
              <a:gd name="connsiteY91" fmla="*/ 3313568 h 3331675"/>
              <a:gd name="connsiteX92" fmla="*/ 4554328 w 7147871"/>
              <a:gd name="connsiteY92" fmla="*/ 3322621 h 3331675"/>
              <a:gd name="connsiteX93" fmla="*/ 5975722 w 7147871"/>
              <a:gd name="connsiteY93" fmla="*/ 3331675 h 3331675"/>
              <a:gd name="connsiteX94" fmla="*/ 6292594 w 7147871"/>
              <a:gd name="connsiteY94" fmla="*/ 3322621 h 3331675"/>
              <a:gd name="connsiteX95" fmla="*/ 6446502 w 7147871"/>
              <a:gd name="connsiteY95" fmla="*/ 3313568 h 3331675"/>
              <a:gd name="connsiteX96" fmla="*/ 6700000 w 7147871"/>
              <a:gd name="connsiteY96" fmla="*/ 3304514 h 3331675"/>
              <a:gd name="connsiteX97" fmla="*/ 6958023 w 7147871"/>
              <a:gd name="connsiteY97" fmla="*/ 3213980 h 3331675"/>
              <a:gd name="connsiteX98" fmla="*/ 7089299 w 7147871"/>
              <a:gd name="connsiteY98" fmla="*/ 3023857 h 3331675"/>
              <a:gd name="connsiteX99" fmla="*/ 7107405 w 7147871"/>
              <a:gd name="connsiteY99" fmla="*/ 2915215 h 3331675"/>
              <a:gd name="connsiteX100" fmla="*/ 7125512 w 7147871"/>
              <a:gd name="connsiteY100" fmla="*/ 2815627 h 3331675"/>
              <a:gd name="connsiteX101" fmla="*/ 7134566 w 7147871"/>
              <a:gd name="connsiteY101" fmla="*/ 2480649 h 3331675"/>
              <a:gd name="connsiteX102" fmla="*/ 7147252 w 7147871"/>
              <a:gd name="connsiteY102" fmla="*/ 1330520 h 3331675"/>
              <a:gd name="connsiteX103" fmla="*/ 7113337 w 7147871"/>
              <a:gd name="connsiteY103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607017 w 7147871"/>
              <a:gd name="connsiteY41" fmla="*/ 2480649 h 3331675"/>
              <a:gd name="connsiteX42" fmla="*/ 706605 w 7147871"/>
              <a:gd name="connsiteY42" fmla="*/ 2507810 h 3331675"/>
              <a:gd name="connsiteX43" fmla="*/ 733766 w 7147871"/>
              <a:gd name="connsiteY43" fmla="*/ 2525916 h 3331675"/>
              <a:gd name="connsiteX44" fmla="*/ 788087 w 7147871"/>
              <a:gd name="connsiteY44" fmla="*/ 2544023 h 3331675"/>
              <a:gd name="connsiteX45" fmla="*/ 815247 w 7147871"/>
              <a:gd name="connsiteY45" fmla="*/ 2562130 h 3331675"/>
              <a:gd name="connsiteX46" fmla="*/ 842407 w 7147871"/>
              <a:gd name="connsiteY46" fmla="*/ 2589291 h 3331675"/>
              <a:gd name="connsiteX47" fmla="*/ 932942 w 7147871"/>
              <a:gd name="connsiteY47" fmla="*/ 2616451 h 3331675"/>
              <a:gd name="connsiteX48" fmla="*/ 960102 w 7147871"/>
              <a:gd name="connsiteY48" fmla="*/ 2625505 h 3331675"/>
              <a:gd name="connsiteX49" fmla="*/ 1041584 w 7147871"/>
              <a:gd name="connsiteY49" fmla="*/ 2643612 h 3331675"/>
              <a:gd name="connsiteX50" fmla="*/ 1104958 w 7147871"/>
              <a:gd name="connsiteY50" fmla="*/ 2670772 h 3331675"/>
              <a:gd name="connsiteX51" fmla="*/ 1132118 w 7147871"/>
              <a:gd name="connsiteY51" fmla="*/ 2679825 h 3331675"/>
              <a:gd name="connsiteX52" fmla="*/ 1204546 w 7147871"/>
              <a:gd name="connsiteY52" fmla="*/ 2697932 h 3331675"/>
              <a:gd name="connsiteX53" fmla="*/ 1240760 w 7147871"/>
              <a:gd name="connsiteY53" fmla="*/ 2706986 h 3331675"/>
              <a:gd name="connsiteX54" fmla="*/ 1276974 w 7147871"/>
              <a:gd name="connsiteY54" fmla="*/ 2716039 h 3331675"/>
              <a:gd name="connsiteX55" fmla="*/ 1331295 w 7147871"/>
              <a:gd name="connsiteY55" fmla="*/ 2734146 h 3331675"/>
              <a:gd name="connsiteX56" fmla="*/ 1403722 w 7147871"/>
              <a:gd name="connsiteY56" fmla="*/ 2752253 h 3331675"/>
              <a:gd name="connsiteX57" fmla="*/ 1439936 w 7147871"/>
              <a:gd name="connsiteY57" fmla="*/ 2770360 h 3331675"/>
              <a:gd name="connsiteX58" fmla="*/ 1512364 w 7147871"/>
              <a:gd name="connsiteY58" fmla="*/ 2788467 h 3331675"/>
              <a:gd name="connsiteX59" fmla="*/ 1602899 w 7147871"/>
              <a:gd name="connsiteY59" fmla="*/ 2806574 h 3331675"/>
              <a:gd name="connsiteX60" fmla="*/ 1639112 w 7147871"/>
              <a:gd name="connsiteY60" fmla="*/ 2815627 h 3331675"/>
              <a:gd name="connsiteX61" fmla="*/ 1720594 w 7147871"/>
              <a:gd name="connsiteY61" fmla="*/ 2842788 h 3331675"/>
              <a:gd name="connsiteX62" fmla="*/ 1793021 w 7147871"/>
              <a:gd name="connsiteY62" fmla="*/ 2860895 h 3331675"/>
              <a:gd name="connsiteX63" fmla="*/ 1820182 w 7147871"/>
              <a:gd name="connsiteY63" fmla="*/ 2879002 h 3331675"/>
              <a:gd name="connsiteX64" fmla="*/ 1865449 w 7147871"/>
              <a:gd name="connsiteY64" fmla="*/ 2888055 h 3331675"/>
              <a:gd name="connsiteX65" fmla="*/ 1892609 w 7147871"/>
              <a:gd name="connsiteY65" fmla="*/ 2897109 h 3331675"/>
              <a:gd name="connsiteX66" fmla="*/ 1965037 w 7147871"/>
              <a:gd name="connsiteY66" fmla="*/ 2915215 h 3331675"/>
              <a:gd name="connsiteX67" fmla="*/ 2001251 w 7147871"/>
              <a:gd name="connsiteY67" fmla="*/ 2924269 h 3331675"/>
              <a:gd name="connsiteX68" fmla="*/ 2046518 w 7147871"/>
              <a:gd name="connsiteY68" fmla="*/ 2942376 h 3331675"/>
              <a:gd name="connsiteX69" fmla="*/ 2137053 w 7147871"/>
              <a:gd name="connsiteY69" fmla="*/ 2960483 h 3331675"/>
              <a:gd name="connsiteX70" fmla="*/ 2218534 w 7147871"/>
              <a:gd name="connsiteY70" fmla="*/ 2987643 h 3331675"/>
              <a:gd name="connsiteX71" fmla="*/ 2290962 w 7147871"/>
              <a:gd name="connsiteY71" fmla="*/ 3005750 h 3331675"/>
              <a:gd name="connsiteX72" fmla="*/ 2327176 w 7147871"/>
              <a:gd name="connsiteY72" fmla="*/ 3023857 h 3331675"/>
              <a:gd name="connsiteX73" fmla="*/ 2481085 w 7147871"/>
              <a:gd name="connsiteY73" fmla="*/ 3041964 h 3331675"/>
              <a:gd name="connsiteX74" fmla="*/ 2571619 w 7147871"/>
              <a:gd name="connsiteY74" fmla="*/ 3069124 h 3331675"/>
              <a:gd name="connsiteX75" fmla="*/ 2625940 w 7147871"/>
              <a:gd name="connsiteY75" fmla="*/ 3087231 h 3331675"/>
              <a:gd name="connsiteX76" fmla="*/ 2662154 w 7147871"/>
              <a:gd name="connsiteY76" fmla="*/ 3096285 h 3331675"/>
              <a:gd name="connsiteX77" fmla="*/ 2689314 w 7147871"/>
              <a:gd name="connsiteY77" fmla="*/ 3105338 h 3331675"/>
              <a:gd name="connsiteX78" fmla="*/ 2807009 w 7147871"/>
              <a:gd name="connsiteY78" fmla="*/ 3132499 h 3331675"/>
              <a:gd name="connsiteX79" fmla="*/ 2834170 w 7147871"/>
              <a:gd name="connsiteY79" fmla="*/ 3150606 h 3331675"/>
              <a:gd name="connsiteX80" fmla="*/ 2933758 w 7147871"/>
              <a:gd name="connsiteY80" fmla="*/ 3177766 h 3331675"/>
              <a:gd name="connsiteX81" fmla="*/ 2988079 w 7147871"/>
              <a:gd name="connsiteY81" fmla="*/ 3186819 h 3331675"/>
              <a:gd name="connsiteX82" fmla="*/ 3051453 w 7147871"/>
              <a:gd name="connsiteY82" fmla="*/ 3204926 h 3331675"/>
              <a:gd name="connsiteX83" fmla="*/ 3078613 w 7147871"/>
              <a:gd name="connsiteY83" fmla="*/ 3213980 h 3331675"/>
              <a:gd name="connsiteX84" fmla="*/ 3114827 w 7147871"/>
              <a:gd name="connsiteY84" fmla="*/ 3223033 h 3331675"/>
              <a:gd name="connsiteX85" fmla="*/ 3141988 w 7147871"/>
              <a:gd name="connsiteY85" fmla="*/ 3232087 h 3331675"/>
              <a:gd name="connsiteX86" fmla="*/ 3223469 w 7147871"/>
              <a:gd name="connsiteY86" fmla="*/ 3250194 h 3331675"/>
              <a:gd name="connsiteX87" fmla="*/ 3341164 w 7147871"/>
              <a:gd name="connsiteY87" fmla="*/ 3277354 h 3331675"/>
              <a:gd name="connsiteX88" fmla="*/ 3476966 w 7147871"/>
              <a:gd name="connsiteY88" fmla="*/ 3295461 h 3331675"/>
              <a:gd name="connsiteX89" fmla="*/ 3567501 w 7147871"/>
              <a:gd name="connsiteY89" fmla="*/ 3304514 h 3331675"/>
              <a:gd name="connsiteX90" fmla="*/ 3639928 w 7147871"/>
              <a:gd name="connsiteY90" fmla="*/ 3313568 h 3331675"/>
              <a:gd name="connsiteX91" fmla="*/ 4554328 w 7147871"/>
              <a:gd name="connsiteY91" fmla="*/ 3322621 h 3331675"/>
              <a:gd name="connsiteX92" fmla="*/ 5975722 w 7147871"/>
              <a:gd name="connsiteY92" fmla="*/ 3331675 h 3331675"/>
              <a:gd name="connsiteX93" fmla="*/ 6292594 w 7147871"/>
              <a:gd name="connsiteY93" fmla="*/ 3322621 h 3331675"/>
              <a:gd name="connsiteX94" fmla="*/ 6446502 w 7147871"/>
              <a:gd name="connsiteY94" fmla="*/ 3313568 h 3331675"/>
              <a:gd name="connsiteX95" fmla="*/ 6700000 w 7147871"/>
              <a:gd name="connsiteY95" fmla="*/ 3304514 h 3331675"/>
              <a:gd name="connsiteX96" fmla="*/ 6958023 w 7147871"/>
              <a:gd name="connsiteY96" fmla="*/ 3213980 h 3331675"/>
              <a:gd name="connsiteX97" fmla="*/ 7089299 w 7147871"/>
              <a:gd name="connsiteY97" fmla="*/ 3023857 h 3331675"/>
              <a:gd name="connsiteX98" fmla="*/ 7107405 w 7147871"/>
              <a:gd name="connsiteY98" fmla="*/ 2915215 h 3331675"/>
              <a:gd name="connsiteX99" fmla="*/ 7125512 w 7147871"/>
              <a:gd name="connsiteY99" fmla="*/ 2815627 h 3331675"/>
              <a:gd name="connsiteX100" fmla="*/ 7134566 w 7147871"/>
              <a:gd name="connsiteY100" fmla="*/ 2480649 h 3331675"/>
              <a:gd name="connsiteX101" fmla="*/ 7147252 w 7147871"/>
              <a:gd name="connsiteY101" fmla="*/ 1330520 h 3331675"/>
              <a:gd name="connsiteX102" fmla="*/ 7113337 w 7147871"/>
              <a:gd name="connsiteY102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706605 w 7147871"/>
              <a:gd name="connsiteY41" fmla="*/ 2507810 h 3331675"/>
              <a:gd name="connsiteX42" fmla="*/ 733766 w 7147871"/>
              <a:gd name="connsiteY42" fmla="*/ 2525916 h 3331675"/>
              <a:gd name="connsiteX43" fmla="*/ 788087 w 7147871"/>
              <a:gd name="connsiteY43" fmla="*/ 2544023 h 3331675"/>
              <a:gd name="connsiteX44" fmla="*/ 815247 w 7147871"/>
              <a:gd name="connsiteY44" fmla="*/ 2562130 h 3331675"/>
              <a:gd name="connsiteX45" fmla="*/ 842407 w 7147871"/>
              <a:gd name="connsiteY45" fmla="*/ 2589291 h 3331675"/>
              <a:gd name="connsiteX46" fmla="*/ 932942 w 7147871"/>
              <a:gd name="connsiteY46" fmla="*/ 2616451 h 3331675"/>
              <a:gd name="connsiteX47" fmla="*/ 960102 w 7147871"/>
              <a:gd name="connsiteY47" fmla="*/ 2625505 h 3331675"/>
              <a:gd name="connsiteX48" fmla="*/ 1041584 w 7147871"/>
              <a:gd name="connsiteY48" fmla="*/ 2643612 h 3331675"/>
              <a:gd name="connsiteX49" fmla="*/ 1104958 w 7147871"/>
              <a:gd name="connsiteY49" fmla="*/ 2670772 h 3331675"/>
              <a:gd name="connsiteX50" fmla="*/ 1132118 w 7147871"/>
              <a:gd name="connsiteY50" fmla="*/ 2679825 h 3331675"/>
              <a:gd name="connsiteX51" fmla="*/ 1204546 w 7147871"/>
              <a:gd name="connsiteY51" fmla="*/ 2697932 h 3331675"/>
              <a:gd name="connsiteX52" fmla="*/ 1240760 w 7147871"/>
              <a:gd name="connsiteY52" fmla="*/ 2706986 h 3331675"/>
              <a:gd name="connsiteX53" fmla="*/ 1276974 w 7147871"/>
              <a:gd name="connsiteY53" fmla="*/ 2716039 h 3331675"/>
              <a:gd name="connsiteX54" fmla="*/ 1331295 w 7147871"/>
              <a:gd name="connsiteY54" fmla="*/ 2734146 h 3331675"/>
              <a:gd name="connsiteX55" fmla="*/ 1403722 w 7147871"/>
              <a:gd name="connsiteY55" fmla="*/ 2752253 h 3331675"/>
              <a:gd name="connsiteX56" fmla="*/ 1439936 w 7147871"/>
              <a:gd name="connsiteY56" fmla="*/ 2770360 h 3331675"/>
              <a:gd name="connsiteX57" fmla="*/ 1512364 w 7147871"/>
              <a:gd name="connsiteY57" fmla="*/ 2788467 h 3331675"/>
              <a:gd name="connsiteX58" fmla="*/ 1602899 w 7147871"/>
              <a:gd name="connsiteY58" fmla="*/ 2806574 h 3331675"/>
              <a:gd name="connsiteX59" fmla="*/ 1639112 w 7147871"/>
              <a:gd name="connsiteY59" fmla="*/ 2815627 h 3331675"/>
              <a:gd name="connsiteX60" fmla="*/ 1720594 w 7147871"/>
              <a:gd name="connsiteY60" fmla="*/ 2842788 h 3331675"/>
              <a:gd name="connsiteX61" fmla="*/ 1793021 w 7147871"/>
              <a:gd name="connsiteY61" fmla="*/ 2860895 h 3331675"/>
              <a:gd name="connsiteX62" fmla="*/ 1820182 w 7147871"/>
              <a:gd name="connsiteY62" fmla="*/ 2879002 h 3331675"/>
              <a:gd name="connsiteX63" fmla="*/ 1865449 w 7147871"/>
              <a:gd name="connsiteY63" fmla="*/ 2888055 h 3331675"/>
              <a:gd name="connsiteX64" fmla="*/ 1892609 w 7147871"/>
              <a:gd name="connsiteY64" fmla="*/ 2897109 h 3331675"/>
              <a:gd name="connsiteX65" fmla="*/ 1965037 w 7147871"/>
              <a:gd name="connsiteY65" fmla="*/ 2915215 h 3331675"/>
              <a:gd name="connsiteX66" fmla="*/ 2001251 w 7147871"/>
              <a:gd name="connsiteY66" fmla="*/ 2924269 h 3331675"/>
              <a:gd name="connsiteX67" fmla="*/ 2046518 w 7147871"/>
              <a:gd name="connsiteY67" fmla="*/ 2942376 h 3331675"/>
              <a:gd name="connsiteX68" fmla="*/ 2137053 w 7147871"/>
              <a:gd name="connsiteY68" fmla="*/ 2960483 h 3331675"/>
              <a:gd name="connsiteX69" fmla="*/ 2218534 w 7147871"/>
              <a:gd name="connsiteY69" fmla="*/ 2987643 h 3331675"/>
              <a:gd name="connsiteX70" fmla="*/ 2290962 w 7147871"/>
              <a:gd name="connsiteY70" fmla="*/ 3005750 h 3331675"/>
              <a:gd name="connsiteX71" fmla="*/ 2327176 w 7147871"/>
              <a:gd name="connsiteY71" fmla="*/ 3023857 h 3331675"/>
              <a:gd name="connsiteX72" fmla="*/ 2481085 w 7147871"/>
              <a:gd name="connsiteY72" fmla="*/ 3041964 h 3331675"/>
              <a:gd name="connsiteX73" fmla="*/ 2571619 w 7147871"/>
              <a:gd name="connsiteY73" fmla="*/ 3069124 h 3331675"/>
              <a:gd name="connsiteX74" fmla="*/ 2625940 w 7147871"/>
              <a:gd name="connsiteY74" fmla="*/ 3087231 h 3331675"/>
              <a:gd name="connsiteX75" fmla="*/ 2662154 w 7147871"/>
              <a:gd name="connsiteY75" fmla="*/ 3096285 h 3331675"/>
              <a:gd name="connsiteX76" fmla="*/ 2689314 w 7147871"/>
              <a:gd name="connsiteY76" fmla="*/ 3105338 h 3331675"/>
              <a:gd name="connsiteX77" fmla="*/ 2807009 w 7147871"/>
              <a:gd name="connsiteY77" fmla="*/ 3132499 h 3331675"/>
              <a:gd name="connsiteX78" fmla="*/ 2834170 w 7147871"/>
              <a:gd name="connsiteY78" fmla="*/ 3150606 h 3331675"/>
              <a:gd name="connsiteX79" fmla="*/ 2933758 w 7147871"/>
              <a:gd name="connsiteY79" fmla="*/ 3177766 h 3331675"/>
              <a:gd name="connsiteX80" fmla="*/ 2988079 w 7147871"/>
              <a:gd name="connsiteY80" fmla="*/ 3186819 h 3331675"/>
              <a:gd name="connsiteX81" fmla="*/ 3051453 w 7147871"/>
              <a:gd name="connsiteY81" fmla="*/ 3204926 h 3331675"/>
              <a:gd name="connsiteX82" fmla="*/ 3078613 w 7147871"/>
              <a:gd name="connsiteY82" fmla="*/ 3213980 h 3331675"/>
              <a:gd name="connsiteX83" fmla="*/ 3114827 w 7147871"/>
              <a:gd name="connsiteY83" fmla="*/ 3223033 h 3331675"/>
              <a:gd name="connsiteX84" fmla="*/ 3141988 w 7147871"/>
              <a:gd name="connsiteY84" fmla="*/ 3232087 h 3331675"/>
              <a:gd name="connsiteX85" fmla="*/ 3223469 w 7147871"/>
              <a:gd name="connsiteY85" fmla="*/ 3250194 h 3331675"/>
              <a:gd name="connsiteX86" fmla="*/ 3341164 w 7147871"/>
              <a:gd name="connsiteY86" fmla="*/ 3277354 h 3331675"/>
              <a:gd name="connsiteX87" fmla="*/ 3476966 w 7147871"/>
              <a:gd name="connsiteY87" fmla="*/ 3295461 h 3331675"/>
              <a:gd name="connsiteX88" fmla="*/ 3567501 w 7147871"/>
              <a:gd name="connsiteY88" fmla="*/ 3304514 h 3331675"/>
              <a:gd name="connsiteX89" fmla="*/ 3639928 w 7147871"/>
              <a:gd name="connsiteY89" fmla="*/ 3313568 h 3331675"/>
              <a:gd name="connsiteX90" fmla="*/ 4554328 w 7147871"/>
              <a:gd name="connsiteY90" fmla="*/ 3322621 h 3331675"/>
              <a:gd name="connsiteX91" fmla="*/ 5975722 w 7147871"/>
              <a:gd name="connsiteY91" fmla="*/ 3331675 h 3331675"/>
              <a:gd name="connsiteX92" fmla="*/ 6292594 w 7147871"/>
              <a:gd name="connsiteY92" fmla="*/ 3322621 h 3331675"/>
              <a:gd name="connsiteX93" fmla="*/ 6446502 w 7147871"/>
              <a:gd name="connsiteY93" fmla="*/ 3313568 h 3331675"/>
              <a:gd name="connsiteX94" fmla="*/ 6700000 w 7147871"/>
              <a:gd name="connsiteY94" fmla="*/ 3304514 h 3331675"/>
              <a:gd name="connsiteX95" fmla="*/ 6958023 w 7147871"/>
              <a:gd name="connsiteY95" fmla="*/ 3213980 h 3331675"/>
              <a:gd name="connsiteX96" fmla="*/ 7089299 w 7147871"/>
              <a:gd name="connsiteY96" fmla="*/ 3023857 h 3331675"/>
              <a:gd name="connsiteX97" fmla="*/ 7107405 w 7147871"/>
              <a:gd name="connsiteY97" fmla="*/ 2915215 h 3331675"/>
              <a:gd name="connsiteX98" fmla="*/ 7125512 w 7147871"/>
              <a:gd name="connsiteY98" fmla="*/ 2815627 h 3331675"/>
              <a:gd name="connsiteX99" fmla="*/ 7134566 w 7147871"/>
              <a:gd name="connsiteY99" fmla="*/ 2480649 h 3331675"/>
              <a:gd name="connsiteX100" fmla="*/ 7147252 w 7147871"/>
              <a:gd name="connsiteY100" fmla="*/ 1330520 h 3331675"/>
              <a:gd name="connsiteX101" fmla="*/ 7113337 w 7147871"/>
              <a:gd name="connsiteY101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733766 w 7147871"/>
              <a:gd name="connsiteY41" fmla="*/ 2525916 h 3331675"/>
              <a:gd name="connsiteX42" fmla="*/ 788087 w 7147871"/>
              <a:gd name="connsiteY42" fmla="*/ 2544023 h 3331675"/>
              <a:gd name="connsiteX43" fmla="*/ 815247 w 7147871"/>
              <a:gd name="connsiteY43" fmla="*/ 2562130 h 3331675"/>
              <a:gd name="connsiteX44" fmla="*/ 842407 w 7147871"/>
              <a:gd name="connsiteY44" fmla="*/ 2589291 h 3331675"/>
              <a:gd name="connsiteX45" fmla="*/ 932942 w 7147871"/>
              <a:gd name="connsiteY45" fmla="*/ 2616451 h 3331675"/>
              <a:gd name="connsiteX46" fmla="*/ 960102 w 7147871"/>
              <a:gd name="connsiteY46" fmla="*/ 2625505 h 3331675"/>
              <a:gd name="connsiteX47" fmla="*/ 1041584 w 7147871"/>
              <a:gd name="connsiteY47" fmla="*/ 2643612 h 3331675"/>
              <a:gd name="connsiteX48" fmla="*/ 1104958 w 7147871"/>
              <a:gd name="connsiteY48" fmla="*/ 2670772 h 3331675"/>
              <a:gd name="connsiteX49" fmla="*/ 1132118 w 7147871"/>
              <a:gd name="connsiteY49" fmla="*/ 2679825 h 3331675"/>
              <a:gd name="connsiteX50" fmla="*/ 1204546 w 7147871"/>
              <a:gd name="connsiteY50" fmla="*/ 2697932 h 3331675"/>
              <a:gd name="connsiteX51" fmla="*/ 1240760 w 7147871"/>
              <a:gd name="connsiteY51" fmla="*/ 2706986 h 3331675"/>
              <a:gd name="connsiteX52" fmla="*/ 1276974 w 7147871"/>
              <a:gd name="connsiteY52" fmla="*/ 2716039 h 3331675"/>
              <a:gd name="connsiteX53" fmla="*/ 1331295 w 7147871"/>
              <a:gd name="connsiteY53" fmla="*/ 2734146 h 3331675"/>
              <a:gd name="connsiteX54" fmla="*/ 1403722 w 7147871"/>
              <a:gd name="connsiteY54" fmla="*/ 2752253 h 3331675"/>
              <a:gd name="connsiteX55" fmla="*/ 1439936 w 7147871"/>
              <a:gd name="connsiteY55" fmla="*/ 2770360 h 3331675"/>
              <a:gd name="connsiteX56" fmla="*/ 1512364 w 7147871"/>
              <a:gd name="connsiteY56" fmla="*/ 2788467 h 3331675"/>
              <a:gd name="connsiteX57" fmla="*/ 1602899 w 7147871"/>
              <a:gd name="connsiteY57" fmla="*/ 2806574 h 3331675"/>
              <a:gd name="connsiteX58" fmla="*/ 1639112 w 7147871"/>
              <a:gd name="connsiteY58" fmla="*/ 2815627 h 3331675"/>
              <a:gd name="connsiteX59" fmla="*/ 1720594 w 7147871"/>
              <a:gd name="connsiteY59" fmla="*/ 2842788 h 3331675"/>
              <a:gd name="connsiteX60" fmla="*/ 1793021 w 7147871"/>
              <a:gd name="connsiteY60" fmla="*/ 2860895 h 3331675"/>
              <a:gd name="connsiteX61" fmla="*/ 1820182 w 7147871"/>
              <a:gd name="connsiteY61" fmla="*/ 2879002 h 3331675"/>
              <a:gd name="connsiteX62" fmla="*/ 1865449 w 7147871"/>
              <a:gd name="connsiteY62" fmla="*/ 2888055 h 3331675"/>
              <a:gd name="connsiteX63" fmla="*/ 1892609 w 7147871"/>
              <a:gd name="connsiteY63" fmla="*/ 2897109 h 3331675"/>
              <a:gd name="connsiteX64" fmla="*/ 1965037 w 7147871"/>
              <a:gd name="connsiteY64" fmla="*/ 2915215 h 3331675"/>
              <a:gd name="connsiteX65" fmla="*/ 2001251 w 7147871"/>
              <a:gd name="connsiteY65" fmla="*/ 2924269 h 3331675"/>
              <a:gd name="connsiteX66" fmla="*/ 2046518 w 7147871"/>
              <a:gd name="connsiteY66" fmla="*/ 2942376 h 3331675"/>
              <a:gd name="connsiteX67" fmla="*/ 2137053 w 7147871"/>
              <a:gd name="connsiteY67" fmla="*/ 2960483 h 3331675"/>
              <a:gd name="connsiteX68" fmla="*/ 2218534 w 7147871"/>
              <a:gd name="connsiteY68" fmla="*/ 2987643 h 3331675"/>
              <a:gd name="connsiteX69" fmla="*/ 2290962 w 7147871"/>
              <a:gd name="connsiteY69" fmla="*/ 3005750 h 3331675"/>
              <a:gd name="connsiteX70" fmla="*/ 2327176 w 7147871"/>
              <a:gd name="connsiteY70" fmla="*/ 3023857 h 3331675"/>
              <a:gd name="connsiteX71" fmla="*/ 2481085 w 7147871"/>
              <a:gd name="connsiteY71" fmla="*/ 3041964 h 3331675"/>
              <a:gd name="connsiteX72" fmla="*/ 2571619 w 7147871"/>
              <a:gd name="connsiteY72" fmla="*/ 3069124 h 3331675"/>
              <a:gd name="connsiteX73" fmla="*/ 2625940 w 7147871"/>
              <a:gd name="connsiteY73" fmla="*/ 3087231 h 3331675"/>
              <a:gd name="connsiteX74" fmla="*/ 2662154 w 7147871"/>
              <a:gd name="connsiteY74" fmla="*/ 3096285 h 3331675"/>
              <a:gd name="connsiteX75" fmla="*/ 2689314 w 7147871"/>
              <a:gd name="connsiteY75" fmla="*/ 3105338 h 3331675"/>
              <a:gd name="connsiteX76" fmla="*/ 2807009 w 7147871"/>
              <a:gd name="connsiteY76" fmla="*/ 3132499 h 3331675"/>
              <a:gd name="connsiteX77" fmla="*/ 2834170 w 7147871"/>
              <a:gd name="connsiteY77" fmla="*/ 3150606 h 3331675"/>
              <a:gd name="connsiteX78" fmla="*/ 2933758 w 7147871"/>
              <a:gd name="connsiteY78" fmla="*/ 3177766 h 3331675"/>
              <a:gd name="connsiteX79" fmla="*/ 2988079 w 7147871"/>
              <a:gd name="connsiteY79" fmla="*/ 3186819 h 3331675"/>
              <a:gd name="connsiteX80" fmla="*/ 3051453 w 7147871"/>
              <a:gd name="connsiteY80" fmla="*/ 3204926 h 3331675"/>
              <a:gd name="connsiteX81" fmla="*/ 3078613 w 7147871"/>
              <a:gd name="connsiteY81" fmla="*/ 3213980 h 3331675"/>
              <a:gd name="connsiteX82" fmla="*/ 3114827 w 7147871"/>
              <a:gd name="connsiteY82" fmla="*/ 3223033 h 3331675"/>
              <a:gd name="connsiteX83" fmla="*/ 3141988 w 7147871"/>
              <a:gd name="connsiteY83" fmla="*/ 3232087 h 3331675"/>
              <a:gd name="connsiteX84" fmla="*/ 3223469 w 7147871"/>
              <a:gd name="connsiteY84" fmla="*/ 3250194 h 3331675"/>
              <a:gd name="connsiteX85" fmla="*/ 3341164 w 7147871"/>
              <a:gd name="connsiteY85" fmla="*/ 3277354 h 3331675"/>
              <a:gd name="connsiteX86" fmla="*/ 3476966 w 7147871"/>
              <a:gd name="connsiteY86" fmla="*/ 3295461 h 3331675"/>
              <a:gd name="connsiteX87" fmla="*/ 3567501 w 7147871"/>
              <a:gd name="connsiteY87" fmla="*/ 3304514 h 3331675"/>
              <a:gd name="connsiteX88" fmla="*/ 3639928 w 7147871"/>
              <a:gd name="connsiteY88" fmla="*/ 3313568 h 3331675"/>
              <a:gd name="connsiteX89" fmla="*/ 4554328 w 7147871"/>
              <a:gd name="connsiteY89" fmla="*/ 3322621 h 3331675"/>
              <a:gd name="connsiteX90" fmla="*/ 5975722 w 7147871"/>
              <a:gd name="connsiteY90" fmla="*/ 3331675 h 3331675"/>
              <a:gd name="connsiteX91" fmla="*/ 6292594 w 7147871"/>
              <a:gd name="connsiteY91" fmla="*/ 3322621 h 3331675"/>
              <a:gd name="connsiteX92" fmla="*/ 6446502 w 7147871"/>
              <a:gd name="connsiteY92" fmla="*/ 3313568 h 3331675"/>
              <a:gd name="connsiteX93" fmla="*/ 6700000 w 7147871"/>
              <a:gd name="connsiteY93" fmla="*/ 3304514 h 3331675"/>
              <a:gd name="connsiteX94" fmla="*/ 6958023 w 7147871"/>
              <a:gd name="connsiteY94" fmla="*/ 3213980 h 3331675"/>
              <a:gd name="connsiteX95" fmla="*/ 7089299 w 7147871"/>
              <a:gd name="connsiteY95" fmla="*/ 3023857 h 3331675"/>
              <a:gd name="connsiteX96" fmla="*/ 7107405 w 7147871"/>
              <a:gd name="connsiteY96" fmla="*/ 2915215 h 3331675"/>
              <a:gd name="connsiteX97" fmla="*/ 7125512 w 7147871"/>
              <a:gd name="connsiteY97" fmla="*/ 2815627 h 3331675"/>
              <a:gd name="connsiteX98" fmla="*/ 7134566 w 7147871"/>
              <a:gd name="connsiteY98" fmla="*/ 2480649 h 3331675"/>
              <a:gd name="connsiteX99" fmla="*/ 7147252 w 7147871"/>
              <a:gd name="connsiteY99" fmla="*/ 1330520 h 3331675"/>
              <a:gd name="connsiteX100" fmla="*/ 7113337 w 7147871"/>
              <a:gd name="connsiteY10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788087 w 7147871"/>
              <a:gd name="connsiteY41" fmla="*/ 2544023 h 3331675"/>
              <a:gd name="connsiteX42" fmla="*/ 815247 w 7147871"/>
              <a:gd name="connsiteY42" fmla="*/ 2562130 h 3331675"/>
              <a:gd name="connsiteX43" fmla="*/ 842407 w 7147871"/>
              <a:gd name="connsiteY43" fmla="*/ 2589291 h 3331675"/>
              <a:gd name="connsiteX44" fmla="*/ 932942 w 7147871"/>
              <a:gd name="connsiteY44" fmla="*/ 2616451 h 3331675"/>
              <a:gd name="connsiteX45" fmla="*/ 960102 w 7147871"/>
              <a:gd name="connsiteY45" fmla="*/ 2625505 h 3331675"/>
              <a:gd name="connsiteX46" fmla="*/ 1041584 w 7147871"/>
              <a:gd name="connsiteY46" fmla="*/ 2643612 h 3331675"/>
              <a:gd name="connsiteX47" fmla="*/ 1104958 w 7147871"/>
              <a:gd name="connsiteY47" fmla="*/ 2670772 h 3331675"/>
              <a:gd name="connsiteX48" fmla="*/ 1132118 w 7147871"/>
              <a:gd name="connsiteY48" fmla="*/ 2679825 h 3331675"/>
              <a:gd name="connsiteX49" fmla="*/ 1204546 w 7147871"/>
              <a:gd name="connsiteY49" fmla="*/ 2697932 h 3331675"/>
              <a:gd name="connsiteX50" fmla="*/ 1240760 w 7147871"/>
              <a:gd name="connsiteY50" fmla="*/ 2706986 h 3331675"/>
              <a:gd name="connsiteX51" fmla="*/ 1276974 w 7147871"/>
              <a:gd name="connsiteY51" fmla="*/ 2716039 h 3331675"/>
              <a:gd name="connsiteX52" fmla="*/ 1331295 w 7147871"/>
              <a:gd name="connsiteY52" fmla="*/ 2734146 h 3331675"/>
              <a:gd name="connsiteX53" fmla="*/ 1403722 w 7147871"/>
              <a:gd name="connsiteY53" fmla="*/ 2752253 h 3331675"/>
              <a:gd name="connsiteX54" fmla="*/ 1439936 w 7147871"/>
              <a:gd name="connsiteY54" fmla="*/ 2770360 h 3331675"/>
              <a:gd name="connsiteX55" fmla="*/ 1512364 w 7147871"/>
              <a:gd name="connsiteY55" fmla="*/ 2788467 h 3331675"/>
              <a:gd name="connsiteX56" fmla="*/ 1602899 w 7147871"/>
              <a:gd name="connsiteY56" fmla="*/ 2806574 h 3331675"/>
              <a:gd name="connsiteX57" fmla="*/ 1639112 w 7147871"/>
              <a:gd name="connsiteY57" fmla="*/ 2815627 h 3331675"/>
              <a:gd name="connsiteX58" fmla="*/ 1720594 w 7147871"/>
              <a:gd name="connsiteY58" fmla="*/ 2842788 h 3331675"/>
              <a:gd name="connsiteX59" fmla="*/ 1793021 w 7147871"/>
              <a:gd name="connsiteY59" fmla="*/ 2860895 h 3331675"/>
              <a:gd name="connsiteX60" fmla="*/ 1820182 w 7147871"/>
              <a:gd name="connsiteY60" fmla="*/ 2879002 h 3331675"/>
              <a:gd name="connsiteX61" fmla="*/ 1865449 w 7147871"/>
              <a:gd name="connsiteY61" fmla="*/ 2888055 h 3331675"/>
              <a:gd name="connsiteX62" fmla="*/ 1892609 w 7147871"/>
              <a:gd name="connsiteY62" fmla="*/ 2897109 h 3331675"/>
              <a:gd name="connsiteX63" fmla="*/ 1965037 w 7147871"/>
              <a:gd name="connsiteY63" fmla="*/ 2915215 h 3331675"/>
              <a:gd name="connsiteX64" fmla="*/ 2001251 w 7147871"/>
              <a:gd name="connsiteY64" fmla="*/ 2924269 h 3331675"/>
              <a:gd name="connsiteX65" fmla="*/ 2046518 w 7147871"/>
              <a:gd name="connsiteY65" fmla="*/ 2942376 h 3331675"/>
              <a:gd name="connsiteX66" fmla="*/ 2137053 w 7147871"/>
              <a:gd name="connsiteY66" fmla="*/ 2960483 h 3331675"/>
              <a:gd name="connsiteX67" fmla="*/ 2218534 w 7147871"/>
              <a:gd name="connsiteY67" fmla="*/ 2987643 h 3331675"/>
              <a:gd name="connsiteX68" fmla="*/ 2290962 w 7147871"/>
              <a:gd name="connsiteY68" fmla="*/ 3005750 h 3331675"/>
              <a:gd name="connsiteX69" fmla="*/ 2327176 w 7147871"/>
              <a:gd name="connsiteY69" fmla="*/ 3023857 h 3331675"/>
              <a:gd name="connsiteX70" fmla="*/ 2481085 w 7147871"/>
              <a:gd name="connsiteY70" fmla="*/ 3041964 h 3331675"/>
              <a:gd name="connsiteX71" fmla="*/ 2571619 w 7147871"/>
              <a:gd name="connsiteY71" fmla="*/ 3069124 h 3331675"/>
              <a:gd name="connsiteX72" fmla="*/ 2625940 w 7147871"/>
              <a:gd name="connsiteY72" fmla="*/ 3087231 h 3331675"/>
              <a:gd name="connsiteX73" fmla="*/ 2662154 w 7147871"/>
              <a:gd name="connsiteY73" fmla="*/ 3096285 h 3331675"/>
              <a:gd name="connsiteX74" fmla="*/ 2689314 w 7147871"/>
              <a:gd name="connsiteY74" fmla="*/ 3105338 h 3331675"/>
              <a:gd name="connsiteX75" fmla="*/ 2807009 w 7147871"/>
              <a:gd name="connsiteY75" fmla="*/ 3132499 h 3331675"/>
              <a:gd name="connsiteX76" fmla="*/ 2834170 w 7147871"/>
              <a:gd name="connsiteY76" fmla="*/ 3150606 h 3331675"/>
              <a:gd name="connsiteX77" fmla="*/ 2933758 w 7147871"/>
              <a:gd name="connsiteY77" fmla="*/ 3177766 h 3331675"/>
              <a:gd name="connsiteX78" fmla="*/ 2988079 w 7147871"/>
              <a:gd name="connsiteY78" fmla="*/ 3186819 h 3331675"/>
              <a:gd name="connsiteX79" fmla="*/ 3051453 w 7147871"/>
              <a:gd name="connsiteY79" fmla="*/ 3204926 h 3331675"/>
              <a:gd name="connsiteX80" fmla="*/ 3078613 w 7147871"/>
              <a:gd name="connsiteY80" fmla="*/ 3213980 h 3331675"/>
              <a:gd name="connsiteX81" fmla="*/ 3114827 w 7147871"/>
              <a:gd name="connsiteY81" fmla="*/ 3223033 h 3331675"/>
              <a:gd name="connsiteX82" fmla="*/ 3141988 w 7147871"/>
              <a:gd name="connsiteY82" fmla="*/ 3232087 h 3331675"/>
              <a:gd name="connsiteX83" fmla="*/ 3223469 w 7147871"/>
              <a:gd name="connsiteY83" fmla="*/ 3250194 h 3331675"/>
              <a:gd name="connsiteX84" fmla="*/ 3341164 w 7147871"/>
              <a:gd name="connsiteY84" fmla="*/ 3277354 h 3331675"/>
              <a:gd name="connsiteX85" fmla="*/ 3476966 w 7147871"/>
              <a:gd name="connsiteY85" fmla="*/ 3295461 h 3331675"/>
              <a:gd name="connsiteX86" fmla="*/ 3567501 w 7147871"/>
              <a:gd name="connsiteY86" fmla="*/ 3304514 h 3331675"/>
              <a:gd name="connsiteX87" fmla="*/ 3639928 w 7147871"/>
              <a:gd name="connsiteY87" fmla="*/ 3313568 h 3331675"/>
              <a:gd name="connsiteX88" fmla="*/ 4554328 w 7147871"/>
              <a:gd name="connsiteY88" fmla="*/ 3322621 h 3331675"/>
              <a:gd name="connsiteX89" fmla="*/ 5975722 w 7147871"/>
              <a:gd name="connsiteY89" fmla="*/ 3331675 h 3331675"/>
              <a:gd name="connsiteX90" fmla="*/ 6292594 w 7147871"/>
              <a:gd name="connsiteY90" fmla="*/ 3322621 h 3331675"/>
              <a:gd name="connsiteX91" fmla="*/ 6446502 w 7147871"/>
              <a:gd name="connsiteY91" fmla="*/ 3313568 h 3331675"/>
              <a:gd name="connsiteX92" fmla="*/ 6700000 w 7147871"/>
              <a:gd name="connsiteY92" fmla="*/ 3304514 h 3331675"/>
              <a:gd name="connsiteX93" fmla="*/ 6958023 w 7147871"/>
              <a:gd name="connsiteY93" fmla="*/ 3213980 h 3331675"/>
              <a:gd name="connsiteX94" fmla="*/ 7089299 w 7147871"/>
              <a:gd name="connsiteY94" fmla="*/ 3023857 h 3331675"/>
              <a:gd name="connsiteX95" fmla="*/ 7107405 w 7147871"/>
              <a:gd name="connsiteY95" fmla="*/ 2915215 h 3331675"/>
              <a:gd name="connsiteX96" fmla="*/ 7125512 w 7147871"/>
              <a:gd name="connsiteY96" fmla="*/ 2815627 h 3331675"/>
              <a:gd name="connsiteX97" fmla="*/ 7134566 w 7147871"/>
              <a:gd name="connsiteY97" fmla="*/ 2480649 h 3331675"/>
              <a:gd name="connsiteX98" fmla="*/ 7147252 w 7147871"/>
              <a:gd name="connsiteY98" fmla="*/ 1330520 h 3331675"/>
              <a:gd name="connsiteX99" fmla="*/ 7113337 w 7147871"/>
              <a:gd name="connsiteY99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842407 w 7147871"/>
              <a:gd name="connsiteY42" fmla="*/ 2589291 h 3331675"/>
              <a:gd name="connsiteX43" fmla="*/ 932942 w 7147871"/>
              <a:gd name="connsiteY43" fmla="*/ 2616451 h 3331675"/>
              <a:gd name="connsiteX44" fmla="*/ 960102 w 7147871"/>
              <a:gd name="connsiteY44" fmla="*/ 2625505 h 3331675"/>
              <a:gd name="connsiteX45" fmla="*/ 1041584 w 7147871"/>
              <a:gd name="connsiteY45" fmla="*/ 2643612 h 3331675"/>
              <a:gd name="connsiteX46" fmla="*/ 1104958 w 7147871"/>
              <a:gd name="connsiteY46" fmla="*/ 2670772 h 3331675"/>
              <a:gd name="connsiteX47" fmla="*/ 1132118 w 7147871"/>
              <a:gd name="connsiteY47" fmla="*/ 2679825 h 3331675"/>
              <a:gd name="connsiteX48" fmla="*/ 1204546 w 7147871"/>
              <a:gd name="connsiteY48" fmla="*/ 2697932 h 3331675"/>
              <a:gd name="connsiteX49" fmla="*/ 1240760 w 7147871"/>
              <a:gd name="connsiteY49" fmla="*/ 2706986 h 3331675"/>
              <a:gd name="connsiteX50" fmla="*/ 1276974 w 7147871"/>
              <a:gd name="connsiteY50" fmla="*/ 2716039 h 3331675"/>
              <a:gd name="connsiteX51" fmla="*/ 1331295 w 7147871"/>
              <a:gd name="connsiteY51" fmla="*/ 2734146 h 3331675"/>
              <a:gd name="connsiteX52" fmla="*/ 1403722 w 7147871"/>
              <a:gd name="connsiteY52" fmla="*/ 2752253 h 3331675"/>
              <a:gd name="connsiteX53" fmla="*/ 1439936 w 7147871"/>
              <a:gd name="connsiteY53" fmla="*/ 2770360 h 3331675"/>
              <a:gd name="connsiteX54" fmla="*/ 1512364 w 7147871"/>
              <a:gd name="connsiteY54" fmla="*/ 2788467 h 3331675"/>
              <a:gd name="connsiteX55" fmla="*/ 1602899 w 7147871"/>
              <a:gd name="connsiteY55" fmla="*/ 2806574 h 3331675"/>
              <a:gd name="connsiteX56" fmla="*/ 1639112 w 7147871"/>
              <a:gd name="connsiteY56" fmla="*/ 2815627 h 3331675"/>
              <a:gd name="connsiteX57" fmla="*/ 1720594 w 7147871"/>
              <a:gd name="connsiteY57" fmla="*/ 2842788 h 3331675"/>
              <a:gd name="connsiteX58" fmla="*/ 1793021 w 7147871"/>
              <a:gd name="connsiteY58" fmla="*/ 2860895 h 3331675"/>
              <a:gd name="connsiteX59" fmla="*/ 1820182 w 7147871"/>
              <a:gd name="connsiteY59" fmla="*/ 2879002 h 3331675"/>
              <a:gd name="connsiteX60" fmla="*/ 1865449 w 7147871"/>
              <a:gd name="connsiteY60" fmla="*/ 2888055 h 3331675"/>
              <a:gd name="connsiteX61" fmla="*/ 1892609 w 7147871"/>
              <a:gd name="connsiteY61" fmla="*/ 2897109 h 3331675"/>
              <a:gd name="connsiteX62" fmla="*/ 1965037 w 7147871"/>
              <a:gd name="connsiteY62" fmla="*/ 2915215 h 3331675"/>
              <a:gd name="connsiteX63" fmla="*/ 2001251 w 7147871"/>
              <a:gd name="connsiteY63" fmla="*/ 2924269 h 3331675"/>
              <a:gd name="connsiteX64" fmla="*/ 2046518 w 7147871"/>
              <a:gd name="connsiteY64" fmla="*/ 2942376 h 3331675"/>
              <a:gd name="connsiteX65" fmla="*/ 2137053 w 7147871"/>
              <a:gd name="connsiteY65" fmla="*/ 2960483 h 3331675"/>
              <a:gd name="connsiteX66" fmla="*/ 2218534 w 7147871"/>
              <a:gd name="connsiteY66" fmla="*/ 2987643 h 3331675"/>
              <a:gd name="connsiteX67" fmla="*/ 2290962 w 7147871"/>
              <a:gd name="connsiteY67" fmla="*/ 3005750 h 3331675"/>
              <a:gd name="connsiteX68" fmla="*/ 2327176 w 7147871"/>
              <a:gd name="connsiteY68" fmla="*/ 3023857 h 3331675"/>
              <a:gd name="connsiteX69" fmla="*/ 2481085 w 7147871"/>
              <a:gd name="connsiteY69" fmla="*/ 3041964 h 3331675"/>
              <a:gd name="connsiteX70" fmla="*/ 2571619 w 7147871"/>
              <a:gd name="connsiteY70" fmla="*/ 3069124 h 3331675"/>
              <a:gd name="connsiteX71" fmla="*/ 2625940 w 7147871"/>
              <a:gd name="connsiteY71" fmla="*/ 3087231 h 3331675"/>
              <a:gd name="connsiteX72" fmla="*/ 2662154 w 7147871"/>
              <a:gd name="connsiteY72" fmla="*/ 3096285 h 3331675"/>
              <a:gd name="connsiteX73" fmla="*/ 2689314 w 7147871"/>
              <a:gd name="connsiteY73" fmla="*/ 3105338 h 3331675"/>
              <a:gd name="connsiteX74" fmla="*/ 2807009 w 7147871"/>
              <a:gd name="connsiteY74" fmla="*/ 3132499 h 3331675"/>
              <a:gd name="connsiteX75" fmla="*/ 2834170 w 7147871"/>
              <a:gd name="connsiteY75" fmla="*/ 3150606 h 3331675"/>
              <a:gd name="connsiteX76" fmla="*/ 2933758 w 7147871"/>
              <a:gd name="connsiteY76" fmla="*/ 3177766 h 3331675"/>
              <a:gd name="connsiteX77" fmla="*/ 2988079 w 7147871"/>
              <a:gd name="connsiteY77" fmla="*/ 3186819 h 3331675"/>
              <a:gd name="connsiteX78" fmla="*/ 3051453 w 7147871"/>
              <a:gd name="connsiteY78" fmla="*/ 3204926 h 3331675"/>
              <a:gd name="connsiteX79" fmla="*/ 3078613 w 7147871"/>
              <a:gd name="connsiteY79" fmla="*/ 3213980 h 3331675"/>
              <a:gd name="connsiteX80" fmla="*/ 3114827 w 7147871"/>
              <a:gd name="connsiteY80" fmla="*/ 3223033 h 3331675"/>
              <a:gd name="connsiteX81" fmla="*/ 3141988 w 7147871"/>
              <a:gd name="connsiteY81" fmla="*/ 3232087 h 3331675"/>
              <a:gd name="connsiteX82" fmla="*/ 3223469 w 7147871"/>
              <a:gd name="connsiteY82" fmla="*/ 3250194 h 3331675"/>
              <a:gd name="connsiteX83" fmla="*/ 3341164 w 7147871"/>
              <a:gd name="connsiteY83" fmla="*/ 3277354 h 3331675"/>
              <a:gd name="connsiteX84" fmla="*/ 3476966 w 7147871"/>
              <a:gd name="connsiteY84" fmla="*/ 3295461 h 3331675"/>
              <a:gd name="connsiteX85" fmla="*/ 3567501 w 7147871"/>
              <a:gd name="connsiteY85" fmla="*/ 3304514 h 3331675"/>
              <a:gd name="connsiteX86" fmla="*/ 3639928 w 7147871"/>
              <a:gd name="connsiteY86" fmla="*/ 3313568 h 3331675"/>
              <a:gd name="connsiteX87" fmla="*/ 4554328 w 7147871"/>
              <a:gd name="connsiteY87" fmla="*/ 3322621 h 3331675"/>
              <a:gd name="connsiteX88" fmla="*/ 5975722 w 7147871"/>
              <a:gd name="connsiteY88" fmla="*/ 3331675 h 3331675"/>
              <a:gd name="connsiteX89" fmla="*/ 6292594 w 7147871"/>
              <a:gd name="connsiteY89" fmla="*/ 3322621 h 3331675"/>
              <a:gd name="connsiteX90" fmla="*/ 6446502 w 7147871"/>
              <a:gd name="connsiteY90" fmla="*/ 3313568 h 3331675"/>
              <a:gd name="connsiteX91" fmla="*/ 6700000 w 7147871"/>
              <a:gd name="connsiteY91" fmla="*/ 3304514 h 3331675"/>
              <a:gd name="connsiteX92" fmla="*/ 6958023 w 7147871"/>
              <a:gd name="connsiteY92" fmla="*/ 3213980 h 3331675"/>
              <a:gd name="connsiteX93" fmla="*/ 7089299 w 7147871"/>
              <a:gd name="connsiteY93" fmla="*/ 3023857 h 3331675"/>
              <a:gd name="connsiteX94" fmla="*/ 7107405 w 7147871"/>
              <a:gd name="connsiteY94" fmla="*/ 2915215 h 3331675"/>
              <a:gd name="connsiteX95" fmla="*/ 7125512 w 7147871"/>
              <a:gd name="connsiteY95" fmla="*/ 2815627 h 3331675"/>
              <a:gd name="connsiteX96" fmla="*/ 7134566 w 7147871"/>
              <a:gd name="connsiteY96" fmla="*/ 2480649 h 3331675"/>
              <a:gd name="connsiteX97" fmla="*/ 7147252 w 7147871"/>
              <a:gd name="connsiteY97" fmla="*/ 1330520 h 3331675"/>
              <a:gd name="connsiteX98" fmla="*/ 7113337 w 7147871"/>
              <a:gd name="connsiteY98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32942 w 7147871"/>
              <a:gd name="connsiteY42" fmla="*/ 2616451 h 3331675"/>
              <a:gd name="connsiteX43" fmla="*/ 960102 w 7147871"/>
              <a:gd name="connsiteY43" fmla="*/ 2625505 h 3331675"/>
              <a:gd name="connsiteX44" fmla="*/ 1041584 w 7147871"/>
              <a:gd name="connsiteY44" fmla="*/ 2643612 h 3331675"/>
              <a:gd name="connsiteX45" fmla="*/ 1104958 w 7147871"/>
              <a:gd name="connsiteY45" fmla="*/ 2670772 h 3331675"/>
              <a:gd name="connsiteX46" fmla="*/ 1132118 w 7147871"/>
              <a:gd name="connsiteY46" fmla="*/ 2679825 h 3331675"/>
              <a:gd name="connsiteX47" fmla="*/ 1204546 w 7147871"/>
              <a:gd name="connsiteY47" fmla="*/ 2697932 h 3331675"/>
              <a:gd name="connsiteX48" fmla="*/ 1240760 w 7147871"/>
              <a:gd name="connsiteY48" fmla="*/ 2706986 h 3331675"/>
              <a:gd name="connsiteX49" fmla="*/ 1276974 w 7147871"/>
              <a:gd name="connsiteY49" fmla="*/ 2716039 h 3331675"/>
              <a:gd name="connsiteX50" fmla="*/ 1331295 w 7147871"/>
              <a:gd name="connsiteY50" fmla="*/ 2734146 h 3331675"/>
              <a:gd name="connsiteX51" fmla="*/ 1403722 w 7147871"/>
              <a:gd name="connsiteY51" fmla="*/ 2752253 h 3331675"/>
              <a:gd name="connsiteX52" fmla="*/ 1439936 w 7147871"/>
              <a:gd name="connsiteY52" fmla="*/ 2770360 h 3331675"/>
              <a:gd name="connsiteX53" fmla="*/ 1512364 w 7147871"/>
              <a:gd name="connsiteY53" fmla="*/ 2788467 h 3331675"/>
              <a:gd name="connsiteX54" fmla="*/ 1602899 w 7147871"/>
              <a:gd name="connsiteY54" fmla="*/ 2806574 h 3331675"/>
              <a:gd name="connsiteX55" fmla="*/ 1639112 w 7147871"/>
              <a:gd name="connsiteY55" fmla="*/ 2815627 h 3331675"/>
              <a:gd name="connsiteX56" fmla="*/ 1720594 w 7147871"/>
              <a:gd name="connsiteY56" fmla="*/ 2842788 h 3331675"/>
              <a:gd name="connsiteX57" fmla="*/ 1793021 w 7147871"/>
              <a:gd name="connsiteY57" fmla="*/ 2860895 h 3331675"/>
              <a:gd name="connsiteX58" fmla="*/ 1820182 w 7147871"/>
              <a:gd name="connsiteY58" fmla="*/ 2879002 h 3331675"/>
              <a:gd name="connsiteX59" fmla="*/ 1865449 w 7147871"/>
              <a:gd name="connsiteY59" fmla="*/ 2888055 h 3331675"/>
              <a:gd name="connsiteX60" fmla="*/ 1892609 w 7147871"/>
              <a:gd name="connsiteY60" fmla="*/ 2897109 h 3331675"/>
              <a:gd name="connsiteX61" fmla="*/ 1965037 w 7147871"/>
              <a:gd name="connsiteY61" fmla="*/ 2915215 h 3331675"/>
              <a:gd name="connsiteX62" fmla="*/ 2001251 w 7147871"/>
              <a:gd name="connsiteY62" fmla="*/ 2924269 h 3331675"/>
              <a:gd name="connsiteX63" fmla="*/ 2046518 w 7147871"/>
              <a:gd name="connsiteY63" fmla="*/ 2942376 h 3331675"/>
              <a:gd name="connsiteX64" fmla="*/ 2137053 w 7147871"/>
              <a:gd name="connsiteY64" fmla="*/ 2960483 h 3331675"/>
              <a:gd name="connsiteX65" fmla="*/ 2218534 w 7147871"/>
              <a:gd name="connsiteY65" fmla="*/ 2987643 h 3331675"/>
              <a:gd name="connsiteX66" fmla="*/ 2290962 w 7147871"/>
              <a:gd name="connsiteY66" fmla="*/ 3005750 h 3331675"/>
              <a:gd name="connsiteX67" fmla="*/ 2327176 w 7147871"/>
              <a:gd name="connsiteY67" fmla="*/ 3023857 h 3331675"/>
              <a:gd name="connsiteX68" fmla="*/ 2481085 w 7147871"/>
              <a:gd name="connsiteY68" fmla="*/ 3041964 h 3331675"/>
              <a:gd name="connsiteX69" fmla="*/ 2571619 w 7147871"/>
              <a:gd name="connsiteY69" fmla="*/ 3069124 h 3331675"/>
              <a:gd name="connsiteX70" fmla="*/ 2625940 w 7147871"/>
              <a:gd name="connsiteY70" fmla="*/ 3087231 h 3331675"/>
              <a:gd name="connsiteX71" fmla="*/ 2662154 w 7147871"/>
              <a:gd name="connsiteY71" fmla="*/ 3096285 h 3331675"/>
              <a:gd name="connsiteX72" fmla="*/ 2689314 w 7147871"/>
              <a:gd name="connsiteY72" fmla="*/ 3105338 h 3331675"/>
              <a:gd name="connsiteX73" fmla="*/ 2807009 w 7147871"/>
              <a:gd name="connsiteY73" fmla="*/ 3132499 h 3331675"/>
              <a:gd name="connsiteX74" fmla="*/ 2834170 w 7147871"/>
              <a:gd name="connsiteY74" fmla="*/ 3150606 h 3331675"/>
              <a:gd name="connsiteX75" fmla="*/ 2933758 w 7147871"/>
              <a:gd name="connsiteY75" fmla="*/ 3177766 h 3331675"/>
              <a:gd name="connsiteX76" fmla="*/ 2988079 w 7147871"/>
              <a:gd name="connsiteY76" fmla="*/ 3186819 h 3331675"/>
              <a:gd name="connsiteX77" fmla="*/ 3051453 w 7147871"/>
              <a:gd name="connsiteY77" fmla="*/ 3204926 h 3331675"/>
              <a:gd name="connsiteX78" fmla="*/ 3078613 w 7147871"/>
              <a:gd name="connsiteY78" fmla="*/ 3213980 h 3331675"/>
              <a:gd name="connsiteX79" fmla="*/ 3114827 w 7147871"/>
              <a:gd name="connsiteY79" fmla="*/ 3223033 h 3331675"/>
              <a:gd name="connsiteX80" fmla="*/ 3141988 w 7147871"/>
              <a:gd name="connsiteY80" fmla="*/ 3232087 h 3331675"/>
              <a:gd name="connsiteX81" fmla="*/ 3223469 w 7147871"/>
              <a:gd name="connsiteY81" fmla="*/ 3250194 h 3331675"/>
              <a:gd name="connsiteX82" fmla="*/ 3341164 w 7147871"/>
              <a:gd name="connsiteY82" fmla="*/ 3277354 h 3331675"/>
              <a:gd name="connsiteX83" fmla="*/ 3476966 w 7147871"/>
              <a:gd name="connsiteY83" fmla="*/ 3295461 h 3331675"/>
              <a:gd name="connsiteX84" fmla="*/ 3567501 w 7147871"/>
              <a:gd name="connsiteY84" fmla="*/ 3304514 h 3331675"/>
              <a:gd name="connsiteX85" fmla="*/ 3639928 w 7147871"/>
              <a:gd name="connsiteY85" fmla="*/ 3313568 h 3331675"/>
              <a:gd name="connsiteX86" fmla="*/ 4554328 w 7147871"/>
              <a:gd name="connsiteY86" fmla="*/ 3322621 h 3331675"/>
              <a:gd name="connsiteX87" fmla="*/ 5975722 w 7147871"/>
              <a:gd name="connsiteY87" fmla="*/ 3331675 h 3331675"/>
              <a:gd name="connsiteX88" fmla="*/ 6292594 w 7147871"/>
              <a:gd name="connsiteY88" fmla="*/ 3322621 h 3331675"/>
              <a:gd name="connsiteX89" fmla="*/ 6446502 w 7147871"/>
              <a:gd name="connsiteY89" fmla="*/ 3313568 h 3331675"/>
              <a:gd name="connsiteX90" fmla="*/ 6700000 w 7147871"/>
              <a:gd name="connsiteY90" fmla="*/ 3304514 h 3331675"/>
              <a:gd name="connsiteX91" fmla="*/ 6958023 w 7147871"/>
              <a:gd name="connsiteY91" fmla="*/ 3213980 h 3331675"/>
              <a:gd name="connsiteX92" fmla="*/ 7089299 w 7147871"/>
              <a:gd name="connsiteY92" fmla="*/ 3023857 h 3331675"/>
              <a:gd name="connsiteX93" fmla="*/ 7107405 w 7147871"/>
              <a:gd name="connsiteY93" fmla="*/ 2915215 h 3331675"/>
              <a:gd name="connsiteX94" fmla="*/ 7125512 w 7147871"/>
              <a:gd name="connsiteY94" fmla="*/ 2815627 h 3331675"/>
              <a:gd name="connsiteX95" fmla="*/ 7134566 w 7147871"/>
              <a:gd name="connsiteY95" fmla="*/ 2480649 h 3331675"/>
              <a:gd name="connsiteX96" fmla="*/ 7147252 w 7147871"/>
              <a:gd name="connsiteY96" fmla="*/ 1330520 h 3331675"/>
              <a:gd name="connsiteX97" fmla="*/ 7113337 w 7147871"/>
              <a:gd name="connsiteY97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60102 w 7147871"/>
              <a:gd name="connsiteY42" fmla="*/ 262550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132118 w 7147871"/>
              <a:gd name="connsiteY45" fmla="*/ 2679825 h 3331675"/>
              <a:gd name="connsiteX46" fmla="*/ 1204546 w 7147871"/>
              <a:gd name="connsiteY46" fmla="*/ 2697932 h 3331675"/>
              <a:gd name="connsiteX47" fmla="*/ 1240760 w 7147871"/>
              <a:gd name="connsiteY47" fmla="*/ 2706986 h 3331675"/>
              <a:gd name="connsiteX48" fmla="*/ 1276974 w 7147871"/>
              <a:gd name="connsiteY48" fmla="*/ 2716039 h 3331675"/>
              <a:gd name="connsiteX49" fmla="*/ 1331295 w 7147871"/>
              <a:gd name="connsiteY49" fmla="*/ 2734146 h 3331675"/>
              <a:gd name="connsiteX50" fmla="*/ 1403722 w 7147871"/>
              <a:gd name="connsiteY50" fmla="*/ 2752253 h 3331675"/>
              <a:gd name="connsiteX51" fmla="*/ 1439936 w 7147871"/>
              <a:gd name="connsiteY51" fmla="*/ 2770360 h 3331675"/>
              <a:gd name="connsiteX52" fmla="*/ 1512364 w 7147871"/>
              <a:gd name="connsiteY52" fmla="*/ 2788467 h 3331675"/>
              <a:gd name="connsiteX53" fmla="*/ 1602899 w 7147871"/>
              <a:gd name="connsiteY53" fmla="*/ 2806574 h 3331675"/>
              <a:gd name="connsiteX54" fmla="*/ 1639112 w 7147871"/>
              <a:gd name="connsiteY54" fmla="*/ 2815627 h 3331675"/>
              <a:gd name="connsiteX55" fmla="*/ 1720594 w 7147871"/>
              <a:gd name="connsiteY55" fmla="*/ 2842788 h 3331675"/>
              <a:gd name="connsiteX56" fmla="*/ 1793021 w 7147871"/>
              <a:gd name="connsiteY56" fmla="*/ 2860895 h 3331675"/>
              <a:gd name="connsiteX57" fmla="*/ 1820182 w 7147871"/>
              <a:gd name="connsiteY57" fmla="*/ 2879002 h 3331675"/>
              <a:gd name="connsiteX58" fmla="*/ 1865449 w 7147871"/>
              <a:gd name="connsiteY58" fmla="*/ 2888055 h 3331675"/>
              <a:gd name="connsiteX59" fmla="*/ 1892609 w 7147871"/>
              <a:gd name="connsiteY59" fmla="*/ 2897109 h 3331675"/>
              <a:gd name="connsiteX60" fmla="*/ 1965037 w 7147871"/>
              <a:gd name="connsiteY60" fmla="*/ 2915215 h 3331675"/>
              <a:gd name="connsiteX61" fmla="*/ 2001251 w 7147871"/>
              <a:gd name="connsiteY61" fmla="*/ 2924269 h 3331675"/>
              <a:gd name="connsiteX62" fmla="*/ 2046518 w 7147871"/>
              <a:gd name="connsiteY62" fmla="*/ 2942376 h 3331675"/>
              <a:gd name="connsiteX63" fmla="*/ 2137053 w 7147871"/>
              <a:gd name="connsiteY63" fmla="*/ 2960483 h 3331675"/>
              <a:gd name="connsiteX64" fmla="*/ 2218534 w 7147871"/>
              <a:gd name="connsiteY64" fmla="*/ 2987643 h 3331675"/>
              <a:gd name="connsiteX65" fmla="*/ 2290962 w 7147871"/>
              <a:gd name="connsiteY65" fmla="*/ 3005750 h 3331675"/>
              <a:gd name="connsiteX66" fmla="*/ 2327176 w 7147871"/>
              <a:gd name="connsiteY66" fmla="*/ 3023857 h 3331675"/>
              <a:gd name="connsiteX67" fmla="*/ 2481085 w 7147871"/>
              <a:gd name="connsiteY67" fmla="*/ 3041964 h 3331675"/>
              <a:gd name="connsiteX68" fmla="*/ 2571619 w 7147871"/>
              <a:gd name="connsiteY68" fmla="*/ 3069124 h 3331675"/>
              <a:gd name="connsiteX69" fmla="*/ 2625940 w 7147871"/>
              <a:gd name="connsiteY69" fmla="*/ 3087231 h 3331675"/>
              <a:gd name="connsiteX70" fmla="*/ 2662154 w 7147871"/>
              <a:gd name="connsiteY70" fmla="*/ 3096285 h 3331675"/>
              <a:gd name="connsiteX71" fmla="*/ 2689314 w 7147871"/>
              <a:gd name="connsiteY71" fmla="*/ 3105338 h 3331675"/>
              <a:gd name="connsiteX72" fmla="*/ 2807009 w 7147871"/>
              <a:gd name="connsiteY72" fmla="*/ 3132499 h 3331675"/>
              <a:gd name="connsiteX73" fmla="*/ 2834170 w 7147871"/>
              <a:gd name="connsiteY73" fmla="*/ 3150606 h 3331675"/>
              <a:gd name="connsiteX74" fmla="*/ 2933758 w 7147871"/>
              <a:gd name="connsiteY74" fmla="*/ 3177766 h 3331675"/>
              <a:gd name="connsiteX75" fmla="*/ 2988079 w 7147871"/>
              <a:gd name="connsiteY75" fmla="*/ 3186819 h 3331675"/>
              <a:gd name="connsiteX76" fmla="*/ 3051453 w 7147871"/>
              <a:gd name="connsiteY76" fmla="*/ 3204926 h 3331675"/>
              <a:gd name="connsiteX77" fmla="*/ 3078613 w 7147871"/>
              <a:gd name="connsiteY77" fmla="*/ 3213980 h 3331675"/>
              <a:gd name="connsiteX78" fmla="*/ 3114827 w 7147871"/>
              <a:gd name="connsiteY78" fmla="*/ 3223033 h 3331675"/>
              <a:gd name="connsiteX79" fmla="*/ 3141988 w 7147871"/>
              <a:gd name="connsiteY79" fmla="*/ 3232087 h 3331675"/>
              <a:gd name="connsiteX80" fmla="*/ 3223469 w 7147871"/>
              <a:gd name="connsiteY80" fmla="*/ 3250194 h 3331675"/>
              <a:gd name="connsiteX81" fmla="*/ 3341164 w 7147871"/>
              <a:gd name="connsiteY81" fmla="*/ 3277354 h 3331675"/>
              <a:gd name="connsiteX82" fmla="*/ 3476966 w 7147871"/>
              <a:gd name="connsiteY82" fmla="*/ 3295461 h 3331675"/>
              <a:gd name="connsiteX83" fmla="*/ 3567501 w 7147871"/>
              <a:gd name="connsiteY83" fmla="*/ 3304514 h 3331675"/>
              <a:gd name="connsiteX84" fmla="*/ 3639928 w 7147871"/>
              <a:gd name="connsiteY84" fmla="*/ 3313568 h 3331675"/>
              <a:gd name="connsiteX85" fmla="*/ 4554328 w 7147871"/>
              <a:gd name="connsiteY85" fmla="*/ 3322621 h 3331675"/>
              <a:gd name="connsiteX86" fmla="*/ 5975722 w 7147871"/>
              <a:gd name="connsiteY86" fmla="*/ 3331675 h 3331675"/>
              <a:gd name="connsiteX87" fmla="*/ 6292594 w 7147871"/>
              <a:gd name="connsiteY87" fmla="*/ 3322621 h 3331675"/>
              <a:gd name="connsiteX88" fmla="*/ 6446502 w 7147871"/>
              <a:gd name="connsiteY88" fmla="*/ 3313568 h 3331675"/>
              <a:gd name="connsiteX89" fmla="*/ 6700000 w 7147871"/>
              <a:gd name="connsiteY89" fmla="*/ 3304514 h 3331675"/>
              <a:gd name="connsiteX90" fmla="*/ 6958023 w 7147871"/>
              <a:gd name="connsiteY90" fmla="*/ 3213980 h 3331675"/>
              <a:gd name="connsiteX91" fmla="*/ 7089299 w 7147871"/>
              <a:gd name="connsiteY91" fmla="*/ 3023857 h 3331675"/>
              <a:gd name="connsiteX92" fmla="*/ 7107405 w 7147871"/>
              <a:gd name="connsiteY92" fmla="*/ 2915215 h 3331675"/>
              <a:gd name="connsiteX93" fmla="*/ 7125512 w 7147871"/>
              <a:gd name="connsiteY93" fmla="*/ 2815627 h 3331675"/>
              <a:gd name="connsiteX94" fmla="*/ 7134566 w 7147871"/>
              <a:gd name="connsiteY94" fmla="*/ 2480649 h 3331675"/>
              <a:gd name="connsiteX95" fmla="*/ 7147252 w 7147871"/>
              <a:gd name="connsiteY95" fmla="*/ 1330520 h 3331675"/>
              <a:gd name="connsiteX96" fmla="*/ 7113337 w 7147871"/>
              <a:gd name="connsiteY96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132118 w 7147871"/>
              <a:gd name="connsiteY45" fmla="*/ 2679825 h 3331675"/>
              <a:gd name="connsiteX46" fmla="*/ 1204546 w 7147871"/>
              <a:gd name="connsiteY46" fmla="*/ 2697932 h 3331675"/>
              <a:gd name="connsiteX47" fmla="*/ 1240760 w 7147871"/>
              <a:gd name="connsiteY47" fmla="*/ 2706986 h 3331675"/>
              <a:gd name="connsiteX48" fmla="*/ 1276974 w 7147871"/>
              <a:gd name="connsiteY48" fmla="*/ 2716039 h 3331675"/>
              <a:gd name="connsiteX49" fmla="*/ 1331295 w 7147871"/>
              <a:gd name="connsiteY49" fmla="*/ 2734146 h 3331675"/>
              <a:gd name="connsiteX50" fmla="*/ 1403722 w 7147871"/>
              <a:gd name="connsiteY50" fmla="*/ 2752253 h 3331675"/>
              <a:gd name="connsiteX51" fmla="*/ 1439936 w 7147871"/>
              <a:gd name="connsiteY51" fmla="*/ 2770360 h 3331675"/>
              <a:gd name="connsiteX52" fmla="*/ 1512364 w 7147871"/>
              <a:gd name="connsiteY52" fmla="*/ 2788467 h 3331675"/>
              <a:gd name="connsiteX53" fmla="*/ 1602899 w 7147871"/>
              <a:gd name="connsiteY53" fmla="*/ 2806574 h 3331675"/>
              <a:gd name="connsiteX54" fmla="*/ 1639112 w 7147871"/>
              <a:gd name="connsiteY54" fmla="*/ 2815627 h 3331675"/>
              <a:gd name="connsiteX55" fmla="*/ 1720594 w 7147871"/>
              <a:gd name="connsiteY55" fmla="*/ 2842788 h 3331675"/>
              <a:gd name="connsiteX56" fmla="*/ 1793021 w 7147871"/>
              <a:gd name="connsiteY56" fmla="*/ 2860895 h 3331675"/>
              <a:gd name="connsiteX57" fmla="*/ 1820182 w 7147871"/>
              <a:gd name="connsiteY57" fmla="*/ 2879002 h 3331675"/>
              <a:gd name="connsiteX58" fmla="*/ 1865449 w 7147871"/>
              <a:gd name="connsiteY58" fmla="*/ 2888055 h 3331675"/>
              <a:gd name="connsiteX59" fmla="*/ 1892609 w 7147871"/>
              <a:gd name="connsiteY59" fmla="*/ 2897109 h 3331675"/>
              <a:gd name="connsiteX60" fmla="*/ 1965037 w 7147871"/>
              <a:gd name="connsiteY60" fmla="*/ 2915215 h 3331675"/>
              <a:gd name="connsiteX61" fmla="*/ 2001251 w 7147871"/>
              <a:gd name="connsiteY61" fmla="*/ 2924269 h 3331675"/>
              <a:gd name="connsiteX62" fmla="*/ 2046518 w 7147871"/>
              <a:gd name="connsiteY62" fmla="*/ 2942376 h 3331675"/>
              <a:gd name="connsiteX63" fmla="*/ 2137053 w 7147871"/>
              <a:gd name="connsiteY63" fmla="*/ 2960483 h 3331675"/>
              <a:gd name="connsiteX64" fmla="*/ 2218534 w 7147871"/>
              <a:gd name="connsiteY64" fmla="*/ 2987643 h 3331675"/>
              <a:gd name="connsiteX65" fmla="*/ 2290962 w 7147871"/>
              <a:gd name="connsiteY65" fmla="*/ 3005750 h 3331675"/>
              <a:gd name="connsiteX66" fmla="*/ 2327176 w 7147871"/>
              <a:gd name="connsiteY66" fmla="*/ 3023857 h 3331675"/>
              <a:gd name="connsiteX67" fmla="*/ 2481085 w 7147871"/>
              <a:gd name="connsiteY67" fmla="*/ 3041964 h 3331675"/>
              <a:gd name="connsiteX68" fmla="*/ 2571619 w 7147871"/>
              <a:gd name="connsiteY68" fmla="*/ 3069124 h 3331675"/>
              <a:gd name="connsiteX69" fmla="*/ 2625940 w 7147871"/>
              <a:gd name="connsiteY69" fmla="*/ 3087231 h 3331675"/>
              <a:gd name="connsiteX70" fmla="*/ 2662154 w 7147871"/>
              <a:gd name="connsiteY70" fmla="*/ 3096285 h 3331675"/>
              <a:gd name="connsiteX71" fmla="*/ 2689314 w 7147871"/>
              <a:gd name="connsiteY71" fmla="*/ 3105338 h 3331675"/>
              <a:gd name="connsiteX72" fmla="*/ 2807009 w 7147871"/>
              <a:gd name="connsiteY72" fmla="*/ 3132499 h 3331675"/>
              <a:gd name="connsiteX73" fmla="*/ 2834170 w 7147871"/>
              <a:gd name="connsiteY73" fmla="*/ 3150606 h 3331675"/>
              <a:gd name="connsiteX74" fmla="*/ 2933758 w 7147871"/>
              <a:gd name="connsiteY74" fmla="*/ 3177766 h 3331675"/>
              <a:gd name="connsiteX75" fmla="*/ 2988079 w 7147871"/>
              <a:gd name="connsiteY75" fmla="*/ 3186819 h 3331675"/>
              <a:gd name="connsiteX76" fmla="*/ 3051453 w 7147871"/>
              <a:gd name="connsiteY76" fmla="*/ 3204926 h 3331675"/>
              <a:gd name="connsiteX77" fmla="*/ 3078613 w 7147871"/>
              <a:gd name="connsiteY77" fmla="*/ 3213980 h 3331675"/>
              <a:gd name="connsiteX78" fmla="*/ 3114827 w 7147871"/>
              <a:gd name="connsiteY78" fmla="*/ 3223033 h 3331675"/>
              <a:gd name="connsiteX79" fmla="*/ 3141988 w 7147871"/>
              <a:gd name="connsiteY79" fmla="*/ 3232087 h 3331675"/>
              <a:gd name="connsiteX80" fmla="*/ 3223469 w 7147871"/>
              <a:gd name="connsiteY80" fmla="*/ 3250194 h 3331675"/>
              <a:gd name="connsiteX81" fmla="*/ 3341164 w 7147871"/>
              <a:gd name="connsiteY81" fmla="*/ 3277354 h 3331675"/>
              <a:gd name="connsiteX82" fmla="*/ 3476966 w 7147871"/>
              <a:gd name="connsiteY82" fmla="*/ 3295461 h 3331675"/>
              <a:gd name="connsiteX83" fmla="*/ 3567501 w 7147871"/>
              <a:gd name="connsiteY83" fmla="*/ 3304514 h 3331675"/>
              <a:gd name="connsiteX84" fmla="*/ 3639928 w 7147871"/>
              <a:gd name="connsiteY84" fmla="*/ 3313568 h 3331675"/>
              <a:gd name="connsiteX85" fmla="*/ 4554328 w 7147871"/>
              <a:gd name="connsiteY85" fmla="*/ 3322621 h 3331675"/>
              <a:gd name="connsiteX86" fmla="*/ 5975722 w 7147871"/>
              <a:gd name="connsiteY86" fmla="*/ 3331675 h 3331675"/>
              <a:gd name="connsiteX87" fmla="*/ 6292594 w 7147871"/>
              <a:gd name="connsiteY87" fmla="*/ 3322621 h 3331675"/>
              <a:gd name="connsiteX88" fmla="*/ 6446502 w 7147871"/>
              <a:gd name="connsiteY88" fmla="*/ 3313568 h 3331675"/>
              <a:gd name="connsiteX89" fmla="*/ 6700000 w 7147871"/>
              <a:gd name="connsiteY89" fmla="*/ 3304514 h 3331675"/>
              <a:gd name="connsiteX90" fmla="*/ 6958023 w 7147871"/>
              <a:gd name="connsiteY90" fmla="*/ 3213980 h 3331675"/>
              <a:gd name="connsiteX91" fmla="*/ 7089299 w 7147871"/>
              <a:gd name="connsiteY91" fmla="*/ 3023857 h 3331675"/>
              <a:gd name="connsiteX92" fmla="*/ 7107405 w 7147871"/>
              <a:gd name="connsiteY92" fmla="*/ 2915215 h 3331675"/>
              <a:gd name="connsiteX93" fmla="*/ 7125512 w 7147871"/>
              <a:gd name="connsiteY93" fmla="*/ 2815627 h 3331675"/>
              <a:gd name="connsiteX94" fmla="*/ 7134566 w 7147871"/>
              <a:gd name="connsiteY94" fmla="*/ 2480649 h 3331675"/>
              <a:gd name="connsiteX95" fmla="*/ 7147252 w 7147871"/>
              <a:gd name="connsiteY95" fmla="*/ 1330520 h 3331675"/>
              <a:gd name="connsiteX96" fmla="*/ 7113337 w 7147871"/>
              <a:gd name="connsiteY96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132118 w 7147871"/>
              <a:gd name="connsiteY45" fmla="*/ 2679825 h 3331675"/>
              <a:gd name="connsiteX46" fmla="*/ 1204546 w 7147871"/>
              <a:gd name="connsiteY46" fmla="*/ 2697932 h 3331675"/>
              <a:gd name="connsiteX47" fmla="*/ 1276974 w 7147871"/>
              <a:gd name="connsiteY47" fmla="*/ 2716039 h 3331675"/>
              <a:gd name="connsiteX48" fmla="*/ 1331295 w 7147871"/>
              <a:gd name="connsiteY48" fmla="*/ 2734146 h 3331675"/>
              <a:gd name="connsiteX49" fmla="*/ 1403722 w 7147871"/>
              <a:gd name="connsiteY49" fmla="*/ 2752253 h 3331675"/>
              <a:gd name="connsiteX50" fmla="*/ 1439936 w 7147871"/>
              <a:gd name="connsiteY50" fmla="*/ 2770360 h 3331675"/>
              <a:gd name="connsiteX51" fmla="*/ 1512364 w 7147871"/>
              <a:gd name="connsiteY51" fmla="*/ 2788467 h 3331675"/>
              <a:gd name="connsiteX52" fmla="*/ 1602899 w 7147871"/>
              <a:gd name="connsiteY52" fmla="*/ 2806574 h 3331675"/>
              <a:gd name="connsiteX53" fmla="*/ 1639112 w 7147871"/>
              <a:gd name="connsiteY53" fmla="*/ 2815627 h 3331675"/>
              <a:gd name="connsiteX54" fmla="*/ 1720594 w 7147871"/>
              <a:gd name="connsiteY54" fmla="*/ 2842788 h 3331675"/>
              <a:gd name="connsiteX55" fmla="*/ 1793021 w 7147871"/>
              <a:gd name="connsiteY55" fmla="*/ 2860895 h 3331675"/>
              <a:gd name="connsiteX56" fmla="*/ 1820182 w 7147871"/>
              <a:gd name="connsiteY56" fmla="*/ 2879002 h 3331675"/>
              <a:gd name="connsiteX57" fmla="*/ 1865449 w 7147871"/>
              <a:gd name="connsiteY57" fmla="*/ 2888055 h 3331675"/>
              <a:gd name="connsiteX58" fmla="*/ 1892609 w 7147871"/>
              <a:gd name="connsiteY58" fmla="*/ 2897109 h 3331675"/>
              <a:gd name="connsiteX59" fmla="*/ 1965037 w 7147871"/>
              <a:gd name="connsiteY59" fmla="*/ 2915215 h 3331675"/>
              <a:gd name="connsiteX60" fmla="*/ 2001251 w 7147871"/>
              <a:gd name="connsiteY60" fmla="*/ 2924269 h 3331675"/>
              <a:gd name="connsiteX61" fmla="*/ 2046518 w 7147871"/>
              <a:gd name="connsiteY61" fmla="*/ 2942376 h 3331675"/>
              <a:gd name="connsiteX62" fmla="*/ 2137053 w 7147871"/>
              <a:gd name="connsiteY62" fmla="*/ 2960483 h 3331675"/>
              <a:gd name="connsiteX63" fmla="*/ 2218534 w 7147871"/>
              <a:gd name="connsiteY63" fmla="*/ 2987643 h 3331675"/>
              <a:gd name="connsiteX64" fmla="*/ 2290962 w 7147871"/>
              <a:gd name="connsiteY64" fmla="*/ 3005750 h 3331675"/>
              <a:gd name="connsiteX65" fmla="*/ 2327176 w 7147871"/>
              <a:gd name="connsiteY65" fmla="*/ 3023857 h 3331675"/>
              <a:gd name="connsiteX66" fmla="*/ 2481085 w 7147871"/>
              <a:gd name="connsiteY66" fmla="*/ 3041964 h 3331675"/>
              <a:gd name="connsiteX67" fmla="*/ 2571619 w 7147871"/>
              <a:gd name="connsiteY67" fmla="*/ 3069124 h 3331675"/>
              <a:gd name="connsiteX68" fmla="*/ 2625940 w 7147871"/>
              <a:gd name="connsiteY68" fmla="*/ 3087231 h 3331675"/>
              <a:gd name="connsiteX69" fmla="*/ 2662154 w 7147871"/>
              <a:gd name="connsiteY69" fmla="*/ 3096285 h 3331675"/>
              <a:gd name="connsiteX70" fmla="*/ 2689314 w 7147871"/>
              <a:gd name="connsiteY70" fmla="*/ 3105338 h 3331675"/>
              <a:gd name="connsiteX71" fmla="*/ 2807009 w 7147871"/>
              <a:gd name="connsiteY71" fmla="*/ 3132499 h 3331675"/>
              <a:gd name="connsiteX72" fmla="*/ 2834170 w 7147871"/>
              <a:gd name="connsiteY72" fmla="*/ 3150606 h 3331675"/>
              <a:gd name="connsiteX73" fmla="*/ 2933758 w 7147871"/>
              <a:gd name="connsiteY73" fmla="*/ 3177766 h 3331675"/>
              <a:gd name="connsiteX74" fmla="*/ 2988079 w 7147871"/>
              <a:gd name="connsiteY74" fmla="*/ 3186819 h 3331675"/>
              <a:gd name="connsiteX75" fmla="*/ 3051453 w 7147871"/>
              <a:gd name="connsiteY75" fmla="*/ 3204926 h 3331675"/>
              <a:gd name="connsiteX76" fmla="*/ 3078613 w 7147871"/>
              <a:gd name="connsiteY76" fmla="*/ 3213980 h 3331675"/>
              <a:gd name="connsiteX77" fmla="*/ 3114827 w 7147871"/>
              <a:gd name="connsiteY77" fmla="*/ 3223033 h 3331675"/>
              <a:gd name="connsiteX78" fmla="*/ 3141988 w 7147871"/>
              <a:gd name="connsiteY78" fmla="*/ 3232087 h 3331675"/>
              <a:gd name="connsiteX79" fmla="*/ 3223469 w 7147871"/>
              <a:gd name="connsiteY79" fmla="*/ 3250194 h 3331675"/>
              <a:gd name="connsiteX80" fmla="*/ 3341164 w 7147871"/>
              <a:gd name="connsiteY80" fmla="*/ 3277354 h 3331675"/>
              <a:gd name="connsiteX81" fmla="*/ 3476966 w 7147871"/>
              <a:gd name="connsiteY81" fmla="*/ 3295461 h 3331675"/>
              <a:gd name="connsiteX82" fmla="*/ 3567501 w 7147871"/>
              <a:gd name="connsiteY82" fmla="*/ 3304514 h 3331675"/>
              <a:gd name="connsiteX83" fmla="*/ 3639928 w 7147871"/>
              <a:gd name="connsiteY83" fmla="*/ 3313568 h 3331675"/>
              <a:gd name="connsiteX84" fmla="*/ 4554328 w 7147871"/>
              <a:gd name="connsiteY84" fmla="*/ 3322621 h 3331675"/>
              <a:gd name="connsiteX85" fmla="*/ 5975722 w 7147871"/>
              <a:gd name="connsiteY85" fmla="*/ 3331675 h 3331675"/>
              <a:gd name="connsiteX86" fmla="*/ 6292594 w 7147871"/>
              <a:gd name="connsiteY86" fmla="*/ 3322621 h 3331675"/>
              <a:gd name="connsiteX87" fmla="*/ 6446502 w 7147871"/>
              <a:gd name="connsiteY87" fmla="*/ 3313568 h 3331675"/>
              <a:gd name="connsiteX88" fmla="*/ 6700000 w 7147871"/>
              <a:gd name="connsiteY88" fmla="*/ 3304514 h 3331675"/>
              <a:gd name="connsiteX89" fmla="*/ 6958023 w 7147871"/>
              <a:gd name="connsiteY89" fmla="*/ 3213980 h 3331675"/>
              <a:gd name="connsiteX90" fmla="*/ 7089299 w 7147871"/>
              <a:gd name="connsiteY90" fmla="*/ 3023857 h 3331675"/>
              <a:gd name="connsiteX91" fmla="*/ 7107405 w 7147871"/>
              <a:gd name="connsiteY91" fmla="*/ 2915215 h 3331675"/>
              <a:gd name="connsiteX92" fmla="*/ 7125512 w 7147871"/>
              <a:gd name="connsiteY92" fmla="*/ 2815627 h 3331675"/>
              <a:gd name="connsiteX93" fmla="*/ 7134566 w 7147871"/>
              <a:gd name="connsiteY93" fmla="*/ 2480649 h 3331675"/>
              <a:gd name="connsiteX94" fmla="*/ 7147252 w 7147871"/>
              <a:gd name="connsiteY94" fmla="*/ 1330520 h 3331675"/>
              <a:gd name="connsiteX95" fmla="*/ 7113337 w 7147871"/>
              <a:gd name="connsiteY95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132118 w 7147871"/>
              <a:gd name="connsiteY45" fmla="*/ 2679825 h 3331675"/>
              <a:gd name="connsiteX46" fmla="*/ 1276974 w 7147871"/>
              <a:gd name="connsiteY46" fmla="*/ 2716039 h 3331675"/>
              <a:gd name="connsiteX47" fmla="*/ 1331295 w 7147871"/>
              <a:gd name="connsiteY47" fmla="*/ 2734146 h 3331675"/>
              <a:gd name="connsiteX48" fmla="*/ 1403722 w 7147871"/>
              <a:gd name="connsiteY48" fmla="*/ 2752253 h 3331675"/>
              <a:gd name="connsiteX49" fmla="*/ 1439936 w 7147871"/>
              <a:gd name="connsiteY49" fmla="*/ 2770360 h 3331675"/>
              <a:gd name="connsiteX50" fmla="*/ 1512364 w 7147871"/>
              <a:gd name="connsiteY50" fmla="*/ 2788467 h 3331675"/>
              <a:gd name="connsiteX51" fmla="*/ 1602899 w 7147871"/>
              <a:gd name="connsiteY51" fmla="*/ 2806574 h 3331675"/>
              <a:gd name="connsiteX52" fmla="*/ 1639112 w 7147871"/>
              <a:gd name="connsiteY52" fmla="*/ 2815627 h 3331675"/>
              <a:gd name="connsiteX53" fmla="*/ 1720594 w 7147871"/>
              <a:gd name="connsiteY53" fmla="*/ 2842788 h 3331675"/>
              <a:gd name="connsiteX54" fmla="*/ 1793021 w 7147871"/>
              <a:gd name="connsiteY54" fmla="*/ 2860895 h 3331675"/>
              <a:gd name="connsiteX55" fmla="*/ 1820182 w 7147871"/>
              <a:gd name="connsiteY55" fmla="*/ 2879002 h 3331675"/>
              <a:gd name="connsiteX56" fmla="*/ 1865449 w 7147871"/>
              <a:gd name="connsiteY56" fmla="*/ 2888055 h 3331675"/>
              <a:gd name="connsiteX57" fmla="*/ 1892609 w 7147871"/>
              <a:gd name="connsiteY57" fmla="*/ 2897109 h 3331675"/>
              <a:gd name="connsiteX58" fmla="*/ 1965037 w 7147871"/>
              <a:gd name="connsiteY58" fmla="*/ 2915215 h 3331675"/>
              <a:gd name="connsiteX59" fmla="*/ 2001251 w 7147871"/>
              <a:gd name="connsiteY59" fmla="*/ 2924269 h 3331675"/>
              <a:gd name="connsiteX60" fmla="*/ 2046518 w 7147871"/>
              <a:gd name="connsiteY60" fmla="*/ 2942376 h 3331675"/>
              <a:gd name="connsiteX61" fmla="*/ 2137053 w 7147871"/>
              <a:gd name="connsiteY61" fmla="*/ 2960483 h 3331675"/>
              <a:gd name="connsiteX62" fmla="*/ 2218534 w 7147871"/>
              <a:gd name="connsiteY62" fmla="*/ 2987643 h 3331675"/>
              <a:gd name="connsiteX63" fmla="*/ 2290962 w 7147871"/>
              <a:gd name="connsiteY63" fmla="*/ 3005750 h 3331675"/>
              <a:gd name="connsiteX64" fmla="*/ 2327176 w 7147871"/>
              <a:gd name="connsiteY64" fmla="*/ 3023857 h 3331675"/>
              <a:gd name="connsiteX65" fmla="*/ 2481085 w 7147871"/>
              <a:gd name="connsiteY65" fmla="*/ 3041964 h 3331675"/>
              <a:gd name="connsiteX66" fmla="*/ 2571619 w 7147871"/>
              <a:gd name="connsiteY66" fmla="*/ 3069124 h 3331675"/>
              <a:gd name="connsiteX67" fmla="*/ 2625940 w 7147871"/>
              <a:gd name="connsiteY67" fmla="*/ 3087231 h 3331675"/>
              <a:gd name="connsiteX68" fmla="*/ 2662154 w 7147871"/>
              <a:gd name="connsiteY68" fmla="*/ 3096285 h 3331675"/>
              <a:gd name="connsiteX69" fmla="*/ 2689314 w 7147871"/>
              <a:gd name="connsiteY69" fmla="*/ 3105338 h 3331675"/>
              <a:gd name="connsiteX70" fmla="*/ 2807009 w 7147871"/>
              <a:gd name="connsiteY70" fmla="*/ 3132499 h 3331675"/>
              <a:gd name="connsiteX71" fmla="*/ 2834170 w 7147871"/>
              <a:gd name="connsiteY71" fmla="*/ 3150606 h 3331675"/>
              <a:gd name="connsiteX72" fmla="*/ 2933758 w 7147871"/>
              <a:gd name="connsiteY72" fmla="*/ 3177766 h 3331675"/>
              <a:gd name="connsiteX73" fmla="*/ 2988079 w 7147871"/>
              <a:gd name="connsiteY73" fmla="*/ 3186819 h 3331675"/>
              <a:gd name="connsiteX74" fmla="*/ 3051453 w 7147871"/>
              <a:gd name="connsiteY74" fmla="*/ 3204926 h 3331675"/>
              <a:gd name="connsiteX75" fmla="*/ 3078613 w 7147871"/>
              <a:gd name="connsiteY75" fmla="*/ 3213980 h 3331675"/>
              <a:gd name="connsiteX76" fmla="*/ 3114827 w 7147871"/>
              <a:gd name="connsiteY76" fmla="*/ 3223033 h 3331675"/>
              <a:gd name="connsiteX77" fmla="*/ 3141988 w 7147871"/>
              <a:gd name="connsiteY77" fmla="*/ 3232087 h 3331675"/>
              <a:gd name="connsiteX78" fmla="*/ 3223469 w 7147871"/>
              <a:gd name="connsiteY78" fmla="*/ 3250194 h 3331675"/>
              <a:gd name="connsiteX79" fmla="*/ 3341164 w 7147871"/>
              <a:gd name="connsiteY79" fmla="*/ 3277354 h 3331675"/>
              <a:gd name="connsiteX80" fmla="*/ 3476966 w 7147871"/>
              <a:gd name="connsiteY80" fmla="*/ 3295461 h 3331675"/>
              <a:gd name="connsiteX81" fmla="*/ 3567501 w 7147871"/>
              <a:gd name="connsiteY81" fmla="*/ 3304514 h 3331675"/>
              <a:gd name="connsiteX82" fmla="*/ 3639928 w 7147871"/>
              <a:gd name="connsiteY82" fmla="*/ 3313568 h 3331675"/>
              <a:gd name="connsiteX83" fmla="*/ 4554328 w 7147871"/>
              <a:gd name="connsiteY83" fmla="*/ 3322621 h 3331675"/>
              <a:gd name="connsiteX84" fmla="*/ 5975722 w 7147871"/>
              <a:gd name="connsiteY84" fmla="*/ 3331675 h 3331675"/>
              <a:gd name="connsiteX85" fmla="*/ 6292594 w 7147871"/>
              <a:gd name="connsiteY85" fmla="*/ 3322621 h 3331675"/>
              <a:gd name="connsiteX86" fmla="*/ 6446502 w 7147871"/>
              <a:gd name="connsiteY86" fmla="*/ 3313568 h 3331675"/>
              <a:gd name="connsiteX87" fmla="*/ 6700000 w 7147871"/>
              <a:gd name="connsiteY87" fmla="*/ 3304514 h 3331675"/>
              <a:gd name="connsiteX88" fmla="*/ 6958023 w 7147871"/>
              <a:gd name="connsiteY88" fmla="*/ 3213980 h 3331675"/>
              <a:gd name="connsiteX89" fmla="*/ 7089299 w 7147871"/>
              <a:gd name="connsiteY89" fmla="*/ 3023857 h 3331675"/>
              <a:gd name="connsiteX90" fmla="*/ 7107405 w 7147871"/>
              <a:gd name="connsiteY90" fmla="*/ 2915215 h 3331675"/>
              <a:gd name="connsiteX91" fmla="*/ 7125512 w 7147871"/>
              <a:gd name="connsiteY91" fmla="*/ 2815627 h 3331675"/>
              <a:gd name="connsiteX92" fmla="*/ 7134566 w 7147871"/>
              <a:gd name="connsiteY92" fmla="*/ 2480649 h 3331675"/>
              <a:gd name="connsiteX93" fmla="*/ 7147252 w 7147871"/>
              <a:gd name="connsiteY93" fmla="*/ 1330520 h 3331675"/>
              <a:gd name="connsiteX94" fmla="*/ 7113337 w 7147871"/>
              <a:gd name="connsiteY94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276974 w 7147871"/>
              <a:gd name="connsiteY45" fmla="*/ 2716039 h 3331675"/>
              <a:gd name="connsiteX46" fmla="*/ 1331295 w 7147871"/>
              <a:gd name="connsiteY46" fmla="*/ 2734146 h 3331675"/>
              <a:gd name="connsiteX47" fmla="*/ 1403722 w 7147871"/>
              <a:gd name="connsiteY47" fmla="*/ 2752253 h 3331675"/>
              <a:gd name="connsiteX48" fmla="*/ 1439936 w 7147871"/>
              <a:gd name="connsiteY48" fmla="*/ 2770360 h 3331675"/>
              <a:gd name="connsiteX49" fmla="*/ 1512364 w 7147871"/>
              <a:gd name="connsiteY49" fmla="*/ 2788467 h 3331675"/>
              <a:gd name="connsiteX50" fmla="*/ 1602899 w 7147871"/>
              <a:gd name="connsiteY50" fmla="*/ 2806574 h 3331675"/>
              <a:gd name="connsiteX51" fmla="*/ 1639112 w 7147871"/>
              <a:gd name="connsiteY51" fmla="*/ 2815627 h 3331675"/>
              <a:gd name="connsiteX52" fmla="*/ 1720594 w 7147871"/>
              <a:gd name="connsiteY52" fmla="*/ 2842788 h 3331675"/>
              <a:gd name="connsiteX53" fmla="*/ 1793021 w 7147871"/>
              <a:gd name="connsiteY53" fmla="*/ 2860895 h 3331675"/>
              <a:gd name="connsiteX54" fmla="*/ 1820182 w 7147871"/>
              <a:gd name="connsiteY54" fmla="*/ 2879002 h 3331675"/>
              <a:gd name="connsiteX55" fmla="*/ 1865449 w 7147871"/>
              <a:gd name="connsiteY55" fmla="*/ 2888055 h 3331675"/>
              <a:gd name="connsiteX56" fmla="*/ 1892609 w 7147871"/>
              <a:gd name="connsiteY56" fmla="*/ 2897109 h 3331675"/>
              <a:gd name="connsiteX57" fmla="*/ 1965037 w 7147871"/>
              <a:gd name="connsiteY57" fmla="*/ 2915215 h 3331675"/>
              <a:gd name="connsiteX58" fmla="*/ 2001251 w 7147871"/>
              <a:gd name="connsiteY58" fmla="*/ 2924269 h 3331675"/>
              <a:gd name="connsiteX59" fmla="*/ 2046518 w 7147871"/>
              <a:gd name="connsiteY59" fmla="*/ 2942376 h 3331675"/>
              <a:gd name="connsiteX60" fmla="*/ 2137053 w 7147871"/>
              <a:gd name="connsiteY60" fmla="*/ 2960483 h 3331675"/>
              <a:gd name="connsiteX61" fmla="*/ 2218534 w 7147871"/>
              <a:gd name="connsiteY61" fmla="*/ 2987643 h 3331675"/>
              <a:gd name="connsiteX62" fmla="*/ 2290962 w 7147871"/>
              <a:gd name="connsiteY62" fmla="*/ 3005750 h 3331675"/>
              <a:gd name="connsiteX63" fmla="*/ 2327176 w 7147871"/>
              <a:gd name="connsiteY63" fmla="*/ 3023857 h 3331675"/>
              <a:gd name="connsiteX64" fmla="*/ 2481085 w 7147871"/>
              <a:gd name="connsiteY64" fmla="*/ 3041964 h 3331675"/>
              <a:gd name="connsiteX65" fmla="*/ 2571619 w 7147871"/>
              <a:gd name="connsiteY65" fmla="*/ 3069124 h 3331675"/>
              <a:gd name="connsiteX66" fmla="*/ 2625940 w 7147871"/>
              <a:gd name="connsiteY66" fmla="*/ 3087231 h 3331675"/>
              <a:gd name="connsiteX67" fmla="*/ 2662154 w 7147871"/>
              <a:gd name="connsiteY67" fmla="*/ 3096285 h 3331675"/>
              <a:gd name="connsiteX68" fmla="*/ 2689314 w 7147871"/>
              <a:gd name="connsiteY68" fmla="*/ 3105338 h 3331675"/>
              <a:gd name="connsiteX69" fmla="*/ 2807009 w 7147871"/>
              <a:gd name="connsiteY69" fmla="*/ 3132499 h 3331675"/>
              <a:gd name="connsiteX70" fmla="*/ 2834170 w 7147871"/>
              <a:gd name="connsiteY70" fmla="*/ 3150606 h 3331675"/>
              <a:gd name="connsiteX71" fmla="*/ 2933758 w 7147871"/>
              <a:gd name="connsiteY71" fmla="*/ 3177766 h 3331675"/>
              <a:gd name="connsiteX72" fmla="*/ 2988079 w 7147871"/>
              <a:gd name="connsiteY72" fmla="*/ 3186819 h 3331675"/>
              <a:gd name="connsiteX73" fmla="*/ 3051453 w 7147871"/>
              <a:gd name="connsiteY73" fmla="*/ 3204926 h 3331675"/>
              <a:gd name="connsiteX74" fmla="*/ 3078613 w 7147871"/>
              <a:gd name="connsiteY74" fmla="*/ 3213980 h 3331675"/>
              <a:gd name="connsiteX75" fmla="*/ 3114827 w 7147871"/>
              <a:gd name="connsiteY75" fmla="*/ 3223033 h 3331675"/>
              <a:gd name="connsiteX76" fmla="*/ 3141988 w 7147871"/>
              <a:gd name="connsiteY76" fmla="*/ 3232087 h 3331675"/>
              <a:gd name="connsiteX77" fmla="*/ 3223469 w 7147871"/>
              <a:gd name="connsiteY77" fmla="*/ 3250194 h 3331675"/>
              <a:gd name="connsiteX78" fmla="*/ 3341164 w 7147871"/>
              <a:gd name="connsiteY78" fmla="*/ 3277354 h 3331675"/>
              <a:gd name="connsiteX79" fmla="*/ 3476966 w 7147871"/>
              <a:gd name="connsiteY79" fmla="*/ 3295461 h 3331675"/>
              <a:gd name="connsiteX80" fmla="*/ 3567501 w 7147871"/>
              <a:gd name="connsiteY80" fmla="*/ 3304514 h 3331675"/>
              <a:gd name="connsiteX81" fmla="*/ 3639928 w 7147871"/>
              <a:gd name="connsiteY81" fmla="*/ 3313568 h 3331675"/>
              <a:gd name="connsiteX82" fmla="*/ 4554328 w 7147871"/>
              <a:gd name="connsiteY82" fmla="*/ 3322621 h 3331675"/>
              <a:gd name="connsiteX83" fmla="*/ 5975722 w 7147871"/>
              <a:gd name="connsiteY83" fmla="*/ 3331675 h 3331675"/>
              <a:gd name="connsiteX84" fmla="*/ 6292594 w 7147871"/>
              <a:gd name="connsiteY84" fmla="*/ 3322621 h 3331675"/>
              <a:gd name="connsiteX85" fmla="*/ 6446502 w 7147871"/>
              <a:gd name="connsiteY85" fmla="*/ 3313568 h 3331675"/>
              <a:gd name="connsiteX86" fmla="*/ 6700000 w 7147871"/>
              <a:gd name="connsiteY86" fmla="*/ 3304514 h 3331675"/>
              <a:gd name="connsiteX87" fmla="*/ 6958023 w 7147871"/>
              <a:gd name="connsiteY87" fmla="*/ 3213980 h 3331675"/>
              <a:gd name="connsiteX88" fmla="*/ 7089299 w 7147871"/>
              <a:gd name="connsiteY88" fmla="*/ 3023857 h 3331675"/>
              <a:gd name="connsiteX89" fmla="*/ 7107405 w 7147871"/>
              <a:gd name="connsiteY89" fmla="*/ 2915215 h 3331675"/>
              <a:gd name="connsiteX90" fmla="*/ 7125512 w 7147871"/>
              <a:gd name="connsiteY90" fmla="*/ 2815627 h 3331675"/>
              <a:gd name="connsiteX91" fmla="*/ 7134566 w 7147871"/>
              <a:gd name="connsiteY91" fmla="*/ 2480649 h 3331675"/>
              <a:gd name="connsiteX92" fmla="*/ 7147252 w 7147871"/>
              <a:gd name="connsiteY92" fmla="*/ 1330520 h 3331675"/>
              <a:gd name="connsiteX93" fmla="*/ 7113337 w 7147871"/>
              <a:gd name="connsiteY93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331295 w 7147871"/>
              <a:gd name="connsiteY45" fmla="*/ 2734146 h 3331675"/>
              <a:gd name="connsiteX46" fmla="*/ 1403722 w 7147871"/>
              <a:gd name="connsiteY46" fmla="*/ 2752253 h 3331675"/>
              <a:gd name="connsiteX47" fmla="*/ 1439936 w 7147871"/>
              <a:gd name="connsiteY47" fmla="*/ 2770360 h 3331675"/>
              <a:gd name="connsiteX48" fmla="*/ 1512364 w 7147871"/>
              <a:gd name="connsiteY48" fmla="*/ 2788467 h 3331675"/>
              <a:gd name="connsiteX49" fmla="*/ 1602899 w 7147871"/>
              <a:gd name="connsiteY49" fmla="*/ 2806574 h 3331675"/>
              <a:gd name="connsiteX50" fmla="*/ 1639112 w 7147871"/>
              <a:gd name="connsiteY50" fmla="*/ 2815627 h 3331675"/>
              <a:gd name="connsiteX51" fmla="*/ 1720594 w 7147871"/>
              <a:gd name="connsiteY51" fmla="*/ 2842788 h 3331675"/>
              <a:gd name="connsiteX52" fmla="*/ 1793021 w 7147871"/>
              <a:gd name="connsiteY52" fmla="*/ 2860895 h 3331675"/>
              <a:gd name="connsiteX53" fmla="*/ 1820182 w 7147871"/>
              <a:gd name="connsiteY53" fmla="*/ 2879002 h 3331675"/>
              <a:gd name="connsiteX54" fmla="*/ 1865449 w 7147871"/>
              <a:gd name="connsiteY54" fmla="*/ 2888055 h 3331675"/>
              <a:gd name="connsiteX55" fmla="*/ 1892609 w 7147871"/>
              <a:gd name="connsiteY55" fmla="*/ 2897109 h 3331675"/>
              <a:gd name="connsiteX56" fmla="*/ 1965037 w 7147871"/>
              <a:gd name="connsiteY56" fmla="*/ 2915215 h 3331675"/>
              <a:gd name="connsiteX57" fmla="*/ 2001251 w 7147871"/>
              <a:gd name="connsiteY57" fmla="*/ 2924269 h 3331675"/>
              <a:gd name="connsiteX58" fmla="*/ 2046518 w 7147871"/>
              <a:gd name="connsiteY58" fmla="*/ 2942376 h 3331675"/>
              <a:gd name="connsiteX59" fmla="*/ 2137053 w 7147871"/>
              <a:gd name="connsiteY59" fmla="*/ 2960483 h 3331675"/>
              <a:gd name="connsiteX60" fmla="*/ 2218534 w 7147871"/>
              <a:gd name="connsiteY60" fmla="*/ 2987643 h 3331675"/>
              <a:gd name="connsiteX61" fmla="*/ 2290962 w 7147871"/>
              <a:gd name="connsiteY61" fmla="*/ 3005750 h 3331675"/>
              <a:gd name="connsiteX62" fmla="*/ 2327176 w 7147871"/>
              <a:gd name="connsiteY62" fmla="*/ 3023857 h 3331675"/>
              <a:gd name="connsiteX63" fmla="*/ 2481085 w 7147871"/>
              <a:gd name="connsiteY63" fmla="*/ 3041964 h 3331675"/>
              <a:gd name="connsiteX64" fmla="*/ 2571619 w 7147871"/>
              <a:gd name="connsiteY64" fmla="*/ 3069124 h 3331675"/>
              <a:gd name="connsiteX65" fmla="*/ 2625940 w 7147871"/>
              <a:gd name="connsiteY65" fmla="*/ 3087231 h 3331675"/>
              <a:gd name="connsiteX66" fmla="*/ 2662154 w 7147871"/>
              <a:gd name="connsiteY66" fmla="*/ 3096285 h 3331675"/>
              <a:gd name="connsiteX67" fmla="*/ 2689314 w 7147871"/>
              <a:gd name="connsiteY67" fmla="*/ 3105338 h 3331675"/>
              <a:gd name="connsiteX68" fmla="*/ 2807009 w 7147871"/>
              <a:gd name="connsiteY68" fmla="*/ 3132499 h 3331675"/>
              <a:gd name="connsiteX69" fmla="*/ 2834170 w 7147871"/>
              <a:gd name="connsiteY69" fmla="*/ 3150606 h 3331675"/>
              <a:gd name="connsiteX70" fmla="*/ 2933758 w 7147871"/>
              <a:gd name="connsiteY70" fmla="*/ 3177766 h 3331675"/>
              <a:gd name="connsiteX71" fmla="*/ 2988079 w 7147871"/>
              <a:gd name="connsiteY71" fmla="*/ 3186819 h 3331675"/>
              <a:gd name="connsiteX72" fmla="*/ 3051453 w 7147871"/>
              <a:gd name="connsiteY72" fmla="*/ 3204926 h 3331675"/>
              <a:gd name="connsiteX73" fmla="*/ 3078613 w 7147871"/>
              <a:gd name="connsiteY73" fmla="*/ 3213980 h 3331675"/>
              <a:gd name="connsiteX74" fmla="*/ 3114827 w 7147871"/>
              <a:gd name="connsiteY74" fmla="*/ 3223033 h 3331675"/>
              <a:gd name="connsiteX75" fmla="*/ 3141988 w 7147871"/>
              <a:gd name="connsiteY75" fmla="*/ 3232087 h 3331675"/>
              <a:gd name="connsiteX76" fmla="*/ 3223469 w 7147871"/>
              <a:gd name="connsiteY76" fmla="*/ 3250194 h 3331675"/>
              <a:gd name="connsiteX77" fmla="*/ 3341164 w 7147871"/>
              <a:gd name="connsiteY77" fmla="*/ 3277354 h 3331675"/>
              <a:gd name="connsiteX78" fmla="*/ 3476966 w 7147871"/>
              <a:gd name="connsiteY78" fmla="*/ 3295461 h 3331675"/>
              <a:gd name="connsiteX79" fmla="*/ 3567501 w 7147871"/>
              <a:gd name="connsiteY79" fmla="*/ 3304514 h 3331675"/>
              <a:gd name="connsiteX80" fmla="*/ 3639928 w 7147871"/>
              <a:gd name="connsiteY80" fmla="*/ 3313568 h 3331675"/>
              <a:gd name="connsiteX81" fmla="*/ 4554328 w 7147871"/>
              <a:gd name="connsiteY81" fmla="*/ 3322621 h 3331675"/>
              <a:gd name="connsiteX82" fmla="*/ 5975722 w 7147871"/>
              <a:gd name="connsiteY82" fmla="*/ 3331675 h 3331675"/>
              <a:gd name="connsiteX83" fmla="*/ 6292594 w 7147871"/>
              <a:gd name="connsiteY83" fmla="*/ 3322621 h 3331675"/>
              <a:gd name="connsiteX84" fmla="*/ 6446502 w 7147871"/>
              <a:gd name="connsiteY84" fmla="*/ 3313568 h 3331675"/>
              <a:gd name="connsiteX85" fmla="*/ 6700000 w 7147871"/>
              <a:gd name="connsiteY85" fmla="*/ 3304514 h 3331675"/>
              <a:gd name="connsiteX86" fmla="*/ 6958023 w 7147871"/>
              <a:gd name="connsiteY86" fmla="*/ 3213980 h 3331675"/>
              <a:gd name="connsiteX87" fmla="*/ 7089299 w 7147871"/>
              <a:gd name="connsiteY87" fmla="*/ 3023857 h 3331675"/>
              <a:gd name="connsiteX88" fmla="*/ 7107405 w 7147871"/>
              <a:gd name="connsiteY88" fmla="*/ 2915215 h 3331675"/>
              <a:gd name="connsiteX89" fmla="*/ 7125512 w 7147871"/>
              <a:gd name="connsiteY89" fmla="*/ 2815627 h 3331675"/>
              <a:gd name="connsiteX90" fmla="*/ 7134566 w 7147871"/>
              <a:gd name="connsiteY90" fmla="*/ 2480649 h 3331675"/>
              <a:gd name="connsiteX91" fmla="*/ 7147252 w 7147871"/>
              <a:gd name="connsiteY91" fmla="*/ 1330520 h 3331675"/>
              <a:gd name="connsiteX92" fmla="*/ 7113337 w 7147871"/>
              <a:gd name="connsiteY92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403722 w 7147871"/>
              <a:gd name="connsiteY45" fmla="*/ 2752253 h 3331675"/>
              <a:gd name="connsiteX46" fmla="*/ 1439936 w 7147871"/>
              <a:gd name="connsiteY46" fmla="*/ 2770360 h 3331675"/>
              <a:gd name="connsiteX47" fmla="*/ 1512364 w 7147871"/>
              <a:gd name="connsiteY47" fmla="*/ 2788467 h 3331675"/>
              <a:gd name="connsiteX48" fmla="*/ 1602899 w 7147871"/>
              <a:gd name="connsiteY48" fmla="*/ 2806574 h 3331675"/>
              <a:gd name="connsiteX49" fmla="*/ 1639112 w 7147871"/>
              <a:gd name="connsiteY49" fmla="*/ 2815627 h 3331675"/>
              <a:gd name="connsiteX50" fmla="*/ 1720594 w 7147871"/>
              <a:gd name="connsiteY50" fmla="*/ 2842788 h 3331675"/>
              <a:gd name="connsiteX51" fmla="*/ 1793021 w 7147871"/>
              <a:gd name="connsiteY51" fmla="*/ 2860895 h 3331675"/>
              <a:gd name="connsiteX52" fmla="*/ 1820182 w 7147871"/>
              <a:gd name="connsiteY52" fmla="*/ 2879002 h 3331675"/>
              <a:gd name="connsiteX53" fmla="*/ 1865449 w 7147871"/>
              <a:gd name="connsiteY53" fmla="*/ 2888055 h 3331675"/>
              <a:gd name="connsiteX54" fmla="*/ 1892609 w 7147871"/>
              <a:gd name="connsiteY54" fmla="*/ 2897109 h 3331675"/>
              <a:gd name="connsiteX55" fmla="*/ 1965037 w 7147871"/>
              <a:gd name="connsiteY55" fmla="*/ 2915215 h 3331675"/>
              <a:gd name="connsiteX56" fmla="*/ 2001251 w 7147871"/>
              <a:gd name="connsiteY56" fmla="*/ 2924269 h 3331675"/>
              <a:gd name="connsiteX57" fmla="*/ 2046518 w 7147871"/>
              <a:gd name="connsiteY57" fmla="*/ 2942376 h 3331675"/>
              <a:gd name="connsiteX58" fmla="*/ 2137053 w 7147871"/>
              <a:gd name="connsiteY58" fmla="*/ 2960483 h 3331675"/>
              <a:gd name="connsiteX59" fmla="*/ 2218534 w 7147871"/>
              <a:gd name="connsiteY59" fmla="*/ 2987643 h 3331675"/>
              <a:gd name="connsiteX60" fmla="*/ 2290962 w 7147871"/>
              <a:gd name="connsiteY60" fmla="*/ 3005750 h 3331675"/>
              <a:gd name="connsiteX61" fmla="*/ 2327176 w 7147871"/>
              <a:gd name="connsiteY61" fmla="*/ 3023857 h 3331675"/>
              <a:gd name="connsiteX62" fmla="*/ 2481085 w 7147871"/>
              <a:gd name="connsiteY62" fmla="*/ 3041964 h 3331675"/>
              <a:gd name="connsiteX63" fmla="*/ 2571619 w 7147871"/>
              <a:gd name="connsiteY63" fmla="*/ 3069124 h 3331675"/>
              <a:gd name="connsiteX64" fmla="*/ 2625940 w 7147871"/>
              <a:gd name="connsiteY64" fmla="*/ 3087231 h 3331675"/>
              <a:gd name="connsiteX65" fmla="*/ 2662154 w 7147871"/>
              <a:gd name="connsiteY65" fmla="*/ 3096285 h 3331675"/>
              <a:gd name="connsiteX66" fmla="*/ 2689314 w 7147871"/>
              <a:gd name="connsiteY66" fmla="*/ 3105338 h 3331675"/>
              <a:gd name="connsiteX67" fmla="*/ 2807009 w 7147871"/>
              <a:gd name="connsiteY67" fmla="*/ 3132499 h 3331675"/>
              <a:gd name="connsiteX68" fmla="*/ 2834170 w 7147871"/>
              <a:gd name="connsiteY68" fmla="*/ 3150606 h 3331675"/>
              <a:gd name="connsiteX69" fmla="*/ 2933758 w 7147871"/>
              <a:gd name="connsiteY69" fmla="*/ 3177766 h 3331675"/>
              <a:gd name="connsiteX70" fmla="*/ 2988079 w 7147871"/>
              <a:gd name="connsiteY70" fmla="*/ 3186819 h 3331675"/>
              <a:gd name="connsiteX71" fmla="*/ 3051453 w 7147871"/>
              <a:gd name="connsiteY71" fmla="*/ 3204926 h 3331675"/>
              <a:gd name="connsiteX72" fmla="*/ 3078613 w 7147871"/>
              <a:gd name="connsiteY72" fmla="*/ 3213980 h 3331675"/>
              <a:gd name="connsiteX73" fmla="*/ 3114827 w 7147871"/>
              <a:gd name="connsiteY73" fmla="*/ 3223033 h 3331675"/>
              <a:gd name="connsiteX74" fmla="*/ 3141988 w 7147871"/>
              <a:gd name="connsiteY74" fmla="*/ 3232087 h 3331675"/>
              <a:gd name="connsiteX75" fmla="*/ 3223469 w 7147871"/>
              <a:gd name="connsiteY75" fmla="*/ 3250194 h 3331675"/>
              <a:gd name="connsiteX76" fmla="*/ 3341164 w 7147871"/>
              <a:gd name="connsiteY76" fmla="*/ 3277354 h 3331675"/>
              <a:gd name="connsiteX77" fmla="*/ 3476966 w 7147871"/>
              <a:gd name="connsiteY77" fmla="*/ 3295461 h 3331675"/>
              <a:gd name="connsiteX78" fmla="*/ 3567501 w 7147871"/>
              <a:gd name="connsiteY78" fmla="*/ 3304514 h 3331675"/>
              <a:gd name="connsiteX79" fmla="*/ 3639928 w 7147871"/>
              <a:gd name="connsiteY79" fmla="*/ 3313568 h 3331675"/>
              <a:gd name="connsiteX80" fmla="*/ 4554328 w 7147871"/>
              <a:gd name="connsiteY80" fmla="*/ 3322621 h 3331675"/>
              <a:gd name="connsiteX81" fmla="*/ 5975722 w 7147871"/>
              <a:gd name="connsiteY81" fmla="*/ 3331675 h 3331675"/>
              <a:gd name="connsiteX82" fmla="*/ 6292594 w 7147871"/>
              <a:gd name="connsiteY82" fmla="*/ 3322621 h 3331675"/>
              <a:gd name="connsiteX83" fmla="*/ 6446502 w 7147871"/>
              <a:gd name="connsiteY83" fmla="*/ 3313568 h 3331675"/>
              <a:gd name="connsiteX84" fmla="*/ 6700000 w 7147871"/>
              <a:gd name="connsiteY84" fmla="*/ 3304514 h 3331675"/>
              <a:gd name="connsiteX85" fmla="*/ 6958023 w 7147871"/>
              <a:gd name="connsiteY85" fmla="*/ 3213980 h 3331675"/>
              <a:gd name="connsiteX86" fmla="*/ 7089299 w 7147871"/>
              <a:gd name="connsiteY86" fmla="*/ 3023857 h 3331675"/>
              <a:gd name="connsiteX87" fmla="*/ 7107405 w 7147871"/>
              <a:gd name="connsiteY87" fmla="*/ 2915215 h 3331675"/>
              <a:gd name="connsiteX88" fmla="*/ 7125512 w 7147871"/>
              <a:gd name="connsiteY88" fmla="*/ 2815627 h 3331675"/>
              <a:gd name="connsiteX89" fmla="*/ 7134566 w 7147871"/>
              <a:gd name="connsiteY89" fmla="*/ 2480649 h 3331675"/>
              <a:gd name="connsiteX90" fmla="*/ 7147252 w 7147871"/>
              <a:gd name="connsiteY90" fmla="*/ 1330520 h 3331675"/>
              <a:gd name="connsiteX91" fmla="*/ 7113337 w 7147871"/>
              <a:gd name="connsiteY91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439936 w 7147871"/>
              <a:gd name="connsiteY45" fmla="*/ 2770360 h 3331675"/>
              <a:gd name="connsiteX46" fmla="*/ 1512364 w 7147871"/>
              <a:gd name="connsiteY46" fmla="*/ 2788467 h 3331675"/>
              <a:gd name="connsiteX47" fmla="*/ 1602899 w 7147871"/>
              <a:gd name="connsiteY47" fmla="*/ 2806574 h 3331675"/>
              <a:gd name="connsiteX48" fmla="*/ 1639112 w 7147871"/>
              <a:gd name="connsiteY48" fmla="*/ 2815627 h 3331675"/>
              <a:gd name="connsiteX49" fmla="*/ 1720594 w 7147871"/>
              <a:gd name="connsiteY49" fmla="*/ 2842788 h 3331675"/>
              <a:gd name="connsiteX50" fmla="*/ 1793021 w 7147871"/>
              <a:gd name="connsiteY50" fmla="*/ 2860895 h 3331675"/>
              <a:gd name="connsiteX51" fmla="*/ 1820182 w 7147871"/>
              <a:gd name="connsiteY51" fmla="*/ 2879002 h 3331675"/>
              <a:gd name="connsiteX52" fmla="*/ 1865449 w 7147871"/>
              <a:gd name="connsiteY52" fmla="*/ 2888055 h 3331675"/>
              <a:gd name="connsiteX53" fmla="*/ 1892609 w 7147871"/>
              <a:gd name="connsiteY53" fmla="*/ 2897109 h 3331675"/>
              <a:gd name="connsiteX54" fmla="*/ 1965037 w 7147871"/>
              <a:gd name="connsiteY54" fmla="*/ 2915215 h 3331675"/>
              <a:gd name="connsiteX55" fmla="*/ 2001251 w 7147871"/>
              <a:gd name="connsiteY55" fmla="*/ 2924269 h 3331675"/>
              <a:gd name="connsiteX56" fmla="*/ 2046518 w 7147871"/>
              <a:gd name="connsiteY56" fmla="*/ 2942376 h 3331675"/>
              <a:gd name="connsiteX57" fmla="*/ 2137053 w 7147871"/>
              <a:gd name="connsiteY57" fmla="*/ 2960483 h 3331675"/>
              <a:gd name="connsiteX58" fmla="*/ 2218534 w 7147871"/>
              <a:gd name="connsiteY58" fmla="*/ 2987643 h 3331675"/>
              <a:gd name="connsiteX59" fmla="*/ 2290962 w 7147871"/>
              <a:gd name="connsiteY59" fmla="*/ 3005750 h 3331675"/>
              <a:gd name="connsiteX60" fmla="*/ 2327176 w 7147871"/>
              <a:gd name="connsiteY60" fmla="*/ 3023857 h 3331675"/>
              <a:gd name="connsiteX61" fmla="*/ 2481085 w 7147871"/>
              <a:gd name="connsiteY61" fmla="*/ 3041964 h 3331675"/>
              <a:gd name="connsiteX62" fmla="*/ 2571619 w 7147871"/>
              <a:gd name="connsiteY62" fmla="*/ 3069124 h 3331675"/>
              <a:gd name="connsiteX63" fmla="*/ 2625940 w 7147871"/>
              <a:gd name="connsiteY63" fmla="*/ 3087231 h 3331675"/>
              <a:gd name="connsiteX64" fmla="*/ 2662154 w 7147871"/>
              <a:gd name="connsiteY64" fmla="*/ 3096285 h 3331675"/>
              <a:gd name="connsiteX65" fmla="*/ 2689314 w 7147871"/>
              <a:gd name="connsiteY65" fmla="*/ 3105338 h 3331675"/>
              <a:gd name="connsiteX66" fmla="*/ 2807009 w 7147871"/>
              <a:gd name="connsiteY66" fmla="*/ 3132499 h 3331675"/>
              <a:gd name="connsiteX67" fmla="*/ 2834170 w 7147871"/>
              <a:gd name="connsiteY67" fmla="*/ 3150606 h 3331675"/>
              <a:gd name="connsiteX68" fmla="*/ 2933758 w 7147871"/>
              <a:gd name="connsiteY68" fmla="*/ 3177766 h 3331675"/>
              <a:gd name="connsiteX69" fmla="*/ 2988079 w 7147871"/>
              <a:gd name="connsiteY69" fmla="*/ 3186819 h 3331675"/>
              <a:gd name="connsiteX70" fmla="*/ 3051453 w 7147871"/>
              <a:gd name="connsiteY70" fmla="*/ 3204926 h 3331675"/>
              <a:gd name="connsiteX71" fmla="*/ 3078613 w 7147871"/>
              <a:gd name="connsiteY71" fmla="*/ 3213980 h 3331675"/>
              <a:gd name="connsiteX72" fmla="*/ 3114827 w 7147871"/>
              <a:gd name="connsiteY72" fmla="*/ 3223033 h 3331675"/>
              <a:gd name="connsiteX73" fmla="*/ 3141988 w 7147871"/>
              <a:gd name="connsiteY73" fmla="*/ 3232087 h 3331675"/>
              <a:gd name="connsiteX74" fmla="*/ 3223469 w 7147871"/>
              <a:gd name="connsiteY74" fmla="*/ 3250194 h 3331675"/>
              <a:gd name="connsiteX75" fmla="*/ 3341164 w 7147871"/>
              <a:gd name="connsiteY75" fmla="*/ 3277354 h 3331675"/>
              <a:gd name="connsiteX76" fmla="*/ 3476966 w 7147871"/>
              <a:gd name="connsiteY76" fmla="*/ 3295461 h 3331675"/>
              <a:gd name="connsiteX77" fmla="*/ 3567501 w 7147871"/>
              <a:gd name="connsiteY77" fmla="*/ 3304514 h 3331675"/>
              <a:gd name="connsiteX78" fmla="*/ 3639928 w 7147871"/>
              <a:gd name="connsiteY78" fmla="*/ 3313568 h 3331675"/>
              <a:gd name="connsiteX79" fmla="*/ 4554328 w 7147871"/>
              <a:gd name="connsiteY79" fmla="*/ 3322621 h 3331675"/>
              <a:gd name="connsiteX80" fmla="*/ 5975722 w 7147871"/>
              <a:gd name="connsiteY80" fmla="*/ 3331675 h 3331675"/>
              <a:gd name="connsiteX81" fmla="*/ 6292594 w 7147871"/>
              <a:gd name="connsiteY81" fmla="*/ 3322621 h 3331675"/>
              <a:gd name="connsiteX82" fmla="*/ 6446502 w 7147871"/>
              <a:gd name="connsiteY82" fmla="*/ 3313568 h 3331675"/>
              <a:gd name="connsiteX83" fmla="*/ 6700000 w 7147871"/>
              <a:gd name="connsiteY83" fmla="*/ 3304514 h 3331675"/>
              <a:gd name="connsiteX84" fmla="*/ 6958023 w 7147871"/>
              <a:gd name="connsiteY84" fmla="*/ 3213980 h 3331675"/>
              <a:gd name="connsiteX85" fmla="*/ 7089299 w 7147871"/>
              <a:gd name="connsiteY85" fmla="*/ 3023857 h 3331675"/>
              <a:gd name="connsiteX86" fmla="*/ 7107405 w 7147871"/>
              <a:gd name="connsiteY86" fmla="*/ 2915215 h 3331675"/>
              <a:gd name="connsiteX87" fmla="*/ 7125512 w 7147871"/>
              <a:gd name="connsiteY87" fmla="*/ 2815627 h 3331675"/>
              <a:gd name="connsiteX88" fmla="*/ 7134566 w 7147871"/>
              <a:gd name="connsiteY88" fmla="*/ 2480649 h 3331675"/>
              <a:gd name="connsiteX89" fmla="*/ 7147252 w 7147871"/>
              <a:gd name="connsiteY89" fmla="*/ 1330520 h 3331675"/>
              <a:gd name="connsiteX90" fmla="*/ 7113337 w 7147871"/>
              <a:gd name="connsiteY9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512364 w 7147871"/>
              <a:gd name="connsiteY45" fmla="*/ 2788467 h 3331675"/>
              <a:gd name="connsiteX46" fmla="*/ 1602899 w 7147871"/>
              <a:gd name="connsiteY46" fmla="*/ 2806574 h 3331675"/>
              <a:gd name="connsiteX47" fmla="*/ 1639112 w 7147871"/>
              <a:gd name="connsiteY47" fmla="*/ 2815627 h 3331675"/>
              <a:gd name="connsiteX48" fmla="*/ 1720594 w 7147871"/>
              <a:gd name="connsiteY48" fmla="*/ 2842788 h 3331675"/>
              <a:gd name="connsiteX49" fmla="*/ 1793021 w 7147871"/>
              <a:gd name="connsiteY49" fmla="*/ 2860895 h 3331675"/>
              <a:gd name="connsiteX50" fmla="*/ 1820182 w 7147871"/>
              <a:gd name="connsiteY50" fmla="*/ 2879002 h 3331675"/>
              <a:gd name="connsiteX51" fmla="*/ 1865449 w 7147871"/>
              <a:gd name="connsiteY51" fmla="*/ 2888055 h 3331675"/>
              <a:gd name="connsiteX52" fmla="*/ 1892609 w 7147871"/>
              <a:gd name="connsiteY52" fmla="*/ 2897109 h 3331675"/>
              <a:gd name="connsiteX53" fmla="*/ 1965037 w 7147871"/>
              <a:gd name="connsiteY53" fmla="*/ 2915215 h 3331675"/>
              <a:gd name="connsiteX54" fmla="*/ 2001251 w 7147871"/>
              <a:gd name="connsiteY54" fmla="*/ 2924269 h 3331675"/>
              <a:gd name="connsiteX55" fmla="*/ 2046518 w 7147871"/>
              <a:gd name="connsiteY55" fmla="*/ 2942376 h 3331675"/>
              <a:gd name="connsiteX56" fmla="*/ 2137053 w 7147871"/>
              <a:gd name="connsiteY56" fmla="*/ 2960483 h 3331675"/>
              <a:gd name="connsiteX57" fmla="*/ 2218534 w 7147871"/>
              <a:gd name="connsiteY57" fmla="*/ 2987643 h 3331675"/>
              <a:gd name="connsiteX58" fmla="*/ 2290962 w 7147871"/>
              <a:gd name="connsiteY58" fmla="*/ 3005750 h 3331675"/>
              <a:gd name="connsiteX59" fmla="*/ 2327176 w 7147871"/>
              <a:gd name="connsiteY59" fmla="*/ 3023857 h 3331675"/>
              <a:gd name="connsiteX60" fmla="*/ 2481085 w 7147871"/>
              <a:gd name="connsiteY60" fmla="*/ 3041964 h 3331675"/>
              <a:gd name="connsiteX61" fmla="*/ 2571619 w 7147871"/>
              <a:gd name="connsiteY61" fmla="*/ 3069124 h 3331675"/>
              <a:gd name="connsiteX62" fmla="*/ 2625940 w 7147871"/>
              <a:gd name="connsiteY62" fmla="*/ 3087231 h 3331675"/>
              <a:gd name="connsiteX63" fmla="*/ 2662154 w 7147871"/>
              <a:gd name="connsiteY63" fmla="*/ 3096285 h 3331675"/>
              <a:gd name="connsiteX64" fmla="*/ 2689314 w 7147871"/>
              <a:gd name="connsiteY64" fmla="*/ 3105338 h 3331675"/>
              <a:gd name="connsiteX65" fmla="*/ 2807009 w 7147871"/>
              <a:gd name="connsiteY65" fmla="*/ 3132499 h 3331675"/>
              <a:gd name="connsiteX66" fmla="*/ 2834170 w 7147871"/>
              <a:gd name="connsiteY66" fmla="*/ 3150606 h 3331675"/>
              <a:gd name="connsiteX67" fmla="*/ 2933758 w 7147871"/>
              <a:gd name="connsiteY67" fmla="*/ 3177766 h 3331675"/>
              <a:gd name="connsiteX68" fmla="*/ 2988079 w 7147871"/>
              <a:gd name="connsiteY68" fmla="*/ 3186819 h 3331675"/>
              <a:gd name="connsiteX69" fmla="*/ 3051453 w 7147871"/>
              <a:gd name="connsiteY69" fmla="*/ 3204926 h 3331675"/>
              <a:gd name="connsiteX70" fmla="*/ 3078613 w 7147871"/>
              <a:gd name="connsiteY70" fmla="*/ 3213980 h 3331675"/>
              <a:gd name="connsiteX71" fmla="*/ 3114827 w 7147871"/>
              <a:gd name="connsiteY71" fmla="*/ 3223033 h 3331675"/>
              <a:gd name="connsiteX72" fmla="*/ 3141988 w 7147871"/>
              <a:gd name="connsiteY72" fmla="*/ 3232087 h 3331675"/>
              <a:gd name="connsiteX73" fmla="*/ 3223469 w 7147871"/>
              <a:gd name="connsiteY73" fmla="*/ 3250194 h 3331675"/>
              <a:gd name="connsiteX74" fmla="*/ 3341164 w 7147871"/>
              <a:gd name="connsiteY74" fmla="*/ 3277354 h 3331675"/>
              <a:gd name="connsiteX75" fmla="*/ 3476966 w 7147871"/>
              <a:gd name="connsiteY75" fmla="*/ 3295461 h 3331675"/>
              <a:gd name="connsiteX76" fmla="*/ 3567501 w 7147871"/>
              <a:gd name="connsiteY76" fmla="*/ 3304514 h 3331675"/>
              <a:gd name="connsiteX77" fmla="*/ 3639928 w 7147871"/>
              <a:gd name="connsiteY77" fmla="*/ 3313568 h 3331675"/>
              <a:gd name="connsiteX78" fmla="*/ 4554328 w 7147871"/>
              <a:gd name="connsiteY78" fmla="*/ 3322621 h 3331675"/>
              <a:gd name="connsiteX79" fmla="*/ 5975722 w 7147871"/>
              <a:gd name="connsiteY79" fmla="*/ 3331675 h 3331675"/>
              <a:gd name="connsiteX80" fmla="*/ 6292594 w 7147871"/>
              <a:gd name="connsiteY80" fmla="*/ 3322621 h 3331675"/>
              <a:gd name="connsiteX81" fmla="*/ 6446502 w 7147871"/>
              <a:gd name="connsiteY81" fmla="*/ 3313568 h 3331675"/>
              <a:gd name="connsiteX82" fmla="*/ 6700000 w 7147871"/>
              <a:gd name="connsiteY82" fmla="*/ 3304514 h 3331675"/>
              <a:gd name="connsiteX83" fmla="*/ 6958023 w 7147871"/>
              <a:gd name="connsiteY83" fmla="*/ 3213980 h 3331675"/>
              <a:gd name="connsiteX84" fmla="*/ 7089299 w 7147871"/>
              <a:gd name="connsiteY84" fmla="*/ 3023857 h 3331675"/>
              <a:gd name="connsiteX85" fmla="*/ 7107405 w 7147871"/>
              <a:gd name="connsiteY85" fmla="*/ 2915215 h 3331675"/>
              <a:gd name="connsiteX86" fmla="*/ 7125512 w 7147871"/>
              <a:gd name="connsiteY86" fmla="*/ 2815627 h 3331675"/>
              <a:gd name="connsiteX87" fmla="*/ 7134566 w 7147871"/>
              <a:gd name="connsiteY87" fmla="*/ 2480649 h 3331675"/>
              <a:gd name="connsiteX88" fmla="*/ 7147252 w 7147871"/>
              <a:gd name="connsiteY88" fmla="*/ 1330520 h 3331675"/>
              <a:gd name="connsiteX89" fmla="*/ 7113337 w 7147871"/>
              <a:gd name="connsiteY89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602899 w 7147871"/>
              <a:gd name="connsiteY45" fmla="*/ 2806574 h 3331675"/>
              <a:gd name="connsiteX46" fmla="*/ 1639112 w 7147871"/>
              <a:gd name="connsiteY46" fmla="*/ 2815627 h 3331675"/>
              <a:gd name="connsiteX47" fmla="*/ 1720594 w 7147871"/>
              <a:gd name="connsiteY47" fmla="*/ 2842788 h 3331675"/>
              <a:gd name="connsiteX48" fmla="*/ 1793021 w 7147871"/>
              <a:gd name="connsiteY48" fmla="*/ 2860895 h 3331675"/>
              <a:gd name="connsiteX49" fmla="*/ 1820182 w 7147871"/>
              <a:gd name="connsiteY49" fmla="*/ 2879002 h 3331675"/>
              <a:gd name="connsiteX50" fmla="*/ 1865449 w 7147871"/>
              <a:gd name="connsiteY50" fmla="*/ 2888055 h 3331675"/>
              <a:gd name="connsiteX51" fmla="*/ 1892609 w 7147871"/>
              <a:gd name="connsiteY51" fmla="*/ 2897109 h 3331675"/>
              <a:gd name="connsiteX52" fmla="*/ 1965037 w 7147871"/>
              <a:gd name="connsiteY52" fmla="*/ 2915215 h 3331675"/>
              <a:gd name="connsiteX53" fmla="*/ 2001251 w 7147871"/>
              <a:gd name="connsiteY53" fmla="*/ 2924269 h 3331675"/>
              <a:gd name="connsiteX54" fmla="*/ 2046518 w 7147871"/>
              <a:gd name="connsiteY54" fmla="*/ 2942376 h 3331675"/>
              <a:gd name="connsiteX55" fmla="*/ 2137053 w 7147871"/>
              <a:gd name="connsiteY55" fmla="*/ 2960483 h 3331675"/>
              <a:gd name="connsiteX56" fmla="*/ 2218534 w 7147871"/>
              <a:gd name="connsiteY56" fmla="*/ 2987643 h 3331675"/>
              <a:gd name="connsiteX57" fmla="*/ 2290962 w 7147871"/>
              <a:gd name="connsiteY57" fmla="*/ 3005750 h 3331675"/>
              <a:gd name="connsiteX58" fmla="*/ 2327176 w 7147871"/>
              <a:gd name="connsiteY58" fmla="*/ 3023857 h 3331675"/>
              <a:gd name="connsiteX59" fmla="*/ 2481085 w 7147871"/>
              <a:gd name="connsiteY59" fmla="*/ 3041964 h 3331675"/>
              <a:gd name="connsiteX60" fmla="*/ 2571619 w 7147871"/>
              <a:gd name="connsiteY60" fmla="*/ 3069124 h 3331675"/>
              <a:gd name="connsiteX61" fmla="*/ 2625940 w 7147871"/>
              <a:gd name="connsiteY61" fmla="*/ 3087231 h 3331675"/>
              <a:gd name="connsiteX62" fmla="*/ 2662154 w 7147871"/>
              <a:gd name="connsiteY62" fmla="*/ 3096285 h 3331675"/>
              <a:gd name="connsiteX63" fmla="*/ 2689314 w 7147871"/>
              <a:gd name="connsiteY63" fmla="*/ 3105338 h 3331675"/>
              <a:gd name="connsiteX64" fmla="*/ 2807009 w 7147871"/>
              <a:gd name="connsiteY64" fmla="*/ 3132499 h 3331675"/>
              <a:gd name="connsiteX65" fmla="*/ 2834170 w 7147871"/>
              <a:gd name="connsiteY65" fmla="*/ 3150606 h 3331675"/>
              <a:gd name="connsiteX66" fmla="*/ 2933758 w 7147871"/>
              <a:gd name="connsiteY66" fmla="*/ 3177766 h 3331675"/>
              <a:gd name="connsiteX67" fmla="*/ 2988079 w 7147871"/>
              <a:gd name="connsiteY67" fmla="*/ 3186819 h 3331675"/>
              <a:gd name="connsiteX68" fmla="*/ 3051453 w 7147871"/>
              <a:gd name="connsiteY68" fmla="*/ 3204926 h 3331675"/>
              <a:gd name="connsiteX69" fmla="*/ 3078613 w 7147871"/>
              <a:gd name="connsiteY69" fmla="*/ 3213980 h 3331675"/>
              <a:gd name="connsiteX70" fmla="*/ 3114827 w 7147871"/>
              <a:gd name="connsiteY70" fmla="*/ 3223033 h 3331675"/>
              <a:gd name="connsiteX71" fmla="*/ 3141988 w 7147871"/>
              <a:gd name="connsiteY71" fmla="*/ 3232087 h 3331675"/>
              <a:gd name="connsiteX72" fmla="*/ 3223469 w 7147871"/>
              <a:gd name="connsiteY72" fmla="*/ 3250194 h 3331675"/>
              <a:gd name="connsiteX73" fmla="*/ 3341164 w 7147871"/>
              <a:gd name="connsiteY73" fmla="*/ 3277354 h 3331675"/>
              <a:gd name="connsiteX74" fmla="*/ 3476966 w 7147871"/>
              <a:gd name="connsiteY74" fmla="*/ 3295461 h 3331675"/>
              <a:gd name="connsiteX75" fmla="*/ 3567501 w 7147871"/>
              <a:gd name="connsiteY75" fmla="*/ 3304514 h 3331675"/>
              <a:gd name="connsiteX76" fmla="*/ 3639928 w 7147871"/>
              <a:gd name="connsiteY76" fmla="*/ 3313568 h 3331675"/>
              <a:gd name="connsiteX77" fmla="*/ 4554328 w 7147871"/>
              <a:gd name="connsiteY77" fmla="*/ 3322621 h 3331675"/>
              <a:gd name="connsiteX78" fmla="*/ 5975722 w 7147871"/>
              <a:gd name="connsiteY78" fmla="*/ 3331675 h 3331675"/>
              <a:gd name="connsiteX79" fmla="*/ 6292594 w 7147871"/>
              <a:gd name="connsiteY79" fmla="*/ 3322621 h 3331675"/>
              <a:gd name="connsiteX80" fmla="*/ 6446502 w 7147871"/>
              <a:gd name="connsiteY80" fmla="*/ 3313568 h 3331675"/>
              <a:gd name="connsiteX81" fmla="*/ 6700000 w 7147871"/>
              <a:gd name="connsiteY81" fmla="*/ 3304514 h 3331675"/>
              <a:gd name="connsiteX82" fmla="*/ 6958023 w 7147871"/>
              <a:gd name="connsiteY82" fmla="*/ 3213980 h 3331675"/>
              <a:gd name="connsiteX83" fmla="*/ 7089299 w 7147871"/>
              <a:gd name="connsiteY83" fmla="*/ 3023857 h 3331675"/>
              <a:gd name="connsiteX84" fmla="*/ 7107405 w 7147871"/>
              <a:gd name="connsiteY84" fmla="*/ 2915215 h 3331675"/>
              <a:gd name="connsiteX85" fmla="*/ 7125512 w 7147871"/>
              <a:gd name="connsiteY85" fmla="*/ 2815627 h 3331675"/>
              <a:gd name="connsiteX86" fmla="*/ 7134566 w 7147871"/>
              <a:gd name="connsiteY86" fmla="*/ 2480649 h 3331675"/>
              <a:gd name="connsiteX87" fmla="*/ 7147252 w 7147871"/>
              <a:gd name="connsiteY87" fmla="*/ 1330520 h 3331675"/>
              <a:gd name="connsiteX88" fmla="*/ 7113337 w 7147871"/>
              <a:gd name="connsiteY88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041584 w 7147871"/>
              <a:gd name="connsiteY42" fmla="*/ 2643612 h 3331675"/>
              <a:gd name="connsiteX43" fmla="*/ 1104958 w 7147871"/>
              <a:gd name="connsiteY43" fmla="*/ 2670772 h 3331675"/>
              <a:gd name="connsiteX44" fmla="*/ 1602899 w 7147871"/>
              <a:gd name="connsiteY44" fmla="*/ 2806574 h 3331675"/>
              <a:gd name="connsiteX45" fmla="*/ 1639112 w 7147871"/>
              <a:gd name="connsiteY45" fmla="*/ 2815627 h 3331675"/>
              <a:gd name="connsiteX46" fmla="*/ 1720594 w 7147871"/>
              <a:gd name="connsiteY46" fmla="*/ 2842788 h 3331675"/>
              <a:gd name="connsiteX47" fmla="*/ 1793021 w 7147871"/>
              <a:gd name="connsiteY47" fmla="*/ 2860895 h 3331675"/>
              <a:gd name="connsiteX48" fmla="*/ 1820182 w 7147871"/>
              <a:gd name="connsiteY48" fmla="*/ 2879002 h 3331675"/>
              <a:gd name="connsiteX49" fmla="*/ 1865449 w 7147871"/>
              <a:gd name="connsiteY49" fmla="*/ 2888055 h 3331675"/>
              <a:gd name="connsiteX50" fmla="*/ 1892609 w 7147871"/>
              <a:gd name="connsiteY50" fmla="*/ 2897109 h 3331675"/>
              <a:gd name="connsiteX51" fmla="*/ 1965037 w 7147871"/>
              <a:gd name="connsiteY51" fmla="*/ 2915215 h 3331675"/>
              <a:gd name="connsiteX52" fmla="*/ 2001251 w 7147871"/>
              <a:gd name="connsiteY52" fmla="*/ 2924269 h 3331675"/>
              <a:gd name="connsiteX53" fmla="*/ 2046518 w 7147871"/>
              <a:gd name="connsiteY53" fmla="*/ 2942376 h 3331675"/>
              <a:gd name="connsiteX54" fmla="*/ 2137053 w 7147871"/>
              <a:gd name="connsiteY54" fmla="*/ 2960483 h 3331675"/>
              <a:gd name="connsiteX55" fmla="*/ 2218534 w 7147871"/>
              <a:gd name="connsiteY55" fmla="*/ 2987643 h 3331675"/>
              <a:gd name="connsiteX56" fmla="*/ 2290962 w 7147871"/>
              <a:gd name="connsiteY56" fmla="*/ 3005750 h 3331675"/>
              <a:gd name="connsiteX57" fmla="*/ 2327176 w 7147871"/>
              <a:gd name="connsiteY57" fmla="*/ 3023857 h 3331675"/>
              <a:gd name="connsiteX58" fmla="*/ 2481085 w 7147871"/>
              <a:gd name="connsiteY58" fmla="*/ 3041964 h 3331675"/>
              <a:gd name="connsiteX59" fmla="*/ 2571619 w 7147871"/>
              <a:gd name="connsiteY59" fmla="*/ 3069124 h 3331675"/>
              <a:gd name="connsiteX60" fmla="*/ 2625940 w 7147871"/>
              <a:gd name="connsiteY60" fmla="*/ 3087231 h 3331675"/>
              <a:gd name="connsiteX61" fmla="*/ 2662154 w 7147871"/>
              <a:gd name="connsiteY61" fmla="*/ 3096285 h 3331675"/>
              <a:gd name="connsiteX62" fmla="*/ 2689314 w 7147871"/>
              <a:gd name="connsiteY62" fmla="*/ 3105338 h 3331675"/>
              <a:gd name="connsiteX63" fmla="*/ 2807009 w 7147871"/>
              <a:gd name="connsiteY63" fmla="*/ 3132499 h 3331675"/>
              <a:gd name="connsiteX64" fmla="*/ 2834170 w 7147871"/>
              <a:gd name="connsiteY64" fmla="*/ 3150606 h 3331675"/>
              <a:gd name="connsiteX65" fmla="*/ 2933758 w 7147871"/>
              <a:gd name="connsiteY65" fmla="*/ 3177766 h 3331675"/>
              <a:gd name="connsiteX66" fmla="*/ 2988079 w 7147871"/>
              <a:gd name="connsiteY66" fmla="*/ 3186819 h 3331675"/>
              <a:gd name="connsiteX67" fmla="*/ 3051453 w 7147871"/>
              <a:gd name="connsiteY67" fmla="*/ 3204926 h 3331675"/>
              <a:gd name="connsiteX68" fmla="*/ 3078613 w 7147871"/>
              <a:gd name="connsiteY68" fmla="*/ 3213980 h 3331675"/>
              <a:gd name="connsiteX69" fmla="*/ 3114827 w 7147871"/>
              <a:gd name="connsiteY69" fmla="*/ 3223033 h 3331675"/>
              <a:gd name="connsiteX70" fmla="*/ 3141988 w 7147871"/>
              <a:gd name="connsiteY70" fmla="*/ 3232087 h 3331675"/>
              <a:gd name="connsiteX71" fmla="*/ 3223469 w 7147871"/>
              <a:gd name="connsiteY71" fmla="*/ 3250194 h 3331675"/>
              <a:gd name="connsiteX72" fmla="*/ 3341164 w 7147871"/>
              <a:gd name="connsiteY72" fmla="*/ 3277354 h 3331675"/>
              <a:gd name="connsiteX73" fmla="*/ 3476966 w 7147871"/>
              <a:gd name="connsiteY73" fmla="*/ 3295461 h 3331675"/>
              <a:gd name="connsiteX74" fmla="*/ 3567501 w 7147871"/>
              <a:gd name="connsiteY74" fmla="*/ 3304514 h 3331675"/>
              <a:gd name="connsiteX75" fmla="*/ 3639928 w 7147871"/>
              <a:gd name="connsiteY75" fmla="*/ 3313568 h 3331675"/>
              <a:gd name="connsiteX76" fmla="*/ 4554328 w 7147871"/>
              <a:gd name="connsiteY76" fmla="*/ 3322621 h 3331675"/>
              <a:gd name="connsiteX77" fmla="*/ 5975722 w 7147871"/>
              <a:gd name="connsiteY77" fmla="*/ 3331675 h 3331675"/>
              <a:gd name="connsiteX78" fmla="*/ 6292594 w 7147871"/>
              <a:gd name="connsiteY78" fmla="*/ 3322621 h 3331675"/>
              <a:gd name="connsiteX79" fmla="*/ 6446502 w 7147871"/>
              <a:gd name="connsiteY79" fmla="*/ 3313568 h 3331675"/>
              <a:gd name="connsiteX80" fmla="*/ 6700000 w 7147871"/>
              <a:gd name="connsiteY80" fmla="*/ 3304514 h 3331675"/>
              <a:gd name="connsiteX81" fmla="*/ 6958023 w 7147871"/>
              <a:gd name="connsiteY81" fmla="*/ 3213980 h 3331675"/>
              <a:gd name="connsiteX82" fmla="*/ 7089299 w 7147871"/>
              <a:gd name="connsiteY82" fmla="*/ 3023857 h 3331675"/>
              <a:gd name="connsiteX83" fmla="*/ 7107405 w 7147871"/>
              <a:gd name="connsiteY83" fmla="*/ 2915215 h 3331675"/>
              <a:gd name="connsiteX84" fmla="*/ 7125512 w 7147871"/>
              <a:gd name="connsiteY84" fmla="*/ 2815627 h 3331675"/>
              <a:gd name="connsiteX85" fmla="*/ 7134566 w 7147871"/>
              <a:gd name="connsiteY85" fmla="*/ 2480649 h 3331675"/>
              <a:gd name="connsiteX86" fmla="*/ 7147252 w 7147871"/>
              <a:gd name="connsiteY86" fmla="*/ 1330520 h 3331675"/>
              <a:gd name="connsiteX87" fmla="*/ 7113337 w 7147871"/>
              <a:gd name="connsiteY87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104958 w 7147871"/>
              <a:gd name="connsiteY42" fmla="*/ 2670772 h 3331675"/>
              <a:gd name="connsiteX43" fmla="*/ 1602899 w 7147871"/>
              <a:gd name="connsiteY43" fmla="*/ 2806574 h 3331675"/>
              <a:gd name="connsiteX44" fmla="*/ 1639112 w 7147871"/>
              <a:gd name="connsiteY44" fmla="*/ 2815627 h 3331675"/>
              <a:gd name="connsiteX45" fmla="*/ 1720594 w 7147871"/>
              <a:gd name="connsiteY45" fmla="*/ 2842788 h 3331675"/>
              <a:gd name="connsiteX46" fmla="*/ 1793021 w 7147871"/>
              <a:gd name="connsiteY46" fmla="*/ 2860895 h 3331675"/>
              <a:gd name="connsiteX47" fmla="*/ 1820182 w 7147871"/>
              <a:gd name="connsiteY47" fmla="*/ 2879002 h 3331675"/>
              <a:gd name="connsiteX48" fmla="*/ 1865449 w 7147871"/>
              <a:gd name="connsiteY48" fmla="*/ 2888055 h 3331675"/>
              <a:gd name="connsiteX49" fmla="*/ 1892609 w 7147871"/>
              <a:gd name="connsiteY49" fmla="*/ 2897109 h 3331675"/>
              <a:gd name="connsiteX50" fmla="*/ 1965037 w 7147871"/>
              <a:gd name="connsiteY50" fmla="*/ 2915215 h 3331675"/>
              <a:gd name="connsiteX51" fmla="*/ 2001251 w 7147871"/>
              <a:gd name="connsiteY51" fmla="*/ 2924269 h 3331675"/>
              <a:gd name="connsiteX52" fmla="*/ 2046518 w 7147871"/>
              <a:gd name="connsiteY52" fmla="*/ 2942376 h 3331675"/>
              <a:gd name="connsiteX53" fmla="*/ 2137053 w 7147871"/>
              <a:gd name="connsiteY53" fmla="*/ 2960483 h 3331675"/>
              <a:gd name="connsiteX54" fmla="*/ 2218534 w 7147871"/>
              <a:gd name="connsiteY54" fmla="*/ 2987643 h 3331675"/>
              <a:gd name="connsiteX55" fmla="*/ 2290962 w 7147871"/>
              <a:gd name="connsiteY55" fmla="*/ 3005750 h 3331675"/>
              <a:gd name="connsiteX56" fmla="*/ 2327176 w 7147871"/>
              <a:gd name="connsiteY56" fmla="*/ 3023857 h 3331675"/>
              <a:gd name="connsiteX57" fmla="*/ 2481085 w 7147871"/>
              <a:gd name="connsiteY57" fmla="*/ 3041964 h 3331675"/>
              <a:gd name="connsiteX58" fmla="*/ 2571619 w 7147871"/>
              <a:gd name="connsiteY58" fmla="*/ 3069124 h 3331675"/>
              <a:gd name="connsiteX59" fmla="*/ 2625940 w 7147871"/>
              <a:gd name="connsiteY59" fmla="*/ 3087231 h 3331675"/>
              <a:gd name="connsiteX60" fmla="*/ 2662154 w 7147871"/>
              <a:gd name="connsiteY60" fmla="*/ 3096285 h 3331675"/>
              <a:gd name="connsiteX61" fmla="*/ 2689314 w 7147871"/>
              <a:gd name="connsiteY61" fmla="*/ 3105338 h 3331675"/>
              <a:gd name="connsiteX62" fmla="*/ 2807009 w 7147871"/>
              <a:gd name="connsiteY62" fmla="*/ 3132499 h 3331675"/>
              <a:gd name="connsiteX63" fmla="*/ 2834170 w 7147871"/>
              <a:gd name="connsiteY63" fmla="*/ 3150606 h 3331675"/>
              <a:gd name="connsiteX64" fmla="*/ 2933758 w 7147871"/>
              <a:gd name="connsiteY64" fmla="*/ 3177766 h 3331675"/>
              <a:gd name="connsiteX65" fmla="*/ 2988079 w 7147871"/>
              <a:gd name="connsiteY65" fmla="*/ 3186819 h 3331675"/>
              <a:gd name="connsiteX66" fmla="*/ 3051453 w 7147871"/>
              <a:gd name="connsiteY66" fmla="*/ 3204926 h 3331675"/>
              <a:gd name="connsiteX67" fmla="*/ 3078613 w 7147871"/>
              <a:gd name="connsiteY67" fmla="*/ 3213980 h 3331675"/>
              <a:gd name="connsiteX68" fmla="*/ 3114827 w 7147871"/>
              <a:gd name="connsiteY68" fmla="*/ 3223033 h 3331675"/>
              <a:gd name="connsiteX69" fmla="*/ 3141988 w 7147871"/>
              <a:gd name="connsiteY69" fmla="*/ 3232087 h 3331675"/>
              <a:gd name="connsiteX70" fmla="*/ 3223469 w 7147871"/>
              <a:gd name="connsiteY70" fmla="*/ 3250194 h 3331675"/>
              <a:gd name="connsiteX71" fmla="*/ 3341164 w 7147871"/>
              <a:gd name="connsiteY71" fmla="*/ 3277354 h 3331675"/>
              <a:gd name="connsiteX72" fmla="*/ 3476966 w 7147871"/>
              <a:gd name="connsiteY72" fmla="*/ 3295461 h 3331675"/>
              <a:gd name="connsiteX73" fmla="*/ 3567501 w 7147871"/>
              <a:gd name="connsiteY73" fmla="*/ 3304514 h 3331675"/>
              <a:gd name="connsiteX74" fmla="*/ 3639928 w 7147871"/>
              <a:gd name="connsiteY74" fmla="*/ 3313568 h 3331675"/>
              <a:gd name="connsiteX75" fmla="*/ 4554328 w 7147871"/>
              <a:gd name="connsiteY75" fmla="*/ 3322621 h 3331675"/>
              <a:gd name="connsiteX76" fmla="*/ 5975722 w 7147871"/>
              <a:gd name="connsiteY76" fmla="*/ 3331675 h 3331675"/>
              <a:gd name="connsiteX77" fmla="*/ 6292594 w 7147871"/>
              <a:gd name="connsiteY77" fmla="*/ 3322621 h 3331675"/>
              <a:gd name="connsiteX78" fmla="*/ 6446502 w 7147871"/>
              <a:gd name="connsiteY78" fmla="*/ 3313568 h 3331675"/>
              <a:gd name="connsiteX79" fmla="*/ 6700000 w 7147871"/>
              <a:gd name="connsiteY79" fmla="*/ 3304514 h 3331675"/>
              <a:gd name="connsiteX80" fmla="*/ 6958023 w 7147871"/>
              <a:gd name="connsiteY80" fmla="*/ 3213980 h 3331675"/>
              <a:gd name="connsiteX81" fmla="*/ 7089299 w 7147871"/>
              <a:gd name="connsiteY81" fmla="*/ 3023857 h 3331675"/>
              <a:gd name="connsiteX82" fmla="*/ 7107405 w 7147871"/>
              <a:gd name="connsiteY82" fmla="*/ 2915215 h 3331675"/>
              <a:gd name="connsiteX83" fmla="*/ 7125512 w 7147871"/>
              <a:gd name="connsiteY83" fmla="*/ 2815627 h 3331675"/>
              <a:gd name="connsiteX84" fmla="*/ 7134566 w 7147871"/>
              <a:gd name="connsiteY84" fmla="*/ 2480649 h 3331675"/>
              <a:gd name="connsiteX85" fmla="*/ 7147252 w 7147871"/>
              <a:gd name="connsiteY85" fmla="*/ 1330520 h 3331675"/>
              <a:gd name="connsiteX86" fmla="*/ 7113337 w 7147871"/>
              <a:gd name="connsiteY86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602899 w 7147871"/>
              <a:gd name="connsiteY42" fmla="*/ 2806574 h 3331675"/>
              <a:gd name="connsiteX43" fmla="*/ 1639112 w 7147871"/>
              <a:gd name="connsiteY43" fmla="*/ 2815627 h 3331675"/>
              <a:gd name="connsiteX44" fmla="*/ 1720594 w 7147871"/>
              <a:gd name="connsiteY44" fmla="*/ 2842788 h 3331675"/>
              <a:gd name="connsiteX45" fmla="*/ 1793021 w 7147871"/>
              <a:gd name="connsiteY45" fmla="*/ 2860895 h 3331675"/>
              <a:gd name="connsiteX46" fmla="*/ 1820182 w 7147871"/>
              <a:gd name="connsiteY46" fmla="*/ 2879002 h 3331675"/>
              <a:gd name="connsiteX47" fmla="*/ 1865449 w 7147871"/>
              <a:gd name="connsiteY47" fmla="*/ 2888055 h 3331675"/>
              <a:gd name="connsiteX48" fmla="*/ 1892609 w 7147871"/>
              <a:gd name="connsiteY48" fmla="*/ 2897109 h 3331675"/>
              <a:gd name="connsiteX49" fmla="*/ 1965037 w 7147871"/>
              <a:gd name="connsiteY49" fmla="*/ 2915215 h 3331675"/>
              <a:gd name="connsiteX50" fmla="*/ 2001251 w 7147871"/>
              <a:gd name="connsiteY50" fmla="*/ 2924269 h 3331675"/>
              <a:gd name="connsiteX51" fmla="*/ 2046518 w 7147871"/>
              <a:gd name="connsiteY51" fmla="*/ 2942376 h 3331675"/>
              <a:gd name="connsiteX52" fmla="*/ 2137053 w 7147871"/>
              <a:gd name="connsiteY52" fmla="*/ 2960483 h 3331675"/>
              <a:gd name="connsiteX53" fmla="*/ 2218534 w 7147871"/>
              <a:gd name="connsiteY53" fmla="*/ 2987643 h 3331675"/>
              <a:gd name="connsiteX54" fmla="*/ 2290962 w 7147871"/>
              <a:gd name="connsiteY54" fmla="*/ 3005750 h 3331675"/>
              <a:gd name="connsiteX55" fmla="*/ 2327176 w 7147871"/>
              <a:gd name="connsiteY55" fmla="*/ 3023857 h 3331675"/>
              <a:gd name="connsiteX56" fmla="*/ 2481085 w 7147871"/>
              <a:gd name="connsiteY56" fmla="*/ 3041964 h 3331675"/>
              <a:gd name="connsiteX57" fmla="*/ 2571619 w 7147871"/>
              <a:gd name="connsiteY57" fmla="*/ 3069124 h 3331675"/>
              <a:gd name="connsiteX58" fmla="*/ 2625940 w 7147871"/>
              <a:gd name="connsiteY58" fmla="*/ 3087231 h 3331675"/>
              <a:gd name="connsiteX59" fmla="*/ 2662154 w 7147871"/>
              <a:gd name="connsiteY59" fmla="*/ 3096285 h 3331675"/>
              <a:gd name="connsiteX60" fmla="*/ 2689314 w 7147871"/>
              <a:gd name="connsiteY60" fmla="*/ 3105338 h 3331675"/>
              <a:gd name="connsiteX61" fmla="*/ 2807009 w 7147871"/>
              <a:gd name="connsiteY61" fmla="*/ 3132499 h 3331675"/>
              <a:gd name="connsiteX62" fmla="*/ 2834170 w 7147871"/>
              <a:gd name="connsiteY62" fmla="*/ 3150606 h 3331675"/>
              <a:gd name="connsiteX63" fmla="*/ 2933758 w 7147871"/>
              <a:gd name="connsiteY63" fmla="*/ 3177766 h 3331675"/>
              <a:gd name="connsiteX64" fmla="*/ 2988079 w 7147871"/>
              <a:gd name="connsiteY64" fmla="*/ 3186819 h 3331675"/>
              <a:gd name="connsiteX65" fmla="*/ 3051453 w 7147871"/>
              <a:gd name="connsiteY65" fmla="*/ 3204926 h 3331675"/>
              <a:gd name="connsiteX66" fmla="*/ 3078613 w 7147871"/>
              <a:gd name="connsiteY66" fmla="*/ 3213980 h 3331675"/>
              <a:gd name="connsiteX67" fmla="*/ 3114827 w 7147871"/>
              <a:gd name="connsiteY67" fmla="*/ 3223033 h 3331675"/>
              <a:gd name="connsiteX68" fmla="*/ 3141988 w 7147871"/>
              <a:gd name="connsiteY68" fmla="*/ 3232087 h 3331675"/>
              <a:gd name="connsiteX69" fmla="*/ 3223469 w 7147871"/>
              <a:gd name="connsiteY69" fmla="*/ 3250194 h 3331675"/>
              <a:gd name="connsiteX70" fmla="*/ 3341164 w 7147871"/>
              <a:gd name="connsiteY70" fmla="*/ 3277354 h 3331675"/>
              <a:gd name="connsiteX71" fmla="*/ 3476966 w 7147871"/>
              <a:gd name="connsiteY71" fmla="*/ 3295461 h 3331675"/>
              <a:gd name="connsiteX72" fmla="*/ 3567501 w 7147871"/>
              <a:gd name="connsiteY72" fmla="*/ 3304514 h 3331675"/>
              <a:gd name="connsiteX73" fmla="*/ 3639928 w 7147871"/>
              <a:gd name="connsiteY73" fmla="*/ 3313568 h 3331675"/>
              <a:gd name="connsiteX74" fmla="*/ 4554328 w 7147871"/>
              <a:gd name="connsiteY74" fmla="*/ 3322621 h 3331675"/>
              <a:gd name="connsiteX75" fmla="*/ 5975722 w 7147871"/>
              <a:gd name="connsiteY75" fmla="*/ 3331675 h 3331675"/>
              <a:gd name="connsiteX76" fmla="*/ 6292594 w 7147871"/>
              <a:gd name="connsiteY76" fmla="*/ 3322621 h 3331675"/>
              <a:gd name="connsiteX77" fmla="*/ 6446502 w 7147871"/>
              <a:gd name="connsiteY77" fmla="*/ 3313568 h 3331675"/>
              <a:gd name="connsiteX78" fmla="*/ 6700000 w 7147871"/>
              <a:gd name="connsiteY78" fmla="*/ 3304514 h 3331675"/>
              <a:gd name="connsiteX79" fmla="*/ 6958023 w 7147871"/>
              <a:gd name="connsiteY79" fmla="*/ 3213980 h 3331675"/>
              <a:gd name="connsiteX80" fmla="*/ 7089299 w 7147871"/>
              <a:gd name="connsiteY80" fmla="*/ 3023857 h 3331675"/>
              <a:gd name="connsiteX81" fmla="*/ 7107405 w 7147871"/>
              <a:gd name="connsiteY81" fmla="*/ 2915215 h 3331675"/>
              <a:gd name="connsiteX82" fmla="*/ 7125512 w 7147871"/>
              <a:gd name="connsiteY82" fmla="*/ 2815627 h 3331675"/>
              <a:gd name="connsiteX83" fmla="*/ 7134566 w 7147871"/>
              <a:gd name="connsiteY83" fmla="*/ 2480649 h 3331675"/>
              <a:gd name="connsiteX84" fmla="*/ 7147252 w 7147871"/>
              <a:gd name="connsiteY84" fmla="*/ 1330520 h 3331675"/>
              <a:gd name="connsiteX85" fmla="*/ 7113337 w 7147871"/>
              <a:gd name="connsiteY85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639112 w 7147871"/>
              <a:gd name="connsiteY42" fmla="*/ 2815627 h 3331675"/>
              <a:gd name="connsiteX43" fmla="*/ 1720594 w 7147871"/>
              <a:gd name="connsiteY43" fmla="*/ 2842788 h 3331675"/>
              <a:gd name="connsiteX44" fmla="*/ 1793021 w 7147871"/>
              <a:gd name="connsiteY44" fmla="*/ 2860895 h 3331675"/>
              <a:gd name="connsiteX45" fmla="*/ 1820182 w 7147871"/>
              <a:gd name="connsiteY45" fmla="*/ 2879002 h 3331675"/>
              <a:gd name="connsiteX46" fmla="*/ 1865449 w 7147871"/>
              <a:gd name="connsiteY46" fmla="*/ 2888055 h 3331675"/>
              <a:gd name="connsiteX47" fmla="*/ 1892609 w 7147871"/>
              <a:gd name="connsiteY47" fmla="*/ 2897109 h 3331675"/>
              <a:gd name="connsiteX48" fmla="*/ 1965037 w 7147871"/>
              <a:gd name="connsiteY48" fmla="*/ 2915215 h 3331675"/>
              <a:gd name="connsiteX49" fmla="*/ 2001251 w 7147871"/>
              <a:gd name="connsiteY49" fmla="*/ 2924269 h 3331675"/>
              <a:gd name="connsiteX50" fmla="*/ 2046518 w 7147871"/>
              <a:gd name="connsiteY50" fmla="*/ 2942376 h 3331675"/>
              <a:gd name="connsiteX51" fmla="*/ 2137053 w 7147871"/>
              <a:gd name="connsiteY51" fmla="*/ 2960483 h 3331675"/>
              <a:gd name="connsiteX52" fmla="*/ 2218534 w 7147871"/>
              <a:gd name="connsiteY52" fmla="*/ 2987643 h 3331675"/>
              <a:gd name="connsiteX53" fmla="*/ 2290962 w 7147871"/>
              <a:gd name="connsiteY53" fmla="*/ 3005750 h 3331675"/>
              <a:gd name="connsiteX54" fmla="*/ 2327176 w 7147871"/>
              <a:gd name="connsiteY54" fmla="*/ 3023857 h 3331675"/>
              <a:gd name="connsiteX55" fmla="*/ 2481085 w 7147871"/>
              <a:gd name="connsiteY55" fmla="*/ 3041964 h 3331675"/>
              <a:gd name="connsiteX56" fmla="*/ 2571619 w 7147871"/>
              <a:gd name="connsiteY56" fmla="*/ 3069124 h 3331675"/>
              <a:gd name="connsiteX57" fmla="*/ 2625940 w 7147871"/>
              <a:gd name="connsiteY57" fmla="*/ 3087231 h 3331675"/>
              <a:gd name="connsiteX58" fmla="*/ 2662154 w 7147871"/>
              <a:gd name="connsiteY58" fmla="*/ 3096285 h 3331675"/>
              <a:gd name="connsiteX59" fmla="*/ 2689314 w 7147871"/>
              <a:gd name="connsiteY59" fmla="*/ 3105338 h 3331675"/>
              <a:gd name="connsiteX60" fmla="*/ 2807009 w 7147871"/>
              <a:gd name="connsiteY60" fmla="*/ 3132499 h 3331675"/>
              <a:gd name="connsiteX61" fmla="*/ 2834170 w 7147871"/>
              <a:gd name="connsiteY61" fmla="*/ 3150606 h 3331675"/>
              <a:gd name="connsiteX62" fmla="*/ 2933758 w 7147871"/>
              <a:gd name="connsiteY62" fmla="*/ 3177766 h 3331675"/>
              <a:gd name="connsiteX63" fmla="*/ 2988079 w 7147871"/>
              <a:gd name="connsiteY63" fmla="*/ 3186819 h 3331675"/>
              <a:gd name="connsiteX64" fmla="*/ 3051453 w 7147871"/>
              <a:gd name="connsiteY64" fmla="*/ 3204926 h 3331675"/>
              <a:gd name="connsiteX65" fmla="*/ 3078613 w 7147871"/>
              <a:gd name="connsiteY65" fmla="*/ 3213980 h 3331675"/>
              <a:gd name="connsiteX66" fmla="*/ 3114827 w 7147871"/>
              <a:gd name="connsiteY66" fmla="*/ 3223033 h 3331675"/>
              <a:gd name="connsiteX67" fmla="*/ 3141988 w 7147871"/>
              <a:gd name="connsiteY67" fmla="*/ 3232087 h 3331675"/>
              <a:gd name="connsiteX68" fmla="*/ 3223469 w 7147871"/>
              <a:gd name="connsiteY68" fmla="*/ 3250194 h 3331675"/>
              <a:gd name="connsiteX69" fmla="*/ 3341164 w 7147871"/>
              <a:gd name="connsiteY69" fmla="*/ 3277354 h 3331675"/>
              <a:gd name="connsiteX70" fmla="*/ 3476966 w 7147871"/>
              <a:gd name="connsiteY70" fmla="*/ 3295461 h 3331675"/>
              <a:gd name="connsiteX71" fmla="*/ 3567501 w 7147871"/>
              <a:gd name="connsiteY71" fmla="*/ 3304514 h 3331675"/>
              <a:gd name="connsiteX72" fmla="*/ 3639928 w 7147871"/>
              <a:gd name="connsiteY72" fmla="*/ 3313568 h 3331675"/>
              <a:gd name="connsiteX73" fmla="*/ 4554328 w 7147871"/>
              <a:gd name="connsiteY73" fmla="*/ 3322621 h 3331675"/>
              <a:gd name="connsiteX74" fmla="*/ 5975722 w 7147871"/>
              <a:gd name="connsiteY74" fmla="*/ 3331675 h 3331675"/>
              <a:gd name="connsiteX75" fmla="*/ 6292594 w 7147871"/>
              <a:gd name="connsiteY75" fmla="*/ 3322621 h 3331675"/>
              <a:gd name="connsiteX76" fmla="*/ 6446502 w 7147871"/>
              <a:gd name="connsiteY76" fmla="*/ 3313568 h 3331675"/>
              <a:gd name="connsiteX77" fmla="*/ 6700000 w 7147871"/>
              <a:gd name="connsiteY77" fmla="*/ 3304514 h 3331675"/>
              <a:gd name="connsiteX78" fmla="*/ 6958023 w 7147871"/>
              <a:gd name="connsiteY78" fmla="*/ 3213980 h 3331675"/>
              <a:gd name="connsiteX79" fmla="*/ 7089299 w 7147871"/>
              <a:gd name="connsiteY79" fmla="*/ 3023857 h 3331675"/>
              <a:gd name="connsiteX80" fmla="*/ 7107405 w 7147871"/>
              <a:gd name="connsiteY80" fmla="*/ 2915215 h 3331675"/>
              <a:gd name="connsiteX81" fmla="*/ 7125512 w 7147871"/>
              <a:gd name="connsiteY81" fmla="*/ 2815627 h 3331675"/>
              <a:gd name="connsiteX82" fmla="*/ 7134566 w 7147871"/>
              <a:gd name="connsiteY82" fmla="*/ 2480649 h 3331675"/>
              <a:gd name="connsiteX83" fmla="*/ 7147252 w 7147871"/>
              <a:gd name="connsiteY83" fmla="*/ 1330520 h 3331675"/>
              <a:gd name="connsiteX84" fmla="*/ 7113337 w 7147871"/>
              <a:gd name="connsiteY84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720594 w 7147871"/>
              <a:gd name="connsiteY42" fmla="*/ 2842788 h 3331675"/>
              <a:gd name="connsiteX43" fmla="*/ 1793021 w 7147871"/>
              <a:gd name="connsiteY43" fmla="*/ 2860895 h 3331675"/>
              <a:gd name="connsiteX44" fmla="*/ 1820182 w 7147871"/>
              <a:gd name="connsiteY44" fmla="*/ 2879002 h 3331675"/>
              <a:gd name="connsiteX45" fmla="*/ 1865449 w 7147871"/>
              <a:gd name="connsiteY45" fmla="*/ 2888055 h 3331675"/>
              <a:gd name="connsiteX46" fmla="*/ 1892609 w 7147871"/>
              <a:gd name="connsiteY46" fmla="*/ 2897109 h 3331675"/>
              <a:gd name="connsiteX47" fmla="*/ 1965037 w 7147871"/>
              <a:gd name="connsiteY47" fmla="*/ 2915215 h 3331675"/>
              <a:gd name="connsiteX48" fmla="*/ 2001251 w 7147871"/>
              <a:gd name="connsiteY48" fmla="*/ 2924269 h 3331675"/>
              <a:gd name="connsiteX49" fmla="*/ 2046518 w 7147871"/>
              <a:gd name="connsiteY49" fmla="*/ 2942376 h 3331675"/>
              <a:gd name="connsiteX50" fmla="*/ 2137053 w 7147871"/>
              <a:gd name="connsiteY50" fmla="*/ 2960483 h 3331675"/>
              <a:gd name="connsiteX51" fmla="*/ 2218534 w 7147871"/>
              <a:gd name="connsiteY51" fmla="*/ 2987643 h 3331675"/>
              <a:gd name="connsiteX52" fmla="*/ 2290962 w 7147871"/>
              <a:gd name="connsiteY52" fmla="*/ 3005750 h 3331675"/>
              <a:gd name="connsiteX53" fmla="*/ 2327176 w 7147871"/>
              <a:gd name="connsiteY53" fmla="*/ 3023857 h 3331675"/>
              <a:gd name="connsiteX54" fmla="*/ 2481085 w 7147871"/>
              <a:gd name="connsiteY54" fmla="*/ 3041964 h 3331675"/>
              <a:gd name="connsiteX55" fmla="*/ 2571619 w 7147871"/>
              <a:gd name="connsiteY55" fmla="*/ 3069124 h 3331675"/>
              <a:gd name="connsiteX56" fmla="*/ 2625940 w 7147871"/>
              <a:gd name="connsiteY56" fmla="*/ 3087231 h 3331675"/>
              <a:gd name="connsiteX57" fmla="*/ 2662154 w 7147871"/>
              <a:gd name="connsiteY57" fmla="*/ 3096285 h 3331675"/>
              <a:gd name="connsiteX58" fmla="*/ 2689314 w 7147871"/>
              <a:gd name="connsiteY58" fmla="*/ 3105338 h 3331675"/>
              <a:gd name="connsiteX59" fmla="*/ 2807009 w 7147871"/>
              <a:gd name="connsiteY59" fmla="*/ 3132499 h 3331675"/>
              <a:gd name="connsiteX60" fmla="*/ 2834170 w 7147871"/>
              <a:gd name="connsiteY60" fmla="*/ 3150606 h 3331675"/>
              <a:gd name="connsiteX61" fmla="*/ 2933758 w 7147871"/>
              <a:gd name="connsiteY61" fmla="*/ 3177766 h 3331675"/>
              <a:gd name="connsiteX62" fmla="*/ 2988079 w 7147871"/>
              <a:gd name="connsiteY62" fmla="*/ 3186819 h 3331675"/>
              <a:gd name="connsiteX63" fmla="*/ 3051453 w 7147871"/>
              <a:gd name="connsiteY63" fmla="*/ 3204926 h 3331675"/>
              <a:gd name="connsiteX64" fmla="*/ 3078613 w 7147871"/>
              <a:gd name="connsiteY64" fmla="*/ 3213980 h 3331675"/>
              <a:gd name="connsiteX65" fmla="*/ 3114827 w 7147871"/>
              <a:gd name="connsiteY65" fmla="*/ 3223033 h 3331675"/>
              <a:gd name="connsiteX66" fmla="*/ 3141988 w 7147871"/>
              <a:gd name="connsiteY66" fmla="*/ 3232087 h 3331675"/>
              <a:gd name="connsiteX67" fmla="*/ 3223469 w 7147871"/>
              <a:gd name="connsiteY67" fmla="*/ 3250194 h 3331675"/>
              <a:gd name="connsiteX68" fmla="*/ 3341164 w 7147871"/>
              <a:gd name="connsiteY68" fmla="*/ 3277354 h 3331675"/>
              <a:gd name="connsiteX69" fmla="*/ 3476966 w 7147871"/>
              <a:gd name="connsiteY69" fmla="*/ 3295461 h 3331675"/>
              <a:gd name="connsiteX70" fmla="*/ 3567501 w 7147871"/>
              <a:gd name="connsiteY70" fmla="*/ 3304514 h 3331675"/>
              <a:gd name="connsiteX71" fmla="*/ 3639928 w 7147871"/>
              <a:gd name="connsiteY71" fmla="*/ 3313568 h 3331675"/>
              <a:gd name="connsiteX72" fmla="*/ 4554328 w 7147871"/>
              <a:gd name="connsiteY72" fmla="*/ 3322621 h 3331675"/>
              <a:gd name="connsiteX73" fmla="*/ 5975722 w 7147871"/>
              <a:gd name="connsiteY73" fmla="*/ 3331675 h 3331675"/>
              <a:gd name="connsiteX74" fmla="*/ 6292594 w 7147871"/>
              <a:gd name="connsiteY74" fmla="*/ 3322621 h 3331675"/>
              <a:gd name="connsiteX75" fmla="*/ 6446502 w 7147871"/>
              <a:gd name="connsiteY75" fmla="*/ 3313568 h 3331675"/>
              <a:gd name="connsiteX76" fmla="*/ 6700000 w 7147871"/>
              <a:gd name="connsiteY76" fmla="*/ 3304514 h 3331675"/>
              <a:gd name="connsiteX77" fmla="*/ 6958023 w 7147871"/>
              <a:gd name="connsiteY77" fmla="*/ 3213980 h 3331675"/>
              <a:gd name="connsiteX78" fmla="*/ 7089299 w 7147871"/>
              <a:gd name="connsiteY78" fmla="*/ 3023857 h 3331675"/>
              <a:gd name="connsiteX79" fmla="*/ 7107405 w 7147871"/>
              <a:gd name="connsiteY79" fmla="*/ 2915215 h 3331675"/>
              <a:gd name="connsiteX80" fmla="*/ 7125512 w 7147871"/>
              <a:gd name="connsiteY80" fmla="*/ 2815627 h 3331675"/>
              <a:gd name="connsiteX81" fmla="*/ 7134566 w 7147871"/>
              <a:gd name="connsiteY81" fmla="*/ 2480649 h 3331675"/>
              <a:gd name="connsiteX82" fmla="*/ 7147252 w 7147871"/>
              <a:gd name="connsiteY82" fmla="*/ 1330520 h 3331675"/>
              <a:gd name="connsiteX83" fmla="*/ 7113337 w 7147871"/>
              <a:gd name="connsiteY83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793021 w 7147871"/>
              <a:gd name="connsiteY42" fmla="*/ 2860895 h 3331675"/>
              <a:gd name="connsiteX43" fmla="*/ 1820182 w 7147871"/>
              <a:gd name="connsiteY43" fmla="*/ 2879002 h 3331675"/>
              <a:gd name="connsiteX44" fmla="*/ 1865449 w 7147871"/>
              <a:gd name="connsiteY44" fmla="*/ 2888055 h 3331675"/>
              <a:gd name="connsiteX45" fmla="*/ 1892609 w 7147871"/>
              <a:gd name="connsiteY45" fmla="*/ 2897109 h 3331675"/>
              <a:gd name="connsiteX46" fmla="*/ 1965037 w 7147871"/>
              <a:gd name="connsiteY46" fmla="*/ 2915215 h 3331675"/>
              <a:gd name="connsiteX47" fmla="*/ 2001251 w 7147871"/>
              <a:gd name="connsiteY47" fmla="*/ 2924269 h 3331675"/>
              <a:gd name="connsiteX48" fmla="*/ 2046518 w 7147871"/>
              <a:gd name="connsiteY48" fmla="*/ 2942376 h 3331675"/>
              <a:gd name="connsiteX49" fmla="*/ 2137053 w 7147871"/>
              <a:gd name="connsiteY49" fmla="*/ 2960483 h 3331675"/>
              <a:gd name="connsiteX50" fmla="*/ 2218534 w 7147871"/>
              <a:gd name="connsiteY50" fmla="*/ 2987643 h 3331675"/>
              <a:gd name="connsiteX51" fmla="*/ 2290962 w 7147871"/>
              <a:gd name="connsiteY51" fmla="*/ 3005750 h 3331675"/>
              <a:gd name="connsiteX52" fmla="*/ 2327176 w 7147871"/>
              <a:gd name="connsiteY52" fmla="*/ 3023857 h 3331675"/>
              <a:gd name="connsiteX53" fmla="*/ 2481085 w 7147871"/>
              <a:gd name="connsiteY53" fmla="*/ 3041964 h 3331675"/>
              <a:gd name="connsiteX54" fmla="*/ 2571619 w 7147871"/>
              <a:gd name="connsiteY54" fmla="*/ 3069124 h 3331675"/>
              <a:gd name="connsiteX55" fmla="*/ 2625940 w 7147871"/>
              <a:gd name="connsiteY55" fmla="*/ 3087231 h 3331675"/>
              <a:gd name="connsiteX56" fmla="*/ 2662154 w 7147871"/>
              <a:gd name="connsiteY56" fmla="*/ 3096285 h 3331675"/>
              <a:gd name="connsiteX57" fmla="*/ 2689314 w 7147871"/>
              <a:gd name="connsiteY57" fmla="*/ 3105338 h 3331675"/>
              <a:gd name="connsiteX58" fmla="*/ 2807009 w 7147871"/>
              <a:gd name="connsiteY58" fmla="*/ 3132499 h 3331675"/>
              <a:gd name="connsiteX59" fmla="*/ 2834170 w 7147871"/>
              <a:gd name="connsiteY59" fmla="*/ 3150606 h 3331675"/>
              <a:gd name="connsiteX60" fmla="*/ 2933758 w 7147871"/>
              <a:gd name="connsiteY60" fmla="*/ 3177766 h 3331675"/>
              <a:gd name="connsiteX61" fmla="*/ 2988079 w 7147871"/>
              <a:gd name="connsiteY61" fmla="*/ 3186819 h 3331675"/>
              <a:gd name="connsiteX62" fmla="*/ 3051453 w 7147871"/>
              <a:gd name="connsiteY62" fmla="*/ 3204926 h 3331675"/>
              <a:gd name="connsiteX63" fmla="*/ 3078613 w 7147871"/>
              <a:gd name="connsiteY63" fmla="*/ 3213980 h 3331675"/>
              <a:gd name="connsiteX64" fmla="*/ 3114827 w 7147871"/>
              <a:gd name="connsiteY64" fmla="*/ 3223033 h 3331675"/>
              <a:gd name="connsiteX65" fmla="*/ 3141988 w 7147871"/>
              <a:gd name="connsiteY65" fmla="*/ 3232087 h 3331675"/>
              <a:gd name="connsiteX66" fmla="*/ 3223469 w 7147871"/>
              <a:gd name="connsiteY66" fmla="*/ 3250194 h 3331675"/>
              <a:gd name="connsiteX67" fmla="*/ 3341164 w 7147871"/>
              <a:gd name="connsiteY67" fmla="*/ 3277354 h 3331675"/>
              <a:gd name="connsiteX68" fmla="*/ 3476966 w 7147871"/>
              <a:gd name="connsiteY68" fmla="*/ 3295461 h 3331675"/>
              <a:gd name="connsiteX69" fmla="*/ 3567501 w 7147871"/>
              <a:gd name="connsiteY69" fmla="*/ 3304514 h 3331675"/>
              <a:gd name="connsiteX70" fmla="*/ 3639928 w 7147871"/>
              <a:gd name="connsiteY70" fmla="*/ 3313568 h 3331675"/>
              <a:gd name="connsiteX71" fmla="*/ 4554328 w 7147871"/>
              <a:gd name="connsiteY71" fmla="*/ 3322621 h 3331675"/>
              <a:gd name="connsiteX72" fmla="*/ 5975722 w 7147871"/>
              <a:gd name="connsiteY72" fmla="*/ 3331675 h 3331675"/>
              <a:gd name="connsiteX73" fmla="*/ 6292594 w 7147871"/>
              <a:gd name="connsiteY73" fmla="*/ 3322621 h 3331675"/>
              <a:gd name="connsiteX74" fmla="*/ 6446502 w 7147871"/>
              <a:gd name="connsiteY74" fmla="*/ 3313568 h 3331675"/>
              <a:gd name="connsiteX75" fmla="*/ 6700000 w 7147871"/>
              <a:gd name="connsiteY75" fmla="*/ 3304514 h 3331675"/>
              <a:gd name="connsiteX76" fmla="*/ 6958023 w 7147871"/>
              <a:gd name="connsiteY76" fmla="*/ 3213980 h 3331675"/>
              <a:gd name="connsiteX77" fmla="*/ 7089299 w 7147871"/>
              <a:gd name="connsiteY77" fmla="*/ 3023857 h 3331675"/>
              <a:gd name="connsiteX78" fmla="*/ 7107405 w 7147871"/>
              <a:gd name="connsiteY78" fmla="*/ 2915215 h 3331675"/>
              <a:gd name="connsiteX79" fmla="*/ 7125512 w 7147871"/>
              <a:gd name="connsiteY79" fmla="*/ 2815627 h 3331675"/>
              <a:gd name="connsiteX80" fmla="*/ 7134566 w 7147871"/>
              <a:gd name="connsiteY80" fmla="*/ 2480649 h 3331675"/>
              <a:gd name="connsiteX81" fmla="*/ 7147252 w 7147871"/>
              <a:gd name="connsiteY81" fmla="*/ 1330520 h 3331675"/>
              <a:gd name="connsiteX82" fmla="*/ 7113337 w 7147871"/>
              <a:gd name="connsiteY82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820182 w 7147871"/>
              <a:gd name="connsiteY42" fmla="*/ 2879002 h 3331675"/>
              <a:gd name="connsiteX43" fmla="*/ 1865449 w 7147871"/>
              <a:gd name="connsiteY43" fmla="*/ 2888055 h 3331675"/>
              <a:gd name="connsiteX44" fmla="*/ 1892609 w 7147871"/>
              <a:gd name="connsiteY44" fmla="*/ 2897109 h 3331675"/>
              <a:gd name="connsiteX45" fmla="*/ 1965037 w 7147871"/>
              <a:gd name="connsiteY45" fmla="*/ 2915215 h 3331675"/>
              <a:gd name="connsiteX46" fmla="*/ 2001251 w 7147871"/>
              <a:gd name="connsiteY46" fmla="*/ 2924269 h 3331675"/>
              <a:gd name="connsiteX47" fmla="*/ 2046518 w 7147871"/>
              <a:gd name="connsiteY47" fmla="*/ 2942376 h 3331675"/>
              <a:gd name="connsiteX48" fmla="*/ 2137053 w 7147871"/>
              <a:gd name="connsiteY48" fmla="*/ 2960483 h 3331675"/>
              <a:gd name="connsiteX49" fmla="*/ 2218534 w 7147871"/>
              <a:gd name="connsiteY49" fmla="*/ 2987643 h 3331675"/>
              <a:gd name="connsiteX50" fmla="*/ 2290962 w 7147871"/>
              <a:gd name="connsiteY50" fmla="*/ 3005750 h 3331675"/>
              <a:gd name="connsiteX51" fmla="*/ 2327176 w 7147871"/>
              <a:gd name="connsiteY51" fmla="*/ 3023857 h 3331675"/>
              <a:gd name="connsiteX52" fmla="*/ 2481085 w 7147871"/>
              <a:gd name="connsiteY52" fmla="*/ 3041964 h 3331675"/>
              <a:gd name="connsiteX53" fmla="*/ 2571619 w 7147871"/>
              <a:gd name="connsiteY53" fmla="*/ 3069124 h 3331675"/>
              <a:gd name="connsiteX54" fmla="*/ 2625940 w 7147871"/>
              <a:gd name="connsiteY54" fmla="*/ 3087231 h 3331675"/>
              <a:gd name="connsiteX55" fmla="*/ 2662154 w 7147871"/>
              <a:gd name="connsiteY55" fmla="*/ 3096285 h 3331675"/>
              <a:gd name="connsiteX56" fmla="*/ 2689314 w 7147871"/>
              <a:gd name="connsiteY56" fmla="*/ 3105338 h 3331675"/>
              <a:gd name="connsiteX57" fmla="*/ 2807009 w 7147871"/>
              <a:gd name="connsiteY57" fmla="*/ 3132499 h 3331675"/>
              <a:gd name="connsiteX58" fmla="*/ 2834170 w 7147871"/>
              <a:gd name="connsiteY58" fmla="*/ 3150606 h 3331675"/>
              <a:gd name="connsiteX59" fmla="*/ 2933758 w 7147871"/>
              <a:gd name="connsiteY59" fmla="*/ 3177766 h 3331675"/>
              <a:gd name="connsiteX60" fmla="*/ 2988079 w 7147871"/>
              <a:gd name="connsiteY60" fmla="*/ 3186819 h 3331675"/>
              <a:gd name="connsiteX61" fmla="*/ 3051453 w 7147871"/>
              <a:gd name="connsiteY61" fmla="*/ 3204926 h 3331675"/>
              <a:gd name="connsiteX62" fmla="*/ 3078613 w 7147871"/>
              <a:gd name="connsiteY62" fmla="*/ 3213980 h 3331675"/>
              <a:gd name="connsiteX63" fmla="*/ 3114827 w 7147871"/>
              <a:gd name="connsiteY63" fmla="*/ 3223033 h 3331675"/>
              <a:gd name="connsiteX64" fmla="*/ 3141988 w 7147871"/>
              <a:gd name="connsiteY64" fmla="*/ 3232087 h 3331675"/>
              <a:gd name="connsiteX65" fmla="*/ 3223469 w 7147871"/>
              <a:gd name="connsiteY65" fmla="*/ 3250194 h 3331675"/>
              <a:gd name="connsiteX66" fmla="*/ 3341164 w 7147871"/>
              <a:gd name="connsiteY66" fmla="*/ 3277354 h 3331675"/>
              <a:gd name="connsiteX67" fmla="*/ 3476966 w 7147871"/>
              <a:gd name="connsiteY67" fmla="*/ 3295461 h 3331675"/>
              <a:gd name="connsiteX68" fmla="*/ 3567501 w 7147871"/>
              <a:gd name="connsiteY68" fmla="*/ 3304514 h 3331675"/>
              <a:gd name="connsiteX69" fmla="*/ 3639928 w 7147871"/>
              <a:gd name="connsiteY69" fmla="*/ 3313568 h 3331675"/>
              <a:gd name="connsiteX70" fmla="*/ 4554328 w 7147871"/>
              <a:gd name="connsiteY70" fmla="*/ 3322621 h 3331675"/>
              <a:gd name="connsiteX71" fmla="*/ 5975722 w 7147871"/>
              <a:gd name="connsiteY71" fmla="*/ 3331675 h 3331675"/>
              <a:gd name="connsiteX72" fmla="*/ 6292594 w 7147871"/>
              <a:gd name="connsiteY72" fmla="*/ 3322621 h 3331675"/>
              <a:gd name="connsiteX73" fmla="*/ 6446502 w 7147871"/>
              <a:gd name="connsiteY73" fmla="*/ 3313568 h 3331675"/>
              <a:gd name="connsiteX74" fmla="*/ 6700000 w 7147871"/>
              <a:gd name="connsiteY74" fmla="*/ 3304514 h 3331675"/>
              <a:gd name="connsiteX75" fmla="*/ 6958023 w 7147871"/>
              <a:gd name="connsiteY75" fmla="*/ 3213980 h 3331675"/>
              <a:gd name="connsiteX76" fmla="*/ 7089299 w 7147871"/>
              <a:gd name="connsiteY76" fmla="*/ 3023857 h 3331675"/>
              <a:gd name="connsiteX77" fmla="*/ 7107405 w 7147871"/>
              <a:gd name="connsiteY77" fmla="*/ 2915215 h 3331675"/>
              <a:gd name="connsiteX78" fmla="*/ 7125512 w 7147871"/>
              <a:gd name="connsiteY78" fmla="*/ 2815627 h 3331675"/>
              <a:gd name="connsiteX79" fmla="*/ 7134566 w 7147871"/>
              <a:gd name="connsiteY79" fmla="*/ 2480649 h 3331675"/>
              <a:gd name="connsiteX80" fmla="*/ 7147252 w 7147871"/>
              <a:gd name="connsiteY80" fmla="*/ 1330520 h 3331675"/>
              <a:gd name="connsiteX81" fmla="*/ 7113337 w 7147871"/>
              <a:gd name="connsiteY81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865449 w 7147871"/>
              <a:gd name="connsiteY42" fmla="*/ 2888055 h 3331675"/>
              <a:gd name="connsiteX43" fmla="*/ 1892609 w 7147871"/>
              <a:gd name="connsiteY43" fmla="*/ 2897109 h 3331675"/>
              <a:gd name="connsiteX44" fmla="*/ 1965037 w 7147871"/>
              <a:gd name="connsiteY44" fmla="*/ 2915215 h 3331675"/>
              <a:gd name="connsiteX45" fmla="*/ 2001251 w 7147871"/>
              <a:gd name="connsiteY45" fmla="*/ 2924269 h 3331675"/>
              <a:gd name="connsiteX46" fmla="*/ 2046518 w 7147871"/>
              <a:gd name="connsiteY46" fmla="*/ 2942376 h 3331675"/>
              <a:gd name="connsiteX47" fmla="*/ 2137053 w 7147871"/>
              <a:gd name="connsiteY47" fmla="*/ 2960483 h 3331675"/>
              <a:gd name="connsiteX48" fmla="*/ 2218534 w 7147871"/>
              <a:gd name="connsiteY48" fmla="*/ 2987643 h 3331675"/>
              <a:gd name="connsiteX49" fmla="*/ 2290962 w 7147871"/>
              <a:gd name="connsiteY49" fmla="*/ 3005750 h 3331675"/>
              <a:gd name="connsiteX50" fmla="*/ 2327176 w 7147871"/>
              <a:gd name="connsiteY50" fmla="*/ 3023857 h 3331675"/>
              <a:gd name="connsiteX51" fmla="*/ 2481085 w 7147871"/>
              <a:gd name="connsiteY51" fmla="*/ 3041964 h 3331675"/>
              <a:gd name="connsiteX52" fmla="*/ 2571619 w 7147871"/>
              <a:gd name="connsiteY52" fmla="*/ 3069124 h 3331675"/>
              <a:gd name="connsiteX53" fmla="*/ 2625940 w 7147871"/>
              <a:gd name="connsiteY53" fmla="*/ 3087231 h 3331675"/>
              <a:gd name="connsiteX54" fmla="*/ 2662154 w 7147871"/>
              <a:gd name="connsiteY54" fmla="*/ 3096285 h 3331675"/>
              <a:gd name="connsiteX55" fmla="*/ 2689314 w 7147871"/>
              <a:gd name="connsiteY55" fmla="*/ 3105338 h 3331675"/>
              <a:gd name="connsiteX56" fmla="*/ 2807009 w 7147871"/>
              <a:gd name="connsiteY56" fmla="*/ 3132499 h 3331675"/>
              <a:gd name="connsiteX57" fmla="*/ 2834170 w 7147871"/>
              <a:gd name="connsiteY57" fmla="*/ 3150606 h 3331675"/>
              <a:gd name="connsiteX58" fmla="*/ 2933758 w 7147871"/>
              <a:gd name="connsiteY58" fmla="*/ 3177766 h 3331675"/>
              <a:gd name="connsiteX59" fmla="*/ 2988079 w 7147871"/>
              <a:gd name="connsiteY59" fmla="*/ 3186819 h 3331675"/>
              <a:gd name="connsiteX60" fmla="*/ 3051453 w 7147871"/>
              <a:gd name="connsiteY60" fmla="*/ 3204926 h 3331675"/>
              <a:gd name="connsiteX61" fmla="*/ 3078613 w 7147871"/>
              <a:gd name="connsiteY61" fmla="*/ 3213980 h 3331675"/>
              <a:gd name="connsiteX62" fmla="*/ 3114827 w 7147871"/>
              <a:gd name="connsiteY62" fmla="*/ 3223033 h 3331675"/>
              <a:gd name="connsiteX63" fmla="*/ 3141988 w 7147871"/>
              <a:gd name="connsiteY63" fmla="*/ 3232087 h 3331675"/>
              <a:gd name="connsiteX64" fmla="*/ 3223469 w 7147871"/>
              <a:gd name="connsiteY64" fmla="*/ 3250194 h 3331675"/>
              <a:gd name="connsiteX65" fmla="*/ 3341164 w 7147871"/>
              <a:gd name="connsiteY65" fmla="*/ 3277354 h 3331675"/>
              <a:gd name="connsiteX66" fmla="*/ 3476966 w 7147871"/>
              <a:gd name="connsiteY66" fmla="*/ 3295461 h 3331675"/>
              <a:gd name="connsiteX67" fmla="*/ 3567501 w 7147871"/>
              <a:gd name="connsiteY67" fmla="*/ 3304514 h 3331675"/>
              <a:gd name="connsiteX68" fmla="*/ 3639928 w 7147871"/>
              <a:gd name="connsiteY68" fmla="*/ 3313568 h 3331675"/>
              <a:gd name="connsiteX69" fmla="*/ 4554328 w 7147871"/>
              <a:gd name="connsiteY69" fmla="*/ 3322621 h 3331675"/>
              <a:gd name="connsiteX70" fmla="*/ 5975722 w 7147871"/>
              <a:gd name="connsiteY70" fmla="*/ 3331675 h 3331675"/>
              <a:gd name="connsiteX71" fmla="*/ 6292594 w 7147871"/>
              <a:gd name="connsiteY71" fmla="*/ 3322621 h 3331675"/>
              <a:gd name="connsiteX72" fmla="*/ 6446502 w 7147871"/>
              <a:gd name="connsiteY72" fmla="*/ 3313568 h 3331675"/>
              <a:gd name="connsiteX73" fmla="*/ 6700000 w 7147871"/>
              <a:gd name="connsiteY73" fmla="*/ 3304514 h 3331675"/>
              <a:gd name="connsiteX74" fmla="*/ 6958023 w 7147871"/>
              <a:gd name="connsiteY74" fmla="*/ 3213980 h 3331675"/>
              <a:gd name="connsiteX75" fmla="*/ 7089299 w 7147871"/>
              <a:gd name="connsiteY75" fmla="*/ 3023857 h 3331675"/>
              <a:gd name="connsiteX76" fmla="*/ 7107405 w 7147871"/>
              <a:gd name="connsiteY76" fmla="*/ 2915215 h 3331675"/>
              <a:gd name="connsiteX77" fmla="*/ 7125512 w 7147871"/>
              <a:gd name="connsiteY77" fmla="*/ 2815627 h 3331675"/>
              <a:gd name="connsiteX78" fmla="*/ 7134566 w 7147871"/>
              <a:gd name="connsiteY78" fmla="*/ 2480649 h 3331675"/>
              <a:gd name="connsiteX79" fmla="*/ 7147252 w 7147871"/>
              <a:gd name="connsiteY79" fmla="*/ 1330520 h 3331675"/>
              <a:gd name="connsiteX80" fmla="*/ 7113337 w 7147871"/>
              <a:gd name="connsiteY8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892609 w 7147871"/>
              <a:gd name="connsiteY42" fmla="*/ 2897109 h 3331675"/>
              <a:gd name="connsiteX43" fmla="*/ 1965037 w 7147871"/>
              <a:gd name="connsiteY43" fmla="*/ 2915215 h 3331675"/>
              <a:gd name="connsiteX44" fmla="*/ 2001251 w 7147871"/>
              <a:gd name="connsiteY44" fmla="*/ 2924269 h 3331675"/>
              <a:gd name="connsiteX45" fmla="*/ 2046518 w 7147871"/>
              <a:gd name="connsiteY45" fmla="*/ 2942376 h 3331675"/>
              <a:gd name="connsiteX46" fmla="*/ 2137053 w 7147871"/>
              <a:gd name="connsiteY46" fmla="*/ 2960483 h 3331675"/>
              <a:gd name="connsiteX47" fmla="*/ 2218534 w 7147871"/>
              <a:gd name="connsiteY47" fmla="*/ 2987643 h 3331675"/>
              <a:gd name="connsiteX48" fmla="*/ 2290962 w 7147871"/>
              <a:gd name="connsiteY48" fmla="*/ 3005750 h 3331675"/>
              <a:gd name="connsiteX49" fmla="*/ 2327176 w 7147871"/>
              <a:gd name="connsiteY49" fmla="*/ 3023857 h 3331675"/>
              <a:gd name="connsiteX50" fmla="*/ 2481085 w 7147871"/>
              <a:gd name="connsiteY50" fmla="*/ 3041964 h 3331675"/>
              <a:gd name="connsiteX51" fmla="*/ 2571619 w 7147871"/>
              <a:gd name="connsiteY51" fmla="*/ 3069124 h 3331675"/>
              <a:gd name="connsiteX52" fmla="*/ 2625940 w 7147871"/>
              <a:gd name="connsiteY52" fmla="*/ 3087231 h 3331675"/>
              <a:gd name="connsiteX53" fmla="*/ 2662154 w 7147871"/>
              <a:gd name="connsiteY53" fmla="*/ 3096285 h 3331675"/>
              <a:gd name="connsiteX54" fmla="*/ 2689314 w 7147871"/>
              <a:gd name="connsiteY54" fmla="*/ 3105338 h 3331675"/>
              <a:gd name="connsiteX55" fmla="*/ 2807009 w 7147871"/>
              <a:gd name="connsiteY55" fmla="*/ 3132499 h 3331675"/>
              <a:gd name="connsiteX56" fmla="*/ 2834170 w 7147871"/>
              <a:gd name="connsiteY56" fmla="*/ 3150606 h 3331675"/>
              <a:gd name="connsiteX57" fmla="*/ 2933758 w 7147871"/>
              <a:gd name="connsiteY57" fmla="*/ 3177766 h 3331675"/>
              <a:gd name="connsiteX58" fmla="*/ 2988079 w 7147871"/>
              <a:gd name="connsiteY58" fmla="*/ 3186819 h 3331675"/>
              <a:gd name="connsiteX59" fmla="*/ 3051453 w 7147871"/>
              <a:gd name="connsiteY59" fmla="*/ 3204926 h 3331675"/>
              <a:gd name="connsiteX60" fmla="*/ 3078613 w 7147871"/>
              <a:gd name="connsiteY60" fmla="*/ 3213980 h 3331675"/>
              <a:gd name="connsiteX61" fmla="*/ 3114827 w 7147871"/>
              <a:gd name="connsiteY61" fmla="*/ 3223033 h 3331675"/>
              <a:gd name="connsiteX62" fmla="*/ 3141988 w 7147871"/>
              <a:gd name="connsiteY62" fmla="*/ 3232087 h 3331675"/>
              <a:gd name="connsiteX63" fmla="*/ 3223469 w 7147871"/>
              <a:gd name="connsiteY63" fmla="*/ 3250194 h 3331675"/>
              <a:gd name="connsiteX64" fmla="*/ 3341164 w 7147871"/>
              <a:gd name="connsiteY64" fmla="*/ 3277354 h 3331675"/>
              <a:gd name="connsiteX65" fmla="*/ 3476966 w 7147871"/>
              <a:gd name="connsiteY65" fmla="*/ 3295461 h 3331675"/>
              <a:gd name="connsiteX66" fmla="*/ 3567501 w 7147871"/>
              <a:gd name="connsiteY66" fmla="*/ 3304514 h 3331675"/>
              <a:gd name="connsiteX67" fmla="*/ 3639928 w 7147871"/>
              <a:gd name="connsiteY67" fmla="*/ 3313568 h 3331675"/>
              <a:gd name="connsiteX68" fmla="*/ 4554328 w 7147871"/>
              <a:gd name="connsiteY68" fmla="*/ 3322621 h 3331675"/>
              <a:gd name="connsiteX69" fmla="*/ 5975722 w 7147871"/>
              <a:gd name="connsiteY69" fmla="*/ 3331675 h 3331675"/>
              <a:gd name="connsiteX70" fmla="*/ 6292594 w 7147871"/>
              <a:gd name="connsiteY70" fmla="*/ 3322621 h 3331675"/>
              <a:gd name="connsiteX71" fmla="*/ 6446502 w 7147871"/>
              <a:gd name="connsiteY71" fmla="*/ 3313568 h 3331675"/>
              <a:gd name="connsiteX72" fmla="*/ 6700000 w 7147871"/>
              <a:gd name="connsiteY72" fmla="*/ 3304514 h 3331675"/>
              <a:gd name="connsiteX73" fmla="*/ 6958023 w 7147871"/>
              <a:gd name="connsiteY73" fmla="*/ 3213980 h 3331675"/>
              <a:gd name="connsiteX74" fmla="*/ 7089299 w 7147871"/>
              <a:gd name="connsiteY74" fmla="*/ 3023857 h 3331675"/>
              <a:gd name="connsiteX75" fmla="*/ 7107405 w 7147871"/>
              <a:gd name="connsiteY75" fmla="*/ 2915215 h 3331675"/>
              <a:gd name="connsiteX76" fmla="*/ 7125512 w 7147871"/>
              <a:gd name="connsiteY76" fmla="*/ 2815627 h 3331675"/>
              <a:gd name="connsiteX77" fmla="*/ 7134566 w 7147871"/>
              <a:gd name="connsiteY77" fmla="*/ 2480649 h 3331675"/>
              <a:gd name="connsiteX78" fmla="*/ 7147252 w 7147871"/>
              <a:gd name="connsiteY78" fmla="*/ 1330520 h 3331675"/>
              <a:gd name="connsiteX79" fmla="*/ 7113337 w 7147871"/>
              <a:gd name="connsiteY79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965037 w 7147871"/>
              <a:gd name="connsiteY42" fmla="*/ 2915215 h 3331675"/>
              <a:gd name="connsiteX43" fmla="*/ 2001251 w 7147871"/>
              <a:gd name="connsiteY43" fmla="*/ 2924269 h 3331675"/>
              <a:gd name="connsiteX44" fmla="*/ 2046518 w 7147871"/>
              <a:gd name="connsiteY44" fmla="*/ 2942376 h 3331675"/>
              <a:gd name="connsiteX45" fmla="*/ 2137053 w 7147871"/>
              <a:gd name="connsiteY45" fmla="*/ 2960483 h 3331675"/>
              <a:gd name="connsiteX46" fmla="*/ 2218534 w 7147871"/>
              <a:gd name="connsiteY46" fmla="*/ 2987643 h 3331675"/>
              <a:gd name="connsiteX47" fmla="*/ 2290962 w 7147871"/>
              <a:gd name="connsiteY47" fmla="*/ 3005750 h 3331675"/>
              <a:gd name="connsiteX48" fmla="*/ 2327176 w 7147871"/>
              <a:gd name="connsiteY48" fmla="*/ 3023857 h 3331675"/>
              <a:gd name="connsiteX49" fmla="*/ 2481085 w 7147871"/>
              <a:gd name="connsiteY49" fmla="*/ 3041964 h 3331675"/>
              <a:gd name="connsiteX50" fmla="*/ 2571619 w 7147871"/>
              <a:gd name="connsiteY50" fmla="*/ 3069124 h 3331675"/>
              <a:gd name="connsiteX51" fmla="*/ 2625940 w 7147871"/>
              <a:gd name="connsiteY51" fmla="*/ 3087231 h 3331675"/>
              <a:gd name="connsiteX52" fmla="*/ 2662154 w 7147871"/>
              <a:gd name="connsiteY52" fmla="*/ 3096285 h 3331675"/>
              <a:gd name="connsiteX53" fmla="*/ 2689314 w 7147871"/>
              <a:gd name="connsiteY53" fmla="*/ 3105338 h 3331675"/>
              <a:gd name="connsiteX54" fmla="*/ 2807009 w 7147871"/>
              <a:gd name="connsiteY54" fmla="*/ 3132499 h 3331675"/>
              <a:gd name="connsiteX55" fmla="*/ 2834170 w 7147871"/>
              <a:gd name="connsiteY55" fmla="*/ 3150606 h 3331675"/>
              <a:gd name="connsiteX56" fmla="*/ 2933758 w 7147871"/>
              <a:gd name="connsiteY56" fmla="*/ 3177766 h 3331675"/>
              <a:gd name="connsiteX57" fmla="*/ 2988079 w 7147871"/>
              <a:gd name="connsiteY57" fmla="*/ 3186819 h 3331675"/>
              <a:gd name="connsiteX58" fmla="*/ 3051453 w 7147871"/>
              <a:gd name="connsiteY58" fmla="*/ 3204926 h 3331675"/>
              <a:gd name="connsiteX59" fmla="*/ 3078613 w 7147871"/>
              <a:gd name="connsiteY59" fmla="*/ 3213980 h 3331675"/>
              <a:gd name="connsiteX60" fmla="*/ 3114827 w 7147871"/>
              <a:gd name="connsiteY60" fmla="*/ 3223033 h 3331675"/>
              <a:gd name="connsiteX61" fmla="*/ 3141988 w 7147871"/>
              <a:gd name="connsiteY61" fmla="*/ 3232087 h 3331675"/>
              <a:gd name="connsiteX62" fmla="*/ 3223469 w 7147871"/>
              <a:gd name="connsiteY62" fmla="*/ 3250194 h 3331675"/>
              <a:gd name="connsiteX63" fmla="*/ 3341164 w 7147871"/>
              <a:gd name="connsiteY63" fmla="*/ 3277354 h 3331675"/>
              <a:gd name="connsiteX64" fmla="*/ 3476966 w 7147871"/>
              <a:gd name="connsiteY64" fmla="*/ 3295461 h 3331675"/>
              <a:gd name="connsiteX65" fmla="*/ 3567501 w 7147871"/>
              <a:gd name="connsiteY65" fmla="*/ 3304514 h 3331675"/>
              <a:gd name="connsiteX66" fmla="*/ 3639928 w 7147871"/>
              <a:gd name="connsiteY66" fmla="*/ 3313568 h 3331675"/>
              <a:gd name="connsiteX67" fmla="*/ 4554328 w 7147871"/>
              <a:gd name="connsiteY67" fmla="*/ 3322621 h 3331675"/>
              <a:gd name="connsiteX68" fmla="*/ 5975722 w 7147871"/>
              <a:gd name="connsiteY68" fmla="*/ 3331675 h 3331675"/>
              <a:gd name="connsiteX69" fmla="*/ 6292594 w 7147871"/>
              <a:gd name="connsiteY69" fmla="*/ 3322621 h 3331675"/>
              <a:gd name="connsiteX70" fmla="*/ 6446502 w 7147871"/>
              <a:gd name="connsiteY70" fmla="*/ 3313568 h 3331675"/>
              <a:gd name="connsiteX71" fmla="*/ 6700000 w 7147871"/>
              <a:gd name="connsiteY71" fmla="*/ 3304514 h 3331675"/>
              <a:gd name="connsiteX72" fmla="*/ 6958023 w 7147871"/>
              <a:gd name="connsiteY72" fmla="*/ 3213980 h 3331675"/>
              <a:gd name="connsiteX73" fmla="*/ 7089299 w 7147871"/>
              <a:gd name="connsiteY73" fmla="*/ 3023857 h 3331675"/>
              <a:gd name="connsiteX74" fmla="*/ 7107405 w 7147871"/>
              <a:gd name="connsiteY74" fmla="*/ 2915215 h 3331675"/>
              <a:gd name="connsiteX75" fmla="*/ 7125512 w 7147871"/>
              <a:gd name="connsiteY75" fmla="*/ 2815627 h 3331675"/>
              <a:gd name="connsiteX76" fmla="*/ 7134566 w 7147871"/>
              <a:gd name="connsiteY76" fmla="*/ 2480649 h 3331675"/>
              <a:gd name="connsiteX77" fmla="*/ 7147252 w 7147871"/>
              <a:gd name="connsiteY77" fmla="*/ 1330520 h 3331675"/>
              <a:gd name="connsiteX78" fmla="*/ 7113337 w 7147871"/>
              <a:gd name="connsiteY78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001251 w 7147871"/>
              <a:gd name="connsiteY42" fmla="*/ 2924269 h 3331675"/>
              <a:gd name="connsiteX43" fmla="*/ 2046518 w 7147871"/>
              <a:gd name="connsiteY43" fmla="*/ 2942376 h 3331675"/>
              <a:gd name="connsiteX44" fmla="*/ 2137053 w 7147871"/>
              <a:gd name="connsiteY44" fmla="*/ 2960483 h 3331675"/>
              <a:gd name="connsiteX45" fmla="*/ 2218534 w 7147871"/>
              <a:gd name="connsiteY45" fmla="*/ 2987643 h 3331675"/>
              <a:gd name="connsiteX46" fmla="*/ 2290962 w 7147871"/>
              <a:gd name="connsiteY46" fmla="*/ 3005750 h 3331675"/>
              <a:gd name="connsiteX47" fmla="*/ 2327176 w 7147871"/>
              <a:gd name="connsiteY47" fmla="*/ 3023857 h 3331675"/>
              <a:gd name="connsiteX48" fmla="*/ 2481085 w 7147871"/>
              <a:gd name="connsiteY48" fmla="*/ 3041964 h 3331675"/>
              <a:gd name="connsiteX49" fmla="*/ 2571619 w 7147871"/>
              <a:gd name="connsiteY49" fmla="*/ 3069124 h 3331675"/>
              <a:gd name="connsiteX50" fmla="*/ 2625940 w 7147871"/>
              <a:gd name="connsiteY50" fmla="*/ 3087231 h 3331675"/>
              <a:gd name="connsiteX51" fmla="*/ 2662154 w 7147871"/>
              <a:gd name="connsiteY51" fmla="*/ 3096285 h 3331675"/>
              <a:gd name="connsiteX52" fmla="*/ 2689314 w 7147871"/>
              <a:gd name="connsiteY52" fmla="*/ 3105338 h 3331675"/>
              <a:gd name="connsiteX53" fmla="*/ 2807009 w 7147871"/>
              <a:gd name="connsiteY53" fmla="*/ 3132499 h 3331675"/>
              <a:gd name="connsiteX54" fmla="*/ 2834170 w 7147871"/>
              <a:gd name="connsiteY54" fmla="*/ 3150606 h 3331675"/>
              <a:gd name="connsiteX55" fmla="*/ 2933758 w 7147871"/>
              <a:gd name="connsiteY55" fmla="*/ 3177766 h 3331675"/>
              <a:gd name="connsiteX56" fmla="*/ 2988079 w 7147871"/>
              <a:gd name="connsiteY56" fmla="*/ 3186819 h 3331675"/>
              <a:gd name="connsiteX57" fmla="*/ 3051453 w 7147871"/>
              <a:gd name="connsiteY57" fmla="*/ 3204926 h 3331675"/>
              <a:gd name="connsiteX58" fmla="*/ 3078613 w 7147871"/>
              <a:gd name="connsiteY58" fmla="*/ 3213980 h 3331675"/>
              <a:gd name="connsiteX59" fmla="*/ 3114827 w 7147871"/>
              <a:gd name="connsiteY59" fmla="*/ 3223033 h 3331675"/>
              <a:gd name="connsiteX60" fmla="*/ 3141988 w 7147871"/>
              <a:gd name="connsiteY60" fmla="*/ 3232087 h 3331675"/>
              <a:gd name="connsiteX61" fmla="*/ 3223469 w 7147871"/>
              <a:gd name="connsiteY61" fmla="*/ 3250194 h 3331675"/>
              <a:gd name="connsiteX62" fmla="*/ 3341164 w 7147871"/>
              <a:gd name="connsiteY62" fmla="*/ 3277354 h 3331675"/>
              <a:gd name="connsiteX63" fmla="*/ 3476966 w 7147871"/>
              <a:gd name="connsiteY63" fmla="*/ 3295461 h 3331675"/>
              <a:gd name="connsiteX64" fmla="*/ 3567501 w 7147871"/>
              <a:gd name="connsiteY64" fmla="*/ 3304514 h 3331675"/>
              <a:gd name="connsiteX65" fmla="*/ 3639928 w 7147871"/>
              <a:gd name="connsiteY65" fmla="*/ 3313568 h 3331675"/>
              <a:gd name="connsiteX66" fmla="*/ 4554328 w 7147871"/>
              <a:gd name="connsiteY66" fmla="*/ 3322621 h 3331675"/>
              <a:gd name="connsiteX67" fmla="*/ 5975722 w 7147871"/>
              <a:gd name="connsiteY67" fmla="*/ 3331675 h 3331675"/>
              <a:gd name="connsiteX68" fmla="*/ 6292594 w 7147871"/>
              <a:gd name="connsiteY68" fmla="*/ 3322621 h 3331675"/>
              <a:gd name="connsiteX69" fmla="*/ 6446502 w 7147871"/>
              <a:gd name="connsiteY69" fmla="*/ 3313568 h 3331675"/>
              <a:gd name="connsiteX70" fmla="*/ 6700000 w 7147871"/>
              <a:gd name="connsiteY70" fmla="*/ 3304514 h 3331675"/>
              <a:gd name="connsiteX71" fmla="*/ 6958023 w 7147871"/>
              <a:gd name="connsiteY71" fmla="*/ 3213980 h 3331675"/>
              <a:gd name="connsiteX72" fmla="*/ 7089299 w 7147871"/>
              <a:gd name="connsiteY72" fmla="*/ 3023857 h 3331675"/>
              <a:gd name="connsiteX73" fmla="*/ 7107405 w 7147871"/>
              <a:gd name="connsiteY73" fmla="*/ 2915215 h 3331675"/>
              <a:gd name="connsiteX74" fmla="*/ 7125512 w 7147871"/>
              <a:gd name="connsiteY74" fmla="*/ 2815627 h 3331675"/>
              <a:gd name="connsiteX75" fmla="*/ 7134566 w 7147871"/>
              <a:gd name="connsiteY75" fmla="*/ 2480649 h 3331675"/>
              <a:gd name="connsiteX76" fmla="*/ 7147252 w 7147871"/>
              <a:gd name="connsiteY76" fmla="*/ 1330520 h 3331675"/>
              <a:gd name="connsiteX77" fmla="*/ 7113337 w 7147871"/>
              <a:gd name="connsiteY77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046518 w 7147871"/>
              <a:gd name="connsiteY42" fmla="*/ 2942376 h 3331675"/>
              <a:gd name="connsiteX43" fmla="*/ 2137053 w 7147871"/>
              <a:gd name="connsiteY43" fmla="*/ 2960483 h 3331675"/>
              <a:gd name="connsiteX44" fmla="*/ 2218534 w 7147871"/>
              <a:gd name="connsiteY44" fmla="*/ 2987643 h 3331675"/>
              <a:gd name="connsiteX45" fmla="*/ 2290962 w 7147871"/>
              <a:gd name="connsiteY45" fmla="*/ 3005750 h 3331675"/>
              <a:gd name="connsiteX46" fmla="*/ 2327176 w 7147871"/>
              <a:gd name="connsiteY46" fmla="*/ 3023857 h 3331675"/>
              <a:gd name="connsiteX47" fmla="*/ 2481085 w 7147871"/>
              <a:gd name="connsiteY47" fmla="*/ 3041964 h 3331675"/>
              <a:gd name="connsiteX48" fmla="*/ 2571619 w 7147871"/>
              <a:gd name="connsiteY48" fmla="*/ 3069124 h 3331675"/>
              <a:gd name="connsiteX49" fmla="*/ 2625940 w 7147871"/>
              <a:gd name="connsiteY49" fmla="*/ 3087231 h 3331675"/>
              <a:gd name="connsiteX50" fmla="*/ 2662154 w 7147871"/>
              <a:gd name="connsiteY50" fmla="*/ 3096285 h 3331675"/>
              <a:gd name="connsiteX51" fmla="*/ 2689314 w 7147871"/>
              <a:gd name="connsiteY51" fmla="*/ 3105338 h 3331675"/>
              <a:gd name="connsiteX52" fmla="*/ 2807009 w 7147871"/>
              <a:gd name="connsiteY52" fmla="*/ 3132499 h 3331675"/>
              <a:gd name="connsiteX53" fmla="*/ 2834170 w 7147871"/>
              <a:gd name="connsiteY53" fmla="*/ 3150606 h 3331675"/>
              <a:gd name="connsiteX54" fmla="*/ 2933758 w 7147871"/>
              <a:gd name="connsiteY54" fmla="*/ 3177766 h 3331675"/>
              <a:gd name="connsiteX55" fmla="*/ 2988079 w 7147871"/>
              <a:gd name="connsiteY55" fmla="*/ 3186819 h 3331675"/>
              <a:gd name="connsiteX56" fmla="*/ 3051453 w 7147871"/>
              <a:gd name="connsiteY56" fmla="*/ 3204926 h 3331675"/>
              <a:gd name="connsiteX57" fmla="*/ 3078613 w 7147871"/>
              <a:gd name="connsiteY57" fmla="*/ 3213980 h 3331675"/>
              <a:gd name="connsiteX58" fmla="*/ 3114827 w 7147871"/>
              <a:gd name="connsiteY58" fmla="*/ 3223033 h 3331675"/>
              <a:gd name="connsiteX59" fmla="*/ 3141988 w 7147871"/>
              <a:gd name="connsiteY59" fmla="*/ 3232087 h 3331675"/>
              <a:gd name="connsiteX60" fmla="*/ 3223469 w 7147871"/>
              <a:gd name="connsiteY60" fmla="*/ 3250194 h 3331675"/>
              <a:gd name="connsiteX61" fmla="*/ 3341164 w 7147871"/>
              <a:gd name="connsiteY61" fmla="*/ 3277354 h 3331675"/>
              <a:gd name="connsiteX62" fmla="*/ 3476966 w 7147871"/>
              <a:gd name="connsiteY62" fmla="*/ 3295461 h 3331675"/>
              <a:gd name="connsiteX63" fmla="*/ 3567501 w 7147871"/>
              <a:gd name="connsiteY63" fmla="*/ 3304514 h 3331675"/>
              <a:gd name="connsiteX64" fmla="*/ 3639928 w 7147871"/>
              <a:gd name="connsiteY64" fmla="*/ 3313568 h 3331675"/>
              <a:gd name="connsiteX65" fmla="*/ 4554328 w 7147871"/>
              <a:gd name="connsiteY65" fmla="*/ 3322621 h 3331675"/>
              <a:gd name="connsiteX66" fmla="*/ 5975722 w 7147871"/>
              <a:gd name="connsiteY66" fmla="*/ 3331675 h 3331675"/>
              <a:gd name="connsiteX67" fmla="*/ 6292594 w 7147871"/>
              <a:gd name="connsiteY67" fmla="*/ 3322621 h 3331675"/>
              <a:gd name="connsiteX68" fmla="*/ 6446502 w 7147871"/>
              <a:gd name="connsiteY68" fmla="*/ 3313568 h 3331675"/>
              <a:gd name="connsiteX69" fmla="*/ 6700000 w 7147871"/>
              <a:gd name="connsiteY69" fmla="*/ 3304514 h 3331675"/>
              <a:gd name="connsiteX70" fmla="*/ 6958023 w 7147871"/>
              <a:gd name="connsiteY70" fmla="*/ 3213980 h 3331675"/>
              <a:gd name="connsiteX71" fmla="*/ 7089299 w 7147871"/>
              <a:gd name="connsiteY71" fmla="*/ 3023857 h 3331675"/>
              <a:gd name="connsiteX72" fmla="*/ 7107405 w 7147871"/>
              <a:gd name="connsiteY72" fmla="*/ 2915215 h 3331675"/>
              <a:gd name="connsiteX73" fmla="*/ 7125512 w 7147871"/>
              <a:gd name="connsiteY73" fmla="*/ 2815627 h 3331675"/>
              <a:gd name="connsiteX74" fmla="*/ 7134566 w 7147871"/>
              <a:gd name="connsiteY74" fmla="*/ 2480649 h 3331675"/>
              <a:gd name="connsiteX75" fmla="*/ 7147252 w 7147871"/>
              <a:gd name="connsiteY75" fmla="*/ 1330520 h 3331675"/>
              <a:gd name="connsiteX76" fmla="*/ 7113337 w 7147871"/>
              <a:gd name="connsiteY76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137053 w 7147871"/>
              <a:gd name="connsiteY42" fmla="*/ 2960483 h 3331675"/>
              <a:gd name="connsiteX43" fmla="*/ 2218534 w 7147871"/>
              <a:gd name="connsiteY43" fmla="*/ 2987643 h 3331675"/>
              <a:gd name="connsiteX44" fmla="*/ 2290962 w 7147871"/>
              <a:gd name="connsiteY44" fmla="*/ 3005750 h 3331675"/>
              <a:gd name="connsiteX45" fmla="*/ 2327176 w 7147871"/>
              <a:gd name="connsiteY45" fmla="*/ 3023857 h 3331675"/>
              <a:gd name="connsiteX46" fmla="*/ 2481085 w 7147871"/>
              <a:gd name="connsiteY46" fmla="*/ 3041964 h 3331675"/>
              <a:gd name="connsiteX47" fmla="*/ 2571619 w 7147871"/>
              <a:gd name="connsiteY47" fmla="*/ 3069124 h 3331675"/>
              <a:gd name="connsiteX48" fmla="*/ 2625940 w 7147871"/>
              <a:gd name="connsiteY48" fmla="*/ 3087231 h 3331675"/>
              <a:gd name="connsiteX49" fmla="*/ 2662154 w 7147871"/>
              <a:gd name="connsiteY49" fmla="*/ 3096285 h 3331675"/>
              <a:gd name="connsiteX50" fmla="*/ 2689314 w 7147871"/>
              <a:gd name="connsiteY50" fmla="*/ 3105338 h 3331675"/>
              <a:gd name="connsiteX51" fmla="*/ 2807009 w 7147871"/>
              <a:gd name="connsiteY51" fmla="*/ 3132499 h 3331675"/>
              <a:gd name="connsiteX52" fmla="*/ 2834170 w 7147871"/>
              <a:gd name="connsiteY52" fmla="*/ 3150606 h 3331675"/>
              <a:gd name="connsiteX53" fmla="*/ 2933758 w 7147871"/>
              <a:gd name="connsiteY53" fmla="*/ 3177766 h 3331675"/>
              <a:gd name="connsiteX54" fmla="*/ 2988079 w 7147871"/>
              <a:gd name="connsiteY54" fmla="*/ 3186819 h 3331675"/>
              <a:gd name="connsiteX55" fmla="*/ 3051453 w 7147871"/>
              <a:gd name="connsiteY55" fmla="*/ 3204926 h 3331675"/>
              <a:gd name="connsiteX56" fmla="*/ 3078613 w 7147871"/>
              <a:gd name="connsiteY56" fmla="*/ 3213980 h 3331675"/>
              <a:gd name="connsiteX57" fmla="*/ 3114827 w 7147871"/>
              <a:gd name="connsiteY57" fmla="*/ 3223033 h 3331675"/>
              <a:gd name="connsiteX58" fmla="*/ 3141988 w 7147871"/>
              <a:gd name="connsiteY58" fmla="*/ 3232087 h 3331675"/>
              <a:gd name="connsiteX59" fmla="*/ 3223469 w 7147871"/>
              <a:gd name="connsiteY59" fmla="*/ 3250194 h 3331675"/>
              <a:gd name="connsiteX60" fmla="*/ 3341164 w 7147871"/>
              <a:gd name="connsiteY60" fmla="*/ 3277354 h 3331675"/>
              <a:gd name="connsiteX61" fmla="*/ 3476966 w 7147871"/>
              <a:gd name="connsiteY61" fmla="*/ 3295461 h 3331675"/>
              <a:gd name="connsiteX62" fmla="*/ 3567501 w 7147871"/>
              <a:gd name="connsiteY62" fmla="*/ 3304514 h 3331675"/>
              <a:gd name="connsiteX63" fmla="*/ 3639928 w 7147871"/>
              <a:gd name="connsiteY63" fmla="*/ 3313568 h 3331675"/>
              <a:gd name="connsiteX64" fmla="*/ 4554328 w 7147871"/>
              <a:gd name="connsiteY64" fmla="*/ 3322621 h 3331675"/>
              <a:gd name="connsiteX65" fmla="*/ 5975722 w 7147871"/>
              <a:gd name="connsiteY65" fmla="*/ 3331675 h 3331675"/>
              <a:gd name="connsiteX66" fmla="*/ 6292594 w 7147871"/>
              <a:gd name="connsiteY66" fmla="*/ 3322621 h 3331675"/>
              <a:gd name="connsiteX67" fmla="*/ 6446502 w 7147871"/>
              <a:gd name="connsiteY67" fmla="*/ 3313568 h 3331675"/>
              <a:gd name="connsiteX68" fmla="*/ 6700000 w 7147871"/>
              <a:gd name="connsiteY68" fmla="*/ 3304514 h 3331675"/>
              <a:gd name="connsiteX69" fmla="*/ 6958023 w 7147871"/>
              <a:gd name="connsiteY69" fmla="*/ 3213980 h 3331675"/>
              <a:gd name="connsiteX70" fmla="*/ 7089299 w 7147871"/>
              <a:gd name="connsiteY70" fmla="*/ 3023857 h 3331675"/>
              <a:gd name="connsiteX71" fmla="*/ 7107405 w 7147871"/>
              <a:gd name="connsiteY71" fmla="*/ 2915215 h 3331675"/>
              <a:gd name="connsiteX72" fmla="*/ 7125512 w 7147871"/>
              <a:gd name="connsiteY72" fmla="*/ 2815627 h 3331675"/>
              <a:gd name="connsiteX73" fmla="*/ 7134566 w 7147871"/>
              <a:gd name="connsiteY73" fmla="*/ 2480649 h 3331675"/>
              <a:gd name="connsiteX74" fmla="*/ 7147252 w 7147871"/>
              <a:gd name="connsiteY74" fmla="*/ 1330520 h 3331675"/>
              <a:gd name="connsiteX75" fmla="*/ 7113337 w 7147871"/>
              <a:gd name="connsiteY75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137053 w 7147871"/>
              <a:gd name="connsiteY42" fmla="*/ 2960483 h 3331675"/>
              <a:gd name="connsiteX43" fmla="*/ 2218534 w 7147871"/>
              <a:gd name="connsiteY43" fmla="*/ 2987643 h 3331675"/>
              <a:gd name="connsiteX44" fmla="*/ 2327176 w 7147871"/>
              <a:gd name="connsiteY44" fmla="*/ 3023857 h 3331675"/>
              <a:gd name="connsiteX45" fmla="*/ 2481085 w 7147871"/>
              <a:gd name="connsiteY45" fmla="*/ 3041964 h 3331675"/>
              <a:gd name="connsiteX46" fmla="*/ 2571619 w 7147871"/>
              <a:gd name="connsiteY46" fmla="*/ 3069124 h 3331675"/>
              <a:gd name="connsiteX47" fmla="*/ 2625940 w 7147871"/>
              <a:gd name="connsiteY47" fmla="*/ 3087231 h 3331675"/>
              <a:gd name="connsiteX48" fmla="*/ 2662154 w 7147871"/>
              <a:gd name="connsiteY48" fmla="*/ 3096285 h 3331675"/>
              <a:gd name="connsiteX49" fmla="*/ 2689314 w 7147871"/>
              <a:gd name="connsiteY49" fmla="*/ 3105338 h 3331675"/>
              <a:gd name="connsiteX50" fmla="*/ 2807009 w 7147871"/>
              <a:gd name="connsiteY50" fmla="*/ 3132499 h 3331675"/>
              <a:gd name="connsiteX51" fmla="*/ 2834170 w 7147871"/>
              <a:gd name="connsiteY51" fmla="*/ 3150606 h 3331675"/>
              <a:gd name="connsiteX52" fmla="*/ 2933758 w 7147871"/>
              <a:gd name="connsiteY52" fmla="*/ 3177766 h 3331675"/>
              <a:gd name="connsiteX53" fmla="*/ 2988079 w 7147871"/>
              <a:gd name="connsiteY53" fmla="*/ 3186819 h 3331675"/>
              <a:gd name="connsiteX54" fmla="*/ 3051453 w 7147871"/>
              <a:gd name="connsiteY54" fmla="*/ 3204926 h 3331675"/>
              <a:gd name="connsiteX55" fmla="*/ 3078613 w 7147871"/>
              <a:gd name="connsiteY55" fmla="*/ 3213980 h 3331675"/>
              <a:gd name="connsiteX56" fmla="*/ 3114827 w 7147871"/>
              <a:gd name="connsiteY56" fmla="*/ 3223033 h 3331675"/>
              <a:gd name="connsiteX57" fmla="*/ 3141988 w 7147871"/>
              <a:gd name="connsiteY57" fmla="*/ 3232087 h 3331675"/>
              <a:gd name="connsiteX58" fmla="*/ 3223469 w 7147871"/>
              <a:gd name="connsiteY58" fmla="*/ 3250194 h 3331675"/>
              <a:gd name="connsiteX59" fmla="*/ 3341164 w 7147871"/>
              <a:gd name="connsiteY59" fmla="*/ 3277354 h 3331675"/>
              <a:gd name="connsiteX60" fmla="*/ 3476966 w 7147871"/>
              <a:gd name="connsiteY60" fmla="*/ 3295461 h 3331675"/>
              <a:gd name="connsiteX61" fmla="*/ 3567501 w 7147871"/>
              <a:gd name="connsiteY61" fmla="*/ 3304514 h 3331675"/>
              <a:gd name="connsiteX62" fmla="*/ 3639928 w 7147871"/>
              <a:gd name="connsiteY62" fmla="*/ 3313568 h 3331675"/>
              <a:gd name="connsiteX63" fmla="*/ 4554328 w 7147871"/>
              <a:gd name="connsiteY63" fmla="*/ 3322621 h 3331675"/>
              <a:gd name="connsiteX64" fmla="*/ 5975722 w 7147871"/>
              <a:gd name="connsiteY64" fmla="*/ 3331675 h 3331675"/>
              <a:gd name="connsiteX65" fmla="*/ 6292594 w 7147871"/>
              <a:gd name="connsiteY65" fmla="*/ 3322621 h 3331675"/>
              <a:gd name="connsiteX66" fmla="*/ 6446502 w 7147871"/>
              <a:gd name="connsiteY66" fmla="*/ 3313568 h 3331675"/>
              <a:gd name="connsiteX67" fmla="*/ 6700000 w 7147871"/>
              <a:gd name="connsiteY67" fmla="*/ 3304514 h 3331675"/>
              <a:gd name="connsiteX68" fmla="*/ 6958023 w 7147871"/>
              <a:gd name="connsiteY68" fmla="*/ 3213980 h 3331675"/>
              <a:gd name="connsiteX69" fmla="*/ 7089299 w 7147871"/>
              <a:gd name="connsiteY69" fmla="*/ 3023857 h 3331675"/>
              <a:gd name="connsiteX70" fmla="*/ 7107405 w 7147871"/>
              <a:gd name="connsiteY70" fmla="*/ 2915215 h 3331675"/>
              <a:gd name="connsiteX71" fmla="*/ 7125512 w 7147871"/>
              <a:gd name="connsiteY71" fmla="*/ 2815627 h 3331675"/>
              <a:gd name="connsiteX72" fmla="*/ 7134566 w 7147871"/>
              <a:gd name="connsiteY72" fmla="*/ 2480649 h 3331675"/>
              <a:gd name="connsiteX73" fmla="*/ 7147252 w 7147871"/>
              <a:gd name="connsiteY73" fmla="*/ 1330520 h 3331675"/>
              <a:gd name="connsiteX74" fmla="*/ 7113337 w 7147871"/>
              <a:gd name="connsiteY74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137053 w 7147871"/>
              <a:gd name="connsiteY42" fmla="*/ 2960483 h 3331675"/>
              <a:gd name="connsiteX43" fmla="*/ 2218534 w 7147871"/>
              <a:gd name="connsiteY43" fmla="*/ 2987643 h 3331675"/>
              <a:gd name="connsiteX44" fmla="*/ 2481085 w 7147871"/>
              <a:gd name="connsiteY44" fmla="*/ 3041964 h 3331675"/>
              <a:gd name="connsiteX45" fmla="*/ 2571619 w 7147871"/>
              <a:gd name="connsiteY45" fmla="*/ 3069124 h 3331675"/>
              <a:gd name="connsiteX46" fmla="*/ 2625940 w 7147871"/>
              <a:gd name="connsiteY46" fmla="*/ 3087231 h 3331675"/>
              <a:gd name="connsiteX47" fmla="*/ 2662154 w 7147871"/>
              <a:gd name="connsiteY47" fmla="*/ 3096285 h 3331675"/>
              <a:gd name="connsiteX48" fmla="*/ 2689314 w 7147871"/>
              <a:gd name="connsiteY48" fmla="*/ 3105338 h 3331675"/>
              <a:gd name="connsiteX49" fmla="*/ 2807009 w 7147871"/>
              <a:gd name="connsiteY49" fmla="*/ 3132499 h 3331675"/>
              <a:gd name="connsiteX50" fmla="*/ 2834170 w 7147871"/>
              <a:gd name="connsiteY50" fmla="*/ 3150606 h 3331675"/>
              <a:gd name="connsiteX51" fmla="*/ 2933758 w 7147871"/>
              <a:gd name="connsiteY51" fmla="*/ 3177766 h 3331675"/>
              <a:gd name="connsiteX52" fmla="*/ 2988079 w 7147871"/>
              <a:gd name="connsiteY52" fmla="*/ 3186819 h 3331675"/>
              <a:gd name="connsiteX53" fmla="*/ 3051453 w 7147871"/>
              <a:gd name="connsiteY53" fmla="*/ 3204926 h 3331675"/>
              <a:gd name="connsiteX54" fmla="*/ 3078613 w 7147871"/>
              <a:gd name="connsiteY54" fmla="*/ 3213980 h 3331675"/>
              <a:gd name="connsiteX55" fmla="*/ 3114827 w 7147871"/>
              <a:gd name="connsiteY55" fmla="*/ 3223033 h 3331675"/>
              <a:gd name="connsiteX56" fmla="*/ 3141988 w 7147871"/>
              <a:gd name="connsiteY56" fmla="*/ 3232087 h 3331675"/>
              <a:gd name="connsiteX57" fmla="*/ 3223469 w 7147871"/>
              <a:gd name="connsiteY57" fmla="*/ 3250194 h 3331675"/>
              <a:gd name="connsiteX58" fmla="*/ 3341164 w 7147871"/>
              <a:gd name="connsiteY58" fmla="*/ 3277354 h 3331675"/>
              <a:gd name="connsiteX59" fmla="*/ 3476966 w 7147871"/>
              <a:gd name="connsiteY59" fmla="*/ 3295461 h 3331675"/>
              <a:gd name="connsiteX60" fmla="*/ 3567501 w 7147871"/>
              <a:gd name="connsiteY60" fmla="*/ 3304514 h 3331675"/>
              <a:gd name="connsiteX61" fmla="*/ 3639928 w 7147871"/>
              <a:gd name="connsiteY61" fmla="*/ 3313568 h 3331675"/>
              <a:gd name="connsiteX62" fmla="*/ 4554328 w 7147871"/>
              <a:gd name="connsiteY62" fmla="*/ 3322621 h 3331675"/>
              <a:gd name="connsiteX63" fmla="*/ 5975722 w 7147871"/>
              <a:gd name="connsiteY63" fmla="*/ 3331675 h 3331675"/>
              <a:gd name="connsiteX64" fmla="*/ 6292594 w 7147871"/>
              <a:gd name="connsiteY64" fmla="*/ 3322621 h 3331675"/>
              <a:gd name="connsiteX65" fmla="*/ 6446502 w 7147871"/>
              <a:gd name="connsiteY65" fmla="*/ 3313568 h 3331675"/>
              <a:gd name="connsiteX66" fmla="*/ 6700000 w 7147871"/>
              <a:gd name="connsiteY66" fmla="*/ 3304514 h 3331675"/>
              <a:gd name="connsiteX67" fmla="*/ 6958023 w 7147871"/>
              <a:gd name="connsiteY67" fmla="*/ 3213980 h 3331675"/>
              <a:gd name="connsiteX68" fmla="*/ 7089299 w 7147871"/>
              <a:gd name="connsiteY68" fmla="*/ 3023857 h 3331675"/>
              <a:gd name="connsiteX69" fmla="*/ 7107405 w 7147871"/>
              <a:gd name="connsiteY69" fmla="*/ 2915215 h 3331675"/>
              <a:gd name="connsiteX70" fmla="*/ 7125512 w 7147871"/>
              <a:gd name="connsiteY70" fmla="*/ 2815627 h 3331675"/>
              <a:gd name="connsiteX71" fmla="*/ 7134566 w 7147871"/>
              <a:gd name="connsiteY71" fmla="*/ 2480649 h 3331675"/>
              <a:gd name="connsiteX72" fmla="*/ 7147252 w 7147871"/>
              <a:gd name="connsiteY72" fmla="*/ 1330520 h 3331675"/>
              <a:gd name="connsiteX73" fmla="*/ 7113337 w 7147871"/>
              <a:gd name="connsiteY73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137053 w 7147871"/>
              <a:gd name="connsiteY42" fmla="*/ 2960483 h 3331675"/>
              <a:gd name="connsiteX43" fmla="*/ 2481085 w 7147871"/>
              <a:gd name="connsiteY43" fmla="*/ 3041964 h 3331675"/>
              <a:gd name="connsiteX44" fmla="*/ 2571619 w 7147871"/>
              <a:gd name="connsiteY44" fmla="*/ 3069124 h 3331675"/>
              <a:gd name="connsiteX45" fmla="*/ 2625940 w 7147871"/>
              <a:gd name="connsiteY45" fmla="*/ 3087231 h 3331675"/>
              <a:gd name="connsiteX46" fmla="*/ 2662154 w 7147871"/>
              <a:gd name="connsiteY46" fmla="*/ 3096285 h 3331675"/>
              <a:gd name="connsiteX47" fmla="*/ 2689314 w 7147871"/>
              <a:gd name="connsiteY47" fmla="*/ 3105338 h 3331675"/>
              <a:gd name="connsiteX48" fmla="*/ 2807009 w 7147871"/>
              <a:gd name="connsiteY48" fmla="*/ 3132499 h 3331675"/>
              <a:gd name="connsiteX49" fmla="*/ 2834170 w 7147871"/>
              <a:gd name="connsiteY49" fmla="*/ 3150606 h 3331675"/>
              <a:gd name="connsiteX50" fmla="*/ 2933758 w 7147871"/>
              <a:gd name="connsiteY50" fmla="*/ 3177766 h 3331675"/>
              <a:gd name="connsiteX51" fmla="*/ 2988079 w 7147871"/>
              <a:gd name="connsiteY51" fmla="*/ 3186819 h 3331675"/>
              <a:gd name="connsiteX52" fmla="*/ 3051453 w 7147871"/>
              <a:gd name="connsiteY52" fmla="*/ 3204926 h 3331675"/>
              <a:gd name="connsiteX53" fmla="*/ 3078613 w 7147871"/>
              <a:gd name="connsiteY53" fmla="*/ 3213980 h 3331675"/>
              <a:gd name="connsiteX54" fmla="*/ 3114827 w 7147871"/>
              <a:gd name="connsiteY54" fmla="*/ 3223033 h 3331675"/>
              <a:gd name="connsiteX55" fmla="*/ 3141988 w 7147871"/>
              <a:gd name="connsiteY55" fmla="*/ 3232087 h 3331675"/>
              <a:gd name="connsiteX56" fmla="*/ 3223469 w 7147871"/>
              <a:gd name="connsiteY56" fmla="*/ 3250194 h 3331675"/>
              <a:gd name="connsiteX57" fmla="*/ 3341164 w 7147871"/>
              <a:gd name="connsiteY57" fmla="*/ 3277354 h 3331675"/>
              <a:gd name="connsiteX58" fmla="*/ 3476966 w 7147871"/>
              <a:gd name="connsiteY58" fmla="*/ 3295461 h 3331675"/>
              <a:gd name="connsiteX59" fmla="*/ 3567501 w 7147871"/>
              <a:gd name="connsiteY59" fmla="*/ 3304514 h 3331675"/>
              <a:gd name="connsiteX60" fmla="*/ 3639928 w 7147871"/>
              <a:gd name="connsiteY60" fmla="*/ 3313568 h 3331675"/>
              <a:gd name="connsiteX61" fmla="*/ 4554328 w 7147871"/>
              <a:gd name="connsiteY61" fmla="*/ 3322621 h 3331675"/>
              <a:gd name="connsiteX62" fmla="*/ 5975722 w 7147871"/>
              <a:gd name="connsiteY62" fmla="*/ 3331675 h 3331675"/>
              <a:gd name="connsiteX63" fmla="*/ 6292594 w 7147871"/>
              <a:gd name="connsiteY63" fmla="*/ 3322621 h 3331675"/>
              <a:gd name="connsiteX64" fmla="*/ 6446502 w 7147871"/>
              <a:gd name="connsiteY64" fmla="*/ 3313568 h 3331675"/>
              <a:gd name="connsiteX65" fmla="*/ 6700000 w 7147871"/>
              <a:gd name="connsiteY65" fmla="*/ 3304514 h 3331675"/>
              <a:gd name="connsiteX66" fmla="*/ 6958023 w 7147871"/>
              <a:gd name="connsiteY66" fmla="*/ 3213980 h 3331675"/>
              <a:gd name="connsiteX67" fmla="*/ 7089299 w 7147871"/>
              <a:gd name="connsiteY67" fmla="*/ 3023857 h 3331675"/>
              <a:gd name="connsiteX68" fmla="*/ 7107405 w 7147871"/>
              <a:gd name="connsiteY68" fmla="*/ 2915215 h 3331675"/>
              <a:gd name="connsiteX69" fmla="*/ 7125512 w 7147871"/>
              <a:gd name="connsiteY69" fmla="*/ 2815627 h 3331675"/>
              <a:gd name="connsiteX70" fmla="*/ 7134566 w 7147871"/>
              <a:gd name="connsiteY70" fmla="*/ 2480649 h 3331675"/>
              <a:gd name="connsiteX71" fmla="*/ 7147252 w 7147871"/>
              <a:gd name="connsiteY71" fmla="*/ 1330520 h 3331675"/>
              <a:gd name="connsiteX72" fmla="*/ 7113337 w 7147871"/>
              <a:gd name="connsiteY72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481085 w 7147871"/>
              <a:gd name="connsiteY42" fmla="*/ 3041964 h 3331675"/>
              <a:gd name="connsiteX43" fmla="*/ 2571619 w 7147871"/>
              <a:gd name="connsiteY43" fmla="*/ 3069124 h 3331675"/>
              <a:gd name="connsiteX44" fmla="*/ 2625940 w 7147871"/>
              <a:gd name="connsiteY44" fmla="*/ 3087231 h 3331675"/>
              <a:gd name="connsiteX45" fmla="*/ 2662154 w 7147871"/>
              <a:gd name="connsiteY45" fmla="*/ 3096285 h 3331675"/>
              <a:gd name="connsiteX46" fmla="*/ 2689314 w 7147871"/>
              <a:gd name="connsiteY46" fmla="*/ 3105338 h 3331675"/>
              <a:gd name="connsiteX47" fmla="*/ 2807009 w 7147871"/>
              <a:gd name="connsiteY47" fmla="*/ 3132499 h 3331675"/>
              <a:gd name="connsiteX48" fmla="*/ 2834170 w 7147871"/>
              <a:gd name="connsiteY48" fmla="*/ 3150606 h 3331675"/>
              <a:gd name="connsiteX49" fmla="*/ 2933758 w 7147871"/>
              <a:gd name="connsiteY49" fmla="*/ 3177766 h 3331675"/>
              <a:gd name="connsiteX50" fmla="*/ 2988079 w 7147871"/>
              <a:gd name="connsiteY50" fmla="*/ 3186819 h 3331675"/>
              <a:gd name="connsiteX51" fmla="*/ 3051453 w 7147871"/>
              <a:gd name="connsiteY51" fmla="*/ 3204926 h 3331675"/>
              <a:gd name="connsiteX52" fmla="*/ 3078613 w 7147871"/>
              <a:gd name="connsiteY52" fmla="*/ 3213980 h 3331675"/>
              <a:gd name="connsiteX53" fmla="*/ 3114827 w 7147871"/>
              <a:gd name="connsiteY53" fmla="*/ 3223033 h 3331675"/>
              <a:gd name="connsiteX54" fmla="*/ 3141988 w 7147871"/>
              <a:gd name="connsiteY54" fmla="*/ 3232087 h 3331675"/>
              <a:gd name="connsiteX55" fmla="*/ 3223469 w 7147871"/>
              <a:gd name="connsiteY55" fmla="*/ 3250194 h 3331675"/>
              <a:gd name="connsiteX56" fmla="*/ 3341164 w 7147871"/>
              <a:gd name="connsiteY56" fmla="*/ 3277354 h 3331675"/>
              <a:gd name="connsiteX57" fmla="*/ 3476966 w 7147871"/>
              <a:gd name="connsiteY57" fmla="*/ 3295461 h 3331675"/>
              <a:gd name="connsiteX58" fmla="*/ 3567501 w 7147871"/>
              <a:gd name="connsiteY58" fmla="*/ 3304514 h 3331675"/>
              <a:gd name="connsiteX59" fmla="*/ 3639928 w 7147871"/>
              <a:gd name="connsiteY59" fmla="*/ 3313568 h 3331675"/>
              <a:gd name="connsiteX60" fmla="*/ 4554328 w 7147871"/>
              <a:gd name="connsiteY60" fmla="*/ 3322621 h 3331675"/>
              <a:gd name="connsiteX61" fmla="*/ 5975722 w 7147871"/>
              <a:gd name="connsiteY61" fmla="*/ 3331675 h 3331675"/>
              <a:gd name="connsiteX62" fmla="*/ 6292594 w 7147871"/>
              <a:gd name="connsiteY62" fmla="*/ 3322621 h 3331675"/>
              <a:gd name="connsiteX63" fmla="*/ 6446502 w 7147871"/>
              <a:gd name="connsiteY63" fmla="*/ 3313568 h 3331675"/>
              <a:gd name="connsiteX64" fmla="*/ 6700000 w 7147871"/>
              <a:gd name="connsiteY64" fmla="*/ 3304514 h 3331675"/>
              <a:gd name="connsiteX65" fmla="*/ 6958023 w 7147871"/>
              <a:gd name="connsiteY65" fmla="*/ 3213980 h 3331675"/>
              <a:gd name="connsiteX66" fmla="*/ 7089299 w 7147871"/>
              <a:gd name="connsiteY66" fmla="*/ 3023857 h 3331675"/>
              <a:gd name="connsiteX67" fmla="*/ 7107405 w 7147871"/>
              <a:gd name="connsiteY67" fmla="*/ 2915215 h 3331675"/>
              <a:gd name="connsiteX68" fmla="*/ 7125512 w 7147871"/>
              <a:gd name="connsiteY68" fmla="*/ 2815627 h 3331675"/>
              <a:gd name="connsiteX69" fmla="*/ 7134566 w 7147871"/>
              <a:gd name="connsiteY69" fmla="*/ 2480649 h 3331675"/>
              <a:gd name="connsiteX70" fmla="*/ 7147252 w 7147871"/>
              <a:gd name="connsiteY70" fmla="*/ 1330520 h 3331675"/>
              <a:gd name="connsiteX71" fmla="*/ 7113337 w 7147871"/>
              <a:gd name="connsiteY71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571619 w 7147871"/>
              <a:gd name="connsiteY42" fmla="*/ 3069124 h 3331675"/>
              <a:gd name="connsiteX43" fmla="*/ 2625940 w 7147871"/>
              <a:gd name="connsiteY43" fmla="*/ 3087231 h 3331675"/>
              <a:gd name="connsiteX44" fmla="*/ 2662154 w 7147871"/>
              <a:gd name="connsiteY44" fmla="*/ 3096285 h 3331675"/>
              <a:gd name="connsiteX45" fmla="*/ 2689314 w 7147871"/>
              <a:gd name="connsiteY45" fmla="*/ 3105338 h 3331675"/>
              <a:gd name="connsiteX46" fmla="*/ 2807009 w 7147871"/>
              <a:gd name="connsiteY46" fmla="*/ 3132499 h 3331675"/>
              <a:gd name="connsiteX47" fmla="*/ 2834170 w 7147871"/>
              <a:gd name="connsiteY47" fmla="*/ 3150606 h 3331675"/>
              <a:gd name="connsiteX48" fmla="*/ 2933758 w 7147871"/>
              <a:gd name="connsiteY48" fmla="*/ 3177766 h 3331675"/>
              <a:gd name="connsiteX49" fmla="*/ 2988079 w 7147871"/>
              <a:gd name="connsiteY49" fmla="*/ 3186819 h 3331675"/>
              <a:gd name="connsiteX50" fmla="*/ 3051453 w 7147871"/>
              <a:gd name="connsiteY50" fmla="*/ 3204926 h 3331675"/>
              <a:gd name="connsiteX51" fmla="*/ 3078613 w 7147871"/>
              <a:gd name="connsiteY51" fmla="*/ 3213980 h 3331675"/>
              <a:gd name="connsiteX52" fmla="*/ 3114827 w 7147871"/>
              <a:gd name="connsiteY52" fmla="*/ 3223033 h 3331675"/>
              <a:gd name="connsiteX53" fmla="*/ 3141988 w 7147871"/>
              <a:gd name="connsiteY53" fmla="*/ 3232087 h 3331675"/>
              <a:gd name="connsiteX54" fmla="*/ 3223469 w 7147871"/>
              <a:gd name="connsiteY54" fmla="*/ 3250194 h 3331675"/>
              <a:gd name="connsiteX55" fmla="*/ 3341164 w 7147871"/>
              <a:gd name="connsiteY55" fmla="*/ 3277354 h 3331675"/>
              <a:gd name="connsiteX56" fmla="*/ 3476966 w 7147871"/>
              <a:gd name="connsiteY56" fmla="*/ 3295461 h 3331675"/>
              <a:gd name="connsiteX57" fmla="*/ 3567501 w 7147871"/>
              <a:gd name="connsiteY57" fmla="*/ 3304514 h 3331675"/>
              <a:gd name="connsiteX58" fmla="*/ 3639928 w 7147871"/>
              <a:gd name="connsiteY58" fmla="*/ 3313568 h 3331675"/>
              <a:gd name="connsiteX59" fmla="*/ 4554328 w 7147871"/>
              <a:gd name="connsiteY59" fmla="*/ 3322621 h 3331675"/>
              <a:gd name="connsiteX60" fmla="*/ 5975722 w 7147871"/>
              <a:gd name="connsiteY60" fmla="*/ 3331675 h 3331675"/>
              <a:gd name="connsiteX61" fmla="*/ 6292594 w 7147871"/>
              <a:gd name="connsiteY61" fmla="*/ 3322621 h 3331675"/>
              <a:gd name="connsiteX62" fmla="*/ 6446502 w 7147871"/>
              <a:gd name="connsiteY62" fmla="*/ 3313568 h 3331675"/>
              <a:gd name="connsiteX63" fmla="*/ 6700000 w 7147871"/>
              <a:gd name="connsiteY63" fmla="*/ 3304514 h 3331675"/>
              <a:gd name="connsiteX64" fmla="*/ 6958023 w 7147871"/>
              <a:gd name="connsiteY64" fmla="*/ 3213980 h 3331675"/>
              <a:gd name="connsiteX65" fmla="*/ 7089299 w 7147871"/>
              <a:gd name="connsiteY65" fmla="*/ 3023857 h 3331675"/>
              <a:gd name="connsiteX66" fmla="*/ 7107405 w 7147871"/>
              <a:gd name="connsiteY66" fmla="*/ 2915215 h 3331675"/>
              <a:gd name="connsiteX67" fmla="*/ 7125512 w 7147871"/>
              <a:gd name="connsiteY67" fmla="*/ 2815627 h 3331675"/>
              <a:gd name="connsiteX68" fmla="*/ 7134566 w 7147871"/>
              <a:gd name="connsiteY68" fmla="*/ 2480649 h 3331675"/>
              <a:gd name="connsiteX69" fmla="*/ 7147252 w 7147871"/>
              <a:gd name="connsiteY69" fmla="*/ 1330520 h 3331675"/>
              <a:gd name="connsiteX70" fmla="*/ 7113337 w 7147871"/>
              <a:gd name="connsiteY7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571619 w 7147871"/>
              <a:gd name="connsiteY42" fmla="*/ 3069124 h 3331675"/>
              <a:gd name="connsiteX43" fmla="*/ 2662154 w 7147871"/>
              <a:gd name="connsiteY43" fmla="*/ 3096285 h 3331675"/>
              <a:gd name="connsiteX44" fmla="*/ 2689314 w 7147871"/>
              <a:gd name="connsiteY44" fmla="*/ 3105338 h 3331675"/>
              <a:gd name="connsiteX45" fmla="*/ 2807009 w 7147871"/>
              <a:gd name="connsiteY45" fmla="*/ 3132499 h 3331675"/>
              <a:gd name="connsiteX46" fmla="*/ 2834170 w 7147871"/>
              <a:gd name="connsiteY46" fmla="*/ 3150606 h 3331675"/>
              <a:gd name="connsiteX47" fmla="*/ 2933758 w 7147871"/>
              <a:gd name="connsiteY47" fmla="*/ 3177766 h 3331675"/>
              <a:gd name="connsiteX48" fmla="*/ 2988079 w 7147871"/>
              <a:gd name="connsiteY48" fmla="*/ 3186819 h 3331675"/>
              <a:gd name="connsiteX49" fmla="*/ 3051453 w 7147871"/>
              <a:gd name="connsiteY49" fmla="*/ 3204926 h 3331675"/>
              <a:gd name="connsiteX50" fmla="*/ 3078613 w 7147871"/>
              <a:gd name="connsiteY50" fmla="*/ 3213980 h 3331675"/>
              <a:gd name="connsiteX51" fmla="*/ 3114827 w 7147871"/>
              <a:gd name="connsiteY51" fmla="*/ 3223033 h 3331675"/>
              <a:gd name="connsiteX52" fmla="*/ 3141988 w 7147871"/>
              <a:gd name="connsiteY52" fmla="*/ 3232087 h 3331675"/>
              <a:gd name="connsiteX53" fmla="*/ 3223469 w 7147871"/>
              <a:gd name="connsiteY53" fmla="*/ 3250194 h 3331675"/>
              <a:gd name="connsiteX54" fmla="*/ 3341164 w 7147871"/>
              <a:gd name="connsiteY54" fmla="*/ 3277354 h 3331675"/>
              <a:gd name="connsiteX55" fmla="*/ 3476966 w 7147871"/>
              <a:gd name="connsiteY55" fmla="*/ 3295461 h 3331675"/>
              <a:gd name="connsiteX56" fmla="*/ 3567501 w 7147871"/>
              <a:gd name="connsiteY56" fmla="*/ 3304514 h 3331675"/>
              <a:gd name="connsiteX57" fmla="*/ 3639928 w 7147871"/>
              <a:gd name="connsiteY57" fmla="*/ 3313568 h 3331675"/>
              <a:gd name="connsiteX58" fmla="*/ 4554328 w 7147871"/>
              <a:gd name="connsiteY58" fmla="*/ 3322621 h 3331675"/>
              <a:gd name="connsiteX59" fmla="*/ 5975722 w 7147871"/>
              <a:gd name="connsiteY59" fmla="*/ 3331675 h 3331675"/>
              <a:gd name="connsiteX60" fmla="*/ 6292594 w 7147871"/>
              <a:gd name="connsiteY60" fmla="*/ 3322621 h 3331675"/>
              <a:gd name="connsiteX61" fmla="*/ 6446502 w 7147871"/>
              <a:gd name="connsiteY61" fmla="*/ 3313568 h 3331675"/>
              <a:gd name="connsiteX62" fmla="*/ 6700000 w 7147871"/>
              <a:gd name="connsiteY62" fmla="*/ 3304514 h 3331675"/>
              <a:gd name="connsiteX63" fmla="*/ 6958023 w 7147871"/>
              <a:gd name="connsiteY63" fmla="*/ 3213980 h 3331675"/>
              <a:gd name="connsiteX64" fmla="*/ 7089299 w 7147871"/>
              <a:gd name="connsiteY64" fmla="*/ 3023857 h 3331675"/>
              <a:gd name="connsiteX65" fmla="*/ 7107405 w 7147871"/>
              <a:gd name="connsiteY65" fmla="*/ 2915215 h 3331675"/>
              <a:gd name="connsiteX66" fmla="*/ 7125512 w 7147871"/>
              <a:gd name="connsiteY66" fmla="*/ 2815627 h 3331675"/>
              <a:gd name="connsiteX67" fmla="*/ 7134566 w 7147871"/>
              <a:gd name="connsiteY67" fmla="*/ 2480649 h 3331675"/>
              <a:gd name="connsiteX68" fmla="*/ 7147252 w 7147871"/>
              <a:gd name="connsiteY68" fmla="*/ 1330520 h 3331675"/>
              <a:gd name="connsiteX69" fmla="*/ 7113337 w 7147871"/>
              <a:gd name="connsiteY69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662154 w 7147871"/>
              <a:gd name="connsiteY42" fmla="*/ 3096285 h 3331675"/>
              <a:gd name="connsiteX43" fmla="*/ 2689314 w 7147871"/>
              <a:gd name="connsiteY43" fmla="*/ 3105338 h 3331675"/>
              <a:gd name="connsiteX44" fmla="*/ 2807009 w 7147871"/>
              <a:gd name="connsiteY44" fmla="*/ 3132499 h 3331675"/>
              <a:gd name="connsiteX45" fmla="*/ 2834170 w 7147871"/>
              <a:gd name="connsiteY45" fmla="*/ 3150606 h 3331675"/>
              <a:gd name="connsiteX46" fmla="*/ 2933758 w 7147871"/>
              <a:gd name="connsiteY46" fmla="*/ 3177766 h 3331675"/>
              <a:gd name="connsiteX47" fmla="*/ 2988079 w 7147871"/>
              <a:gd name="connsiteY47" fmla="*/ 3186819 h 3331675"/>
              <a:gd name="connsiteX48" fmla="*/ 3051453 w 7147871"/>
              <a:gd name="connsiteY48" fmla="*/ 3204926 h 3331675"/>
              <a:gd name="connsiteX49" fmla="*/ 3078613 w 7147871"/>
              <a:gd name="connsiteY49" fmla="*/ 3213980 h 3331675"/>
              <a:gd name="connsiteX50" fmla="*/ 3114827 w 7147871"/>
              <a:gd name="connsiteY50" fmla="*/ 3223033 h 3331675"/>
              <a:gd name="connsiteX51" fmla="*/ 3141988 w 7147871"/>
              <a:gd name="connsiteY51" fmla="*/ 3232087 h 3331675"/>
              <a:gd name="connsiteX52" fmla="*/ 3223469 w 7147871"/>
              <a:gd name="connsiteY52" fmla="*/ 3250194 h 3331675"/>
              <a:gd name="connsiteX53" fmla="*/ 3341164 w 7147871"/>
              <a:gd name="connsiteY53" fmla="*/ 3277354 h 3331675"/>
              <a:gd name="connsiteX54" fmla="*/ 3476966 w 7147871"/>
              <a:gd name="connsiteY54" fmla="*/ 3295461 h 3331675"/>
              <a:gd name="connsiteX55" fmla="*/ 3567501 w 7147871"/>
              <a:gd name="connsiteY55" fmla="*/ 3304514 h 3331675"/>
              <a:gd name="connsiteX56" fmla="*/ 3639928 w 7147871"/>
              <a:gd name="connsiteY56" fmla="*/ 3313568 h 3331675"/>
              <a:gd name="connsiteX57" fmla="*/ 4554328 w 7147871"/>
              <a:gd name="connsiteY57" fmla="*/ 3322621 h 3331675"/>
              <a:gd name="connsiteX58" fmla="*/ 5975722 w 7147871"/>
              <a:gd name="connsiteY58" fmla="*/ 3331675 h 3331675"/>
              <a:gd name="connsiteX59" fmla="*/ 6292594 w 7147871"/>
              <a:gd name="connsiteY59" fmla="*/ 3322621 h 3331675"/>
              <a:gd name="connsiteX60" fmla="*/ 6446502 w 7147871"/>
              <a:gd name="connsiteY60" fmla="*/ 3313568 h 3331675"/>
              <a:gd name="connsiteX61" fmla="*/ 6700000 w 7147871"/>
              <a:gd name="connsiteY61" fmla="*/ 3304514 h 3331675"/>
              <a:gd name="connsiteX62" fmla="*/ 6958023 w 7147871"/>
              <a:gd name="connsiteY62" fmla="*/ 3213980 h 3331675"/>
              <a:gd name="connsiteX63" fmla="*/ 7089299 w 7147871"/>
              <a:gd name="connsiteY63" fmla="*/ 3023857 h 3331675"/>
              <a:gd name="connsiteX64" fmla="*/ 7107405 w 7147871"/>
              <a:gd name="connsiteY64" fmla="*/ 2915215 h 3331675"/>
              <a:gd name="connsiteX65" fmla="*/ 7125512 w 7147871"/>
              <a:gd name="connsiteY65" fmla="*/ 2815627 h 3331675"/>
              <a:gd name="connsiteX66" fmla="*/ 7134566 w 7147871"/>
              <a:gd name="connsiteY66" fmla="*/ 2480649 h 3331675"/>
              <a:gd name="connsiteX67" fmla="*/ 7147252 w 7147871"/>
              <a:gd name="connsiteY67" fmla="*/ 1330520 h 3331675"/>
              <a:gd name="connsiteX68" fmla="*/ 7113337 w 7147871"/>
              <a:gd name="connsiteY68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689314 w 7147871"/>
              <a:gd name="connsiteY42" fmla="*/ 3105338 h 3331675"/>
              <a:gd name="connsiteX43" fmla="*/ 2807009 w 7147871"/>
              <a:gd name="connsiteY43" fmla="*/ 3132499 h 3331675"/>
              <a:gd name="connsiteX44" fmla="*/ 2834170 w 7147871"/>
              <a:gd name="connsiteY44" fmla="*/ 3150606 h 3331675"/>
              <a:gd name="connsiteX45" fmla="*/ 2933758 w 7147871"/>
              <a:gd name="connsiteY45" fmla="*/ 3177766 h 3331675"/>
              <a:gd name="connsiteX46" fmla="*/ 2988079 w 7147871"/>
              <a:gd name="connsiteY46" fmla="*/ 3186819 h 3331675"/>
              <a:gd name="connsiteX47" fmla="*/ 3051453 w 7147871"/>
              <a:gd name="connsiteY47" fmla="*/ 3204926 h 3331675"/>
              <a:gd name="connsiteX48" fmla="*/ 3078613 w 7147871"/>
              <a:gd name="connsiteY48" fmla="*/ 3213980 h 3331675"/>
              <a:gd name="connsiteX49" fmla="*/ 3114827 w 7147871"/>
              <a:gd name="connsiteY49" fmla="*/ 3223033 h 3331675"/>
              <a:gd name="connsiteX50" fmla="*/ 3141988 w 7147871"/>
              <a:gd name="connsiteY50" fmla="*/ 3232087 h 3331675"/>
              <a:gd name="connsiteX51" fmla="*/ 3223469 w 7147871"/>
              <a:gd name="connsiteY51" fmla="*/ 3250194 h 3331675"/>
              <a:gd name="connsiteX52" fmla="*/ 3341164 w 7147871"/>
              <a:gd name="connsiteY52" fmla="*/ 3277354 h 3331675"/>
              <a:gd name="connsiteX53" fmla="*/ 3476966 w 7147871"/>
              <a:gd name="connsiteY53" fmla="*/ 3295461 h 3331675"/>
              <a:gd name="connsiteX54" fmla="*/ 3567501 w 7147871"/>
              <a:gd name="connsiteY54" fmla="*/ 3304514 h 3331675"/>
              <a:gd name="connsiteX55" fmla="*/ 3639928 w 7147871"/>
              <a:gd name="connsiteY55" fmla="*/ 3313568 h 3331675"/>
              <a:gd name="connsiteX56" fmla="*/ 4554328 w 7147871"/>
              <a:gd name="connsiteY56" fmla="*/ 3322621 h 3331675"/>
              <a:gd name="connsiteX57" fmla="*/ 5975722 w 7147871"/>
              <a:gd name="connsiteY57" fmla="*/ 3331675 h 3331675"/>
              <a:gd name="connsiteX58" fmla="*/ 6292594 w 7147871"/>
              <a:gd name="connsiteY58" fmla="*/ 3322621 h 3331675"/>
              <a:gd name="connsiteX59" fmla="*/ 6446502 w 7147871"/>
              <a:gd name="connsiteY59" fmla="*/ 3313568 h 3331675"/>
              <a:gd name="connsiteX60" fmla="*/ 6700000 w 7147871"/>
              <a:gd name="connsiteY60" fmla="*/ 3304514 h 3331675"/>
              <a:gd name="connsiteX61" fmla="*/ 6958023 w 7147871"/>
              <a:gd name="connsiteY61" fmla="*/ 3213980 h 3331675"/>
              <a:gd name="connsiteX62" fmla="*/ 7089299 w 7147871"/>
              <a:gd name="connsiteY62" fmla="*/ 3023857 h 3331675"/>
              <a:gd name="connsiteX63" fmla="*/ 7107405 w 7147871"/>
              <a:gd name="connsiteY63" fmla="*/ 2915215 h 3331675"/>
              <a:gd name="connsiteX64" fmla="*/ 7125512 w 7147871"/>
              <a:gd name="connsiteY64" fmla="*/ 2815627 h 3331675"/>
              <a:gd name="connsiteX65" fmla="*/ 7134566 w 7147871"/>
              <a:gd name="connsiteY65" fmla="*/ 2480649 h 3331675"/>
              <a:gd name="connsiteX66" fmla="*/ 7147252 w 7147871"/>
              <a:gd name="connsiteY66" fmla="*/ 1330520 h 3331675"/>
              <a:gd name="connsiteX67" fmla="*/ 7113337 w 7147871"/>
              <a:gd name="connsiteY67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07009 w 7147871"/>
              <a:gd name="connsiteY42" fmla="*/ 3132499 h 3331675"/>
              <a:gd name="connsiteX43" fmla="*/ 2834170 w 7147871"/>
              <a:gd name="connsiteY43" fmla="*/ 3150606 h 3331675"/>
              <a:gd name="connsiteX44" fmla="*/ 2933758 w 7147871"/>
              <a:gd name="connsiteY44" fmla="*/ 3177766 h 3331675"/>
              <a:gd name="connsiteX45" fmla="*/ 2988079 w 7147871"/>
              <a:gd name="connsiteY45" fmla="*/ 3186819 h 3331675"/>
              <a:gd name="connsiteX46" fmla="*/ 3051453 w 7147871"/>
              <a:gd name="connsiteY46" fmla="*/ 3204926 h 3331675"/>
              <a:gd name="connsiteX47" fmla="*/ 3078613 w 7147871"/>
              <a:gd name="connsiteY47" fmla="*/ 3213980 h 3331675"/>
              <a:gd name="connsiteX48" fmla="*/ 3114827 w 7147871"/>
              <a:gd name="connsiteY48" fmla="*/ 3223033 h 3331675"/>
              <a:gd name="connsiteX49" fmla="*/ 3141988 w 7147871"/>
              <a:gd name="connsiteY49" fmla="*/ 3232087 h 3331675"/>
              <a:gd name="connsiteX50" fmla="*/ 3223469 w 7147871"/>
              <a:gd name="connsiteY50" fmla="*/ 3250194 h 3331675"/>
              <a:gd name="connsiteX51" fmla="*/ 3341164 w 7147871"/>
              <a:gd name="connsiteY51" fmla="*/ 3277354 h 3331675"/>
              <a:gd name="connsiteX52" fmla="*/ 3476966 w 7147871"/>
              <a:gd name="connsiteY52" fmla="*/ 3295461 h 3331675"/>
              <a:gd name="connsiteX53" fmla="*/ 3567501 w 7147871"/>
              <a:gd name="connsiteY53" fmla="*/ 3304514 h 3331675"/>
              <a:gd name="connsiteX54" fmla="*/ 3639928 w 7147871"/>
              <a:gd name="connsiteY54" fmla="*/ 3313568 h 3331675"/>
              <a:gd name="connsiteX55" fmla="*/ 4554328 w 7147871"/>
              <a:gd name="connsiteY55" fmla="*/ 3322621 h 3331675"/>
              <a:gd name="connsiteX56" fmla="*/ 5975722 w 7147871"/>
              <a:gd name="connsiteY56" fmla="*/ 3331675 h 3331675"/>
              <a:gd name="connsiteX57" fmla="*/ 6292594 w 7147871"/>
              <a:gd name="connsiteY57" fmla="*/ 3322621 h 3331675"/>
              <a:gd name="connsiteX58" fmla="*/ 6446502 w 7147871"/>
              <a:gd name="connsiteY58" fmla="*/ 3313568 h 3331675"/>
              <a:gd name="connsiteX59" fmla="*/ 6700000 w 7147871"/>
              <a:gd name="connsiteY59" fmla="*/ 3304514 h 3331675"/>
              <a:gd name="connsiteX60" fmla="*/ 6958023 w 7147871"/>
              <a:gd name="connsiteY60" fmla="*/ 3213980 h 3331675"/>
              <a:gd name="connsiteX61" fmla="*/ 7089299 w 7147871"/>
              <a:gd name="connsiteY61" fmla="*/ 3023857 h 3331675"/>
              <a:gd name="connsiteX62" fmla="*/ 7107405 w 7147871"/>
              <a:gd name="connsiteY62" fmla="*/ 2915215 h 3331675"/>
              <a:gd name="connsiteX63" fmla="*/ 7125512 w 7147871"/>
              <a:gd name="connsiteY63" fmla="*/ 2815627 h 3331675"/>
              <a:gd name="connsiteX64" fmla="*/ 7134566 w 7147871"/>
              <a:gd name="connsiteY64" fmla="*/ 2480649 h 3331675"/>
              <a:gd name="connsiteX65" fmla="*/ 7147252 w 7147871"/>
              <a:gd name="connsiteY65" fmla="*/ 1330520 h 3331675"/>
              <a:gd name="connsiteX66" fmla="*/ 7113337 w 7147871"/>
              <a:gd name="connsiteY66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2933758 w 7147871"/>
              <a:gd name="connsiteY43" fmla="*/ 3177766 h 3331675"/>
              <a:gd name="connsiteX44" fmla="*/ 2988079 w 7147871"/>
              <a:gd name="connsiteY44" fmla="*/ 3186819 h 3331675"/>
              <a:gd name="connsiteX45" fmla="*/ 3051453 w 7147871"/>
              <a:gd name="connsiteY45" fmla="*/ 3204926 h 3331675"/>
              <a:gd name="connsiteX46" fmla="*/ 3078613 w 7147871"/>
              <a:gd name="connsiteY46" fmla="*/ 3213980 h 3331675"/>
              <a:gd name="connsiteX47" fmla="*/ 3114827 w 7147871"/>
              <a:gd name="connsiteY47" fmla="*/ 3223033 h 3331675"/>
              <a:gd name="connsiteX48" fmla="*/ 3141988 w 7147871"/>
              <a:gd name="connsiteY48" fmla="*/ 3232087 h 3331675"/>
              <a:gd name="connsiteX49" fmla="*/ 3223469 w 7147871"/>
              <a:gd name="connsiteY49" fmla="*/ 3250194 h 3331675"/>
              <a:gd name="connsiteX50" fmla="*/ 3341164 w 7147871"/>
              <a:gd name="connsiteY50" fmla="*/ 3277354 h 3331675"/>
              <a:gd name="connsiteX51" fmla="*/ 3476966 w 7147871"/>
              <a:gd name="connsiteY51" fmla="*/ 3295461 h 3331675"/>
              <a:gd name="connsiteX52" fmla="*/ 3567501 w 7147871"/>
              <a:gd name="connsiteY52" fmla="*/ 3304514 h 3331675"/>
              <a:gd name="connsiteX53" fmla="*/ 3639928 w 7147871"/>
              <a:gd name="connsiteY53" fmla="*/ 3313568 h 3331675"/>
              <a:gd name="connsiteX54" fmla="*/ 4554328 w 7147871"/>
              <a:gd name="connsiteY54" fmla="*/ 3322621 h 3331675"/>
              <a:gd name="connsiteX55" fmla="*/ 5975722 w 7147871"/>
              <a:gd name="connsiteY55" fmla="*/ 3331675 h 3331675"/>
              <a:gd name="connsiteX56" fmla="*/ 6292594 w 7147871"/>
              <a:gd name="connsiteY56" fmla="*/ 3322621 h 3331675"/>
              <a:gd name="connsiteX57" fmla="*/ 6446502 w 7147871"/>
              <a:gd name="connsiteY57" fmla="*/ 3313568 h 3331675"/>
              <a:gd name="connsiteX58" fmla="*/ 6700000 w 7147871"/>
              <a:gd name="connsiteY58" fmla="*/ 3304514 h 3331675"/>
              <a:gd name="connsiteX59" fmla="*/ 6958023 w 7147871"/>
              <a:gd name="connsiteY59" fmla="*/ 3213980 h 3331675"/>
              <a:gd name="connsiteX60" fmla="*/ 7089299 w 7147871"/>
              <a:gd name="connsiteY60" fmla="*/ 3023857 h 3331675"/>
              <a:gd name="connsiteX61" fmla="*/ 7107405 w 7147871"/>
              <a:gd name="connsiteY61" fmla="*/ 2915215 h 3331675"/>
              <a:gd name="connsiteX62" fmla="*/ 7125512 w 7147871"/>
              <a:gd name="connsiteY62" fmla="*/ 2815627 h 3331675"/>
              <a:gd name="connsiteX63" fmla="*/ 7134566 w 7147871"/>
              <a:gd name="connsiteY63" fmla="*/ 2480649 h 3331675"/>
              <a:gd name="connsiteX64" fmla="*/ 7147252 w 7147871"/>
              <a:gd name="connsiteY64" fmla="*/ 1330520 h 3331675"/>
              <a:gd name="connsiteX65" fmla="*/ 7113337 w 7147871"/>
              <a:gd name="connsiteY65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2933758 w 7147871"/>
              <a:gd name="connsiteY43" fmla="*/ 3177766 h 3331675"/>
              <a:gd name="connsiteX44" fmla="*/ 3051453 w 7147871"/>
              <a:gd name="connsiteY44" fmla="*/ 3204926 h 3331675"/>
              <a:gd name="connsiteX45" fmla="*/ 3078613 w 7147871"/>
              <a:gd name="connsiteY45" fmla="*/ 3213980 h 3331675"/>
              <a:gd name="connsiteX46" fmla="*/ 3114827 w 7147871"/>
              <a:gd name="connsiteY46" fmla="*/ 3223033 h 3331675"/>
              <a:gd name="connsiteX47" fmla="*/ 3141988 w 7147871"/>
              <a:gd name="connsiteY47" fmla="*/ 3232087 h 3331675"/>
              <a:gd name="connsiteX48" fmla="*/ 3223469 w 7147871"/>
              <a:gd name="connsiteY48" fmla="*/ 3250194 h 3331675"/>
              <a:gd name="connsiteX49" fmla="*/ 3341164 w 7147871"/>
              <a:gd name="connsiteY49" fmla="*/ 3277354 h 3331675"/>
              <a:gd name="connsiteX50" fmla="*/ 3476966 w 7147871"/>
              <a:gd name="connsiteY50" fmla="*/ 3295461 h 3331675"/>
              <a:gd name="connsiteX51" fmla="*/ 3567501 w 7147871"/>
              <a:gd name="connsiteY51" fmla="*/ 3304514 h 3331675"/>
              <a:gd name="connsiteX52" fmla="*/ 3639928 w 7147871"/>
              <a:gd name="connsiteY52" fmla="*/ 3313568 h 3331675"/>
              <a:gd name="connsiteX53" fmla="*/ 4554328 w 7147871"/>
              <a:gd name="connsiteY53" fmla="*/ 3322621 h 3331675"/>
              <a:gd name="connsiteX54" fmla="*/ 5975722 w 7147871"/>
              <a:gd name="connsiteY54" fmla="*/ 3331675 h 3331675"/>
              <a:gd name="connsiteX55" fmla="*/ 6292594 w 7147871"/>
              <a:gd name="connsiteY55" fmla="*/ 3322621 h 3331675"/>
              <a:gd name="connsiteX56" fmla="*/ 6446502 w 7147871"/>
              <a:gd name="connsiteY56" fmla="*/ 3313568 h 3331675"/>
              <a:gd name="connsiteX57" fmla="*/ 6700000 w 7147871"/>
              <a:gd name="connsiteY57" fmla="*/ 3304514 h 3331675"/>
              <a:gd name="connsiteX58" fmla="*/ 6958023 w 7147871"/>
              <a:gd name="connsiteY58" fmla="*/ 3213980 h 3331675"/>
              <a:gd name="connsiteX59" fmla="*/ 7089299 w 7147871"/>
              <a:gd name="connsiteY59" fmla="*/ 3023857 h 3331675"/>
              <a:gd name="connsiteX60" fmla="*/ 7107405 w 7147871"/>
              <a:gd name="connsiteY60" fmla="*/ 2915215 h 3331675"/>
              <a:gd name="connsiteX61" fmla="*/ 7125512 w 7147871"/>
              <a:gd name="connsiteY61" fmla="*/ 2815627 h 3331675"/>
              <a:gd name="connsiteX62" fmla="*/ 7134566 w 7147871"/>
              <a:gd name="connsiteY62" fmla="*/ 2480649 h 3331675"/>
              <a:gd name="connsiteX63" fmla="*/ 7147252 w 7147871"/>
              <a:gd name="connsiteY63" fmla="*/ 1330520 h 3331675"/>
              <a:gd name="connsiteX64" fmla="*/ 7113337 w 7147871"/>
              <a:gd name="connsiteY64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2933758 w 7147871"/>
              <a:gd name="connsiteY43" fmla="*/ 3177766 h 3331675"/>
              <a:gd name="connsiteX44" fmla="*/ 3078613 w 7147871"/>
              <a:gd name="connsiteY44" fmla="*/ 3213980 h 3331675"/>
              <a:gd name="connsiteX45" fmla="*/ 3114827 w 7147871"/>
              <a:gd name="connsiteY45" fmla="*/ 3223033 h 3331675"/>
              <a:gd name="connsiteX46" fmla="*/ 3141988 w 7147871"/>
              <a:gd name="connsiteY46" fmla="*/ 3232087 h 3331675"/>
              <a:gd name="connsiteX47" fmla="*/ 3223469 w 7147871"/>
              <a:gd name="connsiteY47" fmla="*/ 3250194 h 3331675"/>
              <a:gd name="connsiteX48" fmla="*/ 3341164 w 7147871"/>
              <a:gd name="connsiteY48" fmla="*/ 3277354 h 3331675"/>
              <a:gd name="connsiteX49" fmla="*/ 3476966 w 7147871"/>
              <a:gd name="connsiteY49" fmla="*/ 3295461 h 3331675"/>
              <a:gd name="connsiteX50" fmla="*/ 3567501 w 7147871"/>
              <a:gd name="connsiteY50" fmla="*/ 3304514 h 3331675"/>
              <a:gd name="connsiteX51" fmla="*/ 3639928 w 7147871"/>
              <a:gd name="connsiteY51" fmla="*/ 3313568 h 3331675"/>
              <a:gd name="connsiteX52" fmla="*/ 4554328 w 7147871"/>
              <a:gd name="connsiteY52" fmla="*/ 3322621 h 3331675"/>
              <a:gd name="connsiteX53" fmla="*/ 5975722 w 7147871"/>
              <a:gd name="connsiteY53" fmla="*/ 3331675 h 3331675"/>
              <a:gd name="connsiteX54" fmla="*/ 6292594 w 7147871"/>
              <a:gd name="connsiteY54" fmla="*/ 3322621 h 3331675"/>
              <a:gd name="connsiteX55" fmla="*/ 6446502 w 7147871"/>
              <a:gd name="connsiteY55" fmla="*/ 3313568 h 3331675"/>
              <a:gd name="connsiteX56" fmla="*/ 6700000 w 7147871"/>
              <a:gd name="connsiteY56" fmla="*/ 3304514 h 3331675"/>
              <a:gd name="connsiteX57" fmla="*/ 6958023 w 7147871"/>
              <a:gd name="connsiteY57" fmla="*/ 3213980 h 3331675"/>
              <a:gd name="connsiteX58" fmla="*/ 7089299 w 7147871"/>
              <a:gd name="connsiteY58" fmla="*/ 3023857 h 3331675"/>
              <a:gd name="connsiteX59" fmla="*/ 7107405 w 7147871"/>
              <a:gd name="connsiteY59" fmla="*/ 2915215 h 3331675"/>
              <a:gd name="connsiteX60" fmla="*/ 7125512 w 7147871"/>
              <a:gd name="connsiteY60" fmla="*/ 2815627 h 3331675"/>
              <a:gd name="connsiteX61" fmla="*/ 7134566 w 7147871"/>
              <a:gd name="connsiteY61" fmla="*/ 2480649 h 3331675"/>
              <a:gd name="connsiteX62" fmla="*/ 7147252 w 7147871"/>
              <a:gd name="connsiteY62" fmla="*/ 1330520 h 3331675"/>
              <a:gd name="connsiteX63" fmla="*/ 7113337 w 7147871"/>
              <a:gd name="connsiteY63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2933758 w 7147871"/>
              <a:gd name="connsiteY43" fmla="*/ 3177766 h 3331675"/>
              <a:gd name="connsiteX44" fmla="*/ 3078613 w 7147871"/>
              <a:gd name="connsiteY44" fmla="*/ 3213980 h 3331675"/>
              <a:gd name="connsiteX45" fmla="*/ 3141988 w 7147871"/>
              <a:gd name="connsiteY45" fmla="*/ 3232087 h 3331675"/>
              <a:gd name="connsiteX46" fmla="*/ 3223469 w 7147871"/>
              <a:gd name="connsiteY46" fmla="*/ 3250194 h 3331675"/>
              <a:gd name="connsiteX47" fmla="*/ 3341164 w 7147871"/>
              <a:gd name="connsiteY47" fmla="*/ 3277354 h 3331675"/>
              <a:gd name="connsiteX48" fmla="*/ 3476966 w 7147871"/>
              <a:gd name="connsiteY48" fmla="*/ 3295461 h 3331675"/>
              <a:gd name="connsiteX49" fmla="*/ 3567501 w 7147871"/>
              <a:gd name="connsiteY49" fmla="*/ 3304514 h 3331675"/>
              <a:gd name="connsiteX50" fmla="*/ 3639928 w 7147871"/>
              <a:gd name="connsiteY50" fmla="*/ 3313568 h 3331675"/>
              <a:gd name="connsiteX51" fmla="*/ 4554328 w 7147871"/>
              <a:gd name="connsiteY51" fmla="*/ 3322621 h 3331675"/>
              <a:gd name="connsiteX52" fmla="*/ 5975722 w 7147871"/>
              <a:gd name="connsiteY52" fmla="*/ 3331675 h 3331675"/>
              <a:gd name="connsiteX53" fmla="*/ 6292594 w 7147871"/>
              <a:gd name="connsiteY53" fmla="*/ 3322621 h 3331675"/>
              <a:gd name="connsiteX54" fmla="*/ 6446502 w 7147871"/>
              <a:gd name="connsiteY54" fmla="*/ 3313568 h 3331675"/>
              <a:gd name="connsiteX55" fmla="*/ 6700000 w 7147871"/>
              <a:gd name="connsiteY55" fmla="*/ 3304514 h 3331675"/>
              <a:gd name="connsiteX56" fmla="*/ 6958023 w 7147871"/>
              <a:gd name="connsiteY56" fmla="*/ 3213980 h 3331675"/>
              <a:gd name="connsiteX57" fmla="*/ 7089299 w 7147871"/>
              <a:gd name="connsiteY57" fmla="*/ 3023857 h 3331675"/>
              <a:gd name="connsiteX58" fmla="*/ 7107405 w 7147871"/>
              <a:gd name="connsiteY58" fmla="*/ 2915215 h 3331675"/>
              <a:gd name="connsiteX59" fmla="*/ 7125512 w 7147871"/>
              <a:gd name="connsiteY59" fmla="*/ 2815627 h 3331675"/>
              <a:gd name="connsiteX60" fmla="*/ 7134566 w 7147871"/>
              <a:gd name="connsiteY60" fmla="*/ 2480649 h 3331675"/>
              <a:gd name="connsiteX61" fmla="*/ 7147252 w 7147871"/>
              <a:gd name="connsiteY61" fmla="*/ 1330520 h 3331675"/>
              <a:gd name="connsiteX62" fmla="*/ 7113337 w 7147871"/>
              <a:gd name="connsiteY62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2933758 w 7147871"/>
              <a:gd name="connsiteY43" fmla="*/ 3177766 h 3331675"/>
              <a:gd name="connsiteX44" fmla="*/ 3078613 w 7147871"/>
              <a:gd name="connsiteY44" fmla="*/ 3213980 h 3331675"/>
              <a:gd name="connsiteX45" fmla="*/ 3223469 w 7147871"/>
              <a:gd name="connsiteY45" fmla="*/ 3250194 h 3331675"/>
              <a:gd name="connsiteX46" fmla="*/ 3341164 w 7147871"/>
              <a:gd name="connsiteY46" fmla="*/ 3277354 h 3331675"/>
              <a:gd name="connsiteX47" fmla="*/ 3476966 w 7147871"/>
              <a:gd name="connsiteY47" fmla="*/ 3295461 h 3331675"/>
              <a:gd name="connsiteX48" fmla="*/ 3567501 w 7147871"/>
              <a:gd name="connsiteY48" fmla="*/ 3304514 h 3331675"/>
              <a:gd name="connsiteX49" fmla="*/ 3639928 w 7147871"/>
              <a:gd name="connsiteY49" fmla="*/ 3313568 h 3331675"/>
              <a:gd name="connsiteX50" fmla="*/ 4554328 w 7147871"/>
              <a:gd name="connsiteY50" fmla="*/ 3322621 h 3331675"/>
              <a:gd name="connsiteX51" fmla="*/ 5975722 w 7147871"/>
              <a:gd name="connsiteY51" fmla="*/ 3331675 h 3331675"/>
              <a:gd name="connsiteX52" fmla="*/ 6292594 w 7147871"/>
              <a:gd name="connsiteY52" fmla="*/ 3322621 h 3331675"/>
              <a:gd name="connsiteX53" fmla="*/ 6446502 w 7147871"/>
              <a:gd name="connsiteY53" fmla="*/ 3313568 h 3331675"/>
              <a:gd name="connsiteX54" fmla="*/ 6700000 w 7147871"/>
              <a:gd name="connsiteY54" fmla="*/ 3304514 h 3331675"/>
              <a:gd name="connsiteX55" fmla="*/ 6958023 w 7147871"/>
              <a:gd name="connsiteY55" fmla="*/ 3213980 h 3331675"/>
              <a:gd name="connsiteX56" fmla="*/ 7089299 w 7147871"/>
              <a:gd name="connsiteY56" fmla="*/ 3023857 h 3331675"/>
              <a:gd name="connsiteX57" fmla="*/ 7107405 w 7147871"/>
              <a:gd name="connsiteY57" fmla="*/ 2915215 h 3331675"/>
              <a:gd name="connsiteX58" fmla="*/ 7125512 w 7147871"/>
              <a:gd name="connsiteY58" fmla="*/ 2815627 h 3331675"/>
              <a:gd name="connsiteX59" fmla="*/ 7134566 w 7147871"/>
              <a:gd name="connsiteY59" fmla="*/ 2480649 h 3331675"/>
              <a:gd name="connsiteX60" fmla="*/ 7147252 w 7147871"/>
              <a:gd name="connsiteY60" fmla="*/ 1330520 h 3331675"/>
              <a:gd name="connsiteX61" fmla="*/ 7113337 w 7147871"/>
              <a:gd name="connsiteY61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2933758 w 7147871"/>
              <a:gd name="connsiteY43" fmla="*/ 3177766 h 3331675"/>
              <a:gd name="connsiteX44" fmla="*/ 3078613 w 7147871"/>
              <a:gd name="connsiteY44" fmla="*/ 3213980 h 3331675"/>
              <a:gd name="connsiteX45" fmla="*/ 3341164 w 7147871"/>
              <a:gd name="connsiteY45" fmla="*/ 3277354 h 3331675"/>
              <a:gd name="connsiteX46" fmla="*/ 3476966 w 7147871"/>
              <a:gd name="connsiteY46" fmla="*/ 3295461 h 3331675"/>
              <a:gd name="connsiteX47" fmla="*/ 3567501 w 7147871"/>
              <a:gd name="connsiteY47" fmla="*/ 3304514 h 3331675"/>
              <a:gd name="connsiteX48" fmla="*/ 3639928 w 7147871"/>
              <a:gd name="connsiteY48" fmla="*/ 3313568 h 3331675"/>
              <a:gd name="connsiteX49" fmla="*/ 4554328 w 7147871"/>
              <a:gd name="connsiteY49" fmla="*/ 3322621 h 3331675"/>
              <a:gd name="connsiteX50" fmla="*/ 5975722 w 7147871"/>
              <a:gd name="connsiteY50" fmla="*/ 3331675 h 3331675"/>
              <a:gd name="connsiteX51" fmla="*/ 6292594 w 7147871"/>
              <a:gd name="connsiteY51" fmla="*/ 3322621 h 3331675"/>
              <a:gd name="connsiteX52" fmla="*/ 6446502 w 7147871"/>
              <a:gd name="connsiteY52" fmla="*/ 3313568 h 3331675"/>
              <a:gd name="connsiteX53" fmla="*/ 6700000 w 7147871"/>
              <a:gd name="connsiteY53" fmla="*/ 3304514 h 3331675"/>
              <a:gd name="connsiteX54" fmla="*/ 6958023 w 7147871"/>
              <a:gd name="connsiteY54" fmla="*/ 3213980 h 3331675"/>
              <a:gd name="connsiteX55" fmla="*/ 7089299 w 7147871"/>
              <a:gd name="connsiteY55" fmla="*/ 3023857 h 3331675"/>
              <a:gd name="connsiteX56" fmla="*/ 7107405 w 7147871"/>
              <a:gd name="connsiteY56" fmla="*/ 2915215 h 3331675"/>
              <a:gd name="connsiteX57" fmla="*/ 7125512 w 7147871"/>
              <a:gd name="connsiteY57" fmla="*/ 2815627 h 3331675"/>
              <a:gd name="connsiteX58" fmla="*/ 7134566 w 7147871"/>
              <a:gd name="connsiteY58" fmla="*/ 2480649 h 3331675"/>
              <a:gd name="connsiteX59" fmla="*/ 7147252 w 7147871"/>
              <a:gd name="connsiteY59" fmla="*/ 1330520 h 3331675"/>
              <a:gd name="connsiteX60" fmla="*/ 7113337 w 7147871"/>
              <a:gd name="connsiteY6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2933758 w 7147871"/>
              <a:gd name="connsiteY43" fmla="*/ 3177766 h 3331675"/>
              <a:gd name="connsiteX44" fmla="*/ 3341164 w 7147871"/>
              <a:gd name="connsiteY44" fmla="*/ 3277354 h 3331675"/>
              <a:gd name="connsiteX45" fmla="*/ 3476966 w 7147871"/>
              <a:gd name="connsiteY45" fmla="*/ 3295461 h 3331675"/>
              <a:gd name="connsiteX46" fmla="*/ 3567501 w 7147871"/>
              <a:gd name="connsiteY46" fmla="*/ 3304514 h 3331675"/>
              <a:gd name="connsiteX47" fmla="*/ 3639928 w 7147871"/>
              <a:gd name="connsiteY47" fmla="*/ 3313568 h 3331675"/>
              <a:gd name="connsiteX48" fmla="*/ 4554328 w 7147871"/>
              <a:gd name="connsiteY48" fmla="*/ 3322621 h 3331675"/>
              <a:gd name="connsiteX49" fmla="*/ 5975722 w 7147871"/>
              <a:gd name="connsiteY49" fmla="*/ 3331675 h 3331675"/>
              <a:gd name="connsiteX50" fmla="*/ 6292594 w 7147871"/>
              <a:gd name="connsiteY50" fmla="*/ 3322621 h 3331675"/>
              <a:gd name="connsiteX51" fmla="*/ 6446502 w 7147871"/>
              <a:gd name="connsiteY51" fmla="*/ 3313568 h 3331675"/>
              <a:gd name="connsiteX52" fmla="*/ 6700000 w 7147871"/>
              <a:gd name="connsiteY52" fmla="*/ 3304514 h 3331675"/>
              <a:gd name="connsiteX53" fmla="*/ 6958023 w 7147871"/>
              <a:gd name="connsiteY53" fmla="*/ 3213980 h 3331675"/>
              <a:gd name="connsiteX54" fmla="*/ 7089299 w 7147871"/>
              <a:gd name="connsiteY54" fmla="*/ 3023857 h 3331675"/>
              <a:gd name="connsiteX55" fmla="*/ 7107405 w 7147871"/>
              <a:gd name="connsiteY55" fmla="*/ 2915215 h 3331675"/>
              <a:gd name="connsiteX56" fmla="*/ 7125512 w 7147871"/>
              <a:gd name="connsiteY56" fmla="*/ 2815627 h 3331675"/>
              <a:gd name="connsiteX57" fmla="*/ 7134566 w 7147871"/>
              <a:gd name="connsiteY57" fmla="*/ 2480649 h 3331675"/>
              <a:gd name="connsiteX58" fmla="*/ 7147252 w 7147871"/>
              <a:gd name="connsiteY58" fmla="*/ 1330520 h 3331675"/>
              <a:gd name="connsiteX59" fmla="*/ 7113337 w 7147871"/>
              <a:gd name="connsiteY59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3341164 w 7147871"/>
              <a:gd name="connsiteY43" fmla="*/ 3277354 h 3331675"/>
              <a:gd name="connsiteX44" fmla="*/ 3476966 w 7147871"/>
              <a:gd name="connsiteY44" fmla="*/ 3295461 h 3331675"/>
              <a:gd name="connsiteX45" fmla="*/ 3567501 w 7147871"/>
              <a:gd name="connsiteY45" fmla="*/ 3304514 h 3331675"/>
              <a:gd name="connsiteX46" fmla="*/ 3639928 w 7147871"/>
              <a:gd name="connsiteY46" fmla="*/ 3313568 h 3331675"/>
              <a:gd name="connsiteX47" fmla="*/ 4554328 w 7147871"/>
              <a:gd name="connsiteY47" fmla="*/ 3322621 h 3331675"/>
              <a:gd name="connsiteX48" fmla="*/ 5975722 w 7147871"/>
              <a:gd name="connsiteY48" fmla="*/ 3331675 h 3331675"/>
              <a:gd name="connsiteX49" fmla="*/ 6292594 w 7147871"/>
              <a:gd name="connsiteY49" fmla="*/ 3322621 h 3331675"/>
              <a:gd name="connsiteX50" fmla="*/ 6446502 w 7147871"/>
              <a:gd name="connsiteY50" fmla="*/ 3313568 h 3331675"/>
              <a:gd name="connsiteX51" fmla="*/ 6700000 w 7147871"/>
              <a:gd name="connsiteY51" fmla="*/ 3304514 h 3331675"/>
              <a:gd name="connsiteX52" fmla="*/ 6958023 w 7147871"/>
              <a:gd name="connsiteY52" fmla="*/ 3213980 h 3331675"/>
              <a:gd name="connsiteX53" fmla="*/ 7089299 w 7147871"/>
              <a:gd name="connsiteY53" fmla="*/ 3023857 h 3331675"/>
              <a:gd name="connsiteX54" fmla="*/ 7107405 w 7147871"/>
              <a:gd name="connsiteY54" fmla="*/ 2915215 h 3331675"/>
              <a:gd name="connsiteX55" fmla="*/ 7125512 w 7147871"/>
              <a:gd name="connsiteY55" fmla="*/ 2815627 h 3331675"/>
              <a:gd name="connsiteX56" fmla="*/ 7134566 w 7147871"/>
              <a:gd name="connsiteY56" fmla="*/ 2480649 h 3331675"/>
              <a:gd name="connsiteX57" fmla="*/ 7147252 w 7147871"/>
              <a:gd name="connsiteY57" fmla="*/ 1330520 h 3331675"/>
              <a:gd name="connsiteX58" fmla="*/ 7113337 w 7147871"/>
              <a:gd name="connsiteY58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3341164 w 7147871"/>
              <a:gd name="connsiteY43" fmla="*/ 3277354 h 3331675"/>
              <a:gd name="connsiteX44" fmla="*/ 3567501 w 7147871"/>
              <a:gd name="connsiteY44" fmla="*/ 3304514 h 3331675"/>
              <a:gd name="connsiteX45" fmla="*/ 3639928 w 7147871"/>
              <a:gd name="connsiteY45" fmla="*/ 3313568 h 3331675"/>
              <a:gd name="connsiteX46" fmla="*/ 4554328 w 7147871"/>
              <a:gd name="connsiteY46" fmla="*/ 3322621 h 3331675"/>
              <a:gd name="connsiteX47" fmla="*/ 5975722 w 7147871"/>
              <a:gd name="connsiteY47" fmla="*/ 3331675 h 3331675"/>
              <a:gd name="connsiteX48" fmla="*/ 6292594 w 7147871"/>
              <a:gd name="connsiteY48" fmla="*/ 3322621 h 3331675"/>
              <a:gd name="connsiteX49" fmla="*/ 6446502 w 7147871"/>
              <a:gd name="connsiteY49" fmla="*/ 3313568 h 3331675"/>
              <a:gd name="connsiteX50" fmla="*/ 6700000 w 7147871"/>
              <a:gd name="connsiteY50" fmla="*/ 3304514 h 3331675"/>
              <a:gd name="connsiteX51" fmla="*/ 6958023 w 7147871"/>
              <a:gd name="connsiteY51" fmla="*/ 3213980 h 3331675"/>
              <a:gd name="connsiteX52" fmla="*/ 7089299 w 7147871"/>
              <a:gd name="connsiteY52" fmla="*/ 3023857 h 3331675"/>
              <a:gd name="connsiteX53" fmla="*/ 7107405 w 7147871"/>
              <a:gd name="connsiteY53" fmla="*/ 2915215 h 3331675"/>
              <a:gd name="connsiteX54" fmla="*/ 7125512 w 7147871"/>
              <a:gd name="connsiteY54" fmla="*/ 2815627 h 3331675"/>
              <a:gd name="connsiteX55" fmla="*/ 7134566 w 7147871"/>
              <a:gd name="connsiteY55" fmla="*/ 2480649 h 3331675"/>
              <a:gd name="connsiteX56" fmla="*/ 7147252 w 7147871"/>
              <a:gd name="connsiteY56" fmla="*/ 1330520 h 3331675"/>
              <a:gd name="connsiteX57" fmla="*/ 7113337 w 7147871"/>
              <a:gd name="connsiteY57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3341164 w 7147871"/>
              <a:gd name="connsiteY43" fmla="*/ 3277354 h 3331675"/>
              <a:gd name="connsiteX44" fmla="*/ 3639928 w 7147871"/>
              <a:gd name="connsiteY44" fmla="*/ 3313568 h 3331675"/>
              <a:gd name="connsiteX45" fmla="*/ 4554328 w 7147871"/>
              <a:gd name="connsiteY45" fmla="*/ 3322621 h 3331675"/>
              <a:gd name="connsiteX46" fmla="*/ 5975722 w 7147871"/>
              <a:gd name="connsiteY46" fmla="*/ 3331675 h 3331675"/>
              <a:gd name="connsiteX47" fmla="*/ 6292594 w 7147871"/>
              <a:gd name="connsiteY47" fmla="*/ 3322621 h 3331675"/>
              <a:gd name="connsiteX48" fmla="*/ 6446502 w 7147871"/>
              <a:gd name="connsiteY48" fmla="*/ 3313568 h 3331675"/>
              <a:gd name="connsiteX49" fmla="*/ 6700000 w 7147871"/>
              <a:gd name="connsiteY49" fmla="*/ 3304514 h 3331675"/>
              <a:gd name="connsiteX50" fmla="*/ 6958023 w 7147871"/>
              <a:gd name="connsiteY50" fmla="*/ 3213980 h 3331675"/>
              <a:gd name="connsiteX51" fmla="*/ 7089299 w 7147871"/>
              <a:gd name="connsiteY51" fmla="*/ 3023857 h 3331675"/>
              <a:gd name="connsiteX52" fmla="*/ 7107405 w 7147871"/>
              <a:gd name="connsiteY52" fmla="*/ 2915215 h 3331675"/>
              <a:gd name="connsiteX53" fmla="*/ 7125512 w 7147871"/>
              <a:gd name="connsiteY53" fmla="*/ 2815627 h 3331675"/>
              <a:gd name="connsiteX54" fmla="*/ 7134566 w 7147871"/>
              <a:gd name="connsiteY54" fmla="*/ 2480649 h 3331675"/>
              <a:gd name="connsiteX55" fmla="*/ 7147252 w 7147871"/>
              <a:gd name="connsiteY55" fmla="*/ 1330520 h 3331675"/>
              <a:gd name="connsiteX56" fmla="*/ 7113337 w 7147871"/>
              <a:gd name="connsiteY56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09077 w 7147871"/>
              <a:gd name="connsiteY29" fmla="*/ 226336 h 3331675"/>
              <a:gd name="connsiteX30" fmla="*/ 81916 w 7147871"/>
              <a:gd name="connsiteY30" fmla="*/ 244443 h 3331675"/>
              <a:gd name="connsiteX31" fmla="*/ 45702 w 7147871"/>
              <a:gd name="connsiteY31" fmla="*/ 298764 h 3331675"/>
              <a:gd name="connsiteX32" fmla="*/ 27596 w 7147871"/>
              <a:gd name="connsiteY32" fmla="*/ 325924 h 3331675"/>
              <a:gd name="connsiteX33" fmla="*/ 435 w 7147871"/>
              <a:gd name="connsiteY33" fmla="*/ 380245 h 3331675"/>
              <a:gd name="connsiteX34" fmla="*/ 14016 w 7147871"/>
              <a:gd name="connsiteY34" fmla="*/ 1887646 h 3331675"/>
              <a:gd name="connsiteX35" fmla="*/ 18542 w 7147871"/>
              <a:gd name="connsiteY35" fmla="*/ 2181885 h 3331675"/>
              <a:gd name="connsiteX36" fmla="*/ 118130 w 7147871"/>
              <a:gd name="connsiteY36" fmla="*/ 2263366 h 3331675"/>
              <a:gd name="connsiteX37" fmla="*/ 262986 w 7147871"/>
              <a:gd name="connsiteY37" fmla="*/ 2353901 h 3331675"/>
              <a:gd name="connsiteX38" fmla="*/ 371627 w 7147871"/>
              <a:gd name="connsiteY38" fmla="*/ 2408221 h 3331675"/>
              <a:gd name="connsiteX39" fmla="*/ 543643 w 7147871"/>
              <a:gd name="connsiteY39" fmla="*/ 2462542 h 3331675"/>
              <a:gd name="connsiteX40" fmla="*/ 815247 w 7147871"/>
              <a:gd name="connsiteY40" fmla="*/ 2562130 h 3331675"/>
              <a:gd name="connsiteX41" fmla="*/ 2834170 w 7147871"/>
              <a:gd name="connsiteY41" fmla="*/ 3150606 h 3331675"/>
              <a:gd name="connsiteX42" fmla="*/ 3341164 w 7147871"/>
              <a:gd name="connsiteY42" fmla="*/ 3277354 h 3331675"/>
              <a:gd name="connsiteX43" fmla="*/ 3639928 w 7147871"/>
              <a:gd name="connsiteY43" fmla="*/ 3313568 h 3331675"/>
              <a:gd name="connsiteX44" fmla="*/ 4554328 w 7147871"/>
              <a:gd name="connsiteY44" fmla="*/ 3322621 h 3331675"/>
              <a:gd name="connsiteX45" fmla="*/ 5975722 w 7147871"/>
              <a:gd name="connsiteY45" fmla="*/ 3331675 h 3331675"/>
              <a:gd name="connsiteX46" fmla="*/ 6292594 w 7147871"/>
              <a:gd name="connsiteY46" fmla="*/ 3322621 h 3331675"/>
              <a:gd name="connsiteX47" fmla="*/ 6446502 w 7147871"/>
              <a:gd name="connsiteY47" fmla="*/ 3313568 h 3331675"/>
              <a:gd name="connsiteX48" fmla="*/ 6700000 w 7147871"/>
              <a:gd name="connsiteY48" fmla="*/ 3304514 h 3331675"/>
              <a:gd name="connsiteX49" fmla="*/ 6958023 w 7147871"/>
              <a:gd name="connsiteY49" fmla="*/ 3213980 h 3331675"/>
              <a:gd name="connsiteX50" fmla="*/ 7089299 w 7147871"/>
              <a:gd name="connsiteY50" fmla="*/ 3023857 h 3331675"/>
              <a:gd name="connsiteX51" fmla="*/ 7107405 w 7147871"/>
              <a:gd name="connsiteY51" fmla="*/ 2915215 h 3331675"/>
              <a:gd name="connsiteX52" fmla="*/ 7125512 w 7147871"/>
              <a:gd name="connsiteY52" fmla="*/ 2815627 h 3331675"/>
              <a:gd name="connsiteX53" fmla="*/ 7134566 w 7147871"/>
              <a:gd name="connsiteY53" fmla="*/ 2480649 h 3331675"/>
              <a:gd name="connsiteX54" fmla="*/ 7147252 w 7147871"/>
              <a:gd name="connsiteY54" fmla="*/ 1330520 h 3331675"/>
              <a:gd name="connsiteX55" fmla="*/ 7113337 w 7147871"/>
              <a:gd name="connsiteY55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62986 w 7147871"/>
              <a:gd name="connsiteY27" fmla="*/ 153909 h 3331675"/>
              <a:gd name="connsiteX28" fmla="*/ 109077 w 7147871"/>
              <a:gd name="connsiteY28" fmla="*/ 226336 h 3331675"/>
              <a:gd name="connsiteX29" fmla="*/ 81916 w 7147871"/>
              <a:gd name="connsiteY29" fmla="*/ 244443 h 3331675"/>
              <a:gd name="connsiteX30" fmla="*/ 45702 w 7147871"/>
              <a:gd name="connsiteY30" fmla="*/ 298764 h 3331675"/>
              <a:gd name="connsiteX31" fmla="*/ 27596 w 7147871"/>
              <a:gd name="connsiteY31" fmla="*/ 325924 h 3331675"/>
              <a:gd name="connsiteX32" fmla="*/ 435 w 7147871"/>
              <a:gd name="connsiteY32" fmla="*/ 380245 h 3331675"/>
              <a:gd name="connsiteX33" fmla="*/ 14016 w 7147871"/>
              <a:gd name="connsiteY33" fmla="*/ 1887646 h 3331675"/>
              <a:gd name="connsiteX34" fmla="*/ 18542 w 7147871"/>
              <a:gd name="connsiteY34" fmla="*/ 2181885 h 3331675"/>
              <a:gd name="connsiteX35" fmla="*/ 118130 w 7147871"/>
              <a:gd name="connsiteY35" fmla="*/ 2263366 h 3331675"/>
              <a:gd name="connsiteX36" fmla="*/ 262986 w 7147871"/>
              <a:gd name="connsiteY36" fmla="*/ 2353901 h 3331675"/>
              <a:gd name="connsiteX37" fmla="*/ 371627 w 7147871"/>
              <a:gd name="connsiteY37" fmla="*/ 2408221 h 3331675"/>
              <a:gd name="connsiteX38" fmla="*/ 543643 w 7147871"/>
              <a:gd name="connsiteY38" fmla="*/ 2462542 h 3331675"/>
              <a:gd name="connsiteX39" fmla="*/ 815247 w 7147871"/>
              <a:gd name="connsiteY39" fmla="*/ 2562130 h 3331675"/>
              <a:gd name="connsiteX40" fmla="*/ 2834170 w 7147871"/>
              <a:gd name="connsiteY40" fmla="*/ 3150606 h 3331675"/>
              <a:gd name="connsiteX41" fmla="*/ 3341164 w 7147871"/>
              <a:gd name="connsiteY41" fmla="*/ 3277354 h 3331675"/>
              <a:gd name="connsiteX42" fmla="*/ 3639928 w 7147871"/>
              <a:gd name="connsiteY42" fmla="*/ 3313568 h 3331675"/>
              <a:gd name="connsiteX43" fmla="*/ 4554328 w 7147871"/>
              <a:gd name="connsiteY43" fmla="*/ 3322621 h 3331675"/>
              <a:gd name="connsiteX44" fmla="*/ 5975722 w 7147871"/>
              <a:gd name="connsiteY44" fmla="*/ 3331675 h 3331675"/>
              <a:gd name="connsiteX45" fmla="*/ 6292594 w 7147871"/>
              <a:gd name="connsiteY45" fmla="*/ 3322621 h 3331675"/>
              <a:gd name="connsiteX46" fmla="*/ 6446502 w 7147871"/>
              <a:gd name="connsiteY46" fmla="*/ 3313568 h 3331675"/>
              <a:gd name="connsiteX47" fmla="*/ 6700000 w 7147871"/>
              <a:gd name="connsiteY47" fmla="*/ 3304514 h 3331675"/>
              <a:gd name="connsiteX48" fmla="*/ 6958023 w 7147871"/>
              <a:gd name="connsiteY48" fmla="*/ 3213980 h 3331675"/>
              <a:gd name="connsiteX49" fmla="*/ 7089299 w 7147871"/>
              <a:gd name="connsiteY49" fmla="*/ 3023857 h 3331675"/>
              <a:gd name="connsiteX50" fmla="*/ 7107405 w 7147871"/>
              <a:gd name="connsiteY50" fmla="*/ 2915215 h 3331675"/>
              <a:gd name="connsiteX51" fmla="*/ 7125512 w 7147871"/>
              <a:gd name="connsiteY51" fmla="*/ 2815627 h 3331675"/>
              <a:gd name="connsiteX52" fmla="*/ 7134566 w 7147871"/>
              <a:gd name="connsiteY52" fmla="*/ 2480649 h 3331675"/>
              <a:gd name="connsiteX53" fmla="*/ 7147252 w 7147871"/>
              <a:gd name="connsiteY53" fmla="*/ 1330520 h 3331675"/>
              <a:gd name="connsiteX54" fmla="*/ 7113337 w 7147871"/>
              <a:gd name="connsiteY54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262986 w 7147871"/>
              <a:gd name="connsiteY26" fmla="*/ 153909 h 3331675"/>
              <a:gd name="connsiteX27" fmla="*/ 109077 w 7147871"/>
              <a:gd name="connsiteY27" fmla="*/ 226336 h 3331675"/>
              <a:gd name="connsiteX28" fmla="*/ 81916 w 7147871"/>
              <a:gd name="connsiteY28" fmla="*/ 244443 h 3331675"/>
              <a:gd name="connsiteX29" fmla="*/ 45702 w 7147871"/>
              <a:gd name="connsiteY29" fmla="*/ 298764 h 3331675"/>
              <a:gd name="connsiteX30" fmla="*/ 27596 w 7147871"/>
              <a:gd name="connsiteY30" fmla="*/ 325924 h 3331675"/>
              <a:gd name="connsiteX31" fmla="*/ 435 w 7147871"/>
              <a:gd name="connsiteY31" fmla="*/ 380245 h 3331675"/>
              <a:gd name="connsiteX32" fmla="*/ 14016 w 7147871"/>
              <a:gd name="connsiteY32" fmla="*/ 1887646 h 3331675"/>
              <a:gd name="connsiteX33" fmla="*/ 18542 w 7147871"/>
              <a:gd name="connsiteY33" fmla="*/ 2181885 h 3331675"/>
              <a:gd name="connsiteX34" fmla="*/ 118130 w 7147871"/>
              <a:gd name="connsiteY34" fmla="*/ 2263366 h 3331675"/>
              <a:gd name="connsiteX35" fmla="*/ 262986 w 7147871"/>
              <a:gd name="connsiteY35" fmla="*/ 2353901 h 3331675"/>
              <a:gd name="connsiteX36" fmla="*/ 371627 w 7147871"/>
              <a:gd name="connsiteY36" fmla="*/ 2408221 h 3331675"/>
              <a:gd name="connsiteX37" fmla="*/ 543643 w 7147871"/>
              <a:gd name="connsiteY37" fmla="*/ 2462542 h 3331675"/>
              <a:gd name="connsiteX38" fmla="*/ 815247 w 7147871"/>
              <a:gd name="connsiteY38" fmla="*/ 2562130 h 3331675"/>
              <a:gd name="connsiteX39" fmla="*/ 2834170 w 7147871"/>
              <a:gd name="connsiteY39" fmla="*/ 3150606 h 3331675"/>
              <a:gd name="connsiteX40" fmla="*/ 3341164 w 7147871"/>
              <a:gd name="connsiteY40" fmla="*/ 3277354 h 3331675"/>
              <a:gd name="connsiteX41" fmla="*/ 3639928 w 7147871"/>
              <a:gd name="connsiteY41" fmla="*/ 3313568 h 3331675"/>
              <a:gd name="connsiteX42" fmla="*/ 4554328 w 7147871"/>
              <a:gd name="connsiteY42" fmla="*/ 3322621 h 3331675"/>
              <a:gd name="connsiteX43" fmla="*/ 5975722 w 7147871"/>
              <a:gd name="connsiteY43" fmla="*/ 3331675 h 3331675"/>
              <a:gd name="connsiteX44" fmla="*/ 6292594 w 7147871"/>
              <a:gd name="connsiteY44" fmla="*/ 3322621 h 3331675"/>
              <a:gd name="connsiteX45" fmla="*/ 6446502 w 7147871"/>
              <a:gd name="connsiteY45" fmla="*/ 3313568 h 3331675"/>
              <a:gd name="connsiteX46" fmla="*/ 6700000 w 7147871"/>
              <a:gd name="connsiteY46" fmla="*/ 3304514 h 3331675"/>
              <a:gd name="connsiteX47" fmla="*/ 6958023 w 7147871"/>
              <a:gd name="connsiteY47" fmla="*/ 3213980 h 3331675"/>
              <a:gd name="connsiteX48" fmla="*/ 7089299 w 7147871"/>
              <a:gd name="connsiteY48" fmla="*/ 3023857 h 3331675"/>
              <a:gd name="connsiteX49" fmla="*/ 7107405 w 7147871"/>
              <a:gd name="connsiteY49" fmla="*/ 2915215 h 3331675"/>
              <a:gd name="connsiteX50" fmla="*/ 7125512 w 7147871"/>
              <a:gd name="connsiteY50" fmla="*/ 2815627 h 3331675"/>
              <a:gd name="connsiteX51" fmla="*/ 7134566 w 7147871"/>
              <a:gd name="connsiteY51" fmla="*/ 2480649 h 3331675"/>
              <a:gd name="connsiteX52" fmla="*/ 7147252 w 7147871"/>
              <a:gd name="connsiteY52" fmla="*/ 1330520 h 3331675"/>
              <a:gd name="connsiteX53" fmla="*/ 7113337 w 7147871"/>
              <a:gd name="connsiteY53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398788 w 7147871"/>
              <a:gd name="connsiteY24" fmla="*/ 108641 h 3331675"/>
              <a:gd name="connsiteX25" fmla="*/ 262986 w 7147871"/>
              <a:gd name="connsiteY25" fmla="*/ 153909 h 3331675"/>
              <a:gd name="connsiteX26" fmla="*/ 109077 w 7147871"/>
              <a:gd name="connsiteY26" fmla="*/ 226336 h 3331675"/>
              <a:gd name="connsiteX27" fmla="*/ 81916 w 7147871"/>
              <a:gd name="connsiteY27" fmla="*/ 244443 h 3331675"/>
              <a:gd name="connsiteX28" fmla="*/ 45702 w 7147871"/>
              <a:gd name="connsiteY28" fmla="*/ 298764 h 3331675"/>
              <a:gd name="connsiteX29" fmla="*/ 27596 w 7147871"/>
              <a:gd name="connsiteY29" fmla="*/ 325924 h 3331675"/>
              <a:gd name="connsiteX30" fmla="*/ 435 w 7147871"/>
              <a:gd name="connsiteY30" fmla="*/ 380245 h 3331675"/>
              <a:gd name="connsiteX31" fmla="*/ 14016 w 7147871"/>
              <a:gd name="connsiteY31" fmla="*/ 1887646 h 3331675"/>
              <a:gd name="connsiteX32" fmla="*/ 18542 w 7147871"/>
              <a:gd name="connsiteY32" fmla="*/ 2181885 h 3331675"/>
              <a:gd name="connsiteX33" fmla="*/ 118130 w 7147871"/>
              <a:gd name="connsiteY33" fmla="*/ 2263366 h 3331675"/>
              <a:gd name="connsiteX34" fmla="*/ 262986 w 7147871"/>
              <a:gd name="connsiteY34" fmla="*/ 2353901 h 3331675"/>
              <a:gd name="connsiteX35" fmla="*/ 371627 w 7147871"/>
              <a:gd name="connsiteY35" fmla="*/ 2408221 h 3331675"/>
              <a:gd name="connsiteX36" fmla="*/ 543643 w 7147871"/>
              <a:gd name="connsiteY36" fmla="*/ 2462542 h 3331675"/>
              <a:gd name="connsiteX37" fmla="*/ 815247 w 7147871"/>
              <a:gd name="connsiteY37" fmla="*/ 2562130 h 3331675"/>
              <a:gd name="connsiteX38" fmla="*/ 2834170 w 7147871"/>
              <a:gd name="connsiteY38" fmla="*/ 3150606 h 3331675"/>
              <a:gd name="connsiteX39" fmla="*/ 3341164 w 7147871"/>
              <a:gd name="connsiteY39" fmla="*/ 3277354 h 3331675"/>
              <a:gd name="connsiteX40" fmla="*/ 3639928 w 7147871"/>
              <a:gd name="connsiteY40" fmla="*/ 3313568 h 3331675"/>
              <a:gd name="connsiteX41" fmla="*/ 4554328 w 7147871"/>
              <a:gd name="connsiteY41" fmla="*/ 3322621 h 3331675"/>
              <a:gd name="connsiteX42" fmla="*/ 5975722 w 7147871"/>
              <a:gd name="connsiteY42" fmla="*/ 3331675 h 3331675"/>
              <a:gd name="connsiteX43" fmla="*/ 6292594 w 7147871"/>
              <a:gd name="connsiteY43" fmla="*/ 3322621 h 3331675"/>
              <a:gd name="connsiteX44" fmla="*/ 6446502 w 7147871"/>
              <a:gd name="connsiteY44" fmla="*/ 3313568 h 3331675"/>
              <a:gd name="connsiteX45" fmla="*/ 6700000 w 7147871"/>
              <a:gd name="connsiteY45" fmla="*/ 3304514 h 3331675"/>
              <a:gd name="connsiteX46" fmla="*/ 6958023 w 7147871"/>
              <a:gd name="connsiteY46" fmla="*/ 3213980 h 3331675"/>
              <a:gd name="connsiteX47" fmla="*/ 7089299 w 7147871"/>
              <a:gd name="connsiteY47" fmla="*/ 3023857 h 3331675"/>
              <a:gd name="connsiteX48" fmla="*/ 7107405 w 7147871"/>
              <a:gd name="connsiteY48" fmla="*/ 2915215 h 3331675"/>
              <a:gd name="connsiteX49" fmla="*/ 7125512 w 7147871"/>
              <a:gd name="connsiteY49" fmla="*/ 2815627 h 3331675"/>
              <a:gd name="connsiteX50" fmla="*/ 7134566 w 7147871"/>
              <a:gd name="connsiteY50" fmla="*/ 2480649 h 3331675"/>
              <a:gd name="connsiteX51" fmla="*/ 7147252 w 7147871"/>
              <a:gd name="connsiteY51" fmla="*/ 1330520 h 3331675"/>
              <a:gd name="connsiteX52" fmla="*/ 7113337 w 7147871"/>
              <a:gd name="connsiteY52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398788 w 7147871"/>
              <a:gd name="connsiteY23" fmla="*/ 108641 h 3331675"/>
              <a:gd name="connsiteX24" fmla="*/ 262986 w 7147871"/>
              <a:gd name="connsiteY24" fmla="*/ 153909 h 3331675"/>
              <a:gd name="connsiteX25" fmla="*/ 109077 w 7147871"/>
              <a:gd name="connsiteY25" fmla="*/ 226336 h 3331675"/>
              <a:gd name="connsiteX26" fmla="*/ 81916 w 7147871"/>
              <a:gd name="connsiteY26" fmla="*/ 244443 h 3331675"/>
              <a:gd name="connsiteX27" fmla="*/ 45702 w 7147871"/>
              <a:gd name="connsiteY27" fmla="*/ 298764 h 3331675"/>
              <a:gd name="connsiteX28" fmla="*/ 27596 w 7147871"/>
              <a:gd name="connsiteY28" fmla="*/ 325924 h 3331675"/>
              <a:gd name="connsiteX29" fmla="*/ 435 w 7147871"/>
              <a:gd name="connsiteY29" fmla="*/ 380245 h 3331675"/>
              <a:gd name="connsiteX30" fmla="*/ 14016 w 7147871"/>
              <a:gd name="connsiteY30" fmla="*/ 1887646 h 3331675"/>
              <a:gd name="connsiteX31" fmla="*/ 18542 w 7147871"/>
              <a:gd name="connsiteY31" fmla="*/ 2181885 h 3331675"/>
              <a:gd name="connsiteX32" fmla="*/ 118130 w 7147871"/>
              <a:gd name="connsiteY32" fmla="*/ 2263366 h 3331675"/>
              <a:gd name="connsiteX33" fmla="*/ 262986 w 7147871"/>
              <a:gd name="connsiteY33" fmla="*/ 2353901 h 3331675"/>
              <a:gd name="connsiteX34" fmla="*/ 371627 w 7147871"/>
              <a:gd name="connsiteY34" fmla="*/ 2408221 h 3331675"/>
              <a:gd name="connsiteX35" fmla="*/ 543643 w 7147871"/>
              <a:gd name="connsiteY35" fmla="*/ 2462542 h 3331675"/>
              <a:gd name="connsiteX36" fmla="*/ 815247 w 7147871"/>
              <a:gd name="connsiteY36" fmla="*/ 2562130 h 3331675"/>
              <a:gd name="connsiteX37" fmla="*/ 2834170 w 7147871"/>
              <a:gd name="connsiteY37" fmla="*/ 3150606 h 3331675"/>
              <a:gd name="connsiteX38" fmla="*/ 3341164 w 7147871"/>
              <a:gd name="connsiteY38" fmla="*/ 3277354 h 3331675"/>
              <a:gd name="connsiteX39" fmla="*/ 3639928 w 7147871"/>
              <a:gd name="connsiteY39" fmla="*/ 3313568 h 3331675"/>
              <a:gd name="connsiteX40" fmla="*/ 4554328 w 7147871"/>
              <a:gd name="connsiteY40" fmla="*/ 3322621 h 3331675"/>
              <a:gd name="connsiteX41" fmla="*/ 5975722 w 7147871"/>
              <a:gd name="connsiteY41" fmla="*/ 3331675 h 3331675"/>
              <a:gd name="connsiteX42" fmla="*/ 6292594 w 7147871"/>
              <a:gd name="connsiteY42" fmla="*/ 3322621 h 3331675"/>
              <a:gd name="connsiteX43" fmla="*/ 6446502 w 7147871"/>
              <a:gd name="connsiteY43" fmla="*/ 3313568 h 3331675"/>
              <a:gd name="connsiteX44" fmla="*/ 6700000 w 7147871"/>
              <a:gd name="connsiteY44" fmla="*/ 3304514 h 3331675"/>
              <a:gd name="connsiteX45" fmla="*/ 6958023 w 7147871"/>
              <a:gd name="connsiteY45" fmla="*/ 3213980 h 3331675"/>
              <a:gd name="connsiteX46" fmla="*/ 7089299 w 7147871"/>
              <a:gd name="connsiteY46" fmla="*/ 3023857 h 3331675"/>
              <a:gd name="connsiteX47" fmla="*/ 7107405 w 7147871"/>
              <a:gd name="connsiteY47" fmla="*/ 2915215 h 3331675"/>
              <a:gd name="connsiteX48" fmla="*/ 7125512 w 7147871"/>
              <a:gd name="connsiteY48" fmla="*/ 2815627 h 3331675"/>
              <a:gd name="connsiteX49" fmla="*/ 7134566 w 7147871"/>
              <a:gd name="connsiteY49" fmla="*/ 2480649 h 3331675"/>
              <a:gd name="connsiteX50" fmla="*/ 7147252 w 7147871"/>
              <a:gd name="connsiteY50" fmla="*/ 1330520 h 3331675"/>
              <a:gd name="connsiteX51" fmla="*/ 7113337 w 7147871"/>
              <a:gd name="connsiteY51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398788 w 7147871"/>
              <a:gd name="connsiteY22" fmla="*/ 108641 h 3331675"/>
              <a:gd name="connsiteX23" fmla="*/ 262986 w 7147871"/>
              <a:gd name="connsiteY23" fmla="*/ 153909 h 3331675"/>
              <a:gd name="connsiteX24" fmla="*/ 109077 w 7147871"/>
              <a:gd name="connsiteY24" fmla="*/ 226336 h 3331675"/>
              <a:gd name="connsiteX25" fmla="*/ 81916 w 7147871"/>
              <a:gd name="connsiteY25" fmla="*/ 244443 h 3331675"/>
              <a:gd name="connsiteX26" fmla="*/ 45702 w 7147871"/>
              <a:gd name="connsiteY26" fmla="*/ 298764 h 3331675"/>
              <a:gd name="connsiteX27" fmla="*/ 27596 w 7147871"/>
              <a:gd name="connsiteY27" fmla="*/ 325924 h 3331675"/>
              <a:gd name="connsiteX28" fmla="*/ 435 w 7147871"/>
              <a:gd name="connsiteY28" fmla="*/ 380245 h 3331675"/>
              <a:gd name="connsiteX29" fmla="*/ 14016 w 7147871"/>
              <a:gd name="connsiteY29" fmla="*/ 1887646 h 3331675"/>
              <a:gd name="connsiteX30" fmla="*/ 18542 w 7147871"/>
              <a:gd name="connsiteY30" fmla="*/ 2181885 h 3331675"/>
              <a:gd name="connsiteX31" fmla="*/ 118130 w 7147871"/>
              <a:gd name="connsiteY31" fmla="*/ 2263366 h 3331675"/>
              <a:gd name="connsiteX32" fmla="*/ 262986 w 7147871"/>
              <a:gd name="connsiteY32" fmla="*/ 2353901 h 3331675"/>
              <a:gd name="connsiteX33" fmla="*/ 371627 w 7147871"/>
              <a:gd name="connsiteY33" fmla="*/ 2408221 h 3331675"/>
              <a:gd name="connsiteX34" fmla="*/ 543643 w 7147871"/>
              <a:gd name="connsiteY34" fmla="*/ 2462542 h 3331675"/>
              <a:gd name="connsiteX35" fmla="*/ 815247 w 7147871"/>
              <a:gd name="connsiteY35" fmla="*/ 2562130 h 3331675"/>
              <a:gd name="connsiteX36" fmla="*/ 2834170 w 7147871"/>
              <a:gd name="connsiteY36" fmla="*/ 3150606 h 3331675"/>
              <a:gd name="connsiteX37" fmla="*/ 3341164 w 7147871"/>
              <a:gd name="connsiteY37" fmla="*/ 3277354 h 3331675"/>
              <a:gd name="connsiteX38" fmla="*/ 3639928 w 7147871"/>
              <a:gd name="connsiteY38" fmla="*/ 3313568 h 3331675"/>
              <a:gd name="connsiteX39" fmla="*/ 4554328 w 7147871"/>
              <a:gd name="connsiteY39" fmla="*/ 3322621 h 3331675"/>
              <a:gd name="connsiteX40" fmla="*/ 5975722 w 7147871"/>
              <a:gd name="connsiteY40" fmla="*/ 3331675 h 3331675"/>
              <a:gd name="connsiteX41" fmla="*/ 6292594 w 7147871"/>
              <a:gd name="connsiteY41" fmla="*/ 3322621 h 3331675"/>
              <a:gd name="connsiteX42" fmla="*/ 6446502 w 7147871"/>
              <a:gd name="connsiteY42" fmla="*/ 3313568 h 3331675"/>
              <a:gd name="connsiteX43" fmla="*/ 6700000 w 7147871"/>
              <a:gd name="connsiteY43" fmla="*/ 3304514 h 3331675"/>
              <a:gd name="connsiteX44" fmla="*/ 6958023 w 7147871"/>
              <a:gd name="connsiteY44" fmla="*/ 3213980 h 3331675"/>
              <a:gd name="connsiteX45" fmla="*/ 7089299 w 7147871"/>
              <a:gd name="connsiteY45" fmla="*/ 3023857 h 3331675"/>
              <a:gd name="connsiteX46" fmla="*/ 7107405 w 7147871"/>
              <a:gd name="connsiteY46" fmla="*/ 2915215 h 3331675"/>
              <a:gd name="connsiteX47" fmla="*/ 7125512 w 7147871"/>
              <a:gd name="connsiteY47" fmla="*/ 2815627 h 3331675"/>
              <a:gd name="connsiteX48" fmla="*/ 7134566 w 7147871"/>
              <a:gd name="connsiteY48" fmla="*/ 2480649 h 3331675"/>
              <a:gd name="connsiteX49" fmla="*/ 7147252 w 7147871"/>
              <a:gd name="connsiteY49" fmla="*/ 1330520 h 3331675"/>
              <a:gd name="connsiteX50" fmla="*/ 7113337 w 7147871"/>
              <a:gd name="connsiteY5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398788 w 7147871"/>
              <a:gd name="connsiteY21" fmla="*/ 108641 h 3331675"/>
              <a:gd name="connsiteX22" fmla="*/ 262986 w 7147871"/>
              <a:gd name="connsiteY22" fmla="*/ 153909 h 3331675"/>
              <a:gd name="connsiteX23" fmla="*/ 109077 w 7147871"/>
              <a:gd name="connsiteY23" fmla="*/ 226336 h 3331675"/>
              <a:gd name="connsiteX24" fmla="*/ 81916 w 7147871"/>
              <a:gd name="connsiteY24" fmla="*/ 244443 h 3331675"/>
              <a:gd name="connsiteX25" fmla="*/ 45702 w 7147871"/>
              <a:gd name="connsiteY25" fmla="*/ 298764 h 3331675"/>
              <a:gd name="connsiteX26" fmla="*/ 27596 w 7147871"/>
              <a:gd name="connsiteY26" fmla="*/ 325924 h 3331675"/>
              <a:gd name="connsiteX27" fmla="*/ 435 w 7147871"/>
              <a:gd name="connsiteY27" fmla="*/ 380245 h 3331675"/>
              <a:gd name="connsiteX28" fmla="*/ 14016 w 7147871"/>
              <a:gd name="connsiteY28" fmla="*/ 1887646 h 3331675"/>
              <a:gd name="connsiteX29" fmla="*/ 18542 w 7147871"/>
              <a:gd name="connsiteY29" fmla="*/ 2181885 h 3331675"/>
              <a:gd name="connsiteX30" fmla="*/ 118130 w 7147871"/>
              <a:gd name="connsiteY30" fmla="*/ 2263366 h 3331675"/>
              <a:gd name="connsiteX31" fmla="*/ 262986 w 7147871"/>
              <a:gd name="connsiteY31" fmla="*/ 2353901 h 3331675"/>
              <a:gd name="connsiteX32" fmla="*/ 371627 w 7147871"/>
              <a:gd name="connsiteY32" fmla="*/ 2408221 h 3331675"/>
              <a:gd name="connsiteX33" fmla="*/ 543643 w 7147871"/>
              <a:gd name="connsiteY33" fmla="*/ 2462542 h 3331675"/>
              <a:gd name="connsiteX34" fmla="*/ 815247 w 7147871"/>
              <a:gd name="connsiteY34" fmla="*/ 2562130 h 3331675"/>
              <a:gd name="connsiteX35" fmla="*/ 2834170 w 7147871"/>
              <a:gd name="connsiteY35" fmla="*/ 3150606 h 3331675"/>
              <a:gd name="connsiteX36" fmla="*/ 3341164 w 7147871"/>
              <a:gd name="connsiteY36" fmla="*/ 3277354 h 3331675"/>
              <a:gd name="connsiteX37" fmla="*/ 3639928 w 7147871"/>
              <a:gd name="connsiteY37" fmla="*/ 3313568 h 3331675"/>
              <a:gd name="connsiteX38" fmla="*/ 4554328 w 7147871"/>
              <a:gd name="connsiteY38" fmla="*/ 3322621 h 3331675"/>
              <a:gd name="connsiteX39" fmla="*/ 5975722 w 7147871"/>
              <a:gd name="connsiteY39" fmla="*/ 3331675 h 3331675"/>
              <a:gd name="connsiteX40" fmla="*/ 6292594 w 7147871"/>
              <a:gd name="connsiteY40" fmla="*/ 3322621 h 3331675"/>
              <a:gd name="connsiteX41" fmla="*/ 6446502 w 7147871"/>
              <a:gd name="connsiteY41" fmla="*/ 3313568 h 3331675"/>
              <a:gd name="connsiteX42" fmla="*/ 6700000 w 7147871"/>
              <a:gd name="connsiteY42" fmla="*/ 3304514 h 3331675"/>
              <a:gd name="connsiteX43" fmla="*/ 6958023 w 7147871"/>
              <a:gd name="connsiteY43" fmla="*/ 3213980 h 3331675"/>
              <a:gd name="connsiteX44" fmla="*/ 7089299 w 7147871"/>
              <a:gd name="connsiteY44" fmla="*/ 3023857 h 3331675"/>
              <a:gd name="connsiteX45" fmla="*/ 7107405 w 7147871"/>
              <a:gd name="connsiteY45" fmla="*/ 2915215 h 3331675"/>
              <a:gd name="connsiteX46" fmla="*/ 7125512 w 7147871"/>
              <a:gd name="connsiteY46" fmla="*/ 2815627 h 3331675"/>
              <a:gd name="connsiteX47" fmla="*/ 7134566 w 7147871"/>
              <a:gd name="connsiteY47" fmla="*/ 2480649 h 3331675"/>
              <a:gd name="connsiteX48" fmla="*/ 7147252 w 7147871"/>
              <a:gd name="connsiteY48" fmla="*/ 1330520 h 3331675"/>
              <a:gd name="connsiteX49" fmla="*/ 7113337 w 7147871"/>
              <a:gd name="connsiteY49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887675 w 7147871"/>
              <a:gd name="connsiteY19" fmla="*/ 45267 h 3331675"/>
              <a:gd name="connsiteX20" fmla="*/ 398788 w 7147871"/>
              <a:gd name="connsiteY20" fmla="*/ 108641 h 3331675"/>
              <a:gd name="connsiteX21" fmla="*/ 262986 w 7147871"/>
              <a:gd name="connsiteY21" fmla="*/ 153909 h 3331675"/>
              <a:gd name="connsiteX22" fmla="*/ 109077 w 7147871"/>
              <a:gd name="connsiteY22" fmla="*/ 226336 h 3331675"/>
              <a:gd name="connsiteX23" fmla="*/ 81916 w 7147871"/>
              <a:gd name="connsiteY23" fmla="*/ 244443 h 3331675"/>
              <a:gd name="connsiteX24" fmla="*/ 45702 w 7147871"/>
              <a:gd name="connsiteY24" fmla="*/ 298764 h 3331675"/>
              <a:gd name="connsiteX25" fmla="*/ 27596 w 7147871"/>
              <a:gd name="connsiteY25" fmla="*/ 325924 h 3331675"/>
              <a:gd name="connsiteX26" fmla="*/ 435 w 7147871"/>
              <a:gd name="connsiteY26" fmla="*/ 380245 h 3331675"/>
              <a:gd name="connsiteX27" fmla="*/ 14016 w 7147871"/>
              <a:gd name="connsiteY27" fmla="*/ 1887646 h 3331675"/>
              <a:gd name="connsiteX28" fmla="*/ 18542 w 7147871"/>
              <a:gd name="connsiteY28" fmla="*/ 2181885 h 3331675"/>
              <a:gd name="connsiteX29" fmla="*/ 118130 w 7147871"/>
              <a:gd name="connsiteY29" fmla="*/ 2263366 h 3331675"/>
              <a:gd name="connsiteX30" fmla="*/ 262986 w 7147871"/>
              <a:gd name="connsiteY30" fmla="*/ 2353901 h 3331675"/>
              <a:gd name="connsiteX31" fmla="*/ 371627 w 7147871"/>
              <a:gd name="connsiteY31" fmla="*/ 2408221 h 3331675"/>
              <a:gd name="connsiteX32" fmla="*/ 543643 w 7147871"/>
              <a:gd name="connsiteY32" fmla="*/ 2462542 h 3331675"/>
              <a:gd name="connsiteX33" fmla="*/ 815247 w 7147871"/>
              <a:gd name="connsiteY33" fmla="*/ 2562130 h 3331675"/>
              <a:gd name="connsiteX34" fmla="*/ 2834170 w 7147871"/>
              <a:gd name="connsiteY34" fmla="*/ 3150606 h 3331675"/>
              <a:gd name="connsiteX35" fmla="*/ 3341164 w 7147871"/>
              <a:gd name="connsiteY35" fmla="*/ 3277354 h 3331675"/>
              <a:gd name="connsiteX36" fmla="*/ 3639928 w 7147871"/>
              <a:gd name="connsiteY36" fmla="*/ 3313568 h 3331675"/>
              <a:gd name="connsiteX37" fmla="*/ 4554328 w 7147871"/>
              <a:gd name="connsiteY37" fmla="*/ 3322621 h 3331675"/>
              <a:gd name="connsiteX38" fmla="*/ 5975722 w 7147871"/>
              <a:gd name="connsiteY38" fmla="*/ 3331675 h 3331675"/>
              <a:gd name="connsiteX39" fmla="*/ 6292594 w 7147871"/>
              <a:gd name="connsiteY39" fmla="*/ 3322621 h 3331675"/>
              <a:gd name="connsiteX40" fmla="*/ 6446502 w 7147871"/>
              <a:gd name="connsiteY40" fmla="*/ 3313568 h 3331675"/>
              <a:gd name="connsiteX41" fmla="*/ 6700000 w 7147871"/>
              <a:gd name="connsiteY41" fmla="*/ 3304514 h 3331675"/>
              <a:gd name="connsiteX42" fmla="*/ 6958023 w 7147871"/>
              <a:gd name="connsiteY42" fmla="*/ 3213980 h 3331675"/>
              <a:gd name="connsiteX43" fmla="*/ 7089299 w 7147871"/>
              <a:gd name="connsiteY43" fmla="*/ 3023857 h 3331675"/>
              <a:gd name="connsiteX44" fmla="*/ 7107405 w 7147871"/>
              <a:gd name="connsiteY44" fmla="*/ 2915215 h 3331675"/>
              <a:gd name="connsiteX45" fmla="*/ 7125512 w 7147871"/>
              <a:gd name="connsiteY45" fmla="*/ 2815627 h 3331675"/>
              <a:gd name="connsiteX46" fmla="*/ 7134566 w 7147871"/>
              <a:gd name="connsiteY46" fmla="*/ 2480649 h 3331675"/>
              <a:gd name="connsiteX47" fmla="*/ 7147252 w 7147871"/>
              <a:gd name="connsiteY47" fmla="*/ 1330520 h 3331675"/>
              <a:gd name="connsiteX48" fmla="*/ 7113337 w 7147871"/>
              <a:gd name="connsiteY48" fmla="*/ 449236 h 3331675"/>
              <a:gd name="connsiteX0" fmla="*/ 7113337 w 7147871"/>
              <a:gd name="connsiteY0" fmla="*/ 440183 h 3322622"/>
              <a:gd name="connsiteX1" fmla="*/ 7010892 w 7147871"/>
              <a:gd name="connsiteY1" fmla="*/ 282111 h 3322622"/>
              <a:gd name="connsiteX2" fmla="*/ 6962550 w 7147871"/>
              <a:gd name="connsiteY2" fmla="*/ 271604 h 3322622"/>
              <a:gd name="connsiteX3" fmla="*/ 6772427 w 7147871"/>
              <a:gd name="connsiteY3" fmla="*/ 253497 h 3322622"/>
              <a:gd name="connsiteX4" fmla="*/ 6709053 w 7147871"/>
              <a:gd name="connsiteY4" fmla="*/ 244444 h 3322622"/>
              <a:gd name="connsiteX5" fmla="*/ 6582304 w 7147871"/>
              <a:gd name="connsiteY5" fmla="*/ 235390 h 3322622"/>
              <a:gd name="connsiteX6" fmla="*/ 6518930 w 7147871"/>
              <a:gd name="connsiteY6" fmla="*/ 226337 h 3322622"/>
              <a:gd name="connsiteX7" fmla="*/ 6437449 w 7147871"/>
              <a:gd name="connsiteY7" fmla="*/ 217283 h 3322622"/>
              <a:gd name="connsiteX8" fmla="*/ 6328807 w 7147871"/>
              <a:gd name="connsiteY8" fmla="*/ 199176 h 3322622"/>
              <a:gd name="connsiteX9" fmla="*/ 5776546 w 7147871"/>
              <a:gd name="connsiteY9" fmla="*/ 135802 h 3322622"/>
              <a:gd name="connsiteX10" fmla="*/ 5459675 w 7147871"/>
              <a:gd name="connsiteY10" fmla="*/ 90535 h 3322622"/>
              <a:gd name="connsiteX11" fmla="*/ 4183136 w 7147871"/>
              <a:gd name="connsiteY11" fmla="*/ 81481 h 3322622"/>
              <a:gd name="connsiteX12" fmla="*/ 4047334 w 7147871"/>
              <a:gd name="connsiteY12" fmla="*/ 63374 h 3322622"/>
              <a:gd name="connsiteX13" fmla="*/ 3920586 w 7147871"/>
              <a:gd name="connsiteY13" fmla="*/ 54321 h 3322622"/>
              <a:gd name="connsiteX14" fmla="*/ 3766677 w 7147871"/>
              <a:gd name="connsiteY14" fmla="*/ 36214 h 3322622"/>
              <a:gd name="connsiteX15" fmla="*/ 1874502 w 7147871"/>
              <a:gd name="connsiteY15" fmla="*/ 27161 h 3322622"/>
              <a:gd name="connsiteX16" fmla="*/ 1666273 w 7147871"/>
              <a:gd name="connsiteY16" fmla="*/ 0 h 3322622"/>
              <a:gd name="connsiteX17" fmla="*/ 1068744 w 7147871"/>
              <a:gd name="connsiteY17" fmla="*/ 0 h 3322622"/>
              <a:gd name="connsiteX18" fmla="*/ 887675 w 7147871"/>
              <a:gd name="connsiteY18" fmla="*/ 36214 h 3322622"/>
              <a:gd name="connsiteX19" fmla="*/ 398788 w 7147871"/>
              <a:gd name="connsiteY19" fmla="*/ 99588 h 3322622"/>
              <a:gd name="connsiteX20" fmla="*/ 262986 w 7147871"/>
              <a:gd name="connsiteY20" fmla="*/ 144856 h 3322622"/>
              <a:gd name="connsiteX21" fmla="*/ 109077 w 7147871"/>
              <a:gd name="connsiteY21" fmla="*/ 217283 h 3322622"/>
              <a:gd name="connsiteX22" fmla="*/ 81916 w 7147871"/>
              <a:gd name="connsiteY22" fmla="*/ 235390 h 3322622"/>
              <a:gd name="connsiteX23" fmla="*/ 45702 w 7147871"/>
              <a:gd name="connsiteY23" fmla="*/ 289711 h 3322622"/>
              <a:gd name="connsiteX24" fmla="*/ 27596 w 7147871"/>
              <a:gd name="connsiteY24" fmla="*/ 316871 h 3322622"/>
              <a:gd name="connsiteX25" fmla="*/ 435 w 7147871"/>
              <a:gd name="connsiteY25" fmla="*/ 371192 h 3322622"/>
              <a:gd name="connsiteX26" fmla="*/ 14016 w 7147871"/>
              <a:gd name="connsiteY26" fmla="*/ 1878593 h 3322622"/>
              <a:gd name="connsiteX27" fmla="*/ 18542 w 7147871"/>
              <a:gd name="connsiteY27" fmla="*/ 2172832 h 3322622"/>
              <a:gd name="connsiteX28" fmla="*/ 118130 w 7147871"/>
              <a:gd name="connsiteY28" fmla="*/ 2254313 h 3322622"/>
              <a:gd name="connsiteX29" fmla="*/ 262986 w 7147871"/>
              <a:gd name="connsiteY29" fmla="*/ 2344848 h 3322622"/>
              <a:gd name="connsiteX30" fmla="*/ 371627 w 7147871"/>
              <a:gd name="connsiteY30" fmla="*/ 2399168 h 3322622"/>
              <a:gd name="connsiteX31" fmla="*/ 543643 w 7147871"/>
              <a:gd name="connsiteY31" fmla="*/ 2453489 h 3322622"/>
              <a:gd name="connsiteX32" fmla="*/ 815247 w 7147871"/>
              <a:gd name="connsiteY32" fmla="*/ 2553077 h 3322622"/>
              <a:gd name="connsiteX33" fmla="*/ 2834170 w 7147871"/>
              <a:gd name="connsiteY33" fmla="*/ 3141553 h 3322622"/>
              <a:gd name="connsiteX34" fmla="*/ 3341164 w 7147871"/>
              <a:gd name="connsiteY34" fmla="*/ 3268301 h 3322622"/>
              <a:gd name="connsiteX35" fmla="*/ 3639928 w 7147871"/>
              <a:gd name="connsiteY35" fmla="*/ 3304515 h 3322622"/>
              <a:gd name="connsiteX36" fmla="*/ 4554328 w 7147871"/>
              <a:gd name="connsiteY36" fmla="*/ 3313568 h 3322622"/>
              <a:gd name="connsiteX37" fmla="*/ 5975722 w 7147871"/>
              <a:gd name="connsiteY37" fmla="*/ 3322622 h 3322622"/>
              <a:gd name="connsiteX38" fmla="*/ 6292594 w 7147871"/>
              <a:gd name="connsiteY38" fmla="*/ 3313568 h 3322622"/>
              <a:gd name="connsiteX39" fmla="*/ 6446502 w 7147871"/>
              <a:gd name="connsiteY39" fmla="*/ 3304515 h 3322622"/>
              <a:gd name="connsiteX40" fmla="*/ 6700000 w 7147871"/>
              <a:gd name="connsiteY40" fmla="*/ 3295461 h 3322622"/>
              <a:gd name="connsiteX41" fmla="*/ 6958023 w 7147871"/>
              <a:gd name="connsiteY41" fmla="*/ 3204927 h 3322622"/>
              <a:gd name="connsiteX42" fmla="*/ 7089299 w 7147871"/>
              <a:gd name="connsiteY42" fmla="*/ 3014804 h 3322622"/>
              <a:gd name="connsiteX43" fmla="*/ 7107405 w 7147871"/>
              <a:gd name="connsiteY43" fmla="*/ 2906162 h 3322622"/>
              <a:gd name="connsiteX44" fmla="*/ 7125512 w 7147871"/>
              <a:gd name="connsiteY44" fmla="*/ 2806574 h 3322622"/>
              <a:gd name="connsiteX45" fmla="*/ 7134566 w 7147871"/>
              <a:gd name="connsiteY45" fmla="*/ 2471596 h 3322622"/>
              <a:gd name="connsiteX46" fmla="*/ 7147252 w 7147871"/>
              <a:gd name="connsiteY46" fmla="*/ 1321467 h 3322622"/>
              <a:gd name="connsiteX47" fmla="*/ 7113337 w 7147871"/>
              <a:gd name="connsiteY47" fmla="*/ 440183 h 3322622"/>
              <a:gd name="connsiteX0" fmla="*/ 7113337 w 7147871"/>
              <a:gd name="connsiteY0" fmla="*/ 440255 h 3322694"/>
              <a:gd name="connsiteX1" fmla="*/ 7010892 w 7147871"/>
              <a:gd name="connsiteY1" fmla="*/ 282183 h 3322694"/>
              <a:gd name="connsiteX2" fmla="*/ 6962550 w 7147871"/>
              <a:gd name="connsiteY2" fmla="*/ 271676 h 3322694"/>
              <a:gd name="connsiteX3" fmla="*/ 6772427 w 7147871"/>
              <a:gd name="connsiteY3" fmla="*/ 253569 h 3322694"/>
              <a:gd name="connsiteX4" fmla="*/ 6709053 w 7147871"/>
              <a:gd name="connsiteY4" fmla="*/ 244516 h 3322694"/>
              <a:gd name="connsiteX5" fmla="*/ 6582304 w 7147871"/>
              <a:gd name="connsiteY5" fmla="*/ 235462 h 3322694"/>
              <a:gd name="connsiteX6" fmla="*/ 6518930 w 7147871"/>
              <a:gd name="connsiteY6" fmla="*/ 226409 h 3322694"/>
              <a:gd name="connsiteX7" fmla="*/ 6437449 w 7147871"/>
              <a:gd name="connsiteY7" fmla="*/ 217355 h 3322694"/>
              <a:gd name="connsiteX8" fmla="*/ 6328807 w 7147871"/>
              <a:gd name="connsiteY8" fmla="*/ 199248 h 3322694"/>
              <a:gd name="connsiteX9" fmla="*/ 5776546 w 7147871"/>
              <a:gd name="connsiteY9" fmla="*/ 135874 h 3322694"/>
              <a:gd name="connsiteX10" fmla="*/ 5459675 w 7147871"/>
              <a:gd name="connsiteY10" fmla="*/ 90607 h 3322694"/>
              <a:gd name="connsiteX11" fmla="*/ 4183136 w 7147871"/>
              <a:gd name="connsiteY11" fmla="*/ 81553 h 3322694"/>
              <a:gd name="connsiteX12" fmla="*/ 4047334 w 7147871"/>
              <a:gd name="connsiteY12" fmla="*/ 63446 h 3322694"/>
              <a:gd name="connsiteX13" fmla="*/ 3920586 w 7147871"/>
              <a:gd name="connsiteY13" fmla="*/ 54393 h 3322694"/>
              <a:gd name="connsiteX14" fmla="*/ 3766677 w 7147871"/>
              <a:gd name="connsiteY14" fmla="*/ 36286 h 3322694"/>
              <a:gd name="connsiteX15" fmla="*/ 1874502 w 7147871"/>
              <a:gd name="connsiteY15" fmla="*/ 27233 h 3322694"/>
              <a:gd name="connsiteX16" fmla="*/ 1068744 w 7147871"/>
              <a:gd name="connsiteY16" fmla="*/ 72 h 3322694"/>
              <a:gd name="connsiteX17" fmla="*/ 887675 w 7147871"/>
              <a:gd name="connsiteY17" fmla="*/ 36286 h 3322694"/>
              <a:gd name="connsiteX18" fmla="*/ 398788 w 7147871"/>
              <a:gd name="connsiteY18" fmla="*/ 99660 h 3322694"/>
              <a:gd name="connsiteX19" fmla="*/ 262986 w 7147871"/>
              <a:gd name="connsiteY19" fmla="*/ 144928 h 3322694"/>
              <a:gd name="connsiteX20" fmla="*/ 109077 w 7147871"/>
              <a:gd name="connsiteY20" fmla="*/ 217355 h 3322694"/>
              <a:gd name="connsiteX21" fmla="*/ 81916 w 7147871"/>
              <a:gd name="connsiteY21" fmla="*/ 235462 h 3322694"/>
              <a:gd name="connsiteX22" fmla="*/ 45702 w 7147871"/>
              <a:gd name="connsiteY22" fmla="*/ 289783 h 3322694"/>
              <a:gd name="connsiteX23" fmla="*/ 27596 w 7147871"/>
              <a:gd name="connsiteY23" fmla="*/ 316943 h 3322694"/>
              <a:gd name="connsiteX24" fmla="*/ 435 w 7147871"/>
              <a:gd name="connsiteY24" fmla="*/ 371264 h 3322694"/>
              <a:gd name="connsiteX25" fmla="*/ 14016 w 7147871"/>
              <a:gd name="connsiteY25" fmla="*/ 1878665 h 3322694"/>
              <a:gd name="connsiteX26" fmla="*/ 18542 w 7147871"/>
              <a:gd name="connsiteY26" fmla="*/ 2172904 h 3322694"/>
              <a:gd name="connsiteX27" fmla="*/ 118130 w 7147871"/>
              <a:gd name="connsiteY27" fmla="*/ 2254385 h 3322694"/>
              <a:gd name="connsiteX28" fmla="*/ 262986 w 7147871"/>
              <a:gd name="connsiteY28" fmla="*/ 2344920 h 3322694"/>
              <a:gd name="connsiteX29" fmla="*/ 371627 w 7147871"/>
              <a:gd name="connsiteY29" fmla="*/ 2399240 h 3322694"/>
              <a:gd name="connsiteX30" fmla="*/ 543643 w 7147871"/>
              <a:gd name="connsiteY30" fmla="*/ 2453561 h 3322694"/>
              <a:gd name="connsiteX31" fmla="*/ 815247 w 7147871"/>
              <a:gd name="connsiteY31" fmla="*/ 2553149 h 3322694"/>
              <a:gd name="connsiteX32" fmla="*/ 2834170 w 7147871"/>
              <a:gd name="connsiteY32" fmla="*/ 3141625 h 3322694"/>
              <a:gd name="connsiteX33" fmla="*/ 3341164 w 7147871"/>
              <a:gd name="connsiteY33" fmla="*/ 3268373 h 3322694"/>
              <a:gd name="connsiteX34" fmla="*/ 3639928 w 7147871"/>
              <a:gd name="connsiteY34" fmla="*/ 3304587 h 3322694"/>
              <a:gd name="connsiteX35" fmla="*/ 4554328 w 7147871"/>
              <a:gd name="connsiteY35" fmla="*/ 3313640 h 3322694"/>
              <a:gd name="connsiteX36" fmla="*/ 5975722 w 7147871"/>
              <a:gd name="connsiteY36" fmla="*/ 3322694 h 3322694"/>
              <a:gd name="connsiteX37" fmla="*/ 6292594 w 7147871"/>
              <a:gd name="connsiteY37" fmla="*/ 3313640 h 3322694"/>
              <a:gd name="connsiteX38" fmla="*/ 6446502 w 7147871"/>
              <a:gd name="connsiteY38" fmla="*/ 3304587 h 3322694"/>
              <a:gd name="connsiteX39" fmla="*/ 6700000 w 7147871"/>
              <a:gd name="connsiteY39" fmla="*/ 3295533 h 3322694"/>
              <a:gd name="connsiteX40" fmla="*/ 6958023 w 7147871"/>
              <a:gd name="connsiteY40" fmla="*/ 3204999 h 3322694"/>
              <a:gd name="connsiteX41" fmla="*/ 7089299 w 7147871"/>
              <a:gd name="connsiteY41" fmla="*/ 3014876 h 3322694"/>
              <a:gd name="connsiteX42" fmla="*/ 7107405 w 7147871"/>
              <a:gd name="connsiteY42" fmla="*/ 2906234 h 3322694"/>
              <a:gd name="connsiteX43" fmla="*/ 7125512 w 7147871"/>
              <a:gd name="connsiteY43" fmla="*/ 2806646 h 3322694"/>
              <a:gd name="connsiteX44" fmla="*/ 7134566 w 7147871"/>
              <a:gd name="connsiteY44" fmla="*/ 2471668 h 3322694"/>
              <a:gd name="connsiteX45" fmla="*/ 7147252 w 7147871"/>
              <a:gd name="connsiteY45" fmla="*/ 1321539 h 3322694"/>
              <a:gd name="connsiteX46" fmla="*/ 7113337 w 7147871"/>
              <a:gd name="connsiteY46" fmla="*/ 440255 h 3322694"/>
              <a:gd name="connsiteX0" fmla="*/ 7113337 w 7147871"/>
              <a:gd name="connsiteY0" fmla="*/ 413022 h 3295461"/>
              <a:gd name="connsiteX1" fmla="*/ 7010892 w 7147871"/>
              <a:gd name="connsiteY1" fmla="*/ 254950 h 3295461"/>
              <a:gd name="connsiteX2" fmla="*/ 6962550 w 7147871"/>
              <a:gd name="connsiteY2" fmla="*/ 244443 h 3295461"/>
              <a:gd name="connsiteX3" fmla="*/ 6772427 w 7147871"/>
              <a:gd name="connsiteY3" fmla="*/ 226336 h 3295461"/>
              <a:gd name="connsiteX4" fmla="*/ 6709053 w 7147871"/>
              <a:gd name="connsiteY4" fmla="*/ 217283 h 3295461"/>
              <a:gd name="connsiteX5" fmla="*/ 6582304 w 7147871"/>
              <a:gd name="connsiteY5" fmla="*/ 208229 h 3295461"/>
              <a:gd name="connsiteX6" fmla="*/ 6518930 w 7147871"/>
              <a:gd name="connsiteY6" fmla="*/ 199176 h 3295461"/>
              <a:gd name="connsiteX7" fmla="*/ 6437449 w 7147871"/>
              <a:gd name="connsiteY7" fmla="*/ 190122 h 3295461"/>
              <a:gd name="connsiteX8" fmla="*/ 6328807 w 7147871"/>
              <a:gd name="connsiteY8" fmla="*/ 172015 h 3295461"/>
              <a:gd name="connsiteX9" fmla="*/ 5776546 w 7147871"/>
              <a:gd name="connsiteY9" fmla="*/ 108641 h 3295461"/>
              <a:gd name="connsiteX10" fmla="*/ 5459675 w 7147871"/>
              <a:gd name="connsiteY10" fmla="*/ 63374 h 3295461"/>
              <a:gd name="connsiteX11" fmla="*/ 4183136 w 7147871"/>
              <a:gd name="connsiteY11" fmla="*/ 54320 h 3295461"/>
              <a:gd name="connsiteX12" fmla="*/ 4047334 w 7147871"/>
              <a:gd name="connsiteY12" fmla="*/ 36213 h 3295461"/>
              <a:gd name="connsiteX13" fmla="*/ 3920586 w 7147871"/>
              <a:gd name="connsiteY13" fmla="*/ 27160 h 3295461"/>
              <a:gd name="connsiteX14" fmla="*/ 3766677 w 7147871"/>
              <a:gd name="connsiteY14" fmla="*/ 9053 h 3295461"/>
              <a:gd name="connsiteX15" fmla="*/ 1874502 w 7147871"/>
              <a:gd name="connsiteY15" fmla="*/ 0 h 3295461"/>
              <a:gd name="connsiteX16" fmla="*/ 887675 w 7147871"/>
              <a:gd name="connsiteY16" fmla="*/ 9053 h 3295461"/>
              <a:gd name="connsiteX17" fmla="*/ 398788 w 7147871"/>
              <a:gd name="connsiteY17" fmla="*/ 72427 h 3295461"/>
              <a:gd name="connsiteX18" fmla="*/ 262986 w 7147871"/>
              <a:gd name="connsiteY18" fmla="*/ 117695 h 3295461"/>
              <a:gd name="connsiteX19" fmla="*/ 109077 w 7147871"/>
              <a:gd name="connsiteY19" fmla="*/ 190122 h 3295461"/>
              <a:gd name="connsiteX20" fmla="*/ 81916 w 7147871"/>
              <a:gd name="connsiteY20" fmla="*/ 208229 h 3295461"/>
              <a:gd name="connsiteX21" fmla="*/ 45702 w 7147871"/>
              <a:gd name="connsiteY21" fmla="*/ 262550 h 3295461"/>
              <a:gd name="connsiteX22" fmla="*/ 27596 w 7147871"/>
              <a:gd name="connsiteY22" fmla="*/ 289710 h 3295461"/>
              <a:gd name="connsiteX23" fmla="*/ 435 w 7147871"/>
              <a:gd name="connsiteY23" fmla="*/ 344031 h 3295461"/>
              <a:gd name="connsiteX24" fmla="*/ 14016 w 7147871"/>
              <a:gd name="connsiteY24" fmla="*/ 1851432 h 3295461"/>
              <a:gd name="connsiteX25" fmla="*/ 18542 w 7147871"/>
              <a:gd name="connsiteY25" fmla="*/ 2145671 h 3295461"/>
              <a:gd name="connsiteX26" fmla="*/ 118130 w 7147871"/>
              <a:gd name="connsiteY26" fmla="*/ 2227152 h 3295461"/>
              <a:gd name="connsiteX27" fmla="*/ 262986 w 7147871"/>
              <a:gd name="connsiteY27" fmla="*/ 2317687 h 3295461"/>
              <a:gd name="connsiteX28" fmla="*/ 371627 w 7147871"/>
              <a:gd name="connsiteY28" fmla="*/ 2372007 h 3295461"/>
              <a:gd name="connsiteX29" fmla="*/ 543643 w 7147871"/>
              <a:gd name="connsiteY29" fmla="*/ 2426328 h 3295461"/>
              <a:gd name="connsiteX30" fmla="*/ 815247 w 7147871"/>
              <a:gd name="connsiteY30" fmla="*/ 2525916 h 3295461"/>
              <a:gd name="connsiteX31" fmla="*/ 2834170 w 7147871"/>
              <a:gd name="connsiteY31" fmla="*/ 3114392 h 3295461"/>
              <a:gd name="connsiteX32" fmla="*/ 3341164 w 7147871"/>
              <a:gd name="connsiteY32" fmla="*/ 3241140 h 3295461"/>
              <a:gd name="connsiteX33" fmla="*/ 3639928 w 7147871"/>
              <a:gd name="connsiteY33" fmla="*/ 3277354 h 3295461"/>
              <a:gd name="connsiteX34" fmla="*/ 4554328 w 7147871"/>
              <a:gd name="connsiteY34" fmla="*/ 3286407 h 3295461"/>
              <a:gd name="connsiteX35" fmla="*/ 5975722 w 7147871"/>
              <a:gd name="connsiteY35" fmla="*/ 3295461 h 3295461"/>
              <a:gd name="connsiteX36" fmla="*/ 6292594 w 7147871"/>
              <a:gd name="connsiteY36" fmla="*/ 3286407 h 3295461"/>
              <a:gd name="connsiteX37" fmla="*/ 6446502 w 7147871"/>
              <a:gd name="connsiteY37" fmla="*/ 3277354 h 3295461"/>
              <a:gd name="connsiteX38" fmla="*/ 6700000 w 7147871"/>
              <a:gd name="connsiteY38" fmla="*/ 3268300 h 3295461"/>
              <a:gd name="connsiteX39" fmla="*/ 6958023 w 7147871"/>
              <a:gd name="connsiteY39" fmla="*/ 3177766 h 3295461"/>
              <a:gd name="connsiteX40" fmla="*/ 7089299 w 7147871"/>
              <a:gd name="connsiteY40" fmla="*/ 2987643 h 3295461"/>
              <a:gd name="connsiteX41" fmla="*/ 7107405 w 7147871"/>
              <a:gd name="connsiteY41" fmla="*/ 2879001 h 3295461"/>
              <a:gd name="connsiteX42" fmla="*/ 7125512 w 7147871"/>
              <a:gd name="connsiteY42" fmla="*/ 2779413 h 3295461"/>
              <a:gd name="connsiteX43" fmla="*/ 7134566 w 7147871"/>
              <a:gd name="connsiteY43" fmla="*/ 2444435 h 3295461"/>
              <a:gd name="connsiteX44" fmla="*/ 7147252 w 7147871"/>
              <a:gd name="connsiteY44" fmla="*/ 1294306 h 3295461"/>
              <a:gd name="connsiteX45" fmla="*/ 7113337 w 7147871"/>
              <a:gd name="connsiteY45" fmla="*/ 413022 h 3295461"/>
              <a:gd name="connsiteX0" fmla="*/ 7113971 w 7148505"/>
              <a:gd name="connsiteY0" fmla="*/ 413022 h 3295461"/>
              <a:gd name="connsiteX1" fmla="*/ 7011526 w 7148505"/>
              <a:gd name="connsiteY1" fmla="*/ 254950 h 3295461"/>
              <a:gd name="connsiteX2" fmla="*/ 6963184 w 7148505"/>
              <a:gd name="connsiteY2" fmla="*/ 244443 h 3295461"/>
              <a:gd name="connsiteX3" fmla="*/ 6773061 w 7148505"/>
              <a:gd name="connsiteY3" fmla="*/ 226336 h 3295461"/>
              <a:gd name="connsiteX4" fmla="*/ 6709687 w 7148505"/>
              <a:gd name="connsiteY4" fmla="*/ 217283 h 3295461"/>
              <a:gd name="connsiteX5" fmla="*/ 6582938 w 7148505"/>
              <a:gd name="connsiteY5" fmla="*/ 208229 h 3295461"/>
              <a:gd name="connsiteX6" fmla="*/ 6519564 w 7148505"/>
              <a:gd name="connsiteY6" fmla="*/ 199176 h 3295461"/>
              <a:gd name="connsiteX7" fmla="*/ 6438083 w 7148505"/>
              <a:gd name="connsiteY7" fmla="*/ 190122 h 3295461"/>
              <a:gd name="connsiteX8" fmla="*/ 6329441 w 7148505"/>
              <a:gd name="connsiteY8" fmla="*/ 172015 h 3295461"/>
              <a:gd name="connsiteX9" fmla="*/ 5777180 w 7148505"/>
              <a:gd name="connsiteY9" fmla="*/ 108641 h 3295461"/>
              <a:gd name="connsiteX10" fmla="*/ 5460309 w 7148505"/>
              <a:gd name="connsiteY10" fmla="*/ 63374 h 3295461"/>
              <a:gd name="connsiteX11" fmla="*/ 4183770 w 7148505"/>
              <a:gd name="connsiteY11" fmla="*/ 54320 h 3295461"/>
              <a:gd name="connsiteX12" fmla="*/ 4047968 w 7148505"/>
              <a:gd name="connsiteY12" fmla="*/ 36213 h 3295461"/>
              <a:gd name="connsiteX13" fmla="*/ 3921220 w 7148505"/>
              <a:gd name="connsiteY13" fmla="*/ 27160 h 3295461"/>
              <a:gd name="connsiteX14" fmla="*/ 3767311 w 7148505"/>
              <a:gd name="connsiteY14" fmla="*/ 9053 h 3295461"/>
              <a:gd name="connsiteX15" fmla="*/ 1875136 w 7148505"/>
              <a:gd name="connsiteY15" fmla="*/ 0 h 3295461"/>
              <a:gd name="connsiteX16" fmla="*/ 888309 w 7148505"/>
              <a:gd name="connsiteY16" fmla="*/ 9053 h 3295461"/>
              <a:gd name="connsiteX17" fmla="*/ 399422 w 7148505"/>
              <a:gd name="connsiteY17" fmla="*/ 72427 h 3295461"/>
              <a:gd name="connsiteX18" fmla="*/ 263620 w 7148505"/>
              <a:gd name="connsiteY18" fmla="*/ 117695 h 3295461"/>
              <a:gd name="connsiteX19" fmla="*/ 109711 w 7148505"/>
              <a:gd name="connsiteY19" fmla="*/ 190122 h 3295461"/>
              <a:gd name="connsiteX20" fmla="*/ 82550 w 7148505"/>
              <a:gd name="connsiteY20" fmla="*/ 208229 h 3295461"/>
              <a:gd name="connsiteX21" fmla="*/ 46336 w 7148505"/>
              <a:gd name="connsiteY21" fmla="*/ 262550 h 3295461"/>
              <a:gd name="connsiteX22" fmla="*/ 1069 w 7148505"/>
              <a:gd name="connsiteY22" fmla="*/ 344031 h 3295461"/>
              <a:gd name="connsiteX23" fmla="*/ 14650 w 7148505"/>
              <a:gd name="connsiteY23" fmla="*/ 1851432 h 3295461"/>
              <a:gd name="connsiteX24" fmla="*/ 19176 w 7148505"/>
              <a:gd name="connsiteY24" fmla="*/ 2145671 h 3295461"/>
              <a:gd name="connsiteX25" fmla="*/ 118764 w 7148505"/>
              <a:gd name="connsiteY25" fmla="*/ 2227152 h 3295461"/>
              <a:gd name="connsiteX26" fmla="*/ 263620 w 7148505"/>
              <a:gd name="connsiteY26" fmla="*/ 2317687 h 3295461"/>
              <a:gd name="connsiteX27" fmla="*/ 372261 w 7148505"/>
              <a:gd name="connsiteY27" fmla="*/ 2372007 h 3295461"/>
              <a:gd name="connsiteX28" fmla="*/ 544277 w 7148505"/>
              <a:gd name="connsiteY28" fmla="*/ 2426328 h 3295461"/>
              <a:gd name="connsiteX29" fmla="*/ 815881 w 7148505"/>
              <a:gd name="connsiteY29" fmla="*/ 2525916 h 3295461"/>
              <a:gd name="connsiteX30" fmla="*/ 2834804 w 7148505"/>
              <a:gd name="connsiteY30" fmla="*/ 3114392 h 3295461"/>
              <a:gd name="connsiteX31" fmla="*/ 3341798 w 7148505"/>
              <a:gd name="connsiteY31" fmla="*/ 3241140 h 3295461"/>
              <a:gd name="connsiteX32" fmla="*/ 3640562 w 7148505"/>
              <a:gd name="connsiteY32" fmla="*/ 3277354 h 3295461"/>
              <a:gd name="connsiteX33" fmla="*/ 4554962 w 7148505"/>
              <a:gd name="connsiteY33" fmla="*/ 3286407 h 3295461"/>
              <a:gd name="connsiteX34" fmla="*/ 5976356 w 7148505"/>
              <a:gd name="connsiteY34" fmla="*/ 3295461 h 3295461"/>
              <a:gd name="connsiteX35" fmla="*/ 6293228 w 7148505"/>
              <a:gd name="connsiteY35" fmla="*/ 3286407 h 3295461"/>
              <a:gd name="connsiteX36" fmla="*/ 6447136 w 7148505"/>
              <a:gd name="connsiteY36" fmla="*/ 3277354 h 3295461"/>
              <a:gd name="connsiteX37" fmla="*/ 6700634 w 7148505"/>
              <a:gd name="connsiteY37" fmla="*/ 3268300 h 3295461"/>
              <a:gd name="connsiteX38" fmla="*/ 6958657 w 7148505"/>
              <a:gd name="connsiteY38" fmla="*/ 3177766 h 3295461"/>
              <a:gd name="connsiteX39" fmla="*/ 7089933 w 7148505"/>
              <a:gd name="connsiteY39" fmla="*/ 2987643 h 3295461"/>
              <a:gd name="connsiteX40" fmla="*/ 7108039 w 7148505"/>
              <a:gd name="connsiteY40" fmla="*/ 2879001 h 3295461"/>
              <a:gd name="connsiteX41" fmla="*/ 7126146 w 7148505"/>
              <a:gd name="connsiteY41" fmla="*/ 2779413 h 3295461"/>
              <a:gd name="connsiteX42" fmla="*/ 7135200 w 7148505"/>
              <a:gd name="connsiteY42" fmla="*/ 2444435 h 3295461"/>
              <a:gd name="connsiteX43" fmla="*/ 7147886 w 7148505"/>
              <a:gd name="connsiteY43" fmla="*/ 1294306 h 3295461"/>
              <a:gd name="connsiteX44" fmla="*/ 7113971 w 7148505"/>
              <a:gd name="connsiteY44" fmla="*/ 413022 h 3295461"/>
              <a:gd name="connsiteX0" fmla="*/ 7116125 w 7150659"/>
              <a:gd name="connsiteY0" fmla="*/ 413022 h 3295461"/>
              <a:gd name="connsiteX1" fmla="*/ 7013680 w 7150659"/>
              <a:gd name="connsiteY1" fmla="*/ 254950 h 3295461"/>
              <a:gd name="connsiteX2" fmla="*/ 6965338 w 7150659"/>
              <a:gd name="connsiteY2" fmla="*/ 244443 h 3295461"/>
              <a:gd name="connsiteX3" fmla="*/ 6775215 w 7150659"/>
              <a:gd name="connsiteY3" fmla="*/ 226336 h 3295461"/>
              <a:gd name="connsiteX4" fmla="*/ 6711841 w 7150659"/>
              <a:gd name="connsiteY4" fmla="*/ 217283 h 3295461"/>
              <a:gd name="connsiteX5" fmla="*/ 6585092 w 7150659"/>
              <a:gd name="connsiteY5" fmla="*/ 208229 h 3295461"/>
              <a:gd name="connsiteX6" fmla="*/ 6521718 w 7150659"/>
              <a:gd name="connsiteY6" fmla="*/ 199176 h 3295461"/>
              <a:gd name="connsiteX7" fmla="*/ 6440237 w 7150659"/>
              <a:gd name="connsiteY7" fmla="*/ 190122 h 3295461"/>
              <a:gd name="connsiteX8" fmla="*/ 6331595 w 7150659"/>
              <a:gd name="connsiteY8" fmla="*/ 172015 h 3295461"/>
              <a:gd name="connsiteX9" fmla="*/ 5779334 w 7150659"/>
              <a:gd name="connsiteY9" fmla="*/ 108641 h 3295461"/>
              <a:gd name="connsiteX10" fmla="*/ 5462463 w 7150659"/>
              <a:gd name="connsiteY10" fmla="*/ 63374 h 3295461"/>
              <a:gd name="connsiteX11" fmla="*/ 4185924 w 7150659"/>
              <a:gd name="connsiteY11" fmla="*/ 54320 h 3295461"/>
              <a:gd name="connsiteX12" fmla="*/ 4050122 w 7150659"/>
              <a:gd name="connsiteY12" fmla="*/ 36213 h 3295461"/>
              <a:gd name="connsiteX13" fmla="*/ 3923374 w 7150659"/>
              <a:gd name="connsiteY13" fmla="*/ 27160 h 3295461"/>
              <a:gd name="connsiteX14" fmla="*/ 3769465 w 7150659"/>
              <a:gd name="connsiteY14" fmla="*/ 9053 h 3295461"/>
              <a:gd name="connsiteX15" fmla="*/ 1877290 w 7150659"/>
              <a:gd name="connsiteY15" fmla="*/ 0 h 3295461"/>
              <a:gd name="connsiteX16" fmla="*/ 890463 w 7150659"/>
              <a:gd name="connsiteY16" fmla="*/ 9053 h 3295461"/>
              <a:gd name="connsiteX17" fmla="*/ 401576 w 7150659"/>
              <a:gd name="connsiteY17" fmla="*/ 72427 h 3295461"/>
              <a:gd name="connsiteX18" fmla="*/ 265774 w 7150659"/>
              <a:gd name="connsiteY18" fmla="*/ 117695 h 3295461"/>
              <a:gd name="connsiteX19" fmla="*/ 111865 w 7150659"/>
              <a:gd name="connsiteY19" fmla="*/ 190122 h 3295461"/>
              <a:gd name="connsiteX20" fmla="*/ 84704 w 7150659"/>
              <a:gd name="connsiteY20" fmla="*/ 208229 h 3295461"/>
              <a:gd name="connsiteX21" fmla="*/ 3223 w 7150659"/>
              <a:gd name="connsiteY21" fmla="*/ 344031 h 3295461"/>
              <a:gd name="connsiteX22" fmla="*/ 16804 w 7150659"/>
              <a:gd name="connsiteY22" fmla="*/ 1851432 h 3295461"/>
              <a:gd name="connsiteX23" fmla="*/ 21330 w 7150659"/>
              <a:gd name="connsiteY23" fmla="*/ 2145671 h 3295461"/>
              <a:gd name="connsiteX24" fmla="*/ 120918 w 7150659"/>
              <a:gd name="connsiteY24" fmla="*/ 2227152 h 3295461"/>
              <a:gd name="connsiteX25" fmla="*/ 265774 w 7150659"/>
              <a:gd name="connsiteY25" fmla="*/ 2317687 h 3295461"/>
              <a:gd name="connsiteX26" fmla="*/ 374415 w 7150659"/>
              <a:gd name="connsiteY26" fmla="*/ 2372007 h 3295461"/>
              <a:gd name="connsiteX27" fmla="*/ 546431 w 7150659"/>
              <a:gd name="connsiteY27" fmla="*/ 2426328 h 3295461"/>
              <a:gd name="connsiteX28" fmla="*/ 818035 w 7150659"/>
              <a:gd name="connsiteY28" fmla="*/ 2525916 h 3295461"/>
              <a:gd name="connsiteX29" fmla="*/ 2836958 w 7150659"/>
              <a:gd name="connsiteY29" fmla="*/ 3114392 h 3295461"/>
              <a:gd name="connsiteX30" fmla="*/ 3343952 w 7150659"/>
              <a:gd name="connsiteY30" fmla="*/ 3241140 h 3295461"/>
              <a:gd name="connsiteX31" fmla="*/ 3642716 w 7150659"/>
              <a:gd name="connsiteY31" fmla="*/ 3277354 h 3295461"/>
              <a:gd name="connsiteX32" fmla="*/ 4557116 w 7150659"/>
              <a:gd name="connsiteY32" fmla="*/ 3286407 h 3295461"/>
              <a:gd name="connsiteX33" fmla="*/ 5978510 w 7150659"/>
              <a:gd name="connsiteY33" fmla="*/ 3295461 h 3295461"/>
              <a:gd name="connsiteX34" fmla="*/ 6295382 w 7150659"/>
              <a:gd name="connsiteY34" fmla="*/ 3286407 h 3295461"/>
              <a:gd name="connsiteX35" fmla="*/ 6449290 w 7150659"/>
              <a:gd name="connsiteY35" fmla="*/ 3277354 h 3295461"/>
              <a:gd name="connsiteX36" fmla="*/ 6702788 w 7150659"/>
              <a:gd name="connsiteY36" fmla="*/ 3268300 h 3295461"/>
              <a:gd name="connsiteX37" fmla="*/ 6960811 w 7150659"/>
              <a:gd name="connsiteY37" fmla="*/ 3177766 h 3295461"/>
              <a:gd name="connsiteX38" fmla="*/ 7092087 w 7150659"/>
              <a:gd name="connsiteY38" fmla="*/ 2987643 h 3295461"/>
              <a:gd name="connsiteX39" fmla="*/ 7110193 w 7150659"/>
              <a:gd name="connsiteY39" fmla="*/ 2879001 h 3295461"/>
              <a:gd name="connsiteX40" fmla="*/ 7128300 w 7150659"/>
              <a:gd name="connsiteY40" fmla="*/ 2779413 h 3295461"/>
              <a:gd name="connsiteX41" fmla="*/ 7137354 w 7150659"/>
              <a:gd name="connsiteY41" fmla="*/ 2444435 h 3295461"/>
              <a:gd name="connsiteX42" fmla="*/ 7150040 w 7150659"/>
              <a:gd name="connsiteY42" fmla="*/ 1294306 h 3295461"/>
              <a:gd name="connsiteX43" fmla="*/ 7116125 w 7150659"/>
              <a:gd name="connsiteY43" fmla="*/ 413022 h 3295461"/>
              <a:gd name="connsiteX0" fmla="*/ 7116125 w 7150659"/>
              <a:gd name="connsiteY0" fmla="*/ 413022 h 3295461"/>
              <a:gd name="connsiteX1" fmla="*/ 7013680 w 7150659"/>
              <a:gd name="connsiteY1" fmla="*/ 254950 h 3295461"/>
              <a:gd name="connsiteX2" fmla="*/ 6965338 w 7150659"/>
              <a:gd name="connsiteY2" fmla="*/ 244443 h 3295461"/>
              <a:gd name="connsiteX3" fmla="*/ 6775215 w 7150659"/>
              <a:gd name="connsiteY3" fmla="*/ 226336 h 3295461"/>
              <a:gd name="connsiteX4" fmla="*/ 6711841 w 7150659"/>
              <a:gd name="connsiteY4" fmla="*/ 217283 h 3295461"/>
              <a:gd name="connsiteX5" fmla="*/ 6585092 w 7150659"/>
              <a:gd name="connsiteY5" fmla="*/ 208229 h 3295461"/>
              <a:gd name="connsiteX6" fmla="*/ 6521718 w 7150659"/>
              <a:gd name="connsiteY6" fmla="*/ 199176 h 3295461"/>
              <a:gd name="connsiteX7" fmla="*/ 6440237 w 7150659"/>
              <a:gd name="connsiteY7" fmla="*/ 190122 h 3295461"/>
              <a:gd name="connsiteX8" fmla="*/ 6331595 w 7150659"/>
              <a:gd name="connsiteY8" fmla="*/ 172015 h 3295461"/>
              <a:gd name="connsiteX9" fmla="*/ 5779334 w 7150659"/>
              <a:gd name="connsiteY9" fmla="*/ 108641 h 3295461"/>
              <a:gd name="connsiteX10" fmla="*/ 5462463 w 7150659"/>
              <a:gd name="connsiteY10" fmla="*/ 63374 h 3295461"/>
              <a:gd name="connsiteX11" fmla="*/ 4185924 w 7150659"/>
              <a:gd name="connsiteY11" fmla="*/ 54320 h 3295461"/>
              <a:gd name="connsiteX12" fmla="*/ 4050122 w 7150659"/>
              <a:gd name="connsiteY12" fmla="*/ 36213 h 3295461"/>
              <a:gd name="connsiteX13" fmla="*/ 3923374 w 7150659"/>
              <a:gd name="connsiteY13" fmla="*/ 27160 h 3295461"/>
              <a:gd name="connsiteX14" fmla="*/ 3769465 w 7150659"/>
              <a:gd name="connsiteY14" fmla="*/ 9053 h 3295461"/>
              <a:gd name="connsiteX15" fmla="*/ 1877290 w 7150659"/>
              <a:gd name="connsiteY15" fmla="*/ 0 h 3295461"/>
              <a:gd name="connsiteX16" fmla="*/ 890463 w 7150659"/>
              <a:gd name="connsiteY16" fmla="*/ 9053 h 3295461"/>
              <a:gd name="connsiteX17" fmla="*/ 401576 w 7150659"/>
              <a:gd name="connsiteY17" fmla="*/ 72427 h 3295461"/>
              <a:gd name="connsiteX18" fmla="*/ 265774 w 7150659"/>
              <a:gd name="connsiteY18" fmla="*/ 117695 h 3295461"/>
              <a:gd name="connsiteX19" fmla="*/ 117150 w 7150659"/>
              <a:gd name="connsiteY19" fmla="*/ 147838 h 3295461"/>
              <a:gd name="connsiteX20" fmla="*/ 84704 w 7150659"/>
              <a:gd name="connsiteY20" fmla="*/ 208229 h 3295461"/>
              <a:gd name="connsiteX21" fmla="*/ 3223 w 7150659"/>
              <a:gd name="connsiteY21" fmla="*/ 344031 h 3295461"/>
              <a:gd name="connsiteX22" fmla="*/ 16804 w 7150659"/>
              <a:gd name="connsiteY22" fmla="*/ 1851432 h 3295461"/>
              <a:gd name="connsiteX23" fmla="*/ 21330 w 7150659"/>
              <a:gd name="connsiteY23" fmla="*/ 2145671 h 3295461"/>
              <a:gd name="connsiteX24" fmla="*/ 120918 w 7150659"/>
              <a:gd name="connsiteY24" fmla="*/ 2227152 h 3295461"/>
              <a:gd name="connsiteX25" fmla="*/ 265774 w 7150659"/>
              <a:gd name="connsiteY25" fmla="*/ 2317687 h 3295461"/>
              <a:gd name="connsiteX26" fmla="*/ 374415 w 7150659"/>
              <a:gd name="connsiteY26" fmla="*/ 2372007 h 3295461"/>
              <a:gd name="connsiteX27" fmla="*/ 546431 w 7150659"/>
              <a:gd name="connsiteY27" fmla="*/ 2426328 h 3295461"/>
              <a:gd name="connsiteX28" fmla="*/ 818035 w 7150659"/>
              <a:gd name="connsiteY28" fmla="*/ 2525916 h 3295461"/>
              <a:gd name="connsiteX29" fmla="*/ 2836958 w 7150659"/>
              <a:gd name="connsiteY29" fmla="*/ 3114392 h 3295461"/>
              <a:gd name="connsiteX30" fmla="*/ 3343952 w 7150659"/>
              <a:gd name="connsiteY30" fmla="*/ 3241140 h 3295461"/>
              <a:gd name="connsiteX31" fmla="*/ 3642716 w 7150659"/>
              <a:gd name="connsiteY31" fmla="*/ 3277354 h 3295461"/>
              <a:gd name="connsiteX32" fmla="*/ 4557116 w 7150659"/>
              <a:gd name="connsiteY32" fmla="*/ 3286407 h 3295461"/>
              <a:gd name="connsiteX33" fmla="*/ 5978510 w 7150659"/>
              <a:gd name="connsiteY33" fmla="*/ 3295461 h 3295461"/>
              <a:gd name="connsiteX34" fmla="*/ 6295382 w 7150659"/>
              <a:gd name="connsiteY34" fmla="*/ 3286407 h 3295461"/>
              <a:gd name="connsiteX35" fmla="*/ 6449290 w 7150659"/>
              <a:gd name="connsiteY35" fmla="*/ 3277354 h 3295461"/>
              <a:gd name="connsiteX36" fmla="*/ 6702788 w 7150659"/>
              <a:gd name="connsiteY36" fmla="*/ 3268300 h 3295461"/>
              <a:gd name="connsiteX37" fmla="*/ 6960811 w 7150659"/>
              <a:gd name="connsiteY37" fmla="*/ 3177766 h 3295461"/>
              <a:gd name="connsiteX38" fmla="*/ 7092087 w 7150659"/>
              <a:gd name="connsiteY38" fmla="*/ 2987643 h 3295461"/>
              <a:gd name="connsiteX39" fmla="*/ 7110193 w 7150659"/>
              <a:gd name="connsiteY39" fmla="*/ 2879001 h 3295461"/>
              <a:gd name="connsiteX40" fmla="*/ 7128300 w 7150659"/>
              <a:gd name="connsiteY40" fmla="*/ 2779413 h 3295461"/>
              <a:gd name="connsiteX41" fmla="*/ 7137354 w 7150659"/>
              <a:gd name="connsiteY41" fmla="*/ 2444435 h 3295461"/>
              <a:gd name="connsiteX42" fmla="*/ 7150040 w 7150659"/>
              <a:gd name="connsiteY42" fmla="*/ 1294306 h 3295461"/>
              <a:gd name="connsiteX43" fmla="*/ 7116125 w 7150659"/>
              <a:gd name="connsiteY43" fmla="*/ 413022 h 3295461"/>
              <a:gd name="connsiteX0" fmla="*/ 7116125 w 7150659"/>
              <a:gd name="connsiteY0" fmla="*/ 413022 h 3295461"/>
              <a:gd name="connsiteX1" fmla="*/ 7013680 w 7150659"/>
              <a:gd name="connsiteY1" fmla="*/ 254950 h 3295461"/>
              <a:gd name="connsiteX2" fmla="*/ 6965338 w 7150659"/>
              <a:gd name="connsiteY2" fmla="*/ 244443 h 3295461"/>
              <a:gd name="connsiteX3" fmla="*/ 6775215 w 7150659"/>
              <a:gd name="connsiteY3" fmla="*/ 226336 h 3295461"/>
              <a:gd name="connsiteX4" fmla="*/ 6711841 w 7150659"/>
              <a:gd name="connsiteY4" fmla="*/ 217283 h 3295461"/>
              <a:gd name="connsiteX5" fmla="*/ 6585092 w 7150659"/>
              <a:gd name="connsiteY5" fmla="*/ 208229 h 3295461"/>
              <a:gd name="connsiteX6" fmla="*/ 6521718 w 7150659"/>
              <a:gd name="connsiteY6" fmla="*/ 199176 h 3295461"/>
              <a:gd name="connsiteX7" fmla="*/ 6440237 w 7150659"/>
              <a:gd name="connsiteY7" fmla="*/ 190122 h 3295461"/>
              <a:gd name="connsiteX8" fmla="*/ 6331595 w 7150659"/>
              <a:gd name="connsiteY8" fmla="*/ 172015 h 3295461"/>
              <a:gd name="connsiteX9" fmla="*/ 5779334 w 7150659"/>
              <a:gd name="connsiteY9" fmla="*/ 108641 h 3295461"/>
              <a:gd name="connsiteX10" fmla="*/ 5462463 w 7150659"/>
              <a:gd name="connsiteY10" fmla="*/ 63374 h 3295461"/>
              <a:gd name="connsiteX11" fmla="*/ 4185924 w 7150659"/>
              <a:gd name="connsiteY11" fmla="*/ 54320 h 3295461"/>
              <a:gd name="connsiteX12" fmla="*/ 4050122 w 7150659"/>
              <a:gd name="connsiteY12" fmla="*/ 36213 h 3295461"/>
              <a:gd name="connsiteX13" fmla="*/ 3923374 w 7150659"/>
              <a:gd name="connsiteY13" fmla="*/ 27160 h 3295461"/>
              <a:gd name="connsiteX14" fmla="*/ 3769465 w 7150659"/>
              <a:gd name="connsiteY14" fmla="*/ 9053 h 3295461"/>
              <a:gd name="connsiteX15" fmla="*/ 1877290 w 7150659"/>
              <a:gd name="connsiteY15" fmla="*/ 0 h 3295461"/>
              <a:gd name="connsiteX16" fmla="*/ 890463 w 7150659"/>
              <a:gd name="connsiteY16" fmla="*/ 9053 h 3295461"/>
              <a:gd name="connsiteX17" fmla="*/ 401576 w 7150659"/>
              <a:gd name="connsiteY17" fmla="*/ 72427 h 3295461"/>
              <a:gd name="connsiteX18" fmla="*/ 265774 w 7150659"/>
              <a:gd name="connsiteY18" fmla="*/ 117695 h 3295461"/>
              <a:gd name="connsiteX19" fmla="*/ 117150 w 7150659"/>
              <a:gd name="connsiteY19" fmla="*/ 147838 h 3295461"/>
              <a:gd name="connsiteX20" fmla="*/ 31848 w 7150659"/>
              <a:gd name="connsiteY20" fmla="*/ 213514 h 3295461"/>
              <a:gd name="connsiteX21" fmla="*/ 3223 w 7150659"/>
              <a:gd name="connsiteY21" fmla="*/ 344031 h 3295461"/>
              <a:gd name="connsiteX22" fmla="*/ 16804 w 7150659"/>
              <a:gd name="connsiteY22" fmla="*/ 1851432 h 3295461"/>
              <a:gd name="connsiteX23" fmla="*/ 21330 w 7150659"/>
              <a:gd name="connsiteY23" fmla="*/ 2145671 h 3295461"/>
              <a:gd name="connsiteX24" fmla="*/ 120918 w 7150659"/>
              <a:gd name="connsiteY24" fmla="*/ 2227152 h 3295461"/>
              <a:gd name="connsiteX25" fmla="*/ 265774 w 7150659"/>
              <a:gd name="connsiteY25" fmla="*/ 2317687 h 3295461"/>
              <a:gd name="connsiteX26" fmla="*/ 374415 w 7150659"/>
              <a:gd name="connsiteY26" fmla="*/ 2372007 h 3295461"/>
              <a:gd name="connsiteX27" fmla="*/ 546431 w 7150659"/>
              <a:gd name="connsiteY27" fmla="*/ 2426328 h 3295461"/>
              <a:gd name="connsiteX28" fmla="*/ 818035 w 7150659"/>
              <a:gd name="connsiteY28" fmla="*/ 2525916 h 3295461"/>
              <a:gd name="connsiteX29" fmla="*/ 2836958 w 7150659"/>
              <a:gd name="connsiteY29" fmla="*/ 3114392 h 3295461"/>
              <a:gd name="connsiteX30" fmla="*/ 3343952 w 7150659"/>
              <a:gd name="connsiteY30" fmla="*/ 3241140 h 3295461"/>
              <a:gd name="connsiteX31" fmla="*/ 3642716 w 7150659"/>
              <a:gd name="connsiteY31" fmla="*/ 3277354 h 3295461"/>
              <a:gd name="connsiteX32" fmla="*/ 4557116 w 7150659"/>
              <a:gd name="connsiteY32" fmla="*/ 3286407 h 3295461"/>
              <a:gd name="connsiteX33" fmla="*/ 5978510 w 7150659"/>
              <a:gd name="connsiteY33" fmla="*/ 3295461 h 3295461"/>
              <a:gd name="connsiteX34" fmla="*/ 6295382 w 7150659"/>
              <a:gd name="connsiteY34" fmla="*/ 3286407 h 3295461"/>
              <a:gd name="connsiteX35" fmla="*/ 6449290 w 7150659"/>
              <a:gd name="connsiteY35" fmla="*/ 3277354 h 3295461"/>
              <a:gd name="connsiteX36" fmla="*/ 6702788 w 7150659"/>
              <a:gd name="connsiteY36" fmla="*/ 3268300 h 3295461"/>
              <a:gd name="connsiteX37" fmla="*/ 6960811 w 7150659"/>
              <a:gd name="connsiteY37" fmla="*/ 3177766 h 3295461"/>
              <a:gd name="connsiteX38" fmla="*/ 7092087 w 7150659"/>
              <a:gd name="connsiteY38" fmla="*/ 2987643 h 3295461"/>
              <a:gd name="connsiteX39" fmla="*/ 7110193 w 7150659"/>
              <a:gd name="connsiteY39" fmla="*/ 2879001 h 3295461"/>
              <a:gd name="connsiteX40" fmla="*/ 7128300 w 7150659"/>
              <a:gd name="connsiteY40" fmla="*/ 2779413 h 3295461"/>
              <a:gd name="connsiteX41" fmla="*/ 7137354 w 7150659"/>
              <a:gd name="connsiteY41" fmla="*/ 2444435 h 3295461"/>
              <a:gd name="connsiteX42" fmla="*/ 7150040 w 7150659"/>
              <a:gd name="connsiteY42" fmla="*/ 1294306 h 3295461"/>
              <a:gd name="connsiteX43" fmla="*/ 7116125 w 7150659"/>
              <a:gd name="connsiteY43" fmla="*/ 413022 h 3295461"/>
              <a:gd name="connsiteX0" fmla="*/ 7116125 w 7150659"/>
              <a:gd name="connsiteY0" fmla="*/ 413022 h 3295461"/>
              <a:gd name="connsiteX1" fmla="*/ 7013680 w 7150659"/>
              <a:gd name="connsiteY1" fmla="*/ 254950 h 3295461"/>
              <a:gd name="connsiteX2" fmla="*/ 6965338 w 7150659"/>
              <a:gd name="connsiteY2" fmla="*/ 244443 h 3295461"/>
              <a:gd name="connsiteX3" fmla="*/ 6775215 w 7150659"/>
              <a:gd name="connsiteY3" fmla="*/ 226336 h 3295461"/>
              <a:gd name="connsiteX4" fmla="*/ 6711841 w 7150659"/>
              <a:gd name="connsiteY4" fmla="*/ 217283 h 3295461"/>
              <a:gd name="connsiteX5" fmla="*/ 6585092 w 7150659"/>
              <a:gd name="connsiteY5" fmla="*/ 208229 h 3295461"/>
              <a:gd name="connsiteX6" fmla="*/ 6521718 w 7150659"/>
              <a:gd name="connsiteY6" fmla="*/ 199176 h 3295461"/>
              <a:gd name="connsiteX7" fmla="*/ 6440237 w 7150659"/>
              <a:gd name="connsiteY7" fmla="*/ 190122 h 3295461"/>
              <a:gd name="connsiteX8" fmla="*/ 6331595 w 7150659"/>
              <a:gd name="connsiteY8" fmla="*/ 172015 h 3295461"/>
              <a:gd name="connsiteX9" fmla="*/ 5779334 w 7150659"/>
              <a:gd name="connsiteY9" fmla="*/ 108641 h 3295461"/>
              <a:gd name="connsiteX10" fmla="*/ 5462463 w 7150659"/>
              <a:gd name="connsiteY10" fmla="*/ 63374 h 3295461"/>
              <a:gd name="connsiteX11" fmla="*/ 4185924 w 7150659"/>
              <a:gd name="connsiteY11" fmla="*/ 54320 h 3295461"/>
              <a:gd name="connsiteX12" fmla="*/ 4050122 w 7150659"/>
              <a:gd name="connsiteY12" fmla="*/ 36213 h 3295461"/>
              <a:gd name="connsiteX13" fmla="*/ 3923374 w 7150659"/>
              <a:gd name="connsiteY13" fmla="*/ 27160 h 3295461"/>
              <a:gd name="connsiteX14" fmla="*/ 3769465 w 7150659"/>
              <a:gd name="connsiteY14" fmla="*/ 9053 h 3295461"/>
              <a:gd name="connsiteX15" fmla="*/ 1877290 w 7150659"/>
              <a:gd name="connsiteY15" fmla="*/ 0 h 3295461"/>
              <a:gd name="connsiteX16" fmla="*/ 890463 w 7150659"/>
              <a:gd name="connsiteY16" fmla="*/ 9053 h 3295461"/>
              <a:gd name="connsiteX17" fmla="*/ 401576 w 7150659"/>
              <a:gd name="connsiteY17" fmla="*/ 72427 h 3295461"/>
              <a:gd name="connsiteX18" fmla="*/ 265774 w 7150659"/>
              <a:gd name="connsiteY18" fmla="*/ 117695 h 3295461"/>
              <a:gd name="connsiteX19" fmla="*/ 117150 w 7150659"/>
              <a:gd name="connsiteY19" fmla="*/ 147838 h 3295461"/>
              <a:gd name="connsiteX20" fmla="*/ 31848 w 7150659"/>
              <a:gd name="connsiteY20" fmla="*/ 266370 h 3295461"/>
              <a:gd name="connsiteX21" fmla="*/ 3223 w 7150659"/>
              <a:gd name="connsiteY21" fmla="*/ 344031 h 3295461"/>
              <a:gd name="connsiteX22" fmla="*/ 16804 w 7150659"/>
              <a:gd name="connsiteY22" fmla="*/ 1851432 h 3295461"/>
              <a:gd name="connsiteX23" fmla="*/ 21330 w 7150659"/>
              <a:gd name="connsiteY23" fmla="*/ 2145671 h 3295461"/>
              <a:gd name="connsiteX24" fmla="*/ 120918 w 7150659"/>
              <a:gd name="connsiteY24" fmla="*/ 2227152 h 3295461"/>
              <a:gd name="connsiteX25" fmla="*/ 265774 w 7150659"/>
              <a:gd name="connsiteY25" fmla="*/ 2317687 h 3295461"/>
              <a:gd name="connsiteX26" fmla="*/ 374415 w 7150659"/>
              <a:gd name="connsiteY26" fmla="*/ 2372007 h 3295461"/>
              <a:gd name="connsiteX27" fmla="*/ 546431 w 7150659"/>
              <a:gd name="connsiteY27" fmla="*/ 2426328 h 3295461"/>
              <a:gd name="connsiteX28" fmla="*/ 818035 w 7150659"/>
              <a:gd name="connsiteY28" fmla="*/ 2525916 h 3295461"/>
              <a:gd name="connsiteX29" fmla="*/ 2836958 w 7150659"/>
              <a:gd name="connsiteY29" fmla="*/ 3114392 h 3295461"/>
              <a:gd name="connsiteX30" fmla="*/ 3343952 w 7150659"/>
              <a:gd name="connsiteY30" fmla="*/ 3241140 h 3295461"/>
              <a:gd name="connsiteX31" fmla="*/ 3642716 w 7150659"/>
              <a:gd name="connsiteY31" fmla="*/ 3277354 h 3295461"/>
              <a:gd name="connsiteX32" fmla="*/ 4557116 w 7150659"/>
              <a:gd name="connsiteY32" fmla="*/ 3286407 h 3295461"/>
              <a:gd name="connsiteX33" fmla="*/ 5978510 w 7150659"/>
              <a:gd name="connsiteY33" fmla="*/ 3295461 h 3295461"/>
              <a:gd name="connsiteX34" fmla="*/ 6295382 w 7150659"/>
              <a:gd name="connsiteY34" fmla="*/ 3286407 h 3295461"/>
              <a:gd name="connsiteX35" fmla="*/ 6449290 w 7150659"/>
              <a:gd name="connsiteY35" fmla="*/ 3277354 h 3295461"/>
              <a:gd name="connsiteX36" fmla="*/ 6702788 w 7150659"/>
              <a:gd name="connsiteY36" fmla="*/ 3268300 h 3295461"/>
              <a:gd name="connsiteX37" fmla="*/ 6960811 w 7150659"/>
              <a:gd name="connsiteY37" fmla="*/ 3177766 h 3295461"/>
              <a:gd name="connsiteX38" fmla="*/ 7092087 w 7150659"/>
              <a:gd name="connsiteY38" fmla="*/ 2987643 h 3295461"/>
              <a:gd name="connsiteX39" fmla="*/ 7110193 w 7150659"/>
              <a:gd name="connsiteY39" fmla="*/ 2879001 h 3295461"/>
              <a:gd name="connsiteX40" fmla="*/ 7128300 w 7150659"/>
              <a:gd name="connsiteY40" fmla="*/ 2779413 h 3295461"/>
              <a:gd name="connsiteX41" fmla="*/ 7137354 w 7150659"/>
              <a:gd name="connsiteY41" fmla="*/ 2444435 h 3295461"/>
              <a:gd name="connsiteX42" fmla="*/ 7150040 w 7150659"/>
              <a:gd name="connsiteY42" fmla="*/ 1294306 h 3295461"/>
              <a:gd name="connsiteX43" fmla="*/ 7116125 w 7150659"/>
              <a:gd name="connsiteY43" fmla="*/ 413022 h 3295461"/>
              <a:gd name="connsiteX0" fmla="*/ 7116125 w 7150659"/>
              <a:gd name="connsiteY0" fmla="*/ 413022 h 3295461"/>
              <a:gd name="connsiteX1" fmla="*/ 7013680 w 7150659"/>
              <a:gd name="connsiteY1" fmla="*/ 254950 h 3295461"/>
              <a:gd name="connsiteX2" fmla="*/ 6965338 w 7150659"/>
              <a:gd name="connsiteY2" fmla="*/ 244443 h 3295461"/>
              <a:gd name="connsiteX3" fmla="*/ 6775215 w 7150659"/>
              <a:gd name="connsiteY3" fmla="*/ 226336 h 3295461"/>
              <a:gd name="connsiteX4" fmla="*/ 6711841 w 7150659"/>
              <a:gd name="connsiteY4" fmla="*/ 217283 h 3295461"/>
              <a:gd name="connsiteX5" fmla="*/ 6585092 w 7150659"/>
              <a:gd name="connsiteY5" fmla="*/ 208229 h 3295461"/>
              <a:gd name="connsiteX6" fmla="*/ 6521718 w 7150659"/>
              <a:gd name="connsiteY6" fmla="*/ 199176 h 3295461"/>
              <a:gd name="connsiteX7" fmla="*/ 6440237 w 7150659"/>
              <a:gd name="connsiteY7" fmla="*/ 190122 h 3295461"/>
              <a:gd name="connsiteX8" fmla="*/ 6331595 w 7150659"/>
              <a:gd name="connsiteY8" fmla="*/ 172015 h 3295461"/>
              <a:gd name="connsiteX9" fmla="*/ 5779334 w 7150659"/>
              <a:gd name="connsiteY9" fmla="*/ 108641 h 3295461"/>
              <a:gd name="connsiteX10" fmla="*/ 5462463 w 7150659"/>
              <a:gd name="connsiteY10" fmla="*/ 63374 h 3295461"/>
              <a:gd name="connsiteX11" fmla="*/ 4185924 w 7150659"/>
              <a:gd name="connsiteY11" fmla="*/ 54320 h 3295461"/>
              <a:gd name="connsiteX12" fmla="*/ 4050122 w 7150659"/>
              <a:gd name="connsiteY12" fmla="*/ 36213 h 3295461"/>
              <a:gd name="connsiteX13" fmla="*/ 3923374 w 7150659"/>
              <a:gd name="connsiteY13" fmla="*/ 27160 h 3295461"/>
              <a:gd name="connsiteX14" fmla="*/ 3769465 w 7150659"/>
              <a:gd name="connsiteY14" fmla="*/ 9053 h 3295461"/>
              <a:gd name="connsiteX15" fmla="*/ 1877290 w 7150659"/>
              <a:gd name="connsiteY15" fmla="*/ 0 h 3295461"/>
              <a:gd name="connsiteX16" fmla="*/ 890463 w 7150659"/>
              <a:gd name="connsiteY16" fmla="*/ 9053 h 3295461"/>
              <a:gd name="connsiteX17" fmla="*/ 401576 w 7150659"/>
              <a:gd name="connsiteY17" fmla="*/ 72427 h 3295461"/>
              <a:gd name="connsiteX18" fmla="*/ 265774 w 7150659"/>
              <a:gd name="connsiteY18" fmla="*/ 117695 h 3295461"/>
              <a:gd name="connsiteX19" fmla="*/ 117150 w 7150659"/>
              <a:gd name="connsiteY19" fmla="*/ 147838 h 3295461"/>
              <a:gd name="connsiteX20" fmla="*/ 31848 w 7150659"/>
              <a:gd name="connsiteY20" fmla="*/ 266370 h 3295461"/>
              <a:gd name="connsiteX21" fmla="*/ 3223 w 7150659"/>
              <a:gd name="connsiteY21" fmla="*/ 344031 h 3295461"/>
              <a:gd name="connsiteX22" fmla="*/ 16804 w 7150659"/>
              <a:gd name="connsiteY22" fmla="*/ 1851432 h 3295461"/>
              <a:gd name="connsiteX23" fmla="*/ 21330 w 7150659"/>
              <a:gd name="connsiteY23" fmla="*/ 2145671 h 3295461"/>
              <a:gd name="connsiteX24" fmla="*/ 120918 w 7150659"/>
              <a:gd name="connsiteY24" fmla="*/ 2227152 h 3295461"/>
              <a:gd name="connsiteX25" fmla="*/ 265774 w 7150659"/>
              <a:gd name="connsiteY25" fmla="*/ 2317687 h 3295461"/>
              <a:gd name="connsiteX26" fmla="*/ 374415 w 7150659"/>
              <a:gd name="connsiteY26" fmla="*/ 2372007 h 3295461"/>
              <a:gd name="connsiteX27" fmla="*/ 546431 w 7150659"/>
              <a:gd name="connsiteY27" fmla="*/ 2426328 h 3295461"/>
              <a:gd name="connsiteX28" fmla="*/ 818035 w 7150659"/>
              <a:gd name="connsiteY28" fmla="*/ 2525916 h 3295461"/>
              <a:gd name="connsiteX29" fmla="*/ 2836958 w 7150659"/>
              <a:gd name="connsiteY29" fmla="*/ 3114392 h 3295461"/>
              <a:gd name="connsiteX30" fmla="*/ 3343952 w 7150659"/>
              <a:gd name="connsiteY30" fmla="*/ 3241140 h 3295461"/>
              <a:gd name="connsiteX31" fmla="*/ 3642716 w 7150659"/>
              <a:gd name="connsiteY31" fmla="*/ 3277354 h 3295461"/>
              <a:gd name="connsiteX32" fmla="*/ 4557116 w 7150659"/>
              <a:gd name="connsiteY32" fmla="*/ 3286407 h 3295461"/>
              <a:gd name="connsiteX33" fmla="*/ 5978510 w 7150659"/>
              <a:gd name="connsiteY33" fmla="*/ 3295461 h 3295461"/>
              <a:gd name="connsiteX34" fmla="*/ 6295382 w 7150659"/>
              <a:gd name="connsiteY34" fmla="*/ 3286407 h 3295461"/>
              <a:gd name="connsiteX35" fmla="*/ 6449290 w 7150659"/>
              <a:gd name="connsiteY35" fmla="*/ 3277354 h 3295461"/>
              <a:gd name="connsiteX36" fmla="*/ 6702788 w 7150659"/>
              <a:gd name="connsiteY36" fmla="*/ 3268300 h 3295461"/>
              <a:gd name="connsiteX37" fmla="*/ 6960811 w 7150659"/>
              <a:gd name="connsiteY37" fmla="*/ 3177766 h 3295461"/>
              <a:gd name="connsiteX38" fmla="*/ 7092087 w 7150659"/>
              <a:gd name="connsiteY38" fmla="*/ 2987643 h 3295461"/>
              <a:gd name="connsiteX39" fmla="*/ 7110193 w 7150659"/>
              <a:gd name="connsiteY39" fmla="*/ 2879001 h 3295461"/>
              <a:gd name="connsiteX40" fmla="*/ 7128300 w 7150659"/>
              <a:gd name="connsiteY40" fmla="*/ 2779413 h 3295461"/>
              <a:gd name="connsiteX41" fmla="*/ 7137354 w 7150659"/>
              <a:gd name="connsiteY41" fmla="*/ 2444435 h 3295461"/>
              <a:gd name="connsiteX42" fmla="*/ 7150040 w 7150659"/>
              <a:gd name="connsiteY42" fmla="*/ 1294306 h 3295461"/>
              <a:gd name="connsiteX43" fmla="*/ 7116125 w 7150659"/>
              <a:gd name="connsiteY43" fmla="*/ 413022 h 3295461"/>
              <a:gd name="connsiteX0" fmla="*/ 7116607 w 7151141"/>
              <a:gd name="connsiteY0" fmla="*/ 413022 h 3295461"/>
              <a:gd name="connsiteX1" fmla="*/ 7014162 w 7151141"/>
              <a:gd name="connsiteY1" fmla="*/ 254950 h 3295461"/>
              <a:gd name="connsiteX2" fmla="*/ 6965820 w 7151141"/>
              <a:gd name="connsiteY2" fmla="*/ 244443 h 3295461"/>
              <a:gd name="connsiteX3" fmla="*/ 6775697 w 7151141"/>
              <a:gd name="connsiteY3" fmla="*/ 226336 h 3295461"/>
              <a:gd name="connsiteX4" fmla="*/ 6712323 w 7151141"/>
              <a:gd name="connsiteY4" fmla="*/ 217283 h 3295461"/>
              <a:gd name="connsiteX5" fmla="*/ 6585574 w 7151141"/>
              <a:gd name="connsiteY5" fmla="*/ 208229 h 3295461"/>
              <a:gd name="connsiteX6" fmla="*/ 6522200 w 7151141"/>
              <a:gd name="connsiteY6" fmla="*/ 199176 h 3295461"/>
              <a:gd name="connsiteX7" fmla="*/ 6440719 w 7151141"/>
              <a:gd name="connsiteY7" fmla="*/ 190122 h 3295461"/>
              <a:gd name="connsiteX8" fmla="*/ 6332077 w 7151141"/>
              <a:gd name="connsiteY8" fmla="*/ 172015 h 3295461"/>
              <a:gd name="connsiteX9" fmla="*/ 5779816 w 7151141"/>
              <a:gd name="connsiteY9" fmla="*/ 108641 h 3295461"/>
              <a:gd name="connsiteX10" fmla="*/ 5462945 w 7151141"/>
              <a:gd name="connsiteY10" fmla="*/ 63374 h 3295461"/>
              <a:gd name="connsiteX11" fmla="*/ 4186406 w 7151141"/>
              <a:gd name="connsiteY11" fmla="*/ 54320 h 3295461"/>
              <a:gd name="connsiteX12" fmla="*/ 4050604 w 7151141"/>
              <a:gd name="connsiteY12" fmla="*/ 36213 h 3295461"/>
              <a:gd name="connsiteX13" fmla="*/ 3923856 w 7151141"/>
              <a:gd name="connsiteY13" fmla="*/ 27160 h 3295461"/>
              <a:gd name="connsiteX14" fmla="*/ 3769947 w 7151141"/>
              <a:gd name="connsiteY14" fmla="*/ 9053 h 3295461"/>
              <a:gd name="connsiteX15" fmla="*/ 1877772 w 7151141"/>
              <a:gd name="connsiteY15" fmla="*/ 0 h 3295461"/>
              <a:gd name="connsiteX16" fmla="*/ 890945 w 7151141"/>
              <a:gd name="connsiteY16" fmla="*/ 9053 h 3295461"/>
              <a:gd name="connsiteX17" fmla="*/ 402058 w 7151141"/>
              <a:gd name="connsiteY17" fmla="*/ 72427 h 3295461"/>
              <a:gd name="connsiteX18" fmla="*/ 266256 w 7151141"/>
              <a:gd name="connsiteY18" fmla="*/ 117695 h 3295461"/>
              <a:gd name="connsiteX19" fmla="*/ 117632 w 7151141"/>
              <a:gd name="connsiteY19" fmla="*/ 147838 h 3295461"/>
              <a:gd name="connsiteX20" fmla="*/ 32330 w 7151141"/>
              <a:gd name="connsiteY20" fmla="*/ 266370 h 3295461"/>
              <a:gd name="connsiteX21" fmla="*/ 2323 w 7151141"/>
              <a:gd name="connsiteY21" fmla="*/ 262549 h 3295461"/>
              <a:gd name="connsiteX22" fmla="*/ 3705 w 7151141"/>
              <a:gd name="connsiteY22" fmla="*/ 344031 h 3295461"/>
              <a:gd name="connsiteX23" fmla="*/ 17286 w 7151141"/>
              <a:gd name="connsiteY23" fmla="*/ 1851432 h 3295461"/>
              <a:gd name="connsiteX24" fmla="*/ 21812 w 7151141"/>
              <a:gd name="connsiteY24" fmla="*/ 2145671 h 3295461"/>
              <a:gd name="connsiteX25" fmla="*/ 121400 w 7151141"/>
              <a:gd name="connsiteY25" fmla="*/ 2227152 h 3295461"/>
              <a:gd name="connsiteX26" fmla="*/ 266256 w 7151141"/>
              <a:gd name="connsiteY26" fmla="*/ 2317687 h 3295461"/>
              <a:gd name="connsiteX27" fmla="*/ 374897 w 7151141"/>
              <a:gd name="connsiteY27" fmla="*/ 2372007 h 3295461"/>
              <a:gd name="connsiteX28" fmla="*/ 546913 w 7151141"/>
              <a:gd name="connsiteY28" fmla="*/ 2426328 h 3295461"/>
              <a:gd name="connsiteX29" fmla="*/ 818517 w 7151141"/>
              <a:gd name="connsiteY29" fmla="*/ 2525916 h 3295461"/>
              <a:gd name="connsiteX30" fmla="*/ 2837440 w 7151141"/>
              <a:gd name="connsiteY30" fmla="*/ 3114392 h 3295461"/>
              <a:gd name="connsiteX31" fmla="*/ 3344434 w 7151141"/>
              <a:gd name="connsiteY31" fmla="*/ 3241140 h 3295461"/>
              <a:gd name="connsiteX32" fmla="*/ 3643198 w 7151141"/>
              <a:gd name="connsiteY32" fmla="*/ 3277354 h 3295461"/>
              <a:gd name="connsiteX33" fmla="*/ 4557598 w 7151141"/>
              <a:gd name="connsiteY33" fmla="*/ 3286407 h 3295461"/>
              <a:gd name="connsiteX34" fmla="*/ 5978992 w 7151141"/>
              <a:gd name="connsiteY34" fmla="*/ 3295461 h 3295461"/>
              <a:gd name="connsiteX35" fmla="*/ 6295864 w 7151141"/>
              <a:gd name="connsiteY35" fmla="*/ 3286407 h 3295461"/>
              <a:gd name="connsiteX36" fmla="*/ 6449772 w 7151141"/>
              <a:gd name="connsiteY36" fmla="*/ 3277354 h 3295461"/>
              <a:gd name="connsiteX37" fmla="*/ 6703270 w 7151141"/>
              <a:gd name="connsiteY37" fmla="*/ 3268300 h 3295461"/>
              <a:gd name="connsiteX38" fmla="*/ 6961293 w 7151141"/>
              <a:gd name="connsiteY38" fmla="*/ 3177766 h 3295461"/>
              <a:gd name="connsiteX39" fmla="*/ 7092569 w 7151141"/>
              <a:gd name="connsiteY39" fmla="*/ 2987643 h 3295461"/>
              <a:gd name="connsiteX40" fmla="*/ 7110675 w 7151141"/>
              <a:gd name="connsiteY40" fmla="*/ 2879001 h 3295461"/>
              <a:gd name="connsiteX41" fmla="*/ 7128782 w 7151141"/>
              <a:gd name="connsiteY41" fmla="*/ 2779413 h 3295461"/>
              <a:gd name="connsiteX42" fmla="*/ 7137836 w 7151141"/>
              <a:gd name="connsiteY42" fmla="*/ 2444435 h 3295461"/>
              <a:gd name="connsiteX43" fmla="*/ 7150522 w 7151141"/>
              <a:gd name="connsiteY43" fmla="*/ 1294306 h 3295461"/>
              <a:gd name="connsiteX44" fmla="*/ 7116607 w 7151141"/>
              <a:gd name="connsiteY44" fmla="*/ 413022 h 3295461"/>
              <a:gd name="connsiteX0" fmla="*/ 7116607 w 7151141"/>
              <a:gd name="connsiteY0" fmla="*/ 413022 h 3295461"/>
              <a:gd name="connsiteX1" fmla="*/ 7014162 w 7151141"/>
              <a:gd name="connsiteY1" fmla="*/ 254950 h 3295461"/>
              <a:gd name="connsiteX2" fmla="*/ 6965820 w 7151141"/>
              <a:gd name="connsiteY2" fmla="*/ 244443 h 3295461"/>
              <a:gd name="connsiteX3" fmla="*/ 6775697 w 7151141"/>
              <a:gd name="connsiteY3" fmla="*/ 226336 h 3295461"/>
              <a:gd name="connsiteX4" fmla="*/ 6712323 w 7151141"/>
              <a:gd name="connsiteY4" fmla="*/ 217283 h 3295461"/>
              <a:gd name="connsiteX5" fmla="*/ 6585574 w 7151141"/>
              <a:gd name="connsiteY5" fmla="*/ 208229 h 3295461"/>
              <a:gd name="connsiteX6" fmla="*/ 6522200 w 7151141"/>
              <a:gd name="connsiteY6" fmla="*/ 199176 h 3295461"/>
              <a:gd name="connsiteX7" fmla="*/ 6440719 w 7151141"/>
              <a:gd name="connsiteY7" fmla="*/ 190122 h 3295461"/>
              <a:gd name="connsiteX8" fmla="*/ 6332077 w 7151141"/>
              <a:gd name="connsiteY8" fmla="*/ 172015 h 3295461"/>
              <a:gd name="connsiteX9" fmla="*/ 5779816 w 7151141"/>
              <a:gd name="connsiteY9" fmla="*/ 108641 h 3295461"/>
              <a:gd name="connsiteX10" fmla="*/ 5462945 w 7151141"/>
              <a:gd name="connsiteY10" fmla="*/ 63374 h 3295461"/>
              <a:gd name="connsiteX11" fmla="*/ 4186406 w 7151141"/>
              <a:gd name="connsiteY11" fmla="*/ 54320 h 3295461"/>
              <a:gd name="connsiteX12" fmla="*/ 4050604 w 7151141"/>
              <a:gd name="connsiteY12" fmla="*/ 36213 h 3295461"/>
              <a:gd name="connsiteX13" fmla="*/ 3923856 w 7151141"/>
              <a:gd name="connsiteY13" fmla="*/ 27160 h 3295461"/>
              <a:gd name="connsiteX14" fmla="*/ 3769947 w 7151141"/>
              <a:gd name="connsiteY14" fmla="*/ 9053 h 3295461"/>
              <a:gd name="connsiteX15" fmla="*/ 1877772 w 7151141"/>
              <a:gd name="connsiteY15" fmla="*/ 0 h 3295461"/>
              <a:gd name="connsiteX16" fmla="*/ 890945 w 7151141"/>
              <a:gd name="connsiteY16" fmla="*/ 9053 h 3295461"/>
              <a:gd name="connsiteX17" fmla="*/ 402058 w 7151141"/>
              <a:gd name="connsiteY17" fmla="*/ 72427 h 3295461"/>
              <a:gd name="connsiteX18" fmla="*/ 266256 w 7151141"/>
              <a:gd name="connsiteY18" fmla="*/ 117695 h 3295461"/>
              <a:gd name="connsiteX19" fmla="*/ 117632 w 7151141"/>
              <a:gd name="connsiteY19" fmla="*/ 147838 h 3295461"/>
              <a:gd name="connsiteX20" fmla="*/ 45030 w 7151141"/>
              <a:gd name="connsiteY20" fmla="*/ 181703 h 3295461"/>
              <a:gd name="connsiteX21" fmla="*/ 2323 w 7151141"/>
              <a:gd name="connsiteY21" fmla="*/ 262549 h 3295461"/>
              <a:gd name="connsiteX22" fmla="*/ 3705 w 7151141"/>
              <a:gd name="connsiteY22" fmla="*/ 344031 h 3295461"/>
              <a:gd name="connsiteX23" fmla="*/ 17286 w 7151141"/>
              <a:gd name="connsiteY23" fmla="*/ 1851432 h 3295461"/>
              <a:gd name="connsiteX24" fmla="*/ 21812 w 7151141"/>
              <a:gd name="connsiteY24" fmla="*/ 2145671 h 3295461"/>
              <a:gd name="connsiteX25" fmla="*/ 121400 w 7151141"/>
              <a:gd name="connsiteY25" fmla="*/ 2227152 h 3295461"/>
              <a:gd name="connsiteX26" fmla="*/ 266256 w 7151141"/>
              <a:gd name="connsiteY26" fmla="*/ 2317687 h 3295461"/>
              <a:gd name="connsiteX27" fmla="*/ 374897 w 7151141"/>
              <a:gd name="connsiteY27" fmla="*/ 2372007 h 3295461"/>
              <a:gd name="connsiteX28" fmla="*/ 546913 w 7151141"/>
              <a:gd name="connsiteY28" fmla="*/ 2426328 h 3295461"/>
              <a:gd name="connsiteX29" fmla="*/ 818517 w 7151141"/>
              <a:gd name="connsiteY29" fmla="*/ 2525916 h 3295461"/>
              <a:gd name="connsiteX30" fmla="*/ 2837440 w 7151141"/>
              <a:gd name="connsiteY30" fmla="*/ 3114392 h 3295461"/>
              <a:gd name="connsiteX31" fmla="*/ 3344434 w 7151141"/>
              <a:gd name="connsiteY31" fmla="*/ 3241140 h 3295461"/>
              <a:gd name="connsiteX32" fmla="*/ 3643198 w 7151141"/>
              <a:gd name="connsiteY32" fmla="*/ 3277354 h 3295461"/>
              <a:gd name="connsiteX33" fmla="*/ 4557598 w 7151141"/>
              <a:gd name="connsiteY33" fmla="*/ 3286407 h 3295461"/>
              <a:gd name="connsiteX34" fmla="*/ 5978992 w 7151141"/>
              <a:gd name="connsiteY34" fmla="*/ 3295461 h 3295461"/>
              <a:gd name="connsiteX35" fmla="*/ 6295864 w 7151141"/>
              <a:gd name="connsiteY35" fmla="*/ 3286407 h 3295461"/>
              <a:gd name="connsiteX36" fmla="*/ 6449772 w 7151141"/>
              <a:gd name="connsiteY36" fmla="*/ 3277354 h 3295461"/>
              <a:gd name="connsiteX37" fmla="*/ 6703270 w 7151141"/>
              <a:gd name="connsiteY37" fmla="*/ 3268300 h 3295461"/>
              <a:gd name="connsiteX38" fmla="*/ 6961293 w 7151141"/>
              <a:gd name="connsiteY38" fmla="*/ 3177766 h 3295461"/>
              <a:gd name="connsiteX39" fmla="*/ 7092569 w 7151141"/>
              <a:gd name="connsiteY39" fmla="*/ 2987643 h 3295461"/>
              <a:gd name="connsiteX40" fmla="*/ 7110675 w 7151141"/>
              <a:gd name="connsiteY40" fmla="*/ 2879001 h 3295461"/>
              <a:gd name="connsiteX41" fmla="*/ 7128782 w 7151141"/>
              <a:gd name="connsiteY41" fmla="*/ 2779413 h 3295461"/>
              <a:gd name="connsiteX42" fmla="*/ 7137836 w 7151141"/>
              <a:gd name="connsiteY42" fmla="*/ 2444435 h 3295461"/>
              <a:gd name="connsiteX43" fmla="*/ 7150522 w 7151141"/>
              <a:gd name="connsiteY43" fmla="*/ 1294306 h 3295461"/>
              <a:gd name="connsiteX44" fmla="*/ 7116607 w 7151141"/>
              <a:gd name="connsiteY44" fmla="*/ 413022 h 3295461"/>
              <a:gd name="connsiteX0" fmla="*/ 7112954 w 7147488"/>
              <a:gd name="connsiteY0" fmla="*/ 413022 h 3295461"/>
              <a:gd name="connsiteX1" fmla="*/ 7010509 w 7147488"/>
              <a:gd name="connsiteY1" fmla="*/ 254950 h 3295461"/>
              <a:gd name="connsiteX2" fmla="*/ 6962167 w 7147488"/>
              <a:gd name="connsiteY2" fmla="*/ 244443 h 3295461"/>
              <a:gd name="connsiteX3" fmla="*/ 6772044 w 7147488"/>
              <a:gd name="connsiteY3" fmla="*/ 226336 h 3295461"/>
              <a:gd name="connsiteX4" fmla="*/ 6708670 w 7147488"/>
              <a:gd name="connsiteY4" fmla="*/ 217283 h 3295461"/>
              <a:gd name="connsiteX5" fmla="*/ 6581921 w 7147488"/>
              <a:gd name="connsiteY5" fmla="*/ 208229 h 3295461"/>
              <a:gd name="connsiteX6" fmla="*/ 6518547 w 7147488"/>
              <a:gd name="connsiteY6" fmla="*/ 199176 h 3295461"/>
              <a:gd name="connsiteX7" fmla="*/ 6437066 w 7147488"/>
              <a:gd name="connsiteY7" fmla="*/ 190122 h 3295461"/>
              <a:gd name="connsiteX8" fmla="*/ 6328424 w 7147488"/>
              <a:gd name="connsiteY8" fmla="*/ 172015 h 3295461"/>
              <a:gd name="connsiteX9" fmla="*/ 5776163 w 7147488"/>
              <a:gd name="connsiteY9" fmla="*/ 108641 h 3295461"/>
              <a:gd name="connsiteX10" fmla="*/ 5459292 w 7147488"/>
              <a:gd name="connsiteY10" fmla="*/ 63374 h 3295461"/>
              <a:gd name="connsiteX11" fmla="*/ 4182753 w 7147488"/>
              <a:gd name="connsiteY11" fmla="*/ 54320 h 3295461"/>
              <a:gd name="connsiteX12" fmla="*/ 4046951 w 7147488"/>
              <a:gd name="connsiteY12" fmla="*/ 36213 h 3295461"/>
              <a:gd name="connsiteX13" fmla="*/ 3920203 w 7147488"/>
              <a:gd name="connsiteY13" fmla="*/ 27160 h 3295461"/>
              <a:gd name="connsiteX14" fmla="*/ 3766294 w 7147488"/>
              <a:gd name="connsiteY14" fmla="*/ 9053 h 3295461"/>
              <a:gd name="connsiteX15" fmla="*/ 1874119 w 7147488"/>
              <a:gd name="connsiteY15" fmla="*/ 0 h 3295461"/>
              <a:gd name="connsiteX16" fmla="*/ 887292 w 7147488"/>
              <a:gd name="connsiteY16" fmla="*/ 9053 h 3295461"/>
              <a:gd name="connsiteX17" fmla="*/ 398405 w 7147488"/>
              <a:gd name="connsiteY17" fmla="*/ 72427 h 3295461"/>
              <a:gd name="connsiteX18" fmla="*/ 262603 w 7147488"/>
              <a:gd name="connsiteY18" fmla="*/ 117695 h 3295461"/>
              <a:gd name="connsiteX19" fmla="*/ 113979 w 7147488"/>
              <a:gd name="connsiteY19" fmla="*/ 147838 h 3295461"/>
              <a:gd name="connsiteX20" fmla="*/ 41377 w 7147488"/>
              <a:gd name="connsiteY20" fmla="*/ 181703 h 3295461"/>
              <a:gd name="connsiteX21" fmla="*/ 91803 w 7147488"/>
              <a:gd name="connsiteY21" fmla="*/ 309115 h 3295461"/>
              <a:gd name="connsiteX22" fmla="*/ 52 w 7147488"/>
              <a:gd name="connsiteY22" fmla="*/ 344031 h 3295461"/>
              <a:gd name="connsiteX23" fmla="*/ 13633 w 7147488"/>
              <a:gd name="connsiteY23" fmla="*/ 1851432 h 3295461"/>
              <a:gd name="connsiteX24" fmla="*/ 18159 w 7147488"/>
              <a:gd name="connsiteY24" fmla="*/ 2145671 h 3295461"/>
              <a:gd name="connsiteX25" fmla="*/ 117747 w 7147488"/>
              <a:gd name="connsiteY25" fmla="*/ 2227152 h 3295461"/>
              <a:gd name="connsiteX26" fmla="*/ 262603 w 7147488"/>
              <a:gd name="connsiteY26" fmla="*/ 2317687 h 3295461"/>
              <a:gd name="connsiteX27" fmla="*/ 371244 w 7147488"/>
              <a:gd name="connsiteY27" fmla="*/ 2372007 h 3295461"/>
              <a:gd name="connsiteX28" fmla="*/ 543260 w 7147488"/>
              <a:gd name="connsiteY28" fmla="*/ 2426328 h 3295461"/>
              <a:gd name="connsiteX29" fmla="*/ 814864 w 7147488"/>
              <a:gd name="connsiteY29" fmla="*/ 2525916 h 3295461"/>
              <a:gd name="connsiteX30" fmla="*/ 2833787 w 7147488"/>
              <a:gd name="connsiteY30" fmla="*/ 3114392 h 3295461"/>
              <a:gd name="connsiteX31" fmla="*/ 3340781 w 7147488"/>
              <a:gd name="connsiteY31" fmla="*/ 3241140 h 3295461"/>
              <a:gd name="connsiteX32" fmla="*/ 3639545 w 7147488"/>
              <a:gd name="connsiteY32" fmla="*/ 3277354 h 3295461"/>
              <a:gd name="connsiteX33" fmla="*/ 4553945 w 7147488"/>
              <a:gd name="connsiteY33" fmla="*/ 3286407 h 3295461"/>
              <a:gd name="connsiteX34" fmla="*/ 5975339 w 7147488"/>
              <a:gd name="connsiteY34" fmla="*/ 3295461 h 3295461"/>
              <a:gd name="connsiteX35" fmla="*/ 6292211 w 7147488"/>
              <a:gd name="connsiteY35" fmla="*/ 3286407 h 3295461"/>
              <a:gd name="connsiteX36" fmla="*/ 6446119 w 7147488"/>
              <a:gd name="connsiteY36" fmla="*/ 3277354 h 3295461"/>
              <a:gd name="connsiteX37" fmla="*/ 6699617 w 7147488"/>
              <a:gd name="connsiteY37" fmla="*/ 3268300 h 3295461"/>
              <a:gd name="connsiteX38" fmla="*/ 6957640 w 7147488"/>
              <a:gd name="connsiteY38" fmla="*/ 3177766 h 3295461"/>
              <a:gd name="connsiteX39" fmla="*/ 7088916 w 7147488"/>
              <a:gd name="connsiteY39" fmla="*/ 2987643 h 3295461"/>
              <a:gd name="connsiteX40" fmla="*/ 7107022 w 7147488"/>
              <a:gd name="connsiteY40" fmla="*/ 2879001 h 3295461"/>
              <a:gd name="connsiteX41" fmla="*/ 7125129 w 7147488"/>
              <a:gd name="connsiteY41" fmla="*/ 2779413 h 3295461"/>
              <a:gd name="connsiteX42" fmla="*/ 7134183 w 7147488"/>
              <a:gd name="connsiteY42" fmla="*/ 2444435 h 3295461"/>
              <a:gd name="connsiteX43" fmla="*/ 7146869 w 7147488"/>
              <a:gd name="connsiteY43" fmla="*/ 1294306 h 3295461"/>
              <a:gd name="connsiteX44" fmla="*/ 7112954 w 7147488"/>
              <a:gd name="connsiteY44" fmla="*/ 413022 h 3295461"/>
              <a:gd name="connsiteX0" fmla="*/ 7113329 w 7147863"/>
              <a:gd name="connsiteY0" fmla="*/ 413022 h 3295461"/>
              <a:gd name="connsiteX1" fmla="*/ 7010884 w 7147863"/>
              <a:gd name="connsiteY1" fmla="*/ 254950 h 3295461"/>
              <a:gd name="connsiteX2" fmla="*/ 6962542 w 7147863"/>
              <a:gd name="connsiteY2" fmla="*/ 244443 h 3295461"/>
              <a:gd name="connsiteX3" fmla="*/ 6772419 w 7147863"/>
              <a:gd name="connsiteY3" fmla="*/ 226336 h 3295461"/>
              <a:gd name="connsiteX4" fmla="*/ 6709045 w 7147863"/>
              <a:gd name="connsiteY4" fmla="*/ 217283 h 3295461"/>
              <a:gd name="connsiteX5" fmla="*/ 6582296 w 7147863"/>
              <a:gd name="connsiteY5" fmla="*/ 208229 h 3295461"/>
              <a:gd name="connsiteX6" fmla="*/ 6518922 w 7147863"/>
              <a:gd name="connsiteY6" fmla="*/ 199176 h 3295461"/>
              <a:gd name="connsiteX7" fmla="*/ 6437441 w 7147863"/>
              <a:gd name="connsiteY7" fmla="*/ 190122 h 3295461"/>
              <a:gd name="connsiteX8" fmla="*/ 6328799 w 7147863"/>
              <a:gd name="connsiteY8" fmla="*/ 172015 h 3295461"/>
              <a:gd name="connsiteX9" fmla="*/ 5776538 w 7147863"/>
              <a:gd name="connsiteY9" fmla="*/ 108641 h 3295461"/>
              <a:gd name="connsiteX10" fmla="*/ 5459667 w 7147863"/>
              <a:gd name="connsiteY10" fmla="*/ 63374 h 3295461"/>
              <a:gd name="connsiteX11" fmla="*/ 4183128 w 7147863"/>
              <a:gd name="connsiteY11" fmla="*/ 54320 h 3295461"/>
              <a:gd name="connsiteX12" fmla="*/ 4047326 w 7147863"/>
              <a:gd name="connsiteY12" fmla="*/ 36213 h 3295461"/>
              <a:gd name="connsiteX13" fmla="*/ 3920578 w 7147863"/>
              <a:gd name="connsiteY13" fmla="*/ 27160 h 3295461"/>
              <a:gd name="connsiteX14" fmla="*/ 3766669 w 7147863"/>
              <a:gd name="connsiteY14" fmla="*/ 9053 h 3295461"/>
              <a:gd name="connsiteX15" fmla="*/ 1874494 w 7147863"/>
              <a:gd name="connsiteY15" fmla="*/ 0 h 3295461"/>
              <a:gd name="connsiteX16" fmla="*/ 887667 w 7147863"/>
              <a:gd name="connsiteY16" fmla="*/ 9053 h 3295461"/>
              <a:gd name="connsiteX17" fmla="*/ 398780 w 7147863"/>
              <a:gd name="connsiteY17" fmla="*/ 72427 h 3295461"/>
              <a:gd name="connsiteX18" fmla="*/ 262978 w 7147863"/>
              <a:gd name="connsiteY18" fmla="*/ 117695 h 3295461"/>
              <a:gd name="connsiteX19" fmla="*/ 114354 w 7147863"/>
              <a:gd name="connsiteY19" fmla="*/ 147838 h 3295461"/>
              <a:gd name="connsiteX20" fmla="*/ 41752 w 7147863"/>
              <a:gd name="connsiteY20" fmla="*/ 181703 h 3295461"/>
              <a:gd name="connsiteX21" fmla="*/ 11744 w 7147863"/>
              <a:gd name="connsiteY21" fmla="*/ 249849 h 3295461"/>
              <a:gd name="connsiteX22" fmla="*/ 427 w 7147863"/>
              <a:gd name="connsiteY22" fmla="*/ 344031 h 3295461"/>
              <a:gd name="connsiteX23" fmla="*/ 14008 w 7147863"/>
              <a:gd name="connsiteY23" fmla="*/ 1851432 h 3295461"/>
              <a:gd name="connsiteX24" fmla="*/ 18534 w 7147863"/>
              <a:gd name="connsiteY24" fmla="*/ 2145671 h 3295461"/>
              <a:gd name="connsiteX25" fmla="*/ 118122 w 7147863"/>
              <a:gd name="connsiteY25" fmla="*/ 2227152 h 3295461"/>
              <a:gd name="connsiteX26" fmla="*/ 262978 w 7147863"/>
              <a:gd name="connsiteY26" fmla="*/ 2317687 h 3295461"/>
              <a:gd name="connsiteX27" fmla="*/ 371619 w 7147863"/>
              <a:gd name="connsiteY27" fmla="*/ 2372007 h 3295461"/>
              <a:gd name="connsiteX28" fmla="*/ 543635 w 7147863"/>
              <a:gd name="connsiteY28" fmla="*/ 2426328 h 3295461"/>
              <a:gd name="connsiteX29" fmla="*/ 815239 w 7147863"/>
              <a:gd name="connsiteY29" fmla="*/ 2525916 h 3295461"/>
              <a:gd name="connsiteX30" fmla="*/ 2834162 w 7147863"/>
              <a:gd name="connsiteY30" fmla="*/ 3114392 h 3295461"/>
              <a:gd name="connsiteX31" fmla="*/ 3341156 w 7147863"/>
              <a:gd name="connsiteY31" fmla="*/ 3241140 h 3295461"/>
              <a:gd name="connsiteX32" fmla="*/ 3639920 w 7147863"/>
              <a:gd name="connsiteY32" fmla="*/ 3277354 h 3295461"/>
              <a:gd name="connsiteX33" fmla="*/ 4554320 w 7147863"/>
              <a:gd name="connsiteY33" fmla="*/ 3286407 h 3295461"/>
              <a:gd name="connsiteX34" fmla="*/ 5975714 w 7147863"/>
              <a:gd name="connsiteY34" fmla="*/ 3295461 h 3295461"/>
              <a:gd name="connsiteX35" fmla="*/ 6292586 w 7147863"/>
              <a:gd name="connsiteY35" fmla="*/ 3286407 h 3295461"/>
              <a:gd name="connsiteX36" fmla="*/ 6446494 w 7147863"/>
              <a:gd name="connsiteY36" fmla="*/ 3277354 h 3295461"/>
              <a:gd name="connsiteX37" fmla="*/ 6699992 w 7147863"/>
              <a:gd name="connsiteY37" fmla="*/ 3268300 h 3295461"/>
              <a:gd name="connsiteX38" fmla="*/ 6958015 w 7147863"/>
              <a:gd name="connsiteY38" fmla="*/ 3177766 h 3295461"/>
              <a:gd name="connsiteX39" fmla="*/ 7089291 w 7147863"/>
              <a:gd name="connsiteY39" fmla="*/ 2987643 h 3295461"/>
              <a:gd name="connsiteX40" fmla="*/ 7107397 w 7147863"/>
              <a:gd name="connsiteY40" fmla="*/ 2879001 h 3295461"/>
              <a:gd name="connsiteX41" fmla="*/ 7125504 w 7147863"/>
              <a:gd name="connsiteY41" fmla="*/ 2779413 h 3295461"/>
              <a:gd name="connsiteX42" fmla="*/ 7134558 w 7147863"/>
              <a:gd name="connsiteY42" fmla="*/ 2444435 h 3295461"/>
              <a:gd name="connsiteX43" fmla="*/ 7147244 w 7147863"/>
              <a:gd name="connsiteY43" fmla="*/ 1294306 h 3295461"/>
              <a:gd name="connsiteX44" fmla="*/ 7113329 w 7147863"/>
              <a:gd name="connsiteY44" fmla="*/ 413022 h 3295461"/>
              <a:gd name="connsiteX0" fmla="*/ 7113329 w 7147863"/>
              <a:gd name="connsiteY0" fmla="*/ 413022 h 3295461"/>
              <a:gd name="connsiteX1" fmla="*/ 7010884 w 7147863"/>
              <a:gd name="connsiteY1" fmla="*/ 254950 h 3295461"/>
              <a:gd name="connsiteX2" fmla="*/ 6962542 w 7147863"/>
              <a:gd name="connsiteY2" fmla="*/ 244443 h 3295461"/>
              <a:gd name="connsiteX3" fmla="*/ 6772419 w 7147863"/>
              <a:gd name="connsiteY3" fmla="*/ 226336 h 3295461"/>
              <a:gd name="connsiteX4" fmla="*/ 6709045 w 7147863"/>
              <a:gd name="connsiteY4" fmla="*/ 217283 h 3295461"/>
              <a:gd name="connsiteX5" fmla="*/ 6582296 w 7147863"/>
              <a:gd name="connsiteY5" fmla="*/ 208229 h 3295461"/>
              <a:gd name="connsiteX6" fmla="*/ 6518922 w 7147863"/>
              <a:gd name="connsiteY6" fmla="*/ 199176 h 3295461"/>
              <a:gd name="connsiteX7" fmla="*/ 6437441 w 7147863"/>
              <a:gd name="connsiteY7" fmla="*/ 190122 h 3295461"/>
              <a:gd name="connsiteX8" fmla="*/ 6328799 w 7147863"/>
              <a:gd name="connsiteY8" fmla="*/ 172015 h 3295461"/>
              <a:gd name="connsiteX9" fmla="*/ 5776538 w 7147863"/>
              <a:gd name="connsiteY9" fmla="*/ 108641 h 3295461"/>
              <a:gd name="connsiteX10" fmla="*/ 5459667 w 7147863"/>
              <a:gd name="connsiteY10" fmla="*/ 63374 h 3295461"/>
              <a:gd name="connsiteX11" fmla="*/ 4183128 w 7147863"/>
              <a:gd name="connsiteY11" fmla="*/ 54320 h 3295461"/>
              <a:gd name="connsiteX12" fmla="*/ 4047326 w 7147863"/>
              <a:gd name="connsiteY12" fmla="*/ 36213 h 3295461"/>
              <a:gd name="connsiteX13" fmla="*/ 3920578 w 7147863"/>
              <a:gd name="connsiteY13" fmla="*/ 27160 h 3295461"/>
              <a:gd name="connsiteX14" fmla="*/ 3766669 w 7147863"/>
              <a:gd name="connsiteY14" fmla="*/ 9053 h 3295461"/>
              <a:gd name="connsiteX15" fmla="*/ 1874494 w 7147863"/>
              <a:gd name="connsiteY15" fmla="*/ 0 h 3295461"/>
              <a:gd name="connsiteX16" fmla="*/ 887667 w 7147863"/>
              <a:gd name="connsiteY16" fmla="*/ 9053 h 3295461"/>
              <a:gd name="connsiteX17" fmla="*/ 398780 w 7147863"/>
              <a:gd name="connsiteY17" fmla="*/ 72427 h 3295461"/>
              <a:gd name="connsiteX18" fmla="*/ 262978 w 7147863"/>
              <a:gd name="connsiteY18" fmla="*/ 117695 h 3295461"/>
              <a:gd name="connsiteX19" fmla="*/ 135521 w 7147863"/>
              <a:gd name="connsiteY19" fmla="*/ 105505 h 3295461"/>
              <a:gd name="connsiteX20" fmla="*/ 41752 w 7147863"/>
              <a:gd name="connsiteY20" fmla="*/ 181703 h 3295461"/>
              <a:gd name="connsiteX21" fmla="*/ 11744 w 7147863"/>
              <a:gd name="connsiteY21" fmla="*/ 249849 h 3295461"/>
              <a:gd name="connsiteX22" fmla="*/ 427 w 7147863"/>
              <a:gd name="connsiteY22" fmla="*/ 344031 h 3295461"/>
              <a:gd name="connsiteX23" fmla="*/ 14008 w 7147863"/>
              <a:gd name="connsiteY23" fmla="*/ 1851432 h 3295461"/>
              <a:gd name="connsiteX24" fmla="*/ 18534 w 7147863"/>
              <a:gd name="connsiteY24" fmla="*/ 2145671 h 3295461"/>
              <a:gd name="connsiteX25" fmla="*/ 118122 w 7147863"/>
              <a:gd name="connsiteY25" fmla="*/ 2227152 h 3295461"/>
              <a:gd name="connsiteX26" fmla="*/ 262978 w 7147863"/>
              <a:gd name="connsiteY26" fmla="*/ 2317687 h 3295461"/>
              <a:gd name="connsiteX27" fmla="*/ 371619 w 7147863"/>
              <a:gd name="connsiteY27" fmla="*/ 2372007 h 3295461"/>
              <a:gd name="connsiteX28" fmla="*/ 543635 w 7147863"/>
              <a:gd name="connsiteY28" fmla="*/ 2426328 h 3295461"/>
              <a:gd name="connsiteX29" fmla="*/ 815239 w 7147863"/>
              <a:gd name="connsiteY29" fmla="*/ 2525916 h 3295461"/>
              <a:gd name="connsiteX30" fmla="*/ 2834162 w 7147863"/>
              <a:gd name="connsiteY30" fmla="*/ 3114392 h 3295461"/>
              <a:gd name="connsiteX31" fmla="*/ 3341156 w 7147863"/>
              <a:gd name="connsiteY31" fmla="*/ 3241140 h 3295461"/>
              <a:gd name="connsiteX32" fmla="*/ 3639920 w 7147863"/>
              <a:gd name="connsiteY32" fmla="*/ 3277354 h 3295461"/>
              <a:gd name="connsiteX33" fmla="*/ 4554320 w 7147863"/>
              <a:gd name="connsiteY33" fmla="*/ 3286407 h 3295461"/>
              <a:gd name="connsiteX34" fmla="*/ 5975714 w 7147863"/>
              <a:gd name="connsiteY34" fmla="*/ 3295461 h 3295461"/>
              <a:gd name="connsiteX35" fmla="*/ 6292586 w 7147863"/>
              <a:gd name="connsiteY35" fmla="*/ 3286407 h 3295461"/>
              <a:gd name="connsiteX36" fmla="*/ 6446494 w 7147863"/>
              <a:gd name="connsiteY36" fmla="*/ 3277354 h 3295461"/>
              <a:gd name="connsiteX37" fmla="*/ 6699992 w 7147863"/>
              <a:gd name="connsiteY37" fmla="*/ 3268300 h 3295461"/>
              <a:gd name="connsiteX38" fmla="*/ 6958015 w 7147863"/>
              <a:gd name="connsiteY38" fmla="*/ 3177766 h 3295461"/>
              <a:gd name="connsiteX39" fmla="*/ 7089291 w 7147863"/>
              <a:gd name="connsiteY39" fmla="*/ 2987643 h 3295461"/>
              <a:gd name="connsiteX40" fmla="*/ 7107397 w 7147863"/>
              <a:gd name="connsiteY40" fmla="*/ 2879001 h 3295461"/>
              <a:gd name="connsiteX41" fmla="*/ 7125504 w 7147863"/>
              <a:gd name="connsiteY41" fmla="*/ 2779413 h 3295461"/>
              <a:gd name="connsiteX42" fmla="*/ 7134558 w 7147863"/>
              <a:gd name="connsiteY42" fmla="*/ 2444435 h 3295461"/>
              <a:gd name="connsiteX43" fmla="*/ 7147244 w 7147863"/>
              <a:gd name="connsiteY43" fmla="*/ 1294306 h 3295461"/>
              <a:gd name="connsiteX44" fmla="*/ 7113329 w 7147863"/>
              <a:gd name="connsiteY44" fmla="*/ 413022 h 3295461"/>
              <a:gd name="connsiteX0" fmla="*/ 7113329 w 7147863"/>
              <a:gd name="connsiteY0" fmla="*/ 413022 h 3295461"/>
              <a:gd name="connsiteX1" fmla="*/ 7010884 w 7147863"/>
              <a:gd name="connsiteY1" fmla="*/ 254950 h 3295461"/>
              <a:gd name="connsiteX2" fmla="*/ 6962542 w 7147863"/>
              <a:gd name="connsiteY2" fmla="*/ 244443 h 3295461"/>
              <a:gd name="connsiteX3" fmla="*/ 6772419 w 7147863"/>
              <a:gd name="connsiteY3" fmla="*/ 226336 h 3295461"/>
              <a:gd name="connsiteX4" fmla="*/ 6709045 w 7147863"/>
              <a:gd name="connsiteY4" fmla="*/ 217283 h 3295461"/>
              <a:gd name="connsiteX5" fmla="*/ 6582296 w 7147863"/>
              <a:gd name="connsiteY5" fmla="*/ 208229 h 3295461"/>
              <a:gd name="connsiteX6" fmla="*/ 6518922 w 7147863"/>
              <a:gd name="connsiteY6" fmla="*/ 199176 h 3295461"/>
              <a:gd name="connsiteX7" fmla="*/ 6437441 w 7147863"/>
              <a:gd name="connsiteY7" fmla="*/ 190122 h 3295461"/>
              <a:gd name="connsiteX8" fmla="*/ 6328799 w 7147863"/>
              <a:gd name="connsiteY8" fmla="*/ 172015 h 3295461"/>
              <a:gd name="connsiteX9" fmla="*/ 5776538 w 7147863"/>
              <a:gd name="connsiteY9" fmla="*/ 108641 h 3295461"/>
              <a:gd name="connsiteX10" fmla="*/ 5459667 w 7147863"/>
              <a:gd name="connsiteY10" fmla="*/ 63374 h 3295461"/>
              <a:gd name="connsiteX11" fmla="*/ 4183128 w 7147863"/>
              <a:gd name="connsiteY11" fmla="*/ 54320 h 3295461"/>
              <a:gd name="connsiteX12" fmla="*/ 4047326 w 7147863"/>
              <a:gd name="connsiteY12" fmla="*/ 36213 h 3295461"/>
              <a:gd name="connsiteX13" fmla="*/ 3920578 w 7147863"/>
              <a:gd name="connsiteY13" fmla="*/ 27160 h 3295461"/>
              <a:gd name="connsiteX14" fmla="*/ 3766669 w 7147863"/>
              <a:gd name="connsiteY14" fmla="*/ 9053 h 3295461"/>
              <a:gd name="connsiteX15" fmla="*/ 1874494 w 7147863"/>
              <a:gd name="connsiteY15" fmla="*/ 0 h 3295461"/>
              <a:gd name="connsiteX16" fmla="*/ 887667 w 7147863"/>
              <a:gd name="connsiteY16" fmla="*/ 9053 h 3295461"/>
              <a:gd name="connsiteX17" fmla="*/ 398780 w 7147863"/>
              <a:gd name="connsiteY17" fmla="*/ 72427 h 3295461"/>
              <a:gd name="connsiteX18" fmla="*/ 292612 w 7147863"/>
              <a:gd name="connsiteY18" fmla="*/ 66895 h 3295461"/>
              <a:gd name="connsiteX19" fmla="*/ 135521 w 7147863"/>
              <a:gd name="connsiteY19" fmla="*/ 105505 h 3295461"/>
              <a:gd name="connsiteX20" fmla="*/ 41752 w 7147863"/>
              <a:gd name="connsiteY20" fmla="*/ 181703 h 3295461"/>
              <a:gd name="connsiteX21" fmla="*/ 11744 w 7147863"/>
              <a:gd name="connsiteY21" fmla="*/ 249849 h 3295461"/>
              <a:gd name="connsiteX22" fmla="*/ 427 w 7147863"/>
              <a:gd name="connsiteY22" fmla="*/ 344031 h 3295461"/>
              <a:gd name="connsiteX23" fmla="*/ 14008 w 7147863"/>
              <a:gd name="connsiteY23" fmla="*/ 1851432 h 3295461"/>
              <a:gd name="connsiteX24" fmla="*/ 18534 w 7147863"/>
              <a:gd name="connsiteY24" fmla="*/ 2145671 h 3295461"/>
              <a:gd name="connsiteX25" fmla="*/ 118122 w 7147863"/>
              <a:gd name="connsiteY25" fmla="*/ 2227152 h 3295461"/>
              <a:gd name="connsiteX26" fmla="*/ 262978 w 7147863"/>
              <a:gd name="connsiteY26" fmla="*/ 2317687 h 3295461"/>
              <a:gd name="connsiteX27" fmla="*/ 371619 w 7147863"/>
              <a:gd name="connsiteY27" fmla="*/ 2372007 h 3295461"/>
              <a:gd name="connsiteX28" fmla="*/ 543635 w 7147863"/>
              <a:gd name="connsiteY28" fmla="*/ 2426328 h 3295461"/>
              <a:gd name="connsiteX29" fmla="*/ 815239 w 7147863"/>
              <a:gd name="connsiteY29" fmla="*/ 2525916 h 3295461"/>
              <a:gd name="connsiteX30" fmla="*/ 2834162 w 7147863"/>
              <a:gd name="connsiteY30" fmla="*/ 3114392 h 3295461"/>
              <a:gd name="connsiteX31" fmla="*/ 3341156 w 7147863"/>
              <a:gd name="connsiteY31" fmla="*/ 3241140 h 3295461"/>
              <a:gd name="connsiteX32" fmla="*/ 3639920 w 7147863"/>
              <a:gd name="connsiteY32" fmla="*/ 3277354 h 3295461"/>
              <a:gd name="connsiteX33" fmla="*/ 4554320 w 7147863"/>
              <a:gd name="connsiteY33" fmla="*/ 3286407 h 3295461"/>
              <a:gd name="connsiteX34" fmla="*/ 5975714 w 7147863"/>
              <a:gd name="connsiteY34" fmla="*/ 3295461 h 3295461"/>
              <a:gd name="connsiteX35" fmla="*/ 6292586 w 7147863"/>
              <a:gd name="connsiteY35" fmla="*/ 3286407 h 3295461"/>
              <a:gd name="connsiteX36" fmla="*/ 6446494 w 7147863"/>
              <a:gd name="connsiteY36" fmla="*/ 3277354 h 3295461"/>
              <a:gd name="connsiteX37" fmla="*/ 6699992 w 7147863"/>
              <a:gd name="connsiteY37" fmla="*/ 3268300 h 3295461"/>
              <a:gd name="connsiteX38" fmla="*/ 6958015 w 7147863"/>
              <a:gd name="connsiteY38" fmla="*/ 3177766 h 3295461"/>
              <a:gd name="connsiteX39" fmla="*/ 7089291 w 7147863"/>
              <a:gd name="connsiteY39" fmla="*/ 2987643 h 3295461"/>
              <a:gd name="connsiteX40" fmla="*/ 7107397 w 7147863"/>
              <a:gd name="connsiteY40" fmla="*/ 2879001 h 3295461"/>
              <a:gd name="connsiteX41" fmla="*/ 7125504 w 7147863"/>
              <a:gd name="connsiteY41" fmla="*/ 2779413 h 3295461"/>
              <a:gd name="connsiteX42" fmla="*/ 7134558 w 7147863"/>
              <a:gd name="connsiteY42" fmla="*/ 2444435 h 3295461"/>
              <a:gd name="connsiteX43" fmla="*/ 7147244 w 7147863"/>
              <a:gd name="connsiteY43" fmla="*/ 1294306 h 3295461"/>
              <a:gd name="connsiteX44" fmla="*/ 7113329 w 7147863"/>
              <a:gd name="connsiteY44" fmla="*/ 413022 h 3295461"/>
              <a:gd name="connsiteX0" fmla="*/ 7113329 w 7147863"/>
              <a:gd name="connsiteY0" fmla="*/ 413022 h 3295461"/>
              <a:gd name="connsiteX1" fmla="*/ 7010884 w 7147863"/>
              <a:gd name="connsiteY1" fmla="*/ 254950 h 3295461"/>
              <a:gd name="connsiteX2" fmla="*/ 6962542 w 7147863"/>
              <a:gd name="connsiteY2" fmla="*/ 244443 h 3295461"/>
              <a:gd name="connsiteX3" fmla="*/ 6772419 w 7147863"/>
              <a:gd name="connsiteY3" fmla="*/ 226336 h 3295461"/>
              <a:gd name="connsiteX4" fmla="*/ 6709045 w 7147863"/>
              <a:gd name="connsiteY4" fmla="*/ 217283 h 3295461"/>
              <a:gd name="connsiteX5" fmla="*/ 6582296 w 7147863"/>
              <a:gd name="connsiteY5" fmla="*/ 208229 h 3295461"/>
              <a:gd name="connsiteX6" fmla="*/ 6518922 w 7147863"/>
              <a:gd name="connsiteY6" fmla="*/ 199176 h 3295461"/>
              <a:gd name="connsiteX7" fmla="*/ 6437441 w 7147863"/>
              <a:gd name="connsiteY7" fmla="*/ 190122 h 3295461"/>
              <a:gd name="connsiteX8" fmla="*/ 6328799 w 7147863"/>
              <a:gd name="connsiteY8" fmla="*/ 172015 h 3295461"/>
              <a:gd name="connsiteX9" fmla="*/ 5776538 w 7147863"/>
              <a:gd name="connsiteY9" fmla="*/ 108641 h 3295461"/>
              <a:gd name="connsiteX10" fmla="*/ 5459667 w 7147863"/>
              <a:gd name="connsiteY10" fmla="*/ 63374 h 3295461"/>
              <a:gd name="connsiteX11" fmla="*/ 4183128 w 7147863"/>
              <a:gd name="connsiteY11" fmla="*/ 54320 h 3295461"/>
              <a:gd name="connsiteX12" fmla="*/ 4047326 w 7147863"/>
              <a:gd name="connsiteY12" fmla="*/ 36213 h 3295461"/>
              <a:gd name="connsiteX13" fmla="*/ 3920578 w 7147863"/>
              <a:gd name="connsiteY13" fmla="*/ 27160 h 3295461"/>
              <a:gd name="connsiteX14" fmla="*/ 3766669 w 7147863"/>
              <a:gd name="connsiteY14" fmla="*/ 9053 h 3295461"/>
              <a:gd name="connsiteX15" fmla="*/ 1874494 w 7147863"/>
              <a:gd name="connsiteY15" fmla="*/ 0 h 3295461"/>
              <a:gd name="connsiteX16" fmla="*/ 887667 w 7147863"/>
              <a:gd name="connsiteY16" fmla="*/ 9053 h 3295461"/>
              <a:gd name="connsiteX17" fmla="*/ 428413 w 7147863"/>
              <a:gd name="connsiteY17" fmla="*/ 42794 h 3295461"/>
              <a:gd name="connsiteX18" fmla="*/ 292612 w 7147863"/>
              <a:gd name="connsiteY18" fmla="*/ 66895 h 3295461"/>
              <a:gd name="connsiteX19" fmla="*/ 135521 w 7147863"/>
              <a:gd name="connsiteY19" fmla="*/ 105505 h 3295461"/>
              <a:gd name="connsiteX20" fmla="*/ 41752 w 7147863"/>
              <a:gd name="connsiteY20" fmla="*/ 181703 h 3295461"/>
              <a:gd name="connsiteX21" fmla="*/ 11744 w 7147863"/>
              <a:gd name="connsiteY21" fmla="*/ 249849 h 3295461"/>
              <a:gd name="connsiteX22" fmla="*/ 427 w 7147863"/>
              <a:gd name="connsiteY22" fmla="*/ 344031 h 3295461"/>
              <a:gd name="connsiteX23" fmla="*/ 14008 w 7147863"/>
              <a:gd name="connsiteY23" fmla="*/ 1851432 h 3295461"/>
              <a:gd name="connsiteX24" fmla="*/ 18534 w 7147863"/>
              <a:gd name="connsiteY24" fmla="*/ 2145671 h 3295461"/>
              <a:gd name="connsiteX25" fmla="*/ 118122 w 7147863"/>
              <a:gd name="connsiteY25" fmla="*/ 2227152 h 3295461"/>
              <a:gd name="connsiteX26" fmla="*/ 262978 w 7147863"/>
              <a:gd name="connsiteY26" fmla="*/ 2317687 h 3295461"/>
              <a:gd name="connsiteX27" fmla="*/ 371619 w 7147863"/>
              <a:gd name="connsiteY27" fmla="*/ 2372007 h 3295461"/>
              <a:gd name="connsiteX28" fmla="*/ 543635 w 7147863"/>
              <a:gd name="connsiteY28" fmla="*/ 2426328 h 3295461"/>
              <a:gd name="connsiteX29" fmla="*/ 815239 w 7147863"/>
              <a:gd name="connsiteY29" fmla="*/ 2525916 h 3295461"/>
              <a:gd name="connsiteX30" fmla="*/ 2834162 w 7147863"/>
              <a:gd name="connsiteY30" fmla="*/ 3114392 h 3295461"/>
              <a:gd name="connsiteX31" fmla="*/ 3341156 w 7147863"/>
              <a:gd name="connsiteY31" fmla="*/ 3241140 h 3295461"/>
              <a:gd name="connsiteX32" fmla="*/ 3639920 w 7147863"/>
              <a:gd name="connsiteY32" fmla="*/ 3277354 h 3295461"/>
              <a:gd name="connsiteX33" fmla="*/ 4554320 w 7147863"/>
              <a:gd name="connsiteY33" fmla="*/ 3286407 h 3295461"/>
              <a:gd name="connsiteX34" fmla="*/ 5975714 w 7147863"/>
              <a:gd name="connsiteY34" fmla="*/ 3295461 h 3295461"/>
              <a:gd name="connsiteX35" fmla="*/ 6292586 w 7147863"/>
              <a:gd name="connsiteY35" fmla="*/ 3286407 h 3295461"/>
              <a:gd name="connsiteX36" fmla="*/ 6446494 w 7147863"/>
              <a:gd name="connsiteY36" fmla="*/ 3277354 h 3295461"/>
              <a:gd name="connsiteX37" fmla="*/ 6699992 w 7147863"/>
              <a:gd name="connsiteY37" fmla="*/ 3268300 h 3295461"/>
              <a:gd name="connsiteX38" fmla="*/ 6958015 w 7147863"/>
              <a:gd name="connsiteY38" fmla="*/ 3177766 h 3295461"/>
              <a:gd name="connsiteX39" fmla="*/ 7089291 w 7147863"/>
              <a:gd name="connsiteY39" fmla="*/ 2987643 h 3295461"/>
              <a:gd name="connsiteX40" fmla="*/ 7107397 w 7147863"/>
              <a:gd name="connsiteY40" fmla="*/ 2879001 h 3295461"/>
              <a:gd name="connsiteX41" fmla="*/ 7125504 w 7147863"/>
              <a:gd name="connsiteY41" fmla="*/ 2779413 h 3295461"/>
              <a:gd name="connsiteX42" fmla="*/ 7134558 w 7147863"/>
              <a:gd name="connsiteY42" fmla="*/ 2444435 h 3295461"/>
              <a:gd name="connsiteX43" fmla="*/ 7147244 w 7147863"/>
              <a:gd name="connsiteY43" fmla="*/ 1294306 h 3295461"/>
              <a:gd name="connsiteX44" fmla="*/ 7113329 w 7147863"/>
              <a:gd name="connsiteY44" fmla="*/ 413022 h 3295461"/>
              <a:gd name="connsiteX0" fmla="*/ 7113329 w 7147863"/>
              <a:gd name="connsiteY0" fmla="*/ 413022 h 3295461"/>
              <a:gd name="connsiteX1" fmla="*/ 7010884 w 7147863"/>
              <a:gd name="connsiteY1" fmla="*/ 254950 h 3295461"/>
              <a:gd name="connsiteX2" fmla="*/ 6962542 w 7147863"/>
              <a:gd name="connsiteY2" fmla="*/ 244443 h 3295461"/>
              <a:gd name="connsiteX3" fmla="*/ 6772419 w 7147863"/>
              <a:gd name="connsiteY3" fmla="*/ 226336 h 3295461"/>
              <a:gd name="connsiteX4" fmla="*/ 6709045 w 7147863"/>
              <a:gd name="connsiteY4" fmla="*/ 217283 h 3295461"/>
              <a:gd name="connsiteX5" fmla="*/ 6582296 w 7147863"/>
              <a:gd name="connsiteY5" fmla="*/ 208229 h 3295461"/>
              <a:gd name="connsiteX6" fmla="*/ 6518922 w 7147863"/>
              <a:gd name="connsiteY6" fmla="*/ 199176 h 3295461"/>
              <a:gd name="connsiteX7" fmla="*/ 6437441 w 7147863"/>
              <a:gd name="connsiteY7" fmla="*/ 190122 h 3295461"/>
              <a:gd name="connsiteX8" fmla="*/ 6328799 w 7147863"/>
              <a:gd name="connsiteY8" fmla="*/ 172015 h 3295461"/>
              <a:gd name="connsiteX9" fmla="*/ 5776538 w 7147863"/>
              <a:gd name="connsiteY9" fmla="*/ 108641 h 3295461"/>
              <a:gd name="connsiteX10" fmla="*/ 5459667 w 7147863"/>
              <a:gd name="connsiteY10" fmla="*/ 63374 h 3295461"/>
              <a:gd name="connsiteX11" fmla="*/ 4183128 w 7147863"/>
              <a:gd name="connsiteY11" fmla="*/ 54320 h 3295461"/>
              <a:gd name="connsiteX12" fmla="*/ 4047326 w 7147863"/>
              <a:gd name="connsiteY12" fmla="*/ 36213 h 3295461"/>
              <a:gd name="connsiteX13" fmla="*/ 3920578 w 7147863"/>
              <a:gd name="connsiteY13" fmla="*/ 27160 h 3295461"/>
              <a:gd name="connsiteX14" fmla="*/ 3766669 w 7147863"/>
              <a:gd name="connsiteY14" fmla="*/ 9053 h 3295461"/>
              <a:gd name="connsiteX15" fmla="*/ 1874494 w 7147863"/>
              <a:gd name="connsiteY15" fmla="*/ 0 h 3295461"/>
              <a:gd name="connsiteX16" fmla="*/ 887667 w 7147863"/>
              <a:gd name="connsiteY16" fmla="*/ 9053 h 3295461"/>
              <a:gd name="connsiteX17" fmla="*/ 428413 w 7147863"/>
              <a:gd name="connsiteY17" fmla="*/ 42794 h 3295461"/>
              <a:gd name="connsiteX18" fmla="*/ 292612 w 7147863"/>
              <a:gd name="connsiteY18" fmla="*/ 66895 h 3295461"/>
              <a:gd name="connsiteX19" fmla="*/ 135521 w 7147863"/>
              <a:gd name="connsiteY19" fmla="*/ 105505 h 3295461"/>
              <a:gd name="connsiteX20" fmla="*/ 41752 w 7147863"/>
              <a:gd name="connsiteY20" fmla="*/ 181703 h 3295461"/>
              <a:gd name="connsiteX21" fmla="*/ 11744 w 7147863"/>
              <a:gd name="connsiteY21" fmla="*/ 249849 h 3295461"/>
              <a:gd name="connsiteX22" fmla="*/ 427 w 7147863"/>
              <a:gd name="connsiteY22" fmla="*/ 297464 h 3295461"/>
              <a:gd name="connsiteX23" fmla="*/ 14008 w 7147863"/>
              <a:gd name="connsiteY23" fmla="*/ 1851432 h 3295461"/>
              <a:gd name="connsiteX24" fmla="*/ 18534 w 7147863"/>
              <a:gd name="connsiteY24" fmla="*/ 2145671 h 3295461"/>
              <a:gd name="connsiteX25" fmla="*/ 118122 w 7147863"/>
              <a:gd name="connsiteY25" fmla="*/ 2227152 h 3295461"/>
              <a:gd name="connsiteX26" fmla="*/ 262978 w 7147863"/>
              <a:gd name="connsiteY26" fmla="*/ 2317687 h 3295461"/>
              <a:gd name="connsiteX27" fmla="*/ 371619 w 7147863"/>
              <a:gd name="connsiteY27" fmla="*/ 2372007 h 3295461"/>
              <a:gd name="connsiteX28" fmla="*/ 543635 w 7147863"/>
              <a:gd name="connsiteY28" fmla="*/ 2426328 h 3295461"/>
              <a:gd name="connsiteX29" fmla="*/ 815239 w 7147863"/>
              <a:gd name="connsiteY29" fmla="*/ 2525916 h 3295461"/>
              <a:gd name="connsiteX30" fmla="*/ 2834162 w 7147863"/>
              <a:gd name="connsiteY30" fmla="*/ 3114392 h 3295461"/>
              <a:gd name="connsiteX31" fmla="*/ 3341156 w 7147863"/>
              <a:gd name="connsiteY31" fmla="*/ 3241140 h 3295461"/>
              <a:gd name="connsiteX32" fmla="*/ 3639920 w 7147863"/>
              <a:gd name="connsiteY32" fmla="*/ 3277354 h 3295461"/>
              <a:gd name="connsiteX33" fmla="*/ 4554320 w 7147863"/>
              <a:gd name="connsiteY33" fmla="*/ 3286407 h 3295461"/>
              <a:gd name="connsiteX34" fmla="*/ 5975714 w 7147863"/>
              <a:gd name="connsiteY34" fmla="*/ 3295461 h 3295461"/>
              <a:gd name="connsiteX35" fmla="*/ 6292586 w 7147863"/>
              <a:gd name="connsiteY35" fmla="*/ 3286407 h 3295461"/>
              <a:gd name="connsiteX36" fmla="*/ 6446494 w 7147863"/>
              <a:gd name="connsiteY36" fmla="*/ 3277354 h 3295461"/>
              <a:gd name="connsiteX37" fmla="*/ 6699992 w 7147863"/>
              <a:gd name="connsiteY37" fmla="*/ 3268300 h 3295461"/>
              <a:gd name="connsiteX38" fmla="*/ 6958015 w 7147863"/>
              <a:gd name="connsiteY38" fmla="*/ 3177766 h 3295461"/>
              <a:gd name="connsiteX39" fmla="*/ 7089291 w 7147863"/>
              <a:gd name="connsiteY39" fmla="*/ 2987643 h 3295461"/>
              <a:gd name="connsiteX40" fmla="*/ 7107397 w 7147863"/>
              <a:gd name="connsiteY40" fmla="*/ 2879001 h 3295461"/>
              <a:gd name="connsiteX41" fmla="*/ 7125504 w 7147863"/>
              <a:gd name="connsiteY41" fmla="*/ 2779413 h 3295461"/>
              <a:gd name="connsiteX42" fmla="*/ 7134558 w 7147863"/>
              <a:gd name="connsiteY42" fmla="*/ 2444435 h 3295461"/>
              <a:gd name="connsiteX43" fmla="*/ 7147244 w 7147863"/>
              <a:gd name="connsiteY43" fmla="*/ 1294306 h 3295461"/>
              <a:gd name="connsiteX44" fmla="*/ 7113329 w 7147863"/>
              <a:gd name="connsiteY44" fmla="*/ 413022 h 3295461"/>
              <a:gd name="connsiteX0" fmla="*/ 7125800 w 7160334"/>
              <a:gd name="connsiteY0" fmla="*/ 413022 h 3295461"/>
              <a:gd name="connsiteX1" fmla="*/ 7023355 w 7160334"/>
              <a:gd name="connsiteY1" fmla="*/ 254950 h 3295461"/>
              <a:gd name="connsiteX2" fmla="*/ 6975013 w 7160334"/>
              <a:gd name="connsiteY2" fmla="*/ 244443 h 3295461"/>
              <a:gd name="connsiteX3" fmla="*/ 6784890 w 7160334"/>
              <a:gd name="connsiteY3" fmla="*/ 226336 h 3295461"/>
              <a:gd name="connsiteX4" fmla="*/ 6721516 w 7160334"/>
              <a:gd name="connsiteY4" fmla="*/ 217283 h 3295461"/>
              <a:gd name="connsiteX5" fmla="*/ 6594767 w 7160334"/>
              <a:gd name="connsiteY5" fmla="*/ 208229 h 3295461"/>
              <a:gd name="connsiteX6" fmla="*/ 6531393 w 7160334"/>
              <a:gd name="connsiteY6" fmla="*/ 199176 h 3295461"/>
              <a:gd name="connsiteX7" fmla="*/ 6449912 w 7160334"/>
              <a:gd name="connsiteY7" fmla="*/ 190122 h 3295461"/>
              <a:gd name="connsiteX8" fmla="*/ 6341270 w 7160334"/>
              <a:gd name="connsiteY8" fmla="*/ 172015 h 3295461"/>
              <a:gd name="connsiteX9" fmla="*/ 5789009 w 7160334"/>
              <a:gd name="connsiteY9" fmla="*/ 108641 h 3295461"/>
              <a:gd name="connsiteX10" fmla="*/ 5472138 w 7160334"/>
              <a:gd name="connsiteY10" fmla="*/ 63374 h 3295461"/>
              <a:gd name="connsiteX11" fmla="*/ 4195599 w 7160334"/>
              <a:gd name="connsiteY11" fmla="*/ 54320 h 3295461"/>
              <a:gd name="connsiteX12" fmla="*/ 4059797 w 7160334"/>
              <a:gd name="connsiteY12" fmla="*/ 36213 h 3295461"/>
              <a:gd name="connsiteX13" fmla="*/ 3933049 w 7160334"/>
              <a:gd name="connsiteY13" fmla="*/ 27160 h 3295461"/>
              <a:gd name="connsiteX14" fmla="*/ 3779140 w 7160334"/>
              <a:gd name="connsiteY14" fmla="*/ 9053 h 3295461"/>
              <a:gd name="connsiteX15" fmla="*/ 1886965 w 7160334"/>
              <a:gd name="connsiteY15" fmla="*/ 0 h 3295461"/>
              <a:gd name="connsiteX16" fmla="*/ 900138 w 7160334"/>
              <a:gd name="connsiteY16" fmla="*/ 9053 h 3295461"/>
              <a:gd name="connsiteX17" fmla="*/ 440884 w 7160334"/>
              <a:gd name="connsiteY17" fmla="*/ 42794 h 3295461"/>
              <a:gd name="connsiteX18" fmla="*/ 305083 w 7160334"/>
              <a:gd name="connsiteY18" fmla="*/ 66895 h 3295461"/>
              <a:gd name="connsiteX19" fmla="*/ 147992 w 7160334"/>
              <a:gd name="connsiteY19" fmla="*/ 105505 h 3295461"/>
              <a:gd name="connsiteX20" fmla="*/ 54223 w 7160334"/>
              <a:gd name="connsiteY20" fmla="*/ 181703 h 3295461"/>
              <a:gd name="connsiteX21" fmla="*/ 24215 w 7160334"/>
              <a:gd name="connsiteY21" fmla="*/ 249849 h 3295461"/>
              <a:gd name="connsiteX22" fmla="*/ 198 w 7160334"/>
              <a:gd name="connsiteY22" fmla="*/ 504897 h 3295461"/>
              <a:gd name="connsiteX23" fmla="*/ 26479 w 7160334"/>
              <a:gd name="connsiteY23" fmla="*/ 1851432 h 3295461"/>
              <a:gd name="connsiteX24" fmla="*/ 31005 w 7160334"/>
              <a:gd name="connsiteY24" fmla="*/ 2145671 h 3295461"/>
              <a:gd name="connsiteX25" fmla="*/ 130593 w 7160334"/>
              <a:gd name="connsiteY25" fmla="*/ 2227152 h 3295461"/>
              <a:gd name="connsiteX26" fmla="*/ 275449 w 7160334"/>
              <a:gd name="connsiteY26" fmla="*/ 2317687 h 3295461"/>
              <a:gd name="connsiteX27" fmla="*/ 384090 w 7160334"/>
              <a:gd name="connsiteY27" fmla="*/ 2372007 h 3295461"/>
              <a:gd name="connsiteX28" fmla="*/ 556106 w 7160334"/>
              <a:gd name="connsiteY28" fmla="*/ 2426328 h 3295461"/>
              <a:gd name="connsiteX29" fmla="*/ 827710 w 7160334"/>
              <a:gd name="connsiteY29" fmla="*/ 2525916 h 3295461"/>
              <a:gd name="connsiteX30" fmla="*/ 2846633 w 7160334"/>
              <a:gd name="connsiteY30" fmla="*/ 3114392 h 3295461"/>
              <a:gd name="connsiteX31" fmla="*/ 3353627 w 7160334"/>
              <a:gd name="connsiteY31" fmla="*/ 3241140 h 3295461"/>
              <a:gd name="connsiteX32" fmla="*/ 3652391 w 7160334"/>
              <a:gd name="connsiteY32" fmla="*/ 3277354 h 3295461"/>
              <a:gd name="connsiteX33" fmla="*/ 4566791 w 7160334"/>
              <a:gd name="connsiteY33" fmla="*/ 3286407 h 3295461"/>
              <a:gd name="connsiteX34" fmla="*/ 5988185 w 7160334"/>
              <a:gd name="connsiteY34" fmla="*/ 3295461 h 3295461"/>
              <a:gd name="connsiteX35" fmla="*/ 6305057 w 7160334"/>
              <a:gd name="connsiteY35" fmla="*/ 3286407 h 3295461"/>
              <a:gd name="connsiteX36" fmla="*/ 6458965 w 7160334"/>
              <a:gd name="connsiteY36" fmla="*/ 3277354 h 3295461"/>
              <a:gd name="connsiteX37" fmla="*/ 6712463 w 7160334"/>
              <a:gd name="connsiteY37" fmla="*/ 3268300 h 3295461"/>
              <a:gd name="connsiteX38" fmla="*/ 6970486 w 7160334"/>
              <a:gd name="connsiteY38" fmla="*/ 3177766 h 3295461"/>
              <a:gd name="connsiteX39" fmla="*/ 7101762 w 7160334"/>
              <a:gd name="connsiteY39" fmla="*/ 2987643 h 3295461"/>
              <a:gd name="connsiteX40" fmla="*/ 7119868 w 7160334"/>
              <a:gd name="connsiteY40" fmla="*/ 2879001 h 3295461"/>
              <a:gd name="connsiteX41" fmla="*/ 7137975 w 7160334"/>
              <a:gd name="connsiteY41" fmla="*/ 2779413 h 3295461"/>
              <a:gd name="connsiteX42" fmla="*/ 7147029 w 7160334"/>
              <a:gd name="connsiteY42" fmla="*/ 2444435 h 3295461"/>
              <a:gd name="connsiteX43" fmla="*/ 7159715 w 7160334"/>
              <a:gd name="connsiteY43" fmla="*/ 1294306 h 3295461"/>
              <a:gd name="connsiteX44" fmla="*/ 7125800 w 7160334"/>
              <a:gd name="connsiteY44" fmla="*/ 413022 h 3295461"/>
              <a:gd name="connsiteX0" fmla="*/ 7125800 w 7160334"/>
              <a:gd name="connsiteY0" fmla="*/ 413022 h 3295461"/>
              <a:gd name="connsiteX1" fmla="*/ 7023355 w 7160334"/>
              <a:gd name="connsiteY1" fmla="*/ 254950 h 3295461"/>
              <a:gd name="connsiteX2" fmla="*/ 6975013 w 7160334"/>
              <a:gd name="connsiteY2" fmla="*/ 244443 h 3295461"/>
              <a:gd name="connsiteX3" fmla="*/ 6784890 w 7160334"/>
              <a:gd name="connsiteY3" fmla="*/ 226336 h 3295461"/>
              <a:gd name="connsiteX4" fmla="*/ 6721516 w 7160334"/>
              <a:gd name="connsiteY4" fmla="*/ 217283 h 3295461"/>
              <a:gd name="connsiteX5" fmla="*/ 6594767 w 7160334"/>
              <a:gd name="connsiteY5" fmla="*/ 208229 h 3295461"/>
              <a:gd name="connsiteX6" fmla="*/ 6531393 w 7160334"/>
              <a:gd name="connsiteY6" fmla="*/ 199176 h 3295461"/>
              <a:gd name="connsiteX7" fmla="*/ 6449912 w 7160334"/>
              <a:gd name="connsiteY7" fmla="*/ 190122 h 3295461"/>
              <a:gd name="connsiteX8" fmla="*/ 6341270 w 7160334"/>
              <a:gd name="connsiteY8" fmla="*/ 172015 h 3295461"/>
              <a:gd name="connsiteX9" fmla="*/ 5789009 w 7160334"/>
              <a:gd name="connsiteY9" fmla="*/ 108641 h 3295461"/>
              <a:gd name="connsiteX10" fmla="*/ 5472138 w 7160334"/>
              <a:gd name="connsiteY10" fmla="*/ 63374 h 3295461"/>
              <a:gd name="connsiteX11" fmla="*/ 4195599 w 7160334"/>
              <a:gd name="connsiteY11" fmla="*/ 54320 h 3295461"/>
              <a:gd name="connsiteX12" fmla="*/ 4059797 w 7160334"/>
              <a:gd name="connsiteY12" fmla="*/ 36213 h 3295461"/>
              <a:gd name="connsiteX13" fmla="*/ 3933049 w 7160334"/>
              <a:gd name="connsiteY13" fmla="*/ 27160 h 3295461"/>
              <a:gd name="connsiteX14" fmla="*/ 3779140 w 7160334"/>
              <a:gd name="connsiteY14" fmla="*/ 9053 h 3295461"/>
              <a:gd name="connsiteX15" fmla="*/ 1886965 w 7160334"/>
              <a:gd name="connsiteY15" fmla="*/ 0 h 3295461"/>
              <a:gd name="connsiteX16" fmla="*/ 900138 w 7160334"/>
              <a:gd name="connsiteY16" fmla="*/ 9053 h 3295461"/>
              <a:gd name="connsiteX17" fmla="*/ 440884 w 7160334"/>
              <a:gd name="connsiteY17" fmla="*/ 42794 h 3295461"/>
              <a:gd name="connsiteX18" fmla="*/ 305083 w 7160334"/>
              <a:gd name="connsiteY18" fmla="*/ 66895 h 3295461"/>
              <a:gd name="connsiteX19" fmla="*/ 147992 w 7160334"/>
              <a:gd name="connsiteY19" fmla="*/ 105505 h 3295461"/>
              <a:gd name="connsiteX20" fmla="*/ 54223 w 7160334"/>
              <a:gd name="connsiteY20" fmla="*/ 181703 h 3295461"/>
              <a:gd name="connsiteX21" fmla="*/ 24215 w 7160334"/>
              <a:gd name="connsiteY21" fmla="*/ 249849 h 3295461"/>
              <a:gd name="connsiteX22" fmla="*/ 198 w 7160334"/>
              <a:gd name="connsiteY22" fmla="*/ 504897 h 3295461"/>
              <a:gd name="connsiteX23" fmla="*/ 26479 w 7160334"/>
              <a:gd name="connsiteY23" fmla="*/ 1851432 h 3295461"/>
              <a:gd name="connsiteX24" fmla="*/ 31005 w 7160334"/>
              <a:gd name="connsiteY24" fmla="*/ 2145671 h 3295461"/>
              <a:gd name="connsiteX25" fmla="*/ 130593 w 7160334"/>
              <a:gd name="connsiteY25" fmla="*/ 2227152 h 3295461"/>
              <a:gd name="connsiteX26" fmla="*/ 275449 w 7160334"/>
              <a:gd name="connsiteY26" fmla="*/ 2317687 h 3295461"/>
              <a:gd name="connsiteX27" fmla="*/ 384090 w 7160334"/>
              <a:gd name="connsiteY27" fmla="*/ 2372007 h 3295461"/>
              <a:gd name="connsiteX28" fmla="*/ 556106 w 7160334"/>
              <a:gd name="connsiteY28" fmla="*/ 2426328 h 3295461"/>
              <a:gd name="connsiteX29" fmla="*/ 56939 w 7160334"/>
              <a:gd name="connsiteY29" fmla="*/ 3227183 h 3295461"/>
              <a:gd name="connsiteX30" fmla="*/ 827710 w 7160334"/>
              <a:gd name="connsiteY30" fmla="*/ 2525916 h 3295461"/>
              <a:gd name="connsiteX31" fmla="*/ 2846633 w 7160334"/>
              <a:gd name="connsiteY31" fmla="*/ 3114392 h 3295461"/>
              <a:gd name="connsiteX32" fmla="*/ 3353627 w 7160334"/>
              <a:gd name="connsiteY32" fmla="*/ 3241140 h 3295461"/>
              <a:gd name="connsiteX33" fmla="*/ 3652391 w 7160334"/>
              <a:gd name="connsiteY33" fmla="*/ 3277354 h 3295461"/>
              <a:gd name="connsiteX34" fmla="*/ 4566791 w 7160334"/>
              <a:gd name="connsiteY34" fmla="*/ 3286407 h 3295461"/>
              <a:gd name="connsiteX35" fmla="*/ 5988185 w 7160334"/>
              <a:gd name="connsiteY35" fmla="*/ 3295461 h 3295461"/>
              <a:gd name="connsiteX36" fmla="*/ 6305057 w 7160334"/>
              <a:gd name="connsiteY36" fmla="*/ 3286407 h 3295461"/>
              <a:gd name="connsiteX37" fmla="*/ 6458965 w 7160334"/>
              <a:gd name="connsiteY37" fmla="*/ 3277354 h 3295461"/>
              <a:gd name="connsiteX38" fmla="*/ 6712463 w 7160334"/>
              <a:gd name="connsiteY38" fmla="*/ 3268300 h 3295461"/>
              <a:gd name="connsiteX39" fmla="*/ 6970486 w 7160334"/>
              <a:gd name="connsiteY39" fmla="*/ 3177766 h 3295461"/>
              <a:gd name="connsiteX40" fmla="*/ 7101762 w 7160334"/>
              <a:gd name="connsiteY40" fmla="*/ 2987643 h 3295461"/>
              <a:gd name="connsiteX41" fmla="*/ 7119868 w 7160334"/>
              <a:gd name="connsiteY41" fmla="*/ 2879001 h 3295461"/>
              <a:gd name="connsiteX42" fmla="*/ 7137975 w 7160334"/>
              <a:gd name="connsiteY42" fmla="*/ 2779413 h 3295461"/>
              <a:gd name="connsiteX43" fmla="*/ 7147029 w 7160334"/>
              <a:gd name="connsiteY43" fmla="*/ 2444435 h 3295461"/>
              <a:gd name="connsiteX44" fmla="*/ 7159715 w 7160334"/>
              <a:gd name="connsiteY44" fmla="*/ 1294306 h 3295461"/>
              <a:gd name="connsiteX45" fmla="*/ 7125800 w 7160334"/>
              <a:gd name="connsiteY45" fmla="*/ 413022 h 3295461"/>
              <a:gd name="connsiteX0" fmla="*/ 7125800 w 7160334"/>
              <a:gd name="connsiteY0" fmla="*/ 413022 h 3295461"/>
              <a:gd name="connsiteX1" fmla="*/ 7023355 w 7160334"/>
              <a:gd name="connsiteY1" fmla="*/ 254950 h 3295461"/>
              <a:gd name="connsiteX2" fmla="*/ 6975013 w 7160334"/>
              <a:gd name="connsiteY2" fmla="*/ 244443 h 3295461"/>
              <a:gd name="connsiteX3" fmla="*/ 6784890 w 7160334"/>
              <a:gd name="connsiteY3" fmla="*/ 226336 h 3295461"/>
              <a:gd name="connsiteX4" fmla="*/ 6721516 w 7160334"/>
              <a:gd name="connsiteY4" fmla="*/ 217283 h 3295461"/>
              <a:gd name="connsiteX5" fmla="*/ 6594767 w 7160334"/>
              <a:gd name="connsiteY5" fmla="*/ 208229 h 3295461"/>
              <a:gd name="connsiteX6" fmla="*/ 6531393 w 7160334"/>
              <a:gd name="connsiteY6" fmla="*/ 199176 h 3295461"/>
              <a:gd name="connsiteX7" fmla="*/ 6449912 w 7160334"/>
              <a:gd name="connsiteY7" fmla="*/ 190122 h 3295461"/>
              <a:gd name="connsiteX8" fmla="*/ 6341270 w 7160334"/>
              <a:gd name="connsiteY8" fmla="*/ 172015 h 3295461"/>
              <a:gd name="connsiteX9" fmla="*/ 5789009 w 7160334"/>
              <a:gd name="connsiteY9" fmla="*/ 108641 h 3295461"/>
              <a:gd name="connsiteX10" fmla="*/ 5472138 w 7160334"/>
              <a:gd name="connsiteY10" fmla="*/ 63374 h 3295461"/>
              <a:gd name="connsiteX11" fmla="*/ 4195599 w 7160334"/>
              <a:gd name="connsiteY11" fmla="*/ 54320 h 3295461"/>
              <a:gd name="connsiteX12" fmla="*/ 4059797 w 7160334"/>
              <a:gd name="connsiteY12" fmla="*/ 36213 h 3295461"/>
              <a:gd name="connsiteX13" fmla="*/ 3933049 w 7160334"/>
              <a:gd name="connsiteY13" fmla="*/ 27160 h 3295461"/>
              <a:gd name="connsiteX14" fmla="*/ 3779140 w 7160334"/>
              <a:gd name="connsiteY14" fmla="*/ 9053 h 3295461"/>
              <a:gd name="connsiteX15" fmla="*/ 1886965 w 7160334"/>
              <a:gd name="connsiteY15" fmla="*/ 0 h 3295461"/>
              <a:gd name="connsiteX16" fmla="*/ 900138 w 7160334"/>
              <a:gd name="connsiteY16" fmla="*/ 9053 h 3295461"/>
              <a:gd name="connsiteX17" fmla="*/ 440884 w 7160334"/>
              <a:gd name="connsiteY17" fmla="*/ 42794 h 3295461"/>
              <a:gd name="connsiteX18" fmla="*/ 305083 w 7160334"/>
              <a:gd name="connsiteY18" fmla="*/ 66895 h 3295461"/>
              <a:gd name="connsiteX19" fmla="*/ 147992 w 7160334"/>
              <a:gd name="connsiteY19" fmla="*/ 105505 h 3295461"/>
              <a:gd name="connsiteX20" fmla="*/ 54223 w 7160334"/>
              <a:gd name="connsiteY20" fmla="*/ 181703 h 3295461"/>
              <a:gd name="connsiteX21" fmla="*/ 24215 w 7160334"/>
              <a:gd name="connsiteY21" fmla="*/ 249849 h 3295461"/>
              <a:gd name="connsiteX22" fmla="*/ 198 w 7160334"/>
              <a:gd name="connsiteY22" fmla="*/ 504897 h 3295461"/>
              <a:gd name="connsiteX23" fmla="*/ 26479 w 7160334"/>
              <a:gd name="connsiteY23" fmla="*/ 1851432 h 3295461"/>
              <a:gd name="connsiteX24" fmla="*/ 31005 w 7160334"/>
              <a:gd name="connsiteY24" fmla="*/ 2145671 h 3295461"/>
              <a:gd name="connsiteX25" fmla="*/ 130593 w 7160334"/>
              <a:gd name="connsiteY25" fmla="*/ 2227152 h 3295461"/>
              <a:gd name="connsiteX26" fmla="*/ 275449 w 7160334"/>
              <a:gd name="connsiteY26" fmla="*/ 2317687 h 3295461"/>
              <a:gd name="connsiteX27" fmla="*/ 384090 w 7160334"/>
              <a:gd name="connsiteY27" fmla="*/ 2372007 h 3295461"/>
              <a:gd name="connsiteX28" fmla="*/ 556106 w 7160334"/>
              <a:gd name="connsiteY28" fmla="*/ 2426328 h 3295461"/>
              <a:gd name="connsiteX29" fmla="*/ 56939 w 7160334"/>
              <a:gd name="connsiteY29" fmla="*/ 3227183 h 3295461"/>
              <a:gd name="connsiteX30" fmla="*/ 2846633 w 7160334"/>
              <a:gd name="connsiteY30" fmla="*/ 3114392 h 3295461"/>
              <a:gd name="connsiteX31" fmla="*/ 3353627 w 7160334"/>
              <a:gd name="connsiteY31" fmla="*/ 3241140 h 3295461"/>
              <a:gd name="connsiteX32" fmla="*/ 3652391 w 7160334"/>
              <a:gd name="connsiteY32" fmla="*/ 3277354 h 3295461"/>
              <a:gd name="connsiteX33" fmla="*/ 4566791 w 7160334"/>
              <a:gd name="connsiteY33" fmla="*/ 3286407 h 3295461"/>
              <a:gd name="connsiteX34" fmla="*/ 5988185 w 7160334"/>
              <a:gd name="connsiteY34" fmla="*/ 3295461 h 3295461"/>
              <a:gd name="connsiteX35" fmla="*/ 6305057 w 7160334"/>
              <a:gd name="connsiteY35" fmla="*/ 3286407 h 3295461"/>
              <a:gd name="connsiteX36" fmla="*/ 6458965 w 7160334"/>
              <a:gd name="connsiteY36" fmla="*/ 3277354 h 3295461"/>
              <a:gd name="connsiteX37" fmla="*/ 6712463 w 7160334"/>
              <a:gd name="connsiteY37" fmla="*/ 3268300 h 3295461"/>
              <a:gd name="connsiteX38" fmla="*/ 6970486 w 7160334"/>
              <a:gd name="connsiteY38" fmla="*/ 3177766 h 3295461"/>
              <a:gd name="connsiteX39" fmla="*/ 7101762 w 7160334"/>
              <a:gd name="connsiteY39" fmla="*/ 2987643 h 3295461"/>
              <a:gd name="connsiteX40" fmla="*/ 7119868 w 7160334"/>
              <a:gd name="connsiteY40" fmla="*/ 2879001 h 3295461"/>
              <a:gd name="connsiteX41" fmla="*/ 7137975 w 7160334"/>
              <a:gd name="connsiteY41" fmla="*/ 2779413 h 3295461"/>
              <a:gd name="connsiteX42" fmla="*/ 7147029 w 7160334"/>
              <a:gd name="connsiteY42" fmla="*/ 2444435 h 3295461"/>
              <a:gd name="connsiteX43" fmla="*/ 7159715 w 7160334"/>
              <a:gd name="connsiteY43" fmla="*/ 1294306 h 3295461"/>
              <a:gd name="connsiteX44" fmla="*/ 7125800 w 7160334"/>
              <a:gd name="connsiteY44" fmla="*/ 413022 h 3295461"/>
              <a:gd name="connsiteX0" fmla="*/ 7125800 w 7160334"/>
              <a:gd name="connsiteY0" fmla="*/ 413022 h 3295461"/>
              <a:gd name="connsiteX1" fmla="*/ 7023355 w 7160334"/>
              <a:gd name="connsiteY1" fmla="*/ 254950 h 3295461"/>
              <a:gd name="connsiteX2" fmla="*/ 6975013 w 7160334"/>
              <a:gd name="connsiteY2" fmla="*/ 244443 h 3295461"/>
              <a:gd name="connsiteX3" fmla="*/ 6784890 w 7160334"/>
              <a:gd name="connsiteY3" fmla="*/ 226336 h 3295461"/>
              <a:gd name="connsiteX4" fmla="*/ 6721516 w 7160334"/>
              <a:gd name="connsiteY4" fmla="*/ 217283 h 3295461"/>
              <a:gd name="connsiteX5" fmla="*/ 6594767 w 7160334"/>
              <a:gd name="connsiteY5" fmla="*/ 208229 h 3295461"/>
              <a:gd name="connsiteX6" fmla="*/ 6531393 w 7160334"/>
              <a:gd name="connsiteY6" fmla="*/ 199176 h 3295461"/>
              <a:gd name="connsiteX7" fmla="*/ 6449912 w 7160334"/>
              <a:gd name="connsiteY7" fmla="*/ 190122 h 3295461"/>
              <a:gd name="connsiteX8" fmla="*/ 6341270 w 7160334"/>
              <a:gd name="connsiteY8" fmla="*/ 172015 h 3295461"/>
              <a:gd name="connsiteX9" fmla="*/ 5789009 w 7160334"/>
              <a:gd name="connsiteY9" fmla="*/ 108641 h 3295461"/>
              <a:gd name="connsiteX10" fmla="*/ 5472138 w 7160334"/>
              <a:gd name="connsiteY10" fmla="*/ 63374 h 3295461"/>
              <a:gd name="connsiteX11" fmla="*/ 4195599 w 7160334"/>
              <a:gd name="connsiteY11" fmla="*/ 54320 h 3295461"/>
              <a:gd name="connsiteX12" fmla="*/ 4059797 w 7160334"/>
              <a:gd name="connsiteY12" fmla="*/ 36213 h 3295461"/>
              <a:gd name="connsiteX13" fmla="*/ 3933049 w 7160334"/>
              <a:gd name="connsiteY13" fmla="*/ 27160 h 3295461"/>
              <a:gd name="connsiteX14" fmla="*/ 3779140 w 7160334"/>
              <a:gd name="connsiteY14" fmla="*/ 9053 h 3295461"/>
              <a:gd name="connsiteX15" fmla="*/ 1886965 w 7160334"/>
              <a:gd name="connsiteY15" fmla="*/ 0 h 3295461"/>
              <a:gd name="connsiteX16" fmla="*/ 900138 w 7160334"/>
              <a:gd name="connsiteY16" fmla="*/ 9053 h 3295461"/>
              <a:gd name="connsiteX17" fmla="*/ 440884 w 7160334"/>
              <a:gd name="connsiteY17" fmla="*/ 42794 h 3295461"/>
              <a:gd name="connsiteX18" fmla="*/ 305083 w 7160334"/>
              <a:gd name="connsiteY18" fmla="*/ 66895 h 3295461"/>
              <a:gd name="connsiteX19" fmla="*/ 147992 w 7160334"/>
              <a:gd name="connsiteY19" fmla="*/ 105505 h 3295461"/>
              <a:gd name="connsiteX20" fmla="*/ 54223 w 7160334"/>
              <a:gd name="connsiteY20" fmla="*/ 181703 h 3295461"/>
              <a:gd name="connsiteX21" fmla="*/ 24215 w 7160334"/>
              <a:gd name="connsiteY21" fmla="*/ 249849 h 3295461"/>
              <a:gd name="connsiteX22" fmla="*/ 198 w 7160334"/>
              <a:gd name="connsiteY22" fmla="*/ 504897 h 3295461"/>
              <a:gd name="connsiteX23" fmla="*/ 26479 w 7160334"/>
              <a:gd name="connsiteY23" fmla="*/ 1851432 h 3295461"/>
              <a:gd name="connsiteX24" fmla="*/ 31005 w 7160334"/>
              <a:gd name="connsiteY24" fmla="*/ 2145671 h 3295461"/>
              <a:gd name="connsiteX25" fmla="*/ 130593 w 7160334"/>
              <a:gd name="connsiteY25" fmla="*/ 2227152 h 3295461"/>
              <a:gd name="connsiteX26" fmla="*/ 275449 w 7160334"/>
              <a:gd name="connsiteY26" fmla="*/ 2317687 h 3295461"/>
              <a:gd name="connsiteX27" fmla="*/ 384090 w 7160334"/>
              <a:gd name="connsiteY27" fmla="*/ 2372007 h 3295461"/>
              <a:gd name="connsiteX28" fmla="*/ 556106 w 7160334"/>
              <a:gd name="connsiteY28" fmla="*/ 2426328 h 3295461"/>
              <a:gd name="connsiteX29" fmla="*/ 56939 w 7160334"/>
              <a:gd name="connsiteY29" fmla="*/ 3227183 h 3295461"/>
              <a:gd name="connsiteX30" fmla="*/ 3353627 w 7160334"/>
              <a:gd name="connsiteY30" fmla="*/ 3241140 h 3295461"/>
              <a:gd name="connsiteX31" fmla="*/ 3652391 w 7160334"/>
              <a:gd name="connsiteY31" fmla="*/ 3277354 h 3295461"/>
              <a:gd name="connsiteX32" fmla="*/ 4566791 w 7160334"/>
              <a:gd name="connsiteY32" fmla="*/ 3286407 h 3295461"/>
              <a:gd name="connsiteX33" fmla="*/ 5988185 w 7160334"/>
              <a:gd name="connsiteY33" fmla="*/ 3295461 h 3295461"/>
              <a:gd name="connsiteX34" fmla="*/ 6305057 w 7160334"/>
              <a:gd name="connsiteY34" fmla="*/ 3286407 h 3295461"/>
              <a:gd name="connsiteX35" fmla="*/ 6458965 w 7160334"/>
              <a:gd name="connsiteY35" fmla="*/ 3277354 h 3295461"/>
              <a:gd name="connsiteX36" fmla="*/ 6712463 w 7160334"/>
              <a:gd name="connsiteY36" fmla="*/ 3268300 h 3295461"/>
              <a:gd name="connsiteX37" fmla="*/ 6970486 w 7160334"/>
              <a:gd name="connsiteY37" fmla="*/ 3177766 h 3295461"/>
              <a:gd name="connsiteX38" fmla="*/ 7101762 w 7160334"/>
              <a:gd name="connsiteY38" fmla="*/ 2987643 h 3295461"/>
              <a:gd name="connsiteX39" fmla="*/ 7119868 w 7160334"/>
              <a:gd name="connsiteY39" fmla="*/ 2879001 h 3295461"/>
              <a:gd name="connsiteX40" fmla="*/ 7137975 w 7160334"/>
              <a:gd name="connsiteY40" fmla="*/ 2779413 h 3295461"/>
              <a:gd name="connsiteX41" fmla="*/ 7147029 w 7160334"/>
              <a:gd name="connsiteY41" fmla="*/ 2444435 h 3295461"/>
              <a:gd name="connsiteX42" fmla="*/ 7159715 w 7160334"/>
              <a:gd name="connsiteY42" fmla="*/ 1294306 h 3295461"/>
              <a:gd name="connsiteX43" fmla="*/ 7125800 w 7160334"/>
              <a:gd name="connsiteY43" fmla="*/ 413022 h 3295461"/>
              <a:gd name="connsiteX0" fmla="*/ 7125800 w 7160334"/>
              <a:gd name="connsiteY0" fmla="*/ 413022 h 3295461"/>
              <a:gd name="connsiteX1" fmla="*/ 7023355 w 7160334"/>
              <a:gd name="connsiteY1" fmla="*/ 254950 h 3295461"/>
              <a:gd name="connsiteX2" fmla="*/ 6975013 w 7160334"/>
              <a:gd name="connsiteY2" fmla="*/ 244443 h 3295461"/>
              <a:gd name="connsiteX3" fmla="*/ 6784890 w 7160334"/>
              <a:gd name="connsiteY3" fmla="*/ 226336 h 3295461"/>
              <a:gd name="connsiteX4" fmla="*/ 6721516 w 7160334"/>
              <a:gd name="connsiteY4" fmla="*/ 217283 h 3295461"/>
              <a:gd name="connsiteX5" fmla="*/ 6594767 w 7160334"/>
              <a:gd name="connsiteY5" fmla="*/ 208229 h 3295461"/>
              <a:gd name="connsiteX6" fmla="*/ 6531393 w 7160334"/>
              <a:gd name="connsiteY6" fmla="*/ 199176 h 3295461"/>
              <a:gd name="connsiteX7" fmla="*/ 6449912 w 7160334"/>
              <a:gd name="connsiteY7" fmla="*/ 190122 h 3295461"/>
              <a:gd name="connsiteX8" fmla="*/ 6341270 w 7160334"/>
              <a:gd name="connsiteY8" fmla="*/ 172015 h 3295461"/>
              <a:gd name="connsiteX9" fmla="*/ 5789009 w 7160334"/>
              <a:gd name="connsiteY9" fmla="*/ 108641 h 3295461"/>
              <a:gd name="connsiteX10" fmla="*/ 5472138 w 7160334"/>
              <a:gd name="connsiteY10" fmla="*/ 63374 h 3295461"/>
              <a:gd name="connsiteX11" fmla="*/ 4195599 w 7160334"/>
              <a:gd name="connsiteY11" fmla="*/ 54320 h 3295461"/>
              <a:gd name="connsiteX12" fmla="*/ 4059797 w 7160334"/>
              <a:gd name="connsiteY12" fmla="*/ 36213 h 3295461"/>
              <a:gd name="connsiteX13" fmla="*/ 3933049 w 7160334"/>
              <a:gd name="connsiteY13" fmla="*/ 27160 h 3295461"/>
              <a:gd name="connsiteX14" fmla="*/ 3779140 w 7160334"/>
              <a:gd name="connsiteY14" fmla="*/ 9053 h 3295461"/>
              <a:gd name="connsiteX15" fmla="*/ 1886965 w 7160334"/>
              <a:gd name="connsiteY15" fmla="*/ 0 h 3295461"/>
              <a:gd name="connsiteX16" fmla="*/ 900138 w 7160334"/>
              <a:gd name="connsiteY16" fmla="*/ 9053 h 3295461"/>
              <a:gd name="connsiteX17" fmla="*/ 440884 w 7160334"/>
              <a:gd name="connsiteY17" fmla="*/ 42794 h 3295461"/>
              <a:gd name="connsiteX18" fmla="*/ 305083 w 7160334"/>
              <a:gd name="connsiteY18" fmla="*/ 66895 h 3295461"/>
              <a:gd name="connsiteX19" fmla="*/ 147992 w 7160334"/>
              <a:gd name="connsiteY19" fmla="*/ 105505 h 3295461"/>
              <a:gd name="connsiteX20" fmla="*/ 54223 w 7160334"/>
              <a:gd name="connsiteY20" fmla="*/ 181703 h 3295461"/>
              <a:gd name="connsiteX21" fmla="*/ 24215 w 7160334"/>
              <a:gd name="connsiteY21" fmla="*/ 249849 h 3295461"/>
              <a:gd name="connsiteX22" fmla="*/ 198 w 7160334"/>
              <a:gd name="connsiteY22" fmla="*/ 504897 h 3295461"/>
              <a:gd name="connsiteX23" fmla="*/ 26479 w 7160334"/>
              <a:gd name="connsiteY23" fmla="*/ 1851432 h 3295461"/>
              <a:gd name="connsiteX24" fmla="*/ 31005 w 7160334"/>
              <a:gd name="connsiteY24" fmla="*/ 2145671 h 3295461"/>
              <a:gd name="connsiteX25" fmla="*/ 130593 w 7160334"/>
              <a:gd name="connsiteY25" fmla="*/ 2227152 h 3295461"/>
              <a:gd name="connsiteX26" fmla="*/ 275449 w 7160334"/>
              <a:gd name="connsiteY26" fmla="*/ 2317687 h 3295461"/>
              <a:gd name="connsiteX27" fmla="*/ 384090 w 7160334"/>
              <a:gd name="connsiteY27" fmla="*/ 2372007 h 3295461"/>
              <a:gd name="connsiteX28" fmla="*/ 556106 w 7160334"/>
              <a:gd name="connsiteY28" fmla="*/ 2426328 h 3295461"/>
              <a:gd name="connsiteX29" fmla="*/ 56939 w 7160334"/>
              <a:gd name="connsiteY29" fmla="*/ 3227183 h 3295461"/>
              <a:gd name="connsiteX30" fmla="*/ 3652391 w 7160334"/>
              <a:gd name="connsiteY30" fmla="*/ 3277354 h 3295461"/>
              <a:gd name="connsiteX31" fmla="*/ 4566791 w 7160334"/>
              <a:gd name="connsiteY31" fmla="*/ 3286407 h 3295461"/>
              <a:gd name="connsiteX32" fmla="*/ 5988185 w 7160334"/>
              <a:gd name="connsiteY32" fmla="*/ 3295461 h 3295461"/>
              <a:gd name="connsiteX33" fmla="*/ 6305057 w 7160334"/>
              <a:gd name="connsiteY33" fmla="*/ 3286407 h 3295461"/>
              <a:gd name="connsiteX34" fmla="*/ 6458965 w 7160334"/>
              <a:gd name="connsiteY34" fmla="*/ 3277354 h 3295461"/>
              <a:gd name="connsiteX35" fmla="*/ 6712463 w 7160334"/>
              <a:gd name="connsiteY35" fmla="*/ 3268300 h 3295461"/>
              <a:gd name="connsiteX36" fmla="*/ 6970486 w 7160334"/>
              <a:gd name="connsiteY36" fmla="*/ 3177766 h 3295461"/>
              <a:gd name="connsiteX37" fmla="*/ 7101762 w 7160334"/>
              <a:gd name="connsiteY37" fmla="*/ 2987643 h 3295461"/>
              <a:gd name="connsiteX38" fmla="*/ 7119868 w 7160334"/>
              <a:gd name="connsiteY38" fmla="*/ 2879001 h 3295461"/>
              <a:gd name="connsiteX39" fmla="*/ 7137975 w 7160334"/>
              <a:gd name="connsiteY39" fmla="*/ 2779413 h 3295461"/>
              <a:gd name="connsiteX40" fmla="*/ 7147029 w 7160334"/>
              <a:gd name="connsiteY40" fmla="*/ 2444435 h 3295461"/>
              <a:gd name="connsiteX41" fmla="*/ 7159715 w 7160334"/>
              <a:gd name="connsiteY41" fmla="*/ 1294306 h 3295461"/>
              <a:gd name="connsiteX42" fmla="*/ 7125800 w 7160334"/>
              <a:gd name="connsiteY42" fmla="*/ 413022 h 3295461"/>
              <a:gd name="connsiteX0" fmla="*/ 7166378 w 7200912"/>
              <a:gd name="connsiteY0" fmla="*/ 413022 h 3295461"/>
              <a:gd name="connsiteX1" fmla="*/ 7063933 w 7200912"/>
              <a:gd name="connsiteY1" fmla="*/ 254950 h 3295461"/>
              <a:gd name="connsiteX2" fmla="*/ 7015591 w 7200912"/>
              <a:gd name="connsiteY2" fmla="*/ 244443 h 3295461"/>
              <a:gd name="connsiteX3" fmla="*/ 6825468 w 7200912"/>
              <a:gd name="connsiteY3" fmla="*/ 226336 h 3295461"/>
              <a:gd name="connsiteX4" fmla="*/ 6762094 w 7200912"/>
              <a:gd name="connsiteY4" fmla="*/ 217283 h 3295461"/>
              <a:gd name="connsiteX5" fmla="*/ 6635345 w 7200912"/>
              <a:gd name="connsiteY5" fmla="*/ 208229 h 3295461"/>
              <a:gd name="connsiteX6" fmla="*/ 6571971 w 7200912"/>
              <a:gd name="connsiteY6" fmla="*/ 199176 h 3295461"/>
              <a:gd name="connsiteX7" fmla="*/ 6490490 w 7200912"/>
              <a:gd name="connsiteY7" fmla="*/ 190122 h 3295461"/>
              <a:gd name="connsiteX8" fmla="*/ 6381848 w 7200912"/>
              <a:gd name="connsiteY8" fmla="*/ 172015 h 3295461"/>
              <a:gd name="connsiteX9" fmla="*/ 5829587 w 7200912"/>
              <a:gd name="connsiteY9" fmla="*/ 108641 h 3295461"/>
              <a:gd name="connsiteX10" fmla="*/ 5512716 w 7200912"/>
              <a:gd name="connsiteY10" fmla="*/ 63374 h 3295461"/>
              <a:gd name="connsiteX11" fmla="*/ 4236177 w 7200912"/>
              <a:gd name="connsiteY11" fmla="*/ 54320 h 3295461"/>
              <a:gd name="connsiteX12" fmla="*/ 4100375 w 7200912"/>
              <a:gd name="connsiteY12" fmla="*/ 36213 h 3295461"/>
              <a:gd name="connsiteX13" fmla="*/ 3973627 w 7200912"/>
              <a:gd name="connsiteY13" fmla="*/ 27160 h 3295461"/>
              <a:gd name="connsiteX14" fmla="*/ 3819718 w 7200912"/>
              <a:gd name="connsiteY14" fmla="*/ 9053 h 3295461"/>
              <a:gd name="connsiteX15" fmla="*/ 1927543 w 7200912"/>
              <a:gd name="connsiteY15" fmla="*/ 0 h 3295461"/>
              <a:gd name="connsiteX16" fmla="*/ 940716 w 7200912"/>
              <a:gd name="connsiteY16" fmla="*/ 9053 h 3295461"/>
              <a:gd name="connsiteX17" fmla="*/ 481462 w 7200912"/>
              <a:gd name="connsiteY17" fmla="*/ 42794 h 3295461"/>
              <a:gd name="connsiteX18" fmla="*/ 345661 w 7200912"/>
              <a:gd name="connsiteY18" fmla="*/ 66895 h 3295461"/>
              <a:gd name="connsiteX19" fmla="*/ 188570 w 7200912"/>
              <a:gd name="connsiteY19" fmla="*/ 105505 h 3295461"/>
              <a:gd name="connsiteX20" fmla="*/ 94801 w 7200912"/>
              <a:gd name="connsiteY20" fmla="*/ 181703 h 3295461"/>
              <a:gd name="connsiteX21" fmla="*/ 64793 w 7200912"/>
              <a:gd name="connsiteY21" fmla="*/ 249849 h 3295461"/>
              <a:gd name="connsiteX22" fmla="*/ 40776 w 7200912"/>
              <a:gd name="connsiteY22" fmla="*/ 504897 h 3295461"/>
              <a:gd name="connsiteX23" fmla="*/ 67057 w 7200912"/>
              <a:gd name="connsiteY23" fmla="*/ 1851432 h 3295461"/>
              <a:gd name="connsiteX24" fmla="*/ 71583 w 7200912"/>
              <a:gd name="connsiteY24" fmla="*/ 2145671 h 3295461"/>
              <a:gd name="connsiteX25" fmla="*/ 171171 w 7200912"/>
              <a:gd name="connsiteY25" fmla="*/ 2227152 h 3295461"/>
              <a:gd name="connsiteX26" fmla="*/ 316027 w 7200912"/>
              <a:gd name="connsiteY26" fmla="*/ 2317687 h 3295461"/>
              <a:gd name="connsiteX27" fmla="*/ 424668 w 7200912"/>
              <a:gd name="connsiteY27" fmla="*/ 2372007 h 3295461"/>
              <a:gd name="connsiteX28" fmla="*/ 2085 w 7200912"/>
              <a:gd name="connsiteY28" fmla="*/ 2861078 h 3295461"/>
              <a:gd name="connsiteX29" fmla="*/ 97517 w 7200912"/>
              <a:gd name="connsiteY29" fmla="*/ 3227183 h 3295461"/>
              <a:gd name="connsiteX30" fmla="*/ 3692969 w 7200912"/>
              <a:gd name="connsiteY30" fmla="*/ 3277354 h 3295461"/>
              <a:gd name="connsiteX31" fmla="*/ 4607369 w 7200912"/>
              <a:gd name="connsiteY31" fmla="*/ 3286407 h 3295461"/>
              <a:gd name="connsiteX32" fmla="*/ 6028763 w 7200912"/>
              <a:gd name="connsiteY32" fmla="*/ 3295461 h 3295461"/>
              <a:gd name="connsiteX33" fmla="*/ 6345635 w 7200912"/>
              <a:gd name="connsiteY33" fmla="*/ 3286407 h 3295461"/>
              <a:gd name="connsiteX34" fmla="*/ 6499543 w 7200912"/>
              <a:gd name="connsiteY34" fmla="*/ 3277354 h 3295461"/>
              <a:gd name="connsiteX35" fmla="*/ 6753041 w 7200912"/>
              <a:gd name="connsiteY35" fmla="*/ 3268300 h 3295461"/>
              <a:gd name="connsiteX36" fmla="*/ 7011064 w 7200912"/>
              <a:gd name="connsiteY36" fmla="*/ 3177766 h 3295461"/>
              <a:gd name="connsiteX37" fmla="*/ 7142340 w 7200912"/>
              <a:gd name="connsiteY37" fmla="*/ 2987643 h 3295461"/>
              <a:gd name="connsiteX38" fmla="*/ 7160446 w 7200912"/>
              <a:gd name="connsiteY38" fmla="*/ 2879001 h 3295461"/>
              <a:gd name="connsiteX39" fmla="*/ 7178553 w 7200912"/>
              <a:gd name="connsiteY39" fmla="*/ 2779413 h 3295461"/>
              <a:gd name="connsiteX40" fmla="*/ 7187607 w 7200912"/>
              <a:gd name="connsiteY40" fmla="*/ 2444435 h 3295461"/>
              <a:gd name="connsiteX41" fmla="*/ 7200293 w 7200912"/>
              <a:gd name="connsiteY41" fmla="*/ 1294306 h 3295461"/>
              <a:gd name="connsiteX42" fmla="*/ 7166378 w 7200912"/>
              <a:gd name="connsiteY42" fmla="*/ 413022 h 3295461"/>
              <a:gd name="connsiteX0" fmla="*/ 7180058 w 7214592"/>
              <a:gd name="connsiteY0" fmla="*/ 413022 h 3295461"/>
              <a:gd name="connsiteX1" fmla="*/ 7077613 w 7214592"/>
              <a:gd name="connsiteY1" fmla="*/ 254950 h 3295461"/>
              <a:gd name="connsiteX2" fmla="*/ 7029271 w 7214592"/>
              <a:gd name="connsiteY2" fmla="*/ 244443 h 3295461"/>
              <a:gd name="connsiteX3" fmla="*/ 6839148 w 7214592"/>
              <a:gd name="connsiteY3" fmla="*/ 226336 h 3295461"/>
              <a:gd name="connsiteX4" fmla="*/ 6775774 w 7214592"/>
              <a:gd name="connsiteY4" fmla="*/ 217283 h 3295461"/>
              <a:gd name="connsiteX5" fmla="*/ 6649025 w 7214592"/>
              <a:gd name="connsiteY5" fmla="*/ 208229 h 3295461"/>
              <a:gd name="connsiteX6" fmla="*/ 6585651 w 7214592"/>
              <a:gd name="connsiteY6" fmla="*/ 199176 h 3295461"/>
              <a:gd name="connsiteX7" fmla="*/ 6504170 w 7214592"/>
              <a:gd name="connsiteY7" fmla="*/ 190122 h 3295461"/>
              <a:gd name="connsiteX8" fmla="*/ 6395528 w 7214592"/>
              <a:gd name="connsiteY8" fmla="*/ 172015 h 3295461"/>
              <a:gd name="connsiteX9" fmla="*/ 5843267 w 7214592"/>
              <a:gd name="connsiteY9" fmla="*/ 108641 h 3295461"/>
              <a:gd name="connsiteX10" fmla="*/ 5526396 w 7214592"/>
              <a:gd name="connsiteY10" fmla="*/ 63374 h 3295461"/>
              <a:gd name="connsiteX11" fmla="*/ 4249857 w 7214592"/>
              <a:gd name="connsiteY11" fmla="*/ 54320 h 3295461"/>
              <a:gd name="connsiteX12" fmla="*/ 4114055 w 7214592"/>
              <a:gd name="connsiteY12" fmla="*/ 36213 h 3295461"/>
              <a:gd name="connsiteX13" fmla="*/ 3987307 w 7214592"/>
              <a:gd name="connsiteY13" fmla="*/ 27160 h 3295461"/>
              <a:gd name="connsiteX14" fmla="*/ 3833398 w 7214592"/>
              <a:gd name="connsiteY14" fmla="*/ 9053 h 3295461"/>
              <a:gd name="connsiteX15" fmla="*/ 1941223 w 7214592"/>
              <a:gd name="connsiteY15" fmla="*/ 0 h 3295461"/>
              <a:gd name="connsiteX16" fmla="*/ 954396 w 7214592"/>
              <a:gd name="connsiteY16" fmla="*/ 9053 h 3295461"/>
              <a:gd name="connsiteX17" fmla="*/ 495142 w 7214592"/>
              <a:gd name="connsiteY17" fmla="*/ 42794 h 3295461"/>
              <a:gd name="connsiteX18" fmla="*/ 359341 w 7214592"/>
              <a:gd name="connsiteY18" fmla="*/ 66895 h 3295461"/>
              <a:gd name="connsiteX19" fmla="*/ 202250 w 7214592"/>
              <a:gd name="connsiteY19" fmla="*/ 105505 h 3295461"/>
              <a:gd name="connsiteX20" fmla="*/ 108481 w 7214592"/>
              <a:gd name="connsiteY20" fmla="*/ 181703 h 3295461"/>
              <a:gd name="connsiteX21" fmla="*/ 78473 w 7214592"/>
              <a:gd name="connsiteY21" fmla="*/ 249849 h 3295461"/>
              <a:gd name="connsiteX22" fmla="*/ 54456 w 7214592"/>
              <a:gd name="connsiteY22" fmla="*/ 504897 h 3295461"/>
              <a:gd name="connsiteX23" fmla="*/ 80737 w 7214592"/>
              <a:gd name="connsiteY23" fmla="*/ 1851432 h 3295461"/>
              <a:gd name="connsiteX24" fmla="*/ 85263 w 7214592"/>
              <a:gd name="connsiteY24" fmla="*/ 2145671 h 3295461"/>
              <a:gd name="connsiteX25" fmla="*/ 184851 w 7214592"/>
              <a:gd name="connsiteY25" fmla="*/ 2227152 h 3295461"/>
              <a:gd name="connsiteX26" fmla="*/ 329707 w 7214592"/>
              <a:gd name="connsiteY26" fmla="*/ 2317687 h 3295461"/>
              <a:gd name="connsiteX27" fmla="*/ 59183 w 7214592"/>
              <a:gd name="connsiteY27" fmla="*/ 2447252 h 3295461"/>
              <a:gd name="connsiteX28" fmla="*/ 15765 w 7214592"/>
              <a:gd name="connsiteY28" fmla="*/ 2861078 h 3295461"/>
              <a:gd name="connsiteX29" fmla="*/ 111197 w 7214592"/>
              <a:gd name="connsiteY29" fmla="*/ 3227183 h 3295461"/>
              <a:gd name="connsiteX30" fmla="*/ 3706649 w 7214592"/>
              <a:gd name="connsiteY30" fmla="*/ 3277354 h 3295461"/>
              <a:gd name="connsiteX31" fmla="*/ 4621049 w 7214592"/>
              <a:gd name="connsiteY31" fmla="*/ 3286407 h 3295461"/>
              <a:gd name="connsiteX32" fmla="*/ 6042443 w 7214592"/>
              <a:gd name="connsiteY32" fmla="*/ 3295461 h 3295461"/>
              <a:gd name="connsiteX33" fmla="*/ 6359315 w 7214592"/>
              <a:gd name="connsiteY33" fmla="*/ 3286407 h 3295461"/>
              <a:gd name="connsiteX34" fmla="*/ 6513223 w 7214592"/>
              <a:gd name="connsiteY34" fmla="*/ 3277354 h 3295461"/>
              <a:gd name="connsiteX35" fmla="*/ 6766721 w 7214592"/>
              <a:gd name="connsiteY35" fmla="*/ 3268300 h 3295461"/>
              <a:gd name="connsiteX36" fmla="*/ 7024744 w 7214592"/>
              <a:gd name="connsiteY36" fmla="*/ 3177766 h 3295461"/>
              <a:gd name="connsiteX37" fmla="*/ 7156020 w 7214592"/>
              <a:gd name="connsiteY37" fmla="*/ 2987643 h 3295461"/>
              <a:gd name="connsiteX38" fmla="*/ 7174126 w 7214592"/>
              <a:gd name="connsiteY38" fmla="*/ 2879001 h 3295461"/>
              <a:gd name="connsiteX39" fmla="*/ 7192233 w 7214592"/>
              <a:gd name="connsiteY39" fmla="*/ 2779413 h 3295461"/>
              <a:gd name="connsiteX40" fmla="*/ 7201287 w 7214592"/>
              <a:gd name="connsiteY40" fmla="*/ 2444435 h 3295461"/>
              <a:gd name="connsiteX41" fmla="*/ 7213973 w 7214592"/>
              <a:gd name="connsiteY41" fmla="*/ 1294306 h 3295461"/>
              <a:gd name="connsiteX42" fmla="*/ 7180058 w 7214592"/>
              <a:gd name="connsiteY42" fmla="*/ 413022 h 3295461"/>
              <a:gd name="connsiteX0" fmla="*/ 7180058 w 7214592"/>
              <a:gd name="connsiteY0" fmla="*/ 413022 h 3295461"/>
              <a:gd name="connsiteX1" fmla="*/ 7077613 w 7214592"/>
              <a:gd name="connsiteY1" fmla="*/ 254950 h 3295461"/>
              <a:gd name="connsiteX2" fmla="*/ 7029271 w 7214592"/>
              <a:gd name="connsiteY2" fmla="*/ 244443 h 3295461"/>
              <a:gd name="connsiteX3" fmla="*/ 6839148 w 7214592"/>
              <a:gd name="connsiteY3" fmla="*/ 226336 h 3295461"/>
              <a:gd name="connsiteX4" fmla="*/ 6775774 w 7214592"/>
              <a:gd name="connsiteY4" fmla="*/ 217283 h 3295461"/>
              <a:gd name="connsiteX5" fmla="*/ 6649025 w 7214592"/>
              <a:gd name="connsiteY5" fmla="*/ 208229 h 3295461"/>
              <a:gd name="connsiteX6" fmla="*/ 6585651 w 7214592"/>
              <a:gd name="connsiteY6" fmla="*/ 199176 h 3295461"/>
              <a:gd name="connsiteX7" fmla="*/ 6504170 w 7214592"/>
              <a:gd name="connsiteY7" fmla="*/ 190122 h 3295461"/>
              <a:gd name="connsiteX8" fmla="*/ 6395528 w 7214592"/>
              <a:gd name="connsiteY8" fmla="*/ 172015 h 3295461"/>
              <a:gd name="connsiteX9" fmla="*/ 5843267 w 7214592"/>
              <a:gd name="connsiteY9" fmla="*/ 108641 h 3295461"/>
              <a:gd name="connsiteX10" fmla="*/ 5526396 w 7214592"/>
              <a:gd name="connsiteY10" fmla="*/ 63374 h 3295461"/>
              <a:gd name="connsiteX11" fmla="*/ 4249857 w 7214592"/>
              <a:gd name="connsiteY11" fmla="*/ 54320 h 3295461"/>
              <a:gd name="connsiteX12" fmla="*/ 4114055 w 7214592"/>
              <a:gd name="connsiteY12" fmla="*/ 36213 h 3295461"/>
              <a:gd name="connsiteX13" fmla="*/ 3987307 w 7214592"/>
              <a:gd name="connsiteY13" fmla="*/ 27160 h 3295461"/>
              <a:gd name="connsiteX14" fmla="*/ 3833398 w 7214592"/>
              <a:gd name="connsiteY14" fmla="*/ 9053 h 3295461"/>
              <a:gd name="connsiteX15" fmla="*/ 1941223 w 7214592"/>
              <a:gd name="connsiteY15" fmla="*/ 0 h 3295461"/>
              <a:gd name="connsiteX16" fmla="*/ 954396 w 7214592"/>
              <a:gd name="connsiteY16" fmla="*/ 9053 h 3295461"/>
              <a:gd name="connsiteX17" fmla="*/ 495142 w 7214592"/>
              <a:gd name="connsiteY17" fmla="*/ 42794 h 3295461"/>
              <a:gd name="connsiteX18" fmla="*/ 359341 w 7214592"/>
              <a:gd name="connsiteY18" fmla="*/ 66895 h 3295461"/>
              <a:gd name="connsiteX19" fmla="*/ 202250 w 7214592"/>
              <a:gd name="connsiteY19" fmla="*/ 105505 h 3295461"/>
              <a:gd name="connsiteX20" fmla="*/ 108481 w 7214592"/>
              <a:gd name="connsiteY20" fmla="*/ 181703 h 3295461"/>
              <a:gd name="connsiteX21" fmla="*/ 78473 w 7214592"/>
              <a:gd name="connsiteY21" fmla="*/ 249849 h 3295461"/>
              <a:gd name="connsiteX22" fmla="*/ 54456 w 7214592"/>
              <a:gd name="connsiteY22" fmla="*/ 504897 h 3295461"/>
              <a:gd name="connsiteX23" fmla="*/ 80737 w 7214592"/>
              <a:gd name="connsiteY23" fmla="*/ 1851432 h 3295461"/>
              <a:gd name="connsiteX24" fmla="*/ 85263 w 7214592"/>
              <a:gd name="connsiteY24" fmla="*/ 2145671 h 3295461"/>
              <a:gd name="connsiteX25" fmla="*/ 184851 w 7214592"/>
              <a:gd name="connsiteY25" fmla="*/ 2227152 h 3295461"/>
              <a:gd name="connsiteX26" fmla="*/ 59183 w 7214592"/>
              <a:gd name="connsiteY26" fmla="*/ 2447252 h 3295461"/>
              <a:gd name="connsiteX27" fmla="*/ 15765 w 7214592"/>
              <a:gd name="connsiteY27" fmla="*/ 2861078 h 3295461"/>
              <a:gd name="connsiteX28" fmla="*/ 111197 w 7214592"/>
              <a:gd name="connsiteY28" fmla="*/ 3227183 h 3295461"/>
              <a:gd name="connsiteX29" fmla="*/ 3706649 w 7214592"/>
              <a:gd name="connsiteY29" fmla="*/ 3277354 h 3295461"/>
              <a:gd name="connsiteX30" fmla="*/ 4621049 w 7214592"/>
              <a:gd name="connsiteY30" fmla="*/ 3286407 h 3295461"/>
              <a:gd name="connsiteX31" fmla="*/ 6042443 w 7214592"/>
              <a:gd name="connsiteY31" fmla="*/ 3295461 h 3295461"/>
              <a:gd name="connsiteX32" fmla="*/ 6359315 w 7214592"/>
              <a:gd name="connsiteY32" fmla="*/ 3286407 h 3295461"/>
              <a:gd name="connsiteX33" fmla="*/ 6513223 w 7214592"/>
              <a:gd name="connsiteY33" fmla="*/ 3277354 h 3295461"/>
              <a:gd name="connsiteX34" fmla="*/ 6766721 w 7214592"/>
              <a:gd name="connsiteY34" fmla="*/ 3268300 h 3295461"/>
              <a:gd name="connsiteX35" fmla="*/ 7024744 w 7214592"/>
              <a:gd name="connsiteY35" fmla="*/ 3177766 h 3295461"/>
              <a:gd name="connsiteX36" fmla="*/ 7156020 w 7214592"/>
              <a:gd name="connsiteY36" fmla="*/ 2987643 h 3295461"/>
              <a:gd name="connsiteX37" fmla="*/ 7174126 w 7214592"/>
              <a:gd name="connsiteY37" fmla="*/ 2879001 h 3295461"/>
              <a:gd name="connsiteX38" fmla="*/ 7192233 w 7214592"/>
              <a:gd name="connsiteY38" fmla="*/ 2779413 h 3295461"/>
              <a:gd name="connsiteX39" fmla="*/ 7201287 w 7214592"/>
              <a:gd name="connsiteY39" fmla="*/ 2444435 h 3295461"/>
              <a:gd name="connsiteX40" fmla="*/ 7213973 w 7214592"/>
              <a:gd name="connsiteY40" fmla="*/ 1294306 h 3295461"/>
              <a:gd name="connsiteX41" fmla="*/ 7180058 w 7214592"/>
              <a:gd name="connsiteY41" fmla="*/ 413022 h 3295461"/>
              <a:gd name="connsiteX0" fmla="*/ 7180058 w 7214592"/>
              <a:gd name="connsiteY0" fmla="*/ 413022 h 3295461"/>
              <a:gd name="connsiteX1" fmla="*/ 7077613 w 7214592"/>
              <a:gd name="connsiteY1" fmla="*/ 254950 h 3295461"/>
              <a:gd name="connsiteX2" fmla="*/ 7029271 w 7214592"/>
              <a:gd name="connsiteY2" fmla="*/ 244443 h 3295461"/>
              <a:gd name="connsiteX3" fmla="*/ 6839148 w 7214592"/>
              <a:gd name="connsiteY3" fmla="*/ 226336 h 3295461"/>
              <a:gd name="connsiteX4" fmla="*/ 6775774 w 7214592"/>
              <a:gd name="connsiteY4" fmla="*/ 217283 h 3295461"/>
              <a:gd name="connsiteX5" fmla="*/ 6649025 w 7214592"/>
              <a:gd name="connsiteY5" fmla="*/ 208229 h 3295461"/>
              <a:gd name="connsiteX6" fmla="*/ 6585651 w 7214592"/>
              <a:gd name="connsiteY6" fmla="*/ 199176 h 3295461"/>
              <a:gd name="connsiteX7" fmla="*/ 6504170 w 7214592"/>
              <a:gd name="connsiteY7" fmla="*/ 190122 h 3295461"/>
              <a:gd name="connsiteX8" fmla="*/ 6395528 w 7214592"/>
              <a:gd name="connsiteY8" fmla="*/ 172015 h 3295461"/>
              <a:gd name="connsiteX9" fmla="*/ 5843267 w 7214592"/>
              <a:gd name="connsiteY9" fmla="*/ 108641 h 3295461"/>
              <a:gd name="connsiteX10" fmla="*/ 5526396 w 7214592"/>
              <a:gd name="connsiteY10" fmla="*/ 63374 h 3295461"/>
              <a:gd name="connsiteX11" fmla="*/ 4249857 w 7214592"/>
              <a:gd name="connsiteY11" fmla="*/ 54320 h 3295461"/>
              <a:gd name="connsiteX12" fmla="*/ 4114055 w 7214592"/>
              <a:gd name="connsiteY12" fmla="*/ 36213 h 3295461"/>
              <a:gd name="connsiteX13" fmla="*/ 3987307 w 7214592"/>
              <a:gd name="connsiteY13" fmla="*/ 27160 h 3295461"/>
              <a:gd name="connsiteX14" fmla="*/ 3833398 w 7214592"/>
              <a:gd name="connsiteY14" fmla="*/ 9053 h 3295461"/>
              <a:gd name="connsiteX15" fmla="*/ 1941223 w 7214592"/>
              <a:gd name="connsiteY15" fmla="*/ 0 h 3295461"/>
              <a:gd name="connsiteX16" fmla="*/ 954396 w 7214592"/>
              <a:gd name="connsiteY16" fmla="*/ 9053 h 3295461"/>
              <a:gd name="connsiteX17" fmla="*/ 495142 w 7214592"/>
              <a:gd name="connsiteY17" fmla="*/ 42794 h 3295461"/>
              <a:gd name="connsiteX18" fmla="*/ 359341 w 7214592"/>
              <a:gd name="connsiteY18" fmla="*/ 66895 h 3295461"/>
              <a:gd name="connsiteX19" fmla="*/ 202250 w 7214592"/>
              <a:gd name="connsiteY19" fmla="*/ 105505 h 3295461"/>
              <a:gd name="connsiteX20" fmla="*/ 108481 w 7214592"/>
              <a:gd name="connsiteY20" fmla="*/ 181703 h 3295461"/>
              <a:gd name="connsiteX21" fmla="*/ 78473 w 7214592"/>
              <a:gd name="connsiteY21" fmla="*/ 249849 h 3295461"/>
              <a:gd name="connsiteX22" fmla="*/ 54456 w 7214592"/>
              <a:gd name="connsiteY22" fmla="*/ 504897 h 3295461"/>
              <a:gd name="connsiteX23" fmla="*/ 80737 w 7214592"/>
              <a:gd name="connsiteY23" fmla="*/ 1851432 h 3295461"/>
              <a:gd name="connsiteX24" fmla="*/ 85263 w 7214592"/>
              <a:gd name="connsiteY24" fmla="*/ 2145671 h 3295461"/>
              <a:gd name="connsiteX25" fmla="*/ 59183 w 7214592"/>
              <a:gd name="connsiteY25" fmla="*/ 2447252 h 3295461"/>
              <a:gd name="connsiteX26" fmla="*/ 15765 w 7214592"/>
              <a:gd name="connsiteY26" fmla="*/ 2861078 h 3295461"/>
              <a:gd name="connsiteX27" fmla="*/ 111197 w 7214592"/>
              <a:gd name="connsiteY27" fmla="*/ 3227183 h 3295461"/>
              <a:gd name="connsiteX28" fmla="*/ 3706649 w 7214592"/>
              <a:gd name="connsiteY28" fmla="*/ 3277354 h 3295461"/>
              <a:gd name="connsiteX29" fmla="*/ 4621049 w 7214592"/>
              <a:gd name="connsiteY29" fmla="*/ 3286407 h 3295461"/>
              <a:gd name="connsiteX30" fmla="*/ 6042443 w 7214592"/>
              <a:gd name="connsiteY30" fmla="*/ 3295461 h 3295461"/>
              <a:gd name="connsiteX31" fmla="*/ 6359315 w 7214592"/>
              <a:gd name="connsiteY31" fmla="*/ 3286407 h 3295461"/>
              <a:gd name="connsiteX32" fmla="*/ 6513223 w 7214592"/>
              <a:gd name="connsiteY32" fmla="*/ 3277354 h 3295461"/>
              <a:gd name="connsiteX33" fmla="*/ 6766721 w 7214592"/>
              <a:gd name="connsiteY33" fmla="*/ 3268300 h 3295461"/>
              <a:gd name="connsiteX34" fmla="*/ 7024744 w 7214592"/>
              <a:gd name="connsiteY34" fmla="*/ 3177766 h 3295461"/>
              <a:gd name="connsiteX35" fmla="*/ 7156020 w 7214592"/>
              <a:gd name="connsiteY35" fmla="*/ 2987643 h 3295461"/>
              <a:gd name="connsiteX36" fmla="*/ 7174126 w 7214592"/>
              <a:gd name="connsiteY36" fmla="*/ 2879001 h 3295461"/>
              <a:gd name="connsiteX37" fmla="*/ 7192233 w 7214592"/>
              <a:gd name="connsiteY37" fmla="*/ 2779413 h 3295461"/>
              <a:gd name="connsiteX38" fmla="*/ 7201287 w 7214592"/>
              <a:gd name="connsiteY38" fmla="*/ 2444435 h 3295461"/>
              <a:gd name="connsiteX39" fmla="*/ 7213973 w 7214592"/>
              <a:gd name="connsiteY39" fmla="*/ 1294306 h 3295461"/>
              <a:gd name="connsiteX40" fmla="*/ 7180058 w 7214592"/>
              <a:gd name="connsiteY40" fmla="*/ 413022 h 3295461"/>
              <a:gd name="connsiteX0" fmla="*/ 7180058 w 7214592"/>
              <a:gd name="connsiteY0" fmla="*/ 413022 h 3295461"/>
              <a:gd name="connsiteX1" fmla="*/ 7077613 w 7214592"/>
              <a:gd name="connsiteY1" fmla="*/ 254950 h 3295461"/>
              <a:gd name="connsiteX2" fmla="*/ 7029271 w 7214592"/>
              <a:gd name="connsiteY2" fmla="*/ 244443 h 3295461"/>
              <a:gd name="connsiteX3" fmla="*/ 6839148 w 7214592"/>
              <a:gd name="connsiteY3" fmla="*/ 226336 h 3295461"/>
              <a:gd name="connsiteX4" fmla="*/ 6775774 w 7214592"/>
              <a:gd name="connsiteY4" fmla="*/ 217283 h 3295461"/>
              <a:gd name="connsiteX5" fmla="*/ 6649025 w 7214592"/>
              <a:gd name="connsiteY5" fmla="*/ 208229 h 3295461"/>
              <a:gd name="connsiteX6" fmla="*/ 6585651 w 7214592"/>
              <a:gd name="connsiteY6" fmla="*/ 199176 h 3295461"/>
              <a:gd name="connsiteX7" fmla="*/ 6504170 w 7214592"/>
              <a:gd name="connsiteY7" fmla="*/ 190122 h 3295461"/>
              <a:gd name="connsiteX8" fmla="*/ 6395528 w 7214592"/>
              <a:gd name="connsiteY8" fmla="*/ 172015 h 3295461"/>
              <a:gd name="connsiteX9" fmla="*/ 5843267 w 7214592"/>
              <a:gd name="connsiteY9" fmla="*/ 108641 h 3295461"/>
              <a:gd name="connsiteX10" fmla="*/ 5526396 w 7214592"/>
              <a:gd name="connsiteY10" fmla="*/ 63374 h 3295461"/>
              <a:gd name="connsiteX11" fmla="*/ 4249857 w 7214592"/>
              <a:gd name="connsiteY11" fmla="*/ 54320 h 3295461"/>
              <a:gd name="connsiteX12" fmla="*/ 4114055 w 7214592"/>
              <a:gd name="connsiteY12" fmla="*/ 36213 h 3295461"/>
              <a:gd name="connsiteX13" fmla="*/ 3987307 w 7214592"/>
              <a:gd name="connsiteY13" fmla="*/ 27160 h 3295461"/>
              <a:gd name="connsiteX14" fmla="*/ 3833398 w 7214592"/>
              <a:gd name="connsiteY14" fmla="*/ 9053 h 3295461"/>
              <a:gd name="connsiteX15" fmla="*/ 1941223 w 7214592"/>
              <a:gd name="connsiteY15" fmla="*/ 0 h 3295461"/>
              <a:gd name="connsiteX16" fmla="*/ 954396 w 7214592"/>
              <a:gd name="connsiteY16" fmla="*/ 9053 h 3295461"/>
              <a:gd name="connsiteX17" fmla="*/ 495142 w 7214592"/>
              <a:gd name="connsiteY17" fmla="*/ 42794 h 3295461"/>
              <a:gd name="connsiteX18" fmla="*/ 359341 w 7214592"/>
              <a:gd name="connsiteY18" fmla="*/ 66895 h 3295461"/>
              <a:gd name="connsiteX19" fmla="*/ 202250 w 7214592"/>
              <a:gd name="connsiteY19" fmla="*/ 105505 h 3295461"/>
              <a:gd name="connsiteX20" fmla="*/ 108481 w 7214592"/>
              <a:gd name="connsiteY20" fmla="*/ 181703 h 3295461"/>
              <a:gd name="connsiteX21" fmla="*/ 78473 w 7214592"/>
              <a:gd name="connsiteY21" fmla="*/ 249849 h 3295461"/>
              <a:gd name="connsiteX22" fmla="*/ 54456 w 7214592"/>
              <a:gd name="connsiteY22" fmla="*/ 504897 h 3295461"/>
              <a:gd name="connsiteX23" fmla="*/ 80737 w 7214592"/>
              <a:gd name="connsiteY23" fmla="*/ 1851432 h 3295461"/>
              <a:gd name="connsiteX24" fmla="*/ 85263 w 7214592"/>
              <a:gd name="connsiteY24" fmla="*/ 2145671 h 3295461"/>
              <a:gd name="connsiteX25" fmla="*/ 59183 w 7214592"/>
              <a:gd name="connsiteY25" fmla="*/ 2447252 h 3295461"/>
              <a:gd name="connsiteX26" fmla="*/ 15765 w 7214592"/>
              <a:gd name="connsiteY26" fmla="*/ 2861078 h 3295461"/>
              <a:gd name="connsiteX27" fmla="*/ 111197 w 7214592"/>
              <a:gd name="connsiteY27" fmla="*/ 3227183 h 3295461"/>
              <a:gd name="connsiteX28" fmla="*/ 3706649 w 7214592"/>
              <a:gd name="connsiteY28" fmla="*/ 3277354 h 3295461"/>
              <a:gd name="connsiteX29" fmla="*/ 4621049 w 7214592"/>
              <a:gd name="connsiteY29" fmla="*/ 3286407 h 3295461"/>
              <a:gd name="connsiteX30" fmla="*/ 6042443 w 7214592"/>
              <a:gd name="connsiteY30" fmla="*/ 3295461 h 3295461"/>
              <a:gd name="connsiteX31" fmla="*/ 6359315 w 7214592"/>
              <a:gd name="connsiteY31" fmla="*/ 3286407 h 3295461"/>
              <a:gd name="connsiteX32" fmla="*/ 6513223 w 7214592"/>
              <a:gd name="connsiteY32" fmla="*/ 3277354 h 3295461"/>
              <a:gd name="connsiteX33" fmla="*/ 6766721 w 7214592"/>
              <a:gd name="connsiteY33" fmla="*/ 3268300 h 3295461"/>
              <a:gd name="connsiteX34" fmla="*/ 7024744 w 7214592"/>
              <a:gd name="connsiteY34" fmla="*/ 3177766 h 3295461"/>
              <a:gd name="connsiteX35" fmla="*/ 7110910 w 7214592"/>
              <a:gd name="connsiteY35" fmla="*/ 3000147 h 3295461"/>
              <a:gd name="connsiteX36" fmla="*/ 7174126 w 7214592"/>
              <a:gd name="connsiteY36" fmla="*/ 2879001 h 3295461"/>
              <a:gd name="connsiteX37" fmla="*/ 7192233 w 7214592"/>
              <a:gd name="connsiteY37" fmla="*/ 2779413 h 3295461"/>
              <a:gd name="connsiteX38" fmla="*/ 7201287 w 7214592"/>
              <a:gd name="connsiteY38" fmla="*/ 2444435 h 3295461"/>
              <a:gd name="connsiteX39" fmla="*/ 7213973 w 7214592"/>
              <a:gd name="connsiteY39" fmla="*/ 1294306 h 3295461"/>
              <a:gd name="connsiteX40" fmla="*/ 7180058 w 7214592"/>
              <a:gd name="connsiteY40" fmla="*/ 413022 h 3295461"/>
              <a:gd name="connsiteX0" fmla="*/ 7180058 w 7214592"/>
              <a:gd name="connsiteY0" fmla="*/ 413022 h 3295461"/>
              <a:gd name="connsiteX1" fmla="*/ 7077613 w 7214592"/>
              <a:gd name="connsiteY1" fmla="*/ 254950 h 3295461"/>
              <a:gd name="connsiteX2" fmla="*/ 7029271 w 7214592"/>
              <a:gd name="connsiteY2" fmla="*/ 244443 h 3295461"/>
              <a:gd name="connsiteX3" fmla="*/ 6839148 w 7214592"/>
              <a:gd name="connsiteY3" fmla="*/ 226336 h 3295461"/>
              <a:gd name="connsiteX4" fmla="*/ 6775774 w 7214592"/>
              <a:gd name="connsiteY4" fmla="*/ 217283 h 3295461"/>
              <a:gd name="connsiteX5" fmla="*/ 6649025 w 7214592"/>
              <a:gd name="connsiteY5" fmla="*/ 208229 h 3295461"/>
              <a:gd name="connsiteX6" fmla="*/ 6585651 w 7214592"/>
              <a:gd name="connsiteY6" fmla="*/ 199176 h 3295461"/>
              <a:gd name="connsiteX7" fmla="*/ 6504170 w 7214592"/>
              <a:gd name="connsiteY7" fmla="*/ 190122 h 3295461"/>
              <a:gd name="connsiteX8" fmla="*/ 6395528 w 7214592"/>
              <a:gd name="connsiteY8" fmla="*/ 172015 h 3295461"/>
              <a:gd name="connsiteX9" fmla="*/ 5843267 w 7214592"/>
              <a:gd name="connsiteY9" fmla="*/ 108641 h 3295461"/>
              <a:gd name="connsiteX10" fmla="*/ 5526396 w 7214592"/>
              <a:gd name="connsiteY10" fmla="*/ 63374 h 3295461"/>
              <a:gd name="connsiteX11" fmla="*/ 4249857 w 7214592"/>
              <a:gd name="connsiteY11" fmla="*/ 54320 h 3295461"/>
              <a:gd name="connsiteX12" fmla="*/ 4114055 w 7214592"/>
              <a:gd name="connsiteY12" fmla="*/ 36213 h 3295461"/>
              <a:gd name="connsiteX13" fmla="*/ 3987307 w 7214592"/>
              <a:gd name="connsiteY13" fmla="*/ 27160 h 3295461"/>
              <a:gd name="connsiteX14" fmla="*/ 3833398 w 7214592"/>
              <a:gd name="connsiteY14" fmla="*/ 9053 h 3295461"/>
              <a:gd name="connsiteX15" fmla="*/ 1941223 w 7214592"/>
              <a:gd name="connsiteY15" fmla="*/ 0 h 3295461"/>
              <a:gd name="connsiteX16" fmla="*/ 954396 w 7214592"/>
              <a:gd name="connsiteY16" fmla="*/ 9053 h 3295461"/>
              <a:gd name="connsiteX17" fmla="*/ 495142 w 7214592"/>
              <a:gd name="connsiteY17" fmla="*/ 42794 h 3295461"/>
              <a:gd name="connsiteX18" fmla="*/ 359341 w 7214592"/>
              <a:gd name="connsiteY18" fmla="*/ 66895 h 3295461"/>
              <a:gd name="connsiteX19" fmla="*/ 202250 w 7214592"/>
              <a:gd name="connsiteY19" fmla="*/ 105505 h 3295461"/>
              <a:gd name="connsiteX20" fmla="*/ 108481 w 7214592"/>
              <a:gd name="connsiteY20" fmla="*/ 181703 h 3295461"/>
              <a:gd name="connsiteX21" fmla="*/ 78473 w 7214592"/>
              <a:gd name="connsiteY21" fmla="*/ 249849 h 3295461"/>
              <a:gd name="connsiteX22" fmla="*/ 54456 w 7214592"/>
              <a:gd name="connsiteY22" fmla="*/ 504897 h 3295461"/>
              <a:gd name="connsiteX23" fmla="*/ 80737 w 7214592"/>
              <a:gd name="connsiteY23" fmla="*/ 1851432 h 3295461"/>
              <a:gd name="connsiteX24" fmla="*/ 85263 w 7214592"/>
              <a:gd name="connsiteY24" fmla="*/ 2145671 h 3295461"/>
              <a:gd name="connsiteX25" fmla="*/ 59183 w 7214592"/>
              <a:gd name="connsiteY25" fmla="*/ 2447252 h 3295461"/>
              <a:gd name="connsiteX26" fmla="*/ 15765 w 7214592"/>
              <a:gd name="connsiteY26" fmla="*/ 2861078 h 3295461"/>
              <a:gd name="connsiteX27" fmla="*/ 111197 w 7214592"/>
              <a:gd name="connsiteY27" fmla="*/ 3227183 h 3295461"/>
              <a:gd name="connsiteX28" fmla="*/ 3706649 w 7214592"/>
              <a:gd name="connsiteY28" fmla="*/ 3277354 h 3295461"/>
              <a:gd name="connsiteX29" fmla="*/ 4621049 w 7214592"/>
              <a:gd name="connsiteY29" fmla="*/ 3286407 h 3295461"/>
              <a:gd name="connsiteX30" fmla="*/ 6042443 w 7214592"/>
              <a:gd name="connsiteY30" fmla="*/ 3295461 h 3295461"/>
              <a:gd name="connsiteX31" fmla="*/ 6359315 w 7214592"/>
              <a:gd name="connsiteY31" fmla="*/ 3286407 h 3295461"/>
              <a:gd name="connsiteX32" fmla="*/ 6513223 w 7214592"/>
              <a:gd name="connsiteY32" fmla="*/ 3277354 h 3295461"/>
              <a:gd name="connsiteX33" fmla="*/ 6766721 w 7214592"/>
              <a:gd name="connsiteY33" fmla="*/ 3268300 h 3295461"/>
              <a:gd name="connsiteX34" fmla="*/ 6940968 w 7214592"/>
              <a:gd name="connsiteY34" fmla="*/ 3102740 h 3295461"/>
              <a:gd name="connsiteX35" fmla="*/ 7110910 w 7214592"/>
              <a:gd name="connsiteY35" fmla="*/ 3000147 h 3295461"/>
              <a:gd name="connsiteX36" fmla="*/ 7174126 w 7214592"/>
              <a:gd name="connsiteY36" fmla="*/ 2879001 h 3295461"/>
              <a:gd name="connsiteX37" fmla="*/ 7192233 w 7214592"/>
              <a:gd name="connsiteY37" fmla="*/ 2779413 h 3295461"/>
              <a:gd name="connsiteX38" fmla="*/ 7201287 w 7214592"/>
              <a:gd name="connsiteY38" fmla="*/ 2444435 h 3295461"/>
              <a:gd name="connsiteX39" fmla="*/ 7213973 w 7214592"/>
              <a:gd name="connsiteY39" fmla="*/ 1294306 h 3295461"/>
              <a:gd name="connsiteX40" fmla="*/ 7180058 w 7214592"/>
              <a:gd name="connsiteY40" fmla="*/ 413022 h 3295461"/>
              <a:gd name="connsiteX0" fmla="*/ 7180058 w 7214592"/>
              <a:gd name="connsiteY0" fmla="*/ 413022 h 3295461"/>
              <a:gd name="connsiteX1" fmla="*/ 7077613 w 7214592"/>
              <a:gd name="connsiteY1" fmla="*/ 254950 h 3295461"/>
              <a:gd name="connsiteX2" fmla="*/ 7029271 w 7214592"/>
              <a:gd name="connsiteY2" fmla="*/ 244443 h 3295461"/>
              <a:gd name="connsiteX3" fmla="*/ 6839148 w 7214592"/>
              <a:gd name="connsiteY3" fmla="*/ 226336 h 3295461"/>
              <a:gd name="connsiteX4" fmla="*/ 6775774 w 7214592"/>
              <a:gd name="connsiteY4" fmla="*/ 217283 h 3295461"/>
              <a:gd name="connsiteX5" fmla="*/ 6649025 w 7214592"/>
              <a:gd name="connsiteY5" fmla="*/ 208229 h 3295461"/>
              <a:gd name="connsiteX6" fmla="*/ 6585651 w 7214592"/>
              <a:gd name="connsiteY6" fmla="*/ 199176 h 3295461"/>
              <a:gd name="connsiteX7" fmla="*/ 6504170 w 7214592"/>
              <a:gd name="connsiteY7" fmla="*/ 190122 h 3295461"/>
              <a:gd name="connsiteX8" fmla="*/ 6395528 w 7214592"/>
              <a:gd name="connsiteY8" fmla="*/ 172015 h 3295461"/>
              <a:gd name="connsiteX9" fmla="*/ 5843267 w 7214592"/>
              <a:gd name="connsiteY9" fmla="*/ 108641 h 3295461"/>
              <a:gd name="connsiteX10" fmla="*/ 5526396 w 7214592"/>
              <a:gd name="connsiteY10" fmla="*/ 63374 h 3295461"/>
              <a:gd name="connsiteX11" fmla="*/ 4249857 w 7214592"/>
              <a:gd name="connsiteY11" fmla="*/ 54320 h 3295461"/>
              <a:gd name="connsiteX12" fmla="*/ 4114055 w 7214592"/>
              <a:gd name="connsiteY12" fmla="*/ 36213 h 3295461"/>
              <a:gd name="connsiteX13" fmla="*/ 3987307 w 7214592"/>
              <a:gd name="connsiteY13" fmla="*/ 27160 h 3295461"/>
              <a:gd name="connsiteX14" fmla="*/ 3833398 w 7214592"/>
              <a:gd name="connsiteY14" fmla="*/ 9053 h 3295461"/>
              <a:gd name="connsiteX15" fmla="*/ 1941223 w 7214592"/>
              <a:gd name="connsiteY15" fmla="*/ 0 h 3295461"/>
              <a:gd name="connsiteX16" fmla="*/ 954396 w 7214592"/>
              <a:gd name="connsiteY16" fmla="*/ 9053 h 3295461"/>
              <a:gd name="connsiteX17" fmla="*/ 495142 w 7214592"/>
              <a:gd name="connsiteY17" fmla="*/ 42794 h 3295461"/>
              <a:gd name="connsiteX18" fmla="*/ 359341 w 7214592"/>
              <a:gd name="connsiteY18" fmla="*/ 66895 h 3295461"/>
              <a:gd name="connsiteX19" fmla="*/ 202250 w 7214592"/>
              <a:gd name="connsiteY19" fmla="*/ 105505 h 3295461"/>
              <a:gd name="connsiteX20" fmla="*/ 108481 w 7214592"/>
              <a:gd name="connsiteY20" fmla="*/ 181703 h 3295461"/>
              <a:gd name="connsiteX21" fmla="*/ 78473 w 7214592"/>
              <a:gd name="connsiteY21" fmla="*/ 249849 h 3295461"/>
              <a:gd name="connsiteX22" fmla="*/ 54456 w 7214592"/>
              <a:gd name="connsiteY22" fmla="*/ 504897 h 3295461"/>
              <a:gd name="connsiteX23" fmla="*/ 80737 w 7214592"/>
              <a:gd name="connsiteY23" fmla="*/ 1851432 h 3295461"/>
              <a:gd name="connsiteX24" fmla="*/ 85263 w 7214592"/>
              <a:gd name="connsiteY24" fmla="*/ 2145671 h 3295461"/>
              <a:gd name="connsiteX25" fmla="*/ 59183 w 7214592"/>
              <a:gd name="connsiteY25" fmla="*/ 2447252 h 3295461"/>
              <a:gd name="connsiteX26" fmla="*/ 15765 w 7214592"/>
              <a:gd name="connsiteY26" fmla="*/ 2861078 h 3295461"/>
              <a:gd name="connsiteX27" fmla="*/ 111197 w 7214592"/>
              <a:gd name="connsiteY27" fmla="*/ 3227183 h 3295461"/>
              <a:gd name="connsiteX28" fmla="*/ 3706649 w 7214592"/>
              <a:gd name="connsiteY28" fmla="*/ 3277354 h 3295461"/>
              <a:gd name="connsiteX29" fmla="*/ 4621049 w 7214592"/>
              <a:gd name="connsiteY29" fmla="*/ 3286407 h 3295461"/>
              <a:gd name="connsiteX30" fmla="*/ 6042443 w 7214592"/>
              <a:gd name="connsiteY30" fmla="*/ 3295461 h 3295461"/>
              <a:gd name="connsiteX31" fmla="*/ 6359315 w 7214592"/>
              <a:gd name="connsiteY31" fmla="*/ 3286407 h 3295461"/>
              <a:gd name="connsiteX32" fmla="*/ 6513223 w 7214592"/>
              <a:gd name="connsiteY32" fmla="*/ 3277354 h 3295461"/>
              <a:gd name="connsiteX33" fmla="*/ 6940968 w 7214592"/>
              <a:gd name="connsiteY33" fmla="*/ 3102740 h 3295461"/>
              <a:gd name="connsiteX34" fmla="*/ 7110910 w 7214592"/>
              <a:gd name="connsiteY34" fmla="*/ 3000147 h 3295461"/>
              <a:gd name="connsiteX35" fmla="*/ 7174126 w 7214592"/>
              <a:gd name="connsiteY35" fmla="*/ 2879001 h 3295461"/>
              <a:gd name="connsiteX36" fmla="*/ 7192233 w 7214592"/>
              <a:gd name="connsiteY36" fmla="*/ 2779413 h 3295461"/>
              <a:gd name="connsiteX37" fmla="*/ 7201287 w 7214592"/>
              <a:gd name="connsiteY37" fmla="*/ 2444435 h 3295461"/>
              <a:gd name="connsiteX38" fmla="*/ 7213973 w 7214592"/>
              <a:gd name="connsiteY38" fmla="*/ 1294306 h 3295461"/>
              <a:gd name="connsiteX39" fmla="*/ 7180058 w 7214592"/>
              <a:gd name="connsiteY39" fmla="*/ 413022 h 3295461"/>
              <a:gd name="connsiteX0" fmla="*/ 7180058 w 7214592"/>
              <a:gd name="connsiteY0" fmla="*/ 413022 h 3295461"/>
              <a:gd name="connsiteX1" fmla="*/ 7077613 w 7214592"/>
              <a:gd name="connsiteY1" fmla="*/ 254950 h 3295461"/>
              <a:gd name="connsiteX2" fmla="*/ 7029271 w 7214592"/>
              <a:gd name="connsiteY2" fmla="*/ 244443 h 3295461"/>
              <a:gd name="connsiteX3" fmla="*/ 6839148 w 7214592"/>
              <a:gd name="connsiteY3" fmla="*/ 226336 h 3295461"/>
              <a:gd name="connsiteX4" fmla="*/ 6775774 w 7214592"/>
              <a:gd name="connsiteY4" fmla="*/ 217283 h 3295461"/>
              <a:gd name="connsiteX5" fmla="*/ 6649025 w 7214592"/>
              <a:gd name="connsiteY5" fmla="*/ 208229 h 3295461"/>
              <a:gd name="connsiteX6" fmla="*/ 6585651 w 7214592"/>
              <a:gd name="connsiteY6" fmla="*/ 199176 h 3295461"/>
              <a:gd name="connsiteX7" fmla="*/ 6504170 w 7214592"/>
              <a:gd name="connsiteY7" fmla="*/ 190122 h 3295461"/>
              <a:gd name="connsiteX8" fmla="*/ 6395528 w 7214592"/>
              <a:gd name="connsiteY8" fmla="*/ 172015 h 3295461"/>
              <a:gd name="connsiteX9" fmla="*/ 5843267 w 7214592"/>
              <a:gd name="connsiteY9" fmla="*/ 108641 h 3295461"/>
              <a:gd name="connsiteX10" fmla="*/ 5526396 w 7214592"/>
              <a:gd name="connsiteY10" fmla="*/ 63374 h 3295461"/>
              <a:gd name="connsiteX11" fmla="*/ 4249857 w 7214592"/>
              <a:gd name="connsiteY11" fmla="*/ 54320 h 3295461"/>
              <a:gd name="connsiteX12" fmla="*/ 4114055 w 7214592"/>
              <a:gd name="connsiteY12" fmla="*/ 36213 h 3295461"/>
              <a:gd name="connsiteX13" fmla="*/ 3987307 w 7214592"/>
              <a:gd name="connsiteY13" fmla="*/ 27160 h 3295461"/>
              <a:gd name="connsiteX14" fmla="*/ 3833398 w 7214592"/>
              <a:gd name="connsiteY14" fmla="*/ 9053 h 3295461"/>
              <a:gd name="connsiteX15" fmla="*/ 1941223 w 7214592"/>
              <a:gd name="connsiteY15" fmla="*/ 0 h 3295461"/>
              <a:gd name="connsiteX16" fmla="*/ 954396 w 7214592"/>
              <a:gd name="connsiteY16" fmla="*/ 9053 h 3295461"/>
              <a:gd name="connsiteX17" fmla="*/ 495142 w 7214592"/>
              <a:gd name="connsiteY17" fmla="*/ 42794 h 3295461"/>
              <a:gd name="connsiteX18" fmla="*/ 359341 w 7214592"/>
              <a:gd name="connsiteY18" fmla="*/ 66895 h 3295461"/>
              <a:gd name="connsiteX19" fmla="*/ 202250 w 7214592"/>
              <a:gd name="connsiteY19" fmla="*/ 105505 h 3295461"/>
              <a:gd name="connsiteX20" fmla="*/ 108481 w 7214592"/>
              <a:gd name="connsiteY20" fmla="*/ 181703 h 3295461"/>
              <a:gd name="connsiteX21" fmla="*/ 78473 w 7214592"/>
              <a:gd name="connsiteY21" fmla="*/ 249849 h 3295461"/>
              <a:gd name="connsiteX22" fmla="*/ 54456 w 7214592"/>
              <a:gd name="connsiteY22" fmla="*/ 504897 h 3295461"/>
              <a:gd name="connsiteX23" fmla="*/ 80737 w 7214592"/>
              <a:gd name="connsiteY23" fmla="*/ 1851432 h 3295461"/>
              <a:gd name="connsiteX24" fmla="*/ 85263 w 7214592"/>
              <a:gd name="connsiteY24" fmla="*/ 2145671 h 3295461"/>
              <a:gd name="connsiteX25" fmla="*/ 59183 w 7214592"/>
              <a:gd name="connsiteY25" fmla="*/ 2447252 h 3295461"/>
              <a:gd name="connsiteX26" fmla="*/ 15765 w 7214592"/>
              <a:gd name="connsiteY26" fmla="*/ 2861078 h 3295461"/>
              <a:gd name="connsiteX27" fmla="*/ 111197 w 7214592"/>
              <a:gd name="connsiteY27" fmla="*/ 3227183 h 3295461"/>
              <a:gd name="connsiteX28" fmla="*/ 3706649 w 7214592"/>
              <a:gd name="connsiteY28" fmla="*/ 3277354 h 3295461"/>
              <a:gd name="connsiteX29" fmla="*/ 4621049 w 7214592"/>
              <a:gd name="connsiteY29" fmla="*/ 3286407 h 3295461"/>
              <a:gd name="connsiteX30" fmla="*/ 6042443 w 7214592"/>
              <a:gd name="connsiteY30" fmla="*/ 3295461 h 3295461"/>
              <a:gd name="connsiteX31" fmla="*/ 6359315 w 7214592"/>
              <a:gd name="connsiteY31" fmla="*/ 3286407 h 3295461"/>
              <a:gd name="connsiteX32" fmla="*/ 6493890 w 7214592"/>
              <a:gd name="connsiteY32" fmla="*/ 3158561 h 3295461"/>
              <a:gd name="connsiteX33" fmla="*/ 6940968 w 7214592"/>
              <a:gd name="connsiteY33" fmla="*/ 3102740 h 3295461"/>
              <a:gd name="connsiteX34" fmla="*/ 7110910 w 7214592"/>
              <a:gd name="connsiteY34" fmla="*/ 3000147 h 3295461"/>
              <a:gd name="connsiteX35" fmla="*/ 7174126 w 7214592"/>
              <a:gd name="connsiteY35" fmla="*/ 2879001 h 3295461"/>
              <a:gd name="connsiteX36" fmla="*/ 7192233 w 7214592"/>
              <a:gd name="connsiteY36" fmla="*/ 2779413 h 3295461"/>
              <a:gd name="connsiteX37" fmla="*/ 7201287 w 7214592"/>
              <a:gd name="connsiteY37" fmla="*/ 2444435 h 3295461"/>
              <a:gd name="connsiteX38" fmla="*/ 7213973 w 7214592"/>
              <a:gd name="connsiteY38" fmla="*/ 1294306 h 3295461"/>
              <a:gd name="connsiteX39" fmla="*/ 7180058 w 7214592"/>
              <a:gd name="connsiteY39" fmla="*/ 413022 h 3295461"/>
              <a:gd name="connsiteX0" fmla="*/ 7180058 w 7214592"/>
              <a:gd name="connsiteY0" fmla="*/ 413022 h 3295461"/>
              <a:gd name="connsiteX1" fmla="*/ 7077613 w 7214592"/>
              <a:gd name="connsiteY1" fmla="*/ 254950 h 3295461"/>
              <a:gd name="connsiteX2" fmla="*/ 7029271 w 7214592"/>
              <a:gd name="connsiteY2" fmla="*/ 244443 h 3295461"/>
              <a:gd name="connsiteX3" fmla="*/ 6839148 w 7214592"/>
              <a:gd name="connsiteY3" fmla="*/ 226336 h 3295461"/>
              <a:gd name="connsiteX4" fmla="*/ 6775774 w 7214592"/>
              <a:gd name="connsiteY4" fmla="*/ 217283 h 3295461"/>
              <a:gd name="connsiteX5" fmla="*/ 6649025 w 7214592"/>
              <a:gd name="connsiteY5" fmla="*/ 208229 h 3295461"/>
              <a:gd name="connsiteX6" fmla="*/ 6585651 w 7214592"/>
              <a:gd name="connsiteY6" fmla="*/ 199176 h 3295461"/>
              <a:gd name="connsiteX7" fmla="*/ 6504170 w 7214592"/>
              <a:gd name="connsiteY7" fmla="*/ 190122 h 3295461"/>
              <a:gd name="connsiteX8" fmla="*/ 6395528 w 7214592"/>
              <a:gd name="connsiteY8" fmla="*/ 172015 h 3295461"/>
              <a:gd name="connsiteX9" fmla="*/ 5843267 w 7214592"/>
              <a:gd name="connsiteY9" fmla="*/ 108641 h 3295461"/>
              <a:gd name="connsiteX10" fmla="*/ 5526396 w 7214592"/>
              <a:gd name="connsiteY10" fmla="*/ 63374 h 3295461"/>
              <a:gd name="connsiteX11" fmla="*/ 4249857 w 7214592"/>
              <a:gd name="connsiteY11" fmla="*/ 54320 h 3295461"/>
              <a:gd name="connsiteX12" fmla="*/ 4114055 w 7214592"/>
              <a:gd name="connsiteY12" fmla="*/ 36213 h 3295461"/>
              <a:gd name="connsiteX13" fmla="*/ 3987307 w 7214592"/>
              <a:gd name="connsiteY13" fmla="*/ 27160 h 3295461"/>
              <a:gd name="connsiteX14" fmla="*/ 3833398 w 7214592"/>
              <a:gd name="connsiteY14" fmla="*/ 9053 h 3295461"/>
              <a:gd name="connsiteX15" fmla="*/ 1941223 w 7214592"/>
              <a:gd name="connsiteY15" fmla="*/ 0 h 3295461"/>
              <a:gd name="connsiteX16" fmla="*/ 954396 w 7214592"/>
              <a:gd name="connsiteY16" fmla="*/ 9053 h 3295461"/>
              <a:gd name="connsiteX17" fmla="*/ 495142 w 7214592"/>
              <a:gd name="connsiteY17" fmla="*/ 42794 h 3295461"/>
              <a:gd name="connsiteX18" fmla="*/ 359341 w 7214592"/>
              <a:gd name="connsiteY18" fmla="*/ 66895 h 3295461"/>
              <a:gd name="connsiteX19" fmla="*/ 202250 w 7214592"/>
              <a:gd name="connsiteY19" fmla="*/ 105505 h 3295461"/>
              <a:gd name="connsiteX20" fmla="*/ 108481 w 7214592"/>
              <a:gd name="connsiteY20" fmla="*/ 181703 h 3295461"/>
              <a:gd name="connsiteX21" fmla="*/ 78473 w 7214592"/>
              <a:gd name="connsiteY21" fmla="*/ 249849 h 3295461"/>
              <a:gd name="connsiteX22" fmla="*/ 54456 w 7214592"/>
              <a:gd name="connsiteY22" fmla="*/ 504897 h 3295461"/>
              <a:gd name="connsiteX23" fmla="*/ 80737 w 7214592"/>
              <a:gd name="connsiteY23" fmla="*/ 1851432 h 3295461"/>
              <a:gd name="connsiteX24" fmla="*/ 85263 w 7214592"/>
              <a:gd name="connsiteY24" fmla="*/ 2145671 h 3295461"/>
              <a:gd name="connsiteX25" fmla="*/ 59183 w 7214592"/>
              <a:gd name="connsiteY25" fmla="*/ 2447252 h 3295461"/>
              <a:gd name="connsiteX26" fmla="*/ 15765 w 7214592"/>
              <a:gd name="connsiteY26" fmla="*/ 2861078 h 3295461"/>
              <a:gd name="connsiteX27" fmla="*/ 111197 w 7214592"/>
              <a:gd name="connsiteY27" fmla="*/ 3227183 h 3295461"/>
              <a:gd name="connsiteX28" fmla="*/ 3706649 w 7214592"/>
              <a:gd name="connsiteY28" fmla="*/ 3277354 h 3295461"/>
              <a:gd name="connsiteX29" fmla="*/ 4621049 w 7214592"/>
              <a:gd name="connsiteY29" fmla="*/ 3286407 h 3295461"/>
              <a:gd name="connsiteX30" fmla="*/ 6042443 w 7214592"/>
              <a:gd name="connsiteY30" fmla="*/ 3295461 h 3295461"/>
              <a:gd name="connsiteX31" fmla="*/ 6493890 w 7214592"/>
              <a:gd name="connsiteY31" fmla="*/ 3158561 h 3295461"/>
              <a:gd name="connsiteX32" fmla="*/ 6940968 w 7214592"/>
              <a:gd name="connsiteY32" fmla="*/ 3102740 h 3295461"/>
              <a:gd name="connsiteX33" fmla="*/ 7110910 w 7214592"/>
              <a:gd name="connsiteY33" fmla="*/ 3000147 h 3295461"/>
              <a:gd name="connsiteX34" fmla="*/ 7174126 w 7214592"/>
              <a:gd name="connsiteY34" fmla="*/ 2879001 h 3295461"/>
              <a:gd name="connsiteX35" fmla="*/ 7192233 w 7214592"/>
              <a:gd name="connsiteY35" fmla="*/ 2779413 h 3295461"/>
              <a:gd name="connsiteX36" fmla="*/ 7201287 w 7214592"/>
              <a:gd name="connsiteY36" fmla="*/ 2444435 h 3295461"/>
              <a:gd name="connsiteX37" fmla="*/ 7213973 w 7214592"/>
              <a:gd name="connsiteY37" fmla="*/ 1294306 h 3295461"/>
              <a:gd name="connsiteX38" fmla="*/ 7180058 w 7214592"/>
              <a:gd name="connsiteY38" fmla="*/ 413022 h 3295461"/>
              <a:gd name="connsiteX0" fmla="*/ 7180058 w 7214592"/>
              <a:gd name="connsiteY0" fmla="*/ 413022 h 3286407"/>
              <a:gd name="connsiteX1" fmla="*/ 7077613 w 7214592"/>
              <a:gd name="connsiteY1" fmla="*/ 254950 h 3286407"/>
              <a:gd name="connsiteX2" fmla="*/ 7029271 w 7214592"/>
              <a:gd name="connsiteY2" fmla="*/ 244443 h 3286407"/>
              <a:gd name="connsiteX3" fmla="*/ 6839148 w 7214592"/>
              <a:gd name="connsiteY3" fmla="*/ 226336 h 3286407"/>
              <a:gd name="connsiteX4" fmla="*/ 6775774 w 7214592"/>
              <a:gd name="connsiteY4" fmla="*/ 217283 h 3286407"/>
              <a:gd name="connsiteX5" fmla="*/ 6649025 w 7214592"/>
              <a:gd name="connsiteY5" fmla="*/ 208229 h 3286407"/>
              <a:gd name="connsiteX6" fmla="*/ 6585651 w 7214592"/>
              <a:gd name="connsiteY6" fmla="*/ 199176 h 3286407"/>
              <a:gd name="connsiteX7" fmla="*/ 6504170 w 7214592"/>
              <a:gd name="connsiteY7" fmla="*/ 190122 h 3286407"/>
              <a:gd name="connsiteX8" fmla="*/ 6395528 w 7214592"/>
              <a:gd name="connsiteY8" fmla="*/ 172015 h 3286407"/>
              <a:gd name="connsiteX9" fmla="*/ 5843267 w 7214592"/>
              <a:gd name="connsiteY9" fmla="*/ 108641 h 3286407"/>
              <a:gd name="connsiteX10" fmla="*/ 5526396 w 7214592"/>
              <a:gd name="connsiteY10" fmla="*/ 63374 h 3286407"/>
              <a:gd name="connsiteX11" fmla="*/ 4249857 w 7214592"/>
              <a:gd name="connsiteY11" fmla="*/ 54320 h 3286407"/>
              <a:gd name="connsiteX12" fmla="*/ 4114055 w 7214592"/>
              <a:gd name="connsiteY12" fmla="*/ 36213 h 3286407"/>
              <a:gd name="connsiteX13" fmla="*/ 3987307 w 7214592"/>
              <a:gd name="connsiteY13" fmla="*/ 27160 h 3286407"/>
              <a:gd name="connsiteX14" fmla="*/ 3833398 w 7214592"/>
              <a:gd name="connsiteY14" fmla="*/ 9053 h 3286407"/>
              <a:gd name="connsiteX15" fmla="*/ 1941223 w 7214592"/>
              <a:gd name="connsiteY15" fmla="*/ 0 h 3286407"/>
              <a:gd name="connsiteX16" fmla="*/ 954396 w 7214592"/>
              <a:gd name="connsiteY16" fmla="*/ 9053 h 3286407"/>
              <a:gd name="connsiteX17" fmla="*/ 495142 w 7214592"/>
              <a:gd name="connsiteY17" fmla="*/ 42794 h 3286407"/>
              <a:gd name="connsiteX18" fmla="*/ 359341 w 7214592"/>
              <a:gd name="connsiteY18" fmla="*/ 66895 h 3286407"/>
              <a:gd name="connsiteX19" fmla="*/ 202250 w 7214592"/>
              <a:gd name="connsiteY19" fmla="*/ 105505 h 3286407"/>
              <a:gd name="connsiteX20" fmla="*/ 108481 w 7214592"/>
              <a:gd name="connsiteY20" fmla="*/ 181703 h 3286407"/>
              <a:gd name="connsiteX21" fmla="*/ 78473 w 7214592"/>
              <a:gd name="connsiteY21" fmla="*/ 249849 h 3286407"/>
              <a:gd name="connsiteX22" fmla="*/ 54456 w 7214592"/>
              <a:gd name="connsiteY22" fmla="*/ 504897 h 3286407"/>
              <a:gd name="connsiteX23" fmla="*/ 80737 w 7214592"/>
              <a:gd name="connsiteY23" fmla="*/ 1851432 h 3286407"/>
              <a:gd name="connsiteX24" fmla="*/ 85263 w 7214592"/>
              <a:gd name="connsiteY24" fmla="*/ 2145671 h 3286407"/>
              <a:gd name="connsiteX25" fmla="*/ 59183 w 7214592"/>
              <a:gd name="connsiteY25" fmla="*/ 2447252 h 3286407"/>
              <a:gd name="connsiteX26" fmla="*/ 15765 w 7214592"/>
              <a:gd name="connsiteY26" fmla="*/ 2861078 h 3286407"/>
              <a:gd name="connsiteX27" fmla="*/ 111197 w 7214592"/>
              <a:gd name="connsiteY27" fmla="*/ 3227183 h 3286407"/>
              <a:gd name="connsiteX28" fmla="*/ 3706649 w 7214592"/>
              <a:gd name="connsiteY28" fmla="*/ 3277354 h 3286407"/>
              <a:gd name="connsiteX29" fmla="*/ 4621049 w 7214592"/>
              <a:gd name="connsiteY29" fmla="*/ 3286407 h 3286407"/>
              <a:gd name="connsiteX30" fmla="*/ 6493890 w 7214592"/>
              <a:gd name="connsiteY30" fmla="*/ 3158561 h 3286407"/>
              <a:gd name="connsiteX31" fmla="*/ 6940968 w 7214592"/>
              <a:gd name="connsiteY31" fmla="*/ 3102740 h 3286407"/>
              <a:gd name="connsiteX32" fmla="*/ 7110910 w 7214592"/>
              <a:gd name="connsiteY32" fmla="*/ 3000147 h 3286407"/>
              <a:gd name="connsiteX33" fmla="*/ 7174126 w 7214592"/>
              <a:gd name="connsiteY33" fmla="*/ 2879001 h 3286407"/>
              <a:gd name="connsiteX34" fmla="*/ 7192233 w 7214592"/>
              <a:gd name="connsiteY34" fmla="*/ 2779413 h 3286407"/>
              <a:gd name="connsiteX35" fmla="*/ 7201287 w 7214592"/>
              <a:gd name="connsiteY35" fmla="*/ 2444435 h 3286407"/>
              <a:gd name="connsiteX36" fmla="*/ 7213973 w 7214592"/>
              <a:gd name="connsiteY36" fmla="*/ 1294306 h 3286407"/>
              <a:gd name="connsiteX37" fmla="*/ 7180058 w 7214592"/>
              <a:gd name="connsiteY37" fmla="*/ 413022 h 3286407"/>
              <a:gd name="connsiteX0" fmla="*/ 7180058 w 7214592"/>
              <a:gd name="connsiteY0" fmla="*/ 413022 h 3277354"/>
              <a:gd name="connsiteX1" fmla="*/ 7077613 w 7214592"/>
              <a:gd name="connsiteY1" fmla="*/ 254950 h 3277354"/>
              <a:gd name="connsiteX2" fmla="*/ 7029271 w 7214592"/>
              <a:gd name="connsiteY2" fmla="*/ 244443 h 3277354"/>
              <a:gd name="connsiteX3" fmla="*/ 6839148 w 7214592"/>
              <a:gd name="connsiteY3" fmla="*/ 226336 h 3277354"/>
              <a:gd name="connsiteX4" fmla="*/ 6775774 w 7214592"/>
              <a:gd name="connsiteY4" fmla="*/ 217283 h 3277354"/>
              <a:gd name="connsiteX5" fmla="*/ 6649025 w 7214592"/>
              <a:gd name="connsiteY5" fmla="*/ 208229 h 3277354"/>
              <a:gd name="connsiteX6" fmla="*/ 6585651 w 7214592"/>
              <a:gd name="connsiteY6" fmla="*/ 199176 h 3277354"/>
              <a:gd name="connsiteX7" fmla="*/ 6504170 w 7214592"/>
              <a:gd name="connsiteY7" fmla="*/ 190122 h 3277354"/>
              <a:gd name="connsiteX8" fmla="*/ 6395528 w 7214592"/>
              <a:gd name="connsiteY8" fmla="*/ 172015 h 3277354"/>
              <a:gd name="connsiteX9" fmla="*/ 5843267 w 7214592"/>
              <a:gd name="connsiteY9" fmla="*/ 108641 h 3277354"/>
              <a:gd name="connsiteX10" fmla="*/ 5526396 w 7214592"/>
              <a:gd name="connsiteY10" fmla="*/ 63374 h 3277354"/>
              <a:gd name="connsiteX11" fmla="*/ 4249857 w 7214592"/>
              <a:gd name="connsiteY11" fmla="*/ 54320 h 3277354"/>
              <a:gd name="connsiteX12" fmla="*/ 4114055 w 7214592"/>
              <a:gd name="connsiteY12" fmla="*/ 36213 h 3277354"/>
              <a:gd name="connsiteX13" fmla="*/ 3987307 w 7214592"/>
              <a:gd name="connsiteY13" fmla="*/ 27160 h 3277354"/>
              <a:gd name="connsiteX14" fmla="*/ 3833398 w 7214592"/>
              <a:gd name="connsiteY14" fmla="*/ 9053 h 3277354"/>
              <a:gd name="connsiteX15" fmla="*/ 1941223 w 7214592"/>
              <a:gd name="connsiteY15" fmla="*/ 0 h 3277354"/>
              <a:gd name="connsiteX16" fmla="*/ 954396 w 7214592"/>
              <a:gd name="connsiteY16" fmla="*/ 9053 h 3277354"/>
              <a:gd name="connsiteX17" fmla="*/ 495142 w 7214592"/>
              <a:gd name="connsiteY17" fmla="*/ 42794 h 3277354"/>
              <a:gd name="connsiteX18" fmla="*/ 359341 w 7214592"/>
              <a:gd name="connsiteY18" fmla="*/ 66895 h 3277354"/>
              <a:gd name="connsiteX19" fmla="*/ 202250 w 7214592"/>
              <a:gd name="connsiteY19" fmla="*/ 105505 h 3277354"/>
              <a:gd name="connsiteX20" fmla="*/ 108481 w 7214592"/>
              <a:gd name="connsiteY20" fmla="*/ 181703 h 3277354"/>
              <a:gd name="connsiteX21" fmla="*/ 78473 w 7214592"/>
              <a:gd name="connsiteY21" fmla="*/ 249849 h 3277354"/>
              <a:gd name="connsiteX22" fmla="*/ 54456 w 7214592"/>
              <a:gd name="connsiteY22" fmla="*/ 504897 h 3277354"/>
              <a:gd name="connsiteX23" fmla="*/ 80737 w 7214592"/>
              <a:gd name="connsiteY23" fmla="*/ 1851432 h 3277354"/>
              <a:gd name="connsiteX24" fmla="*/ 85263 w 7214592"/>
              <a:gd name="connsiteY24" fmla="*/ 2145671 h 3277354"/>
              <a:gd name="connsiteX25" fmla="*/ 59183 w 7214592"/>
              <a:gd name="connsiteY25" fmla="*/ 2447252 h 3277354"/>
              <a:gd name="connsiteX26" fmla="*/ 15765 w 7214592"/>
              <a:gd name="connsiteY26" fmla="*/ 2861078 h 3277354"/>
              <a:gd name="connsiteX27" fmla="*/ 111197 w 7214592"/>
              <a:gd name="connsiteY27" fmla="*/ 3227183 h 3277354"/>
              <a:gd name="connsiteX28" fmla="*/ 3706649 w 7214592"/>
              <a:gd name="connsiteY28" fmla="*/ 3277354 h 3277354"/>
              <a:gd name="connsiteX29" fmla="*/ 4575939 w 7214592"/>
              <a:gd name="connsiteY29" fmla="*/ 3123849 h 3277354"/>
              <a:gd name="connsiteX30" fmla="*/ 6493890 w 7214592"/>
              <a:gd name="connsiteY30" fmla="*/ 3158561 h 3277354"/>
              <a:gd name="connsiteX31" fmla="*/ 6940968 w 7214592"/>
              <a:gd name="connsiteY31" fmla="*/ 3102740 h 3277354"/>
              <a:gd name="connsiteX32" fmla="*/ 7110910 w 7214592"/>
              <a:gd name="connsiteY32" fmla="*/ 3000147 h 3277354"/>
              <a:gd name="connsiteX33" fmla="*/ 7174126 w 7214592"/>
              <a:gd name="connsiteY33" fmla="*/ 2879001 h 3277354"/>
              <a:gd name="connsiteX34" fmla="*/ 7192233 w 7214592"/>
              <a:gd name="connsiteY34" fmla="*/ 2779413 h 3277354"/>
              <a:gd name="connsiteX35" fmla="*/ 7201287 w 7214592"/>
              <a:gd name="connsiteY35" fmla="*/ 2444435 h 3277354"/>
              <a:gd name="connsiteX36" fmla="*/ 7213973 w 7214592"/>
              <a:gd name="connsiteY36" fmla="*/ 1294306 h 3277354"/>
              <a:gd name="connsiteX37" fmla="*/ 7180058 w 7214592"/>
              <a:gd name="connsiteY37" fmla="*/ 413022 h 3277354"/>
              <a:gd name="connsiteX0" fmla="*/ 7180058 w 7214592"/>
              <a:gd name="connsiteY0" fmla="*/ 413022 h 3227183"/>
              <a:gd name="connsiteX1" fmla="*/ 7077613 w 7214592"/>
              <a:gd name="connsiteY1" fmla="*/ 254950 h 3227183"/>
              <a:gd name="connsiteX2" fmla="*/ 7029271 w 7214592"/>
              <a:gd name="connsiteY2" fmla="*/ 244443 h 3227183"/>
              <a:gd name="connsiteX3" fmla="*/ 6839148 w 7214592"/>
              <a:gd name="connsiteY3" fmla="*/ 226336 h 3227183"/>
              <a:gd name="connsiteX4" fmla="*/ 6775774 w 7214592"/>
              <a:gd name="connsiteY4" fmla="*/ 217283 h 3227183"/>
              <a:gd name="connsiteX5" fmla="*/ 6649025 w 7214592"/>
              <a:gd name="connsiteY5" fmla="*/ 208229 h 3227183"/>
              <a:gd name="connsiteX6" fmla="*/ 6585651 w 7214592"/>
              <a:gd name="connsiteY6" fmla="*/ 199176 h 3227183"/>
              <a:gd name="connsiteX7" fmla="*/ 6504170 w 7214592"/>
              <a:gd name="connsiteY7" fmla="*/ 190122 h 3227183"/>
              <a:gd name="connsiteX8" fmla="*/ 6395528 w 7214592"/>
              <a:gd name="connsiteY8" fmla="*/ 172015 h 3227183"/>
              <a:gd name="connsiteX9" fmla="*/ 5843267 w 7214592"/>
              <a:gd name="connsiteY9" fmla="*/ 108641 h 3227183"/>
              <a:gd name="connsiteX10" fmla="*/ 5526396 w 7214592"/>
              <a:gd name="connsiteY10" fmla="*/ 63374 h 3227183"/>
              <a:gd name="connsiteX11" fmla="*/ 4249857 w 7214592"/>
              <a:gd name="connsiteY11" fmla="*/ 54320 h 3227183"/>
              <a:gd name="connsiteX12" fmla="*/ 4114055 w 7214592"/>
              <a:gd name="connsiteY12" fmla="*/ 36213 h 3227183"/>
              <a:gd name="connsiteX13" fmla="*/ 3987307 w 7214592"/>
              <a:gd name="connsiteY13" fmla="*/ 27160 h 3227183"/>
              <a:gd name="connsiteX14" fmla="*/ 3833398 w 7214592"/>
              <a:gd name="connsiteY14" fmla="*/ 9053 h 3227183"/>
              <a:gd name="connsiteX15" fmla="*/ 1941223 w 7214592"/>
              <a:gd name="connsiteY15" fmla="*/ 0 h 3227183"/>
              <a:gd name="connsiteX16" fmla="*/ 954396 w 7214592"/>
              <a:gd name="connsiteY16" fmla="*/ 9053 h 3227183"/>
              <a:gd name="connsiteX17" fmla="*/ 495142 w 7214592"/>
              <a:gd name="connsiteY17" fmla="*/ 42794 h 3227183"/>
              <a:gd name="connsiteX18" fmla="*/ 359341 w 7214592"/>
              <a:gd name="connsiteY18" fmla="*/ 66895 h 3227183"/>
              <a:gd name="connsiteX19" fmla="*/ 202250 w 7214592"/>
              <a:gd name="connsiteY19" fmla="*/ 105505 h 3227183"/>
              <a:gd name="connsiteX20" fmla="*/ 108481 w 7214592"/>
              <a:gd name="connsiteY20" fmla="*/ 181703 h 3227183"/>
              <a:gd name="connsiteX21" fmla="*/ 78473 w 7214592"/>
              <a:gd name="connsiteY21" fmla="*/ 249849 h 3227183"/>
              <a:gd name="connsiteX22" fmla="*/ 54456 w 7214592"/>
              <a:gd name="connsiteY22" fmla="*/ 504897 h 3227183"/>
              <a:gd name="connsiteX23" fmla="*/ 80737 w 7214592"/>
              <a:gd name="connsiteY23" fmla="*/ 1851432 h 3227183"/>
              <a:gd name="connsiteX24" fmla="*/ 85263 w 7214592"/>
              <a:gd name="connsiteY24" fmla="*/ 2145671 h 3227183"/>
              <a:gd name="connsiteX25" fmla="*/ 59183 w 7214592"/>
              <a:gd name="connsiteY25" fmla="*/ 2447252 h 3227183"/>
              <a:gd name="connsiteX26" fmla="*/ 15765 w 7214592"/>
              <a:gd name="connsiteY26" fmla="*/ 2861078 h 3227183"/>
              <a:gd name="connsiteX27" fmla="*/ 111197 w 7214592"/>
              <a:gd name="connsiteY27" fmla="*/ 3227183 h 3227183"/>
              <a:gd name="connsiteX28" fmla="*/ 3564875 w 7214592"/>
              <a:gd name="connsiteY28" fmla="*/ 3089786 h 3227183"/>
              <a:gd name="connsiteX29" fmla="*/ 4575939 w 7214592"/>
              <a:gd name="connsiteY29" fmla="*/ 3123849 h 3227183"/>
              <a:gd name="connsiteX30" fmla="*/ 6493890 w 7214592"/>
              <a:gd name="connsiteY30" fmla="*/ 3158561 h 3227183"/>
              <a:gd name="connsiteX31" fmla="*/ 6940968 w 7214592"/>
              <a:gd name="connsiteY31" fmla="*/ 3102740 h 3227183"/>
              <a:gd name="connsiteX32" fmla="*/ 7110910 w 7214592"/>
              <a:gd name="connsiteY32" fmla="*/ 3000147 h 3227183"/>
              <a:gd name="connsiteX33" fmla="*/ 7174126 w 7214592"/>
              <a:gd name="connsiteY33" fmla="*/ 2879001 h 3227183"/>
              <a:gd name="connsiteX34" fmla="*/ 7192233 w 7214592"/>
              <a:gd name="connsiteY34" fmla="*/ 2779413 h 3227183"/>
              <a:gd name="connsiteX35" fmla="*/ 7201287 w 7214592"/>
              <a:gd name="connsiteY35" fmla="*/ 2444435 h 3227183"/>
              <a:gd name="connsiteX36" fmla="*/ 7213973 w 7214592"/>
              <a:gd name="connsiteY36" fmla="*/ 1294306 h 3227183"/>
              <a:gd name="connsiteX37" fmla="*/ 7180058 w 7214592"/>
              <a:gd name="connsiteY37" fmla="*/ 413022 h 3227183"/>
              <a:gd name="connsiteX0" fmla="*/ 7180058 w 7214592"/>
              <a:gd name="connsiteY0" fmla="*/ 413022 h 3158561"/>
              <a:gd name="connsiteX1" fmla="*/ 7077613 w 7214592"/>
              <a:gd name="connsiteY1" fmla="*/ 254950 h 3158561"/>
              <a:gd name="connsiteX2" fmla="*/ 7029271 w 7214592"/>
              <a:gd name="connsiteY2" fmla="*/ 244443 h 3158561"/>
              <a:gd name="connsiteX3" fmla="*/ 6839148 w 7214592"/>
              <a:gd name="connsiteY3" fmla="*/ 226336 h 3158561"/>
              <a:gd name="connsiteX4" fmla="*/ 6775774 w 7214592"/>
              <a:gd name="connsiteY4" fmla="*/ 217283 h 3158561"/>
              <a:gd name="connsiteX5" fmla="*/ 6649025 w 7214592"/>
              <a:gd name="connsiteY5" fmla="*/ 208229 h 3158561"/>
              <a:gd name="connsiteX6" fmla="*/ 6585651 w 7214592"/>
              <a:gd name="connsiteY6" fmla="*/ 199176 h 3158561"/>
              <a:gd name="connsiteX7" fmla="*/ 6504170 w 7214592"/>
              <a:gd name="connsiteY7" fmla="*/ 190122 h 3158561"/>
              <a:gd name="connsiteX8" fmla="*/ 6395528 w 7214592"/>
              <a:gd name="connsiteY8" fmla="*/ 172015 h 3158561"/>
              <a:gd name="connsiteX9" fmla="*/ 5843267 w 7214592"/>
              <a:gd name="connsiteY9" fmla="*/ 108641 h 3158561"/>
              <a:gd name="connsiteX10" fmla="*/ 5526396 w 7214592"/>
              <a:gd name="connsiteY10" fmla="*/ 63374 h 3158561"/>
              <a:gd name="connsiteX11" fmla="*/ 4249857 w 7214592"/>
              <a:gd name="connsiteY11" fmla="*/ 54320 h 3158561"/>
              <a:gd name="connsiteX12" fmla="*/ 4114055 w 7214592"/>
              <a:gd name="connsiteY12" fmla="*/ 36213 h 3158561"/>
              <a:gd name="connsiteX13" fmla="*/ 3987307 w 7214592"/>
              <a:gd name="connsiteY13" fmla="*/ 27160 h 3158561"/>
              <a:gd name="connsiteX14" fmla="*/ 3833398 w 7214592"/>
              <a:gd name="connsiteY14" fmla="*/ 9053 h 3158561"/>
              <a:gd name="connsiteX15" fmla="*/ 1941223 w 7214592"/>
              <a:gd name="connsiteY15" fmla="*/ 0 h 3158561"/>
              <a:gd name="connsiteX16" fmla="*/ 954396 w 7214592"/>
              <a:gd name="connsiteY16" fmla="*/ 9053 h 3158561"/>
              <a:gd name="connsiteX17" fmla="*/ 495142 w 7214592"/>
              <a:gd name="connsiteY17" fmla="*/ 42794 h 3158561"/>
              <a:gd name="connsiteX18" fmla="*/ 359341 w 7214592"/>
              <a:gd name="connsiteY18" fmla="*/ 66895 h 3158561"/>
              <a:gd name="connsiteX19" fmla="*/ 202250 w 7214592"/>
              <a:gd name="connsiteY19" fmla="*/ 105505 h 3158561"/>
              <a:gd name="connsiteX20" fmla="*/ 108481 w 7214592"/>
              <a:gd name="connsiteY20" fmla="*/ 181703 h 3158561"/>
              <a:gd name="connsiteX21" fmla="*/ 78473 w 7214592"/>
              <a:gd name="connsiteY21" fmla="*/ 249849 h 3158561"/>
              <a:gd name="connsiteX22" fmla="*/ 54456 w 7214592"/>
              <a:gd name="connsiteY22" fmla="*/ 504897 h 3158561"/>
              <a:gd name="connsiteX23" fmla="*/ 80737 w 7214592"/>
              <a:gd name="connsiteY23" fmla="*/ 1851432 h 3158561"/>
              <a:gd name="connsiteX24" fmla="*/ 85263 w 7214592"/>
              <a:gd name="connsiteY24" fmla="*/ 2145671 h 3158561"/>
              <a:gd name="connsiteX25" fmla="*/ 59183 w 7214592"/>
              <a:gd name="connsiteY25" fmla="*/ 2447252 h 3158561"/>
              <a:gd name="connsiteX26" fmla="*/ 15765 w 7214592"/>
              <a:gd name="connsiteY26" fmla="*/ 2861078 h 3158561"/>
              <a:gd name="connsiteX27" fmla="*/ 336748 w 7214592"/>
              <a:gd name="connsiteY27" fmla="*/ 3020859 h 3158561"/>
              <a:gd name="connsiteX28" fmla="*/ 3564875 w 7214592"/>
              <a:gd name="connsiteY28" fmla="*/ 3089786 h 3158561"/>
              <a:gd name="connsiteX29" fmla="*/ 4575939 w 7214592"/>
              <a:gd name="connsiteY29" fmla="*/ 3123849 h 3158561"/>
              <a:gd name="connsiteX30" fmla="*/ 6493890 w 7214592"/>
              <a:gd name="connsiteY30" fmla="*/ 3158561 h 3158561"/>
              <a:gd name="connsiteX31" fmla="*/ 6940968 w 7214592"/>
              <a:gd name="connsiteY31" fmla="*/ 3102740 h 3158561"/>
              <a:gd name="connsiteX32" fmla="*/ 7110910 w 7214592"/>
              <a:gd name="connsiteY32" fmla="*/ 3000147 h 3158561"/>
              <a:gd name="connsiteX33" fmla="*/ 7174126 w 7214592"/>
              <a:gd name="connsiteY33" fmla="*/ 2879001 h 3158561"/>
              <a:gd name="connsiteX34" fmla="*/ 7192233 w 7214592"/>
              <a:gd name="connsiteY34" fmla="*/ 2779413 h 3158561"/>
              <a:gd name="connsiteX35" fmla="*/ 7201287 w 7214592"/>
              <a:gd name="connsiteY35" fmla="*/ 2444435 h 3158561"/>
              <a:gd name="connsiteX36" fmla="*/ 7213973 w 7214592"/>
              <a:gd name="connsiteY36" fmla="*/ 1294306 h 3158561"/>
              <a:gd name="connsiteX37" fmla="*/ 7180058 w 7214592"/>
              <a:gd name="connsiteY37" fmla="*/ 413022 h 3158561"/>
              <a:gd name="connsiteX0" fmla="*/ 7181815 w 7216349"/>
              <a:gd name="connsiteY0" fmla="*/ 413022 h 3158561"/>
              <a:gd name="connsiteX1" fmla="*/ 7079370 w 7216349"/>
              <a:gd name="connsiteY1" fmla="*/ 254950 h 3158561"/>
              <a:gd name="connsiteX2" fmla="*/ 7031028 w 7216349"/>
              <a:gd name="connsiteY2" fmla="*/ 244443 h 3158561"/>
              <a:gd name="connsiteX3" fmla="*/ 6840905 w 7216349"/>
              <a:gd name="connsiteY3" fmla="*/ 226336 h 3158561"/>
              <a:gd name="connsiteX4" fmla="*/ 6777531 w 7216349"/>
              <a:gd name="connsiteY4" fmla="*/ 217283 h 3158561"/>
              <a:gd name="connsiteX5" fmla="*/ 6650782 w 7216349"/>
              <a:gd name="connsiteY5" fmla="*/ 208229 h 3158561"/>
              <a:gd name="connsiteX6" fmla="*/ 6587408 w 7216349"/>
              <a:gd name="connsiteY6" fmla="*/ 199176 h 3158561"/>
              <a:gd name="connsiteX7" fmla="*/ 6505927 w 7216349"/>
              <a:gd name="connsiteY7" fmla="*/ 190122 h 3158561"/>
              <a:gd name="connsiteX8" fmla="*/ 6397285 w 7216349"/>
              <a:gd name="connsiteY8" fmla="*/ 172015 h 3158561"/>
              <a:gd name="connsiteX9" fmla="*/ 5845024 w 7216349"/>
              <a:gd name="connsiteY9" fmla="*/ 108641 h 3158561"/>
              <a:gd name="connsiteX10" fmla="*/ 5528153 w 7216349"/>
              <a:gd name="connsiteY10" fmla="*/ 63374 h 3158561"/>
              <a:gd name="connsiteX11" fmla="*/ 4251614 w 7216349"/>
              <a:gd name="connsiteY11" fmla="*/ 54320 h 3158561"/>
              <a:gd name="connsiteX12" fmla="*/ 4115812 w 7216349"/>
              <a:gd name="connsiteY12" fmla="*/ 36213 h 3158561"/>
              <a:gd name="connsiteX13" fmla="*/ 3989064 w 7216349"/>
              <a:gd name="connsiteY13" fmla="*/ 27160 h 3158561"/>
              <a:gd name="connsiteX14" fmla="*/ 3835155 w 7216349"/>
              <a:gd name="connsiteY14" fmla="*/ 9053 h 3158561"/>
              <a:gd name="connsiteX15" fmla="*/ 1942980 w 7216349"/>
              <a:gd name="connsiteY15" fmla="*/ 0 h 3158561"/>
              <a:gd name="connsiteX16" fmla="*/ 956153 w 7216349"/>
              <a:gd name="connsiteY16" fmla="*/ 9053 h 3158561"/>
              <a:gd name="connsiteX17" fmla="*/ 496899 w 7216349"/>
              <a:gd name="connsiteY17" fmla="*/ 42794 h 3158561"/>
              <a:gd name="connsiteX18" fmla="*/ 361098 w 7216349"/>
              <a:gd name="connsiteY18" fmla="*/ 66895 h 3158561"/>
              <a:gd name="connsiteX19" fmla="*/ 204007 w 7216349"/>
              <a:gd name="connsiteY19" fmla="*/ 105505 h 3158561"/>
              <a:gd name="connsiteX20" fmla="*/ 110238 w 7216349"/>
              <a:gd name="connsiteY20" fmla="*/ 181703 h 3158561"/>
              <a:gd name="connsiteX21" fmla="*/ 80230 w 7216349"/>
              <a:gd name="connsiteY21" fmla="*/ 249849 h 3158561"/>
              <a:gd name="connsiteX22" fmla="*/ 56213 w 7216349"/>
              <a:gd name="connsiteY22" fmla="*/ 504897 h 3158561"/>
              <a:gd name="connsiteX23" fmla="*/ 82494 w 7216349"/>
              <a:gd name="connsiteY23" fmla="*/ 1851432 h 3158561"/>
              <a:gd name="connsiteX24" fmla="*/ 87020 w 7216349"/>
              <a:gd name="connsiteY24" fmla="*/ 2145671 h 3158561"/>
              <a:gd name="connsiteX25" fmla="*/ 60940 w 7216349"/>
              <a:gd name="connsiteY25" fmla="*/ 2447252 h 3158561"/>
              <a:gd name="connsiteX26" fmla="*/ 58627 w 7216349"/>
              <a:gd name="connsiteY26" fmla="*/ 2822896 h 3158561"/>
              <a:gd name="connsiteX27" fmla="*/ 17522 w 7216349"/>
              <a:gd name="connsiteY27" fmla="*/ 2861078 h 3158561"/>
              <a:gd name="connsiteX28" fmla="*/ 338505 w 7216349"/>
              <a:gd name="connsiteY28" fmla="*/ 3020859 h 3158561"/>
              <a:gd name="connsiteX29" fmla="*/ 3566632 w 7216349"/>
              <a:gd name="connsiteY29" fmla="*/ 3089786 h 3158561"/>
              <a:gd name="connsiteX30" fmla="*/ 4577696 w 7216349"/>
              <a:gd name="connsiteY30" fmla="*/ 3123849 h 3158561"/>
              <a:gd name="connsiteX31" fmla="*/ 6495647 w 7216349"/>
              <a:gd name="connsiteY31" fmla="*/ 3158561 h 3158561"/>
              <a:gd name="connsiteX32" fmla="*/ 6942725 w 7216349"/>
              <a:gd name="connsiteY32" fmla="*/ 3102740 h 3158561"/>
              <a:gd name="connsiteX33" fmla="*/ 7112667 w 7216349"/>
              <a:gd name="connsiteY33" fmla="*/ 3000147 h 3158561"/>
              <a:gd name="connsiteX34" fmla="*/ 7175883 w 7216349"/>
              <a:gd name="connsiteY34" fmla="*/ 2879001 h 3158561"/>
              <a:gd name="connsiteX35" fmla="*/ 7193990 w 7216349"/>
              <a:gd name="connsiteY35" fmla="*/ 2779413 h 3158561"/>
              <a:gd name="connsiteX36" fmla="*/ 7203044 w 7216349"/>
              <a:gd name="connsiteY36" fmla="*/ 2444435 h 3158561"/>
              <a:gd name="connsiteX37" fmla="*/ 7215730 w 7216349"/>
              <a:gd name="connsiteY37" fmla="*/ 1294306 h 3158561"/>
              <a:gd name="connsiteX38" fmla="*/ 7181815 w 7216349"/>
              <a:gd name="connsiteY38" fmla="*/ 413022 h 3158561"/>
              <a:gd name="connsiteX0" fmla="*/ 7176544 w 7211078"/>
              <a:gd name="connsiteY0" fmla="*/ 413022 h 3158561"/>
              <a:gd name="connsiteX1" fmla="*/ 7074099 w 7211078"/>
              <a:gd name="connsiteY1" fmla="*/ 254950 h 3158561"/>
              <a:gd name="connsiteX2" fmla="*/ 7025757 w 7211078"/>
              <a:gd name="connsiteY2" fmla="*/ 244443 h 3158561"/>
              <a:gd name="connsiteX3" fmla="*/ 6835634 w 7211078"/>
              <a:gd name="connsiteY3" fmla="*/ 226336 h 3158561"/>
              <a:gd name="connsiteX4" fmla="*/ 6772260 w 7211078"/>
              <a:gd name="connsiteY4" fmla="*/ 217283 h 3158561"/>
              <a:gd name="connsiteX5" fmla="*/ 6645511 w 7211078"/>
              <a:gd name="connsiteY5" fmla="*/ 208229 h 3158561"/>
              <a:gd name="connsiteX6" fmla="*/ 6582137 w 7211078"/>
              <a:gd name="connsiteY6" fmla="*/ 199176 h 3158561"/>
              <a:gd name="connsiteX7" fmla="*/ 6500656 w 7211078"/>
              <a:gd name="connsiteY7" fmla="*/ 190122 h 3158561"/>
              <a:gd name="connsiteX8" fmla="*/ 6392014 w 7211078"/>
              <a:gd name="connsiteY8" fmla="*/ 172015 h 3158561"/>
              <a:gd name="connsiteX9" fmla="*/ 5839753 w 7211078"/>
              <a:gd name="connsiteY9" fmla="*/ 108641 h 3158561"/>
              <a:gd name="connsiteX10" fmla="*/ 5522882 w 7211078"/>
              <a:gd name="connsiteY10" fmla="*/ 63374 h 3158561"/>
              <a:gd name="connsiteX11" fmla="*/ 4246343 w 7211078"/>
              <a:gd name="connsiteY11" fmla="*/ 54320 h 3158561"/>
              <a:gd name="connsiteX12" fmla="*/ 4110541 w 7211078"/>
              <a:gd name="connsiteY12" fmla="*/ 36213 h 3158561"/>
              <a:gd name="connsiteX13" fmla="*/ 3983793 w 7211078"/>
              <a:gd name="connsiteY13" fmla="*/ 27160 h 3158561"/>
              <a:gd name="connsiteX14" fmla="*/ 3829884 w 7211078"/>
              <a:gd name="connsiteY14" fmla="*/ 9053 h 3158561"/>
              <a:gd name="connsiteX15" fmla="*/ 1937709 w 7211078"/>
              <a:gd name="connsiteY15" fmla="*/ 0 h 3158561"/>
              <a:gd name="connsiteX16" fmla="*/ 950882 w 7211078"/>
              <a:gd name="connsiteY16" fmla="*/ 9053 h 3158561"/>
              <a:gd name="connsiteX17" fmla="*/ 491628 w 7211078"/>
              <a:gd name="connsiteY17" fmla="*/ 42794 h 3158561"/>
              <a:gd name="connsiteX18" fmla="*/ 355827 w 7211078"/>
              <a:gd name="connsiteY18" fmla="*/ 66895 h 3158561"/>
              <a:gd name="connsiteX19" fmla="*/ 198736 w 7211078"/>
              <a:gd name="connsiteY19" fmla="*/ 105505 h 3158561"/>
              <a:gd name="connsiteX20" fmla="*/ 104967 w 7211078"/>
              <a:gd name="connsiteY20" fmla="*/ 181703 h 3158561"/>
              <a:gd name="connsiteX21" fmla="*/ 74959 w 7211078"/>
              <a:gd name="connsiteY21" fmla="*/ 249849 h 3158561"/>
              <a:gd name="connsiteX22" fmla="*/ 50942 w 7211078"/>
              <a:gd name="connsiteY22" fmla="*/ 504897 h 3158561"/>
              <a:gd name="connsiteX23" fmla="*/ 77223 w 7211078"/>
              <a:gd name="connsiteY23" fmla="*/ 1851432 h 3158561"/>
              <a:gd name="connsiteX24" fmla="*/ 81749 w 7211078"/>
              <a:gd name="connsiteY24" fmla="*/ 2145671 h 3158561"/>
              <a:gd name="connsiteX25" fmla="*/ 55669 w 7211078"/>
              <a:gd name="connsiteY25" fmla="*/ 2447252 h 3158561"/>
              <a:gd name="connsiteX26" fmla="*/ 53356 w 7211078"/>
              <a:gd name="connsiteY26" fmla="*/ 2822896 h 3158561"/>
              <a:gd name="connsiteX27" fmla="*/ 12251 w 7211078"/>
              <a:gd name="connsiteY27" fmla="*/ 2861078 h 3158561"/>
              <a:gd name="connsiteX28" fmla="*/ 333234 w 7211078"/>
              <a:gd name="connsiteY28" fmla="*/ 3020859 h 3158561"/>
              <a:gd name="connsiteX29" fmla="*/ 3561361 w 7211078"/>
              <a:gd name="connsiteY29" fmla="*/ 3089786 h 3158561"/>
              <a:gd name="connsiteX30" fmla="*/ 4572425 w 7211078"/>
              <a:gd name="connsiteY30" fmla="*/ 3123849 h 3158561"/>
              <a:gd name="connsiteX31" fmla="*/ 6490376 w 7211078"/>
              <a:gd name="connsiteY31" fmla="*/ 3158561 h 3158561"/>
              <a:gd name="connsiteX32" fmla="*/ 6937454 w 7211078"/>
              <a:gd name="connsiteY32" fmla="*/ 3102740 h 3158561"/>
              <a:gd name="connsiteX33" fmla="*/ 7107396 w 7211078"/>
              <a:gd name="connsiteY33" fmla="*/ 3000147 h 3158561"/>
              <a:gd name="connsiteX34" fmla="*/ 7170612 w 7211078"/>
              <a:gd name="connsiteY34" fmla="*/ 2879001 h 3158561"/>
              <a:gd name="connsiteX35" fmla="*/ 7188719 w 7211078"/>
              <a:gd name="connsiteY35" fmla="*/ 2779413 h 3158561"/>
              <a:gd name="connsiteX36" fmla="*/ 7197773 w 7211078"/>
              <a:gd name="connsiteY36" fmla="*/ 2444435 h 3158561"/>
              <a:gd name="connsiteX37" fmla="*/ 7210459 w 7211078"/>
              <a:gd name="connsiteY37" fmla="*/ 1294306 h 3158561"/>
              <a:gd name="connsiteX38" fmla="*/ 7176544 w 7211078"/>
              <a:gd name="connsiteY38" fmla="*/ 413022 h 3158561"/>
              <a:gd name="connsiteX0" fmla="*/ 7185990 w 7220524"/>
              <a:gd name="connsiteY0" fmla="*/ 413022 h 3158561"/>
              <a:gd name="connsiteX1" fmla="*/ 7083545 w 7220524"/>
              <a:gd name="connsiteY1" fmla="*/ 254950 h 3158561"/>
              <a:gd name="connsiteX2" fmla="*/ 7035203 w 7220524"/>
              <a:gd name="connsiteY2" fmla="*/ 244443 h 3158561"/>
              <a:gd name="connsiteX3" fmla="*/ 6845080 w 7220524"/>
              <a:gd name="connsiteY3" fmla="*/ 226336 h 3158561"/>
              <a:gd name="connsiteX4" fmla="*/ 6781706 w 7220524"/>
              <a:gd name="connsiteY4" fmla="*/ 217283 h 3158561"/>
              <a:gd name="connsiteX5" fmla="*/ 6654957 w 7220524"/>
              <a:gd name="connsiteY5" fmla="*/ 208229 h 3158561"/>
              <a:gd name="connsiteX6" fmla="*/ 6591583 w 7220524"/>
              <a:gd name="connsiteY6" fmla="*/ 199176 h 3158561"/>
              <a:gd name="connsiteX7" fmla="*/ 6510102 w 7220524"/>
              <a:gd name="connsiteY7" fmla="*/ 190122 h 3158561"/>
              <a:gd name="connsiteX8" fmla="*/ 6401460 w 7220524"/>
              <a:gd name="connsiteY8" fmla="*/ 172015 h 3158561"/>
              <a:gd name="connsiteX9" fmla="*/ 5849199 w 7220524"/>
              <a:gd name="connsiteY9" fmla="*/ 108641 h 3158561"/>
              <a:gd name="connsiteX10" fmla="*/ 5532328 w 7220524"/>
              <a:gd name="connsiteY10" fmla="*/ 63374 h 3158561"/>
              <a:gd name="connsiteX11" fmla="*/ 4255789 w 7220524"/>
              <a:gd name="connsiteY11" fmla="*/ 54320 h 3158561"/>
              <a:gd name="connsiteX12" fmla="*/ 4119987 w 7220524"/>
              <a:gd name="connsiteY12" fmla="*/ 36213 h 3158561"/>
              <a:gd name="connsiteX13" fmla="*/ 3993239 w 7220524"/>
              <a:gd name="connsiteY13" fmla="*/ 27160 h 3158561"/>
              <a:gd name="connsiteX14" fmla="*/ 3839330 w 7220524"/>
              <a:gd name="connsiteY14" fmla="*/ 9053 h 3158561"/>
              <a:gd name="connsiteX15" fmla="*/ 1947155 w 7220524"/>
              <a:gd name="connsiteY15" fmla="*/ 0 h 3158561"/>
              <a:gd name="connsiteX16" fmla="*/ 960328 w 7220524"/>
              <a:gd name="connsiteY16" fmla="*/ 9053 h 3158561"/>
              <a:gd name="connsiteX17" fmla="*/ 501074 w 7220524"/>
              <a:gd name="connsiteY17" fmla="*/ 42794 h 3158561"/>
              <a:gd name="connsiteX18" fmla="*/ 365273 w 7220524"/>
              <a:gd name="connsiteY18" fmla="*/ 66895 h 3158561"/>
              <a:gd name="connsiteX19" fmla="*/ 208182 w 7220524"/>
              <a:gd name="connsiteY19" fmla="*/ 105505 h 3158561"/>
              <a:gd name="connsiteX20" fmla="*/ 114413 w 7220524"/>
              <a:gd name="connsiteY20" fmla="*/ 181703 h 3158561"/>
              <a:gd name="connsiteX21" fmla="*/ 84405 w 7220524"/>
              <a:gd name="connsiteY21" fmla="*/ 249849 h 3158561"/>
              <a:gd name="connsiteX22" fmla="*/ 60388 w 7220524"/>
              <a:gd name="connsiteY22" fmla="*/ 504897 h 3158561"/>
              <a:gd name="connsiteX23" fmla="*/ 86669 w 7220524"/>
              <a:gd name="connsiteY23" fmla="*/ 1851432 h 3158561"/>
              <a:gd name="connsiteX24" fmla="*/ 91195 w 7220524"/>
              <a:gd name="connsiteY24" fmla="*/ 2145671 h 3158561"/>
              <a:gd name="connsiteX25" fmla="*/ 65115 w 7220524"/>
              <a:gd name="connsiteY25" fmla="*/ 2447252 h 3158561"/>
              <a:gd name="connsiteX26" fmla="*/ 62802 w 7220524"/>
              <a:gd name="connsiteY26" fmla="*/ 2822896 h 3158561"/>
              <a:gd name="connsiteX27" fmla="*/ 342680 w 7220524"/>
              <a:gd name="connsiteY27" fmla="*/ 3020859 h 3158561"/>
              <a:gd name="connsiteX28" fmla="*/ 3570807 w 7220524"/>
              <a:gd name="connsiteY28" fmla="*/ 3089786 h 3158561"/>
              <a:gd name="connsiteX29" fmla="*/ 4581871 w 7220524"/>
              <a:gd name="connsiteY29" fmla="*/ 3123849 h 3158561"/>
              <a:gd name="connsiteX30" fmla="*/ 6499822 w 7220524"/>
              <a:gd name="connsiteY30" fmla="*/ 3158561 h 3158561"/>
              <a:gd name="connsiteX31" fmla="*/ 6946900 w 7220524"/>
              <a:gd name="connsiteY31" fmla="*/ 3102740 h 3158561"/>
              <a:gd name="connsiteX32" fmla="*/ 7116842 w 7220524"/>
              <a:gd name="connsiteY32" fmla="*/ 3000147 h 3158561"/>
              <a:gd name="connsiteX33" fmla="*/ 7180058 w 7220524"/>
              <a:gd name="connsiteY33" fmla="*/ 2879001 h 3158561"/>
              <a:gd name="connsiteX34" fmla="*/ 7198165 w 7220524"/>
              <a:gd name="connsiteY34" fmla="*/ 2779413 h 3158561"/>
              <a:gd name="connsiteX35" fmla="*/ 7207219 w 7220524"/>
              <a:gd name="connsiteY35" fmla="*/ 2444435 h 3158561"/>
              <a:gd name="connsiteX36" fmla="*/ 7219905 w 7220524"/>
              <a:gd name="connsiteY36" fmla="*/ 1294306 h 3158561"/>
              <a:gd name="connsiteX37" fmla="*/ 7185990 w 7220524"/>
              <a:gd name="connsiteY37" fmla="*/ 413022 h 3158561"/>
              <a:gd name="connsiteX0" fmla="*/ 7162542 w 7197076"/>
              <a:gd name="connsiteY0" fmla="*/ 413022 h 3158561"/>
              <a:gd name="connsiteX1" fmla="*/ 7060097 w 7197076"/>
              <a:gd name="connsiteY1" fmla="*/ 254950 h 3158561"/>
              <a:gd name="connsiteX2" fmla="*/ 7011755 w 7197076"/>
              <a:gd name="connsiteY2" fmla="*/ 244443 h 3158561"/>
              <a:gd name="connsiteX3" fmla="*/ 6821632 w 7197076"/>
              <a:gd name="connsiteY3" fmla="*/ 226336 h 3158561"/>
              <a:gd name="connsiteX4" fmla="*/ 6758258 w 7197076"/>
              <a:gd name="connsiteY4" fmla="*/ 217283 h 3158561"/>
              <a:gd name="connsiteX5" fmla="*/ 6631509 w 7197076"/>
              <a:gd name="connsiteY5" fmla="*/ 208229 h 3158561"/>
              <a:gd name="connsiteX6" fmla="*/ 6568135 w 7197076"/>
              <a:gd name="connsiteY6" fmla="*/ 199176 h 3158561"/>
              <a:gd name="connsiteX7" fmla="*/ 6486654 w 7197076"/>
              <a:gd name="connsiteY7" fmla="*/ 190122 h 3158561"/>
              <a:gd name="connsiteX8" fmla="*/ 6378012 w 7197076"/>
              <a:gd name="connsiteY8" fmla="*/ 172015 h 3158561"/>
              <a:gd name="connsiteX9" fmla="*/ 5825751 w 7197076"/>
              <a:gd name="connsiteY9" fmla="*/ 108641 h 3158561"/>
              <a:gd name="connsiteX10" fmla="*/ 5508880 w 7197076"/>
              <a:gd name="connsiteY10" fmla="*/ 63374 h 3158561"/>
              <a:gd name="connsiteX11" fmla="*/ 4232341 w 7197076"/>
              <a:gd name="connsiteY11" fmla="*/ 54320 h 3158561"/>
              <a:gd name="connsiteX12" fmla="*/ 4096539 w 7197076"/>
              <a:gd name="connsiteY12" fmla="*/ 36213 h 3158561"/>
              <a:gd name="connsiteX13" fmla="*/ 3969791 w 7197076"/>
              <a:gd name="connsiteY13" fmla="*/ 27160 h 3158561"/>
              <a:gd name="connsiteX14" fmla="*/ 3815882 w 7197076"/>
              <a:gd name="connsiteY14" fmla="*/ 9053 h 3158561"/>
              <a:gd name="connsiteX15" fmla="*/ 1923707 w 7197076"/>
              <a:gd name="connsiteY15" fmla="*/ 0 h 3158561"/>
              <a:gd name="connsiteX16" fmla="*/ 936880 w 7197076"/>
              <a:gd name="connsiteY16" fmla="*/ 9053 h 3158561"/>
              <a:gd name="connsiteX17" fmla="*/ 477626 w 7197076"/>
              <a:gd name="connsiteY17" fmla="*/ 42794 h 3158561"/>
              <a:gd name="connsiteX18" fmla="*/ 341825 w 7197076"/>
              <a:gd name="connsiteY18" fmla="*/ 66895 h 3158561"/>
              <a:gd name="connsiteX19" fmla="*/ 184734 w 7197076"/>
              <a:gd name="connsiteY19" fmla="*/ 105505 h 3158561"/>
              <a:gd name="connsiteX20" fmla="*/ 90965 w 7197076"/>
              <a:gd name="connsiteY20" fmla="*/ 181703 h 3158561"/>
              <a:gd name="connsiteX21" fmla="*/ 60957 w 7197076"/>
              <a:gd name="connsiteY21" fmla="*/ 249849 h 3158561"/>
              <a:gd name="connsiteX22" fmla="*/ 36940 w 7197076"/>
              <a:gd name="connsiteY22" fmla="*/ 504897 h 3158561"/>
              <a:gd name="connsiteX23" fmla="*/ 63221 w 7197076"/>
              <a:gd name="connsiteY23" fmla="*/ 1851432 h 3158561"/>
              <a:gd name="connsiteX24" fmla="*/ 67747 w 7197076"/>
              <a:gd name="connsiteY24" fmla="*/ 2145671 h 3158561"/>
              <a:gd name="connsiteX25" fmla="*/ 41667 w 7197076"/>
              <a:gd name="connsiteY25" fmla="*/ 2447252 h 3158561"/>
              <a:gd name="connsiteX26" fmla="*/ 39354 w 7197076"/>
              <a:gd name="connsiteY26" fmla="*/ 2822896 h 3158561"/>
              <a:gd name="connsiteX27" fmla="*/ 103798 w 7197076"/>
              <a:gd name="connsiteY27" fmla="*/ 2954193 h 3158561"/>
              <a:gd name="connsiteX28" fmla="*/ 319232 w 7197076"/>
              <a:gd name="connsiteY28" fmla="*/ 3020859 h 3158561"/>
              <a:gd name="connsiteX29" fmla="*/ 3547359 w 7197076"/>
              <a:gd name="connsiteY29" fmla="*/ 3089786 h 3158561"/>
              <a:gd name="connsiteX30" fmla="*/ 4558423 w 7197076"/>
              <a:gd name="connsiteY30" fmla="*/ 3123849 h 3158561"/>
              <a:gd name="connsiteX31" fmla="*/ 6476374 w 7197076"/>
              <a:gd name="connsiteY31" fmla="*/ 3158561 h 3158561"/>
              <a:gd name="connsiteX32" fmla="*/ 6923452 w 7197076"/>
              <a:gd name="connsiteY32" fmla="*/ 3102740 h 3158561"/>
              <a:gd name="connsiteX33" fmla="*/ 7093394 w 7197076"/>
              <a:gd name="connsiteY33" fmla="*/ 3000147 h 3158561"/>
              <a:gd name="connsiteX34" fmla="*/ 7156610 w 7197076"/>
              <a:gd name="connsiteY34" fmla="*/ 2879001 h 3158561"/>
              <a:gd name="connsiteX35" fmla="*/ 7174717 w 7197076"/>
              <a:gd name="connsiteY35" fmla="*/ 2779413 h 3158561"/>
              <a:gd name="connsiteX36" fmla="*/ 7183771 w 7197076"/>
              <a:gd name="connsiteY36" fmla="*/ 2444435 h 3158561"/>
              <a:gd name="connsiteX37" fmla="*/ 7196457 w 7197076"/>
              <a:gd name="connsiteY37" fmla="*/ 1294306 h 3158561"/>
              <a:gd name="connsiteX38" fmla="*/ 7162542 w 7197076"/>
              <a:gd name="connsiteY38" fmla="*/ 413022 h 3158561"/>
              <a:gd name="connsiteX0" fmla="*/ 7125801 w 7160335"/>
              <a:gd name="connsiteY0" fmla="*/ 413022 h 3158561"/>
              <a:gd name="connsiteX1" fmla="*/ 7023356 w 7160335"/>
              <a:gd name="connsiteY1" fmla="*/ 254950 h 3158561"/>
              <a:gd name="connsiteX2" fmla="*/ 6975014 w 7160335"/>
              <a:gd name="connsiteY2" fmla="*/ 244443 h 3158561"/>
              <a:gd name="connsiteX3" fmla="*/ 6784891 w 7160335"/>
              <a:gd name="connsiteY3" fmla="*/ 226336 h 3158561"/>
              <a:gd name="connsiteX4" fmla="*/ 6721517 w 7160335"/>
              <a:gd name="connsiteY4" fmla="*/ 217283 h 3158561"/>
              <a:gd name="connsiteX5" fmla="*/ 6594768 w 7160335"/>
              <a:gd name="connsiteY5" fmla="*/ 208229 h 3158561"/>
              <a:gd name="connsiteX6" fmla="*/ 6531394 w 7160335"/>
              <a:gd name="connsiteY6" fmla="*/ 199176 h 3158561"/>
              <a:gd name="connsiteX7" fmla="*/ 6449913 w 7160335"/>
              <a:gd name="connsiteY7" fmla="*/ 190122 h 3158561"/>
              <a:gd name="connsiteX8" fmla="*/ 6341271 w 7160335"/>
              <a:gd name="connsiteY8" fmla="*/ 172015 h 3158561"/>
              <a:gd name="connsiteX9" fmla="*/ 5789010 w 7160335"/>
              <a:gd name="connsiteY9" fmla="*/ 108641 h 3158561"/>
              <a:gd name="connsiteX10" fmla="*/ 5472139 w 7160335"/>
              <a:gd name="connsiteY10" fmla="*/ 63374 h 3158561"/>
              <a:gd name="connsiteX11" fmla="*/ 4195600 w 7160335"/>
              <a:gd name="connsiteY11" fmla="*/ 54320 h 3158561"/>
              <a:gd name="connsiteX12" fmla="*/ 4059798 w 7160335"/>
              <a:gd name="connsiteY12" fmla="*/ 36213 h 3158561"/>
              <a:gd name="connsiteX13" fmla="*/ 3933050 w 7160335"/>
              <a:gd name="connsiteY13" fmla="*/ 27160 h 3158561"/>
              <a:gd name="connsiteX14" fmla="*/ 3779141 w 7160335"/>
              <a:gd name="connsiteY14" fmla="*/ 9053 h 3158561"/>
              <a:gd name="connsiteX15" fmla="*/ 1886966 w 7160335"/>
              <a:gd name="connsiteY15" fmla="*/ 0 h 3158561"/>
              <a:gd name="connsiteX16" fmla="*/ 900139 w 7160335"/>
              <a:gd name="connsiteY16" fmla="*/ 9053 h 3158561"/>
              <a:gd name="connsiteX17" fmla="*/ 440885 w 7160335"/>
              <a:gd name="connsiteY17" fmla="*/ 42794 h 3158561"/>
              <a:gd name="connsiteX18" fmla="*/ 305084 w 7160335"/>
              <a:gd name="connsiteY18" fmla="*/ 66895 h 3158561"/>
              <a:gd name="connsiteX19" fmla="*/ 147993 w 7160335"/>
              <a:gd name="connsiteY19" fmla="*/ 105505 h 3158561"/>
              <a:gd name="connsiteX20" fmla="*/ 54224 w 7160335"/>
              <a:gd name="connsiteY20" fmla="*/ 181703 h 3158561"/>
              <a:gd name="connsiteX21" fmla="*/ 24216 w 7160335"/>
              <a:gd name="connsiteY21" fmla="*/ 249849 h 3158561"/>
              <a:gd name="connsiteX22" fmla="*/ 199 w 7160335"/>
              <a:gd name="connsiteY22" fmla="*/ 504897 h 3158561"/>
              <a:gd name="connsiteX23" fmla="*/ 26480 w 7160335"/>
              <a:gd name="connsiteY23" fmla="*/ 1851432 h 3158561"/>
              <a:gd name="connsiteX24" fmla="*/ 31006 w 7160335"/>
              <a:gd name="connsiteY24" fmla="*/ 2145671 h 3158561"/>
              <a:gd name="connsiteX25" fmla="*/ 4926 w 7160335"/>
              <a:gd name="connsiteY25" fmla="*/ 2447252 h 3158561"/>
              <a:gd name="connsiteX26" fmla="*/ 2613 w 7160335"/>
              <a:gd name="connsiteY26" fmla="*/ 2822896 h 3158561"/>
              <a:gd name="connsiteX27" fmla="*/ 67057 w 7160335"/>
              <a:gd name="connsiteY27" fmla="*/ 2954193 h 3158561"/>
              <a:gd name="connsiteX28" fmla="*/ 843145 w 7160335"/>
              <a:gd name="connsiteY28" fmla="*/ 3033363 h 3158561"/>
              <a:gd name="connsiteX29" fmla="*/ 3510618 w 7160335"/>
              <a:gd name="connsiteY29" fmla="*/ 3089786 h 3158561"/>
              <a:gd name="connsiteX30" fmla="*/ 4521682 w 7160335"/>
              <a:gd name="connsiteY30" fmla="*/ 3123849 h 3158561"/>
              <a:gd name="connsiteX31" fmla="*/ 6439633 w 7160335"/>
              <a:gd name="connsiteY31" fmla="*/ 3158561 h 3158561"/>
              <a:gd name="connsiteX32" fmla="*/ 6886711 w 7160335"/>
              <a:gd name="connsiteY32" fmla="*/ 3102740 h 3158561"/>
              <a:gd name="connsiteX33" fmla="*/ 7056653 w 7160335"/>
              <a:gd name="connsiteY33" fmla="*/ 3000147 h 3158561"/>
              <a:gd name="connsiteX34" fmla="*/ 7119869 w 7160335"/>
              <a:gd name="connsiteY34" fmla="*/ 2879001 h 3158561"/>
              <a:gd name="connsiteX35" fmla="*/ 7137976 w 7160335"/>
              <a:gd name="connsiteY35" fmla="*/ 2779413 h 3158561"/>
              <a:gd name="connsiteX36" fmla="*/ 7147030 w 7160335"/>
              <a:gd name="connsiteY36" fmla="*/ 2444435 h 3158561"/>
              <a:gd name="connsiteX37" fmla="*/ 7159716 w 7160335"/>
              <a:gd name="connsiteY37" fmla="*/ 1294306 h 3158561"/>
              <a:gd name="connsiteX38" fmla="*/ 7125801 w 7160335"/>
              <a:gd name="connsiteY38" fmla="*/ 413022 h 3158561"/>
              <a:gd name="connsiteX0" fmla="*/ 7125801 w 7160335"/>
              <a:gd name="connsiteY0" fmla="*/ 413022 h 3158561"/>
              <a:gd name="connsiteX1" fmla="*/ 7023356 w 7160335"/>
              <a:gd name="connsiteY1" fmla="*/ 254950 h 3158561"/>
              <a:gd name="connsiteX2" fmla="*/ 6975014 w 7160335"/>
              <a:gd name="connsiteY2" fmla="*/ 244443 h 3158561"/>
              <a:gd name="connsiteX3" fmla="*/ 6784891 w 7160335"/>
              <a:gd name="connsiteY3" fmla="*/ 226336 h 3158561"/>
              <a:gd name="connsiteX4" fmla="*/ 6721517 w 7160335"/>
              <a:gd name="connsiteY4" fmla="*/ 217283 h 3158561"/>
              <a:gd name="connsiteX5" fmla="*/ 6594768 w 7160335"/>
              <a:gd name="connsiteY5" fmla="*/ 208229 h 3158561"/>
              <a:gd name="connsiteX6" fmla="*/ 6531394 w 7160335"/>
              <a:gd name="connsiteY6" fmla="*/ 199176 h 3158561"/>
              <a:gd name="connsiteX7" fmla="*/ 6449913 w 7160335"/>
              <a:gd name="connsiteY7" fmla="*/ 190122 h 3158561"/>
              <a:gd name="connsiteX8" fmla="*/ 6341271 w 7160335"/>
              <a:gd name="connsiteY8" fmla="*/ 172015 h 3158561"/>
              <a:gd name="connsiteX9" fmla="*/ 5789010 w 7160335"/>
              <a:gd name="connsiteY9" fmla="*/ 108641 h 3158561"/>
              <a:gd name="connsiteX10" fmla="*/ 5472139 w 7160335"/>
              <a:gd name="connsiteY10" fmla="*/ 63374 h 3158561"/>
              <a:gd name="connsiteX11" fmla="*/ 4195600 w 7160335"/>
              <a:gd name="connsiteY11" fmla="*/ 54320 h 3158561"/>
              <a:gd name="connsiteX12" fmla="*/ 4059798 w 7160335"/>
              <a:gd name="connsiteY12" fmla="*/ 36213 h 3158561"/>
              <a:gd name="connsiteX13" fmla="*/ 3933050 w 7160335"/>
              <a:gd name="connsiteY13" fmla="*/ 27160 h 3158561"/>
              <a:gd name="connsiteX14" fmla="*/ 3779141 w 7160335"/>
              <a:gd name="connsiteY14" fmla="*/ 9053 h 3158561"/>
              <a:gd name="connsiteX15" fmla="*/ 1886966 w 7160335"/>
              <a:gd name="connsiteY15" fmla="*/ 0 h 3158561"/>
              <a:gd name="connsiteX16" fmla="*/ 900139 w 7160335"/>
              <a:gd name="connsiteY16" fmla="*/ 9053 h 3158561"/>
              <a:gd name="connsiteX17" fmla="*/ 440885 w 7160335"/>
              <a:gd name="connsiteY17" fmla="*/ 42794 h 3158561"/>
              <a:gd name="connsiteX18" fmla="*/ 305084 w 7160335"/>
              <a:gd name="connsiteY18" fmla="*/ 66895 h 3158561"/>
              <a:gd name="connsiteX19" fmla="*/ 147993 w 7160335"/>
              <a:gd name="connsiteY19" fmla="*/ 105505 h 3158561"/>
              <a:gd name="connsiteX20" fmla="*/ 54224 w 7160335"/>
              <a:gd name="connsiteY20" fmla="*/ 181703 h 3158561"/>
              <a:gd name="connsiteX21" fmla="*/ 24216 w 7160335"/>
              <a:gd name="connsiteY21" fmla="*/ 249849 h 3158561"/>
              <a:gd name="connsiteX22" fmla="*/ 199 w 7160335"/>
              <a:gd name="connsiteY22" fmla="*/ 504897 h 3158561"/>
              <a:gd name="connsiteX23" fmla="*/ 26480 w 7160335"/>
              <a:gd name="connsiteY23" fmla="*/ 1851432 h 3158561"/>
              <a:gd name="connsiteX24" fmla="*/ 4926 w 7160335"/>
              <a:gd name="connsiteY24" fmla="*/ 2447252 h 3158561"/>
              <a:gd name="connsiteX25" fmla="*/ 2613 w 7160335"/>
              <a:gd name="connsiteY25" fmla="*/ 2822896 h 3158561"/>
              <a:gd name="connsiteX26" fmla="*/ 67057 w 7160335"/>
              <a:gd name="connsiteY26" fmla="*/ 2954193 h 3158561"/>
              <a:gd name="connsiteX27" fmla="*/ 843145 w 7160335"/>
              <a:gd name="connsiteY27" fmla="*/ 3033363 h 3158561"/>
              <a:gd name="connsiteX28" fmla="*/ 3510618 w 7160335"/>
              <a:gd name="connsiteY28" fmla="*/ 3089786 h 3158561"/>
              <a:gd name="connsiteX29" fmla="*/ 4521682 w 7160335"/>
              <a:gd name="connsiteY29" fmla="*/ 3123849 h 3158561"/>
              <a:gd name="connsiteX30" fmla="*/ 6439633 w 7160335"/>
              <a:gd name="connsiteY30" fmla="*/ 3158561 h 3158561"/>
              <a:gd name="connsiteX31" fmla="*/ 6886711 w 7160335"/>
              <a:gd name="connsiteY31" fmla="*/ 3102740 h 3158561"/>
              <a:gd name="connsiteX32" fmla="*/ 7056653 w 7160335"/>
              <a:gd name="connsiteY32" fmla="*/ 3000147 h 3158561"/>
              <a:gd name="connsiteX33" fmla="*/ 7119869 w 7160335"/>
              <a:gd name="connsiteY33" fmla="*/ 2879001 h 3158561"/>
              <a:gd name="connsiteX34" fmla="*/ 7137976 w 7160335"/>
              <a:gd name="connsiteY34" fmla="*/ 2779413 h 3158561"/>
              <a:gd name="connsiteX35" fmla="*/ 7147030 w 7160335"/>
              <a:gd name="connsiteY35" fmla="*/ 2444435 h 3158561"/>
              <a:gd name="connsiteX36" fmla="*/ 7159716 w 7160335"/>
              <a:gd name="connsiteY36" fmla="*/ 1294306 h 3158561"/>
              <a:gd name="connsiteX37" fmla="*/ 7125801 w 7160335"/>
              <a:gd name="connsiteY37" fmla="*/ 413022 h 3158561"/>
              <a:gd name="connsiteX0" fmla="*/ 7125801 w 7160335"/>
              <a:gd name="connsiteY0" fmla="*/ 413022 h 3123849"/>
              <a:gd name="connsiteX1" fmla="*/ 7023356 w 7160335"/>
              <a:gd name="connsiteY1" fmla="*/ 254950 h 3123849"/>
              <a:gd name="connsiteX2" fmla="*/ 6975014 w 7160335"/>
              <a:gd name="connsiteY2" fmla="*/ 244443 h 3123849"/>
              <a:gd name="connsiteX3" fmla="*/ 6784891 w 7160335"/>
              <a:gd name="connsiteY3" fmla="*/ 226336 h 3123849"/>
              <a:gd name="connsiteX4" fmla="*/ 6721517 w 7160335"/>
              <a:gd name="connsiteY4" fmla="*/ 217283 h 3123849"/>
              <a:gd name="connsiteX5" fmla="*/ 6594768 w 7160335"/>
              <a:gd name="connsiteY5" fmla="*/ 208229 h 3123849"/>
              <a:gd name="connsiteX6" fmla="*/ 6531394 w 7160335"/>
              <a:gd name="connsiteY6" fmla="*/ 199176 h 3123849"/>
              <a:gd name="connsiteX7" fmla="*/ 6449913 w 7160335"/>
              <a:gd name="connsiteY7" fmla="*/ 190122 h 3123849"/>
              <a:gd name="connsiteX8" fmla="*/ 6341271 w 7160335"/>
              <a:gd name="connsiteY8" fmla="*/ 172015 h 3123849"/>
              <a:gd name="connsiteX9" fmla="*/ 5789010 w 7160335"/>
              <a:gd name="connsiteY9" fmla="*/ 108641 h 3123849"/>
              <a:gd name="connsiteX10" fmla="*/ 5472139 w 7160335"/>
              <a:gd name="connsiteY10" fmla="*/ 63374 h 3123849"/>
              <a:gd name="connsiteX11" fmla="*/ 4195600 w 7160335"/>
              <a:gd name="connsiteY11" fmla="*/ 54320 h 3123849"/>
              <a:gd name="connsiteX12" fmla="*/ 4059798 w 7160335"/>
              <a:gd name="connsiteY12" fmla="*/ 36213 h 3123849"/>
              <a:gd name="connsiteX13" fmla="*/ 3933050 w 7160335"/>
              <a:gd name="connsiteY13" fmla="*/ 27160 h 3123849"/>
              <a:gd name="connsiteX14" fmla="*/ 3779141 w 7160335"/>
              <a:gd name="connsiteY14" fmla="*/ 9053 h 3123849"/>
              <a:gd name="connsiteX15" fmla="*/ 1886966 w 7160335"/>
              <a:gd name="connsiteY15" fmla="*/ 0 h 3123849"/>
              <a:gd name="connsiteX16" fmla="*/ 900139 w 7160335"/>
              <a:gd name="connsiteY16" fmla="*/ 9053 h 3123849"/>
              <a:gd name="connsiteX17" fmla="*/ 440885 w 7160335"/>
              <a:gd name="connsiteY17" fmla="*/ 42794 h 3123849"/>
              <a:gd name="connsiteX18" fmla="*/ 305084 w 7160335"/>
              <a:gd name="connsiteY18" fmla="*/ 66895 h 3123849"/>
              <a:gd name="connsiteX19" fmla="*/ 147993 w 7160335"/>
              <a:gd name="connsiteY19" fmla="*/ 105505 h 3123849"/>
              <a:gd name="connsiteX20" fmla="*/ 54224 w 7160335"/>
              <a:gd name="connsiteY20" fmla="*/ 181703 h 3123849"/>
              <a:gd name="connsiteX21" fmla="*/ 24216 w 7160335"/>
              <a:gd name="connsiteY21" fmla="*/ 249849 h 3123849"/>
              <a:gd name="connsiteX22" fmla="*/ 199 w 7160335"/>
              <a:gd name="connsiteY22" fmla="*/ 504897 h 3123849"/>
              <a:gd name="connsiteX23" fmla="*/ 26480 w 7160335"/>
              <a:gd name="connsiteY23" fmla="*/ 1851432 h 3123849"/>
              <a:gd name="connsiteX24" fmla="*/ 4926 w 7160335"/>
              <a:gd name="connsiteY24" fmla="*/ 2447252 h 3123849"/>
              <a:gd name="connsiteX25" fmla="*/ 2613 w 7160335"/>
              <a:gd name="connsiteY25" fmla="*/ 2822896 h 3123849"/>
              <a:gd name="connsiteX26" fmla="*/ 67057 w 7160335"/>
              <a:gd name="connsiteY26" fmla="*/ 2954193 h 3123849"/>
              <a:gd name="connsiteX27" fmla="*/ 843145 w 7160335"/>
              <a:gd name="connsiteY27" fmla="*/ 3033363 h 3123849"/>
              <a:gd name="connsiteX28" fmla="*/ 3510618 w 7160335"/>
              <a:gd name="connsiteY28" fmla="*/ 3089786 h 3123849"/>
              <a:gd name="connsiteX29" fmla="*/ 4521682 w 7160335"/>
              <a:gd name="connsiteY29" fmla="*/ 3123849 h 3123849"/>
              <a:gd name="connsiteX30" fmla="*/ 6886711 w 7160335"/>
              <a:gd name="connsiteY30" fmla="*/ 3102740 h 3123849"/>
              <a:gd name="connsiteX31" fmla="*/ 7056653 w 7160335"/>
              <a:gd name="connsiteY31" fmla="*/ 3000147 h 3123849"/>
              <a:gd name="connsiteX32" fmla="*/ 7119869 w 7160335"/>
              <a:gd name="connsiteY32" fmla="*/ 2879001 h 3123849"/>
              <a:gd name="connsiteX33" fmla="*/ 7137976 w 7160335"/>
              <a:gd name="connsiteY33" fmla="*/ 2779413 h 3123849"/>
              <a:gd name="connsiteX34" fmla="*/ 7147030 w 7160335"/>
              <a:gd name="connsiteY34" fmla="*/ 2444435 h 3123849"/>
              <a:gd name="connsiteX35" fmla="*/ 7159716 w 7160335"/>
              <a:gd name="connsiteY35" fmla="*/ 1294306 h 3123849"/>
              <a:gd name="connsiteX36" fmla="*/ 7125801 w 7160335"/>
              <a:gd name="connsiteY36" fmla="*/ 413022 h 3123849"/>
              <a:gd name="connsiteX0" fmla="*/ 7125801 w 7160335"/>
              <a:gd name="connsiteY0" fmla="*/ 413022 h 3123849"/>
              <a:gd name="connsiteX1" fmla="*/ 7023356 w 7160335"/>
              <a:gd name="connsiteY1" fmla="*/ 254950 h 3123849"/>
              <a:gd name="connsiteX2" fmla="*/ 6975014 w 7160335"/>
              <a:gd name="connsiteY2" fmla="*/ 244443 h 3123849"/>
              <a:gd name="connsiteX3" fmla="*/ 6784891 w 7160335"/>
              <a:gd name="connsiteY3" fmla="*/ 226336 h 3123849"/>
              <a:gd name="connsiteX4" fmla="*/ 6721517 w 7160335"/>
              <a:gd name="connsiteY4" fmla="*/ 217283 h 3123849"/>
              <a:gd name="connsiteX5" fmla="*/ 6594768 w 7160335"/>
              <a:gd name="connsiteY5" fmla="*/ 208229 h 3123849"/>
              <a:gd name="connsiteX6" fmla="*/ 6531394 w 7160335"/>
              <a:gd name="connsiteY6" fmla="*/ 199176 h 3123849"/>
              <a:gd name="connsiteX7" fmla="*/ 6449913 w 7160335"/>
              <a:gd name="connsiteY7" fmla="*/ 190122 h 3123849"/>
              <a:gd name="connsiteX8" fmla="*/ 6341271 w 7160335"/>
              <a:gd name="connsiteY8" fmla="*/ 172015 h 3123849"/>
              <a:gd name="connsiteX9" fmla="*/ 5789010 w 7160335"/>
              <a:gd name="connsiteY9" fmla="*/ 108641 h 3123849"/>
              <a:gd name="connsiteX10" fmla="*/ 5472139 w 7160335"/>
              <a:gd name="connsiteY10" fmla="*/ 63374 h 3123849"/>
              <a:gd name="connsiteX11" fmla="*/ 4195600 w 7160335"/>
              <a:gd name="connsiteY11" fmla="*/ 54320 h 3123849"/>
              <a:gd name="connsiteX12" fmla="*/ 4059798 w 7160335"/>
              <a:gd name="connsiteY12" fmla="*/ 36213 h 3123849"/>
              <a:gd name="connsiteX13" fmla="*/ 3933050 w 7160335"/>
              <a:gd name="connsiteY13" fmla="*/ 27160 h 3123849"/>
              <a:gd name="connsiteX14" fmla="*/ 3779141 w 7160335"/>
              <a:gd name="connsiteY14" fmla="*/ 9053 h 3123849"/>
              <a:gd name="connsiteX15" fmla="*/ 1886966 w 7160335"/>
              <a:gd name="connsiteY15" fmla="*/ 0 h 3123849"/>
              <a:gd name="connsiteX16" fmla="*/ 900139 w 7160335"/>
              <a:gd name="connsiteY16" fmla="*/ 9053 h 3123849"/>
              <a:gd name="connsiteX17" fmla="*/ 440885 w 7160335"/>
              <a:gd name="connsiteY17" fmla="*/ 42794 h 3123849"/>
              <a:gd name="connsiteX18" fmla="*/ 305084 w 7160335"/>
              <a:gd name="connsiteY18" fmla="*/ 66895 h 3123849"/>
              <a:gd name="connsiteX19" fmla="*/ 147993 w 7160335"/>
              <a:gd name="connsiteY19" fmla="*/ 105505 h 3123849"/>
              <a:gd name="connsiteX20" fmla="*/ 54224 w 7160335"/>
              <a:gd name="connsiteY20" fmla="*/ 181703 h 3123849"/>
              <a:gd name="connsiteX21" fmla="*/ 24216 w 7160335"/>
              <a:gd name="connsiteY21" fmla="*/ 249849 h 3123849"/>
              <a:gd name="connsiteX22" fmla="*/ 199 w 7160335"/>
              <a:gd name="connsiteY22" fmla="*/ 504897 h 3123849"/>
              <a:gd name="connsiteX23" fmla="*/ 26480 w 7160335"/>
              <a:gd name="connsiteY23" fmla="*/ 1851432 h 3123849"/>
              <a:gd name="connsiteX24" fmla="*/ 4926 w 7160335"/>
              <a:gd name="connsiteY24" fmla="*/ 2447252 h 3123849"/>
              <a:gd name="connsiteX25" fmla="*/ 2613 w 7160335"/>
              <a:gd name="connsiteY25" fmla="*/ 2822896 h 3123849"/>
              <a:gd name="connsiteX26" fmla="*/ 67057 w 7160335"/>
              <a:gd name="connsiteY26" fmla="*/ 2954193 h 3123849"/>
              <a:gd name="connsiteX27" fmla="*/ 843145 w 7160335"/>
              <a:gd name="connsiteY27" fmla="*/ 3033363 h 3123849"/>
              <a:gd name="connsiteX28" fmla="*/ 3510618 w 7160335"/>
              <a:gd name="connsiteY28" fmla="*/ 3089786 h 3123849"/>
              <a:gd name="connsiteX29" fmla="*/ 4521682 w 7160335"/>
              <a:gd name="connsiteY29" fmla="*/ 3123849 h 3123849"/>
              <a:gd name="connsiteX30" fmla="*/ 6886711 w 7160335"/>
              <a:gd name="connsiteY30" fmla="*/ 3102740 h 3123849"/>
              <a:gd name="connsiteX31" fmla="*/ 7119869 w 7160335"/>
              <a:gd name="connsiteY31" fmla="*/ 2879001 h 3123849"/>
              <a:gd name="connsiteX32" fmla="*/ 7137976 w 7160335"/>
              <a:gd name="connsiteY32" fmla="*/ 2779413 h 3123849"/>
              <a:gd name="connsiteX33" fmla="*/ 7147030 w 7160335"/>
              <a:gd name="connsiteY33" fmla="*/ 2444435 h 3123849"/>
              <a:gd name="connsiteX34" fmla="*/ 7159716 w 7160335"/>
              <a:gd name="connsiteY34" fmla="*/ 1294306 h 3123849"/>
              <a:gd name="connsiteX35" fmla="*/ 7125801 w 7160335"/>
              <a:gd name="connsiteY35" fmla="*/ 413022 h 3123849"/>
              <a:gd name="connsiteX0" fmla="*/ 7125801 w 7160335"/>
              <a:gd name="connsiteY0" fmla="*/ 413022 h 3123849"/>
              <a:gd name="connsiteX1" fmla="*/ 7023356 w 7160335"/>
              <a:gd name="connsiteY1" fmla="*/ 254950 h 3123849"/>
              <a:gd name="connsiteX2" fmla="*/ 6975014 w 7160335"/>
              <a:gd name="connsiteY2" fmla="*/ 244443 h 3123849"/>
              <a:gd name="connsiteX3" fmla="*/ 6784891 w 7160335"/>
              <a:gd name="connsiteY3" fmla="*/ 226336 h 3123849"/>
              <a:gd name="connsiteX4" fmla="*/ 6721517 w 7160335"/>
              <a:gd name="connsiteY4" fmla="*/ 217283 h 3123849"/>
              <a:gd name="connsiteX5" fmla="*/ 6594768 w 7160335"/>
              <a:gd name="connsiteY5" fmla="*/ 208229 h 3123849"/>
              <a:gd name="connsiteX6" fmla="*/ 6531394 w 7160335"/>
              <a:gd name="connsiteY6" fmla="*/ 199176 h 3123849"/>
              <a:gd name="connsiteX7" fmla="*/ 6449913 w 7160335"/>
              <a:gd name="connsiteY7" fmla="*/ 190122 h 3123849"/>
              <a:gd name="connsiteX8" fmla="*/ 6341271 w 7160335"/>
              <a:gd name="connsiteY8" fmla="*/ 172015 h 3123849"/>
              <a:gd name="connsiteX9" fmla="*/ 5789010 w 7160335"/>
              <a:gd name="connsiteY9" fmla="*/ 108641 h 3123849"/>
              <a:gd name="connsiteX10" fmla="*/ 5472139 w 7160335"/>
              <a:gd name="connsiteY10" fmla="*/ 63374 h 3123849"/>
              <a:gd name="connsiteX11" fmla="*/ 4195600 w 7160335"/>
              <a:gd name="connsiteY11" fmla="*/ 54320 h 3123849"/>
              <a:gd name="connsiteX12" fmla="*/ 4059798 w 7160335"/>
              <a:gd name="connsiteY12" fmla="*/ 36213 h 3123849"/>
              <a:gd name="connsiteX13" fmla="*/ 3933050 w 7160335"/>
              <a:gd name="connsiteY13" fmla="*/ 27160 h 3123849"/>
              <a:gd name="connsiteX14" fmla="*/ 3779141 w 7160335"/>
              <a:gd name="connsiteY14" fmla="*/ 9053 h 3123849"/>
              <a:gd name="connsiteX15" fmla="*/ 1886966 w 7160335"/>
              <a:gd name="connsiteY15" fmla="*/ 0 h 3123849"/>
              <a:gd name="connsiteX16" fmla="*/ 900139 w 7160335"/>
              <a:gd name="connsiteY16" fmla="*/ 9053 h 3123849"/>
              <a:gd name="connsiteX17" fmla="*/ 440885 w 7160335"/>
              <a:gd name="connsiteY17" fmla="*/ 42794 h 3123849"/>
              <a:gd name="connsiteX18" fmla="*/ 305084 w 7160335"/>
              <a:gd name="connsiteY18" fmla="*/ 66895 h 3123849"/>
              <a:gd name="connsiteX19" fmla="*/ 147993 w 7160335"/>
              <a:gd name="connsiteY19" fmla="*/ 105505 h 3123849"/>
              <a:gd name="connsiteX20" fmla="*/ 54224 w 7160335"/>
              <a:gd name="connsiteY20" fmla="*/ 181703 h 3123849"/>
              <a:gd name="connsiteX21" fmla="*/ 24216 w 7160335"/>
              <a:gd name="connsiteY21" fmla="*/ 249849 h 3123849"/>
              <a:gd name="connsiteX22" fmla="*/ 199 w 7160335"/>
              <a:gd name="connsiteY22" fmla="*/ 504897 h 3123849"/>
              <a:gd name="connsiteX23" fmla="*/ 26480 w 7160335"/>
              <a:gd name="connsiteY23" fmla="*/ 1851432 h 3123849"/>
              <a:gd name="connsiteX24" fmla="*/ 4926 w 7160335"/>
              <a:gd name="connsiteY24" fmla="*/ 2447252 h 3123849"/>
              <a:gd name="connsiteX25" fmla="*/ 2613 w 7160335"/>
              <a:gd name="connsiteY25" fmla="*/ 2822896 h 3123849"/>
              <a:gd name="connsiteX26" fmla="*/ 67057 w 7160335"/>
              <a:gd name="connsiteY26" fmla="*/ 2954193 h 3123849"/>
              <a:gd name="connsiteX27" fmla="*/ 843145 w 7160335"/>
              <a:gd name="connsiteY27" fmla="*/ 3033363 h 3123849"/>
              <a:gd name="connsiteX28" fmla="*/ 3510618 w 7160335"/>
              <a:gd name="connsiteY28" fmla="*/ 3089786 h 3123849"/>
              <a:gd name="connsiteX29" fmla="*/ 4521682 w 7160335"/>
              <a:gd name="connsiteY29" fmla="*/ 3123849 h 3123849"/>
              <a:gd name="connsiteX30" fmla="*/ 6886711 w 7160335"/>
              <a:gd name="connsiteY30" fmla="*/ 3102740 h 3123849"/>
              <a:gd name="connsiteX31" fmla="*/ 7119869 w 7160335"/>
              <a:gd name="connsiteY31" fmla="*/ 2879001 h 3123849"/>
              <a:gd name="connsiteX32" fmla="*/ 7137976 w 7160335"/>
              <a:gd name="connsiteY32" fmla="*/ 2779413 h 3123849"/>
              <a:gd name="connsiteX33" fmla="*/ 7147030 w 7160335"/>
              <a:gd name="connsiteY33" fmla="*/ 2444435 h 3123849"/>
              <a:gd name="connsiteX34" fmla="*/ 7159716 w 7160335"/>
              <a:gd name="connsiteY34" fmla="*/ 1294306 h 3123849"/>
              <a:gd name="connsiteX35" fmla="*/ 7125801 w 7160335"/>
              <a:gd name="connsiteY35" fmla="*/ 413022 h 3123849"/>
              <a:gd name="connsiteX0" fmla="*/ 7125801 w 7160335"/>
              <a:gd name="connsiteY0" fmla="*/ 413022 h 3123849"/>
              <a:gd name="connsiteX1" fmla="*/ 7023356 w 7160335"/>
              <a:gd name="connsiteY1" fmla="*/ 254950 h 3123849"/>
              <a:gd name="connsiteX2" fmla="*/ 6975014 w 7160335"/>
              <a:gd name="connsiteY2" fmla="*/ 244443 h 3123849"/>
              <a:gd name="connsiteX3" fmla="*/ 6784891 w 7160335"/>
              <a:gd name="connsiteY3" fmla="*/ 226336 h 3123849"/>
              <a:gd name="connsiteX4" fmla="*/ 6721517 w 7160335"/>
              <a:gd name="connsiteY4" fmla="*/ 217283 h 3123849"/>
              <a:gd name="connsiteX5" fmla="*/ 6594768 w 7160335"/>
              <a:gd name="connsiteY5" fmla="*/ 208229 h 3123849"/>
              <a:gd name="connsiteX6" fmla="*/ 6531394 w 7160335"/>
              <a:gd name="connsiteY6" fmla="*/ 199176 h 3123849"/>
              <a:gd name="connsiteX7" fmla="*/ 6449913 w 7160335"/>
              <a:gd name="connsiteY7" fmla="*/ 190122 h 3123849"/>
              <a:gd name="connsiteX8" fmla="*/ 6341271 w 7160335"/>
              <a:gd name="connsiteY8" fmla="*/ 172015 h 3123849"/>
              <a:gd name="connsiteX9" fmla="*/ 5789010 w 7160335"/>
              <a:gd name="connsiteY9" fmla="*/ 108641 h 3123849"/>
              <a:gd name="connsiteX10" fmla="*/ 5472139 w 7160335"/>
              <a:gd name="connsiteY10" fmla="*/ 63374 h 3123849"/>
              <a:gd name="connsiteX11" fmla="*/ 4195600 w 7160335"/>
              <a:gd name="connsiteY11" fmla="*/ 54320 h 3123849"/>
              <a:gd name="connsiteX12" fmla="*/ 4059798 w 7160335"/>
              <a:gd name="connsiteY12" fmla="*/ 36213 h 3123849"/>
              <a:gd name="connsiteX13" fmla="*/ 3933050 w 7160335"/>
              <a:gd name="connsiteY13" fmla="*/ 27160 h 3123849"/>
              <a:gd name="connsiteX14" fmla="*/ 3779141 w 7160335"/>
              <a:gd name="connsiteY14" fmla="*/ 9053 h 3123849"/>
              <a:gd name="connsiteX15" fmla="*/ 1886966 w 7160335"/>
              <a:gd name="connsiteY15" fmla="*/ 0 h 3123849"/>
              <a:gd name="connsiteX16" fmla="*/ 900139 w 7160335"/>
              <a:gd name="connsiteY16" fmla="*/ 9053 h 3123849"/>
              <a:gd name="connsiteX17" fmla="*/ 440885 w 7160335"/>
              <a:gd name="connsiteY17" fmla="*/ 42794 h 3123849"/>
              <a:gd name="connsiteX18" fmla="*/ 305084 w 7160335"/>
              <a:gd name="connsiteY18" fmla="*/ 66895 h 3123849"/>
              <a:gd name="connsiteX19" fmla="*/ 147993 w 7160335"/>
              <a:gd name="connsiteY19" fmla="*/ 105505 h 3123849"/>
              <a:gd name="connsiteX20" fmla="*/ 54224 w 7160335"/>
              <a:gd name="connsiteY20" fmla="*/ 181703 h 3123849"/>
              <a:gd name="connsiteX21" fmla="*/ 24216 w 7160335"/>
              <a:gd name="connsiteY21" fmla="*/ 249849 h 3123849"/>
              <a:gd name="connsiteX22" fmla="*/ 199 w 7160335"/>
              <a:gd name="connsiteY22" fmla="*/ 504897 h 3123849"/>
              <a:gd name="connsiteX23" fmla="*/ 26480 w 7160335"/>
              <a:gd name="connsiteY23" fmla="*/ 1851432 h 3123849"/>
              <a:gd name="connsiteX24" fmla="*/ 4926 w 7160335"/>
              <a:gd name="connsiteY24" fmla="*/ 2447252 h 3123849"/>
              <a:gd name="connsiteX25" fmla="*/ 2613 w 7160335"/>
              <a:gd name="connsiteY25" fmla="*/ 2822896 h 3123849"/>
              <a:gd name="connsiteX26" fmla="*/ 67057 w 7160335"/>
              <a:gd name="connsiteY26" fmla="*/ 2954193 h 3123849"/>
              <a:gd name="connsiteX27" fmla="*/ 843145 w 7160335"/>
              <a:gd name="connsiteY27" fmla="*/ 3033363 h 3123849"/>
              <a:gd name="connsiteX28" fmla="*/ 3510618 w 7160335"/>
              <a:gd name="connsiteY28" fmla="*/ 3089786 h 3123849"/>
              <a:gd name="connsiteX29" fmla="*/ 4521682 w 7160335"/>
              <a:gd name="connsiteY29" fmla="*/ 3123849 h 3123849"/>
              <a:gd name="connsiteX30" fmla="*/ 6886711 w 7160335"/>
              <a:gd name="connsiteY30" fmla="*/ 3102740 h 3123849"/>
              <a:gd name="connsiteX31" fmla="*/ 7074758 w 7160335"/>
              <a:gd name="connsiteY31" fmla="*/ 2966533 h 3123849"/>
              <a:gd name="connsiteX32" fmla="*/ 7137976 w 7160335"/>
              <a:gd name="connsiteY32" fmla="*/ 2779413 h 3123849"/>
              <a:gd name="connsiteX33" fmla="*/ 7147030 w 7160335"/>
              <a:gd name="connsiteY33" fmla="*/ 2444435 h 3123849"/>
              <a:gd name="connsiteX34" fmla="*/ 7159716 w 7160335"/>
              <a:gd name="connsiteY34" fmla="*/ 1294306 h 3123849"/>
              <a:gd name="connsiteX35" fmla="*/ 7125801 w 7160335"/>
              <a:gd name="connsiteY35" fmla="*/ 413022 h 3123849"/>
              <a:gd name="connsiteX0" fmla="*/ 7125801 w 7160335"/>
              <a:gd name="connsiteY0" fmla="*/ 413022 h 3123849"/>
              <a:gd name="connsiteX1" fmla="*/ 7023356 w 7160335"/>
              <a:gd name="connsiteY1" fmla="*/ 254950 h 3123849"/>
              <a:gd name="connsiteX2" fmla="*/ 6975014 w 7160335"/>
              <a:gd name="connsiteY2" fmla="*/ 244443 h 3123849"/>
              <a:gd name="connsiteX3" fmla="*/ 6784891 w 7160335"/>
              <a:gd name="connsiteY3" fmla="*/ 226336 h 3123849"/>
              <a:gd name="connsiteX4" fmla="*/ 6721517 w 7160335"/>
              <a:gd name="connsiteY4" fmla="*/ 217283 h 3123849"/>
              <a:gd name="connsiteX5" fmla="*/ 6594768 w 7160335"/>
              <a:gd name="connsiteY5" fmla="*/ 208229 h 3123849"/>
              <a:gd name="connsiteX6" fmla="*/ 6531394 w 7160335"/>
              <a:gd name="connsiteY6" fmla="*/ 199176 h 3123849"/>
              <a:gd name="connsiteX7" fmla="*/ 6449913 w 7160335"/>
              <a:gd name="connsiteY7" fmla="*/ 190122 h 3123849"/>
              <a:gd name="connsiteX8" fmla="*/ 6341271 w 7160335"/>
              <a:gd name="connsiteY8" fmla="*/ 172015 h 3123849"/>
              <a:gd name="connsiteX9" fmla="*/ 5789010 w 7160335"/>
              <a:gd name="connsiteY9" fmla="*/ 108641 h 3123849"/>
              <a:gd name="connsiteX10" fmla="*/ 5472139 w 7160335"/>
              <a:gd name="connsiteY10" fmla="*/ 63374 h 3123849"/>
              <a:gd name="connsiteX11" fmla="*/ 4195600 w 7160335"/>
              <a:gd name="connsiteY11" fmla="*/ 54320 h 3123849"/>
              <a:gd name="connsiteX12" fmla="*/ 4059798 w 7160335"/>
              <a:gd name="connsiteY12" fmla="*/ 36213 h 3123849"/>
              <a:gd name="connsiteX13" fmla="*/ 3933050 w 7160335"/>
              <a:gd name="connsiteY13" fmla="*/ 27160 h 3123849"/>
              <a:gd name="connsiteX14" fmla="*/ 3779141 w 7160335"/>
              <a:gd name="connsiteY14" fmla="*/ 9053 h 3123849"/>
              <a:gd name="connsiteX15" fmla="*/ 1886966 w 7160335"/>
              <a:gd name="connsiteY15" fmla="*/ 0 h 3123849"/>
              <a:gd name="connsiteX16" fmla="*/ 900139 w 7160335"/>
              <a:gd name="connsiteY16" fmla="*/ 9053 h 3123849"/>
              <a:gd name="connsiteX17" fmla="*/ 440885 w 7160335"/>
              <a:gd name="connsiteY17" fmla="*/ 42794 h 3123849"/>
              <a:gd name="connsiteX18" fmla="*/ 305084 w 7160335"/>
              <a:gd name="connsiteY18" fmla="*/ 66895 h 3123849"/>
              <a:gd name="connsiteX19" fmla="*/ 147993 w 7160335"/>
              <a:gd name="connsiteY19" fmla="*/ 105505 h 3123849"/>
              <a:gd name="connsiteX20" fmla="*/ 54224 w 7160335"/>
              <a:gd name="connsiteY20" fmla="*/ 181703 h 3123849"/>
              <a:gd name="connsiteX21" fmla="*/ 24216 w 7160335"/>
              <a:gd name="connsiteY21" fmla="*/ 249849 h 3123849"/>
              <a:gd name="connsiteX22" fmla="*/ 199 w 7160335"/>
              <a:gd name="connsiteY22" fmla="*/ 504897 h 3123849"/>
              <a:gd name="connsiteX23" fmla="*/ 26480 w 7160335"/>
              <a:gd name="connsiteY23" fmla="*/ 1851432 h 3123849"/>
              <a:gd name="connsiteX24" fmla="*/ 4926 w 7160335"/>
              <a:gd name="connsiteY24" fmla="*/ 2447252 h 3123849"/>
              <a:gd name="connsiteX25" fmla="*/ 2613 w 7160335"/>
              <a:gd name="connsiteY25" fmla="*/ 2822896 h 3123849"/>
              <a:gd name="connsiteX26" fmla="*/ 67057 w 7160335"/>
              <a:gd name="connsiteY26" fmla="*/ 2954193 h 3123849"/>
              <a:gd name="connsiteX27" fmla="*/ 843145 w 7160335"/>
              <a:gd name="connsiteY27" fmla="*/ 3033363 h 3123849"/>
              <a:gd name="connsiteX28" fmla="*/ 3510618 w 7160335"/>
              <a:gd name="connsiteY28" fmla="*/ 3089786 h 3123849"/>
              <a:gd name="connsiteX29" fmla="*/ 4521682 w 7160335"/>
              <a:gd name="connsiteY29" fmla="*/ 3123849 h 3123849"/>
              <a:gd name="connsiteX30" fmla="*/ 6590273 w 7160335"/>
              <a:gd name="connsiteY30" fmla="*/ 3102740 h 3123849"/>
              <a:gd name="connsiteX31" fmla="*/ 7074758 w 7160335"/>
              <a:gd name="connsiteY31" fmla="*/ 2966533 h 3123849"/>
              <a:gd name="connsiteX32" fmla="*/ 7137976 w 7160335"/>
              <a:gd name="connsiteY32" fmla="*/ 2779413 h 3123849"/>
              <a:gd name="connsiteX33" fmla="*/ 7147030 w 7160335"/>
              <a:gd name="connsiteY33" fmla="*/ 2444435 h 3123849"/>
              <a:gd name="connsiteX34" fmla="*/ 7159716 w 7160335"/>
              <a:gd name="connsiteY34" fmla="*/ 1294306 h 3123849"/>
              <a:gd name="connsiteX35" fmla="*/ 7125801 w 7160335"/>
              <a:gd name="connsiteY35" fmla="*/ 413022 h 3123849"/>
              <a:gd name="connsiteX0" fmla="*/ 7125801 w 7160335"/>
              <a:gd name="connsiteY0" fmla="*/ 413022 h 3102740"/>
              <a:gd name="connsiteX1" fmla="*/ 7023356 w 7160335"/>
              <a:gd name="connsiteY1" fmla="*/ 254950 h 3102740"/>
              <a:gd name="connsiteX2" fmla="*/ 6975014 w 7160335"/>
              <a:gd name="connsiteY2" fmla="*/ 244443 h 3102740"/>
              <a:gd name="connsiteX3" fmla="*/ 6784891 w 7160335"/>
              <a:gd name="connsiteY3" fmla="*/ 226336 h 3102740"/>
              <a:gd name="connsiteX4" fmla="*/ 6721517 w 7160335"/>
              <a:gd name="connsiteY4" fmla="*/ 217283 h 3102740"/>
              <a:gd name="connsiteX5" fmla="*/ 6594768 w 7160335"/>
              <a:gd name="connsiteY5" fmla="*/ 208229 h 3102740"/>
              <a:gd name="connsiteX6" fmla="*/ 6531394 w 7160335"/>
              <a:gd name="connsiteY6" fmla="*/ 199176 h 3102740"/>
              <a:gd name="connsiteX7" fmla="*/ 6449913 w 7160335"/>
              <a:gd name="connsiteY7" fmla="*/ 190122 h 3102740"/>
              <a:gd name="connsiteX8" fmla="*/ 6341271 w 7160335"/>
              <a:gd name="connsiteY8" fmla="*/ 172015 h 3102740"/>
              <a:gd name="connsiteX9" fmla="*/ 5789010 w 7160335"/>
              <a:gd name="connsiteY9" fmla="*/ 108641 h 3102740"/>
              <a:gd name="connsiteX10" fmla="*/ 5472139 w 7160335"/>
              <a:gd name="connsiteY10" fmla="*/ 63374 h 3102740"/>
              <a:gd name="connsiteX11" fmla="*/ 4195600 w 7160335"/>
              <a:gd name="connsiteY11" fmla="*/ 54320 h 3102740"/>
              <a:gd name="connsiteX12" fmla="*/ 4059798 w 7160335"/>
              <a:gd name="connsiteY12" fmla="*/ 36213 h 3102740"/>
              <a:gd name="connsiteX13" fmla="*/ 3933050 w 7160335"/>
              <a:gd name="connsiteY13" fmla="*/ 27160 h 3102740"/>
              <a:gd name="connsiteX14" fmla="*/ 3779141 w 7160335"/>
              <a:gd name="connsiteY14" fmla="*/ 9053 h 3102740"/>
              <a:gd name="connsiteX15" fmla="*/ 1886966 w 7160335"/>
              <a:gd name="connsiteY15" fmla="*/ 0 h 3102740"/>
              <a:gd name="connsiteX16" fmla="*/ 900139 w 7160335"/>
              <a:gd name="connsiteY16" fmla="*/ 9053 h 3102740"/>
              <a:gd name="connsiteX17" fmla="*/ 440885 w 7160335"/>
              <a:gd name="connsiteY17" fmla="*/ 42794 h 3102740"/>
              <a:gd name="connsiteX18" fmla="*/ 305084 w 7160335"/>
              <a:gd name="connsiteY18" fmla="*/ 66895 h 3102740"/>
              <a:gd name="connsiteX19" fmla="*/ 147993 w 7160335"/>
              <a:gd name="connsiteY19" fmla="*/ 105505 h 3102740"/>
              <a:gd name="connsiteX20" fmla="*/ 54224 w 7160335"/>
              <a:gd name="connsiteY20" fmla="*/ 181703 h 3102740"/>
              <a:gd name="connsiteX21" fmla="*/ 24216 w 7160335"/>
              <a:gd name="connsiteY21" fmla="*/ 249849 h 3102740"/>
              <a:gd name="connsiteX22" fmla="*/ 199 w 7160335"/>
              <a:gd name="connsiteY22" fmla="*/ 504897 h 3102740"/>
              <a:gd name="connsiteX23" fmla="*/ 26480 w 7160335"/>
              <a:gd name="connsiteY23" fmla="*/ 1851432 h 3102740"/>
              <a:gd name="connsiteX24" fmla="*/ 4926 w 7160335"/>
              <a:gd name="connsiteY24" fmla="*/ 2447252 h 3102740"/>
              <a:gd name="connsiteX25" fmla="*/ 2613 w 7160335"/>
              <a:gd name="connsiteY25" fmla="*/ 2822896 h 3102740"/>
              <a:gd name="connsiteX26" fmla="*/ 67057 w 7160335"/>
              <a:gd name="connsiteY26" fmla="*/ 2954193 h 3102740"/>
              <a:gd name="connsiteX27" fmla="*/ 843145 w 7160335"/>
              <a:gd name="connsiteY27" fmla="*/ 3033363 h 3102740"/>
              <a:gd name="connsiteX28" fmla="*/ 3510618 w 7160335"/>
              <a:gd name="connsiteY28" fmla="*/ 3089786 h 3102740"/>
              <a:gd name="connsiteX29" fmla="*/ 6590273 w 7160335"/>
              <a:gd name="connsiteY29" fmla="*/ 3102740 h 3102740"/>
              <a:gd name="connsiteX30" fmla="*/ 7074758 w 7160335"/>
              <a:gd name="connsiteY30" fmla="*/ 2966533 h 3102740"/>
              <a:gd name="connsiteX31" fmla="*/ 7137976 w 7160335"/>
              <a:gd name="connsiteY31" fmla="*/ 2779413 h 3102740"/>
              <a:gd name="connsiteX32" fmla="*/ 7147030 w 7160335"/>
              <a:gd name="connsiteY32" fmla="*/ 2444435 h 3102740"/>
              <a:gd name="connsiteX33" fmla="*/ 7159716 w 7160335"/>
              <a:gd name="connsiteY33" fmla="*/ 1294306 h 3102740"/>
              <a:gd name="connsiteX34" fmla="*/ 7125801 w 7160335"/>
              <a:gd name="connsiteY34" fmla="*/ 413022 h 3102740"/>
              <a:gd name="connsiteX0" fmla="*/ 7125801 w 7160335"/>
              <a:gd name="connsiteY0" fmla="*/ 413022 h 3102740"/>
              <a:gd name="connsiteX1" fmla="*/ 7023356 w 7160335"/>
              <a:gd name="connsiteY1" fmla="*/ 254950 h 3102740"/>
              <a:gd name="connsiteX2" fmla="*/ 6975014 w 7160335"/>
              <a:gd name="connsiteY2" fmla="*/ 244443 h 3102740"/>
              <a:gd name="connsiteX3" fmla="*/ 6784891 w 7160335"/>
              <a:gd name="connsiteY3" fmla="*/ 226336 h 3102740"/>
              <a:gd name="connsiteX4" fmla="*/ 6721517 w 7160335"/>
              <a:gd name="connsiteY4" fmla="*/ 217283 h 3102740"/>
              <a:gd name="connsiteX5" fmla="*/ 6594768 w 7160335"/>
              <a:gd name="connsiteY5" fmla="*/ 208229 h 3102740"/>
              <a:gd name="connsiteX6" fmla="*/ 6531394 w 7160335"/>
              <a:gd name="connsiteY6" fmla="*/ 199176 h 3102740"/>
              <a:gd name="connsiteX7" fmla="*/ 6449913 w 7160335"/>
              <a:gd name="connsiteY7" fmla="*/ 190122 h 3102740"/>
              <a:gd name="connsiteX8" fmla="*/ 6341271 w 7160335"/>
              <a:gd name="connsiteY8" fmla="*/ 172015 h 3102740"/>
              <a:gd name="connsiteX9" fmla="*/ 5789010 w 7160335"/>
              <a:gd name="connsiteY9" fmla="*/ 108641 h 3102740"/>
              <a:gd name="connsiteX10" fmla="*/ 5472139 w 7160335"/>
              <a:gd name="connsiteY10" fmla="*/ 63374 h 3102740"/>
              <a:gd name="connsiteX11" fmla="*/ 4195600 w 7160335"/>
              <a:gd name="connsiteY11" fmla="*/ 54320 h 3102740"/>
              <a:gd name="connsiteX12" fmla="*/ 4059798 w 7160335"/>
              <a:gd name="connsiteY12" fmla="*/ 36213 h 3102740"/>
              <a:gd name="connsiteX13" fmla="*/ 3933050 w 7160335"/>
              <a:gd name="connsiteY13" fmla="*/ 27160 h 3102740"/>
              <a:gd name="connsiteX14" fmla="*/ 3779141 w 7160335"/>
              <a:gd name="connsiteY14" fmla="*/ 9053 h 3102740"/>
              <a:gd name="connsiteX15" fmla="*/ 1886966 w 7160335"/>
              <a:gd name="connsiteY15" fmla="*/ 0 h 3102740"/>
              <a:gd name="connsiteX16" fmla="*/ 900139 w 7160335"/>
              <a:gd name="connsiteY16" fmla="*/ 9053 h 3102740"/>
              <a:gd name="connsiteX17" fmla="*/ 440885 w 7160335"/>
              <a:gd name="connsiteY17" fmla="*/ 42794 h 3102740"/>
              <a:gd name="connsiteX18" fmla="*/ 305084 w 7160335"/>
              <a:gd name="connsiteY18" fmla="*/ 66895 h 3102740"/>
              <a:gd name="connsiteX19" fmla="*/ 147993 w 7160335"/>
              <a:gd name="connsiteY19" fmla="*/ 105505 h 3102740"/>
              <a:gd name="connsiteX20" fmla="*/ 54224 w 7160335"/>
              <a:gd name="connsiteY20" fmla="*/ 181703 h 3102740"/>
              <a:gd name="connsiteX21" fmla="*/ 24216 w 7160335"/>
              <a:gd name="connsiteY21" fmla="*/ 249849 h 3102740"/>
              <a:gd name="connsiteX22" fmla="*/ 199 w 7160335"/>
              <a:gd name="connsiteY22" fmla="*/ 504897 h 3102740"/>
              <a:gd name="connsiteX23" fmla="*/ 26480 w 7160335"/>
              <a:gd name="connsiteY23" fmla="*/ 1851432 h 3102740"/>
              <a:gd name="connsiteX24" fmla="*/ 4926 w 7160335"/>
              <a:gd name="connsiteY24" fmla="*/ 2447252 h 3102740"/>
              <a:gd name="connsiteX25" fmla="*/ 2613 w 7160335"/>
              <a:gd name="connsiteY25" fmla="*/ 2822896 h 3102740"/>
              <a:gd name="connsiteX26" fmla="*/ 67057 w 7160335"/>
              <a:gd name="connsiteY26" fmla="*/ 2954193 h 3102740"/>
              <a:gd name="connsiteX27" fmla="*/ 843145 w 7160335"/>
              <a:gd name="connsiteY27" fmla="*/ 3033363 h 3102740"/>
              <a:gd name="connsiteX28" fmla="*/ 3510618 w 7160335"/>
              <a:gd name="connsiteY28" fmla="*/ 3089786 h 3102740"/>
              <a:gd name="connsiteX29" fmla="*/ 6590273 w 7160335"/>
              <a:gd name="connsiteY29" fmla="*/ 3102740 h 3102740"/>
              <a:gd name="connsiteX30" fmla="*/ 7010315 w 7160335"/>
              <a:gd name="connsiteY30" fmla="*/ 3004047 h 3102740"/>
              <a:gd name="connsiteX31" fmla="*/ 7137976 w 7160335"/>
              <a:gd name="connsiteY31" fmla="*/ 2779413 h 3102740"/>
              <a:gd name="connsiteX32" fmla="*/ 7147030 w 7160335"/>
              <a:gd name="connsiteY32" fmla="*/ 2444435 h 3102740"/>
              <a:gd name="connsiteX33" fmla="*/ 7159716 w 7160335"/>
              <a:gd name="connsiteY33" fmla="*/ 1294306 h 3102740"/>
              <a:gd name="connsiteX34" fmla="*/ 7125801 w 7160335"/>
              <a:gd name="connsiteY34" fmla="*/ 413022 h 3102740"/>
              <a:gd name="connsiteX0" fmla="*/ 7125801 w 7160335"/>
              <a:gd name="connsiteY0" fmla="*/ 413022 h 3102740"/>
              <a:gd name="connsiteX1" fmla="*/ 7023356 w 7160335"/>
              <a:gd name="connsiteY1" fmla="*/ 254950 h 3102740"/>
              <a:gd name="connsiteX2" fmla="*/ 6975014 w 7160335"/>
              <a:gd name="connsiteY2" fmla="*/ 244443 h 3102740"/>
              <a:gd name="connsiteX3" fmla="*/ 6784891 w 7160335"/>
              <a:gd name="connsiteY3" fmla="*/ 226336 h 3102740"/>
              <a:gd name="connsiteX4" fmla="*/ 6721517 w 7160335"/>
              <a:gd name="connsiteY4" fmla="*/ 217283 h 3102740"/>
              <a:gd name="connsiteX5" fmla="*/ 6594768 w 7160335"/>
              <a:gd name="connsiteY5" fmla="*/ 208229 h 3102740"/>
              <a:gd name="connsiteX6" fmla="*/ 6531394 w 7160335"/>
              <a:gd name="connsiteY6" fmla="*/ 199176 h 3102740"/>
              <a:gd name="connsiteX7" fmla="*/ 6449913 w 7160335"/>
              <a:gd name="connsiteY7" fmla="*/ 190122 h 3102740"/>
              <a:gd name="connsiteX8" fmla="*/ 6341271 w 7160335"/>
              <a:gd name="connsiteY8" fmla="*/ 172015 h 3102740"/>
              <a:gd name="connsiteX9" fmla="*/ 5789010 w 7160335"/>
              <a:gd name="connsiteY9" fmla="*/ 108641 h 3102740"/>
              <a:gd name="connsiteX10" fmla="*/ 5472139 w 7160335"/>
              <a:gd name="connsiteY10" fmla="*/ 63374 h 3102740"/>
              <a:gd name="connsiteX11" fmla="*/ 4195600 w 7160335"/>
              <a:gd name="connsiteY11" fmla="*/ 54320 h 3102740"/>
              <a:gd name="connsiteX12" fmla="*/ 4059798 w 7160335"/>
              <a:gd name="connsiteY12" fmla="*/ 36213 h 3102740"/>
              <a:gd name="connsiteX13" fmla="*/ 3933050 w 7160335"/>
              <a:gd name="connsiteY13" fmla="*/ 27160 h 3102740"/>
              <a:gd name="connsiteX14" fmla="*/ 3779141 w 7160335"/>
              <a:gd name="connsiteY14" fmla="*/ 9053 h 3102740"/>
              <a:gd name="connsiteX15" fmla="*/ 1886966 w 7160335"/>
              <a:gd name="connsiteY15" fmla="*/ 0 h 3102740"/>
              <a:gd name="connsiteX16" fmla="*/ 900139 w 7160335"/>
              <a:gd name="connsiteY16" fmla="*/ 9053 h 3102740"/>
              <a:gd name="connsiteX17" fmla="*/ 440885 w 7160335"/>
              <a:gd name="connsiteY17" fmla="*/ 42794 h 3102740"/>
              <a:gd name="connsiteX18" fmla="*/ 305084 w 7160335"/>
              <a:gd name="connsiteY18" fmla="*/ 66895 h 3102740"/>
              <a:gd name="connsiteX19" fmla="*/ 147993 w 7160335"/>
              <a:gd name="connsiteY19" fmla="*/ 105505 h 3102740"/>
              <a:gd name="connsiteX20" fmla="*/ 54224 w 7160335"/>
              <a:gd name="connsiteY20" fmla="*/ 181703 h 3102740"/>
              <a:gd name="connsiteX21" fmla="*/ 24216 w 7160335"/>
              <a:gd name="connsiteY21" fmla="*/ 249849 h 3102740"/>
              <a:gd name="connsiteX22" fmla="*/ 199 w 7160335"/>
              <a:gd name="connsiteY22" fmla="*/ 504897 h 3102740"/>
              <a:gd name="connsiteX23" fmla="*/ 26480 w 7160335"/>
              <a:gd name="connsiteY23" fmla="*/ 1851432 h 3102740"/>
              <a:gd name="connsiteX24" fmla="*/ 4926 w 7160335"/>
              <a:gd name="connsiteY24" fmla="*/ 2447252 h 3102740"/>
              <a:gd name="connsiteX25" fmla="*/ 2613 w 7160335"/>
              <a:gd name="connsiteY25" fmla="*/ 2822896 h 3102740"/>
              <a:gd name="connsiteX26" fmla="*/ 67057 w 7160335"/>
              <a:gd name="connsiteY26" fmla="*/ 2954193 h 3102740"/>
              <a:gd name="connsiteX27" fmla="*/ 843145 w 7160335"/>
              <a:gd name="connsiteY27" fmla="*/ 3033363 h 3102740"/>
              <a:gd name="connsiteX28" fmla="*/ 3510618 w 7160335"/>
              <a:gd name="connsiteY28" fmla="*/ 3089786 h 3102740"/>
              <a:gd name="connsiteX29" fmla="*/ 6590273 w 7160335"/>
              <a:gd name="connsiteY29" fmla="*/ 3102740 h 3102740"/>
              <a:gd name="connsiteX30" fmla="*/ 7029648 w 7160335"/>
              <a:gd name="connsiteY30" fmla="*/ 3016552 h 3102740"/>
              <a:gd name="connsiteX31" fmla="*/ 7137976 w 7160335"/>
              <a:gd name="connsiteY31" fmla="*/ 2779413 h 3102740"/>
              <a:gd name="connsiteX32" fmla="*/ 7147030 w 7160335"/>
              <a:gd name="connsiteY32" fmla="*/ 2444435 h 3102740"/>
              <a:gd name="connsiteX33" fmla="*/ 7159716 w 7160335"/>
              <a:gd name="connsiteY33" fmla="*/ 1294306 h 3102740"/>
              <a:gd name="connsiteX34" fmla="*/ 7125801 w 7160335"/>
              <a:gd name="connsiteY34" fmla="*/ 413022 h 3102740"/>
              <a:gd name="connsiteX0" fmla="*/ 7125801 w 7160335"/>
              <a:gd name="connsiteY0" fmla="*/ 413022 h 3089786"/>
              <a:gd name="connsiteX1" fmla="*/ 7023356 w 7160335"/>
              <a:gd name="connsiteY1" fmla="*/ 254950 h 3089786"/>
              <a:gd name="connsiteX2" fmla="*/ 6975014 w 7160335"/>
              <a:gd name="connsiteY2" fmla="*/ 244443 h 3089786"/>
              <a:gd name="connsiteX3" fmla="*/ 6784891 w 7160335"/>
              <a:gd name="connsiteY3" fmla="*/ 226336 h 3089786"/>
              <a:gd name="connsiteX4" fmla="*/ 6721517 w 7160335"/>
              <a:gd name="connsiteY4" fmla="*/ 217283 h 3089786"/>
              <a:gd name="connsiteX5" fmla="*/ 6594768 w 7160335"/>
              <a:gd name="connsiteY5" fmla="*/ 208229 h 3089786"/>
              <a:gd name="connsiteX6" fmla="*/ 6531394 w 7160335"/>
              <a:gd name="connsiteY6" fmla="*/ 199176 h 3089786"/>
              <a:gd name="connsiteX7" fmla="*/ 6449913 w 7160335"/>
              <a:gd name="connsiteY7" fmla="*/ 190122 h 3089786"/>
              <a:gd name="connsiteX8" fmla="*/ 6341271 w 7160335"/>
              <a:gd name="connsiteY8" fmla="*/ 172015 h 3089786"/>
              <a:gd name="connsiteX9" fmla="*/ 5789010 w 7160335"/>
              <a:gd name="connsiteY9" fmla="*/ 108641 h 3089786"/>
              <a:gd name="connsiteX10" fmla="*/ 5472139 w 7160335"/>
              <a:gd name="connsiteY10" fmla="*/ 63374 h 3089786"/>
              <a:gd name="connsiteX11" fmla="*/ 4195600 w 7160335"/>
              <a:gd name="connsiteY11" fmla="*/ 54320 h 3089786"/>
              <a:gd name="connsiteX12" fmla="*/ 4059798 w 7160335"/>
              <a:gd name="connsiteY12" fmla="*/ 36213 h 3089786"/>
              <a:gd name="connsiteX13" fmla="*/ 3933050 w 7160335"/>
              <a:gd name="connsiteY13" fmla="*/ 27160 h 3089786"/>
              <a:gd name="connsiteX14" fmla="*/ 3779141 w 7160335"/>
              <a:gd name="connsiteY14" fmla="*/ 9053 h 3089786"/>
              <a:gd name="connsiteX15" fmla="*/ 1886966 w 7160335"/>
              <a:gd name="connsiteY15" fmla="*/ 0 h 3089786"/>
              <a:gd name="connsiteX16" fmla="*/ 900139 w 7160335"/>
              <a:gd name="connsiteY16" fmla="*/ 9053 h 3089786"/>
              <a:gd name="connsiteX17" fmla="*/ 440885 w 7160335"/>
              <a:gd name="connsiteY17" fmla="*/ 42794 h 3089786"/>
              <a:gd name="connsiteX18" fmla="*/ 305084 w 7160335"/>
              <a:gd name="connsiteY18" fmla="*/ 66895 h 3089786"/>
              <a:gd name="connsiteX19" fmla="*/ 147993 w 7160335"/>
              <a:gd name="connsiteY19" fmla="*/ 105505 h 3089786"/>
              <a:gd name="connsiteX20" fmla="*/ 54224 w 7160335"/>
              <a:gd name="connsiteY20" fmla="*/ 181703 h 3089786"/>
              <a:gd name="connsiteX21" fmla="*/ 24216 w 7160335"/>
              <a:gd name="connsiteY21" fmla="*/ 249849 h 3089786"/>
              <a:gd name="connsiteX22" fmla="*/ 199 w 7160335"/>
              <a:gd name="connsiteY22" fmla="*/ 504897 h 3089786"/>
              <a:gd name="connsiteX23" fmla="*/ 26480 w 7160335"/>
              <a:gd name="connsiteY23" fmla="*/ 1851432 h 3089786"/>
              <a:gd name="connsiteX24" fmla="*/ 4926 w 7160335"/>
              <a:gd name="connsiteY24" fmla="*/ 2447252 h 3089786"/>
              <a:gd name="connsiteX25" fmla="*/ 2613 w 7160335"/>
              <a:gd name="connsiteY25" fmla="*/ 2822896 h 3089786"/>
              <a:gd name="connsiteX26" fmla="*/ 67057 w 7160335"/>
              <a:gd name="connsiteY26" fmla="*/ 2954193 h 3089786"/>
              <a:gd name="connsiteX27" fmla="*/ 843145 w 7160335"/>
              <a:gd name="connsiteY27" fmla="*/ 3033363 h 3089786"/>
              <a:gd name="connsiteX28" fmla="*/ 3510618 w 7160335"/>
              <a:gd name="connsiteY28" fmla="*/ 3089786 h 3089786"/>
              <a:gd name="connsiteX29" fmla="*/ 6712715 w 7160335"/>
              <a:gd name="connsiteY29" fmla="*/ 3083983 h 3089786"/>
              <a:gd name="connsiteX30" fmla="*/ 7029648 w 7160335"/>
              <a:gd name="connsiteY30" fmla="*/ 3016552 h 3089786"/>
              <a:gd name="connsiteX31" fmla="*/ 7137976 w 7160335"/>
              <a:gd name="connsiteY31" fmla="*/ 2779413 h 3089786"/>
              <a:gd name="connsiteX32" fmla="*/ 7147030 w 7160335"/>
              <a:gd name="connsiteY32" fmla="*/ 2444435 h 3089786"/>
              <a:gd name="connsiteX33" fmla="*/ 7159716 w 7160335"/>
              <a:gd name="connsiteY33" fmla="*/ 1294306 h 3089786"/>
              <a:gd name="connsiteX34" fmla="*/ 7125801 w 7160335"/>
              <a:gd name="connsiteY34" fmla="*/ 413022 h 3089786"/>
              <a:gd name="connsiteX0" fmla="*/ 7125801 w 7160335"/>
              <a:gd name="connsiteY0" fmla="*/ 413022 h 3096488"/>
              <a:gd name="connsiteX1" fmla="*/ 7023356 w 7160335"/>
              <a:gd name="connsiteY1" fmla="*/ 254950 h 3096488"/>
              <a:gd name="connsiteX2" fmla="*/ 6975014 w 7160335"/>
              <a:gd name="connsiteY2" fmla="*/ 244443 h 3096488"/>
              <a:gd name="connsiteX3" fmla="*/ 6784891 w 7160335"/>
              <a:gd name="connsiteY3" fmla="*/ 226336 h 3096488"/>
              <a:gd name="connsiteX4" fmla="*/ 6721517 w 7160335"/>
              <a:gd name="connsiteY4" fmla="*/ 217283 h 3096488"/>
              <a:gd name="connsiteX5" fmla="*/ 6594768 w 7160335"/>
              <a:gd name="connsiteY5" fmla="*/ 208229 h 3096488"/>
              <a:gd name="connsiteX6" fmla="*/ 6531394 w 7160335"/>
              <a:gd name="connsiteY6" fmla="*/ 199176 h 3096488"/>
              <a:gd name="connsiteX7" fmla="*/ 6449913 w 7160335"/>
              <a:gd name="connsiteY7" fmla="*/ 190122 h 3096488"/>
              <a:gd name="connsiteX8" fmla="*/ 6341271 w 7160335"/>
              <a:gd name="connsiteY8" fmla="*/ 172015 h 3096488"/>
              <a:gd name="connsiteX9" fmla="*/ 5789010 w 7160335"/>
              <a:gd name="connsiteY9" fmla="*/ 108641 h 3096488"/>
              <a:gd name="connsiteX10" fmla="*/ 5472139 w 7160335"/>
              <a:gd name="connsiteY10" fmla="*/ 63374 h 3096488"/>
              <a:gd name="connsiteX11" fmla="*/ 4195600 w 7160335"/>
              <a:gd name="connsiteY11" fmla="*/ 54320 h 3096488"/>
              <a:gd name="connsiteX12" fmla="*/ 4059798 w 7160335"/>
              <a:gd name="connsiteY12" fmla="*/ 36213 h 3096488"/>
              <a:gd name="connsiteX13" fmla="*/ 3933050 w 7160335"/>
              <a:gd name="connsiteY13" fmla="*/ 27160 h 3096488"/>
              <a:gd name="connsiteX14" fmla="*/ 3779141 w 7160335"/>
              <a:gd name="connsiteY14" fmla="*/ 9053 h 3096488"/>
              <a:gd name="connsiteX15" fmla="*/ 1886966 w 7160335"/>
              <a:gd name="connsiteY15" fmla="*/ 0 h 3096488"/>
              <a:gd name="connsiteX16" fmla="*/ 900139 w 7160335"/>
              <a:gd name="connsiteY16" fmla="*/ 9053 h 3096488"/>
              <a:gd name="connsiteX17" fmla="*/ 440885 w 7160335"/>
              <a:gd name="connsiteY17" fmla="*/ 42794 h 3096488"/>
              <a:gd name="connsiteX18" fmla="*/ 305084 w 7160335"/>
              <a:gd name="connsiteY18" fmla="*/ 66895 h 3096488"/>
              <a:gd name="connsiteX19" fmla="*/ 147993 w 7160335"/>
              <a:gd name="connsiteY19" fmla="*/ 105505 h 3096488"/>
              <a:gd name="connsiteX20" fmla="*/ 54224 w 7160335"/>
              <a:gd name="connsiteY20" fmla="*/ 181703 h 3096488"/>
              <a:gd name="connsiteX21" fmla="*/ 24216 w 7160335"/>
              <a:gd name="connsiteY21" fmla="*/ 249849 h 3096488"/>
              <a:gd name="connsiteX22" fmla="*/ 199 w 7160335"/>
              <a:gd name="connsiteY22" fmla="*/ 504897 h 3096488"/>
              <a:gd name="connsiteX23" fmla="*/ 26480 w 7160335"/>
              <a:gd name="connsiteY23" fmla="*/ 1851432 h 3096488"/>
              <a:gd name="connsiteX24" fmla="*/ 4926 w 7160335"/>
              <a:gd name="connsiteY24" fmla="*/ 2447252 h 3096488"/>
              <a:gd name="connsiteX25" fmla="*/ 2613 w 7160335"/>
              <a:gd name="connsiteY25" fmla="*/ 2822896 h 3096488"/>
              <a:gd name="connsiteX26" fmla="*/ 67057 w 7160335"/>
              <a:gd name="connsiteY26" fmla="*/ 2954193 h 3096488"/>
              <a:gd name="connsiteX27" fmla="*/ 843145 w 7160335"/>
              <a:gd name="connsiteY27" fmla="*/ 3033363 h 3096488"/>
              <a:gd name="connsiteX28" fmla="*/ 3510618 w 7160335"/>
              <a:gd name="connsiteY28" fmla="*/ 3089786 h 3096488"/>
              <a:gd name="connsiteX29" fmla="*/ 6474275 w 7160335"/>
              <a:gd name="connsiteY29" fmla="*/ 3096488 h 3096488"/>
              <a:gd name="connsiteX30" fmla="*/ 7029648 w 7160335"/>
              <a:gd name="connsiteY30" fmla="*/ 3016552 h 3096488"/>
              <a:gd name="connsiteX31" fmla="*/ 7137976 w 7160335"/>
              <a:gd name="connsiteY31" fmla="*/ 2779413 h 3096488"/>
              <a:gd name="connsiteX32" fmla="*/ 7147030 w 7160335"/>
              <a:gd name="connsiteY32" fmla="*/ 2444435 h 3096488"/>
              <a:gd name="connsiteX33" fmla="*/ 7159716 w 7160335"/>
              <a:gd name="connsiteY33" fmla="*/ 1294306 h 3096488"/>
              <a:gd name="connsiteX34" fmla="*/ 7125801 w 7160335"/>
              <a:gd name="connsiteY34" fmla="*/ 413022 h 3096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7160335" h="3096488">
                <a:moveTo>
                  <a:pt x="7125801" y="413022"/>
                </a:moveTo>
                <a:cubicBezTo>
                  <a:pt x="7079049" y="241184"/>
                  <a:pt x="7048487" y="283047"/>
                  <a:pt x="7023356" y="254950"/>
                </a:cubicBezTo>
                <a:cubicBezTo>
                  <a:pt x="6998225" y="226853"/>
                  <a:pt x="7014758" y="249212"/>
                  <a:pt x="6975014" y="244443"/>
                </a:cubicBezTo>
                <a:cubicBezTo>
                  <a:pt x="6935270" y="239674"/>
                  <a:pt x="6863284" y="234175"/>
                  <a:pt x="6784891" y="226336"/>
                </a:cubicBezTo>
                <a:cubicBezTo>
                  <a:pt x="6763658" y="224213"/>
                  <a:pt x="6742760" y="219306"/>
                  <a:pt x="6721517" y="217283"/>
                </a:cubicBezTo>
                <a:cubicBezTo>
                  <a:pt x="6679350" y="213267"/>
                  <a:pt x="6636935" y="212245"/>
                  <a:pt x="6594768" y="208229"/>
                </a:cubicBezTo>
                <a:cubicBezTo>
                  <a:pt x="6573525" y="206206"/>
                  <a:pt x="6552568" y="201823"/>
                  <a:pt x="6531394" y="199176"/>
                </a:cubicBezTo>
                <a:cubicBezTo>
                  <a:pt x="6504278" y="195786"/>
                  <a:pt x="6476966" y="193987"/>
                  <a:pt x="6449913" y="190122"/>
                </a:cubicBezTo>
                <a:cubicBezTo>
                  <a:pt x="6413568" y="184930"/>
                  <a:pt x="6377947" y="173682"/>
                  <a:pt x="6341271" y="172015"/>
                </a:cubicBezTo>
                <a:lnTo>
                  <a:pt x="5789010" y="108641"/>
                </a:lnTo>
                <a:lnTo>
                  <a:pt x="5472139" y="63374"/>
                </a:lnTo>
                <a:lnTo>
                  <a:pt x="4195600" y="54320"/>
                </a:lnTo>
                <a:cubicBezTo>
                  <a:pt x="4134631" y="44159"/>
                  <a:pt x="4129292" y="42256"/>
                  <a:pt x="4059798" y="36213"/>
                </a:cubicBezTo>
                <a:cubicBezTo>
                  <a:pt x="4017600" y="32544"/>
                  <a:pt x="3975233" y="30995"/>
                  <a:pt x="3933050" y="27160"/>
                </a:cubicBezTo>
                <a:cubicBezTo>
                  <a:pt x="3909299" y="25001"/>
                  <a:pt x="3799674" y="9241"/>
                  <a:pt x="3779141" y="9053"/>
                </a:cubicBezTo>
                <a:lnTo>
                  <a:pt x="1886966" y="0"/>
                </a:lnTo>
                <a:lnTo>
                  <a:pt x="900139" y="9053"/>
                </a:lnTo>
                <a:cubicBezTo>
                  <a:pt x="659126" y="16185"/>
                  <a:pt x="545000" y="24687"/>
                  <a:pt x="440885" y="42794"/>
                </a:cubicBezTo>
                <a:cubicBezTo>
                  <a:pt x="395618" y="57883"/>
                  <a:pt x="353899" y="56443"/>
                  <a:pt x="305084" y="66895"/>
                </a:cubicBezTo>
                <a:cubicBezTo>
                  <a:pt x="256269" y="77347"/>
                  <a:pt x="189803" y="86370"/>
                  <a:pt x="147993" y="105505"/>
                </a:cubicBezTo>
                <a:cubicBezTo>
                  <a:pt x="106183" y="124640"/>
                  <a:pt x="74853" y="157646"/>
                  <a:pt x="54224" y="181703"/>
                </a:cubicBezTo>
                <a:cubicBezTo>
                  <a:pt x="33595" y="205760"/>
                  <a:pt x="28987" y="236906"/>
                  <a:pt x="24216" y="249849"/>
                </a:cubicBezTo>
                <a:cubicBezTo>
                  <a:pt x="19445" y="262793"/>
                  <a:pt x="-2295" y="240083"/>
                  <a:pt x="199" y="504897"/>
                </a:cubicBezTo>
                <a:cubicBezTo>
                  <a:pt x="2693" y="769711"/>
                  <a:pt x="25692" y="1527706"/>
                  <a:pt x="26480" y="1851432"/>
                </a:cubicBezTo>
                <a:cubicBezTo>
                  <a:pt x="27268" y="2175158"/>
                  <a:pt x="8904" y="2285341"/>
                  <a:pt x="4926" y="2447252"/>
                </a:cubicBezTo>
                <a:cubicBezTo>
                  <a:pt x="948" y="2609163"/>
                  <a:pt x="11591" y="2736322"/>
                  <a:pt x="2613" y="2822896"/>
                </a:cubicBezTo>
                <a:cubicBezTo>
                  <a:pt x="-6365" y="2909470"/>
                  <a:pt x="20411" y="2921199"/>
                  <a:pt x="67057" y="2954193"/>
                </a:cubicBezTo>
                <a:cubicBezTo>
                  <a:pt x="113703" y="2987187"/>
                  <a:pt x="249885" y="3012848"/>
                  <a:pt x="843145" y="3033363"/>
                </a:cubicBezTo>
                <a:lnTo>
                  <a:pt x="3510618" y="3089786"/>
                </a:lnTo>
                <a:lnTo>
                  <a:pt x="6474275" y="3096488"/>
                </a:lnTo>
                <a:cubicBezTo>
                  <a:pt x="7060780" y="3084282"/>
                  <a:pt x="6919031" y="3069398"/>
                  <a:pt x="7029648" y="3016552"/>
                </a:cubicBezTo>
                <a:cubicBezTo>
                  <a:pt x="7140265" y="2963706"/>
                  <a:pt x="7120784" y="2830993"/>
                  <a:pt x="7137976" y="2779413"/>
                </a:cubicBezTo>
                <a:cubicBezTo>
                  <a:pt x="7140994" y="2667754"/>
                  <a:pt x="7141958" y="2556020"/>
                  <a:pt x="7147030" y="2444435"/>
                </a:cubicBezTo>
                <a:cubicBezTo>
                  <a:pt x="7150653" y="2196917"/>
                  <a:pt x="7163254" y="1632875"/>
                  <a:pt x="7159716" y="1294306"/>
                </a:cubicBezTo>
                <a:cubicBezTo>
                  <a:pt x="7156178" y="955737"/>
                  <a:pt x="7172553" y="584860"/>
                  <a:pt x="7125801" y="413022"/>
                </a:cubicBezTo>
                <a:close/>
              </a:path>
            </a:pathLst>
          </a:cu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0" name="Straight Connector 79"/>
          <p:cNvCxnSpPr/>
          <p:nvPr/>
        </p:nvCxnSpPr>
        <p:spPr>
          <a:xfrm>
            <a:off x="2239290" y="1633852"/>
            <a:ext cx="838200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TextBox 80"/>
          <p:cNvSpPr txBox="1"/>
          <p:nvPr/>
        </p:nvSpPr>
        <p:spPr>
          <a:xfrm>
            <a:off x="3124200" y="1371600"/>
            <a:ext cx="2057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Communications boundary for scenario (UE4 perception)</a:t>
            </a:r>
            <a:endParaRPr lang="en-US" sz="1200" dirty="0"/>
          </a:p>
        </p:txBody>
      </p:sp>
      <p:cxnSp>
        <p:nvCxnSpPr>
          <p:cNvPr id="78" name="Straight Connector 77"/>
          <p:cNvCxnSpPr/>
          <p:nvPr/>
        </p:nvCxnSpPr>
        <p:spPr>
          <a:xfrm>
            <a:off x="6005007" y="1688159"/>
            <a:ext cx="8382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TextBox 82"/>
          <p:cNvSpPr txBox="1"/>
          <p:nvPr/>
        </p:nvSpPr>
        <p:spPr>
          <a:xfrm>
            <a:off x="6893682" y="1524000"/>
            <a:ext cx="11767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Interconnection</a:t>
            </a:r>
            <a:endParaRPr lang="en-US" sz="1200" dirty="0"/>
          </a:p>
        </p:txBody>
      </p:sp>
      <p:cxnSp>
        <p:nvCxnSpPr>
          <p:cNvPr id="84" name="Straight Connector 83"/>
          <p:cNvCxnSpPr/>
          <p:nvPr/>
        </p:nvCxnSpPr>
        <p:spPr>
          <a:xfrm>
            <a:off x="5943600" y="1957450"/>
            <a:ext cx="838200" cy="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TextBox 84"/>
          <p:cNvSpPr txBox="1"/>
          <p:nvPr/>
        </p:nvSpPr>
        <p:spPr>
          <a:xfrm>
            <a:off x="6808525" y="1799777"/>
            <a:ext cx="23958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MCPTT call related communication</a:t>
            </a:r>
            <a:endParaRPr lang="en-US" sz="1200" dirty="0"/>
          </a:p>
        </p:txBody>
      </p:sp>
      <p:sp>
        <p:nvSpPr>
          <p:cNvPr id="86" name="TextBox 85"/>
          <p:cNvSpPr txBox="1"/>
          <p:nvPr/>
        </p:nvSpPr>
        <p:spPr>
          <a:xfrm>
            <a:off x="304800" y="5943600"/>
            <a:ext cx="850296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Example: group communications between MCPTT authorities in two different countries</a:t>
            </a:r>
          </a:p>
          <a:p>
            <a:r>
              <a:rPr lang="en-GB" dirty="0" smtClean="0"/>
              <a:t>MCPTT service A and MCPTT service B have a business relationship</a:t>
            </a:r>
          </a:p>
          <a:p>
            <a:r>
              <a:rPr lang="en-GB" dirty="0" smtClean="0"/>
              <a:t>May become the basis in the future for interworking with other (non-3GPP) technologies</a:t>
            </a:r>
            <a:endParaRPr lang="en-GB" dirty="0"/>
          </a:p>
        </p:txBody>
      </p:sp>
      <p:cxnSp>
        <p:nvCxnSpPr>
          <p:cNvPr id="87" name="Straight Connector 86"/>
          <p:cNvCxnSpPr/>
          <p:nvPr/>
        </p:nvCxnSpPr>
        <p:spPr>
          <a:xfrm>
            <a:off x="2209800" y="2057400"/>
            <a:ext cx="457200" cy="0"/>
          </a:xfrm>
          <a:prstGeom prst="line">
            <a:avLst/>
          </a:prstGeom>
          <a:ln w="381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/>
          <p:cNvSpPr txBox="1"/>
          <p:nvPr/>
        </p:nvSpPr>
        <p:spPr>
          <a:xfrm>
            <a:off x="2667000" y="1824335"/>
            <a:ext cx="289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Path that may or may not be necessary to support the service interconnection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xmlns="" val="32391939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400" dirty="0" smtClean="0"/>
              <a:t>Additional Scenario 6: Communicating between UEs in different home PLMNs using different Primary MCPTT Services</a:t>
            </a:r>
            <a:endParaRPr lang="en-GB" sz="2400" dirty="0"/>
          </a:p>
        </p:txBody>
      </p:sp>
      <p:grpSp>
        <p:nvGrpSpPr>
          <p:cNvPr id="3" name="Group 2"/>
          <p:cNvGrpSpPr/>
          <p:nvPr/>
        </p:nvGrpSpPr>
        <p:grpSpPr>
          <a:xfrm>
            <a:off x="2209800" y="2286000"/>
            <a:ext cx="1447800" cy="1877483"/>
            <a:chOff x="1600200" y="1551517"/>
            <a:chExt cx="2133600" cy="2804583"/>
          </a:xfrm>
        </p:grpSpPr>
        <p:sp>
          <p:nvSpPr>
            <p:cNvPr id="4" name="Rectangle 3"/>
            <p:cNvSpPr/>
            <p:nvPr/>
          </p:nvSpPr>
          <p:spPr>
            <a:xfrm>
              <a:off x="1600200" y="3774017"/>
              <a:ext cx="2133600" cy="582083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 smtClean="0">
                  <a:solidFill>
                    <a:schemeClr val="tx1"/>
                  </a:solidFill>
                </a:rPr>
                <a:t>EPS</a:t>
              </a:r>
              <a:endParaRPr lang="en-GB" sz="1200" dirty="0">
                <a:solidFill>
                  <a:schemeClr val="tx1"/>
                </a:solidFill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2721708" y="2609850"/>
              <a:ext cx="1012092" cy="582083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 smtClean="0">
                  <a:solidFill>
                    <a:schemeClr val="tx1"/>
                  </a:solidFill>
                </a:rPr>
                <a:t>SIP core</a:t>
              </a:r>
              <a:endParaRPr lang="en-GB" sz="1200" dirty="0">
                <a:solidFill>
                  <a:schemeClr val="tx1"/>
                </a:solidFill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1600200" y="1551517"/>
              <a:ext cx="2133600" cy="582083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 smtClean="0">
                  <a:solidFill>
                    <a:schemeClr val="tx1"/>
                  </a:solidFill>
                </a:rPr>
                <a:t>Application Services Layer</a:t>
              </a:r>
              <a:endParaRPr lang="en-GB" sz="1200" dirty="0">
                <a:solidFill>
                  <a:schemeClr val="tx1"/>
                </a:solidFill>
              </a:endParaRPr>
            </a:p>
          </p:txBody>
        </p:sp>
        <p:cxnSp>
          <p:nvCxnSpPr>
            <p:cNvPr id="9" name="Straight Connector 8"/>
            <p:cNvCxnSpPr/>
            <p:nvPr/>
          </p:nvCxnSpPr>
          <p:spPr>
            <a:xfrm>
              <a:off x="3200400" y="2161117"/>
              <a:ext cx="0" cy="45720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Group 10"/>
          <p:cNvGrpSpPr/>
          <p:nvPr/>
        </p:nvGrpSpPr>
        <p:grpSpPr>
          <a:xfrm flipH="1">
            <a:off x="5257800" y="2286000"/>
            <a:ext cx="1447800" cy="1877483"/>
            <a:chOff x="1600200" y="1551517"/>
            <a:chExt cx="2133600" cy="2804583"/>
          </a:xfrm>
        </p:grpSpPr>
        <p:sp>
          <p:nvSpPr>
            <p:cNvPr id="12" name="Rectangle 11"/>
            <p:cNvSpPr/>
            <p:nvPr/>
          </p:nvSpPr>
          <p:spPr>
            <a:xfrm>
              <a:off x="1600200" y="3774017"/>
              <a:ext cx="2133600" cy="582083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 smtClean="0">
                  <a:solidFill>
                    <a:schemeClr val="tx1"/>
                  </a:solidFill>
                </a:rPr>
                <a:t>EPS</a:t>
              </a:r>
              <a:endParaRPr lang="en-GB" sz="1200" dirty="0">
                <a:solidFill>
                  <a:schemeClr val="tx1"/>
                </a:solidFill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2721708" y="2609850"/>
              <a:ext cx="1012092" cy="582083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 smtClean="0">
                  <a:solidFill>
                    <a:schemeClr val="tx1"/>
                  </a:solidFill>
                </a:rPr>
                <a:t>SIP core</a:t>
              </a:r>
              <a:endParaRPr lang="en-GB" sz="1200" dirty="0">
                <a:solidFill>
                  <a:schemeClr val="tx1"/>
                </a:solidFill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1600200" y="1551517"/>
              <a:ext cx="2133600" cy="582083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 smtClean="0">
                  <a:solidFill>
                    <a:schemeClr val="tx1"/>
                  </a:solidFill>
                </a:rPr>
                <a:t>Application Services Layer</a:t>
              </a:r>
              <a:endParaRPr lang="en-GB" sz="1200" dirty="0">
                <a:solidFill>
                  <a:schemeClr val="tx1"/>
                </a:solidFill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>
              <a:off x="3200400" y="2161117"/>
              <a:ext cx="0" cy="45720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Rectangle 18"/>
          <p:cNvSpPr/>
          <p:nvPr/>
        </p:nvSpPr>
        <p:spPr>
          <a:xfrm>
            <a:off x="5257800" y="4639534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UEW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3124200" y="4648200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UE4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447800" y="4648200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UE1</a:t>
            </a:r>
            <a:endParaRPr lang="en-GB" sz="1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000" dirty="0" smtClean="0"/>
              <a:t>Scenario 7: UE4 in visited PLMN using Partner MCPTT Service, communicating with both members of home and Partner MCPTT Service</a:t>
            </a:r>
            <a:r>
              <a:rPr lang="en-GB" sz="2000" dirty="0" smtClean="0"/>
              <a:t> </a:t>
            </a:r>
            <a:endParaRPr lang="en-GB" sz="2000" dirty="0"/>
          </a:p>
        </p:txBody>
      </p:sp>
      <p:sp>
        <p:nvSpPr>
          <p:cNvPr id="3" name="Rectangle 2"/>
          <p:cNvSpPr/>
          <p:nvPr/>
        </p:nvSpPr>
        <p:spPr>
          <a:xfrm>
            <a:off x="304800" y="3024982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1524000" y="3505200"/>
            <a:ext cx="3055511" cy="22098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28600" y="3048000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UE1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594555" y="2514280"/>
            <a:ext cx="9144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2514600" y="2571795"/>
            <a:ext cx="10443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MCPTT</a:t>
            </a:r>
          </a:p>
          <a:p>
            <a:r>
              <a:rPr lang="en-US" dirty="0" smtClean="0"/>
              <a:t>Service A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304800" y="3863183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28600" y="3886201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UE2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304800" y="4701384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228600" y="4724402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UE3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6324600" y="6019800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6270870" y="6019800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UE4</a:t>
            </a:r>
            <a:endParaRPr lang="en-US" dirty="0"/>
          </a:p>
        </p:txBody>
      </p:sp>
      <p:cxnSp>
        <p:nvCxnSpPr>
          <p:cNvPr id="14" name="Straight Connector 13"/>
          <p:cNvCxnSpPr>
            <a:stCxn id="5" idx="3"/>
          </p:cNvCxnSpPr>
          <p:nvPr/>
        </p:nvCxnSpPr>
        <p:spPr>
          <a:xfrm>
            <a:off x="789972" y="3226990"/>
            <a:ext cx="914400" cy="9144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1704372" y="414139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>
            <a:stCxn id="6" idx="2"/>
          </p:cNvCxnSpPr>
          <p:nvPr/>
        </p:nvCxnSpPr>
        <p:spPr>
          <a:xfrm>
            <a:off x="3051755" y="3276280"/>
            <a:ext cx="0" cy="25357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>
            <a:stCxn id="13" idx="0"/>
          </p:cNvCxnSpPr>
          <p:nvPr/>
        </p:nvCxnSpPr>
        <p:spPr>
          <a:xfrm flipH="1" flipV="1">
            <a:off x="6477000" y="5638801"/>
            <a:ext cx="74556" cy="38099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V="1">
            <a:off x="734028" y="4604268"/>
            <a:ext cx="866172" cy="30480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762000" y="4082708"/>
            <a:ext cx="838200" cy="33689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>
            <a:stCxn id="5" idx="3"/>
            <a:endCxn id="6" idx="1"/>
          </p:cNvCxnSpPr>
          <p:nvPr/>
        </p:nvCxnSpPr>
        <p:spPr>
          <a:xfrm flipV="1">
            <a:off x="789972" y="2895280"/>
            <a:ext cx="1804583" cy="337386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>
            <a:stCxn id="8" idx="3"/>
            <a:endCxn id="7" idx="1"/>
          </p:cNvCxnSpPr>
          <p:nvPr/>
        </p:nvCxnSpPr>
        <p:spPr>
          <a:xfrm flipV="1">
            <a:off x="749152" y="2894961"/>
            <a:ext cx="1765448" cy="1170231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>
            <a:stCxn id="11" idx="3"/>
            <a:endCxn id="7" idx="1"/>
          </p:cNvCxnSpPr>
          <p:nvPr/>
        </p:nvCxnSpPr>
        <p:spPr>
          <a:xfrm flipV="1">
            <a:off x="789972" y="2894961"/>
            <a:ext cx="1724628" cy="2014107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3581400" y="2590800"/>
            <a:ext cx="1102738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Primary A</a:t>
            </a:r>
            <a:endParaRPr lang="en-US" dirty="0"/>
          </a:p>
        </p:txBody>
      </p:sp>
      <p:sp>
        <p:nvSpPr>
          <p:cNvPr id="29" name="TextBox 28"/>
          <p:cNvSpPr txBox="1"/>
          <p:nvPr/>
        </p:nvSpPr>
        <p:spPr>
          <a:xfrm>
            <a:off x="2513225" y="4392038"/>
            <a:ext cx="13660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PLMN Home</a:t>
            </a:r>
            <a:endParaRPr lang="en-US" dirty="0"/>
          </a:p>
        </p:txBody>
      </p:sp>
      <p:sp>
        <p:nvSpPr>
          <p:cNvPr id="30" name="Rectangle 29"/>
          <p:cNvSpPr/>
          <p:nvPr/>
        </p:nvSpPr>
        <p:spPr>
          <a:xfrm>
            <a:off x="8472381" y="3123880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/>
          <p:cNvSpPr txBox="1"/>
          <p:nvPr/>
        </p:nvSpPr>
        <p:spPr>
          <a:xfrm>
            <a:off x="8396181" y="3146898"/>
            <a:ext cx="6056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UEw</a:t>
            </a:r>
            <a:endParaRPr lang="en-US" dirty="0"/>
          </a:p>
        </p:txBody>
      </p:sp>
      <p:sp>
        <p:nvSpPr>
          <p:cNvPr id="32" name="Rectangle 31"/>
          <p:cNvSpPr/>
          <p:nvPr/>
        </p:nvSpPr>
        <p:spPr>
          <a:xfrm>
            <a:off x="5925013" y="2621123"/>
            <a:ext cx="914400" cy="762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/>
          <p:cNvSpPr txBox="1"/>
          <p:nvPr/>
        </p:nvSpPr>
        <p:spPr>
          <a:xfrm>
            <a:off x="5867400" y="2678638"/>
            <a:ext cx="10363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MCPTT</a:t>
            </a:r>
          </a:p>
          <a:p>
            <a:r>
              <a:rPr lang="en-US" dirty="0" smtClean="0"/>
              <a:t>Service B</a:t>
            </a:r>
            <a:endParaRPr lang="en-US" dirty="0"/>
          </a:p>
        </p:txBody>
      </p:sp>
      <p:sp>
        <p:nvSpPr>
          <p:cNvPr id="34" name="Rectangle 33"/>
          <p:cNvSpPr/>
          <p:nvPr/>
        </p:nvSpPr>
        <p:spPr>
          <a:xfrm>
            <a:off x="8472381" y="3962081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TextBox 34"/>
          <p:cNvSpPr txBox="1"/>
          <p:nvPr/>
        </p:nvSpPr>
        <p:spPr>
          <a:xfrm>
            <a:off x="8396181" y="3985099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UEx</a:t>
            </a:r>
            <a:endParaRPr lang="en-US" dirty="0"/>
          </a:p>
        </p:txBody>
      </p:sp>
      <p:sp>
        <p:nvSpPr>
          <p:cNvPr id="36" name="Rectangle 35"/>
          <p:cNvSpPr/>
          <p:nvPr/>
        </p:nvSpPr>
        <p:spPr>
          <a:xfrm>
            <a:off x="8472381" y="4800282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TextBox 36"/>
          <p:cNvSpPr txBox="1"/>
          <p:nvPr/>
        </p:nvSpPr>
        <p:spPr>
          <a:xfrm>
            <a:off x="8396181" y="4823300"/>
            <a:ext cx="5431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UEy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8472381" y="5638483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Box 38"/>
          <p:cNvSpPr txBox="1"/>
          <p:nvPr/>
        </p:nvSpPr>
        <p:spPr>
          <a:xfrm>
            <a:off x="8396181" y="5661501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UEz</a:t>
            </a:r>
            <a:endParaRPr lang="en-US" dirty="0"/>
          </a:p>
        </p:txBody>
      </p:sp>
      <p:cxnSp>
        <p:nvCxnSpPr>
          <p:cNvPr id="40" name="Straight Connector 39"/>
          <p:cNvCxnSpPr/>
          <p:nvPr/>
        </p:nvCxnSpPr>
        <p:spPr>
          <a:xfrm>
            <a:off x="7571659" y="4972298"/>
            <a:ext cx="914400" cy="9144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>
            <a:stCxn id="32" idx="2"/>
          </p:cNvCxnSpPr>
          <p:nvPr/>
        </p:nvCxnSpPr>
        <p:spPr>
          <a:xfrm>
            <a:off x="6382213" y="3383123"/>
            <a:ext cx="0" cy="25357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 flipV="1">
            <a:off x="7348860" y="3391473"/>
            <a:ext cx="1143000" cy="60959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 flipV="1">
            <a:off x="7585953" y="4191000"/>
            <a:ext cx="866172" cy="30480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662153" y="4648200"/>
            <a:ext cx="838200" cy="33689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>
            <a:stCxn id="31" idx="1"/>
            <a:endCxn id="32" idx="3"/>
          </p:cNvCxnSpPr>
          <p:nvPr/>
        </p:nvCxnSpPr>
        <p:spPr>
          <a:xfrm flipH="1" flipV="1">
            <a:off x="6839413" y="3002123"/>
            <a:ext cx="1556768" cy="329441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>
            <a:stCxn id="35" idx="1"/>
            <a:endCxn id="32" idx="3"/>
          </p:cNvCxnSpPr>
          <p:nvPr/>
        </p:nvCxnSpPr>
        <p:spPr>
          <a:xfrm flipH="1" flipV="1">
            <a:off x="6839413" y="3002123"/>
            <a:ext cx="1556768" cy="1167642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>
            <a:endCxn id="33" idx="3"/>
          </p:cNvCxnSpPr>
          <p:nvPr/>
        </p:nvCxnSpPr>
        <p:spPr>
          <a:xfrm flipH="1" flipV="1">
            <a:off x="6903774" y="3001804"/>
            <a:ext cx="1479008" cy="273979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>
            <a:endCxn id="32" idx="3"/>
          </p:cNvCxnSpPr>
          <p:nvPr/>
        </p:nvCxnSpPr>
        <p:spPr>
          <a:xfrm flipH="1" flipV="1">
            <a:off x="6839413" y="3002123"/>
            <a:ext cx="1612712" cy="1901269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4724400" y="2438400"/>
            <a:ext cx="1145389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Primary B </a:t>
            </a:r>
            <a:endParaRPr lang="en-US" dirty="0"/>
          </a:p>
        </p:txBody>
      </p:sp>
      <p:sp>
        <p:nvSpPr>
          <p:cNvPr id="50" name="Oval 49"/>
          <p:cNvSpPr/>
          <p:nvPr/>
        </p:nvSpPr>
        <p:spPr>
          <a:xfrm>
            <a:off x="5029200" y="3604098"/>
            <a:ext cx="2674511" cy="22098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51" name="TextBox 50"/>
          <p:cNvSpPr txBox="1"/>
          <p:nvPr/>
        </p:nvSpPr>
        <p:spPr>
          <a:xfrm>
            <a:off x="5723880" y="4455909"/>
            <a:ext cx="14116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PLMN visited</a:t>
            </a:r>
            <a:endParaRPr lang="en-US" dirty="0"/>
          </a:p>
        </p:txBody>
      </p:sp>
      <p:cxnSp>
        <p:nvCxnSpPr>
          <p:cNvPr id="52" name="Straight Connector 51"/>
          <p:cNvCxnSpPr/>
          <p:nvPr/>
        </p:nvCxnSpPr>
        <p:spPr>
          <a:xfrm flipH="1">
            <a:off x="3505200" y="3200400"/>
            <a:ext cx="2419813" cy="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>
            <a:off x="4572000" y="4800600"/>
            <a:ext cx="4572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>
            <a:stCxn id="13" idx="0"/>
            <a:endCxn id="32" idx="3"/>
          </p:cNvCxnSpPr>
          <p:nvPr/>
        </p:nvCxnSpPr>
        <p:spPr>
          <a:xfrm flipV="1">
            <a:off x="6551556" y="3002123"/>
            <a:ext cx="287857" cy="3017677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Freeform 55"/>
          <p:cNvSpPr/>
          <p:nvPr/>
        </p:nvSpPr>
        <p:spPr>
          <a:xfrm>
            <a:off x="206193" y="2362200"/>
            <a:ext cx="8834776" cy="4267200"/>
          </a:xfrm>
          <a:custGeom>
            <a:avLst/>
            <a:gdLst>
              <a:gd name="connsiteX0" fmla="*/ 7351413 w 7452902"/>
              <a:gd name="connsiteY0" fmla="*/ 434566 h 3331675"/>
              <a:gd name="connsiteX1" fmla="*/ 7351413 w 7452902"/>
              <a:gd name="connsiteY1" fmla="*/ 434566 h 3331675"/>
              <a:gd name="connsiteX2" fmla="*/ 7288039 w 7452902"/>
              <a:gd name="connsiteY2" fmla="*/ 389299 h 3331675"/>
              <a:gd name="connsiteX3" fmla="*/ 7233718 w 7452902"/>
              <a:gd name="connsiteY3" fmla="*/ 334978 h 3331675"/>
              <a:gd name="connsiteX4" fmla="*/ 7179398 w 7452902"/>
              <a:gd name="connsiteY4" fmla="*/ 307817 h 3331675"/>
              <a:gd name="connsiteX5" fmla="*/ 7106970 w 7452902"/>
              <a:gd name="connsiteY5" fmla="*/ 289711 h 3331675"/>
              <a:gd name="connsiteX6" fmla="*/ 7070756 w 7452902"/>
              <a:gd name="connsiteY6" fmla="*/ 280657 h 3331675"/>
              <a:gd name="connsiteX7" fmla="*/ 6880633 w 7452902"/>
              <a:gd name="connsiteY7" fmla="*/ 262550 h 3331675"/>
              <a:gd name="connsiteX8" fmla="*/ 6817259 w 7452902"/>
              <a:gd name="connsiteY8" fmla="*/ 253497 h 3331675"/>
              <a:gd name="connsiteX9" fmla="*/ 6690510 w 7452902"/>
              <a:gd name="connsiteY9" fmla="*/ 244443 h 3331675"/>
              <a:gd name="connsiteX10" fmla="*/ 6627136 w 7452902"/>
              <a:gd name="connsiteY10" fmla="*/ 235390 h 3331675"/>
              <a:gd name="connsiteX11" fmla="*/ 6545655 w 7452902"/>
              <a:gd name="connsiteY11" fmla="*/ 226336 h 3331675"/>
              <a:gd name="connsiteX12" fmla="*/ 6437013 w 7452902"/>
              <a:gd name="connsiteY12" fmla="*/ 208229 h 3331675"/>
              <a:gd name="connsiteX13" fmla="*/ 6074875 w 7452902"/>
              <a:gd name="connsiteY13" fmla="*/ 190122 h 3331675"/>
              <a:gd name="connsiteX14" fmla="*/ 5975287 w 7452902"/>
              <a:gd name="connsiteY14" fmla="*/ 172015 h 3331675"/>
              <a:gd name="connsiteX15" fmla="*/ 5939073 w 7452902"/>
              <a:gd name="connsiteY15" fmla="*/ 162962 h 3331675"/>
              <a:gd name="connsiteX16" fmla="*/ 5884752 w 7452902"/>
              <a:gd name="connsiteY16" fmla="*/ 144855 h 3331675"/>
              <a:gd name="connsiteX17" fmla="*/ 5821378 w 7452902"/>
              <a:gd name="connsiteY17" fmla="*/ 135802 h 3331675"/>
              <a:gd name="connsiteX18" fmla="*/ 5758004 w 7452902"/>
              <a:gd name="connsiteY18" fmla="*/ 117695 h 3331675"/>
              <a:gd name="connsiteX19" fmla="*/ 5649362 w 7452902"/>
              <a:gd name="connsiteY19" fmla="*/ 108641 h 3331675"/>
              <a:gd name="connsiteX20" fmla="*/ 5567881 w 7452902"/>
              <a:gd name="connsiteY20" fmla="*/ 99588 h 3331675"/>
              <a:gd name="connsiteX21" fmla="*/ 4291342 w 7452902"/>
              <a:gd name="connsiteY21" fmla="*/ 90534 h 3331675"/>
              <a:gd name="connsiteX22" fmla="*/ 4155540 w 7452902"/>
              <a:gd name="connsiteY22" fmla="*/ 72427 h 3331675"/>
              <a:gd name="connsiteX23" fmla="*/ 4028792 w 7452902"/>
              <a:gd name="connsiteY23" fmla="*/ 63374 h 3331675"/>
              <a:gd name="connsiteX24" fmla="*/ 3874883 w 7452902"/>
              <a:gd name="connsiteY24" fmla="*/ 45267 h 3331675"/>
              <a:gd name="connsiteX25" fmla="*/ 1982708 w 7452902"/>
              <a:gd name="connsiteY25" fmla="*/ 36214 h 3331675"/>
              <a:gd name="connsiteX26" fmla="*/ 1774479 w 7452902"/>
              <a:gd name="connsiteY26" fmla="*/ 9053 h 3331675"/>
              <a:gd name="connsiteX27" fmla="*/ 1647730 w 7452902"/>
              <a:gd name="connsiteY27" fmla="*/ 0 h 3331675"/>
              <a:gd name="connsiteX28" fmla="*/ 1176950 w 7452902"/>
              <a:gd name="connsiteY28" fmla="*/ 9053 h 3331675"/>
              <a:gd name="connsiteX29" fmla="*/ 1104522 w 7452902"/>
              <a:gd name="connsiteY29" fmla="*/ 27160 h 3331675"/>
              <a:gd name="connsiteX30" fmla="*/ 995881 w 7452902"/>
              <a:gd name="connsiteY30" fmla="*/ 45267 h 3331675"/>
              <a:gd name="connsiteX31" fmla="*/ 742384 w 7452902"/>
              <a:gd name="connsiteY31" fmla="*/ 63374 h 3331675"/>
              <a:gd name="connsiteX32" fmla="*/ 642796 w 7452902"/>
              <a:gd name="connsiteY32" fmla="*/ 81481 h 3331675"/>
              <a:gd name="connsiteX33" fmla="*/ 597528 w 7452902"/>
              <a:gd name="connsiteY33" fmla="*/ 90534 h 3331675"/>
              <a:gd name="connsiteX34" fmla="*/ 561314 w 7452902"/>
              <a:gd name="connsiteY34" fmla="*/ 99588 h 3331675"/>
              <a:gd name="connsiteX35" fmla="*/ 506994 w 7452902"/>
              <a:gd name="connsiteY35" fmla="*/ 108641 h 3331675"/>
              <a:gd name="connsiteX36" fmla="*/ 425512 w 7452902"/>
              <a:gd name="connsiteY36" fmla="*/ 135802 h 3331675"/>
              <a:gd name="connsiteX37" fmla="*/ 398352 w 7452902"/>
              <a:gd name="connsiteY37" fmla="*/ 144855 h 3331675"/>
              <a:gd name="connsiteX38" fmla="*/ 371192 w 7452902"/>
              <a:gd name="connsiteY38" fmla="*/ 153909 h 3331675"/>
              <a:gd name="connsiteX39" fmla="*/ 307817 w 7452902"/>
              <a:gd name="connsiteY39" fmla="*/ 172015 h 3331675"/>
              <a:gd name="connsiteX40" fmla="*/ 217283 w 7452902"/>
              <a:gd name="connsiteY40" fmla="*/ 226336 h 3331675"/>
              <a:gd name="connsiteX41" fmla="*/ 190122 w 7452902"/>
              <a:gd name="connsiteY41" fmla="*/ 244443 h 3331675"/>
              <a:gd name="connsiteX42" fmla="*/ 153908 w 7452902"/>
              <a:gd name="connsiteY42" fmla="*/ 298764 h 3331675"/>
              <a:gd name="connsiteX43" fmla="*/ 135802 w 7452902"/>
              <a:gd name="connsiteY43" fmla="*/ 325924 h 3331675"/>
              <a:gd name="connsiteX44" fmla="*/ 108641 w 7452902"/>
              <a:gd name="connsiteY44" fmla="*/ 380245 h 3331675"/>
              <a:gd name="connsiteX45" fmla="*/ 99588 w 7452902"/>
              <a:gd name="connsiteY45" fmla="*/ 796705 h 3331675"/>
              <a:gd name="connsiteX46" fmla="*/ 72427 w 7452902"/>
              <a:gd name="connsiteY46" fmla="*/ 878186 h 3331675"/>
              <a:gd name="connsiteX47" fmla="*/ 54320 w 7452902"/>
              <a:gd name="connsiteY47" fmla="*/ 932507 h 3331675"/>
              <a:gd name="connsiteX48" fmla="*/ 45267 w 7452902"/>
              <a:gd name="connsiteY48" fmla="*/ 959667 h 3331675"/>
              <a:gd name="connsiteX49" fmla="*/ 27160 w 7452902"/>
              <a:gd name="connsiteY49" fmla="*/ 1023041 h 3331675"/>
              <a:gd name="connsiteX50" fmla="*/ 18107 w 7452902"/>
              <a:gd name="connsiteY50" fmla="*/ 1095469 h 3331675"/>
              <a:gd name="connsiteX51" fmla="*/ 0 w 7452902"/>
              <a:gd name="connsiteY51" fmla="*/ 1367073 h 3331675"/>
              <a:gd name="connsiteX52" fmla="*/ 9053 w 7452902"/>
              <a:gd name="connsiteY52" fmla="*/ 1638677 h 3331675"/>
              <a:gd name="connsiteX53" fmla="*/ 27160 w 7452902"/>
              <a:gd name="connsiteY53" fmla="*/ 1801639 h 3331675"/>
              <a:gd name="connsiteX54" fmla="*/ 36213 w 7452902"/>
              <a:gd name="connsiteY54" fmla="*/ 1955548 h 3331675"/>
              <a:gd name="connsiteX55" fmla="*/ 45267 w 7452902"/>
              <a:gd name="connsiteY55" fmla="*/ 1982709 h 3331675"/>
              <a:gd name="connsiteX56" fmla="*/ 54320 w 7452902"/>
              <a:gd name="connsiteY56" fmla="*/ 2046083 h 3331675"/>
              <a:gd name="connsiteX57" fmla="*/ 99588 w 7452902"/>
              <a:gd name="connsiteY57" fmla="*/ 2127564 h 3331675"/>
              <a:gd name="connsiteX58" fmla="*/ 117695 w 7452902"/>
              <a:gd name="connsiteY58" fmla="*/ 2154724 h 3331675"/>
              <a:gd name="connsiteX59" fmla="*/ 126748 w 7452902"/>
              <a:gd name="connsiteY59" fmla="*/ 2181885 h 3331675"/>
              <a:gd name="connsiteX60" fmla="*/ 153908 w 7452902"/>
              <a:gd name="connsiteY60" fmla="*/ 2199992 h 3331675"/>
              <a:gd name="connsiteX61" fmla="*/ 181069 w 7452902"/>
              <a:gd name="connsiteY61" fmla="*/ 2227152 h 3331675"/>
              <a:gd name="connsiteX62" fmla="*/ 226336 w 7452902"/>
              <a:gd name="connsiteY62" fmla="*/ 2263366 h 3331675"/>
              <a:gd name="connsiteX63" fmla="*/ 280657 w 7452902"/>
              <a:gd name="connsiteY63" fmla="*/ 2299580 h 3331675"/>
              <a:gd name="connsiteX64" fmla="*/ 371192 w 7452902"/>
              <a:gd name="connsiteY64" fmla="*/ 2353901 h 3331675"/>
              <a:gd name="connsiteX65" fmla="*/ 398352 w 7452902"/>
              <a:gd name="connsiteY65" fmla="*/ 2372008 h 3331675"/>
              <a:gd name="connsiteX66" fmla="*/ 452673 w 7452902"/>
              <a:gd name="connsiteY66" fmla="*/ 2390114 h 3331675"/>
              <a:gd name="connsiteX67" fmla="*/ 479833 w 7452902"/>
              <a:gd name="connsiteY67" fmla="*/ 2408221 h 3331675"/>
              <a:gd name="connsiteX68" fmla="*/ 543208 w 7452902"/>
              <a:gd name="connsiteY68" fmla="*/ 2426328 h 3331675"/>
              <a:gd name="connsiteX69" fmla="*/ 615635 w 7452902"/>
              <a:gd name="connsiteY69" fmla="*/ 2444435 h 3331675"/>
              <a:gd name="connsiteX70" fmla="*/ 651849 w 7452902"/>
              <a:gd name="connsiteY70" fmla="*/ 2462542 h 3331675"/>
              <a:gd name="connsiteX71" fmla="*/ 688063 w 7452902"/>
              <a:gd name="connsiteY71" fmla="*/ 2471596 h 3331675"/>
              <a:gd name="connsiteX72" fmla="*/ 715223 w 7452902"/>
              <a:gd name="connsiteY72" fmla="*/ 2480649 h 3331675"/>
              <a:gd name="connsiteX73" fmla="*/ 814811 w 7452902"/>
              <a:gd name="connsiteY73" fmla="*/ 2507810 h 3331675"/>
              <a:gd name="connsiteX74" fmla="*/ 841972 w 7452902"/>
              <a:gd name="connsiteY74" fmla="*/ 2525916 h 3331675"/>
              <a:gd name="connsiteX75" fmla="*/ 896293 w 7452902"/>
              <a:gd name="connsiteY75" fmla="*/ 2544023 h 3331675"/>
              <a:gd name="connsiteX76" fmla="*/ 923453 w 7452902"/>
              <a:gd name="connsiteY76" fmla="*/ 2562130 h 3331675"/>
              <a:gd name="connsiteX77" fmla="*/ 950613 w 7452902"/>
              <a:gd name="connsiteY77" fmla="*/ 2589291 h 3331675"/>
              <a:gd name="connsiteX78" fmla="*/ 1041148 w 7452902"/>
              <a:gd name="connsiteY78" fmla="*/ 2616451 h 3331675"/>
              <a:gd name="connsiteX79" fmla="*/ 1068308 w 7452902"/>
              <a:gd name="connsiteY79" fmla="*/ 2625505 h 3331675"/>
              <a:gd name="connsiteX80" fmla="*/ 1149790 w 7452902"/>
              <a:gd name="connsiteY80" fmla="*/ 2643612 h 3331675"/>
              <a:gd name="connsiteX81" fmla="*/ 1213164 w 7452902"/>
              <a:gd name="connsiteY81" fmla="*/ 2670772 h 3331675"/>
              <a:gd name="connsiteX82" fmla="*/ 1240324 w 7452902"/>
              <a:gd name="connsiteY82" fmla="*/ 2679825 h 3331675"/>
              <a:gd name="connsiteX83" fmla="*/ 1312752 w 7452902"/>
              <a:gd name="connsiteY83" fmla="*/ 2697932 h 3331675"/>
              <a:gd name="connsiteX84" fmla="*/ 1348966 w 7452902"/>
              <a:gd name="connsiteY84" fmla="*/ 2706986 h 3331675"/>
              <a:gd name="connsiteX85" fmla="*/ 1385180 w 7452902"/>
              <a:gd name="connsiteY85" fmla="*/ 2716039 h 3331675"/>
              <a:gd name="connsiteX86" fmla="*/ 1439501 w 7452902"/>
              <a:gd name="connsiteY86" fmla="*/ 2734146 h 3331675"/>
              <a:gd name="connsiteX87" fmla="*/ 1511928 w 7452902"/>
              <a:gd name="connsiteY87" fmla="*/ 2752253 h 3331675"/>
              <a:gd name="connsiteX88" fmla="*/ 1548142 w 7452902"/>
              <a:gd name="connsiteY88" fmla="*/ 2770360 h 3331675"/>
              <a:gd name="connsiteX89" fmla="*/ 1620570 w 7452902"/>
              <a:gd name="connsiteY89" fmla="*/ 2788467 h 3331675"/>
              <a:gd name="connsiteX90" fmla="*/ 1711105 w 7452902"/>
              <a:gd name="connsiteY90" fmla="*/ 2806574 h 3331675"/>
              <a:gd name="connsiteX91" fmla="*/ 1747318 w 7452902"/>
              <a:gd name="connsiteY91" fmla="*/ 2815627 h 3331675"/>
              <a:gd name="connsiteX92" fmla="*/ 1828800 w 7452902"/>
              <a:gd name="connsiteY92" fmla="*/ 2842788 h 3331675"/>
              <a:gd name="connsiteX93" fmla="*/ 1901227 w 7452902"/>
              <a:gd name="connsiteY93" fmla="*/ 2860895 h 3331675"/>
              <a:gd name="connsiteX94" fmla="*/ 1928388 w 7452902"/>
              <a:gd name="connsiteY94" fmla="*/ 2879002 h 3331675"/>
              <a:gd name="connsiteX95" fmla="*/ 1973655 w 7452902"/>
              <a:gd name="connsiteY95" fmla="*/ 2888055 h 3331675"/>
              <a:gd name="connsiteX96" fmla="*/ 2000815 w 7452902"/>
              <a:gd name="connsiteY96" fmla="*/ 2897109 h 3331675"/>
              <a:gd name="connsiteX97" fmla="*/ 2073243 w 7452902"/>
              <a:gd name="connsiteY97" fmla="*/ 2915215 h 3331675"/>
              <a:gd name="connsiteX98" fmla="*/ 2109457 w 7452902"/>
              <a:gd name="connsiteY98" fmla="*/ 2924269 h 3331675"/>
              <a:gd name="connsiteX99" fmla="*/ 2154724 w 7452902"/>
              <a:gd name="connsiteY99" fmla="*/ 2942376 h 3331675"/>
              <a:gd name="connsiteX100" fmla="*/ 2245259 w 7452902"/>
              <a:gd name="connsiteY100" fmla="*/ 2960483 h 3331675"/>
              <a:gd name="connsiteX101" fmla="*/ 2326740 w 7452902"/>
              <a:gd name="connsiteY101" fmla="*/ 2987643 h 3331675"/>
              <a:gd name="connsiteX102" fmla="*/ 2399168 w 7452902"/>
              <a:gd name="connsiteY102" fmla="*/ 3005750 h 3331675"/>
              <a:gd name="connsiteX103" fmla="*/ 2435382 w 7452902"/>
              <a:gd name="connsiteY103" fmla="*/ 3023857 h 3331675"/>
              <a:gd name="connsiteX104" fmla="*/ 2589291 w 7452902"/>
              <a:gd name="connsiteY104" fmla="*/ 3041964 h 3331675"/>
              <a:gd name="connsiteX105" fmla="*/ 2679825 w 7452902"/>
              <a:gd name="connsiteY105" fmla="*/ 3069124 h 3331675"/>
              <a:gd name="connsiteX106" fmla="*/ 2734146 w 7452902"/>
              <a:gd name="connsiteY106" fmla="*/ 3087231 h 3331675"/>
              <a:gd name="connsiteX107" fmla="*/ 2770360 w 7452902"/>
              <a:gd name="connsiteY107" fmla="*/ 3096285 h 3331675"/>
              <a:gd name="connsiteX108" fmla="*/ 2797520 w 7452902"/>
              <a:gd name="connsiteY108" fmla="*/ 3105338 h 3331675"/>
              <a:gd name="connsiteX109" fmla="*/ 2915215 w 7452902"/>
              <a:gd name="connsiteY109" fmla="*/ 3132499 h 3331675"/>
              <a:gd name="connsiteX110" fmla="*/ 2942376 w 7452902"/>
              <a:gd name="connsiteY110" fmla="*/ 3150606 h 3331675"/>
              <a:gd name="connsiteX111" fmla="*/ 3041964 w 7452902"/>
              <a:gd name="connsiteY111" fmla="*/ 3177766 h 3331675"/>
              <a:gd name="connsiteX112" fmla="*/ 3096285 w 7452902"/>
              <a:gd name="connsiteY112" fmla="*/ 3186819 h 3331675"/>
              <a:gd name="connsiteX113" fmla="*/ 3159659 w 7452902"/>
              <a:gd name="connsiteY113" fmla="*/ 3204926 h 3331675"/>
              <a:gd name="connsiteX114" fmla="*/ 3186819 w 7452902"/>
              <a:gd name="connsiteY114" fmla="*/ 3213980 h 3331675"/>
              <a:gd name="connsiteX115" fmla="*/ 3223033 w 7452902"/>
              <a:gd name="connsiteY115" fmla="*/ 3223033 h 3331675"/>
              <a:gd name="connsiteX116" fmla="*/ 3250194 w 7452902"/>
              <a:gd name="connsiteY116" fmla="*/ 3232087 h 3331675"/>
              <a:gd name="connsiteX117" fmla="*/ 3331675 w 7452902"/>
              <a:gd name="connsiteY117" fmla="*/ 3250194 h 3331675"/>
              <a:gd name="connsiteX118" fmla="*/ 3449370 w 7452902"/>
              <a:gd name="connsiteY118" fmla="*/ 3277354 h 3331675"/>
              <a:gd name="connsiteX119" fmla="*/ 3585172 w 7452902"/>
              <a:gd name="connsiteY119" fmla="*/ 3295461 h 3331675"/>
              <a:gd name="connsiteX120" fmla="*/ 3675707 w 7452902"/>
              <a:gd name="connsiteY120" fmla="*/ 3304514 h 3331675"/>
              <a:gd name="connsiteX121" fmla="*/ 3748134 w 7452902"/>
              <a:gd name="connsiteY121" fmla="*/ 3313568 h 3331675"/>
              <a:gd name="connsiteX122" fmla="*/ 4662534 w 7452902"/>
              <a:gd name="connsiteY122" fmla="*/ 3322621 h 3331675"/>
              <a:gd name="connsiteX123" fmla="*/ 6083928 w 7452902"/>
              <a:gd name="connsiteY123" fmla="*/ 3331675 h 3331675"/>
              <a:gd name="connsiteX124" fmla="*/ 6400800 w 7452902"/>
              <a:gd name="connsiteY124" fmla="*/ 3322621 h 3331675"/>
              <a:gd name="connsiteX125" fmla="*/ 6554708 w 7452902"/>
              <a:gd name="connsiteY125" fmla="*/ 3313568 h 3331675"/>
              <a:gd name="connsiteX126" fmla="*/ 6808206 w 7452902"/>
              <a:gd name="connsiteY126" fmla="*/ 3304514 h 3331675"/>
              <a:gd name="connsiteX127" fmla="*/ 6980221 w 7452902"/>
              <a:gd name="connsiteY127" fmla="*/ 3286408 h 3331675"/>
              <a:gd name="connsiteX128" fmla="*/ 7007382 w 7452902"/>
              <a:gd name="connsiteY128" fmla="*/ 3268301 h 3331675"/>
              <a:gd name="connsiteX129" fmla="*/ 7016435 w 7452902"/>
              <a:gd name="connsiteY129" fmla="*/ 3241140 h 3331675"/>
              <a:gd name="connsiteX130" fmla="*/ 7043596 w 7452902"/>
              <a:gd name="connsiteY130" fmla="*/ 3232087 h 3331675"/>
              <a:gd name="connsiteX131" fmla="*/ 7070756 w 7452902"/>
              <a:gd name="connsiteY131" fmla="*/ 3213980 h 3331675"/>
              <a:gd name="connsiteX132" fmla="*/ 7106970 w 7452902"/>
              <a:gd name="connsiteY132" fmla="*/ 3177766 h 3331675"/>
              <a:gd name="connsiteX133" fmla="*/ 7125077 w 7452902"/>
              <a:gd name="connsiteY133" fmla="*/ 3150606 h 3331675"/>
              <a:gd name="connsiteX134" fmla="*/ 7134130 w 7452902"/>
              <a:gd name="connsiteY134" fmla="*/ 3123445 h 3331675"/>
              <a:gd name="connsiteX135" fmla="*/ 7161291 w 7452902"/>
              <a:gd name="connsiteY135" fmla="*/ 3105338 h 3331675"/>
              <a:gd name="connsiteX136" fmla="*/ 7179398 w 7452902"/>
              <a:gd name="connsiteY136" fmla="*/ 3051017 h 3331675"/>
              <a:gd name="connsiteX137" fmla="*/ 7197505 w 7452902"/>
              <a:gd name="connsiteY137" fmla="*/ 3023857 h 3331675"/>
              <a:gd name="connsiteX138" fmla="*/ 7215611 w 7452902"/>
              <a:gd name="connsiteY138" fmla="*/ 2915215 h 3331675"/>
              <a:gd name="connsiteX139" fmla="*/ 7233718 w 7452902"/>
              <a:gd name="connsiteY139" fmla="*/ 2815627 h 3331675"/>
              <a:gd name="connsiteX140" fmla="*/ 7242772 w 7452902"/>
              <a:gd name="connsiteY140" fmla="*/ 2480649 h 3331675"/>
              <a:gd name="connsiteX141" fmla="*/ 7260879 w 7452902"/>
              <a:gd name="connsiteY141" fmla="*/ 2362954 h 3331675"/>
              <a:gd name="connsiteX142" fmla="*/ 7278986 w 7452902"/>
              <a:gd name="connsiteY142" fmla="*/ 2163778 h 3331675"/>
              <a:gd name="connsiteX143" fmla="*/ 7297093 w 7452902"/>
              <a:gd name="connsiteY143" fmla="*/ 2100404 h 3331675"/>
              <a:gd name="connsiteX144" fmla="*/ 7306146 w 7452902"/>
              <a:gd name="connsiteY144" fmla="*/ 2027976 h 3331675"/>
              <a:gd name="connsiteX145" fmla="*/ 7315200 w 7452902"/>
              <a:gd name="connsiteY145" fmla="*/ 1982709 h 3331675"/>
              <a:gd name="connsiteX146" fmla="*/ 7333307 w 7452902"/>
              <a:gd name="connsiteY146" fmla="*/ 1846907 h 3331675"/>
              <a:gd name="connsiteX147" fmla="*/ 7351413 w 7452902"/>
              <a:gd name="connsiteY147" fmla="*/ 1629623 h 3331675"/>
              <a:gd name="connsiteX148" fmla="*/ 7360467 w 7452902"/>
              <a:gd name="connsiteY148" fmla="*/ 1575303 h 3331675"/>
              <a:gd name="connsiteX149" fmla="*/ 7369520 w 7452902"/>
              <a:gd name="connsiteY149" fmla="*/ 1530035 h 3331675"/>
              <a:gd name="connsiteX150" fmla="*/ 7378574 w 7452902"/>
              <a:gd name="connsiteY150" fmla="*/ 1439501 h 3331675"/>
              <a:gd name="connsiteX151" fmla="*/ 7396681 w 7452902"/>
              <a:gd name="connsiteY151" fmla="*/ 1367073 h 3331675"/>
              <a:gd name="connsiteX152" fmla="*/ 7414788 w 7452902"/>
              <a:gd name="connsiteY152" fmla="*/ 1294645 h 3331675"/>
              <a:gd name="connsiteX153" fmla="*/ 7432895 w 7452902"/>
              <a:gd name="connsiteY153" fmla="*/ 1240324 h 3331675"/>
              <a:gd name="connsiteX154" fmla="*/ 7432895 w 7452902"/>
              <a:gd name="connsiteY154" fmla="*/ 534154 h 3331675"/>
              <a:gd name="connsiteX155" fmla="*/ 7369520 w 7452902"/>
              <a:gd name="connsiteY155" fmla="*/ 461726 h 3331675"/>
              <a:gd name="connsiteX156" fmla="*/ 7351413 w 7452902"/>
              <a:gd name="connsiteY156" fmla="*/ 434566 h 3331675"/>
              <a:gd name="connsiteX0" fmla="*/ 7351413 w 7435173"/>
              <a:gd name="connsiteY0" fmla="*/ 434566 h 3331675"/>
              <a:gd name="connsiteX1" fmla="*/ 7351413 w 7435173"/>
              <a:gd name="connsiteY1" fmla="*/ 434566 h 3331675"/>
              <a:gd name="connsiteX2" fmla="*/ 7288039 w 7435173"/>
              <a:gd name="connsiteY2" fmla="*/ 389299 h 3331675"/>
              <a:gd name="connsiteX3" fmla="*/ 7233718 w 7435173"/>
              <a:gd name="connsiteY3" fmla="*/ 334978 h 3331675"/>
              <a:gd name="connsiteX4" fmla="*/ 7179398 w 7435173"/>
              <a:gd name="connsiteY4" fmla="*/ 307817 h 3331675"/>
              <a:gd name="connsiteX5" fmla="*/ 7106970 w 7435173"/>
              <a:gd name="connsiteY5" fmla="*/ 289711 h 3331675"/>
              <a:gd name="connsiteX6" fmla="*/ 7070756 w 7435173"/>
              <a:gd name="connsiteY6" fmla="*/ 280657 h 3331675"/>
              <a:gd name="connsiteX7" fmla="*/ 6880633 w 7435173"/>
              <a:gd name="connsiteY7" fmla="*/ 262550 h 3331675"/>
              <a:gd name="connsiteX8" fmla="*/ 6817259 w 7435173"/>
              <a:gd name="connsiteY8" fmla="*/ 253497 h 3331675"/>
              <a:gd name="connsiteX9" fmla="*/ 6690510 w 7435173"/>
              <a:gd name="connsiteY9" fmla="*/ 244443 h 3331675"/>
              <a:gd name="connsiteX10" fmla="*/ 6627136 w 7435173"/>
              <a:gd name="connsiteY10" fmla="*/ 235390 h 3331675"/>
              <a:gd name="connsiteX11" fmla="*/ 6545655 w 7435173"/>
              <a:gd name="connsiteY11" fmla="*/ 226336 h 3331675"/>
              <a:gd name="connsiteX12" fmla="*/ 6437013 w 7435173"/>
              <a:gd name="connsiteY12" fmla="*/ 208229 h 3331675"/>
              <a:gd name="connsiteX13" fmla="*/ 6074875 w 7435173"/>
              <a:gd name="connsiteY13" fmla="*/ 190122 h 3331675"/>
              <a:gd name="connsiteX14" fmla="*/ 5975287 w 7435173"/>
              <a:gd name="connsiteY14" fmla="*/ 172015 h 3331675"/>
              <a:gd name="connsiteX15" fmla="*/ 5939073 w 7435173"/>
              <a:gd name="connsiteY15" fmla="*/ 162962 h 3331675"/>
              <a:gd name="connsiteX16" fmla="*/ 5884752 w 7435173"/>
              <a:gd name="connsiteY16" fmla="*/ 144855 h 3331675"/>
              <a:gd name="connsiteX17" fmla="*/ 5821378 w 7435173"/>
              <a:gd name="connsiteY17" fmla="*/ 135802 h 3331675"/>
              <a:gd name="connsiteX18" fmla="*/ 5758004 w 7435173"/>
              <a:gd name="connsiteY18" fmla="*/ 117695 h 3331675"/>
              <a:gd name="connsiteX19" fmla="*/ 5649362 w 7435173"/>
              <a:gd name="connsiteY19" fmla="*/ 108641 h 3331675"/>
              <a:gd name="connsiteX20" fmla="*/ 5567881 w 7435173"/>
              <a:gd name="connsiteY20" fmla="*/ 99588 h 3331675"/>
              <a:gd name="connsiteX21" fmla="*/ 4291342 w 7435173"/>
              <a:gd name="connsiteY21" fmla="*/ 90534 h 3331675"/>
              <a:gd name="connsiteX22" fmla="*/ 4155540 w 7435173"/>
              <a:gd name="connsiteY22" fmla="*/ 72427 h 3331675"/>
              <a:gd name="connsiteX23" fmla="*/ 4028792 w 7435173"/>
              <a:gd name="connsiteY23" fmla="*/ 63374 h 3331675"/>
              <a:gd name="connsiteX24" fmla="*/ 3874883 w 7435173"/>
              <a:gd name="connsiteY24" fmla="*/ 45267 h 3331675"/>
              <a:gd name="connsiteX25" fmla="*/ 1982708 w 7435173"/>
              <a:gd name="connsiteY25" fmla="*/ 36214 h 3331675"/>
              <a:gd name="connsiteX26" fmla="*/ 1774479 w 7435173"/>
              <a:gd name="connsiteY26" fmla="*/ 9053 h 3331675"/>
              <a:gd name="connsiteX27" fmla="*/ 1647730 w 7435173"/>
              <a:gd name="connsiteY27" fmla="*/ 0 h 3331675"/>
              <a:gd name="connsiteX28" fmla="*/ 1176950 w 7435173"/>
              <a:gd name="connsiteY28" fmla="*/ 9053 h 3331675"/>
              <a:gd name="connsiteX29" fmla="*/ 1104522 w 7435173"/>
              <a:gd name="connsiteY29" fmla="*/ 27160 h 3331675"/>
              <a:gd name="connsiteX30" fmla="*/ 995881 w 7435173"/>
              <a:gd name="connsiteY30" fmla="*/ 45267 h 3331675"/>
              <a:gd name="connsiteX31" fmla="*/ 742384 w 7435173"/>
              <a:gd name="connsiteY31" fmla="*/ 63374 h 3331675"/>
              <a:gd name="connsiteX32" fmla="*/ 642796 w 7435173"/>
              <a:gd name="connsiteY32" fmla="*/ 81481 h 3331675"/>
              <a:gd name="connsiteX33" fmla="*/ 597528 w 7435173"/>
              <a:gd name="connsiteY33" fmla="*/ 90534 h 3331675"/>
              <a:gd name="connsiteX34" fmla="*/ 561314 w 7435173"/>
              <a:gd name="connsiteY34" fmla="*/ 99588 h 3331675"/>
              <a:gd name="connsiteX35" fmla="*/ 506994 w 7435173"/>
              <a:gd name="connsiteY35" fmla="*/ 108641 h 3331675"/>
              <a:gd name="connsiteX36" fmla="*/ 425512 w 7435173"/>
              <a:gd name="connsiteY36" fmla="*/ 135802 h 3331675"/>
              <a:gd name="connsiteX37" fmla="*/ 398352 w 7435173"/>
              <a:gd name="connsiteY37" fmla="*/ 144855 h 3331675"/>
              <a:gd name="connsiteX38" fmla="*/ 371192 w 7435173"/>
              <a:gd name="connsiteY38" fmla="*/ 153909 h 3331675"/>
              <a:gd name="connsiteX39" fmla="*/ 307817 w 7435173"/>
              <a:gd name="connsiteY39" fmla="*/ 172015 h 3331675"/>
              <a:gd name="connsiteX40" fmla="*/ 217283 w 7435173"/>
              <a:gd name="connsiteY40" fmla="*/ 226336 h 3331675"/>
              <a:gd name="connsiteX41" fmla="*/ 190122 w 7435173"/>
              <a:gd name="connsiteY41" fmla="*/ 244443 h 3331675"/>
              <a:gd name="connsiteX42" fmla="*/ 153908 w 7435173"/>
              <a:gd name="connsiteY42" fmla="*/ 298764 h 3331675"/>
              <a:gd name="connsiteX43" fmla="*/ 135802 w 7435173"/>
              <a:gd name="connsiteY43" fmla="*/ 325924 h 3331675"/>
              <a:gd name="connsiteX44" fmla="*/ 108641 w 7435173"/>
              <a:gd name="connsiteY44" fmla="*/ 380245 h 3331675"/>
              <a:gd name="connsiteX45" fmla="*/ 99588 w 7435173"/>
              <a:gd name="connsiteY45" fmla="*/ 796705 h 3331675"/>
              <a:gd name="connsiteX46" fmla="*/ 72427 w 7435173"/>
              <a:gd name="connsiteY46" fmla="*/ 878186 h 3331675"/>
              <a:gd name="connsiteX47" fmla="*/ 54320 w 7435173"/>
              <a:gd name="connsiteY47" fmla="*/ 932507 h 3331675"/>
              <a:gd name="connsiteX48" fmla="*/ 45267 w 7435173"/>
              <a:gd name="connsiteY48" fmla="*/ 959667 h 3331675"/>
              <a:gd name="connsiteX49" fmla="*/ 27160 w 7435173"/>
              <a:gd name="connsiteY49" fmla="*/ 1023041 h 3331675"/>
              <a:gd name="connsiteX50" fmla="*/ 18107 w 7435173"/>
              <a:gd name="connsiteY50" fmla="*/ 1095469 h 3331675"/>
              <a:gd name="connsiteX51" fmla="*/ 0 w 7435173"/>
              <a:gd name="connsiteY51" fmla="*/ 1367073 h 3331675"/>
              <a:gd name="connsiteX52" fmla="*/ 9053 w 7435173"/>
              <a:gd name="connsiteY52" fmla="*/ 1638677 h 3331675"/>
              <a:gd name="connsiteX53" fmla="*/ 27160 w 7435173"/>
              <a:gd name="connsiteY53" fmla="*/ 1801639 h 3331675"/>
              <a:gd name="connsiteX54" fmla="*/ 36213 w 7435173"/>
              <a:gd name="connsiteY54" fmla="*/ 1955548 h 3331675"/>
              <a:gd name="connsiteX55" fmla="*/ 45267 w 7435173"/>
              <a:gd name="connsiteY55" fmla="*/ 1982709 h 3331675"/>
              <a:gd name="connsiteX56" fmla="*/ 54320 w 7435173"/>
              <a:gd name="connsiteY56" fmla="*/ 2046083 h 3331675"/>
              <a:gd name="connsiteX57" fmla="*/ 99588 w 7435173"/>
              <a:gd name="connsiteY57" fmla="*/ 2127564 h 3331675"/>
              <a:gd name="connsiteX58" fmla="*/ 117695 w 7435173"/>
              <a:gd name="connsiteY58" fmla="*/ 2154724 h 3331675"/>
              <a:gd name="connsiteX59" fmla="*/ 126748 w 7435173"/>
              <a:gd name="connsiteY59" fmla="*/ 2181885 h 3331675"/>
              <a:gd name="connsiteX60" fmla="*/ 153908 w 7435173"/>
              <a:gd name="connsiteY60" fmla="*/ 2199992 h 3331675"/>
              <a:gd name="connsiteX61" fmla="*/ 181069 w 7435173"/>
              <a:gd name="connsiteY61" fmla="*/ 2227152 h 3331675"/>
              <a:gd name="connsiteX62" fmla="*/ 226336 w 7435173"/>
              <a:gd name="connsiteY62" fmla="*/ 2263366 h 3331675"/>
              <a:gd name="connsiteX63" fmla="*/ 280657 w 7435173"/>
              <a:gd name="connsiteY63" fmla="*/ 2299580 h 3331675"/>
              <a:gd name="connsiteX64" fmla="*/ 371192 w 7435173"/>
              <a:gd name="connsiteY64" fmla="*/ 2353901 h 3331675"/>
              <a:gd name="connsiteX65" fmla="*/ 398352 w 7435173"/>
              <a:gd name="connsiteY65" fmla="*/ 2372008 h 3331675"/>
              <a:gd name="connsiteX66" fmla="*/ 452673 w 7435173"/>
              <a:gd name="connsiteY66" fmla="*/ 2390114 h 3331675"/>
              <a:gd name="connsiteX67" fmla="*/ 479833 w 7435173"/>
              <a:gd name="connsiteY67" fmla="*/ 2408221 h 3331675"/>
              <a:gd name="connsiteX68" fmla="*/ 543208 w 7435173"/>
              <a:gd name="connsiteY68" fmla="*/ 2426328 h 3331675"/>
              <a:gd name="connsiteX69" fmla="*/ 615635 w 7435173"/>
              <a:gd name="connsiteY69" fmla="*/ 2444435 h 3331675"/>
              <a:gd name="connsiteX70" fmla="*/ 651849 w 7435173"/>
              <a:gd name="connsiteY70" fmla="*/ 2462542 h 3331675"/>
              <a:gd name="connsiteX71" fmla="*/ 688063 w 7435173"/>
              <a:gd name="connsiteY71" fmla="*/ 2471596 h 3331675"/>
              <a:gd name="connsiteX72" fmla="*/ 715223 w 7435173"/>
              <a:gd name="connsiteY72" fmla="*/ 2480649 h 3331675"/>
              <a:gd name="connsiteX73" fmla="*/ 814811 w 7435173"/>
              <a:gd name="connsiteY73" fmla="*/ 2507810 h 3331675"/>
              <a:gd name="connsiteX74" fmla="*/ 841972 w 7435173"/>
              <a:gd name="connsiteY74" fmla="*/ 2525916 h 3331675"/>
              <a:gd name="connsiteX75" fmla="*/ 896293 w 7435173"/>
              <a:gd name="connsiteY75" fmla="*/ 2544023 h 3331675"/>
              <a:gd name="connsiteX76" fmla="*/ 923453 w 7435173"/>
              <a:gd name="connsiteY76" fmla="*/ 2562130 h 3331675"/>
              <a:gd name="connsiteX77" fmla="*/ 950613 w 7435173"/>
              <a:gd name="connsiteY77" fmla="*/ 2589291 h 3331675"/>
              <a:gd name="connsiteX78" fmla="*/ 1041148 w 7435173"/>
              <a:gd name="connsiteY78" fmla="*/ 2616451 h 3331675"/>
              <a:gd name="connsiteX79" fmla="*/ 1068308 w 7435173"/>
              <a:gd name="connsiteY79" fmla="*/ 2625505 h 3331675"/>
              <a:gd name="connsiteX80" fmla="*/ 1149790 w 7435173"/>
              <a:gd name="connsiteY80" fmla="*/ 2643612 h 3331675"/>
              <a:gd name="connsiteX81" fmla="*/ 1213164 w 7435173"/>
              <a:gd name="connsiteY81" fmla="*/ 2670772 h 3331675"/>
              <a:gd name="connsiteX82" fmla="*/ 1240324 w 7435173"/>
              <a:gd name="connsiteY82" fmla="*/ 2679825 h 3331675"/>
              <a:gd name="connsiteX83" fmla="*/ 1312752 w 7435173"/>
              <a:gd name="connsiteY83" fmla="*/ 2697932 h 3331675"/>
              <a:gd name="connsiteX84" fmla="*/ 1348966 w 7435173"/>
              <a:gd name="connsiteY84" fmla="*/ 2706986 h 3331675"/>
              <a:gd name="connsiteX85" fmla="*/ 1385180 w 7435173"/>
              <a:gd name="connsiteY85" fmla="*/ 2716039 h 3331675"/>
              <a:gd name="connsiteX86" fmla="*/ 1439501 w 7435173"/>
              <a:gd name="connsiteY86" fmla="*/ 2734146 h 3331675"/>
              <a:gd name="connsiteX87" fmla="*/ 1511928 w 7435173"/>
              <a:gd name="connsiteY87" fmla="*/ 2752253 h 3331675"/>
              <a:gd name="connsiteX88" fmla="*/ 1548142 w 7435173"/>
              <a:gd name="connsiteY88" fmla="*/ 2770360 h 3331675"/>
              <a:gd name="connsiteX89" fmla="*/ 1620570 w 7435173"/>
              <a:gd name="connsiteY89" fmla="*/ 2788467 h 3331675"/>
              <a:gd name="connsiteX90" fmla="*/ 1711105 w 7435173"/>
              <a:gd name="connsiteY90" fmla="*/ 2806574 h 3331675"/>
              <a:gd name="connsiteX91" fmla="*/ 1747318 w 7435173"/>
              <a:gd name="connsiteY91" fmla="*/ 2815627 h 3331675"/>
              <a:gd name="connsiteX92" fmla="*/ 1828800 w 7435173"/>
              <a:gd name="connsiteY92" fmla="*/ 2842788 h 3331675"/>
              <a:gd name="connsiteX93" fmla="*/ 1901227 w 7435173"/>
              <a:gd name="connsiteY93" fmla="*/ 2860895 h 3331675"/>
              <a:gd name="connsiteX94" fmla="*/ 1928388 w 7435173"/>
              <a:gd name="connsiteY94" fmla="*/ 2879002 h 3331675"/>
              <a:gd name="connsiteX95" fmla="*/ 1973655 w 7435173"/>
              <a:gd name="connsiteY95" fmla="*/ 2888055 h 3331675"/>
              <a:gd name="connsiteX96" fmla="*/ 2000815 w 7435173"/>
              <a:gd name="connsiteY96" fmla="*/ 2897109 h 3331675"/>
              <a:gd name="connsiteX97" fmla="*/ 2073243 w 7435173"/>
              <a:gd name="connsiteY97" fmla="*/ 2915215 h 3331675"/>
              <a:gd name="connsiteX98" fmla="*/ 2109457 w 7435173"/>
              <a:gd name="connsiteY98" fmla="*/ 2924269 h 3331675"/>
              <a:gd name="connsiteX99" fmla="*/ 2154724 w 7435173"/>
              <a:gd name="connsiteY99" fmla="*/ 2942376 h 3331675"/>
              <a:gd name="connsiteX100" fmla="*/ 2245259 w 7435173"/>
              <a:gd name="connsiteY100" fmla="*/ 2960483 h 3331675"/>
              <a:gd name="connsiteX101" fmla="*/ 2326740 w 7435173"/>
              <a:gd name="connsiteY101" fmla="*/ 2987643 h 3331675"/>
              <a:gd name="connsiteX102" fmla="*/ 2399168 w 7435173"/>
              <a:gd name="connsiteY102" fmla="*/ 3005750 h 3331675"/>
              <a:gd name="connsiteX103" fmla="*/ 2435382 w 7435173"/>
              <a:gd name="connsiteY103" fmla="*/ 3023857 h 3331675"/>
              <a:gd name="connsiteX104" fmla="*/ 2589291 w 7435173"/>
              <a:gd name="connsiteY104" fmla="*/ 3041964 h 3331675"/>
              <a:gd name="connsiteX105" fmla="*/ 2679825 w 7435173"/>
              <a:gd name="connsiteY105" fmla="*/ 3069124 h 3331675"/>
              <a:gd name="connsiteX106" fmla="*/ 2734146 w 7435173"/>
              <a:gd name="connsiteY106" fmla="*/ 3087231 h 3331675"/>
              <a:gd name="connsiteX107" fmla="*/ 2770360 w 7435173"/>
              <a:gd name="connsiteY107" fmla="*/ 3096285 h 3331675"/>
              <a:gd name="connsiteX108" fmla="*/ 2797520 w 7435173"/>
              <a:gd name="connsiteY108" fmla="*/ 3105338 h 3331675"/>
              <a:gd name="connsiteX109" fmla="*/ 2915215 w 7435173"/>
              <a:gd name="connsiteY109" fmla="*/ 3132499 h 3331675"/>
              <a:gd name="connsiteX110" fmla="*/ 2942376 w 7435173"/>
              <a:gd name="connsiteY110" fmla="*/ 3150606 h 3331675"/>
              <a:gd name="connsiteX111" fmla="*/ 3041964 w 7435173"/>
              <a:gd name="connsiteY111" fmla="*/ 3177766 h 3331675"/>
              <a:gd name="connsiteX112" fmla="*/ 3096285 w 7435173"/>
              <a:gd name="connsiteY112" fmla="*/ 3186819 h 3331675"/>
              <a:gd name="connsiteX113" fmla="*/ 3159659 w 7435173"/>
              <a:gd name="connsiteY113" fmla="*/ 3204926 h 3331675"/>
              <a:gd name="connsiteX114" fmla="*/ 3186819 w 7435173"/>
              <a:gd name="connsiteY114" fmla="*/ 3213980 h 3331675"/>
              <a:gd name="connsiteX115" fmla="*/ 3223033 w 7435173"/>
              <a:gd name="connsiteY115" fmla="*/ 3223033 h 3331675"/>
              <a:gd name="connsiteX116" fmla="*/ 3250194 w 7435173"/>
              <a:gd name="connsiteY116" fmla="*/ 3232087 h 3331675"/>
              <a:gd name="connsiteX117" fmla="*/ 3331675 w 7435173"/>
              <a:gd name="connsiteY117" fmla="*/ 3250194 h 3331675"/>
              <a:gd name="connsiteX118" fmla="*/ 3449370 w 7435173"/>
              <a:gd name="connsiteY118" fmla="*/ 3277354 h 3331675"/>
              <a:gd name="connsiteX119" fmla="*/ 3585172 w 7435173"/>
              <a:gd name="connsiteY119" fmla="*/ 3295461 h 3331675"/>
              <a:gd name="connsiteX120" fmla="*/ 3675707 w 7435173"/>
              <a:gd name="connsiteY120" fmla="*/ 3304514 h 3331675"/>
              <a:gd name="connsiteX121" fmla="*/ 3748134 w 7435173"/>
              <a:gd name="connsiteY121" fmla="*/ 3313568 h 3331675"/>
              <a:gd name="connsiteX122" fmla="*/ 4662534 w 7435173"/>
              <a:gd name="connsiteY122" fmla="*/ 3322621 h 3331675"/>
              <a:gd name="connsiteX123" fmla="*/ 6083928 w 7435173"/>
              <a:gd name="connsiteY123" fmla="*/ 3331675 h 3331675"/>
              <a:gd name="connsiteX124" fmla="*/ 6400800 w 7435173"/>
              <a:gd name="connsiteY124" fmla="*/ 3322621 h 3331675"/>
              <a:gd name="connsiteX125" fmla="*/ 6554708 w 7435173"/>
              <a:gd name="connsiteY125" fmla="*/ 3313568 h 3331675"/>
              <a:gd name="connsiteX126" fmla="*/ 6808206 w 7435173"/>
              <a:gd name="connsiteY126" fmla="*/ 3304514 h 3331675"/>
              <a:gd name="connsiteX127" fmla="*/ 6980221 w 7435173"/>
              <a:gd name="connsiteY127" fmla="*/ 3286408 h 3331675"/>
              <a:gd name="connsiteX128" fmla="*/ 7007382 w 7435173"/>
              <a:gd name="connsiteY128" fmla="*/ 3268301 h 3331675"/>
              <a:gd name="connsiteX129" fmla="*/ 7016435 w 7435173"/>
              <a:gd name="connsiteY129" fmla="*/ 3241140 h 3331675"/>
              <a:gd name="connsiteX130" fmla="*/ 7043596 w 7435173"/>
              <a:gd name="connsiteY130" fmla="*/ 3232087 h 3331675"/>
              <a:gd name="connsiteX131" fmla="*/ 7070756 w 7435173"/>
              <a:gd name="connsiteY131" fmla="*/ 3213980 h 3331675"/>
              <a:gd name="connsiteX132" fmla="*/ 7106970 w 7435173"/>
              <a:gd name="connsiteY132" fmla="*/ 3177766 h 3331675"/>
              <a:gd name="connsiteX133" fmla="*/ 7125077 w 7435173"/>
              <a:gd name="connsiteY133" fmla="*/ 3150606 h 3331675"/>
              <a:gd name="connsiteX134" fmla="*/ 7134130 w 7435173"/>
              <a:gd name="connsiteY134" fmla="*/ 3123445 h 3331675"/>
              <a:gd name="connsiteX135" fmla="*/ 7161291 w 7435173"/>
              <a:gd name="connsiteY135" fmla="*/ 3105338 h 3331675"/>
              <a:gd name="connsiteX136" fmla="*/ 7179398 w 7435173"/>
              <a:gd name="connsiteY136" fmla="*/ 3051017 h 3331675"/>
              <a:gd name="connsiteX137" fmla="*/ 7197505 w 7435173"/>
              <a:gd name="connsiteY137" fmla="*/ 3023857 h 3331675"/>
              <a:gd name="connsiteX138" fmla="*/ 7215611 w 7435173"/>
              <a:gd name="connsiteY138" fmla="*/ 2915215 h 3331675"/>
              <a:gd name="connsiteX139" fmla="*/ 7233718 w 7435173"/>
              <a:gd name="connsiteY139" fmla="*/ 2815627 h 3331675"/>
              <a:gd name="connsiteX140" fmla="*/ 7242772 w 7435173"/>
              <a:gd name="connsiteY140" fmla="*/ 2480649 h 3331675"/>
              <a:gd name="connsiteX141" fmla="*/ 7260879 w 7435173"/>
              <a:gd name="connsiteY141" fmla="*/ 2362954 h 3331675"/>
              <a:gd name="connsiteX142" fmla="*/ 7278986 w 7435173"/>
              <a:gd name="connsiteY142" fmla="*/ 2163778 h 3331675"/>
              <a:gd name="connsiteX143" fmla="*/ 7297093 w 7435173"/>
              <a:gd name="connsiteY143" fmla="*/ 2100404 h 3331675"/>
              <a:gd name="connsiteX144" fmla="*/ 7306146 w 7435173"/>
              <a:gd name="connsiteY144" fmla="*/ 2027976 h 3331675"/>
              <a:gd name="connsiteX145" fmla="*/ 7315200 w 7435173"/>
              <a:gd name="connsiteY145" fmla="*/ 1982709 h 3331675"/>
              <a:gd name="connsiteX146" fmla="*/ 7333307 w 7435173"/>
              <a:gd name="connsiteY146" fmla="*/ 1846907 h 3331675"/>
              <a:gd name="connsiteX147" fmla="*/ 7351413 w 7435173"/>
              <a:gd name="connsiteY147" fmla="*/ 1629623 h 3331675"/>
              <a:gd name="connsiteX148" fmla="*/ 7360467 w 7435173"/>
              <a:gd name="connsiteY148" fmla="*/ 1575303 h 3331675"/>
              <a:gd name="connsiteX149" fmla="*/ 7369520 w 7435173"/>
              <a:gd name="connsiteY149" fmla="*/ 1530035 h 3331675"/>
              <a:gd name="connsiteX150" fmla="*/ 7378574 w 7435173"/>
              <a:gd name="connsiteY150" fmla="*/ 1439501 h 3331675"/>
              <a:gd name="connsiteX151" fmla="*/ 7396681 w 7435173"/>
              <a:gd name="connsiteY151" fmla="*/ 1367073 h 3331675"/>
              <a:gd name="connsiteX152" fmla="*/ 7414788 w 7435173"/>
              <a:gd name="connsiteY152" fmla="*/ 1294645 h 3331675"/>
              <a:gd name="connsiteX153" fmla="*/ 7432895 w 7435173"/>
              <a:gd name="connsiteY153" fmla="*/ 1240324 h 3331675"/>
              <a:gd name="connsiteX154" fmla="*/ 7359548 w 7435173"/>
              <a:gd name="connsiteY154" fmla="*/ 543934 h 3331675"/>
              <a:gd name="connsiteX155" fmla="*/ 7369520 w 7435173"/>
              <a:gd name="connsiteY155" fmla="*/ 461726 h 3331675"/>
              <a:gd name="connsiteX156" fmla="*/ 7351413 w 7435173"/>
              <a:gd name="connsiteY156" fmla="*/ 434566 h 3331675"/>
              <a:gd name="connsiteX0" fmla="*/ 7351413 w 7415007"/>
              <a:gd name="connsiteY0" fmla="*/ 434566 h 3331675"/>
              <a:gd name="connsiteX1" fmla="*/ 7351413 w 7415007"/>
              <a:gd name="connsiteY1" fmla="*/ 434566 h 3331675"/>
              <a:gd name="connsiteX2" fmla="*/ 7288039 w 7415007"/>
              <a:gd name="connsiteY2" fmla="*/ 389299 h 3331675"/>
              <a:gd name="connsiteX3" fmla="*/ 7233718 w 7415007"/>
              <a:gd name="connsiteY3" fmla="*/ 334978 h 3331675"/>
              <a:gd name="connsiteX4" fmla="*/ 7179398 w 7415007"/>
              <a:gd name="connsiteY4" fmla="*/ 307817 h 3331675"/>
              <a:gd name="connsiteX5" fmla="*/ 7106970 w 7415007"/>
              <a:gd name="connsiteY5" fmla="*/ 289711 h 3331675"/>
              <a:gd name="connsiteX6" fmla="*/ 7070756 w 7415007"/>
              <a:gd name="connsiteY6" fmla="*/ 280657 h 3331675"/>
              <a:gd name="connsiteX7" fmla="*/ 6880633 w 7415007"/>
              <a:gd name="connsiteY7" fmla="*/ 262550 h 3331675"/>
              <a:gd name="connsiteX8" fmla="*/ 6817259 w 7415007"/>
              <a:gd name="connsiteY8" fmla="*/ 253497 h 3331675"/>
              <a:gd name="connsiteX9" fmla="*/ 6690510 w 7415007"/>
              <a:gd name="connsiteY9" fmla="*/ 244443 h 3331675"/>
              <a:gd name="connsiteX10" fmla="*/ 6627136 w 7415007"/>
              <a:gd name="connsiteY10" fmla="*/ 235390 h 3331675"/>
              <a:gd name="connsiteX11" fmla="*/ 6545655 w 7415007"/>
              <a:gd name="connsiteY11" fmla="*/ 226336 h 3331675"/>
              <a:gd name="connsiteX12" fmla="*/ 6437013 w 7415007"/>
              <a:gd name="connsiteY12" fmla="*/ 208229 h 3331675"/>
              <a:gd name="connsiteX13" fmla="*/ 6074875 w 7415007"/>
              <a:gd name="connsiteY13" fmla="*/ 190122 h 3331675"/>
              <a:gd name="connsiteX14" fmla="*/ 5975287 w 7415007"/>
              <a:gd name="connsiteY14" fmla="*/ 172015 h 3331675"/>
              <a:gd name="connsiteX15" fmla="*/ 5939073 w 7415007"/>
              <a:gd name="connsiteY15" fmla="*/ 162962 h 3331675"/>
              <a:gd name="connsiteX16" fmla="*/ 5884752 w 7415007"/>
              <a:gd name="connsiteY16" fmla="*/ 144855 h 3331675"/>
              <a:gd name="connsiteX17" fmla="*/ 5821378 w 7415007"/>
              <a:gd name="connsiteY17" fmla="*/ 135802 h 3331675"/>
              <a:gd name="connsiteX18" fmla="*/ 5758004 w 7415007"/>
              <a:gd name="connsiteY18" fmla="*/ 117695 h 3331675"/>
              <a:gd name="connsiteX19" fmla="*/ 5649362 w 7415007"/>
              <a:gd name="connsiteY19" fmla="*/ 108641 h 3331675"/>
              <a:gd name="connsiteX20" fmla="*/ 5567881 w 7415007"/>
              <a:gd name="connsiteY20" fmla="*/ 99588 h 3331675"/>
              <a:gd name="connsiteX21" fmla="*/ 4291342 w 7415007"/>
              <a:gd name="connsiteY21" fmla="*/ 90534 h 3331675"/>
              <a:gd name="connsiteX22" fmla="*/ 4155540 w 7415007"/>
              <a:gd name="connsiteY22" fmla="*/ 72427 h 3331675"/>
              <a:gd name="connsiteX23" fmla="*/ 4028792 w 7415007"/>
              <a:gd name="connsiteY23" fmla="*/ 63374 h 3331675"/>
              <a:gd name="connsiteX24" fmla="*/ 3874883 w 7415007"/>
              <a:gd name="connsiteY24" fmla="*/ 45267 h 3331675"/>
              <a:gd name="connsiteX25" fmla="*/ 1982708 w 7415007"/>
              <a:gd name="connsiteY25" fmla="*/ 36214 h 3331675"/>
              <a:gd name="connsiteX26" fmla="*/ 1774479 w 7415007"/>
              <a:gd name="connsiteY26" fmla="*/ 9053 h 3331675"/>
              <a:gd name="connsiteX27" fmla="*/ 1647730 w 7415007"/>
              <a:gd name="connsiteY27" fmla="*/ 0 h 3331675"/>
              <a:gd name="connsiteX28" fmla="*/ 1176950 w 7415007"/>
              <a:gd name="connsiteY28" fmla="*/ 9053 h 3331675"/>
              <a:gd name="connsiteX29" fmla="*/ 1104522 w 7415007"/>
              <a:gd name="connsiteY29" fmla="*/ 27160 h 3331675"/>
              <a:gd name="connsiteX30" fmla="*/ 995881 w 7415007"/>
              <a:gd name="connsiteY30" fmla="*/ 45267 h 3331675"/>
              <a:gd name="connsiteX31" fmla="*/ 742384 w 7415007"/>
              <a:gd name="connsiteY31" fmla="*/ 63374 h 3331675"/>
              <a:gd name="connsiteX32" fmla="*/ 642796 w 7415007"/>
              <a:gd name="connsiteY32" fmla="*/ 81481 h 3331675"/>
              <a:gd name="connsiteX33" fmla="*/ 597528 w 7415007"/>
              <a:gd name="connsiteY33" fmla="*/ 90534 h 3331675"/>
              <a:gd name="connsiteX34" fmla="*/ 561314 w 7415007"/>
              <a:gd name="connsiteY34" fmla="*/ 99588 h 3331675"/>
              <a:gd name="connsiteX35" fmla="*/ 506994 w 7415007"/>
              <a:gd name="connsiteY35" fmla="*/ 108641 h 3331675"/>
              <a:gd name="connsiteX36" fmla="*/ 425512 w 7415007"/>
              <a:gd name="connsiteY36" fmla="*/ 135802 h 3331675"/>
              <a:gd name="connsiteX37" fmla="*/ 398352 w 7415007"/>
              <a:gd name="connsiteY37" fmla="*/ 144855 h 3331675"/>
              <a:gd name="connsiteX38" fmla="*/ 371192 w 7415007"/>
              <a:gd name="connsiteY38" fmla="*/ 153909 h 3331675"/>
              <a:gd name="connsiteX39" fmla="*/ 307817 w 7415007"/>
              <a:gd name="connsiteY39" fmla="*/ 172015 h 3331675"/>
              <a:gd name="connsiteX40" fmla="*/ 217283 w 7415007"/>
              <a:gd name="connsiteY40" fmla="*/ 226336 h 3331675"/>
              <a:gd name="connsiteX41" fmla="*/ 190122 w 7415007"/>
              <a:gd name="connsiteY41" fmla="*/ 244443 h 3331675"/>
              <a:gd name="connsiteX42" fmla="*/ 153908 w 7415007"/>
              <a:gd name="connsiteY42" fmla="*/ 298764 h 3331675"/>
              <a:gd name="connsiteX43" fmla="*/ 135802 w 7415007"/>
              <a:gd name="connsiteY43" fmla="*/ 325924 h 3331675"/>
              <a:gd name="connsiteX44" fmla="*/ 108641 w 7415007"/>
              <a:gd name="connsiteY44" fmla="*/ 380245 h 3331675"/>
              <a:gd name="connsiteX45" fmla="*/ 99588 w 7415007"/>
              <a:gd name="connsiteY45" fmla="*/ 796705 h 3331675"/>
              <a:gd name="connsiteX46" fmla="*/ 72427 w 7415007"/>
              <a:gd name="connsiteY46" fmla="*/ 878186 h 3331675"/>
              <a:gd name="connsiteX47" fmla="*/ 54320 w 7415007"/>
              <a:gd name="connsiteY47" fmla="*/ 932507 h 3331675"/>
              <a:gd name="connsiteX48" fmla="*/ 45267 w 7415007"/>
              <a:gd name="connsiteY48" fmla="*/ 959667 h 3331675"/>
              <a:gd name="connsiteX49" fmla="*/ 27160 w 7415007"/>
              <a:gd name="connsiteY49" fmla="*/ 1023041 h 3331675"/>
              <a:gd name="connsiteX50" fmla="*/ 18107 w 7415007"/>
              <a:gd name="connsiteY50" fmla="*/ 1095469 h 3331675"/>
              <a:gd name="connsiteX51" fmla="*/ 0 w 7415007"/>
              <a:gd name="connsiteY51" fmla="*/ 1367073 h 3331675"/>
              <a:gd name="connsiteX52" fmla="*/ 9053 w 7415007"/>
              <a:gd name="connsiteY52" fmla="*/ 1638677 h 3331675"/>
              <a:gd name="connsiteX53" fmla="*/ 27160 w 7415007"/>
              <a:gd name="connsiteY53" fmla="*/ 1801639 h 3331675"/>
              <a:gd name="connsiteX54" fmla="*/ 36213 w 7415007"/>
              <a:gd name="connsiteY54" fmla="*/ 1955548 h 3331675"/>
              <a:gd name="connsiteX55" fmla="*/ 45267 w 7415007"/>
              <a:gd name="connsiteY55" fmla="*/ 1982709 h 3331675"/>
              <a:gd name="connsiteX56" fmla="*/ 54320 w 7415007"/>
              <a:gd name="connsiteY56" fmla="*/ 2046083 h 3331675"/>
              <a:gd name="connsiteX57" fmla="*/ 99588 w 7415007"/>
              <a:gd name="connsiteY57" fmla="*/ 2127564 h 3331675"/>
              <a:gd name="connsiteX58" fmla="*/ 117695 w 7415007"/>
              <a:gd name="connsiteY58" fmla="*/ 2154724 h 3331675"/>
              <a:gd name="connsiteX59" fmla="*/ 126748 w 7415007"/>
              <a:gd name="connsiteY59" fmla="*/ 2181885 h 3331675"/>
              <a:gd name="connsiteX60" fmla="*/ 153908 w 7415007"/>
              <a:gd name="connsiteY60" fmla="*/ 2199992 h 3331675"/>
              <a:gd name="connsiteX61" fmla="*/ 181069 w 7415007"/>
              <a:gd name="connsiteY61" fmla="*/ 2227152 h 3331675"/>
              <a:gd name="connsiteX62" fmla="*/ 226336 w 7415007"/>
              <a:gd name="connsiteY62" fmla="*/ 2263366 h 3331675"/>
              <a:gd name="connsiteX63" fmla="*/ 280657 w 7415007"/>
              <a:gd name="connsiteY63" fmla="*/ 2299580 h 3331675"/>
              <a:gd name="connsiteX64" fmla="*/ 371192 w 7415007"/>
              <a:gd name="connsiteY64" fmla="*/ 2353901 h 3331675"/>
              <a:gd name="connsiteX65" fmla="*/ 398352 w 7415007"/>
              <a:gd name="connsiteY65" fmla="*/ 2372008 h 3331675"/>
              <a:gd name="connsiteX66" fmla="*/ 452673 w 7415007"/>
              <a:gd name="connsiteY66" fmla="*/ 2390114 h 3331675"/>
              <a:gd name="connsiteX67" fmla="*/ 479833 w 7415007"/>
              <a:gd name="connsiteY67" fmla="*/ 2408221 h 3331675"/>
              <a:gd name="connsiteX68" fmla="*/ 543208 w 7415007"/>
              <a:gd name="connsiteY68" fmla="*/ 2426328 h 3331675"/>
              <a:gd name="connsiteX69" fmla="*/ 615635 w 7415007"/>
              <a:gd name="connsiteY69" fmla="*/ 2444435 h 3331675"/>
              <a:gd name="connsiteX70" fmla="*/ 651849 w 7415007"/>
              <a:gd name="connsiteY70" fmla="*/ 2462542 h 3331675"/>
              <a:gd name="connsiteX71" fmla="*/ 688063 w 7415007"/>
              <a:gd name="connsiteY71" fmla="*/ 2471596 h 3331675"/>
              <a:gd name="connsiteX72" fmla="*/ 715223 w 7415007"/>
              <a:gd name="connsiteY72" fmla="*/ 2480649 h 3331675"/>
              <a:gd name="connsiteX73" fmla="*/ 814811 w 7415007"/>
              <a:gd name="connsiteY73" fmla="*/ 2507810 h 3331675"/>
              <a:gd name="connsiteX74" fmla="*/ 841972 w 7415007"/>
              <a:gd name="connsiteY74" fmla="*/ 2525916 h 3331675"/>
              <a:gd name="connsiteX75" fmla="*/ 896293 w 7415007"/>
              <a:gd name="connsiteY75" fmla="*/ 2544023 h 3331675"/>
              <a:gd name="connsiteX76" fmla="*/ 923453 w 7415007"/>
              <a:gd name="connsiteY76" fmla="*/ 2562130 h 3331675"/>
              <a:gd name="connsiteX77" fmla="*/ 950613 w 7415007"/>
              <a:gd name="connsiteY77" fmla="*/ 2589291 h 3331675"/>
              <a:gd name="connsiteX78" fmla="*/ 1041148 w 7415007"/>
              <a:gd name="connsiteY78" fmla="*/ 2616451 h 3331675"/>
              <a:gd name="connsiteX79" fmla="*/ 1068308 w 7415007"/>
              <a:gd name="connsiteY79" fmla="*/ 2625505 h 3331675"/>
              <a:gd name="connsiteX80" fmla="*/ 1149790 w 7415007"/>
              <a:gd name="connsiteY80" fmla="*/ 2643612 h 3331675"/>
              <a:gd name="connsiteX81" fmla="*/ 1213164 w 7415007"/>
              <a:gd name="connsiteY81" fmla="*/ 2670772 h 3331675"/>
              <a:gd name="connsiteX82" fmla="*/ 1240324 w 7415007"/>
              <a:gd name="connsiteY82" fmla="*/ 2679825 h 3331675"/>
              <a:gd name="connsiteX83" fmla="*/ 1312752 w 7415007"/>
              <a:gd name="connsiteY83" fmla="*/ 2697932 h 3331675"/>
              <a:gd name="connsiteX84" fmla="*/ 1348966 w 7415007"/>
              <a:gd name="connsiteY84" fmla="*/ 2706986 h 3331675"/>
              <a:gd name="connsiteX85" fmla="*/ 1385180 w 7415007"/>
              <a:gd name="connsiteY85" fmla="*/ 2716039 h 3331675"/>
              <a:gd name="connsiteX86" fmla="*/ 1439501 w 7415007"/>
              <a:gd name="connsiteY86" fmla="*/ 2734146 h 3331675"/>
              <a:gd name="connsiteX87" fmla="*/ 1511928 w 7415007"/>
              <a:gd name="connsiteY87" fmla="*/ 2752253 h 3331675"/>
              <a:gd name="connsiteX88" fmla="*/ 1548142 w 7415007"/>
              <a:gd name="connsiteY88" fmla="*/ 2770360 h 3331675"/>
              <a:gd name="connsiteX89" fmla="*/ 1620570 w 7415007"/>
              <a:gd name="connsiteY89" fmla="*/ 2788467 h 3331675"/>
              <a:gd name="connsiteX90" fmla="*/ 1711105 w 7415007"/>
              <a:gd name="connsiteY90" fmla="*/ 2806574 h 3331675"/>
              <a:gd name="connsiteX91" fmla="*/ 1747318 w 7415007"/>
              <a:gd name="connsiteY91" fmla="*/ 2815627 h 3331675"/>
              <a:gd name="connsiteX92" fmla="*/ 1828800 w 7415007"/>
              <a:gd name="connsiteY92" fmla="*/ 2842788 h 3331675"/>
              <a:gd name="connsiteX93" fmla="*/ 1901227 w 7415007"/>
              <a:gd name="connsiteY93" fmla="*/ 2860895 h 3331675"/>
              <a:gd name="connsiteX94" fmla="*/ 1928388 w 7415007"/>
              <a:gd name="connsiteY94" fmla="*/ 2879002 h 3331675"/>
              <a:gd name="connsiteX95" fmla="*/ 1973655 w 7415007"/>
              <a:gd name="connsiteY95" fmla="*/ 2888055 h 3331675"/>
              <a:gd name="connsiteX96" fmla="*/ 2000815 w 7415007"/>
              <a:gd name="connsiteY96" fmla="*/ 2897109 h 3331675"/>
              <a:gd name="connsiteX97" fmla="*/ 2073243 w 7415007"/>
              <a:gd name="connsiteY97" fmla="*/ 2915215 h 3331675"/>
              <a:gd name="connsiteX98" fmla="*/ 2109457 w 7415007"/>
              <a:gd name="connsiteY98" fmla="*/ 2924269 h 3331675"/>
              <a:gd name="connsiteX99" fmla="*/ 2154724 w 7415007"/>
              <a:gd name="connsiteY99" fmla="*/ 2942376 h 3331675"/>
              <a:gd name="connsiteX100" fmla="*/ 2245259 w 7415007"/>
              <a:gd name="connsiteY100" fmla="*/ 2960483 h 3331675"/>
              <a:gd name="connsiteX101" fmla="*/ 2326740 w 7415007"/>
              <a:gd name="connsiteY101" fmla="*/ 2987643 h 3331675"/>
              <a:gd name="connsiteX102" fmla="*/ 2399168 w 7415007"/>
              <a:gd name="connsiteY102" fmla="*/ 3005750 h 3331675"/>
              <a:gd name="connsiteX103" fmla="*/ 2435382 w 7415007"/>
              <a:gd name="connsiteY103" fmla="*/ 3023857 h 3331675"/>
              <a:gd name="connsiteX104" fmla="*/ 2589291 w 7415007"/>
              <a:gd name="connsiteY104" fmla="*/ 3041964 h 3331675"/>
              <a:gd name="connsiteX105" fmla="*/ 2679825 w 7415007"/>
              <a:gd name="connsiteY105" fmla="*/ 3069124 h 3331675"/>
              <a:gd name="connsiteX106" fmla="*/ 2734146 w 7415007"/>
              <a:gd name="connsiteY106" fmla="*/ 3087231 h 3331675"/>
              <a:gd name="connsiteX107" fmla="*/ 2770360 w 7415007"/>
              <a:gd name="connsiteY107" fmla="*/ 3096285 h 3331675"/>
              <a:gd name="connsiteX108" fmla="*/ 2797520 w 7415007"/>
              <a:gd name="connsiteY108" fmla="*/ 3105338 h 3331675"/>
              <a:gd name="connsiteX109" fmla="*/ 2915215 w 7415007"/>
              <a:gd name="connsiteY109" fmla="*/ 3132499 h 3331675"/>
              <a:gd name="connsiteX110" fmla="*/ 2942376 w 7415007"/>
              <a:gd name="connsiteY110" fmla="*/ 3150606 h 3331675"/>
              <a:gd name="connsiteX111" fmla="*/ 3041964 w 7415007"/>
              <a:gd name="connsiteY111" fmla="*/ 3177766 h 3331675"/>
              <a:gd name="connsiteX112" fmla="*/ 3096285 w 7415007"/>
              <a:gd name="connsiteY112" fmla="*/ 3186819 h 3331675"/>
              <a:gd name="connsiteX113" fmla="*/ 3159659 w 7415007"/>
              <a:gd name="connsiteY113" fmla="*/ 3204926 h 3331675"/>
              <a:gd name="connsiteX114" fmla="*/ 3186819 w 7415007"/>
              <a:gd name="connsiteY114" fmla="*/ 3213980 h 3331675"/>
              <a:gd name="connsiteX115" fmla="*/ 3223033 w 7415007"/>
              <a:gd name="connsiteY115" fmla="*/ 3223033 h 3331675"/>
              <a:gd name="connsiteX116" fmla="*/ 3250194 w 7415007"/>
              <a:gd name="connsiteY116" fmla="*/ 3232087 h 3331675"/>
              <a:gd name="connsiteX117" fmla="*/ 3331675 w 7415007"/>
              <a:gd name="connsiteY117" fmla="*/ 3250194 h 3331675"/>
              <a:gd name="connsiteX118" fmla="*/ 3449370 w 7415007"/>
              <a:gd name="connsiteY118" fmla="*/ 3277354 h 3331675"/>
              <a:gd name="connsiteX119" fmla="*/ 3585172 w 7415007"/>
              <a:gd name="connsiteY119" fmla="*/ 3295461 h 3331675"/>
              <a:gd name="connsiteX120" fmla="*/ 3675707 w 7415007"/>
              <a:gd name="connsiteY120" fmla="*/ 3304514 h 3331675"/>
              <a:gd name="connsiteX121" fmla="*/ 3748134 w 7415007"/>
              <a:gd name="connsiteY121" fmla="*/ 3313568 h 3331675"/>
              <a:gd name="connsiteX122" fmla="*/ 4662534 w 7415007"/>
              <a:gd name="connsiteY122" fmla="*/ 3322621 h 3331675"/>
              <a:gd name="connsiteX123" fmla="*/ 6083928 w 7415007"/>
              <a:gd name="connsiteY123" fmla="*/ 3331675 h 3331675"/>
              <a:gd name="connsiteX124" fmla="*/ 6400800 w 7415007"/>
              <a:gd name="connsiteY124" fmla="*/ 3322621 h 3331675"/>
              <a:gd name="connsiteX125" fmla="*/ 6554708 w 7415007"/>
              <a:gd name="connsiteY125" fmla="*/ 3313568 h 3331675"/>
              <a:gd name="connsiteX126" fmla="*/ 6808206 w 7415007"/>
              <a:gd name="connsiteY126" fmla="*/ 3304514 h 3331675"/>
              <a:gd name="connsiteX127" fmla="*/ 6980221 w 7415007"/>
              <a:gd name="connsiteY127" fmla="*/ 3286408 h 3331675"/>
              <a:gd name="connsiteX128" fmla="*/ 7007382 w 7415007"/>
              <a:gd name="connsiteY128" fmla="*/ 3268301 h 3331675"/>
              <a:gd name="connsiteX129" fmla="*/ 7016435 w 7415007"/>
              <a:gd name="connsiteY129" fmla="*/ 3241140 h 3331675"/>
              <a:gd name="connsiteX130" fmla="*/ 7043596 w 7415007"/>
              <a:gd name="connsiteY130" fmla="*/ 3232087 h 3331675"/>
              <a:gd name="connsiteX131" fmla="*/ 7070756 w 7415007"/>
              <a:gd name="connsiteY131" fmla="*/ 3213980 h 3331675"/>
              <a:gd name="connsiteX132" fmla="*/ 7106970 w 7415007"/>
              <a:gd name="connsiteY132" fmla="*/ 3177766 h 3331675"/>
              <a:gd name="connsiteX133" fmla="*/ 7125077 w 7415007"/>
              <a:gd name="connsiteY133" fmla="*/ 3150606 h 3331675"/>
              <a:gd name="connsiteX134" fmla="*/ 7134130 w 7415007"/>
              <a:gd name="connsiteY134" fmla="*/ 3123445 h 3331675"/>
              <a:gd name="connsiteX135" fmla="*/ 7161291 w 7415007"/>
              <a:gd name="connsiteY135" fmla="*/ 3105338 h 3331675"/>
              <a:gd name="connsiteX136" fmla="*/ 7179398 w 7415007"/>
              <a:gd name="connsiteY136" fmla="*/ 3051017 h 3331675"/>
              <a:gd name="connsiteX137" fmla="*/ 7197505 w 7415007"/>
              <a:gd name="connsiteY137" fmla="*/ 3023857 h 3331675"/>
              <a:gd name="connsiteX138" fmla="*/ 7215611 w 7415007"/>
              <a:gd name="connsiteY138" fmla="*/ 2915215 h 3331675"/>
              <a:gd name="connsiteX139" fmla="*/ 7233718 w 7415007"/>
              <a:gd name="connsiteY139" fmla="*/ 2815627 h 3331675"/>
              <a:gd name="connsiteX140" fmla="*/ 7242772 w 7415007"/>
              <a:gd name="connsiteY140" fmla="*/ 2480649 h 3331675"/>
              <a:gd name="connsiteX141" fmla="*/ 7260879 w 7415007"/>
              <a:gd name="connsiteY141" fmla="*/ 2362954 h 3331675"/>
              <a:gd name="connsiteX142" fmla="*/ 7278986 w 7415007"/>
              <a:gd name="connsiteY142" fmla="*/ 2163778 h 3331675"/>
              <a:gd name="connsiteX143" fmla="*/ 7297093 w 7415007"/>
              <a:gd name="connsiteY143" fmla="*/ 2100404 h 3331675"/>
              <a:gd name="connsiteX144" fmla="*/ 7306146 w 7415007"/>
              <a:gd name="connsiteY144" fmla="*/ 2027976 h 3331675"/>
              <a:gd name="connsiteX145" fmla="*/ 7315200 w 7415007"/>
              <a:gd name="connsiteY145" fmla="*/ 1982709 h 3331675"/>
              <a:gd name="connsiteX146" fmla="*/ 7333307 w 7415007"/>
              <a:gd name="connsiteY146" fmla="*/ 1846907 h 3331675"/>
              <a:gd name="connsiteX147" fmla="*/ 7351413 w 7415007"/>
              <a:gd name="connsiteY147" fmla="*/ 1629623 h 3331675"/>
              <a:gd name="connsiteX148" fmla="*/ 7360467 w 7415007"/>
              <a:gd name="connsiteY148" fmla="*/ 1575303 h 3331675"/>
              <a:gd name="connsiteX149" fmla="*/ 7369520 w 7415007"/>
              <a:gd name="connsiteY149" fmla="*/ 1530035 h 3331675"/>
              <a:gd name="connsiteX150" fmla="*/ 7378574 w 7415007"/>
              <a:gd name="connsiteY150" fmla="*/ 1439501 h 3331675"/>
              <a:gd name="connsiteX151" fmla="*/ 7396681 w 7415007"/>
              <a:gd name="connsiteY151" fmla="*/ 1367073 h 3331675"/>
              <a:gd name="connsiteX152" fmla="*/ 7414788 w 7415007"/>
              <a:gd name="connsiteY152" fmla="*/ 1294645 h 3331675"/>
              <a:gd name="connsiteX153" fmla="*/ 7383996 w 7415007"/>
              <a:gd name="connsiteY153" fmla="*/ 1250103 h 3331675"/>
              <a:gd name="connsiteX154" fmla="*/ 7359548 w 7415007"/>
              <a:gd name="connsiteY154" fmla="*/ 543934 h 3331675"/>
              <a:gd name="connsiteX155" fmla="*/ 7369520 w 7415007"/>
              <a:gd name="connsiteY155" fmla="*/ 461726 h 3331675"/>
              <a:gd name="connsiteX156" fmla="*/ 7351413 w 7415007"/>
              <a:gd name="connsiteY156" fmla="*/ 434566 h 3331675"/>
              <a:gd name="connsiteX0" fmla="*/ 7351413 w 7414798"/>
              <a:gd name="connsiteY0" fmla="*/ 434566 h 3331675"/>
              <a:gd name="connsiteX1" fmla="*/ 7351413 w 7414798"/>
              <a:gd name="connsiteY1" fmla="*/ 434566 h 3331675"/>
              <a:gd name="connsiteX2" fmla="*/ 7288039 w 7414798"/>
              <a:gd name="connsiteY2" fmla="*/ 389299 h 3331675"/>
              <a:gd name="connsiteX3" fmla="*/ 7233718 w 7414798"/>
              <a:gd name="connsiteY3" fmla="*/ 334978 h 3331675"/>
              <a:gd name="connsiteX4" fmla="*/ 7179398 w 7414798"/>
              <a:gd name="connsiteY4" fmla="*/ 307817 h 3331675"/>
              <a:gd name="connsiteX5" fmla="*/ 7106970 w 7414798"/>
              <a:gd name="connsiteY5" fmla="*/ 289711 h 3331675"/>
              <a:gd name="connsiteX6" fmla="*/ 7070756 w 7414798"/>
              <a:gd name="connsiteY6" fmla="*/ 280657 h 3331675"/>
              <a:gd name="connsiteX7" fmla="*/ 6880633 w 7414798"/>
              <a:gd name="connsiteY7" fmla="*/ 262550 h 3331675"/>
              <a:gd name="connsiteX8" fmla="*/ 6817259 w 7414798"/>
              <a:gd name="connsiteY8" fmla="*/ 253497 h 3331675"/>
              <a:gd name="connsiteX9" fmla="*/ 6690510 w 7414798"/>
              <a:gd name="connsiteY9" fmla="*/ 244443 h 3331675"/>
              <a:gd name="connsiteX10" fmla="*/ 6627136 w 7414798"/>
              <a:gd name="connsiteY10" fmla="*/ 235390 h 3331675"/>
              <a:gd name="connsiteX11" fmla="*/ 6545655 w 7414798"/>
              <a:gd name="connsiteY11" fmla="*/ 226336 h 3331675"/>
              <a:gd name="connsiteX12" fmla="*/ 6437013 w 7414798"/>
              <a:gd name="connsiteY12" fmla="*/ 208229 h 3331675"/>
              <a:gd name="connsiteX13" fmla="*/ 6074875 w 7414798"/>
              <a:gd name="connsiteY13" fmla="*/ 190122 h 3331675"/>
              <a:gd name="connsiteX14" fmla="*/ 5975287 w 7414798"/>
              <a:gd name="connsiteY14" fmla="*/ 172015 h 3331675"/>
              <a:gd name="connsiteX15" fmla="*/ 5939073 w 7414798"/>
              <a:gd name="connsiteY15" fmla="*/ 162962 h 3331675"/>
              <a:gd name="connsiteX16" fmla="*/ 5884752 w 7414798"/>
              <a:gd name="connsiteY16" fmla="*/ 144855 h 3331675"/>
              <a:gd name="connsiteX17" fmla="*/ 5821378 w 7414798"/>
              <a:gd name="connsiteY17" fmla="*/ 135802 h 3331675"/>
              <a:gd name="connsiteX18" fmla="*/ 5758004 w 7414798"/>
              <a:gd name="connsiteY18" fmla="*/ 117695 h 3331675"/>
              <a:gd name="connsiteX19" fmla="*/ 5649362 w 7414798"/>
              <a:gd name="connsiteY19" fmla="*/ 108641 h 3331675"/>
              <a:gd name="connsiteX20" fmla="*/ 5567881 w 7414798"/>
              <a:gd name="connsiteY20" fmla="*/ 99588 h 3331675"/>
              <a:gd name="connsiteX21" fmla="*/ 4291342 w 7414798"/>
              <a:gd name="connsiteY21" fmla="*/ 90534 h 3331675"/>
              <a:gd name="connsiteX22" fmla="*/ 4155540 w 7414798"/>
              <a:gd name="connsiteY22" fmla="*/ 72427 h 3331675"/>
              <a:gd name="connsiteX23" fmla="*/ 4028792 w 7414798"/>
              <a:gd name="connsiteY23" fmla="*/ 63374 h 3331675"/>
              <a:gd name="connsiteX24" fmla="*/ 3874883 w 7414798"/>
              <a:gd name="connsiteY24" fmla="*/ 45267 h 3331675"/>
              <a:gd name="connsiteX25" fmla="*/ 1982708 w 7414798"/>
              <a:gd name="connsiteY25" fmla="*/ 36214 h 3331675"/>
              <a:gd name="connsiteX26" fmla="*/ 1774479 w 7414798"/>
              <a:gd name="connsiteY26" fmla="*/ 9053 h 3331675"/>
              <a:gd name="connsiteX27" fmla="*/ 1647730 w 7414798"/>
              <a:gd name="connsiteY27" fmla="*/ 0 h 3331675"/>
              <a:gd name="connsiteX28" fmla="*/ 1176950 w 7414798"/>
              <a:gd name="connsiteY28" fmla="*/ 9053 h 3331675"/>
              <a:gd name="connsiteX29" fmla="*/ 1104522 w 7414798"/>
              <a:gd name="connsiteY29" fmla="*/ 27160 h 3331675"/>
              <a:gd name="connsiteX30" fmla="*/ 995881 w 7414798"/>
              <a:gd name="connsiteY30" fmla="*/ 45267 h 3331675"/>
              <a:gd name="connsiteX31" fmla="*/ 742384 w 7414798"/>
              <a:gd name="connsiteY31" fmla="*/ 63374 h 3331675"/>
              <a:gd name="connsiteX32" fmla="*/ 642796 w 7414798"/>
              <a:gd name="connsiteY32" fmla="*/ 81481 h 3331675"/>
              <a:gd name="connsiteX33" fmla="*/ 597528 w 7414798"/>
              <a:gd name="connsiteY33" fmla="*/ 90534 h 3331675"/>
              <a:gd name="connsiteX34" fmla="*/ 561314 w 7414798"/>
              <a:gd name="connsiteY34" fmla="*/ 99588 h 3331675"/>
              <a:gd name="connsiteX35" fmla="*/ 506994 w 7414798"/>
              <a:gd name="connsiteY35" fmla="*/ 108641 h 3331675"/>
              <a:gd name="connsiteX36" fmla="*/ 425512 w 7414798"/>
              <a:gd name="connsiteY36" fmla="*/ 135802 h 3331675"/>
              <a:gd name="connsiteX37" fmla="*/ 398352 w 7414798"/>
              <a:gd name="connsiteY37" fmla="*/ 144855 h 3331675"/>
              <a:gd name="connsiteX38" fmla="*/ 371192 w 7414798"/>
              <a:gd name="connsiteY38" fmla="*/ 153909 h 3331675"/>
              <a:gd name="connsiteX39" fmla="*/ 307817 w 7414798"/>
              <a:gd name="connsiteY39" fmla="*/ 172015 h 3331675"/>
              <a:gd name="connsiteX40" fmla="*/ 217283 w 7414798"/>
              <a:gd name="connsiteY40" fmla="*/ 226336 h 3331675"/>
              <a:gd name="connsiteX41" fmla="*/ 190122 w 7414798"/>
              <a:gd name="connsiteY41" fmla="*/ 244443 h 3331675"/>
              <a:gd name="connsiteX42" fmla="*/ 153908 w 7414798"/>
              <a:gd name="connsiteY42" fmla="*/ 298764 h 3331675"/>
              <a:gd name="connsiteX43" fmla="*/ 135802 w 7414798"/>
              <a:gd name="connsiteY43" fmla="*/ 325924 h 3331675"/>
              <a:gd name="connsiteX44" fmla="*/ 108641 w 7414798"/>
              <a:gd name="connsiteY44" fmla="*/ 380245 h 3331675"/>
              <a:gd name="connsiteX45" fmla="*/ 99588 w 7414798"/>
              <a:gd name="connsiteY45" fmla="*/ 796705 h 3331675"/>
              <a:gd name="connsiteX46" fmla="*/ 72427 w 7414798"/>
              <a:gd name="connsiteY46" fmla="*/ 878186 h 3331675"/>
              <a:gd name="connsiteX47" fmla="*/ 54320 w 7414798"/>
              <a:gd name="connsiteY47" fmla="*/ 932507 h 3331675"/>
              <a:gd name="connsiteX48" fmla="*/ 45267 w 7414798"/>
              <a:gd name="connsiteY48" fmla="*/ 959667 h 3331675"/>
              <a:gd name="connsiteX49" fmla="*/ 27160 w 7414798"/>
              <a:gd name="connsiteY49" fmla="*/ 1023041 h 3331675"/>
              <a:gd name="connsiteX50" fmla="*/ 18107 w 7414798"/>
              <a:gd name="connsiteY50" fmla="*/ 1095469 h 3331675"/>
              <a:gd name="connsiteX51" fmla="*/ 0 w 7414798"/>
              <a:gd name="connsiteY51" fmla="*/ 1367073 h 3331675"/>
              <a:gd name="connsiteX52" fmla="*/ 9053 w 7414798"/>
              <a:gd name="connsiteY52" fmla="*/ 1638677 h 3331675"/>
              <a:gd name="connsiteX53" fmla="*/ 27160 w 7414798"/>
              <a:gd name="connsiteY53" fmla="*/ 1801639 h 3331675"/>
              <a:gd name="connsiteX54" fmla="*/ 36213 w 7414798"/>
              <a:gd name="connsiteY54" fmla="*/ 1955548 h 3331675"/>
              <a:gd name="connsiteX55" fmla="*/ 45267 w 7414798"/>
              <a:gd name="connsiteY55" fmla="*/ 1982709 h 3331675"/>
              <a:gd name="connsiteX56" fmla="*/ 54320 w 7414798"/>
              <a:gd name="connsiteY56" fmla="*/ 2046083 h 3331675"/>
              <a:gd name="connsiteX57" fmla="*/ 99588 w 7414798"/>
              <a:gd name="connsiteY57" fmla="*/ 2127564 h 3331675"/>
              <a:gd name="connsiteX58" fmla="*/ 117695 w 7414798"/>
              <a:gd name="connsiteY58" fmla="*/ 2154724 h 3331675"/>
              <a:gd name="connsiteX59" fmla="*/ 126748 w 7414798"/>
              <a:gd name="connsiteY59" fmla="*/ 2181885 h 3331675"/>
              <a:gd name="connsiteX60" fmla="*/ 153908 w 7414798"/>
              <a:gd name="connsiteY60" fmla="*/ 2199992 h 3331675"/>
              <a:gd name="connsiteX61" fmla="*/ 181069 w 7414798"/>
              <a:gd name="connsiteY61" fmla="*/ 2227152 h 3331675"/>
              <a:gd name="connsiteX62" fmla="*/ 226336 w 7414798"/>
              <a:gd name="connsiteY62" fmla="*/ 2263366 h 3331675"/>
              <a:gd name="connsiteX63" fmla="*/ 280657 w 7414798"/>
              <a:gd name="connsiteY63" fmla="*/ 2299580 h 3331675"/>
              <a:gd name="connsiteX64" fmla="*/ 371192 w 7414798"/>
              <a:gd name="connsiteY64" fmla="*/ 2353901 h 3331675"/>
              <a:gd name="connsiteX65" fmla="*/ 398352 w 7414798"/>
              <a:gd name="connsiteY65" fmla="*/ 2372008 h 3331675"/>
              <a:gd name="connsiteX66" fmla="*/ 452673 w 7414798"/>
              <a:gd name="connsiteY66" fmla="*/ 2390114 h 3331675"/>
              <a:gd name="connsiteX67" fmla="*/ 479833 w 7414798"/>
              <a:gd name="connsiteY67" fmla="*/ 2408221 h 3331675"/>
              <a:gd name="connsiteX68" fmla="*/ 543208 w 7414798"/>
              <a:gd name="connsiteY68" fmla="*/ 2426328 h 3331675"/>
              <a:gd name="connsiteX69" fmla="*/ 615635 w 7414798"/>
              <a:gd name="connsiteY69" fmla="*/ 2444435 h 3331675"/>
              <a:gd name="connsiteX70" fmla="*/ 651849 w 7414798"/>
              <a:gd name="connsiteY70" fmla="*/ 2462542 h 3331675"/>
              <a:gd name="connsiteX71" fmla="*/ 688063 w 7414798"/>
              <a:gd name="connsiteY71" fmla="*/ 2471596 h 3331675"/>
              <a:gd name="connsiteX72" fmla="*/ 715223 w 7414798"/>
              <a:gd name="connsiteY72" fmla="*/ 2480649 h 3331675"/>
              <a:gd name="connsiteX73" fmla="*/ 814811 w 7414798"/>
              <a:gd name="connsiteY73" fmla="*/ 2507810 h 3331675"/>
              <a:gd name="connsiteX74" fmla="*/ 841972 w 7414798"/>
              <a:gd name="connsiteY74" fmla="*/ 2525916 h 3331675"/>
              <a:gd name="connsiteX75" fmla="*/ 896293 w 7414798"/>
              <a:gd name="connsiteY75" fmla="*/ 2544023 h 3331675"/>
              <a:gd name="connsiteX76" fmla="*/ 923453 w 7414798"/>
              <a:gd name="connsiteY76" fmla="*/ 2562130 h 3331675"/>
              <a:gd name="connsiteX77" fmla="*/ 950613 w 7414798"/>
              <a:gd name="connsiteY77" fmla="*/ 2589291 h 3331675"/>
              <a:gd name="connsiteX78" fmla="*/ 1041148 w 7414798"/>
              <a:gd name="connsiteY78" fmla="*/ 2616451 h 3331675"/>
              <a:gd name="connsiteX79" fmla="*/ 1068308 w 7414798"/>
              <a:gd name="connsiteY79" fmla="*/ 2625505 h 3331675"/>
              <a:gd name="connsiteX80" fmla="*/ 1149790 w 7414798"/>
              <a:gd name="connsiteY80" fmla="*/ 2643612 h 3331675"/>
              <a:gd name="connsiteX81" fmla="*/ 1213164 w 7414798"/>
              <a:gd name="connsiteY81" fmla="*/ 2670772 h 3331675"/>
              <a:gd name="connsiteX82" fmla="*/ 1240324 w 7414798"/>
              <a:gd name="connsiteY82" fmla="*/ 2679825 h 3331675"/>
              <a:gd name="connsiteX83" fmla="*/ 1312752 w 7414798"/>
              <a:gd name="connsiteY83" fmla="*/ 2697932 h 3331675"/>
              <a:gd name="connsiteX84" fmla="*/ 1348966 w 7414798"/>
              <a:gd name="connsiteY84" fmla="*/ 2706986 h 3331675"/>
              <a:gd name="connsiteX85" fmla="*/ 1385180 w 7414798"/>
              <a:gd name="connsiteY85" fmla="*/ 2716039 h 3331675"/>
              <a:gd name="connsiteX86" fmla="*/ 1439501 w 7414798"/>
              <a:gd name="connsiteY86" fmla="*/ 2734146 h 3331675"/>
              <a:gd name="connsiteX87" fmla="*/ 1511928 w 7414798"/>
              <a:gd name="connsiteY87" fmla="*/ 2752253 h 3331675"/>
              <a:gd name="connsiteX88" fmla="*/ 1548142 w 7414798"/>
              <a:gd name="connsiteY88" fmla="*/ 2770360 h 3331675"/>
              <a:gd name="connsiteX89" fmla="*/ 1620570 w 7414798"/>
              <a:gd name="connsiteY89" fmla="*/ 2788467 h 3331675"/>
              <a:gd name="connsiteX90" fmla="*/ 1711105 w 7414798"/>
              <a:gd name="connsiteY90" fmla="*/ 2806574 h 3331675"/>
              <a:gd name="connsiteX91" fmla="*/ 1747318 w 7414798"/>
              <a:gd name="connsiteY91" fmla="*/ 2815627 h 3331675"/>
              <a:gd name="connsiteX92" fmla="*/ 1828800 w 7414798"/>
              <a:gd name="connsiteY92" fmla="*/ 2842788 h 3331675"/>
              <a:gd name="connsiteX93" fmla="*/ 1901227 w 7414798"/>
              <a:gd name="connsiteY93" fmla="*/ 2860895 h 3331675"/>
              <a:gd name="connsiteX94" fmla="*/ 1928388 w 7414798"/>
              <a:gd name="connsiteY94" fmla="*/ 2879002 h 3331675"/>
              <a:gd name="connsiteX95" fmla="*/ 1973655 w 7414798"/>
              <a:gd name="connsiteY95" fmla="*/ 2888055 h 3331675"/>
              <a:gd name="connsiteX96" fmla="*/ 2000815 w 7414798"/>
              <a:gd name="connsiteY96" fmla="*/ 2897109 h 3331675"/>
              <a:gd name="connsiteX97" fmla="*/ 2073243 w 7414798"/>
              <a:gd name="connsiteY97" fmla="*/ 2915215 h 3331675"/>
              <a:gd name="connsiteX98" fmla="*/ 2109457 w 7414798"/>
              <a:gd name="connsiteY98" fmla="*/ 2924269 h 3331675"/>
              <a:gd name="connsiteX99" fmla="*/ 2154724 w 7414798"/>
              <a:gd name="connsiteY99" fmla="*/ 2942376 h 3331675"/>
              <a:gd name="connsiteX100" fmla="*/ 2245259 w 7414798"/>
              <a:gd name="connsiteY100" fmla="*/ 2960483 h 3331675"/>
              <a:gd name="connsiteX101" fmla="*/ 2326740 w 7414798"/>
              <a:gd name="connsiteY101" fmla="*/ 2987643 h 3331675"/>
              <a:gd name="connsiteX102" fmla="*/ 2399168 w 7414798"/>
              <a:gd name="connsiteY102" fmla="*/ 3005750 h 3331675"/>
              <a:gd name="connsiteX103" fmla="*/ 2435382 w 7414798"/>
              <a:gd name="connsiteY103" fmla="*/ 3023857 h 3331675"/>
              <a:gd name="connsiteX104" fmla="*/ 2589291 w 7414798"/>
              <a:gd name="connsiteY104" fmla="*/ 3041964 h 3331675"/>
              <a:gd name="connsiteX105" fmla="*/ 2679825 w 7414798"/>
              <a:gd name="connsiteY105" fmla="*/ 3069124 h 3331675"/>
              <a:gd name="connsiteX106" fmla="*/ 2734146 w 7414798"/>
              <a:gd name="connsiteY106" fmla="*/ 3087231 h 3331675"/>
              <a:gd name="connsiteX107" fmla="*/ 2770360 w 7414798"/>
              <a:gd name="connsiteY107" fmla="*/ 3096285 h 3331675"/>
              <a:gd name="connsiteX108" fmla="*/ 2797520 w 7414798"/>
              <a:gd name="connsiteY108" fmla="*/ 3105338 h 3331675"/>
              <a:gd name="connsiteX109" fmla="*/ 2915215 w 7414798"/>
              <a:gd name="connsiteY109" fmla="*/ 3132499 h 3331675"/>
              <a:gd name="connsiteX110" fmla="*/ 2942376 w 7414798"/>
              <a:gd name="connsiteY110" fmla="*/ 3150606 h 3331675"/>
              <a:gd name="connsiteX111" fmla="*/ 3041964 w 7414798"/>
              <a:gd name="connsiteY111" fmla="*/ 3177766 h 3331675"/>
              <a:gd name="connsiteX112" fmla="*/ 3096285 w 7414798"/>
              <a:gd name="connsiteY112" fmla="*/ 3186819 h 3331675"/>
              <a:gd name="connsiteX113" fmla="*/ 3159659 w 7414798"/>
              <a:gd name="connsiteY113" fmla="*/ 3204926 h 3331675"/>
              <a:gd name="connsiteX114" fmla="*/ 3186819 w 7414798"/>
              <a:gd name="connsiteY114" fmla="*/ 3213980 h 3331675"/>
              <a:gd name="connsiteX115" fmla="*/ 3223033 w 7414798"/>
              <a:gd name="connsiteY115" fmla="*/ 3223033 h 3331675"/>
              <a:gd name="connsiteX116" fmla="*/ 3250194 w 7414798"/>
              <a:gd name="connsiteY116" fmla="*/ 3232087 h 3331675"/>
              <a:gd name="connsiteX117" fmla="*/ 3331675 w 7414798"/>
              <a:gd name="connsiteY117" fmla="*/ 3250194 h 3331675"/>
              <a:gd name="connsiteX118" fmla="*/ 3449370 w 7414798"/>
              <a:gd name="connsiteY118" fmla="*/ 3277354 h 3331675"/>
              <a:gd name="connsiteX119" fmla="*/ 3585172 w 7414798"/>
              <a:gd name="connsiteY119" fmla="*/ 3295461 h 3331675"/>
              <a:gd name="connsiteX120" fmla="*/ 3675707 w 7414798"/>
              <a:gd name="connsiteY120" fmla="*/ 3304514 h 3331675"/>
              <a:gd name="connsiteX121" fmla="*/ 3748134 w 7414798"/>
              <a:gd name="connsiteY121" fmla="*/ 3313568 h 3331675"/>
              <a:gd name="connsiteX122" fmla="*/ 4662534 w 7414798"/>
              <a:gd name="connsiteY122" fmla="*/ 3322621 h 3331675"/>
              <a:gd name="connsiteX123" fmla="*/ 6083928 w 7414798"/>
              <a:gd name="connsiteY123" fmla="*/ 3331675 h 3331675"/>
              <a:gd name="connsiteX124" fmla="*/ 6400800 w 7414798"/>
              <a:gd name="connsiteY124" fmla="*/ 3322621 h 3331675"/>
              <a:gd name="connsiteX125" fmla="*/ 6554708 w 7414798"/>
              <a:gd name="connsiteY125" fmla="*/ 3313568 h 3331675"/>
              <a:gd name="connsiteX126" fmla="*/ 6808206 w 7414798"/>
              <a:gd name="connsiteY126" fmla="*/ 3304514 h 3331675"/>
              <a:gd name="connsiteX127" fmla="*/ 6980221 w 7414798"/>
              <a:gd name="connsiteY127" fmla="*/ 3286408 h 3331675"/>
              <a:gd name="connsiteX128" fmla="*/ 7007382 w 7414798"/>
              <a:gd name="connsiteY128" fmla="*/ 3268301 h 3331675"/>
              <a:gd name="connsiteX129" fmla="*/ 7016435 w 7414798"/>
              <a:gd name="connsiteY129" fmla="*/ 3241140 h 3331675"/>
              <a:gd name="connsiteX130" fmla="*/ 7043596 w 7414798"/>
              <a:gd name="connsiteY130" fmla="*/ 3232087 h 3331675"/>
              <a:gd name="connsiteX131" fmla="*/ 7070756 w 7414798"/>
              <a:gd name="connsiteY131" fmla="*/ 3213980 h 3331675"/>
              <a:gd name="connsiteX132" fmla="*/ 7106970 w 7414798"/>
              <a:gd name="connsiteY132" fmla="*/ 3177766 h 3331675"/>
              <a:gd name="connsiteX133" fmla="*/ 7125077 w 7414798"/>
              <a:gd name="connsiteY133" fmla="*/ 3150606 h 3331675"/>
              <a:gd name="connsiteX134" fmla="*/ 7134130 w 7414798"/>
              <a:gd name="connsiteY134" fmla="*/ 3123445 h 3331675"/>
              <a:gd name="connsiteX135" fmla="*/ 7161291 w 7414798"/>
              <a:gd name="connsiteY135" fmla="*/ 3105338 h 3331675"/>
              <a:gd name="connsiteX136" fmla="*/ 7179398 w 7414798"/>
              <a:gd name="connsiteY136" fmla="*/ 3051017 h 3331675"/>
              <a:gd name="connsiteX137" fmla="*/ 7197505 w 7414798"/>
              <a:gd name="connsiteY137" fmla="*/ 3023857 h 3331675"/>
              <a:gd name="connsiteX138" fmla="*/ 7215611 w 7414798"/>
              <a:gd name="connsiteY138" fmla="*/ 2915215 h 3331675"/>
              <a:gd name="connsiteX139" fmla="*/ 7233718 w 7414798"/>
              <a:gd name="connsiteY139" fmla="*/ 2815627 h 3331675"/>
              <a:gd name="connsiteX140" fmla="*/ 7242772 w 7414798"/>
              <a:gd name="connsiteY140" fmla="*/ 2480649 h 3331675"/>
              <a:gd name="connsiteX141" fmla="*/ 7260879 w 7414798"/>
              <a:gd name="connsiteY141" fmla="*/ 2362954 h 3331675"/>
              <a:gd name="connsiteX142" fmla="*/ 7278986 w 7414798"/>
              <a:gd name="connsiteY142" fmla="*/ 2163778 h 3331675"/>
              <a:gd name="connsiteX143" fmla="*/ 7297093 w 7414798"/>
              <a:gd name="connsiteY143" fmla="*/ 2100404 h 3331675"/>
              <a:gd name="connsiteX144" fmla="*/ 7306146 w 7414798"/>
              <a:gd name="connsiteY144" fmla="*/ 2027976 h 3331675"/>
              <a:gd name="connsiteX145" fmla="*/ 7315200 w 7414798"/>
              <a:gd name="connsiteY145" fmla="*/ 1982709 h 3331675"/>
              <a:gd name="connsiteX146" fmla="*/ 7333307 w 7414798"/>
              <a:gd name="connsiteY146" fmla="*/ 1846907 h 3331675"/>
              <a:gd name="connsiteX147" fmla="*/ 7351413 w 7414798"/>
              <a:gd name="connsiteY147" fmla="*/ 1629623 h 3331675"/>
              <a:gd name="connsiteX148" fmla="*/ 7360467 w 7414798"/>
              <a:gd name="connsiteY148" fmla="*/ 1575303 h 3331675"/>
              <a:gd name="connsiteX149" fmla="*/ 7369520 w 7414798"/>
              <a:gd name="connsiteY149" fmla="*/ 1530035 h 3331675"/>
              <a:gd name="connsiteX150" fmla="*/ 7378574 w 7414798"/>
              <a:gd name="connsiteY150" fmla="*/ 1439501 h 3331675"/>
              <a:gd name="connsiteX151" fmla="*/ 7396681 w 7414798"/>
              <a:gd name="connsiteY151" fmla="*/ 1367073 h 3331675"/>
              <a:gd name="connsiteX152" fmla="*/ 7387483 w 7414798"/>
              <a:gd name="connsiteY152" fmla="*/ 1320740 h 3331675"/>
              <a:gd name="connsiteX153" fmla="*/ 7414788 w 7414798"/>
              <a:gd name="connsiteY153" fmla="*/ 1294645 h 3331675"/>
              <a:gd name="connsiteX154" fmla="*/ 7383996 w 7414798"/>
              <a:gd name="connsiteY154" fmla="*/ 1250103 h 3331675"/>
              <a:gd name="connsiteX155" fmla="*/ 7359548 w 7414798"/>
              <a:gd name="connsiteY155" fmla="*/ 543934 h 3331675"/>
              <a:gd name="connsiteX156" fmla="*/ 7369520 w 7414798"/>
              <a:gd name="connsiteY156" fmla="*/ 461726 h 3331675"/>
              <a:gd name="connsiteX157" fmla="*/ 7351413 w 7414798"/>
              <a:gd name="connsiteY157" fmla="*/ 434566 h 3331675"/>
              <a:gd name="connsiteX0" fmla="*/ 7351413 w 7396793"/>
              <a:gd name="connsiteY0" fmla="*/ 434566 h 3331675"/>
              <a:gd name="connsiteX1" fmla="*/ 7351413 w 7396793"/>
              <a:gd name="connsiteY1" fmla="*/ 434566 h 3331675"/>
              <a:gd name="connsiteX2" fmla="*/ 7288039 w 7396793"/>
              <a:gd name="connsiteY2" fmla="*/ 389299 h 3331675"/>
              <a:gd name="connsiteX3" fmla="*/ 7233718 w 7396793"/>
              <a:gd name="connsiteY3" fmla="*/ 334978 h 3331675"/>
              <a:gd name="connsiteX4" fmla="*/ 7179398 w 7396793"/>
              <a:gd name="connsiteY4" fmla="*/ 307817 h 3331675"/>
              <a:gd name="connsiteX5" fmla="*/ 7106970 w 7396793"/>
              <a:gd name="connsiteY5" fmla="*/ 289711 h 3331675"/>
              <a:gd name="connsiteX6" fmla="*/ 7070756 w 7396793"/>
              <a:gd name="connsiteY6" fmla="*/ 280657 h 3331675"/>
              <a:gd name="connsiteX7" fmla="*/ 6880633 w 7396793"/>
              <a:gd name="connsiteY7" fmla="*/ 262550 h 3331675"/>
              <a:gd name="connsiteX8" fmla="*/ 6817259 w 7396793"/>
              <a:gd name="connsiteY8" fmla="*/ 253497 h 3331675"/>
              <a:gd name="connsiteX9" fmla="*/ 6690510 w 7396793"/>
              <a:gd name="connsiteY9" fmla="*/ 244443 h 3331675"/>
              <a:gd name="connsiteX10" fmla="*/ 6627136 w 7396793"/>
              <a:gd name="connsiteY10" fmla="*/ 235390 h 3331675"/>
              <a:gd name="connsiteX11" fmla="*/ 6545655 w 7396793"/>
              <a:gd name="connsiteY11" fmla="*/ 226336 h 3331675"/>
              <a:gd name="connsiteX12" fmla="*/ 6437013 w 7396793"/>
              <a:gd name="connsiteY12" fmla="*/ 208229 h 3331675"/>
              <a:gd name="connsiteX13" fmla="*/ 6074875 w 7396793"/>
              <a:gd name="connsiteY13" fmla="*/ 190122 h 3331675"/>
              <a:gd name="connsiteX14" fmla="*/ 5975287 w 7396793"/>
              <a:gd name="connsiteY14" fmla="*/ 172015 h 3331675"/>
              <a:gd name="connsiteX15" fmla="*/ 5939073 w 7396793"/>
              <a:gd name="connsiteY15" fmla="*/ 162962 h 3331675"/>
              <a:gd name="connsiteX16" fmla="*/ 5884752 w 7396793"/>
              <a:gd name="connsiteY16" fmla="*/ 144855 h 3331675"/>
              <a:gd name="connsiteX17" fmla="*/ 5821378 w 7396793"/>
              <a:gd name="connsiteY17" fmla="*/ 135802 h 3331675"/>
              <a:gd name="connsiteX18" fmla="*/ 5758004 w 7396793"/>
              <a:gd name="connsiteY18" fmla="*/ 117695 h 3331675"/>
              <a:gd name="connsiteX19" fmla="*/ 5649362 w 7396793"/>
              <a:gd name="connsiteY19" fmla="*/ 108641 h 3331675"/>
              <a:gd name="connsiteX20" fmla="*/ 5567881 w 7396793"/>
              <a:gd name="connsiteY20" fmla="*/ 99588 h 3331675"/>
              <a:gd name="connsiteX21" fmla="*/ 4291342 w 7396793"/>
              <a:gd name="connsiteY21" fmla="*/ 90534 h 3331675"/>
              <a:gd name="connsiteX22" fmla="*/ 4155540 w 7396793"/>
              <a:gd name="connsiteY22" fmla="*/ 72427 h 3331675"/>
              <a:gd name="connsiteX23" fmla="*/ 4028792 w 7396793"/>
              <a:gd name="connsiteY23" fmla="*/ 63374 h 3331675"/>
              <a:gd name="connsiteX24" fmla="*/ 3874883 w 7396793"/>
              <a:gd name="connsiteY24" fmla="*/ 45267 h 3331675"/>
              <a:gd name="connsiteX25" fmla="*/ 1982708 w 7396793"/>
              <a:gd name="connsiteY25" fmla="*/ 36214 h 3331675"/>
              <a:gd name="connsiteX26" fmla="*/ 1774479 w 7396793"/>
              <a:gd name="connsiteY26" fmla="*/ 9053 h 3331675"/>
              <a:gd name="connsiteX27" fmla="*/ 1647730 w 7396793"/>
              <a:gd name="connsiteY27" fmla="*/ 0 h 3331675"/>
              <a:gd name="connsiteX28" fmla="*/ 1176950 w 7396793"/>
              <a:gd name="connsiteY28" fmla="*/ 9053 h 3331675"/>
              <a:gd name="connsiteX29" fmla="*/ 1104522 w 7396793"/>
              <a:gd name="connsiteY29" fmla="*/ 27160 h 3331675"/>
              <a:gd name="connsiteX30" fmla="*/ 995881 w 7396793"/>
              <a:gd name="connsiteY30" fmla="*/ 45267 h 3331675"/>
              <a:gd name="connsiteX31" fmla="*/ 742384 w 7396793"/>
              <a:gd name="connsiteY31" fmla="*/ 63374 h 3331675"/>
              <a:gd name="connsiteX32" fmla="*/ 642796 w 7396793"/>
              <a:gd name="connsiteY32" fmla="*/ 81481 h 3331675"/>
              <a:gd name="connsiteX33" fmla="*/ 597528 w 7396793"/>
              <a:gd name="connsiteY33" fmla="*/ 90534 h 3331675"/>
              <a:gd name="connsiteX34" fmla="*/ 561314 w 7396793"/>
              <a:gd name="connsiteY34" fmla="*/ 99588 h 3331675"/>
              <a:gd name="connsiteX35" fmla="*/ 506994 w 7396793"/>
              <a:gd name="connsiteY35" fmla="*/ 108641 h 3331675"/>
              <a:gd name="connsiteX36" fmla="*/ 425512 w 7396793"/>
              <a:gd name="connsiteY36" fmla="*/ 135802 h 3331675"/>
              <a:gd name="connsiteX37" fmla="*/ 398352 w 7396793"/>
              <a:gd name="connsiteY37" fmla="*/ 144855 h 3331675"/>
              <a:gd name="connsiteX38" fmla="*/ 371192 w 7396793"/>
              <a:gd name="connsiteY38" fmla="*/ 153909 h 3331675"/>
              <a:gd name="connsiteX39" fmla="*/ 307817 w 7396793"/>
              <a:gd name="connsiteY39" fmla="*/ 172015 h 3331675"/>
              <a:gd name="connsiteX40" fmla="*/ 217283 w 7396793"/>
              <a:gd name="connsiteY40" fmla="*/ 226336 h 3331675"/>
              <a:gd name="connsiteX41" fmla="*/ 190122 w 7396793"/>
              <a:gd name="connsiteY41" fmla="*/ 244443 h 3331675"/>
              <a:gd name="connsiteX42" fmla="*/ 153908 w 7396793"/>
              <a:gd name="connsiteY42" fmla="*/ 298764 h 3331675"/>
              <a:gd name="connsiteX43" fmla="*/ 135802 w 7396793"/>
              <a:gd name="connsiteY43" fmla="*/ 325924 h 3331675"/>
              <a:gd name="connsiteX44" fmla="*/ 108641 w 7396793"/>
              <a:gd name="connsiteY44" fmla="*/ 380245 h 3331675"/>
              <a:gd name="connsiteX45" fmla="*/ 99588 w 7396793"/>
              <a:gd name="connsiteY45" fmla="*/ 796705 h 3331675"/>
              <a:gd name="connsiteX46" fmla="*/ 72427 w 7396793"/>
              <a:gd name="connsiteY46" fmla="*/ 878186 h 3331675"/>
              <a:gd name="connsiteX47" fmla="*/ 54320 w 7396793"/>
              <a:gd name="connsiteY47" fmla="*/ 932507 h 3331675"/>
              <a:gd name="connsiteX48" fmla="*/ 45267 w 7396793"/>
              <a:gd name="connsiteY48" fmla="*/ 959667 h 3331675"/>
              <a:gd name="connsiteX49" fmla="*/ 27160 w 7396793"/>
              <a:gd name="connsiteY49" fmla="*/ 1023041 h 3331675"/>
              <a:gd name="connsiteX50" fmla="*/ 18107 w 7396793"/>
              <a:gd name="connsiteY50" fmla="*/ 1095469 h 3331675"/>
              <a:gd name="connsiteX51" fmla="*/ 0 w 7396793"/>
              <a:gd name="connsiteY51" fmla="*/ 1367073 h 3331675"/>
              <a:gd name="connsiteX52" fmla="*/ 9053 w 7396793"/>
              <a:gd name="connsiteY52" fmla="*/ 1638677 h 3331675"/>
              <a:gd name="connsiteX53" fmla="*/ 27160 w 7396793"/>
              <a:gd name="connsiteY53" fmla="*/ 1801639 h 3331675"/>
              <a:gd name="connsiteX54" fmla="*/ 36213 w 7396793"/>
              <a:gd name="connsiteY54" fmla="*/ 1955548 h 3331675"/>
              <a:gd name="connsiteX55" fmla="*/ 45267 w 7396793"/>
              <a:gd name="connsiteY55" fmla="*/ 1982709 h 3331675"/>
              <a:gd name="connsiteX56" fmla="*/ 54320 w 7396793"/>
              <a:gd name="connsiteY56" fmla="*/ 2046083 h 3331675"/>
              <a:gd name="connsiteX57" fmla="*/ 99588 w 7396793"/>
              <a:gd name="connsiteY57" fmla="*/ 2127564 h 3331675"/>
              <a:gd name="connsiteX58" fmla="*/ 117695 w 7396793"/>
              <a:gd name="connsiteY58" fmla="*/ 2154724 h 3331675"/>
              <a:gd name="connsiteX59" fmla="*/ 126748 w 7396793"/>
              <a:gd name="connsiteY59" fmla="*/ 2181885 h 3331675"/>
              <a:gd name="connsiteX60" fmla="*/ 153908 w 7396793"/>
              <a:gd name="connsiteY60" fmla="*/ 2199992 h 3331675"/>
              <a:gd name="connsiteX61" fmla="*/ 181069 w 7396793"/>
              <a:gd name="connsiteY61" fmla="*/ 2227152 h 3331675"/>
              <a:gd name="connsiteX62" fmla="*/ 226336 w 7396793"/>
              <a:gd name="connsiteY62" fmla="*/ 2263366 h 3331675"/>
              <a:gd name="connsiteX63" fmla="*/ 280657 w 7396793"/>
              <a:gd name="connsiteY63" fmla="*/ 2299580 h 3331675"/>
              <a:gd name="connsiteX64" fmla="*/ 371192 w 7396793"/>
              <a:gd name="connsiteY64" fmla="*/ 2353901 h 3331675"/>
              <a:gd name="connsiteX65" fmla="*/ 398352 w 7396793"/>
              <a:gd name="connsiteY65" fmla="*/ 2372008 h 3331675"/>
              <a:gd name="connsiteX66" fmla="*/ 452673 w 7396793"/>
              <a:gd name="connsiteY66" fmla="*/ 2390114 h 3331675"/>
              <a:gd name="connsiteX67" fmla="*/ 479833 w 7396793"/>
              <a:gd name="connsiteY67" fmla="*/ 2408221 h 3331675"/>
              <a:gd name="connsiteX68" fmla="*/ 543208 w 7396793"/>
              <a:gd name="connsiteY68" fmla="*/ 2426328 h 3331675"/>
              <a:gd name="connsiteX69" fmla="*/ 615635 w 7396793"/>
              <a:gd name="connsiteY69" fmla="*/ 2444435 h 3331675"/>
              <a:gd name="connsiteX70" fmla="*/ 651849 w 7396793"/>
              <a:gd name="connsiteY70" fmla="*/ 2462542 h 3331675"/>
              <a:gd name="connsiteX71" fmla="*/ 688063 w 7396793"/>
              <a:gd name="connsiteY71" fmla="*/ 2471596 h 3331675"/>
              <a:gd name="connsiteX72" fmla="*/ 715223 w 7396793"/>
              <a:gd name="connsiteY72" fmla="*/ 2480649 h 3331675"/>
              <a:gd name="connsiteX73" fmla="*/ 814811 w 7396793"/>
              <a:gd name="connsiteY73" fmla="*/ 2507810 h 3331675"/>
              <a:gd name="connsiteX74" fmla="*/ 841972 w 7396793"/>
              <a:gd name="connsiteY74" fmla="*/ 2525916 h 3331675"/>
              <a:gd name="connsiteX75" fmla="*/ 896293 w 7396793"/>
              <a:gd name="connsiteY75" fmla="*/ 2544023 h 3331675"/>
              <a:gd name="connsiteX76" fmla="*/ 923453 w 7396793"/>
              <a:gd name="connsiteY76" fmla="*/ 2562130 h 3331675"/>
              <a:gd name="connsiteX77" fmla="*/ 950613 w 7396793"/>
              <a:gd name="connsiteY77" fmla="*/ 2589291 h 3331675"/>
              <a:gd name="connsiteX78" fmla="*/ 1041148 w 7396793"/>
              <a:gd name="connsiteY78" fmla="*/ 2616451 h 3331675"/>
              <a:gd name="connsiteX79" fmla="*/ 1068308 w 7396793"/>
              <a:gd name="connsiteY79" fmla="*/ 2625505 h 3331675"/>
              <a:gd name="connsiteX80" fmla="*/ 1149790 w 7396793"/>
              <a:gd name="connsiteY80" fmla="*/ 2643612 h 3331675"/>
              <a:gd name="connsiteX81" fmla="*/ 1213164 w 7396793"/>
              <a:gd name="connsiteY81" fmla="*/ 2670772 h 3331675"/>
              <a:gd name="connsiteX82" fmla="*/ 1240324 w 7396793"/>
              <a:gd name="connsiteY82" fmla="*/ 2679825 h 3331675"/>
              <a:gd name="connsiteX83" fmla="*/ 1312752 w 7396793"/>
              <a:gd name="connsiteY83" fmla="*/ 2697932 h 3331675"/>
              <a:gd name="connsiteX84" fmla="*/ 1348966 w 7396793"/>
              <a:gd name="connsiteY84" fmla="*/ 2706986 h 3331675"/>
              <a:gd name="connsiteX85" fmla="*/ 1385180 w 7396793"/>
              <a:gd name="connsiteY85" fmla="*/ 2716039 h 3331675"/>
              <a:gd name="connsiteX86" fmla="*/ 1439501 w 7396793"/>
              <a:gd name="connsiteY86" fmla="*/ 2734146 h 3331675"/>
              <a:gd name="connsiteX87" fmla="*/ 1511928 w 7396793"/>
              <a:gd name="connsiteY87" fmla="*/ 2752253 h 3331675"/>
              <a:gd name="connsiteX88" fmla="*/ 1548142 w 7396793"/>
              <a:gd name="connsiteY88" fmla="*/ 2770360 h 3331675"/>
              <a:gd name="connsiteX89" fmla="*/ 1620570 w 7396793"/>
              <a:gd name="connsiteY89" fmla="*/ 2788467 h 3331675"/>
              <a:gd name="connsiteX90" fmla="*/ 1711105 w 7396793"/>
              <a:gd name="connsiteY90" fmla="*/ 2806574 h 3331675"/>
              <a:gd name="connsiteX91" fmla="*/ 1747318 w 7396793"/>
              <a:gd name="connsiteY91" fmla="*/ 2815627 h 3331675"/>
              <a:gd name="connsiteX92" fmla="*/ 1828800 w 7396793"/>
              <a:gd name="connsiteY92" fmla="*/ 2842788 h 3331675"/>
              <a:gd name="connsiteX93" fmla="*/ 1901227 w 7396793"/>
              <a:gd name="connsiteY93" fmla="*/ 2860895 h 3331675"/>
              <a:gd name="connsiteX94" fmla="*/ 1928388 w 7396793"/>
              <a:gd name="connsiteY94" fmla="*/ 2879002 h 3331675"/>
              <a:gd name="connsiteX95" fmla="*/ 1973655 w 7396793"/>
              <a:gd name="connsiteY95" fmla="*/ 2888055 h 3331675"/>
              <a:gd name="connsiteX96" fmla="*/ 2000815 w 7396793"/>
              <a:gd name="connsiteY96" fmla="*/ 2897109 h 3331675"/>
              <a:gd name="connsiteX97" fmla="*/ 2073243 w 7396793"/>
              <a:gd name="connsiteY97" fmla="*/ 2915215 h 3331675"/>
              <a:gd name="connsiteX98" fmla="*/ 2109457 w 7396793"/>
              <a:gd name="connsiteY98" fmla="*/ 2924269 h 3331675"/>
              <a:gd name="connsiteX99" fmla="*/ 2154724 w 7396793"/>
              <a:gd name="connsiteY99" fmla="*/ 2942376 h 3331675"/>
              <a:gd name="connsiteX100" fmla="*/ 2245259 w 7396793"/>
              <a:gd name="connsiteY100" fmla="*/ 2960483 h 3331675"/>
              <a:gd name="connsiteX101" fmla="*/ 2326740 w 7396793"/>
              <a:gd name="connsiteY101" fmla="*/ 2987643 h 3331675"/>
              <a:gd name="connsiteX102" fmla="*/ 2399168 w 7396793"/>
              <a:gd name="connsiteY102" fmla="*/ 3005750 h 3331675"/>
              <a:gd name="connsiteX103" fmla="*/ 2435382 w 7396793"/>
              <a:gd name="connsiteY103" fmla="*/ 3023857 h 3331675"/>
              <a:gd name="connsiteX104" fmla="*/ 2589291 w 7396793"/>
              <a:gd name="connsiteY104" fmla="*/ 3041964 h 3331675"/>
              <a:gd name="connsiteX105" fmla="*/ 2679825 w 7396793"/>
              <a:gd name="connsiteY105" fmla="*/ 3069124 h 3331675"/>
              <a:gd name="connsiteX106" fmla="*/ 2734146 w 7396793"/>
              <a:gd name="connsiteY106" fmla="*/ 3087231 h 3331675"/>
              <a:gd name="connsiteX107" fmla="*/ 2770360 w 7396793"/>
              <a:gd name="connsiteY107" fmla="*/ 3096285 h 3331675"/>
              <a:gd name="connsiteX108" fmla="*/ 2797520 w 7396793"/>
              <a:gd name="connsiteY108" fmla="*/ 3105338 h 3331675"/>
              <a:gd name="connsiteX109" fmla="*/ 2915215 w 7396793"/>
              <a:gd name="connsiteY109" fmla="*/ 3132499 h 3331675"/>
              <a:gd name="connsiteX110" fmla="*/ 2942376 w 7396793"/>
              <a:gd name="connsiteY110" fmla="*/ 3150606 h 3331675"/>
              <a:gd name="connsiteX111" fmla="*/ 3041964 w 7396793"/>
              <a:gd name="connsiteY111" fmla="*/ 3177766 h 3331675"/>
              <a:gd name="connsiteX112" fmla="*/ 3096285 w 7396793"/>
              <a:gd name="connsiteY112" fmla="*/ 3186819 h 3331675"/>
              <a:gd name="connsiteX113" fmla="*/ 3159659 w 7396793"/>
              <a:gd name="connsiteY113" fmla="*/ 3204926 h 3331675"/>
              <a:gd name="connsiteX114" fmla="*/ 3186819 w 7396793"/>
              <a:gd name="connsiteY114" fmla="*/ 3213980 h 3331675"/>
              <a:gd name="connsiteX115" fmla="*/ 3223033 w 7396793"/>
              <a:gd name="connsiteY115" fmla="*/ 3223033 h 3331675"/>
              <a:gd name="connsiteX116" fmla="*/ 3250194 w 7396793"/>
              <a:gd name="connsiteY116" fmla="*/ 3232087 h 3331675"/>
              <a:gd name="connsiteX117" fmla="*/ 3331675 w 7396793"/>
              <a:gd name="connsiteY117" fmla="*/ 3250194 h 3331675"/>
              <a:gd name="connsiteX118" fmla="*/ 3449370 w 7396793"/>
              <a:gd name="connsiteY118" fmla="*/ 3277354 h 3331675"/>
              <a:gd name="connsiteX119" fmla="*/ 3585172 w 7396793"/>
              <a:gd name="connsiteY119" fmla="*/ 3295461 h 3331675"/>
              <a:gd name="connsiteX120" fmla="*/ 3675707 w 7396793"/>
              <a:gd name="connsiteY120" fmla="*/ 3304514 h 3331675"/>
              <a:gd name="connsiteX121" fmla="*/ 3748134 w 7396793"/>
              <a:gd name="connsiteY121" fmla="*/ 3313568 h 3331675"/>
              <a:gd name="connsiteX122" fmla="*/ 4662534 w 7396793"/>
              <a:gd name="connsiteY122" fmla="*/ 3322621 h 3331675"/>
              <a:gd name="connsiteX123" fmla="*/ 6083928 w 7396793"/>
              <a:gd name="connsiteY123" fmla="*/ 3331675 h 3331675"/>
              <a:gd name="connsiteX124" fmla="*/ 6400800 w 7396793"/>
              <a:gd name="connsiteY124" fmla="*/ 3322621 h 3331675"/>
              <a:gd name="connsiteX125" fmla="*/ 6554708 w 7396793"/>
              <a:gd name="connsiteY125" fmla="*/ 3313568 h 3331675"/>
              <a:gd name="connsiteX126" fmla="*/ 6808206 w 7396793"/>
              <a:gd name="connsiteY126" fmla="*/ 3304514 h 3331675"/>
              <a:gd name="connsiteX127" fmla="*/ 6980221 w 7396793"/>
              <a:gd name="connsiteY127" fmla="*/ 3286408 h 3331675"/>
              <a:gd name="connsiteX128" fmla="*/ 7007382 w 7396793"/>
              <a:gd name="connsiteY128" fmla="*/ 3268301 h 3331675"/>
              <a:gd name="connsiteX129" fmla="*/ 7016435 w 7396793"/>
              <a:gd name="connsiteY129" fmla="*/ 3241140 h 3331675"/>
              <a:gd name="connsiteX130" fmla="*/ 7043596 w 7396793"/>
              <a:gd name="connsiteY130" fmla="*/ 3232087 h 3331675"/>
              <a:gd name="connsiteX131" fmla="*/ 7070756 w 7396793"/>
              <a:gd name="connsiteY131" fmla="*/ 3213980 h 3331675"/>
              <a:gd name="connsiteX132" fmla="*/ 7106970 w 7396793"/>
              <a:gd name="connsiteY132" fmla="*/ 3177766 h 3331675"/>
              <a:gd name="connsiteX133" fmla="*/ 7125077 w 7396793"/>
              <a:gd name="connsiteY133" fmla="*/ 3150606 h 3331675"/>
              <a:gd name="connsiteX134" fmla="*/ 7134130 w 7396793"/>
              <a:gd name="connsiteY134" fmla="*/ 3123445 h 3331675"/>
              <a:gd name="connsiteX135" fmla="*/ 7161291 w 7396793"/>
              <a:gd name="connsiteY135" fmla="*/ 3105338 h 3331675"/>
              <a:gd name="connsiteX136" fmla="*/ 7179398 w 7396793"/>
              <a:gd name="connsiteY136" fmla="*/ 3051017 h 3331675"/>
              <a:gd name="connsiteX137" fmla="*/ 7197505 w 7396793"/>
              <a:gd name="connsiteY137" fmla="*/ 3023857 h 3331675"/>
              <a:gd name="connsiteX138" fmla="*/ 7215611 w 7396793"/>
              <a:gd name="connsiteY138" fmla="*/ 2915215 h 3331675"/>
              <a:gd name="connsiteX139" fmla="*/ 7233718 w 7396793"/>
              <a:gd name="connsiteY139" fmla="*/ 2815627 h 3331675"/>
              <a:gd name="connsiteX140" fmla="*/ 7242772 w 7396793"/>
              <a:gd name="connsiteY140" fmla="*/ 2480649 h 3331675"/>
              <a:gd name="connsiteX141" fmla="*/ 7260879 w 7396793"/>
              <a:gd name="connsiteY141" fmla="*/ 2362954 h 3331675"/>
              <a:gd name="connsiteX142" fmla="*/ 7278986 w 7396793"/>
              <a:gd name="connsiteY142" fmla="*/ 2163778 h 3331675"/>
              <a:gd name="connsiteX143" fmla="*/ 7297093 w 7396793"/>
              <a:gd name="connsiteY143" fmla="*/ 2100404 h 3331675"/>
              <a:gd name="connsiteX144" fmla="*/ 7306146 w 7396793"/>
              <a:gd name="connsiteY144" fmla="*/ 2027976 h 3331675"/>
              <a:gd name="connsiteX145" fmla="*/ 7315200 w 7396793"/>
              <a:gd name="connsiteY145" fmla="*/ 1982709 h 3331675"/>
              <a:gd name="connsiteX146" fmla="*/ 7333307 w 7396793"/>
              <a:gd name="connsiteY146" fmla="*/ 1846907 h 3331675"/>
              <a:gd name="connsiteX147" fmla="*/ 7351413 w 7396793"/>
              <a:gd name="connsiteY147" fmla="*/ 1629623 h 3331675"/>
              <a:gd name="connsiteX148" fmla="*/ 7360467 w 7396793"/>
              <a:gd name="connsiteY148" fmla="*/ 1575303 h 3331675"/>
              <a:gd name="connsiteX149" fmla="*/ 7369520 w 7396793"/>
              <a:gd name="connsiteY149" fmla="*/ 1530035 h 3331675"/>
              <a:gd name="connsiteX150" fmla="*/ 7378574 w 7396793"/>
              <a:gd name="connsiteY150" fmla="*/ 1439501 h 3331675"/>
              <a:gd name="connsiteX151" fmla="*/ 7396681 w 7396793"/>
              <a:gd name="connsiteY151" fmla="*/ 1367073 h 3331675"/>
              <a:gd name="connsiteX152" fmla="*/ 7387483 w 7396793"/>
              <a:gd name="connsiteY152" fmla="*/ 1320740 h 3331675"/>
              <a:gd name="connsiteX153" fmla="*/ 7385449 w 7396793"/>
              <a:gd name="connsiteY153" fmla="*/ 1294645 h 3331675"/>
              <a:gd name="connsiteX154" fmla="*/ 7383996 w 7396793"/>
              <a:gd name="connsiteY154" fmla="*/ 1250103 h 3331675"/>
              <a:gd name="connsiteX155" fmla="*/ 7359548 w 7396793"/>
              <a:gd name="connsiteY155" fmla="*/ 543934 h 3331675"/>
              <a:gd name="connsiteX156" fmla="*/ 7369520 w 7396793"/>
              <a:gd name="connsiteY156" fmla="*/ 461726 h 3331675"/>
              <a:gd name="connsiteX157" fmla="*/ 7351413 w 7396793"/>
              <a:gd name="connsiteY157" fmla="*/ 434566 h 3331675"/>
              <a:gd name="connsiteX0" fmla="*/ 7351413 w 7396793"/>
              <a:gd name="connsiteY0" fmla="*/ 434566 h 3331675"/>
              <a:gd name="connsiteX1" fmla="*/ 7351413 w 7396793"/>
              <a:gd name="connsiteY1" fmla="*/ 434566 h 3331675"/>
              <a:gd name="connsiteX2" fmla="*/ 7288039 w 7396793"/>
              <a:gd name="connsiteY2" fmla="*/ 389299 h 3331675"/>
              <a:gd name="connsiteX3" fmla="*/ 7233718 w 7396793"/>
              <a:gd name="connsiteY3" fmla="*/ 334978 h 3331675"/>
              <a:gd name="connsiteX4" fmla="*/ 7179398 w 7396793"/>
              <a:gd name="connsiteY4" fmla="*/ 307817 h 3331675"/>
              <a:gd name="connsiteX5" fmla="*/ 7106970 w 7396793"/>
              <a:gd name="connsiteY5" fmla="*/ 289711 h 3331675"/>
              <a:gd name="connsiteX6" fmla="*/ 7070756 w 7396793"/>
              <a:gd name="connsiteY6" fmla="*/ 280657 h 3331675"/>
              <a:gd name="connsiteX7" fmla="*/ 6880633 w 7396793"/>
              <a:gd name="connsiteY7" fmla="*/ 262550 h 3331675"/>
              <a:gd name="connsiteX8" fmla="*/ 6817259 w 7396793"/>
              <a:gd name="connsiteY8" fmla="*/ 253497 h 3331675"/>
              <a:gd name="connsiteX9" fmla="*/ 6690510 w 7396793"/>
              <a:gd name="connsiteY9" fmla="*/ 244443 h 3331675"/>
              <a:gd name="connsiteX10" fmla="*/ 6627136 w 7396793"/>
              <a:gd name="connsiteY10" fmla="*/ 235390 h 3331675"/>
              <a:gd name="connsiteX11" fmla="*/ 6545655 w 7396793"/>
              <a:gd name="connsiteY11" fmla="*/ 226336 h 3331675"/>
              <a:gd name="connsiteX12" fmla="*/ 6437013 w 7396793"/>
              <a:gd name="connsiteY12" fmla="*/ 208229 h 3331675"/>
              <a:gd name="connsiteX13" fmla="*/ 6074875 w 7396793"/>
              <a:gd name="connsiteY13" fmla="*/ 190122 h 3331675"/>
              <a:gd name="connsiteX14" fmla="*/ 5975287 w 7396793"/>
              <a:gd name="connsiteY14" fmla="*/ 172015 h 3331675"/>
              <a:gd name="connsiteX15" fmla="*/ 5939073 w 7396793"/>
              <a:gd name="connsiteY15" fmla="*/ 162962 h 3331675"/>
              <a:gd name="connsiteX16" fmla="*/ 5884752 w 7396793"/>
              <a:gd name="connsiteY16" fmla="*/ 144855 h 3331675"/>
              <a:gd name="connsiteX17" fmla="*/ 5821378 w 7396793"/>
              <a:gd name="connsiteY17" fmla="*/ 135802 h 3331675"/>
              <a:gd name="connsiteX18" fmla="*/ 5758004 w 7396793"/>
              <a:gd name="connsiteY18" fmla="*/ 117695 h 3331675"/>
              <a:gd name="connsiteX19" fmla="*/ 5649362 w 7396793"/>
              <a:gd name="connsiteY19" fmla="*/ 108641 h 3331675"/>
              <a:gd name="connsiteX20" fmla="*/ 5567881 w 7396793"/>
              <a:gd name="connsiteY20" fmla="*/ 99588 h 3331675"/>
              <a:gd name="connsiteX21" fmla="*/ 4291342 w 7396793"/>
              <a:gd name="connsiteY21" fmla="*/ 90534 h 3331675"/>
              <a:gd name="connsiteX22" fmla="*/ 4155540 w 7396793"/>
              <a:gd name="connsiteY22" fmla="*/ 72427 h 3331675"/>
              <a:gd name="connsiteX23" fmla="*/ 4028792 w 7396793"/>
              <a:gd name="connsiteY23" fmla="*/ 63374 h 3331675"/>
              <a:gd name="connsiteX24" fmla="*/ 3874883 w 7396793"/>
              <a:gd name="connsiteY24" fmla="*/ 45267 h 3331675"/>
              <a:gd name="connsiteX25" fmla="*/ 1982708 w 7396793"/>
              <a:gd name="connsiteY25" fmla="*/ 36214 h 3331675"/>
              <a:gd name="connsiteX26" fmla="*/ 1774479 w 7396793"/>
              <a:gd name="connsiteY26" fmla="*/ 9053 h 3331675"/>
              <a:gd name="connsiteX27" fmla="*/ 1647730 w 7396793"/>
              <a:gd name="connsiteY27" fmla="*/ 0 h 3331675"/>
              <a:gd name="connsiteX28" fmla="*/ 1176950 w 7396793"/>
              <a:gd name="connsiteY28" fmla="*/ 9053 h 3331675"/>
              <a:gd name="connsiteX29" fmla="*/ 1104522 w 7396793"/>
              <a:gd name="connsiteY29" fmla="*/ 27160 h 3331675"/>
              <a:gd name="connsiteX30" fmla="*/ 995881 w 7396793"/>
              <a:gd name="connsiteY30" fmla="*/ 45267 h 3331675"/>
              <a:gd name="connsiteX31" fmla="*/ 742384 w 7396793"/>
              <a:gd name="connsiteY31" fmla="*/ 63374 h 3331675"/>
              <a:gd name="connsiteX32" fmla="*/ 642796 w 7396793"/>
              <a:gd name="connsiteY32" fmla="*/ 81481 h 3331675"/>
              <a:gd name="connsiteX33" fmla="*/ 597528 w 7396793"/>
              <a:gd name="connsiteY33" fmla="*/ 90534 h 3331675"/>
              <a:gd name="connsiteX34" fmla="*/ 561314 w 7396793"/>
              <a:gd name="connsiteY34" fmla="*/ 99588 h 3331675"/>
              <a:gd name="connsiteX35" fmla="*/ 506994 w 7396793"/>
              <a:gd name="connsiteY35" fmla="*/ 108641 h 3331675"/>
              <a:gd name="connsiteX36" fmla="*/ 425512 w 7396793"/>
              <a:gd name="connsiteY36" fmla="*/ 135802 h 3331675"/>
              <a:gd name="connsiteX37" fmla="*/ 398352 w 7396793"/>
              <a:gd name="connsiteY37" fmla="*/ 144855 h 3331675"/>
              <a:gd name="connsiteX38" fmla="*/ 371192 w 7396793"/>
              <a:gd name="connsiteY38" fmla="*/ 153909 h 3331675"/>
              <a:gd name="connsiteX39" fmla="*/ 307817 w 7396793"/>
              <a:gd name="connsiteY39" fmla="*/ 172015 h 3331675"/>
              <a:gd name="connsiteX40" fmla="*/ 217283 w 7396793"/>
              <a:gd name="connsiteY40" fmla="*/ 226336 h 3331675"/>
              <a:gd name="connsiteX41" fmla="*/ 190122 w 7396793"/>
              <a:gd name="connsiteY41" fmla="*/ 244443 h 3331675"/>
              <a:gd name="connsiteX42" fmla="*/ 153908 w 7396793"/>
              <a:gd name="connsiteY42" fmla="*/ 298764 h 3331675"/>
              <a:gd name="connsiteX43" fmla="*/ 135802 w 7396793"/>
              <a:gd name="connsiteY43" fmla="*/ 325924 h 3331675"/>
              <a:gd name="connsiteX44" fmla="*/ 108641 w 7396793"/>
              <a:gd name="connsiteY44" fmla="*/ 380245 h 3331675"/>
              <a:gd name="connsiteX45" fmla="*/ 99588 w 7396793"/>
              <a:gd name="connsiteY45" fmla="*/ 796705 h 3331675"/>
              <a:gd name="connsiteX46" fmla="*/ 72427 w 7396793"/>
              <a:gd name="connsiteY46" fmla="*/ 878186 h 3331675"/>
              <a:gd name="connsiteX47" fmla="*/ 54320 w 7396793"/>
              <a:gd name="connsiteY47" fmla="*/ 932507 h 3331675"/>
              <a:gd name="connsiteX48" fmla="*/ 45267 w 7396793"/>
              <a:gd name="connsiteY48" fmla="*/ 959667 h 3331675"/>
              <a:gd name="connsiteX49" fmla="*/ 27160 w 7396793"/>
              <a:gd name="connsiteY49" fmla="*/ 1023041 h 3331675"/>
              <a:gd name="connsiteX50" fmla="*/ 18107 w 7396793"/>
              <a:gd name="connsiteY50" fmla="*/ 1095469 h 3331675"/>
              <a:gd name="connsiteX51" fmla="*/ 0 w 7396793"/>
              <a:gd name="connsiteY51" fmla="*/ 1367073 h 3331675"/>
              <a:gd name="connsiteX52" fmla="*/ 9053 w 7396793"/>
              <a:gd name="connsiteY52" fmla="*/ 1638677 h 3331675"/>
              <a:gd name="connsiteX53" fmla="*/ 27160 w 7396793"/>
              <a:gd name="connsiteY53" fmla="*/ 1801639 h 3331675"/>
              <a:gd name="connsiteX54" fmla="*/ 36213 w 7396793"/>
              <a:gd name="connsiteY54" fmla="*/ 1955548 h 3331675"/>
              <a:gd name="connsiteX55" fmla="*/ 45267 w 7396793"/>
              <a:gd name="connsiteY55" fmla="*/ 1982709 h 3331675"/>
              <a:gd name="connsiteX56" fmla="*/ 54320 w 7396793"/>
              <a:gd name="connsiteY56" fmla="*/ 2046083 h 3331675"/>
              <a:gd name="connsiteX57" fmla="*/ 99588 w 7396793"/>
              <a:gd name="connsiteY57" fmla="*/ 2127564 h 3331675"/>
              <a:gd name="connsiteX58" fmla="*/ 117695 w 7396793"/>
              <a:gd name="connsiteY58" fmla="*/ 2154724 h 3331675"/>
              <a:gd name="connsiteX59" fmla="*/ 126748 w 7396793"/>
              <a:gd name="connsiteY59" fmla="*/ 2181885 h 3331675"/>
              <a:gd name="connsiteX60" fmla="*/ 153908 w 7396793"/>
              <a:gd name="connsiteY60" fmla="*/ 2199992 h 3331675"/>
              <a:gd name="connsiteX61" fmla="*/ 181069 w 7396793"/>
              <a:gd name="connsiteY61" fmla="*/ 2227152 h 3331675"/>
              <a:gd name="connsiteX62" fmla="*/ 226336 w 7396793"/>
              <a:gd name="connsiteY62" fmla="*/ 2263366 h 3331675"/>
              <a:gd name="connsiteX63" fmla="*/ 280657 w 7396793"/>
              <a:gd name="connsiteY63" fmla="*/ 2299580 h 3331675"/>
              <a:gd name="connsiteX64" fmla="*/ 371192 w 7396793"/>
              <a:gd name="connsiteY64" fmla="*/ 2353901 h 3331675"/>
              <a:gd name="connsiteX65" fmla="*/ 398352 w 7396793"/>
              <a:gd name="connsiteY65" fmla="*/ 2372008 h 3331675"/>
              <a:gd name="connsiteX66" fmla="*/ 452673 w 7396793"/>
              <a:gd name="connsiteY66" fmla="*/ 2390114 h 3331675"/>
              <a:gd name="connsiteX67" fmla="*/ 479833 w 7396793"/>
              <a:gd name="connsiteY67" fmla="*/ 2408221 h 3331675"/>
              <a:gd name="connsiteX68" fmla="*/ 543208 w 7396793"/>
              <a:gd name="connsiteY68" fmla="*/ 2426328 h 3331675"/>
              <a:gd name="connsiteX69" fmla="*/ 615635 w 7396793"/>
              <a:gd name="connsiteY69" fmla="*/ 2444435 h 3331675"/>
              <a:gd name="connsiteX70" fmla="*/ 651849 w 7396793"/>
              <a:gd name="connsiteY70" fmla="*/ 2462542 h 3331675"/>
              <a:gd name="connsiteX71" fmla="*/ 688063 w 7396793"/>
              <a:gd name="connsiteY71" fmla="*/ 2471596 h 3331675"/>
              <a:gd name="connsiteX72" fmla="*/ 715223 w 7396793"/>
              <a:gd name="connsiteY72" fmla="*/ 2480649 h 3331675"/>
              <a:gd name="connsiteX73" fmla="*/ 814811 w 7396793"/>
              <a:gd name="connsiteY73" fmla="*/ 2507810 h 3331675"/>
              <a:gd name="connsiteX74" fmla="*/ 841972 w 7396793"/>
              <a:gd name="connsiteY74" fmla="*/ 2525916 h 3331675"/>
              <a:gd name="connsiteX75" fmla="*/ 896293 w 7396793"/>
              <a:gd name="connsiteY75" fmla="*/ 2544023 h 3331675"/>
              <a:gd name="connsiteX76" fmla="*/ 923453 w 7396793"/>
              <a:gd name="connsiteY76" fmla="*/ 2562130 h 3331675"/>
              <a:gd name="connsiteX77" fmla="*/ 950613 w 7396793"/>
              <a:gd name="connsiteY77" fmla="*/ 2589291 h 3331675"/>
              <a:gd name="connsiteX78" fmla="*/ 1041148 w 7396793"/>
              <a:gd name="connsiteY78" fmla="*/ 2616451 h 3331675"/>
              <a:gd name="connsiteX79" fmla="*/ 1068308 w 7396793"/>
              <a:gd name="connsiteY79" fmla="*/ 2625505 h 3331675"/>
              <a:gd name="connsiteX80" fmla="*/ 1149790 w 7396793"/>
              <a:gd name="connsiteY80" fmla="*/ 2643612 h 3331675"/>
              <a:gd name="connsiteX81" fmla="*/ 1213164 w 7396793"/>
              <a:gd name="connsiteY81" fmla="*/ 2670772 h 3331675"/>
              <a:gd name="connsiteX82" fmla="*/ 1240324 w 7396793"/>
              <a:gd name="connsiteY82" fmla="*/ 2679825 h 3331675"/>
              <a:gd name="connsiteX83" fmla="*/ 1312752 w 7396793"/>
              <a:gd name="connsiteY83" fmla="*/ 2697932 h 3331675"/>
              <a:gd name="connsiteX84" fmla="*/ 1348966 w 7396793"/>
              <a:gd name="connsiteY84" fmla="*/ 2706986 h 3331675"/>
              <a:gd name="connsiteX85" fmla="*/ 1385180 w 7396793"/>
              <a:gd name="connsiteY85" fmla="*/ 2716039 h 3331675"/>
              <a:gd name="connsiteX86" fmla="*/ 1439501 w 7396793"/>
              <a:gd name="connsiteY86" fmla="*/ 2734146 h 3331675"/>
              <a:gd name="connsiteX87" fmla="*/ 1511928 w 7396793"/>
              <a:gd name="connsiteY87" fmla="*/ 2752253 h 3331675"/>
              <a:gd name="connsiteX88" fmla="*/ 1548142 w 7396793"/>
              <a:gd name="connsiteY88" fmla="*/ 2770360 h 3331675"/>
              <a:gd name="connsiteX89" fmla="*/ 1620570 w 7396793"/>
              <a:gd name="connsiteY89" fmla="*/ 2788467 h 3331675"/>
              <a:gd name="connsiteX90" fmla="*/ 1711105 w 7396793"/>
              <a:gd name="connsiteY90" fmla="*/ 2806574 h 3331675"/>
              <a:gd name="connsiteX91" fmla="*/ 1747318 w 7396793"/>
              <a:gd name="connsiteY91" fmla="*/ 2815627 h 3331675"/>
              <a:gd name="connsiteX92" fmla="*/ 1828800 w 7396793"/>
              <a:gd name="connsiteY92" fmla="*/ 2842788 h 3331675"/>
              <a:gd name="connsiteX93" fmla="*/ 1901227 w 7396793"/>
              <a:gd name="connsiteY93" fmla="*/ 2860895 h 3331675"/>
              <a:gd name="connsiteX94" fmla="*/ 1928388 w 7396793"/>
              <a:gd name="connsiteY94" fmla="*/ 2879002 h 3331675"/>
              <a:gd name="connsiteX95" fmla="*/ 1973655 w 7396793"/>
              <a:gd name="connsiteY95" fmla="*/ 2888055 h 3331675"/>
              <a:gd name="connsiteX96" fmla="*/ 2000815 w 7396793"/>
              <a:gd name="connsiteY96" fmla="*/ 2897109 h 3331675"/>
              <a:gd name="connsiteX97" fmla="*/ 2073243 w 7396793"/>
              <a:gd name="connsiteY97" fmla="*/ 2915215 h 3331675"/>
              <a:gd name="connsiteX98" fmla="*/ 2109457 w 7396793"/>
              <a:gd name="connsiteY98" fmla="*/ 2924269 h 3331675"/>
              <a:gd name="connsiteX99" fmla="*/ 2154724 w 7396793"/>
              <a:gd name="connsiteY99" fmla="*/ 2942376 h 3331675"/>
              <a:gd name="connsiteX100" fmla="*/ 2245259 w 7396793"/>
              <a:gd name="connsiteY100" fmla="*/ 2960483 h 3331675"/>
              <a:gd name="connsiteX101" fmla="*/ 2326740 w 7396793"/>
              <a:gd name="connsiteY101" fmla="*/ 2987643 h 3331675"/>
              <a:gd name="connsiteX102" fmla="*/ 2399168 w 7396793"/>
              <a:gd name="connsiteY102" fmla="*/ 3005750 h 3331675"/>
              <a:gd name="connsiteX103" fmla="*/ 2435382 w 7396793"/>
              <a:gd name="connsiteY103" fmla="*/ 3023857 h 3331675"/>
              <a:gd name="connsiteX104" fmla="*/ 2589291 w 7396793"/>
              <a:gd name="connsiteY104" fmla="*/ 3041964 h 3331675"/>
              <a:gd name="connsiteX105" fmla="*/ 2679825 w 7396793"/>
              <a:gd name="connsiteY105" fmla="*/ 3069124 h 3331675"/>
              <a:gd name="connsiteX106" fmla="*/ 2734146 w 7396793"/>
              <a:gd name="connsiteY106" fmla="*/ 3087231 h 3331675"/>
              <a:gd name="connsiteX107" fmla="*/ 2770360 w 7396793"/>
              <a:gd name="connsiteY107" fmla="*/ 3096285 h 3331675"/>
              <a:gd name="connsiteX108" fmla="*/ 2797520 w 7396793"/>
              <a:gd name="connsiteY108" fmla="*/ 3105338 h 3331675"/>
              <a:gd name="connsiteX109" fmla="*/ 2915215 w 7396793"/>
              <a:gd name="connsiteY109" fmla="*/ 3132499 h 3331675"/>
              <a:gd name="connsiteX110" fmla="*/ 2942376 w 7396793"/>
              <a:gd name="connsiteY110" fmla="*/ 3150606 h 3331675"/>
              <a:gd name="connsiteX111" fmla="*/ 3041964 w 7396793"/>
              <a:gd name="connsiteY111" fmla="*/ 3177766 h 3331675"/>
              <a:gd name="connsiteX112" fmla="*/ 3096285 w 7396793"/>
              <a:gd name="connsiteY112" fmla="*/ 3186819 h 3331675"/>
              <a:gd name="connsiteX113" fmla="*/ 3159659 w 7396793"/>
              <a:gd name="connsiteY113" fmla="*/ 3204926 h 3331675"/>
              <a:gd name="connsiteX114" fmla="*/ 3186819 w 7396793"/>
              <a:gd name="connsiteY114" fmla="*/ 3213980 h 3331675"/>
              <a:gd name="connsiteX115" fmla="*/ 3223033 w 7396793"/>
              <a:gd name="connsiteY115" fmla="*/ 3223033 h 3331675"/>
              <a:gd name="connsiteX116" fmla="*/ 3250194 w 7396793"/>
              <a:gd name="connsiteY116" fmla="*/ 3232087 h 3331675"/>
              <a:gd name="connsiteX117" fmla="*/ 3331675 w 7396793"/>
              <a:gd name="connsiteY117" fmla="*/ 3250194 h 3331675"/>
              <a:gd name="connsiteX118" fmla="*/ 3449370 w 7396793"/>
              <a:gd name="connsiteY118" fmla="*/ 3277354 h 3331675"/>
              <a:gd name="connsiteX119" fmla="*/ 3585172 w 7396793"/>
              <a:gd name="connsiteY119" fmla="*/ 3295461 h 3331675"/>
              <a:gd name="connsiteX120" fmla="*/ 3675707 w 7396793"/>
              <a:gd name="connsiteY120" fmla="*/ 3304514 h 3331675"/>
              <a:gd name="connsiteX121" fmla="*/ 3748134 w 7396793"/>
              <a:gd name="connsiteY121" fmla="*/ 3313568 h 3331675"/>
              <a:gd name="connsiteX122" fmla="*/ 4662534 w 7396793"/>
              <a:gd name="connsiteY122" fmla="*/ 3322621 h 3331675"/>
              <a:gd name="connsiteX123" fmla="*/ 6083928 w 7396793"/>
              <a:gd name="connsiteY123" fmla="*/ 3331675 h 3331675"/>
              <a:gd name="connsiteX124" fmla="*/ 6400800 w 7396793"/>
              <a:gd name="connsiteY124" fmla="*/ 3322621 h 3331675"/>
              <a:gd name="connsiteX125" fmla="*/ 6554708 w 7396793"/>
              <a:gd name="connsiteY125" fmla="*/ 3313568 h 3331675"/>
              <a:gd name="connsiteX126" fmla="*/ 6808206 w 7396793"/>
              <a:gd name="connsiteY126" fmla="*/ 3304514 h 3331675"/>
              <a:gd name="connsiteX127" fmla="*/ 6980221 w 7396793"/>
              <a:gd name="connsiteY127" fmla="*/ 3286408 h 3331675"/>
              <a:gd name="connsiteX128" fmla="*/ 7007382 w 7396793"/>
              <a:gd name="connsiteY128" fmla="*/ 3268301 h 3331675"/>
              <a:gd name="connsiteX129" fmla="*/ 7016435 w 7396793"/>
              <a:gd name="connsiteY129" fmla="*/ 3241140 h 3331675"/>
              <a:gd name="connsiteX130" fmla="*/ 7043596 w 7396793"/>
              <a:gd name="connsiteY130" fmla="*/ 3232087 h 3331675"/>
              <a:gd name="connsiteX131" fmla="*/ 7070756 w 7396793"/>
              <a:gd name="connsiteY131" fmla="*/ 3213980 h 3331675"/>
              <a:gd name="connsiteX132" fmla="*/ 7106970 w 7396793"/>
              <a:gd name="connsiteY132" fmla="*/ 3177766 h 3331675"/>
              <a:gd name="connsiteX133" fmla="*/ 7125077 w 7396793"/>
              <a:gd name="connsiteY133" fmla="*/ 3150606 h 3331675"/>
              <a:gd name="connsiteX134" fmla="*/ 7134130 w 7396793"/>
              <a:gd name="connsiteY134" fmla="*/ 3123445 h 3331675"/>
              <a:gd name="connsiteX135" fmla="*/ 7161291 w 7396793"/>
              <a:gd name="connsiteY135" fmla="*/ 3105338 h 3331675"/>
              <a:gd name="connsiteX136" fmla="*/ 7179398 w 7396793"/>
              <a:gd name="connsiteY136" fmla="*/ 3051017 h 3331675"/>
              <a:gd name="connsiteX137" fmla="*/ 7197505 w 7396793"/>
              <a:gd name="connsiteY137" fmla="*/ 3023857 h 3331675"/>
              <a:gd name="connsiteX138" fmla="*/ 7215611 w 7396793"/>
              <a:gd name="connsiteY138" fmla="*/ 2915215 h 3331675"/>
              <a:gd name="connsiteX139" fmla="*/ 7233718 w 7396793"/>
              <a:gd name="connsiteY139" fmla="*/ 2815627 h 3331675"/>
              <a:gd name="connsiteX140" fmla="*/ 7242772 w 7396793"/>
              <a:gd name="connsiteY140" fmla="*/ 2480649 h 3331675"/>
              <a:gd name="connsiteX141" fmla="*/ 7260879 w 7396793"/>
              <a:gd name="connsiteY141" fmla="*/ 2362954 h 3331675"/>
              <a:gd name="connsiteX142" fmla="*/ 7278986 w 7396793"/>
              <a:gd name="connsiteY142" fmla="*/ 2163778 h 3331675"/>
              <a:gd name="connsiteX143" fmla="*/ 7297093 w 7396793"/>
              <a:gd name="connsiteY143" fmla="*/ 2100404 h 3331675"/>
              <a:gd name="connsiteX144" fmla="*/ 7306146 w 7396793"/>
              <a:gd name="connsiteY144" fmla="*/ 2027976 h 3331675"/>
              <a:gd name="connsiteX145" fmla="*/ 7315200 w 7396793"/>
              <a:gd name="connsiteY145" fmla="*/ 1982709 h 3331675"/>
              <a:gd name="connsiteX146" fmla="*/ 7333307 w 7396793"/>
              <a:gd name="connsiteY146" fmla="*/ 1846907 h 3331675"/>
              <a:gd name="connsiteX147" fmla="*/ 7351413 w 7396793"/>
              <a:gd name="connsiteY147" fmla="*/ 1629623 h 3331675"/>
              <a:gd name="connsiteX148" fmla="*/ 7360467 w 7396793"/>
              <a:gd name="connsiteY148" fmla="*/ 1575303 h 3331675"/>
              <a:gd name="connsiteX149" fmla="*/ 7369520 w 7396793"/>
              <a:gd name="connsiteY149" fmla="*/ 1530035 h 3331675"/>
              <a:gd name="connsiteX150" fmla="*/ 7378574 w 7396793"/>
              <a:gd name="connsiteY150" fmla="*/ 1439501 h 3331675"/>
              <a:gd name="connsiteX151" fmla="*/ 7396681 w 7396793"/>
              <a:gd name="connsiteY151" fmla="*/ 1367073 h 3331675"/>
              <a:gd name="connsiteX152" fmla="*/ 7387483 w 7396793"/>
              <a:gd name="connsiteY152" fmla="*/ 1320740 h 3331675"/>
              <a:gd name="connsiteX153" fmla="*/ 7385449 w 7396793"/>
              <a:gd name="connsiteY153" fmla="*/ 1294645 h 3331675"/>
              <a:gd name="connsiteX154" fmla="*/ 7383996 w 7396793"/>
              <a:gd name="connsiteY154" fmla="*/ 1250103 h 3331675"/>
              <a:gd name="connsiteX155" fmla="*/ 7359548 w 7396793"/>
              <a:gd name="connsiteY155" fmla="*/ 543934 h 3331675"/>
              <a:gd name="connsiteX156" fmla="*/ 7354850 w 7396793"/>
              <a:gd name="connsiteY156" fmla="*/ 495955 h 3331675"/>
              <a:gd name="connsiteX157" fmla="*/ 7351413 w 7396793"/>
              <a:gd name="connsiteY157" fmla="*/ 434566 h 3331675"/>
              <a:gd name="connsiteX0" fmla="*/ 7273175 w 7396793"/>
              <a:gd name="connsiteY0" fmla="*/ 493244 h 3331675"/>
              <a:gd name="connsiteX1" fmla="*/ 7351413 w 7396793"/>
              <a:gd name="connsiteY1" fmla="*/ 434566 h 3331675"/>
              <a:gd name="connsiteX2" fmla="*/ 7288039 w 7396793"/>
              <a:gd name="connsiteY2" fmla="*/ 389299 h 3331675"/>
              <a:gd name="connsiteX3" fmla="*/ 7233718 w 7396793"/>
              <a:gd name="connsiteY3" fmla="*/ 334978 h 3331675"/>
              <a:gd name="connsiteX4" fmla="*/ 7179398 w 7396793"/>
              <a:gd name="connsiteY4" fmla="*/ 307817 h 3331675"/>
              <a:gd name="connsiteX5" fmla="*/ 7106970 w 7396793"/>
              <a:gd name="connsiteY5" fmla="*/ 289711 h 3331675"/>
              <a:gd name="connsiteX6" fmla="*/ 7070756 w 7396793"/>
              <a:gd name="connsiteY6" fmla="*/ 280657 h 3331675"/>
              <a:gd name="connsiteX7" fmla="*/ 6880633 w 7396793"/>
              <a:gd name="connsiteY7" fmla="*/ 262550 h 3331675"/>
              <a:gd name="connsiteX8" fmla="*/ 6817259 w 7396793"/>
              <a:gd name="connsiteY8" fmla="*/ 253497 h 3331675"/>
              <a:gd name="connsiteX9" fmla="*/ 6690510 w 7396793"/>
              <a:gd name="connsiteY9" fmla="*/ 244443 h 3331675"/>
              <a:gd name="connsiteX10" fmla="*/ 6627136 w 7396793"/>
              <a:gd name="connsiteY10" fmla="*/ 235390 h 3331675"/>
              <a:gd name="connsiteX11" fmla="*/ 6545655 w 7396793"/>
              <a:gd name="connsiteY11" fmla="*/ 226336 h 3331675"/>
              <a:gd name="connsiteX12" fmla="*/ 6437013 w 7396793"/>
              <a:gd name="connsiteY12" fmla="*/ 208229 h 3331675"/>
              <a:gd name="connsiteX13" fmla="*/ 6074875 w 7396793"/>
              <a:gd name="connsiteY13" fmla="*/ 190122 h 3331675"/>
              <a:gd name="connsiteX14" fmla="*/ 5975287 w 7396793"/>
              <a:gd name="connsiteY14" fmla="*/ 172015 h 3331675"/>
              <a:gd name="connsiteX15" fmla="*/ 5939073 w 7396793"/>
              <a:gd name="connsiteY15" fmla="*/ 162962 h 3331675"/>
              <a:gd name="connsiteX16" fmla="*/ 5884752 w 7396793"/>
              <a:gd name="connsiteY16" fmla="*/ 144855 h 3331675"/>
              <a:gd name="connsiteX17" fmla="*/ 5821378 w 7396793"/>
              <a:gd name="connsiteY17" fmla="*/ 135802 h 3331675"/>
              <a:gd name="connsiteX18" fmla="*/ 5758004 w 7396793"/>
              <a:gd name="connsiteY18" fmla="*/ 117695 h 3331675"/>
              <a:gd name="connsiteX19" fmla="*/ 5649362 w 7396793"/>
              <a:gd name="connsiteY19" fmla="*/ 108641 h 3331675"/>
              <a:gd name="connsiteX20" fmla="*/ 5567881 w 7396793"/>
              <a:gd name="connsiteY20" fmla="*/ 99588 h 3331675"/>
              <a:gd name="connsiteX21" fmla="*/ 4291342 w 7396793"/>
              <a:gd name="connsiteY21" fmla="*/ 90534 h 3331675"/>
              <a:gd name="connsiteX22" fmla="*/ 4155540 w 7396793"/>
              <a:gd name="connsiteY22" fmla="*/ 72427 h 3331675"/>
              <a:gd name="connsiteX23" fmla="*/ 4028792 w 7396793"/>
              <a:gd name="connsiteY23" fmla="*/ 63374 h 3331675"/>
              <a:gd name="connsiteX24" fmla="*/ 3874883 w 7396793"/>
              <a:gd name="connsiteY24" fmla="*/ 45267 h 3331675"/>
              <a:gd name="connsiteX25" fmla="*/ 1982708 w 7396793"/>
              <a:gd name="connsiteY25" fmla="*/ 36214 h 3331675"/>
              <a:gd name="connsiteX26" fmla="*/ 1774479 w 7396793"/>
              <a:gd name="connsiteY26" fmla="*/ 9053 h 3331675"/>
              <a:gd name="connsiteX27" fmla="*/ 1647730 w 7396793"/>
              <a:gd name="connsiteY27" fmla="*/ 0 h 3331675"/>
              <a:gd name="connsiteX28" fmla="*/ 1176950 w 7396793"/>
              <a:gd name="connsiteY28" fmla="*/ 9053 h 3331675"/>
              <a:gd name="connsiteX29" fmla="*/ 1104522 w 7396793"/>
              <a:gd name="connsiteY29" fmla="*/ 27160 h 3331675"/>
              <a:gd name="connsiteX30" fmla="*/ 995881 w 7396793"/>
              <a:gd name="connsiteY30" fmla="*/ 45267 h 3331675"/>
              <a:gd name="connsiteX31" fmla="*/ 742384 w 7396793"/>
              <a:gd name="connsiteY31" fmla="*/ 63374 h 3331675"/>
              <a:gd name="connsiteX32" fmla="*/ 642796 w 7396793"/>
              <a:gd name="connsiteY32" fmla="*/ 81481 h 3331675"/>
              <a:gd name="connsiteX33" fmla="*/ 597528 w 7396793"/>
              <a:gd name="connsiteY33" fmla="*/ 90534 h 3331675"/>
              <a:gd name="connsiteX34" fmla="*/ 561314 w 7396793"/>
              <a:gd name="connsiteY34" fmla="*/ 99588 h 3331675"/>
              <a:gd name="connsiteX35" fmla="*/ 506994 w 7396793"/>
              <a:gd name="connsiteY35" fmla="*/ 108641 h 3331675"/>
              <a:gd name="connsiteX36" fmla="*/ 425512 w 7396793"/>
              <a:gd name="connsiteY36" fmla="*/ 135802 h 3331675"/>
              <a:gd name="connsiteX37" fmla="*/ 398352 w 7396793"/>
              <a:gd name="connsiteY37" fmla="*/ 144855 h 3331675"/>
              <a:gd name="connsiteX38" fmla="*/ 371192 w 7396793"/>
              <a:gd name="connsiteY38" fmla="*/ 153909 h 3331675"/>
              <a:gd name="connsiteX39" fmla="*/ 307817 w 7396793"/>
              <a:gd name="connsiteY39" fmla="*/ 172015 h 3331675"/>
              <a:gd name="connsiteX40" fmla="*/ 217283 w 7396793"/>
              <a:gd name="connsiteY40" fmla="*/ 226336 h 3331675"/>
              <a:gd name="connsiteX41" fmla="*/ 190122 w 7396793"/>
              <a:gd name="connsiteY41" fmla="*/ 244443 h 3331675"/>
              <a:gd name="connsiteX42" fmla="*/ 153908 w 7396793"/>
              <a:gd name="connsiteY42" fmla="*/ 298764 h 3331675"/>
              <a:gd name="connsiteX43" fmla="*/ 135802 w 7396793"/>
              <a:gd name="connsiteY43" fmla="*/ 325924 h 3331675"/>
              <a:gd name="connsiteX44" fmla="*/ 108641 w 7396793"/>
              <a:gd name="connsiteY44" fmla="*/ 380245 h 3331675"/>
              <a:gd name="connsiteX45" fmla="*/ 99588 w 7396793"/>
              <a:gd name="connsiteY45" fmla="*/ 796705 h 3331675"/>
              <a:gd name="connsiteX46" fmla="*/ 72427 w 7396793"/>
              <a:gd name="connsiteY46" fmla="*/ 878186 h 3331675"/>
              <a:gd name="connsiteX47" fmla="*/ 54320 w 7396793"/>
              <a:gd name="connsiteY47" fmla="*/ 932507 h 3331675"/>
              <a:gd name="connsiteX48" fmla="*/ 45267 w 7396793"/>
              <a:gd name="connsiteY48" fmla="*/ 959667 h 3331675"/>
              <a:gd name="connsiteX49" fmla="*/ 27160 w 7396793"/>
              <a:gd name="connsiteY49" fmla="*/ 1023041 h 3331675"/>
              <a:gd name="connsiteX50" fmla="*/ 18107 w 7396793"/>
              <a:gd name="connsiteY50" fmla="*/ 1095469 h 3331675"/>
              <a:gd name="connsiteX51" fmla="*/ 0 w 7396793"/>
              <a:gd name="connsiteY51" fmla="*/ 1367073 h 3331675"/>
              <a:gd name="connsiteX52" fmla="*/ 9053 w 7396793"/>
              <a:gd name="connsiteY52" fmla="*/ 1638677 h 3331675"/>
              <a:gd name="connsiteX53" fmla="*/ 27160 w 7396793"/>
              <a:gd name="connsiteY53" fmla="*/ 1801639 h 3331675"/>
              <a:gd name="connsiteX54" fmla="*/ 36213 w 7396793"/>
              <a:gd name="connsiteY54" fmla="*/ 1955548 h 3331675"/>
              <a:gd name="connsiteX55" fmla="*/ 45267 w 7396793"/>
              <a:gd name="connsiteY55" fmla="*/ 1982709 h 3331675"/>
              <a:gd name="connsiteX56" fmla="*/ 54320 w 7396793"/>
              <a:gd name="connsiteY56" fmla="*/ 2046083 h 3331675"/>
              <a:gd name="connsiteX57" fmla="*/ 99588 w 7396793"/>
              <a:gd name="connsiteY57" fmla="*/ 2127564 h 3331675"/>
              <a:gd name="connsiteX58" fmla="*/ 117695 w 7396793"/>
              <a:gd name="connsiteY58" fmla="*/ 2154724 h 3331675"/>
              <a:gd name="connsiteX59" fmla="*/ 126748 w 7396793"/>
              <a:gd name="connsiteY59" fmla="*/ 2181885 h 3331675"/>
              <a:gd name="connsiteX60" fmla="*/ 153908 w 7396793"/>
              <a:gd name="connsiteY60" fmla="*/ 2199992 h 3331675"/>
              <a:gd name="connsiteX61" fmla="*/ 181069 w 7396793"/>
              <a:gd name="connsiteY61" fmla="*/ 2227152 h 3331675"/>
              <a:gd name="connsiteX62" fmla="*/ 226336 w 7396793"/>
              <a:gd name="connsiteY62" fmla="*/ 2263366 h 3331675"/>
              <a:gd name="connsiteX63" fmla="*/ 280657 w 7396793"/>
              <a:gd name="connsiteY63" fmla="*/ 2299580 h 3331675"/>
              <a:gd name="connsiteX64" fmla="*/ 371192 w 7396793"/>
              <a:gd name="connsiteY64" fmla="*/ 2353901 h 3331675"/>
              <a:gd name="connsiteX65" fmla="*/ 398352 w 7396793"/>
              <a:gd name="connsiteY65" fmla="*/ 2372008 h 3331675"/>
              <a:gd name="connsiteX66" fmla="*/ 452673 w 7396793"/>
              <a:gd name="connsiteY66" fmla="*/ 2390114 h 3331675"/>
              <a:gd name="connsiteX67" fmla="*/ 479833 w 7396793"/>
              <a:gd name="connsiteY67" fmla="*/ 2408221 h 3331675"/>
              <a:gd name="connsiteX68" fmla="*/ 543208 w 7396793"/>
              <a:gd name="connsiteY68" fmla="*/ 2426328 h 3331675"/>
              <a:gd name="connsiteX69" fmla="*/ 615635 w 7396793"/>
              <a:gd name="connsiteY69" fmla="*/ 2444435 h 3331675"/>
              <a:gd name="connsiteX70" fmla="*/ 651849 w 7396793"/>
              <a:gd name="connsiteY70" fmla="*/ 2462542 h 3331675"/>
              <a:gd name="connsiteX71" fmla="*/ 688063 w 7396793"/>
              <a:gd name="connsiteY71" fmla="*/ 2471596 h 3331675"/>
              <a:gd name="connsiteX72" fmla="*/ 715223 w 7396793"/>
              <a:gd name="connsiteY72" fmla="*/ 2480649 h 3331675"/>
              <a:gd name="connsiteX73" fmla="*/ 814811 w 7396793"/>
              <a:gd name="connsiteY73" fmla="*/ 2507810 h 3331675"/>
              <a:gd name="connsiteX74" fmla="*/ 841972 w 7396793"/>
              <a:gd name="connsiteY74" fmla="*/ 2525916 h 3331675"/>
              <a:gd name="connsiteX75" fmla="*/ 896293 w 7396793"/>
              <a:gd name="connsiteY75" fmla="*/ 2544023 h 3331675"/>
              <a:gd name="connsiteX76" fmla="*/ 923453 w 7396793"/>
              <a:gd name="connsiteY76" fmla="*/ 2562130 h 3331675"/>
              <a:gd name="connsiteX77" fmla="*/ 950613 w 7396793"/>
              <a:gd name="connsiteY77" fmla="*/ 2589291 h 3331675"/>
              <a:gd name="connsiteX78" fmla="*/ 1041148 w 7396793"/>
              <a:gd name="connsiteY78" fmla="*/ 2616451 h 3331675"/>
              <a:gd name="connsiteX79" fmla="*/ 1068308 w 7396793"/>
              <a:gd name="connsiteY79" fmla="*/ 2625505 h 3331675"/>
              <a:gd name="connsiteX80" fmla="*/ 1149790 w 7396793"/>
              <a:gd name="connsiteY80" fmla="*/ 2643612 h 3331675"/>
              <a:gd name="connsiteX81" fmla="*/ 1213164 w 7396793"/>
              <a:gd name="connsiteY81" fmla="*/ 2670772 h 3331675"/>
              <a:gd name="connsiteX82" fmla="*/ 1240324 w 7396793"/>
              <a:gd name="connsiteY82" fmla="*/ 2679825 h 3331675"/>
              <a:gd name="connsiteX83" fmla="*/ 1312752 w 7396793"/>
              <a:gd name="connsiteY83" fmla="*/ 2697932 h 3331675"/>
              <a:gd name="connsiteX84" fmla="*/ 1348966 w 7396793"/>
              <a:gd name="connsiteY84" fmla="*/ 2706986 h 3331675"/>
              <a:gd name="connsiteX85" fmla="*/ 1385180 w 7396793"/>
              <a:gd name="connsiteY85" fmla="*/ 2716039 h 3331675"/>
              <a:gd name="connsiteX86" fmla="*/ 1439501 w 7396793"/>
              <a:gd name="connsiteY86" fmla="*/ 2734146 h 3331675"/>
              <a:gd name="connsiteX87" fmla="*/ 1511928 w 7396793"/>
              <a:gd name="connsiteY87" fmla="*/ 2752253 h 3331675"/>
              <a:gd name="connsiteX88" fmla="*/ 1548142 w 7396793"/>
              <a:gd name="connsiteY88" fmla="*/ 2770360 h 3331675"/>
              <a:gd name="connsiteX89" fmla="*/ 1620570 w 7396793"/>
              <a:gd name="connsiteY89" fmla="*/ 2788467 h 3331675"/>
              <a:gd name="connsiteX90" fmla="*/ 1711105 w 7396793"/>
              <a:gd name="connsiteY90" fmla="*/ 2806574 h 3331675"/>
              <a:gd name="connsiteX91" fmla="*/ 1747318 w 7396793"/>
              <a:gd name="connsiteY91" fmla="*/ 2815627 h 3331675"/>
              <a:gd name="connsiteX92" fmla="*/ 1828800 w 7396793"/>
              <a:gd name="connsiteY92" fmla="*/ 2842788 h 3331675"/>
              <a:gd name="connsiteX93" fmla="*/ 1901227 w 7396793"/>
              <a:gd name="connsiteY93" fmla="*/ 2860895 h 3331675"/>
              <a:gd name="connsiteX94" fmla="*/ 1928388 w 7396793"/>
              <a:gd name="connsiteY94" fmla="*/ 2879002 h 3331675"/>
              <a:gd name="connsiteX95" fmla="*/ 1973655 w 7396793"/>
              <a:gd name="connsiteY95" fmla="*/ 2888055 h 3331675"/>
              <a:gd name="connsiteX96" fmla="*/ 2000815 w 7396793"/>
              <a:gd name="connsiteY96" fmla="*/ 2897109 h 3331675"/>
              <a:gd name="connsiteX97" fmla="*/ 2073243 w 7396793"/>
              <a:gd name="connsiteY97" fmla="*/ 2915215 h 3331675"/>
              <a:gd name="connsiteX98" fmla="*/ 2109457 w 7396793"/>
              <a:gd name="connsiteY98" fmla="*/ 2924269 h 3331675"/>
              <a:gd name="connsiteX99" fmla="*/ 2154724 w 7396793"/>
              <a:gd name="connsiteY99" fmla="*/ 2942376 h 3331675"/>
              <a:gd name="connsiteX100" fmla="*/ 2245259 w 7396793"/>
              <a:gd name="connsiteY100" fmla="*/ 2960483 h 3331675"/>
              <a:gd name="connsiteX101" fmla="*/ 2326740 w 7396793"/>
              <a:gd name="connsiteY101" fmla="*/ 2987643 h 3331675"/>
              <a:gd name="connsiteX102" fmla="*/ 2399168 w 7396793"/>
              <a:gd name="connsiteY102" fmla="*/ 3005750 h 3331675"/>
              <a:gd name="connsiteX103" fmla="*/ 2435382 w 7396793"/>
              <a:gd name="connsiteY103" fmla="*/ 3023857 h 3331675"/>
              <a:gd name="connsiteX104" fmla="*/ 2589291 w 7396793"/>
              <a:gd name="connsiteY104" fmla="*/ 3041964 h 3331675"/>
              <a:gd name="connsiteX105" fmla="*/ 2679825 w 7396793"/>
              <a:gd name="connsiteY105" fmla="*/ 3069124 h 3331675"/>
              <a:gd name="connsiteX106" fmla="*/ 2734146 w 7396793"/>
              <a:gd name="connsiteY106" fmla="*/ 3087231 h 3331675"/>
              <a:gd name="connsiteX107" fmla="*/ 2770360 w 7396793"/>
              <a:gd name="connsiteY107" fmla="*/ 3096285 h 3331675"/>
              <a:gd name="connsiteX108" fmla="*/ 2797520 w 7396793"/>
              <a:gd name="connsiteY108" fmla="*/ 3105338 h 3331675"/>
              <a:gd name="connsiteX109" fmla="*/ 2915215 w 7396793"/>
              <a:gd name="connsiteY109" fmla="*/ 3132499 h 3331675"/>
              <a:gd name="connsiteX110" fmla="*/ 2942376 w 7396793"/>
              <a:gd name="connsiteY110" fmla="*/ 3150606 h 3331675"/>
              <a:gd name="connsiteX111" fmla="*/ 3041964 w 7396793"/>
              <a:gd name="connsiteY111" fmla="*/ 3177766 h 3331675"/>
              <a:gd name="connsiteX112" fmla="*/ 3096285 w 7396793"/>
              <a:gd name="connsiteY112" fmla="*/ 3186819 h 3331675"/>
              <a:gd name="connsiteX113" fmla="*/ 3159659 w 7396793"/>
              <a:gd name="connsiteY113" fmla="*/ 3204926 h 3331675"/>
              <a:gd name="connsiteX114" fmla="*/ 3186819 w 7396793"/>
              <a:gd name="connsiteY114" fmla="*/ 3213980 h 3331675"/>
              <a:gd name="connsiteX115" fmla="*/ 3223033 w 7396793"/>
              <a:gd name="connsiteY115" fmla="*/ 3223033 h 3331675"/>
              <a:gd name="connsiteX116" fmla="*/ 3250194 w 7396793"/>
              <a:gd name="connsiteY116" fmla="*/ 3232087 h 3331675"/>
              <a:gd name="connsiteX117" fmla="*/ 3331675 w 7396793"/>
              <a:gd name="connsiteY117" fmla="*/ 3250194 h 3331675"/>
              <a:gd name="connsiteX118" fmla="*/ 3449370 w 7396793"/>
              <a:gd name="connsiteY118" fmla="*/ 3277354 h 3331675"/>
              <a:gd name="connsiteX119" fmla="*/ 3585172 w 7396793"/>
              <a:gd name="connsiteY119" fmla="*/ 3295461 h 3331675"/>
              <a:gd name="connsiteX120" fmla="*/ 3675707 w 7396793"/>
              <a:gd name="connsiteY120" fmla="*/ 3304514 h 3331675"/>
              <a:gd name="connsiteX121" fmla="*/ 3748134 w 7396793"/>
              <a:gd name="connsiteY121" fmla="*/ 3313568 h 3331675"/>
              <a:gd name="connsiteX122" fmla="*/ 4662534 w 7396793"/>
              <a:gd name="connsiteY122" fmla="*/ 3322621 h 3331675"/>
              <a:gd name="connsiteX123" fmla="*/ 6083928 w 7396793"/>
              <a:gd name="connsiteY123" fmla="*/ 3331675 h 3331675"/>
              <a:gd name="connsiteX124" fmla="*/ 6400800 w 7396793"/>
              <a:gd name="connsiteY124" fmla="*/ 3322621 h 3331675"/>
              <a:gd name="connsiteX125" fmla="*/ 6554708 w 7396793"/>
              <a:gd name="connsiteY125" fmla="*/ 3313568 h 3331675"/>
              <a:gd name="connsiteX126" fmla="*/ 6808206 w 7396793"/>
              <a:gd name="connsiteY126" fmla="*/ 3304514 h 3331675"/>
              <a:gd name="connsiteX127" fmla="*/ 6980221 w 7396793"/>
              <a:gd name="connsiteY127" fmla="*/ 3286408 h 3331675"/>
              <a:gd name="connsiteX128" fmla="*/ 7007382 w 7396793"/>
              <a:gd name="connsiteY128" fmla="*/ 3268301 h 3331675"/>
              <a:gd name="connsiteX129" fmla="*/ 7016435 w 7396793"/>
              <a:gd name="connsiteY129" fmla="*/ 3241140 h 3331675"/>
              <a:gd name="connsiteX130" fmla="*/ 7043596 w 7396793"/>
              <a:gd name="connsiteY130" fmla="*/ 3232087 h 3331675"/>
              <a:gd name="connsiteX131" fmla="*/ 7070756 w 7396793"/>
              <a:gd name="connsiteY131" fmla="*/ 3213980 h 3331675"/>
              <a:gd name="connsiteX132" fmla="*/ 7106970 w 7396793"/>
              <a:gd name="connsiteY132" fmla="*/ 3177766 h 3331675"/>
              <a:gd name="connsiteX133" fmla="*/ 7125077 w 7396793"/>
              <a:gd name="connsiteY133" fmla="*/ 3150606 h 3331675"/>
              <a:gd name="connsiteX134" fmla="*/ 7134130 w 7396793"/>
              <a:gd name="connsiteY134" fmla="*/ 3123445 h 3331675"/>
              <a:gd name="connsiteX135" fmla="*/ 7161291 w 7396793"/>
              <a:gd name="connsiteY135" fmla="*/ 3105338 h 3331675"/>
              <a:gd name="connsiteX136" fmla="*/ 7179398 w 7396793"/>
              <a:gd name="connsiteY136" fmla="*/ 3051017 h 3331675"/>
              <a:gd name="connsiteX137" fmla="*/ 7197505 w 7396793"/>
              <a:gd name="connsiteY137" fmla="*/ 3023857 h 3331675"/>
              <a:gd name="connsiteX138" fmla="*/ 7215611 w 7396793"/>
              <a:gd name="connsiteY138" fmla="*/ 2915215 h 3331675"/>
              <a:gd name="connsiteX139" fmla="*/ 7233718 w 7396793"/>
              <a:gd name="connsiteY139" fmla="*/ 2815627 h 3331675"/>
              <a:gd name="connsiteX140" fmla="*/ 7242772 w 7396793"/>
              <a:gd name="connsiteY140" fmla="*/ 2480649 h 3331675"/>
              <a:gd name="connsiteX141" fmla="*/ 7260879 w 7396793"/>
              <a:gd name="connsiteY141" fmla="*/ 2362954 h 3331675"/>
              <a:gd name="connsiteX142" fmla="*/ 7278986 w 7396793"/>
              <a:gd name="connsiteY142" fmla="*/ 2163778 h 3331675"/>
              <a:gd name="connsiteX143" fmla="*/ 7297093 w 7396793"/>
              <a:gd name="connsiteY143" fmla="*/ 2100404 h 3331675"/>
              <a:gd name="connsiteX144" fmla="*/ 7306146 w 7396793"/>
              <a:gd name="connsiteY144" fmla="*/ 2027976 h 3331675"/>
              <a:gd name="connsiteX145" fmla="*/ 7315200 w 7396793"/>
              <a:gd name="connsiteY145" fmla="*/ 1982709 h 3331675"/>
              <a:gd name="connsiteX146" fmla="*/ 7333307 w 7396793"/>
              <a:gd name="connsiteY146" fmla="*/ 1846907 h 3331675"/>
              <a:gd name="connsiteX147" fmla="*/ 7351413 w 7396793"/>
              <a:gd name="connsiteY147" fmla="*/ 1629623 h 3331675"/>
              <a:gd name="connsiteX148" fmla="*/ 7360467 w 7396793"/>
              <a:gd name="connsiteY148" fmla="*/ 1575303 h 3331675"/>
              <a:gd name="connsiteX149" fmla="*/ 7369520 w 7396793"/>
              <a:gd name="connsiteY149" fmla="*/ 1530035 h 3331675"/>
              <a:gd name="connsiteX150" fmla="*/ 7378574 w 7396793"/>
              <a:gd name="connsiteY150" fmla="*/ 1439501 h 3331675"/>
              <a:gd name="connsiteX151" fmla="*/ 7396681 w 7396793"/>
              <a:gd name="connsiteY151" fmla="*/ 1367073 h 3331675"/>
              <a:gd name="connsiteX152" fmla="*/ 7387483 w 7396793"/>
              <a:gd name="connsiteY152" fmla="*/ 1320740 h 3331675"/>
              <a:gd name="connsiteX153" fmla="*/ 7385449 w 7396793"/>
              <a:gd name="connsiteY153" fmla="*/ 1294645 h 3331675"/>
              <a:gd name="connsiteX154" fmla="*/ 7383996 w 7396793"/>
              <a:gd name="connsiteY154" fmla="*/ 1250103 h 3331675"/>
              <a:gd name="connsiteX155" fmla="*/ 7359548 w 7396793"/>
              <a:gd name="connsiteY155" fmla="*/ 543934 h 3331675"/>
              <a:gd name="connsiteX156" fmla="*/ 7354850 w 7396793"/>
              <a:gd name="connsiteY156" fmla="*/ 495955 h 3331675"/>
              <a:gd name="connsiteX157" fmla="*/ 7273175 w 7396793"/>
              <a:gd name="connsiteY157" fmla="*/ 493244 h 3331675"/>
              <a:gd name="connsiteX0" fmla="*/ 7354850 w 7396793"/>
              <a:gd name="connsiteY0" fmla="*/ 495955 h 3331675"/>
              <a:gd name="connsiteX1" fmla="*/ 7351413 w 7396793"/>
              <a:gd name="connsiteY1" fmla="*/ 434566 h 3331675"/>
              <a:gd name="connsiteX2" fmla="*/ 7288039 w 7396793"/>
              <a:gd name="connsiteY2" fmla="*/ 389299 h 3331675"/>
              <a:gd name="connsiteX3" fmla="*/ 7233718 w 7396793"/>
              <a:gd name="connsiteY3" fmla="*/ 334978 h 3331675"/>
              <a:gd name="connsiteX4" fmla="*/ 7179398 w 7396793"/>
              <a:gd name="connsiteY4" fmla="*/ 307817 h 3331675"/>
              <a:gd name="connsiteX5" fmla="*/ 7106970 w 7396793"/>
              <a:gd name="connsiteY5" fmla="*/ 289711 h 3331675"/>
              <a:gd name="connsiteX6" fmla="*/ 7070756 w 7396793"/>
              <a:gd name="connsiteY6" fmla="*/ 280657 h 3331675"/>
              <a:gd name="connsiteX7" fmla="*/ 6880633 w 7396793"/>
              <a:gd name="connsiteY7" fmla="*/ 262550 h 3331675"/>
              <a:gd name="connsiteX8" fmla="*/ 6817259 w 7396793"/>
              <a:gd name="connsiteY8" fmla="*/ 253497 h 3331675"/>
              <a:gd name="connsiteX9" fmla="*/ 6690510 w 7396793"/>
              <a:gd name="connsiteY9" fmla="*/ 244443 h 3331675"/>
              <a:gd name="connsiteX10" fmla="*/ 6627136 w 7396793"/>
              <a:gd name="connsiteY10" fmla="*/ 235390 h 3331675"/>
              <a:gd name="connsiteX11" fmla="*/ 6545655 w 7396793"/>
              <a:gd name="connsiteY11" fmla="*/ 226336 h 3331675"/>
              <a:gd name="connsiteX12" fmla="*/ 6437013 w 7396793"/>
              <a:gd name="connsiteY12" fmla="*/ 208229 h 3331675"/>
              <a:gd name="connsiteX13" fmla="*/ 6074875 w 7396793"/>
              <a:gd name="connsiteY13" fmla="*/ 190122 h 3331675"/>
              <a:gd name="connsiteX14" fmla="*/ 5975287 w 7396793"/>
              <a:gd name="connsiteY14" fmla="*/ 172015 h 3331675"/>
              <a:gd name="connsiteX15" fmla="*/ 5939073 w 7396793"/>
              <a:gd name="connsiteY15" fmla="*/ 162962 h 3331675"/>
              <a:gd name="connsiteX16" fmla="*/ 5884752 w 7396793"/>
              <a:gd name="connsiteY16" fmla="*/ 144855 h 3331675"/>
              <a:gd name="connsiteX17" fmla="*/ 5821378 w 7396793"/>
              <a:gd name="connsiteY17" fmla="*/ 135802 h 3331675"/>
              <a:gd name="connsiteX18" fmla="*/ 5758004 w 7396793"/>
              <a:gd name="connsiteY18" fmla="*/ 117695 h 3331675"/>
              <a:gd name="connsiteX19" fmla="*/ 5649362 w 7396793"/>
              <a:gd name="connsiteY19" fmla="*/ 108641 h 3331675"/>
              <a:gd name="connsiteX20" fmla="*/ 5567881 w 7396793"/>
              <a:gd name="connsiteY20" fmla="*/ 99588 h 3331675"/>
              <a:gd name="connsiteX21" fmla="*/ 4291342 w 7396793"/>
              <a:gd name="connsiteY21" fmla="*/ 90534 h 3331675"/>
              <a:gd name="connsiteX22" fmla="*/ 4155540 w 7396793"/>
              <a:gd name="connsiteY22" fmla="*/ 72427 h 3331675"/>
              <a:gd name="connsiteX23" fmla="*/ 4028792 w 7396793"/>
              <a:gd name="connsiteY23" fmla="*/ 63374 h 3331675"/>
              <a:gd name="connsiteX24" fmla="*/ 3874883 w 7396793"/>
              <a:gd name="connsiteY24" fmla="*/ 45267 h 3331675"/>
              <a:gd name="connsiteX25" fmla="*/ 1982708 w 7396793"/>
              <a:gd name="connsiteY25" fmla="*/ 36214 h 3331675"/>
              <a:gd name="connsiteX26" fmla="*/ 1774479 w 7396793"/>
              <a:gd name="connsiteY26" fmla="*/ 9053 h 3331675"/>
              <a:gd name="connsiteX27" fmla="*/ 1647730 w 7396793"/>
              <a:gd name="connsiteY27" fmla="*/ 0 h 3331675"/>
              <a:gd name="connsiteX28" fmla="*/ 1176950 w 7396793"/>
              <a:gd name="connsiteY28" fmla="*/ 9053 h 3331675"/>
              <a:gd name="connsiteX29" fmla="*/ 1104522 w 7396793"/>
              <a:gd name="connsiteY29" fmla="*/ 27160 h 3331675"/>
              <a:gd name="connsiteX30" fmla="*/ 995881 w 7396793"/>
              <a:gd name="connsiteY30" fmla="*/ 45267 h 3331675"/>
              <a:gd name="connsiteX31" fmla="*/ 742384 w 7396793"/>
              <a:gd name="connsiteY31" fmla="*/ 63374 h 3331675"/>
              <a:gd name="connsiteX32" fmla="*/ 642796 w 7396793"/>
              <a:gd name="connsiteY32" fmla="*/ 81481 h 3331675"/>
              <a:gd name="connsiteX33" fmla="*/ 597528 w 7396793"/>
              <a:gd name="connsiteY33" fmla="*/ 90534 h 3331675"/>
              <a:gd name="connsiteX34" fmla="*/ 561314 w 7396793"/>
              <a:gd name="connsiteY34" fmla="*/ 99588 h 3331675"/>
              <a:gd name="connsiteX35" fmla="*/ 506994 w 7396793"/>
              <a:gd name="connsiteY35" fmla="*/ 108641 h 3331675"/>
              <a:gd name="connsiteX36" fmla="*/ 425512 w 7396793"/>
              <a:gd name="connsiteY36" fmla="*/ 135802 h 3331675"/>
              <a:gd name="connsiteX37" fmla="*/ 398352 w 7396793"/>
              <a:gd name="connsiteY37" fmla="*/ 144855 h 3331675"/>
              <a:gd name="connsiteX38" fmla="*/ 371192 w 7396793"/>
              <a:gd name="connsiteY38" fmla="*/ 153909 h 3331675"/>
              <a:gd name="connsiteX39" fmla="*/ 307817 w 7396793"/>
              <a:gd name="connsiteY39" fmla="*/ 172015 h 3331675"/>
              <a:gd name="connsiteX40" fmla="*/ 217283 w 7396793"/>
              <a:gd name="connsiteY40" fmla="*/ 226336 h 3331675"/>
              <a:gd name="connsiteX41" fmla="*/ 190122 w 7396793"/>
              <a:gd name="connsiteY41" fmla="*/ 244443 h 3331675"/>
              <a:gd name="connsiteX42" fmla="*/ 153908 w 7396793"/>
              <a:gd name="connsiteY42" fmla="*/ 298764 h 3331675"/>
              <a:gd name="connsiteX43" fmla="*/ 135802 w 7396793"/>
              <a:gd name="connsiteY43" fmla="*/ 325924 h 3331675"/>
              <a:gd name="connsiteX44" fmla="*/ 108641 w 7396793"/>
              <a:gd name="connsiteY44" fmla="*/ 380245 h 3331675"/>
              <a:gd name="connsiteX45" fmla="*/ 99588 w 7396793"/>
              <a:gd name="connsiteY45" fmla="*/ 796705 h 3331675"/>
              <a:gd name="connsiteX46" fmla="*/ 72427 w 7396793"/>
              <a:gd name="connsiteY46" fmla="*/ 878186 h 3331675"/>
              <a:gd name="connsiteX47" fmla="*/ 54320 w 7396793"/>
              <a:gd name="connsiteY47" fmla="*/ 932507 h 3331675"/>
              <a:gd name="connsiteX48" fmla="*/ 45267 w 7396793"/>
              <a:gd name="connsiteY48" fmla="*/ 959667 h 3331675"/>
              <a:gd name="connsiteX49" fmla="*/ 27160 w 7396793"/>
              <a:gd name="connsiteY49" fmla="*/ 1023041 h 3331675"/>
              <a:gd name="connsiteX50" fmla="*/ 18107 w 7396793"/>
              <a:gd name="connsiteY50" fmla="*/ 1095469 h 3331675"/>
              <a:gd name="connsiteX51" fmla="*/ 0 w 7396793"/>
              <a:gd name="connsiteY51" fmla="*/ 1367073 h 3331675"/>
              <a:gd name="connsiteX52" fmla="*/ 9053 w 7396793"/>
              <a:gd name="connsiteY52" fmla="*/ 1638677 h 3331675"/>
              <a:gd name="connsiteX53" fmla="*/ 27160 w 7396793"/>
              <a:gd name="connsiteY53" fmla="*/ 1801639 h 3331675"/>
              <a:gd name="connsiteX54" fmla="*/ 36213 w 7396793"/>
              <a:gd name="connsiteY54" fmla="*/ 1955548 h 3331675"/>
              <a:gd name="connsiteX55" fmla="*/ 45267 w 7396793"/>
              <a:gd name="connsiteY55" fmla="*/ 1982709 h 3331675"/>
              <a:gd name="connsiteX56" fmla="*/ 54320 w 7396793"/>
              <a:gd name="connsiteY56" fmla="*/ 2046083 h 3331675"/>
              <a:gd name="connsiteX57" fmla="*/ 99588 w 7396793"/>
              <a:gd name="connsiteY57" fmla="*/ 2127564 h 3331675"/>
              <a:gd name="connsiteX58" fmla="*/ 117695 w 7396793"/>
              <a:gd name="connsiteY58" fmla="*/ 2154724 h 3331675"/>
              <a:gd name="connsiteX59" fmla="*/ 126748 w 7396793"/>
              <a:gd name="connsiteY59" fmla="*/ 2181885 h 3331675"/>
              <a:gd name="connsiteX60" fmla="*/ 153908 w 7396793"/>
              <a:gd name="connsiteY60" fmla="*/ 2199992 h 3331675"/>
              <a:gd name="connsiteX61" fmla="*/ 181069 w 7396793"/>
              <a:gd name="connsiteY61" fmla="*/ 2227152 h 3331675"/>
              <a:gd name="connsiteX62" fmla="*/ 226336 w 7396793"/>
              <a:gd name="connsiteY62" fmla="*/ 2263366 h 3331675"/>
              <a:gd name="connsiteX63" fmla="*/ 280657 w 7396793"/>
              <a:gd name="connsiteY63" fmla="*/ 2299580 h 3331675"/>
              <a:gd name="connsiteX64" fmla="*/ 371192 w 7396793"/>
              <a:gd name="connsiteY64" fmla="*/ 2353901 h 3331675"/>
              <a:gd name="connsiteX65" fmla="*/ 398352 w 7396793"/>
              <a:gd name="connsiteY65" fmla="*/ 2372008 h 3331675"/>
              <a:gd name="connsiteX66" fmla="*/ 452673 w 7396793"/>
              <a:gd name="connsiteY66" fmla="*/ 2390114 h 3331675"/>
              <a:gd name="connsiteX67" fmla="*/ 479833 w 7396793"/>
              <a:gd name="connsiteY67" fmla="*/ 2408221 h 3331675"/>
              <a:gd name="connsiteX68" fmla="*/ 543208 w 7396793"/>
              <a:gd name="connsiteY68" fmla="*/ 2426328 h 3331675"/>
              <a:gd name="connsiteX69" fmla="*/ 615635 w 7396793"/>
              <a:gd name="connsiteY69" fmla="*/ 2444435 h 3331675"/>
              <a:gd name="connsiteX70" fmla="*/ 651849 w 7396793"/>
              <a:gd name="connsiteY70" fmla="*/ 2462542 h 3331675"/>
              <a:gd name="connsiteX71" fmla="*/ 688063 w 7396793"/>
              <a:gd name="connsiteY71" fmla="*/ 2471596 h 3331675"/>
              <a:gd name="connsiteX72" fmla="*/ 715223 w 7396793"/>
              <a:gd name="connsiteY72" fmla="*/ 2480649 h 3331675"/>
              <a:gd name="connsiteX73" fmla="*/ 814811 w 7396793"/>
              <a:gd name="connsiteY73" fmla="*/ 2507810 h 3331675"/>
              <a:gd name="connsiteX74" fmla="*/ 841972 w 7396793"/>
              <a:gd name="connsiteY74" fmla="*/ 2525916 h 3331675"/>
              <a:gd name="connsiteX75" fmla="*/ 896293 w 7396793"/>
              <a:gd name="connsiteY75" fmla="*/ 2544023 h 3331675"/>
              <a:gd name="connsiteX76" fmla="*/ 923453 w 7396793"/>
              <a:gd name="connsiteY76" fmla="*/ 2562130 h 3331675"/>
              <a:gd name="connsiteX77" fmla="*/ 950613 w 7396793"/>
              <a:gd name="connsiteY77" fmla="*/ 2589291 h 3331675"/>
              <a:gd name="connsiteX78" fmla="*/ 1041148 w 7396793"/>
              <a:gd name="connsiteY78" fmla="*/ 2616451 h 3331675"/>
              <a:gd name="connsiteX79" fmla="*/ 1068308 w 7396793"/>
              <a:gd name="connsiteY79" fmla="*/ 2625505 h 3331675"/>
              <a:gd name="connsiteX80" fmla="*/ 1149790 w 7396793"/>
              <a:gd name="connsiteY80" fmla="*/ 2643612 h 3331675"/>
              <a:gd name="connsiteX81" fmla="*/ 1213164 w 7396793"/>
              <a:gd name="connsiteY81" fmla="*/ 2670772 h 3331675"/>
              <a:gd name="connsiteX82" fmla="*/ 1240324 w 7396793"/>
              <a:gd name="connsiteY82" fmla="*/ 2679825 h 3331675"/>
              <a:gd name="connsiteX83" fmla="*/ 1312752 w 7396793"/>
              <a:gd name="connsiteY83" fmla="*/ 2697932 h 3331675"/>
              <a:gd name="connsiteX84" fmla="*/ 1348966 w 7396793"/>
              <a:gd name="connsiteY84" fmla="*/ 2706986 h 3331675"/>
              <a:gd name="connsiteX85" fmla="*/ 1385180 w 7396793"/>
              <a:gd name="connsiteY85" fmla="*/ 2716039 h 3331675"/>
              <a:gd name="connsiteX86" fmla="*/ 1439501 w 7396793"/>
              <a:gd name="connsiteY86" fmla="*/ 2734146 h 3331675"/>
              <a:gd name="connsiteX87" fmla="*/ 1511928 w 7396793"/>
              <a:gd name="connsiteY87" fmla="*/ 2752253 h 3331675"/>
              <a:gd name="connsiteX88" fmla="*/ 1548142 w 7396793"/>
              <a:gd name="connsiteY88" fmla="*/ 2770360 h 3331675"/>
              <a:gd name="connsiteX89" fmla="*/ 1620570 w 7396793"/>
              <a:gd name="connsiteY89" fmla="*/ 2788467 h 3331675"/>
              <a:gd name="connsiteX90" fmla="*/ 1711105 w 7396793"/>
              <a:gd name="connsiteY90" fmla="*/ 2806574 h 3331675"/>
              <a:gd name="connsiteX91" fmla="*/ 1747318 w 7396793"/>
              <a:gd name="connsiteY91" fmla="*/ 2815627 h 3331675"/>
              <a:gd name="connsiteX92" fmla="*/ 1828800 w 7396793"/>
              <a:gd name="connsiteY92" fmla="*/ 2842788 h 3331675"/>
              <a:gd name="connsiteX93" fmla="*/ 1901227 w 7396793"/>
              <a:gd name="connsiteY93" fmla="*/ 2860895 h 3331675"/>
              <a:gd name="connsiteX94" fmla="*/ 1928388 w 7396793"/>
              <a:gd name="connsiteY94" fmla="*/ 2879002 h 3331675"/>
              <a:gd name="connsiteX95" fmla="*/ 1973655 w 7396793"/>
              <a:gd name="connsiteY95" fmla="*/ 2888055 h 3331675"/>
              <a:gd name="connsiteX96" fmla="*/ 2000815 w 7396793"/>
              <a:gd name="connsiteY96" fmla="*/ 2897109 h 3331675"/>
              <a:gd name="connsiteX97" fmla="*/ 2073243 w 7396793"/>
              <a:gd name="connsiteY97" fmla="*/ 2915215 h 3331675"/>
              <a:gd name="connsiteX98" fmla="*/ 2109457 w 7396793"/>
              <a:gd name="connsiteY98" fmla="*/ 2924269 h 3331675"/>
              <a:gd name="connsiteX99" fmla="*/ 2154724 w 7396793"/>
              <a:gd name="connsiteY99" fmla="*/ 2942376 h 3331675"/>
              <a:gd name="connsiteX100" fmla="*/ 2245259 w 7396793"/>
              <a:gd name="connsiteY100" fmla="*/ 2960483 h 3331675"/>
              <a:gd name="connsiteX101" fmla="*/ 2326740 w 7396793"/>
              <a:gd name="connsiteY101" fmla="*/ 2987643 h 3331675"/>
              <a:gd name="connsiteX102" fmla="*/ 2399168 w 7396793"/>
              <a:gd name="connsiteY102" fmla="*/ 3005750 h 3331675"/>
              <a:gd name="connsiteX103" fmla="*/ 2435382 w 7396793"/>
              <a:gd name="connsiteY103" fmla="*/ 3023857 h 3331675"/>
              <a:gd name="connsiteX104" fmla="*/ 2589291 w 7396793"/>
              <a:gd name="connsiteY104" fmla="*/ 3041964 h 3331675"/>
              <a:gd name="connsiteX105" fmla="*/ 2679825 w 7396793"/>
              <a:gd name="connsiteY105" fmla="*/ 3069124 h 3331675"/>
              <a:gd name="connsiteX106" fmla="*/ 2734146 w 7396793"/>
              <a:gd name="connsiteY106" fmla="*/ 3087231 h 3331675"/>
              <a:gd name="connsiteX107" fmla="*/ 2770360 w 7396793"/>
              <a:gd name="connsiteY107" fmla="*/ 3096285 h 3331675"/>
              <a:gd name="connsiteX108" fmla="*/ 2797520 w 7396793"/>
              <a:gd name="connsiteY108" fmla="*/ 3105338 h 3331675"/>
              <a:gd name="connsiteX109" fmla="*/ 2915215 w 7396793"/>
              <a:gd name="connsiteY109" fmla="*/ 3132499 h 3331675"/>
              <a:gd name="connsiteX110" fmla="*/ 2942376 w 7396793"/>
              <a:gd name="connsiteY110" fmla="*/ 3150606 h 3331675"/>
              <a:gd name="connsiteX111" fmla="*/ 3041964 w 7396793"/>
              <a:gd name="connsiteY111" fmla="*/ 3177766 h 3331675"/>
              <a:gd name="connsiteX112" fmla="*/ 3096285 w 7396793"/>
              <a:gd name="connsiteY112" fmla="*/ 3186819 h 3331675"/>
              <a:gd name="connsiteX113" fmla="*/ 3159659 w 7396793"/>
              <a:gd name="connsiteY113" fmla="*/ 3204926 h 3331675"/>
              <a:gd name="connsiteX114" fmla="*/ 3186819 w 7396793"/>
              <a:gd name="connsiteY114" fmla="*/ 3213980 h 3331675"/>
              <a:gd name="connsiteX115" fmla="*/ 3223033 w 7396793"/>
              <a:gd name="connsiteY115" fmla="*/ 3223033 h 3331675"/>
              <a:gd name="connsiteX116" fmla="*/ 3250194 w 7396793"/>
              <a:gd name="connsiteY116" fmla="*/ 3232087 h 3331675"/>
              <a:gd name="connsiteX117" fmla="*/ 3331675 w 7396793"/>
              <a:gd name="connsiteY117" fmla="*/ 3250194 h 3331675"/>
              <a:gd name="connsiteX118" fmla="*/ 3449370 w 7396793"/>
              <a:gd name="connsiteY118" fmla="*/ 3277354 h 3331675"/>
              <a:gd name="connsiteX119" fmla="*/ 3585172 w 7396793"/>
              <a:gd name="connsiteY119" fmla="*/ 3295461 h 3331675"/>
              <a:gd name="connsiteX120" fmla="*/ 3675707 w 7396793"/>
              <a:gd name="connsiteY120" fmla="*/ 3304514 h 3331675"/>
              <a:gd name="connsiteX121" fmla="*/ 3748134 w 7396793"/>
              <a:gd name="connsiteY121" fmla="*/ 3313568 h 3331675"/>
              <a:gd name="connsiteX122" fmla="*/ 4662534 w 7396793"/>
              <a:gd name="connsiteY122" fmla="*/ 3322621 h 3331675"/>
              <a:gd name="connsiteX123" fmla="*/ 6083928 w 7396793"/>
              <a:gd name="connsiteY123" fmla="*/ 3331675 h 3331675"/>
              <a:gd name="connsiteX124" fmla="*/ 6400800 w 7396793"/>
              <a:gd name="connsiteY124" fmla="*/ 3322621 h 3331675"/>
              <a:gd name="connsiteX125" fmla="*/ 6554708 w 7396793"/>
              <a:gd name="connsiteY125" fmla="*/ 3313568 h 3331675"/>
              <a:gd name="connsiteX126" fmla="*/ 6808206 w 7396793"/>
              <a:gd name="connsiteY126" fmla="*/ 3304514 h 3331675"/>
              <a:gd name="connsiteX127" fmla="*/ 6980221 w 7396793"/>
              <a:gd name="connsiteY127" fmla="*/ 3286408 h 3331675"/>
              <a:gd name="connsiteX128" fmla="*/ 7007382 w 7396793"/>
              <a:gd name="connsiteY128" fmla="*/ 3268301 h 3331675"/>
              <a:gd name="connsiteX129" fmla="*/ 7016435 w 7396793"/>
              <a:gd name="connsiteY129" fmla="*/ 3241140 h 3331675"/>
              <a:gd name="connsiteX130" fmla="*/ 7043596 w 7396793"/>
              <a:gd name="connsiteY130" fmla="*/ 3232087 h 3331675"/>
              <a:gd name="connsiteX131" fmla="*/ 7070756 w 7396793"/>
              <a:gd name="connsiteY131" fmla="*/ 3213980 h 3331675"/>
              <a:gd name="connsiteX132" fmla="*/ 7106970 w 7396793"/>
              <a:gd name="connsiteY132" fmla="*/ 3177766 h 3331675"/>
              <a:gd name="connsiteX133" fmla="*/ 7125077 w 7396793"/>
              <a:gd name="connsiteY133" fmla="*/ 3150606 h 3331675"/>
              <a:gd name="connsiteX134" fmla="*/ 7134130 w 7396793"/>
              <a:gd name="connsiteY134" fmla="*/ 3123445 h 3331675"/>
              <a:gd name="connsiteX135" fmla="*/ 7161291 w 7396793"/>
              <a:gd name="connsiteY135" fmla="*/ 3105338 h 3331675"/>
              <a:gd name="connsiteX136" fmla="*/ 7179398 w 7396793"/>
              <a:gd name="connsiteY136" fmla="*/ 3051017 h 3331675"/>
              <a:gd name="connsiteX137" fmla="*/ 7197505 w 7396793"/>
              <a:gd name="connsiteY137" fmla="*/ 3023857 h 3331675"/>
              <a:gd name="connsiteX138" fmla="*/ 7215611 w 7396793"/>
              <a:gd name="connsiteY138" fmla="*/ 2915215 h 3331675"/>
              <a:gd name="connsiteX139" fmla="*/ 7233718 w 7396793"/>
              <a:gd name="connsiteY139" fmla="*/ 2815627 h 3331675"/>
              <a:gd name="connsiteX140" fmla="*/ 7242772 w 7396793"/>
              <a:gd name="connsiteY140" fmla="*/ 2480649 h 3331675"/>
              <a:gd name="connsiteX141" fmla="*/ 7260879 w 7396793"/>
              <a:gd name="connsiteY141" fmla="*/ 2362954 h 3331675"/>
              <a:gd name="connsiteX142" fmla="*/ 7278986 w 7396793"/>
              <a:gd name="connsiteY142" fmla="*/ 2163778 h 3331675"/>
              <a:gd name="connsiteX143" fmla="*/ 7297093 w 7396793"/>
              <a:gd name="connsiteY143" fmla="*/ 2100404 h 3331675"/>
              <a:gd name="connsiteX144" fmla="*/ 7306146 w 7396793"/>
              <a:gd name="connsiteY144" fmla="*/ 2027976 h 3331675"/>
              <a:gd name="connsiteX145" fmla="*/ 7315200 w 7396793"/>
              <a:gd name="connsiteY145" fmla="*/ 1982709 h 3331675"/>
              <a:gd name="connsiteX146" fmla="*/ 7333307 w 7396793"/>
              <a:gd name="connsiteY146" fmla="*/ 1846907 h 3331675"/>
              <a:gd name="connsiteX147" fmla="*/ 7351413 w 7396793"/>
              <a:gd name="connsiteY147" fmla="*/ 1629623 h 3331675"/>
              <a:gd name="connsiteX148" fmla="*/ 7360467 w 7396793"/>
              <a:gd name="connsiteY148" fmla="*/ 1575303 h 3331675"/>
              <a:gd name="connsiteX149" fmla="*/ 7369520 w 7396793"/>
              <a:gd name="connsiteY149" fmla="*/ 1530035 h 3331675"/>
              <a:gd name="connsiteX150" fmla="*/ 7378574 w 7396793"/>
              <a:gd name="connsiteY150" fmla="*/ 1439501 h 3331675"/>
              <a:gd name="connsiteX151" fmla="*/ 7396681 w 7396793"/>
              <a:gd name="connsiteY151" fmla="*/ 1367073 h 3331675"/>
              <a:gd name="connsiteX152" fmla="*/ 7387483 w 7396793"/>
              <a:gd name="connsiteY152" fmla="*/ 1320740 h 3331675"/>
              <a:gd name="connsiteX153" fmla="*/ 7385449 w 7396793"/>
              <a:gd name="connsiteY153" fmla="*/ 1294645 h 3331675"/>
              <a:gd name="connsiteX154" fmla="*/ 7383996 w 7396793"/>
              <a:gd name="connsiteY154" fmla="*/ 1250103 h 3331675"/>
              <a:gd name="connsiteX155" fmla="*/ 7359548 w 7396793"/>
              <a:gd name="connsiteY155" fmla="*/ 543934 h 3331675"/>
              <a:gd name="connsiteX156" fmla="*/ 7354850 w 7396793"/>
              <a:gd name="connsiteY156" fmla="*/ 495955 h 3331675"/>
              <a:gd name="connsiteX0" fmla="*/ 7354850 w 7396793"/>
              <a:gd name="connsiteY0" fmla="*/ 495955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6074875 w 7396793"/>
              <a:gd name="connsiteY12" fmla="*/ 190122 h 3331675"/>
              <a:gd name="connsiteX13" fmla="*/ 5975287 w 7396793"/>
              <a:gd name="connsiteY13" fmla="*/ 172015 h 3331675"/>
              <a:gd name="connsiteX14" fmla="*/ 5939073 w 7396793"/>
              <a:gd name="connsiteY14" fmla="*/ 162962 h 3331675"/>
              <a:gd name="connsiteX15" fmla="*/ 5884752 w 7396793"/>
              <a:gd name="connsiteY15" fmla="*/ 144855 h 3331675"/>
              <a:gd name="connsiteX16" fmla="*/ 5821378 w 7396793"/>
              <a:gd name="connsiteY16" fmla="*/ 135802 h 3331675"/>
              <a:gd name="connsiteX17" fmla="*/ 5758004 w 7396793"/>
              <a:gd name="connsiteY17" fmla="*/ 117695 h 3331675"/>
              <a:gd name="connsiteX18" fmla="*/ 5649362 w 7396793"/>
              <a:gd name="connsiteY18" fmla="*/ 108641 h 3331675"/>
              <a:gd name="connsiteX19" fmla="*/ 5567881 w 7396793"/>
              <a:gd name="connsiteY19" fmla="*/ 99588 h 3331675"/>
              <a:gd name="connsiteX20" fmla="*/ 4291342 w 7396793"/>
              <a:gd name="connsiteY20" fmla="*/ 90534 h 3331675"/>
              <a:gd name="connsiteX21" fmla="*/ 4155540 w 7396793"/>
              <a:gd name="connsiteY21" fmla="*/ 72427 h 3331675"/>
              <a:gd name="connsiteX22" fmla="*/ 4028792 w 7396793"/>
              <a:gd name="connsiteY22" fmla="*/ 63374 h 3331675"/>
              <a:gd name="connsiteX23" fmla="*/ 3874883 w 7396793"/>
              <a:gd name="connsiteY23" fmla="*/ 45267 h 3331675"/>
              <a:gd name="connsiteX24" fmla="*/ 1982708 w 7396793"/>
              <a:gd name="connsiteY24" fmla="*/ 36214 h 3331675"/>
              <a:gd name="connsiteX25" fmla="*/ 1774479 w 7396793"/>
              <a:gd name="connsiteY25" fmla="*/ 9053 h 3331675"/>
              <a:gd name="connsiteX26" fmla="*/ 1647730 w 7396793"/>
              <a:gd name="connsiteY26" fmla="*/ 0 h 3331675"/>
              <a:gd name="connsiteX27" fmla="*/ 1176950 w 7396793"/>
              <a:gd name="connsiteY27" fmla="*/ 9053 h 3331675"/>
              <a:gd name="connsiteX28" fmla="*/ 1104522 w 7396793"/>
              <a:gd name="connsiteY28" fmla="*/ 27160 h 3331675"/>
              <a:gd name="connsiteX29" fmla="*/ 995881 w 7396793"/>
              <a:gd name="connsiteY29" fmla="*/ 45267 h 3331675"/>
              <a:gd name="connsiteX30" fmla="*/ 742384 w 7396793"/>
              <a:gd name="connsiteY30" fmla="*/ 63374 h 3331675"/>
              <a:gd name="connsiteX31" fmla="*/ 642796 w 7396793"/>
              <a:gd name="connsiteY31" fmla="*/ 81481 h 3331675"/>
              <a:gd name="connsiteX32" fmla="*/ 597528 w 7396793"/>
              <a:gd name="connsiteY32" fmla="*/ 90534 h 3331675"/>
              <a:gd name="connsiteX33" fmla="*/ 561314 w 7396793"/>
              <a:gd name="connsiteY33" fmla="*/ 99588 h 3331675"/>
              <a:gd name="connsiteX34" fmla="*/ 506994 w 7396793"/>
              <a:gd name="connsiteY34" fmla="*/ 108641 h 3331675"/>
              <a:gd name="connsiteX35" fmla="*/ 425512 w 7396793"/>
              <a:gd name="connsiteY35" fmla="*/ 135802 h 3331675"/>
              <a:gd name="connsiteX36" fmla="*/ 398352 w 7396793"/>
              <a:gd name="connsiteY36" fmla="*/ 144855 h 3331675"/>
              <a:gd name="connsiteX37" fmla="*/ 371192 w 7396793"/>
              <a:gd name="connsiteY37" fmla="*/ 153909 h 3331675"/>
              <a:gd name="connsiteX38" fmla="*/ 307817 w 7396793"/>
              <a:gd name="connsiteY38" fmla="*/ 172015 h 3331675"/>
              <a:gd name="connsiteX39" fmla="*/ 217283 w 7396793"/>
              <a:gd name="connsiteY39" fmla="*/ 226336 h 3331675"/>
              <a:gd name="connsiteX40" fmla="*/ 190122 w 7396793"/>
              <a:gd name="connsiteY40" fmla="*/ 244443 h 3331675"/>
              <a:gd name="connsiteX41" fmla="*/ 153908 w 7396793"/>
              <a:gd name="connsiteY41" fmla="*/ 298764 h 3331675"/>
              <a:gd name="connsiteX42" fmla="*/ 135802 w 7396793"/>
              <a:gd name="connsiteY42" fmla="*/ 325924 h 3331675"/>
              <a:gd name="connsiteX43" fmla="*/ 108641 w 7396793"/>
              <a:gd name="connsiteY43" fmla="*/ 380245 h 3331675"/>
              <a:gd name="connsiteX44" fmla="*/ 99588 w 7396793"/>
              <a:gd name="connsiteY44" fmla="*/ 796705 h 3331675"/>
              <a:gd name="connsiteX45" fmla="*/ 72427 w 7396793"/>
              <a:gd name="connsiteY45" fmla="*/ 878186 h 3331675"/>
              <a:gd name="connsiteX46" fmla="*/ 54320 w 7396793"/>
              <a:gd name="connsiteY46" fmla="*/ 932507 h 3331675"/>
              <a:gd name="connsiteX47" fmla="*/ 45267 w 7396793"/>
              <a:gd name="connsiteY47" fmla="*/ 959667 h 3331675"/>
              <a:gd name="connsiteX48" fmla="*/ 27160 w 7396793"/>
              <a:gd name="connsiteY48" fmla="*/ 1023041 h 3331675"/>
              <a:gd name="connsiteX49" fmla="*/ 18107 w 7396793"/>
              <a:gd name="connsiteY49" fmla="*/ 1095469 h 3331675"/>
              <a:gd name="connsiteX50" fmla="*/ 0 w 7396793"/>
              <a:gd name="connsiteY50" fmla="*/ 1367073 h 3331675"/>
              <a:gd name="connsiteX51" fmla="*/ 9053 w 7396793"/>
              <a:gd name="connsiteY51" fmla="*/ 1638677 h 3331675"/>
              <a:gd name="connsiteX52" fmla="*/ 27160 w 7396793"/>
              <a:gd name="connsiteY52" fmla="*/ 1801639 h 3331675"/>
              <a:gd name="connsiteX53" fmla="*/ 36213 w 7396793"/>
              <a:gd name="connsiteY53" fmla="*/ 1955548 h 3331675"/>
              <a:gd name="connsiteX54" fmla="*/ 45267 w 7396793"/>
              <a:gd name="connsiteY54" fmla="*/ 1982709 h 3331675"/>
              <a:gd name="connsiteX55" fmla="*/ 54320 w 7396793"/>
              <a:gd name="connsiteY55" fmla="*/ 2046083 h 3331675"/>
              <a:gd name="connsiteX56" fmla="*/ 99588 w 7396793"/>
              <a:gd name="connsiteY56" fmla="*/ 2127564 h 3331675"/>
              <a:gd name="connsiteX57" fmla="*/ 117695 w 7396793"/>
              <a:gd name="connsiteY57" fmla="*/ 2154724 h 3331675"/>
              <a:gd name="connsiteX58" fmla="*/ 126748 w 7396793"/>
              <a:gd name="connsiteY58" fmla="*/ 2181885 h 3331675"/>
              <a:gd name="connsiteX59" fmla="*/ 153908 w 7396793"/>
              <a:gd name="connsiteY59" fmla="*/ 2199992 h 3331675"/>
              <a:gd name="connsiteX60" fmla="*/ 181069 w 7396793"/>
              <a:gd name="connsiteY60" fmla="*/ 2227152 h 3331675"/>
              <a:gd name="connsiteX61" fmla="*/ 226336 w 7396793"/>
              <a:gd name="connsiteY61" fmla="*/ 2263366 h 3331675"/>
              <a:gd name="connsiteX62" fmla="*/ 280657 w 7396793"/>
              <a:gd name="connsiteY62" fmla="*/ 2299580 h 3331675"/>
              <a:gd name="connsiteX63" fmla="*/ 371192 w 7396793"/>
              <a:gd name="connsiteY63" fmla="*/ 2353901 h 3331675"/>
              <a:gd name="connsiteX64" fmla="*/ 398352 w 7396793"/>
              <a:gd name="connsiteY64" fmla="*/ 2372008 h 3331675"/>
              <a:gd name="connsiteX65" fmla="*/ 452673 w 7396793"/>
              <a:gd name="connsiteY65" fmla="*/ 2390114 h 3331675"/>
              <a:gd name="connsiteX66" fmla="*/ 479833 w 7396793"/>
              <a:gd name="connsiteY66" fmla="*/ 2408221 h 3331675"/>
              <a:gd name="connsiteX67" fmla="*/ 543208 w 7396793"/>
              <a:gd name="connsiteY67" fmla="*/ 2426328 h 3331675"/>
              <a:gd name="connsiteX68" fmla="*/ 615635 w 7396793"/>
              <a:gd name="connsiteY68" fmla="*/ 2444435 h 3331675"/>
              <a:gd name="connsiteX69" fmla="*/ 651849 w 7396793"/>
              <a:gd name="connsiteY69" fmla="*/ 2462542 h 3331675"/>
              <a:gd name="connsiteX70" fmla="*/ 688063 w 7396793"/>
              <a:gd name="connsiteY70" fmla="*/ 2471596 h 3331675"/>
              <a:gd name="connsiteX71" fmla="*/ 715223 w 7396793"/>
              <a:gd name="connsiteY71" fmla="*/ 2480649 h 3331675"/>
              <a:gd name="connsiteX72" fmla="*/ 814811 w 7396793"/>
              <a:gd name="connsiteY72" fmla="*/ 2507810 h 3331675"/>
              <a:gd name="connsiteX73" fmla="*/ 841972 w 7396793"/>
              <a:gd name="connsiteY73" fmla="*/ 2525916 h 3331675"/>
              <a:gd name="connsiteX74" fmla="*/ 896293 w 7396793"/>
              <a:gd name="connsiteY74" fmla="*/ 2544023 h 3331675"/>
              <a:gd name="connsiteX75" fmla="*/ 923453 w 7396793"/>
              <a:gd name="connsiteY75" fmla="*/ 2562130 h 3331675"/>
              <a:gd name="connsiteX76" fmla="*/ 950613 w 7396793"/>
              <a:gd name="connsiteY76" fmla="*/ 2589291 h 3331675"/>
              <a:gd name="connsiteX77" fmla="*/ 1041148 w 7396793"/>
              <a:gd name="connsiteY77" fmla="*/ 2616451 h 3331675"/>
              <a:gd name="connsiteX78" fmla="*/ 1068308 w 7396793"/>
              <a:gd name="connsiteY78" fmla="*/ 2625505 h 3331675"/>
              <a:gd name="connsiteX79" fmla="*/ 1149790 w 7396793"/>
              <a:gd name="connsiteY79" fmla="*/ 2643612 h 3331675"/>
              <a:gd name="connsiteX80" fmla="*/ 1213164 w 7396793"/>
              <a:gd name="connsiteY80" fmla="*/ 2670772 h 3331675"/>
              <a:gd name="connsiteX81" fmla="*/ 1240324 w 7396793"/>
              <a:gd name="connsiteY81" fmla="*/ 2679825 h 3331675"/>
              <a:gd name="connsiteX82" fmla="*/ 1312752 w 7396793"/>
              <a:gd name="connsiteY82" fmla="*/ 2697932 h 3331675"/>
              <a:gd name="connsiteX83" fmla="*/ 1348966 w 7396793"/>
              <a:gd name="connsiteY83" fmla="*/ 2706986 h 3331675"/>
              <a:gd name="connsiteX84" fmla="*/ 1385180 w 7396793"/>
              <a:gd name="connsiteY84" fmla="*/ 2716039 h 3331675"/>
              <a:gd name="connsiteX85" fmla="*/ 1439501 w 7396793"/>
              <a:gd name="connsiteY85" fmla="*/ 2734146 h 3331675"/>
              <a:gd name="connsiteX86" fmla="*/ 1511928 w 7396793"/>
              <a:gd name="connsiteY86" fmla="*/ 2752253 h 3331675"/>
              <a:gd name="connsiteX87" fmla="*/ 1548142 w 7396793"/>
              <a:gd name="connsiteY87" fmla="*/ 2770360 h 3331675"/>
              <a:gd name="connsiteX88" fmla="*/ 1620570 w 7396793"/>
              <a:gd name="connsiteY88" fmla="*/ 2788467 h 3331675"/>
              <a:gd name="connsiteX89" fmla="*/ 1711105 w 7396793"/>
              <a:gd name="connsiteY89" fmla="*/ 2806574 h 3331675"/>
              <a:gd name="connsiteX90" fmla="*/ 1747318 w 7396793"/>
              <a:gd name="connsiteY90" fmla="*/ 2815627 h 3331675"/>
              <a:gd name="connsiteX91" fmla="*/ 1828800 w 7396793"/>
              <a:gd name="connsiteY91" fmla="*/ 2842788 h 3331675"/>
              <a:gd name="connsiteX92" fmla="*/ 1901227 w 7396793"/>
              <a:gd name="connsiteY92" fmla="*/ 2860895 h 3331675"/>
              <a:gd name="connsiteX93" fmla="*/ 1928388 w 7396793"/>
              <a:gd name="connsiteY93" fmla="*/ 2879002 h 3331675"/>
              <a:gd name="connsiteX94" fmla="*/ 1973655 w 7396793"/>
              <a:gd name="connsiteY94" fmla="*/ 2888055 h 3331675"/>
              <a:gd name="connsiteX95" fmla="*/ 2000815 w 7396793"/>
              <a:gd name="connsiteY95" fmla="*/ 2897109 h 3331675"/>
              <a:gd name="connsiteX96" fmla="*/ 2073243 w 7396793"/>
              <a:gd name="connsiteY96" fmla="*/ 2915215 h 3331675"/>
              <a:gd name="connsiteX97" fmla="*/ 2109457 w 7396793"/>
              <a:gd name="connsiteY97" fmla="*/ 2924269 h 3331675"/>
              <a:gd name="connsiteX98" fmla="*/ 2154724 w 7396793"/>
              <a:gd name="connsiteY98" fmla="*/ 2942376 h 3331675"/>
              <a:gd name="connsiteX99" fmla="*/ 2245259 w 7396793"/>
              <a:gd name="connsiteY99" fmla="*/ 2960483 h 3331675"/>
              <a:gd name="connsiteX100" fmla="*/ 2326740 w 7396793"/>
              <a:gd name="connsiteY100" fmla="*/ 2987643 h 3331675"/>
              <a:gd name="connsiteX101" fmla="*/ 2399168 w 7396793"/>
              <a:gd name="connsiteY101" fmla="*/ 3005750 h 3331675"/>
              <a:gd name="connsiteX102" fmla="*/ 2435382 w 7396793"/>
              <a:gd name="connsiteY102" fmla="*/ 3023857 h 3331675"/>
              <a:gd name="connsiteX103" fmla="*/ 2589291 w 7396793"/>
              <a:gd name="connsiteY103" fmla="*/ 3041964 h 3331675"/>
              <a:gd name="connsiteX104" fmla="*/ 2679825 w 7396793"/>
              <a:gd name="connsiteY104" fmla="*/ 3069124 h 3331675"/>
              <a:gd name="connsiteX105" fmla="*/ 2734146 w 7396793"/>
              <a:gd name="connsiteY105" fmla="*/ 3087231 h 3331675"/>
              <a:gd name="connsiteX106" fmla="*/ 2770360 w 7396793"/>
              <a:gd name="connsiteY106" fmla="*/ 3096285 h 3331675"/>
              <a:gd name="connsiteX107" fmla="*/ 2797520 w 7396793"/>
              <a:gd name="connsiteY107" fmla="*/ 3105338 h 3331675"/>
              <a:gd name="connsiteX108" fmla="*/ 2915215 w 7396793"/>
              <a:gd name="connsiteY108" fmla="*/ 3132499 h 3331675"/>
              <a:gd name="connsiteX109" fmla="*/ 2942376 w 7396793"/>
              <a:gd name="connsiteY109" fmla="*/ 3150606 h 3331675"/>
              <a:gd name="connsiteX110" fmla="*/ 3041964 w 7396793"/>
              <a:gd name="connsiteY110" fmla="*/ 3177766 h 3331675"/>
              <a:gd name="connsiteX111" fmla="*/ 3096285 w 7396793"/>
              <a:gd name="connsiteY111" fmla="*/ 3186819 h 3331675"/>
              <a:gd name="connsiteX112" fmla="*/ 3159659 w 7396793"/>
              <a:gd name="connsiteY112" fmla="*/ 3204926 h 3331675"/>
              <a:gd name="connsiteX113" fmla="*/ 3186819 w 7396793"/>
              <a:gd name="connsiteY113" fmla="*/ 3213980 h 3331675"/>
              <a:gd name="connsiteX114" fmla="*/ 3223033 w 7396793"/>
              <a:gd name="connsiteY114" fmla="*/ 3223033 h 3331675"/>
              <a:gd name="connsiteX115" fmla="*/ 3250194 w 7396793"/>
              <a:gd name="connsiteY115" fmla="*/ 3232087 h 3331675"/>
              <a:gd name="connsiteX116" fmla="*/ 3331675 w 7396793"/>
              <a:gd name="connsiteY116" fmla="*/ 3250194 h 3331675"/>
              <a:gd name="connsiteX117" fmla="*/ 3449370 w 7396793"/>
              <a:gd name="connsiteY117" fmla="*/ 3277354 h 3331675"/>
              <a:gd name="connsiteX118" fmla="*/ 3585172 w 7396793"/>
              <a:gd name="connsiteY118" fmla="*/ 3295461 h 3331675"/>
              <a:gd name="connsiteX119" fmla="*/ 3675707 w 7396793"/>
              <a:gd name="connsiteY119" fmla="*/ 3304514 h 3331675"/>
              <a:gd name="connsiteX120" fmla="*/ 3748134 w 7396793"/>
              <a:gd name="connsiteY120" fmla="*/ 3313568 h 3331675"/>
              <a:gd name="connsiteX121" fmla="*/ 4662534 w 7396793"/>
              <a:gd name="connsiteY121" fmla="*/ 3322621 h 3331675"/>
              <a:gd name="connsiteX122" fmla="*/ 6083928 w 7396793"/>
              <a:gd name="connsiteY122" fmla="*/ 3331675 h 3331675"/>
              <a:gd name="connsiteX123" fmla="*/ 6400800 w 7396793"/>
              <a:gd name="connsiteY123" fmla="*/ 3322621 h 3331675"/>
              <a:gd name="connsiteX124" fmla="*/ 6554708 w 7396793"/>
              <a:gd name="connsiteY124" fmla="*/ 3313568 h 3331675"/>
              <a:gd name="connsiteX125" fmla="*/ 6808206 w 7396793"/>
              <a:gd name="connsiteY125" fmla="*/ 3304514 h 3331675"/>
              <a:gd name="connsiteX126" fmla="*/ 6980221 w 7396793"/>
              <a:gd name="connsiteY126" fmla="*/ 3286408 h 3331675"/>
              <a:gd name="connsiteX127" fmla="*/ 7007382 w 7396793"/>
              <a:gd name="connsiteY127" fmla="*/ 3268301 h 3331675"/>
              <a:gd name="connsiteX128" fmla="*/ 7016435 w 7396793"/>
              <a:gd name="connsiteY128" fmla="*/ 3241140 h 3331675"/>
              <a:gd name="connsiteX129" fmla="*/ 7043596 w 7396793"/>
              <a:gd name="connsiteY129" fmla="*/ 3232087 h 3331675"/>
              <a:gd name="connsiteX130" fmla="*/ 7070756 w 7396793"/>
              <a:gd name="connsiteY130" fmla="*/ 3213980 h 3331675"/>
              <a:gd name="connsiteX131" fmla="*/ 7106970 w 7396793"/>
              <a:gd name="connsiteY131" fmla="*/ 3177766 h 3331675"/>
              <a:gd name="connsiteX132" fmla="*/ 7125077 w 7396793"/>
              <a:gd name="connsiteY132" fmla="*/ 3150606 h 3331675"/>
              <a:gd name="connsiteX133" fmla="*/ 7134130 w 7396793"/>
              <a:gd name="connsiteY133" fmla="*/ 3123445 h 3331675"/>
              <a:gd name="connsiteX134" fmla="*/ 7161291 w 7396793"/>
              <a:gd name="connsiteY134" fmla="*/ 3105338 h 3331675"/>
              <a:gd name="connsiteX135" fmla="*/ 7179398 w 7396793"/>
              <a:gd name="connsiteY135" fmla="*/ 3051017 h 3331675"/>
              <a:gd name="connsiteX136" fmla="*/ 7197505 w 7396793"/>
              <a:gd name="connsiteY136" fmla="*/ 3023857 h 3331675"/>
              <a:gd name="connsiteX137" fmla="*/ 7215611 w 7396793"/>
              <a:gd name="connsiteY137" fmla="*/ 2915215 h 3331675"/>
              <a:gd name="connsiteX138" fmla="*/ 7233718 w 7396793"/>
              <a:gd name="connsiteY138" fmla="*/ 2815627 h 3331675"/>
              <a:gd name="connsiteX139" fmla="*/ 7242772 w 7396793"/>
              <a:gd name="connsiteY139" fmla="*/ 2480649 h 3331675"/>
              <a:gd name="connsiteX140" fmla="*/ 7260879 w 7396793"/>
              <a:gd name="connsiteY140" fmla="*/ 2362954 h 3331675"/>
              <a:gd name="connsiteX141" fmla="*/ 7278986 w 7396793"/>
              <a:gd name="connsiteY141" fmla="*/ 2163778 h 3331675"/>
              <a:gd name="connsiteX142" fmla="*/ 7297093 w 7396793"/>
              <a:gd name="connsiteY142" fmla="*/ 2100404 h 3331675"/>
              <a:gd name="connsiteX143" fmla="*/ 7306146 w 7396793"/>
              <a:gd name="connsiteY143" fmla="*/ 2027976 h 3331675"/>
              <a:gd name="connsiteX144" fmla="*/ 7315200 w 7396793"/>
              <a:gd name="connsiteY144" fmla="*/ 1982709 h 3331675"/>
              <a:gd name="connsiteX145" fmla="*/ 7333307 w 7396793"/>
              <a:gd name="connsiteY145" fmla="*/ 1846907 h 3331675"/>
              <a:gd name="connsiteX146" fmla="*/ 7351413 w 7396793"/>
              <a:gd name="connsiteY146" fmla="*/ 1629623 h 3331675"/>
              <a:gd name="connsiteX147" fmla="*/ 7360467 w 7396793"/>
              <a:gd name="connsiteY147" fmla="*/ 1575303 h 3331675"/>
              <a:gd name="connsiteX148" fmla="*/ 7369520 w 7396793"/>
              <a:gd name="connsiteY148" fmla="*/ 1530035 h 3331675"/>
              <a:gd name="connsiteX149" fmla="*/ 7378574 w 7396793"/>
              <a:gd name="connsiteY149" fmla="*/ 1439501 h 3331675"/>
              <a:gd name="connsiteX150" fmla="*/ 7396681 w 7396793"/>
              <a:gd name="connsiteY150" fmla="*/ 1367073 h 3331675"/>
              <a:gd name="connsiteX151" fmla="*/ 7387483 w 7396793"/>
              <a:gd name="connsiteY151" fmla="*/ 1320740 h 3331675"/>
              <a:gd name="connsiteX152" fmla="*/ 7385449 w 7396793"/>
              <a:gd name="connsiteY152" fmla="*/ 1294645 h 3331675"/>
              <a:gd name="connsiteX153" fmla="*/ 7383996 w 7396793"/>
              <a:gd name="connsiteY153" fmla="*/ 1250103 h 3331675"/>
              <a:gd name="connsiteX154" fmla="*/ 7359548 w 7396793"/>
              <a:gd name="connsiteY154" fmla="*/ 543934 h 3331675"/>
              <a:gd name="connsiteX155" fmla="*/ 7354850 w 7396793"/>
              <a:gd name="connsiteY155" fmla="*/ 495955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6074875 w 7396793"/>
              <a:gd name="connsiteY12" fmla="*/ 190122 h 3331675"/>
              <a:gd name="connsiteX13" fmla="*/ 5975287 w 7396793"/>
              <a:gd name="connsiteY13" fmla="*/ 172015 h 3331675"/>
              <a:gd name="connsiteX14" fmla="*/ 5939073 w 7396793"/>
              <a:gd name="connsiteY14" fmla="*/ 162962 h 3331675"/>
              <a:gd name="connsiteX15" fmla="*/ 5884752 w 7396793"/>
              <a:gd name="connsiteY15" fmla="*/ 144855 h 3331675"/>
              <a:gd name="connsiteX16" fmla="*/ 5821378 w 7396793"/>
              <a:gd name="connsiteY16" fmla="*/ 135802 h 3331675"/>
              <a:gd name="connsiteX17" fmla="*/ 5758004 w 7396793"/>
              <a:gd name="connsiteY17" fmla="*/ 117695 h 3331675"/>
              <a:gd name="connsiteX18" fmla="*/ 5649362 w 7396793"/>
              <a:gd name="connsiteY18" fmla="*/ 108641 h 3331675"/>
              <a:gd name="connsiteX19" fmla="*/ 5567881 w 7396793"/>
              <a:gd name="connsiteY19" fmla="*/ 99588 h 3331675"/>
              <a:gd name="connsiteX20" fmla="*/ 4291342 w 7396793"/>
              <a:gd name="connsiteY20" fmla="*/ 90534 h 3331675"/>
              <a:gd name="connsiteX21" fmla="*/ 4155540 w 7396793"/>
              <a:gd name="connsiteY21" fmla="*/ 72427 h 3331675"/>
              <a:gd name="connsiteX22" fmla="*/ 4028792 w 7396793"/>
              <a:gd name="connsiteY22" fmla="*/ 63374 h 3331675"/>
              <a:gd name="connsiteX23" fmla="*/ 3874883 w 7396793"/>
              <a:gd name="connsiteY23" fmla="*/ 45267 h 3331675"/>
              <a:gd name="connsiteX24" fmla="*/ 1982708 w 7396793"/>
              <a:gd name="connsiteY24" fmla="*/ 36214 h 3331675"/>
              <a:gd name="connsiteX25" fmla="*/ 1774479 w 7396793"/>
              <a:gd name="connsiteY25" fmla="*/ 9053 h 3331675"/>
              <a:gd name="connsiteX26" fmla="*/ 1647730 w 7396793"/>
              <a:gd name="connsiteY26" fmla="*/ 0 h 3331675"/>
              <a:gd name="connsiteX27" fmla="*/ 1176950 w 7396793"/>
              <a:gd name="connsiteY27" fmla="*/ 9053 h 3331675"/>
              <a:gd name="connsiteX28" fmla="*/ 1104522 w 7396793"/>
              <a:gd name="connsiteY28" fmla="*/ 27160 h 3331675"/>
              <a:gd name="connsiteX29" fmla="*/ 995881 w 7396793"/>
              <a:gd name="connsiteY29" fmla="*/ 45267 h 3331675"/>
              <a:gd name="connsiteX30" fmla="*/ 742384 w 7396793"/>
              <a:gd name="connsiteY30" fmla="*/ 63374 h 3331675"/>
              <a:gd name="connsiteX31" fmla="*/ 642796 w 7396793"/>
              <a:gd name="connsiteY31" fmla="*/ 81481 h 3331675"/>
              <a:gd name="connsiteX32" fmla="*/ 597528 w 7396793"/>
              <a:gd name="connsiteY32" fmla="*/ 90534 h 3331675"/>
              <a:gd name="connsiteX33" fmla="*/ 561314 w 7396793"/>
              <a:gd name="connsiteY33" fmla="*/ 99588 h 3331675"/>
              <a:gd name="connsiteX34" fmla="*/ 506994 w 7396793"/>
              <a:gd name="connsiteY34" fmla="*/ 108641 h 3331675"/>
              <a:gd name="connsiteX35" fmla="*/ 425512 w 7396793"/>
              <a:gd name="connsiteY35" fmla="*/ 135802 h 3331675"/>
              <a:gd name="connsiteX36" fmla="*/ 398352 w 7396793"/>
              <a:gd name="connsiteY36" fmla="*/ 144855 h 3331675"/>
              <a:gd name="connsiteX37" fmla="*/ 371192 w 7396793"/>
              <a:gd name="connsiteY37" fmla="*/ 153909 h 3331675"/>
              <a:gd name="connsiteX38" fmla="*/ 307817 w 7396793"/>
              <a:gd name="connsiteY38" fmla="*/ 172015 h 3331675"/>
              <a:gd name="connsiteX39" fmla="*/ 217283 w 7396793"/>
              <a:gd name="connsiteY39" fmla="*/ 226336 h 3331675"/>
              <a:gd name="connsiteX40" fmla="*/ 190122 w 7396793"/>
              <a:gd name="connsiteY40" fmla="*/ 244443 h 3331675"/>
              <a:gd name="connsiteX41" fmla="*/ 153908 w 7396793"/>
              <a:gd name="connsiteY41" fmla="*/ 298764 h 3331675"/>
              <a:gd name="connsiteX42" fmla="*/ 135802 w 7396793"/>
              <a:gd name="connsiteY42" fmla="*/ 325924 h 3331675"/>
              <a:gd name="connsiteX43" fmla="*/ 108641 w 7396793"/>
              <a:gd name="connsiteY43" fmla="*/ 380245 h 3331675"/>
              <a:gd name="connsiteX44" fmla="*/ 99588 w 7396793"/>
              <a:gd name="connsiteY44" fmla="*/ 796705 h 3331675"/>
              <a:gd name="connsiteX45" fmla="*/ 72427 w 7396793"/>
              <a:gd name="connsiteY45" fmla="*/ 878186 h 3331675"/>
              <a:gd name="connsiteX46" fmla="*/ 54320 w 7396793"/>
              <a:gd name="connsiteY46" fmla="*/ 932507 h 3331675"/>
              <a:gd name="connsiteX47" fmla="*/ 45267 w 7396793"/>
              <a:gd name="connsiteY47" fmla="*/ 959667 h 3331675"/>
              <a:gd name="connsiteX48" fmla="*/ 27160 w 7396793"/>
              <a:gd name="connsiteY48" fmla="*/ 1023041 h 3331675"/>
              <a:gd name="connsiteX49" fmla="*/ 18107 w 7396793"/>
              <a:gd name="connsiteY49" fmla="*/ 1095469 h 3331675"/>
              <a:gd name="connsiteX50" fmla="*/ 0 w 7396793"/>
              <a:gd name="connsiteY50" fmla="*/ 1367073 h 3331675"/>
              <a:gd name="connsiteX51" fmla="*/ 9053 w 7396793"/>
              <a:gd name="connsiteY51" fmla="*/ 1638677 h 3331675"/>
              <a:gd name="connsiteX52" fmla="*/ 27160 w 7396793"/>
              <a:gd name="connsiteY52" fmla="*/ 1801639 h 3331675"/>
              <a:gd name="connsiteX53" fmla="*/ 36213 w 7396793"/>
              <a:gd name="connsiteY53" fmla="*/ 1955548 h 3331675"/>
              <a:gd name="connsiteX54" fmla="*/ 45267 w 7396793"/>
              <a:gd name="connsiteY54" fmla="*/ 1982709 h 3331675"/>
              <a:gd name="connsiteX55" fmla="*/ 54320 w 7396793"/>
              <a:gd name="connsiteY55" fmla="*/ 2046083 h 3331675"/>
              <a:gd name="connsiteX56" fmla="*/ 99588 w 7396793"/>
              <a:gd name="connsiteY56" fmla="*/ 2127564 h 3331675"/>
              <a:gd name="connsiteX57" fmla="*/ 117695 w 7396793"/>
              <a:gd name="connsiteY57" fmla="*/ 2154724 h 3331675"/>
              <a:gd name="connsiteX58" fmla="*/ 126748 w 7396793"/>
              <a:gd name="connsiteY58" fmla="*/ 2181885 h 3331675"/>
              <a:gd name="connsiteX59" fmla="*/ 153908 w 7396793"/>
              <a:gd name="connsiteY59" fmla="*/ 2199992 h 3331675"/>
              <a:gd name="connsiteX60" fmla="*/ 181069 w 7396793"/>
              <a:gd name="connsiteY60" fmla="*/ 2227152 h 3331675"/>
              <a:gd name="connsiteX61" fmla="*/ 226336 w 7396793"/>
              <a:gd name="connsiteY61" fmla="*/ 2263366 h 3331675"/>
              <a:gd name="connsiteX62" fmla="*/ 280657 w 7396793"/>
              <a:gd name="connsiteY62" fmla="*/ 2299580 h 3331675"/>
              <a:gd name="connsiteX63" fmla="*/ 371192 w 7396793"/>
              <a:gd name="connsiteY63" fmla="*/ 2353901 h 3331675"/>
              <a:gd name="connsiteX64" fmla="*/ 398352 w 7396793"/>
              <a:gd name="connsiteY64" fmla="*/ 2372008 h 3331675"/>
              <a:gd name="connsiteX65" fmla="*/ 452673 w 7396793"/>
              <a:gd name="connsiteY65" fmla="*/ 2390114 h 3331675"/>
              <a:gd name="connsiteX66" fmla="*/ 479833 w 7396793"/>
              <a:gd name="connsiteY66" fmla="*/ 2408221 h 3331675"/>
              <a:gd name="connsiteX67" fmla="*/ 543208 w 7396793"/>
              <a:gd name="connsiteY67" fmla="*/ 2426328 h 3331675"/>
              <a:gd name="connsiteX68" fmla="*/ 615635 w 7396793"/>
              <a:gd name="connsiteY68" fmla="*/ 2444435 h 3331675"/>
              <a:gd name="connsiteX69" fmla="*/ 651849 w 7396793"/>
              <a:gd name="connsiteY69" fmla="*/ 2462542 h 3331675"/>
              <a:gd name="connsiteX70" fmla="*/ 688063 w 7396793"/>
              <a:gd name="connsiteY70" fmla="*/ 2471596 h 3331675"/>
              <a:gd name="connsiteX71" fmla="*/ 715223 w 7396793"/>
              <a:gd name="connsiteY71" fmla="*/ 2480649 h 3331675"/>
              <a:gd name="connsiteX72" fmla="*/ 814811 w 7396793"/>
              <a:gd name="connsiteY72" fmla="*/ 2507810 h 3331675"/>
              <a:gd name="connsiteX73" fmla="*/ 841972 w 7396793"/>
              <a:gd name="connsiteY73" fmla="*/ 2525916 h 3331675"/>
              <a:gd name="connsiteX74" fmla="*/ 896293 w 7396793"/>
              <a:gd name="connsiteY74" fmla="*/ 2544023 h 3331675"/>
              <a:gd name="connsiteX75" fmla="*/ 923453 w 7396793"/>
              <a:gd name="connsiteY75" fmla="*/ 2562130 h 3331675"/>
              <a:gd name="connsiteX76" fmla="*/ 950613 w 7396793"/>
              <a:gd name="connsiteY76" fmla="*/ 2589291 h 3331675"/>
              <a:gd name="connsiteX77" fmla="*/ 1041148 w 7396793"/>
              <a:gd name="connsiteY77" fmla="*/ 2616451 h 3331675"/>
              <a:gd name="connsiteX78" fmla="*/ 1068308 w 7396793"/>
              <a:gd name="connsiteY78" fmla="*/ 2625505 h 3331675"/>
              <a:gd name="connsiteX79" fmla="*/ 1149790 w 7396793"/>
              <a:gd name="connsiteY79" fmla="*/ 2643612 h 3331675"/>
              <a:gd name="connsiteX80" fmla="*/ 1213164 w 7396793"/>
              <a:gd name="connsiteY80" fmla="*/ 2670772 h 3331675"/>
              <a:gd name="connsiteX81" fmla="*/ 1240324 w 7396793"/>
              <a:gd name="connsiteY81" fmla="*/ 2679825 h 3331675"/>
              <a:gd name="connsiteX82" fmla="*/ 1312752 w 7396793"/>
              <a:gd name="connsiteY82" fmla="*/ 2697932 h 3331675"/>
              <a:gd name="connsiteX83" fmla="*/ 1348966 w 7396793"/>
              <a:gd name="connsiteY83" fmla="*/ 2706986 h 3331675"/>
              <a:gd name="connsiteX84" fmla="*/ 1385180 w 7396793"/>
              <a:gd name="connsiteY84" fmla="*/ 2716039 h 3331675"/>
              <a:gd name="connsiteX85" fmla="*/ 1439501 w 7396793"/>
              <a:gd name="connsiteY85" fmla="*/ 2734146 h 3331675"/>
              <a:gd name="connsiteX86" fmla="*/ 1511928 w 7396793"/>
              <a:gd name="connsiteY86" fmla="*/ 2752253 h 3331675"/>
              <a:gd name="connsiteX87" fmla="*/ 1548142 w 7396793"/>
              <a:gd name="connsiteY87" fmla="*/ 2770360 h 3331675"/>
              <a:gd name="connsiteX88" fmla="*/ 1620570 w 7396793"/>
              <a:gd name="connsiteY88" fmla="*/ 2788467 h 3331675"/>
              <a:gd name="connsiteX89" fmla="*/ 1711105 w 7396793"/>
              <a:gd name="connsiteY89" fmla="*/ 2806574 h 3331675"/>
              <a:gd name="connsiteX90" fmla="*/ 1747318 w 7396793"/>
              <a:gd name="connsiteY90" fmla="*/ 2815627 h 3331675"/>
              <a:gd name="connsiteX91" fmla="*/ 1828800 w 7396793"/>
              <a:gd name="connsiteY91" fmla="*/ 2842788 h 3331675"/>
              <a:gd name="connsiteX92" fmla="*/ 1901227 w 7396793"/>
              <a:gd name="connsiteY92" fmla="*/ 2860895 h 3331675"/>
              <a:gd name="connsiteX93" fmla="*/ 1928388 w 7396793"/>
              <a:gd name="connsiteY93" fmla="*/ 2879002 h 3331675"/>
              <a:gd name="connsiteX94" fmla="*/ 1973655 w 7396793"/>
              <a:gd name="connsiteY94" fmla="*/ 2888055 h 3331675"/>
              <a:gd name="connsiteX95" fmla="*/ 2000815 w 7396793"/>
              <a:gd name="connsiteY95" fmla="*/ 2897109 h 3331675"/>
              <a:gd name="connsiteX96" fmla="*/ 2073243 w 7396793"/>
              <a:gd name="connsiteY96" fmla="*/ 2915215 h 3331675"/>
              <a:gd name="connsiteX97" fmla="*/ 2109457 w 7396793"/>
              <a:gd name="connsiteY97" fmla="*/ 2924269 h 3331675"/>
              <a:gd name="connsiteX98" fmla="*/ 2154724 w 7396793"/>
              <a:gd name="connsiteY98" fmla="*/ 2942376 h 3331675"/>
              <a:gd name="connsiteX99" fmla="*/ 2245259 w 7396793"/>
              <a:gd name="connsiteY99" fmla="*/ 2960483 h 3331675"/>
              <a:gd name="connsiteX100" fmla="*/ 2326740 w 7396793"/>
              <a:gd name="connsiteY100" fmla="*/ 2987643 h 3331675"/>
              <a:gd name="connsiteX101" fmla="*/ 2399168 w 7396793"/>
              <a:gd name="connsiteY101" fmla="*/ 3005750 h 3331675"/>
              <a:gd name="connsiteX102" fmla="*/ 2435382 w 7396793"/>
              <a:gd name="connsiteY102" fmla="*/ 3023857 h 3331675"/>
              <a:gd name="connsiteX103" fmla="*/ 2589291 w 7396793"/>
              <a:gd name="connsiteY103" fmla="*/ 3041964 h 3331675"/>
              <a:gd name="connsiteX104" fmla="*/ 2679825 w 7396793"/>
              <a:gd name="connsiteY104" fmla="*/ 3069124 h 3331675"/>
              <a:gd name="connsiteX105" fmla="*/ 2734146 w 7396793"/>
              <a:gd name="connsiteY105" fmla="*/ 3087231 h 3331675"/>
              <a:gd name="connsiteX106" fmla="*/ 2770360 w 7396793"/>
              <a:gd name="connsiteY106" fmla="*/ 3096285 h 3331675"/>
              <a:gd name="connsiteX107" fmla="*/ 2797520 w 7396793"/>
              <a:gd name="connsiteY107" fmla="*/ 3105338 h 3331675"/>
              <a:gd name="connsiteX108" fmla="*/ 2915215 w 7396793"/>
              <a:gd name="connsiteY108" fmla="*/ 3132499 h 3331675"/>
              <a:gd name="connsiteX109" fmla="*/ 2942376 w 7396793"/>
              <a:gd name="connsiteY109" fmla="*/ 3150606 h 3331675"/>
              <a:gd name="connsiteX110" fmla="*/ 3041964 w 7396793"/>
              <a:gd name="connsiteY110" fmla="*/ 3177766 h 3331675"/>
              <a:gd name="connsiteX111" fmla="*/ 3096285 w 7396793"/>
              <a:gd name="connsiteY111" fmla="*/ 3186819 h 3331675"/>
              <a:gd name="connsiteX112" fmla="*/ 3159659 w 7396793"/>
              <a:gd name="connsiteY112" fmla="*/ 3204926 h 3331675"/>
              <a:gd name="connsiteX113" fmla="*/ 3186819 w 7396793"/>
              <a:gd name="connsiteY113" fmla="*/ 3213980 h 3331675"/>
              <a:gd name="connsiteX114" fmla="*/ 3223033 w 7396793"/>
              <a:gd name="connsiteY114" fmla="*/ 3223033 h 3331675"/>
              <a:gd name="connsiteX115" fmla="*/ 3250194 w 7396793"/>
              <a:gd name="connsiteY115" fmla="*/ 3232087 h 3331675"/>
              <a:gd name="connsiteX116" fmla="*/ 3331675 w 7396793"/>
              <a:gd name="connsiteY116" fmla="*/ 3250194 h 3331675"/>
              <a:gd name="connsiteX117" fmla="*/ 3449370 w 7396793"/>
              <a:gd name="connsiteY117" fmla="*/ 3277354 h 3331675"/>
              <a:gd name="connsiteX118" fmla="*/ 3585172 w 7396793"/>
              <a:gd name="connsiteY118" fmla="*/ 3295461 h 3331675"/>
              <a:gd name="connsiteX119" fmla="*/ 3675707 w 7396793"/>
              <a:gd name="connsiteY119" fmla="*/ 3304514 h 3331675"/>
              <a:gd name="connsiteX120" fmla="*/ 3748134 w 7396793"/>
              <a:gd name="connsiteY120" fmla="*/ 3313568 h 3331675"/>
              <a:gd name="connsiteX121" fmla="*/ 4662534 w 7396793"/>
              <a:gd name="connsiteY121" fmla="*/ 3322621 h 3331675"/>
              <a:gd name="connsiteX122" fmla="*/ 6083928 w 7396793"/>
              <a:gd name="connsiteY122" fmla="*/ 3331675 h 3331675"/>
              <a:gd name="connsiteX123" fmla="*/ 6400800 w 7396793"/>
              <a:gd name="connsiteY123" fmla="*/ 3322621 h 3331675"/>
              <a:gd name="connsiteX124" fmla="*/ 6554708 w 7396793"/>
              <a:gd name="connsiteY124" fmla="*/ 3313568 h 3331675"/>
              <a:gd name="connsiteX125" fmla="*/ 6808206 w 7396793"/>
              <a:gd name="connsiteY125" fmla="*/ 3304514 h 3331675"/>
              <a:gd name="connsiteX126" fmla="*/ 6980221 w 7396793"/>
              <a:gd name="connsiteY126" fmla="*/ 3286408 h 3331675"/>
              <a:gd name="connsiteX127" fmla="*/ 7007382 w 7396793"/>
              <a:gd name="connsiteY127" fmla="*/ 3268301 h 3331675"/>
              <a:gd name="connsiteX128" fmla="*/ 7016435 w 7396793"/>
              <a:gd name="connsiteY128" fmla="*/ 3241140 h 3331675"/>
              <a:gd name="connsiteX129" fmla="*/ 7043596 w 7396793"/>
              <a:gd name="connsiteY129" fmla="*/ 3232087 h 3331675"/>
              <a:gd name="connsiteX130" fmla="*/ 7070756 w 7396793"/>
              <a:gd name="connsiteY130" fmla="*/ 3213980 h 3331675"/>
              <a:gd name="connsiteX131" fmla="*/ 7106970 w 7396793"/>
              <a:gd name="connsiteY131" fmla="*/ 3177766 h 3331675"/>
              <a:gd name="connsiteX132" fmla="*/ 7125077 w 7396793"/>
              <a:gd name="connsiteY132" fmla="*/ 3150606 h 3331675"/>
              <a:gd name="connsiteX133" fmla="*/ 7134130 w 7396793"/>
              <a:gd name="connsiteY133" fmla="*/ 3123445 h 3331675"/>
              <a:gd name="connsiteX134" fmla="*/ 7161291 w 7396793"/>
              <a:gd name="connsiteY134" fmla="*/ 3105338 h 3331675"/>
              <a:gd name="connsiteX135" fmla="*/ 7179398 w 7396793"/>
              <a:gd name="connsiteY135" fmla="*/ 3051017 h 3331675"/>
              <a:gd name="connsiteX136" fmla="*/ 7197505 w 7396793"/>
              <a:gd name="connsiteY136" fmla="*/ 3023857 h 3331675"/>
              <a:gd name="connsiteX137" fmla="*/ 7215611 w 7396793"/>
              <a:gd name="connsiteY137" fmla="*/ 2915215 h 3331675"/>
              <a:gd name="connsiteX138" fmla="*/ 7233718 w 7396793"/>
              <a:gd name="connsiteY138" fmla="*/ 2815627 h 3331675"/>
              <a:gd name="connsiteX139" fmla="*/ 7242772 w 7396793"/>
              <a:gd name="connsiteY139" fmla="*/ 2480649 h 3331675"/>
              <a:gd name="connsiteX140" fmla="*/ 7260879 w 7396793"/>
              <a:gd name="connsiteY140" fmla="*/ 2362954 h 3331675"/>
              <a:gd name="connsiteX141" fmla="*/ 7278986 w 7396793"/>
              <a:gd name="connsiteY141" fmla="*/ 2163778 h 3331675"/>
              <a:gd name="connsiteX142" fmla="*/ 7297093 w 7396793"/>
              <a:gd name="connsiteY142" fmla="*/ 2100404 h 3331675"/>
              <a:gd name="connsiteX143" fmla="*/ 7306146 w 7396793"/>
              <a:gd name="connsiteY143" fmla="*/ 2027976 h 3331675"/>
              <a:gd name="connsiteX144" fmla="*/ 7315200 w 7396793"/>
              <a:gd name="connsiteY144" fmla="*/ 1982709 h 3331675"/>
              <a:gd name="connsiteX145" fmla="*/ 7333307 w 7396793"/>
              <a:gd name="connsiteY145" fmla="*/ 1846907 h 3331675"/>
              <a:gd name="connsiteX146" fmla="*/ 7351413 w 7396793"/>
              <a:gd name="connsiteY146" fmla="*/ 1629623 h 3331675"/>
              <a:gd name="connsiteX147" fmla="*/ 7360467 w 7396793"/>
              <a:gd name="connsiteY147" fmla="*/ 1575303 h 3331675"/>
              <a:gd name="connsiteX148" fmla="*/ 7369520 w 7396793"/>
              <a:gd name="connsiteY148" fmla="*/ 1530035 h 3331675"/>
              <a:gd name="connsiteX149" fmla="*/ 7378574 w 7396793"/>
              <a:gd name="connsiteY149" fmla="*/ 1439501 h 3331675"/>
              <a:gd name="connsiteX150" fmla="*/ 7396681 w 7396793"/>
              <a:gd name="connsiteY150" fmla="*/ 1367073 h 3331675"/>
              <a:gd name="connsiteX151" fmla="*/ 7387483 w 7396793"/>
              <a:gd name="connsiteY151" fmla="*/ 1320740 h 3331675"/>
              <a:gd name="connsiteX152" fmla="*/ 7385449 w 7396793"/>
              <a:gd name="connsiteY152" fmla="*/ 1294645 h 3331675"/>
              <a:gd name="connsiteX153" fmla="*/ 7383996 w 7396793"/>
              <a:gd name="connsiteY153" fmla="*/ 1250103 h 3331675"/>
              <a:gd name="connsiteX154" fmla="*/ 7359548 w 7396793"/>
              <a:gd name="connsiteY154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6074875 w 7396793"/>
              <a:gd name="connsiteY12" fmla="*/ 190122 h 3331675"/>
              <a:gd name="connsiteX13" fmla="*/ 5939073 w 7396793"/>
              <a:gd name="connsiteY13" fmla="*/ 162962 h 3331675"/>
              <a:gd name="connsiteX14" fmla="*/ 5884752 w 7396793"/>
              <a:gd name="connsiteY14" fmla="*/ 144855 h 3331675"/>
              <a:gd name="connsiteX15" fmla="*/ 5821378 w 7396793"/>
              <a:gd name="connsiteY15" fmla="*/ 135802 h 3331675"/>
              <a:gd name="connsiteX16" fmla="*/ 5758004 w 7396793"/>
              <a:gd name="connsiteY16" fmla="*/ 117695 h 3331675"/>
              <a:gd name="connsiteX17" fmla="*/ 5649362 w 7396793"/>
              <a:gd name="connsiteY17" fmla="*/ 108641 h 3331675"/>
              <a:gd name="connsiteX18" fmla="*/ 5567881 w 7396793"/>
              <a:gd name="connsiteY18" fmla="*/ 99588 h 3331675"/>
              <a:gd name="connsiteX19" fmla="*/ 4291342 w 7396793"/>
              <a:gd name="connsiteY19" fmla="*/ 90534 h 3331675"/>
              <a:gd name="connsiteX20" fmla="*/ 4155540 w 7396793"/>
              <a:gd name="connsiteY20" fmla="*/ 72427 h 3331675"/>
              <a:gd name="connsiteX21" fmla="*/ 4028792 w 7396793"/>
              <a:gd name="connsiteY21" fmla="*/ 63374 h 3331675"/>
              <a:gd name="connsiteX22" fmla="*/ 3874883 w 7396793"/>
              <a:gd name="connsiteY22" fmla="*/ 45267 h 3331675"/>
              <a:gd name="connsiteX23" fmla="*/ 1982708 w 7396793"/>
              <a:gd name="connsiteY23" fmla="*/ 36214 h 3331675"/>
              <a:gd name="connsiteX24" fmla="*/ 1774479 w 7396793"/>
              <a:gd name="connsiteY24" fmla="*/ 9053 h 3331675"/>
              <a:gd name="connsiteX25" fmla="*/ 1647730 w 7396793"/>
              <a:gd name="connsiteY25" fmla="*/ 0 h 3331675"/>
              <a:gd name="connsiteX26" fmla="*/ 1176950 w 7396793"/>
              <a:gd name="connsiteY26" fmla="*/ 9053 h 3331675"/>
              <a:gd name="connsiteX27" fmla="*/ 1104522 w 7396793"/>
              <a:gd name="connsiteY27" fmla="*/ 27160 h 3331675"/>
              <a:gd name="connsiteX28" fmla="*/ 995881 w 7396793"/>
              <a:gd name="connsiteY28" fmla="*/ 45267 h 3331675"/>
              <a:gd name="connsiteX29" fmla="*/ 742384 w 7396793"/>
              <a:gd name="connsiteY29" fmla="*/ 63374 h 3331675"/>
              <a:gd name="connsiteX30" fmla="*/ 642796 w 7396793"/>
              <a:gd name="connsiteY30" fmla="*/ 81481 h 3331675"/>
              <a:gd name="connsiteX31" fmla="*/ 597528 w 7396793"/>
              <a:gd name="connsiteY31" fmla="*/ 90534 h 3331675"/>
              <a:gd name="connsiteX32" fmla="*/ 561314 w 7396793"/>
              <a:gd name="connsiteY32" fmla="*/ 99588 h 3331675"/>
              <a:gd name="connsiteX33" fmla="*/ 506994 w 7396793"/>
              <a:gd name="connsiteY33" fmla="*/ 108641 h 3331675"/>
              <a:gd name="connsiteX34" fmla="*/ 425512 w 7396793"/>
              <a:gd name="connsiteY34" fmla="*/ 135802 h 3331675"/>
              <a:gd name="connsiteX35" fmla="*/ 398352 w 7396793"/>
              <a:gd name="connsiteY35" fmla="*/ 144855 h 3331675"/>
              <a:gd name="connsiteX36" fmla="*/ 371192 w 7396793"/>
              <a:gd name="connsiteY36" fmla="*/ 153909 h 3331675"/>
              <a:gd name="connsiteX37" fmla="*/ 307817 w 7396793"/>
              <a:gd name="connsiteY37" fmla="*/ 172015 h 3331675"/>
              <a:gd name="connsiteX38" fmla="*/ 217283 w 7396793"/>
              <a:gd name="connsiteY38" fmla="*/ 226336 h 3331675"/>
              <a:gd name="connsiteX39" fmla="*/ 190122 w 7396793"/>
              <a:gd name="connsiteY39" fmla="*/ 244443 h 3331675"/>
              <a:gd name="connsiteX40" fmla="*/ 153908 w 7396793"/>
              <a:gd name="connsiteY40" fmla="*/ 298764 h 3331675"/>
              <a:gd name="connsiteX41" fmla="*/ 135802 w 7396793"/>
              <a:gd name="connsiteY41" fmla="*/ 325924 h 3331675"/>
              <a:gd name="connsiteX42" fmla="*/ 108641 w 7396793"/>
              <a:gd name="connsiteY42" fmla="*/ 380245 h 3331675"/>
              <a:gd name="connsiteX43" fmla="*/ 99588 w 7396793"/>
              <a:gd name="connsiteY43" fmla="*/ 796705 h 3331675"/>
              <a:gd name="connsiteX44" fmla="*/ 72427 w 7396793"/>
              <a:gd name="connsiteY44" fmla="*/ 878186 h 3331675"/>
              <a:gd name="connsiteX45" fmla="*/ 54320 w 7396793"/>
              <a:gd name="connsiteY45" fmla="*/ 932507 h 3331675"/>
              <a:gd name="connsiteX46" fmla="*/ 45267 w 7396793"/>
              <a:gd name="connsiteY46" fmla="*/ 959667 h 3331675"/>
              <a:gd name="connsiteX47" fmla="*/ 27160 w 7396793"/>
              <a:gd name="connsiteY47" fmla="*/ 1023041 h 3331675"/>
              <a:gd name="connsiteX48" fmla="*/ 18107 w 7396793"/>
              <a:gd name="connsiteY48" fmla="*/ 1095469 h 3331675"/>
              <a:gd name="connsiteX49" fmla="*/ 0 w 7396793"/>
              <a:gd name="connsiteY49" fmla="*/ 1367073 h 3331675"/>
              <a:gd name="connsiteX50" fmla="*/ 9053 w 7396793"/>
              <a:gd name="connsiteY50" fmla="*/ 1638677 h 3331675"/>
              <a:gd name="connsiteX51" fmla="*/ 27160 w 7396793"/>
              <a:gd name="connsiteY51" fmla="*/ 1801639 h 3331675"/>
              <a:gd name="connsiteX52" fmla="*/ 36213 w 7396793"/>
              <a:gd name="connsiteY52" fmla="*/ 1955548 h 3331675"/>
              <a:gd name="connsiteX53" fmla="*/ 45267 w 7396793"/>
              <a:gd name="connsiteY53" fmla="*/ 1982709 h 3331675"/>
              <a:gd name="connsiteX54" fmla="*/ 54320 w 7396793"/>
              <a:gd name="connsiteY54" fmla="*/ 2046083 h 3331675"/>
              <a:gd name="connsiteX55" fmla="*/ 99588 w 7396793"/>
              <a:gd name="connsiteY55" fmla="*/ 2127564 h 3331675"/>
              <a:gd name="connsiteX56" fmla="*/ 117695 w 7396793"/>
              <a:gd name="connsiteY56" fmla="*/ 2154724 h 3331675"/>
              <a:gd name="connsiteX57" fmla="*/ 126748 w 7396793"/>
              <a:gd name="connsiteY57" fmla="*/ 2181885 h 3331675"/>
              <a:gd name="connsiteX58" fmla="*/ 153908 w 7396793"/>
              <a:gd name="connsiteY58" fmla="*/ 2199992 h 3331675"/>
              <a:gd name="connsiteX59" fmla="*/ 181069 w 7396793"/>
              <a:gd name="connsiteY59" fmla="*/ 2227152 h 3331675"/>
              <a:gd name="connsiteX60" fmla="*/ 226336 w 7396793"/>
              <a:gd name="connsiteY60" fmla="*/ 2263366 h 3331675"/>
              <a:gd name="connsiteX61" fmla="*/ 280657 w 7396793"/>
              <a:gd name="connsiteY61" fmla="*/ 2299580 h 3331675"/>
              <a:gd name="connsiteX62" fmla="*/ 371192 w 7396793"/>
              <a:gd name="connsiteY62" fmla="*/ 2353901 h 3331675"/>
              <a:gd name="connsiteX63" fmla="*/ 398352 w 7396793"/>
              <a:gd name="connsiteY63" fmla="*/ 2372008 h 3331675"/>
              <a:gd name="connsiteX64" fmla="*/ 452673 w 7396793"/>
              <a:gd name="connsiteY64" fmla="*/ 2390114 h 3331675"/>
              <a:gd name="connsiteX65" fmla="*/ 479833 w 7396793"/>
              <a:gd name="connsiteY65" fmla="*/ 2408221 h 3331675"/>
              <a:gd name="connsiteX66" fmla="*/ 543208 w 7396793"/>
              <a:gd name="connsiteY66" fmla="*/ 2426328 h 3331675"/>
              <a:gd name="connsiteX67" fmla="*/ 615635 w 7396793"/>
              <a:gd name="connsiteY67" fmla="*/ 2444435 h 3331675"/>
              <a:gd name="connsiteX68" fmla="*/ 651849 w 7396793"/>
              <a:gd name="connsiteY68" fmla="*/ 2462542 h 3331675"/>
              <a:gd name="connsiteX69" fmla="*/ 688063 w 7396793"/>
              <a:gd name="connsiteY69" fmla="*/ 2471596 h 3331675"/>
              <a:gd name="connsiteX70" fmla="*/ 715223 w 7396793"/>
              <a:gd name="connsiteY70" fmla="*/ 2480649 h 3331675"/>
              <a:gd name="connsiteX71" fmla="*/ 814811 w 7396793"/>
              <a:gd name="connsiteY71" fmla="*/ 2507810 h 3331675"/>
              <a:gd name="connsiteX72" fmla="*/ 841972 w 7396793"/>
              <a:gd name="connsiteY72" fmla="*/ 2525916 h 3331675"/>
              <a:gd name="connsiteX73" fmla="*/ 896293 w 7396793"/>
              <a:gd name="connsiteY73" fmla="*/ 2544023 h 3331675"/>
              <a:gd name="connsiteX74" fmla="*/ 923453 w 7396793"/>
              <a:gd name="connsiteY74" fmla="*/ 2562130 h 3331675"/>
              <a:gd name="connsiteX75" fmla="*/ 950613 w 7396793"/>
              <a:gd name="connsiteY75" fmla="*/ 2589291 h 3331675"/>
              <a:gd name="connsiteX76" fmla="*/ 1041148 w 7396793"/>
              <a:gd name="connsiteY76" fmla="*/ 2616451 h 3331675"/>
              <a:gd name="connsiteX77" fmla="*/ 1068308 w 7396793"/>
              <a:gd name="connsiteY77" fmla="*/ 2625505 h 3331675"/>
              <a:gd name="connsiteX78" fmla="*/ 1149790 w 7396793"/>
              <a:gd name="connsiteY78" fmla="*/ 2643612 h 3331675"/>
              <a:gd name="connsiteX79" fmla="*/ 1213164 w 7396793"/>
              <a:gd name="connsiteY79" fmla="*/ 2670772 h 3331675"/>
              <a:gd name="connsiteX80" fmla="*/ 1240324 w 7396793"/>
              <a:gd name="connsiteY80" fmla="*/ 2679825 h 3331675"/>
              <a:gd name="connsiteX81" fmla="*/ 1312752 w 7396793"/>
              <a:gd name="connsiteY81" fmla="*/ 2697932 h 3331675"/>
              <a:gd name="connsiteX82" fmla="*/ 1348966 w 7396793"/>
              <a:gd name="connsiteY82" fmla="*/ 2706986 h 3331675"/>
              <a:gd name="connsiteX83" fmla="*/ 1385180 w 7396793"/>
              <a:gd name="connsiteY83" fmla="*/ 2716039 h 3331675"/>
              <a:gd name="connsiteX84" fmla="*/ 1439501 w 7396793"/>
              <a:gd name="connsiteY84" fmla="*/ 2734146 h 3331675"/>
              <a:gd name="connsiteX85" fmla="*/ 1511928 w 7396793"/>
              <a:gd name="connsiteY85" fmla="*/ 2752253 h 3331675"/>
              <a:gd name="connsiteX86" fmla="*/ 1548142 w 7396793"/>
              <a:gd name="connsiteY86" fmla="*/ 2770360 h 3331675"/>
              <a:gd name="connsiteX87" fmla="*/ 1620570 w 7396793"/>
              <a:gd name="connsiteY87" fmla="*/ 2788467 h 3331675"/>
              <a:gd name="connsiteX88" fmla="*/ 1711105 w 7396793"/>
              <a:gd name="connsiteY88" fmla="*/ 2806574 h 3331675"/>
              <a:gd name="connsiteX89" fmla="*/ 1747318 w 7396793"/>
              <a:gd name="connsiteY89" fmla="*/ 2815627 h 3331675"/>
              <a:gd name="connsiteX90" fmla="*/ 1828800 w 7396793"/>
              <a:gd name="connsiteY90" fmla="*/ 2842788 h 3331675"/>
              <a:gd name="connsiteX91" fmla="*/ 1901227 w 7396793"/>
              <a:gd name="connsiteY91" fmla="*/ 2860895 h 3331675"/>
              <a:gd name="connsiteX92" fmla="*/ 1928388 w 7396793"/>
              <a:gd name="connsiteY92" fmla="*/ 2879002 h 3331675"/>
              <a:gd name="connsiteX93" fmla="*/ 1973655 w 7396793"/>
              <a:gd name="connsiteY93" fmla="*/ 2888055 h 3331675"/>
              <a:gd name="connsiteX94" fmla="*/ 2000815 w 7396793"/>
              <a:gd name="connsiteY94" fmla="*/ 2897109 h 3331675"/>
              <a:gd name="connsiteX95" fmla="*/ 2073243 w 7396793"/>
              <a:gd name="connsiteY95" fmla="*/ 2915215 h 3331675"/>
              <a:gd name="connsiteX96" fmla="*/ 2109457 w 7396793"/>
              <a:gd name="connsiteY96" fmla="*/ 2924269 h 3331675"/>
              <a:gd name="connsiteX97" fmla="*/ 2154724 w 7396793"/>
              <a:gd name="connsiteY97" fmla="*/ 2942376 h 3331675"/>
              <a:gd name="connsiteX98" fmla="*/ 2245259 w 7396793"/>
              <a:gd name="connsiteY98" fmla="*/ 2960483 h 3331675"/>
              <a:gd name="connsiteX99" fmla="*/ 2326740 w 7396793"/>
              <a:gd name="connsiteY99" fmla="*/ 2987643 h 3331675"/>
              <a:gd name="connsiteX100" fmla="*/ 2399168 w 7396793"/>
              <a:gd name="connsiteY100" fmla="*/ 3005750 h 3331675"/>
              <a:gd name="connsiteX101" fmla="*/ 2435382 w 7396793"/>
              <a:gd name="connsiteY101" fmla="*/ 3023857 h 3331675"/>
              <a:gd name="connsiteX102" fmla="*/ 2589291 w 7396793"/>
              <a:gd name="connsiteY102" fmla="*/ 3041964 h 3331675"/>
              <a:gd name="connsiteX103" fmla="*/ 2679825 w 7396793"/>
              <a:gd name="connsiteY103" fmla="*/ 3069124 h 3331675"/>
              <a:gd name="connsiteX104" fmla="*/ 2734146 w 7396793"/>
              <a:gd name="connsiteY104" fmla="*/ 3087231 h 3331675"/>
              <a:gd name="connsiteX105" fmla="*/ 2770360 w 7396793"/>
              <a:gd name="connsiteY105" fmla="*/ 3096285 h 3331675"/>
              <a:gd name="connsiteX106" fmla="*/ 2797520 w 7396793"/>
              <a:gd name="connsiteY106" fmla="*/ 3105338 h 3331675"/>
              <a:gd name="connsiteX107" fmla="*/ 2915215 w 7396793"/>
              <a:gd name="connsiteY107" fmla="*/ 3132499 h 3331675"/>
              <a:gd name="connsiteX108" fmla="*/ 2942376 w 7396793"/>
              <a:gd name="connsiteY108" fmla="*/ 3150606 h 3331675"/>
              <a:gd name="connsiteX109" fmla="*/ 3041964 w 7396793"/>
              <a:gd name="connsiteY109" fmla="*/ 3177766 h 3331675"/>
              <a:gd name="connsiteX110" fmla="*/ 3096285 w 7396793"/>
              <a:gd name="connsiteY110" fmla="*/ 3186819 h 3331675"/>
              <a:gd name="connsiteX111" fmla="*/ 3159659 w 7396793"/>
              <a:gd name="connsiteY111" fmla="*/ 3204926 h 3331675"/>
              <a:gd name="connsiteX112" fmla="*/ 3186819 w 7396793"/>
              <a:gd name="connsiteY112" fmla="*/ 3213980 h 3331675"/>
              <a:gd name="connsiteX113" fmla="*/ 3223033 w 7396793"/>
              <a:gd name="connsiteY113" fmla="*/ 3223033 h 3331675"/>
              <a:gd name="connsiteX114" fmla="*/ 3250194 w 7396793"/>
              <a:gd name="connsiteY114" fmla="*/ 3232087 h 3331675"/>
              <a:gd name="connsiteX115" fmla="*/ 3331675 w 7396793"/>
              <a:gd name="connsiteY115" fmla="*/ 3250194 h 3331675"/>
              <a:gd name="connsiteX116" fmla="*/ 3449370 w 7396793"/>
              <a:gd name="connsiteY116" fmla="*/ 3277354 h 3331675"/>
              <a:gd name="connsiteX117" fmla="*/ 3585172 w 7396793"/>
              <a:gd name="connsiteY117" fmla="*/ 3295461 h 3331675"/>
              <a:gd name="connsiteX118" fmla="*/ 3675707 w 7396793"/>
              <a:gd name="connsiteY118" fmla="*/ 3304514 h 3331675"/>
              <a:gd name="connsiteX119" fmla="*/ 3748134 w 7396793"/>
              <a:gd name="connsiteY119" fmla="*/ 3313568 h 3331675"/>
              <a:gd name="connsiteX120" fmla="*/ 4662534 w 7396793"/>
              <a:gd name="connsiteY120" fmla="*/ 3322621 h 3331675"/>
              <a:gd name="connsiteX121" fmla="*/ 6083928 w 7396793"/>
              <a:gd name="connsiteY121" fmla="*/ 3331675 h 3331675"/>
              <a:gd name="connsiteX122" fmla="*/ 6400800 w 7396793"/>
              <a:gd name="connsiteY122" fmla="*/ 3322621 h 3331675"/>
              <a:gd name="connsiteX123" fmla="*/ 6554708 w 7396793"/>
              <a:gd name="connsiteY123" fmla="*/ 3313568 h 3331675"/>
              <a:gd name="connsiteX124" fmla="*/ 6808206 w 7396793"/>
              <a:gd name="connsiteY124" fmla="*/ 3304514 h 3331675"/>
              <a:gd name="connsiteX125" fmla="*/ 6980221 w 7396793"/>
              <a:gd name="connsiteY125" fmla="*/ 3286408 h 3331675"/>
              <a:gd name="connsiteX126" fmla="*/ 7007382 w 7396793"/>
              <a:gd name="connsiteY126" fmla="*/ 3268301 h 3331675"/>
              <a:gd name="connsiteX127" fmla="*/ 7016435 w 7396793"/>
              <a:gd name="connsiteY127" fmla="*/ 3241140 h 3331675"/>
              <a:gd name="connsiteX128" fmla="*/ 7043596 w 7396793"/>
              <a:gd name="connsiteY128" fmla="*/ 3232087 h 3331675"/>
              <a:gd name="connsiteX129" fmla="*/ 7070756 w 7396793"/>
              <a:gd name="connsiteY129" fmla="*/ 3213980 h 3331675"/>
              <a:gd name="connsiteX130" fmla="*/ 7106970 w 7396793"/>
              <a:gd name="connsiteY130" fmla="*/ 3177766 h 3331675"/>
              <a:gd name="connsiteX131" fmla="*/ 7125077 w 7396793"/>
              <a:gd name="connsiteY131" fmla="*/ 3150606 h 3331675"/>
              <a:gd name="connsiteX132" fmla="*/ 7134130 w 7396793"/>
              <a:gd name="connsiteY132" fmla="*/ 3123445 h 3331675"/>
              <a:gd name="connsiteX133" fmla="*/ 7161291 w 7396793"/>
              <a:gd name="connsiteY133" fmla="*/ 3105338 h 3331675"/>
              <a:gd name="connsiteX134" fmla="*/ 7179398 w 7396793"/>
              <a:gd name="connsiteY134" fmla="*/ 3051017 h 3331675"/>
              <a:gd name="connsiteX135" fmla="*/ 7197505 w 7396793"/>
              <a:gd name="connsiteY135" fmla="*/ 3023857 h 3331675"/>
              <a:gd name="connsiteX136" fmla="*/ 7215611 w 7396793"/>
              <a:gd name="connsiteY136" fmla="*/ 2915215 h 3331675"/>
              <a:gd name="connsiteX137" fmla="*/ 7233718 w 7396793"/>
              <a:gd name="connsiteY137" fmla="*/ 2815627 h 3331675"/>
              <a:gd name="connsiteX138" fmla="*/ 7242772 w 7396793"/>
              <a:gd name="connsiteY138" fmla="*/ 2480649 h 3331675"/>
              <a:gd name="connsiteX139" fmla="*/ 7260879 w 7396793"/>
              <a:gd name="connsiteY139" fmla="*/ 2362954 h 3331675"/>
              <a:gd name="connsiteX140" fmla="*/ 7278986 w 7396793"/>
              <a:gd name="connsiteY140" fmla="*/ 2163778 h 3331675"/>
              <a:gd name="connsiteX141" fmla="*/ 7297093 w 7396793"/>
              <a:gd name="connsiteY141" fmla="*/ 2100404 h 3331675"/>
              <a:gd name="connsiteX142" fmla="*/ 7306146 w 7396793"/>
              <a:gd name="connsiteY142" fmla="*/ 2027976 h 3331675"/>
              <a:gd name="connsiteX143" fmla="*/ 7315200 w 7396793"/>
              <a:gd name="connsiteY143" fmla="*/ 1982709 h 3331675"/>
              <a:gd name="connsiteX144" fmla="*/ 7333307 w 7396793"/>
              <a:gd name="connsiteY144" fmla="*/ 1846907 h 3331675"/>
              <a:gd name="connsiteX145" fmla="*/ 7351413 w 7396793"/>
              <a:gd name="connsiteY145" fmla="*/ 1629623 h 3331675"/>
              <a:gd name="connsiteX146" fmla="*/ 7360467 w 7396793"/>
              <a:gd name="connsiteY146" fmla="*/ 1575303 h 3331675"/>
              <a:gd name="connsiteX147" fmla="*/ 7369520 w 7396793"/>
              <a:gd name="connsiteY147" fmla="*/ 1530035 h 3331675"/>
              <a:gd name="connsiteX148" fmla="*/ 7378574 w 7396793"/>
              <a:gd name="connsiteY148" fmla="*/ 1439501 h 3331675"/>
              <a:gd name="connsiteX149" fmla="*/ 7396681 w 7396793"/>
              <a:gd name="connsiteY149" fmla="*/ 1367073 h 3331675"/>
              <a:gd name="connsiteX150" fmla="*/ 7387483 w 7396793"/>
              <a:gd name="connsiteY150" fmla="*/ 1320740 h 3331675"/>
              <a:gd name="connsiteX151" fmla="*/ 7385449 w 7396793"/>
              <a:gd name="connsiteY151" fmla="*/ 1294645 h 3331675"/>
              <a:gd name="connsiteX152" fmla="*/ 7383996 w 7396793"/>
              <a:gd name="connsiteY152" fmla="*/ 1250103 h 3331675"/>
              <a:gd name="connsiteX153" fmla="*/ 7359548 w 7396793"/>
              <a:gd name="connsiteY153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5939073 w 7396793"/>
              <a:gd name="connsiteY12" fmla="*/ 162962 h 3331675"/>
              <a:gd name="connsiteX13" fmla="*/ 5884752 w 7396793"/>
              <a:gd name="connsiteY13" fmla="*/ 144855 h 3331675"/>
              <a:gd name="connsiteX14" fmla="*/ 5821378 w 7396793"/>
              <a:gd name="connsiteY14" fmla="*/ 135802 h 3331675"/>
              <a:gd name="connsiteX15" fmla="*/ 5758004 w 7396793"/>
              <a:gd name="connsiteY15" fmla="*/ 117695 h 3331675"/>
              <a:gd name="connsiteX16" fmla="*/ 5649362 w 7396793"/>
              <a:gd name="connsiteY16" fmla="*/ 108641 h 3331675"/>
              <a:gd name="connsiteX17" fmla="*/ 5567881 w 7396793"/>
              <a:gd name="connsiteY17" fmla="*/ 99588 h 3331675"/>
              <a:gd name="connsiteX18" fmla="*/ 4291342 w 7396793"/>
              <a:gd name="connsiteY18" fmla="*/ 90534 h 3331675"/>
              <a:gd name="connsiteX19" fmla="*/ 4155540 w 7396793"/>
              <a:gd name="connsiteY19" fmla="*/ 72427 h 3331675"/>
              <a:gd name="connsiteX20" fmla="*/ 4028792 w 7396793"/>
              <a:gd name="connsiteY20" fmla="*/ 63374 h 3331675"/>
              <a:gd name="connsiteX21" fmla="*/ 3874883 w 7396793"/>
              <a:gd name="connsiteY21" fmla="*/ 45267 h 3331675"/>
              <a:gd name="connsiteX22" fmla="*/ 1982708 w 7396793"/>
              <a:gd name="connsiteY22" fmla="*/ 36214 h 3331675"/>
              <a:gd name="connsiteX23" fmla="*/ 1774479 w 7396793"/>
              <a:gd name="connsiteY23" fmla="*/ 9053 h 3331675"/>
              <a:gd name="connsiteX24" fmla="*/ 1647730 w 7396793"/>
              <a:gd name="connsiteY24" fmla="*/ 0 h 3331675"/>
              <a:gd name="connsiteX25" fmla="*/ 1176950 w 7396793"/>
              <a:gd name="connsiteY25" fmla="*/ 9053 h 3331675"/>
              <a:gd name="connsiteX26" fmla="*/ 1104522 w 7396793"/>
              <a:gd name="connsiteY26" fmla="*/ 27160 h 3331675"/>
              <a:gd name="connsiteX27" fmla="*/ 995881 w 7396793"/>
              <a:gd name="connsiteY27" fmla="*/ 45267 h 3331675"/>
              <a:gd name="connsiteX28" fmla="*/ 742384 w 7396793"/>
              <a:gd name="connsiteY28" fmla="*/ 63374 h 3331675"/>
              <a:gd name="connsiteX29" fmla="*/ 642796 w 7396793"/>
              <a:gd name="connsiteY29" fmla="*/ 81481 h 3331675"/>
              <a:gd name="connsiteX30" fmla="*/ 597528 w 7396793"/>
              <a:gd name="connsiteY30" fmla="*/ 90534 h 3331675"/>
              <a:gd name="connsiteX31" fmla="*/ 561314 w 7396793"/>
              <a:gd name="connsiteY31" fmla="*/ 99588 h 3331675"/>
              <a:gd name="connsiteX32" fmla="*/ 506994 w 7396793"/>
              <a:gd name="connsiteY32" fmla="*/ 108641 h 3331675"/>
              <a:gd name="connsiteX33" fmla="*/ 425512 w 7396793"/>
              <a:gd name="connsiteY33" fmla="*/ 135802 h 3331675"/>
              <a:gd name="connsiteX34" fmla="*/ 398352 w 7396793"/>
              <a:gd name="connsiteY34" fmla="*/ 144855 h 3331675"/>
              <a:gd name="connsiteX35" fmla="*/ 371192 w 7396793"/>
              <a:gd name="connsiteY35" fmla="*/ 153909 h 3331675"/>
              <a:gd name="connsiteX36" fmla="*/ 307817 w 7396793"/>
              <a:gd name="connsiteY36" fmla="*/ 172015 h 3331675"/>
              <a:gd name="connsiteX37" fmla="*/ 217283 w 7396793"/>
              <a:gd name="connsiteY37" fmla="*/ 226336 h 3331675"/>
              <a:gd name="connsiteX38" fmla="*/ 190122 w 7396793"/>
              <a:gd name="connsiteY38" fmla="*/ 244443 h 3331675"/>
              <a:gd name="connsiteX39" fmla="*/ 153908 w 7396793"/>
              <a:gd name="connsiteY39" fmla="*/ 298764 h 3331675"/>
              <a:gd name="connsiteX40" fmla="*/ 135802 w 7396793"/>
              <a:gd name="connsiteY40" fmla="*/ 325924 h 3331675"/>
              <a:gd name="connsiteX41" fmla="*/ 108641 w 7396793"/>
              <a:gd name="connsiteY41" fmla="*/ 380245 h 3331675"/>
              <a:gd name="connsiteX42" fmla="*/ 99588 w 7396793"/>
              <a:gd name="connsiteY42" fmla="*/ 796705 h 3331675"/>
              <a:gd name="connsiteX43" fmla="*/ 72427 w 7396793"/>
              <a:gd name="connsiteY43" fmla="*/ 878186 h 3331675"/>
              <a:gd name="connsiteX44" fmla="*/ 54320 w 7396793"/>
              <a:gd name="connsiteY44" fmla="*/ 932507 h 3331675"/>
              <a:gd name="connsiteX45" fmla="*/ 45267 w 7396793"/>
              <a:gd name="connsiteY45" fmla="*/ 959667 h 3331675"/>
              <a:gd name="connsiteX46" fmla="*/ 27160 w 7396793"/>
              <a:gd name="connsiteY46" fmla="*/ 1023041 h 3331675"/>
              <a:gd name="connsiteX47" fmla="*/ 18107 w 7396793"/>
              <a:gd name="connsiteY47" fmla="*/ 1095469 h 3331675"/>
              <a:gd name="connsiteX48" fmla="*/ 0 w 7396793"/>
              <a:gd name="connsiteY48" fmla="*/ 1367073 h 3331675"/>
              <a:gd name="connsiteX49" fmla="*/ 9053 w 7396793"/>
              <a:gd name="connsiteY49" fmla="*/ 1638677 h 3331675"/>
              <a:gd name="connsiteX50" fmla="*/ 27160 w 7396793"/>
              <a:gd name="connsiteY50" fmla="*/ 1801639 h 3331675"/>
              <a:gd name="connsiteX51" fmla="*/ 36213 w 7396793"/>
              <a:gd name="connsiteY51" fmla="*/ 1955548 h 3331675"/>
              <a:gd name="connsiteX52" fmla="*/ 45267 w 7396793"/>
              <a:gd name="connsiteY52" fmla="*/ 1982709 h 3331675"/>
              <a:gd name="connsiteX53" fmla="*/ 54320 w 7396793"/>
              <a:gd name="connsiteY53" fmla="*/ 2046083 h 3331675"/>
              <a:gd name="connsiteX54" fmla="*/ 99588 w 7396793"/>
              <a:gd name="connsiteY54" fmla="*/ 2127564 h 3331675"/>
              <a:gd name="connsiteX55" fmla="*/ 117695 w 7396793"/>
              <a:gd name="connsiteY55" fmla="*/ 2154724 h 3331675"/>
              <a:gd name="connsiteX56" fmla="*/ 126748 w 7396793"/>
              <a:gd name="connsiteY56" fmla="*/ 2181885 h 3331675"/>
              <a:gd name="connsiteX57" fmla="*/ 153908 w 7396793"/>
              <a:gd name="connsiteY57" fmla="*/ 2199992 h 3331675"/>
              <a:gd name="connsiteX58" fmla="*/ 181069 w 7396793"/>
              <a:gd name="connsiteY58" fmla="*/ 2227152 h 3331675"/>
              <a:gd name="connsiteX59" fmla="*/ 226336 w 7396793"/>
              <a:gd name="connsiteY59" fmla="*/ 2263366 h 3331675"/>
              <a:gd name="connsiteX60" fmla="*/ 280657 w 7396793"/>
              <a:gd name="connsiteY60" fmla="*/ 2299580 h 3331675"/>
              <a:gd name="connsiteX61" fmla="*/ 371192 w 7396793"/>
              <a:gd name="connsiteY61" fmla="*/ 2353901 h 3331675"/>
              <a:gd name="connsiteX62" fmla="*/ 398352 w 7396793"/>
              <a:gd name="connsiteY62" fmla="*/ 2372008 h 3331675"/>
              <a:gd name="connsiteX63" fmla="*/ 452673 w 7396793"/>
              <a:gd name="connsiteY63" fmla="*/ 2390114 h 3331675"/>
              <a:gd name="connsiteX64" fmla="*/ 479833 w 7396793"/>
              <a:gd name="connsiteY64" fmla="*/ 2408221 h 3331675"/>
              <a:gd name="connsiteX65" fmla="*/ 543208 w 7396793"/>
              <a:gd name="connsiteY65" fmla="*/ 2426328 h 3331675"/>
              <a:gd name="connsiteX66" fmla="*/ 615635 w 7396793"/>
              <a:gd name="connsiteY66" fmla="*/ 2444435 h 3331675"/>
              <a:gd name="connsiteX67" fmla="*/ 651849 w 7396793"/>
              <a:gd name="connsiteY67" fmla="*/ 2462542 h 3331675"/>
              <a:gd name="connsiteX68" fmla="*/ 688063 w 7396793"/>
              <a:gd name="connsiteY68" fmla="*/ 2471596 h 3331675"/>
              <a:gd name="connsiteX69" fmla="*/ 715223 w 7396793"/>
              <a:gd name="connsiteY69" fmla="*/ 2480649 h 3331675"/>
              <a:gd name="connsiteX70" fmla="*/ 814811 w 7396793"/>
              <a:gd name="connsiteY70" fmla="*/ 2507810 h 3331675"/>
              <a:gd name="connsiteX71" fmla="*/ 841972 w 7396793"/>
              <a:gd name="connsiteY71" fmla="*/ 2525916 h 3331675"/>
              <a:gd name="connsiteX72" fmla="*/ 896293 w 7396793"/>
              <a:gd name="connsiteY72" fmla="*/ 2544023 h 3331675"/>
              <a:gd name="connsiteX73" fmla="*/ 923453 w 7396793"/>
              <a:gd name="connsiteY73" fmla="*/ 2562130 h 3331675"/>
              <a:gd name="connsiteX74" fmla="*/ 950613 w 7396793"/>
              <a:gd name="connsiteY74" fmla="*/ 2589291 h 3331675"/>
              <a:gd name="connsiteX75" fmla="*/ 1041148 w 7396793"/>
              <a:gd name="connsiteY75" fmla="*/ 2616451 h 3331675"/>
              <a:gd name="connsiteX76" fmla="*/ 1068308 w 7396793"/>
              <a:gd name="connsiteY76" fmla="*/ 2625505 h 3331675"/>
              <a:gd name="connsiteX77" fmla="*/ 1149790 w 7396793"/>
              <a:gd name="connsiteY77" fmla="*/ 2643612 h 3331675"/>
              <a:gd name="connsiteX78" fmla="*/ 1213164 w 7396793"/>
              <a:gd name="connsiteY78" fmla="*/ 2670772 h 3331675"/>
              <a:gd name="connsiteX79" fmla="*/ 1240324 w 7396793"/>
              <a:gd name="connsiteY79" fmla="*/ 2679825 h 3331675"/>
              <a:gd name="connsiteX80" fmla="*/ 1312752 w 7396793"/>
              <a:gd name="connsiteY80" fmla="*/ 2697932 h 3331675"/>
              <a:gd name="connsiteX81" fmla="*/ 1348966 w 7396793"/>
              <a:gd name="connsiteY81" fmla="*/ 2706986 h 3331675"/>
              <a:gd name="connsiteX82" fmla="*/ 1385180 w 7396793"/>
              <a:gd name="connsiteY82" fmla="*/ 2716039 h 3331675"/>
              <a:gd name="connsiteX83" fmla="*/ 1439501 w 7396793"/>
              <a:gd name="connsiteY83" fmla="*/ 2734146 h 3331675"/>
              <a:gd name="connsiteX84" fmla="*/ 1511928 w 7396793"/>
              <a:gd name="connsiteY84" fmla="*/ 2752253 h 3331675"/>
              <a:gd name="connsiteX85" fmla="*/ 1548142 w 7396793"/>
              <a:gd name="connsiteY85" fmla="*/ 2770360 h 3331675"/>
              <a:gd name="connsiteX86" fmla="*/ 1620570 w 7396793"/>
              <a:gd name="connsiteY86" fmla="*/ 2788467 h 3331675"/>
              <a:gd name="connsiteX87" fmla="*/ 1711105 w 7396793"/>
              <a:gd name="connsiteY87" fmla="*/ 2806574 h 3331675"/>
              <a:gd name="connsiteX88" fmla="*/ 1747318 w 7396793"/>
              <a:gd name="connsiteY88" fmla="*/ 2815627 h 3331675"/>
              <a:gd name="connsiteX89" fmla="*/ 1828800 w 7396793"/>
              <a:gd name="connsiteY89" fmla="*/ 2842788 h 3331675"/>
              <a:gd name="connsiteX90" fmla="*/ 1901227 w 7396793"/>
              <a:gd name="connsiteY90" fmla="*/ 2860895 h 3331675"/>
              <a:gd name="connsiteX91" fmla="*/ 1928388 w 7396793"/>
              <a:gd name="connsiteY91" fmla="*/ 2879002 h 3331675"/>
              <a:gd name="connsiteX92" fmla="*/ 1973655 w 7396793"/>
              <a:gd name="connsiteY92" fmla="*/ 2888055 h 3331675"/>
              <a:gd name="connsiteX93" fmla="*/ 2000815 w 7396793"/>
              <a:gd name="connsiteY93" fmla="*/ 2897109 h 3331675"/>
              <a:gd name="connsiteX94" fmla="*/ 2073243 w 7396793"/>
              <a:gd name="connsiteY94" fmla="*/ 2915215 h 3331675"/>
              <a:gd name="connsiteX95" fmla="*/ 2109457 w 7396793"/>
              <a:gd name="connsiteY95" fmla="*/ 2924269 h 3331675"/>
              <a:gd name="connsiteX96" fmla="*/ 2154724 w 7396793"/>
              <a:gd name="connsiteY96" fmla="*/ 2942376 h 3331675"/>
              <a:gd name="connsiteX97" fmla="*/ 2245259 w 7396793"/>
              <a:gd name="connsiteY97" fmla="*/ 2960483 h 3331675"/>
              <a:gd name="connsiteX98" fmla="*/ 2326740 w 7396793"/>
              <a:gd name="connsiteY98" fmla="*/ 2987643 h 3331675"/>
              <a:gd name="connsiteX99" fmla="*/ 2399168 w 7396793"/>
              <a:gd name="connsiteY99" fmla="*/ 3005750 h 3331675"/>
              <a:gd name="connsiteX100" fmla="*/ 2435382 w 7396793"/>
              <a:gd name="connsiteY100" fmla="*/ 3023857 h 3331675"/>
              <a:gd name="connsiteX101" fmla="*/ 2589291 w 7396793"/>
              <a:gd name="connsiteY101" fmla="*/ 3041964 h 3331675"/>
              <a:gd name="connsiteX102" fmla="*/ 2679825 w 7396793"/>
              <a:gd name="connsiteY102" fmla="*/ 3069124 h 3331675"/>
              <a:gd name="connsiteX103" fmla="*/ 2734146 w 7396793"/>
              <a:gd name="connsiteY103" fmla="*/ 3087231 h 3331675"/>
              <a:gd name="connsiteX104" fmla="*/ 2770360 w 7396793"/>
              <a:gd name="connsiteY104" fmla="*/ 3096285 h 3331675"/>
              <a:gd name="connsiteX105" fmla="*/ 2797520 w 7396793"/>
              <a:gd name="connsiteY105" fmla="*/ 3105338 h 3331675"/>
              <a:gd name="connsiteX106" fmla="*/ 2915215 w 7396793"/>
              <a:gd name="connsiteY106" fmla="*/ 3132499 h 3331675"/>
              <a:gd name="connsiteX107" fmla="*/ 2942376 w 7396793"/>
              <a:gd name="connsiteY107" fmla="*/ 3150606 h 3331675"/>
              <a:gd name="connsiteX108" fmla="*/ 3041964 w 7396793"/>
              <a:gd name="connsiteY108" fmla="*/ 3177766 h 3331675"/>
              <a:gd name="connsiteX109" fmla="*/ 3096285 w 7396793"/>
              <a:gd name="connsiteY109" fmla="*/ 3186819 h 3331675"/>
              <a:gd name="connsiteX110" fmla="*/ 3159659 w 7396793"/>
              <a:gd name="connsiteY110" fmla="*/ 3204926 h 3331675"/>
              <a:gd name="connsiteX111" fmla="*/ 3186819 w 7396793"/>
              <a:gd name="connsiteY111" fmla="*/ 3213980 h 3331675"/>
              <a:gd name="connsiteX112" fmla="*/ 3223033 w 7396793"/>
              <a:gd name="connsiteY112" fmla="*/ 3223033 h 3331675"/>
              <a:gd name="connsiteX113" fmla="*/ 3250194 w 7396793"/>
              <a:gd name="connsiteY113" fmla="*/ 3232087 h 3331675"/>
              <a:gd name="connsiteX114" fmla="*/ 3331675 w 7396793"/>
              <a:gd name="connsiteY114" fmla="*/ 3250194 h 3331675"/>
              <a:gd name="connsiteX115" fmla="*/ 3449370 w 7396793"/>
              <a:gd name="connsiteY115" fmla="*/ 3277354 h 3331675"/>
              <a:gd name="connsiteX116" fmla="*/ 3585172 w 7396793"/>
              <a:gd name="connsiteY116" fmla="*/ 3295461 h 3331675"/>
              <a:gd name="connsiteX117" fmla="*/ 3675707 w 7396793"/>
              <a:gd name="connsiteY117" fmla="*/ 3304514 h 3331675"/>
              <a:gd name="connsiteX118" fmla="*/ 3748134 w 7396793"/>
              <a:gd name="connsiteY118" fmla="*/ 3313568 h 3331675"/>
              <a:gd name="connsiteX119" fmla="*/ 4662534 w 7396793"/>
              <a:gd name="connsiteY119" fmla="*/ 3322621 h 3331675"/>
              <a:gd name="connsiteX120" fmla="*/ 6083928 w 7396793"/>
              <a:gd name="connsiteY120" fmla="*/ 3331675 h 3331675"/>
              <a:gd name="connsiteX121" fmla="*/ 6400800 w 7396793"/>
              <a:gd name="connsiteY121" fmla="*/ 3322621 h 3331675"/>
              <a:gd name="connsiteX122" fmla="*/ 6554708 w 7396793"/>
              <a:gd name="connsiteY122" fmla="*/ 3313568 h 3331675"/>
              <a:gd name="connsiteX123" fmla="*/ 6808206 w 7396793"/>
              <a:gd name="connsiteY123" fmla="*/ 3304514 h 3331675"/>
              <a:gd name="connsiteX124" fmla="*/ 6980221 w 7396793"/>
              <a:gd name="connsiteY124" fmla="*/ 3286408 h 3331675"/>
              <a:gd name="connsiteX125" fmla="*/ 7007382 w 7396793"/>
              <a:gd name="connsiteY125" fmla="*/ 3268301 h 3331675"/>
              <a:gd name="connsiteX126" fmla="*/ 7016435 w 7396793"/>
              <a:gd name="connsiteY126" fmla="*/ 3241140 h 3331675"/>
              <a:gd name="connsiteX127" fmla="*/ 7043596 w 7396793"/>
              <a:gd name="connsiteY127" fmla="*/ 3232087 h 3331675"/>
              <a:gd name="connsiteX128" fmla="*/ 7070756 w 7396793"/>
              <a:gd name="connsiteY128" fmla="*/ 3213980 h 3331675"/>
              <a:gd name="connsiteX129" fmla="*/ 7106970 w 7396793"/>
              <a:gd name="connsiteY129" fmla="*/ 3177766 h 3331675"/>
              <a:gd name="connsiteX130" fmla="*/ 7125077 w 7396793"/>
              <a:gd name="connsiteY130" fmla="*/ 3150606 h 3331675"/>
              <a:gd name="connsiteX131" fmla="*/ 7134130 w 7396793"/>
              <a:gd name="connsiteY131" fmla="*/ 3123445 h 3331675"/>
              <a:gd name="connsiteX132" fmla="*/ 7161291 w 7396793"/>
              <a:gd name="connsiteY132" fmla="*/ 3105338 h 3331675"/>
              <a:gd name="connsiteX133" fmla="*/ 7179398 w 7396793"/>
              <a:gd name="connsiteY133" fmla="*/ 3051017 h 3331675"/>
              <a:gd name="connsiteX134" fmla="*/ 7197505 w 7396793"/>
              <a:gd name="connsiteY134" fmla="*/ 3023857 h 3331675"/>
              <a:gd name="connsiteX135" fmla="*/ 7215611 w 7396793"/>
              <a:gd name="connsiteY135" fmla="*/ 2915215 h 3331675"/>
              <a:gd name="connsiteX136" fmla="*/ 7233718 w 7396793"/>
              <a:gd name="connsiteY136" fmla="*/ 2815627 h 3331675"/>
              <a:gd name="connsiteX137" fmla="*/ 7242772 w 7396793"/>
              <a:gd name="connsiteY137" fmla="*/ 2480649 h 3331675"/>
              <a:gd name="connsiteX138" fmla="*/ 7260879 w 7396793"/>
              <a:gd name="connsiteY138" fmla="*/ 2362954 h 3331675"/>
              <a:gd name="connsiteX139" fmla="*/ 7278986 w 7396793"/>
              <a:gd name="connsiteY139" fmla="*/ 2163778 h 3331675"/>
              <a:gd name="connsiteX140" fmla="*/ 7297093 w 7396793"/>
              <a:gd name="connsiteY140" fmla="*/ 2100404 h 3331675"/>
              <a:gd name="connsiteX141" fmla="*/ 7306146 w 7396793"/>
              <a:gd name="connsiteY141" fmla="*/ 2027976 h 3331675"/>
              <a:gd name="connsiteX142" fmla="*/ 7315200 w 7396793"/>
              <a:gd name="connsiteY142" fmla="*/ 1982709 h 3331675"/>
              <a:gd name="connsiteX143" fmla="*/ 7333307 w 7396793"/>
              <a:gd name="connsiteY143" fmla="*/ 1846907 h 3331675"/>
              <a:gd name="connsiteX144" fmla="*/ 7351413 w 7396793"/>
              <a:gd name="connsiteY144" fmla="*/ 1629623 h 3331675"/>
              <a:gd name="connsiteX145" fmla="*/ 7360467 w 7396793"/>
              <a:gd name="connsiteY145" fmla="*/ 1575303 h 3331675"/>
              <a:gd name="connsiteX146" fmla="*/ 7369520 w 7396793"/>
              <a:gd name="connsiteY146" fmla="*/ 1530035 h 3331675"/>
              <a:gd name="connsiteX147" fmla="*/ 7378574 w 7396793"/>
              <a:gd name="connsiteY147" fmla="*/ 1439501 h 3331675"/>
              <a:gd name="connsiteX148" fmla="*/ 7396681 w 7396793"/>
              <a:gd name="connsiteY148" fmla="*/ 1367073 h 3331675"/>
              <a:gd name="connsiteX149" fmla="*/ 7387483 w 7396793"/>
              <a:gd name="connsiteY149" fmla="*/ 1320740 h 3331675"/>
              <a:gd name="connsiteX150" fmla="*/ 7385449 w 7396793"/>
              <a:gd name="connsiteY150" fmla="*/ 1294645 h 3331675"/>
              <a:gd name="connsiteX151" fmla="*/ 7383996 w 7396793"/>
              <a:gd name="connsiteY151" fmla="*/ 1250103 h 3331675"/>
              <a:gd name="connsiteX152" fmla="*/ 7359548 w 7396793"/>
              <a:gd name="connsiteY152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5884752 w 7396793"/>
              <a:gd name="connsiteY12" fmla="*/ 144855 h 3331675"/>
              <a:gd name="connsiteX13" fmla="*/ 5821378 w 7396793"/>
              <a:gd name="connsiteY13" fmla="*/ 135802 h 3331675"/>
              <a:gd name="connsiteX14" fmla="*/ 5758004 w 7396793"/>
              <a:gd name="connsiteY14" fmla="*/ 117695 h 3331675"/>
              <a:gd name="connsiteX15" fmla="*/ 5649362 w 7396793"/>
              <a:gd name="connsiteY15" fmla="*/ 108641 h 3331675"/>
              <a:gd name="connsiteX16" fmla="*/ 5567881 w 7396793"/>
              <a:gd name="connsiteY16" fmla="*/ 99588 h 3331675"/>
              <a:gd name="connsiteX17" fmla="*/ 4291342 w 7396793"/>
              <a:gd name="connsiteY17" fmla="*/ 90534 h 3331675"/>
              <a:gd name="connsiteX18" fmla="*/ 4155540 w 7396793"/>
              <a:gd name="connsiteY18" fmla="*/ 72427 h 3331675"/>
              <a:gd name="connsiteX19" fmla="*/ 4028792 w 7396793"/>
              <a:gd name="connsiteY19" fmla="*/ 63374 h 3331675"/>
              <a:gd name="connsiteX20" fmla="*/ 3874883 w 7396793"/>
              <a:gd name="connsiteY20" fmla="*/ 45267 h 3331675"/>
              <a:gd name="connsiteX21" fmla="*/ 1982708 w 7396793"/>
              <a:gd name="connsiteY21" fmla="*/ 36214 h 3331675"/>
              <a:gd name="connsiteX22" fmla="*/ 1774479 w 7396793"/>
              <a:gd name="connsiteY22" fmla="*/ 9053 h 3331675"/>
              <a:gd name="connsiteX23" fmla="*/ 1647730 w 7396793"/>
              <a:gd name="connsiteY23" fmla="*/ 0 h 3331675"/>
              <a:gd name="connsiteX24" fmla="*/ 1176950 w 7396793"/>
              <a:gd name="connsiteY24" fmla="*/ 9053 h 3331675"/>
              <a:gd name="connsiteX25" fmla="*/ 1104522 w 7396793"/>
              <a:gd name="connsiteY25" fmla="*/ 27160 h 3331675"/>
              <a:gd name="connsiteX26" fmla="*/ 995881 w 7396793"/>
              <a:gd name="connsiteY26" fmla="*/ 45267 h 3331675"/>
              <a:gd name="connsiteX27" fmla="*/ 742384 w 7396793"/>
              <a:gd name="connsiteY27" fmla="*/ 63374 h 3331675"/>
              <a:gd name="connsiteX28" fmla="*/ 642796 w 7396793"/>
              <a:gd name="connsiteY28" fmla="*/ 81481 h 3331675"/>
              <a:gd name="connsiteX29" fmla="*/ 597528 w 7396793"/>
              <a:gd name="connsiteY29" fmla="*/ 90534 h 3331675"/>
              <a:gd name="connsiteX30" fmla="*/ 561314 w 7396793"/>
              <a:gd name="connsiteY30" fmla="*/ 99588 h 3331675"/>
              <a:gd name="connsiteX31" fmla="*/ 506994 w 7396793"/>
              <a:gd name="connsiteY31" fmla="*/ 108641 h 3331675"/>
              <a:gd name="connsiteX32" fmla="*/ 425512 w 7396793"/>
              <a:gd name="connsiteY32" fmla="*/ 135802 h 3331675"/>
              <a:gd name="connsiteX33" fmla="*/ 398352 w 7396793"/>
              <a:gd name="connsiteY33" fmla="*/ 144855 h 3331675"/>
              <a:gd name="connsiteX34" fmla="*/ 371192 w 7396793"/>
              <a:gd name="connsiteY34" fmla="*/ 153909 h 3331675"/>
              <a:gd name="connsiteX35" fmla="*/ 307817 w 7396793"/>
              <a:gd name="connsiteY35" fmla="*/ 172015 h 3331675"/>
              <a:gd name="connsiteX36" fmla="*/ 217283 w 7396793"/>
              <a:gd name="connsiteY36" fmla="*/ 226336 h 3331675"/>
              <a:gd name="connsiteX37" fmla="*/ 190122 w 7396793"/>
              <a:gd name="connsiteY37" fmla="*/ 244443 h 3331675"/>
              <a:gd name="connsiteX38" fmla="*/ 153908 w 7396793"/>
              <a:gd name="connsiteY38" fmla="*/ 298764 h 3331675"/>
              <a:gd name="connsiteX39" fmla="*/ 135802 w 7396793"/>
              <a:gd name="connsiteY39" fmla="*/ 325924 h 3331675"/>
              <a:gd name="connsiteX40" fmla="*/ 108641 w 7396793"/>
              <a:gd name="connsiteY40" fmla="*/ 380245 h 3331675"/>
              <a:gd name="connsiteX41" fmla="*/ 99588 w 7396793"/>
              <a:gd name="connsiteY41" fmla="*/ 796705 h 3331675"/>
              <a:gd name="connsiteX42" fmla="*/ 72427 w 7396793"/>
              <a:gd name="connsiteY42" fmla="*/ 878186 h 3331675"/>
              <a:gd name="connsiteX43" fmla="*/ 54320 w 7396793"/>
              <a:gd name="connsiteY43" fmla="*/ 932507 h 3331675"/>
              <a:gd name="connsiteX44" fmla="*/ 45267 w 7396793"/>
              <a:gd name="connsiteY44" fmla="*/ 959667 h 3331675"/>
              <a:gd name="connsiteX45" fmla="*/ 27160 w 7396793"/>
              <a:gd name="connsiteY45" fmla="*/ 1023041 h 3331675"/>
              <a:gd name="connsiteX46" fmla="*/ 18107 w 7396793"/>
              <a:gd name="connsiteY46" fmla="*/ 1095469 h 3331675"/>
              <a:gd name="connsiteX47" fmla="*/ 0 w 7396793"/>
              <a:gd name="connsiteY47" fmla="*/ 1367073 h 3331675"/>
              <a:gd name="connsiteX48" fmla="*/ 9053 w 7396793"/>
              <a:gd name="connsiteY48" fmla="*/ 1638677 h 3331675"/>
              <a:gd name="connsiteX49" fmla="*/ 27160 w 7396793"/>
              <a:gd name="connsiteY49" fmla="*/ 1801639 h 3331675"/>
              <a:gd name="connsiteX50" fmla="*/ 36213 w 7396793"/>
              <a:gd name="connsiteY50" fmla="*/ 1955548 h 3331675"/>
              <a:gd name="connsiteX51" fmla="*/ 45267 w 7396793"/>
              <a:gd name="connsiteY51" fmla="*/ 1982709 h 3331675"/>
              <a:gd name="connsiteX52" fmla="*/ 54320 w 7396793"/>
              <a:gd name="connsiteY52" fmla="*/ 2046083 h 3331675"/>
              <a:gd name="connsiteX53" fmla="*/ 99588 w 7396793"/>
              <a:gd name="connsiteY53" fmla="*/ 2127564 h 3331675"/>
              <a:gd name="connsiteX54" fmla="*/ 117695 w 7396793"/>
              <a:gd name="connsiteY54" fmla="*/ 2154724 h 3331675"/>
              <a:gd name="connsiteX55" fmla="*/ 126748 w 7396793"/>
              <a:gd name="connsiteY55" fmla="*/ 2181885 h 3331675"/>
              <a:gd name="connsiteX56" fmla="*/ 153908 w 7396793"/>
              <a:gd name="connsiteY56" fmla="*/ 2199992 h 3331675"/>
              <a:gd name="connsiteX57" fmla="*/ 181069 w 7396793"/>
              <a:gd name="connsiteY57" fmla="*/ 2227152 h 3331675"/>
              <a:gd name="connsiteX58" fmla="*/ 226336 w 7396793"/>
              <a:gd name="connsiteY58" fmla="*/ 2263366 h 3331675"/>
              <a:gd name="connsiteX59" fmla="*/ 280657 w 7396793"/>
              <a:gd name="connsiteY59" fmla="*/ 2299580 h 3331675"/>
              <a:gd name="connsiteX60" fmla="*/ 371192 w 7396793"/>
              <a:gd name="connsiteY60" fmla="*/ 2353901 h 3331675"/>
              <a:gd name="connsiteX61" fmla="*/ 398352 w 7396793"/>
              <a:gd name="connsiteY61" fmla="*/ 2372008 h 3331675"/>
              <a:gd name="connsiteX62" fmla="*/ 452673 w 7396793"/>
              <a:gd name="connsiteY62" fmla="*/ 2390114 h 3331675"/>
              <a:gd name="connsiteX63" fmla="*/ 479833 w 7396793"/>
              <a:gd name="connsiteY63" fmla="*/ 2408221 h 3331675"/>
              <a:gd name="connsiteX64" fmla="*/ 543208 w 7396793"/>
              <a:gd name="connsiteY64" fmla="*/ 2426328 h 3331675"/>
              <a:gd name="connsiteX65" fmla="*/ 615635 w 7396793"/>
              <a:gd name="connsiteY65" fmla="*/ 2444435 h 3331675"/>
              <a:gd name="connsiteX66" fmla="*/ 651849 w 7396793"/>
              <a:gd name="connsiteY66" fmla="*/ 2462542 h 3331675"/>
              <a:gd name="connsiteX67" fmla="*/ 688063 w 7396793"/>
              <a:gd name="connsiteY67" fmla="*/ 2471596 h 3331675"/>
              <a:gd name="connsiteX68" fmla="*/ 715223 w 7396793"/>
              <a:gd name="connsiteY68" fmla="*/ 2480649 h 3331675"/>
              <a:gd name="connsiteX69" fmla="*/ 814811 w 7396793"/>
              <a:gd name="connsiteY69" fmla="*/ 2507810 h 3331675"/>
              <a:gd name="connsiteX70" fmla="*/ 841972 w 7396793"/>
              <a:gd name="connsiteY70" fmla="*/ 2525916 h 3331675"/>
              <a:gd name="connsiteX71" fmla="*/ 896293 w 7396793"/>
              <a:gd name="connsiteY71" fmla="*/ 2544023 h 3331675"/>
              <a:gd name="connsiteX72" fmla="*/ 923453 w 7396793"/>
              <a:gd name="connsiteY72" fmla="*/ 2562130 h 3331675"/>
              <a:gd name="connsiteX73" fmla="*/ 950613 w 7396793"/>
              <a:gd name="connsiteY73" fmla="*/ 2589291 h 3331675"/>
              <a:gd name="connsiteX74" fmla="*/ 1041148 w 7396793"/>
              <a:gd name="connsiteY74" fmla="*/ 2616451 h 3331675"/>
              <a:gd name="connsiteX75" fmla="*/ 1068308 w 7396793"/>
              <a:gd name="connsiteY75" fmla="*/ 2625505 h 3331675"/>
              <a:gd name="connsiteX76" fmla="*/ 1149790 w 7396793"/>
              <a:gd name="connsiteY76" fmla="*/ 2643612 h 3331675"/>
              <a:gd name="connsiteX77" fmla="*/ 1213164 w 7396793"/>
              <a:gd name="connsiteY77" fmla="*/ 2670772 h 3331675"/>
              <a:gd name="connsiteX78" fmla="*/ 1240324 w 7396793"/>
              <a:gd name="connsiteY78" fmla="*/ 2679825 h 3331675"/>
              <a:gd name="connsiteX79" fmla="*/ 1312752 w 7396793"/>
              <a:gd name="connsiteY79" fmla="*/ 2697932 h 3331675"/>
              <a:gd name="connsiteX80" fmla="*/ 1348966 w 7396793"/>
              <a:gd name="connsiteY80" fmla="*/ 2706986 h 3331675"/>
              <a:gd name="connsiteX81" fmla="*/ 1385180 w 7396793"/>
              <a:gd name="connsiteY81" fmla="*/ 2716039 h 3331675"/>
              <a:gd name="connsiteX82" fmla="*/ 1439501 w 7396793"/>
              <a:gd name="connsiteY82" fmla="*/ 2734146 h 3331675"/>
              <a:gd name="connsiteX83" fmla="*/ 1511928 w 7396793"/>
              <a:gd name="connsiteY83" fmla="*/ 2752253 h 3331675"/>
              <a:gd name="connsiteX84" fmla="*/ 1548142 w 7396793"/>
              <a:gd name="connsiteY84" fmla="*/ 2770360 h 3331675"/>
              <a:gd name="connsiteX85" fmla="*/ 1620570 w 7396793"/>
              <a:gd name="connsiteY85" fmla="*/ 2788467 h 3331675"/>
              <a:gd name="connsiteX86" fmla="*/ 1711105 w 7396793"/>
              <a:gd name="connsiteY86" fmla="*/ 2806574 h 3331675"/>
              <a:gd name="connsiteX87" fmla="*/ 1747318 w 7396793"/>
              <a:gd name="connsiteY87" fmla="*/ 2815627 h 3331675"/>
              <a:gd name="connsiteX88" fmla="*/ 1828800 w 7396793"/>
              <a:gd name="connsiteY88" fmla="*/ 2842788 h 3331675"/>
              <a:gd name="connsiteX89" fmla="*/ 1901227 w 7396793"/>
              <a:gd name="connsiteY89" fmla="*/ 2860895 h 3331675"/>
              <a:gd name="connsiteX90" fmla="*/ 1928388 w 7396793"/>
              <a:gd name="connsiteY90" fmla="*/ 2879002 h 3331675"/>
              <a:gd name="connsiteX91" fmla="*/ 1973655 w 7396793"/>
              <a:gd name="connsiteY91" fmla="*/ 2888055 h 3331675"/>
              <a:gd name="connsiteX92" fmla="*/ 2000815 w 7396793"/>
              <a:gd name="connsiteY92" fmla="*/ 2897109 h 3331675"/>
              <a:gd name="connsiteX93" fmla="*/ 2073243 w 7396793"/>
              <a:gd name="connsiteY93" fmla="*/ 2915215 h 3331675"/>
              <a:gd name="connsiteX94" fmla="*/ 2109457 w 7396793"/>
              <a:gd name="connsiteY94" fmla="*/ 2924269 h 3331675"/>
              <a:gd name="connsiteX95" fmla="*/ 2154724 w 7396793"/>
              <a:gd name="connsiteY95" fmla="*/ 2942376 h 3331675"/>
              <a:gd name="connsiteX96" fmla="*/ 2245259 w 7396793"/>
              <a:gd name="connsiteY96" fmla="*/ 2960483 h 3331675"/>
              <a:gd name="connsiteX97" fmla="*/ 2326740 w 7396793"/>
              <a:gd name="connsiteY97" fmla="*/ 2987643 h 3331675"/>
              <a:gd name="connsiteX98" fmla="*/ 2399168 w 7396793"/>
              <a:gd name="connsiteY98" fmla="*/ 3005750 h 3331675"/>
              <a:gd name="connsiteX99" fmla="*/ 2435382 w 7396793"/>
              <a:gd name="connsiteY99" fmla="*/ 3023857 h 3331675"/>
              <a:gd name="connsiteX100" fmla="*/ 2589291 w 7396793"/>
              <a:gd name="connsiteY100" fmla="*/ 3041964 h 3331675"/>
              <a:gd name="connsiteX101" fmla="*/ 2679825 w 7396793"/>
              <a:gd name="connsiteY101" fmla="*/ 3069124 h 3331675"/>
              <a:gd name="connsiteX102" fmla="*/ 2734146 w 7396793"/>
              <a:gd name="connsiteY102" fmla="*/ 3087231 h 3331675"/>
              <a:gd name="connsiteX103" fmla="*/ 2770360 w 7396793"/>
              <a:gd name="connsiteY103" fmla="*/ 3096285 h 3331675"/>
              <a:gd name="connsiteX104" fmla="*/ 2797520 w 7396793"/>
              <a:gd name="connsiteY104" fmla="*/ 3105338 h 3331675"/>
              <a:gd name="connsiteX105" fmla="*/ 2915215 w 7396793"/>
              <a:gd name="connsiteY105" fmla="*/ 3132499 h 3331675"/>
              <a:gd name="connsiteX106" fmla="*/ 2942376 w 7396793"/>
              <a:gd name="connsiteY106" fmla="*/ 3150606 h 3331675"/>
              <a:gd name="connsiteX107" fmla="*/ 3041964 w 7396793"/>
              <a:gd name="connsiteY107" fmla="*/ 3177766 h 3331675"/>
              <a:gd name="connsiteX108" fmla="*/ 3096285 w 7396793"/>
              <a:gd name="connsiteY108" fmla="*/ 3186819 h 3331675"/>
              <a:gd name="connsiteX109" fmla="*/ 3159659 w 7396793"/>
              <a:gd name="connsiteY109" fmla="*/ 3204926 h 3331675"/>
              <a:gd name="connsiteX110" fmla="*/ 3186819 w 7396793"/>
              <a:gd name="connsiteY110" fmla="*/ 3213980 h 3331675"/>
              <a:gd name="connsiteX111" fmla="*/ 3223033 w 7396793"/>
              <a:gd name="connsiteY111" fmla="*/ 3223033 h 3331675"/>
              <a:gd name="connsiteX112" fmla="*/ 3250194 w 7396793"/>
              <a:gd name="connsiteY112" fmla="*/ 3232087 h 3331675"/>
              <a:gd name="connsiteX113" fmla="*/ 3331675 w 7396793"/>
              <a:gd name="connsiteY113" fmla="*/ 3250194 h 3331675"/>
              <a:gd name="connsiteX114" fmla="*/ 3449370 w 7396793"/>
              <a:gd name="connsiteY114" fmla="*/ 3277354 h 3331675"/>
              <a:gd name="connsiteX115" fmla="*/ 3585172 w 7396793"/>
              <a:gd name="connsiteY115" fmla="*/ 3295461 h 3331675"/>
              <a:gd name="connsiteX116" fmla="*/ 3675707 w 7396793"/>
              <a:gd name="connsiteY116" fmla="*/ 3304514 h 3331675"/>
              <a:gd name="connsiteX117" fmla="*/ 3748134 w 7396793"/>
              <a:gd name="connsiteY117" fmla="*/ 3313568 h 3331675"/>
              <a:gd name="connsiteX118" fmla="*/ 4662534 w 7396793"/>
              <a:gd name="connsiteY118" fmla="*/ 3322621 h 3331675"/>
              <a:gd name="connsiteX119" fmla="*/ 6083928 w 7396793"/>
              <a:gd name="connsiteY119" fmla="*/ 3331675 h 3331675"/>
              <a:gd name="connsiteX120" fmla="*/ 6400800 w 7396793"/>
              <a:gd name="connsiteY120" fmla="*/ 3322621 h 3331675"/>
              <a:gd name="connsiteX121" fmla="*/ 6554708 w 7396793"/>
              <a:gd name="connsiteY121" fmla="*/ 3313568 h 3331675"/>
              <a:gd name="connsiteX122" fmla="*/ 6808206 w 7396793"/>
              <a:gd name="connsiteY122" fmla="*/ 3304514 h 3331675"/>
              <a:gd name="connsiteX123" fmla="*/ 6980221 w 7396793"/>
              <a:gd name="connsiteY123" fmla="*/ 3286408 h 3331675"/>
              <a:gd name="connsiteX124" fmla="*/ 7007382 w 7396793"/>
              <a:gd name="connsiteY124" fmla="*/ 3268301 h 3331675"/>
              <a:gd name="connsiteX125" fmla="*/ 7016435 w 7396793"/>
              <a:gd name="connsiteY125" fmla="*/ 3241140 h 3331675"/>
              <a:gd name="connsiteX126" fmla="*/ 7043596 w 7396793"/>
              <a:gd name="connsiteY126" fmla="*/ 3232087 h 3331675"/>
              <a:gd name="connsiteX127" fmla="*/ 7070756 w 7396793"/>
              <a:gd name="connsiteY127" fmla="*/ 3213980 h 3331675"/>
              <a:gd name="connsiteX128" fmla="*/ 7106970 w 7396793"/>
              <a:gd name="connsiteY128" fmla="*/ 3177766 h 3331675"/>
              <a:gd name="connsiteX129" fmla="*/ 7125077 w 7396793"/>
              <a:gd name="connsiteY129" fmla="*/ 3150606 h 3331675"/>
              <a:gd name="connsiteX130" fmla="*/ 7134130 w 7396793"/>
              <a:gd name="connsiteY130" fmla="*/ 3123445 h 3331675"/>
              <a:gd name="connsiteX131" fmla="*/ 7161291 w 7396793"/>
              <a:gd name="connsiteY131" fmla="*/ 3105338 h 3331675"/>
              <a:gd name="connsiteX132" fmla="*/ 7179398 w 7396793"/>
              <a:gd name="connsiteY132" fmla="*/ 3051017 h 3331675"/>
              <a:gd name="connsiteX133" fmla="*/ 7197505 w 7396793"/>
              <a:gd name="connsiteY133" fmla="*/ 3023857 h 3331675"/>
              <a:gd name="connsiteX134" fmla="*/ 7215611 w 7396793"/>
              <a:gd name="connsiteY134" fmla="*/ 2915215 h 3331675"/>
              <a:gd name="connsiteX135" fmla="*/ 7233718 w 7396793"/>
              <a:gd name="connsiteY135" fmla="*/ 2815627 h 3331675"/>
              <a:gd name="connsiteX136" fmla="*/ 7242772 w 7396793"/>
              <a:gd name="connsiteY136" fmla="*/ 2480649 h 3331675"/>
              <a:gd name="connsiteX137" fmla="*/ 7260879 w 7396793"/>
              <a:gd name="connsiteY137" fmla="*/ 2362954 h 3331675"/>
              <a:gd name="connsiteX138" fmla="*/ 7278986 w 7396793"/>
              <a:gd name="connsiteY138" fmla="*/ 2163778 h 3331675"/>
              <a:gd name="connsiteX139" fmla="*/ 7297093 w 7396793"/>
              <a:gd name="connsiteY139" fmla="*/ 2100404 h 3331675"/>
              <a:gd name="connsiteX140" fmla="*/ 7306146 w 7396793"/>
              <a:gd name="connsiteY140" fmla="*/ 2027976 h 3331675"/>
              <a:gd name="connsiteX141" fmla="*/ 7315200 w 7396793"/>
              <a:gd name="connsiteY141" fmla="*/ 1982709 h 3331675"/>
              <a:gd name="connsiteX142" fmla="*/ 7333307 w 7396793"/>
              <a:gd name="connsiteY142" fmla="*/ 1846907 h 3331675"/>
              <a:gd name="connsiteX143" fmla="*/ 7351413 w 7396793"/>
              <a:gd name="connsiteY143" fmla="*/ 1629623 h 3331675"/>
              <a:gd name="connsiteX144" fmla="*/ 7360467 w 7396793"/>
              <a:gd name="connsiteY144" fmla="*/ 1575303 h 3331675"/>
              <a:gd name="connsiteX145" fmla="*/ 7369520 w 7396793"/>
              <a:gd name="connsiteY145" fmla="*/ 1530035 h 3331675"/>
              <a:gd name="connsiteX146" fmla="*/ 7378574 w 7396793"/>
              <a:gd name="connsiteY146" fmla="*/ 1439501 h 3331675"/>
              <a:gd name="connsiteX147" fmla="*/ 7396681 w 7396793"/>
              <a:gd name="connsiteY147" fmla="*/ 1367073 h 3331675"/>
              <a:gd name="connsiteX148" fmla="*/ 7387483 w 7396793"/>
              <a:gd name="connsiteY148" fmla="*/ 1320740 h 3331675"/>
              <a:gd name="connsiteX149" fmla="*/ 7385449 w 7396793"/>
              <a:gd name="connsiteY149" fmla="*/ 1294645 h 3331675"/>
              <a:gd name="connsiteX150" fmla="*/ 7383996 w 7396793"/>
              <a:gd name="connsiteY150" fmla="*/ 1250103 h 3331675"/>
              <a:gd name="connsiteX151" fmla="*/ 7359548 w 7396793"/>
              <a:gd name="connsiteY151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5884752 w 7396793"/>
              <a:gd name="connsiteY12" fmla="*/ 144855 h 3331675"/>
              <a:gd name="connsiteX13" fmla="*/ 5821378 w 7396793"/>
              <a:gd name="connsiteY13" fmla="*/ 135802 h 3331675"/>
              <a:gd name="connsiteX14" fmla="*/ 5649362 w 7396793"/>
              <a:gd name="connsiteY14" fmla="*/ 108641 h 3331675"/>
              <a:gd name="connsiteX15" fmla="*/ 5567881 w 7396793"/>
              <a:gd name="connsiteY15" fmla="*/ 99588 h 3331675"/>
              <a:gd name="connsiteX16" fmla="*/ 4291342 w 7396793"/>
              <a:gd name="connsiteY16" fmla="*/ 90534 h 3331675"/>
              <a:gd name="connsiteX17" fmla="*/ 4155540 w 7396793"/>
              <a:gd name="connsiteY17" fmla="*/ 72427 h 3331675"/>
              <a:gd name="connsiteX18" fmla="*/ 4028792 w 7396793"/>
              <a:gd name="connsiteY18" fmla="*/ 63374 h 3331675"/>
              <a:gd name="connsiteX19" fmla="*/ 3874883 w 7396793"/>
              <a:gd name="connsiteY19" fmla="*/ 45267 h 3331675"/>
              <a:gd name="connsiteX20" fmla="*/ 1982708 w 7396793"/>
              <a:gd name="connsiteY20" fmla="*/ 36214 h 3331675"/>
              <a:gd name="connsiteX21" fmla="*/ 1774479 w 7396793"/>
              <a:gd name="connsiteY21" fmla="*/ 9053 h 3331675"/>
              <a:gd name="connsiteX22" fmla="*/ 1647730 w 7396793"/>
              <a:gd name="connsiteY22" fmla="*/ 0 h 3331675"/>
              <a:gd name="connsiteX23" fmla="*/ 1176950 w 7396793"/>
              <a:gd name="connsiteY23" fmla="*/ 9053 h 3331675"/>
              <a:gd name="connsiteX24" fmla="*/ 1104522 w 7396793"/>
              <a:gd name="connsiteY24" fmla="*/ 27160 h 3331675"/>
              <a:gd name="connsiteX25" fmla="*/ 995881 w 7396793"/>
              <a:gd name="connsiteY25" fmla="*/ 45267 h 3331675"/>
              <a:gd name="connsiteX26" fmla="*/ 742384 w 7396793"/>
              <a:gd name="connsiteY26" fmla="*/ 63374 h 3331675"/>
              <a:gd name="connsiteX27" fmla="*/ 642796 w 7396793"/>
              <a:gd name="connsiteY27" fmla="*/ 81481 h 3331675"/>
              <a:gd name="connsiteX28" fmla="*/ 597528 w 7396793"/>
              <a:gd name="connsiteY28" fmla="*/ 90534 h 3331675"/>
              <a:gd name="connsiteX29" fmla="*/ 561314 w 7396793"/>
              <a:gd name="connsiteY29" fmla="*/ 99588 h 3331675"/>
              <a:gd name="connsiteX30" fmla="*/ 506994 w 7396793"/>
              <a:gd name="connsiteY30" fmla="*/ 108641 h 3331675"/>
              <a:gd name="connsiteX31" fmla="*/ 425512 w 7396793"/>
              <a:gd name="connsiteY31" fmla="*/ 135802 h 3331675"/>
              <a:gd name="connsiteX32" fmla="*/ 398352 w 7396793"/>
              <a:gd name="connsiteY32" fmla="*/ 144855 h 3331675"/>
              <a:gd name="connsiteX33" fmla="*/ 371192 w 7396793"/>
              <a:gd name="connsiteY33" fmla="*/ 153909 h 3331675"/>
              <a:gd name="connsiteX34" fmla="*/ 307817 w 7396793"/>
              <a:gd name="connsiteY34" fmla="*/ 172015 h 3331675"/>
              <a:gd name="connsiteX35" fmla="*/ 217283 w 7396793"/>
              <a:gd name="connsiteY35" fmla="*/ 226336 h 3331675"/>
              <a:gd name="connsiteX36" fmla="*/ 190122 w 7396793"/>
              <a:gd name="connsiteY36" fmla="*/ 244443 h 3331675"/>
              <a:gd name="connsiteX37" fmla="*/ 153908 w 7396793"/>
              <a:gd name="connsiteY37" fmla="*/ 298764 h 3331675"/>
              <a:gd name="connsiteX38" fmla="*/ 135802 w 7396793"/>
              <a:gd name="connsiteY38" fmla="*/ 325924 h 3331675"/>
              <a:gd name="connsiteX39" fmla="*/ 108641 w 7396793"/>
              <a:gd name="connsiteY39" fmla="*/ 380245 h 3331675"/>
              <a:gd name="connsiteX40" fmla="*/ 99588 w 7396793"/>
              <a:gd name="connsiteY40" fmla="*/ 796705 h 3331675"/>
              <a:gd name="connsiteX41" fmla="*/ 72427 w 7396793"/>
              <a:gd name="connsiteY41" fmla="*/ 878186 h 3331675"/>
              <a:gd name="connsiteX42" fmla="*/ 54320 w 7396793"/>
              <a:gd name="connsiteY42" fmla="*/ 932507 h 3331675"/>
              <a:gd name="connsiteX43" fmla="*/ 45267 w 7396793"/>
              <a:gd name="connsiteY43" fmla="*/ 959667 h 3331675"/>
              <a:gd name="connsiteX44" fmla="*/ 27160 w 7396793"/>
              <a:gd name="connsiteY44" fmla="*/ 1023041 h 3331675"/>
              <a:gd name="connsiteX45" fmla="*/ 18107 w 7396793"/>
              <a:gd name="connsiteY45" fmla="*/ 1095469 h 3331675"/>
              <a:gd name="connsiteX46" fmla="*/ 0 w 7396793"/>
              <a:gd name="connsiteY46" fmla="*/ 1367073 h 3331675"/>
              <a:gd name="connsiteX47" fmla="*/ 9053 w 7396793"/>
              <a:gd name="connsiteY47" fmla="*/ 1638677 h 3331675"/>
              <a:gd name="connsiteX48" fmla="*/ 27160 w 7396793"/>
              <a:gd name="connsiteY48" fmla="*/ 1801639 h 3331675"/>
              <a:gd name="connsiteX49" fmla="*/ 36213 w 7396793"/>
              <a:gd name="connsiteY49" fmla="*/ 1955548 h 3331675"/>
              <a:gd name="connsiteX50" fmla="*/ 45267 w 7396793"/>
              <a:gd name="connsiteY50" fmla="*/ 1982709 h 3331675"/>
              <a:gd name="connsiteX51" fmla="*/ 54320 w 7396793"/>
              <a:gd name="connsiteY51" fmla="*/ 2046083 h 3331675"/>
              <a:gd name="connsiteX52" fmla="*/ 99588 w 7396793"/>
              <a:gd name="connsiteY52" fmla="*/ 2127564 h 3331675"/>
              <a:gd name="connsiteX53" fmla="*/ 117695 w 7396793"/>
              <a:gd name="connsiteY53" fmla="*/ 2154724 h 3331675"/>
              <a:gd name="connsiteX54" fmla="*/ 126748 w 7396793"/>
              <a:gd name="connsiteY54" fmla="*/ 2181885 h 3331675"/>
              <a:gd name="connsiteX55" fmla="*/ 153908 w 7396793"/>
              <a:gd name="connsiteY55" fmla="*/ 2199992 h 3331675"/>
              <a:gd name="connsiteX56" fmla="*/ 181069 w 7396793"/>
              <a:gd name="connsiteY56" fmla="*/ 2227152 h 3331675"/>
              <a:gd name="connsiteX57" fmla="*/ 226336 w 7396793"/>
              <a:gd name="connsiteY57" fmla="*/ 2263366 h 3331675"/>
              <a:gd name="connsiteX58" fmla="*/ 280657 w 7396793"/>
              <a:gd name="connsiteY58" fmla="*/ 2299580 h 3331675"/>
              <a:gd name="connsiteX59" fmla="*/ 371192 w 7396793"/>
              <a:gd name="connsiteY59" fmla="*/ 2353901 h 3331675"/>
              <a:gd name="connsiteX60" fmla="*/ 398352 w 7396793"/>
              <a:gd name="connsiteY60" fmla="*/ 2372008 h 3331675"/>
              <a:gd name="connsiteX61" fmla="*/ 452673 w 7396793"/>
              <a:gd name="connsiteY61" fmla="*/ 2390114 h 3331675"/>
              <a:gd name="connsiteX62" fmla="*/ 479833 w 7396793"/>
              <a:gd name="connsiteY62" fmla="*/ 2408221 h 3331675"/>
              <a:gd name="connsiteX63" fmla="*/ 543208 w 7396793"/>
              <a:gd name="connsiteY63" fmla="*/ 2426328 h 3331675"/>
              <a:gd name="connsiteX64" fmla="*/ 615635 w 7396793"/>
              <a:gd name="connsiteY64" fmla="*/ 2444435 h 3331675"/>
              <a:gd name="connsiteX65" fmla="*/ 651849 w 7396793"/>
              <a:gd name="connsiteY65" fmla="*/ 2462542 h 3331675"/>
              <a:gd name="connsiteX66" fmla="*/ 688063 w 7396793"/>
              <a:gd name="connsiteY66" fmla="*/ 2471596 h 3331675"/>
              <a:gd name="connsiteX67" fmla="*/ 715223 w 7396793"/>
              <a:gd name="connsiteY67" fmla="*/ 2480649 h 3331675"/>
              <a:gd name="connsiteX68" fmla="*/ 814811 w 7396793"/>
              <a:gd name="connsiteY68" fmla="*/ 2507810 h 3331675"/>
              <a:gd name="connsiteX69" fmla="*/ 841972 w 7396793"/>
              <a:gd name="connsiteY69" fmla="*/ 2525916 h 3331675"/>
              <a:gd name="connsiteX70" fmla="*/ 896293 w 7396793"/>
              <a:gd name="connsiteY70" fmla="*/ 2544023 h 3331675"/>
              <a:gd name="connsiteX71" fmla="*/ 923453 w 7396793"/>
              <a:gd name="connsiteY71" fmla="*/ 2562130 h 3331675"/>
              <a:gd name="connsiteX72" fmla="*/ 950613 w 7396793"/>
              <a:gd name="connsiteY72" fmla="*/ 2589291 h 3331675"/>
              <a:gd name="connsiteX73" fmla="*/ 1041148 w 7396793"/>
              <a:gd name="connsiteY73" fmla="*/ 2616451 h 3331675"/>
              <a:gd name="connsiteX74" fmla="*/ 1068308 w 7396793"/>
              <a:gd name="connsiteY74" fmla="*/ 2625505 h 3331675"/>
              <a:gd name="connsiteX75" fmla="*/ 1149790 w 7396793"/>
              <a:gd name="connsiteY75" fmla="*/ 2643612 h 3331675"/>
              <a:gd name="connsiteX76" fmla="*/ 1213164 w 7396793"/>
              <a:gd name="connsiteY76" fmla="*/ 2670772 h 3331675"/>
              <a:gd name="connsiteX77" fmla="*/ 1240324 w 7396793"/>
              <a:gd name="connsiteY77" fmla="*/ 2679825 h 3331675"/>
              <a:gd name="connsiteX78" fmla="*/ 1312752 w 7396793"/>
              <a:gd name="connsiteY78" fmla="*/ 2697932 h 3331675"/>
              <a:gd name="connsiteX79" fmla="*/ 1348966 w 7396793"/>
              <a:gd name="connsiteY79" fmla="*/ 2706986 h 3331675"/>
              <a:gd name="connsiteX80" fmla="*/ 1385180 w 7396793"/>
              <a:gd name="connsiteY80" fmla="*/ 2716039 h 3331675"/>
              <a:gd name="connsiteX81" fmla="*/ 1439501 w 7396793"/>
              <a:gd name="connsiteY81" fmla="*/ 2734146 h 3331675"/>
              <a:gd name="connsiteX82" fmla="*/ 1511928 w 7396793"/>
              <a:gd name="connsiteY82" fmla="*/ 2752253 h 3331675"/>
              <a:gd name="connsiteX83" fmla="*/ 1548142 w 7396793"/>
              <a:gd name="connsiteY83" fmla="*/ 2770360 h 3331675"/>
              <a:gd name="connsiteX84" fmla="*/ 1620570 w 7396793"/>
              <a:gd name="connsiteY84" fmla="*/ 2788467 h 3331675"/>
              <a:gd name="connsiteX85" fmla="*/ 1711105 w 7396793"/>
              <a:gd name="connsiteY85" fmla="*/ 2806574 h 3331675"/>
              <a:gd name="connsiteX86" fmla="*/ 1747318 w 7396793"/>
              <a:gd name="connsiteY86" fmla="*/ 2815627 h 3331675"/>
              <a:gd name="connsiteX87" fmla="*/ 1828800 w 7396793"/>
              <a:gd name="connsiteY87" fmla="*/ 2842788 h 3331675"/>
              <a:gd name="connsiteX88" fmla="*/ 1901227 w 7396793"/>
              <a:gd name="connsiteY88" fmla="*/ 2860895 h 3331675"/>
              <a:gd name="connsiteX89" fmla="*/ 1928388 w 7396793"/>
              <a:gd name="connsiteY89" fmla="*/ 2879002 h 3331675"/>
              <a:gd name="connsiteX90" fmla="*/ 1973655 w 7396793"/>
              <a:gd name="connsiteY90" fmla="*/ 2888055 h 3331675"/>
              <a:gd name="connsiteX91" fmla="*/ 2000815 w 7396793"/>
              <a:gd name="connsiteY91" fmla="*/ 2897109 h 3331675"/>
              <a:gd name="connsiteX92" fmla="*/ 2073243 w 7396793"/>
              <a:gd name="connsiteY92" fmla="*/ 2915215 h 3331675"/>
              <a:gd name="connsiteX93" fmla="*/ 2109457 w 7396793"/>
              <a:gd name="connsiteY93" fmla="*/ 2924269 h 3331675"/>
              <a:gd name="connsiteX94" fmla="*/ 2154724 w 7396793"/>
              <a:gd name="connsiteY94" fmla="*/ 2942376 h 3331675"/>
              <a:gd name="connsiteX95" fmla="*/ 2245259 w 7396793"/>
              <a:gd name="connsiteY95" fmla="*/ 2960483 h 3331675"/>
              <a:gd name="connsiteX96" fmla="*/ 2326740 w 7396793"/>
              <a:gd name="connsiteY96" fmla="*/ 2987643 h 3331675"/>
              <a:gd name="connsiteX97" fmla="*/ 2399168 w 7396793"/>
              <a:gd name="connsiteY97" fmla="*/ 3005750 h 3331675"/>
              <a:gd name="connsiteX98" fmla="*/ 2435382 w 7396793"/>
              <a:gd name="connsiteY98" fmla="*/ 3023857 h 3331675"/>
              <a:gd name="connsiteX99" fmla="*/ 2589291 w 7396793"/>
              <a:gd name="connsiteY99" fmla="*/ 3041964 h 3331675"/>
              <a:gd name="connsiteX100" fmla="*/ 2679825 w 7396793"/>
              <a:gd name="connsiteY100" fmla="*/ 3069124 h 3331675"/>
              <a:gd name="connsiteX101" fmla="*/ 2734146 w 7396793"/>
              <a:gd name="connsiteY101" fmla="*/ 3087231 h 3331675"/>
              <a:gd name="connsiteX102" fmla="*/ 2770360 w 7396793"/>
              <a:gd name="connsiteY102" fmla="*/ 3096285 h 3331675"/>
              <a:gd name="connsiteX103" fmla="*/ 2797520 w 7396793"/>
              <a:gd name="connsiteY103" fmla="*/ 3105338 h 3331675"/>
              <a:gd name="connsiteX104" fmla="*/ 2915215 w 7396793"/>
              <a:gd name="connsiteY104" fmla="*/ 3132499 h 3331675"/>
              <a:gd name="connsiteX105" fmla="*/ 2942376 w 7396793"/>
              <a:gd name="connsiteY105" fmla="*/ 3150606 h 3331675"/>
              <a:gd name="connsiteX106" fmla="*/ 3041964 w 7396793"/>
              <a:gd name="connsiteY106" fmla="*/ 3177766 h 3331675"/>
              <a:gd name="connsiteX107" fmla="*/ 3096285 w 7396793"/>
              <a:gd name="connsiteY107" fmla="*/ 3186819 h 3331675"/>
              <a:gd name="connsiteX108" fmla="*/ 3159659 w 7396793"/>
              <a:gd name="connsiteY108" fmla="*/ 3204926 h 3331675"/>
              <a:gd name="connsiteX109" fmla="*/ 3186819 w 7396793"/>
              <a:gd name="connsiteY109" fmla="*/ 3213980 h 3331675"/>
              <a:gd name="connsiteX110" fmla="*/ 3223033 w 7396793"/>
              <a:gd name="connsiteY110" fmla="*/ 3223033 h 3331675"/>
              <a:gd name="connsiteX111" fmla="*/ 3250194 w 7396793"/>
              <a:gd name="connsiteY111" fmla="*/ 3232087 h 3331675"/>
              <a:gd name="connsiteX112" fmla="*/ 3331675 w 7396793"/>
              <a:gd name="connsiteY112" fmla="*/ 3250194 h 3331675"/>
              <a:gd name="connsiteX113" fmla="*/ 3449370 w 7396793"/>
              <a:gd name="connsiteY113" fmla="*/ 3277354 h 3331675"/>
              <a:gd name="connsiteX114" fmla="*/ 3585172 w 7396793"/>
              <a:gd name="connsiteY114" fmla="*/ 3295461 h 3331675"/>
              <a:gd name="connsiteX115" fmla="*/ 3675707 w 7396793"/>
              <a:gd name="connsiteY115" fmla="*/ 3304514 h 3331675"/>
              <a:gd name="connsiteX116" fmla="*/ 3748134 w 7396793"/>
              <a:gd name="connsiteY116" fmla="*/ 3313568 h 3331675"/>
              <a:gd name="connsiteX117" fmla="*/ 4662534 w 7396793"/>
              <a:gd name="connsiteY117" fmla="*/ 3322621 h 3331675"/>
              <a:gd name="connsiteX118" fmla="*/ 6083928 w 7396793"/>
              <a:gd name="connsiteY118" fmla="*/ 3331675 h 3331675"/>
              <a:gd name="connsiteX119" fmla="*/ 6400800 w 7396793"/>
              <a:gd name="connsiteY119" fmla="*/ 3322621 h 3331675"/>
              <a:gd name="connsiteX120" fmla="*/ 6554708 w 7396793"/>
              <a:gd name="connsiteY120" fmla="*/ 3313568 h 3331675"/>
              <a:gd name="connsiteX121" fmla="*/ 6808206 w 7396793"/>
              <a:gd name="connsiteY121" fmla="*/ 3304514 h 3331675"/>
              <a:gd name="connsiteX122" fmla="*/ 6980221 w 7396793"/>
              <a:gd name="connsiteY122" fmla="*/ 3286408 h 3331675"/>
              <a:gd name="connsiteX123" fmla="*/ 7007382 w 7396793"/>
              <a:gd name="connsiteY123" fmla="*/ 3268301 h 3331675"/>
              <a:gd name="connsiteX124" fmla="*/ 7016435 w 7396793"/>
              <a:gd name="connsiteY124" fmla="*/ 3241140 h 3331675"/>
              <a:gd name="connsiteX125" fmla="*/ 7043596 w 7396793"/>
              <a:gd name="connsiteY125" fmla="*/ 3232087 h 3331675"/>
              <a:gd name="connsiteX126" fmla="*/ 7070756 w 7396793"/>
              <a:gd name="connsiteY126" fmla="*/ 3213980 h 3331675"/>
              <a:gd name="connsiteX127" fmla="*/ 7106970 w 7396793"/>
              <a:gd name="connsiteY127" fmla="*/ 3177766 h 3331675"/>
              <a:gd name="connsiteX128" fmla="*/ 7125077 w 7396793"/>
              <a:gd name="connsiteY128" fmla="*/ 3150606 h 3331675"/>
              <a:gd name="connsiteX129" fmla="*/ 7134130 w 7396793"/>
              <a:gd name="connsiteY129" fmla="*/ 3123445 h 3331675"/>
              <a:gd name="connsiteX130" fmla="*/ 7161291 w 7396793"/>
              <a:gd name="connsiteY130" fmla="*/ 3105338 h 3331675"/>
              <a:gd name="connsiteX131" fmla="*/ 7179398 w 7396793"/>
              <a:gd name="connsiteY131" fmla="*/ 3051017 h 3331675"/>
              <a:gd name="connsiteX132" fmla="*/ 7197505 w 7396793"/>
              <a:gd name="connsiteY132" fmla="*/ 3023857 h 3331675"/>
              <a:gd name="connsiteX133" fmla="*/ 7215611 w 7396793"/>
              <a:gd name="connsiteY133" fmla="*/ 2915215 h 3331675"/>
              <a:gd name="connsiteX134" fmla="*/ 7233718 w 7396793"/>
              <a:gd name="connsiteY134" fmla="*/ 2815627 h 3331675"/>
              <a:gd name="connsiteX135" fmla="*/ 7242772 w 7396793"/>
              <a:gd name="connsiteY135" fmla="*/ 2480649 h 3331675"/>
              <a:gd name="connsiteX136" fmla="*/ 7260879 w 7396793"/>
              <a:gd name="connsiteY136" fmla="*/ 2362954 h 3331675"/>
              <a:gd name="connsiteX137" fmla="*/ 7278986 w 7396793"/>
              <a:gd name="connsiteY137" fmla="*/ 2163778 h 3331675"/>
              <a:gd name="connsiteX138" fmla="*/ 7297093 w 7396793"/>
              <a:gd name="connsiteY138" fmla="*/ 2100404 h 3331675"/>
              <a:gd name="connsiteX139" fmla="*/ 7306146 w 7396793"/>
              <a:gd name="connsiteY139" fmla="*/ 2027976 h 3331675"/>
              <a:gd name="connsiteX140" fmla="*/ 7315200 w 7396793"/>
              <a:gd name="connsiteY140" fmla="*/ 1982709 h 3331675"/>
              <a:gd name="connsiteX141" fmla="*/ 7333307 w 7396793"/>
              <a:gd name="connsiteY141" fmla="*/ 1846907 h 3331675"/>
              <a:gd name="connsiteX142" fmla="*/ 7351413 w 7396793"/>
              <a:gd name="connsiteY142" fmla="*/ 1629623 h 3331675"/>
              <a:gd name="connsiteX143" fmla="*/ 7360467 w 7396793"/>
              <a:gd name="connsiteY143" fmla="*/ 1575303 h 3331675"/>
              <a:gd name="connsiteX144" fmla="*/ 7369520 w 7396793"/>
              <a:gd name="connsiteY144" fmla="*/ 1530035 h 3331675"/>
              <a:gd name="connsiteX145" fmla="*/ 7378574 w 7396793"/>
              <a:gd name="connsiteY145" fmla="*/ 1439501 h 3331675"/>
              <a:gd name="connsiteX146" fmla="*/ 7396681 w 7396793"/>
              <a:gd name="connsiteY146" fmla="*/ 1367073 h 3331675"/>
              <a:gd name="connsiteX147" fmla="*/ 7387483 w 7396793"/>
              <a:gd name="connsiteY147" fmla="*/ 1320740 h 3331675"/>
              <a:gd name="connsiteX148" fmla="*/ 7385449 w 7396793"/>
              <a:gd name="connsiteY148" fmla="*/ 1294645 h 3331675"/>
              <a:gd name="connsiteX149" fmla="*/ 7383996 w 7396793"/>
              <a:gd name="connsiteY149" fmla="*/ 1250103 h 3331675"/>
              <a:gd name="connsiteX150" fmla="*/ 7359548 w 7396793"/>
              <a:gd name="connsiteY150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5884752 w 7396793"/>
              <a:gd name="connsiteY12" fmla="*/ 144855 h 3331675"/>
              <a:gd name="connsiteX13" fmla="*/ 5821378 w 7396793"/>
              <a:gd name="connsiteY13" fmla="*/ 135802 h 3331675"/>
              <a:gd name="connsiteX14" fmla="*/ 5567881 w 7396793"/>
              <a:gd name="connsiteY14" fmla="*/ 99588 h 3331675"/>
              <a:gd name="connsiteX15" fmla="*/ 4291342 w 7396793"/>
              <a:gd name="connsiteY15" fmla="*/ 90534 h 3331675"/>
              <a:gd name="connsiteX16" fmla="*/ 4155540 w 7396793"/>
              <a:gd name="connsiteY16" fmla="*/ 72427 h 3331675"/>
              <a:gd name="connsiteX17" fmla="*/ 4028792 w 7396793"/>
              <a:gd name="connsiteY17" fmla="*/ 63374 h 3331675"/>
              <a:gd name="connsiteX18" fmla="*/ 3874883 w 7396793"/>
              <a:gd name="connsiteY18" fmla="*/ 45267 h 3331675"/>
              <a:gd name="connsiteX19" fmla="*/ 1982708 w 7396793"/>
              <a:gd name="connsiteY19" fmla="*/ 36214 h 3331675"/>
              <a:gd name="connsiteX20" fmla="*/ 1774479 w 7396793"/>
              <a:gd name="connsiteY20" fmla="*/ 9053 h 3331675"/>
              <a:gd name="connsiteX21" fmla="*/ 1647730 w 7396793"/>
              <a:gd name="connsiteY21" fmla="*/ 0 h 3331675"/>
              <a:gd name="connsiteX22" fmla="*/ 1176950 w 7396793"/>
              <a:gd name="connsiteY22" fmla="*/ 9053 h 3331675"/>
              <a:gd name="connsiteX23" fmla="*/ 1104522 w 7396793"/>
              <a:gd name="connsiteY23" fmla="*/ 27160 h 3331675"/>
              <a:gd name="connsiteX24" fmla="*/ 995881 w 7396793"/>
              <a:gd name="connsiteY24" fmla="*/ 45267 h 3331675"/>
              <a:gd name="connsiteX25" fmla="*/ 742384 w 7396793"/>
              <a:gd name="connsiteY25" fmla="*/ 63374 h 3331675"/>
              <a:gd name="connsiteX26" fmla="*/ 642796 w 7396793"/>
              <a:gd name="connsiteY26" fmla="*/ 81481 h 3331675"/>
              <a:gd name="connsiteX27" fmla="*/ 597528 w 7396793"/>
              <a:gd name="connsiteY27" fmla="*/ 90534 h 3331675"/>
              <a:gd name="connsiteX28" fmla="*/ 561314 w 7396793"/>
              <a:gd name="connsiteY28" fmla="*/ 99588 h 3331675"/>
              <a:gd name="connsiteX29" fmla="*/ 506994 w 7396793"/>
              <a:gd name="connsiteY29" fmla="*/ 108641 h 3331675"/>
              <a:gd name="connsiteX30" fmla="*/ 425512 w 7396793"/>
              <a:gd name="connsiteY30" fmla="*/ 135802 h 3331675"/>
              <a:gd name="connsiteX31" fmla="*/ 398352 w 7396793"/>
              <a:gd name="connsiteY31" fmla="*/ 144855 h 3331675"/>
              <a:gd name="connsiteX32" fmla="*/ 371192 w 7396793"/>
              <a:gd name="connsiteY32" fmla="*/ 153909 h 3331675"/>
              <a:gd name="connsiteX33" fmla="*/ 307817 w 7396793"/>
              <a:gd name="connsiteY33" fmla="*/ 172015 h 3331675"/>
              <a:gd name="connsiteX34" fmla="*/ 217283 w 7396793"/>
              <a:gd name="connsiteY34" fmla="*/ 226336 h 3331675"/>
              <a:gd name="connsiteX35" fmla="*/ 190122 w 7396793"/>
              <a:gd name="connsiteY35" fmla="*/ 244443 h 3331675"/>
              <a:gd name="connsiteX36" fmla="*/ 153908 w 7396793"/>
              <a:gd name="connsiteY36" fmla="*/ 298764 h 3331675"/>
              <a:gd name="connsiteX37" fmla="*/ 135802 w 7396793"/>
              <a:gd name="connsiteY37" fmla="*/ 325924 h 3331675"/>
              <a:gd name="connsiteX38" fmla="*/ 108641 w 7396793"/>
              <a:gd name="connsiteY38" fmla="*/ 380245 h 3331675"/>
              <a:gd name="connsiteX39" fmla="*/ 99588 w 7396793"/>
              <a:gd name="connsiteY39" fmla="*/ 796705 h 3331675"/>
              <a:gd name="connsiteX40" fmla="*/ 72427 w 7396793"/>
              <a:gd name="connsiteY40" fmla="*/ 878186 h 3331675"/>
              <a:gd name="connsiteX41" fmla="*/ 54320 w 7396793"/>
              <a:gd name="connsiteY41" fmla="*/ 932507 h 3331675"/>
              <a:gd name="connsiteX42" fmla="*/ 45267 w 7396793"/>
              <a:gd name="connsiteY42" fmla="*/ 959667 h 3331675"/>
              <a:gd name="connsiteX43" fmla="*/ 27160 w 7396793"/>
              <a:gd name="connsiteY43" fmla="*/ 1023041 h 3331675"/>
              <a:gd name="connsiteX44" fmla="*/ 18107 w 7396793"/>
              <a:gd name="connsiteY44" fmla="*/ 1095469 h 3331675"/>
              <a:gd name="connsiteX45" fmla="*/ 0 w 7396793"/>
              <a:gd name="connsiteY45" fmla="*/ 1367073 h 3331675"/>
              <a:gd name="connsiteX46" fmla="*/ 9053 w 7396793"/>
              <a:gd name="connsiteY46" fmla="*/ 1638677 h 3331675"/>
              <a:gd name="connsiteX47" fmla="*/ 27160 w 7396793"/>
              <a:gd name="connsiteY47" fmla="*/ 1801639 h 3331675"/>
              <a:gd name="connsiteX48" fmla="*/ 36213 w 7396793"/>
              <a:gd name="connsiteY48" fmla="*/ 1955548 h 3331675"/>
              <a:gd name="connsiteX49" fmla="*/ 45267 w 7396793"/>
              <a:gd name="connsiteY49" fmla="*/ 1982709 h 3331675"/>
              <a:gd name="connsiteX50" fmla="*/ 54320 w 7396793"/>
              <a:gd name="connsiteY50" fmla="*/ 2046083 h 3331675"/>
              <a:gd name="connsiteX51" fmla="*/ 99588 w 7396793"/>
              <a:gd name="connsiteY51" fmla="*/ 2127564 h 3331675"/>
              <a:gd name="connsiteX52" fmla="*/ 117695 w 7396793"/>
              <a:gd name="connsiteY52" fmla="*/ 2154724 h 3331675"/>
              <a:gd name="connsiteX53" fmla="*/ 126748 w 7396793"/>
              <a:gd name="connsiteY53" fmla="*/ 2181885 h 3331675"/>
              <a:gd name="connsiteX54" fmla="*/ 153908 w 7396793"/>
              <a:gd name="connsiteY54" fmla="*/ 2199992 h 3331675"/>
              <a:gd name="connsiteX55" fmla="*/ 181069 w 7396793"/>
              <a:gd name="connsiteY55" fmla="*/ 2227152 h 3331675"/>
              <a:gd name="connsiteX56" fmla="*/ 226336 w 7396793"/>
              <a:gd name="connsiteY56" fmla="*/ 2263366 h 3331675"/>
              <a:gd name="connsiteX57" fmla="*/ 280657 w 7396793"/>
              <a:gd name="connsiteY57" fmla="*/ 2299580 h 3331675"/>
              <a:gd name="connsiteX58" fmla="*/ 371192 w 7396793"/>
              <a:gd name="connsiteY58" fmla="*/ 2353901 h 3331675"/>
              <a:gd name="connsiteX59" fmla="*/ 398352 w 7396793"/>
              <a:gd name="connsiteY59" fmla="*/ 2372008 h 3331675"/>
              <a:gd name="connsiteX60" fmla="*/ 452673 w 7396793"/>
              <a:gd name="connsiteY60" fmla="*/ 2390114 h 3331675"/>
              <a:gd name="connsiteX61" fmla="*/ 479833 w 7396793"/>
              <a:gd name="connsiteY61" fmla="*/ 2408221 h 3331675"/>
              <a:gd name="connsiteX62" fmla="*/ 543208 w 7396793"/>
              <a:gd name="connsiteY62" fmla="*/ 2426328 h 3331675"/>
              <a:gd name="connsiteX63" fmla="*/ 615635 w 7396793"/>
              <a:gd name="connsiteY63" fmla="*/ 2444435 h 3331675"/>
              <a:gd name="connsiteX64" fmla="*/ 651849 w 7396793"/>
              <a:gd name="connsiteY64" fmla="*/ 2462542 h 3331675"/>
              <a:gd name="connsiteX65" fmla="*/ 688063 w 7396793"/>
              <a:gd name="connsiteY65" fmla="*/ 2471596 h 3331675"/>
              <a:gd name="connsiteX66" fmla="*/ 715223 w 7396793"/>
              <a:gd name="connsiteY66" fmla="*/ 2480649 h 3331675"/>
              <a:gd name="connsiteX67" fmla="*/ 814811 w 7396793"/>
              <a:gd name="connsiteY67" fmla="*/ 2507810 h 3331675"/>
              <a:gd name="connsiteX68" fmla="*/ 841972 w 7396793"/>
              <a:gd name="connsiteY68" fmla="*/ 2525916 h 3331675"/>
              <a:gd name="connsiteX69" fmla="*/ 896293 w 7396793"/>
              <a:gd name="connsiteY69" fmla="*/ 2544023 h 3331675"/>
              <a:gd name="connsiteX70" fmla="*/ 923453 w 7396793"/>
              <a:gd name="connsiteY70" fmla="*/ 2562130 h 3331675"/>
              <a:gd name="connsiteX71" fmla="*/ 950613 w 7396793"/>
              <a:gd name="connsiteY71" fmla="*/ 2589291 h 3331675"/>
              <a:gd name="connsiteX72" fmla="*/ 1041148 w 7396793"/>
              <a:gd name="connsiteY72" fmla="*/ 2616451 h 3331675"/>
              <a:gd name="connsiteX73" fmla="*/ 1068308 w 7396793"/>
              <a:gd name="connsiteY73" fmla="*/ 2625505 h 3331675"/>
              <a:gd name="connsiteX74" fmla="*/ 1149790 w 7396793"/>
              <a:gd name="connsiteY74" fmla="*/ 2643612 h 3331675"/>
              <a:gd name="connsiteX75" fmla="*/ 1213164 w 7396793"/>
              <a:gd name="connsiteY75" fmla="*/ 2670772 h 3331675"/>
              <a:gd name="connsiteX76" fmla="*/ 1240324 w 7396793"/>
              <a:gd name="connsiteY76" fmla="*/ 2679825 h 3331675"/>
              <a:gd name="connsiteX77" fmla="*/ 1312752 w 7396793"/>
              <a:gd name="connsiteY77" fmla="*/ 2697932 h 3331675"/>
              <a:gd name="connsiteX78" fmla="*/ 1348966 w 7396793"/>
              <a:gd name="connsiteY78" fmla="*/ 2706986 h 3331675"/>
              <a:gd name="connsiteX79" fmla="*/ 1385180 w 7396793"/>
              <a:gd name="connsiteY79" fmla="*/ 2716039 h 3331675"/>
              <a:gd name="connsiteX80" fmla="*/ 1439501 w 7396793"/>
              <a:gd name="connsiteY80" fmla="*/ 2734146 h 3331675"/>
              <a:gd name="connsiteX81" fmla="*/ 1511928 w 7396793"/>
              <a:gd name="connsiteY81" fmla="*/ 2752253 h 3331675"/>
              <a:gd name="connsiteX82" fmla="*/ 1548142 w 7396793"/>
              <a:gd name="connsiteY82" fmla="*/ 2770360 h 3331675"/>
              <a:gd name="connsiteX83" fmla="*/ 1620570 w 7396793"/>
              <a:gd name="connsiteY83" fmla="*/ 2788467 h 3331675"/>
              <a:gd name="connsiteX84" fmla="*/ 1711105 w 7396793"/>
              <a:gd name="connsiteY84" fmla="*/ 2806574 h 3331675"/>
              <a:gd name="connsiteX85" fmla="*/ 1747318 w 7396793"/>
              <a:gd name="connsiteY85" fmla="*/ 2815627 h 3331675"/>
              <a:gd name="connsiteX86" fmla="*/ 1828800 w 7396793"/>
              <a:gd name="connsiteY86" fmla="*/ 2842788 h 3331675"/>
              <a:gd name="connsiteX87" fmla="*/ 1901227 w 7396793"/>
              <a:gd name="connsiteY87" fmla="*/ 2860895 h 3331675"/>
              <a:gd name="connsiteX88" fmla="*/ 1928388 w 7396793"/>
              <a:gd name="connsiteY88" fmla="*/ 2879002 h 3331675"/>
              <a:gd name="connsiteX89" fmla="*/ 1973655 w 7396793"/>
              <a:gd name="connsiteY89" fmla="*/ 2888055 h 3331675"/>
              <a:gd name="connsiteX90" fmla="*/ 2000815 w 7396793"/>
              <a:gd name="connsiteY90" fmla="*/ 2897109 h 3331675"/>
              <a:gd name="connsiteX91" fmla="*/ 2073243 w 7396793"/>
              <a:gd name="connsiteY91" fmla="*/ 2915215 h 3331675"/>
              <a:gd name="connsiteX92" fmla="*/ 2109457 w 7396793"/>
              <a:gd name="connsiteY92" fmla="*/ 2924269 h 3331675"/>
              <a:gd name="connsiteX93" fmla="*/ 2154724 w 7396793"/>
              <a:gd name="connsiteY93" fmla="*/ 2942376 h 3331675"/>
              <a:gd name="connsiteX94" fmla="*/ 2245259 w 7396793"/>
              <a:gd name="connsiteY94" fmla="*/ 2960483 h 3331675"/>
              <a:gd name="connsiteX95" fmla="*/ 2326740 w 7396793"/>
              <a:gd name="connsiteY95" fmla="*/ 2987643 h 3331675"/>
              <a:gd name="connsiteX96" fmla="*/ 2399168 w 7396793"/>
              <a:gd name="connsiteY96" fmla="*/ 3005750 h 3331675"/>
              <a:gd name="connsiteX97" fmla="*/ 2435382 w 7396793"/>
              <a:gd name="connsiteY97" fmla="*/ 3023857 h 3331675"/>
              <a:gd name="connsiteX98" fmla="*/ 2589291 w 7396793"/>
              <a:gd name="connsiteY98" fmla="*/ 3041964 h 3331675"/>
              <a:gd name="connsiteX99" fmla="*/ 2679825 w 7396793"/>
              <a:gd name="connsiteY99" fmla="*/ 3069124 h 3331675"/>
              <a:gd name="connsiteX100" fmla="*/ 2734146 w 7396793"/>
              <a:gd name="connsiteY100" fmla="*/ 3087231 h 3331675"/>
              <a:gd name="connsiteX101" fmla="*/ 2770360 w 7396793"/>
              <a:gd name="connsiteY101" fmla="*/ 3096285 h 3331675"/>
              <a:gd name="connsiteX102" fmla="*/ 2797520 w 7396793"/>
              <a:gd name="connsiteY102" fmla="*/ 3105338 h 3331675"/>
              <a:gd name="connsiteX103" fmla="*/ 2915215 w 7396793"/>
              <a:gd name="connsiteY103" fmla="*/ 3132499 h 3331675"/>
              <a:gd name="connsiteX104" fmla="*/ 2942376 w 7396793"/>
              <a:gd name="connsiteY104" fmla="*/ 3150606 h 3331675"/>
              <a:gd name="connsiteX105" fmla="*/ 3041964 w 7396793"/>
              <a:gd name="connsiteY105" fmla="*/ 3177766 h 3331675"/>
              <a:gd name="connsiteX106" fmla="*/ 3096285 w 7396793"/>
              <a:gd name="connsiteY106" fmla="*/ 3186819 h 3331675"/>
              <a:gd name="connsiteX107" fmla="*/ 3159659 w 7396793"/>
              <a:gd name="connsiteY107" fmla="*/ 3204926 h 3331675"/>
              <a:gd name="connsiteX108" fmla="*/ 3186819 w 7396793"/>
              <a:gd name="connsiteY108" fmla="*/ 3213980 h 3331675"/>
              <a:gd name="connsiteX109" fmla="*/ 3223033 w 7396793"/>
              <a:gd name="connsiteY109" fmla="*/ 3223033 h 3331675"/>
              <a:gd name="connsiteX110" fmla="*/ 3250194 w 7396793"/>
              <a:gd name="connsiteY110" fmla="*/ 3232087 h 3331675"/>
              <a:gd name="connsiteX111" fmla="*/ 3331675 w 7396793"/>
              <a:gd name="connsiteY111" fmla="*/ 3250194 h 3331675"/>
              <a:gd name="connsiteX112" fmla="*/ 3449370 w 7396793"/>
              <a:gd name="connsiteY112" fmla="*/ 3277354 h 3331675"/>
              <a:gd name="connsiteX113" fmla="*/ 3585172 w 7396793"/>
              <a:gd name="connsiteY113" fmla="*/ 3295461 h 3331675"/>
              <a:gd name="connsiteX114" fmla="*/ 3675707 w 7396793"/>
              <a:gd name="connsiteY114" fmla="*/ 3304514 h 3331675"/>
              <a:gd name="connsiteX115" fmla="*/ 3748134 w 7396793"/>
              <a:gd name="connsiteY115" fmla="*/ 3313568 h 3331675"/>
              <a:gd name="connsiteX116" fmla="*/ 4662534 w 7396793"/>
              <a:gd name="connsiteY116" fmla="*/ 3322621 h 3331675"/>
              <a:gd name="connsiteX117" fmla="*/ 6083928 w 7396793"/>
              <a:gd name="connsiteY117" fmla="*/ 3331675 h 3331675"/>
              <a:gd name="connsiteX118" fmla="*/ 6400800 w 7396793"/>
              <a:gd name="connsiteY118" fmla="*/ 3322621 h 3331675"/>
              <a:gd name="connsiteX119" fmla="*/ 6554708 w 7396793"/>
              <a:gd name="connsiteY119" fmla="*/ 3313568 h 3331675"/>
              <a:gd name="connsiteX120" fmla="*/ 6808206 w 7396793"/>
              <a:gd name="connsiteY120" fmla="*/ 3304514 h 3331675"/>
              <a:gd name="connsiteX121" fmla="*/ 6980221 w 7396793"/>
              <a:gd name="connsiteY121" fmla="*/ 3286408 h 3331675"/>
              <a:gd name="connsiteX122" fmla="*/ 7007382 w 7396793"/>
              <a:gd name="connsiteY122" fmla="*/ 3268301 h 3331675"/>
              <a:gd name="connsiteX123" fmla="*/ 7016435 w 7396793"/>
              <a:gd name="connsiteY123" fmla="*/ 3241140 h 3331675"/>
              <a:gd name="connsiteX124" fmla="*/ 7043596 w 7396793"/>
              <a:gd name="connsiteY124" fmla="*/ 3232087 h 3331675"/>
              <a:gd name="connsiteX125" fmla="*/ 7070756 w 7396793"/>
              <a:gd name="connsiteY125" fmla="*/ 3213980 h 3331675"/>
              <a:gd name="connsiteX126" fmla="*/ 7106970 w 7396793"/>
              <a:gd name="connsiteY126" fmla="*/ 3177766 h 3331675"/>
              <a:gd name="connsiteX127" fmla="*/ 7125077 w 7396793"/>
              <a:gd name="connsiteY127" fmla="*/ 3150606 h 3331675"/>
              <a:gd name="connsiteX128" fmla="*/ 7134130 w 7396793"/>
              <a:gd name="connsiteY128" fmla="*/ 3123445 h 3331675"/>
              <a:gd name="connsiteX129" fmla="*/ 7161291 w 7396793"/>
              <a:gd name="connsiteY129" fmla="*/ 3105338 h 3331675"/>
              <a:gd name="connsiteX130" fmla="*/ 7179398 w 7396793"/>
              <a:gd name="connsiteY130" fmla="*/ 3051017 h 3331675"/>
              <a:gd name="connsiteX131" fmla="*/ 7197505 w 7396793"/>
              <a:gd name="connsiteY131" fmla="*/ 3023857 h 3331675"/>
              <a:gd name="connsiteX132" fmla="*/ 7215611 w 7396793"/>
              <a:gd name="connsiteY132" fmla="*/ 2915215 h 3331675"/>
              <a:gd name="connsiteX133" fmla="*/ 7233718 w 7396793"/>
              <a:gd name="connsiteY133" fmla="*/ 2815627 h 3331675"/>
              <a:gd name="connsiteX134" fmla="*/ 7242772 w 7396793"/>
              <a:gd name="connsiteY134" fmla="*/ 2480649 h 3331675"/>
              <a:gd name="connsiteX135" fmla="*/ 7260879 w 7396793"/>
              <a:gd name="connsiteY135" fmla="*/ 2362954 h 3331675"/>
              <a:gd name="connsiteX136" fmla="*/ 7278986 w 7396793"/>
              <a:gd name="connsiteY136" fmla="*/ 2163778 h 3331675"/>
              <a:gd name="connsiteX137" fmla="*/ 7297093 w 7396793"/>
              <a:gd name="connsiteY137" fmla="*/ 2100404 h 3331675"/>
              <a:gd name="connsiteX138" fmla="*/ 7306146 w 7396793"/>
              <a:gd name="connsiteY138" fmla="*/ 2027976 h 3331675"/>
              <a:gd name="connsiteX139" fmla="*/ 7315200 w 7396793"/>
              <a:gd name="connsiteY139" fmla="*/ 1982709 h 3331675"/>
              <a:gd name="connsiteX140" fmla="*/ 7333307 w 7396793"/>
              <a:gd name="connsiteY140" fmla="*/ 1846907 h 3331675"/>
              <a:gd name="connsiteX141" fmla="*/ 7351413 w 7396793"/>
              <a:gd name="connsiteY141" fmla="*/ 1629623 h 3331675"/>
              <a:gd name="connsiteX142" fmla="*/ 7360467 w 7396793"/>
              <a:gd name="connsiteY142" fmla="*/ 1575303 h 3331675"/>
              <a:gd name="connsiteX143" fmla="*/ 7369520 w 7396793"/>
              <a:gd name="connsiteY143" fmla="*/ 1530035 h 3331675"/>
              <a:gd name="connsiteX144" fmla="*/ 7378574 w 7396793"/>
              <a:gd name="connsiteY144" fmla="*/ 1439501 h 3331675"/>
              <a:gd name="connsiteX145" fmla="*/ 7396681 w 7396793"/>
              <a:gd name="connsiteY145" fmla="*/ 1367073 h 3331675"/>
              <a:gd name="connsiteX146" fmla="*/ 7387483 w 7396793"/>
              <a:gd name="connsiteY146" fmla="*/ 1320740 h 3331675"/>
              <a:gd name="connsiteX147" fmla="*/ 7385449 w 7396793"/>
              <a:gd name="connsiteY147" fmla="*/ 1294645 h 3331675"/>
              <a:gd name="connsiteX148" fmla="*/ 7383996 w 7396793"/>
              <a:gd name="connsiteY148" fmla="*/ 1250103 h 3331675"/>
              <a:gd name="connsiteX149" fmla="*/ 7359548 w 7396793"/>
              <a:gd name="connsiteY149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5884752 w 7396793"/>
              <a:gd name="connsiteY12" fmla="*/ 144855 h 3331675"/>
              <a:gd name="connsiteX13" fmla="*/ 5567881 w 7396793"/>
              <a:gd name="connsiteY13" fmla="*/ 99588 h 3331675"/>
              <a:gd name="connsiteX14" fmla="*/ 4291342 w 7396793"/>
              <a:gd name="connsiteY14" fmla="*/ 90534 h 3331675"/>
              <a:gd name="connsiteX15" fmla="*/ 4155540 w 7396793"/>
              <a:gd name="connsiteY15" fmla="*/ 72427 h 3331675"/>
              <a:gd name="connsiteX16" fmla="*/ 4028792 w 7396793"/>
              <a:gd name="connsiteY16" fmla="*/ 63374 h 3331675"/>
              <a:gd name="connsiteX17" fmla="*/ 3874883 w 7396793"/>
              <a:gd name="connsiteY17" fmla="*/ 45267 h 3331675"/>
              <a:gd name="connsiteX18" fmla="*/ 1982708 w 7396793"/>
              <a:gd name="connsiteY18" fmla="*/ 36214 h 3331675"/>
              <a:gd name="connsiteX19" fmla="*/ 1774479 w 7396793"/>
              <a:gd name="connsiteY19" fmla="*/ 9053 h 3331675"/>
              <a:gd name="connsiteX20" fmla="*/ 1647730 w 7396793"/>
              <a:gd name="connsiteY20" fmla="*/ 0 h 3331675"/>
              <a:gd name="connsiteX21" fmla="*/ 1176950 w 7396793"/>
              <a:gd name="connsiteY21" fmla="*/ 9053 h 3331675"/>
              <a:gd name="connsiteX22" fmla="*/ 1104522 w 7396793"/>
              <a:gd name="connsiteY22" fmla="*/ 27160 h 3331675"/>
              <a:gd name="connsiteX23" fmla="*/ 995881 w 7396793"/>
              <a:gd name="connsiteY23" fmla="*/ 45267 h 3331675"/>
              <a:gd name="connsiteX24" fmla="*/ 742384 w 7396793"/>
              <a:gd name="connsiteY24" fmla="*/ 63374 h 3331675"/>
              <a:gd name="connsiteX25" fmla="*/ 642796 w 7396793"/>
              <a:gd name="connsiteY25" fmla="*/ 81481 h 3331675"/>
              <a:gd name="connsiteX26" fmla="*/ 597528 w 7396793"/>
              <a:gd name="connsiteY26" fmla="*/ 90534 h 3331675"/>
              <a:gd name="connsiteX27" fmla="*/ 561314 w 7396793"/>
              <a:gd name="connsiteY27" fmla="*/ 99588 h 3331675"/>
              <a:gd name="connsiteX28" fmla="*/ 506994 w 7396793"/>
              <a:gd name="connsiteY28" fmla="*/ 108641 h 3331675"/>
              <a:gd name="connsiteX29" fmla="*/ 425512 w 7396793"/>
              <a:gd name="connsiteY29" fmla="*/ 135802 h 3331675"/>
              <a:gd name="connsiteX30" fmla="*/ 398352 w 7396793"/>
              <a:gd name="connsiteY30" fmla="*/ 144855 h 3331675"/>
              <a:gd name="connsiteX31" fmla="*/ 371192 w 7396793"/>
              <a:gd name="connsiteY31" fmla="*/ 153909 h 3331675"/>
              <a:gd name="connsiteX32" fmla="*/ 307817 w 7396793"/>
              <a:gd name="connsiteY32" fmla="*/ 172015 h 3331675"/>
              <a:gd name="connsiteX33" fmla="*/ 217283 w 7396793"/>
              <a:gd name="connsiteY33" fmla="*/ 226336 h 3331675"/>
              <a:gd name="connsiteX34" fmla="*/ 190122 w 7396793"/>
              <a:gd name="connsiteY34" fmla="*/ 244443 h 3331675"/>
              <a:gd name="connsiteX35" fmla="*/ 153908 w 7396793"/>
              <a:gd name="connsiteY35" fmla="*/ 298764 h 3331675"/>
              <a:gd name="connsiteX36" fmla="*/ 135802 w 7396793"/>
              <a:gd name="connsiteY36" fmla="*/ 325924 h 3331675"/>
              <a:gd name="connsiteX37" fmla="*/ 108641 w 7396793"/>
              <a:gd name="connsiteY37" fmla="*/ 380245 h 3331675"/>
              <a:gd name="connsiteX38" fmla="*/ 99588 w 7396793"/>
              <a:gd name="connsiteY38" fmla="*/ 796705 h 3331675"/>
              <a:gd name="connsiteX39" fmla="*/ 72427 w 7396793"/>
              <a:gd name="connsiteY39" fmla="*/ 878186 h 3331675"/>
              <a:gd name="connsiteX40" fmla="*/ 54320 w 7396793"/>
              <a:gd name="connsiteY40" fmla="*/ 932507 h 3331675"/>
              <a:gd name="connsiteX41" fmla="*/ 45267 w 7396793"/>
              <a:gd name="connsiteY41" fmla="*/ 959667 h 3331675"/>
              <a:gd name="connsiteX42" fmla="*/ 27160 w 7396793"/>
              <a:gd name="connsiteY42" fmla="*/ 1023041 h 3331675"/>
              <a:gd name="connsiteX43" fmla="*/ 18107 w 7396793"/>
              <a:gd name="connsiteY43" fmla="*/ 1095469 h 3331675"/>
              <a:gd name="connsiteX44" fmla="*/ 0 w 7396793"/>
              <a:gd name="connsiteY44" fmla="*/ 1367073 h 3331675"/>
              <a:gd name="connsiteX45" fmla="*/ 9053 w 7396793"/>
              <a:gd name="connsiteY45" fmla="*/ 1638677 h 3331675"/>
              <a:gd name="connsiteX46" fmla="*/ 27160 w 7396793"/>
              <a:gd name="connsiteY46" fmla="*/ 1801639 h 3331675"/>
              <a:gd name="connsiteX47" fmla="*/ 36213 w 7396793"/>
              <a:gd name="connsiteY47" fmla="*/ 1955548 h 3331675"/>
              <a:gd name="connsiteX48" fmla="*/ 45267 w 7396793"/>
              <a:gd name="connsiteY48" fmla="*/ 1982709 h 3331675"/>
              <a:gd name="connsiteX49" fmla="*/ 54320 w 7396793"/>
              <a:gd name="connsiteY49" fmla="*/ 2046083 h 3331675"/>
              <a:gd name="connsiteX50" fmla="*/ 99588 w 7396793"/>
              <a:gd name="connsiteY50" fmla="*/ 2127564 h 3331675"/>
              <a:gd name="connsiteX51" fmla="*/ 117695 w 7396793"/>
              <a:gd name="connsiteY51" fmla="*/ 2154724 h 3331675"/>
              <a:gd name="connsiteX52" fmla="*/ 126748 w 7396793"/>
              <a:gd name="connsiteY52" fmla="*/ 2181885 h 3331675"/>
              <a:gd name="connsiteX53" fmla="*/ 153908 w 7396793"/>
              <a:gd name="connsiteY53" fmla="*/ 2199992 h 3331675"/>
              <a:gd name="connsiteX54" fmla="*/ 181069 w 7396793"/>
              <a:gd name="connsiteY54" fmla="*/ 2227152 h 3331675"/>
              <a:gd name="connsiteX55" fmla="*/ 226336 w 7396793"/>
              <a:gd name="connsiteY55" fmla="*/ 2263366 h 3331675"/>
              <a:gd name="connsiteX56" fmla="*/ 280657 w 7396793"/>
              <a:gd name="connsiteY56" fmla="*/ 2299580 h 3331675"/>
              <a:gd name="connsiteX57" fmla="*/ 371192 w 7396793"/>
              <a:gd name="connsiteY57" fmla="*/ 2353901 h 3331675"/>
              <a:gd name="connsiteX58" fmla="*/ 398352 w 7396793"/>
              <a:gd name="connsiteY58" fmla="*/ 2372008 h 3331675"/>
              <a:gd name="connsiteX59" fmla="*/ 452673 w 7396793"/>
              <a:gd name="connsiteY59" fmla="*/ 2390114 h 3331675"/>
              <a:gd name="connsiteX60" fmla="*/ 479833 w 7396793"/>
              <a:gd name="connsiteY60" fmla="*/ 2408221 h 3331675"/>
              <a:gd name="connsiteX61" fmla="*/ 543208 w 7396793"/>
              <a:gd name="connsiteY61" fmla="*/ 2426328 h 3331675"/>
              <a:gd name="connsiteX62" fmla="*/ 615635 w 7396793"/>
              <a:gd name="connsiteY62" fmla="*/ 2444435 h 3331675"/>
              <a:gd name="connsiteX63" fmla="*/ 651849 w 7396793"/>
              <a:gd name="connsiteY63" fmla="*/ 2462542 h 3331675"/>
              <a:gd name="connsiteX64" fmla="*/ 688063 w 7396793"/>
              <a:gd name="connsiteY64" fmla="*/ 2471596 h 3331675"/>
              <a:gd name="connsiteX65" fmla="*/ 715223 w 7396793"/>
              <a:gd name="connsiteY65" fmla="*/ 2480649 h 3331675"/>
              <a:gd name="connsiteX66" fmla="*/ 814811 w 7396793"/>
              <a:gd name="connsiteY66" fmla="*/ 2507810 h 3331675"/>
              <a:gd name="connsiteX67" fmla="*/ 841972 w 7396793"/>
              <a:gd name="connsiteY67" fmla="*/ 2525916 h 3331675"/>
              <a:gd name="connsiteX68" fmla="*/ 896293 w 7396793"/>
              <a:gd name="connsiteY68" fmla="*/ 2544023 h 3331675"/>
              <a:gd name="connsiteX69" fmla="*/ 923453 w 7396793"/>
              <a:gd name="connsiteY69" fmla="*/ 2562130 h 3331675"/>
              <a:gd name="connsiteX70" fmla="*/ 950613 w 7396793"/>
              <a:gd name="connsiteY70" fmla="*/ 2589291 h 3331675"/>
              <a:gd name="connsiteX71" fmla="*/ 1041148 w 7396793"/>
              <a:gd name="connsiteY71" fmla="*/ 2616451 h 3331675"/>
              <a:gd name="connsiteX72" fmla="*/ 1068308 w 7396793"/>
              <a:gd name="connsiteY72" fmla="*/ 2625505 h 3331675"/>
              <a:gd name="connsiteX73" fmla="*/ 1149790 w 7396793"/>
              <a:gd name="connsiteY73" fmla="*/ 2643612 h 3331675"/>
              <a:gd name="connsiteX74" fmla="*/ 1213164 w 7396793"/>
              <a:gd name="connsiteY74" fmla="*/ 2670772 h 3331675"/>
              <a:gd name="connsiteX75" fmla="*/ 1240324 w 7396793"/>
              <a:gd name="connsiteY75" fmla="*/ 2679825 h 3331675"/>
              <a:gd name="connsiteX76" fmla="*/ 1312752 w 7396793"/>
              <a:gd name="connsiteY76" fmla="*/ 2697932 h 3331675"/>
              <a:gd name="connsiteX77" fmla="*/ 1348966 w 7396793"/>
              <a:gd name="connsiteY77" fmla="*/ 2706986 h 3331675"/>
              <a:gd name="connsiteX78" fmla="*/ 1385180 w 7396793"/>
              <a:gd name="connsiteY78" fmla="*/ 2716039 h 3331675"/>
              <a:gd name="connsiteX79" fmla="*/ 1439501 w 7396793"/>
              <a:gd name="connsiteY79" fmla="*/ 2734146 h 3331675"/>
              <a:gd name="connsiteX80" fmla="*/ 1511928 w 7396793"/>
              <a:gd name="connsiteY80" fmla="*/ 2752253 h 3331675"/>
              <a:gd name="connsiteX81" fmla="*/ 1548142 w 7396793"/>
              <a:gd name="connsiteY81" fmla="*/ 2770360 h 3331675"/>
              <a:gd name="connsiteX82" fmla="*/ 1620570 w 7396793"/>
              <a:gd name="connsiteY82" fmla="*/ 2788467 h 3331675"/>
              <a:gd name="connsiteX83" fmla="*/ 1711105 w 7396793"/>
              <a:gd name="connsiteY83" fmla="*/ 2806574 h 3331675"/>
              <a:gd name="connsiteX84" fmla="*/ 1747318 w 7396793"/>
              <a:gd name="connsiteY84" fmla="*/ 2815627 h 3331675"/>
              <a:gd name="connsiteX85" fmla="*/ 1828800 w 7396793"/>
              <a:gd name="connsiteY85" fmla="*/ 2842788 h 3331675"/>
              <a:gd name="connsiteX86" fmla="*/ 1901227 w 7396793"/>
              <a:gd name="connsiteY86" fmla="*/ 2860895 h 3331675"/>
              <a:gd name="connsiteX87" fmla="*/ 1928388 w 7396793"/>
              <a:gd name="connsiteY87" fmla="*/ 2879002 h 3331675"/>
              <a:gd name="connsiteX88" fmla="*/ 1973655 w 7396793"/>
              <a:gd name="connsiteY88" fmla="*/ 2888055 h 3331675"/>
              <a:gd name="connsiteX89" fmla="*/ 2000815 w 7396793"/>
              <a:gd name="connsiteY89" fmla="*/ 2897109 h 3331675"/>
              <a:gd name="connsiteX90" fmla="*/ 2073243 w 7396793"/>
              <a:gd name="connsiteY90" fmla="*/ 2915215 h 3331675"/>
              <a:gd name="connsiteX91" fmla="*/ 2109457 w 7396793"/>
              <a:gd name="connsiteY91" fmla="*/ 2924269 h 3331675"/>
              <a:gd name="connsiteX92" fmla="*/ 2154724 w 7396793"/>
              <a:gd name="connsiteY92" fmla="*/ 2942376 h 3331675"/>
              <a:gd name="connsiteX93" fmla="*/ 2245259 w 7396793"/>
              <a:gd name="connsiteY93" fmla="*/ 2960483 h 3331675"/>
              <a:gd name="connsiteX94" fmla="*/ 2326740 w 7396793"/>
              <a:gd name="connsiteY94" fmla="*/ 2987643 h 3331675"/>
              <a:gd name="connsiteX95" fmla="*/ 2399168 w 7396793"/>
              <a:gd name="connsiteY95" fmla="*/ 3005750 h 3331675"/>
              <a:gd name="connsiteX96" fmla="*/ 2435382 w 7396793"/>
              <a:gd name="connsiteY96" fmla="*/ 3023857 h 3331675"/>
              <a:gd name="connsiteX97" fmla="*/ 2589291 w 7396793"/>
              <a:gd name="connsiteY97" fmla="*/ 3041964 h 3331675"/>
              <a:gd name="connsiteX98" fmla="*/ 2679825 w 7396793"/>
              <a:gd name="connsiteY98" fmla="*/ 3069124 h 3331675"/>
              <a:gd name="connsiteX99" fmla="*/ 2734146 w 7396793"/>
              <a:gd name="connsiteY99" fmla="*/ 3087231 h 3331675"/>
              <a:gd name="connsiteX100" fmla="*/ 2770360 w 7396793"/>
              <a:gd name="connsiteY100" fmla="*/ 3096285 h 3331675"/>
              <a:gd name="connsiteX101" fmla="*/ 2797520 w 7396793"/>
              <a:gd name="connsiteY101" fmla="*/ 3105338 h 3331675"/>
              <a:gd name="connsiteX102" fmla="*/ 2915215 w 7396793"/>
              <a:gd name="connsiteY102" fmla="*/ 3132499 h 3331675"/>
              <a:gd name="connsiteX103" fmla="*/ 2942376 w 7396793"/>
              <a:gd name="connsiteY103" fmla="*/ 3150606 h 3331675"/>
              <a:gd name="connsiteX104" fmla="*/ 3041964 w 7396793"/>
              <a:gd name="connsiteY104" fmla="*/ 3177766 h 3331675"/>
              <a:gd name="connsiteX105" fmla="*/ 3096285 w 7396793"/>
              <a:gd name="connsiteY105" fmla="*/ 3186819 h 3331675"/>
              <a:gd name="connsiteX106" fmla="*/ 3159659 w 7396793"/>
              <a:gd name="connsiteY106" fmla="*/ 3204926 h 3331675"/>
              <a:gd name="connsiteX107" fmla="*/ 3186819 w 7396793"/>
              <a:gd name="connsiteY107" fmla="*/ 3213980 h 3331675"/>
              <a:gd name="connsiteX108" fmla="*/ 3223033 w 7396793"/>
              <a:gd name="connsiteY108" fmla="*/ 3223033 h 3331675"/>
              <a:gd name="connsiteX109" fmla="*/ 3250194 w 7396793"/>
              <a:gd name="connsiteY109" fmla="*/ 3232087 h 3331675"/>
              <a:gd name="connsiteX110" fmla="*/ 3331675 w 7396793"/>
              <a:gd name="connsiteY110" fmla="*/ 3250194 h 3331675"/>
              <a:gd name="connsiteX111" fmla="*/ 3449370 w 7396793"/>
              <a:gd name="connsiteY111" fmla="*/ 3277354 h 3331675"/>
              <a:gd name="connsiteX112" fmla="*/ 3585172 w 7396793"/>
              <a:gd name="connsiteY112" fmla="*/ 3295461 h 3331675"/>
              <a:gd name="connsiteX113" fmla="*/ 3675707 w 7396793"/>
              <a:gd name="connsiteY113" fmla="*/ 3304514 h 3331675"/>
              <a:gd name="connsiteX114" fmla="*/ 3748134 w 7396793"/>
              <a:gd name="connsiteY114" fmla="*/ 3313568 h 3331675"/>
              <a:gd name="connsiteX115" fmla="*/ 4662534 w 7396793"/>
              <a:gd name="connsiteY115" fmla="*/ 3322621 h 3331675"/>
              <a:gd name="connsiteX116" fmla="*/ 6083928 w 7396793"/>
              <a:gd name="connsiteY116" fmla="*/ 3331675 h 3331675"/>
              <a:gd name="connsiteX117" fmla="*/ 6400800 w 7396793"/>
              <a:gd name="connsiteY117" fmla="*/ 3322621 h 3331675"/>
              <a:gd name="connsiteX118" fmla="*/ 6554708 w 7396793"/>
              <a:gd name="connsiteY118" fmla="*/ 3313568 h 3331675"/>
              <a:gd name="connsiteX119" fmla="*/ 6808206 w 7396793"/>
              <a:gd name="connsiteY119" fmla="*/ 3304514 h 3331675"/>
              <a:gd name="connsiteX120" fmla="*/ 6980221 w 7396793"/>
              <a:gd name="connsiteY120" fmla="*/ 3286408 h 3331675"/>
              <a:gd name="connsiteX121" fmla="*/ 7007382 w 7396793"/>
              <a:gd name="connsiteY121" fmla="*/ 3268301 h 3331675"/>
              <a:gd name="connsiteX122" fmla="*/ 7016435 w 7396793"/>
              <a:gd name="connsiteY122" fmla="*/ 3241140 h 3331675"/>
              <a:gd name="connsiteX123" fmla="*/ 7043596 w 7396793"/>
              <a:gd name="connsiteY123" fmla="*/ 3232087 h 3331675"/>
              <a:gd name="connsiteX124" fmla="*/ 7070756 w 7396793"/>
              <a:gd name="connsiteY124" fmla="*/ 3213980 h 3331675"/>
              <a:gd name="connsiteX125" fmla="*/ 7106970 w 7396793"/>
              <a:gd name="connsiteY125" fmla="*/ 3177766 h 3331675"/>
              <a:gd name="connsiteX126" fmla="*/ 7125077 w 7396793"/>
              <a:gd name="connsiteY126" fmla="*/ 3150606 h 3331675"/>
              <a:gd name="connsiteX127" fmla="*/ 7134130 w 7396793"/>
              <a:gd name="connsiteY127" fmla="*/ 3123445 h 3331675"/>
              <a:gd name="connsiteX128" fmla="*/ 7161291 w 7396793"/>
              <a:gd name="connsiteY128" fmla="*/ 3105338 h 3331675"/>
              <a:gd name="connsiteX129" fmla="*/ 7179398 w 7396793"/>
              <a:gd name="connsiteY129" fmla="*/ 3051017 h 3331675"/>
              <a:gd name="connsiteX130" fmla="*/ 7197505 w 7396793"/>
              <a:gd name="connsiteY130" fmla="*/ 3023857 h 3331675"/>
              <a:gd name="connsiteX131" fmla="*/ 7215611 w 7396793"/>
              <a:gd name="connsiteY131" fmla="*/ 2915215 h 3331675"/>
              <a:gd name="connsiteX132" fmla="*/ 7233718 w 7396793"/>
              <a:gd name="connsiteY132" fmla="*/ 2815627 h 3331675"/>
              <a:gd name="connsiteX133" fmla="*/ 7242772 w 7396793"/>
              <a:gd name="connsiteY133" fmla="*/ 2480649 h 3331675"/>
              <a:gd name="connsiteX134" fmla="*/ 7260879 w 7396793"/>
              <a:gd name="connsiteY134" fmla="*/ 2362954 h 3331675"/>
              <a:gd name="connsiteX135" fmla="*/ 7278986 w 7396793"/>
              <a:gd name="connsiteY135" fmla="*/ 2163778 h 3331675"/>
              <a:gd name="connsiteX136" fmla="*/ 7297093 w 7396793"/>
              <a:gd name="connsiteY136" fmla="*/ 2100404 h 3331675"/>
              <a:gd name="connsiteX137" fmla="*/ 7306146 w 7396793"/>
              <a:gd name="connsiteY137" fmla="*/ 2027976 h 3331675"/>
              <a:gd name="connsiteX138" fmla="*/ 7315200 w 7396793"/>
              <a:gd name="connsiteY138" fmla="*/ 1982709 h 3331675"/>
              <a:gd name="connsiteX139" fmla="*/ 7333307 w 7396793"/>
              <a:gd name="connsiteY139" fmla="*/ 1846907 h 3331675"/>
              <a:gd name="connsiteX140" fmla="*/ 7351413 w 7396793"/>
              <a:gd name="connsiteY140" fmla="*/ 1629623 h 3331675"/>
              <a:gd name="connsiteX141" fmla="*/ 7360467 w 7396793"/>
              <a:gd name="connsiteY141" fmla="*/ 1575303 h 3331675"/>
              <a:gd name="connsiteX142" fmla="*/ 7369520 w 7396793"/>
              <a:gd name="connsiteY142" fmla="*/ 1530035 h 3331675"/>
              <a:gd name="connsiteX143" fmla="*/ 7378574 w 7396793"/>
              <a:gd name="connsiteY143" fmla="*/ 1439501 h 3331675"/>
              <a:gd name="connsiteX144" fmla="*/ 7396681 w 7396793"/>
              <a:gd name="connsiteY144" fmla="*/ 1367073 h 3331675"/>
              <a:gd name="connsiteX145" fmla="*/ 7387483 w 7396793"/>
              <a:gd name="connsiteY145" fmla="*/ 1320740 h 3331675"/>
              <a:gd name="connsiteX146" fmla="*/ 7385449 w 7396793"/>
              <a:gd name="connsiteY146" fmla="*/ 1294645 h 3331675"/>
              <a:gd name="connsiteX147" fmla="*/ 7383996 w 7396793"/>
              <a:gd name="connsiteY147" fmla="*/ 1250103 h 3331675"/>
              <a:gd name="connsiteX148" fmla="*/ 7359548 w 7396793"/>
              <a:gd name="connsiteY148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06970 w 7396793"/>
              <a:gd name="connsiteY3" fmla="*/ 289711 h 3331675"/>
              <a:gd name="connsiteX4" fmla="*/ 7070756 w 7396793"/>
              <a:gd name="connsiteY4" fmla="*/ 280657 h 3331675"/>
              <a:gd name="connsiteX5" fmla="*/ 6880633 w 7396793"/>
              <a:gd name="connsiteY5" fmla="*/ 262550 h 3331675"/>
              <a:gd name="connsiteX6" fmla="*/ 6817259 w 7396793"/>
              <a:gd name="connsiteY6" fmla="*/ 253497 h 3331675"/>
              <a:gd name="connsiteX7" fmla="*/ 6690510 w 7396793"/>
              <a:gd name="connsiteY7" fmla="*/ 244443 h 3331675"/>
              <a:gd name="connsiteX8" fmla="*/ 6627136 w 7396793"/>
              <a:gd name="connsiteY8" fmla="*/ 235390 h 3331675"/>
              <a:gd name="connsiteX9" fmla="*/ 6545655 w 7396793"/>
              <a:gd name="connsiteY9" fmla="*/ 226336 h 3331675"/>
              <a:gd name="connsiteX10" fmla="*/ 6437013 w 7396793"/>
              <a:gd name="connsiteY10" fmla="*/ 208229 h 3331675"/>
              <a:gd name="connsiteX11" fmla="*/ 5884752 w 7396793"/>
              <a:gd name="connsiteY11" fmla="*/ 144855 h 3331675"/>
              <a:gd name="connsiteX12" fmla="*/ 5567881 w 7396793"/>
              <a:gd name="connsiteY12" fmla="*/ 99588 h 3331675"/>
              <a:gd name="connsiteX13" fmla="*/ 4291342 w 7396793"/>
              <a:gd name="connsiteY13" fmla="*/ 90534 h 3331675"/>
              <a:gd name="connsiteX14" fmla="*/ 4155540 w 7396793"/>
              <a:gd name="connsiteY14" fmla="*/ 72427 h 3331675"/>
              <a:gd name="connsiteX15" fmla="*/ 4028792 w 7396793"/>
              <a:gd name="connsiteY15" fmla="*/ 63374 h 3331675"/>
              <a:gd name="connsiteX16" fmla="*/ 3874883 w 7396793"/>
              <a:gd name="connsiteY16" fmla="*/ 45267 h 3331675"/>
              <a:gd name="connsiteX17" fmla="*/ 1982708 w 7396793"/>
              <a:gd name="connsiteY17" fmla="*/ 36214 h 3331675"/>
              <a:gd name="connsiteX18" fmla="*/ 1774479 w 7396793"/>
              <a:gd name="connsiteY18" fmla="*/ 9053 h 3331675"/>
              <a:gd name="connsiteX19" fmla="*/ 1647730 w 7396793"/>
              <a:gd name="connsiteY19" fmla="*/ 0 h 3331675"/>
              <a:gd name="connsiteX20" fmla="*/ 1176950 w 7396793"/>
              <a:gd name="connsiteY20" fmla="*/ 9053 h 3331675"/>
              <a:gd name="connsiteX21" fmla="*/ 1104522 w 7396793"/>
              <a:gd name="connsiteY21" fmla="*/ 27160 h 3331675"/>
              <a:gd name="connsiteX22" fmla="*/ 995881 w 7396793"/>
              <a:gd name="connsiteY22" fmla="*/ 45267 h 3331675"/>
              <a:gd name="connsiteX23" fmla="*/ 742384 w 7396793"/>
              <a:gd name="connsiteY23" fmla="*/ 63374 h 3331675"/>
              <a:gd name="connsiteX24" fmla="*/ 642796 w 7396793"/>
              <a:gd name="connsiteY24" fmla="*/ 81481 h 3331675"/>
              <a:gd name="connsiteX25" fmla="*/ 597528 w 7396793"/>
              <a:gd name="connsiteY25" fmla="*/ 90534 h 3331675"/>
              <a:gd name="connsiteX26" fmla="*/ 561314 w 7396793"/>
              <a:gd name="connsiteY26" fmla="*/ 99588 h 3331675"/>
              <a:gd name="connsiteX27" fmla="*/ 506994 w 7396793"/>
              <a:gd name="connsiteY27" fmla="*/ 108641 h 3331675"/>
              <a:gd name="connsiteX28" fmla="*/ 425512 w 7396793"/>
              <a:gd name="connsiteY28" fmla="*/ 135802 h 3331675"/>
              <a:gd name="connsiteX29" fmla="*/ 398352 w 7396793"/>
              <a:gd name="connsiteY29" fmla="*/ 144855 h 3331675"/>
              <a:gd name="connsiteX30" fmla="*/ 371192 w 7396793"/>
              <a:gd name="connsiteY30" fmla="*/ 153909 h 3331675"/>
              <a:gd name="connsiteX31" fmla="*/ 307817 w 7396793"/>
              <a:gd name="connsiteY31" fmla="*/ 172015 h 3331675"/>
              <a:gd name="connsiteX32" fmla="*/ 217283 w 7396793"/>
              <a:gd name="connsiteY32" fmla="*/ 226336 h 3331675"/>
              <a:gd name="connsiteX33" fmla="*/ 190122 w 7396793"/>
              <a:gd name="connsiteY33" fmla="*/ 244443 h 3331675"/>
              <a:gd name="connsiteX34" fmla="*/ 153908 w 7396793"/>
              <a:gd name="connsiteY34" fmla="*/ 298764 h 3331675"/>
              <a:gd name="connsiteX35" fmla="*/ 135802 w 7396793"/>
              <a:gd name="connsiteY35" fmla="*/ 325924 h 3331675"/>
              <a:gd name="connsiteX36" fmla="*/ 108641 w 7396793"/>
              <a:gd name="connsiteY36" fmla="*/ 380245 h 3331675"/>
              <a:gd name="connsiteX37" fmla="*/ 99588 w 7396793"/>
              <a:gd name="connsiteY37" fmla="*/ 796705 h 3331675"/>
              <a:gd name="connsiteX38" fmla="*/ 72427 w 7396793"/>
              <a:gd name="connsiteY38" fmla="*/ 878186 h 3331675"/>
              <a:gd name="connsiteX39" fmla="*/ 54320 w 7396793"/>
              <a:gd name="connsiteY39" fmla="*/ 932507 h 3331675"/>
              <a:gd name="connsiteX40" fmla="*/ 45267 w 7396793"/>
              <a:gd name="connsiteY40" fmla="*/ 959667 h 3331675"/>
              <a:gd name="connsiteX41" fmla="*/ 27160 w 7396793"/>
              <a:gd name="connsiteY41" fmla="*/ 1023041 h 3331675"/>
              <a:gd name="connsiteX42" fmla="*/ 18107 w 7396793"/>
              <a:gd name="connsiteY42" fmla="*/ 1095469 h 3331675"/>
              <a:gd name="connsiteX43" fmla="*/ 0 w 7396793"/>
              <a:gd name="connsiteY43" fmla="*/ 1367073 h 3331675"/>
              <a:gd name="connsiteX44" fmla="*/ 9053 w 7396793"/>
              <a:gd name="connsiteY44" fmla="*/ 1638677 h 3331675"/>
              <a:gd name="connsiteX45" fmla="*/ 27160 w 7396793"/>
              <a:gd name="connsiteY45" fmla="*/ 1801639 h 3331675"/>
              <a:gd name="connsiteX46" fmla="*/ 36213 w 7396793"/>
              <a:gd name="connsiteY46" fmla="*/ 1955548 h 3331675"/>
              <a:gd name="connsiteX47" fmla="*/ 45267 w 7396793"/>
              <a:gd name="connsiteY47" fmla="*/ 1982709 h 3331675"/>
              <a:gd name="connsiteX48" fmla="*/ 54320 w 7396793"/>
              <a:gd name="connsiteY48" fmla="*/ 2046083 h 3331675"/>
              <a:gd name="connsiteX49" fmla="*/ 99588 w 7396793"/>
              <a:gd name="connsiteY49" fmla="*/ 2127564 h 3331675"/>
              <a:gd name="connsiteX50" fmla="*/ 117695 w 7396793"/>
              <a:gd name="connsiteY50" fmla="*/ 2154724 h 3331675"/>
              <a:gd name="connsiteX51" fmla="*/ 126748 w 7396793"/>
              <a:gd name="connsiteY51" fmla="*/ 2181885 h 3331675"/>
              <a:gd name="connsiteX52" fmla="*/ 153908 w 7396793"/>
              <a:gd name="connsiteY52" fmla="*/ 2199992 h 3331675"/>
              <a:gd name="connsiteX53" fmla="*/ 181069 w 7396793"/>
              <a:gd name="connsiteY53" fmla="*/ 2227152 h 3331675"/>
              <a:gd name="connsiteX54" fmla="*/ 226336 w 7396793"/>
              <a:gd name="connsiteY54" fmla="*/ 2263366 h 3331675"/>
              <a:gd name="connsiteX55" fmla="*/ 280657 w 7396793"/>
              <a:gd name="connsiteY55" fmla="*/ 2299580 h 3331675"/>
              <a:gd name="connsiteX56" fmla="*/ 371192 w 7396793"/>
              <a:gd name="connsiteY56" fmla="*/ 2353901 h 3331675"/>
              <a:gd name="connsiteX57" fmla="*/ 398352 w 7396793"/>
              <a:gd name="connsiteY57" fmla="*/ 2372008 h 3331675"/>
              <a:gd name="connsiteX58" fmla="*/ 452673 w 7396793"/>
              <a:gd name="connsiteY58" fmla="*/ 2390114 h 3331675"/>
              <a:gd name="connsiteX59" fmla="*/ 479833 w 7396793"/>
              <a:gd name="connsiteY59" fmla="*/ 2408221 h 3331675"/>
              <a:gd name="connsiteX60" fmla="*/ 543208 w 7396793"/>
              <a:gd name="connsiteY60" fmla="*/ 2426328 h 3331675"/>
              <a:gd name="connsiteX61" fmla="*/ 615635 w 7396793"/>
              <a:gd name="connsiteY61" fmla="*/ 2444435 h 3331675"/>
              <a:gd name="connsiteX62" fmla="*/ 651849 w 7396793"/>
              <a:gd name="connsiteY62" fmla="*/ 2462542 h 3331675"/>
              <a:gd name="connsiteX63" fmla="*/ 688063 w 7396793"/>
              <a:gd name="connsiteY63" fmla="*/ 2471596 h 3331675"/>
              <a:gd name="connsiteX64" fmla="*/ 715223 w 7396793"/>
              <a:gd name="connsiteY64" fmla="*/ 2480649 h 3331675"/>
              <a:gd name="connsiteX65" fmla="*/ 814811 w 7396793"/>
              <a:gd name="connsiteY65" fmla="*/ 2507810 h 3331675"/>
              <a:gd name="connsiteX66" fmla="*/ 841972 w 7396793"/>
              <a:gd name="connsiteY66" fmla="*/ 2525916 h 3331675"/>
              <a:gd name="connsiteX67" fmla="*/ 896293 w 7396793"/>
              <a:gd name="connsiteY67" fmla="*/ 2544023 h 3331675"/>
              <a:gd name="connsiteX68" fmla="*/ 923453 w 7396793"/>
              <a:gd name="connsiteY68" fmla="*/ 2562130 h 3331675"/>
              <a:gd name="connsiteX69" fmla="*/ 950613 w 7396793"/>
              <a:gd name="connsiteY69" fmla="*/ 2589291 h 3331675"/>
              <a:gd name="connsiteX70" fmla="*/ 1041148 w 7396793"/>
              <a:gd name="connsiteY70" fmla="*/ 2616451 h 3331675"/>
              <a:gd name="connsiteX71" fmla="*/ 1068308 w 7396793"/>
              <a:gd name="connsiteY71" fmla="*/ 2625505 h 3331675"/>
              <a:gd name="connsiteX72" fmla="*/ 1149790 w 7396793"/>
              <a:gd name="connsiteY72" fmla="*/ 2643612 h 3331675"/>
              <a:gd name="connsiteX73" fmla="*/ 1213164 w 7396793"/>
              <a:gd name="connsiteY73" fmla="*/ 2670772 h 3331675"/>
              <a:gd name="connsiteX74" fmla="*/ 1240324 w 7396793"/>
              <a:gd name="connsiteY74" fmla="*/ 2679825 h 3331675"/>
              <a:gd name="connsiteX75" fmla="*/ 1312752 w 7396793"/>
              <a:gd name="connsiteY75" fmla="*/ 2697932 h 3331675"/>
              <a:gd name="connsiteX76" fmla="*/ 1348966 w 7396793"/>
              <a:gd name="connsiteY76" fmla="*/ 2706986 h 3331675"/>
              <a:gd name="connsiteX77" fmla="*/ 1385180 w 7396793"/>
              <a:gd name="connsiteY77" fmla="*/ 2716039 h 3331675"/>
              <a:gd name="connsiteX78" fmla="*/ 1439501 w 7396793"/>
              <a:gd name="connsiteY78" fmla="*/ 2734146 h 3331675"/>
              <a:gd name="connsiteX79" fmla="*/ 1511928 w 7396793"/>
              <a:gd name="connsiteY79" fmla="*/ 2752253 h 3331675"/>
              <a:gd name="connsiteX80" fmla="*/ 1548142 w 7396793"/>
              <a:gd name="connsiteY80" fmla="*/ 2770360 h 3331675"/>
              <a:gd name="connsiteX81" fmla="*/ 1620570 w 7396793"/>
              <a:gd name="connsiteY81" fmla="*/ 2788467 h 3331675"/>
              <a:gd name="connsiteX82" fmla="*/ 1711105 w 7396793"/>
              <a:gd name="connsiteY82" fmla="*/ 2806574 h 3331675"/>
              <a:gd name="connsiteX83" fmla="*/ 1747318 w 7396793"/>
              <a:gd name="connsiteY83" fmla="*/ 2815627 h 3331675"/>
              <a:gd name="connsiteX84" fmla="*/ 1828800 w 7396793"/>
              <a:gd name="connsiteY84" fmla="*/ 2842788 h 3331675"/>
              <a:gd name="connsiteX85" fmla="*/ 1901227 w 7396793"/>
              <a:gd name="connsiteY85" fmla="*/ 2860895 h 3331675"/>
              <a:gd name="connsiteX86" fmla="*/ 1928388 w 7396793"/>
              <a:gd name="connsiteY86" fmla="*/ 2879002 h 3331675"/>
              <a:gd name="connsiteX87" fmla="*/ 1973655 w 7396793"/>
              <a:gd name="connsiteY87" fmla="*/ 2888055 h 3331675"/>
              <a:gd name="connsiteX88" fmla="*/ 2000815 w 7396793"/>
              <a:gd name="connsiteY88" fmla="*/ 2897109 h 3331675"/>
              <a:gd name="connsiteX89" fmla="*/ 2073243 w 7396793"/>
              <a:gd name="connsiteY89" fmla="*/ 2915215 h 3331675"/>
              <a:gd name="connsiteX90" fmla="*/ 2109457 w 7396793"/>
              <a:gd name="connsiteY90" fmla="*/ 2924269 h 3331675"/>
              <a:gd name="connsiteX91" fmla="*/ 2154724 w 7396793"/>
              <a:gd name="connsiteY91" fmla="*/ 2942376 h 3331675"/>
              <a:gd name="connsiteX92" fmla="*/ 2245259 w 7396793"/>
              <a:gd name="connsiteY92" fmla="*/ 2960483 h 3331675"/>
              <a:gd name="connsiteX93" fmla="*/ 2326740 w 7396793"/>
              <a:gd name="connsiteY93" fmla="*/ 2987643 h 3331675"/>
              <a:gd name="connsiteX94" fmla="*/ 2399168 w 7396793"/>
              <a:gd name="connsiteY94" fmla="*/ 3005750 h 3331675"/>
              <a:gd name="connsiteX95" fmla="*/ 2435382 w 7396793"/>
              <a:gd name="connsiteY95" fmla="*/ 3023857 h 3331675"/>
              <a:gd name="connsiteX96" fmla="*/ 2589291 w 7396793"/>
              <a:gd name="connsiteY96" fmla="*/ 3041964 h 3331675"/>
              <a:gd name="connsiteX97" fmla="*/ 2679825 w 7396793"/>
              <a:gd name="connsiteY97" fmla="*/ 3069124 h 3331675"/>
              <a:gd name="connsiteX98" fmla="*/ 2734146 w 7396793"/>
              <a:gd name="connsiteY98" fmla="*/ 3087231 h 3331675"/>
              <a:gd name="connsiteX99" fmla="*/ 2770360 w 7396793"/>
              <a:gd name="connsiteY99" fmla="*/ 3096285 h 3331675"/>
              <a:gd name="connsiteX100" fmla="*/ 2797520 w 7396793"/>
              <a:gd name="connsiteY100" fmla="*/ 3105338 h 3331675"/>
              <a:gd name="connsiteX101" fmla="*/ 2915215 w 7396793"/>
              <a:gd name="connsiteY101" fmla="*/ 3132499 h 3331675"/>
              <a:gd name="connsiteX102" fmla="*/ 2942376 w 7396793"/>
              <a:gd name="connsiteY102" fmla="*/ 3150606 h 3331675"/>
              <a:gd name="connsiteX103" fmla="*/ 3041964 w 7396793"/>
              <a:gd name="connsiteY103" fmla="*/ 3177766 h 3331675"/>
              <a:gd name="connsiteX104" fmla="*/ 3096285 w 7396793"/>
              <a:gd name="connsiteY104" fmla="*/ 3186819 h 3331675"/>
              <a:gd name="connsiteX105" fmla="*/ 3159659 w 7396793"/>
              <a:gd name="connsiteY105" fmla="*/ 3204926 h 3331675"/>
              <a:gd name="connsiteX106" fmla="*/ 3186819 w 7396793"/>
              <a:gd name="connsiteY106" fmla="*/ 3213980 h 3331675"/>
              <a:gd name="connsiteX107" fmla="*/ 3223033 w 7396793"/>
              <a:gd name="connsiteY107" fmla="*/ 3223033 h 3331675"/>
              <a:gd name="connsiteX108" fmla="*/ 3250194 w 7396793"/>
              <a:gd name="connsiteY108" fmla="*/ 3232087 h 3331675"/>
              <a:gd name="connsiteX109" fmla="*/ 3331675 w 7396793"/>
              <a:gd name="connsiteY109" fmla="*/ 3250194 h 3331675"/>
              <a:gd name="connsiteX110" fmla="*/ 3449370 w 7396793"/>
              <a:gd name="connsiteY110" fmla="*/ 3277354 h 3331675"/>
              <a:gd name="connsiteX111" fmla="*/ 3585172 w 7396793"/>
              <a:gd name="connsiteY111" fmla="*/ 3295461 h 3331675"/>
              <a:gd name="connsiteX112" fmla="*/ 3675707 w 7396793"/>
              <a:gd name="connsiteY112" fmla="*/ 3304514 h 3331675"/>
              <a:gd name="connsiteX113" fmla="*/ 3748134 w 7396793"/>
              <a:gd name="connsiteY113" fmla="*/ 3313568 h 3331675"/>
              <a:gd name="connsiteX114" fmla="*/ 4662534 w 7396793"/>
              <a:gd name="connsiteY114" fmla="*/ 3322621 h 3331675"/>
              <a:gd name="connsiteX115" fmla="*/ 6083928 w 7396793"/>
              <a:gd name="connsiteY115" fmla="*/ 3331675 h 3331675"/>
              <a:gd name="connsiteX116" fmla="*/ 6400800 w 7396793"/>
              <a:gd name="connsiteY116" fmla="*/ 3322621 h 3331675"/>
              <a:gd name="connsiteX117" fmla="*/ 6554708 w 7396793"/>
              <a:gd name="connsiteY117" fmla="*/ 3313568 h 3331675"/>
              <a:gd name="connsiteX118" fmla="*/ 6808206 w 7396793"/>
              <a:gd name="connsiteY118" fmla="*/ 3304514 h 3331675"/>
              <a:gd name="connsiteX119" fmla="*/ 6980221 w 7396793"/>
              <a:gd name="connsiteY119" fmla="*/ 3286408 h 3331675"/>
              <a:gd name="connsiteX120" fmla="*/ 7007382 w 7396793"/>
              <a:gd name="connsiteY120" fmla="*/ 3268301 h 3331675"/>
              <a:gd name="connsiteX121" fmla="*/ 7016435 w 7396793"/>
              <a:gd name="connsiteY121" fmla="*/ 3241140 h 3331675"/>
              <a:gd name="connsiteX122" fmla="*/ 7043596 w 7396793"/>
              <a:gd name="connsiteY122" fmla="*/ 3232087 h 3331675"/>
              <a:gd name="connsiteX123" fmla="*/ 7070756 w 7396793"/>
              <a:gd name="connsiteY123" fmla="*/ 3213980 h 3331675"/>
              <a:gd name="connsiteX124" fmla="*/ 7106970 w 7396793"/>
              <a:gd name="connsiteY124" fmla="*/ 3177766 h 3331675"/>
              <a:gd name="connsiteX125" fmla="*/ 7125077 w 7396793"/>
              <a:gd name="connsiteY125" fmla="*/ 3150606 h 3331675"/>
              <a:gd name="connsiteX126" fmla="*/ 7134130 w 7396793"/>
              <a:gd name="connsiteY126" fmla="*/ 3123445 h 3331675"/>
              <a:gd name="connsiteX127" fmla="*/ 7161291 w 7396793"/>
              <a:gd name="connsiteY127" fmla="*/ 3105338 h 3331675"/>
              <a:gd name="connsiteX128" fmla="*/ 7179398 w 7396793"/>
              <a:gd name="connsiteY128" fmla="*/ 3051017 h 3331675"/>
              <a:gd name="connsiteX129" fmla="*/ 7197505 w 7396793"/>
              <a:gd name="connsiteY129" fmla="*/ 3023857 h 3331675"/>
              <a:gd name="connsiteX130" fmla="*/ 7215611 w 7396793"/>
              <a:gd name="connsiteY130" fmla="*/ 2915215 h 3331675"/>
              <a:gd name="connsiteX131" fmla="*/ 7233718 w 7396793"/>
              <a:gd name="connsiteY131" fmla="*/ 2815627 h 3331675"/>
              <a:gd name="connsiteX132" fmla="*/ 7242772 w 7396793"/>
              <a:gd name="connsiteY132" fmla="*/ 2480649 h 3331675"/>
              <a:gd name="connsiteX133" fmla="*/ 7260879 w 7396793"/>
              <a:gd name="connsiteY133" fmla="*/ 2362954 h 3331675"/>
              <a:gd name="connsiteX134" fmla="*/ 7278986 w 7396793"/>
              <a:gd name="connsiteY134" fmla="*/ 2163778 h 3331675"/>
              <a:gd name="connsiteX135" fmla="*/ 7297093 w 7396793"/>
              <a:gd name="connsiteY135" fmla="*/ 2100404 h 3331675"/>
              <a:gd name="connsiteX136" fmla="*/ 7306146 w 7396793"/>
              <a:gd name="connsiteY136" fmla="*/ 2027976 h 3331675"/>
              <a:gd name="connsiteX137" fmla="*/ 7315200 w 7396793"/>
              <a:gd name="connsiteY137" fmla="*/ 1982709 h 3331675"/>
              <a:gd name="connsiteX138" fmla="*/ 7333307 w 7396793"/>
              <a:gd name="connsiteY138" fmla="*/ 1846907 h 3331675"/>
              <a:gd name="connsiteX139" fmla="*/ 7351413 w 7396793"/>
              <a:gd name="connsiteY139" fmla="*/ 1629623 h 3331675"/>
              <a:gd name="connsiteX140" fmla="*/ 7360467 w 7396793"/>
              <a:gd name="connsiteY140" fmla="*/ 1575303 h 3331675"/>
              <a:gd name="connsiteX141" fmla="*/ 7369520 w 7396793"/>
              <a:gd name="connsiteY141" fmla="*/ 1530035 h 3331675"/>
              <a:gd name="connsiteX142" fmla="*/ 7378574 w 7396793"/>
              <a:gd name="connsiteY142" fmla="*/ 1439501 h 3331675"/>
              <a:gd name="connsiteX143" fmla="*/ 7396681 w 7396793"/>
              <a:gd name="connsiteY143" fmla="*/ 1367073 h 3331675"/>
              <a:gd name="connsiteX144" fmla="*/ 7387483 w 7396793"/>
              <a:gd name="connsiteY144" fmla="*/ 1320740 h 3331675"/>
              <a:gd name="connsiteX145" fmla="*/ 7385449 w 7396793"/>
              <a:gd name="connsiteY145" fmla="*/ 1294645 h 3331675"/>
              <a:gd name="connsiteX146" fmla="*/ 7383996 w 7396793"/>
              <a:gd name="connsiteY146" fmla="*/ 1250103 h 3331675"/>
              <a:gd name="connsiteX147" fmla="*/ 7359548 w 7396793"/>
              <a:gd name="connsiteY147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106970 w 7396793"/>
              <a:gd name="connsiteY2" fmla="*/ 289711 h 3331675"/>
              <a:gd name="connsiteX3" fmla="*/ 7070756 w 7396793"/>
              <a:gd name="connsiteY3" fmla="*/ 280657 h 3331675"/>
              <a:gd name="connsiteX4" fmla="*/ 6880633 w 7396793"/>
              <a:gd name="connsiteY4" fmla="*/ 262550 h 3331675"/>
              <a:gd name="connsiteX5" fmla="*/ 6817259 w 7396793"/>
              <a:gd name="connsiteY5" fmla="*/ 253497 h 3331675"/>
              <a:gd name="connsiteX6" fmla="*/ 6690510 w 7396793"/>
              <a:gd name="connsiteY6" fmla="*/ 244443 h 3331675"/>
              <a:gd name="connsiteX7" fmla="*/ 6627136 w 7396793"/>
              <a:gd name="connsiteY7" fmla="*/ 235390 h 3331675"/>
              <a:gd name="connsiteX8" fmla="*/ 6545655 w 7396793"/>
              <a:gd name="connsiteY8" fmla="*/ 226336 h 3331675"/>
              <a:gd name="connsiteX9" fmla="*/ 6437013 w 7396793"/>
              <a:gd name="connsiteY9" fmla="*/ 208229 h 3331675"/>
              <a:gd name="connsiteX10" fmla="*/ 5884752 w 7396793"/>
              <a:gd name="connsiteY10" fmla="*/ 144855 h 3331675"/>
              <a:gd name="connsiteX11" fmla="*/ 5567881 w 7396793"/>
              <a:gd name="connsiteY11" fmla="*/ 99588 h 3331675"/>
              <a:gd name="connsiteX12" fmla="*/ 4291342 w 7396793"/>
              <a:gd name="connsiteY12" fmla="*/ 90534 h 3331675"/>
              <a:gd name="connsiteX13" fmla="*/ 4155540 w 7396793"/>
              <a:gd name="connsiteY13" fmla="*/ 72427 h 3331675"/>
              <a:gd name="connsiteX14" fmla="*/ 4028792 w 7396793"/>
              <a:gd name="connsiteY14" fmla="*/ 63374 h 3331675"/>
              <a:gd name="connsiteX15" fmla="*/ 3874883 w 7396793"/>
              <a:gd name="connsiteY15" fmla="*/ 45267 h 3331675"/>
              <a:gd name="connsiteX16" fmla="*/ 1982708 w 7396793"/>
              <a:gd name="connsiteY16" fmla="*/ 36214 h 3331675"/>
              <a:gd name="connsiteX17" fmla="*/ 1774479 w 7396793"/>
              <a:gd name="connsiteY17" fmla="*/ 9053 h 3331675"/>
              <a:gd name="connsiteX18" fmla="*/ 1647730 w 7396793"/>
              <a:gd name="connsiteY18" fmla="*/ 0 h 3331675"/>
              <a:gd name="connsiteX19" fmla="*/ 1176950 w 7396793"/>
              <a:gd name="connsiteY19" fmla="*/ 9053 h 3331675"/>
              <a:gd name="connsiteX20" fmla="*/ 1104522 w 7396793"/>
              <a:gd name="connsiteY20" fmla="*/ 27160 h 3331675"/>
              <a:gd name="connsiteX21" fmla="*/ 995881 w 7396793"/>
              <a:gd name="connsiteY21" fmla="*/ 45267 h 3331675"/>
              <a:gd name="connsiteX22" fmla="*/ 742384 w 7396793"/>
              <a:gd name="connsiteY22" fmla="*/ 63374 h 3331675"/>
              <a:gd name="connsiteX23" fmla="*/ 642796 w 7396793"/>
              <a:gd name="connsiteY23" fmla="*/ 81481 h 3331675"/>
              <a:gd name="connsiteX24" fmla="*/ 597528 w 7396793"/>
              <a:gd name="connsiteY24" fmla="*/ 90534 h 3331675"/>
              <a:gd name="connsiteX25" fmla="*/ 561314 w 7396793"/>
              <a:gd name="connsiteY25" fmla="*/ 99588 h 3331675"/>
              <a:gd name="connsiteX26" fmla="*/ 506994 w 7396793"/>
              <a:gd name="connsiteY26" fmla="*/ 108641 h 3331675"/>
              <a:gd name="connsiteX27" fmla="*/ 425512 w 7396793"/>
              <a:gd name="connsiteY27" fmla="*/ 135802 h 3331675"/>
              <a:gd name="connsiteX28" fmla="*/ 398352 w 7396793"/>
              <a:gd name="connsiteY28" fmla="*/ 144855 h 3331675"/>
              <a:gd name="connsiteX29" fmla="*/ 371192 w 7396793"/>
              <a:gd name="connsiteY29" fmla="*/ 153909 h 3331675"/>
              <a:gd name="connsiteX30" fmla="*/ 307817 w 7396793"/>
              <a:gd name="connsiteY30" fmla="*/ 172015 h 3331675"/>
              <a:gd name="connsiteX31" fmla="*/ 217283 w 7396793"/>
              <a:gd name="connsiteY31" fmla="*/ 226336 h 3331675"/>
              <a:gd name="connsiteX32" fmla="*/ 190122 w 7396793"/>
              <a:gd name="connsiteY32" fmla="*/ 244443 h 3331675"/>
              <a:gd name="connsiteX33" fmla="*/ 153908 w 7396793"/>
              <a:gd name="connsiteY33" fmla="*/ 298764 h 3331675"/>
              <a:gd name="connsiteX34" fmla="*/ 135802 w 7396793"/>
              <a:gd name="connsiteY34" fmla="*/ 325924 h 3331675"/>
              <a:gd name="connsiteX35" fmla="*/ 108641 w 7396793"/>
              <a:gd name="connsiteY35" fmla="*/ 380245 h 3331675"/>
              <a:gd name="connsiteX36" fmla="*/ 99588 w 7396793"/>
              <a:gd name="connsiteY36" fmla="*/ 796705 h 3331675"/>
              <a:gd name="connsiteX37" fmla="*/ 72427 w 7396793"/>
              <a:gd name="connsiteY37" fmla="*/ 878186 h 3331675"/>
              <a:gd name="connsiteX38" fmla="*/ 54320 w 7396793"/>
              <a:gd name="connsiteY38" fmla="*/ 932507 h 3331675"/>
              <a:gd name="connsiteX39" fmla="*/ 45267 w 7396793"/>
              <a:gd name="connsiteY39" fmla="*/ 959667 h 3331675"/>
              <a:gd name="connsiteX40" fmla="*/ 27160 w 7396793"/>
              <a:gd name="connsiteY40" fmla="*/ 1023041 h 3331675"/>
              <a:gd name="connsiteX41" fmla="*/ 18107 w 7396793"/>
              <a:gd name="connsiteY41" fmla="*/ 1095469 h 3331675"/>
              <a:gd name="connsiteX42" fmla="*/ 0 w 7396793"/>
              <a:gd name="connsiteY42" fmla="*/ 1367073 h 3331675"/>
              <a:gd name="connsiteX43" fmla="*/ 9053 w 7396793"/>
              <a:gd name="connsiteY43" fmla="*/ 1638677 h 3331675"/>
              <a:gd name="connsiteX44" fmla="*/ 27160 w 7396793"/>
              <a:gd name="connsiteY44" fmla="*/ 1801639 h 3331675"/>
              <a:gd name="connsiteX45" fmla="*/ 36213 w 7396793"/>
              <a:gd name="connsiteY45" fmla="*/ 1955548 h 3331675"/>
              <a:gd name="connsiteX46" fmla="*/ 45267 w 7396793"/>
              <a:gd name="connsiteY46" fmla="*/ 1982709 h 3331675"/>
              <a:gd name="connsiteX47" fmla="*/ 54320 w 7396793"/>
              <a:gd name="connsiteY47" fmla="*/ 2046083 h 3331675"/>
              <a:gd name="connsiteX48" fmla="*/ 99588 w 7396793"/>
              <a:gd name="connsiteY48" fmla="*/ 2127564 h 3331675"/>
              <a:gd name="connsiteX49" fmla="*/ 117695 w 7396793"/>
              <a:gd name="connsiteY49" fmla="*/ 2154724 h 3331675"/>
              <a:gd name="connsiteX50" fmla="*/ 126748 w 7396793"/>
              <a:gd name="connsiteY50" fmla="*/ 2181885 h 3331675"/>
              <a:gd name="connsiteX51" fmla="*/ 153908 w 7396793"/>
              <a:gd name="connsiteY51" fmla="*/ 2199992 h 3331675"/>
              <a:gd name="connsiteX52" fmla="*/ 181069 w 7396793"/>
              <a:gd name="connsiteY52" fmla="*/ 2227152 h 3331675"/>
              <a:gd name="connsiteX53" fmla="*/ 226336 w 7396793"/>
              <a:gd name="connsiteY53" fmla="*/ 2263366 h 3331675"/>
              <a:gd name="connsiteX54" fmla="*/ 280657 w 7396793"/>
              <a:gd name="connsiteY54" fmla="*/ 2299580 h 3331675"/>
              <a:gd name="connsiteX55" fmla="*/ 371192 w 7396793"/>
              <a:gd name="connsiteY55" fmla="*/ 2353901 h 3331675"/>
              <a:gd name="connsiteX56" fmla="*/ 398352 w 7396793"/>
              <a:gd name="connsiteY56" fmla="*/ 2372008 h 3331675"/>
              <a:gd name="connsiteX57" fmla="*/ 452673 w 7396793"/>
              <a:gd name="connsiteY57" fmla="*/ 2390114 h 3331675"/>
              <a:gd name="connsiteX58" fmla="*/ 479833 w 7396793"/>
              <a:gd name="connsiteY58" fmla="*/ 2408221 h 3331675"/>
              <a:gd name="connsiteX59" fmla="*/ 543208 w 7396793"/>
              <a:gd name="connsiteY59" fmla="*/ 2426328 h 3331675"/>
              <a:gd name="connsiteX60" fmla="*/ 615635 w 7396793"/>
              <a:gd name="connsiteY60" fmla="*/ 2444435 h 3331675"/>
              <a:gd name="connsiteX61" fmla="*/ 651849 w 7396793"/>
              <a:gd name="connsiteY61" fmla="*/ 2462542 h 3331675"/>
              <a:gd name="connsiteX62" fmla="*/ 688063 w 7396793"/>
              <a:gd name="connsiteY62" fmla="*/ 2471596 h 3331675"/>
              <a:gd name="connsiteX63" fmla="*/ 715223 w 7396793"/>
              <a:gd name="connsiteY63" fmla="*/ 2480649 h 3331675"/>
              <a:gd name="connsiteX64" fmla="*/ 814811 w 7396793"/>
              <a:gd name="connsiteY64" fmla="*/ 2507810 h 3331675"/>
              <a:gd name="connsiteX65" fmla="*/ 841972 w 7396793"/>
              <a:gd name="connsiteY65" fmla="*/ 2525916 h 3331675"/>
              <a:gd name="connsiteX66" fmla="*/ 896293 w 7396793"/>
              <a:gd name="connsiteY66" fmla="*/ 2544023 h 3331675"/>
              <a:gd name="connsiteX67" fmla="*/ 923453 w 7396793"/>
              <a:gd name="connsiteY67" fmla="*/ 2562130 h 3331675"/>
              <a:gd name="connsiteX68" fmla="*/ 950613 w 7396793"/>
              <a:gd name="connsiteY68" fmla="*/ 2589291 h 3331675"/>
              <a:gd name="connsiteX69" fmla="*/ 1041148 w 7396793"/>
              <a:gd name="connsiteY69" fmla="*/ 2616451 h 3331675"/>
              <a:gd name="connsiteX70" fmla="*/ 1068308 w 7396793"/>
              <a:gd name="connsiteY70" fmla="*/ 2625505 h 3331675"/>
              <a:gd name="connsiteX71" fmla="*/ 1149790 w 7396793"/>
              <a:gd name="connsiteY71" fmla="*/ 2643612 h 3331675"/>
              <a:gd name="connsiteX72" fmla="*/ 1213164 w 7396793"/>
              <a:gd name="connsiteY72" fmla="*/ 2670772 h 3331675"/>
              <a:gd name="connsiteX73" fmla="*/ 1240324 w 7396793"/>
              <a:gd name="connsiteY73" fmla="*/ 2679825 h 3331675"/>
              <a:gd name="connsiteX74" fmla="*/ 1312752 w 7396793"/>
              <a:gd name="connsiteY74" fmla="*/ 2697932 h 3331675"/>
              <a:gd name="connsiteX75" fmla="*/ 1348966 w 7396793"/>
              <a:gd name="connsiteY75" fmla="*/ 2706986 h 3331675"/>
              <a:gd name="connsiteX76" fmla="*/ 1385180 w 7396793"/>
              <a:gd name="connsiteY76" fmla="*/ 2716039 h 3331675"/>
              <a:gd name="connsiteX77" fmla="*/ 1439501 w 7396793"/>
              <a:gd name="connsiteY77" fmla="*/ 2734146 h 3331675"/>
              <a:gd name="connsiteX78" fmla="*/ 1511928 w 7396793"/>
              <a:gd name="connsiteY78" fmla="*/ 2752253 h 3331675"/>
              <a:gd name="connsiteX79" fmla="*/ 1548142 w 7396793"/>
              <a:gd name="connsiteY79" fmla="*/ 2770360 h 3331675"/>
              <a:gd name="connsiteX80" fmla="*/ 1620570 w 7396793"/>
              <a:gd name="connsiteY80" fmla="*/ 2788467 h 3331675"/>
              <a:gd name="connsiteX81" fmla="*/ 1711105 w 7396793"/>
              <a:gd name="connsiteY81" fmla="*/ 2806574 h 3331675"/>
              <a:gd name="connsiteX82" fmla="*/ 1747318 w 7396793"/>
              <a:gd name="connsiteY82" fmla="*/ 2815627 h 3331675"/>
              <a:gd name="connsiteX83" fmla="*/ 1828800 w 7396793"/>
              <a:gd name="connsiteY83" fmla="*/ 2842788 h 3331675"/>
              <a:gd name="connsiteX84" fmla="*/ 1901227 w 7396793"/>
              <a:gd name="connsiteY84" fmla="*/ 2860895 h 3331675"/>
              <a:gd name="connsiteX85" fmla="*/ 1928388 w 7396793"/>
              <a:gd name="connsiteY85" fmla="*/ 2879002 h 3331675"/>
              <a:gd name="connsiteX86" fmla="*/ 1973655 w 7396793"/>
              <a:gd name="connsiteY86" fmla="*/ 2888055 h 3331675"/>
              <a:gd name="connsiteX87" fmla="*/ 2000815 w 7396793"/>
              <a:gd name="connsiteY87" fmla="*/ 2897109 h 3331675"/>
              <a:gd name="connsiteX88" fmla="*/ 2073243 w 7396793"/>
              <a:gd name="connsiteY88" fmla="*/ 2915215 h 3331675"/>
              <a:gd name="connsiteX89" fmla="*/ 2109457 w 7396793"/>
              <a:gd name="connsiteY89" fmla="*/ 2924269 h 3331675"/>
              <a:gd name="connsiteX90" fmla="*/ 2154724 w 7396793"/>
              <a:gd name="connsiteY90" fmla="*/ 2942376 h 3331675"/>
              <a:gd name="connsiteX91" fmla="*/ 2245259 w 7396793"/>
              <a:gd name="connsiteY91" fmla="*/ 2960483 h 3331675"/>
              <a:gd name="connsiteX92" fmla="*/ 2326740 w 7396793"/>
              <a:gd name="connsiteY92" fmla="*/ 2987643 h 3331675"/>
              <a:gd name="connsiteX93" fmla="*/ 2399168 w 7396793"/>
              <a:gd name="connsiteY93" fmla="*/ 3005750 h 3331675"/>
              <a:gd name="connsiteX94" fmla="*/ 2435382 w 7396793"/>
              <a:gd name="connsiteY94" fmla="*/ 3023857 h 3331675"/>
              <a:gd name="connsiteX95" fmla="*/ 2589291 w 7396793"/>
              <a:gd name="connsiteY95" fmla="*/ 3041964 h 3331675"/>
              <a:gd name="connsiteX96" fmla="*/ 2679825 w 7396793"/>
              <a:gd name="connsiteY96" fmla="*/ 3069124 h 3331675"/>
              <a:gd name="connsiteX97" fmla="*/ 2734146 w 7396793"/>
              <a:gd name="connsiteY97" fmla="*/ 3087231 h 3331675"/>
              <a:gd name="connsiteX98" fmla="*/ 2770360 w 7396793"/>
              <a:gd name="connsiteY98" fmla="*/ 3096285 h 3331675"/>
              <a:gd name="connsiteX99" fmla="*/ 2797520 w 7396793"/>
              <a:gd name="connsiteY99" fmla="*/ 3105338 h 3331675"/>
              <a:gd name="connsiteX100" fmla="*/ 2915215 w 7396793"/>
              <a:gd name="connsiteY100" fmla="*/ 3132499 h 3331675"/>
              <a:gd name="connsiteX101" fmla="*/ 2942376 w 7396793"/>
              <a:gd name="connsiteY101" fmla="*/ 3150606 h 3331675"/>
              <a:gd name="connsiteX102" fmla="*/ 3041964 w 7396793"/>
              <a:gd name="connsiteY102" fmla="*/ 3177766 h 3331675"/>
              <a:gd name="connsiteX103" fmla="*/ 3096285 w 7396793"/>
              <a:gd name="connsiteY103" fmla="*/ 3186819 h 3331675"/>
              <a:gd name="connsiteX104" fmla="*/ 3159659 w 7396793"/>
              <a:gd name="connsiteY104" fmla="*/ 3204926 h 3331675"/>
              <a:gd name="connsiteX105" fmla="*/ 3186819 w 7396793"/>
              <a:gd name="connsiteY105" fmla="*/ 3213980 h 3331675"/>
              <a:gd name="connsiteX106" fmla="*/ 3223033 w 7396793"/>
              <a:gd name="connsiteY106" fmla="*/ 3223033 h 3331675"/>
              <a:gd name="connsiteX107" fmla="*/ 3250194 w 7396793"/>
              <a:gd name="connsiteY107" fmla="*/ 3232087 h 3331675"/>
              <a:gd name="connsiteX108" fmla="*/ 3331675 w 7396793"/>
              <a:gd name="connsiteY108" fmla="*/ 3250194 h 3331675"/>
              <a:gd name="connsiteX109" fmla="*/ 3449370 w 7396793"/>
              <a:gd name="connsiteY109" fmla="*/ 3277354 h 3331675"/>
              <a:gd name="connsiteX110" fmla="*/ 3585172 w 7396793"/>
              <a:gd name="connsiteY110" fmla="*/ 3295461 h 3331675"/>
              <a:gd name="connsiteX111" fmla="*/ 3675707 w 7396793"/>
              <a:gd name="connsiteY111" fmla="*/ 3304514 h 3331675"/>
              <a:gd name="connsiteX112" fmla="*/ 3748134 w 7396793"/>
              <a:gd name="connsiteY112" fmla="*/ 3313568 h 3331675"/>
              <a:gd name="connsiteX113" fmla="*/ 4662534 w 7396793"/>
              <a:gd name="connsiteY113" fmla="*/ 3322621 h 3331675"/>
              <a:gd name="connsiteX114" fmla="*/ 6083928 w 7396793"/>
              <a:gd name="connsiteY114" fmla="*/ 3331675 h 3331675"/>
              <a:gd name="connsiteX115" fmla="*/ 6400800 w 7396793"/>
              <a:gd name="connsiteY115" fmla="*/ 3322621 h 3331675"/>
              <a:gd name="connsiteX116" fmla="*/ 6554708 w 7396793"/>
              <a:gd name="connsiteY116" fmla="*/ 3313568 h 3331675"/>
              <a:gd name="connsiteX117" fmla="*/ 6808206 w 7396793"/>
              <a:gd name="connsiteY117" fmla="*/ 3304514 h 3331675"/>
              <a:gd name="connsiteX118" fmla="*/ 6980221 w 7396793"/>
              <a:gd name="connsiteY118" fmla="*/ 3286408 h 3331675"/>
              <a:gd name="connsiteX119" fmla="*/ 7007382 w 7396793"/>
              <a:gd name="connsiteY119" fmla="*/ 3268301 h 3331675"/>
              <a:gd name="connsiteX120" fmla="*/ 7016435 w 7396793"/>
              <a:gd name="connsiteY120" fmla="*/ 3241140 h 3331675"/>
              <a:gd name="connsiteX121" fmla="*/ 7043596 w 7396793"/>
              <a:gd name="connsiteY121" fmla="*/ 3232087 h 3331675"/>
              <a:gd name="connsiteX122" fmla="*/ 7070756 w 7396793"/>
              <a:gd name="connsiteY122" fmla="*/ 3213980 h 3331675"/>
              <a:gd name="connsiteX123" fmla="*/ 7106970 w 7396793"/>
              <a:gd name="connsiteY123" fmla="*/ 3177766 h 3331675"/>
              <a:gd name="connsiteX124" fmla="*/ 7125077 w 7396793"/>
              <a:gd name="connsiteY124" fmla="*/ 3150606 h 3331675"/>
              <a:gd name="connsiteX125" fmla="*/ 7134130 w 7396793"/>
              <a:gd name="connsiteY125" fmla="*/ 3123445 h 3331675"/>
              <a:gd name="connsiteX126" fmla="*/ 7161291 w 7396793"/>
              <a:gd name="connsiteY126" fmla="*/ 3105338 h 3331675"/>
              <a:gd name="connsiteX127" fmla="*/ 7179398 w 7396793"/>
              <a:gd name="connsiteY127" fmla="*/ 3051017 h 3331675"/>
              <a:gd name="connsiteX128" fmla="*/ 7197505 w 7396793"/>
              <a:gd name="connsiteY128" fmla="*/ 3023857 h 3331675"/>
              <a:gd name="connsiteX129" fmla="*/ 7215611 w 7396793"/>
              <a:gd name="connsiteY129" fmla="*/ 2915215 h 3331675"/>
              <a:gd name="connsiteX130" fmla="*/ 7233718 w 7396793"/>
              <a:gd name="connsiteY130" fmla="*/ 2815627 h 3331675"/>
              <a:gd name="connsiteX131" fmla="*/ 7242772 w 7396793"/>
              <a:gd name="connsiteY131" fmla="*/ 2480649 h 3331675"/>
              <a:gd name="connsiteX132" fmla="*/ 7260879 w 7396793"/>
              <a:gd name="connsiteY132" fmla="*/ 2362954 h 3331675"/>
              <a:gd name="connsiteX133" fmla="*/ 7278986 w 7396793"/>
              <a:gd name="connsiteY133" fmla="*/ 2163778 h 3331675"/>
              <a:gd name="connsiteX134" fmla="*/ 7297093 w 7396793"/>
              <a:gd name="connsiteY134" fmla="*/ 2100404 h 3331675"/>
              <a:gd name="connsiteX135" fmla="*/ 7306146 w 7396793"/>
              <a:gd name="connsiteY135" fmla="*/ 2027976 h 3331675"/>
              <a:gd name="connsiteX136" fmla="*/ 7315200 w 7396793"/>
              <a:gd name="connsiteY136" fmla="*/ 1982709 h 3331675"/>
              <a:gd name="connsiteX137" fmla="*/ 7333307 w 7396793"/>
              <a:gd name="connsiteY137" fmla="*/ 1846907 h 3331675"/>
              <a:gd name="connsiteX138" fmla="*/ 7351413 w 7396793"/>
              <a:gd name="connsiteY138" fmla="*/ 1629623 h 3331675"/>
              <a:gd name="connsiteX139" fmla="*/ 7360467 w 7396793"/>
              <a:gd name="connsiteY139" fmla="*/ 1575303 h 3331675"/>
              <a:gd name="connsiteX140" fmla="*/ 7369520 w 7396793"/>
              <a:gd name="connsiteY140" fmla="*/ 1530035 h 3331675"/>
              <a:gd name="connsiteX141" fmla="*/ 7378574 w 7396793"/>
              <a:gd name="connsiteY141" fmla="*/ 1439501 h 3331675"/>
              <a:gd name="connsiteX142" fmla="*/ 7396681 w 7396793"/>
              <a:gd name="connsiteY142" fmla="*/ 1367073 h 3331675"/>
              <a:gd name="connsiteX143" fmla="*/ 7387483 w 7396793"/>
              <a:gd name="connsiteY143" fmla="*/ 1320740 h 3331675"/>
              <a:gd name="connsiteX144" fmla="*/ 7385449 w 7396793"/>
              <a:gd name="connsiteY144" fmla="*/ 1294645 h 3331675"/>
              <a:gd name="connsiteX145" fmla="*/ 7383996 w 7396793"/>
              <a:gd name="connsiteY145" fmla="*/ 1250103 h 3331675"/>
              <a:gd name="connsiteX146" fmla="*/ 7359548 w 7396793"/>
              <a:gd name="connsiteY146" fmla="*/ 543934 h 3331675"/>
              <a:gd name="connsiteX0" fmla="*/ 7359548 w 7396793"/>
              <a:gd name="connsiteY0" fmla="*/ 543934 h 3331675"/>
              <a:gd name="connsiteX1" fmla="*/ 7106970 w 7396793"/>
              <a:gd name="connsiteY1" fmla="*/ 289711 h 3331675"/>
              <a:gd name="connsiteX2" fmla="*/ 7070756 w 7396793"/>
              <a:gd name="connsiteY2" fmla="*/ 280657 h 3331675"/>
              <a:gd name="connsiteX3" fmla="*/ 6880633 w 7396793"/>
              <a:gd name="connsiteY3" fmla="*/ 262550 h 3331675"/>
              <a:gd name="connsiteX4" fmla="*/ 6817259 w 7396793"/>
              <a:gd name="connsiteY4" fmla="*/ 253497 h 3331675"/>
              <a:gd name="connsiteX5" fmla="*/ 6690510 w 7396793"/>
              <a:gd name="connsiteY5" fmla="*/ 244443 h 3331675"/>
              <a:gd name="connsiteX6" fmla="*/ 6627136 w 7396793"/>
              <a:gd name="connsiteY6" fmla="*/ 235390 h 3331675"/>
              <a:gd name="connsiteX7" fmla="*/ 6545655 w 7396793"/>
              <a:gd name="connsiteY7" fmla="*/ 226336 h 3331675"/>
              <a:gd name="connsiteX8" fmla="*/ 6437013 w 7396793"/>
              <a:gd name="connsiteY8" fmla="*/ 208229 h 3331675"/>
              <a:gd name="connsiteX9" fmla="*/ 5884752 w 7396793"/>
              <a:gd name="connsiteY9" fmla="*/ 144855 h 3331675"/>
              <a:gd name="connsiteX10" fmla="*/ 5567881 w 7396793"/>
              <a:gd name="connsiteY10" fmla="*/ 99588 h 3331675"/>
              <a:gd name="connsiteX11" fmla="*/ 4291342 w 7396793"/>
              <a:gd name="connsiteY11" fmla="*/ 90534 h 3331675"/>
              <a:gd name="connsiteX12" fmla="*/ 4155540 w 7396793"/>
              <a:gd name="connsiteY12" fmla="*/ 72427 h 3331675"/>
              <a:gd name="connsiteX13" fmla="*/ 4028792 w 7396793"/>
              <a:gd name="connsiteY13" fmla="*/ 63374 h 3331675"/>
              <a:gd name="connsiteX14" fmla="*/ 3874883 w 7396793"/>
              <a:gd name="connsiteY14" fmla="*/ 45267 h 3331675"/>
              <a:gd name="connsiteX15" fmla="*/ 1982708 w 7396793"/>
              <a:gd name="connsiteY15" fmla="*/ 36214 h 3331675"/>
              <a:gd name="connsiteX16" fmla="*/ 1774479 w 7396793"/>
              <a:gd name="connsiteY16" fmla="*/ 9053 h 3331675"/>
              <a:gd name="connsiteX17" fmla="*/ 1647730 w 7396793"/>
              <a:gd name="connsiteY17" fmla="*/ 0 h 3331675"/>
              <a:gd name="connsiteX18" fmla="*/ 1176950 w 7396793"/>
              <a:gd name="connsiteY18" fmla="*/ 9053 h 3331675"/>
              <a:gd name="connsiteX19" fmla="*/ 1104522 w 7396793"/>
              <a:gd name="connsiteY19" fmla="*/ 27160 h 3331675"/>
              <a:gd name="connsiteX20" fmla="*/ 995881 w 7396793"/>
              <a:gd name="connsiteY20" fmla="*/ 45267 h 3331675"/>
              <a:gd name="connsiteX21" fmla="*/ 742384 w 7396793"/>
              <a:gd name="connsiteY21" fmla="*/ 63374 h 3331675"/>
              <a:gd name="connsiteX22" fmla="*/ 642796 w 7396793"/>
              <a:gd name="connsiteY22" fmla="*/ 81481 h 3331675"/>
              <a:gd name="connsiteX23" fmla="*/ 597528 w 7396793"/>
              <a:gd name="connsiteY23" fmla="*/ 90534 h 3331675"/>
              <a:gd name="connsiteX24" fmla="*/ 561314 w 7396793"/>
              <a:gd name="connsiteY24" fmla="*/ 99588 h 3331675"/>
              <a:gd name="connsiteX25" fmla="*/ 506994 w 7396793"/>
              <a:gd name="connsiteY25" fmla="*/ 108641 h 3331675"/>
              <a:gd name="connsiteX26" fmla="*/ 425512 w 7396793"/>
              <a:gd name="connsiteY26" fmla="*/ 135802 h 3331675"/>
              <a:gd name="connsiteX27" fmla="*/ 398352 w 7396793"/>
              <a:gd name="connsiteY27" fmla="*/ 144855 h 3331675"/>
              <a:gd name="connsiteX28" fmla="*/ 371192 w 7396793"/>
              <a:gd name="connsiteY28" fmla="*/ 153909 h 3331675"/>
              <a:gd name="connsiteX29" fmla="*/ 307817 w 7396793"/>
              <a:gd name="connsiteY29" fmla="*/ 172015 h 3331675"/>
              <a:gd name="connsiteX30" fmla="*/ 217283 w 7396793"/>
              <a:gd name="connsiteY30" fmla="*/ 226336 h 3331675"/>
              <a:gd name="connsiteX31" fmla="*/ 190122 w 7396793"/>
              <a:gd name="connsiteY31" fmla="*/ 244443 h 3331675"/>
              <a:gd name="connsiteX32" fmla="*/ 153908 w 7396793"/>
              <a:gd name="connsiteY32" fmla="*/ 298764 h 3331675"/>
              <a:gd name="connsiteX33" fmla="*/ 135802 w 7396793"/>
              <a:gd name="connsiteY33" fmla="*/ 325924 h 3331675"/>
              <a:gd name="connsiteX34" fmla="*/ 108641 w 7396793"/>
              <a:gd name="connsiteY34" fmla="*/ 380245 h 3331675"/>
              <a:gd name="connsiteX35" fmla="*/ 99588 w 7396793"/>
              <a:gd name="connsiteY35" fmla="*/ 796705 h 3331675"/>
              <a:gd name="connsiteX36" fmla="*/ 72427 w 7396793"/>
              <a:gd name="connsiteY36" fmla="*/ 878186 h 3331675"/>
              <a:gd name="connsiteX37" fmla="*/ 54320 w 7396793"/>
              <a:gd name="connsiteY37" fmla="*/ 932507 h 3331675"/>
              <a:gd name="connsiteX38" fmla="*/ 45267 w 7396793"/>
              <a:gd name="connsiteY38" fmla="*/ 959667 h 3331675"/>
              <a:gd name="connsiteX39" fmla="*/ 27160 w 7396793"/>
              <a:gd name="connsiteY39" fmla="*/ 1023041 h 3331675"/>
              <a:gd name="connsiteX40" fmla="*/ 18107 w 7396793"/>
              <a:gd name="connsiteY40" fmla="*/ 1095469 h 3331675"/>
              <a:gd name="connsiteX41" fmla="*/ 0 w 7396793"/>
              <a:gd name="connsiteY41" fmla="*/ 1367073 h 3331675"/>
              <a:gd name="connsiteX42" fmla="*/ 9053 w 7396793"/>
              <a:gd name="connsiteY42" fmla="*/ 1638677 h 3331675"/>
              <a:gd name="connsiteX43" fmla="*/ 27160 w 7396793"/>
              <a:gd name="connsiteY43" fmla="*/ 1801639 h 3331675"/>
              <a:gd name="connsiteX44" fmla="*/ 36213 w 7396793"/>
              <a:gd name="connsiteY44" fmla="*/ 1955548 h 3331675"/>
              <a:gd name="connsiteX45" fmla="*/ 45267 w 7396793"/>
              <a:gd name="connsiteY45" fmla="*/ 1982709 h 3331675"/>
              <a:gd name="connsiteX46" fmla="*/ 54320 w 7396793"/>
              <a:gd name="connsiteY46" fmla="*/ 2046083 h 3331675"/>
              <a:gd name="connsiteX47" fmla="*/ 99588 w 7396793"/>
              <a:gd name="connsiteY47" fmla="*/ 2127564 h 3331675"/>
              <a:gd name="connsiteX48" fmla="*/ 117695 w 7396793"/>
              <a:gd name="connsiteY48" fmla="*/ 2154724 h 3331675"/>
              <a:gd name="connsiteX49" fmla="*/ 126748 w 7396793"/>
              <a:gd name="connsiteY49" fmla="*/ 2181885 h 3331675"/>
              <a:gd name="connsiteX50" fmla="*/ 153908 w 7396793"/>
              <a:gd name="connsiteY50" fmla="*/ 2199992 h 3331675"/>
              <a:gd name="connsiteX51" fmla="*/ 181069 w 7396793"/>
              <a:gd name="connsiteY51" fmla="*/ 2227152 h 3331675"/>
              <a:gd name="connsiteX52" fmla="*/ 226336 w 7396793"/>
              <a:gd name="connsiteY52" fmla="*/ 2263366 h 3331675"/>
              <a:gd name="connsiteX53" fmla="*/ 280657 w 7396793"/>
              <a:gd name="connsiteY53" fmla="*/ 2299580 h 3331675"/>
              <a:gd name="connsiteX54" fmla="*/ 371192 w 7396793"/>
              <a:gd name="connsiteY54" fmla="*/ 2353901 h 3331675"/>
              <a:gd name="connsiteX55" fmla="*/ 398352 w 7396793"/>
              <a:gd name="connsiteY55" fmla="*/ 2372008 h 3331675"/>
              <a:gd name="connsiteX56" fmla="*/ 452673 w 7396793"/>
              <a:gd name="connsiteY56" fmla="*/ 2390114 h 3331675"/>
              <a:gd name="connsiteX57" fmla="*/ 479833 w 7396793"/>
              <a:gd name="connsiteY57" fmla="*/ 2408221 h 3331675"/>
              <a:gd name="connsiteX58" fmla="*/ 543208 w 7396793"/>
              <a:gd name="connsiteY58" fmla="*/ 2426328 h 3331675"/>
              <a:gd name="connsiteX59" fmla="*/ 615635 w 7396793"/>
              <a:gd name="connsiteY59" fmla="*/ 2444435 h 3331675"/>
              <a:gd name="connsiteX60" fmla="*/ 651849 w 7396793"/>
              <a:gd name="connsiteY60" fmla="*/ 2462542 h 3331675"/>
              <a:gd name="connsiteX61" fmla="*/ 688063 w 7396793"/>
              <a:gd name="connsiteY61" fmla="*/ 2471596 h 3331675"/>
              <a:gd name="connsiteX62" fmla="*/ 715223 w 7396793"/>
              <a:gd name="connsiteY62" fmla="*/ 2480649 h 3331675"/>
              <a:gd name="connsiteX63" fmla="*/ 814811 w 7396793"/>
              <a:gd name="connsiteY63" fmla="*/ 2507810 h 3331675"/>
              <a:gd name="connsiteX64" fmla="*/ 841972 w 7396793"/>
              <a:gd name="connsiteY64" fmla="*/ 2525916 h 3331675"/>
              <a:gd name="connsiteX65" fmla="*/ 896293 w 7396793"/>
              <a:gd name="connsiteY65" fmla="*/ 2544023 h 3331675"/>
              <a:gd name="connsiteX66" fmla="*/ 923453 w 7396793"/>
              <a:gd name="connsiteY66" fmla="*/ 2562130 h 3331675"/>
              <a:gd name="connsiteX67" fmla="*/ 950613 w 7396793"/>
              <a:gd name="connsiteY67" fmla="*/ 2589291 h 3331675"/>
              <a:gd name="connsiteX68" fmla="*/ 1041148 w 7396793"/>
              <a:gd name="connsiteY68" fmla="*/ 2616451 h 3331675"/>
              <a:gd name="connsiteX69" fmla="*/ 1068308 w 7396793"/>
              <a:gd name="connsiteY69" fmla="*/ 2625505 h 3331675"/>
              <a:gd name="connsiteX70" fmla="*/ 1149790 w 7396793"/>
              <a:gd name="connsiteY70" fmla="*/ 2643612 h 3331675"/>
              <a:gd name="connsiteX71" fmla="*/ 1213164 w 7396793"/>
              <a:gd name="connsiteY71" fmla="*/ 2670772 h 3331675"/>
              <a:gd name="connsiteX72" fmla="*/ 1240324 w 7396793"/>
              <a:gd name="connsiteY72" fmla="*/ 2679825 h 3331675"/>
              <a:gd name="connsiteX73" fmla="*/ 1312752 w 7396793"/>
              <a:gd name="connsiteY73" fmla="*/ 2697932 h 3331675"/>
              <a:gd name="connsiteX74" fmla="*/ 1348966 w 7396793"/>
              <a:gd name="connsiteY74" fmla="*/ 2706986 h 3331675"/>
              <a:gd name="connsiteX75" fmla="*/ 1385180 w 7396793"/>
              <a:gd name="connsiteY75" fmla="*/ 2716039 h 3331675"/>
              <a:gd name="connsiteX76" fmla="*/ 1439501 w 7396793"/>
              <a:gd name="connsiteY76" fmla="*/ 2734146 h 3331675"/>
              <a:gd name="connsiteX77" fmla="*/ 1511928 w 7396793"/>
              <a:gd name="connsiteY77" fmla="*/ 2752253 h 3331675"/>
              <a:gd name="connsiteX78" fmla="*/ 1548142 w 7396793"/>
              <a:gd name="connsiteY78" fmla="*/ 2770360 h 3331675"/>
              <a:gd name="connsiteX79" fmla="*/ 1620570 w 7396793"/>
              <a:gd name="connsiteY79" fmla="*/ 2788467 h 3331675"/>
              <a:gd name="connsiteX80" fmla="*/ 1711105 w 7396793"/>
              <a:gd name="connsiteY80" fmla="*/ 2806574 h 3331675"/>
              <a:gd name="connsiteX81" fmla="*/ 1747318 w 7396793"/>
              <a:gd name="connsiteY81" fmla="*/ 2815627 h 3331675"/>
              <a:gd name="connsiteX82" fmla="*/ 1828800 w 7396793"/>
              <a:gd name="connsiteY82" fmla="*/ 2842788 h 3331675"/>
              <a:gd name="connsiteX83" fmla="*/ 1901227 w 7396793"/>
              <a:gd name="connsiteY83" fmla="*/ 2860895 h 3331675"/>
              <a:gd name="connsiteX84" fmla="*/ 1928388 w 7396793"/>
              <a:gd name="connsiteY84" fmla="*/ 2879002 h 3331675"/>
              <a:gd name="connsiteX85" fmla="*/ 1973655 w 7396793"/>
              <a:gd name="connsiteY85" fmla="*/ 2888055 h 3331675"/>
              <a:gd name="connsiteX86" fmla="*/ 2000815 w 7396793"/>
              <a:gd name="connsiteY86" fmla="*/ 2897109 h 3331675"/>
              <a:gd name="connsiteX87" fmla="*/ 2073243 w 7396793"/>
              <a:gd name="connsiteY87" fmla="*/ 2915215 h 3331675"/>
              <a:gd name="connsiteX88" fmla="*/ 2109457 w 7396793"/>
              <a:gd name="connsiteY88" fmla="*/ 2924269 h 3331675"/>
              <a:gd name="connsiteX89" fmla="*/ 2154724 w 7396793"/>
              <a:gd name="connsiteY89" fmla="*/ 2942376 h 3331675"/>
              <a:gd name="connsiteX90" fmla="*/ 2245259 w 7396793"/>
              <a:gd name="connsiteY90" fmla="*/ 2960483 h 3331675"/>
              <a:gd name="connsiteX91" fmla="*/ 2326740 w 7396793"/>
              <a:gd name="connsiteY91" fmla="*/ 2987643 h 3331675"/>
              <a:gd name="connsiteX92" fmla="*/ 2399168 w 7396793"/>
              <a:gd name="connsiteY92" fmla="*/ 3005750 h 3331675"/>
              <a:gd name="connsiteX93" fmla="*/ 2435382 w 7396793"/>
              <a:gd name="connsiteY93" fmla="*/ 3023857 h 3331675"/>
              <a:gd name="connsiteX94" fmla="*/ 2589291 w 7396793"/>
              <a:gd name="connsiteY94" fmla="*/ 3041964 h 3331675"/>
              <a:gd name="connsiteX95" fmla="*/ 2679825 w 7396793"/>
              <a:gd name="connsiteY95" fmla="*/ 3069124 h 3331675"/>
              <a:gd name="connsiteX96" fmla="*/ 2734146 w 7396793"/>
              <a:gd name="connsiteY96" fmla="*/ 3087231 h 3331675"/>
              <a:gd name="connsiteX97" fmla="*/ 2770360 w 7396793"/>
              <a:gd name="connsiteY97" fmla="*/ 3096285 h 3331675"/>
              <a:gd name="connsiteX98" fmla="*/ 2797520 w 7396793"/>
              <a:gd name="connsiteY98" fmla="*/ 3105338 h 3331675"/>
              <a:gd name="connsiteX99" fmla="*/ 2915215 w 7396793"/>
              <a:gd name="connsiteY99" fmla="*/ 3132499 h 3331675"/>
              <a:gd name="connsiteX100" fmla="*/ 2942376 w 7396793"/>
              <a:gd name="connsiteY100" fmla="*/ 3150606 h 3331675"/>
              <a:gd name="connsiteX101" fmla="*/ 3041964 w 7396793"/>
              <a:gd name="connsiteY101" fmla="*/ 3177766 h 3331675"/>
              <a:gd name="connsiteX102" fmla="*/ 3096285 w 7396793"/>
              <a:gd name="connsiteY102" fmla="*/ 3186819 h 3331675"/>
              <a:gd name="connsiteX103" fmla="*/ 3159659 w 7396793"/>
              <a:gd name="connsiteY103" fmla="*/ 3204926 h 3331675"/>
              <a:gd name="connsiteX104" fmla="*/ 3186819 w 7396793"/>
              <a:gd name="connsiteY104" fmla="*/ 3213980 h 3331675"/>
              <a:gd name="connsiteX105" fmla="*/ 3223033 w 7396793"/>
              <a:gd name="connsiteY105" fmla="*/ 3223033 h 3331675"/>
              <a:gd name="connsiteX106" fmla="*/ 3250194 w 7396793"/>
              <a:gd name="connsiteY106" fmla="*/ 3232087 h 3331675"/>
              <a:gd name="connsiteX107" fmla="*/ 3331675 w 7396793"/>
              <a:gd name="connsiteY107" fmla="*/ 3250194 h 3331675"/>
              <a:gd name="connsiteX108" fmla="*/ 3449370 w 7396793"/>
              <a:gd name="connsiteY108" fmla="*/ 3277354 h 3331675"/>
              <a:gd name="connsiteX109" fmla="*/ 3585172 w 7396793"/>
              <a:gd name="connsiteY109" fmla="*/ 3295461 h 3331675"/>
              <a:gd name="connsiteX110" fmla="*/ 3675707 w 7396793"/>
              <a:gd name="connsiteY110" fmla="*/ 3304514 h 3331675"/>
              <a:gd name="connsiteX111" fmla="*/ 3748134 w 7396793"/>
              <a:gd name="connsiteY111" fmla="*/ 3313568 h 3331675"/>
              <a:gd name="connsiteX112" fmla="*/ 4662534 w 7396793"/>
              <a:gd name="connsiteY112" fmla="*/ 3322621 h 3331675"/>
              <a:gd name="connsiteX113" fmla="*/ 6083928 w 7396793"/>
              <a:gd name="connsiteY113" fmla="*/ 3331675 h 3331675"/>
              <a:gd name="connsiteX114" fmla="*/ 6400800 w 7396793"/>
              <a:gd name="connsiteY114" fmla="*/ 3322621 h 3331675"/>
              <a:gd name="connsiteX115" fmla="*/ 6554708 w 7396793"/>
              <a:gd name="connsiteY115" fmla="*/ 3313568 h 3331675"/>
              <a:gd name="connsiteX116" fmla="*/ 6808206 w 7396793"/>
              <a:gd name="connsiteY116" fmla="*/ 3304514 h 3331675"/>
              <a:gd name="connsiteX117" fmla="*/ 6980221 w 7396793"/>
              <a:gd name="connsiteY117" fmla="*/ 3286408 h 3331675"/>
              <a:gd name="connsiteX118" fmla="*/ 7007382 w 7396793"/>
              <a:gd name="connsiteY118" fmla="*/ 3268301 h 3331675"/>
              <a:gd name="connsiteX119" fmla="*/ 7016435 w 7396793"/>
              <a:gd name="connsiteY119" fmla="*/ 3241140 h 3331675"/>
              <a:gd name="connsiteX120" fmla="*/ 7043596 w 7396793"/>
              <a:gd name="connsiteY120" fmla="*/ 3232087 h 3331675"/>
              <a:gd name="connsiteX121" fmla="*/ 7070756 w 7396793"/>
              <a:gd name="connsiteY121" fmla="*/ 3213980 h 3331675"/>
              <a:gd name="connsiteX122" fmla="*/ 7106970 w 7396793"/>
              <a:gd name="connsiteY122" fmla="*/ 3177766 h 3331675"/>
              <a:gd name="connsiteX123" fmla="*/ 7125077 w 7396793"/>
              <a:gd name="connsiteY123" fmla="*/ 3150606 h 3331675"/>
              <a:gd name="connsiteX124" fmla="*/ 7134130 w 7396793"/>
              <a:gd name="connsiteY124" fmla="*/ 3123445 h 3331675"/>
              <a:gd name="connsiteX125" fmla="*/ 7161291 w 7396793"/>
              <a:gd name="connsiteY125" fmla="*/ 3105338 h 3331675"/>
              <a:gd name="connsiteX126" fmla="*/ 7179398 w 7396793"/>
              <a:gd name="connsiteY126" fmla="*/ 3051017 h 3331675"/>
              <a:gd name="connsiteX127" fmla="*/ 7197505 w 7396793"/>
              <a:gd name="connsiteY127" fmla="*/ 3023857 h 3331675"/>
              <a:gd name="connsiteX128" fmla="*/ 7215611 w 7396793"/>
              <a:gd name="connsiteY128" fmla="*/ 2915215 h 3331675"/>
              <a:gd name="connsiteX129" fmla="*/ 7233718 w 7396793"/>
              <a:gd name="connsiteY129" fmla="*/ 2815627 h 3331675"/>
              <a:gd name="connsiteX130" fmla="*/ 7242772 w 7396793"/>
              <a:gd name="connsiteY130" fmla="*/ 2480649 h 3331675"/>
              <a:gd name="connsiteX131" fmla="*/ 7260879 w 7396793"/>
              <a:gd name="connsiteY131" fmla="*/ 2362954 h 3331675"/>
              <a:gd name="connsiteX132" fmla="*/ 7278986 w 7396793"/>
              <a:gd name="connsiteY132" fmla="*/ 2163778 h 3331675"/>
              <a:gd name="connsiteX133" fmla="*/ 7297093 w 7396793"/>
              <a:gd name="connsiteY133" fmla="*/ 2100404 h 3331675"/>
              <a:gd name="connsiteX134" fmla="*/ 7306146 w 7396793"/>
              <a:gd name="connsiteY134" fmla="*/ 2027976 h 3331675"/>
              <a:gd name="connsiteX135" fmla="*/ 7315200 w 7396793"/>
              <a:gd name="connsiteY135" fmla="*/ 1982709 h 3331675"/>
              <a:gd name="connsiteX136" fmla="*/ 7333307 w 7396793"/>
              <a:gd name="connsiteY136" fmla="*/ 1846907 h 3331675"/>
              <a:gd name="connsiteX137" fmla="*/ 7351413 w 7396793"/>
              <a:gd name="connsiteY137" fmla="*/ 1629623 h 3331675"/>
              <a:gd name="connsiteX138" fmla="*/ 7360467 w 7396793"/>
              <a:gd name="connsiteY138" fmla="*/ 1575303 h 3331675"/>
              <a:gd name="connsiteX139" fmla="*/ 7369520 w 7396793"/>
              <a:gd name="connsiteY139" fmla="*/ 1530035 h 3331675"/>
              <a:gd name="connsiteX140" fmla="*/ 7378574 w 7396793"/>
              <a:gd name="connsiteY140" fmla="*/ 1439501 h 3331675"/>
              <a:gd name="connsiteX141" fmla="*/ 7396681 w 7396793"/>
              <a:gd name="connsiteY141" fmla="*/ 1367073 h 3331675"/>
              <a:gd name="connsiteX142" fmla="*/ 7387483 w 7396793"/>
              <a:gd name="connsiteY142" fmla="*/ 1320740 h 3331675"/>
              <a:gd name="connsiteX143" fmla="*/ 7385449 w 7396793"/>
              <a:gd name="connsiteY143" fmla="*/ 1294645 h 3331675"/>
              <a:gd name="connsiteX144" fmla="*/ 7383996 w 7396793"/>
              <a:gd name="connsiteY144" fmla="*/ 1250103 h 3331675"/>
              <a:gd name="connsiteX145" fmla="*/ 7359548 w 7396793"/>
              <a:gd name="connsiteY145" fmla="*/ 543934 h 3331675"/>
              <a:gd name="connsiteX0" fmla="*/ 7207963 w 7397396"/>
              <a:gd name="connsiteY0" fmla="*/ 548824 h 3331675"/>
              <a:gd name="connsiteX1" fmla="*/ 7106970 w 7397396"/>
              <a:gd name="connsiteY1" fmla="*/ 289711 h 3331675"/>
              <a:gd name="connsiteX2" fmla="*/ 7070756 w 7397396"/>
              <a:gd name="connsiteY2" fmla="*/ 280657 h 3331675"/>
              <a:gd name="connsiteX3" fmla="*/ 6880633 w 7397396"/>
              <a:gd name="connsiteY3" fmla="*/ 262550 h 3331675"/>
              <a:gd name="connsiteX4" fmla="*/ 6817259 w 7397396"/>
              <a:gd name="connsiteY4" fmla="*/ 253497 h 3331675"/>
              <a:gd name="connsiteX5" fmla="*/ 6690510 w 7397396"/>
              <a:gd name="connsiteY5" fmla="*/ 244443 h 3331675"/>
              <a:gd name="connsiteX6" fmla="*/ 6627136 w 7397396"/>
              <a:gd name="connsiteY6" fmla="*/ 235390 h 3331675"/>
              <a:gd name="connsiteX7" fmla="*/ 6545655 w 7397396"/>
              <a:gd name="connsiteY7" fmla="*/ 226336 h 3331675"/>
              <a:gd name="connsiteX8" fmla="*/ 6437013 w 7397396"/>
              <a:gd name="connsiteY8" fmla="*/ 208229 h 3331675"/>
              <a:gd name="connsiteX9" fmla="*/ 5884752 w 7397396"/>
              <a:gd name="connsiteY9" fmla="*/ 144855 h 3331675"/>
              <a:gd name="connsiteX10" fmla="*/ 5567881 w 7397396"/>
              <a:gd name="connsiteY10" fmla="*/ 99588 h 3331675"/>
              <a:gd name="connsiteX11" fmla="*/ 4291342 w 7397396"/>
              <a:gd name="connsiteY11" fmla="*/ 90534 h 3331675"/>
              <a:gd name="connsiteX12" fmla="*/ 4155540 w 7397396"/>
              <a:gd name="connsiteY12" fmla="*/ 72427 h 3331675"/>
              <a:gd name="connsiteX13" fmla="*/ 4028792 w 7397396"/>
              <a:gd name="connsiteY13" fmla="*/ 63374 h 3331675"/>
              <a:gd name="connsiteX14" fmla="*/ 3874883 w 7397396"/>
              <a:gd name="connsiteY14" fmla="*/ 45267 h 3331675"/>
              <a:gd name="connsiteX15" fmla="*/ 1982708 w 7397396"/>
              <a:gd name="connsiteY15" fmla="*/ 36214 h 3331675"/>
              <a:gd name="connsiteX16" fmla="*/ 1774479 w 7397396"/>
              <a:gd name="connsiteY16" fmla="*/ 9053 h 3331675"/>
              <a:gd name="connsiteX17" fmla="*/ 1647730 w 7397396"/>
              <a:gd name="connsiteY17" fmla="*/ 0 h 3331675"/>
              <a:gd name="connsiteX18" fmla="*/ 1176950 w 7397396"/>
              <a:gd name="connsiteY18" fmla="*/ 9053 h 3331675"/>
              <a:gd name="connsiteX19" fmla="*/ 1104522 w 7397396"/>
              <a:gd name="connsiteY19" fmla="*/ 27160 h 3331675"/>
              <a:gd name="connsiteX20" fmla="*/ 995881 w 7397396"/>
              <a:gd name="connsiteY20" fmla="*/ 45267 h 3331675"/>
              <a:gd name="connsiteX21" fmla="*/ 742384 w 7397396"/>
              <a:gd name="connsiteY21" fmla="*/ 63374 h 3331675"/>
              <a:gd name="connsiteX22" fmla="*/ 642796 w 7397396"/>
              <a:gd name="connsiteY22" fmla="*/ 81481 h 3331675"/>
              <a:gd name="connsiteX23" fmla="*/ 597528 w 7397396"/>
              <a:gd name="connsiteY23" fmla="*/ 90534 h 3331675"/>
              <a:gd name="connsiteX24" fmla="*/ 561314 w 7397396"/>
              <a:gd name="connsiteY24" fmla="*/ 99588 h 3331675"/>
              <a:gd name="connsiteX25" fmla="*/ 506994 w 7397396"/>
              <a:gd name="connsiteY25" fmla="*/ 108641 h 3331675"/>
              <a:gd name="connsiteX26" fmla="*/ 425512 w 7397396"/>
              <a:gd name="connsiteY26" fmla="*/ 135802 h 3331675"/>
              <a:gd name="connsiteX27" fmla="*/ 398352 w 7397396"/>
              <a:gd name="connsiteY27" fmla="*/ 144855 h 3331675"/>
              <a:gd name="connsiteX28" fmla="*/ 371192 w 7397396"/>
              <a:gd name="connsiteY28" fmla="*/ 153909 h 3331675"/>
              <a:gd name="connsiteX29" fmla="*/ 307817 w 7397396"/>
              <a:gd name="connsiteY29" fmla="*/ 172015 h 3331675"/>
              <a:gd name="connsiteX30" fmla="*/ 217283 w 7397396"/>
              <a:gd name="connsiteY30" fmla="*/ 226336 h 3331675"/>
              <a:gd name="connsiteX31" fmla="*/ 190122 w 7397396"/>
              <a:gd name="connsiteY31" fmla="*/ 244443 h 3331675"/>
              <a:gd name="connsiteX32" fmla="*/ 153908 w 7397396"/>
              <a:gd name="connsiteY32" fmla="*/ 298764 h 3331675"/>
              <a:gd name="connsiteX33" fmla="*/ 135802 w 7397396"/>
              <a:gd name="connsiteY33" fmla="*/ 325924 h 3331675"/>
              <a:gd name="connsiteX34" fmla="*/ 108641 w 7397396"/>
              <a:gd name="connsiteY34" fmla="*/ 380245 h 3331675"/>
              <a:gd name="connsiteX35" fmla="*/ 99588 w 7397396"/>
              <a:gd name="connsiteY35" fmla="*/ 796705 h 3331675"/>
              <a:gd name="connsiteX36" fmla="*/ 72427 w 7397396"/>
              <a:gd name="connsiteY36" fmla="*/ 878186 h 3331675"/>
              <a:gd name="connsiteX37" fmla="*/ 54320 w 7397396"/>
              <a:gd name="connsiteY37" fmla="*/ 932507 h 3331675"/>
              <a:gd name="connsiteX38" fmla="*/ 45267 w 7397396"/>
              <a:gd name="connsiteY38" fmla="*/ 959667 h 3331675"/>
              <a:gd name="connsiteX39" fmla="*/ 27160 w 7397396"/>
              <a:gd name="connsiteY39" fmla="*/ 1023041 h 3331675"/>
              <a:gd name="connsiteX40" fmla="*/ 18107 w 7397396"/>
              <a:gd name="connsiteY40" fmla="*/ 1095469 h 3331675"/>
              <a:gd name="connsiteX41" fmla="*/ 0 w 7397396"/>
              <a:gd name="connsiteY41" fmla="*/ 1367073 h 3331675"/>
              <a:gd name="connsiteX42" fmla="*/ 9053 w 7397396"/>
              <a:gd name="connsiteY42" fmla="*/ 1638677 h 3331675"/>
              <a:gd name="connsiteX43" fmla="*/ 27160 w 7397396"/>
              <a:gd name="connsiteY43" fmla="*/ 1801639 h 3331675"/>
              <a:gd name="connsiteX44" fmla="*/ 36213 w 7397396"/>
              <a:gd name="connsiteY44" fmla="*/ 1955548 h 3331675"/>
              <a:gd name="connsiteX45" fmla="*/ 45267 w 7397396"/>
              <a:gd name="connsiteY45" fmla="*/ 1982709 h 3331675"/>
              <a:gd name="connsiteX46" fmla="*/ 54320 w 7397396"/>
              <a:gd name="connsiteY46" fmla="*/ 2046083 h 3331675"/>
              <a:gd name="connsiteX47" fmla="*/ 99588 w 7397396"/>
              <a:gd name="connsiteY47" fmla="*/ 2127564 h 3331675"/>
              <a:gd name="connsiteX48" fmla="*/ 117695 w 7397396"/>
              <a:gd name="connsiteY48" fmla="*/ 2154724 h 3331675"/>
              <a:gd name="connsiteX49" fmla="*/ 126748 w 7397396"/>
              <a:gd name="connsiteY49" fmla="*/ 2181885 h 3331675"/>
              <a:gd name="connsiteX50" fmla="*/ 153908 w 7397396"/>
              <a:gd name="connsiteY50" fmla="*/ 2199992 h 3331675"/>
              <a:gd name="connsiteX51" fmla="*/ 181069 w 7397396"/>
              <a:gd name="connsiteY51" fmla="*/ 2227152 h 3331675"/>
              <a:gd name="connsiteX52" fmla="*/ 226336 w 7397396"/>
              <a:gd name="connsiteY52" fmla="*/ 2263366 h 3331675"/>
              <a:gd name="connsiteX53" fmla="*/ 280657 w 7397396"/>
              <a:gd name="connsiteY53" fmla="*/ 2299580 h 3331675"/>
              <a:gd name="connsiteX54" fmla="*/ 371192 w 7397396"/>
              <a:gd name="connsiteY54" fmla="*/ 2353901 h 3331675"/>
              <a:gd name="connsiteX55" fmla="*/ 398352 w 7397396"/>
              <a:gd name="connsiteY55" fmla="*/ 2372008 h 3331675"/>
              <a:gd name="connsiteX56" fmla="*/ 452673 w 7397396"/>
              <a:gd name="connsiteY56" fmla="*/ 2390114 h 3331675"/>
              <a:gd name="connsiteX57" fmla="*/ 479833 w 7397396"/>
              <a:gd name="connsiteY57" fmla="*/ 2408221 h 3331675"/>
              <a:gd name="connsiteX58" fmla="*/ 543208 w 7397396"/>
              <a:gd name="connsiteY58" fmla="*/ 2426328 h 3331675"/>
              <a:gd name="connsiteX59" fmla="*/ 615635 w 7397396"/>
              <a:gd name="connsiteY59" fmla="*/ 2444435 h 3331675"/>
              <a:gd name="connsiteX60" fmla="*/ 651849 w 7397396"/>
              <a:gd name="connsiteY60" fmla="*/ 2462542 h 3331675"/>
              <a:gd name="connsiteX61" fmla="*/ 688063 w 7397396"/>
              <a:gd name="connsiteY61" fmla="*/ 2471596 h 3331675"/>
              <a:gd name="connsiteX62" fmla="*/ 715223 w 7397396"/>
              <a:gd name="connsiteY62" fmla="*/ 2480649 h 3331675"/>
              <a:gd name="connsiteX63" fmla="*/ 814811 w 7397396"/>
              <a:gd name="connsiteY63" fmla="*/ 2507810 h 3331675"/>
              <a:gd name="connsiteX64" fmla="*/ 841972 w 7397396"/>
              <a:gd name="connsiteY64" fmla="*/ 2525916 h 3331675"/>
              <a:gd name="connsiteX65" fmla="*/ 896293 w 7397396"/>
              <a:gd name="connsiteY65" fmla="*/ 2544023 h 3331675"/>
              <a:gd name="connsiteX66" fmla="*/ 923453 w 7397396"/>
              <a:gd name="connsiteY66" fmla="*/ 2562130 h 3331675"/>
              <a:gd name="connsiteX67" fmla="*/ 950613 w 7397396"/>
              <a:gd name="connsiteY67" fmla="*/ 2589291 h 3331675"/>
              <a:gd name="connsiteX68" fmla="*/ 1041148 w 7397396"/>
              <a:gd name="connsiteY68" fmla="*/ 2616451 h 3331675"/>
              <a:gd name="connsiteX69" fmla="*/ 1068308 w 7397396"/>
              <a:gd name="connsiteY69" fmla="*/ 2625505 h 3331675"/>
              <a:gd name="connsiteX70" fmla="*/ 1149790 w 7397396"/>
              <a:gd name="connsiteY70" fmla="*/ 2643612 h 3331675"/>
              <a:gd name="connsiteX71" fmla="*/ 1213164 w 7397396"/>
              <a:gd name="connsiteY71" fmla="*/ 2670772 h 3331675"/>
              <a:gd name="connsiteX72" fmla="*/ 1240324 w 7397396"/>
              <a:gd name="connsiteY72" fmla="*/ 2679825 h 3331675"/>
              <a:gd name="connsiteX73" fmla="*/ 1312752 w 7397396"/>
              <a:gd name="connsiteY73" fmla="*/ 2697932 h 3331675"/>
              <a:gd name="connsiteX74" fmla="*/ 1348966 w 7397396"/>
              <a:gd name="connsiteY74" fmla="*/ 2706986 h 3331675"/>
              <a:gd name="connsiteX75" fmla="*/ 1385180 w 7397396"/>
              <a:gd name="connsiteY75" fmla="*/ 2716039 h 3331675"/>
              <a:gd name="connsiteX76" fmla="*/ 1439501 w 7397396"/>
              <a:gd name="connsiteY76" fmla="*/ 2734146 h 3331675"/>
              <a:gd name="connsiteX77" fmla="*/ 1511928 w 7397396"/>
              <a:gd name="connsiteY77" fmla="*/ 2752253 h 3331675"/>
              <a:gd name="connsiteX78" fmla="*/ 1548142 w 7397396"/>
              <a:gd name="connsiteY78" fmla="*/ 2770360 h 3331675"/>
              <a:gd name="connsiteX79" fmla="*/ 1620570 w 7397396"/>
              <a:gd name="connsiteY79" fmla="*/ 2788467 h 3331675"/>
              <a:gd name="connsiteX80" fmla="*/ 1711105 w 7397396"/>
              <a:gd name="connsiteY80" fmla="*/ 2806574 h 3331675"/>
              <a:gd name="connsiteX81" fmla="*/ 1747318 w 7397396"/>
              <a:gd name="connsiteY81" fmla="*/ 2815627 h 3331675"/>
              <a:gd name="connsiteX82" fmla="*/ 1828800 w 7397396"/>
              <a:gd name="connsiteY82" fmla="*/ 2842788 h 3331675"/>
              <a:gd name="connsiteX83" fmla="*/ 1901227 w 7397396"/>
              <a:gd name="connsiteY83" fmla="*/ 2860895 h 3331675"/>
              <a:gd name="connsiteX84" fmla="*/ 1928388 w 7397396"/>
              <a:gd name="connsiteY84" fmla="*/ 2879002 h 3331675"/>
              <a:gd name="connsiteX85" fmla="*/ 1973655 w 7397396"/>
              <a:gd name="connsiteY85" fmla="*/ 2888055 h 3331675"/>
              <a:gd name="connsiteX86" fmla="*/ 2000815 w 7397396"/>
              <a:gd name="connsiteY86" fmla="*/ 2897109 h 3331675"/>
              <a:gd name="connsiteX87" fmla="*/ 2073243 w 7397396"/>
              <a:gd name="connsiteY87" fmla="*/ 2915215 h 3331675"/>
              <a:gd name="connsiteX88" fmla="*/ 2109457 w 7397396"/>
              <a:gd name="connsiteY88" fmla="*/ 2924269 h 3331675"/>
              <a:gd name="connsiteX89" fmla="*/ 2154724 w 7397396"/>
              <a:gd name="connsiteY89" fmla="*/ 2942376 h 3331675"/>
              <a:gd name="connsiteX90" fmla="*/ 2245259 w 7397396"/>
              <a:gd name="connsiteY90" fmla="*/ 2960483 h 3331675"/>
              <a:gd name="connsiteX91" fmla="*/ 2326740 w 7397396"/>
              <a:gd name="connsiteY91" fmla="*/ 2987643 h 3331675"/>
              <a:gd name="connsiteX92" fmla="*/ 2399168 w 7397396"/>
              <a:gd name="connsiteY92" fmla="*/ 3005750 h 3331675"/>
              <a:gd name="connsiteX93" fmla="*/ 2435382 w 7397396"/>
              <a:gd name="connsiteY93" fmla="*/ 3023857 h 3331675"/>
              <a:gd name="connsiteX94" fmla="*/ 2589291 w 7397396"/>
              <a:gd name="connsiteY94" fmla="*/ 3041964 h 3331675"/>
              <a:gd name="connsiteX95" fmla="*/ 2679825 w 7397396"/>
              <a:gd name="connsiteY95" fmla="*/ 3069124 h 3331675"/>
              <a:gd name="connsiteX96" fmla="*/ 2734146 w 7397396"/>
              <a:gd name="connsiteY96" fmla="*/ 3087231 h 3331675"/>
              <a:gd name="connsiteX97" fmla="*/ 2770360 w 7397396"/>
              <a:gd name="connsiteY97" fmla="*/ 3096285 h 3331675"/>
              <a:gd name="connsiteX98" fmla="*/ 2797520 w 7397396"/>
              <a:gd name="connsiteY98" fmla="*/ 3105338 h 3331675"/>
              <a:gd name="connsiteX99" fmla="*/ 2915215 w 7397396"/>
              <a:gd name="connsiteY99" fmla="*/ 3132499 h 3331675"/>
              <a:gd name="connsiteX100" fmla="*/ 2942376 w 7397396"/>
              <a:gd name="connsiteY100" fmla="*/ 3150606 h 3331675"/>
              <a:gd name="connsiteX101" fmla="*/ 3041964 w 7397396"/>
              <a:gd name="connsiteY101" fmla="*/ 3177766 h 3331675"/>
              <a:gd name="connsiteX102" fmla="*/ 3096285 w 7397396"/>
              <a:gd name="connsiteY102" fmla="*/ 3186819 h 3331675"/>
              <a:gd name="connsiteX103" fmla="*/ 3159659 w 7397396"/>
              <a:gd name="connsiteY103" fmla="*/ 3204926 h 3331675"/>
              <a:gd name="connsiteX104" fmla="*/ 3186819 w 7397396"/>
              <a:gd name="connsiteY104" fmla="*/ 3213980 h 3331675"/>
              <a:gd name="connsiteX105" fmla="*/ 3223033 w 7397396"/>
              <a:gd name="connsiteY105" fmla="*/ 3223033 h 3331675"/>
              <a:gd name="connsiteX106" fmla="*/ 3250194 w 7397396"/>
              <a:gd name="connsiteY106" fmla="*/ 3232087 h 3331675"/>
              <a:gd name="connsiteX107" fmla="*/ 3331675 w 7397396"/>
              <a:gd name="connsiteY107" fmla="*/ 3250194 h 3331675"/>
              <a:gd name="connsiteX108" fmla="*/ 3449370 w 7397396"/>
              <a:gd name="connsiteY108" fmla="*/ 3277354 h 3331675"/>
              <a:gd name="connsiteX109" fmla="*/ 3585172 w 7397396"/>
              <a:gd name="connsiteY109" fmla="*/ 3295461 h 3331675"/>
              <a:gd name="connsiteX110" fmla="*/ 3675707 w 7397396"/>
              <a:gd name="connsiteY110" fmla="*/ 3304514 h 3331675"/>
              <a:gd name="connsiteX111" fmla="*/ 3748134 w 7397396"/>
              <a:gd name="connsiteY111" fmla="*/ 3313568 h 3331675"/>
              <a:gd name="connsiteX112" fmla="*/ 4662534 w 7397396"/>
              <a:gd name="connsiteY112" fmla="*/ 3322621 h 3331675"/>
              <a:gd name="connsiteX113" fmla="*/ 6083928 w 7397396"/>
              <a:gd name="connsiteY113" fmla="*/ 3331675 h 3331675"/>
              <a:gd name="connsiteX114" fmla="*/ 6400800 w 7397396"/>
              <a:gd name="connsiteY114" fmla="*/ 3322621 h 3331675"/>
              <a:gd name="connsiteX115" fmla="*/ 6554708 w 7397396"/>
              <a:gd name="connsiteY115" fmla="*/ 3313568 h 3331675"/>
              <a:gd name="connsiteX116" fmla="*/ 6808206 w 7397396"/>
              <a:gd name="connsiteY116" fmla="*/ 3304514 h 3331675"/>
              <a:gd name="connsiteX117" fmla="*/ 6980221 w 7397396"/>
              <a:gd name="connsiteY117" fmla="*/ 3286408 h 3331675"/>
              <a:gd name="connsiteX118" fmla="*/ 7007382 w 7397396"/>
              <a:gd name="connsiteY118" fmla="*/ 3268301 h 3331675"/>
              <a:gd name="connsiteX119" fmla="*/ 7016435 w 7397396"/>
              <a:gd name="connsiteY119" fmla="*/ 3241140 h 3331675"/>
              <a:gd name="connsiteX120" fmla="*/ 7043596 w 7397396"/>
              <a:gd name="connsiteY120" fmla="*/ 3232087 h 3331675"/>
              <a:gd name="connsiteX121" fmla="*/ 7070756 w 7397396"/>
              <a:gd name="connsiteY121" fmla="*/ 3213980 h 3331675"/>
              <a:gd name="connsiteX122" fmla="*/ 7106970 w 7397396"/>
              <a:gd name="connsiteY122" fmla="*/ 3177766 h 3331675"/>
              <a:gd name="connsiteX123" fmla="*/ 7125077 w 7397396"/>
              <a:gd name="connsiteY123" fmla="*/ 3150606 h 3331675"/>
              <a:gd name="connsiteX124" fmla="*/ 7134130 w 7397396"/>
              <a:gd name="connsiteY124" fmla="*/ 3123445 h 3331675"/>
              <a:gd name="connsiteX125" fmla="*/ 7161291 w 7397396"/>
              <a:gd name="connsiteY125" fmla="*/ 3105338 h 3331675"/>
              <a:gd name="connsiteX126" fmla="*/ 7179398 w 7397396"/>
              <a:gd name="connsiteY126" fmla="*/ 3051017 h 3331675"/>
              <a:gd name="connsiteX127" fmla="*/ 7197505 w 7397396"/>
              <a:gd name="connsiteY127" fmla="*/ 3023857 h 3331675"/>
              <a:gd name="connsiteX128" fmla="*/ 7215611 w 7397396"/>
              <a:gd name="connsiteY128" fmla="*/ 2915215 h 3331675"/>
              <a:gd name="connsiteX129" fmla="*/ 7233718 w 7397396"/>
              <a:gd name="connsiteY129" fmla="*/ 2815627 h 3331675"/>
              <a:gd name="connsiteX130" fmla="*/ 7242772 w 7397396"/>
              <a:gd name="connsiteY130" fmla="*/ 2480649 h 3331675"/>
              <a:gd name="connsiteX131" fmla="*/ 7260879 w 7397396"/>
              <a:gd name="connsiteY131" fmla="*/ 2362954 h 3331675"/>
              <a:gd name="connsiteX132" fmla="*/ 7278986 w 7397396"/>
              <a:gd name="connsiteY132" fmla="*/ 2163778 h 3331675"/>
              <a:gd name="connsiteX133" fmla="*/ 7297093 w 7397396"/>
              <a:gd name="connsiteY133" fmla="*/ 2100404 h 3331675"/>
              <a:gd name="connsiteX134" fmla="*/ 7306146 w 7397396"/>
              <a:gd name="connsiteY134" fmla="*/ 2027976 h 3331675"/>
              <a:gd name="connsiteX135" fmla="*/ 7315200 w 7397396"/>
              <a:gd name="connsiteY135" fmla="*/ 1982709 h 3331675"/>
              <a:gd name="connsiteX136" fmla="*/ 7333307 w 7397396"/>
              <a:gd name="connsiteY136" fmla="*/ 1846907 h 3331675"/>
              <a:gd name="connsiteX137" fmla="*/ 7351413 w 7397396"/>
              <a:gd name="connsiteY137" fmla="*/ 1629623 h 3331675"/>
              <a:gd name="connsiteX138" fmla="*/ 7360467 w 7397396"/>
              <a:gd name="connsiteY138" fmla="*/ 1575303 h 3331675"/>
              <a:gd name="connsiteX139" fmla="*/ 7369520 w 7397396"/>
              <a:gd name="connsiteY139" fmla="*/ 1530035 h 3331675"/>
              <a:gd name="connsiteX140" fmla="*/ 7378574 w 7397396"/>
              <a:gd name="connsiteY140" fmla="*/ 1439501 h 3331675"/>
              <a:gd name="connsiteX141" fmla="*/ 7396681 w 7397396"/>
              <a:gd name="connsiteY141" fmla="*/ 1367073 h 3331675"/>
              <a:gd name="connsiteX142" fmla="*/ 7387483 w 7397396"/>
              <a:gd name="connsiteY142" fmla="*/ 1320740 h 3331675"/>
              <a:gd name="connsiteX143" fmla="*/ 7385449 w 7397396"/>
              <a:gd name="connsiteY143" fmla="*/ 1294645 h 3331675"/>
              <a:gd name="connsiteX144" fmla="*/ 7383996 w 7397396"/>
              <a:gd name="connsiteY144" fmla="*/ 1250103 h 3331675"/>
              <a:gd name="connsiteX145" fmla="*/ 7207963 w 7397396"/>
              <a:gd name="connsiteY145" fmla="*/ 548824 h 3331675"/>
              <a:gd name="connsiteX0" fmla="*/ 7207963 w 7400041"/>
              <a:gd name="connsiteY0" fmla="*/ 548824 h 3331675"/>
              <a:gd name="connsiteX1" fmla="*/ 7106970 w 7400041"/>
              <a:gd name="connsiteY1" fmla="*/ 289711 h 3331675"/>
              <a:gd name="connsiteX2" fmla="*/ 7070756 w 7400041"/>
              <a:gd name="connsiteY2" fmla="*/ 280657 h 3331675"/>
              <a:gd name="connsiteX3" fmla="*/ 6880633 w 7400041"/>
              <a:gd name="connsiteY3" fmla="*/ 262550 h 3331675"/>
              <a:gd name="connsiteX4" fmla="*/ 6817259 w 7400041"/>
              <a:gd name="connsiteY4" fmla="*/ 253497 h 3331675"/>
              <a:gd name="connsiteX5" fmla="*/ 6690510 w 7400041"/>
              <a:gd name="connsiteY5" fmla="*/ 244443 h 3331675"/>
              <a:gd name="connsiteX6" fmla="*/ 6627136 w 7400041"/>
              <a:gd name="connsiteY6" fmla="*/ 235390 h 3331675"/>
              <a:gd name="connsiteX7" fmla="*/ 6545655 w 7400041"/>
              <a:gd name="connsiteY7" fmla="*/ 226336 h 3331675"/>
              <a:gd name="connsiteX8" fmla="*/ 6437013 w 7400041"/>
              <a:gd name="connsiteY8" fmla="*/ 208229 h 3331675"/>
              <a:gd name="connsiteX9" fmla="*/ 5884752 w 7400041"/>
              <a:gd name="connsiteY9" fmla="*/ 144855 h 3331675"/>
              <a:gd name="connsiteX10" fmla="*/ 5567881 w 7400041"/>
              <a:gd name="connsiteY10" fmla="*/ 99588 h 3331675"/>
              <a:gd name="connsiteX11" fmla="*/ 4291342 w 7400041"/>
              <a:gd name="connsiteY11" fmla="*/ 90534 h 3331675"/>
              <a:gd name="connsiteX12" fmla="*/ 4155540 w 7400041"/>
              <a:gd name="connsiteY12" fmla="*/ 72427 h 3331675"/>
              <a:gd name="connsiteX13" fmla="*/ 4028792 w 7400041"/>
              <a:gd name="connsiteY13" fmla="*/ 63374 h 3331675"/>
              <a:gd name="connsiteX14" fmla="*/ 3874883 w 7400041"/>
              <a:gd name="connsiteY14" fmla="*/ 45267 h 3331675"/>
              <a:gd name="connsiteX15" fmla="*/ 1982708 w 7400041"/>
              <a:gd name="connsiteY15" fmla="*/ 36214 h 3331675"/>
              <a:gd name="connsiteX16" fmla="*/ 1774479 w 7400041"/>
              <a:gd name="connsiteY16" fmla="*/ 9053 h 3331675"/>
              <a:gd name="connsiteX17" fmla="*/ 1647730 w 7400041"/>
              <a:gd name="connsiteY17" fmla="*/ 0 h 3331675"/>
              <a:gd name="connsiteX18" fmla="*/ 1176950 w 7400041"/>
              <a:gd name="connsiteY18" fmla="*/ 9053 h 3331675"/>
              <a:gd name="connsiteX19" fmla="*/ 1104522 w 7400041"/>
              <a:gd name="connsiteY19" fmla="*/ 27160 h 3331675"/>
              <a:gd name="connsiteX20" fmla="*/ 995881 w 7400041"/>
              <a:gd name="connsiteY20" fmla="*/ 45267 h 3331675"/>
              <a:gd name="connsiteX21" fmla="*/ 742384 w 7400041"/>
              <a:gd name="connsiteY21" fmla="*/ 63374 h 3331675"/>
              <a:gd name="connsiteX22" fmla="*/ 642796 w 7400041"/>
              <a:gd name="connsiteY22" fmla="*/ 81481 h 3331675"/>
              <a:gd name="connsiteX23" fmla="*/ 597528 w 7400041"/>
              <a:gd name="connsiteY23" fmla="*/ 90534 h 3331675"/>
              <a:gd name="connsiteX24" fmla="*/ 561314 w 7400041"/>
              <a:gd name="connsiteY24" fmla="*/ 99588 h 3331675"/>
              <a:gd name="connsiteX25" fmla="*/ 506994 w 7400041"/>
              <a:gd name="connsiteY25" fmla="*/ 108641 h 3331675"/>
              <a:gd name="connsiteX26" fmla="*/ 425512 w 7400041"/>
              <a:gd name="connsiteY26" fmla="*/ 135802 h 3331675"/>
              <a:gd name="connsiteX27" fmla="*/ 398352 w 7400041"/>
              <a:gd name="connsiteY27" fmla="*/ 144855 h 3331675"/>
              <a:gd name="connsiteX28" fmla="*/ 371192 w 7400041"/>
              <a:gd name="connsiteY28" fmla="*/ 153909 h 3331675"/>
              <a:gd name="connsiteX29" fmla="*/ 307817 w 7400041"/>
              <a:gd name="connsiteY29" fmla="*/ 172015 h 3331675"/>
              <a:gd name="connsiteX30" fmla="*/ 217283 w 7400041"/>
              <a:gd name="connsiteY30" fmla="*/ 226336 h 3331675"/>
              <a:gd name="connsiteX31" fmla="*/ 190122 w 7400041"/>
              <a:gd name="connsiteY31" fmla="*/ 244443 h 3331675"/>
              <a:gd name="connsiteX32" fmla="*/ 153908 w 7400041"/>
              <a:gd name="connsiteY32" fmla="*/ 298764 h 3331675"/>
              <a:gd name="connsiteX33" fmla="*/ 135802 w 7400041"/>
              <a:gd name="connsiteY33" fmla="*/ 325924 h 3331675"/>
              <a:gd name="connsiteX34" fmla="*/ 108641 w 7400041"/>
              <a:gd name="connsiteY34" fmla="*/ 380245 h 3331675"/>
              <a:gd name="connsiteX35" fmla="*/ 99588 w 7400041"/>
              <a:gd name="connsiteY35" fmla="*/ 796705 h 3331675"/>
              <a:gd name="connsiteX36" fmla="*/ 72427 w 7400041"/>
              <a:gd name="connsiteY36" fmla="*/ 878186 h 3331675"/>
              <a:gd name="connsiteX37" fmla="*/ 54320 w 7400041"/>
              <a:gd name="connsiteY37" fmla="*/ 932507 h 3331675"/>
              <a:gd name="connsiteX38" fmla="*/ 45267 w 7400041"/>
              <a:gd name="connsiteY38" fmla="*/ 959667 h 3331675"/>
              <a:gd name="connsiteX39" fmla="*/ 27160 w 7400041"/>
              <a:gd name="connsiteY39" fmla="*/ 1023041 h 3331675"/>
              <a:gd name="connsiteX40" fmla="*/ 18107 w 7400041"/>
              <a:gd name="connsiteY40" fmla="*/ 1095469 h 3331675"/>
              <a:gd name="connsiteX41" fmla="*/ 0 w 7400041"/>
              <a:gd name="connsiteY41" fmla="*/ 1367073 h 3331675"/>
              <a:gd name="connsiteX42" fmla="*/ 9053 w 7400041"/>
              <a:gd name="connsiteY42" fmla="*/ 1638677 h 3331675"/>
              <a:gd name="connsiteX43" fmla="*/ 27160 w 7400041"/>
              <a:gd name="connsiteY43" fmla="*/ 1801639 h 3331675"/>
              <a:gd name="connsiteX44" fmla="*/ 36213 w 7400041"/>
              <a:gd name="connsiteY44" fmla="*/ 1955548 h 3331675"/>
              <a:gd name="connsiteX45" fmla="*/ 45267 w 7400041"/>
              <a:gd name="connsiteY45" fmla="*/ 1982709 h 3331675"/>
              <a:gd name="connsiteX46" fmla="*/ 54320 w 7400041"/>
              <a:gd name="connsiteY46" fmla="*/ 2046083 h 3331675"/>
              <a:gd name="connsiteX47" fmla="*/ 99588 w 7400041"/>
              <a:gd name="connsiteY47" fmla="*/ 2127564 h 3331675"/>
              <a:gd name="connsiteX48" fmla="*/ 117695 w 7400041"/>
              <a:gd name="connsiteY48" fmla="*/ 2154724 h 3331675"/>
              <a:gd name="connsiteX49" fmla="*/ 126748 w 7400041"/>
              <a:gd name="connsiteY49" fmla="*/ 2181885 h 3331675"/>
              <a:gd name="connsiteX50" fmla="*/ 153908 w 7400041"/>
              <a:gd name="connsiteY50" fmla="*/ 2199992 h 3331675"/>
              <a:gd name="connsiteX51" fmla="*/ 181069 w 7400041"/>
              <a:gd name="connsiteY51" fmla="*/ 2227152 h 3331675"/>
              <a:gd name="connsiteX52" fmla="*/ 226336 w 7400041"/>
              <a:gd name="connsiteY52" fmla="*/ 2263366 h 3331675"/>
              <a:gd name="connsiteX53" fmla="*/ 280657 w 7400041"/>
              <a:gd name="connsiteY53" fmla="*/ 2299580 h 3331675"/>
              <a:gd name="connsiteX54" fmla="*/ 371192 w 7400041"/>
              <a:gd name="connsiteY54" fmla="*/ 2353901 h 3331675"/>
              <a:gd name="connsiteX55" fmla="*/ 398352 w 7400041"/>
              <a:gd name="connsiteY55" fmla="*/ 2372008 h 3331675"/>
              <a:gd name="connsiteX56" fmla="*/ 452673 w 7400041"/>
              <a:gd name="connsiteY56" fmla="*/ 2390114 h 3331675"/>
              <a:gd name="connsiteX57" fmla="*/ 479833 w 7400041"/>
              <a:gd name="connsiteY57" fmla="*/ 2408221 h 3331675"/>
              <a:gd name="connsiteX58" fmla="*/ 543208 w 7400041"/>
              <a:gd name="connsiteY58" fmla="*/ 2426328 h 3331675"/>
              <a:gd name="connsiteX59" fmla="*/ 615635 w 7400041"/>
              <a:gd name="connsiteY59" fmla="*/ 2444435 h 3331675"/>
              <a:gd name="connsiteX60" fmla="*/ 651849 w 7400041"/>
              <a:gd name="connsiteY60" fmla="*/ 2462542 h 3331675"/>
              <a:gd name="connsiteX61" fmla="*/ 688063 w 7400041"/>
              <a:gd name="connsiteY61" fmla="*/ 2471596 h 3331675"/>
              <a:gd name="connsiteX62" fmla="*/ 715223 w 7400041"/>
              <a:gd name="connsiteY62" fmla="*/ 2480649 h 3331675"/>
              <a:gd name="connsiteX63" fmla="*/ 814811 w 7400041"/>
              <a:gd name="connsiteY63" fmla="*/ 2507810 h 3331675"/>
              <a:gd name="connsiteX64" fmla="*/ 841972 w 7400041"/>
              <a:gd name="connsiteY64" fmla="*/ 2525916 h 3331675"/>
              <a:gd name="connsiteX65" fmla="*/ 896293 w 7400041"/>
              <a:gd name="connsiteY65" fmla="*/ 2544023 h 3331675"/>
              <a:gd name="connsiteX66" fmla="*/ 923453 w 7400041"/>
              <a:gd name="connsiteY66" fmla="*/ 2562130 h 3331675"/>
              <a:gd name="connsiteX67" fmla="*/ 950613 w 7400041"/>
              <a:gd name="connsiteY67" fmla="*/ 2589291 h 3331675"/>
              <a:gd name="connsiteX68" fmla="*/ 1041148 w 7400041"/>
              <a:gd name="connsiteY68" fmla="*/ 2616451 h 3331675"/>
              <a:gd name="connsiteX69" fmla="*/ 1068308 w 7400041"/>
              <a:gd name="connsiteY69" fmla="*/ 2625505 h 3331675"/>
              <a:gd name="connsiteX70" fmla="*/ 1149790 w 7400041"/>
              <a:gd name="connsiteY70" fmla="*/ 2643612 h 3331675"/>
              <a:gd name="connsiteX71" fmla="*/ 1213164 w 7400041"/>
              <a:gd name="connsiteY71" fmla="*/ 2670772 h 3331675"/>
              <a:gd name="connsiteX72" fmla="*/ 1240324 w 7400041"/>
              <a:gd name="connsiteY72" fmla="*/ 2679825 h 3331675"/>
              <a:gd name="connsiteX73" fmla="*/ 1312752 w 7400041"/>
              <a:gd name="connsiteY73" fmla="*/ 2697932 h 3331675"/>
              <a:gd name="connsiteX74" fmla="*/ 1348966 w 7400041"/>
              <a:gd name="connsiteY74" fmla="*/ 2706986 h 3331675"/>
              <a:gd name="connsiteX75" fmla="*/ 1385180 w 7400041"/>
              <a:gd name="connsiteY75" fmla="*/ 2716039 h 3331675"/>
              <a:gd name="connsiteX76" fmla="*/ 1439501 w 7400041"/>
              <a:gd name="connsiteY76" fmla="*/ 2734146 h 3331675"/>
              <a:gd name="connsiteX77" fmla="*/ 1511928 w 7400041"/>
              <a:gd name="connsiteY77" fmla="*/ 2752253 h 3331675"/>
              <a:gd name="connsiteX78" fmla="*/ 1548142 w 7400041"/>
              <a:gd name="connsiteY78" fmla="*/ 2770360 h 3331675"/>
              <a:gd name="connsiteX79" fmla="*/ 1620570 w 7400041"/>
              <a:gd name="connsiteY79" fmla="*/ 2788467 h 3331675"/>
              <a:gd name="connsiteX80" fmla="*/ 1711105 w 7400041"/>
              <a:gd name="connsiteY80" fmla="*/ 2806574 h 3331675"/>
              <a:gd name="connsiteX81" fmla="*/ 1747318 w 7400041"/>
              <a:gd name="connsiteY81" fmla="*/ 2815627 h 3331675"/>
              <a:gd name="connsiteX82" fmla="*/ 1828800 w 7400041"/>
              <a:gd name="connsiteY82" fmla="*/ 2842788 h 3331675"/>
              <a:gd name="connsiteX83" fmla="*/ 1901227 w 7400041"/>
              <a:gd name="connsiteY83" fmla="*/ 2860895 h 3331675"/>
              <a:gd name="connsiteX84" fmla="*/ 1928388 w 7400041"/>
              <a:gd name="connsiteY84" fmla="*/ 2879002 h 3331675"/>
              <a:gd name="connsiteX85" fmla="*/ 1973655 w 7400041"/>
              <a:gd name="connsiteY85" fmla="*/ 2888055 h 3331675"/>
              <a:gd name="connsiteX86" fmla="*/ 2000815 w 7400041"/>
              <a:gd name="connsiteY86" fmla="*/ 2897109 h 3331675"/>
              <a:gd name="connsiteX87" fmla="*/ 2073243 w 7400041"/>
              <a:gd name="connsiteY87" fmla="*/ 2915215 h 3331675"/>
              <a:gd name="connsiteX88" fmla="*/ 2109457 w 7400041"/>
              <a:gd name="connsiteY88" fmla="*/ 2924269 h 3331675"/>
              <a:gd name="connsiteX89" fmla="*/ 2154724 w 7400041"/>
              <a:gd name="connsiteY89" fmla="*/ 2942376 h 3331675"/>
              <a:gd name="connsiteX90" fmla="*/ 2245259 w 7400041"/>
              <a:gd name="connsiteY90" fmla="*/ 2960483 h 3331675"/>
              <a:gd name="connsiteX91" fmla="*/ 2326740 w 7400041"/>
              <a:gd name="connsiteY91" fmla="*/ 2987643 h 3331675"/>
              <a:gd name="connsiteX92" fmla="*/ 2399168 w 7400041"/>
              <a:gd name="connsiteY92" fmla="*/ 3005750 h 3331675"/>
              <a:gd name="connsiteX93" fmla="*/ 2435382 w 7400041"/>
              <a:gd name="connsiteY93" fmla="*/ 3023857 h 3331675"/>
              <a:gd name="connsiteX94" fmla="*/ 2589291 w 7400041"/>
              <a:gd name="connsiteY94" fmla="*/ 3041964 h 3331675"/>
              <a:gd name="connsiteX95" fmla="*/ 2679825 w 7400041"/>
              <a:gd name="connsiteY95" fmla="*/ 3069124 h 3331675"/>
              <a:gd name="connsiteX96" fmla="*/ 2734146 w 7400041"/>
              <a:gd name="connsiteY96" fmla="*/ 3087231 h 3331675"/>
              <a:gd name="connsiteX97" fmla="*/ 2770360 w 7400041"/>
              <a:gd name="connsiteY97" fmla="*/ 3096285 h 3331675"/>
              <a:gd name="connsiteX98" fmla="*/ 2797520 w 7400041"/>
              <a:gd name="connsiteY98" fmla="*/ 3105338 h 3331675"/>
              <a:gd name="connsiteX99" fmla="*/ 2915215 w 7400041"/>
              <a:gd name="connsiteY99" fmla="*/ 3132499 h 3331675"/>
              <a:gd name="connsiteX100" fmla="*/ 2942376 w 7400041"/>
              <a:gd name="connsiteY100" fmla="*/ 3150606 h 3331675"/>
              <a:gd name="connsiteX101" fmla="*/ 3041964 w 7400041"/>
              <a:gd name="connsiteY101" fmla="*/ 3177766 h 3331675"/>
              <a:gd name="connsiteX102" fmla="*/ 3096285 w 7400041"/>
              <a:gd name="connsiteY102" fmla="*/ 3186819 h 3331675"/>
              <a:gd name="connsiteX103" fmla="*/ 3159659 w 7400041"/>
              <a:gd name="connsiteY103" fmla="*/ 3204926 h 3331675"/>
              <a:gd name="connsiteX104" fmla="*/ 3186819 w 7400041"/>
              <a:gd name="connsiteY104" fmla="*/ 3213980 h 3331675"/>
              <a:gd name="connsiteX105" fmla="*/ 3223033 w 7400041"/>
              <a:gd name="connsiteY105" fmla="*/ 3223033 h 3331675"/>
              <a:gd name="connsiteX106" fmla="*/ 3250194 w 7400041"/>
              <a:gd name="connsiteY106" fmla="*/ 3232087 h 3331675"/>
              <a:gd name="connsiteX107" fmla="*/ 3331675 w 7400041"/>
              <a:gd name="connsiteY107" fmla="*/ 3250194 h 3331675"/>
              <a:gd name="connsiteX108" fmla="*/ 3449370 w 7400041"/>
              <a:gd name="connsiteY108" fmla="*/ 3277354 h 3331675"/>
              <a:gd name="connsiteX109" fmla="*/ 3585172 w 7400041"/>
              <a:gd name="connsiteY109" fmla="*/ 3295461 h 3331675"/>
              <a:gd name="connsiteX110" fmla="*/ 3675707 w 7400041"/>
              <a:gd name="connsiteY110" fmla="*/ 3304514 h 3331675"/>
              <a:gd name="connsiteX111" fmla="*/ 3748134 w 7400041"/>
              <a:gd name="connsiteY111" fmla="*/ 3313568 h 3331675"/>
              <a:gd name="connsiteX112" fmla="*/ 4662534 w 7400041"/>
              <a:gd name="connsiteY112" fmla="*/ 3322621 h 3331675"/>
              <a:gd name="connsiteX113" fmla="*/ 6083928 w 7400041"/>
              <a:gd name="connsiteY113" fmla="*/ 3331675 h 3331675"/>
              <a:gd name="connsiteX114" fmla="*/ 6400800 w 7400041"/>
              <a:gd name="connsiteY114" fmla="*/ 3322621 h 3331675"/>
              <a:gd name="connsiteX115" fmla="*/ 6554708 w 7400041"/>
              <a:gd name="connsiteY115" fmla="*/ 3313568 h 3331675"/>
              <a:gd name="connsiteX116" fmla="*/ 6808206 w 7400041"/>
              <a:gd name="connsiteY116" fmla="*/ 3304514 h 3331675"/>
              <a:gd name="connsiteX117" fmla="*/ 6980221 w 7400041"/>
              <a:gd name="connsiteY117" fmla="*/ 3286408 h 3331675"/>
              <a:gd name="connsiteX118" fmla="*/ 7007382 w 7400041"/>
              <a:gd name="connsiteY118" fmla="*/ 3268301 h 3331675"/>
              <a:gd name="connsiteX119" fmla="*/ 7016435 w 7400041"/>
              <a:gd name="connsiteY119" fmla="*/ 3241140 h 3331675"/>
              <a:gd name="connsiteX120" fmla="*/ 7043596 w 7400041"/>
              <a:gd name="connsiteY120" fmla="*/ 3232087 h 3331675"/>
              <a:gd name="connsiteX121" fmla="*/ 7070756 w 7400041"/>
              <a:gd name="connsiteY121" fmla="*/ 3213980 h 3331675"/>
              <a:gd name="connsiteX122" fmla="*/ 7106970 w 7400041"/>
              <a:gd name="connsiteY122" fmla="*/ 3177766 h 3331675"/>
              <a:gd name="connsiteX123" fmla="*/ 7125077 w 7400041"/>
              <a:gd name="connsiteY123" fmla="*/ 3150606 h 3331675"/>
              <a:gd name="connsiteX124" fmla="*/ 7134130 w 7400041"/>
              <a:gd name="connsiteY124" fmla="*/ 3123445 h 3331675"/>
              <a:gd name="connsiteX125" fmla="*/ 7161291 w 7400041"/>
              <a:gd name="connsiteY125" fmla="*/ 3105338 h 3331675"/>
              <a:gd name="connsiteX126" fmla="*/ 7179398 w 7400041"/>
              <a:gd name="connsiteY126" fmla="*/ 3051017 h 3331675"/>
              <a:gd name="connsiteX127" fmla="*/ 7197505 w 7400041"/>
              <a:gd name="connsiteY127" fmla="*/ 3023857 h 3331675"/>
              <a:gd name="connsiteX128" fmla="*/ 7215611 w 7400041"/>
              <a:gd name="connsiteY128" fmla="*/ 2915215 h 3331675"/>
              <a:gd name="connsiteX129" fmla="*/ 7233718 w 7400041"/>
              <a:gd name="connsiteY129" fmla="*/ 2815627 h 3331675"/>
              <a:gd name="connsiteX130" fmla="*/ 7242772 w 7400041"/>
              <a:gd name="connsiteY130" fmla="*/ 2480649 h 3331675"/>
              <a:gd name="connsiteX131" fmla="*/ 7260879 w 7400041"/>
              <a:gd name="connsiteY131" fmla="*/ 2362954 h 3331675"/>
              <a:gd name="connsiteX132" fmla="*/ 7278986 w 7400041"/>
              <a:gd name="connsiteY132" fmla="*/ 2163778 h 3331675"/>
              <a:gd name="connsiteX133" fmla="*/ 7297093 w 7400041"/>
              <a:gd name="connsiteY133" fmla="*/ 2100404 h 3331675"/>
              <a:gd name="connsiteX134" fmla="*/ 7306146 w 7400041"/>
              <a:gd name="connsiteY134" fmla="*/ 2027976 h 3331675"/>
              <a:gd name="connsiteX135" fmla="*/ 7315200 w 7400041"/>
              <a:gd name="connsiteY135" fmla="*/ 1982709 h 3331675"/>
              <a:gd name="connsiteX136" fmla="*/ 7333307 w 7400041"/>
              <a:gd name="connsiteY136" fmla="*/ 1846907 h 3331675"/>
              <a:gd name="connsiteX137" fmla="*/ 7351413 w 7400041"/>
              <a:gd name="connsiteY137" fmla="*/ 1629623 h 3331675"/>
              <a:gd name="connsiteX138" fmla="*/ 7360467 w 7400041"/>
              <a:gd name="connsiteY138" fmla="*/ 1575303 h 3331675"/>
              <a:gd name="connsiteX139" fmla="*/ 7369520 w 7400041"/>
              <a:gd name="connsiteY139" fmla="*/ 1530035 h 3331675"/>
              <a:gd name="connsiteX140" fmla="*/ 7378574 w 7400041"/>
              <a:gd name="connsiteY140" fmla="*/ 1439501 h 3331675"/>
              <a:gd name="connsiteX141" fmla="*/ 7396681 w 7400041"/>
              <a:gd name="connsiteY141" fmla="*/ 1367073 h 3331675"/>
              <a:gd name="connsiteX142" fmla="*/ 7387483 w 7400041"/>
              <a:gd name="connsiteY142" fmla="*/ 1320740 h 3331675"/>
              <a:gd name="connsiteX143" fmla="*/ 7385449 w 7400041"/>
              <a:gd name="connsiteY143" fmla="*/ 1294645 h 3331675"/>
              <a:gd name="connsiteX144" fmla="*/ 7207963 w 7400041"/>
              <a:gd name="connsiteY144" fmla="*/ 548824 h 3331675"/>
              <a:gd name="connsiteX0" fmla="*/ 7207963 w 7396793"/>
              <a:gd name="connsiteY0" fmla="*/ 548824 h 3331675"/>
              <a:gd name="connsiteX1" fmla="*/ 7106970 w 7396793"/>
              <a:gd name="connsiteY1" fmla="*/ 289711 h 3331675"/>
              <a:gd name="connsiteX2" fmla="*/ 7070756 w 7396793"/>
              <a:gd name="connsiteY2" fmla="*/ 280657 h 3331675"/>
              <a:gd name="connsiteX3" fmla="*/ 6880633 w 7396793"/>
              <a:gd name="connsiteY3" fmla="*/ 262550 h 3331675"/>
              <a:gd name="connsiteX4" fmla="*/ 6817259 w 7396793"/>
              <a:gd name="connsiteY4" fmla="*/ 253497 h 3331675"/>
              <a:gd name="connsiteX5" fmla="*/ 6690510 w 7396793"/>
              <a:gd name="connsiteY5" fmla="*/ 244443 h 3331675"/>
              <a:gd name="connsiteX6" fmla="*/ 6627136 w 7396793"/>
              <a:gd name="connsiteY6" fmla="*/ 235390 h 3331675"/>
              <a:gd name="connsiteX7" fmla="*/ 6545655 w 7396793"/>
              <a:gd name="connsiteY7" fmla="*/ 226336 h 3331675"/>
              <a:gd name="connsiteX8" fmla="*/ 6437013 w 7396793"/>
              <a:gd name="connsiteY8" fmla="*/ 208229 h 3331675"/>
              <a:gd name="connsiteX9" fmla="*/ 5884752 w 7396793"/>
              <a:gd name="connsiteY9" fmla="*/ 144855 h 3331675"/>
              <a:gd name="connsiteX10" fmla="*/ 5567881 w 7396793"/>
              <a:gd name="connsiteY10" fmla="*/ 99588 h 3331675"/>
              <a:gd name="connsiteX11" fmla="*/ 4291342 w 7396793"/>
              <a:gd name="connsiteY11" fmla="*/ 90534 h 3331675"/>
              <a:gd name="connsiteX12" fmla="*/ 4155540 w 7396793"/>
              <a:gd name="connsiteY12" fmla="*/ 72427 h 3331675"/>
              <a:gd name="connsiteX13" fmla="*/ 4028792 w 7396793"/>
              <a:gd name="connsiteY13" fmla="*/ 63374 h 3331675"/>
              <a:gd name="connsiteX14" fmla="*/ 3874883 w 7396793"/>
              <a:gd name="connsiteY14" fmla="*/ 45267 h 3331675"/>
              <a:gd name="connsiteX15" fmla="*/ 1982708 w 7396793"/>
              <a:gd name="connsiteY15" fmla="*/ 36214 h 3331675"/>
              <a:gd name="connsiteX16" fmla="*/ 1774479 w 7396793"/>
              <a:gd name="connsiteY16" fmla="*/ 9053 h 3331675"/>
              <a:gd name="connsiteX17" fmla="*/ 1647730 w 7396793"/>
              <a:gd name="connsiteY17" fmla="*/ 0 h 3331675"/>
              <a:gd name="connsiteX18" fmla="*/ 1176950 w 7396793"/>
              <a:gd name="connsiteY18" fmla="*/ 9053 h 3331675"/>
              <a:gd name="connsiteX19" fmla="*/ 1104522 w 7396793"/>
              <a:gd name="connsiteY19" fmla="*/ 27160 h 3331675"/>
              <a:gd name="connsiteX20" fmla="*/ 995881 w 7396793"/>
              <a:gd name="connsiteY20" fmla="*/ 45267 h 3331675"/>
              <a:gd name="connsiteX21" fmla="*/ 742384 w 7396793"/>
              <a:gd name="connsiteY21" fmla="*/ 63374 h 3331675"/>
              <a:gd name="connsiteX22" fmla="*/ 642796 w 7396793"/>
              <a:gd name="connsiteY22" fmla="*/ 81481 h 3331675"/>
              <a:gd name="connsiteX23" fmla="*/ 597528 w 7396793"/>
              <a:gd name="connsiteY23" fmla="*/ 90534 h 3331675"/>
              <a:gd name="connsiteX24" fmla="*/ 561314 w 7396793"/>
              <a:gd name="connsiteY24" fmla="*/ 99588 h 3331675"/>
              <a:gd name="connsiteX25" fmla="*/ 506994 w 7396793"/>
              <a:gd name="connsiteY25" fmla="*/ 108641 h 3331675"/>
              <a:gd name="connsiteX26" fmla="*/ 425512 w 7396793"/>
              <a:gd name="connsiteY26" fmla="*/ 135802 h 3331675"/>
              <a:gd name="connsiteX27" fmla="*/ 398352 w 7396793"/>
              <a:gd name="connsiteY27" fmla="*/ 144855 h 3331675"/>
              <a:gd name="connsiteX28" fmla="*/ 371192 w 7396793"/>
              <a:gd name="connsiteY28" fmla="*/ 153909 h 3331675"/>
              <a:gd name="connsiteX29" fmla="*/ 307817 w 7396793"/>
              <a:gd name="connsiteY29" fmla="*/ 172015 h 3331675"/>
              <a:gd name="connsiteX30" fmla="*/ 217283 w 7396793"/>
              <a:gd name="connsiteY30" fmla="*/ 226336 h 3331675"/>
              <a:gd name="connsiteX31" fmla="*/ 190122 w 7396793"/>
              <a:gd name="connsiteY31" fmla="*/ 244443 h 3331675"/>
              <a:gd name="connsiteX32" fmla="*/ 153908 w 7396793"/>
              <a:gd name="connsiteY32" fmla="*/ 298764 h 3331675"/>
              <a:gd name="connsiteX33" fmla="*/ 135802 w 7396793"/>
              <a:gd name="connsiteY33" fmla="*/ 325924 h 3331675"/>
              <a:gd name="connsiteX34" fmla="*/ 108641 w 7396793"/>
              <a:gd name="connsiteY34" fmla="*/ 380245 h 3331675"/>
              <a:gd name="connsiteX35" fmla="*/ 99588 w 7396793"/>
              <a:gd name="connsiteY35" fmla="*/ 796705 h 3331675"/>
              <a:gd name="connsiteX36" fmla="*/ 72427 w 7396793"/>
              <a:gd name="connsiteY36" fmla="*/ 878186 h 3331675"/>
              <a:gd name="connsiteX37" fmla="*/ 54320 w 7396793"/>
              <a:gd name="connsiteY37" fmla="*/ 932507 h 3331675"/>
              <a:gd name="connsiteX38" fmla="*/ 45267 w 7396793"/>
              <a:gd name="connsiteY38" fmla="*/ 959667 h 3331675"/>
              <a:gd name="connsiteX39" fmla="*/ 27160 w 7396793"/>
              <a:gd name="connsiteY39" fmla="*/ 1023041 h 3331675"/>
              <a:gd name="connsiteX40" fmla="*/ 18107 w 7396793"/>
              <a:gd name="connsiteY40" fmla="*/ 1095469 h 3331675"/>
              <a:gd name="connsiteX41" fmla="*/ 0 w 7396793"/>
              <a:gd name="connsiteY41" fmla="*/ 1367073 h 3331675"/>
              <a:gd name="connsiteX42" fmla="*/ 9053 w 7396793"/>
              <a:gd name="connsiteY42" fmla="*/ 1638677 h 3331675"/>
              <a:gd name="connsiteX43" fmla="*/ 27160 w 7396793"/>
              <a:gd name="connsiteY43" fmla="*/ 1801639 h 3331675"/>
              <a:gd name="connsiteX44" fmla="*/ 36213 w 7396793"/>
              <a:gd name="connsiteY44" fmla="*/ 1955548 h 3331675"/>
              <a:gd name="connsiteX45" fmla="*/ 45267 w 7396793"/>
              <a:gd name="connsiteY45" fmla="*/ 1982709 h 3331675"/>
              <a:gd name="connsiteX46" fmla="*/ 54320 w 7396793"/>
              <a:gd name="connsiteY46" fmla="*/ 2046083 h 3331675"/>
              <a:gd name="connsiteX47" fmla="*/ 99588 w 7396793"/>
              <a:gd name="connsiteY47" fmla="*/ 2127564 h 3331675"/>
              <a:gd name="connsiteX48" fmla="*/ 117695 w 7396793"/>
              <a:gd name="connsiteY48" fmla="*/ 2154724 h 3331675"/>
              <a:gd name="connsiteX49" fmla="*/ 126748 w 7396793"/>
              <a:gd name="connsiteY49" fmla="*/ 2181885 h 3331675"/>
              <a:gd name="connsiteX50" fmla="*/ 153908 w 7396793"/>
              <a:gd name="connsiteY50" fmla="*/ 2199992 h 3331675"/>
              <a:gd name="connsiteX51" fmla="*/ 181069 w 7396793"/>
              <a:gd name="connsiteY51" fmla="*/ 2227152 h 3331675"/>
              <a:gd name="connsiteX52" fmla="*/ 226336 w 7396793"/>
              <a:gd name="connsiteY52" fmla="*/ 2263366 h 3331675"/>
              <a:gd name="connsiteX53" fmla="*/ 280657 w 7396793"/>
              <a:gd name="connsiteY53" fmla="*/ 2299580 h 3331675"/>
              <a:gd name="connsiteX54" fmla="*/ 371192 w 7396793"/>
              <a:gd name="connsiteY54" fmla="*/ 2353901 h 3331675"/>
              <a:gd name="connsiteX55" fmla="*/ 398352 w 7396793"/>
              <a:gd name="connsiteY55" fmla="*/ 2372008 h 3331675"/>
              <a:gd name="connsiteX56" fmla="*/ 452673 w 7396793"/>
              <a:gd name="connsiteY56" fmla="*/ 2390114 h 3331675"/>
              <a:gd name="connsiteX57" fmla="*/ 479833 w 7396793"/>
              <a:gd name="connsiteY57" fmla="*/ 2408221 h 3331675"/>
              <a:gd name="connsiteX58" fmla="*/ 543208 w 7396793"/>
              <a:gd name="connsiteY58" fmla="*/ 2426328 h 3331675"/>
              <a:gd name="connsiteX59" fmla="*/ 615635 w 7396793"/>
              <a:gd name="connsiteY59" fmla="*/ 2444435 h 3331675"/>
              <a:gd name="connsiteX60" fmla="*/ 651849 w 7396793"/>
              <a:gd name="connsiteY60" fmla="*/ 2462542 h 3331675"/>
              <a:gd name="connsiteX61" fmla="*/ 688063 w 7396793"/>
              <a:gd name="connsiteY61" fmla="*/ 2471596 h 3331675"/>
              <a:gd name="connsiteX62" fmla="*/ 715223 w 7396793"/>
              <a:gd name="connsiteY62" fmla="*/ 2480649 h 3331675"/>
              <a:gd name="connsiteX63" fmla="*/ 814811 w 7396793"/>
              <a:gd name="connsiteY63" fmla="*/ 2507810 h 3331675"/>
              <a:gd name="connsiteX64" fmla="*/ 841972 w 7396793"/>
              <a:gd name="connsiteY64" fmla="*/ 2525916 h 3331675"/>
              <a:gd name="connsiteX65" fmla="*/ 896293 w 7396793"/>
              <a:gd name="connsiteY65" fmla="*/ 2544023 h 3331675"/>
              <a:gd name="connsiteX66" fmla="*/ 923453 w 7396793"/>
              <a:gd name="connsiteY66" fmla="*/ 2562130 h 3331675"/>
              <a:gd name="connsiteX67" fmla="*/ 950613 w 7396793"/>
              <a:gd name="connsiteY67" fmla="*/ 2589291 h 3331675"/>
              <a:gd name="connsiteX68" fmla="*/ 1041148 w 7396793"/>
              <a:gd name="connsiteY68" fmla="*/ 2616451 h 3331675"/>
              <a:gd name="connsiteX69" fmla="*/ 1068308 w 7396793"/>
              <a:gd name="connsiteY69" fmla="*/ 2625505 h 3331675"/>
              <a:gd name="connsiteX70" fmla="*/ 1149790 w 7396793"/>
              <a:gd name="connsiteY70" fmla="*/ 2643612 h 3331675"/>
              <a:gd name="connsiteX71" fmla="*/ 1213164 w 7396793"/>
              <a:gd name="connsiteY71" fmla="*/ 2670772 h 3331675"/>
              <a:gd name="connsiteX72" fmla="*/ 1240324 w 7396793"/>
              <a:gd name="connsiteY72" fmla="*/ 2679825 h 3331675"/>
              <a:gd name="connsiteX73" fmla="*/ 1312752 w 7396793"/>
              <a:gd name="connsiteY73" fmla="*/ 2697932 h 3331675"/>
              <a:gd name="connsiteX74" fmla="*/ 1348966 w 7396793"/>
              <a:gd name="connsiteY74" fmla="*/ 2706986 h 3331675"/>
              <a:gd name="connsiteX75" fmla="*/ 1385180 w 7396793"/>
              <a:gd name="connsiteY75" fmla="*/ 2716039 h 3331675"/>
              <a:gd name="connsiteX76" fmla="*/ 1439501 w 7396793"/>
              <a:gd name="connsiteY76" fmla="*/ 2734146 h 3331675"/>
              <a:gd name="connsiteX77" fmla="*/ 1511928 w 7396793"/>
              <a:gd name="connsiteY77" fmla="*/ 2752253 h 3331675"/>
              <a:gd name="connsiteX78" fmla="*/ 1548142 w 7396793"/>
              <a:gd name="connsiteY78" fmla="*/ 2770360 h 3331675"/>
              <a:gd name="connsiteX79" fmla="*/ 1620570 w 7396793"/>
              <a:gd name="connsiteY79" fmla="*/ 2788467 h 3331675"/>
              <a:gd name="connsiteX80" fmla="*/ 1711105 w 7396793"/>
              <a:gd name="connsiteY80" fmla="*/ 2806574 h 3331675"/>
              <a:gd name="connsiteX81" fmla="*/ 1747318 w 7396793"/>
              <a:gd name="connsiteY81" fmla="*/ 2815627 h 3331675"/>
              <a:gd name="connsiteX82" fmla="*/ 1828800 w 7396793"/>
              <a:gd name="connsiteY82" fmla="*/ 2842788 h 3331675"/>
              <a:gd name="connsiteX83" fmla="*/ 1901227 w 7396793"/>
              <a:gd name="connsiteY83" fmla="*/ 2860895 h 3331675"/>
              <a:gd name="connsiteX84" fmla="*/ 1928388 w 7396793"/>
              <a:gd name="connsiteY84" fmla="*/ 2879002 h 3331675"/>
              <a:gd name="connsiteX85" fmla="*/ 1973655 w 7396793"/>
              <a:gd name="connsiteY85" fmla="*/ 2888055 h 3331675"/>
              <a:gd name="connsiteX86" fmla="*/ 2000815 w 7396793"/>
              <a:gd name="connsiteY86" fmla="*/ 2897109 h 3331675"/>
              <a:gd name="connsiteX87" fmla="*/ 2073243 w 7396793"/>
              <a:gd name="connsiteY87" fmla="*/ 2915215 h 3331675"/>
              <a:gd name="connsiteX88" fmla="*/ 2109457 w 7396793"/>
              <a:gd name="connsiteY88" fmla="*/ 2924269 h 3331675"/>
              <a:gd name="connsiteX89" fmla="*/ 2154724 w 7396793"/>
              <a:gd name="connsiteY89" fmla="*/ 2942376 h 3331675"/>
              <a:gd name="connsiteX90" fmla="*/ 2245259 w 7396793"/>
              <a:gd name="connsiteY90" fmla="*/ 2960483 h 3331675"/>
              <a:gd name="connsiteX91" fmla="*/ 2326740 w 7396793"/>
              <a:gd name="connsiteY91" fmla="*/ 2987643 h 3331675"/>
              <a:gd name="connsiteX92" fmla="*/ 2399168 w 7396793"/>
              <a:gd name="connsiteY92" fmla="*/ 3005750 h 3331675"/>
              <a:gd name="connsiteX93" fmla="*/ 2435382 w 7396793"/>
              <a:gd name="connsiteY93" fmla="*/ 3023857 h 3331675"/>
              <a:gd name="connsiteX94" fmla="*/ 2589291 w 7396793"/>
              <a:gd name="connsiteY94" fmla="*/ 3041964 h 3331675"/>
              <a:gd name="connsiteX95" fmla="*/ 2679825 w 7396793"/>
              <a:gd name="connsiteY95" fmla="*/ 3069124 h 3331675"/>
              <a:gd name="connsiteX96" fmla="*/ 2734146 w 7396793"/>
              <a:gd name="connsiteY96" fmla="*/ 3087231 h 3331675"/>
              <a:gd name="connsiteX97" fmla="*/ 2770360 w 7396793"/>
              <a:gd name="connsiteY97" fmla="*/ 3096285 h 3331675"/>
              <a:gd name="connsiteX98" fmla="*/ 2797520 w 7396793"/>
              <a:gd name="connsiteY98" fmla="*/ 3105338 h 3331675"/>
              <a:gd name="connsiteX99" fmla="*/ 2915215 w 7396793"/>
              <a:gd name="connsiteY99" fmla="*/ 3132499 h 3331675"/>
              <a:gd name="connsiteX100" fmla="*/ 2942376 w 7396793"/>
              <a:gd name="connsiteY100" fmla="*/ 3150606 h 3331675"/>
              <a:gd name="connsiteX101" fmla="*/ 3041964 w 7396793"/>
              <a:gd name="connsiteY101" fmla="*/ 3177766 h 3331675"/>
              <a:gd name="connsiteX102" fmla="*/ 3096285 w 7396793"/>
              <a:gd name="connsiteY102" fmla="*/ 3186819 h 3331675"/>
              <a:gd name="connsiteX103" fmla="*/ 3159659 w 7396793"/>
              <a:gd name="connsiteY103" fmla="*/ 3204926 h 3331675"/>
              <a:gd name="connsiteX104" fmla="*/ 3186819 w 7396793"/>
              <a:gd name="connsiteY104" fmla="*/ 3213980 h 3331675"/>
              <a:gd name="connsiteX105" fmla="*/ 3223033 w 7396793"/>
              <a:gd name="connsiteY105" fmla="*/ 3223033 h 3331675"/>
              <a:gd name="connsiteX106" fmla="*/ 3250194 w 7396793"/>
              <a:gd name="connsiteY106" fmla="*/ 3232087 h 3331675"/>
              <a:gd name="connsiteX107" fmla="*/ 3331675 w 7396793"/>
              <a:gd name="connsiteY107" fmla="*/ 3250194 h 3331675"/>
              <a:gd name="connsiteX108" fmla="*/ 3449370 w 7396793"/>
              <a:gd name="connsiteY108" fmla="*/ 3277354 h 3331675"/>
              <a:gd name="connsiteX109" fmla="*/ 3585172 w 7396793"/>
              <a:gd name="connsiteY109" fmla="*/ 3295461 h 3331675"/>
              <a:gd name="connsiteX110" fmla="*/ 3675707 w 7396793"/>
              <a:gd name="connsiteY110" fmla="*/ 3304514 h 3331675"/>
              <a:gd name="connsiteX111" fmla="*/ 3748134 w 7396793"/>
              <a:gd name="connsiteY111" fmla="*/ 3313568 h 3331675"/>
              <a:gd name="connsiteX112" fmla="*/ 4662534 w 7396793"/>
              <a:gd name="connsiteY112" fmla="*/ 3322621 h 3331675"/>
              <a:gd name="connsiteX113" fmla="*/ 6083928 w 7396793"/>
              <a:gd name="connsiteY113" fmla="*/ 3331675 h 3331675"/>
              <a:gd name="connsiteX114" fmla="*/ 6400800 w 7396793"/>
              <a:gd name="connsiteY114" fmla="*/ 3322621 h 3331675"/>
              <a:gd name="connsiteX115" fmla="*/ 6554708 w 7396793"/>
              <a:gd name="connsiteY115" fmla="*/ 3313568 h 3331675"/>
              <a:gd name="connsiteX116" fmla="*/ 6808206 w 7396793"/>
              <a:gd name="connsiteY116" fmla="*/ 3304514 h 3331675"/>
              <a:gd name="connsiteX117" fmla="*/ 6980221 w 7396793"/>
              <a:gd name="connsiteY117" fmla="*/ 3286408 h 3331675"/>
              <a:gd name="connsiteX118" fmla="*/ 7007382 w 7396793"/>
              <a:gd name="connsiteY118" fmla="*/ 3268301 h 3331675"/>
              <a:gd name="connsiteX119" fmla="*/ 7016435 w 7396793"/>
              <a:gd name="connsiteY119" fmla="*/ 3241140 h 3331675"/>
              <a:gd name="connsiteX120" fmla="*/ 7043596 w 7396793"/>
              <a:gd name="connsiteY120" fmla="*/ 3232087 h 3331675"/>
              <a:gd name="connsiteX121" fmla="*/ 7070756 w 7396793"/>
              <a:gd name="connsiteY121" fmla="*/ 3213980 h 3331675"/>
              <a:gd name="connsiteX122" fmla="*/ 7106970 w 7396793"/>
              <a:gd name="connsiteY122" fmla="*/ 3177766 h 3331675"/>
              <a:gd name="connsiteX123" fmla="*/ 7125077 w 7396793"/>
              <a:gd name="connsiteY123" fmla="*/ 3150606 h 3331675"/>
              <a:gd name="connsiteX124" fmla="*/ 7134130 w 7396793"/>
              <a:gd name="connsiteY124" fmla="*/ 3123445 h 3331675"/>
              <a:gd name="connsiteX125" fmla="*/ 7161291 w 7396793"/>
              <a:gd name="connsiteY125" fmla="*/ 3105338 h 3331675"/>
              <a:gd name="connsiteX126" fmla="*/ 7179398 w 7396793"/>
              <a:gd name="connsiteY126" fmla="*/ 3051017 h 3331675"/>
              <a:gd name="connsiteX127" fmla="*/ 7197505 w 7396793"/>
              <a:gd name="connsiteY127" fmla="*/ 3023857 h 3331675"/>
              <a:gd name="connsiteX128" fmla="*/ 7215611 w 7396793"/>
              <a:gd name="connsiteY128" fmla="*/ 2915215 h 3331675"/>
              <a:gd name="connsiteX129" fmla="*/ 7233718 w 7396793"/>
              <a:gd name="connsiteY129" fmla="*/ 2815627 h 3331675"/>
              <a:gd name="connsiteX130" fmla="*/ 7242772 w 7396793"/>
              <a:gd name="connsiteY130" fmla="*/ 2480649 h 3331675"/>
              <a:gd name="connsiteX131" fmla="*/ 7260879 w 7396793"/>
              <a:gd name="connsiteY131" fmla="*/ 2362954 h 3331675"/>
              <a:gd name="connsiteX132" fmla="*/ 7278986 w 7396793"/>
              <a:gd name="connsiteY132" fmla="*/ 2163778 h 3331675"/>
              <a:gd name="connsiteX133" fmla="*/ 7297093 w 7396793"/>
              <a:gd name="connsiteY133" fmla="*/ 2100404 h 3331675"/>
              <a:gd name="connsiteX134" fmla="*/ 7306146 w 7396793"/>
              <a:gd name="connsiteY134" fmla="*/ 2027976 h 3331675"/>
              <a:gd name="connsiteX135" fmla="*/ 7315200 w 7396793"/>
              <a:gd name="connsiteY135" fmla="*/ 1982709 h 3331675"/>
              <a:gd name="connsiteX136" fmla="*/ 7333307 w 7396793"/>
              <a:gd name="connsiteY136" fmla="*/ 1846907 h 3331675"/>
              <a:gd name="connsiteX137" fmla="*/ 7351413 w 7396793"/>
              <a:gd name="connsiteY137" fmla="*/ 1629623 h 3331675"/>
              <a:gd name="connsiteX138" fmla="*/ 7360467 w 7396793"/>
              <a:gd name="connsiteY138" fmla="*/ 1575303 h 3331675"/>
              <a:gd name="connsiteX139" fmla="*/ 7369520 w 7396793"/>
              <a:gd name="connsiteY139" fmla="*/ 1530035 h 3331675"/>
              <a:gd name="connsiteX140" fmla="*/ 7378574 w 7396793"/>
              <a:gd name="connsiteY140" fmla="*/ 1439501 h 3331675"/>
              <a:gd name="connsiteX141" fmla="*/ 7396681 w 7396793"/>
              <a:gd name="connsiteY141" fmla="*/ 1367073 h 3331675"/>
              <a:gd name="connsiteX142" fmla="*/ 7387483 w 7396793"/>
              <a:gd name="connsiteY142" fmla="*/ 1320740 h 3331675"/>
              <a:gd name="connsiteX143" fmla="*/ 7207963 w 7396793"/>
              <a:gd name="connsiteY143" fmla="*/ 548824 h 3331675"/>
              <a:gd name="connsiteX0" fmla="*/ 7207963 w 7397073"/>
              <a:gd name="connsiteY0" fmla="*/ 548824 h 3331675"/>
              <a:gd name="connsiteX1" fmla="*/ 7106970 w 7397073"/>
              <a:gd name="connsiteY1" fmla="*/ 289711 h 3331675"/>
              <a:gd name="connsiteX2" fmla="*/ 7070756 w 7397073"/>
              <a:gd name="connsiteY2" fmla="*/ 280657 h 3331675"/>
              <a:gd name="connsiteX3" fmla="*/ 6880633 w 7397073"/>
              <a:gd name="connsiteY3" fmla="*/ 262550 h 3331675"/>
              <a:gd name="connsiteX4" fmla="*/ 6817259 w 7397073"/>
              <a:gd name="connsiteY4" fmla="*/ 253497 h 3331675"/>
              <a:gd name="connsiteX5" fmla="*/ 6690510 w 7397073"/>
              <a:gd name="connsiteY5" fmla="*/ 244443 h 3331675"/>
              <a:gd name="connsiteX6" fmla="*/ 6627136 w 7397073"/>
              <a:gd name="connsiteY6" fmla="*/ 235390 h 3331675"/>
              <a:gd name="connsiteX7" fmla="*/ 6545655 w 7397073"/>
              <a:gd name="connsiteY7" fmla="*/ 226336 h 3331675"/>
              <a:gd name="connsiteX8" fmla="*/ 6437013 w 7397073"/>
              <a:gd name="connsiteY8" fmla="*/ 208229 h 3331675"/>
              <a:gd name="connsiteX9" fmla="*/ 5884752 w 7397073"/>
              <a:gd name="connsiteY9" fmla="*/ 144855 h 3331675"/>
              <a:gd name="connsiteX10" fmla="*/ 5567881 w 7397073"/>
              <a:gd name="connsiteY10" fmla="*/ 99588 h 3331675"/>
              <a:gd name="connsiteX11" fmla="*/ 4291342 w 7397073"/>
              <a:gd name="connsiteY11" fmla="*/ 90534 h 3331675"/>
              <a:gd name="connsiteX12" fmla="*/ 4155540 w 7397073"/>
              <a:gd name="connsiteY12" fmla="*/ 72427 h 3331675"/>
              <a:gd name="connsiteX13" fmla="*/ 4028792 w 7397073"/>
              <a:gd name="connsiteY13" fmla="*/ 63374 h 3331675"/>
              <a:gd name="connsiteX14" fmla="*/ 3874883 w 7397073"/>
              <a:gd name="connsiteY14" fmla="*/ 45267 h 3331675"/>
              <a:gd name="connsiteX15" fmla="*/ 1982708 w 7397073"/>
              <a:gd name="connsiteY15" fmla="*/ 36214 h 3331675"/>
              <a:gd name="connsiteX16" fmla="*/ 1774479 w 7397073"/>
              <a:gd name="connsiteY16" fmla="*/ 9053 h 3331675"/>
              <a:gd name="connsiteX17" fmla="*/ 1647730 w 7397073"/>
              <a:gd name="connsiteY17" fmla="*/ 0 h 3331675"/>
              <a:gd name="connsiteX18" fmla="*/ 1176950 w 7397073"/>
              <a:gd name="connsiteY18" fmla="*/ 9053 h 3331675"/>
              <a:gd name="connsiteX19" fmla="*/ 1104522 w 7397073"/>
              <a:gd name="connsiteY19" fmla="*/ 27160 h 3331675"/>
              <a:gd name="connsiteX20" fmla="*/ 995881 w 7397073"/>
              <a:gd name="connsiteY20" fmla="*/ 45267 h 3331675"/>
              <a:gd name="connsiteX21" fmla="*/ 742384 w 7397073"/>
              <a:gd name="connsiteY21" fmla="*/ 63374 h 3331675"/>
              <a:gd name="connsiteX22" fmla="*/ 642796 w 7397073"/>
              <a:gd name="connsiteY22" fmla="*/ 81481 h 3331675"/>
              <a:gd name="connsiteX23" fmla="*/ 597528 w 7397073"/>
              <a:gd name="connsiteY23" fmla="*/ 90534 h 3331675"/>
              <a:gd name="connsiteX24" fmla="*/ 561314 w 7397073"/>
              <a:gd name="connsiteY24" fmla="*/ 99588 h 3331675"/>
              <a:gd name="connsiteX25" fmla="*/ 506994 w 7397073"/>
              <a:gd name="connsiteY25" fmla="*/ 108641 h 3331675"/>
              <a:gd name="connsiteX26" fmla="*/ 425512 w 7397073"/>
              <a:gd name="connsiteY26" fmla="*/ 135802 h 3331675"/>
              <a:gd name="connsiteX27" fmla="*/ 398352 w 7397073"/>
              <a:gd name="connsiteY27" fmla="*/ 144855 h 3331675"/>
              <a:gd name="connsiteX28" fmla="*/ 371192 w 7397073"/>
              <a:gd name="connsiteY28" fmla="*/ 153909 h 3331675"/>
              <a:gd name="connsiteX29" fmla="*/ 307817 w 7397073"/>
              <a:gd name="connsiteY29" fmla="*/ 172015 h 3331675"/>
              <a:gd name="connsiteX30" fmla="*/ 217283 w 7397073"/>
              <a:gd name="connsiteY30" fmla="*/ 226336 h 3331675"/>
              <a:gd name="connsiteX31" fmla="*/ 190122 w 7397073"/>
              <a:gd name="connsiteY31" fmla="*/ 244443 h 3331675"/>
              <a:gd name="connsiteX32" fmla="*/ 153908 w 7397073"/>
              <a:gd name="connsiteY32" fmla="*/ 298764 h 3331675"/>
              <a:gd name="connsiteX33" fmla="*/ 135802 w 7397073"/>
              <a:gd name="connsiteY33" fmla="*/ 325924 h 3331675"/>
              <a:gd name="connsiteX34" fmla="*/ 108641 w 7397073"/>
              <a:gd name="connsiteY34" fmla="*/ 380245 h 3331675"/>
              <a:gd name="connsiteX35" fmla="*/ 99588 w 7397073"/>
              <a:gd name="connsiteY35" fmla="*/ 796705 h 3331675"/>
              <a:gd name="connsiteX36" fmla="*/ 72427 w 7397073"/>
              <a:gd name="connsiteY36" fmla="*/ 878186 h 3331675"/>
              <a:gd name="connsiteX37" fmla="*/ 54320 w 7397073"/>
              <a:gd name="connsiteY37" fmla="*/ 932507 h 3331675"/>
              <a:gd name="connsiteX38" fmla="*/ 45267 w 7397073"/>
              <a:gd name="connsiteY38" fmla="*/ 959667 h 3331675"/>
              <a:gd name="connsiteX39" fmla="*/ 27160 w 7397073"/>
              <a:gd name="connsiteY39" fmla="*/ 1023041 h 3331675"/>
              <a:gd name="connsiteX40" fmla="*/ 18107 w 7397073"/>
              <a:gd name="connsiteY40" fmla="*/ 1095469 h 3331675"/>
              <a:gd name="connsiteX41" fmla="*/ 0 w 7397073"/>
              <a:gd name="connsiteY41" fmla="*/ 1367073 h 3331675"/>
              <a:gd name="connsiteX42" fmla="*/ 9053 w 7397073"/>
              <a:gd name="connsiteY42" fmla="*/ 1638677 h 3331675"/>
              <a:gd name="connsiteX43" fmla="*/ 27160 w 7397073"/>
              <a:gd name="connsiteY43" fmla="*/ 1801639 h 3331675"/>
              <a:gd name="connsiteX44" fmla="*/ 36213 w 7397073"/>
              <a:gd name="connsiteY44" fmla="*/ 1955548 h 3331675"/>
              <a:gd name="connsiteX45" fmla="*/ 45267 w 7397073"/>
              <a:gd name="connsiteY45" fmla="*/ 1982709 h 3331675"/>
              <a:gd name="connsiteX46" fmla="*/ 54320 w 7397073"/>
              <a:gd name="connsiteY46" fmla="*/ 2046083 h 3331675"/>
              <a:gd name="connsiteX47" fmla="*/ 99588 w 7397073"/>
              <a:gd name="connsiteY47" fmla="*/ 2127564 h 3331675"/>
              <a:gd name="connsiteX48" fmla="*/ 117695 w 7397073"/>
              <a:gd name="connsiteY48" fmla="*/ 2154724 h 3331675"/>
              <a:gd name="connsiteX49" fmla="*/ 126748 w 7397073"/>
              <a:gd name="connsiteY49" fmla="*/ 2181885 h 3331675"/>
              <a:gd name="connsiteX50" fmla="*/ 153908 w 7397073"/>
              <a:gd name="connsiteY50" fmla="*/ 2199992 h 3331675"/>
              <a:gd name="connsiteX51" fmla="*/ 181069 w 7397073"/>
              <a:gd name="connsiteY51" fmla="*/ 2227152 h 3331675"/>
              <a:gd name="connsiteX52" fmla="*/ 226336 w 7397073"/>
              <a:gd name="connsiteY52" fmla="*/ 2263366 h 3331675"/>
              <a:gd name="connsiteX53" fmla="*/ 280657 w 7397073"/>
              <a:gd name="connsiteY53" fmla="*/ 2299580 h 3331675"/>
              <a:gd name="connsiteX54" fmla="*/ 371192 w 7397073"/>
              <a:gd name="connsiteY54" fmla="*/ 2353901 h 3331675"/>
              <a:gd name="connsiteX55" fmla="*/ 398352 w 7397073"/>
              <a:gd name="connsiteY55" fmla="*/ 2372008 h 3331675"/>
              <a:gd name="connsiteX56" fmla="*/ 452673 w 7397073"/>
              <a:gd name="connsiteY56" fmla="*/ 2390114 h 3331675"/>
              <a:gd name="connsiteX57" fmla="*/ 479833 w 7397073"/>
              <a:gd name="connsiteY57" fmla="*/ 2408221 h 3331675"/>
              <a:gd name="connsiteX58" fmla="*/ 543208 w 7397073"/>
              <a:gd name="connsiteY58" fmla="*/ 2426328 h 3331675"/>
              <a:gd name="connsiteX59" fmla="*/ 615635 w 7397073"/>
              <a:gd name="connsiteY59" fmla="*/ 2444435 h 3331675"/>
              <a:gd name="connsiteX60" fmla="*/ 651849 w 7397073"/>
              <a:gd name="connsiteY60" fmla="*/ 2462542 h 3331675"/>
              <a:gd name="connsiteX61" fmla="*/ 688063 w 7397073"/>
              <a:gd name="connsiteY61" fmla="*/ 2471596 h 3331675"/>
              <a:gd name="connsiteX62" fmla="*/ 715223 w 7397073"/>
              <a:gd name="connsiteY62" fmla="*/ 2480649 h 3331675"/>
              <a:gd name="connsiteX63" fmla="*/ 814811 w 7397073"/>
              <a:gd name="connsiteY63" fmla="*/ 2507810 h 3331675"/>
              <a:gd name="connsiteX64" fmla="*/ 841972 w 7397073"/>
              <a:gd name="connsiteY64" fmla="*/ 2525916 h 3331675"/>
              <a:gd name="connsiteX65" fmla="*/ 896293 w 7397073"/>
              <a:gd name="connsiteY65" fmla="*/ 2544023 h 3331675"/>
              <a:gd name="connsiteX66" fmla="*/ 923453 w 7397073"/>
              <a:gd name="connsiteY66" fmla="*/ 2562130 h 3331675"/>
              <a:gd name="connsiteX67" fmla="*/ 950613 w 7397073"/>
              <a:gd name="connsiteY67" fmla="*/ 2589291 h 3331675"/>
              <a:gd name="connsiteX68" fmla="*/ 1041148 w 7397073"/>
              <a:gd name="connsiteY68" fmla="*/ 2616451 h 3331675"/>
              <a:gd name="connsiteX69" fmla="*/ 1068308 w 7397073"/>
              <a:gd name="connsiteY69" fmla="*/ 2625505 h 3331675"/>
              <a:gd name="connsiteX70" fmla="*/ 1149790 w 7397073"/>
              <a:gd name="connsiteY70" fmla="*/ 2643612 h 3331675"/>
              <a:gd name="connsiteX71" fmla="*/ 1213164 w 7397073"/>
              <a:gd name="connsiteY71" fmla="*/ 2670772 h 3331675"/>
              <a:gd name="connsiteX72" fmla="*/ 1240324 w 7397073"/>
              <a:gd name="connsiteY72" fmla="*/ 2679825 h 3331675"/>
              <a:gd name="connsiteX73" fmla="*/ 1312752 w 7397073"/>
              <a:gd name="connsiteY73" fmla="*/ 2697932 h 3331675"/>
              <a:gd name="connsiteX74" fmla="*/ 1348966 w 7397073"/>
              <a:gd name="connsiteY74" fmla="*/ 2706986 h 3331675"/>
              <a:gd name="connsiteX75" fmla="*/ 1385180 w 7397073"/>
              <a:gd name="connsiteY75" fmla="*/ 2716039 h 3331675"/>
              <a:gd name="connsiteX76" fmla="*/ 1439501 w 7397073"/>
              <a:gd name="connsiteY76" fmla="*/ 2734146 h 3331675"/>
              <a:gd name="connsiteX77" fmla="*/ 1511928 w 7397073"/>
              <a:gd name="connsiteY77" fmla="*/ 2752253 h 3331675"/>
              <a:gd name="connsiteX78" fmla="*/ 1548142 w 7397073"/>
              <a:gd name="connsiteY78" fmla="*/ 2770360 h 3331675"/>
              <a:gd name="connsiteX79" fmla="*/ 1620570 w 7397073"/>
              <a:gd name="connsiteY79" fmla="*/ 2788467 h 3331675"/>
              <a:gd name="connsiteX80" fmla="*/ 1711105 w 7397073"/>
              <a:gd name="connsiteY80" fmla="*/ 2806574 h 3331675"/>
              <a:gd name="connsiteX81" fmla="*/ 1747318 w 7397073"/>
              <a:gd name="connsiteY81" fmla="*/ 2815627 h 3331675"/>
              <a:gd name="connsiteX82" fmla="*/ 1828800 w 7397073"/>
              <a:gd name="connsiteY82" fmla="*/ 2842788 h 3331675"/>
              <a:gd name="connsiteX83" fmla="*/ 1901227 w 7397073"/>
              <a:gd name="connsiteY83" fmla="*/ 2860895 h 3331675"/>
              <a:gd name="connsiteX84" fmla="*/ 1928388 w 7397073"/>
              <a:gd name="connsiteY84" fmla="*/ 2879002 h 3331675"/>
              <a:gd name="connsiteX85" fmla="*/ 1973655 w 7397073"/>
              <a:gd name="connsiteY85" fmla="*/ 2888055 h 3331675"/>
              <a:gd name="connsiteX86" fmla="*/ 2000815 w 7397073"/>
              <a:gd name="connsiteY86" fmla="*/ 2897109 h 3331675"/>
              <a:gd name="connsiteX87" fmla="*/ 2073243 w 7397073"/>
              <a:gd name="connsiteY87" fmla="*/ 2915215 h 3331675"/>
              <a:gd name="connsiteX88" fmla="*/ 2109457 w 7397073"/>
              <a:gd name="connsiteY88" fmla="*/ 2924269 h 3331675"/>
              <a:gd name="connsiteX89" fmla="*/ 2154724 w 7397073"/>
              <a:gd name="connsiteY89" fmla="*/ 2942376 h 3331675"/>
              <a:gd name="connsiteX90" fmla="*/ 2245259 w 7397073"/>
              <a:gd name="connsiteY90" fmla="*/ 2960483 h 3331675"/>
              <a:gd name="connsiteX91" fmla="*/ 2326740 w 7397073"/>
              <a:gd name="connsiteY91" fmla="*/ 2987643 h 3331675"/>
              <a:gd name="connsiteX92" fmla="*/ 2399168 w 7397073"/>
              <a:gd name="connsiteY92" fmla="*/ 3005750 h 3331675"/>
              <a:gd name="connsiteX93" fmla="*/ 2435382 w 7397073"/>
              <a:gd name="connsiteY93" fmla="*/ 3023857 h 3331675"/>
              <a:gd name="connsiteX94" fmla="*/ 2589291 w 7397073"/>
              <a:gd name="connsiteY94" fmla="*/ 3041964 h 3331675"/>
              <a:gd name="connsiteX95" fmla="*/ 2679825 w 7397073"/>
              <a:gd name="connsiteY95" fmla="*/ 3069124 h 3331675"/>
              <a:gd name="connsiteX96" fmla="*/ 2734146 w 7397073"/>
              <a:gd name="connsiteY96" fmla="*/ 3087231 h 3331675"/>
              <a:gd name="connsiteX97" fmla="*/ 2770360 w 7397073"/>
              <a:gd name="connsiteY97" fmla="*/ 3096285 h 3331675"/>
              <a:gd name="connsiteX98" fmla="*/ 2797520 w 7397073"/>
              <a:gd name="connsiteY98" fmla="*/ 3105338 h 3331675"/>
              <a:gd name="connsiteX99" fmla="*/ 2915215 w 7397073"/>
              <a:gd name="connsiteY99" fmla="*/ 3132499 h 3331675"/>
              <a:gd name="connsiteX100" fmla="*/ 2942376 w 7397073"/>
              <a:gd name="connsiteY100" fmla="*/ 3150606 h 3331675"/>
              <a:gd name="connsiteX101" fmla="*/ 3041964 w 7397073"/>
              <a:gd name="connsiteY101" fmla="*/ 3177766 h 3331675"/>
              <a:gd name="connsiteX102" fmla="*/ 3096285 w 7397073"/>
              <a:gd name="connsiteY102" fmla="*/ 3186819 h 3331675"/>
              <a:gd name="connsiteX103" fmla="*/ 3159659 w 7397073"/>
              <a:gd name="connsiteY103" fmla="*/ 3204926 h 3331675"/>
              <a:gd name="connsiteX104" fmla="*/ 3186819 w 7397073"/>
              <a:gd name="connsiteY104" fmla="*/ 3213980 h 3331675"/>
              <a:gd name="connsiteX105" fmla="*/ 3223033 w 7397073"/>
              <a:gd name="connsiteY105" fmla="*/ 3223033 h 3331675"/>
              <a:gd name="connsiteX106" fmla="*/ 3250194 w 7397073"/>
              <a:gd name="connsiteY106" fmla="*/ 3232087 h 3331675"/>
              <a:gd name="connsiteX107" fmla="*/ 3331675 w 7397073"/>
              <a:gd name="connsiteY107" fmla="*/ 3250194 h 3331675"/>
              <a:gd name="connsiteX108" fmla="*/ 3449370 w 7397073"/>
              <a:gd name="connsiteY108" fmla="*/ 3277354 h 3331675"/>
              <a:gd name="connsiteX109" fmla="*/ 3585172 w 7397073"/>
              <a:gd name="connsiteY109" fmla="*/ 3295461 h 3331675"/>
              <a:gd name="connsiteX110" fmla="*/ 3675707 w 7397073"/>
              <a:gd name="connsiteY110" fmla="*/ 3304514 h 3331675"/>
              <a:gd name="connsiteX111" fmla="*/ 3748134 w 7397073"/>
              <a:gd name="connsiteY111" fmla="*/ 3313568 h 3331675"/>
              <a:gd name="connsiteX112" fmla="*/ 4662534 w 7397073"/>
              <a:gd name="connsiteY112" fmla="*/ 3322621 h 3331675"/>
              <a:gd name="connsiteX113" fmla="*/ 6083928 w 7397073"/>
              <a:gd name="connsiteY113" fmla="*/ 3331675 h 3331675"/>
              <a:gd name="connsiteX114" fmla="*/ 6400800 w 7397073"/>
              <a:gd name="connsiteY114" fmla="*/ 3322621 h 3331675"/>
              <a:gd name="connsiteX115" fmla="*/ 6554708 w 7397073"/>
              <a:gd name="connsiteY115" fmla="*/ 3313568 h 3331675"/>
              <a:gd name="connsiteX116" fmla="*/ 6808206 w 7397073"/>
              <a:gd name="connsiteY116" fmla="*/ 3304514 h 3331675"/>
              <a:gd name="connsiteX117" fmla="*/ 6980221 w 7397073"/>
              <a:gd name="connsiteY117" fmla="*/ 3286408 h 3331675"/>
              <a:gd name="connsiteX118" fmla="*/ 7007382 w 7397073"/>
              <a:gd name="connsiteY118" fmla="*/ 3268301 h 3331675"/>
              <a:gd name="connsiteX119" fmla="*/ 7016435 w 7397073"/>
              <a:gd name="connsiteY119" fmla="*/ 3241140 h 3331675"/>
              <a:gd name="connsiteX120" fmla="*/ 7043596 w 7397073"/>
              <a:gd name="connsiteY120" fmla="*/ 3232087 h 3331675"/>
              <a:gd name="connsiteX121" fmla="*/ 7070756 w 7397073"/>
              <a:gd name="connsiteY121" fmla="*/ 3213980 h 3331675"/>
              <a:gd name="connsiteX122" fmla="*/ 7106970 w 7397073"/>
              <a:gd name="connsiteY122" fmla="*/ 3177766 h 3331675"/>
              <a:gd name="connsiteX123" fmla="*/ 7125077 w 7397073"/>
              <a:gd name="connsiteY123" fmla="*/ 3150606 h 3331675"/>
              <a:gd name="connsiteX124" fmla="*/ 7134130 w 7397073"/>
              <a:gd name="connsiteY124" fmla="*/ 3123445 h 3331675"/>
              <a:gd name="connsiteX125" fmla="*/ 7161291 w 7397073"/>
              <a:gd name="connsiteY125" fmla="*/ 3105338 h 3331675"/>
              <a:gd name="connsiteX126" fmla="*/ 7179398 w 7397073"/>
              <a:gd name="connsiteY126" fmla="*/ 3051017 h 3331675"/>
              <a:gd name="connsiteX127" fmla="*/ 7197505 w 7397073"/>
              <a:gd name="connsiteY127" fmla="*/ 3023857 h 3331675"/>
              <a:gd name="connsiteX128" fmla="*/ 7215611 w 7397073"/>
              <a:gd name="connsiteY128" fmla="*/ 2915215 h 3331675"/>
              <a:gd name="connsiteX129" fmla="*/ 7233718 w 7397073"/>
              <a:gd name="connsiteY129" fmla="*/ 2815627 h 3331675"/>
              <a:gd name="connsiteX130" fmla="*/ 7242772 w 7397073"/>
              <a:gd name="connsiteY130" fmla="*/ 2480649 h 3331675"/>
              <a:gd name="connsiteX131" fmla="*/ 7260879 w 7397073"/>
              <a:gd name="connsiteY131" fmla="*/ 2362954 h 3331675"/>
              <a:gd name="connsiteX132" fmla="*/ 7278986 w 7397073"/>
              <a:gd name="connsiteY132" fmla="*/ 2163778 h 3331675"/>
              <a:gd name="connsiteX133" fmla="*/ 7297093 w 7397073"/>
              <a:gd name="connsiteY133" fmla="*/ 2100404 h 3331675"/>
              <a:gd name="connsiteX134" fmla="*/ 7306146 w 7397073"/>
              <a:gd name="connsiteY134" fmla="*/ 2027976 h 3331675"/>
              <a:gd name="connsiteX135" fmla="*/ 7315200 w 7397073"/>
              <a:gd name="connsiteY135" fmla="*/ 1982709 h 3331675"/>
              <a:gd name="connsiteX136" fmla="*/ 7333307 w 7397073"/>
              <a:gd name="connsiteY136" fmla="*/ 1846907 h 3331675"/>
              <a:gd name="connsiteX137" fmla="*/ 7351413 w 7397073"/>
              <a:gd name="connsiteY137" fmla="*/ 1629623 h 3331675"/>
              <a:gd name="connsiteX138" fmla="*/ 7360467 w 7397073"/>
              <a:gd name="connsiteY138" fmla="*/ 1575303 h 3331675"/>
              <a:gd name="connsiteX139" fmla="*/ 7369520 w 7397073"/>
              <a:gd name="connsiteY139" fmla="*/ 1530035 h 3331675"/>
              <a:gd name="connsiteX140" fmla="*/ 7396681 w 7397073"/>
              <a:gd name="connsiteY140" fmla="*/ 1367073 h 3331675"/>
              <a:gd name="connsiteX141" fmla="*/ 7387483 w 7397073"/>
              <a:gd name="connsiteY141" fmla="*/ 1320740 h 3331675"/>
              <a:gd name="connsiteX142" fmla="*/ 7207963 w 7397073"/>
              <a:gd name="connsiteY142" fmla="*/ 548824 h 3331675"/>
              <a:gd name="connsiteX0" fmla="*/ 7207963 w 7401751"/>
              <a:gd name="connsiteY0" fmla="*/ 548824 h 3331675"/>
              <a:gd name="connsiteX1" fmla="*/ 7106970 w 7401751"/>
              <a:gd name="connsiteY1" fmla="*/ 289711 h 3331675"/>
              <a:gd name="connsiteX2" fmla="*/ 7070756 w 7401751"/>
              <a:gd name="connsiteY2" fmla="*/ 280657 h 3331675"/>
              <a:gd name="connsiteX3" fmla="*/ 6880633 w 7401751"/>
              <a:gd name="connsiteY3" fmla="*/ 262550 h 3331675"/>
              <a:gd name="connsiteX4" fmla="*/ 6817259 w 7401751"/>
              <a:gd name="connsiteY4" fmla="*/ 253497 h 3331675"/>
              <a:gd name="connsiteX5" fmla="*/ 6690510 w 7401751"/>
              <a:gd name="connsiteY5" fmla="*/ 244443 h 3331675"/>
              <a:gd name="connsiteX6" fmla="*/ 6627136 w 7401751"/>
              <a:gd name="connsiteY6" fmla="*/ 235390 h 3331675"/>
              <a:gd name="connsiteX7" fmla="*/ 6545655 w 7401751"/>
              <a:gd name="connsiteY7" fmla="*/ 226336 h 3331675"/>
              <a:gd name="connsiteX8" fmla="*/ 6437013 w 7401751"/>
              <a:gd name="connsiteY8" fmla="*/ 208229 h 3331675"/>
              <a:gd name="connsiteX9" fmla="*/ 5884752 w 7401751"/>
              <a:gd name="connsiteY9" fmla="*/ 144855 h 3331675"/>
              <a:gd name="connsiteX10" fmla="*/ 5567881 w 7401751"/>
              <a:gd name="connsiteY10" fmla="*/ 99588 h 3331675"/>
              <a:gd name="connsiteX11" fmla="*/ 4291342 w 7401751"/>
              <a:gd name="connsiteY11" fmla="*/ 90534 h 3331675"/>
              <a:gd name="connsiteX12" fmla="*/ 4155540 w 7401751"/>
              <a:gd name="connsiteY12" fmla="*/ 72427 h 3331675"/>
              <a:gd name="connsiteX13" fmla="*/ 4028792 w 7401751"/>
              <a:gd name="connsiteY13" fmla="*/ 63374 h 3331675"/>
              <a:gd name="connsiteX14" fmla="*/ 3874883 w 7401751"/>
              <a:gd name="connsiteY14" fmla="*/ 45267 h 3331675"/>
              <a:gd name="connsiteX15" fmla="*/ 1982708 w 7401751"/>
              <a:gd name="connsiteY15" fmla="*/ 36214 h 3331675"/>
              <a:gd name="connsiteX16" fmla="*/ 1774479 w 7401751"/>
              <a:gd name="connsiteY16" fmla="*/ 9053 h 3331675"/>
              <a:gd name="connsiteX17" fmla="*/ 1647730 w 7401751"/>
              <a:gd name="connsiteY17" fmla="*/ 0 h 3331675"/>
              <a:gd name="connsiteX18" fmla="*/ 1176950 w 7401751"/>
              <a:gd name="connsiteY18" fmla="*/ 9053 h 3331675"/>
              <a:gd name="connsiteX19" fmla="*/ 1104522 w 7401751"/>
              <a:gd name="connsiteY19" fmla="*/ 27160 h 3331675"/>
              <a:gd name="connsiteX20" fmla="*/ 995881 w 7401751"/>
              <a:gd name="connsiteY20" fmla="*/ 45267 h 3331675"/>
              <a:gd name="connsiteX21" fmla="*/ 742384 w 7401751"/>
              <a:gd name="connsiteY21" fmla="*/ 63374 h 3331675"/>
              <a:gd name="connsiteX22" fmla="*/ 642796 w 7401751"/>
              <a:gd name="connsiteY22" fmla="*/ 81481 h 3331675"/>
              <a:gd name="connsiteX23" fmla="*/ 597528 w 7401751"/>
              <a:gd name="connsiteY23" fmla="*/ 90534 h 3331675"/>
              <a:gd name="connsiteX24" fmla="*/ 561314 w 7401751"/>
              <a:gd name="connsiteY24" fmla="*/ 99588 h 3331675"/>
              <a:gd name="connsiteX25" fmla="*/ 506994 w 7401751"/>
              <a:gd name="connsiteY25" fmla="*/ 108641 h 3331675"/>
              <a:gd name="connsiteX26" fmla="*/ 425512 w 7401751"/>
              <a:gd name="connsiteY26" fmla="*/ 135802 h 3331675"/>
              <a:gd name="connsiteX27" fmla="*/ 398352 w 7401751"/>
              <a:gd name="connsiteY27" fmla="*/ 144855 h 3331675"/>
              <a:gd name="connsiteX28" fmla="*/ 371192 w 7401751"/>
              <a:gd name="connsiteY28" fmla="*/ 153909 h 3331675"/>
              <a:gd name="connsiteX29" fmla="*/ 307817 w 7401751"/>
              <a:gd name="connsiteY29" fmla="*/ 172015 h 3331675"/>
              <a:gd name="connsiteX30" fmla="*/ 217283 w 7401751"/>
              <a:gd name="connsiteY30" fmla="*/ 226336 h 3331675"/>
              <a:gd name="connsiteX31" fmla="*/ 190122 w 7401751"/>
              <a:gd name="connsiteY31" fmla="*/ 244443 h 3331675"/>
              <a:gd name="connsiteX32" fmla="*/ 153908 w 7401751"/>
              <a:gd name="connsiteY32" fmla="*/ 298764 h 3331675"/>
              <a:gd name="connsiteX33" fmla="*/ 135802 w 7401751"/>
              <a:gd name="connsiteY33" fmla="*/ 325924 h 3331675"/>
              <a:gd name="connsiteX34" fmla="*/ 108641 w 7401751"/>
              <a:gd name="connsiteY34" fmla="*/ 380245 h 3331675"/>
              <a:gd name="connsiteX35" fmla="*/ 99588 w 7401751"/>
              <a:gd name="connsiteY35" fmla="*/ 796705 h 3331675"/>
              <a:gd name="connsiteX36" fmla="*/ 72427 w 7401751"/>
              <a:gd name="connsiteY36" fmla="*/ 878186 h 3331675"/>
              <a:gd name="connsiteX37" fmla="*/ 54320 w 7401751"/>
              <a:gd name="connsiteY37" fmla="*/ 932507 h 3331675"/>
              <a:gd name="connsiteX38" fmla="*/ 45267 w 7401751"/>
              <a:gd name="connsiteY38" fmla="*/ 959667 h 3331675"/>
              <a:gd name="connsiteX39" fmla="*/ 27160 w 7401751"/>
              <a:gd name="connsiteY39" fmla="*/ 1023041 h 3331675"/>
              <a:gd name="connsiteX40" fmla="*/ 18107 w 7401751"/>
              <a:gd name="connsiteY40" fmla="*/ 1095469 h 3331675"/>
              <a:gd name="connsiteX41" fmla="*/ 0 w 7401751"/>
              <a:gd name="connsiteY41" fmla="*/ 1367073 h 3331675"/>
              <a:gd name="connsiteX42" fmla="*/ 9053 w 7401751"/>
              <a:gd name="connsiteY42" fmla="*/ 1638677 h 3331675"/>
              <a:gd name="connsiteX43" fmla="*/ 27160 w 7401751"/>
              <a:gd name="connsiteY43" fmla="*/ 1801639 h 3331675"/>
              <a:gd name="connsiteX44" fmla="*/ 36213 w 7401751"/>
              <a:gd name="connsiteY44" fmla="*/ 1955548 h 3331675"/>
              <a:gd name="connsiteX45" fmla="*/ 45267 w 7401751"/>
              <a:gd name="connsiteY45" fmla="*/ 1982709 h 3331675"/>
              <a:gd name="connsiteX46" fmla="*/ 54320 w 7401751"/>
              <a:gd name="connsiteY46" fmla="*/ 2046083 h 3331675"/>
              <a:gd name="connsiteX47" fmla="*/ 99588 w 7401751"/>
              <a:gd name="connsiteY47" fmla="*/ 2127564 h 3331675"/>
              <a:gd name="connsiteX48" fmla="*/ 117695 w 7401751"/>
              <a:gd name="connsiteY48" fmla="*/ 2154724 h 3331675"/>
              <a:gd name="connsiteX49" fmla="*/ 126748 w 7401751"/>
              <a:gd name="connsiteY49" fmla="*/ 2181885 h 3331675"/>
              <a:gd name="connsiteX50" fmla="*/ 153908 w 7401751"/>
              <a:gd name="connsiteY50" fmla="*/ 2199992 h 3331675"/>
              <a:gd name="connsiteX51" fmla="*/ 181069 w 7401751"/>
              <a:gd name="connsiteY51" fmla="*/ 2227152 h 3331675"/>
              <a:gd name="connsiteX52" fmla="*/ 226336 w 7401751"/>
              <a:gd name="connsiteY52" fmla="*/ 2263366 h 3331675"/>
              <a:gd name="connsiteX53" fmla="*/ 280657 w 7401751"/>
              <a:gd name="connsiteY53" fmla="*/ 2299580 h 3331675"/>
              <a:gd name="connsiteX54" fmla="*/ 371192 w 7401751"/>
              <a:gd name="connsiteY54" fmla="*/ 2353901 h 3331675"/>
              <a:gd name="connsiteX55" fmla="*/ 398352 w 7401751"/>
              <a:gd name="connsiteY55" fmla="*/ 2372008 h 3331675"/>
              <a:gd name="connsiteX56" fmla="*/ 452673 w 7401751"/>
              <a:gd name="connsiteY56" fmla="*/ 2390114 h 3331675"/>
              <a:gd name="connsiteX57" fmla="*/ 479833 w 7401751"/>
              <a:gd name="connsiteY57" fmla="*/ 2408221 h 3331675"/>
              <a:gd name="connsiteX58" fmla="*/ 543208 w 7401751"/>
              <a:gd name="connsiteY58" fmla="*/ 2426328 h 3331675"/>
              <a:gd name="connsiteX59" fmla="*/ 615635 w 7401751"/>
              <a:gd name="connsiteY59" fmla="*/ 2444435 h 3331675"/>
              <a:gd name="connsiteX60" fmla="*/ 651849 w 7401751"/>
              <a:gd name="connsiteY60" fmla="*/ 2462542 h 3331675"/>
              <a:gd name="connsiteX61" fmla="*/ 688063 w 7401751"/>
              <a:gd name="connsiteY61" fmla="*/ 2471596 h 3331675"/>
              <a:gd name="connsiteX62" fmla="*/ 715223 w 7401751"/>
              <a:gd name="connsiteY62" fmla="*/ 2480649 h 3331675"/>
              <a:gd name="connsiteX63" fmla="*/ 814811 w 7401751"/>
              <a:gd name="connsiteY63" fmla="*/ 2507810 h 3331675"/>
              <a:gd name="connsiteX64" fmla="*/ 841972 w 7401751"/>
              <a:gd name="connsiteY64" fmla="*/ 2525916 h 3331675"/>
              <a:gd name="connsiteX65" fmla="*/ 896293 w 7401751"/>
              <a:gd name="connsiteY65" fmla="*/ 2544023 h 3331675"/>
              <a:gd name="connsiteX66" fmla="*/ 923453 w 7401751"/>
              <a:gd name="connsiteY66" fmla="*/ 2562130 h 3331675"/>
              <a:gd name="connsiteX67" fmla="*/ 950613 w 7401751"/>
              <a:gd name="connsiteY67" fmla="*/ 2589291 h 3331675"/>
              <a:gd name="connsiteX68" fmla="*/ 1041148 w 7401751"/>
              <a:gd name="connsiteY68" fmla="*/ 2616451 h 3331675"/>
              <a:gd name="connsiteX69" fmla="*/ 1068308 w 7401751"/>
              <a:gd name="connsiteY69" fmla="*/ 2625505 h 3331675"/>
              <a:gd name="connsiteX70" fmla="*/ 1149790 w 7401751"/>
              <a:gd name="connsiteY70" fmla="*/ 2643612 h 3331675"/>
              <a:gd name="connsiteX71" fmla="*/ 1213164 w 7401751"/>
              <a:gd name="connsiteY71" fmla="*/ 2670772 h 3331675"/>
              <a:gd name="connsiteX72" fmla="*/ 1240324 w 7401751"/>
              <a:gd name="connsiteY72" fmla="*/ 2679825 h 3331675"/>
              <a:gd name="connsiteX73" fmla="*/ 1312752 w 7401751"/>
              <a:gd name="connsiteY73" fmla="*/ 2697932 h 3331675"/>
              <a:gd name="connsiteX74" fmla="*/ 1348966 w 7401751"/>
              <a:gd name="connsiteY74" fmla="*/ 2706986 h 3331675"/>
              <a:gd name="connsiteX75" fmla="*/ 1385180 w 7401751"/>
              <a:gd name="connsiteY75" fmla="*/ 2716039 h 3331675"/>
              <a:gd name="connsiteX76" fmla="*/ 1439501 w 7401751"/>
              <a:gd name="connsiteY76" fmla="*/ 2734146 h 3331675"/>
              <a:gd name="connsiteX77" fmla="*/ 1511928 w 7401751"/>
              <a:gd name="connsiteY77" fmla="*/ 2752253 h 3331675"/>
              <a:gd name="connsiteX78" fmla="*/ 1548142 w 7401751"/>
              <a:gd name="connsiteY78" fmla="*/ 2770360 h 3331675"/>
              <a:gd name="connsiteX79" fmla="*/ 1620570 w 7401751"/>
              <a:gd name="connsiteY79" fmla="*/ 2788467 h 3331675"/>
              <a:gd name="connsiteX80" fmla="*/ 1711105 w 7401751"/>
              <a:gd name="connsiteY80" fmla="*/ 2806574 h 3331675"/>
              <a:gd name="connsiteX81" fmla="*/ 1747318 w 7401751"/>
              <a:gd name="connsiteY81" fmla="*/ 2815627 h 3331675"/>
              <a:gd name="connsiteX82" fmla="*/ 1828800 w 7401751"/>
              <a:gd name="connsiteY82" fmla="*/ 2842788 h 3331675"/>
              <a:gd name="connsiteX83" fmla="*/ 1901227 w 7401751"/>
              <a:gd name="connsiteY83" fmla="*/ 2860895 h 3331675"/>
              <a:gd name="connsiteX84" fmla="*/ 1928388 w 7401751"/>
              <a:gd name="connsiteY84" fmla="*/ 2879002 h 3331675"/>
              <a:gd name="connsiteX85" fmla="*/ 1973655 w 7401751"/>
              <a:gd name="connsiteY85" fmla="*/ 2888055 h 3331675"/>
              <a:gd name="connsiteX86" fmla="*/ 2000815 w 7401751"/>
              <a:gd name="connsiteY86" fmla="*/ 2897109 h 3331675"/>
              <a:gd name="connsiteX87" fmla="*/ 2073243 w 7401751"/>
              <a:gd name="connsiteY87" fmla="*/ 2915215 h 3331675"/>
              <a:gd name="connsiteX88" fmla="*/ 2109457 w 7401751"/>
              <a:gd name="connsiteY88" fmla="*/ 2924269 h 3331675"/>
              <a:gd name="connsiteX89" fmla="*/ 2154724 w 7401751"/>
              <a:gd name="connsiteY89" fmla="*/ 2942376 h 3331675"/>
              <a:gd name="connsiteX90" fmla="*/ 2245259 w 7401751"/>
              <a:gd name="connsiteY90" fmla="*/ 2960483 h 3331675"/>
              <a:gd name="connsiteX91" fmla="*/ 2326740 w 7401751"/>
              <a:gd name="connsiteY91" fmla="*/ 2987643 h 3331675"/>
              <a:gd name="connsiteX92" fmla="*/ 2399168 w 7401751"/>
              <a:gd name="connsiteY92" fmla="*/ 3005750 h 3331675"/>
              <a:gd name="connsiteX93" fmla="*/ 2435382 w 7401751"/>
              <a:gd name="connsiteY93" fmla="*/ 3023857 h 3331675"/>
              <a:gd name="connsiteX94" fmla="*/ 2589291 w 7401751"/>
              <a:gd name="connsiteY94" fmla="*/ 3041964 h 3331675"/>
              <a:gd name="connsiteX95" fmla="*/ 2679825 w 7401751"/>
              <a:gd name="connsiteY95" fmla="*/ 3069124 h 3331675"/>
              <a:gd name="connsiteX96" fmla="*/ 2734146 w 7401751"/>
              <a:gd name="connsiteY96" fmla="*/ 3087231 h 3331675"/>
              <a:gd name="connsiteX97" fmla="*/ 2770360 w 7401751"/>
              <a:gd name="connsiteY97" fmla="*/ 3096285 h 3331675"/>
              <a:gd name="connsiteX98" fmla="*/ 2797520 w 7401751"/>
              <a:gd name="connsiteY98" fmla="*/ 3105338 h 3331675"/>
              <a:gd name="connsiteX99" fmla="*/ 2915215 w 7401751"/>
              <a:gd name="connsiteY99" fmla="*/ 3132499 h 3331675"/>
              <a:gd name="connsiteX100" fmla="*/ 2942376 w 7401751"/>
              <a:gd name="connsiteY100" fmla="*/ 3150606 h 3331675"/>
              <a:gd name="connsiteX101" fmla="*/ 3041964 w 7401751"/>
              <a:gd name="connsiteY101" fmla="*/ 3177766 h 3331675"/>
              <a:gd name="connsiteX102" fmla="*/ 3096285 w 7401751"/>
              <a:gd name="connsiteY102" fmla="*/ 3186819 h 3331675"/>
              <a:gd name="connsiteX103" fmla="*/ 3159659 w 7401751"/>
              <a:gd name="connsiteY103" fmla="*/ 3204926 h 3331675"/>
              <a:gd name="connsiteX104" fmla="*/ 3186819 w 7401751"/>
              <a:gd name="connsiteY104" fmla="*/ 3213980 h 3331675"/>
              <a:gd name="connsiteX105" fmla="*/ 3223033 w 7401751"/>
              <a:gd name="connsiteY105" fmla="*/ 3223033 h 3331675"/>
              <a:gd name="connsiteX106" fmla="*/ 3250194 w 7401751"/>
              <a:gd name="connsiteY106" fmla="*/ 3232087 h 3331675"/>
              <a:gd name="connsiteX107" fmla="*/ 3331675 w 7401751"/>
              <a:gd name="connsiteY107" fmla="*/ 3250194 h 3331675"/>
              <a:gd name="connsiteX108" fmla="*/ 3449370 w 7401751"/>
              <a:gd name="connsiteY108" fmla="*/ 3277354 h 3331675"/>
              <a:gd name="connsiteX109" fmla="*/ 3585172 w 7401751"/>
              <a:gd name="connsiteY109" fmla="*/ 3295461 h 3331675"/>
              <a:gd name="connsiteX110" fmla="*/ 3675707 w 7401751"/>
              <a:gd name="connsiteY110" fmla="*/ 3304514 h 3331675"/>
              <a:gd name="connsiteX111" fmla="*/ 3748134 w 7401751"/>
              <a:gd name="connsiteY111" fmla="*/ 3313568 h 3331675"/>
              <a:gd name="connsiteX112" fmla="*/ 4662534 w 7401751"/>
              <a:gd name="connsiteY112" fmla="*/ 3322621 h 3331675"/>
              <a:gd name="connsiteX113" fmla="*/ 6083928 w 7401751"/>
              <a:gd name="connsiteY113" fmla="*/ 3331675 h 3331675"/>
              <a:gd name="connsiteX114" fmla="*/ 6400800 w 7401751"/>
              <a:gd name="connsiteY114" fmla="*/ 3322621 h 3331675"/>
              <a:gd name="connsiteX115" fmla="*/ 6554708 w 7401751"/>
              <a:gd name="connsiteY115" fmla="*/ 3313568 h 3331675"/>
              <a:gd name="connsiteX116" fmla="*/ 6808206 w 7401751"/>
              <a:gd name="connsiteY116" fmla="*/ 3304514 h 3331675"/>
              <a:gd name="connsiteX117" fmla="*/ 6980221 w 7401751"/>
              <a:gd name="connsiteY117" fmla="*/ 3286408 h 3331675"/>
              <a:gd name="connsiteX118" fmla="*/ 7007382 w 7401751"/>
              <a:gd name="connsiteY118" fmla="*/ 3268301 h 3331675"/>
              <a:gd name="connsiteX119" fmla="*/ 7016435 w 7401751"/>
              <a:gd name="connsiteY119" fmla="*/ 3241140 h 3331675"/>
              <a:gd name="connsiteX120" fmla="*/ 7043596 w 7401751"/>
              <a:gd name="connsiteY120" fmla="*/ 3232087 h 3331675"/>
              <a:gd name="connsiteX121" fmla="*/ 7070756 w 7401751"/>
              <a:gd name="connsiteY121" fmla="*/ 3213980 h 3331675"/>
              <a:gd name="connsiteX122" fmla="*/ 7106970 w 7401751"/>
              <a:gd name="connsiteY122" fmla="*/ 3177766 h 3331675"/>
              <a:gd name="connsiteX123" fmla="*/ 7125077 w 7401751"/>
              <a:gd name="connsiteY123" fmla="*/ 3150606 h 3331675"/>
              <a:gd name="connsiteX124" fmla="*/ 7134130 w 7401751"/>
              <a:gd name="connsiteY124" fmla="*/ 3123445 h 3331675"/>
              <a:gd name="connsiteX125" fmla="*/ 7161291 w 7401751"/>
              <a:gd name="connsiteY125" fmla="*/ 3105338 h 3331675"/>
              <a:gd name="connsiteX126" fmla="*/ 7179398 w 7401751"/>
              <a:gd name="connsiteY126" fmla="*/ 3051017 h 3331675"/>
              <a:gd name="connsiteX127" fmla="*/ 7197505 w 7401751"/>
              <a:gd name="connsiteY127" fmla="*/ 3023857 h 3331675"/>
              <a:gd name="connsiteX128" fmla="*/ 7215611 w 7401751"/>
              <a:gd name="connsiteY128" fmla="*/ 2915215 h 3331675"/>
              <a:gd name="connsiteX129" fmla="*/ 7233718 w 7401751"/>
              <a:gd name="connsiteY129" fmla="*/ 2815627 h 3331675"/>
              <a:gd name="connsiteX130" fmla="*/ 7242772 w 7401751"/>
              <a:gd name="connsiteY130" fmla="*/ 2480649 h 3331675"/>
              <a:gd name="connsiteX131" fmla="*/ 7260879 w 7401751"/>
              <a:gd name="connsiteY131" fmla="*/ 2362954 h 3331675"/>
              <a:gd name="connsiteX132" fmla="*/ 7278986 w 7401751"/>
              <a:gd name="connsiteY132" fmla="*/ 2163778 h 3331675"/>
              <a:gd name="connsiteX133" fmla="*/ 7297093 w 7401751"/>
              <a:gd name="connsiteY133" fmla="*/ 2100404 h 3331675"/>
              <a:gd name="connsiteX134" fmla="*/ 7306146 w 7401751"/>
              <a:gd name="connsiteY134" fmla="*/ 2027976 h 3331675"/>
              <a:gd name="connsiteX135" fmla="*/ 7315200 w 7401751"/>
              <a:gd name="connsiteY135" fmla="*/ 1982709 h 3331675"/>
              <a:gd name="connsiteX136" fmla="*/ 7333307 w 7401751"/>
              <a:gd name="connsiteY136" fmla="*/ 1846907 h 3331675"/>
              <a:gd name="connsiteX137" fmla="*/ 7351413 w 7401751"/>
              <a:gd name="connsiteY137" fmla="*/ 1629623 h 3331675"/>
              <a:gd name="connsiteX138" fmla="*/ 7360467 w 7401751"/>
              <a:gd name="connsiteY138" fmla="*/ 1575303 h 3331675"/>
              <a:gd name="connsiteX139" fmla="*/ 7369520 w 7401751"/>
              <a:gd name="connsiteY139" fmla="*/ 1530035 h 3331675"/>
              <a:gd name="connsiteX140" fmla="*/ 7396681 w 7401751"/>
              <a:gd name="connsiteY140" fmla="*/ 1367073 h 3331675"/>
              <a:gd name="connsiteX141" fmla="*/ 7255458 w 7401751"/>
              <a:gd name="connsiteY141" fmla="*/ 1330520 h 3331675"/>
              <a:gd name="connsiteX142" fmla="*/ 7207963 w 7401751"/>
              <a:gd name="connsiteY142" fmla="*/ 548824 h 3331675"/>
              <a:gd name="connsiteX0" fmla="*/ 7207963 w 7375584"/>
              <a:gd name="connsiteY0" fmla="*/ 548824 h 3331675"/>
              <a:gd name="connsiteX1" fmla="*/ 7106970 w 7375584"/>
              <a:gd name="connsiteY1" fmla="*/ 289711 h 3331675"/>
              <a:gd name="connsiteX2" fmla="*/ 7070756 w 7375584"/>
              <a:gd name="connsiteY2" fmla="*/ 280657 h 3331675"/>
              <a:gd name="connsiteX3" fmla="*/ 6880633 w 7375584"/>
              <a:gd name="connsiteY3" fmla="*/ 262550 h 3331675"/>
              <a:gd name="connsiteX4" fmla="*/ 6817259 w 7375584"/>
              <a:gd name="connsiteY4" fmla="*/ 253497 h 3331675"/>
              <a:gd name="connsiteX5" fmla="*/ 6690510 w 7375584"/>
              <a:gd name="connsiteY5" fmla="*/ 244443 h 3331675"/>
              <a:gd name="connsiteX6" fmla="*/ 6627136 w 7375584"/>
              <a:gd name="connsiteY6" fmla="*/ 235390 h 3331675"/>
              <a:gd name="connsiteX7" fmla="*/ 6545655 w 7375584"/>
              <a:gd name="connsiteY7" fmla="*/ 226336 h 3331675"/>
              <a:gd name="connsiteX8" fmla="*/ 6437013 w 7375584"/>
              <a:gd name="connsiteY8" fmla="*/ 208229 h 3331675"/>
              <a:gd name="connsiteX9" fmla="*/ 5884752 w 7375584"/>
              <a:gd name="connsiteY9" fmla="*/ 144855 h 3331675"/>
              <a:gd name="connsiteX10" fmla="*/ 5567881 w 7375584"/>
              <a:gd name="connsiteY10" fmla="*/ 99588 h 3331675"/>
              <a:gd name="connsiteX11" fmla="*/ 4291342 w 7375584"/>
              <a:gd name="connsiteY11" fmla="*/ 90534 h 3331675"/>
              <a:gd name="connsiteX12" fmla="*/ 4155540 w 7375584"/>
              <a:gd name="connsiteY12" fmla="*/ 72427 h 3331675"/>
              <a:gd name="connsiteX13" fmla="*/ 4028792 w 7375584"/>
              <a:gd name="connsiteY13" fmla="*/ 63374 h 3331675"/>
              <a:gd name="connsiteX14" fmla="*/ 3874883 w 7375584"/>
              <a:gd name="connsiteY14" fmla="*/ 45267 h 3331675"/>
              <a:gd name="connsiteX15" fmla="*/ 1982708 w 7375584"/>
              <a:gd name="connsiteY15" fmla="*/ 36214 h 3331675"/>
              <a:gd name="connsiteX16" fmla="*/ 1774479 w 7375584"/>
              <a:gd name="connsiteY16" fmla="*/ 9053 h 3331675"/>
              <a:gd name="connsiteX17" fmla="*/ 1647730 w 7375584"/>
              <a:gd name="connsiteY17" fmla="*/ 0 h 3331675"/>
              <a:gd name="connsiteX18" fmla="*/ 1176950 w 7375584"/>
              <a:gd name="connsiteY18" fmla="*/ 9053 h 3331675"/>
              <a:gd name="connsiteX19" fmla="*/ 1104522 w 7375584"/>
              <a:gd name="connsiteY19" fmla="*/ 27160 h 3331675"/>
              <a:gd name="connsiteX20" fmla="*/ 995881 w 7375584"/>
              <a:gd name="connsiteY20" fmla="*/ 45267 h 3331675"/>
              <a:gd name="connsiteX21" fmla="*/ 742384 w 7375584"/>
              <a:gd name="connsiteY21" fmla="*/ 63374 h 3331675"/>
              <a:gd name="connsiteX22" fmla="*/ 642796 w 7375584"/>
              <a:gd name="connsiteY22" fmla="*/ 81481 h 3331675"/>
              <a:gd name="connsiteX23" fmla="*/ 597528 w 7375584"/>
              <a:gd name="connsiteY23" fmla="*/ 90534 h 3331675"/>
              <a:gd name="connsiteX24" fmla="*/ 561314 w 7375584"/>
              <a:gd name="connsiteY24" fmla="*/ 99588 h 3331675"/>
              <a:gd name="connsiteX25" fmla="*/ 506994 w 7375584"/>
              <a:gd name="connsiteY25" fmla="*/ 108641 h 3331675"/>
              <a:gd name="connsiteX26" fmla="*/ 425512 w 7375584"/>
              <a:gd name="connsiteY26" fmla="*/ 135802 h 3331675"/>
              <a:gd name="connsiteX27" fmla="*/ 398352 w 7375584"/>
              <a:gd name="connsiteY27" fmla="*/ 144855 h 3331675"/>
              <a:gd name="connsiteX28" fmla="*/ 371192 w 7375584"/>
              <a:gd name="connsiteY28" fmla="*/ 153909 h 3331675"/>
              <a:gd name="connsiteX29" fmla="*/ 307817 w 7375584"/>
              <a:gd name="connsiteY29" fmla="*/ 172015 h 3331675"/>
              <a:gd name="connsiteX30" fmla="*/ 217283 w 7375584"/>
              <a:gd name="connsiteY30" fmla="*/ 226336 h 3331675"/>
              <a:gd name="connsiteX31" fmla="*/ 190122 w 7375584"/>
              <a:gd name="connsiteY31" fmla="*/ 244443 h 3331675"/>
              <a:gd name="connsiteX32" fmla="*/ 153908 w 7375584"/>
              <a:gd name="connsiteY32" fmla="*/ 298764 h 3331675"/>
              <a:gd name="connsiteX33" fmla="*/ 135802 w 7375584"/>
              <a:gd name="connsiteY33" fmla="*/ 325924 h 3331675"/>
              <a:gd name="connsiteX34" fmla="*/ 108641 w 7375584"/>
              <a:gd name="connsiteY34" fmla="*/ 380245 h 3331675"/>
              <a:gd name="connsiteX35" fmla="*/ 99588 w 7375584"/>
              <a:gd name="connsiteY35" fmla="*/ 796705 h 3331675"/>
              <a:gd name="connsiteX36" fmla="*/ 72427 w 7375584"/>
              <a:gd name="connsiteY36" fmla="*/ 878186 h 3331675"/>
              <a:gd name="connsiteX37" fmla="*/ 54320 w 7375584"/>
              <a:gd name="connsiteY37" fmla="*/ 932507 h 3331675"/>
              <a:gd name="connsiteX38" fmla="*/ 45267 w 7375584"/>
              <a:gd name="connsiteY38" fmla="*/ 959667 h 3331675"/>
              <a:gd name="connsiteX39" fmla="*/ 27160 w 7375584"/>
              <a:gd name="connsiteY39" fmla="*/ 1023041 h 3331675"/>
              <a:gd name="connsiteX40" fmla="*/ 18107 w 7375584"/>
              <a:gd name="connsiteY40" fmla="*/ 1095469 h 3331675"/>
              <a:gd name="connsiteX41" fmla="*/ 0 w 7375584"/>
              <a:gd name="connsiteY41" fmla="*/ 1367073 h 3331675"/>
              <a:gd name="connsiteX42" fmla="*/ 9053 w 7375584"/>
              <a:gd name="connsiteY42" fmla="*/ 1638677 h 3331675"/>
              <a:gd name="connsiteX43" fmla="*/ 27160 w 7375584"/>
              <a:gd name="connsiteY43" fmla="*/ 1801639 h 3331675"/>
              <a:gd name="connsiteX44" fmla="*/ 36213 w 7375584"/>
              <a:gd name="connsiteY44" fmla="*/ 1955548 h 3331675"/>
              <a:gd name="connsiteX45" fmla="*/ 45267 w 7375584"/>
              <a:gd name="connsiteY45" fmla="*/ 1982709 h 3331675"/>
              <a:gd name="connsiteX46" fmla="*/ 54320 w 7375584"/>
              <a:gd name="connsiteY46" fmla="*/ 2046083 h 3331675"/>
              <a:gd name="connsiteX47" fmla="*/ 99588 w 7375584"/>
              <a:gd name="connsiteY47" fmla="*/ 2127564 h 3331675"/>
              <a:gd name="connsiteX48" fmla="*/ 117695 w 7375584"/>
              <a:gd name="connsiteY48" fmla="*/ 2154724 h 3331675"/>
              <a:gd name="connsiteX49" fmla="*/ 126748 w 7375584"/>
              <a:gd name="connsiteY49" fmla="*/ 2181885 h 3331675"/>
              <a:gd name="connsiteX50" fmla="*/ 153908 w 7375584"/>
              <a:gd name="connsiteY50" fmla="*/ 2199992 h 3331675"/>
              <a:gd name="connsiteX51" fmla="*/ 181069 w 7375584"/>
              <a:gd name="connsiteY51" fmla="*/ 2227152 h 3331675"/>
              <a:gd name="connsiteX52" fmla="*/ 226336 w 7375584"/>
              <a:gd name="connsiteY52" fmla="*/ 2263366 h 3331675"/>
              <a:gd name="connsiteX53" fmla="*/ 280657 w 7375584"/>
              <a:gd name="connsiteY53" fmla="*/ 2299580 h 3331675"/>
              <a:gd name="connsiteX54" fmla="*/ 371192 w 7375584"/>
              <a:gd name="connsiteY54" fmla="*/ 2353901 h 3331675"/>
              <a:gd name="connsiteX55" fmla="*/ 398352 w 7375584"/>
              <a:gd name="connsiteY55" fmla="*/ 2372008 h 3331675"/>
              <a:gd name="connsiteX56" fmla="*/ 452673 w 7375584"/>
              <a:gd name="connsiteY56" fmla="*/ 2390114 h 3331675"/>
              <a:gd name="connsiteX57" fmla="*/ 479833 w 7375584"/>
              <a:gd name="connsiteY57" fmla="*/ 2408221 h 3331675"/>
              <a:gd name="connsiteX58" fmla="*/ 543208 w 7375584"/>
              <a:gd name="connsiteY58" fmla="*/ 2426328 h 3331675"/>
              <a:gd name="connsiteX59" fmla="*/ 615635 w 7375584"/>
              <a:gd name="connsiteY59" fmla="*/ 2444435 h 3331675"/>
              <a:gd name="connsiteX60" fmla="*/ 651849 w 7375584"/>
              <a:gd name="connsiteY60" fmla="*/ 2462542 h 3331675"/>
              <a:gd name="connsiteX61" fmla="*/ 688063 w 7375584"/>
              <a:gd name="connsiteY61" fmla="*/ 2471596 h 3331675"/>
              <a:gd name="connsiteX62" fmla="*/ 715223 w 7375584"/>
              <a:gd name="connsiteY62" fmla="*/ 2480649 h 3331675"/>
              <a:gd name="connsiteX63" fmla="*/ 814811 w 7375584"/>
              <a:gd name="connsiteY63" fmla="*/ 2507810 h 3331675"/>
              <a:gd name="connsiteX64" fmla="*/ 841972 w 7375584"/>
              <a:gd name="connsiteY64" fmla="*/ 2525916 h 3331675"/>
              <a:gd name="connsiteX65" fmla="*/ 896293 w 7375584"/>
              <a:gd name="connsiteY65" fmla="*/ 2544023 h 3331675"/>
              <a:gd name="connsiteX66" fmla="*/ 923453 w 7375584"/>
              <a:gd name="connsiteY66" fmla="*/ 2562130 h 3331675"/>
              <a:gd name="connsiteX67" fmla="*/ 950613 w 7375584"/>
              <a:gd name="connsiteY67" fmla="*/ 2589291 h 3331675"/>
              <a:gd name="connsiteX68" fmla="*/ 1041148 w 7375584"/>
              <a:gd name="connsiteY68" fmla="*/ 2616451 h 3331675"/>
              <a:gd name="connsiteX69" fmla="*/ 1068308 w 7375584"/>
              <a:gd name="connsiteY69" fmla="*/ 2625505 h 3331675"/>
              <a:gd name="connsiteX70" fmla="*/ 1149790 w 7375584"/>
              <a:gd name="connsiteY70" fmla="*/ 2643612 h 3331675"/>
              <a:gd name="connsiteX71" fmla="*/ 1213164 w 7375584"/>
              <a:gd name="connsiteY71" fmla="*/ 2670772 h 3331675"/>
              <a:gd name="connsiteX72" fmla="*/ 1240324 w 7375584"/>
              <a:gd name="connsiteY72" fmla="*/ 2679825 h 3331675"/>
              <a:gd name="connsiteX73" fmla="*/ 1312752 w 7375584"/>
              <a:gd name="connsiteY73" fmla="*/ 2697932 h 3331675"/>
              <a:gd name="connsiteX74" fmla="*/ 1348966 w 7375584"/>
              <a:gd name="connsiteY74" fmla="*/ 2706986 h 3331675"/>
              <a:gd name="connsiteX75" fmla="*/ 1385180 w 7375584"/>
              <a:gd name="connsiteY75" fmla="*/ 2716039 h 3331675"/>
              <a:gd name="connsiteX76" fmla="*/ 1439501 w 7375584"/>
              <a:gd name="connsiteY76" fmla="*/ 2734146 h 3331675"/>
              <a:gd name="connsiteX77" fmla="*/ 1511928 w 7375584"/>
              <a:gd name="connsiteY77" fmla="*/ 2752253 h 3331675"/>
              <a:gd name="connsiteX78" fmla="*/ 1548142 w 7375584"/>
              <a:gd name="connsiteY78" fmla="*/ 2770360 h 3331675"/>
              <a:gd name="connsiteX79" fmla="*/ 1620570 w 7375584"/>
              <a:gd name="connsiteY79" fmla="*/ 2788467 h 3331675"/>
              <a:gd name="connsiteX80" fmla="*/ 1711105 w 7375584"/>
              <a:gd name="connsiteY80" fmla="*/ 2806574 h 3331675"/>
              <a:gd name="connsiteX81" fmla="*/ 1747318 w 7375584"/>
              <a:gd name="connsiteY81" fmla="*/ 2815627 h 3331675"/>
              <a:gd name="connsiteX82" fmla="*/ 1828800 w 7375584"/>
              <a:gd name="connsiteY82" fmla="*/ 2842788 h 3331675"/>
              <a:gd name="connsiteX83" fmla="*/ 1901227 w 7375584"/>
              <a:gd name="connsiteY83" fmla="*/ 2860895 h 3331675"/>
              <a:gd name="connsiteX84" fmla="*/ 1928388 w 7375584"/>
              <a:gd name="connsiteY84" fmla="*/ 2879002 h 3331675"/>
              <a:gd name="connsiteX85" fmla="*/ 1973655 w 7375584"/>
              <a:gd name="connsiteY85" fmla="*/ 2888055 h 3331675"/>
              <a:gd name="connsiteX86" fmla="*/ 2000815 w 7375584"/>
              <a:gd name="connsiteY86" fmla="*/ 2897109 h 3331675"/>
              <a:gd name="connsiteX87" fmla="*/ 2073243 w 7375584"/>
              <a:gd name="connsiteY87" fmla="*/ 2915215 h 3331675"/>
              <a:gd name="connsiteX88" fmla="*/ 2109457 w 7375584"/>
              <a:gd name="connsiteY88" fmla="*/ 2924269 h 3331675"/>
              <a:gd name="connsiteX89" fmla="*/ 2154724 w 7375584"/>
              <a:gd name="connsiteY89" fmla="*/ 2942376 h 3331675"/>
              <a:gd name="connsiteX90" fmla="*/ 2245259 w 7375584"/>
              <a:gd name="connsiteY90" fmla="*/ 2960483 h 3331675"/>
              <a:gd name="connsiteX91" fmla="*/ 2326740 w 7375584"/>
              <a:gd name="connsiteY91" fmla="*/ 2987643 h 3331675"/>
              <a:gd name="connsiteX92" fmla="*/ 2399168 w 7375584"/>
              <a:gd name="connsiteY92" fmla="*/ 3005750 h 3331675"/>
              <a:gd name="connsiteX93" fmla="*/ 2435382 w 7375584"/>
              <a:gd name="connsiteY93" fmla="*/ 3023857 h 3331675"/>
              <a:gd name="connsiteX94" fmla="*/ 2589291 w 7375584"/>
              <a:gd name="connsiteY94" fmla="*/ 3041964 h 3331675"/>
              <a:gd name="connsiteX95" fmla="*/ 2679825 w 7375584"/>
              <a:gd name="connsiteY95" fmla="*/ 3069124 h 3331675"/>
              <a:gd name="connsiteX96" fmla="*/ 2734146 w 7375584"/>
              <a:gd name="connsiteY96" fmla="*/ 3087231 h 3331675"/>
              <a:gd name="connsiteX97" fmla="*/ 2770360 w 7375584"/>
              <a:gd name="connsiteY97" fmla="*/ 3096285 h 3331675"/>
              <a:gd name="connsiteX98" fmla="*/ 2797520 w 7375584"/>
              <a:gd name="connsiteY98" fmla="*/ 3105338 h 3331675"/>
              <a:gd name="connsiteX99" fmla="*/ 2915215 w 7375584"/>
              <a:gd name="connsiteY99" fmla="*/ 3132499 h 3331675"/>
              <a:gd name="connsiteX100" fmla="*/ 2942376 w 7375584"/>
              <a:gd name="connsiteY100" fmla="*/ 3150606 h 3331675"/>
              <a:gd name="connsiteX101" fmla="*/ 3041964 w 7375584"/>
              <a:gd name="connsiteY101" fmla="*/ 3177766 h 3331675"/>
              <a:gd name="connsiteX102" fmla="*/ 3096285 w 7375584"/>
              <a:gd name="connsiteY102" fmla="*/ 3186819 h 3331675"/>
              <a:gd name="connsiteX103" fmla="*/ 3159659 w 7375584"/>
              <a:gd name="connsiteY103" fmla="*/ 3204926 h 3331675"/>
              <a:gd name="connsiteX104" fmla="*/ 3186819 w 7375584"/>
              <a:gd name="connsiteY104" fmla="*/ 3213980 h 3331675"/>
              <a:gd name="connsiteX105" fmla="*/ 3223033 w 7375584"/>
              <a:gd name="connsiteY105" fmla="*/ 3223033 h 3331675"/>
              <a:gd name="connsiteX106" fmla="*/ 3250194 w 7375584"/>
              <a:gd name="connsiteY106" fmla="*/ 3232087 h 3331675"/>
              <a:gd name="connsiteX107" fmla="*/ 3331675 w 7375584"/>
              <a:gd name="connsiteY107" fmla="*/ 3250194 h 3331675"/>
              <a:gd name="connsiteX108" fmla="*/ 3449370 w 7375584"/>
              <a:gd name="connsiteY108" fmla="*/ 3277354 h 3331675"/>
              <a:gd name="connsiteX109" fmla="*/ 3585172 w 7375584"/>
              <a:gd name="connsiteY109" fmla="*/ 3295461 h 3331675"/>
              <a:gd name="connsiteX110" fmla="*/ 3675707 w 7375584"/>
              <a:gd name="connsiteY110" fmla="*/ 3304514 h 3331675"/>
              <a:gd name="connsiteX111" fmla="*/ 3748134 w 7375584"/>
              <a:gd name="connsiteY111" fmla="*/ 3313568 h 3331675"/>
              <a:gd name="connsiteX112" fmla="*/ 4662534 w 7375584"/>
              <a:gd name="connsiteY112" fmla="*/ 3322621 h 3331675"/>
              <a:gd name="connsiteX113" fmla="*/ 6083928 w 7375584"/>
              <a:gd name="connsiteY113" fmla="*/ 3331675 h 3331675"/>
              <a:gd name="connsiteX114" fmla="*/ 6400800 w 7375584"/>
              <a:gd name="connsiteY114" fmla="*/ 3322621 h 3331675"/>
              <a:gd name="connsiteX115" fmla="*/ 6554708 w 7375584"/>
              <a:gd name="connsiteY115" fmla="*/ 3313568 h 3331675"/>
              <a:gd name="connsiteX116" fmla="*/ 6808206 w 7375584"/>
              <a:gd name="connsiteY116" fmla="*/ 3304514 h 3331675"/>
              <a:gd name="connsiteX117" fmla="*/ 6980221 w 7375584"/>
              <a:gd name="connsiteY117" fmla="*/ 3286408 h 3331675"/>
              <a:gd name="connsiteX118" fmla="*/ 7007382 w 7375584"/>
              <a:gd name="connsiteY118" fmla="*/ 3268301 h 3331675"/>
              <a:gd name="connsiteX119" fmla="*/ 7016435 w 7375584"/>
              <a:gd name="connsiteY119" fmla="*/ 3241140 h 3331675"/>
              <a:gd name="connsiteX120" fmla="*/ 7043596 w 7375584"/>
              <a:gd name="connsiteY120" fmla="*/ 3232087 h 3331675"/>
              <a:gd name="connsiteX121" fmla="*/ 7070756 w 7375584"/>
              <a:gd name="connsiteY121" fmla="*/ 3213980 h 3331675"/>
              <a:gd name="connsiteX122" fmla="*/ 7106970 w 7375584"/>
              <a:gd name="connsiteY122" fmla="*/ 3177766 h 3331675"/>
              <a:gd name="connsiteX123" fmla="*/ 7125077 w 7375584"/>
              <a:gd name="connsiteY123" fmla="*/ 3150606 h 3331675"/>
              <a:gd name="connsiteX124" fmla="*/ 7134130 w 7375584"/>
              <a:gd name="connsiteY124" fmla="*/ 3123445 h 3331675"/>
              <a:gd name="connsiteX125" fmla="*/ 7161291 w 7375584"/>
              <a:gd name="connsiteY125" fmla="*/ 3105338 h 3331675"/>
              <a:gd name="connsiteX126" fmla="*/ 7179398 w 7375584"/>
              <a:gd name="connsiteY126" fmla="*/ 3051017 h 3331675"/>
              <a:gd name="connsiteX127" fmla="*/ 7197505 w 7375584"/>
              <a:gd name="connsiteY127" fmla="*/ 3023857 h 3331675"/>
              <a:gd name="connsiteX128" fmla="*/ 7215611 w 7375584"/>
              <a:gd name="connsiteY128" fmla="*/ 2915215 h 3331675"/>
              <a:gd name="connsiteX129" fmla="*/ 7233718 w 7375584"/>
              <a:gd name="connsiteY129" fmla="*/ 2815627 h 3331675"/>
              <a:gd name="connsiteX130" fmla="*/ 7242772 w 7375584"/>
              <a:gd name="connsiteY130" fmla="*/ 2480649 h 3331675"/>
              <a:gd name="connsiteX131" fmla="*/ 7260879 w 7375584"/>
              <a:gd name="connsiteY131" fmla="*/ 2362954 h 3331675"/>
              <a:gd name="connsiteX132" fmla="*/ 7278986 w 7375584"/>
              <a:gd name="connsiteY132" fmla="*/ 2163778 h 3331675"/>
              <a:gd name="connsiteX133" fmla="*/ 7297093 w 7375584"/>
              <a:gd name="connsiteY133" fmla="*/ 2100404 h 3331675"/>
              <a:gd name="connsiteX134" fmla="*/ 7306146 w 7375584"/>
              <a:gd name="connsiteY134" fmla="*/ 2027976 h 3331675"/>
              <a:gd name="connsiteX135" fmla="*/ 7315200 w 7375584"/>
              <a:gd name="connsiteY135" fmla="*/ 1982709 h 3331675"/>
              <a:gd name="connsiteX136" fmla="*/ 7333307 w 7375584"/>
              <a:gd name="connsiteY136" fmla="*/ 1846907 h 3331675"/>
              <a:gd name="connsiteX137" fmla="*/ 7351413 w 7375584"/>
              <a:gd name="connsiteY137" fmla="*/ 1629623 h 3331675"/>
              <a:gd name="connsiteX138" fmla="*/ 7360467 w 7375584"/>
              <a:gd name="connsiteY138" fmla="*/ 1575303 h 3331675"/>
              <a:gd name="connsiteX139" fmla="*/ 7369520 w 7375584"/>
              <a:gd name="connsiteY139" fmla="*/ 1530035 h 3331675"/>
              <a:gd name="connsiteX140" fmla="*/ 7259766 w 7375584"/>
              <a:gd name="connsiteY140" fmla="*/ 1469759 h 3331675"/>
              <a:gd name="connsiteX141" fmla="*/ 7255458 w 7375584"/>
              <a:gd name="connsiteY141" fmla="*/ 1330520 h 3331675"/>
              <a:gd name="connsiteX142" fmla="*/ 7207963 w 7375584"/>
              <a:gd name="connsiteY142" fmla="*/ 548824 h 3331675"/>
              <a:gd name="connsiteX0" fmla="*/ 7207963 w 7365838"/>
              <a:gd name="connsiteY0" fmla="*/ 548824 h 3331675"/>
              <a:gd name="connsiteX1" fmla="*/ 7106970 w 7365838"/>
              <a:gd name="connsiteY1" fmla="*/ 289711 h 3331675"/>
              <a:gd name="connsiteX2" fmla="*/ 7070756 w 7365838"/>
              <a:gd name="connsiteY2" fmla="*/ 280657 h 3331675"/>
              <a:gd name="connsiteX3" fmla="*/ 6880633 w 7365838"/>
              <a:gd name="connsiteY3" fmla="*/ 262550 h 3331675"/>
              <a:gd name="connsiteX4" fmla="*/ 6817259 w 7365838"/>
              <a:gd name="connsiteY4" fmla="*/ 253497 h 3331675"/>
              <a:gd name="connsiteX5" fmla="*/ 6690510 w 7365838"/>
              <a:gd name="connsiteY5" fmla="*/ 244443 h 3331675"/>
              <a:gd name="connsiteX6" fmla="*/ 6627136 w 7365838"/>
              <a:gd name="connsiteY6" fmla="*/ 235390 h 3331675"/>
              <a:gd name="connsiteX7" fmla="*/ 6545655 w 7365838"/>
              <a:gd name="connsiteY7" fmla="*/ 226336 h 3331675"/>
              <a:gd name="connsiteX8" fmla="*/ 6437013 w 7365838"/>
              <a:gd name="connsiteY8" fmla="*/ 208229 h 3331675"/>
              <a:gd name="connsiteX9" fmla="*/ 5884752 w 7365838"/>
              <a:gd name="connsiteY9" fmla="*/ 144855 h 3331675"/>
              <a:gd name="connsiteX10" fmla="*/ 5567881 w 7365838"/>
              <a:gd name="connsiteY10" fmla="*/ 99588 h 3331675"/>
              <a:gd name="connsiteX11" fmla="*/ 4291342 w 7365838"/>
              <a:gd name="connsiteY11" fmla="*/ 90534 h 3331675"/>
              <a:gd name="connsiteX12" fmla="*/ 4155540 w 7365838"/>
              <a:gd name="connsiteY12" fmla="*/ 72427 h 3331675"/>
              <a:gd name="connsiteX13" fmla="*/ 4028792 w 7365838"/>
              <a:gd name="connsiteY13" fmla="*/ 63374 h 3331675"/>
              <a:gd name="connsiteX14" fmla="*/ 3874883 w 7365838"/>
              <a:gd name="connsiteY14" fmla="*/ 45267 h 3331675"/>
              <a:gd name="connsiteX15" fmla="*/ 1982708 w 7365838"/>
              <a:gd name="connsiteY15" fmla="*/ 36214 h 3331675"/>
              <a:gd name="connsiteX16" fmla="*/ 1774479 w 7365838"/>
              <a:gd name="connsiteY16" fmla="*/ 9053 h 3331675"/>
              <a:gd name="connsiteX17" fmla="*/ 1647730 w 7365838"/>
              <a:gd name="connsiteY17" fmla="*/ 0 h 3331675"/>
              <a:gd name="connsiteX18" fmla="*/ 1176950 w 7365838"/>
              <a:gd name="connsiteY18" fmla="*/ 9053 h 3331675"/>
              <a:gd name="connsiteX19" fmla="*/ 1104522 w 7365838"/>
              <a:gd name="connsiteY19" fmla="*/ 27160 h 3331675"/>
              <a:gd name="connsiteX20" fmla="*/ 995881 w 7365838"/>
              <a:gd name="connsiteY20" fmla="*/ 45267 h 3331675"/>
              <a:gd name="connsiteX21" fmla="*/ 742384 w 7365838"/>
              <a:gd name="connsiteY21" fmla="*/ 63374 h 3331675"/>
              <a:gd name="connsiteX22" fmla="*/ 642796 w 7365838"/>
              <a:gd name="connsiteY22" fmla="*/ 81481 h 3331675"/>
              <a:gd name="connsiteX23" fmla="*/ 597528 w 7365838"/>
              <a:gd name="connsiteY23" fmla="*/ 90534 h 3331675"/>
              <a:gd name="connsiteX24" fmla="*/ 561314 w 7365838"/>
              <a:gd name="connsiteY24" fmla="*/ 99588 h 3331675"/>
              <a:gd name="connsiteX25" fmla="*/ 506994 w 7365838"/>
              <a:gd name="connsiteY25" fmla="*/ 108641 h 3331675"/>
              <a:gd name="connsiteX26" fmla="*/ 425512 w 7365838"/>
              <a:gd name="connsiteY26" fmla="*/ 135802 h 3331675"/>
              <a:gd name="connsiteX27" fmla="*/ 398352 w 7365838"/>
              <a:gd name="connsiteY27" fmla="*/ 144855 h 3331675"/>
              <a:gd name="connsiteX28" fmla="*/ 371192 w 7365838"/>
              <a:gd name="connsiteY28" fmla="*/ 153909 h 3331675"/>
              <a:gd name="connsiteX29" fmla="*/ 307817 w 7365838"/>
              <a:gd name="connsiteY29" fmla="*/ 172015 h 3331675"/>
              <a:gd name="connsiteX30" fmla="*/ 217283 w 7365838"/>
              <a:gd name="connsiteY30" fmla="*/ 226336 h 3331675"/>
              <a:gd name="connsiteX31" fmla="*/ 190122 w 7365838"/>
              <a:gd name="connsiteY31" fmla="*/ 244443 h 3331675"/>
              <a:gd name="connsiteX32" fmla="*/ 153908 w 7365838"/>
              <a:gd name="connsiteY32" fmla="*/ 298764 h 3331675"/>
              <a:gd name="connsiteX33" fmla="*/ 135802 w 7365838"/>
              <a:gd name="connsiteY33" fmla="*/ 325924 h 3331675"/>
              <a:gd name="connsiteX34" fmla="*/ 108641 w 7365838"/>
              <a:gd name="connsiteY34" fmla="*/ 380245 h 3331675"/>
              <a:gd name="connsiteX35" fmla="*/ 99588 w 7365838"/>
              <a:gd name="connsiteY35" fmla="*/ 796705 h 3331675"/>
              <a:gd name="connsiteX36" fmla="*/ 72427 w 7365838"/>
              <a:gd name="connsiteY36" fmla="*/ 878186 h 3331675"/>
              <a:gd name="connsiteX37" fmla="*/ 54320 w 7365838"/>
              <a:gd name="connsiteY37" fmla="*/ 932507 h 3331675"/>
              <a:gd name="connsiteX38" fmla="*/ 45267 w 7365838"/>
              <a:gd name="connsiteY38" fmla="*/ 959667 h 3331675"/>
              <a:gd name="connsiteX39" fmla="*/ 27160 w 7365838"/>
              <a:gd name="connsiteY39" fmla="*/ 1023041 h 3331675"/>
              <a:gd name="connsiteX40" fmla="*/ 18107 w 7365838"/>
              <a:gd name="connsiteY40" fmla="*/ 1095469 h 3331675"/>
              <a:gd name="connsiteX41" fmla="*/ 0 w 7365838"/>
              <a:gd name="connsiteY41" fmla="*/ 1367073 h 3331675"/>
              <a:gd name="connsiteX42" fmla="*/ 9053 w 7365838"/>
              <a:gd name="connsiteY42" fmla="*/ 1638677 h 3331675"/>
              <a:gd name="connsiteX43" fmla="*/ 27160 w 7365838"/>
              <a:gd name="connsiteY43" fmla="*/ 1801639 h 3331675"/>
              <a:gd name="connsiteX44" fmla="*/ 36213 w 7365838"/>
              <a:gd name="connsiteY44" fmla="*/ 1955548 h 3331675"/>
              <a:gd name="connsiteX45" fmla="*/ 45267 w 7365838"/>
              <a:gd name="connsiteY45" fmla="*/ 1982709 h 3331675"/>
              <a:gd name="connsiteX46" fmla="*/ 54320 w 7365838"/>
              <a:gd name="connsiteY46" fmla="*/ 2046083 h 3331675"/>
              <a:gd name="connsiteX47" fmla="*/ 99588 w 7365838"/>
              <a:gd name="connsiteY47" fmla="*/ 2127564 h 3331675"/>
              <a:gd name="connsiteX48" fmla="*/ 117695 w 7365838"/>
              <a:gd name="connsiteY48" fmla="*/ 2154724 h 3331675"/>
              <a:gd name="connsiteX49" fmla="*/ 126748 w 7365838"/>
              <a:gd name="connsiteY49" fmla="*/ 2181885 h 3331675"/>
              <a:gd name="connsiteX50" fmla="*/ 153908 w 7365838"/>
              <a:gd name="connsiteY50" fmla="*/ 2199992 h 3331675"/>
              <a:gd name="connsiteX51" fmla="*/ 181069 w 7365838"/>
              <a:gd name="connsiteY51" fmla="*/ 2227152 h 3331675"/>
              <a:gd name="connsiteX52" fmla="*/ 226336 w 7365838"/>
              <a:gd name="connsiteY52" fmla="*/ 2263366 h 3331675"/>
              <a:gd name="connsiteX53" fmla="*/ 280657 w 7365838"/>
              <a:gd name="connsiteY53" fmla="*/ 2299580 h 3331675"/>
              <a:gd name="connsiteX54" fmla="*/ 371192 w 7365838"/>
              <a:gd name="connsiteY54" fmla="*/ 2353901 h 3331675"/>
              <a:gd name="connsiteX55" fmla="*/ 398352 w 7365838"/>
              <a:gd name="connsiteY55" fmla="*/ 2372008 h 3331675"/>
              <a:gd name="connsiteX56" fmla="*/ 452673 w 7365838"/>
              <a:gd name="connsiteY56" fmla="*/ 2390114 h 3331675"/>
              <a:gd name="connsiteX57" fmla="*/ 479833 w 7365838"/>
              <a:gd name="connsiteY57" fmla="*/ 2408221 h 3331675"/>
              <a:gd name="connsiteX58" fmla="*/ 543208 w 7365838"/>
              <a:gd name="connsiteY58" fmla="*/ 2426328 h 3331675"/>
              <a:gd name="connsiteX59" fmla="*/ 615635 w 7365838"/>
              <a:gd name="connsiteY59" fmla="*/ 2444435 h 3331675"/>
              <a:gd name="connsiteX60" fmla="*/ 651849 w 7365838"/>
              <a:gd name="connsiteY60" fmla="*/ 2462542 h 3331675"/>
              <a:gd name="connsiteX61" fmla="*/ 688063 w 7365838"/>
              <a:gd name="connsiteY61" fmla="*/ 2471596 h 3331675"/>
              <a:gd name="connsiteX62" fmla="*/ 715223 w 7365838"/>
              <a:gd name="connsiteY62" fmla="*/ 2480649 h 3331675"/>
              <a:gd name="connsiteX63" fmla="*/ 814811 w 7365838"/>
              <a:gd name="connsiteY63" fmla="*/ 2507810 h 3331675"/>
              <a:gd name="connsiteX64" fmla="*/ 841972 w 7365838"/>
              <a:gd name="connsiteY64" fmla="*/ 2525916 h 3331675"/>
              <a:gd name="connsiteX65" fmla="*/ 896293 w 7365838"/>
              <a:gd name="connsiteY65" fmla="*/ 2544023 h 3331675"/>
              <a:gd name="connsiteX66" fmla="*/ 923453 w 7365838"/>
              <a:gd name="connsiteY66" fmla="*/ 2562130 h 3331675"/>
              <a:gd name="connsiteX67" fmla="*/ 950613 w 7365838"/>
              <a:gd name="connsiteY67" fmla="*/ 2589291 h 3331675"/>
              <a:gd name="connsiteX68" fmla="*/ 1041148 w 7365838"/>
              <a:gd name="connsiteY68" fmla="*/ 2616451 h 3331675"/>
              <a:gd name="connsiteX69" fmla="*/ 1068308 w 7365838"/>
              <a:gd name="connsiteY69" fmla="*/ 2625505 h 3331675"/>
              <a:gd name="connsiteX70" fmla="*/ 1149790 w 7365838"/>
              <a:gd name="connsiteY70" fmla="*/ 2643612 h 3331675"/>
              <a:gd name="connsiteX71" fmla="*/ 1213164 w 7365838"/>
              <a:gd name="connsiteY71" fmla="*/ 2670772 h 3331675"/>
              <a:gd name="connsiteX72" fmla="*/ 1240324 w 7365838"/>
              <a:gd name="connsiteY72" fmla="*/ 2679825 h 3331675"/>
              <a:gd name="connsiteX73" fmla="*/ 1312752 w 7365838"/>
              <a:gd name="connsiteY73" fmla="*/ 2697932 h 3331675"/>
              <a:gd name="connsiteX74" fmla="*/ 1348966 w 7365838"/>
              <a:gd name="connsiteY74" fmla="*/ 2706986 h 3331675"/>
              <a:gd name="connsiteX75" fmla="*/ 1385180 w 7365838"/>
              <a:gd name="connsiteY75" fmla="*/ 2716039 h 3331675"/>
              <a:gd name="connsiteX76" fmla="*/ 1439501 w 7365838"/>
              <a:gd name="connsiteY76" fmla="*/ 2734146 h 3331675"/>
              <a:gd name="connsiteX77" fmla="*/ 1511928 w 7365838"/>
              <a:gd name="connsiteY77" fmla="*/ 2752253 h 3331675"/>
              <a:gd name="connsiteX78" fmla="*/ 1548142 w 7365838"/>
              <a:gd name="connsiteY78" fmla="*/ 2770360 h 3331675"/>
              <a:gd name="connsiteX79" fmla="*/ 1620570 w 7365838"/>
              <a:gd name="connsiteY79" fmla="*/ 2788467 h 3331675"/>
              <a:gd name="connsiteX80" fmla="*/ 1711105 w 7365838"/>
              <a:gd name="connsiteY80" fmla="*/ 2806574 h 3331675"/>
              <a:gd name="connsiteX81" fmla="*/ 1747318 w 7365838"/>
              <a:gd name="connsiteY81" fmla="*/ 2815627 h 3331675"/>
              <a:gd name="connsiteX82" fmla="*/ 1828800 w 7365838"/>
              <a:gd name="connsiteY82" fmla="*/ 2842788 h 3331675"/>
              <a:gd name="connsiteX83" fmla="*/ 1901227 w 7365838"/>
              <a:gd name="connsiteY83" fmla="*/ 2860895 h 3331675"/>
              <a:gd name="connsiteX84" fmla="*/ 1928388 w 7365838"/>
              <a:gd name="connsiteY84" fmla="*/ 2879002 h 3331675"/>
              <a:gd name="connsiteX85" fmla="*/ 1973655 w 7365838"/>
              <a:gd name="connsiteY85" fmla="*/ 2888055 h 3331675"/>
              <a:gd name="connsiteX86" fmla="*/ 2000815 w 7365838"/>
              <a:gd name="connsiteY86" fmla="*/ 2897109 h 3331675"/>
              <a:gd name="connsiteX87" fmla="*/ 2073243 w 7365838"/>
              <a:gd name="connsiteY87" fmla="*/ 2915215 h 3331675"/>
              <a:gd name="connsiteX88" fmla="*/ 2109457 w 7365838"/>
              <a:gd name="connsiteY88" fmla="*/ 2924269 h 3331675"/>
              <a:gd name="connsiteX89" fmla="*/ 2154724 w 7365838"/>
              <a:gd name="connsiteY89" fmla="*/ 2942376 h 3331675"/>
              <a:gd name="connsiteX90" fmla="*/ 2245259 w 7365838"/>
              <a:gd name="connsiteY90" fmla="*/ 2960483 h 3331675"/>
              <a:gd name="connsiteX91" fmla="*/ 2326740 w 7365838"/>
              <a:gd name="connsiteY91" fmla="*/ 2987643 h 3331675"/>
              <a:gd name="connsiteX92" fmla="*/ 2399168 w 7365838"/>
              <a:gd name="connsiteY92" fmla="*/ 3005750 h 3331675"/>
              <a:gd name="connsiteX93" fmla="*/ 2435382 w 7365838"/>
              <a:gd name="connsiteY93" fmla="*/ 3023857 h 3331675"/>
              <a:gd name="connsiteX94" fmla="*/ 2589291 w 7365838"/>
              <a:gd name="connsiteY94" fmla="*/ 3041964 h 3331675"/>
              <a:gd name="connsiteX95" fmla="*/ 2679825 w 7365838"/>
              <a:gd name="connsiteY95" fmla="*/ 3069124 h 3331675"/>
              <a:gd name="connsiteX96" fmla="*/ 2734146 w 7365838"/>
              <a:gd name="connsiteY96" fmla="*/ 3087231 h 3331675"/>
              <a:gd name="connsiteX97" fmla="*/ 2770360 w 7365838"/>
              <a:gd name="connsiteY97" fmla="*/ 3096285 h 3331675"/>
              <a:gd name="connsiteX98" fmla="*/ 2797520 w 7365838"/>
              <a:gd name="connsiteY98" fmla="*/ 3105338 h 3331675"/>
              <a:gd name="connsiteX99" fmla="*/ 2915215 w 7365838"/>
              <a:gd name="connsiteY99" fmla="*/ 3132499 h 3331675"/>
              <a:gd name="connsiteX100" fmla="*/ 2942376 w 7365838"/>
              <a:gd name="connsiteY100" fmla="*/ 3150606 h 3331675"/>
              <a:gd name="connsiteX101" fmla="*/ 3041964 w 7365838"/>
              <a:gd name="connsiteY101" fmla="*/ 3177766 h 3331675"/>
              <a:gd name="connsiteX102" fmla="*/ 3096285 w 7365838"/>
              <a:gd name="connsiteY102" fmla="*/ 3186819 h 3331675"/>
              <a:gd name="connsiteX103" fmla="*/ 3159659 w 7365838"/>
              <a:gd name="connsiteY103" fmla="*/ 3204926 h 3331675"/>
              <a:gd name="connsiteX104" fmla="*/ 3186819 w 7365838"/>
              <a:gd name="connsiteY104" fmla="*/ 3213980 h 3331675"/>
              <a:gd name="connsiteX105" fmla="*/ 3223033 w 7365838"/>
              <a:gd name="connsiteY105" fmla="*/ 3223033 h 3331675"/>
              <a:gd name="connsiteX106" fmla="*/ 3250194 w 7365838"/>
              <a:gd name="connsiteY106" fmla="*/ 3232087 h 3331675"/>
              <a:gd name="connsiteX107" fmla="*/ 3331675 w 7365838"/>
              <a:gd name="connsiteY107" fmla="*/ 3250194 h 3331675"/>
              <a:gd name="connsiteX108" fmla="*/ 3449370 w 7365838"/>
              <a:gd name="connsiteY108" fmla="*/ 3277354 h 3331675"/>
              <a:gd name="connsiteX109" fmla="*/ 3585172 w 7365838"/>
              <a:gd name="connsiteY109" fmla="*/ 3295461 h 3331675"/>
              <a:gd name="connsiteX110" fmla="*/ 3675707 w 7365838"/>
              <a:gd name="connsiteY110" fmla="*/ 3304514 h 3331675"/>
              <a:gd name="connsiteX111" fmla="*/ 3748134 w 7365838"/>
              <a:gd name="connsiteY111" fmla="*/ 3313568 h 3331675"/>
              <a:gd name="connsiteX112" fmla="*/ 4662534 w 7365838"/>
              <a:gd name="connsiteY112" fmla="*/ 3322621 h 3331675"/>
              <a:gd name="connsiteX113" fmla="*/ 6083928 w 7365838"/>
              <a:gd name="connsiteY113" fmla="*/ 3331675 h 3331675"/>
              <a:gd name="connsiteX114" fmla="*/ 6400800 w 7365838"/>
              <a:gd name="connsiteY114" fmla="*/ 3322621 h 3331675"/>
              <a:gd name="connsiteX115" fmla="*/ 6554708 w 7365838"/>
              <a:gd name="connsiteY115" fmla="*/ 3313568 h 3331675"/>
              <a:gd name="connsiteX116" fmla="*/ 6808206 w 7365838"/>
              <a:gd name="connsiteY116" fmla="*/ 3304514 h 3331675"/>
              <a:gd name="connsiteX117" fmla="*/ 6980221 w 7365838"/>
              <a:gd name="connsiteY117" fmla="*/ 3286408 h 3331675"/>
              <a:gd name="connsiteX118" fmla="*/ 7007382 w 7365838"/>
              <a:gd name="connsiteY118" fmla="*/ 3268301 h 3331675"/>
              <a:gd name="connsiteX119" fmla="*/ 7016435 w 7365838"/>
              <a:gd name="connsiteY119" fmla="*/ 3241140 h 3331675"/>
              <a:gd name="connsiteX120" fmla="*/ 7043596 w 7365838"/>
              <a:gd name="connsiteY120" fmla="*/ 3232087 h 3331675"/>
              <a:gd name="connsiteX121" fmla="*/ 7070756 w 7365838"/>
              <a:gd name="connsiteY121" fmla="*/ 3213980 h 3331675"/>
              <a:gd name="connsiteX122" fmla="*/ 7106970 w 7365838"/>
              <a:gd name="connsiteY122" fmla="*/ 3177766 h 3331675"/>
              <a:gd name="connsiteX123" fmla="*/ 7125077 w 7365838"/>
              <a:gd name="connsiteY123" fmla="*/ 3150606 h 3331675"/>
              <a:gd name="connsiteX124" fmla="*/ 7134130 w 7365838"/>
              <a:gd name="connsiteY124" fmla="*/ 3123445 h 3331675"/>
              <a:gd name="connsiteX125" fmla="*/ 7161291 w 7365838"/>
              <a:gd name="connsiteY125" fmla="*/ 3105338 h 3331675"/>
              <a:gd name="connsiteX126" fmla="*/ 7179398 w 7365838"/>
              <a:gd name="connsiteY126" fmla="*/ 3051017 h 3331675"/>
              <a:gd name="connsiteX127" fmla="*/ 7197505 w 7365838"/>
              <a:gd name="connsiteY127" fmla="*/ 3023857 h 3331675"/>
              <a:gd name="connsiteX128" fmla="*/ 7215611 w 7365838"/>
              <a:gd name="connsiteY128" fmla="*/ 2915215 h 3331675"/>
              <a:gd name="connsiteX129" fmla="*/ 7233718 w 7365838"/>
              <a:gd name="connsiteY129" fmla="*/ 2815627 h 3331675"/>
              <a:gd name="connsiteX130" fmla="*/ 7242772 w 7365838"/>
              <a:gd name="connsiteY130" fmla="*/ 2480649 h 3331675"/>
              <a:gd name="connsiteX131" fmla="*/ 7260879 w 7365838"/>
              <a:gd name="connsiteY131" fmla="*/ 2362954 h 3331675"/>
              <a:gd name="connsiteX132" fmla="*/ 7278986 w 7365838"/>
              <a:gd name="connsiteY132" fmla="*/ 2163778 h 3331675"/>
              <a:gd name="connsiteX133" fmla="*/ 7297093 w 7365838"/>
              <a:gd name="connsiteY133" fmla="*/ 2100404 h 3331675"/>
              <a:gd name="connsiteX134" fmla="*/ 7306146 w 7365838"/>
              <a:gd name="connsiteY134" fmla="*/ 2027976 h 3331675"/>
              <a:gd name="connsiteX135" fmla="*/ 7315200 w 7365838"/>
              <a:gd name="connsiteY135" fmla="*/ 1982709 h 3331675"/>
              <a:gd name="connsiteX136" fmla="*/ 7333307 w 7365838"/>
              <a:gd name="connsiteY136" fmla="*/ 1846907 h 3331675"/>
              <a:gd name="connsiteX137" fmla="*/ 7351413 w 7365838"/>
              <a:gd name="connsiteY137" fmla="*/ 1629623 h 3331675"/>
              <a:gd name="connsiteX138" fmla="*/ 7360467 w 7365838"/>
              <a:gd name="connsiteY138" fmla="*/ 1575303 h 3331675"/>
              <a:gd name="connsiteX139" fmla="*/ 7259766 w 7365838"/>
              <a:gd name="connsiteY139" fmla="*/ 1469759 h 3331675"/>
              <a:gd name="connsiteX140" fmla="*/ 7255458 w 7365838"/>
              <a:gd name="connsiteY140" fmla="*/ 1330520 h 3331675"/>
              <a:gd name="connsiteX141" fmla="*/ 7207963 w 7365838"/>
              <a:gd name="connsiteY141" fmla="*/ 548824 h 3331675"/>
              <a:gd name="connsiteX0" fmla="*/ 7207963 w 7355415"/>
              <a:gd name="connsiteY0" fmla="*/ 548824 h 3331675"/>
              <a:gd name="connsiteX1" fmla="*/ 7106970 w 7355415"/>
              <a:gd name="connsiteY1" fmla="*/ 289711 h 3331675"/>
              <a:gd name="connsiteX2" fmla="*/ 7070756 w 7355415"/>
              <a:gd name="connsiteY2" fmla="*/ 280657 h 3331675"/>
              <a:gd name="connsiteX3" fmla="*/ 6880633 w 7355415"/>
              <a:gd name="connsiteY3" fmla="*/ 262550 h 3331675"/>
              <a:gd name="connsiteX4" fmla="*/ 6817259 w 7355415"/>
              <a:gd name="connsiteY4" fmla="*/ 253497 h 3331675"/>
              <a:gd name="connsiteX5" fmla="*/ 6690510 w 7355415"/>
              <a:gd name="connsiteY5" fmla="*/ 244443 h 3331675"/>
              <a:gd name="connsiteX6" fmla="*/ 6627136 w 7355415"/>
              <a:gd name="connsiteY6" fmla="*/ 235390 h 3331675"/>
              <a:gd name="connsiteX7" fmla="*/ 6545655 w 7355415"/>
              <a:gd name="connsiteY7" fmla="*/ 226336 h 3331675"/>
              <a:gd name="connsiteX8" fmla="*/ 6437013 w 7355415"/>
              <a:gd name="connsiteY8" fmla="*/ 208229 h 3331675"/>
              <a:gd name="connsiteX9" fmla="*/ 5884752 w 7355415"/>
              <a:gd name="connsiteY9" fmla="*/ 144855 h 3331675"/>
              <a:gd name="connsiteX10" fmla="*/ 5567881 w 7355415"/>
              <a:gd name="connsiteY10" fmla="*/ 99588 h 3331675"/>
              <a:gd name="connsiteX11" fmla="*/ 4291342 w 7355415"/>
              <a:gd name="connsiteY11" fmla="*/ 90534 h 3331675"/>
              <a:gd name="connsiteX12" fmla="*/ 4155540 w 7355415"/>
              <a:gd name="connsiteY12" fmla="*/ 72427 h 3331675"/>
              <a:gd name="connsiteX13" fmla="*/ 4028792 w 7355415"/>
              <a:gd name="connsiteY13" fmla="*/ 63374 h 3331675"/>
              <a:gd name="connsiteX14" fmla="*/ 3874883 w 7355415"/>
              <a:gd name="connsiteY14" fmla="*/ 45267 h 3331675"/>
              <a:gd name="connsiteX15" fmla="*/ 1982708 w 7355415"/>
              <a:gd name="connsiteY15" fmla="*/ 36214 h 3331675"/>
              <a:gd name="connsiteX16" fmla="*/ 1774479 w 7355415"/>
              <a:gd name="connsiteY16" fmla="*/ 9053 h 3331675"/>
              <a:gd name="connsiteX17" fmla="*/ 1647730 w 7355415"/>
              <a:gd name="connsiteY17" fmla="*/ 0 h 3331675"/>
              <a:gd name="connsiteX18" fmla="*/ 1176950 w 7355415"/>
              <a:gd name="connsiteY18" fmla="*/ 9053 h 3331675"/>
              <a:gd name="connsiteX19" fmla="*/ 1104522 w 7355415"/>
              <a:gd name="connsiteY19" fmla="*/ 27160 h 3331675"/>
              <a:gd name="connsiteX20" fmla="*/ 995881 w 7355415"/>
              <a:gd name="connsiteY20" fmla="*/ 45267 h 3331675"/>
              <a:gd name="connsiteX21" fmla="*/ 742384 w 7355415"/>
              <a:gd name="connsiteY21" fmla="*/ 63374 h 3331675"/>
              <a:gd name="connsiteX22" fmla="*/ 642796 w 7355415"/>
              <a:gd name="connsiteY22" fmla="*/ 81481 h 3331675"/>
              <a:gd name="connsiteX23" fmla="*/ 597528 w 7355415"/>
              <a:gd name="connsiteY23" fmla="*/ 90534 h 3331675"/>
              <a:gd name="connsiteX24" fmla="*/ 561314 w 7355415"/>
              <a:gd name="connsiteY24" fmla="*/ 99588 h 3331675"/>
              <a:gd name="connsiteX25" fmla="*/ 506994 w 7355415"/>
              <a:gd name="connsiteY25" fmla="*/ 108641 h 3331675"/>
              <a:gd name="connsiteX26" fmla="*/ 425512 w 7355415"/>
              <a:gd name="connsiteY26" fmla="*/ 135802 h 3331675"/>
              <a:gd name="connsiteX27" fmla="*/ 398352 w 7355415"/>
              <a:gd name="connsiteY27" fmla="*/ 144855 h 3331675"/>
              <a:gd name="connsiteX28" fmla="*/ 371192 w 7355415"/>
              <a:gd name="connsiteY28" fmla="*/ 153909 h 3331675"/>
              <a:gd name="connsiteX29" fmla="*/ 307817 w 7355415"/>
              <a:gd name="connsiteY29" fmla="*/ 172015 h 3331675"/>
              <a:gd name="connsiteX30" fmla="*/ 217283 w 7355415"/>
              <a:gd name="connsiteY30" fmla="*/ 226336 h 3331675"/>
              <a:gd name="connsiteX31" fmla="*/ 190122 w 7355415"/>
              <a:gd name="connsiteY31" fmla="*/ 244443 h 3331675"/>
              <a:gd name="connsiteX32" fmla="*/ 153908 w 7355415"/>
              <a:gd name="connsiteY32" fmla="*/ 298764 h 3331675"/>
              <a:gd name="connsiteX33" fmla="*/ 135802 w 7355415"/>
              <a:gd name="connsiteY33" fmla="*/ 325924 h 3331675"/>
              <a:gd name="connsiteX34" fmla="*/ 108641 w 7355415"/>
              <a:gd name="connsiteY34" fmla="*/ 380245 h 3331675"/>
              <a:gd name="connsiteX35" fmla="*/ 99588 w 7355415"/>
              <a:gd name="connsiteY35" fmla="*/ 796705 h 3331675"/>
              <a:gd name="connsiteX36" fmla="*/ 72427 w 7355415"/>
              <a:gd name="connsiteY36" fmla="*/ 878186 h 3331675"/>
              <a:gd name="connsiteX37" fmla="*/ 54320 w 7355415"/>
              <a:gd name="connsiteY37" fmla="*/ 932507 h 3331675"/>
              <a:gd name="connsiteX38" fmla="*/ 45267 w 7355415"/>
              <a:gd name="connsiteY38" fmla="*/ 959667 h 3331675"/>
              <a:gd name="connsiteX39" fmla="*/ 27160 w 7355415"/>
              <a:gd name="connsiteY39" fmla="*/ 1023041 h 3331675"/>
              <a:gd name="connsiteX40" fmla="*/ 18107 w 7355415"/>
              <a:gd name="connsiteY40" fmla="*/ 1095469 h 3331675"/>
              <a:gd name="connsiteX41" fmla="*/ 0 w 7355415"/>
              <a:gd name="connsiteY41" fmla="*/ 1367073 h 3331675"/>
              <a:gd name="connsiteX42" fmla="*/ 9053 w 7355415"/>
              <a:gd name="connsiteY42" fmla="*/ 1638677 h 3331675"/>
              <a:gd name="connsiteX43" fmla="*/ 27160 w 7355415"/>
              <a:gd name="connsiteY43" fmla="*/ 1801639 h 3331675"/>
              <a:gd name="connsiteX44" fmla="*/ 36213 w 7355415"/>
              <a:gd name="connsiteY44" fmla="*/ 1955548 h 3331675"/>
              <a:gd name="connsiteX45" fmla="*/ 45267 w 7355415"/>
              <a:gd name="connsiteY45" fmla="*/ 1982709 h 3331675"/>
              <a:gd name="connsiteX46" fmla="*/ 54320 w 7355415"/>
              <a:gd name="connsiteY46" fmla="*/ 2046083 h 3331675"/>
              <a:gd name="connsiteX47" fmla="*/ 99588 w 7355415"/>
              <a:gd name="connsiteY47" fmla="*/ 2127564 h 3331675"/>
              <a:gd name="connsiteX48" fmla="*/ 117695 w 7355415"/>
              <a:gd name="connsiteY48" fmla="*/ 2154724 h 3331675"/>
              <a:gd name="connsiteX49" fmla="*/ 126748 w 7355415"/>
              <a:gd name="connsiteY49" fmla="*/ 2181885 h 3331675"/>
              <a:gd name="connsiteX50" fmla="*/ 153908 w 7355415"/>
              <a:gd name="connsiteY50" fmla="*/ 2199992 h 3331675"/>
              <a:gd name="connsiteX51" fmla="*/ 181069 w 7355415"/>
              <a:gd name="connsiteY51" fmla="*/ 2227152 h 3331675"/>
              <a:gd name="connsiteX52" fmla="*/ 226336 w 7355415"/>
              <a:gd name="connsiteY52" fmla="*/ 2263366 h 3331675"/>
              <a:gd name="connsiteX53" fmla="*/ 280657 w 7355415"/>
              <a:gd name="connsiteY53" fmla="*/ 2299580 h 3331675"/>
              <a:gd name="connsiteX54" fmla="*/ 371192 w 7355415"/>
              <a:gd name="connsiteY54" fmla="*/ 2353901 h 3331675"/>
              <a:gd name="connsiteX55" fmla="*/ 398352 w 7355415"/>
              <a:gd name="connsiteY55" fmla="*/ 2372008 h 3331675"/>
              <a:gd name="connsiteX56" fmla="*/ 452673 w 7355415"/>
              <a:gd name="connsiteY56" fmla="*/ 2390114 h 3331675"/>
              <a:gd name="connsiteX57" fmla="*/ 479833 w 7355415"/>
              <a:gd name="connsiteY57" fmla="*/ 2408221 h 3331675"/>
              <a:gd name="connsiteX58" fmla="*/ 543208 w 7355415"/>
              <a:gd name="connsiteY58" fmla="*/ 2426328 h 3331675"/>
              <a:gd name="connsiteX59" fmla="*/ 615635 w 7355415"/>
              <a:gd name="connsiteY59" fmla="*/ 2444435 h 3331675"/>
              <a:gd name="connsiteX60" fmla="*/ 651849 w 7355415"/>
              <a:gd name="connsiteY60" fmla="*/ 2462542 h 3331675"/>
              <a:gd name="connsiteX61" fmla="*/ 688063 w 7355415"/>
              <a:gd name="connsiteY61" fmla="*/ 2471596 h 3331675"/>
              <a:gd name="connsiteX62" fmla="*/ 715223 w 7355415"/>
              <a:gd name="connsiteY62" fmla="*/ 2480649 h 3331675"/>
              <a:gd name="connsiteX63" fmla="*/ 814811 w 7355415"/>
              <a:gd name="connsiteY63" fmla="*/ 2507810 h 3331675"/>
              <a:gd name="connsiteX64" fmla="*/ 841972 w 7355415"/>
              <a:gd name="connsiteY64" fmla="*/ 2525916 h 3331675"/>
              <a:gd name="connsiteX65" fmla="*/ 896293 w 7355415"/>
              <a:gd name="connsiteY65" fmla="*/ 2544023 h 3331675"/>
              <a:gd name="connsiteX66" fmla="*/ 923453 w 7355415"/>
              <a:gd name="connsiteY66" fmla="*/ 2562130 h 3331675"/>
              <a:gd name="connsiteX67" fmla="*/ 950613 w 7355415"/>
              <a:gd name="connsiteY67" fmla="*/ 2589291 h 3331675"/>
              <a:gd name="connsiteX68" fmla="*/ 1041148 w 7355415"/>
              <a:gd name="connsiteY68" fmla="*/ 2616451 h 3331675"/>
              <a:gd name="connsiteX69" fmla="*/ 1068308 w 7355415"/>
              <a:gd name="connsiteY69" fmla="*/ 2625505 h 3331675"/>
              <a:gd name="connsiteX70" fmla="*/ 1149790 w 7355415"/>
              <a:gd name="connsiteY70" fmla="*/ 2643612 h 3331675"/>
              <a:gd name="connsiteX71" fmla="*/ 1213164 w 7355415"/>
              <a:gd name="connsiteY71" fmla="*/ 2670772 h 3331675"/>
              <a:gd name="connsiteX72" fmla="*/ 1240324 w 7355415"/>
              <a:gd name="connsiteY72" fmla="*/ 2679825 h 3331675"/>
              <a:gd name="connsiteX73" fmla="*/ 1312752 w 7355415"/>
              <a:gd name="connsiteY73" fmla="*/ 2697932 h 3331675"/>
              <a:gd name="connsiteX74" fmla="*/ 1348966 w 7355415"/>
              <a:gd name="connsiteY74" fmla="*/ 2706986 h 3331675"/>
              <a:gd name="connsiteX75" fmla="*/ 1385180 w 7355415"/>
              <a:gd name="connsiteY75" fmla="*/ 2716039 h 3331675"/>
              <a:gd name="connsiteX76" fmla="*/ 1439501 w 7355415"/>
              <a:gd name="connsiteY76" fmla="*/ 2734146 h 3331675"/>
              <a:gd name="connsiteX77" fmla="*/ 1511928 w 7355415"/>
              <a:gd name="connsiteY77" fmla="*/ 2752253 h 3331675"/>
              <a:gd name="connsiteX78" fmla="*/ 1548142 w 7355415"/>
              <a:gd name="connsiteY78" fmla="*/ 2770360 h 3331675"/>
              <a:gd name="connsiteX79" fmla="*/ 1620570 w 7355415"/>
              <a:gd name="connsiteY79" fmla="*/ 2788467 h 3331675"/>
              <a:gd name="connsiteX80" fmla="*/ 1711105 w 7355415"/>
              <a:gd name="connsiteY80" fmla="*/ 2806574 h 3331675"/>
              <a:gd name="connsiteX81" fmla="*/ 1747318 w 7355415"/>
              <a:gd name="connsiteY81" fmla="*/ 2815627 h 3331675"/>
              <a:gd name="connsiteX82" fmla="*/ 1828800 w 7355415"/>
              <a:gd name="connsiteY82" fmla="*/ 2842788 h 3331675"/>
              <a:gd name="connsiteX83" fmla="*/ 1901227 w 7355415"/>
              <a:gd name="connsiteY83" fmla="*/ 2860895 h 3331675"/>
              <a:gd name="connsiteX84" fmla="*/ 1928388 w 7355415"/>
              <a:gd name="connsiteY84" fmla="*/ 2879002 h 3331675"/>
              <a:gd name="connsiteX85" fmla="*/ 1973655 w 7355415"/>
              <a:gd name="connsiteY85" fmla="*/ 2888055 h 3331675"/>
              <a:gd name="connsiteX86" fmla="*/ 2000815 w 7355415"/>
              <a:gd name="connsiteY86" fmla="*/ 2897109 h 3331675"/>
              <a:gd name="connsiteX87" fmla="*/ 2073243 w 7355415"/>
              <a:gd name="connsiteY87" fmla="*/ 2915215 h 3331675"/>
              <a:gd name="connsiteX88" fmla="*/ 2109457 w 7355415"/>
              <a:gd name="connsiteY88" fmla="*/ 2924269 h 3331675"/>
              <a:gd name="connsiteX89" fmla="*/ 2154724 w 7355415"/>
              <a:gd name="connsiteY89" fmla="*/ 2942376 h 3331675"/>
              <a:gd name="connsiteX90" fmla="*/ 2245259 w 7355415"/>
              <a:gd name="connsiteY90" fmla="*/ 2960483 h 3331675"/>
              <a:gd name="connsiteX91" fmla="*/ 2326740 w 7355415"/>
              <a:gd name="connsiteY91" fmla="*/ 2987643 h 3331675"/>
              <a:gd name="connsiteX92" fmla="*/ 2399168 w 7355415"/>
              <a:gd name="connsiteY92" fmla="*/ 3005750 h 3331675"/>
              <a:gd name="connsiteX93" fmla="*/ 2435382 w 7355415"/>
              <a:gd name="connsiteY93" fmla="*/ 3023857 h 3331675"/>
              <a:gd name="connsiteX94" fmla="*/ 2589291 w 7355415"/>
              <a:gd name="connsiteY94" fmla="*/ 3041964 h 3331675"/>
              <a:gd name="connsiteX95" fmla="*/ 2679825 w 7355415"/>
              <a:gd name="connsiteY95" fmla="*/ 3069124 h 3331675"/>
              <a:gd name="connsiteX96" fmla="*/ 2734146 w 7355415"/>
              <a:gd name="connsiteY96" fmla="*/ 3087231 h 3331675"/>
              <a:gd name="connsiteX97" fmla="*/ 2770360 w 7355415"/>
              <a:gd name="connsiteY97" fmla="*/ 3096285 h 3331675"/>
              <a:gd name="connsiteX98" fmla="*/ 2797520 w 7355415"/>
              <a:gd name="connsiteY98" fmla="*/ 3105338 h 3331675"/>
              <a:gd name="connsiteX99" fmla="*/ 2915215 w 7355415"/>
              <a:gd name="connsiteY99" fmla="*/ 3132499 h 3331675"/>
              <a:gd name="connsiteX100" fmla="*/ 2942376 w 7355415"/>
              <a:gd name="connsiteY100" fmla="*/ 3150606 h 3331675"/>
              <a:gd name="connsiteX101" fmla="*/ 3041964 w 7355415"/>
              <a:gd name="connsiteY101" fmla="*/ 3177766 h 3331675"/>
              <a:gd name="connsiteX102" fmla="*/ 3096285 w 7355415"/>
              <a:gd name="connsiteY102" fmla="*/ 3186819 h 3331675"/>
              <a:gd name="connsiteX103" fmla="*/ 3159659 w 7355415"/>
              <a:gd name="connsiteY103" fmla="*/ 3204926 h 3331675"/>
              <a:gd name="connsiteX104" fmla="*/ 3186819 w 7355415"/>
              <a:gd name="connsiteY104" fmla="*/ 3213980 h 3331675"/>
              <a:gd name="connsiteX105" fmla="*/ 3223033 w 7355415"/>
              <a:gd name="connsiteY105" fmla="*/ 3223033 h 3331675"/>
              <a:gd name="connsiteX106" fmla="*/ 3250194 w 7355415"/>
              <a:gd name="connsiteY106" fmla="*/ 3232087 h 3331675"/>
              <a:gd name="connsiteX107" fmla="*/ 3331675 w 7355415"/>
              <a:gd name="connsiteY107" fmla="*/ 3250194 h 3331675"/>
              <a:gd name="connsiteX108" fmla="*/ 3449370 w 7355415"/>
              <a:gd name="connsiteY108" fmla="*/ 3277354 h 3331675"/>
              <a:gd name="connsiteX109" fmla="*/ 3585172 w 7355415"/>
              <a:gd name="connsiteY109" fmla="*/ 3295461 h 3331675"/>
              <a:gd name="connsiteX110" fmla="*/ 3675707 w 7355415"/>
              <a:gd name="connsiteY110" fmla="*/ 3304514 h 3331675"/>
              <a:gd name="connsiteX111" fmla="*/ 3748134 w 7355415"/>
              <a:gd name="connsiteY111" fmla="*/ 3313568 h 3331675"/>
              <a:gd name="connsiteX112" fmla="*/ 4662534 w 7355415"/>
              <a:gd name="connsiteY112" fmla="*/ 3322621 h 3331675"/>
              <a:gd name="connsiteX113" fmla="*/ 6083928 w 7355415"/>
              <a:gd name="connsiteY113" fmla="*/ 3331675 h 3331675"/>
              <a:gd name="connsiteX114" fmla="*/ 6400800 w 7355415"/>
              <a:gd name="connsiteY114" fmla="*/ 3322621 h 3331675"/>
              <a:gd name="connsiteX115" fmla="*/ 6554708 w 7355415"/>
              <a:gd name="connsiteY115" fmla="*/ 3313568 h 3331675"/>
              <a:gd name="connsiteX116" fmla="*/ 6808206 w 7355415"/>
              <a:gd name="connsiteY116" fmla="*/ 3304514 h 3331675"/>
              <a:gd name="connsiteX117" fmla="*/ 6980221 w 7355415"/>
              <a:gd name="connsiteY117" fmla="*/ 3286408 h 3331675"/>
              <a:gd name="connsiteX118" fmla="*/ 7007382 w 7355415"/>
              <a:gd name="connsiteY118" fmla="*/ 3268301 h 3331675"/>
              <a:gd name="connsiteX119" fmla="*/ 7016435 w 7355415"/>
              <a:gd name="connsiteY119" fmla="*/ 3241140 h 3331675"/>
              <a:gd name="connsiteX120" fmla="*/ 7043596 w 7355415"/>
              <a:gd name="connsiteY120" fmla="*/ 3232087 h 3331675"/>
              <a:gd name="connsiteX121" fmla="*/ 7070756 w 7355415"/>
              <a:gd name="connsiteY121" fmla="*/ 3213980 h 3331675"/>
              <a:gd name="connsiteX122" fmla="*/ 7106970 w 7355415"/>
              <a:gd name="connsiteY122" fmla="*/ 3177766 h 3331675"/>
              <a:gd name="connsiteX123" fmla="*/ 7125077 w 7355415"/>
              <a:gd name="connsiteY123" fmla="*/ 3150606 h 3331675"/>
              <a:gd name="connsiteX124" fmla="*/ 7134130 w 7355415"/>
              <a:gd name="connsiteY124" fmla="*/ 3123445 h 3331675"/>
              <a:gd name="connsiteX125" fmla="*/ 7161291 w 7355415"/>
              <a:gd name="connsiteY125" fmla="*/ 3105338 h 3331675"/>
              <a:gd name="connsiteX126" fmla="*/ 7179398 w 7355415"/>
              <a:gd name="connsiteY126" fmla="*/ 3051017 h 3331675"/>
              <a:gd name="connsiteX127" fmla="*/ 7197505 w 7355415"/>
              <a:gd name="connsiteY127" fmla="*/ 3023857 h 3331675"/>
              <a:gd name="connsiteX128" fmla="*/ 7215611 w 7355415"/>
              <a:gd name="connsiteY128" fmla="*/ 2915215 h 3331675"/>
              <a:gd name="connsiteX129" fmla="*/ 7233718 w 7355415"/>
              <a:gd name="connsiteY129" fmla="*/ 2815627 h 3331675"/>
              <a:gd name="connsiteX130" fmla="*/ 7242772 w 7355415"/>
              <a:gd name="connsiteY130" fmla="*/ 2480649 h 3331675"/>
              <a:gd name="connsiteX131" fmla="*/ 7260879 w 7355415"/>
              <a:gd name="connsiteY131" fmla="*/ 2362954 h 3331675"/>
              <a:gd name="connsiteX132" fmla="*/ 7278986 w 7355415"/>
              <a:gd name="connsiteY132" fmla="*/ 2163778 h 3331675"/>
              <a:gd name="connsiteX133" fmla="*/ 7297093 w 7355415"/>
              <a:gd name="connsiteY133" fmla="*/ 2100404 h 3331675"/>
              <a:gd name="connsiteX134" fmla="*/ 7306146 w 7355415"/>
              <a:gd name="connsiteY134" fmla="*/ 2027976 h 3331675"/>
              <a:gd name="connsiteX135" fmla="*/ 7315200 w 7355415"/>
              <a:gd name="connsiteY135" fmla="*/ 1982709 h 3331675"/>
              <a:gd name="connsiteX136" fmla="*/ 7333307 w 7355415"/>
              <a:gd name="connsiteY136" fmla="*/ 1846907 h 3331675"/>
              <a:gd name="connsiteX137" fmla="*/ 7351413 w 7355415"/>
              <a:gd name="connsiteY137" fmla="*/ 1629623 h 3331675"/>
              <a:gd name="connsiteX138" fmla="*/ 7259766 w 7355415"/>
              <a:gd name="connsiteY138" fmla="*/ 1469759 h 3331675"/>
              <a:gd name="connsiteX139" fmla="*/ 7255458 w 7355415"/>
              <a:gd name="connsiteY139" fmla="*/ 1330520 h 3331675"/>
              <a:gd name="connsiteX140" fmla="*/ 7207963 w 7355415"/>
              <a:gd name="connsiteY140" fmla="*/ 548824 h 3331675"/>
              <a:gd name="connsiteX0" fmla="*/ 7207963 w 7335431"/>
              <a:gd name="connsiteY0" fmla="*/ 548824 h 3331675"/>
              <a:gd name="connsiteX1" fmla="*/ 7106970 w 7335431"/>
              <a:gd name="connsiteY1" fmla="*/ 289711 h 3331675"/>
              <a:gd name="connsiteX2" fmla="*/ 7070756 w 7335431"/>
              <a:gd name="connsiteY2" fmla="*/ 280657 h 3331675"/>
              <a:gd name="connsiteX3" fmla="*/ 6880633 w 7335431"/>
              <a:gd name="connsiteY3" fmla="*/ 262550 h 3331675"/>
              <a:gd name="connsiteX4" fmla="*/ 6817259 w 7335431"/>
              <a:gd name="connsiteY4" fmla="*/ 253497 h 3331675"/>
              <a:gd name="connsiteX5" fmla="*/ 6690510 w 7335431"/>
              <a:gd name="connsiteY5" fmla="*/ 244443 h 3331675"/>
              <a:gd name="connsiteX6" fmla="*/ 6627136 w 7335431"/>
              <a:gd name="connsiteY6" fmla="*/ 235390 h 3331675"/>
              <a:gd name="connsiteX7" fmla="*/ 6545655 w 7335431"/>
              <a:gd name="connsiteY7" fmla="*/ 226336 h 3331675"/>
              <a:gd name="connsiteX8" fmla="*/ 6437013 w 7335431"/>
              <a:gd name="connsiteY8" fmla="*/ 208229 h 3331675"/>
              <a:gd name="connsiteX9" fmla="*/ 5884752 w 7335431"/>
              <a:gd name="connsiteY9" fmla="*/ 144855 h 3331675"/>
              <a:gd name="connsiteX10" fmla="*/ 5567881 w 7335431"/>
              <a:gd name="connsiteY10" fmla="*/ 99588 h 3331675"/>
              <a:gd name="connsiteX11" fmla="*/ 4291342 w 7335431"/>
              <a:gd name="connsiteY11" fmla="*/ 90534 h 3331675"/>
              <a:gd name="connsiteX12" fmla="*/ 4155540 w 7335431"/>
              <a:gd name="connsiteY12" fmla="*/ 72427 h 3331675"/>
              <a:gd name="connsiteX13" fmla="*/ 4028792 w 7335431"/>
              <a:gd name="connsiteY13" fmla="*/ 63374 h 3331675"/>
              <a:gd name="connsiteX14" fmla="*/ 3874883 w 7335431"/>
              <a:gd name="connsiteY14" fmla="*/ 45267 h 3331675"/>
              <a:gd name="connsiteX15" fmla="*/ 1982708 w 7335431"/>
              <a:gd name="connsiteY15" fmla="*/ 36214 h 3331675"/>
              <a:gd name="connsiteX16" fmla="*/ 1774479 w 7335431"/>
              <a:gd name="connsiteY16" fmla="*/ 9053 h 3331675"/>
              <a:gd name="connsiteX17" fmla="*/ 1647730 w 7335431"/>
              <a:gd name="connsiteY17" fmla="*/ 0 h 3331675"/>
              <a:gd name="connsiteX18" fmla="*/ 1176950 w 7335431"/>
              <a:gd name="connsiteY18" fmla="*/ 9053 h 3331675"/>
              <a:gd name="connsiteX19" fmla="*/ 1104522 w 7335431"/>
              <a:gd name="connsiteY19" fmla="*/ 27160 h 3331675"/>
              <a:gd name="connsiteX20" fmla="*/ 995881 w 7335431"/>
              <a:gd name="connsiteY20" fmla="*/ 45267 h 3331675"/>
              <a:gd name="connsiteX21" fmla="*/ 742384 w 7335431"/>
              <a:gd name="connsiteY21" fmla="*/ 63374 h 3331675"/>
              <a:gd name="connsiteX22" fmla="*/ 642796 w 7335431"/>
              <a:gd name="connsiteY22" fmla="*/ 81481 h 3331675"/>
              <a:gd name="connsiteX23" fmla="*/ 597528 w 7335431"/>
              <a:gd name="connsiteY23" fmla="*/ 90534 h 3331675"/>
              <a:gd name="connsiteX24" fmla="*/ 561314 w 7335431"/>
              <a:gd name="connsiteY24" fmla="*/ 99588 h 3331675"/>
              <a:gd name="connsiteX25" fmla="*/ 506994 w 7335431"/>
              <a:gd name="connsiteY25" fmla="*/ 108641 h 3331675"/>
              <a:gd name="connsiteX26" fmla="*/ 425512 w 7335431"/>
              <a:gd name="connsiteY26" fmla="*/ 135802 h 3331675"/>
              <a:gd name="connsiteX27" fmla="*/ 398352 w 7335431"/>
              <a:gd name="connsiteY27" fmla="*/ 144855 h 3331675"/>
              <a:gd name="connsiteX28" fmla="*/ 371192 w 7335431"/>
              <a:gd name="connsiteY28" fmla="*/ 153909 h 3331675"/>
              <a:gd name="connsiteX29" fmla="*/ 307817 w 7335431"/>
              <a:gd name="connsiteY29" fmla="*/ 172015 h 3331675"/>
              <a:gd name="connsiteX30" fmla="*/ 217283 w 7335431"/>
              <a:gd name="connsiteY30" fmla="*/ 226336 h 3331675"/>
              <a:gd name="connsiteX31" fmla="*/ 190122 w 7335431"/>
              <a:gd name="connsiteY31" fmla="*/ 244443 h 3331675"/>
              <a:gd name="connsiteX32" fmla="*/ 153908 w 7335431"/>
              <a:gd name="connsiteY32" fmla="*/ 298764 h 3331675"/>
              <a:gd name="connsiteX33" fmla="*/ 135802 w 7335431"/>
              <a:gd name="connsiteY33" fmla="*/ 325924 h 3331675"/>
              <a:gd name="connsiteX34" fmla="*/ 108641 w 7335431"/>
              <a:gd name="connsiteY34" fmla="*/ 380245 h 3331675"/>
              <a:gd name="connsiteX35" fmla="*/ 99588 w 7335431"/>
              <a:gd name="connsiteY35" fmla="*/ 796705 h 3331675"/>
              <a:gd name="connsiteX36" fmla="*/ 72427 w 7335431"/>
              <a:gd name="connsiteY36" fmla="*/ 878186 h 3331675"/>
              <a:gd name="connsiteX37" fmla="*/ 54320 w 7335431"/>
              <a:gd name="connsiteY37" fmla="*/ 932507 h 3331675"/>
              <a:gd name="connsiteX38" fmla="*/ 45267 w 7335431"/>
              <a:gd name="connsiteY38" fmla="*/ 959667 h 3331675"/>
              <a:gd name="connsiteX39" fmla="*/ 27160 w 7335431"/>
              <a:gd name="connsiteY39" fmla="*/ 1023041 h 3331675"/>
              <a:gd name="connsiteX40" fmla="*/ 18107 w 7335431"/>
              <a:gd name="connsiteY40" fmla="*/ 1095469 h 3331675"/>
              <a:gd name="connsiteX41" fmla="*/ 0 w 7335431"/>
              <a:gd name="connsiteY41" fmla="*/ 1367073 h 3331675"/>
              <a:gd name="connsiteX42" fmla="*/ 9053 w 7335431"/>
              <a:gd name="connsiteY42" fmla="*/ 1638677 h 3331675"/>
              <a:gd name="connsiteX43" fmla="*/ 27160 w 7335431"/>
              <a:gd name="connsiteY43" fmla="*/ 1801639 h 3331675"/>
              <a:gd name="connsiteX44" fmla="*/ 36213 w 7335431"/>
              <a:gd name="connsiteY44" fmla="*/ 1955548 h 3331675"/>
              <a:gd name="connsiteX45" fmla="*/ 45267 w 7335431"/>
              <a:gd name="connsiteY45" fmla="*/ 1982709 h 3331675"/>
              <a:gd name="connsiteX46" fmla="*/ 54320 w 7335431"/>
              <a:gd name="connsiteY46" fmla="*/ 2046083 h 3331675"/>
              <a:gd name="connsiteX47" fmla="*/ 99588 w 7335431"/>
              <a:gd name="connsiteY47" fmla="*/ 2127564 h 3331675"/>
              <a:gd name="connsiteX48" fmla="*/ 117695 w 7335431"/>
              <a:gd name="connsiteY48" fmla="*/ 2154724 h 3331675"/>
              <a:gd name="connsiteX49" fmla="*/ 126748 w 7335431"/>
              <a:gd name="connsiteY49" fmla="*/ 2181885 h 3331675"/>
              <a:gd name="connsiteX50" fmla="*/ 153908 w 7335431"/>
              <a:gd name="connsiteY50" fmla="*/ 2199992 h 3331675"/>
              <a:gd name="connsiteX51" fmla="*/ 181069 w 7335431"/>
              <a:gd name="connsiteY51" fmla="*/ 2227152 h 3331675"/>
              <a:gd name="connsiteX52" fmla="*/ 226336 w 7335431"/>
              <a:gd name="connsiteY52" fmla="*/ 2263366 h 3331675"/>
              <a:gd name="connsiteX53" fmla="*/ 280657 w 7335431"/>
              <a:gd name="connsiteY53" fmla="*/ 2299580 h 3331675"/>
              <a:gd name="connsiteX54" fmla="*/ 371192 w 7335431"/>
              <a:gd name="connsiteY54" fmla="*/ 2353901 h 3331675"/>
              <a:gd name="connsiteX55" fmla="*/ 398352 w 7335431"/>
              <a:gd name="connsiteY55" fmla="*/ 2372008 h 3331675"/>
              <a:gd name="connsiteX56" fmla="*/ 452673 w 7335431"/>
              <a:gd name="connsiteY56" fmla="*/ 2390114 h 3331675"/>
              <a:gd name="connsiteX57" fmla="*/ 479833 w 7335431"/>
              <a:gd name="connsiteY57" fmla="*/ 2408221 h 3331675"/>
              <a:gd name="connsiteX58" fmla="*/ 543208 w 7335431"/>
              <a:gd name="connsiteY58" fmla="*/ 2426328 h 3331675"/>
              <a:gd name="connsiteX59" fmla="*/ 615635 w 7335431"/>
              <a:gd name="connsiteY59" fmla="*/ 2444435 h 3331675"/>
              <a:gd name="connsiteX60" fmla="*/ 651849 w 7335431"/>
              <a:gd name="connsiteY60" fmla="*/ 2462542 h 3331675"/>
              <a:gd name="connsiteX61" fmla="*/ 688063 w 7335431"/>
              <a:gd name="connsiteY61" fmla="*/ 2471596 h 3331675"/>
              <a:gd name="connsiteX62" fmla="*/ 715223 w 7335431"/>
              <a:gd name="connsiteY62" fmla="*/ 2480649 h 3331675"/>
              <a:gd name="connsiteX63" fmla="*/ 814811 w 7335431"/>
              <a:gd name="connsiteY63" fmla="*/ 2507810 h 3331675"/>
              <a:gd name="connsiteX64" fmla="*/ 841972 w 7335431"/>
              <a:gd name="connsiteY64" fmla="*/ 2525916 h 3331675"/>
              <a:gd name="connsiteX65" fmla="*/ 896293 w 7335431"/>
              <a:gd name="connsiteY65" fmla="*/ 2544023 h 3331675"/>
              <a:gd name="connsiteX66" fmla="*/ 923453 w 7335431"/>
              <a:gd name="connsiteY66" fmla="*/ 2562130 h 3331675"/>
              <a:gd name="connsiteX67" fmla="*/ 950613 w 7335431"/>
              <a:gd name="connsiteY67" fmla="*/ 2589291 h 3331675"/>
              <a:gd name="connsiteX68" fmla="*/ 1041148 w 7335431"/>
              <a:gd name="connsiteY68" fmla="*/ 2616451 h 3331675"/>
              <a:gd name="connsiteX69" fmla="*/ 1068308 w 7335431"/>
              <a:gd name="connsiteY69" fmla="*/ 2625505 h 3331675"/>
              <a:gd name="connsiteX70" fmla="*/ 1149790 w 7335431"/>
              <a:gd name="connsiteY70" fmla="*/ 2643612 h 3331675"/>
              <a:gd name="connsiteX71" fmla="*/ 1213164 w 7335431"/>
              <a:gd name="connsiteY71" fmla="*/ 2670772 h 3331675"/>
              <a:gd name="connsiteX72" fmla="*/ 1240324 w 7335431"/>
              <a:gd name="connsiteY72" fmla="*/ 2679825 h 3331675"/>
              <a:gd name="connsiteX73" fmla="*/ 1312752 w 7335431"/>
              <a:gd name="connsiteY73" fmla="*/ 2697932 h 3331675"/>
              <a:gd name="connsiteX74" fmla="*/ 1348966 w 7335431"/>
              <a:gd name="connsiteY74" fmla="*/ 2706986 h 3331675"/>
              <a:gd name="connsiteX75" fmla="*/ 1385180 w 7335431"/>
              <a:gd name="connsiteY75" fmla="*/ 2716039 h 3331675"/>
              <a:gd name="connsiteX76" fmla="*/ 1439501 w 7335431"/>
              <a:gd name="connsiteY76" fmla="*/ 2734146 h 3331675"/>
              <a:gd name="connsiteX77" fmla="*/ 1511928 w 7335431"/>
              <a:gd name="connsiteY77" fmla="*/ 2752253 h 3331675"/>
              <a:gd name="connsiteX78" fmla="*/ 1548142 w 7335431"/>
              <a:gd name="connsiteY78" fmla="*/ 2770360 h 3331675"/>
              <a:gd name="connsiteX79" fmla="*/ 1620570 w 7335431"/>
              <a:gd name="connsiteY79" fmla="*/ 2788467 h 3331675"/>
              <a:gd name="connsiteX80" fmla="*/ 1711105 w 7335431"/>
              <a:gd name="connsiteY80" fmla="*/ 2806574 h 3331675"/>
              <a:gd name="connsiteX81" fmla="*/ 1747318 w 7335431"/>
              <a:gd name="connsiteY81" fmla="*/ 2815627 h 3331675"/>
              <a:gd name="connsiteX82" fmla="*/ 1828800 w 7335431"/>
              <a:gd name="connsiteY82" fmla="*/ 2842788 h 3331675"/>
              <a:gd name="connsiteX83" fmla="*/ 1901227 w 7335431"/>
              <a:gd name="connsiteY83" fmla="*/ 2860895 h 3331675"/>
              <a:gd name="connsiteX84" fmla="*/ 1928388 w 7335431"/>
              <a:gd name="connsiteY84" fmla="*/ 2879002 h 3331675"/>
              <a:gd name="connsiteX85" fmla="*/ 1973655 w 7335431"/>
              <a:gd name="connsiteY85" fmla="*/ 2888055 h 3331675"/>
              <a:gd name="connsiteX86" fmla="*/ 2000815 w 7335431"/>
              <a:gd name="connsiteY86" fmla="*/ 2897109 h 3331675"/>
              <a:gd name="connsiteX87" fmla="*/ 2073243 w 7335431"/>
              <a:gd name="connsiteY87" fmla="*/ 2915215 h 3331675"/>
              <a:gd name="connsiteX88" fmla="*/ 2109457 w 7335431"/>
              <a:gd name="connsiteY88" fmla="*/ 2924269 h 3331675"/>
              <a:gd name="connsiteX89" fmla="*/ 2154724 w 7335431"/>
              <a:gd name="connsiteY89" fmla="*/ 2942376 h 3331675"/>
              <a:gd name="connsiteX90" fmla="*/ 2245259 w 7335431"/>
              <a:gd name="connsiteY90" fmla="*/ 2960483 h 3331675"/>
              <a:gd name="connsiteX91" fmla="*/ 2326740 w 7335431"/>
              <a:gd name="connsiteY91" fmla="*/ 2987643 h 3331675"/>
              <a:gd name="connsiteX92" fmla="*/ 2399168 w 7335431"/>
              <a:gd name="connsiteY92" fmla="*/ 3005750 h 3331675"/>
              <a:gd name="connsiteX93" fmla="*/ 2435382 w 7335431"/>
              <a:gd name="connsiteY93" fmla="*/ 3023857 h 3331675"/>
              <a:gd name="connsiteX94" fmla="*/ 2589291 w 7335431"/>
              <a:gd name="connsiteY94" fmla="*/ 3041964 h 3331675"/>
              <a:gd name="connsiteX95" fmla="*/ 2679825 w 7335431"/>
              <a:gd name="connsiteY95" fmla="*/ 3069124 h 3331675"/>
              <a:gd name="connsiteX96" fmla="*/ 2734146 w 7335431"/>
              <a:gd name="connsiteY96" fmla="*/ 3087231 h 3331675"/>
              <a:gd name="connsiteX97" fmla="*/ 2770360 w 7335431"/>
              <a:gd name="connsiteY97" fmla="*/ 3096285 h 3331675"/>
              <a:gd name="connsiteX98" fmla="*/ 2797520 w 7335431"/>
              <a:gd name="connsiteY98" fmla="*/ 3105338 h 3331675"/>
              <a:gd name="connsiteX99" fmla="*/ 2915215 w 7335431"/>
              <a:gd name="connsiteY99" fmla="*/ 3132499 h 3331675"/>
              <a:gd name="connsiteX100" fmla="*/ 2942376 w 7335431"/>
              <a:gd name="connsiteY100" fmla="*/ 3150606 h 3331675"/>
              <a:gd name="connsiteX101" fmla="*/ 3041964 w 7335431"/>
              <a:gd name="connsiteY101" fmla="*/ 3177766 h 3331675"/>
              <a:gd name="connsiteX102" fmla="*/ 3096285 w 7335431"/>
              <a:gd name="connsiteY102" fmla="*/ 3186819 h 3331675"/>
              <a:gd name="connsiteX103" fmla="*/ 3159659 w 7335431"/>
              <a:gd name="connsiteY103" fmla="*/ 3204926 h 3331675"/>
              <a:gd name="connsiteX104" fmla="*/ 3186819 w 7335431"/>
              <a:gd name="connsiteY104" fmla="*/ 3213980 h 3331675"/>
              <a:gd name="connsiteX105" fmla="*/ 3223033 w 7335431"/>
              <a:gd name="connsiteY105" fmla="*/ 3223033 h 3331675"/>
              <a:gd name="connsiteX106" fmla="*/ 3250194 w 7335431"/>
              <a:gd name="connsiteY106" fmla="*/ 3232087 h 3331675"/>
              <a:gd name="connsiteX107" fmla="*/ 3331675 w 7335431"/>
              <a:gd name="connsiteY107" fmla="*/ 3250194 h 3331675"/>
              <a:gd name="connsiteX108" fmla="*/ 3449370 w 7335431"/>
              <a:gd name="connsiteY108" fmla="*/ 3277354 h 3331675"/>
              <a:gd name="connsiteX109" fmla="*/ 3585172 w 7335431"/>
              <a:gd name="connsiteY109" fmla="*/ 3295461 h 3331675"/>
              <a:gd name="connsiteX110" fmla="*/ 3675707 w 7335431"/>
              <a:gd name="connsiteY110" fmla="*/ 3304514 h 3331675"/>
              <a:gd name="connsiteX111" fmla="*/ 3748134 w 7335431"/>
              <a:gd name="connsiteY111" fmla="*/ 3313568 h 3331675"/>
              <a:gd name="connsiteX112" fmla="*/ 4662534 w 7335431"/>
              <a:gd name="connsiteY112" fmla="*/ 3322621 h 3331675"/>
              <a:gd name="connsiteX113" fmla="*/ 6083928 w 7335431"/>
              <a:gd name="connsiteY113" fmla="*/ 3331675 h 3331675"/>
              <a:gd name="connsiteX114" fmla="*/ 6400800 w 7335431"/>
              <a:gd name="connsiteY114" fmla="*/ 3322621 h 3331675"/>
              <a:gd name="connsiteX115" fmla="*/ 6554708 w 7335431"/>
              <a:gd name="connsiteY115" fmla="*/ 3313568 h 3331675"/>
              <a:gd name="connsiteX116" fmla="*/ 6808206 w 7335431"/>
              <a:gd name="connsiteY116" fmla="*/ 3304514 h 3331675"/>
              <a:gd name="connsiteX117" fmla="*/ 6980221 w 7335431"/>
              <a:gd name="connsiteY117" fmla="*/ 3286408 h 3331675"/>
              <a:gd name="connsiteX118" fmla="*/ 7007382 w 7335431"/>
              <a:gd name="connsiteY118" fmla="*/ 3268301 h 3331675"/>
              <a:gd name="connsiteX119" fmla="*/ 7016435 w 7335431"/>
              <a:gd name="connsiteY119" fmla="*/ 3241140 h 3331675"/>
              <a:gd name="connsiteX120" fmla="*/ 7043596 w 7335431"/>
              <a:gd name="connsiteY120" fmla="*/ 3232087 h 3331675"/>
              <a:gd name="connsiteX121" fmla="*/ 7070756 w 7335431"/>
              <a:gd name="connsiteY121" fmla="*/ 3213980 h 3331675"/>
              <a:gd name="connsiteX122" fmla="*/ 7106970 w 7335431"/>
              <a:gd name="connsiteY122" fmla="*/ 3177766 h 3331675"/>
              <a:gd name="connsiteX123" fmla="*/ 7125077 w 7335431"/>
              <a:gd name="connsiteY123" fmla="*/ 3150606 h 3331675"/>
              <a:gd name="connsiteX124" fmla="*/ 7134130 w 7335431"/>
              <a:gd name="connsiteY124" fmla="*/ 3123445 h 3331675"/>
              <a:gd name="connsiteX125" fmla="*/ 7161291 w 7335431"/>
              <a:gd name="connsiteY125" fmla="*/ 3105338 h 3331675"/>
              <a:gd name="connsiteX126" fmla="*/ 7179398 w 7335431"/>
              <a:gd name="connsiteY126" fmla="*/ 3051017 h 3331675"/>
              <a:gd name="connsiteX127" fmla="*/ 7197505 w 7335431"/>
              <a:gd name="connsiteY127" fmla="*/ 3023857 h 3331675"/>
              <a:gd name="connsiteX128" fmla="*/ 7215611 w 7335431"/>
              <a:gd name="connsiteY128" fmla="*/ 2915215 h 3331675"/>
              <a:gd name="connsiteX129" fmla="*/ 7233718 w 7335431"/>
              <a:gd name="connsiteY129" fmla="*/ 2815627 h 3331675"/>
              <a:gd name="connsiteX130" fmla="*/ 7242772 w 7335431"/>
              <a:gd name="connsiteY130" fmla="*/ 2480649 h 3331675"/>
              <a:gd name="connsiteX131" fmla="*/ 7260879 w 7335431"/>
              <a:gd name="connsiteY131" fmla="*/ 2362954 h 3331675"/>
              <a:gd name="connsiteX132" fmla="*/ 7278986 w 7335431"/>
              <a:gd name="connsiteY132" fmla="*/ 2163778 h 3331675"/>
              <a:gd name="connsiteX133" fmla="*/ 7297093 w 7335431"/>
              <a:gd name="connsiteY133" fmla="*/ 2100404 h 3331675"/>
              <a:gd name="connsiteX134" fmla="*/ 7306146 w 7335431"/>
              <a:gd name="connsiteY134" fmla="*/ 2027976 h 3331675"/>
              <a:gd name="connsiteX135" fmla="*/ 7315200 w 7335431"/>
              <a:gd name="connsiteY135" fmla="*/ 1982709 h 3331675"/>
              <a:gd name="connsiteX136" fmla="*/ 7333307 w 7335431"/>
              <a:gd name="connsiteY136" fmla="*/ 1846907 h 3331675"/>
              <a:gd name="connsiteX137" fmla="*/ 7259766 w 7335431"/>
              <a:gd name="connsiteY137" fmla="*/ 1469759 h 3331675"/>
              <a:gd name="connsiteX138" fmla="*/ 7255458 w 7335431"/>
              <a:gd name="connsiteY138" fmla="*/ 1330520 h 3331675"/>
              <a:gd name="connsiteX139" fmla="*/ 7207963 w 7335431"/>
              <a:gd name="connsiteY139" fmla="*/ 548824 h 3331675"/>
              <a:gd name="connsiteX0" fmla="*/ 7207963 w 7317453"/>
              <a:gd name="connsiteY0" fmla="*/ 548824 h 3331675"/>
              <a:gd name="connsiteX1" fmla="*/ 7106970 w 7317453"/>
              <a:gd name="connsiteY1" fmla="*/ 289711 h 3331675"/>
              <a:gd name="connsiteX2" fmla="*/ 7070756 w 7317453"/>
              <a:gd name="connsiteY2" fmla="*/ 280657 h 3331675"/>
              <a:gd name="connsiteX3" fmla="*/ 6880633 w 7317453"/>
              <a:gd name="connsiteY3" fmla="*/ 262550 h 3331675"/>
              <a:gd name="connsiteX4" fmla="*/ 6817259 w 7317453"/>
              <a:gd name="connsiteY4" fmla="*/ 253497 h 3331675"/>
              <a:gd name="connsiteX5" fmla="*/ 6690510 w 7317453"/>
              <a:gd name="connsiteY5" fmla="*/ 244443 h 3331675"/>
              <a:gd name="connsiteX6" fmla="*/ 6627136 w 7317453"/>
              <a:gd name="connsiteY6" fmla="*/ 235390 h 3331675"/>
              <a:gd name="connsiteX7" fmla="*/ 6545655 w 7317453"/>
              <a:gd name="connsiteY7" fmla="*/ 226336 h 3331675"/>
              <a:gd name="connsiteX8" fmla="*/ 6437013 w 7317453"/>
              <a:gd name="connsiteY8" fmla="*/ 208229 h 3331675"/>
              <a:gd name="connsiteX9" fmla="*/ 5884752 w 7317453"/>
              <a:gd name="connsiteY9" fmla="*/ 144855 h 3331675"/>
              <a:gd name="connsiteX10" fmla="*/ 5567881 w 7317453"/>
              <a:gd name="connsiteY10" fmla="*/ 99588 h 3331675"/>
              <a:gd name="connsiteX11" fmla="*/ 4291342 w 7317453"/>
              <a:gd name="connsiteY11" fmla="*/ 90534 h 3331675"/>
              <a:gd name="connsiteX12" fmla="*/ 4155540 w 7317453"/>
              <a:gd name="connsiteY12" fmla="*/ 72427 h 3331675"/>
              <a:gd name="connsiteX13" fmla="*/ 4028792 w 7317453"/>
              <a:gd name="connsiteY13" fmla="*/ 63374 h 3331675"/>
              <a:gd name="connsiteX14" fmla="*/ 3874883 w 7317453"/>
              <a:gd name="connsiteY14" fmla="*/ 45267 h 3331675"/>
              <a:gd name="connsiteX15" fmla="*/ 1982708 w 7317453"/>
              <a:gd name="connsiteY15" fmla="*/ 36214 h 3331675"/>
              <a:gd name="connsiteX16" fmla="*/ 1774479 w 7317453"/>
              <a:gd name="connsiteY16" fmla="*/ 9053 h 3331675"/>
              <a:gd name="connsiteX17" fmla="*/ 1647730 w 7317453"/>
              <a:gd name="connsiteY17" fmla="*/ 0 h 3331675"/>
              <a:gd name="connsiteX18" fmla="*/ 1176950 w 7317453"/>
              <a:gd name="connsiteY18" fmla="*/ 9053 h 3331675"/>
              <a:gd name="connsiteX19" fmla="*/ 1104522 w 7317453"/>
              <a:gd name="connsiteY19" fmla="*/ 27160 h 3331675"/>
              <a:gd name="connsiteX20" fmla="*/ 995881 w 7317453"/>
              <a:gd name="connsiteY20" fmla="*/ 45267 h 3331675"/>
              <a:gd name="connsiteX21" fmla="*/ 742384 w 7317453"/>
              <a:gd name="connsiteY21" fmla="*/ 63374 h 3331675"/>
              <a:gd name="connsiteX22" fmla="*/ 642796 w 7317453"/>
              <a:gd name="connsiteY22" fmla="*/ 81481 h 3331675"/>
              <a:gd name="connsiteX23" fmla="*/ 597528 w 7317453"/>
              <a:gd name="connsiteY23" fmla="*/ 90534 h 3331675"/>
              <a:gd name="connsiteX24" fmla="*/ 561314 w 7317453"/>
              <a:gd name="connsiteY24" fmla="*/ 99588 h 3331675"/>
              <a:gd name="connsiteX25" fmla="*/ 506994 w 7317453"/>
              <a:gd name="connsiteY25" fmla="*/ 108641 h 3331675"/>
              <a:gd name="connsiteX26" fmla="*/ 425512 w 7317453"/>
              <a:gd name="connsiteY26" fmla="*/ 135802 h 3331675"/>
              <a:gd name="connsiteX27" fmla="*/ 398352 w 7317453"/>
              <a:gd name="connsiteY27" fmla="*/ 144855 h 3331675"/>
              <a:gd name="connsiteX28" fmla="*/ 371192 w 7317453"/>
              <a:gd name="connsiteY28" fmla="*/ 153909 h 3331675"/>
              <a:gd name="connsiteX29" fmla="*/ 307817 w 7317453"/>
              <a:gd name="connsiteY29" fmla="*/ 172015 h 3331675"/>
              <a:gd name="connsiteX30" fmla="*/ 217283 w 7317453"/>
              <a:gd name="connsiteY30" fmla="*/ 226336 h 3331675"/>
              <a:gd name="connsiteX31" fmla="*/ 190122 w 7317453"/>
              <a:gd name="connsiteY31" fmla="*/ 244443 h 3331675"/>
              <a:gd name="connsiteX32" fmla="*/ 153908 w 7317453"/>
              <a:gd name="connsiteY32" fmla="*/ 298764 h 3331675"/>
              <a:gd name="connsiteX33" fmla="*/ 135802 w 7317453"/>
              <a:gd name="connsiteY33" fmla="*/ 325924 h 3331675"/>
              <a:gd name="connsiteX34" fmla="*/ 108641 w 7317453"/>
              <a:gd name="connsiteY34" fmla="*/ 380245 h 3331675"/>
              <a:gd name="connsiteX35" fmla="*/ 99588 w 7317453"/>
              <a:gd name="connsiteY35" fmla="*/ 796705 h 3331675"/>
              <a:gd name="connsiteX36" fmla="*/ 72427 w 7317453"/>
              <a:gd name="connsiteY36" fmla="*/ 878186 h 3331675"/>
              <a:gd name="connsiteX37" fmla="*/ 54320 w 7317453"/>
              <a:gd name="connsiteY37" fmla="*/ 932507 h 3331675"/>
              <a:gd name="connsiteX38" fmla="*/ 45267 w 7317453"/>
              <a:gd name="connsiteY38" fmla="*/ 959667 h 3331675"/>
              <a:gd name="connsiteX39" fmla="*/ 27160 w 7317453"/>
              <a:gd name="connsiteY39" fmla="*/ 1023041 h 3331675"/>
              <a:gd name="connsiteX40" fmla="*/ 18107 w 7317453"/>
              <a:gd name="connsiteY40" fmla="*/ 1095469 h 3331675"/>
              <a:gd name="connsiteX41" fmla="*/ 0 w 7317453"/>
              <a:gd name="connsiteY41" fmla="*/ 1367073 h 3331675"/>
              <a:gd name="connsiteX42" fmla="*/ 9053 w 7317453"/>
              <a:gd name="connsiteY42" fmla="*/ 1638677 h 3331675"/>
              <a:gd name="connsiteX43" fmla="*/ 27160 w 7317453"/>
              <a:gd name="connsiteY43" fmla="*/ 1801639 h 3331675"/>
              <a:gd name="connsiteX44" fmla="*/ 36213 w 7317453"/>
              <a:gd name="connsiteY44" fmla="*/ 1955548 h 3331675"/>
              <a:gd name="connsiteX45" fmla="*/ 45267 w 7317453"/>
              <a:gd name="connsiteY45" fmla="*/ 1982709 h 3331675"/>
              <a:gd name="connsiteX46" fmla="*/ 54320 w 7317453"/>
              <a:gd name="connsiteY46" fmla="*/ 2046083 h 3331675"/>
              <a:gd name="connsiteX47" fmla="*/ 99588 w 7317453"/>
              <a:gd name="connsiteY47" fmla="*/ 2127564 h 3331675"/>
              <a:gd name="connsiteX48" fmla="*/ 117695 w 7317453"/>
              <a:gd name="connsiteY48" fmla="*/ 2154724 h 3331675"/>
              <a:gd name="connsiteX49" fmla="*/ 126748 w 7317453"/>
              <a:gd name="connsiteY49" fmla="*/ 2181885 h 3331675"/>
              <a:gd name="connsiteX50" fmla="*/ 153908 w 7317453"/>
              <a:gd name="connsiteY50" fmla="*/ 2199992 h 3331675"/>
              <a:gd name="connsiteX51" fmla="*/ 181069 w 7317453"/>
              <a:gd name="connsiteY51" fmla="*/ 2227152 h 3331675"/>
              <a:gd name="connsiteX52" fmla="*/ 226336 w 7317453"/>
              <a:gd name="connsiteY52" fmla="*/ 2263366 h 3331675"/>
              <a:gd name="connsiteX53" fmla="*/ 280657 w 7317453"/>
              <a:gd name="connsiteY53" fmla="*/ 2299580 h 3331675"/>
              <a:gd name="connsiteX54" fmla="*/ 371192 w 7317453"/>
              <a:gd name="connsiteY54" fmla="*/ 2353901 h 3331675"/>
              <a:gd name="connsiteX55" fmla="*/ 398352 w 7317453"/>
              <a:gd name="connsiteY55" fmla="*/ 2372008 h 3331675"/>
              <a:gd name="connsiteX56" fmla="*/ 452673 w 7317453"/>
              <a:gd name="connsiteY56" fmla="*/ 2390114 h 3331675"/>
              <a:gd name="connsiteX57" fmla="*/ 479833 w 7317453"/>
              <a:gd name="connsiteY57" fmla="*/ 2408221 h 3331675"/>
              <a:gd name="connsiteX58" fmla="*/ 543208 w 7317453"/>
              <a:gd name="connsiteY58" fmla="*/ 2426328 h 3331675"/>
              <a:gd name="connsiteX59" fmla="*/ 615635 w 7317453"/>
              <a:gd name="connsiteY59" fmla="*/ 2444435 h 3331675"/>
              <a:gd name="connsiteX60" fmla="*/ 651849 w 7317453"/>
              <a:gd name="connsiteY60" fmla="*/ 2462542 h 3331675"/>
              <a:gd name="connsiteX61" fmla="*/ 688063 w 7317453"/>
              <a:gd name="connsiteY61" fmla="*/ 2471596 h 3331675"/>
              <a:gd name="connsiteX62" fmla="*/ 715223 w 7317453"/>
              <a:gd name="connsiteY62" fmla="*/ 2480649 h 3331675"/>
              <a:gd name="connsiteX63" fmla="*/ 814811 w 7317453"/>
              <a:gd name="connsiteY63" fmla="*/ 2507810 h 3331675"/>
              <a:gd name="connsiteX64" fmla="*/ 841972 w 7317453"/>
              <a:gd name="connsiteY64" fmla="*/ 2525916 h 3331675"/>
              <a:gd name="connsiteX65" fmla="*/ 896293 w 7317453"/>
              <a:gd name="connsiteY65" fmla="*/ 2544023 h 3331675"/>
              <a:gd name="connsiteX66" fmla="*/ 923453 w 7317453"/>
              <a:gd name="connsiteY66" fmla="*/ 2562130 h 3331675"/>
              <a:gd name="connsiteX67" fmla="*/ 950613 w 7317453"/>
              <a:gd name="connsiteY67" fmla="*/ 2589291 h 3331675"/>
              <a:gd name="connsiteX68" fmla="*/ 1041148 w 7317453"/>
              <a:gd name="connsiteY68" fmla="*/ 2616451 h 3331675"/>
              <a:gd name="connsiteX69" fmla="*/ 1068308 w 7317453"/>
              <a:gd name="connsiteY69" fmla="*/ 2625505 h 3331675"/>
              <a:gd name="connsiteX70" fmla="*/ 1149790 w 7317453"/>
              <a:gd name="connsiteY70" fmla="*/ 2643612 h 3331675"/>
              <a:gd name="connsiteX71" fmla="*/ 1213164 w 7317453"/>
              <a:gd name="connsiteY71" fmla="*/ 2670772 h 3331675"/>
              <a:gd name="connsiteX72" fmla="*/ 1240324 w 7317453"/>
              <a:gd name="connsiteY72" fmla="*/ 2679825 h 3331675"/>
              <a:gd name="connsiteX73" fmla="*/ 1312752 w 7317453"/>
              <a:gd name="connsiteY73" fmla="*/ 2697932 h 3331675"/>
              <a:gd name="connsiteX74" fmla="*/ 1348966 w 7317453"/>
              <a:gd name="connsiteY74" fmla="*/ 2706986 h 3331675"/>
              <a:gd name="connsiteX75" fmla="*/ 1385180 w 7317453"/>
              <a:gd name="connsiteY75" fmla="*/ 2716039 h 3331675"/>
              <a:gd name="connsiteX76" fmla="*/ 1439501 w 7317453"/>
              <a:gd name="connsiteY76" fmla="*/ 2734146 h 3331675"/>
              <a:gd name="connsiteX77" fmla="*/ 1511928 w 7317453"/>
              <a:gd name="connsiteY77" fmla="*/ 2752253 h 3331675"/>
              <a:gd name="connsiteX78" fmla="*/ 1548142 w 7317453"/>
              <a:gd name="connsiteY78" fmla="*/ 2770360 h 3331675"/>
              <a:gd name="connsiteX79" fmla="*/ 1620570 w 7317453"/>
              <a:gd name="connsiteY79" fmla="*/ 2788467 h 3331675"/>
              <a:gd name="connsiteX80" fmla="*/ 1711105 w 7317453"/>
              <a:gd name="connsiteY80" fmla="*/ 2806574 h 3331675"/>
              <a:gd name="connsiteX81" fmla="*/ 1747318 w 7317453"/>
              <a:gd name="connsiteY81" fmla="*/ 2815627 h 3331675"/>
              <a:gd name="connsiteX82" fmla="*/ 1828800 w 7317453"/>
              <a:gd name="connsiteY82" fmla="*/ 2842788 h 3331675"/>
              <a:gd name="connsiteX83" fmla="*/ 1901227 w 7317453"/>
              <a:gd name="connsiteY83" fmla="*/ 2860895 h 3331675"/>
              <a:gd name="connsiteX84" fmla="*/ 1928388 w 7317453"/>
              <a:gd name="connsiteY84" fmla="*/ 2879002 h 3331675"/>
              <a:gd name="connsiteX85" fmla="*/ 1973655 w 7317453"/>
              <a:gd name="connsiteY85" fmla="*/ 2888055 h 3331675"/>
              <a:gd name="connsiteX86" fmla="*/ 2000815 w 7317453"/>
              <a:gd name="connsiteY86" fmla="*/ 2897109 h 3331675"/>
              <a:gd name="connsiteX87" fmla="*/ 2073243 w 7317453"/>
              <a:gd name="connsiteY87" fmla="*/ 2915215 h 3331675"/>
              <a:gd name="connsiteX88" fmla="*/ 2109457 w 7317453"/>
              <a:gd name="connsiteY88" fmla="*/ 2924269 h 3331675"/>
              <a:gd name="connsiteX89" fmla="*/ 2154724 w 7317453"/>
              <a:gd name="connsiteY89" fmla="*/ 2942376 h 3331675"/>
              <a:gd name="connsiteX90" fmla="*/ 2245259 w 7317453"/>
              <a:gd name="connsiteY90" fmla="*/ 2960483 h 3331675"/>
              <a:gd name="connsiteX91" fmla="*/ 2326740 w 7317453"/>
              <a:gd name="connsiteY91" fmla="*/ 2987643 h 3331675"/>
              <a:gd name="connsiteX92" fmla="*/ 2399168 w 7317453"/>
              <a:gd name="connsiteY92" fmla="*/ 3005750 h 3331675"/>
              <a:gd name="connsiteX93" fmla="*/ 2435382 w 7317453"/>
              <a:gd name="connsiteY93" fmla="*/ 3023857 h 3331675"/>
              <a:gd name="connsiteX94" fmla="*/ 2589291 w 7317453"/>
              <a:gd name="connsiteY94" fmla="*/ 3041964 h 3331675"/>
              <a:gd name="connsiteX95" fmla="*/ 2679825 w 7317453"/>
              <a:gd name="connsiteY95" fmla="*/ 3069124 h 3331675"/>
              <a:gd name="connsiteX96" fmla="*/ 2734146 w 7317453"/>
              <a:gd name="connsiteY96" fmla="*/ 3087231 h 3331675"/>
              <a:gd name="connsiteX97" fmla="*/ 2770360 w 7317453"/>
              <a:gd name="connsiteY97" fmla="*/ 3096285 h 3331675"/>
              <a:gd name="connsiteX98" fmla="*/ 2797520 w 7317453"/>
              <a:gd name="connsiteY98" fmla="*/ 3105338 h 3331675"/>
              <a:gd name="connsiteX99" fmla="*/ 2915215 w 7317453"/>
              <a:gd name="connsiteY99" fmla="*/ 3132499 h 3331675"/>
              <a:gd name="connsiteX100" fmla="*/ 2942376 w 7317453"/>
              <a:gd name="connsiteY100" fmla="*/ 3150606 h 3331675"/>
              <a:gd name="connsiteX101" fmla="*/ 3041964 w 7317453"/>
              <a:gd name="connsiteY101" fmla="*/ 3177766 h 3331675"/>
              <a:gd name="connsiteX102" fmla="*/ 3096285 w 7317453"/>
              <a:gd name="connsiteY102" fmla="*/ 3186819 h 3331675"/>
              <a:gd name="connsiteX103" fmla="*/ 3159659 w 7317453"/>
              <a:gd name="connsiteY103" fmla="*/ 3204926 h 3331675"/>
              <a:gd name="connsiteX104" fmla="*/ 3186819 w 7317453"/>
              <a:gd name="connsiteY104" fmla="*/ 3213980 h 3331675"/>
              <a:gd name="connsiteX105" fmla="*/ 3223033 w 7317453"/>
              <a:gd name="connsiteY105" fmla="*/ 3223033 h 3331675"/>
              <a:gd name="connsiteX106" fmla="*/ 3250194 w 7317453"/>
              <a:gd name="connsiteY106" fmla="*/ 3232087 h 3331675"/>
              <a:gd name="connsiteX107" fmla="*/ 3331675 w 7317453"/>
              <a:gd name="connsiteY107" fmla="*/ 3250194 h 3331675"/>
              <a:gd name="connsiteX108" fmla="*/ 3449370 w 7317453"/>
              <a:gd name="connsiteY108" fmla="*/ 3277354 h 3331675"/>
              <a:gd name="connsiteX109" fmla="*/ 3585172 w 7317453"/>
              <a:gd name="connsiteY109" fmla="*/ 3295461 h 3331675"/>
              <a:gd name="connsiteX110" fmla="*/ 3675707 w 7317453"/>
              <a:gd name="connsiteY110" fmla="*/ 3304514 h 3331675"/>
              <a:gd name="connsiteX111" fmla="*/ 3748134 w 7317453"/>
              <a:gd name="connsiteY111" fmla="*/ 3313568 h 3331675"/>
              <a:gd name="connsiteX112" fmla="*/ 4662534 w 7317453"/>
              <a:gd name="connsiteY112" fmla="*/ 3322621 h 3331675"/>
              <a:gd name="connsiteX113" fmla="*/ 6083928 w 7317453"/>
              <a:gd name="connsiteY113" fmla="*/ 3331675 h 3331675"/>
              <a:gd name="connsiteX114" fmla="*/ 6400800 w 7317453"/>
              <a:gd name="connsiteY114" fmla="*/ 3322621 h 3331675"/>
              <a:gd name="connsiteX115" fmla="*/ 6554708 w 7317453"/>
              <a:gd name="connsiteY115" fmla="*/ 3313568 h 3331675"/>
              <a:gd name="connsiteX116" fmla="*/ 6808206 w 7317453"/>
              <a:gd name="connsiteY116" fmla="*/ 3304514 h 3331675"/>
              <a:gd name="connsiteX117" fmla="*/ 6980221 w 7317453"/>
              <a:gd name="connsiteY117" fmla="*/ 3286408 h 3331675"/>
              <a:gd name="connsiteX118" fmla="*/ 7007382 w 7317453"/>
              <a:gd name="connsiteY118" fmla="*/ 3268301 h 3331675"/>
              <a:gd name="connsiteX119" fmla="*/ 7016435 w 7317453"/>
              <a:gd name="connsiteY119" fmla="*/ 3241140 h 3331675"/>
              <a:gd name="connsiteX120" fmla="*/ 7043596 w 7317453"/>
              <a:gd name="connsiteY120" fmla="*/ 3232087 h 3331675"/>
              <a:gd name="connsiteX121" fmla="*/ 7070756 w 7317453"/>
              <a:gd name="connsiteY121" fmla="*/ 3213980 h 3331675"/>
              <a:gd name="connsiteX122" fmla="*/ 7106970 w 7317453"/>
              <a:gd name="connsiteY122" fmla="*/ 3177766 h 3331675"/>
              <a:gd name="connsiteX123" fmla="*/ 7125077 w 7317453"/>
              <a:gd name="connsiteY123" fmla="*/ 3150606 h 3331675"/>
              <a:gd name="connsiteX124" fmla="*/ 7134130 w 7317453"/>
              <a:gd name="connsiteY124" fmla="*/ 3123445 h 3331675"/>
              <a:gd name="connsiteX125" fmla="*/ 7161291 w 7317453"/>
              <a:gd name="connsiteY125" fmla="*/ 3105338 h 3331675"/>
              <a:gd name="connsiteX126" fmla="*/ 7179398 w 7317453"/>
              <a:gd name="connsiteY126" fmla="*/ 3051017 h 3331675"/>
              <a:gd name="connsiteX127" fmla="*/ 7197505 w 7317453"/>
              <a:gd name="connsiteY127" fmla="*/ 3023857 h 3331675"/>
              <a:gd name="connsiteX128" fmla="*/ 7215611 w 7317453"/>
              <a:gd name="connsiteY128" fmla="*/ 2915215 h 3331675"/>
              <a:gd name="connsiteX129" fmla="*/ 7233718 w 7317453"/>
              <a:gd name="connsiteY129" fmla="*/ 2815627 h 3331675"/>
              <a:gd name="connsiteX130" fmla="*/ 7242772 w 7317453"/>
              <a:gd name="connsiteY130" fmla="*/ 2480649 h 3331675"/>
              <a:gd name="connsiteX131" fmla="*/ 7260879 w 7317453"/>
              <a:gd name="connsiteY131" fmla="*/ 2362954 h 3331675"/>
              <a:gd name="connsiteX132" fmla="*/ 7278986 w 7317453"/>
              <a:gd name="connsiteY132" fmla="*/ 2163778 h 3331675"/>
              <a:gd name="connsiteX133" fmla="*/ 7297093 w 7317453"/>
              <a:gd name="connsiteY133" fmla="*/ 2100404 h 3331675"/>
              <a:gd name="connsiteX134" fmla="*/ 7306146 w 7317453"/>
              <a:gd name="connsiteY134" fmla="*/ 2027976 h 3331675"/>
              <a:gd name="connsiteX135" fmla="*/ 7315200 w 7317453"/>
              <a:gd name="connsiteY135" fmla="*/ 1982709 h 3331675"/>
              <a:gd name="connsiteX136" fmla="*/ 7259766 w 7317453"/>
              <a:gd name="connsiteY136" fmla="*/ 1469759 h 3331675"/>
              <a:gd name="connsiteX137" fmla="*/ 7255458 w 7317453"/>
              <a:gd name="connsiteY137" fmla="*/ 1330520 h 3331675"/>
              <a:gd name="connsiteX138" fmla="*/ 7207963 w 7317453"/>
              <a:gd name="connsiteY138" fmla="*/ 548824 h 3331675"/>
              <a:gd name="connsiteX0" fmla="*/ 7207963 w 7307883"/>
              <a:gd name="connsiteY0" fmla="*/ 548824 h 3331675"/>
              <a:gd name="connsiteX1" fmla="*/ 7106970 w 7307883"/>
              <a:gd name="connsiteY1" fmla="*/ 289711 h 3331675"/>
              <a:gd name="connsiteX2" fmla="*/ 7070756 w 7307883"/>
              <a:gd name="connsiteY2" fmla="*/ 280657 h 3331675"/>
              <a:gd name="connsiteX3" fmla="*/ 6880633 w 7307883"/>
              <a:gd name="connsiteY3" fmla="*/ 262550 h 3331675"/>
              <a:gd name="connsiteX4" fmla="*/ 6817259 w 7307883"/>
              <a:gd name="connsiteY4" fmla="*/ 253497 h 3331675"/>
              <a:gd name="connsiteX5" fmla="*/ 6690510 w 7307883"/>
              <a:gd name="connsiteY5" fmla="*/ 244443 h 3331675"/>
              <a:gd name="connsiteX6" fmla="*/ 6627136 w 7307883"/>
              <a:gd name="connsiteY6" fmla="*/ 235390 h 3331675"/>
              <a:gd name="connsiteX7" fmla="*/ 6545655 w 7307883"/>
              <a:gd name="connsiteY7" fmla="*/ 226336 h 3331675"/>
              <a:gd name="connsiteX8" fmla="*/ 6437013 w 7307883"/>
              <a:gd name="connsiteY8" fmla="*/ 208229 h 3331675"/>
              <a:gd name="connsiteX9" fmla="*/ 5884752 w 7307883"/>
              <a:gd name="connsiteY9" fmla="*/ 144855 h 3331675"/>
              <a:gd name="connsiteX10" fmla="*/ 5567881 w 7307883"/>
              <a:gd name="connsiteY10" fmla="*/ 99588 h 3331675"/>
              <a:gd name="connsiteX11" fmla="*/ 4291342 w 7307883"/>
              <a:gd name="connsiteY11" fmla="*/ 90534 h 3331675"/>
              <a:gd name="connsiteX12" fmla="*/ 4155540 w 7307883"/>
              <a:gd name="connsiteY12" fmla="*/ 72427 h 3331675"/>
              <a:gd name="connsiteX13" fmla="*/ 4028792 w 7307883"/>
              <a:gd name="connsiteY13" fmla="*/ 63374 h 3331675"/>
              <a:gd name="connsiteX14" fmla="*/ 3874883 w 7307883"/>
              <a:gd name="connsiteY14" fmla="*/ 45267 h 3331675"/>
              <a:gd name="connsiteX15" fmla="*/ 1982708 w 7307883"/>
              <a:gd name="connsiteY15" fmla="*/ 36214 h 3331675"/>
              <a:gd name="connsiteX16" fmla="*/ 1774479 w 7307883"/>
              <a:gd name="connsiteY16" fmla="*/ 9053 h 3331675"/>
              <a:gd name="connsiteX17" fmla="*/ 1647730 w 7307883"/>
              <a:gd name="connsiteY17" fmla="*/ 0 h 3331675"/>
              <a:gd name="connsiteX18" fmla="*/ 1176950 w 7307883"/>
              <a:gd name="connsiteY18" fmla="*/ 9053 h 3331675"/>
              <a:gd name="connsiteX19" fmla="*/ 1104522 w 7307883"/>
              <a:gd name="connsiteY19" fmla="*/ 27160 h 3331675"/>
              <a:gd name="connsiteX20" fmla="*/ 995881 w 7307883"/>
              <a:gd name="connsiteY20" fmla="*/ 45267 h 3331675"/>
              <a:gd name="connsiteX21" fmla="*/ 742384 w 7307883"/>
              <a:gd name="connsiteY21" fmla="*/ 63374 h 3331675"/>
              <a:gd name="connsiteX22" fmla="*/ 642796 w 7307883"/>
              <a:gd name="connsiteY22" fmla="*/ 81481 h 3331675"/>
              <a:gd name="connsiteX23" fmla="*/ 597528 w 7307883"/>
              <a:gd name="connsiteY23" fmla="*/ 90534 h 3331675"/>
              <a:gd name="connsiteX24" fmla="*/ 561314 w 7307883"/>
              <a:gd name="connsiteY24" fmla="*/ 99588 h 3331675"/>
              <a:gd name="connsiteX25" fmla="*/ 506994 w 7307883"/>
              <a:gd name="connsiteY25" fmla="*/ 108641 h 3331675"/>
              <a:gd name="connsiteX26" fmla="*/ 425512 w 7307883"/>
              <a:gd name="connsiteY26" fmla="*/ 135802 h 3331675"/>
              <a:gd name="connsiteX27" fmla="*/ 398352 w 7307883"/>
              <a:gd name="connsiteY27" fmla="*/ 144855 h 3331675"/>
              <a:gd name="connsiteX28" fmla="*/ 371192 w 7307883"/>
              <a:gd name="connsiteY28" fmla="*/ 153909 h 3331675"/>
              <a:gd name="connsiteX29" fmla="*/ 307817 w 7307883"/>
              <a:gd name="connsiteY29" fmla="*/ 172015 h 3331675"/>
              <a:gd name="connsiteX30" fmla="*/ 217283 w 7307883"/>
              <a:gd name="connsiteY30" fmla="*/ 226336 h 3331675"/>
              <a:gd name="connsiteX31" fmla="*/ 190122 w 7307883"/>
              <a:gd name="connsiteY31" fmla="*/ 244443 h 3331675"/>
              <a:gd name="connsiteX32" fmla="*/ 153908 w 7307883"/>
              <a:gd name="connsiteY32" fmla="*/ 298764 h 3331675"/>
              <a:gd name="connsiteX33" fmla="*/ 135802 w 7307883"/>
              <a:gd name="connsiteY33" fmla="*/ 325924 h 3331675"/>
              <a:gd name="connsiteX34" fmla="*/ 108641 w 7307883"/>
              <a:gd name="connsiteY34" fmla="*/ 380245 h 3331675"/>
              <a:gd name="connsiteX35" fmla="*/ 99588 w 7307883"/>
              <a:gd name="connsiteY35" fmla="*/ 796705 h 3331675"/>
              <a:gd name="connsiteX36" fmla="*/ 72427 w 7307883"/>
              <a:gd name="connsiteY36" fmla="*/ 878186 h 3331675"/>
              <a:gd name="connsiteX37" fmla="*/ 54320 w 7307883"/>
              <a:gd name="connsiteY37" fmla="*/ 932507 h 3331675"/>
              <a:gd name="connsiteX38" fmla="*/ 45267 w 7307883"/>
              <a:gd name="connsiteY38" fmla="*/ 959667 h 3331675"/>
              <a:gd name="connsiteX39" fmla="*/ 27160 w 7307883"/>
              <a:gd name="connsiteY39" fmla="*/ 1023041 h 3331675"/>
              <a:gd name="connsiteX40" fmla="*/ 18107 w 7307883"/>
              <a:gd name="connsiteY40" fmla="*/ 1095469 h 3331675"/>
              <a:gd name="connsiteX41" fmla="*/ 0 w 7307883"/>
              <a:gd name="connsiteY41" fmla="*/ 1367073 h 3331675"/>
              <a:gd name="connsiteX42" fmla="*/ 9053 w 7307883"/>
              <a:gd name="connsiteY42" fmla="*/ 1638677 h 3331675"/>
              <a:gd name="connsiteX43" fmla="*/ 27160 w 7307883"/>
              <a:gd name="connsiteY43" fmla="*/ 1801639 h 3331675"/>
              <a:gd name="connsiteX44" fmla="*/ 36213 w 7307883"/>
              <a:gd name="connsiteY44" fmla="*/ 1955548 h 3331675"/>
              <a:gd name="connsiteX45" fmla="*/ 45267 w 7307883"/>
              <a:gd name="connsiteY45" fmla="*/ 1982709 h 3331675"/>
              <a:gd name="connsiteX46" fmla="*/ 54320 w 7307883"/>
              <a:gd name="connsiteY46" fmla="*/ 2046083 h 3331675"/>
              <a:gd name="connsiteX47" fmla="*/ 99588 w 7307883"/>
              <a:gd name="connsiteY47" fmla="*/ 2127564 h 3331675"/>
              <a:gd name="connsiteX48" fmla="*/ 117695 w 7307883"/>
              <a:gd name="connsiteY48" fmla="*/ 2154724 h 3331675"/>
              <a:gd name="connsiteX49" fmla="*/ 126748 w 7307883"/>
              <a:gd name="connsiteY49" fmla="*/ 2181885 h 3331675"/>
              <a:gd name="connsiteX50" fmla="*/ 153908 w 7307883"/>
              <a:gd name="connsiteY50" fmla="*/ 2199992 h 3331675"/>
              <a:gd name="connsiteX51" fmla="*/ 181069 w 7307883"/>
              <a:gd name="connsiteY51" fmla="*/ 2227152 h 3331675"/>
              <a:gd name="connsiteX52" fmla="*/ 226336 w 7307883"/>
              <a:gd name="connsiteY52" fmla="*/ 2263366 h 3331675"/>
              <a:gd name="connsiteX53" fmla="*/ 280657 w 7307883"/>
              <a:gd name="connsiteY53" fmla="*/ 2299580 h 3331675"/>
              <a:gd name="connsiteX54" fmla="*/ 371192 w 7307883"/>
              <a:gd name="connsiteY54" fmla="*/ 2353901 h 3331675"/>
              <a:gd name="connsiteX55" fmla="*/ 398352 w 7307883"/>
              <a:gd name="connsiteY55" fmla="*/ 2372008 h 3331675"/>
              <a:gd name="connsiteX56" fmla="*/ 452673 w 7307883"/>
              <a:gd name="connsiteY56" fmla="*/ 2390114 h 3331675"/>
              <a:gd name="connsiteX57" fmla="*/ 479833 w 7307883"/>
              <a:gd name="connsiteY57" fmla="*/ 2408221 h 3331675"/>
              <a:gd name="connsiteX58" fmla="*/ 543208 w 7307883"/>
              <a:gd name="connsiteY58" fmla="*/ 2426328 h 3331675"/>
              <a:gd name="connsiteX59" fmla="*/ 615635 w 7307883"/>
              <a:gd name="connsiteY59" fmla="*/ 2444435 h 3331675"/>
              <a:gd name="connsiteX60" fmla="*/ 651849 w 7307883"/>
              <a:gd name="connsiteY60" fmla="*/ 2462542 h 3331675"/>
              <a:gd name="connsiteX61" fmla="*/ 688063 w 7307883"/>
              <a:gd name="connsiteY61" fmla="*/ 2471596 h 3331675"/>
              <a:gd name="connsiteX62" fmla="*/ 715223 w 7307883"/>
              <a:gd name="connsiteY62" fmla="*/ 2480649 h 3331675"/>
              <a:gd name="connsiteX63" fmla="*/ 814811 w 7307883"/>
              <a:gd name="connsiteY63" fmla="*/ 2507810 h 3331675"/>
              <a:gd name="connsiteX64" fmla="*/ 841972 w 7307883"/>
              <a:gd name="connsiteY64" fmla="*/ 2525916 h 3331675"/>
              <a:gd name="connsiteX65" fmla="*/ 896293 w 7307883"/>
              <a:gd name="connsiteY65" fmla="*/ 2544023 h 3331675"/>
              <a:gd name="connsiteX66" fmla="*/ 923453 w 7307883"/>
              <a:gd name="connsiteY66" fmla="*/ 2562130 h 3331675"/>
              <a:gd name="connsiteX67" fmla="*/ 950613 w 7307883"/>
              <a:gd name="connsiteY67" fmla="*/ 2589291 h 3331675"/>
              <a:gd name="connsiteX68" fmla="*/ 1041148 w 7307883"/>
              <a:gd name="connsiteY68" fmla="*/ 2616451 h 3331675"/>
              <a:gd name="connsiteX69" fmla="*/ 1068308 w 7307883"/>
              <a:gd name="connsiteY69" fmla="*/ 2625505 h 3331675"/>
              <a:gd name="connsiteX70" fmla="*/ 1149790 w 7307883"/>
              <a:gd name="connsiteY70" fmla="*/ 2643612 h 3331675"/>
              <a:gd name="connsiteX71" fmla="*/ 1213164 w 7307883"/>
              <a:gd name="connsiteY71" fmla="*/ 2670772 h 3331675"/>
              <a:gd name="connsiteX72" fmla="*/ 1240324 w 7307883"/>
              <a:gd name="connsiteY72" fmla="*/ 2679825 h 3331675"/>
              <a:gd name="connsiteX73" fmla="*/ 1312752 w 7307883"/>
              <a:gd name="connsiteY73" fmla="*/ 2697932 h 3331675"/>
              <a:gd name="connsiteX74" fmla="*/ 1348966 w 7307883"/>
              <a:gd name="connsiteY74" fmla="*/ 2706986 h 3331675"/>
              <a:gd name="connsiteX75" fmla="*/ 1385180 w 7307883"/>
              <a:gd name="connsiteY75" fmla="*/ 2716039 h 3331675"/>
              <a:gd name="connsiteX76" fmla="*/ 1439501 w 7307883"/>
              <a:gd name="connsiteY76" fmla="*/ 2734146 h 3331675"/>
              <a:gd name="connsiteX77" fmla="*/ 1511928 w 7307883"/>
              <a:gd name="connsiteY77" fmla="*/ 2752253 h 3331675"/>
              <a:gd name="connsiteX78" fmla="*/ 1548142 w 7307883"/>
              <a:gd name="connsiteY78" fmla="*/ 2770360 h 3331675"/>
              <a:gd name="connsiteX79" fmla="*/ 1620570 w 7307883"/>
              <a:gd name="connsiteY79" fmla="*/ 2788467 h 3331675"/>
              <a:gd name="connsiteX80" fmla="*/ 1711105 w 7307883"/>
              <a:gd name="connsiteY80" fmla="*/ 2806574 h 3331675"/>
              <a:gd name="connsiteX81" fmla="*/ 1747318 w 7307883"/>
              <a:gd name="connsiteY81" fmla="*/ 2815627 h 3331675"/>
              <a:gd name="connsiteX82" fmla="*/ 1828800 w 7307883"/>
              <a:gd name="connsiteY82" fmla="*/ 2842788 h 3331675"/>
              <a:gd name="connsiteX83" fmla="*/ 1901227 w 7307883"/>
              <a:gd name="connsiteY83" fmla="*/ 2860895 h 3331675"/>
              <a:gd name="connsiteX84" fmla="*/ 1928388 w 7307883"/>
              <a:gd name="connsiteY84" fmla="*/ 2879002 h 3331675"/>
              <a:gd name="connsiteX85" fmla="*/ 1973655 w 7307883"/>
              <a:gd name="connsiteY85" fmla="*/ 2888055 h 3331675"/>
              <a:gd name="connsiteX86" fmla="*/ 2000815 w 7307883"/>
              <a:gd name="connsiteY86" fmla="*/ 2897109 h 3331675"/>
              <a:gd name="connsiteX87" fmla="*/ 2073243 w 7307883"/>
              <a:gd name="connsiteY87" fmla="*/ 2915215 h 3331675"/>
              <a:gd name="connsiteX88" fmla="*/ 2109457 w 7307883"/>
              <a:gd name="connsiteY88" fmla="*/ 2924269 h 3331675"/>
              <a:gd name="connsiteX89" fmla="*/ 2154724 w 7307883"/>
              <a:gd name="connsiteY89" fmla="*/ 2942376 h 3331675"/>
              <a:gd name="connsiteX90" fmla="*/ 2245259 w 7307883"/>
              <a:gd name="connsiteY90" fmla="*/ 2960483 h 3331675"/>
              <a:gd name="connsiteX91" fmla="*/ 2326740 w 7307883"/>
              <a:gd name="connsiteY91" fmla="*/ 2987643 h 3331675"/>
              <a:gd name="connsiteX92" fmla="*/ 2399168 w 7307883"/>
              <a:gd name="connsiteY92" fmla="*/ 3005750 h 3331675"/>
              <a:gd name="connsiteX93" fmla="*/ 2435382 w 7307883"/>
              <a:gd name="connsiteY93" fmla="*/ 3023857 h 3331675"/>
              <a:gd name="connsiteX94" fmla="*/ 2589291 w 7307883"/>
              <a:gd name="connsiteY94" fmla="*/ 3041964 h 3331675"/>
              <a:gd name="connsiteX95" fmla="*/ 2679825 w 7307883"/>
              <a:gd name="connsiteY95" fmla="*/ 3069124 h 3331675"/>
              <a:gd name="connsiteX96" fmla="*/ 2734146 w 7307883"/>
              <a:gd name="connsiteY96" fmla="*/ 3087231 h 3331675"/>
              <a:gd name="connsiteX97" fmla="*/ 2770360 w 7307883"/>
              <a:gd name="connsiteY97" fmla="*/ 3096285 h 3331675"/>
              <a:gd name="connsiteX98" fmla="*/ 2797520 w 7307883"/>
              <a:gd name="connsiteY98" fmla="*/ 3105338 h 3331675"/>
              <a:gd name="connsiteX99" fmla="*/ 2915215 w 7307883"/>
              <a:gd name="connsiteY99" fmla="*/ 3132499 h 3331675"/>
              <a:gd name="connsiteX100" fmla="*/ 2942376 w 7307883"/>
              <a:gd name="connsiteY100" fmla="*/ 3150606 h 3331675"/>
              <a:gd name="connsiteX101" fmla="*/ 3041964 w 7307883"/>
              <a:gd name="connsiteY101" fmla="*/ 3177766 h 3331675"/>
              <a:gd name="connsiteX102" fmla="*/ 3096285 w 7307883"/>
              <a:gd name="connsiteY102" fmla="*/ 3186819 h 3331675"/>
              <a:gd name="connsiteX103" fmla="*/ 3159659 w 7307883"/>
              <a:gd name="connsiteY103" fmla="*/ 3204926 h 3331675"/>
              <a:gd name="connsiteX104" fmla="*/ 3186819 w 7307883"/>
              <a:gd name="connsiteY104" fmla="*/ 3213980 h 3331675"/>
              <a:gd name="connsiteX105" fmla="*/ 3223033 w 7307883"/>
              <a:gd name="connsiteY105" fmla="*/ 3223033 h 3331675"/>
              <a:gd name="connsiteX106" fmla="*/ 3250194 w 7307883"/>
              <a:gd name="connsiteY106" fmla="*/ 3232087 h 3331675"/>
              <a:gd name="connsiteX107" fmla="*/ 3331675 w 7307883"/>
              <a:gd name="connsiteY107" fmla="*/ 3250194 h 3331675"/>
              <a:gd name="connsiteX108" fmla="*/ 3449370 w 7307883"/>
              <a:gd name="connsiteY108" fmla="*/ 3277354 h 3331675"/>
              <a:gd name="connsiteX109" fmla="*/ 3585172 w 7307883"/>
              <a:gd name="connsiteY109" fmla="*/ 3295461 h 3331675"/>
              <a:gd name="connsiteX110" fmla="*/ 3675707 w 7307883"/>
              <a:gd name="connsiteY110" fmla="*/ 3304514 h 3331675"/>
              <a:gd name="connsiteX111" fmla="*/ 3748134 w 7307883"/>
              <a:gd name="connsiteY111" fmla="*/ 3313568 h 3331675"/>
              <a:gd name="connsiteX112" fmla="*/ 4662534 w 7307883"/>
              <a:gd name="connsiteY112" fmla="*/ 3322621 h 3331675"/>
              <a:gd name="connsiteX113" fmla="*/ 6083928 w 7307883"/>
              <a:gd name="connsiteY113" fmla="*/ 3331675 h 3331675"/>
              <a:gd name="connsiteX114" fmla="*/ 6400800 w 7307883"/>
              <a:gd name="connsiteY114" fmla="*/ 3322621 h 3331675"/>
              <a:gd name="connsiteX115" fmla="*/ 6554708 w 7307883"/>
              <a:gd name="connsiteY115" fmla="*/ 3313568 h 3331675"/>
              <a:gd name="connsiteX116" fmla="*/ 6808206 w 7307883"/>
              <a:gd name="connsiteY116" fmla="*/ 3304514 h 3331675"/>
              <a:gd name="connsiteX117" fmla="*/ 6980221 w 7307883"/>
              <a:gd name="connsiteY117" fmla="*/ 3286408 h 3331675"/>
              <a:gd name="connsiteX118" fmla="*/ 7007382 w 7307883"/>
              <a:gd name="connsiteY118" fmla="*/ 3268301 h 3331675"/>
              <a:gd name="connsiteX119" fmla="*/ 7016435 w 7307883"/>
              <a:gd name="connsiteY119" fmla="*/ 3241140 h 3331675"/>
              <a:gd name="connsiteX120" fmla="*/ 7043596 w 7307883"/>
              <a:gd name="connsiteY120" fmla="*/ 3232087 h 3331675"/>
              <a:gd name="connsiteX121" fmla="*/ 7070756 w 7307883"/>
              <a:gd name="connsiteY121" fmla="*/ 3213980 h 3331675"/>
              <a:gd name="connsiteX122" fmla="*/ 7106970 w 7307883"/>
              <a:gd name="connsiteY122" fmla="*/ 3177766 h 3331675"/>
              <a:gd name="connsiteX123" fmla="*/ 7125077 w 7307883"/>
              <a:gd name="connsiteY123" fmla="*/ 3150606 h 3331675"/>
              <a:gd name="connsiteX124" fmla="*/ 7134130 w 7307883"/>
              <a:gd name="connsiteY124" fmla="*/ 3123445 h 3331675"/>
              <a:gd name="connsiteX125" fmla="*/ 7161291 w 7307883"/>
              <a:gd name="connsiteY125" fmla="*/ 3105338 h 3331675"/>
              <a:gd name="connsiteX126" fmla="*/ 7179398 w 7307883"/>
              <a:gd name="connsiteY126" fmla="*/ 3051017 h 3331675"/>
              <a:gd name="connsiteX127" fmla="*/ 7197505 w 7307883"/>
              <a:gd name="connsiteY127" fmla="*/ 3023857 h 3331675"/>
              <a:gd name="connsiteX128" fmla="*/ 7215611 w 7307883"/>
              <a:gd name="connsiteY128" fmla="*/ 2915215 h 3331675"/>
              <a:gd name="connsiteX129" fmla="*/ 7233718 w 7307883"/>
              <a:gd name="connsiteY129" fmla="*/ 2815627 h 3331675"/>
              <a:gd name="connsiteX130" fmla="*/ 7242772 w 7307883"/>
              <a:gd name="connsiteY130" fmla="*/ 2480649 h 3331675"/>
              <a:gd name="connsiteX131" fmla="*/ 7260879 w 7307883"/>
              <a:gd name="connsiteY131" fmla="*/ 2362954 h 3331675"/>
              <a:gd name="connsiteX132" fmla="*/ 7278986 w 7307883"/>
              <a:gd name="connsiteY132" fmla="*/ 2163778 h 3331675"/>
              <a:gd name="connsiteX133" fmla="*/ 7297093 w 7307883"/>
              <a:gd name="connsiteY133" fmla="*/ 2100404 h 3331675"/>
              <a:gd name="connsiteX134" fmla="*/ 7306146 w 7307883"/>
              <a:gd name="connsiteY134" fmla="*/ 2027976 h 3331675"/>
              <a:gd name="connsiteX135" fmla="*/ 7259766 w 7307883"/>
              <a:gd name="connsiteY135" fmla="*/ 1469759 h 3331675"/>
              <a:gd name="connsiteX136" fmla="*/ 7255458 w 7307883"/>
              <a:gd name="connsiteY136" fmla="*/ 1330520 h 3331675"/>
              <a:gd name="connsiteX137" fmla="*/ 7207963 w 7307883"/>
              <a:gd name="connsiteY137" fmla="*/ 548824 h 3331675"/>
              <a:gd name="connsiteX0" fmla="*/ 7207963 w 7306452"/>
              <a:gd name="connsiteY0" fmla="*/ 548824 h 3331675"/>
              <a:gd name="connsiteX1" fmla="*/ 7106970 w 7306452"/>
              <a:gd name="connsiteY1" fmla="*/ 289711 h 3331675"/>
              <a:gd name="connsiteX2" fmla="*/ 7070756 w 7306452"/>
              <a:gd name="connsiteY2" fmla="*/ 280657 h 3331675"/>
              <a:gd name="connsiteX3" fmla="*/ 6880633 w 7306452"/>
              <a:gd name="connsiteY3" fmla="*/ 262550 h 3331675"/>
              <a:gd name="connsiteX4" fmla="*/ 6817259 w 7306452"/>
              <a:gd name="connsiteY4" fmla="*/ 253497 h 3331675"/>
              <a:gd name="connsiteX5" fmla="*/ 6690510 w 7306452"/>
              <a:gd name="connsiteY5" fmla="*/ 244443 h 3331675"/>
              <a:gd name="connsiteX6" fmla="*/ 6627136 w 7306452"/>
              <a:gd name="connsiteY6" fmla="*/ 235390 h 3331675"/>
              <a:gd name="connsiteX7" fmla="*/ 6545655 w 7306452"/>
              <a:gd name="connsiteY7" fmla="*/ 226336 h 3331675"/>
              <a:gd name="connsiteX8" fmla="*/ 6437013 w 7306452"/>
              <a:gd name="connsiteY8" fmla="*/ 208229 h 3331675"/>
              <a:gd name="connsiteX9" fmla="*/ 5884752 w 7306452"/>
              <a:gd name="connsiteY9" fmla="*/ 144855 h 3331675"/>
              <a:gd name="connsiteX10" fmla="*/ 5567881 w 7306452"/>
              <a:gd name="connsiteY10" fmla="*/ 99588 h 3331675"/>
              <a:gd name="connsiteX11" fmla="*/ 4291342 w 7306452"/>
              <a:gd name="connsiteY11" fmla="*/ 90534 h 3331675"/>
              <a:gd name="connsiteX12" fmla="*/ 4155540 w 7306452"/>
              <a:gd name="connsiteY12" fmla="*/ 72427 h 3331675"/>
              <a:gd name="connsiteX13" fmla="*/ 4028792 w 7306452"/>
              <a:gd name="connsiteY13" fmla="*/ 63374 h 3331675"/>
              <a:gd name="connsiteX14" fmla="*/ 3874883 w 7306452"/>
              <a:gd name="connsiteY14" fmla="*/ 45267 h 3331675"/>
              <a:gd name="connsiteX15" fmla="*/ 1982708 w 7306452"/>
              <a:gd name="connsiteY15" fmla="*/ 36214 h 3331675"/>
              <a:gd name="connsiteX16" fmla="*/ 1774479 w 7306452"/>
              <a:gd name="connsiteY16" fmla="*/ 9053 h 3331675"/>
              <a:gd name="connsiteX17" fmla="*/ 1647730 w 7306452"/>
              <a:gd name="connsiteY17" fmla="*/ 0 h 3331675"/>
              <a:gd name="connsiteX18" fmla="*/ 1176950 w 7306452"/>
              <a:gd name="connsiteY18" fmla="*/ 9053 h 3331675"/>
              <a:gd name="connsiteX19" fmla="*/ 1104522 w 7306452"/>
              <a:gd name="connsiteY19" fmla="*/ 27160 h 3331675"/>
              <a:gd name="connsiteX20" fmla="*/ 995881 w 7306452"/>
              <a:gd name="connsiteY20" fmla="*/ 45267 h 3331675"/>
              <a:gd name="connsiteX21" fmla="*/ 742384 w 7306452"/>
              <a:gd name="connsiteY21" fmla="*/ 63374 h 3331675"/>
              <a:gd name="connsiteX22" fmla="*/ 642796 w 7306452"/>
              <a:gd name="connsiteY22" fmla="*/ 81481 h 3331675"/>
              <a:gd name="connsiteX23" fmla="*/ 597528 w 7306452"/>
              <a:gd name="connsiteY23" fmla="*/ 90534 h 3331675"/>
              <a:gd name="connsiteX24" fmla="*/ 561314 w 7306452"/>
              <a:gd name="connsiteY24" fmla="*/ 99588 h 3331675"/>
              <a:gd name="connsiteX25" fmla="*/ 506994 w 7306452"/>
              <a:gd name="connsiteY25" fmla="*/ 108641 h 3331675"/>
              <a:gd name="connsiteX26" fmla="*/ 425512 w 7306452"/>
              <a:gd name="connsiteY26" fmla="*/ 135802 h 3331675"/>
              <a:gd name="connsiteX27" fmla="*/ 398352 w 7306452"/>
              <a:gd name="connsiteY27" fmla="*/ 144855 h 3331675"/>
              <a:gd name="connsiteX28" fmla="*/ 371192 w 7306452"/>
              <a:gd name="connsiteY28" fmla="*/ 153909 h 3331675"/>
              <a:gd name="connsiteX29" fmla="*/ 307817 w 7306452"/>
              <a:gd name="connsiteY29" fmla="*/ 172015 h 3331675"/>
              <a:gd name="connsiteX30" fmla="*/ 217283 w 7306452"/>
              <a:gd name="connsiteY30" fmla="*/ 226336 h 3331675"/>
              <a:gd name="connsiteX31" fmla="*/ 190122 w 7306452"/>
              <a:gd name="connsiteY31" fmla="*/ 244443 h 3331675"/>
              <a:gd name="connsiteX32" fmla="*/ 153908 w 7306452"/>
              <a:gd name="connsiteY32" fmla="*/ 298764 h 3331675"/>
              <a:gd name="connsiteX33" fmla="*/ 135802 w 7306452"/>
              <a:gd name="connsiteY33" fmla="*/ 325924 h 3331675"/>
              <a:gd name="connsiteX34" fmla="*/ 108641 w 7306452"/>
              <a:gd name="connsiteY34" fmla="*/ 380245 h 3331675"/>
              <a:gd name="connsiteX35" fmla="*/ 99588 w 7306452"/>
              <a:gd name="connsiteY35" fmla="*/ 796705 h 3331675"/>
              <a:gd name="connsiteX36" fmla="*/ 72427 w 7306452"/>
              <a:gd name="connsiteY36" fmla="*/ 878186 h 3331675"/>
              <a:gd name="connsiteX37" fmla="*/ 54320 w 7306452"/>
              <a:gd name="connsiteY37" fmla="*/ 932507 h 3331675"/>
              <a:gd name="connsiteX38" fmla="*/ 45267 w 7306452"/>
              <a:gd name="connsiteY38" fmla="*/ 959667 h 3331675"/>
              <a:gd name="connsiteX39" fmla="*/ 27160 w 7306452"/>
              <a:gd name="connsiteY39" fmla="*/ 1023041 h 3331675"/>
              <a:gd name="connsiteX40" fmla="*/ 18107 w 7306452"/>
              <a:gd name="connsiteY40" fmla="*/ 1095469 h 3331675"/>
              <a:gd name="connsiteX41" fmla="*/ 0 w 7306452"/>
              <a:gd name="connsiteY41" fmla="*/ 1367073 h 3331675"/>
              <a:gd name="connsiteX42" fmla="*/ 9053 w 7306452"/>
              <a:gd name="connsiteY42" fmla="*/ 1638677 h 3331675"/>
              <a:gd name="connsiteX43" fmla="*/ 27160 w 7306452"/>
              <a:gd name="connsiteY43" fmla="*/ 1801639 h 3331675"/>
              <a:gd name="connsiteX44" fmla="*/ 36213 w 7306452"/>
              <a:gd name="connsiteY44" fmla="*/ 1955548 h 3331675"/>
              <a:gd name="connsiteX45" fmla="*/ 45267 w 7306452"/>
              <a:gd name="connsiteY45" fmla="*/ 1982709 h 3331675"/>
              <a:gd name="connsiteX46" fmla="*/ 54320 w 7306452"/>
              <a:gd name="connsiteY46" fmla="*/ 2046083 h 3331675"/>
              <a:gd name="connsiteX47" fmla="*/ 99588 w 7306452"/>
              <a:gd name="connsiteY47" fmla="*/ 2127564 h 3331675"/>
              <a:gd name="connsiteX48" fmla="*/ 117695 w 7306452"/>
              <a:gd name="connsiteY48" fmla="*/ 2154724 h 3331675"/>
              <a:gd name="connsiteX49" fmla="*/ 126748 w 7306452"/>
              <a:gd name="connsiteY49" fmla="*/ 2181885 h 3331675"/>
              <a:gd name="connsiteX50" fmla="*/ 153908 w 7306452"/>
              <a:gd name="connsiteY50" fmla="*/ 2199992 h 3331675"/>
              <a:gd name="connsiteX51" fmla="*/ 181069 w 7306452"/>
              <a:gd name="connsiteY51" fmla="*/ 2227152 h 3331675"/>
              <a:gd name="connsiteX52" fmla="*/ 226336 w 7306452"/>
              <a:gd name="connsiteY52" fmla="*/ 2263366 h 3331675"/>
              <a:gd name="connsiteX53" fmla="*/ 280657 w 7306452"/>
              <a:gd name="connsiteY53" fmla="*/ 2299580 h 3331675"/>
              <a:gd name="connsiteX54" fmla="*/ 371192 w 7306452"/>
              <a:gd name="connsiteY54" fmla="*/ 2353901 h 3331675"/>
              <a:gd name="connsiteX55" fmla="*/ 398352 w 7306452"/>
              <a:gd name="connsiteY55" fmla="*/ 2372008 h 3331675"/>
              <a:gd name="connsiteX56" fmla="*/ 452673 w 7306452"/>
              <a:gd name="connsiteY56" fmla="*/ 2390114 h 3331675"/>
              <a:gd name="connsiteX57" fmla="*/ 479833 w 7306452"/>
              <a:gd name="connsiteY57" fmla="*/ 2408221 h 3331675"/>
              <a:gd name="connsiteX58" fmla="*/ 543208 w 7306452"/>
              <a:gd name="connsiteY58" fmla="*/ 2426328 h 3331675"/>
              <a:gd name="connsiteX59" fmla="*/ 615635 w 7306452"/>
              <a:gd name="connsiteY59" fmla="*/ 2444435 h 3331675"/>
              <a:gd name="connsiteX60" fmla="*/ 651849 w 7306452"/>
              <a:gd name="connsiteY60" fmla="*/ 2462542 h 3331675"/>
              <a:gd name="connsiteX61" fmla="*/ 688063 w 7306452"/>
              <a:gd name="connsiteY61" fmla="*/ 2471596 h 3331675"/>
              <a:gd name="connsiteX62" fmla="*/ 715223 w 7306452"/>
              <a:gd name="connsiteY62" fmla="*/ 2480649 h 3331675"/>
              <a:gd name="connsiteX63" fmla="*/ 814811 w 7306452"/>
              <a:gd name="connsiteY63" fmla="*/ 2507810 h 3331675"/>
              <a:gd name="connsiteX64" fmla="*/ 841972 w 7306452"/>
              <a:gd name="connsiteY64" fmla="*/ 2525916 h 3331675"/>
              <a:gd name="connsiteX65" fmla="*/ 896293 w 7306452"/>
              <a:gd name="connsiteY65" fmla="*/ 2544023 h 3331675"/>
              <a:gd name="connsiteX66" fmla="*/ 923453 w 7306452"/>
              <a:gd name="connsiteY66" fmla="*/ 2562130 h 3331675"/>
              <a:gd name="connsiteX67" fmla="*/ 950613 w 7306452"/>
              <a:gd name="connsiteY67" fmla="*/ 2589291 h 3331675"/>
              <a:gd name="connsiteX68" fmla="*/ 1041148 w 7306452"/>
              <a:gd name="connsiteY68" fmla="*/ 2616451 h 3331675"/>
              <a:gd name="connsiteX69" fmla="*/ 1068308 w 7306452"/>
              <a:gd name="connsiteY69" fmla="*/ 2625505 h 3331675"/>
              <a:gd name="connsiteX70" fmla="*/ 1149790 w 7306452"/>
              <a:gd name="connsiteY70" fmla="*/ 2643612 h 3331675"/>
              <a:gd name="connsiteX71" fmla="*/ 1213164 w 7306452"/>
              <a:gd name="connsiteY71" fmla="*/ 2670772 h 3331675"/>
              <a:gd name="connsiteX72" fmla="*/ 1240324 w 7306452"/>
              <a:gd name="connsiteY72" fmla="*/ 2679825 h 3331675"/>
              <a:gd name="connsiteX73" fmla="*/ 1312752 w 7306452"/>
              <a:gd name="connsiteY73" fmla="*/ 2697932 h 3331675"/>
              <a:gd name="connsiteX74" fmla="*/ 1348966 w 7306452"/>
              <a:gd name="connsiteY74" fmla="*/ 2706986 h 3331675"/>
              <a:gd name="connsiteX75" fmla="*/ 1385180 w 7306452"/>
              <a:gd name="connsiteY75" fmla="*/ 2716039 h 3331675"/>
              <a:gd name="connsiteX76" fmla="*/ 1439501 w 7306452"/>
              <a:gd name="connsiteY76" fmla="*/ 2734146 h 3331675"/>
              <a:gd name="connsiteX77" fmla="*/ 1511928 w 7306452"/>
              <a:gd name="connsiteY77" fmla="*/ 2752253 h 3331675"/>
              <a:gd name="connsiteX78" fmla="*/ 1548142 w 7306452"/>
              <a:gd name="connsiteY78" fmla="*/ 2770360 h 3331675"/>
              <a:gd name="connsiteX79" fmla="*/ 1620570 w 7306452"/>
              <a:gd name="connsiteY79" fmla="*/ 2788467 h 3331675"/>
              <a:gd name="connsiteX80" fmla="*/ 1711105 w 7306452"/>
              <a:gd name="connsiteY80" fmla="*/ 2806574 h 3331675"/>
              <a:gd name="connsiteX81" fmla="*/ 1747318 w 7306452"/>
              <a:gd name="connsiteY81" fmla="*/ 2815627 h 3331675"/>
              <a:gd name="connsiteX82" fmla="*/ 1828800 w 7306452"/>
              <a:gd name="connsiteY82" fmla="*/ 2842788 h 3331675"/>
              <a:gd name="connsiteX83" fmla="*/ 1901227 w 7306452"/>
              <a:gd name="connsiteY83" fmla="*/ 2860895 h 3331675"/>
              <a:gd name="connsiteX84" fmla="*/ 1928388 w 7306452"/>
              <a:gd name="connsiteY84" fmla="*/ 2879002 h 3331675"/>
              <a:gd name="connsiteX85" fmla="*/ 1973655 w 7306452"/>
              <a:gd name="connsiteY85" fmla="*/ 2888055 h 3331675"/>
              <a:gd name="connsiteX86" fmla="*/ 2000815 w 7306452"/>
              <a:gd name="connsiteY86" fmla="*/ 2897109 h 3331675"/>
              <a:gd name="connsiteX87" fmla="*/ 2073243 w 7306452"/>
              <a:gd name="connsiteY87" fmla="*/ 2915215 h 3331675"/>
              <a:gd name="connsiteX88" fmla="*/ 2109457 w 7306452"/>
              <a:gd name="connsiteY88" fmla="*/ 2924269 h 3331675"/>
              <a:gd name="connsiteX89" fmla="*/ 2154724 w 7306452"/>
              <a:gd name="connsiteY89" fmla="*/ 2942376 h 3331675"/>
              <a:gd name="connsiteX90" fmla="*/ 2245259 w 7306452"/>
              <a:gd name="connsiteY90" fmla="*/ 2960483 h 3331675"/>
              <a:gd name="connsiteX91" fmla="*/ 2326740 w 7306452"/>
              <a:gd name="connsiteY91" fmla="*/ 2987643 h 3331675"/>
              <a:gd name="connsiteX92" fmla="*/ 2399168 w 7306452"/>
              <a:gd name="connsiteY92" fmla="*/ 3005750 h 3331675"/>
              <a:gd name="connsiteX93" fmla="*/ 2435382 w 7306452"/>
              <a:gd name="connsiteY93" fmla="*/ 3023857 h 3331675"/>
              <a:gd name="connsiteX94" fmla="*/ 2589291 w 7306452"/>
              <a:gd name="connsiteY94" fmla="*/ 3041964 h 3331675"/>
              <a:gd name="connsiteX95" fmla="*/ 2679825 w 7306452"/>
              <a:gd name="connsiteY95" fmla="*/ 3069124 h 3331675"/>
              <a:gd name="connsiteX96" fmla="*/ 2734146 w 7306452"/>
              <a:gd name="connsiteY96" fmla="*/ 3087231 h 3331675"/>
              <a:gd name="connsiteX97" fmla="*/ 2770360 w 7306452"/>
              <a:gd name="connsiteY97" fmla="*/ 3096285 h 3331675"/>
              <a:gd name="connsiteX98" fmla="*/ 2797520 w 7306452"/>
              <a:gd name="connsiteY98" fmla="*/ 3105338 h 3331675"/>
              <a:gd name="connsiteX99" fmla="*/ 2915215 w 7306452"/>
              <a:gd name="connsiteY99" fmla="*/ 3132499 h 3331675"/>
              <a:gd name="connsiteX100" fmla="*/ 2942376 w 7306452"/>
              <a:gd name="connsiteY100" fmla="*/ 3150606 h 3331675"/>
              <a:gd name="connsiteX101" fmla="*/ 3041964 w 7306452"/>
              <a:gd name="connsiteY101" fmla="*/ 3177766 h 3331675"/>
              <a:gd name="connsiteX102" fmla="*/ 3096285 w 7306452"/>
              <a:gd name="connsiteY102" fmla="*/ 3186819 h 3331675"/>
              <a:gd name="connsiteX103" fmla="*/ 3159659 w 7306452"/>
              <a:gd name="connsiteY103" fmla="*/ 3204926 h 3331675"/>
              <a:gd name="connsiteX104" fmla="*/ 3186819 w 7306452"/>
              <a:gd name="connsiteY104" fmla="*/ 3213980 h 3331675"/>
              <a:gd name="connsiteX105" fmla="*/ 3223033 w 7306452"/>
              <a:gd name="connsiteY105" fmla="*/ 3223033 h 3331675"/>
              <a:gd name="connsiteX106" fmla="*/ 3250194 w 7306452"/>
              <a:gd name="connsiteY106" fmla="*/ 3232087 h 3331675"/>
              <a:gd name="connsiteX107" fmla="*/ 3331675 w 7306452"/>
              <a:gd name="connsiteY107" fmla="*/ 3250194 h 3331675"/>
              <a:gd name="connsiteX108" fmla="*/ 3449370 w 7306452"/>
              <a:gd name="connsiteY108" fmla="*/ 3277354 h 3331675"/>
              <a:gd name="connsiteX109" fmla="*/ 3585172 w 7306452"/>
              <a:gd name="connsiteY109" fmla="*/ 3295461 h 3331675"/>
              <a:gd name="connsiteX110" fmla="*/ 3675707 w 7306452"/>
              <a:gd name="connsiteY110" fmla="*/ 3304514 h 3331675"/>
              <a:gd name="connsiteX111" fmla="*/ 3748134 w 7306452"/>
              <a:gd name="connsiteY111" fmla="*/ 3313568 h 3331675"/>
              <a:gd name="connsiteX112" fmla="*/ 4662534 w 7306452"/>
              <a:gd name="connsiteY112" fmla="*/ 3322621 h 3331675"/>
              <a:gd name="connsiteX113" fmla="*/ 6083928 w 7306452"/>
              <a:gd name="connsiteY113" fmla="*/ 3331675 h 3331675"/>
              <a:gd name="connsiteX114" fmla="*/ 6400800 w 7306452"/>
              <a:gd name="connsiteY114" fmla="*/ 3322621 h 3331675"/>
              <a:gd name="connsiteX115" fmla="*/ 6554708 w 7306452"/>
              <a:gd name="connsiteY115" fmla="*/ 3313568 h 3331675"/>
              <a:gd name="connsiteX116" fmla="*/ 6808206 w 7306452"/>
              <a:gd name="connsiteY116" fmla="*/ 3304514 h 3331675"/>
              <a:gd name="connsiteX117" fmla="*/ 6980221 w 7306452"/>
              <a:gd name="connsiteY117" fmla="*/ 3286408 h 3331675"/>
              <a:gd name="connsiteX118" fmla="*/ 7007382 w 7306452"/>
              <a:gd name="connsiteY118" fmla="*/ 3268301 h 3331675"/>
              <a:gd name="connsiteX119" fmla="*/ 7016435 w 7306452"/>
              <a:gd name="connsiteY119" fmla="*/ 3241140 h 3331675"/>
              <a:gd name="connsiteX120" fmla="*/ 7043596 w 7306452"/>
              <a:gd name="connsiteY120" fmla="*/ 3232087 h 3331675"/>
              <a:gd name="connsiteX121" fmla="*/ 7070756 w 7306452"/>
              <a:gd name="connsiteY121" fmla="*/ 3213980 h 3331675"/>
              <a:gd name="connsiteX122" fmla="*/ 7106970 w 7306452"/>
              <a:gd name="connsiteY122" fmla="*/ 3177766 h 3331675"/>
              <a:gd name="connsiteX123" fmla="*/ 7125077 w 7306452"/>
              <a:gd name="connsiteY123" fmla="*/ 3150606 h 3331675"/>
              <a:gd name="connsiteX124" fmla="*/ 7134130 w 7306452"/>
              <a:gd name="connsiteY124" fmla="*/ 3123445 h 3331675"/>
              <a:gd name="connsiteX125" fmla="*/ 7161291 w 7306452"/>
              <a:gd name="connsiteY125" fmla="*/ 3105338 h 3331675"/>
              <a:gd name="connsiteX126" fmla="*/ 7179398 w 7306452"/>
              <a:gd name="connsiteY126" fmla="*/ 3051017 h 3331675"/>
              <a:gd name="connsiteX127" fmla="*/ 7197505 w 7306452"/>
              <a:gd name="connsiteY127" fmla="*/ 3023857 h 3331675"/>
              <a:gd name="connsiteX128" fmla="*/ 7215611 w 7306452"/>
              <a:gd name="connsiteY128" fmla="*/ 2915215 h 3331675"/>
              <a:gd name="connsiteX129" fmla="*/ 7233718 w 7306452"/>
              <a:gd name="connsiteY129" fmla="*/ 2815627 h 3331675"/>
              <a:gd name="connsiteX130" fmla="*/ 7242772 w 7306452"/>
              <a:gd name="connsiteY130" fmla="*/ 2480649 h 3331675"/>
              <a:gd name="connsiteX131" fmla="*/ 7260879 w 7306452"/>
              <a:gd name="connsiteY131" fmla="*/ 2362954 h 3331675"/>
              <a:gd name="connsiteX132" fmla="*/ 7278986 w 7306452"/>
              <a:gd name="connsiteY132" fmla="*/ 2163778 h 3331675"/>
              <a:gd name="connsiteX133" fmla="*/ 7306146 w 7306452"/>
              <a:gd name="connsiteY133" fmla="*/ 2027976 h 3331675"/>
              <a:gd name="connsiteX134" fmla="*/ 7259766 w 7306452"/>
              <a:gd name="connsiteY134" fmla="*/ 1469759 h 3331675"/>
              <a:gd name="connsiteX135" fmla="*/ 7255458 w 7306452"/>
              <a:gd name="connsiteY135" fmla="*/ 1330520 h 3331675"/>
              <a:gd name="connsiteX136" fmla="*/ 7207963 w 7306452"/>
              <a:gd name="connsiteY136" fmla="*/ 548824 h 3331675"/>
              <a:gd name="connsiteX0" fmla="*/ 7207963 w 7278987"/>
              <a:gd name="connsiteY0" fmla="*/ 548824 h 3331675"/>
              <a:gd name="connsiteX1" fmla="*/ 7106970 w 7278987"/>
              <a:gd name="connsiteY1" fmla="*/ 289711 h 3331675"/>
              <a:gd name="connsiteX2" fmla="*/ 7070756 w 7278987"/>
              <a:gd name="connsiteY2" fmla="*/ 280657 h 3331675"/>
              <a:gd name="connsiteX3" fmla="*/ 6880633 w 7278987"/>
              <a:gd name="connsiteY3" fmla="*/ 262550 h 3331675"/>
              <a:gd name="connsiteX4" fmla="*/ 6817259 w 7278987"/>
              <a:gd name="connsiteY4" fmla="*/ 253497 h 3331675"/>
              <a:gd name="connsiteX5" fmla="*/ 6690510 w 7278987"/>
              <a:gd name="connsiteY5" fmla="*/ 244443 h 3331675"/>
              <a:gd name="connsiteX6" fmla="*/ 6627136 w 7278987"/>
              <a:gd name="connsiteY6" fmla="*/ 235390 h 3331675"/>
              <a:gd name="connsiteX7" fmla="*/ 6545655 w 7278987"/>
              <a:gd name="connsiteY7" fmla="*/ 226336 h 3331675"/>
              <a:gd name="connsiteX8" fmla="*/ 6437013 w 7278987"/>
              <a:gd name="connsiteY8" fmla="*/ 208229 h 3331675"/>
              <a:gd name="connsiteX9" fmla="*/ 5884752 w 7278987"/>
              <a:gd name="connsiteY9" fmla="*/ 144855 h 3331675"/>
              <a:gd name="connsiteX10" fmla="*/ 5567881 w 7278987"/>
              <a:gd name="connsiteY10" fmla="*/ 99588 h 3331675"/>
              <a:gd name="connsiteX11" fmla="*/ 4291342 w 7278987"/>
              <a:gd name="connsiteY11" fmla="*/ 90534 h 3331675"/>
              <a:gd name="connsiteX12" fmla="*/ 4155540 w 7278987"/>
              <a:gd name="connsiteY12" fmla="*/ 72427 h 3331675"/>
              <a:gd name="connsiteX13" fmla="*/ 4028792 w 7278987"/>
              <a:gd name="connsiteY13" fmla="*/ 63374 h 3331675"/>
              <a:gd name="connsiteX14" fmla="*/ 3874883 w 7278987"/>
              <a:gd name="connsiteY14" fmla="*/ 45267 h 3331675"/>
              <a:gd name="connsiteX15" fmla="*/ 1982708 w 7278987"/>
              <a:gd name="connsiteY15" fmla="*/ 36214 h 3331675"/>
              <a:gd name="connsiteX16" fmla="*/ 1774479 w 7278987"/>
              <a:gd name="connsiteY16" fmla="*/ 9053 h 3331675"/>
              <a:gd name="connsiteX17" fmla="*/ 1647730 w 7278987"/>
              <a:gd name="connsiteY17" fmla="*/ 0 h 3331675"/>
              <a:gd name="connsiteX18" fmla="*/ 1176950 w 7278987"/>
              <a:gd name="connsiteY18" fmla="*/ 9053 h 3331675"/>
              <a:gd name="connsiteX19" fmla="*/ 1104522 w 7278987"/>
              <a:gd name="connsiteY19" fmla="*/ 27160 h 3331675"/>
              <a:gd name="connsiteX20" fmla="*/ 995881 w 7278987"/>
              <a:gd name="connsiteY20" fmla="*/ 45267 h 3331675"/>
              <a:gd name="connsiteX21" fmla="*/ 742384 w 7278987"/>
              <a:gd name="connsiteY21" fmla="*/ 63374 h 3331675"/>
              <a:gd name="connsiteX22" fmla="*/ 642796 w 7278987"/>
              <a:gd name="connsiteY22" fmla="*/ 81481 h 3331675"/>
              <a:gd name="connsiteX23" fmla="*/ 597528 w 7278987"/>
              <a:gd name="connsiteY23" fmla="*/ 90534 h 3331675"/>
              <a:gd name="connsiteX24" fmla="*/ 561314 w 7278987"/>
              <a:gd name="connsiteY24" fmla="*/ 99588 h 3331675"/>
              <a:gd name="connsiteX25" fmla="*/ 506994 w 7278987"/>
              <a:gd name="connsiteY25" fmla="*/ 108641 h 3331675"/>
              <a:gd name="connsiteX26" fmla="*/ 425512 w 7278987"/>
              <a:gd name="connsiteY26" fmla="*/ 135802 h 3331675"/>
              <a:gd name="connsiteX27" fmla="*/ 398352 w 7278987"/>
              <a:gd name="connsiteY27" fmla="*/ 144855 h 3331675"/>
              <a:gd name="connsiteX28" fmla="*/ 371192 w 7278987"/>
              <a:gd name="connsiteY28" fmla="*/ 153909 h 3331675"/>
              <a:gd name="connsiteX29" fmla="*/ 307817 w 7278987"/>
              <a:gd name="connsiteY29" fmla="*/ 172015 h 3331675"/>
              <a:gd name="connsiteX30" fmla="*/ 217283 w 7278987"/>
              <a:gd name="connsiteY30" fmla="*/ 226336 h 3331675"/>
              <a:gd name="connsiteX31" fmla="*/ 190122 w 7278987"/>
              <a:gd name="connsiteY31" fmla="*/ 244443 h 3331675"/>
              <a:gd name="connsiteX32" fmla="*/ 153908 w 7278987"/>
              <a:gd name="connsiteY32" fmla="*/ 298764 h 3331675"/>
              <a:gd name="connsiteX33" fmla="*/ 135802 w 7278987"/>
              <a:gd name="connsiteY33" fmla="*/ 325924 h 3331675"/>
              <a:gd name="connsiteX34" fmla="*/ 108641 w 7278987"/>
              <a:gd name="connsiteY34" fmla="*/ 380245 h 3331675"/>
              <a:gd name="connsiteX35" fmla="*/ 99588 w 7278987"/>
              <a:gd name="connsiteY35" fmla="*/ 796705 h 3331675"/>
              <a:gd name="connsiteX36" fmla="*/ 72427 w 7278987"/>
              <a:gd name="connsiteY36" fmla="*/ 878186 h 3331675"/>
              <a:gd name="connsiteX37" fmla="*/ 54320 w 7278987"/>
              <a:gd name="connsiteY37" fmla="*/ 932507 h 3331675"/>
              <a:gd name="connsiteX38" fmla="*/ 45267 w 7278987"/>
              <a:gd name="connsiteY38" fmla="*/ 959667 h 3331675"/>
              <a:gd name="connsiteX39" fmla="*/ 27160 w 7278987"/>
              <a:gd name="connsiteY39" fmla="*/ 1023041 h 3331675"/>
              <a:gd name="connsiteX40" fmla="*/ 18107 w 7278987"/>
              <a:gd name="connsiteY40" fmla="*/ 1095469 h 3331675"/>
              <a:gd name="connsiteX41" fmla="*/ 0 w 7278987"/>
              <a:gd name="connsiteY41" fmla="*/ 1367073 h 3331675"/>
              <a:gd name="connsiteX42" fmla="*/ 9053 w 7278987"/>
              <a:gd name="connsiteY42" fmla="*/ 1638677 h 3331675"/>
              <a:gd name="connsiteX43" fmla="*/ 27160 w 7278987"/>
              <a:gd name="connsiteY43" fmla="*/ 1801639 h 3331675"/>
              <a:gd name="connsiteX44" fmla="*/ 36213 w 7278987"/>
              <a:gd name="connsiteY44" fmla="*/ 1955548 h 3331675"/>
              <a:gd name="connsiteX45" fmla="*/ 45267 w 7278987"/>
              <a:gd name="connsiteY45" fmla="*/ 1982709 h 3331675"/>
              <a:gd name="connsiteX46" fmla="*/ 54320 w 7278987"/>
              <a:gd name="connsiteY46" fmla="*/ 2046083 h 3331675"/>
              <a:gd name="connsiteX47" fmla="*/ 99588 w 7278987"/>
              <a:gd name="connsiteY47" fmla="*/ 2127564 h 3331675"/>
              <a:gd name="connsiteX48" fmla="*/ 117695 w 7278987"/>
              <a:gd name="connsiteY48" fmla="*/ 2154724 h 3331675"/>
              <a:gd name="connsiteX49" fmla="*/ 126748 w 7278987"/>
              <a:gd name="connsiteY49" fmla="*/ 2181885 h 3331675"/>
              <a:gd name="connsiteX50" fmla="*/ 153908 w 7278987"/>
              <a:gd name="connsiteY50" fmla="*/ 2199992 h 3331675"/>
              <a:gd name="connsiteX51" fmla="*/ 181069 w 7278987"/>
              <a:gd name="connsiteY51" fmla="*/ 2227152 h 3331675"/>
              <a:gd name="connsiteX52" fmla="*/ 226336 w 7278987"/>
              <a:gd name="connsiteY52" fmla="*/ 2263366 h 3331675"/>
              <a:gd name="connsiteX53" fmla="*/ 280657 w 7278987"/>
              <a:gd name="connsiteY53" fmla="*/ 2299580 h 3331675"/>
              <a:gd name="connsiteX54" fmla="*/ 371192 w 7278987"/>
              <a:gd name="connsiteY54" fmla="*/ 2353901 h 3331675"/>
              <a:gd name="connsiteX55" fmla="*/ 398352 w 7278987"/>
              <a:gd name="connsiteY55" fmla="*/ 2372008 h 3331675"/>
              <a:gd name="connsiteX56" fmla="*/ 452673 w 7278987"/>
              <a:gd name="connsiteY56" fmla="*/ 2390114 h 3331675"/>
              <a:gd name="connsiteX57" fmla="*/ 479833 w 7278987"/>
              <a:gd name="connsiteY57" fmla="*/ 2408221 h 3331675"/>
              <a:gd name="connsiteX58" fmla="*/ 543208 w 7278987"/>
              <a:gd name="connsiteY58" fmla="*/ 2426328 h 3331675"/>
              <a:gd name="connsiteX59" fmla="*/ 615635 w 7278987"/>
              <a:gd name="connsiteY59" fmla="*/ 2444435 h 3331675"/>
              <a:gd name="connsiteX60" fmla="*/ 651849 w 7278987"/>
              <a:gd name="connsiteY60" fmla="*/ 2462542 h 3331675"/>
              <a:gd name="connsiteX61" fmla="*/ 688063 w 7278987"/>
              <a:gd name="connsiteY61" fmla="*/ 2471596 h 3331675"/>
              <a:gd name="connsiteX62" fmla="*/ 715223 w 7278987"/>
              <a:gd name="connsiteY62" fmla="*/ 2480649 h 3331675"/>
              <a:gd name="connsiteX63" fmla="*/ 814811 w 7278987"/>
              <a:gd name="connsiteY63" fmla="*/ 2507810 h 3331675"/>
              <a:gd name="connsiteX64" fmla="*/ 841972 w 7278987"/>
              <a:gd name="connsiteY64" fmla="*/ 2525916 h 3331675"/>
              <a:gd name="connsiteX65" fmla="*/ 896293 w 7278987"/>
              <a:gd name="connsiteY65" fmla="*/ 2544023 h 3331675"/>
              <a:gd name="connsiteX66" fmla="*/ 923453 w 7278987"/>
              <a:gd name="connsiteY66" fmla="*/ 2562130 h 3331675"/>
              <a:gd name="connsiteX67" fmla="*/ 950613 w 7278987"/>
              <a:gd name="connsiteY67" fmla="*/ 2589291 h 3331675"/>
              <a:gd name="connsiteX68" fmla="*/ 1041148 w 7278987"/>
              <a:gd name="connsiteY68" fmla="*/ 2616451 h 3331675"/>
              <a:gd name="connsiteX69" fmla="*/ 1068308 w 7278987"/>
              <a:gd name="connsiteY69" fmla="*/ 2625505 h 3331675"/>
              <a:gd name="connsiteX70" fmla="*/ 1149790 w 7278987"/>
              <a:gd name="connsiteY70" fmla="*/ 2643612 h 3331675"/>
              <a:gd name="connsiteX71" fmla="*/ 1213164 w 7278987"/>
              <a:gd name="connsiteY71" fmla="*/ 2670772 h 3331675"/>
              <a:gd name="connsiteX72" fmla="*/ 1240324 w 7278987"/>
              <a:gd name="connsiteY72" fmla="*/ 2679825 h 3331675"/>
              <a:gd name="connsiteX73" fmla="*/ 1312752 w 7278987"/>
              <a:gd name="connsiteY73" fmla="*/ 2697932 h 3331675"/>
              <a:gd name="connsiteX74" fmla="*/ 1348966 w 7278987"/>
              <a:gd name="connsiteY74" fmla="*/ 2706986 h 3331675"/>
              <a:gd name="connsiteX75" fmla="*/ 1385180 w 7278987"/>
              <a:gd name="connsiteY75" fmla="*/ 2716039 h 3331675"/>
              <a:gd name="connsiteX76" fmla="*/ 1439501 w 7278987"/>
              <a:gd name="connsiteY76" fmla="*/ 2734146 h 3331675"/>
              <a:gd name="connsiteX77" fmla="*/ 1511928 w 7278987"/>
              <a:gd name="connsiteY77" fmla="*/ 2752253 h 3331675"/>
              <a:gd name="connsiteX78" fmla="*/ 1548142 w 7278987"/>
              <a:gd name="connsiteY78" fmla="*/ 2770360 h 3331675"/>
              <a:gd name="connsiteX79" fmla="*/ 1620570 w 7278987"/>
              <a:gd name="connsiteY79" fmla="*/ 2788467 h 3331675"/>
              <a:gd name="connsiteX80" fmla="*/ 1711105 w 7278987"/>
              <a:gd name="connsiteY80" fmla="*/ 2806574 h 3331675"/>
              <a:gd name="connsiteX81" fmla="*/ 1747318 w 7278987"/>
              <a:gd name="connsiteY81" fmla="*/ 2815627 h 3331675"/>
              <a:gd name="connsiteX82" fmla="*/ 1828800 w 7278987"/>
              <a:gd name="connsiteY82" fmla="*/ 2842788 h 3331675"/>
              <a:gd name="connsiteX83" fmla="*/ 1901227 w 7278987"/>
              <a:gd name="connsiteY83" fmla="*/ 2860895 h 3331675"/>
              <a:gd name="connsiteX84" fmla="*/ 1928388 w 7278987"/>
              <a:gd name="connsiteY84" fmla="*/ 2879002 h 3331675"/>
              <a:gd name="connsiteX85" fmla="*/ 1973655 w 7278987"/>
              <a:gd name="connsiteY85" fmla="*/ 2888055 h 3331675"/>
              <a:gd name="connsiteX86" fmla="*/ 2000815 w 7278987"/>
              <a:gd name="connsiteY86" fmla="*/ 2897109 h 3331675"/>
              <a:gd name="connsiteX87" fmla="*/ 2073243 w 7278987"/>
              <a:gd name="connsiteY87" fmla="*/ 2915215 h 3331675"/>
              <a:gd name="connsiteX88" fmla="*/ 2109457 w 7278987"/>
              <a:gd name="connsiteY88" fmla="*/ 2924269 h 3331675"/>
              <a:gd name="connsiteX89" fmla="*/ 2154724 w 7278987"/>
              <a:gd name="connsiteY89" fmla="*/ 2942376 h 3331675"/>
              <a:gd name="connsiteX90" fmla="*/ 2245259 w 7278987"/>
              <a:gd name="connsiteY90" fmla="*/ 2960483 h 3331675"/>
              <a:gd name="connsiteX91" fmla="*/ 2326740 w 7278987"/>
              <a:gd name="connsiteY91" fmla="*/ 2987643 h 3331675"/>
              <a:gd name="connsiteX92" fmla="*/ 2399168 w 7278987"/>
              <a:gd name="connsiteY92" fmla="*/ 3005750 h 3331675"/>
              <a:gd name="connsiteX93" fmla="*/ 2435382 w 7278987"/>
              <a:gd name="connsiteY93" fmla="*/ 3023857 h 3331675"/>
              <a:gd name="connsiteX94" fmla="*/ 2589291 w 7278987"/>
              <a:gd name="connsiteY94" fmla="*/ 3041964 h 3331675"/>
              <a:gd name="connsiteX95" fmla="*/ 2679825 w 7278987"/>
              <a:gd name="connsiteY95" fmla="*/ 3069124 h 3331675"/>
              <a:gd name="connsiteX96" fmla="*/ 2734146 w 7278987"/>
              <a:gd name="connsiteY96" fmla="*/ 3087231 h 3331675"/>
              <a:gd name="connsiteX97" fmla="*/ 2770360 w 7278987"/>
              <a:gd name="connsiteY97" fmla="*/ 3096285 h 3331675"/>
              <a:gd name="connsiteX98" fmla="*/ 2797520 w 7278987"/>
              <a:gd name="connsiteY98" fmla="*/ 3105338 h 3331675"/>
              <a:gd name="connsiteX99" fmla="*/ 2915215 w 7278987"/>
              <a:gd name="connsiteY99" fmla="*/ 3132499 h 3331675"/>
              <a:gd name="connsiteX100" fmla="*/ 2942376 w 7278987"/>
              <a:gd name="connsiteY100" fmla="*/ 3150606 h 3331675"/>
              <a:gd name="connsiteX101" fmla="*/ 3041964 w 7278987"/>
              <a:gd name="connsiteY101" fmla="*/ 3177766 h 3331675"/>
              <a:gd name="connsiteX102" fmla="*/ 3096285 w 7278987"/>
              <a:gd name="connsiteY102" fmla="*/ 3186819 h 3331675"/>
              <a:gd name="connsiteX103" fmla="*/ 3159659 w 7278987"/>
              <a:gd name="connsiteY103" fmla="*/ 3204926 h 3331675"/>
              <a:gd name="connsiteX104" fmla="*/ 3186819 w 7278987"/>
              <a:gd name="connsiteY104" fmla="*/ 3213980 h 3331675"/>
              <a:gd name="connsiteX105" fmla="*/ 3223033 w 7278987"/>
              <a:gd name="connsiteY105" fmla="*/ 3223033 h 3331675"/>
              <a:gd name="connsiteX106" fmla="*/ 3250194 w 7278987"/>
              <a:gd name="connsiteY106" fmla="*/ 3232087 h 3331675"/>
              <a:gd name="connsiteX107" fmla="*/ 3331675 w 7278987"/>
              <a:gd name="connsiteY107" fmla="*/ 3250194 h 3331675"/>
              <a:gd name="connsiteX108" fmla="*/ 3449370 w 7278987"/>
              <a:gd name="connsiteY108" fmla="*/ 3277354 h 3331675"/>
              <a:gd name="connsiteX109" fmla="*/ 3585172 w 7278987"/>
              <a:gd name="connsiteY109" fmla="*/ 3295461 h 3331675"/>
              <a:gd name="connsiteX110" fmla="*/ 3675707 w 7278987"/>
              <a:gd name="connsiteY110" fmla="*/ 3304514 h 3331675"/>
              <a:gd name="connsiteX111" fmla="*/ 3748134 w 7278987"/>
              <a:gd name="connsiteY111" fmla="*/ 3313568 h 3331675"/>
              <a:gd name="connsiteX112" fmla="*/ 4662534 w 7278987"/>
              <a:gd name="connsiteY112" fmla="*/ 3322621 h 3331675"/>
              <a:gd name="connsiteX113" fmla="*/ 6083928 w 7278987"/>
              <a:gd name="connsiteY113" fmla="*/ 3331675 h 3331675"/>
              <a:gd name="connsiteX114" fmla="*/ 6400800 w 7278987"/>
              <a:gd name="connsiteY114" fmla="*/ 3322621 h 3331675"/>
              <a:gd name="connsiteX115" fmla="*/ 6554708 w 7278987"/>
              <a:gd name="connsiteY115" fmla="*/ 3313568 h 3331675"/>
              <a:gd name="connsiteX116" fmla="*/ 6808206 w 7278987"/>
              <a:gd name="connsiteY116" fmla="*/ 3304514 h 3331675"/>
              <a:gd name="connsiteX117" fmla="*/ 6980221 w 7278987"/>
              <a:gd name="connsiteY117" fmla="*/ 3286408 h 3331675"/>
              <a:gd name="connsiteX118" fmla="*/ 7007382 w 7278987"/>
              <a:gd name="connsiteY118" fmla="*/ 3268301 h 3331675"/>
              <a:gd name="connsiteX119" fmla="*/ 7016435 w 7278987"/>
              <a:gd name="connsiteY119" fmla="*/ 3241140 h 3331675"/>
              <a:gd name="connsiteX120" fmla="*/ 7043596 w 7278987"/>
              <a:gd name="connsiteY120" fmla="*/ 3232087 h 3331675"/>
              <a:gd name="connsiteX121" fmla="*/ 7070756 w 7278987"/>
              <a:gd name="connsiteY121" fmla="*/ 3213980 h 3331675"/>
              <a:gd name="connsiteX122" fmla="*/ 7106970 w 7278987"/>
              <a:gd name="connsiteY122" fmla="*/ 3177766 h 3331675"/>
              <a:gd name="connsiteX123" fmla="*/ 7125077 w 7278987"/>
              <a:gd name="connsiteY123" fmla="*/ 3150606 h 3331675"/>
              <a:gd name="connsiteX124" fmla="*/ 7134130 w 7278987"/>
              <a:gd name="connsiteY124" fmla="*/ 3123445 h 3331675"/>
              <a:gd name="connsiteX125" fmla="*/ 7161291 w 7278987"/>
              <a:gd name="connsiteY125" fmla="*/ 3105338 h 3331675"/>
              <a:gd name="connsiteX126" fmla="*/ 7179398 w 7278987"/>
              <a:gd name="connsiteY126" fmla="*/ 3051017 h 3331675"/>
              <a:gd name="connsiteX127" fmla="*/ 7197505 w 7278987"/>
              <a:gd name="connsiteY127" fmla="*/ 3023857 h 3331675"/>
              <a:gd name="connsiteX128" fmla="*/ 7215611 w 7278987"/>
              <a:gd name="connsiteY128" fmla="*/ 2915215 h 3331675"/>
              <a:gd name="connsiteX129" fmla="*/ 7233718 w 7278987"/>
              <a:gd name="connsiteY129" fmla="*/ 2815627 h 3331675"/>
              <a:gd name="connsiteX130" fmla="*/ 7242772 w 7278987"/>
              <a:gd name="connsiteY130" fmla="*/ 2480649 h 3331675"/>
              <a:gd name="connsiteX131" fmla="*/ 7260879 w 7278987"/>
              <a:gd name="connsiteY131" fmla="*/ 2362954 h 3331675"/>
              <a:gd name="connsiteX132" fmla="*/ 7278986 w 7278987"/>
              <a:gd name="connsiteY132" fmla="*/ 2163778 h 3331675"/>
              <a:gd name="connsiteX133" fmla="*/ 7259766 w 7278987"/>
              <a:gd name="connsiteY133" fmla="*/ 1469759 h 3331675"/>
              <a:gd name="connsiteX134" fmla="*/ 7255458 w 7278987"/>
              <a:gd name="connsiteY134" fmla="*/ 1330520 h 3331675"/>
              <a:gd name="connsiteX135" fmla="*/ 7207963 w 7278987"/>
              <a:gd name="connsiteY135" fmla="*/ 548824 h 3331675"/>
              <a:gd name="connsiteX0" fmla="*/ 7207963 w 7279284"/>
              <a:gd name="connsiteY0" fmla="*/ 548824 h 3331675"/>
              <a:gd name="connsiteX1" fmla="*/ 7106970 w 7279284"/>
              <a:gd name="connsiteY1" fmla="*/ 289711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06970 w 7279284"/>
              <a:gd name="connsiteY122" fmla="*/ 3177766 h 3331675"/>
              <a:gd name="connsiteX123" fmla="*/ 7125077 w 7279284"/>
              <a:gd name="connsiteY123" fmla="*/ 3150606 h 3331675"/>
              <a:gd name="connsiteX124" fmla="*/ 7134130 w 7279284"/>
              <a:gd name="connsiteY124" fmla="*/ 3123445 h 3331675"/>
              <a:gd name="connsiteX125" fmla="*/ 7161291 w 7279284"/>
              <a:gd name="connsiteY125" fmla="*/ 3105338 h 3331675"/>
              <a:gd name="connsiteX126" fmla="*/ 7179398 w 7279284"/>
              <a:gd name="connsiteY126" fmla="*/ 3051017 h 3331675"/>
              <a:gd name="connsiteX127" fmla="*/ 7197505 w 7279284"/>
              <a:gd name="connsiteY127" fmla="*/ 3023857 h 3331675"/>
              <a:gd name="connsiteX128" fmla="*/ 7215611 w 7279284"/>
              <a:gd name="connsiteY128" fmla="*/ 2915215 h 3331675"/>
              <a:gd name="connsiteX129" fmla="*/ 7233718 w 7279284"/>
              <a:gd name="connsiteY129" fmla="*/ 2815627 h 3331675"/>
              <a:gd name="connsiteX130" fmla="*/ 7242772 w 7279284"/>
              <a:gd name="connsiteY130" fmla="*/ 2480649 h 3331675"/>
              <a:gd name="connsiteX131" fmla="*/ 7278986 w 7279284"/>
              <a:gd name="connsiteY131" fmla="*/ 2163778 h 3331675"/>
              <a:gd name="connsiteX132" fmla="*/ 7259766 w 7279284"/>
              <a:gd name="connsiteY132" fmla="*/ 1469759 h 3331675"/>
              <a:gd name="connsiteX133" fmla="*/ 7255458 w 7279284"/>
              <a:gd name="connsiteY133" fmla="*/ 1330520 h 3331675"/>
              <a:gd name="connsiteX134" fmla="*/ 7207963 w 7279284"/>
              <a:gd name="connsiteY134" fmla="*/ 548824 h 3331675"/>
              <a:gd name="connsiteX0" fmla="*/ 7207963 w 7279284"/>
              <a:gd name="connsiteY0" fmla="*/ 548824 h 3331675"/>
              <a:gd name="connsiteX1" fmla="*/ 7087411 w 7279284"/>
              <a:gd name="connsiteY1" fmla="*/ 309271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06970 w 7279284"/>
              <a:gd name="connsiteY122" fmla="*/ 3177766 h 3331675"/>
              <a:gd name="connsiteX123" fmla="*/ 7125077 w 7279284"/>
              <a:gd name="connsiteY123" fmla="*/ 3150606 h 3331675"/>
              <a:gd name="connsiteX124" fmla="*/ 7134130 w 7279284"/>
              <a:gd name="connsiteY124" fmla="*/ 3123445 h 3331675"/>
              <a:gd name="connsiteX125" fmla="*/ 7161291 w 7279284"/>
              <a:gd name="connsiteY125" fmla="*/ 3105338 h 3331675"/>
              <a:gd name="connsiteX126" fmla="*/ 7179398 w 7279284"/>
              <a:gd name="connsiteY126" fmla="*/ 3051017 h 3331675"/>
              <a:gd name="connsiteX127" fmla="*/ 7197505 w 7279284"/>
              <a:gd name="connsiteY127" fmla="*/ 3023857 h 3331675"/>
              <a:gd name="connsiteX128" fmla="*/ 7215611 w 7279284"/>
              <a:gd name="connsiteY128" fmla="*/ 2915215 h 3331675"/>
              <a:gd name="connsiteX129" fmla="*/ 7233718 w 7279284"/>
              <a:gd name="connsiteY129" fmla="*/ 2815627 h 3331675"/>
              <a:gd name="connsiteX130" fmla="*/ 7242772 w 7279284"/>
              <a:gd name="connsiteY130" fmla="*/ 2480649 h 3331675"/>
              <a:gd name="connsiteX131" fmla="*/ 7278986 w 7279284"/>
              <a:gd name="connsiteY131" fmla="*/ 2163778 h 3331675"/>
              <a:gd name="connsiteX132" fmla="*/ 7259766 w 7279284"/>
              <a:gd name="connsiteY132" fmla="*/ 1469759 h 3331675"/>
              <a:gd name="connsiteX133" fmla="*/ 7255458 w 7279284"/>
              <a:gd name="connsiteY133" fmla="*/ 1330520 h 3331675"/>
              <a:gd name="connsiteX134" fmla="*/ 7207963 w 7279284"/>
              <a:gd name="connsiteY134" fmla="*/ 548824 h 3331675"/>
              <a:gd name="connsiteX0" fmla="*/ 7207963 w 7279284"/>
              <a:gd name="connsiteY0" fmla="*/ 548824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06970 w 7279284"/>
              <a:gd name="connsiteY122" fmla="*/ 3177766 h 3331675"/>
              <a:gd name="connsiteX123" fmla="*/ 7125077 w 7279284"/>
              <a:gd name="connsiteY123" fmla="*/ 3150606 h 3331675"/>
              <a:gd name="connsiteX124" fmla="*/ 7134130 w 7279284"/>
              <a:gd name="connsiteY124" fmla="*/ 3123445 h 3331675"/>
              <a:gd name="connsiteX125" fmla="*/ 7161291 w 7279284"/>
              <a:gd name="connsiteY125" fmla="*/ 3105338 h 3331675"/>
              <a:gd name="connsiteX126" fmla="*/ 7179398 w 7279284"/>
              <a:gd name="connsiteY126" fmla="*/ 3051017 h 3331675"/>
              <a:gd name="connsiteX127" fmla="*/ 7197505 w 7279284"/>
              <a:gd name="connsiteY127" fmla="*/ 3023857 h 3331675"/>
              <a:gd name="connsiteX128" fmla="*/ 7215611 w 7279284"/>
              <a:gd name="connsiteY128" fmla="*/ 2915215 h 3331675"/>
              <a:gd name="connsiteX129" fmla="*/ 7233718 w 7279284"/>
              <a:gd name="connsiteY129" fmla="*/ 2815627 h 3331675"/>
              <a:gd name="connsiteX130" fmla="*/ 7242772 w 7279284"/>
              <a:gd name="connsiteY130" fmla="*/ 2480649 h 3331675"/>
              <a:gd name="connsiteX131" fmla="*/ 7278986 w 7279284"/>
              <a:gd name="connsiteY131" fmla="*/ 2163778 h 3331675"/>
              <a:gd name="connsiteX132" fmla="*/ 7259766 w 7279284"/>
              <a:gd name="connsiteY132" fmla="*/ 1469759 h 3331675"/>
              <a:gd name="connsiteX133" fmla="*/ 7255458 w 7279284"/>
              <a:gd name="connsiteY133" fmla="*/ 1330520 h 3331675"/>
              <a:gd name="connsiteX134" fmla="*/ 7207963 w 7279284"/>
              <a:gd name="connsiteY134" fmla="*/ 548824 h 3331675"/>
              <a:gd name="connsiteX0" fmla="*/ 7207963 w 7279284"/>
              <a:gd name="connsiteY0" fmla="*/ 548824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06970 w 7279284"/>
              <a:gd name="connsiteY122" fmla="*/ 3177766 h 3331675"/>
              <a:gd name="connsiteX123" fmla="*/ 7125077 w 7279284"/>
              <a:gd name="connsiteY123" fmla="*/ 3150606 h 3331675"/>
              <a:gd name="connsiteX124" fmla="*/ 7134130 w 7279284"/>
              <a:gd name="connsiteY124" fmla="*/ 3123445 h 3331675"/>
              <a:gd name="connsiteX125" fmla="*/ 7161291 w 7279284"/>
              <a:gd name="connsiteY125" fmla="*/ 3105338 h 3331675"/>
              <a:gd name="connsiteX126" fmla="*/ 7179398 w 7279284"/>
              <a:gd name="connsiteY126" fmla="*/ 3051017 h 3331675"/>
              <a:gd name="connsiteX127" fmla="*/ 7197505 w 7279284"/>
              <a:gd name="connsiteY127" fmla="*/ 3023857 h 3331675"/>
              <a:gd name="connsiteX128" fmla="*/ 7215611 w 7279284"/>
              <a:gd name="connsiteY128" fmla="*/ 2915215 h 3331675"/>
              <a:gd name="connsiteX129" fmla="*/ 7233718 w 7279284"/>
              <a:gd name="connsiteY129" fmla="*/ 2815627 h 3331675"/>
              <a:gd name="connsiteX130" fmla="*/ 7242772 w 7279284"/>
              <a:gd name="connsiteY130" fmla="*/ 2480649 h 3331675"/>
              <a:gd name="connsiteX131" fmla="*/ 7278986 w 7279284"/>
              <a:gd name="connsiteY131" fmla="*/ 2163778 h 3331675"/>
              <a:gd name="connsiteX132" fmla="*/ 7259766 w 7279284"/>
              <a:gd name="connsiteY132" fmla="*/ 1469759 h 3331675"/>
              <a:gd name="connsiteX133" fmla="*/ 7255458 w 7279284"/>
              <a:gd name="connsiteY133" fmla="*/ 1330520 h 3331675"/>
              <a:gd name="connsiteX134" fmla="*/ 7207963 w 7279284"/>
              <a:gd name="connsiteY134" fmla="*/ 548824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06970 w 7279284"/>
              <a:gd name="connsiteY122" fmla="*/ 3177766 h 3331675"/>
              <a:gd name="connsiteX123" fmla="*/ 7125077 w 7279284"/>
              <a:gd name="connsiteY123" fmla="*/ 3150606 h 3331675"/>
              <a:gd name="connsiteX124" fmla="*/ 7134130 w 7279284"/>
              <a:gd name="connsiteY124" fmla="*/ 3123445 h 3331675"/>
              <a:gd name="connsiteX125" fmla="*/ 7161291 w 7279284"/>
              <a:gd name="connsiteY125" fmla="*/ 3105338 h 3331675"/>
              <a:gd name="connsiteX126" fmla="*/ 7179398 w 7279284"/>
              <a:gd name="connsiteY126" fmla="*/ 3051017 h 3331675"/>
              <a:gd name="connsiteX127" fmla="*/ 7197505 w 7279284"/>
              <a:gd name="connsiteY127" fmla="*/ 3023857 h 3331675"/>
              <a:gd name="connsiteX128" fmla="*/ 7215611 w 7279284"/>
              <a:gd name="connsiteY128" fmla="*/ 2915215 h 3331675"/>
              <a:gd name="connsiteX129" fmla="*/ 7233718 w 7279284"/>
              <a:gd name="connsiteY129" fmla="*/ 2815627 h 3331675"/>
              <a:gd name="connsiteX130" fmla="*/ 7242772 w 7279284"/>
              <a:gd name="connsiteY130" fmla="*/ 2480649 h 3331675"/>
              <a:gd name="connsiteX131" fmla="*/ 7278986 w 7279284"/>
              <a:gd name="connsiteY131" fmla="*/ 2163778 h 3331675"/>
              <a:gd name="connsiteX132" fmla="*/ 7259766 w 7279284"/>
              <a:gd name="connsiteY132" fmla="*/ 1469759 h 3331675"/>
              <a:gd name="connsiteX133" fmla="*/ 7255458 w 7279284"/>
              <a:gd name="connsiteY133" fmla="*/ 1330520 h 3331675"/>
              <a:gd name="connsiteX134" fmla="*/ 7221543 w 7279284"/>
              <a:gd name="connsiteY134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25077 w 7279284"/>
              <a:gd name="connsiteY122" fmla="*/ 3150606 h 3331675"/>
              <a:gd name="connsiteX123" fmla="*/ 7134130 w 7279284"/>
              <a:gd name="connsiteY123" fmla="*/ 3123445 h 3331675"/>
              <a:gd name="connsiteX124" fmla="*/ 7161291 w 7279284"/>
              <a:gd name="connsiteY124" fmla="*/ 3105338 h 3331675"/>
              <a:gd name="connsiteX125" fmla="*/ 7179398 w 7279284"/>
              <a:gd name="connsiteY125" fmla="*/ 3051017 h 3331675"/>
              <a:gd name="connsiteX126" fmla="*/ 7197505 w 7279284"/>
              <a:gd name="connsiteY126" fmla="*/ 3023857 h 3331675"/>
              <a:gd name="connsiteX127" fmla="*/ 7215611 w 7279284"/>
              <a:gd name="connsiteY127" fmla="*/ 2915215 h 3331675"/>
              <a:gd name="connsiteX128" fmla="*/ 7233718 w 7279284"/>
              <a:gd name="connsiteY128" fmla="*/ 2815627 h 3331675"/>
              <a:gd name="connsiteX129" fmla="*/ 7242772 w 7279284"/>
              <a:gd name="connsiteY129" fmla="*/ 2480649 h 3331675"/>
              <a:gd name="connsiteX130" fmla="*/ 7278986 w 7279284"/>
              <a:gd name="connsiteY130" fmla="*/ 2163778 h 3331675"/>
              <a:gd name="connsiteX131" fmla="*/ 7259766 w 7279284"/>
              <a:gd name="connsiteY131" fmla="*/ 1469759 h 3331675"/>
              <a:gd name="connsiteX132" fmla="*/ 7255458 w 7279284"/>
              <a:gd name="connsiteY132" fmla="*/ 1330520 h 3331675"/>
              <a:gd name="connsiteX133" fmla="*/ 7221543 w 7279284"/>
              <a:gd name="connsiteY133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34130 w 7279284"/>
              <a:gd name="connsiteY122" fmla="*/ 3123445 h 3331675"/>
              <a:gd name="connsiteX123" fmla="*/ 7161291 w 7279284"/>
              <a:gd name="connsiteY123" fmla="*/ 3105338 h 3331675"/>
              <a:gd name="connsiteX124" fmla="*/ 7179398 w 7279284"/>
              <a:gd name="connsiteY124" fmla="*/ 3051017 h 3331675"/>
              <a:gd name="connsiteX125" fmla="*/ 7197505 w 7279284"/>
              <a:gd name="connsiteY125" fmla="*/ 3023857 h 3331675"/>
              <a:gd name="connsiteX126" fmla="*/ 7215611 w 7279284"/>
              <a:gd name="connsiteY126" fmla="*/ 2915215 h 3331675"/>
              <a:gd name="connsiteX127" fmla="*/ 7233718 w 7279284"/>
              <a:gd name="connsiteY127" fmla="*/ 2815627 h 3331675"/>
              <a:gd name="connsiteX128" fmla="*/ 7242772 w 7279284"/>
              <a:gd name="connsiteY128" fmla="*/ 2480649 h 3331675"/>
              <a:gd name="connsiteX129" fmla="*/ 7278986 w 7279284"/>
              <a:gd name="connsiteY129" fmla="*/ 2163778 h 3331675"/>
              <a:gd name="connsiteX130" fmla="*/ 7259766 w 7279284"/>
              <a:gd name="connsiteY130" fmla="*/ 1469759 h 3331675"/>
              <a:gd name="connsiteX131" fmla="*/ 7255458 w 7279284"/>
              <a:gd name="connsiteY131" fmla="*/ 1330520 h 3331675"/>
              <a:gd name="connsiteX132" fmla="*/ 7221543 w 7279284"/>
              <a:gd name="connsiteY132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61291 w 7279284"/>
              <a:gd name="connsiteY122" fmla="*/ 3105338 h 3331675"/>
              <a:gd name="connsiteX123" fmla="*/ 7179398 w 7279284"/>
              <a:gd name="connsiteY123" fmla="*/ 3051017 h 3331675"/>
              <a:gd name="connsiteX124" fmla="*/ 7197505 w 7279284"/>
              <a:gd name="connsiteY124" fmla="*/ 3023857 h 3331675"/>
              <a:gd name="connsiteX125" fmla="*/ 7215611 w 7279284"/>
              <a:gd name="connsiteY125" fmla="*/ 2915215 h 3331675"/>
              <a:gd name="connsiteX126" fmla="*/ 7233718 w 7279284"/>
              <a:gd name="connsiteY126" fmla="*/ 2815627 h 3331675"/>
              <a:gd name="connsiteX127" fmla="*/ 7242772 w 7279284"/>
              <a:gd name="connsiteY127" fmla="*/ 2480649 h 3331675"/>
              <a:gd name="connsiteX128" fmla="*/ 7278986 w 7279284"/>
              <a:gd name="connsiteY128" fmla="*/ 2163778 h 3331675"/>
              <a:gd name="connsiteX129" fmla="*/ 7259766 w 7279284"/>
              <a:gd name="connsiteY129" fmla="*/ 1469759 h 3331675"/>
              <a:gd name="connsiteX130" fmla="*/ 7255458 w 7279284"/>
              <a:gd name="connsiteY130" fmla="*/ 1330520 h 3331675"/>
              <a:gd name="connsiteX131" fmla="*/ 7221543 w 7279284"/>
              <a:gd name="connsiteY131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79398 w 7279284"/>
              <a:gd name="connsiteY122" fmla="*/ 3051017 h 3331675"/>
              <a:gd name="connsiteX123" fmla="*/ 7197505 w 7279284"/>
              <a:gd name="connsiteY123" fmla="*/ 3023857 h 3331675"/>
              <a:gd name="connsiteX124" fmla="*/ 7215611 w 7279284"/>
              <a:gd name="connsiteY124" fmla="*/ 2915215 h 3331675"/>
              <a:gd name="connsiteX125" fmla="*/ 7233718 w 7279284"/>
              <a:gd name="connsiteY125" fmla="*/ 2815627 h 3331675"/>
              <a:gd name="connsiteX126" fmla="*/ 7242772 w 7279284"/>
              <a:gd name="connsiteY126" fmla="*/ 2480649 h 3331675"/>
              <a:gd name="connsiteX127" fmla="*/ 7278986 w 7279284"/>
              <a:gd name="connsiteY127" fmla="*/ 2163778 h 3331675"/>
              <a:gd name="connsiteX128" fmla="*/ 7259766 w 7279284"/>
              <a:gd name="connsiteY128" fmla="*/ 1469759 h 3331675"/>
              <a:gd name="connsiteX129" fmla="*/ 7255458 w 7279284"/>
              <a:gd name="connsiteY129" fmla="*/ 1330520 h 3331675"/>
              <a:gd name="connsiteX130" fmla="*/ 7221543 w 7279284"/>
              <a:gd name="connsiteY130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97505 w 7279284"/>
              <a:gd name="connsiteY122" fmla="*/ 3023857 h 3331675"/>
              <a:gd name="connsiteX123" fmla="*/ 7215611 w 7279284"/>
              <a:gd name="connsiteY123" fmla="*/ 2915215 h 3331675"/>
              <a:gd name="connsiteX124" fmla="*/ 7233718 w 7279284"/>
              <a:gd name="connsiteY124" fmla="*/ 2815627 h 3331675"/>
              <a:gd name="connsiteX125" fmla="*/ 7242772 w 7279284"/>
              <a:gd name="connsiteY125" fmla="*/ 2480649 h 3331675"/>
              <a:gd name="connsiteX126" fmla="*/ 7278986 w 7279284"/>
              <a:gd name="connsiteY126" fmla="*/ 2163778 h 3331675"/>
              <a:gd name="connsiteX127" fmla="*/ 7259766 w 7279284"/>
              <a:gd name="connsiteY127" fmla="*/ 1469759 h 3331675"/>
              <a:gd name="connsiteX128" fmla="*/ 7255458 w 7279284"/>
              <a:gd name="connsiteY128" fmla="*/ 1330520 h 3331675"/>
              <a:gd name="connsiteX129" fmla="*/ 7221543 w 7279284"/>
              <a:gd name="connsiteY129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43596 w 7279284"/>
              <a:gd name="connsiteY119" fmla="*/ 3232087 h 3331675"/>
              <a:gd name="connsiteX120" fmla="*/ 7070756 w 7279284"/>
              <a:gd name="connsiteY120" fmla="*/ 3213980 h 3331675"/>
              <a:gd name="connsiteX121" fmla="*/ 7197505 w 7279284"/>
              <a:gd name="connsiteY121" fmla="*/ 3023857 h 3331675"/>
              <a:gd name="connsiteX122" fmla="*/ 7215611 w 7279284"/>
              <a:gd name="connsiteY122" fmla="*/ 2915215 h 3331675"/>
              <a:gd name="connsiteX123" fmla="*/ 7233718 w 7279284"/>
              <a:gd name="connsiteY123" fmla="*/ 2815627 h 3331675"/>
              <a:gd name="connsiteX124" fmla="*/ 7242772 w 7279284"/>
              <a:gd name="connsiteY124" fmla="*/ 2480649 h 3331675"/>
              <a:gd name="connsiteX125" fmla="*/ 7278986 w 7279284"/>
              <a:gd name="connsiteY125" fmla="*/ 2163778 h 3331675"/>
              <a:gd name="connsiteX126" fmla="*/ 7259766 w 7279284"/>
              <a:gd name="connsiteY126" fmla="*/ 1469759 h 3331675"/>
              <a:gd name="connsiteX127" fmla="*/ 7255458 w 7279284"/>
              <a:gd name="connsiteY127" fmla="*/ 1330520 h 3331675"/>
              <a:gd name="connsiteX128" fmla="*/ 7221543 w 7279284"/>
              <a:gd name="connsiteY128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70756 w 7279284"/>
              <a:gd name="connsiteY119" fmla="*/ 3213980 h 3331675"/>
              <a:gd name="connsiteX120" fmla="*/ 7197505 w 7279284"/>
              <a:gd name="connsiteY120" fmla="*/ 3023857 h 3331675"/>
              <a:gd name="connsiteX121" fmla="*/ 7215611 w 7279284"/>
              <a:gd name="connsiteY121" fmla="*/ 2915215 h 3331675"/>
              <a:gd name="connsiteX122" fmla="*/ 7233718 w 7279284"/>
              <a:gd name="connsiteY122" fmla="*/ 2815627 h 3331675"/>
              <a:gd name="connsiteX123" fmla="*/ 7242772 w 7279284"/>
              <a:gd name="connsiteY123" fmla="*/ 2480649 h 3331675"/>
              <a:gd name="connsiteX124" fmla="*/ 7278986 w 7279284"/>
              <a:gd name="connsiteY124" fmla="*/ 2163778 h 3331675"/>
              <a:gd name="connsiteX125" fmla="*/ 7259766 w 7279284"/>
              <a:gd name="connsiteY125" fmla="*/ 1469759 h 3331675"/>
              <a:gd name="connsiteX126" fmla="*/ 7255458 w 7279284"/>
              <a:gd name="connsiteY126" fmla="*/ 1330520 h 3331675"/>
              <a:gd name="connsiteX127" fmla="*/ 7221543 w 7279284"/>
              <a:gd name="connsiteY127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70756 w 7279284"/>
              <a:gd name="connsiteY118" fmla="*/ 3213980 h 3331675"/>
              <a:gd name="connsiteX119" fmla="*/ 7197505 w 7279284"/>
              <a:gd name="connsiteY119" fmla="*/ 3023857 h 3331675"/>
              <a:gd name="connsiteX120" fmla="*/ 7215611 w 7279284"/>
              <a:gd name="connsiteY120" fmla="*/ 2915215 h 3331675"/>
              <a:gd name="connsiteX121" fmla="*/ 7233718 w 7279284"/>
              <a:gd name="connsiteY121" fmla="*/ 2815627 h 3331675"/>
              <a:gd name="connsiteX122" fmla="*/ 7242772 w 7279284"/>
              <a:gd name="connsiteY122" fmla="*/ 2480649 h 3331675"/>
              <a:gd name="connsiteX123" fmla="*/ 7278986 w 7279284"/>
              <a:gd name="connsiteY123" fmla="*/ 2163778 h 3331675"/>
              <a:gd name="connsiteX124" fmla="*/ 7259766 w 7279284"/>
              <a:gd name="connsiteY124" fmla="*/ 1469759 h 3331675"/>
              <a:gd name="connsiteX125" fmla="*/ 7255458 w 7279284"/>
              <a:gd name="connsiteY125" fmla="*/ 1330520 h 3331675"/>
              <a:gd name="connsiteX126" fmla="*/ 7221543 w 7279284"/>
              <a:gd name="connsiteY126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170344 w 7279284"/>
              <a:gd name="connsiteY118" fmla="*/ 3209453 h 3331675"/>
              <a:gd name="connsiteX119" fmla="*/ 7197505 w 7279284"/>
              <a:gd name="connsiteY119" fmla="*/ 3023857 h 3331675"/>
              <a:gd name="connsiteX120" fmla="*/ 7215611 w 7279284"/>
              <a:gd name="connsiteY120" fmla="*/ 2915215 h 3331675"/>
              <a:gd name="connsiteX121" fmla="*/ 7233718 w 7279284"/>
              <a:gd name="connsiteY121" fmla="*/ 2815627 h 3331675"/>
              <a:gd name="connsiteX122" fmla="*/ 7242772 w 7279284"/>
              <a:gd name="connsiteY122" fmla="*/ 2480649 h 3331675"/>
              <a:gd name="connsiteX123" fmla="*/ 7278986 w 7279284"/>
              <a:gd name="connsiteY123" fmla="*/ 2163778 h 3331675"/>
              <a:gd name="connsiteX124" fmla="*/ 7259766 w 7279284"/>
              <a:gd name="connsiteY124" fmla="*/ 1469759 h 3331675"/>
              <a:gd name="connsiteX125" fmla="*/ 7255458 w 7279284"/>
              <a:gd name="connsiteY125" fmla="*/ 1330520 h 3331675"/>
              <a:gd name="connsiteX126" fmla="*/ 7221543 w 7279284"/>
              <a:gd name="connsiteY126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192978 w 7279284"/>
              <a:gd name="connsiteY118" fmla="*/ 3109865 h 3331675"/>
              <a:gd name="connsiteX119" fmla="*/ 7197505 w 7279284"/>
              <a:gd name="connsiteY119" fmla="*/ 3023857 h 3331675"/>
              <a:gd name="connsiteX120" fmla="*/ 7215611 w 7279284"/>
              <a:gd name="connsiteY120" fmla="*/ 2915215 h 3331675"/>
              <a:gd name="connsiteX121" fmla="*/ 7233718 w 7279284"/>
              <a:gd name="connsiteY121" fmla="*/ 2815627 h 3331675"/>
              <a:gd name="connsiteX122" fmla="*/ 7242772 w 7279284"/>
              <a:gd name="connsiteY122" fmla="*/ 2480649 h 3331675"/>
              <a:gd name="connsiteX123" fmla="*/ 7278986 w 7279284"/>
              <a:gd name="connsiteY123" fmla="*/ 2163778 h 3331675"/>
              <a:gd name="connsiteX124" fmla="*/ 7259766 w 7279284"/>
              <a:gd name="connsiteY124" fmla="*/ 1469759 h 3331675"/>
              <a:gd name="connsiteX125" fmla="*/ 7255458 w 7279284"/>
              <a:gd name="connsiteY125" fmla="*/ 1330520 h 3331675"/>
              <a:gd name="connsiteX126" fmla="*/ 7221543 w 7279284"/>
              <a:gd name="connsiteY126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197505 w 7279284"/>
              <a:gd name="connsiteY118" fmla="*/ 3023857 h 3331675"/>
              <a:gd name="connsiteX119" fmla="*/ 7215611 w 7279284"/>
              <a:gd name="connsiteY119" fmla="*/ 2915215 h 3331675"/>
              <a:gd name="connsiteX120" fmla="*/ 7233718 w 7279284"/>
              <a:gd name="connsiteY120" fmla="*/ 2815627 h 3331675"/>
              <a:gd name="connsiteX121" fmla="*/ 7242772 w 7279284"/>
              <a:gd name="connsiteY121" fmla="*/ 2480649 h 3331675"/>
              <a:gd name="connsiteX122" fmla="*/ 7278986 w 7279284"/>
              <a:gd name="connsiteY122" fmla="*/ 2163778 h 3331675"/>
              <a:gd name="connsiteX123" fmla="*/ 7259766 w 7279284"/>
              <a:gd name="connsiteY123" fmla="*/ 1469759 h 3331675"/>
              <a:gd name="connsiteX124" fmla="*/ 7255458 w 7279284"/>
              <a:gd name="connsiteY124" fmla="*/ 1330520 h 3331675"/>
              <a:gd name="connsiteX125" fmla="*/ 7221543 w 7279284"/>
              <a:gd name="connsiteY125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7066229 w 7279284"/>
              <a:gd name="connsiteY117" fmla="*/ 3213980 h 3331675"/>
              <a:gd name="connsiteX118" fmla="*/ 7197505 w 7279284"/>
              <a:gd name="connsiteY118" fmla="*/ 3023857 h 3331675"/>
              <a:gd name="connsiteX119" fmla="*/ 7215611 w 7279284"/>
              <a:gd name="connsiteY119" fmla="*/ 2915215 h 3331675"/>
              <a:gd name="connsiteX120" fmla="*/ 7233718 w 7279284"/>
              <a:gd name="connsiteY120" fmla="*/ 2815627 h 3331675"/>
              <a:gd name="connsiteX121" fmla="*/ 7242772 w 7279284"/>
              <a:gd name="connsiteY121" fmla="*/ 2480649 h 3331675"/>
              <a:gd name="connsiteX122" fmla="*/ 7278986 w 7279284"/>
              <a:gd name="connsiteY122" fmla="*/ 2163778 h 3331675"/>
              <a:gd name="connsiteX123" fmla="*/ 7259766 w 7279284"/>
              <a:gd name="connsiteY123" fmla="*/ 1469759 h 3331675"/>
              <a:gd name="connsiteX124" fmla="*/ 7255458 w 7279284"/>
              <a:gd name="connsiteY124" fmla="*/ 1330520 h 3331675"/>
              <a:gd name="connsiteX125" fmla="*/ 7221543 w 7279284"/>
              <a:gd name="connsiteY125" fmla="*/ 449236 h 3331675"/>
              <a:gd name="connsiteX0" fmla="*/ 7221543 w 7260077"/>
              <a:gd name="connsiteY0" fmla="*/ 449236 h 3331675"/>
              <a:gd name="connsiteX1" fmla="*/ 7119098 w 7260077"/>
              <a:gd name="connsiteY1" fmla="*/ 291164 h 3331675"/>
              <a:gd name="connsiteX2" fmla="*/ 7070756 w 7260077"/>
              <a:gd name="connsiteY2" fmla="*/ 280657 h 3331675"/>
              <a:gd name="connsiteX3" fmla="*/ 6880633 w 7260077"/>
              <a:gd name="connsiteY3" fmla="*/ 262550 h 3331675"/>
              <a:gd name="connsiteX4" fmla="*/ 6817259 w 7260077"/>
              <a:gd name="connsiteY4" fmla="*/ 253497 h 3331675"/>
              <a:gd name="connsiteX5" fmla="*/ 6690510 w 7260077"/>
              <a:gd name="connsiteY5" fmla="*/ 244443 h 3331675"/>
              <a:gd name="connsiteX6" fmla="*/ 6627136 w 7260077"/>
              <a:gd name="connsiteY6" fmla="*/ 235390 h 3331675"/>
              <a:gd name="connsiteX7" fmla="*/ 6545655 w 7260077"/>
              <a:gd name="connsiteY7" fmla="*/ 226336 h 3331675"/>
              <a:gd name="connsiteX8" fmla="*/ 6437013 w 7260077"/>
              <a:gd name="connsiteY8" fmla="*/ 208229 h 3331675"/>
              <a:gd name="connsiteX9" fmla="*/ 5884752 w 7260077"/>
              <a:gd name="connsiteY9" fmla="*/ 144855 h 3331675"/>
              <a:gd name="connsiteX10" fmla="*/ 5567881 w 7260077"/>
              <a:gd name="connsiteY10" fmla="*/ 99588 h 3331675"/>
              <a:gd name="connsiteX11" fmla="*/ 4291342 w 7260077"/>
              <a:gd name="connsiteY11" fmla="*/ 90534 h 3331675"/>
              <a:gd name="connsiteX12" fmla="*/ 4155540 w 7260077"/>
              <a:gd name="connsiteY12" fmla="*/ 72427 h 3331675"/>
              <a:gd name="connsiteX13" fmla="*/ 4028792 w 7260077"/>
              <a:gd name="connsiteY13" fmla="*/ 63374 h 3331675"/>
              <a:gd name="connsiteX14" fmla="*/ 3874883 w 7260077"/>
              <a:gd name="connsiteY14" fmla="*/ 45267 h 3331675"/>
              <a:gd name="connsiteX15" fmla="*/ 1982708 w 7260077"/>
              <a:gd name="connsiteY15" fmla="*/ 36214 h 3331675"/>
              <a:gd name="connsiteX16" fmla="*/ 1774479 w 7260077"/>
              <a:gd name="connsiteY16" fmla="*/ 9053 h 3331675"/>
              <a:gd name="connsiteX17" fmla="*/ 1647730 w 7260077"/>
              <a:gd name="connsiteY17" fmla="*/ 0 h 3331675"/>
              <a:gd name="connsiteX18" fmla="*/ 1176950 w 7260077"/>
              <a:gd name="connsiteY18" fmla="*/ 9053 h 3331675"/>
              <a:gd name="connsiteX19" fmla="*/ 1104522 w 7260077"/>
              <a:gd name="connsiteY19" fmla="*/ 27160 h 3331675"/>
              <a:gd name="connsiteX20" fmla="*/ 995881 w 7260077"/>
              <a:gd name="connsiteY20" fmla="*/ 45267 h 3331675"/>
              <a:gd name="connsiteX21" fmla="*/ 742384 w 7260077"/>
              <a:gd name="connsiteY21" fmla="*/ 63374 h 3331675"/>
              <a:gd name="connsiteX22" fmla="*/ 642796 w 7260077"/>
              <a:gd name="connsiteY22" fmla="*/ 81481 h 3331675"/>
              <a:gd name="connsiteX23" fmla="*/ 597528 w 7260077"/>
              <a:gd name="connsiteY23" fmla="*/ 90534 h 3331675"/>
              <a:gd name="connsiteX24" fmla="*/ 561314 w 7260077"/>
              <a:gd name="connsiteY24" fmla="*/ 99588 h 3331675"/>
              <a:gd name="connsiteX25" fmla="*/ 506994 w 7260077"/>
              <a:gd name="connsiteY25" fmla="*/ 108641 h 3331675"/>
              <a:gd name="connsiteX26" fmla="*/ 425512 w 7260077"/>
              <a:gd name="connsiteY26" fmla="*/ 135802 h 3331675"/>
              <a:gd name="connsiteX27" fmla="*/ 398352 w 7260077"/>
              <a:gd name="connsiteY27" fmla="*/ 144855 h 3331675"/>
              <a:gd name="connsiteX28" fmla="*/ 371192 w 7260077"/>
              <a:gd name="connsiteY28" fmla="*/ 153909 h 3331675"/>
              <a:gd name="connsiteX29" fmla="*/ 307817 w 7260077"/>
              <a:gd name="connsiteY29" fmla="*/ 172015 h 3331675"/>
              <a:gd name="connsiteX30" fmla="*/ 217283 w 7260077"/>
              <a:gd name="connsiteY30" fmla="*/ 226336 h 3331675"/>
              <a:gd name="connsiteX31" fmla="*/ 190122 w 7260077"/>
              <a:gd name="connsiteY31" fmla="*/ 244443 h 3331675"/>
              <a:gd name="connsiteX32" fmla="*/ 153908 w 7260077"/>
              <a:gd name="connsiteY32" fmla="*/ 298764 h 3331675"/>
              <a:gd name="connsiteX33" fmla="*/ 135802 w 7260077"/>
              <a:gd name="connsiteY33" fmla="*/ 325924 h 3331675"/>
              <a:gd name="connsiteX34" fmla="*/ 108641 w 7260077"/>
              <a:gd name="connsiteY34" fmla="*/ 380245 h 3331675"/>
              <a:gd name="connsiteX35" fmla="*/ 99588 w 7260077"/>
              <a:gd name="connsiteY35" fmla="*/ 796705 h 3331675"/>
              <a:gd name="connsiteX36" fmla="*/ 72427 w 7260077"/>
              <a:gd name="connsiteY36" fmla="*/ 878186 h 3331675"/>
              <a:gd name="connsiteX37" fmla="*/ 54320 w 7260077"/>
              <a:gd name="connsiteY37" fmla="*/ 932507 h 3331675"/>
              <a:gd name="connsiteX38" fmla="*/ 45267 w 7260077"/>
              <a:gd name="connsiteY38" fmla="*/ 959667 h 3331675"/>
              <a:gd name="connsiteX39" fmla="*/ 27160 w 7260077"/>
              <a:gd name="connsiteY39" fmla="*/ 1023041 h 3331675"/>
              <a:gd name="connsiteX40" fmla="*/ 18107 w 7260077"/>
              <a:gd name="connsiteY40" fmla="*/ 1095469 h 3331675"/>
              <a:gd name="connsiteX41" fmla="*/ 0 w 7260077"/>
              <a:gd name="connsiteY41" fmla="*/ 1367073 h 3331675"/>
              <a:gd name="connsiteX42" fmla="*/ 9053 w 7260077"/>
              <a:gd name="connsiteY42" fmla="*/ 1638677 h 3331675"/>
              <a:gd name="connsiteX43" fmla="*/ 27160 w 7260077"/>
              <a:gd name="connsiteY43" fmla="*/ 1801639 h 3331675"/>
              <a:gd name="connsiteX44" fmla="*/ 36213 w 7260077"/>
              <a:gd name="connsiteY44" fmla="*/ 1955548 h 3331675"/>
              <a:gd name="connsiteX45" fmla="*/ 45267 w 7260077"/>
              <a:gd name="connsiteY45" fmla="*/ 1982709 h 3331675"/>
              <a:gd name="connsiteX46" fmla="*/ 54320 w 7260077"/>
              <a:gd name="connsiteY46" fmla="*/ 2046083 h 3331675"/>
              <a:gd name="connsiteX47" fmla="*/ 99588 w 7260077"/>
              <a:gd name="connsiteY47" fmla="*/ 2127564 h 3331675"/>
              <a:gd name="connsiteX48" fmla="*/ 117695 w 7260077"/>
              <a:gd name="connsiteY48" fmla="*/ 2154724 h 3331675"/>
              <a:gd name="connsiteX49" fmla="*/ 126748 w 7260077"/>
              <a:gd name="connsiteY49" fmla="*/ 2181885 h 3331675"/>
              <a:gd name="connsiteX50" fmla="*/ 153908 w 7260077"/>
              <a:gd name="connsiteY50" fmla="*/ 2199992 h 3331675"/>
              <a:gd name="connsiteX51" fmla="*/ 181069 w 7260077"/>
              <a:gd name="connsiteY51" fmla="*/ 2227152 h 3331675"/>
              <a:gd name="connsiteX52" fmla="*/ 226336 w 7260077"/>
              <a:gd name="connsiteY52" fmla="*/ 2263366 h 3331675"/>
              <a:gd name="connsiteX53" fmla="*/ 280657 w 7260077"/>
              <a:gd name="connsiteY53" fmla="*/ 2299580 h 3331675"/>
              <a:gd name="connsiteX54" fmla="*/ 371192 w 7260077"/>
              <a:gd name="connsiteY54" fmla="*/ 2353901 h 3331675"/>
              <a:gd name="connsiteX55" fmla="*/ 398352 w 7260077"/>
              <a:gd name="connsiteY55" fmla="*/ 2372008 h 3331675"/>
              <a:gd name="connsiteX56" fmla="*/ 452673 w 7260077"/>
              <a:gd name="connsiteY56" fmla="*/ 2390114 h 3331675"/>
              <a:gd name="connsiteX57" fmla="*/ 479833 w 7260077"/>
              <a:gd name="connsiteY57" fmla="*/ 2408221 h 3331675"/>
              <a:gd name="connsiteX58" fmla="*/ 543208 w 7260077"/>
              <a:gd name="connsiteY58" fmla="*/ 2426328 h 3331675"/>
              <a:gd name="connsiteX59" fmla="*/ 615635 w 7260077"/>
              <a:gd name="connsiteY59" fmla="*/ 2444435 h 3331675"/>
              <a:gd name="connsiteX60" fmla="*/ 651849 w 7260077"/>
              <a:gd name="connsiteY60" fmla="*/ 2462542 h 3331675"/>
              <a:gd name="connsiteX61" fmla="*/ 688063 w 7260077"/>
              <a:gd name="connsiteY61" fmla="*/ 2471596 h 3331675"/>
              <a:gd name="connsiteX62" fmla="*/ 715223 w 7260077"/>
              <a:gd name="connsiteY62" fmla="*/ 2480649 h 3331675"/>
              <a:gd name="connsiteX63" fmla="*/ 814811 w 7260077"/>
              <a:gd name="connsiteY63" fmla="*/ 2507810 h 3331675"/>
              <a:gd name="connsiteX64" fmla="*/ 841972 w 7260077"/>
              <a:gd name="connsiteY64" fmla="*/ 2525916 h 3331675"/>
              <a:gd name="connsiteX65" fmla="*/ 896293 w 7260077"/>
              <a:gd name="connsiteY65" fmla="*/ 2544023 h 3331675"/>
              <a:gd name="connsiteX66" fmla="*/ 923453 w 7260077"/>
              <a:gd name="connsiteY66" fmla="*/ 2562130 h 3331675"/>
              <a:gd name="connsiteX67" fmla="*/ 950613 w 7260077"/>
              <a:gd name="connsiteY67" fmla="*/ 2589291 h 3331675"/>
              <a:gd name="connsiteX68" fmla="*/ 1041148 w 7260077"/>
              <a:gd name="connsiteY68" fmla="*/ 2616451 h 3331675"/>
              <a:gd name="connsiteX69" fmla="*/ 1068308 w 7260077"/>
              <a:gd name="connsiteY69" fmla="*/ 2625505 h 3331675"/>
              <a:gd name="connsiteX70" fmla="*/ 1149790 w 7260077"/>
              <a:gd name="connsiteY70" fmla="*/ 2643612 h 3331675"/>
              <a:gd name="connsiteX71" fmla="*/ 1213164 w 7260077"/>
              <a:gd name="connsiteY71" fmla="*/ 2670772 h 3331675"/>
              <a:gd name="connsiteX72" fmla="*/ 1240324 w 7260077"/>
              <a:gd name="connsiteY72" fmla="*/ 2679825 h 3331675"/>
              <a:gd name="connsiteX73" fmla="*/ 1312752 w 7260077"/>
              <a:gd name="connsiteY73" fmla="*/ 2697932 h 3331675"/>
              <a:gd name="connsiteX74" fmla="*/ 1348966 w 7260077"/>
              <a:gd name="connsiteY74" fmla="*/ 2706986 h 3331675"/>
              <a:gd name="connsiteX75" fmla="*/ 1385180 w 7260077"/>
              <a:gd name="connsiteY75" fmla="*/ 2716039 h 3331675"/>
              <a:gd name="connsiteX76" fmla="*/ 1439501 w 7260077"/>
              <a:gd name="connsiteY76" fmla="*/ 2734146 h 3331675"/>
              <a:gd name="connsiteX77" fmla="*/ 1511928 w 7260077"/>
              <a:gd name="connsiteY77" fmla="*/ 2752253 h 3331675"/>
              <a:gd name="connsiteX78" fmla="*/ 1548142 w 7260077"/>
              <a:gd name="connsiteY78" fmla="*/ 2770360 h 3331675"/>
              <a:gd name="connsiteX79" fmla="*/ 1620570 w 7260077"/>
              <a:gd name="connsiteY79" fmla="*/ 2788467 h 3331675"/>
              <a:gd name="connsiteX80" fmla="*/ 1711105 w 7260077"/>
              <a:gd name="connsiteY80" fmla="*/ 2806574 h 3331675"/>
              <a:gd name="connsiteX81" fmla="*/ 1747318 w 7260077"/>
              <a:gd name="connsiteY81" fmla="*/ 2815627 h 3331675"/>
              <a:gd name="connsiteX82" fmla="*/ 1828800 w 7260077"/>
              <a:gd name="connsiteY82" fmla="*/ 2842788 h 3331675"/>
              <a:gd name="connsiteX83" fmla="*/ 1901227 w 7260077"/>
              <a:gd name="connsiteY83" fmla="*/ 2860895 h 3331675"/>
              <a:gd name="connsiteX84" fmla="*/ 1928388 w 7260077"/>
              <a:gd name="connsiteY84" fmla="*/ 2879002 h 3331675"/>
              <a:gd name="connsiteX85" fmla="*/ 1973655 w 7260077"/>
              <a:gd name="connsiteY85" fmla="*/ 2888055 h 3331675"/>
              <a:gd name="connsiteX86" fmla="*/ 2000815 w 7260077"/>
              <a:gd name="connsiteY86" fmla="*/ 2897109 h 3331675"/>
              <a:gd name="connsiteX87" fmla="*/ 2073243 w 7260077"/>
              <a:gd name="connsiteY87" fmla="*/ 2915215 h 3331675"/>
              <a:gd name="connsiteX88" fmla="*/ 2109457 w 7260077"/>
              <a:gd name="connsiteY88" fmla="*/ 2924269 h 3331675"/>
              <a:gd name="connsiteX89" fmla="*/ 2154724 w 7260077"/>
              <a:gd name="connsiteY89" fmla="*/ 2942376 h 3331675"/>
              <a:gd name="connsiteX90" fmla="*/ 2245259 w 7260077"/>
              <a:gd name="connsiteY90" fmla="*/ 2960483 h 3331675"/>
              <a:gd name="connsiteX91" fmla="*/ 2326740 w 7260077"/>
              <a:gd name="connsiteY91" fmla="*/ 2987643 h 3331675"/>
              <a:gd name="connsiteX92" fmla="*/ 2399168 w 7260077"/>
              <a:gd name="connsiteY92" fmla="*/ 3005750 h 3331675"/>
              <a:gd name="connsiteX93" fmla="*/ 2435382 w 7260077"/>
              <a:gd name="connsiteY93" fmla="*/ 3023857 h 3331675"/>
              <a:gd name="connsiteX94" fmla="*/ 2589291 w 7260077"/>
              <a:gd name="connsiteY94" fmla="*/ 3041964 h 3331675"/>
              <a:gd name="connsiteX95" fmla="*/ 2679825 w 7260077"/>
              <a:gd name="connsiteY95" fmla="*/ 3069124 h 3331675"/>
              <a:gd name="connsiteX96" fmla="*/ 2734146 w 7260077"/>
              <a:gd name="connsiteY96" fmla="*/ 3087231 h 3331675"/>
              <a:gd name="connsiteX97" fmla="*/ 2770360 w 7260077"/>
              <a:gd name="connsiteY97" fmla="*/ 3096285 h 3331675"/>
              <a:gd name="connsiteX98" fmla="*/ 2797520 w 7260077"/>
              <a:gd name="connsiteY98" fmla="*/ 3105338 h 3331675"/>
              <a:gd name="connsiteX99" fmla="*/ 2915215 w 7260077"/>
              <a:gd name="connsiteY99" fmla="*/ 3132499 h 3331675"/>
              <a:gd name="connsiteX100" fmla="*/ 2942376 w 7260077"/>
              <a:gd name="connsiteY100" fmla="*/ 3150606 h 3331675"/>
              <a:gd name="connsiteX101" fmla="*/ 3041964 w 7260077"/>
              <a:gd name="connsiteY101" fmla="*/ 3177766 h 3331675"/>
              <a:gd name="connsiteX102" fmla="*/ 3096285 w 7260077"/>
              <a:gd name="connsiteY102" fmla="*/ 3186819 h 3331675"/>
              <a:gd name="connsiteX103" fmla="*/ 3159659 w 7260077"/>
              <a:gd name="connsiteY103" fmla="*/ 3204926 h 3331675"/>
              <a:gd name="connsiteX104" fmla="*/ 3186819 w 7260077"/>
              <a:gd name="connsiteY104" fmla="*/ 3213980 h 3331675"/>
              <a:gd name="connsiteX105" fmla="*/ 3223033 w 7260077"/>
              <a:gd name="connsiteY105" fmla="*/ 3223033 h 3331675"/>
              <a:gd name="connsiteX106" fmla="*/ 3250194 w 7260077"/>
              <a:gd name="connsiteY106" fmla="*/ 3232087 h 3331675"/>
              <a:gd name="connsiteX107" fmla="*/ 3331675 w 7260077"/>
              <a:gd name="connsiteY107" fmla="*/ 3250194 h 3331675"/>
              <a:gd name="connsiteX108" fmla="*/ 3449370 w 7260077"/>
              <a:gd name="connsiteY108" fmla="*/ 3277354 h 3331675"/>
              <a:gd name="connsiteX109" fmla="*/ 3585172 w 7260077"/>
              <a:gd name="connsiteY109" fmla="*/ 3295461 h 3331675"/>
              <a:gd name="connsiteX110" fmla="*/ 3675707 w 7260077"/>
              <a:gd name="connsiteY110" fmla="*/ 3304514 h 3331675"/>
              <a:gd name="connsiteX111" fmla="*/ 3748134 w 7260077"/>
              <a:gd name="connsiteY111" fmla="*/ 3313568 h 3331675"/>
              <a:gd name="connsiteX112" fmla="*/ 4662534 w 7260077"/>
              <a:gd name="connsiteY112" fmla="*/ 3322621 h 3331675"/>
              <a:gd name="connsiteX113" fmla="*/ 6083928 w 7260077"/>
              <a:gd name="connsiteY113" fmla="*/ 3331675 h 3331675"/>
              <a:gd name="connsiteX114" fmla="*/ 6400800 w 7260077"/>
              <a:gd name="connsiteY114" fmla="*/ 3322621 h 3331675"/>
              <a:gd name="connsiteX115" fmla="*/ 6554708 w 7260077"/>
              <a:gd name="connsiteY115" fmla="*/ 3313568 h 3331675"/>
              <a:gd name="connsiteX116" fmla="*/ 6808206 w 7260077"/>
              <a:gd name="connsiteY116" fmla="*/ 3304514 h 3331675"/>
              <a:gd name="connsiteX117" fmla="*/ 7066229 w 7260077"/>
              <a:gd name="connsiteY117" fmla="*/ 3213980 h 3331675"/>
              <a:gd name="connsiteX118" fmla="*/ 7197505 w 7260077"/>
              <a:gd name="connsiteY118" fmla="*/ 3023857 h 3331675"/>
              <a:gd name="connsiteX119" fmla="*/ 7215611 w 7260077"/>
              <a:gd name="connsiteY119" fmla="*/ 2915215 h 3331675"/>
              <a:gd name="connsiteX120" fmla="*/ 7233718 w 7260077"/>
              <a:gd name="connsiteY120" fmla="*/ 2815627 h 3331675"/>
              <a:gd name="connsiteX121" fmla="*/ 7242772 w 7260077"/>
              <a:gd name="connsiteY121" fmla="*/ 2480649 h 3331675"/>
              <a:gd name="connsiteX122" fmla="*/ 7259766 w 7260077"/>
              <a:gd name="connsiteY122" fmla="*/ 1469759 h 3331675"/>
              <a:gd name="connsiteX123" fmla="*/ 7255458 w 7260077"/>
              <a:gd name="connsiteY123" fmla="*/ 1330520 h 3331675"/>
              <a:gd name="connsiteX124" fmla="*/ 7221543 w 7260077"/>
              <a:gd name="connsiteY124" fmla="*/ 449236 h 3331675"/>
              <a:gd name="connsiteX0" fmla="*/ 7221543 w 7256077"/>
              <a:gd name="connsiteY0" fmla="*/ 449236 h 3331675"/>
              <a:gd name="connsiteX1" fmla="*/ 7119098 w 7256077"/>
              <a:gd name="connsiteY1" fmla="*/ 291164 h 3331675"/>
              <a:gd name="connsiteX2" fmla="*/ 7070756 w 7256077"/>
              <a:gd name="connsiteY2" fmla="*/ 280657 h 3331675"/>
              <a:gd name="connsiteX3" fmla="*/ 6880633 w 7256077"/>
              <a:gd name="connsiteY3" fmla="*/ 262550 h 3331675"/>
              <a:gd name="connsiteX4" fmla="*/ 6817259 w 7256077"/>
              <a:gd name="connsiteY4" fmla="*/ 253497 h 3331675"/>
              <a:gd name="connsiteX5" fmla="*/ 6690510 w 7256077"/>
              <a:gd name="connsiteY5" fmla="*/ 244443 h 3331675"/>
              <a:gd name="connsiteX6" fmla="*/ 6627136 w 7256077"/>
              <a:gd name="connsiteY6" fmla="*/ 235390 h 3331675"/>
              <a:gd name="connsiteX7" fmla="*/ 6545655 w 7256077"/>
              <a:gd name="connsiteY7" fmla="*/ 226336 h 3331675"/>
              <a:gd name="connsiteX8" fmla="*/ 6437013 w 7256077"/>
              <a:gd name="connsiteY8" fmla="*/ 208229 h 3331675"/>
              <a:gd name="connsiteX9" fmla="*/ 5884752 w 7256077"/>
              <a:gd name="connsiteY9" fmla="*/ 144855 h 3331675"/>
              <a:gd name="connsiteX10" fmla="*/ 5567881 w 7256077"/>
              <a:gd name="connsiteY10" fmla="*/ 99588 h 3331675"/>
              <a:gd name="connsiteX11" fmla="*/ 4291342 w 7256077"/>
              <a:gd name="connsiteY11" fmla="*/ 90534 h 3331675"/>
              <a:gd name="connsiteX12" fmla="*/ 4155540 w 7256077"/>
              <a:gd name="connsiteY12" fmla="*/ 72427 h 3331675"/>
              <a:gd name="connsiteX13" fmla="*/ 4028792 w 7256077"/>
              <a:gd name="connsiteY13" fmla="*/ 63374 h 3331675"/>
              <a:gd name="connsiteX14" fmla="*/ 3874883 w 7256077"/>
              <a:gd name="connsiteY14" fmla="*/ 45267 h 3331675"/>
              <a:gd name="connsiteX15" fmla="*/ 1982708 w 7256077"/>
              <a:gd name="connsiteY15" fmla="*/ 36214 h 3331675"/>
              <a:gd name="connsiteX16" fmla="*/ 1774479 w 7256077"/>
              <a:gd name="connsiteY16" fmla="*/ 9053 h 3331675"/>
              <a:gd name="connsiteX17" fmla="*/ 1647730 w 7256077"/>
              <a:gd name="connsiteY17" fmla="*/ 0 h 3331675"/>
              <a:gd name="connsiteX18" fmla="*/ 1176950 w 7256077"/>
              <a:gd name="connsiteY18" fmla="*/ 9053 h 3331675"/>
              <a:gd name="connsiteX19" fmla="*/ 1104522 w 7256077"/>
              <a:gd name="connsiteY19" fmla="*/ 27160 h 3331675"/>
              <a:gd name="connsiteX20" fmla="*/ 995881 w 7256077"/>
              <a:gd name="connsiteY20" fmla="*/ 45267 h 3331675"/>
              <a:gd name="connsiteX21" fmla="*/ 742384 w 7256077"/>
              <a:gd name="connsiteY21" fmla="*/ 63374 h 3331675"/>
              <a:gd name="connsiteX22" fmla="*/ 642796 w 7256077"/>
              <a:gd name="connsiteY22" fmla="*/ 81481 h 3331675"/>
              <a:gd name="connsiteX23" fmla="*/ 597528 w 7256077"/>
              <a:gd name="connsiteY23" fmla="*/ 90534 h 3331675"/>
              <a:gd name="connsiteX24" fmla="*/ 561314 w 7256077"/>
              <a:gd name="connsiteY24" fmla="*/ 99588 h 3331675"/>
              <a:gd name="connsiteX25" fmla="*/ 506994 w 7256077"/>
              <a:gd name="connsiteY25" fmla="*/ 108641 h 3331675"/>
              <a:gd name="connsiteX26" fmla="*/ 425512 w 7256077"/>
              <a:gd name="connsiteY26" fmla="*/ 135802 h 3331675"/>
              <a:gd name="connsiteX27" fmla="*/ 398352 w 7256077"/>
              <a:gd name="connsiteY27" fmla="*/ 144855 h 3331675"/>
              <a:gd name="connsiteX28" fmla="*/ 371192 w 7256077"/>
              <a:gd name="connsiteY28" fmla="*/ 153909 h 3331675"/>
              <a:gd name="connsiteX29" fmla="*/ 307817 w 7256077"/>
              <a:gd name="connsiteY29" fmla="*/ 172015 h 3331675"/>
              <a:gd name="connsiteX30" fmla="*/ 217283 w 7256077"/>
              <a:gd name="connsiteY30" fmla="*/ 226336 h 3331675"/>
              <a:gd name="connsiteX31" fmla="*/ 190122 w 7256077"/>
              <a:gd name="connsiteY31" fmla="*/ 244443 h 3331675"/>
              <a:gd name="connsiteX32" fmla="*/ 153908 w 7256077"/>
              <a:gd name="connsiteY32" fmla="*/ 298764 h 3331675"/>
              <a:gd name="connsiteX33" fmla="*/ 135802 w 7256077"/>
              <a:gd name="connsiteY33" fmla="*/ 325924 h 3331675"/>
              <a:gd name="connsiteX34" fmla="*/ 108641 w 7256077"/>
              <a:gd name="connsiteY34" fmla="*/ 380245 h 3331675"/>
              <a:gd name="connsiteX35" fmla="*/ 99588 w 7256077"/>
              <a:gd name="connsiteY35" fmla="*/ 796705 h 3331675"/>
              <a:gd name="connsiteX36" fmla="*/ 72427 w 7256077"/>
              <a:gd name="connsiteY36" fmla="*/ 878186 h 3331675"/>
              <a:gd name="connsiteX37" fmla="*/ 54320 w 7256077"/>
              <a:gd name="connsiteY37" fmla="*/ 932507 h 3331675"/>
              <a:gd name="connsiteX38" fmla="*/ 45267 w 7256077"/>
              <a:gd name="connsiteY38" fmla="*/ 959667 h 3331675"/>
              <a:gd name="connsiteX39" fmla="*/ 27160 w 7256077"/>
              <a:gd name="connsiteY39" fmla="*/ 1023041 h 3331675"/>
              <a:gd name="connsiteX40" fmla="*/ 18107 w 7256077"/>
              <a:gd name="connsiteY40" fmla="*/ 1095469 h 3331675"/>
              <a:gd name="connsiteX41" fmla="*/ 0 w 7256077"/>
              <a:gd name="connsiteY41" fmla="*/ 1367073 h 3331675"/>
              <a:gd name="connsiteX42" fmla="*/ 9053 w 7256077"/>
              <a:gd name="connsiteY42" fmla="*/ 1638677 h 3331675"/>
              <a:gd name="connsiteX43" fmla="*/ 27160 w 7256077"/>
              <a:gd name="connsiteY43" fmla="*/ 1801639 h 3331675"/>
              <a:gd name="connsiteX44" fmla="*/ 36213 w 7256077"/>
              <a:gd name="connsiteY44" fmla="*/ 1955548 h 3331675"/>
              <a:gd name="connsiteX45" fmla="*/ 45267 w 7256077"/>
              <a:gd name="connsiteY45" fmla="*/ 1982709 h 3331675"/>
              <a:gd name="connsiteX46" fmla="*/ 54320 w 7256077"/>
              <a:gd name="connsiteY46" fmla="*/ 2046083 h 3331675"/>
              <a:gd name="connsiteX47" fmla="*/ 99588 w 7256077"/>
              <a:gd name="connsiteY47" fmla="*/ 2127564 h 3331675"/>
              <a:gd name="connsiteX48" fmla="*/ 117695 w 7256077"/>
              <a:gd name="connsiteY48" fmla="*/ 2154724 h 3331675"/>
              <a:gd name="connsiteX49" fmla="*/ 126748 w 7256077"/>
              <a:gd name="connsiteY49" fmla="*/ 2181885 h 3331675"/>
              <a:gd name="connsiteX50" fmla="*/ 153908 w 7256077"/>
              <a:gd name="connsiteY50" fmla="*/ 2199992 h 3331675"/>
              <a:gd name="connsiteX51" fmla="*/ 181069 w 7256077"/>
              <a:gd name="connsiteY51" fmla="*/ 2227152 h 3331675"/>
              <a:gd name="connsiteX52" fmla="*/ 226336 w 7256077"/>
              <a:gd name="connsiteY52" fmla="*/ 2263366 h 3331675"/>
              <a:gd name="connsiteX53" fmla="*/ 280657 w 7256077"/>
              <a:gd name="connsiteY53" fmla="*/ 2299580 h 3331675"/>
              <a:gd name="connsiteX54" fmla="*/ 371192 w 7256077"/>
              <a:gd name="connsiteY54" fmla="*/ 2353901 h 3331675"/>
              <a:gd name="connsiteX55" fmla="*/ 398352 w 7256077"/>
              <a:gd name="connsiteY55" fmla="*/ 2372008 h 3331675"/>
              <a:gd name="connsiteX56" fmla="*/ 452673 w 7256077"/>
              <a:gd name="connsiteY56" fmla="*/ 2390114 h 3331675"/>
              <a:gd name="connsiteX57" fmla="*/ 479833 w 7256077"/>
              <a:gd name="connsiteY57" fmla="*/ 2408221 h 3331675"/>
              <a:gd name="connsiteX58" fmla="*/ 543208 w 7256077"/>
              <a:gd name="connsiteY58" fmla="*/ 2426328 h 3331675"/>
              <a:gd name="connsiteX59" fmla="*/ 615635 w 7256077"/>
              <a:gd name="connsiteY59" fmla="*/ 2444435 h 3331675"/>
              <a:gd name="connsiteX60" fmla="*/ 651849 w 7256077"/>
              <a:gd name="connsiteY60" fmla="*/ 2462542 h 3331675"/>
              <a:gd name="connsiteX61" fmla="*/ 688063 w 7256077"/>
              <a:gd name="connsiteY61" fmla="*/ 2471596 h 3331675"/>
              <a:gd name="connsiteX62" fmla="*/ 715223 w 7256077"/>
              <a:gd name="connsiteY62" fmla="*/ 2480649 h 3331675"/>
              <a:gd name="connsiteX63" fmla="*/ 814811 w 7256077"/>
              <a:gd name="connsiteY63" fmla="*/ 2507810 h 3331675"/>
              <a:gd name="connsiteX64" fmla="*/ 841972 w 7256077"/>
              <a:gd name="connsiteY64" fmla="*/ 2525916 h 3331675"/>
              <a:gd name="connsiteX65" fmla="*/ 896293 w 7256077"/>
              <a:gd name="connsiteY65" fmla="*/ 2544023 h 3331675"/>
              <a:gd name="connsiteX66" fmla="*/ 923453 w 7256077"/>
              <a:gd name="connsiteY66" fmla="*/ 2562130 h 3331675"/>
              <a:gd name="connsiteX67" fmla="*/ 950613 w 7256077"/>
              <a:gd name="connsiteY67" fmla="*/ 2589291 h 3331675"/>
              <a:gd name="connsiteX68" fmla="*/ 1041148 w 7256077"/>
              <a:gd name="connsiteY68" fmla="*/ 2616451 h 3331675"/>
              <a:gd name="connsiteX69" fmla="*/ 1068308 w 7256077"/>
              <a:gd name="connsiteY69" fmla="*/ 2625505 h 3331675"/>
              <a:gd name="connsiteX70" fmla="*/ 1149790 w 7256077"/>
              <a:gd name="connsiteY70" fmla="*/ 2643612 h 3331675"/>
              <a:gd name="connsiteX71" fmla="*/ 1213164 w 7256077"/>
              <a:gd name="connsiteY71" fmla="*/ 2670772 h 3331675"/>
              <a:gd name="connsiteX72" fmla="*/ 1240324 w 7256077"/>
              <a:gd name="connsiteY72" fmla="*/ 2679825 h 3331675"/>
              <a:gd name="connsiteX73" fmla="*/ 1312752 w 7256077"/>
              <a:gd name="connsiteY73" fmla="*/ 2697932 h 3331675"/>
              <a:gd name="connsiteX74" fmla="*/ 1348966 w 7256077"/>
              <a:gd name="connsiteY74" fmla="*/ 2706986 h 3331675"/>
              <a:gd name="connsiteX75" fmla="*/ 1385180 w 7256077"/>
              <a:gd name="connsiteY75" fmla="*/ 2716039 h 3331675"/>
              <a:gd name="connsiteX76" fmla="*/ 1439501 w 7256077"/>
              <a:gd name="connsiteY76" fmla="*/ 2734146 h 3331675"/>
              <a:gd name="connsiteX77" fmla="*/ 1511928 w 7256077"/>
              <a:gd name="connsiteY77" fmla="*/ 2752253 h 3331675"/>
              <a:gd name="connsiteX78" fmla="*/ 1548142 w 7256077"/>
              <a:gd name="connsiteY78" fmla="*/ 2770360 h 3331675"/>
              <a:gd name="connsiteX79" fmla="*/ 1620570 w 7256077"/>
              <a:gd name="connsiteY79" fmla="*/ 2788467 h 3331675"/>
              <a:gd name="connsiteX80" fmla="*/ 1711105 w 7256077"/>
              <a:gd name="connsiteY80" fmla="*/ 2806574 h 3331675"/>
              <a:gd name="connsiteX81" fmla="*/ 1747318 w 7256077"/>
              <a:gd name="connsiteY81" fmla="*/ 2815627 h 3331675"/>
              <a:gd name="connsiteX82" fmla="*/ 1828800 w 7256077"/>
              <a:gd name="connsiteY82" fmla="*/ 2842788 h 3331675"/>
              <a:gd name="connsiteX83" fmla="*/ 1901227 w 7256077"/>
              <a:gd name="connsiteY83" fmla="*/ 2860895 h 3331675"/>
              <a:gd name="connsiteX84" fmla="*/ 1928388 w 7256077"/>
              <a:gd name="connsiteY84" fmla="*/ 2879002 h 3331675"/>
              <a:gd name="connsiteX85" fmla="*/ 1973655 w 7256077"/>
              <a:gd name="connsiteY85" fmla="*/ 2888055 h 3331675"/>
              <a:gd name="connsiteX86" fmla="*/ 2000815 w 7256077"/>
              <a:gd name="connsiteY86" fmla="*/ 2897109 h 3331675"/>
              <a:gd name="connsiteX87" fmla="*/ 2073243 w 7256077"/>
              <a:gd name="connsiteY87" fmla="*/ 2915215 h 3331675"/>
              <a:gd name="connsiteX88" fmla="*/ 2109457 w 7256077"/>
              <a:gd name="connsiteY88" fmla="*/ 2924269 h 3331675"/>
              <a:gd name="connsiteX89" fmla="*/ 2154724 w 7256077"/>
              <a:gd name="connsiteY89" fmla="*/ 2942376 h 3331675"/>
              <a:gd name="connsiteX90" fmla="*/ 2245259 w 7256077"/>
              <a:gd name="connsiteY90" fmla="*/ 2960483 h 3331675"/>
              <a:gd name="connsiteX91" fmla="*/ 2326740 w 7256077"/>
              <a:gd name="connsiteY91" fmla="*/ 2987643 h 3331675"/>
              <a:gd name="connsiteX92" fmla="*/ 2399168 w 7256077"/>
              <a:gd name="connsiteY92" fmla="*/ 3005750 h 3331675"/>
              <a:gd name="connsiteX93" fmla="*/ 2435382 w 7256077"/>
              <a:gd name="connsiteY93" fmla="*/ 3023857 h 3331675"/>
              <a:gd name="connsiteX94" fmla="*/ 2589291 w 7256077"/>
              <a:gd name="connsiteY94" fmla="*/ 3041964 h 3331675"/>
              <a:gd name="connsiteX95" fmla="*/ 2679825 w 7256077"/>
              <a:gd name="connsiteY95" fmla="*/ 3069124 h 3331675"/>
              <a:gd name="connsiteX96" fmla="*/ 2734146 w 7256077"/>
              <a:gd name="connsiteY96" fmla="*/ 3087231 h 3331675"/>
              <a:gd name="connsiteX97" fmla="*/ 2770360 w 7256077"/>
              <a:gd name="connsiteY97" fmla="*/ 3096285 h 3331675"/>
              <a:gd name="connsiteX98" fmla="*/ 2797520 w 7256077"/>
              <a:gd name="connsiteY98" fmla="*/ 3105338 h 3331675"/>
              <a:gd name="connsiteX99" fmla="*/ 2915215 w 7256077"/>
              <a:gd name="connsiteY99" fmla="*/ 3132499 h 3331675"/>
              <a:gd name="connsiteX100" fmla="*/ 2942376 w 7256077"/>
              <a:gd name="connsiteY100" fmla="*/ 3150606 h 3331675"/>
              <a:gd name="connsiteX101" fmla="*/ 3041964 w 7256077"/>
              <a:gd name="connsiteY101" fmla="*/ 3177766 h 3331675"/>
              <a:gd name="connsiteX102" fmla="*/ 3096285 w 7256077"/>
              <a:gd name="connsiteY102" fmla="*/ 3186819 h 3331675"/>
              <a:gd name="connsiteX103" fmla="*/ 3159659 w 7256077"/>
              <a:gd name="connsiteY103" fmla="*/ 3204926 h 3331675"/>
              <a:gd name="connsiteX104" fmla="*/ 3186819 w 7256077"/>
              <a:gd name="connsiteY104" fmla="*/ 3213980 h 3331675"/>
              <a:gd name="connsiteX105" fmla="*/ 3223033 w 7256077"/>
              <a:gd name="connsiteY105" fmla="*/ 3223033 h 3331675"/>
              <a:gd name="connsiteX106" fmla="*/ 3250194 w 7256077"/>
              <a:gd name="connsiteY106" fmla="*/ 3232087 h 3331675"/>
              <a:gd name="connsiteX107" fmla="*/ 3331675 w 7256077"/>
              <a:gd name="connsiteY107" fmla="*/ 3250194 h 3331675"/>
              <a:gd name="connsiteX108" fmla="*/ 3449370 w 7256077"/>
              <a:gd name="connsiteY108" fmla="*/ 3277354 h 3331675"/>
              <a:gd name="connsiteX109" fmla="*/ 3585172 w 7256077"/>
              <a:gd name="connsiteY109" fmla="*/ 3295461 h 3331675"/>
              <a:gd name="connsiteX110" fmla="*/ 3675707 w 7256077"/>
              <a:gd name="connsiteY110" fmla="*/ 3304514 h 3331675"/>
              <a:gd name="connsiteX111" fmla="*/ 3748134 w 7256077"/>
              <a:gd name="connsiteY111" fmla="*/ 3313568 h 3331675"/>
              <a:gd name="connsiteX112" fmla="*/ 4662534 w 7256077"/>
              <a:gd name="connsiteY112" fmla="*/ 3322621 h 3331675"/>
              <a:gd name="connsiteX113" fmla="*/ 6083928 w 7256077"/>
              <a:gd name="connsiteY113" fmla="*/ 3331675 h 3331675"/>
              <a:gd name="connsiteX114" fmla="*/ 6400800 w 7256077"/>
              <a:gd name="connsiteY114" fmla="*/ 3322621 h 3331675"/>
              <a:gd name="connsiteX115" fmla="*/ 6554708 w 7256077"/>
              <a:gd name="connsiteY115" fmla="*/ 3313568 h 3331675"/>
              <a:gd name="connsiteX116" fmla="*/ 6808206 w 7256077"/>
              <a:gd name="connsiteY116" fmla="*/ 3304514 h 3331675"/>
              <a:gd name="connsiteX117" fmla="*/ 7066229 w 7256077"/>
              <a:gd name="connsiteY117" fmla="*/ 3213980 h 3331675"/>
              <a:gd name="connsiteX118" fmla="*/ 7197505 w 7256077"/>
              <a:gd name="connsiteY118" fmla="*/ 3023857 h 3331675"/>
              <a:gd name="connsiteX119" fmla="*/ 7215611 w 7256077"/>
              <a:gd name="connsiteY119" fmla="*/ 2915215 h 3331675"/>
              <a:gd name="connsiteX120" fmla="*/ 7233718 w 7256077"/>
              <a:gd name="connsiteY120" fmla="*/ 2815627 h 3331675"/>
              <a:gd name="connsiteX121" fmla="*/ 7242772 w 7256077"/>
              <a:gd name="connsiteY121" fmla="*/ 2480649 h 3331675"/>
              <a:gd name="connsiteX122" fmla="*/ 7255458 w 7256077"/>
              <a:gd name="connsiteY122" fmla="*/ 1330520 h 3331675"/>
              <a:gd name="connsiteX123" fmla="*/ 7221543 w 7256077"/>
              <a:gd name="connsiteY123" fmla="*/ 449236 h 3331675"/>
              <a:gd name="connsiteX0" fmla="*/ 7212688 w 7247222"/>
              <a:gd name="connsiteY0" fmla="*/ 449236 h 3331675"/>
              <a:gd name="connsiteX1" fmla="*/ 7110243 w 7247222"/>
              <a:gd name="connsiteY1" fmla="*/ 291164 h 3331675"/>
              <a:gd name="connsiteX2" fmla="*/ 7061901 w 7247222"/>
              <a:gd name="connsiteY2" fmla="*/ 280657 h 3331675"/>
              <a:gd name="connsiteX3" fmla="*/ 6871778 w 7247222"/>
              <a:gd name="connsiteY3" fmla="*/ 262550 h 3331675"/>
              <a:gd name="connsiteX4" fmla="*/ 6808404 w 7247222"/>
              <a:gd name="connsiteY4" fmla="*/ 253497 h 3331675"/>
              <a:gd name="connsiteX5" fmla="*/ 6681655 w 7247222"/>
              <a:gd name="connsiteY5" fmla="*/ 244443 h 3331675"/>
              <a:gd name="connsiteX6" fmla="*/ 6618281 w 7247222"/>
              <a:gd name="connsiteY6" fmla="*/ 235390 h 3331675"/>
              <a:gd name="connsiteX7" fmla="*/ 6536800 w 7247222"/>
              <a:gd name="connsiteY7" fmla="*/ 226336 h 3331675"/>
              <a:gd name="connsiteX8" fmla="*/ 6428158 w 7247222"/>
              <a:gd name="connsiteY8" fmla="*/ 208229 h 3331675"/>
              <a:gd name="connsiteX9" fmla="*/ 5875897 w 7247222"/>
              <a:gd name="connsiteY9" fmla="*/ 144855 h 3331675"/>
              <a:gd name="connsiteX10" fmla="*/ 5559026 w 7247222"/>
              <a:gd name="connsiteY10" fmla="*/ 99588 h 3331675"/>
              <a:gd name="connsiteX11" fmla="*/ 4282487 w 7247222"/>
              <a:gd name="connsiteY11" fmla="*/ 90534 h 3331675"/>
              <a:gd name="connsiteX12" fmla="*/ 4146685 w 7247222"/>
              <a:gd name="connsiteY12" fmla="*/ 72427 h 3331675"/>
              <a:gd name="connsiteX13" fmla="*/ 4019937 w 7247222"/>
              <a:gd name="connsiteY13" fmla="*/ 63374 h 3331675"/>
              <a:gd name="connsiteX14" fmla="*/ 3866028 w 7247222"/>
              <a:gd name="connsiteY14" fmla="*/ 45267 h 3331675"/>
              <a:gd name="connsiteX15" fmla="*/ 1973853 w 7247222"/>
              <a:gd name="connsiteY15" fmla="*/ 36214 h 3331675"/>
              <a:gd name="connsiteX16" fmla="*/ 1765624 w 7247222"/>
              <a:gd name="connsiteY16" fmla="*/ 9053 h 3331675"/>
              <a:gd name="connsiteX17" fmla="*/ 1638875 w 7247222"/>
              <a:gd name="connsiteY17" fmla="*/ 0 h 3331675"/>
              <a:gd name="connsiteX18" fmla="*/ 1168095 w 7247222"/>
              <a:gd name="connsiteY18" fmla="*/ 9053 h 3331675"/>
              <a:gd name="connsiteX19" fmla="*/ 1095667 w 7247222"/>
              <a:gd name="connsiteY19" fmla="*/ 27160 h 3331675"/>
              <a:gd name="connsiteX20" fmla="*/ 987026 w 7247222"/>
              <a:gd name="connsiteY20" fmla="*/ 45267 h 3331675"/>
              <a:gd name="connsiteX21" fmla="*/ 733529 w 7247222"/>
              <a:gd name="connsiteY21" fmla="*/ 63374 h 3331675"/>
              <a:gd name="connsiteX22" fmla="*/ 633941 w 7247222"/>
              <a:gd name="connsiteY22" fmla="*/ 81481 h 3331675"/>
              <a:gd name="connsiteX23" fmla="*/ 588673 w 7247222"/>
              <a:gd name="connsiteY23" fmla="*/ 90534 h 3331675"/>
              <a:gd name="connsiteX24" fmla="*/ 552459 w 7247222"/>
              <a:gd name="connsiteY24" fmla="*/ 99588 h 3331675"/>
              <a:gd name="connsiteX25" fmla="*/ 498139 w 7247222"/>
              <a:gd name="connsiteY25" fmla="*/ 108641 h 3331675"/>
              <a:gd name="connsiteX26" fmla="*/ 416657 w 7247222"/>
              <a:gd name="connsiteY26" fmla="*/ 135802 h 3331675"/>
              <a:gd name="connsiteX27" fmla="*/ 389497 w 7247222"/>
              <a:gd name="connsiteY27" fmla="*/ 144855 h 3331675"/>
              <a:gd name="connsiteX28" fmla="*/ 362337 w 7247222"/>
              <a:gd name="connsiteY28" fmla="*/ 153909 h 3331675"/>
              <a:gd name="connsiteX29" fmla="*/ 298962 w 7247222"/>
              <a:gd name="connsiteY29" fmla="*/ 172015 h 3331675"/>
              <a:gd name="connsiteX30" fmla="*/ 208428 w 7247222"/>
              <a:gd name="connsiteY30" fmla="*/ 226336 h 3331675"/>
              <a:gd name="connsiteX31" fmla="*/ 181267 w 7247222"/>
              <a:gd name="connsiteY31" fmla="*/ 244443 h 3331675"/>
              <a:gd name="connsiteX32" fmla="*/ 145053 w 7247222"/>
              <a:gd name="connsiteY32" fmla="*/ 298764 h 3331675"/>
              <a:gd name="connsiteX33" fmla="*/ 126947 w 7247222"/>
              <a:gd name="connsiteY33" fmla="*/ 325924 h 3331675"/>
              <a:gd name="connsiteX34" fmla="*/ 99786 w 7247222"/>
              <a:gd name="connsiteY34" fmla="*/ 380245 h 3331675"/>
              <a:gd name="connsiteX35" fmla="*/ 90733 w 7247222"/>
              <a:gd name="connsiteY35" fmla="*/ 796705 h 3331675"/>
              <a:gd name="connsiteX36" fmla="*/ 63572 w 7247222"/>
              <a:gd name="connsiteY36" fmla="*/ 878186 h 3331675"/>
              <a:gd name="connsiteX37" fmla="*/ 45465 w 7247222"/>
              <a:gd name="connsiteY37" fmla="*/ 932507 h 3331675"/>
              <a:gd name="connsiteX38" fmla="*/ 36412 w 7247222"/>
              <a:gd name="connsiteY38" fmla="*/ 959667 h 3331675"/>
              <a:gd name="connsiteX39" fmla="*/ 18305 w 7247222"/>
              <a:gd name="connsiteY39" fmla="*/ 1023041 h 3331675"/>
              <a:gd name="connsiteX40" fmla="*/ 9252 w 7247222"/>
              <a:gd name="connsiteY40" fmla="*/ 1095469 h 3331675"/>
              <a:gd name="connsiteX41" fmla="*/ 198 w 7247222"/>
              <a:gd name="connsiteY41" fmla="*/ 1638677 h 3331675"/>
              <a:gd name="connsiteX42" fmla="*/ 18305 w 7247222"/>
              <a:gd name="connsiteY42" fmla="*/ 1801639 h 3331675"/>
              <a:gd name="connsiteX43" fmla="*/ 27358 w 7247222"/>
              <a:gd name="connsiteY43" fmla="*/ 1955548 h 3331675"/>
              <a:gd name="connsiteX44" fmla="*/ 36412 w 7247222"/>
              <a:gd name="connsiteY44" fmla="*/ 1982709 h 3331675"/>
              <a:gd name="connsiteX45" fmla="*/ 45465 w 7247222"/>
              <a:gd name="connsiteY45" fmla="*/ 2046083 h 3331675"/>
              <a:gd name="connsiteX46" fmla="*/ 90733 w 7247222"/>
              <a:gd name="connsiteY46" fmla="*/ 2127564 h 3331675"/>
              <a:gd name="connsiteX47" fmla="*/ 108840 w 7247222"/>
              <a:gd name="connsiteY47" fmla="*/ 2154724 h 3331675"/>
              <a:gd name="connsiteX48" fmla="*/ 117893 w 7247222"/>
              <a:gd name="connsiteY48" fmla="*/ 2181885 h 3331675"/>
              <a:gd name="connsiteX49" fmla="*/ 145053 w 7247222"/>
              <a:gd name="connsiteY49" fmla="*/ 2199992 h 3331675"/>
              <a:gd name="connsiteX50" fmla="*/ 172214 w 7247222"/>
              <a:gd name="connsiteY50" fmla="*/ 2227152 h 3331675"/>
              <a:gd name="connsiteX51" fmla="*/ 217481 w 7247222"/>
              <a:gd name="connsiteY51" fmla="*/ 2263366 h 3331675"/>
              <a:gd name="connsiteX52" fmla="*/ 271802 w 7247222"/>
              <a:gd name="connsiteY52" fmla="*/ 2299580 h 3331675"/>
              <a:gd name="connsiteX53" fmla="*/ 362337 w 7247222"/>
              <a:gd name="connsiteY53" fmla="*/ 2353901 h 3331675"/>
              <a:gd name="connsiteX54" fmla="*/ 389497 w 7247222"/>
              <a:gd name="connsiteY54" fmla="*/ 2372008 h 3331675"/>
              <a:gd name="connsiteX55" fmla="*/ 443818 w 7247222"/>
              <a:gd name="connsiteY55" fmla="*/ 2390114 h 3331675"/>
              <a:gd name="connsiteX56" fmla="*/ 470978 w 7247222"/>
              <a:gd name="connsiteY56" fmla="*/ 2408221 h 3331675"/>
              <a:gd name="connsiteX57" fmla="*/ 534353 w 7247222"/>
              <a:gd name="connsiteY57" fmla="*/ 2426328 h 3331675"/>
              <a:gd name="connsiteX58" fmla="*/ 606780 w 7247222"/>
              <a:gd name="connsiteY58" fmla="*/ 2444435 h 3331675"/>
              <a:gd name="connsiteX59" fmla="*/ 642994 w 7247222"/>
              <a:gd name="connsiteY59" fmla="*/ 2462542 h 3331675"/>
              <a:gd name="connsiteX60" fmla="*/ 679208 w 7247222"/>
              <a:gd name="connsiteY60" fmla="*/ 2471596 h 3331675"/>
              <a:gd name="connsiteX61" fmla="*/ 706368 w 7247222"/>
              <a:gd name="connsiteY61" fmla="*/ 2480649 h 3331675"/>
              <a:gd name="connsiteX62" fmla="*/ 805956 w 7247222"/>
              <a:gd name="connsiteY62" fmla="*/ 2507810 h 3331675"/>
              <a:gd name="connsiteX63" fmla="*/ 833117 w 7247222"/>
              <a:gd name="connsiteY63" fmla="*/ 2525916 h 3331675"/>
              <a:gd name="connsiteX64" fmla="*/ 887438 w 7247222"/>
              <a:gd name="connsiteY64" fmla="*/ 2544023 h 3331675"/>
              <a:gd name="connsiteX65" fmla="*/ 914598 w 7247222"/>
              <a:gd name="connsiteY65" fmla="*/ 2562130 h 3331675"/>
              <a:gd name="connsiteX66" fmla="*/ 941758 w 7247222"/>
              <a:gd name="connsiteY66" fmla="*/ 2589291 h 3331675"/>
              <a:gd name="connsiteX67" fmla="*/ 1032293 w 7247222"/>
              <a:gd name="connsiteY67" fmla="*/ 2616451 h 3331675"/>
              <a:gd name="connsiteX68" fmla="*/ 1059453 w 7247222"/>
              <a:gd name="connsiteY68" fmla="*/ 2625505 h 3331675"/>
              <a:gd name="connsiteX69" fmla="*/ 1140935 w 7247222"/>
              <a:gd name="connsiteY69" fmla="*/ 2643612 h 3331675"/>
              <a:gd name="connsiteX70" fmla="*/ 1204309 w 7247222"/>
              <a:gd name="connsiteY70" fmla="*/ 2670772 h 3331675"/>
              <a:gd name="connsiteX71" fmla="*/ 1231469 w 7247222"/>
              <a:gd name="connsiteY71" fmla="*/ 2679825 h 3331675"/>
              <a:gd name="connsiteX72" fmla="*/ 1303897 w 7247222"/>
              <a:gd name="connsiteY72" fmla="*/ 2697932 h 3331675"/>
              <a:gd name="connsiteX73" fmla="*/ 1340111 w 7247222"/>
              <a:gd name="connsiteY73" fmla="*/ 2706986 h 3331675"/>
              <a:gd name="connsiteX74" fmla="*/ 1376325 w 7247222"/>
              <a:gd name="connsiteY74" fmla="*/ 2716039 h 3331675"/>
              <a:gd name="connsiteX75" fmla="*/ 1430646 w 7247222"/>
              <a:gd name="connsiteY75" fmla="*/ 2734146 h 3331675"/>
              <a:gd name="connsiteX76" fmla="*/ 1503073 w 7247222"/>
              <a:gd name="connsiteY76" fmla="*/ 2752253 h 3331675"/>
              <a:gd name="connsiteX77" fmla="*/ 1539287 w 7247222"/>
              <a:gd name="connsiteY77" fmla="*/ 2770360 h 3331675"/>
              <a:gd name="connsiteX78" fmla="*/ 1611715 w 7247222"/>
              <a:gd name="connsiteY78" fmla="*/ 2788467 h 3331675"/>
              <a:gd name="connsiteX79" fmla="*/ 1702250 w 7247222"/>
              <a:gd name="connsiteY79" fmla="*/ 2806574 h 3331675"/>
              <a:gd name="connsiteX80" fmla="*/ 1738463 w 7247222"/>
              <a:gd name="connsiteY80" fmla="*/ 2815627 h 3331675"/>
              <a:gd name="connsiteX81" fmla="*/ 1819945 w 7247222"/>
              <a:gd name="connsiteY81" fmla="*/ 2842788 h 3331675"/>
              <a:gd name="connsiteX82" fmla="*/ 1892372 w 7247222"/>
              <a:gd name="connsiteY82" fmla="*/ 2860895 h 3331675"/>
              <a:gd name="connsiteX83" fmla="*/ 1919533 w 7247222"/>
              <a:gd name="connsiteY83" fmla="*/ 2879002 h 3331675"/>
              <a:gd name="connsiteX84" fmla="*/ 1964800 w 7247222"/>
              <a:gd name="connsiteY84" fmla="*/ 2888055 h 3331675"/>
              <a:gd name="connsiteX85" fmla="*/ 1991960 w 7247222"/>
              <a:gd name="connsiteY85" fmla="*/ 2897109 h 3331675"/>
              <a:gd name="connsiteX86" fmla="*/ 2064388 w 7247222"/>
              <a:gd name="connsiteY86" fmla="*/ 2915215 h 3331675"/>
              <a:gd name="connsiteX87" fmla="*/ 2100602 w 7247222"/>
              <a:gd name="connsiteY87" fmla="*/ 2924269 h 3331675"/>
              <a:gd name="connsiteX88" fmla="*/ 2145869 w 7247222"/>
              <a:gd name="connsiteY88" fmla="*/ 2942376 h 3331675"/>
              <a:gd name="connsiteX89" fmla="*/ 2236404 w 7247222"/>
              <a:gd name="connsiteY89" fmla="*/ 2960483 h 3331675"/>
              <a:gd name="connsiteX90" fmla="*/ 2317885 w 7247222"/>
              <a:gd name="connsiteY90" fmla="*/ 2987643 h 3331675"/>
              <a:gd name="connsiteX91" fmla="*/ 2390313 w 7247222"/>
              <a:gd name="connsiteY91" fmla="*/ 3005750 h 3331675"/>
              <a:gd name="connsiteX92" fmla="*/ 2426527 w 7247222"/>
              <a:gd name="connsiteY92" fmla="*/ 3023857 h 3331675"/>
              <a:gd name="connsiteX93" fmla="*/ 2580436 w 7247222"/>
              <a:gd name="connsiteY93" fmla="*/ 3041964 h 3331675"/>
              <a:gd name="connsiteX94" fmla="*/ 2670970 w 7247222"/>
              <a:gd name="connsiteY94" fmla="*/ 3069124 h 3331675"/>
              <a:gd name="connsiteX95" fmla="*/ 2725291 w 7247222"/>
              <a:gd name="connsiteY95" fmla="*/ 3087231 h 3331675"/>
              <a:gd name="connsiteX96" fmla="*/ 2761505 w 7247222"/>
              <a:gd name="connsiteY96" fmla="*/ 3096285 h 3331675"/>
              <a:gd name="connsiteX97" fmla="*/ 2788665 w 7247222"/>
              <a:gd name="connsiteY97" fmla="*/ 3105338 h 3331675"/>
              <a:gd name="connsiteX98" fmla="*/ 2906360 w 7247222"/>
              <a:gd name="connsiteY98" fmla="*/ 3132499 h 3331675"/>
              <a:gd name="connsiteX99" fmla="*/ 2933521 w 7247222"/>
              <a:gd name="connsiteY99" fmla="*/ 3150606 h 3331675"/>
              <a:gd name="connsiteX100" fmla="*/ 3033109 w 7247222"/>
              <a:gd name="connsiteY100" fmla="*/ 3177766 h 3331675"/>
              <a:gd name="connsiteX101" fmla="*/ 3087430 w 7247222"/>
              <a:gd name="connsiteY101" fmla="*/ 3186819 h 3331675"/>
              <a:gd name="connsiteX102" fmla="*/ 3150804 w 7247222"/>
              <a:gd name="connsiteY102" fmla="*/ 3204926 h 3331675"/>
              <a:gd name="connsiteX103" fmla="*/ 3177964 w 7247222"/>
              <a:gd name="connsiteY103" fmla="*/ 3213980 h 3331675"/>
              <a:gd name="connsiteX104" fmla="*/ 3214178 w 7247222"/>
              <a:gd name="connsiteY104" fmla="*/ 3223033 h 3331675"/>
              <a:gd name="connsiteX105" fmla="*/ 3241339 w 7247222"/>
              <a:gd name="connsiteY105" fmla="*/ 3232087 h 3331675"/>
              <a:gd name="connsiteX106" fmla="*/ 3322820 w 7247222"/>
              <a:gd name="connsiteY106" fmla="*/ 3250194 h 3331675"/>
              <a:gd name="connsiteX107" fmla="*/ 3440515 w 7247222"/>
              <a:gd name="connsiteY107" fmla="*/ 3277354 h 3331675"/>
              <a:gd name="connsiteX108" fmla="*/ 3576317 w 7247222"/>
              <a:gd name="connsiteY108" fmla="*/ 3295461 h 3331675"/>
              <a:gd name="connsiteX109" fmla="*/ 3666852 w 7247222"/>
              <a:gd name="connsiteY109" fmla="*/ 3304514 h 3331675"/>
              <a:gd name="connsiteX110" fmla="*/ 3739279 w 7247222"/>
              <a:gd name="connsiteY110" fmla="*/ 3313568 h 3331675"/>
              <a:gd name="connsiteX111" fmla="*/ 4653679 w 7247222"/>
              <a:gd name="connsiteY111" fmla="*/ 3322621 h 3331675"/>
              <a:gd name="connsiteX112" fmla="*/ 6075073 w 7247222"/>
              <a:gd name="connsiteY112" fmla="*/ 3331675 h 3331675"/>
              <a:gd name="connsiteX113" fmla="*/ 6391945 w 7247222"/>
              <a:gd name="connsiteY113" fmla="*/ 3322621 h 3331675"/>
              <a:gd name="connsiteX114" fmla="*/ 6545853 w 7247222"/>
              <a:gd name="connsiteY114" fmla="*/ 3313568 h 3331675"/>
              <a:gd name="connsiteX115" fmla="*/ 6799351 w 7247222"/>
              <a:gd name="connsiteY115" fmla="*/ 3304514 h 3331675"/>
              <a:gd name="connsiteX116" fmla="*/ 7057374 w 7247222"/>
              <a:gd name="connsiteY116" fmla="*/ 3213980 h 3331675"/>
              <a:gd name="connsiteX117" fmla="*/ 7188650 w 7247222"/>
              <a:gd name="connsiteY117" fmla="*/ 3023857 h 3331675"/>
              <a:gd name="connsiteX118" fmla="*/ 7206756 w 7247222"/>
              <a:gd name="connsiteY118" fmla="*/ 2915215 h 3331675"/>
              <a:gd name="connsiteX119" fmla="*/ 7224863 w 7247222"/>
              <a:gd name="connsiteY119" fmla="*/ 2815627 h 3331675"/>
              <a:gd name="connsiteX120" fmla="*/ 7233917 w 7247222"/>
              <a:gd name="connsiteY120" fmla="*/ 2480649 h 3331675"/>
              <a:gd name="connsiteX121" fmla="*/ 7246603 w 7247222"/>
              <a:gd name="connsiteY121" fmla="*/ 1330520 h 3331675"/>
              <a:gd name="connsiteX122" fmla="*/ 7212688 w 7247222"/>
              <a:gd name="connsiteY122" fmla="*/ 449236 h 3331675"/>
              <a:gd name="connsiteX0" fmla="*/ 7203436 w 7237970"/>
              <a:gd name="connsiteY0" fmla="*/ 449236 h 3331675"/>
              <a:gd name="connsiteX1" fmla="*/ 7100991 w 7237970"/>
              <a:gd name="connsiteY1" fmla="*/ 291164 h 3331675"/>
              <a:gd name="connsiteX2" fmla="*/ 7052649 w 7237970"/>
              <a:gd name="connsiteY2" fmla="*/ 280657 h 3331675"/>
              <a:gd name="connsiteX3" fmla="*/ 6862526 w 7237970"/>
              <a:gd name="connsiteY3" fmla="*/ 262550 h 3331675"/>
              <a:gd name="connsiteX4" fmla="*/ 6799152 w 7237970"/>
              <a:gd name="connsiteY4" fmla="*/ 253497 h 3331675"/>
              <a:gd name="connsiteX5" fmla="*/ 6672403 w 7237970"/>
              <a:gd name="connsiteY5" fmla="*/ 244443 h 3331675"/>
              <a:gd name="connsiteX6" fmla="*/ 6609029 w 7237970"/>
              <a:gd name="connsiteY6" fmla="*/ 235390 h 3331675"/>
              <a:gd name="connsiteX7" fmla="*/ 6527548 w 7237970"/>
              <a:gd name="connsiteY7" fmla="*/ 226336 h 3331675"/>
              <a:gd name="connsiteX8" fmla="*/ 6418906 w 7237970"/>
              <a:gd name="connsiteY8" fmla="*/ 208229 h 3331675"/>
              <a:gd name="connsiteX9" fmla="*/ 5866645 w 7237970"/>
              <a:gd name="connsiteY9" fmla="*/ 144855 h 3331675"/>
              <a:gd name="connsiteX10" fmla="*/ 5549774 w 7237970"/>
              <a:gd name="connsiteY10" fmla="*/ 99588 h 3331675"/>
              <a:gd name="connsiteX11" fmla="*/ 4273235 w 7237970"/>
              <a:gd name="connsiteY11" fmla="*/ 90534 h 3331675"/>
              <a:gd name="connsiteX12" fmla="*/ 4137433 w 7237970"/>
              <a:gd name="connsiteY12" fmla="*/ 72427 h 3331675"/>
              <a:gd name="connsiteX13" fmla="*/ 4010685 w 7237970"/>
              <a:gd name="connsiteY13" fmla="*/ 63374 h 3331675"/>
              <a:gd name="connsiteX14" fmla="*/ 3856776 w 7237970"/>
              <a:gd name="connsiteY14" fmla="*/ 45267 h 3331675"/>
              <a:gd name="connsiteX15" fmla="*/ 1964601 w 7237970"/>
              <a:gd name="connsiteY15" fmla="*/ 36214 h 3331675"/>
              <a:gd name="connsiteX16" fmla="*/ 1756372 w 7237970"/>
              <a:gd name="connsiteY16" fmla="*/ 9053 h 3331675"/>
              <a:gd name="connsiteX17" fmla="*/ 1629623 w 7237970"/>
              <a:gd name="connsiteY17" fmla="*/ 0 h 3331675"/>
              <a:gd name="connsiteX18" fmla="*/ 1158843 w 7237970"/>
              <a:gd name="connsiteY18" fmla="*/ 9053 h 3331675"/>
              <a:gd name="connsiteX19" fmla="*/ 1086415 w 7237970"/>
              <a:gd name="connsiteY19" fmla="*/ 27160 h 3331675"/>
              <a:gd name="connsiteX20" fmla="*/ 977774 w 7237970"/>
              <a:gd name="connsiteY20" fmla="*/ 45267 h 3331675"/>
              <a:gd name="connsiteX21" fmla="*/ 724277 w 7237970"/>
              <a:gd name="connsiteY21" fmla="*/ 63374 h 3331675"/>
              <a:gd name="connsiteX22" fmla="*/ 624689 w 7237970"/>
              <a:gd name="connsiteY22" fmla="*/ 81481 h 3331675"/>
              <a:gd name="connsiteX23" fmla="*/ 579421 w 7237970"/>
              <a:gd name="connsiteY23" fmla="*/ 90534 h 3331675"/>
              <a:gd name="connsiteX24" fmla="*/ 543207 w 7237970"/>
              <a:gd name="connsiteY24" fmla="*/ 99588 h 3331675"/>
              <a:gd name="connsiteX25" fmla="*/ 488887 w 7237970"/>
              <a:gd name="connsiteY25" fmla="*/ 108641 h 3331675"/>
              <a:gd name="connsiteX26" fmla="*/ 407405 w 7237970"/>
              <a:gd name="connsiteY26" fmla="*/ 135802 h 3331675"/>
              <a:gd name="connsiteX27" fmla="*/ 380245 w 7237970"/>
              <a:gd name="connsiteY27" fmla="*/ 144855 h 3331675"/>
              <a:gd name="connsiteX28" fmla="*/ 353085 w 7237970"/>
              <a:gd name="connsiteY28" fmla="*/ 153909 h 3331675"/>
              <a:gd name="connsiteX29" fmla="*/ 289710 w 7237970"/>
              <a:gd name="connsiteY29" fmla="*/ 172015 h 3331675"/>
              <a:gd name="connsiteX30" fmla="*/ 199176 w 7237970"/>
              <a:gd name="connsiteY30" fmla="*/ 226336 h 3331675"/>
              <a:gd name="connsiteX31" fmla="*/ 172015 w 7237970"/>
              <a:gd name="connsiteY31" fmla="*/ 244443 h 3331675"/>
              <a:gd name="connsiteX32" fmla="*/ 135801 w 7237970"/>
              <a:gd name="connsiteY32" fmla="*/ 298764 h 3331675"/>
              <a:gd name="connsiteX33" fmla="*/ 117695 w 7237970"/>
              <a:gd name="connsiteY33" fmla="*/ 325924 h 3331675"/>
              <a:gd name="connsiteX34" fmla="*/ 90534 w 7237970"/>
              <a:gd name="connsiteY34" fmla="*/ 380245 h 3331675"/>
              <a:gd name="connsiteX35" fmla="*/ 81481 w 7237970"/>
              <a:gd name="connsiteY35" fmla="*/ 796705 h 3331675"/>
              <a:gd name="connsiteX36" fmla="*/ 54320 w 7237970"/>
              <a:gd name="connsiteY36" fmla="*/ 878186 h 3331675"/>
              <a:gd name="connsiteX37" fmla="*/ 36213 w 7237970"/>
              <a:gd name="connsiteY37" fmla="*/ 932507 h 3331675"/>
              <a:gd name="connsiteX38" fmla="*/ 27160 w 7237970"/>
              <a:gd name="connsiteY38" fmla="*/ 959667 h 3331675"/>
              <a:gd name="connsiteX39" fmla="*/ 9053 w 7237970"/>
              <a:gd name="connsiteY39" fmla="*/ 1023041 h 3331675"/>
              <a:gd name="connsiteX40" fmla="*/ 0 w 7237970"/>
              <a:gd name="connsiteY40" fmla="*/ 1095469 h 3331675"/>
              <a:gd name="connsiteX41" fmla="*/ 9053 w 7237970"/>
              <a:gd name="connsiteY41" fmla="*/ 1801639 h 3331675"/>
              <a:gd name="connsiteX42" fmla="*/ 18106 w 7237970"/>
              <a:gd name="connsiteY42" fmla="*/ 1955548 h 3331675"/>
              <a:gd name="connsiteX43" fmla="*/ 27160 w 7237970"/>
              <a:gd name="connsiteY43" fmla="*/ 1982709 h 3331675"/>
              <a:gd name="connsiteX44" fmla="*/ 36213 w 7237970"/>
              <a:gd name="connsiteY44" fmla="*/ 2046083 h 3331675"/>
              <a:gd name="connsiteX45" fmla="*/ 81481 w 7237970"/>
              <a:gd name="connsiteY45" fmla="*/ 2127564 h 3331675"/>
              <a:gd name="connsiteX46" fmla="*/ 99588 w 7237970"/>
              <a:gd name="connsiteY46" fmla="*/ 2154724 h 3331675"/>
              <a:gd name="connsiteX47" fmla="*/ 108641 w 7237970"/>
              <a:gd name="connsiteY47" fmla="*/ 2181885 h 3331675"/>
              <a:gd name="connsiteX48" fmla="*/ 135801 w 7237970"/>
              <a:gd name="connsiteY48" fmla="*/ 2199992 h 3331675"/>
              <a:gd name="connsiteX49" fmla="*/ 162962 w 7237970"/>
              <a:gd name="connsiteY49" fmla="*/ 2227152 h 3331675"/>
              <a:gd name="connsiteX50" fmla="*/ 208229 w 7237970"/>
              <a:gd name="connsiteY50" fmla="*/ 2263366 h 3331675"/>
              <a:gd name="connsiteX51" fmla="*/ 262550 w 7237970"/>
              <a:gd name="connsiteY51" fmla="*/ 2299580 h 3331675"/>
              <a:gd name="connsiteX52" fmla="*/ 353085 w 7237970"/>
              <a:gd name="connsiteY52" fmla="*/ 2353901 h 3331675"/>
              <a:gd name="connsiteX53" fmla="*/ 380245 w 7237970"/>
              <a:gd name="connsiteY53" fmla="*/ 2372008 h 3331675"/>
              <a:gd name="connsiteX54" fmla="*/ 434566 w 7237970"/>
              <a:gd name="connsiteY54" fmla="*/ 2390114 h 3331675"/>
              <a:gd name="connsiteX55" fmla="*/ 461726 w 7237970"/>
              <a:gd name="connsiteY55" fmla="*/ 2408221 h 3331675"/>
              <a:gd name="connsiteX56" fmla="*/ 525101 w 7237970"/>
              <a:gd name="connsiteY56" fmla="*/ 2426328 h 3331675"/>
              <a:gd name="connsiteX57" fmla="*/ 597528 w 7237970"/>
              <a:gd name="connsiteY57" fmla="*/ 2444435 h 3331675"/>
              <a:gd name="connsiteX58" fmla="*/ 633742 w 7237970"/>
              <a:gd name="connsiteY58" fmla="*/ 2462542 h 3331675"/>
              <a:gd name="connsiteX59" fmla="*/ 669956 w 7237970"/>
              <a:gd name="connsiteY59" fmla="*/ 2471596 h 3331675"/>
              <a:gd name="connsiteX60" fmla="*/ 697116 w 7237970"/>
              <a:gd name="connsiteY60" fmla="*/ 2480649 h 3331675"/>
              <a:gd name="connsiteX61" fmla="*/ 796704 w 7237970"/>
              <a:gd name="connsiteY61" fmla="*/ 2507810 h 3331675"/>
              <a:gd name="connsiteX62" fmla="*/ 823865 w 7237970"/>
              <a:gd name="connsiteY62" fmla="*/ 2525916 h 3331675"/>
              <a:gd name="connsiteX63" fmla="*/ 878186 w 7237970"/>
              <a:gd name="connsiteY63" fmla="*/ 2544023 h 3331675"/>
              <a:gd name="connsiteX64" fmla="*/ 905346 w 7237970"/>
              <a:gd name="connsiteY64" fmla="*/ 2562130 h 3331675"/>
              <a:gd name="connsiteX65" fmla="*/ 932506 w 7237970"/>
              <a:gd name="connsiteY65" fmla="*/ 2589291 h 3331675"/>
              <a:gd name="connsiteX66" fmla="*/ 1023041 w 7237970"/>
              <a:gd name="connsiteY66" fmla="*/ 2616451 h 3331675"/>
              <a:gd name="connsiteX67" fmla="*/ 1050201 w 7237970"/>
              <a:gd name="connsiteY67" fmla="*/ 2625505 h 3331675"/>
              <a:gd name="connsiteX68" fmla="*/ 1131683 w 7237970"/>
              <a:gd name="connsiteY68" fmla="*/ 2643612 h 3331675"/>
              <a:gd name="connsiteX69" fmla="*/ 1195057 w 7237970"/>
              <a:gd name="connsiteY69" fmla="*/ 2670772 h 3331675"/>
              <a:gd name="connsiteX70" fmla="*/ 1222217 w 7237970"/>
              <a:gd name="connsiteY70" fmla="*/ 2679825 h 3331675"/>
              <a:gd name="connsiteX71" fmla="*/ 1294645 w 7237970"/>
              <a:gd name="connsiteY71" fmla="*/ 2697932 h 3331675"/>
              <a:gd name="connsiteX72" fmla="*/ 1330859 w 7237970"/>
              <a:gd name="connsiteY72" fmla="*/ 2706986 h 3331675"/>
              <a:gd name="connsiteX73" fmla="*/ 1367073 w 7237970"/>
              <a:gd name="connsiteY73" fmla="*/ 2716039 h 3331675"/>
              <a:gd name="connsiteX74" fmla="*/ 1421394 w 7237970"/>
              <a:gd name="connsiteY74" fmla="*/ 2734146 h 3331675"/>
              <a:gd name="connsiteX75" fmla="*/ 1493821 w 7237970"/>
              <a:gd name="connsiteY75" fmla="*/ 2752253 h 3331675"/>
              <a:gd name="connsiteX76" fmla="*/ 1530035 w 7237970"/>
              <a:gd name="connsiteY76" fmla="*/ 2770360 h 3331675"/>
              <a:gd name="connsiteX77" fmla="*/ 1602463 w 7237970"/>
              <a:gd name="connsiteY77" fmla="*/ 2788467 h 3331675"/>
              <a:gd name="connsiteX78" fmla="*/ 1692998 w 7237970"/>
              <a:gd name="connsiteY78" fmla="*/ 2806574 h 3331675"/>
              <a:gd name="connsiteX79" fmla="*/ 1729211 w 7237970"/>
              <a:gd name="connsiteY79" fmla="*/ 2815627 h 3331675"/>
              <a:gd name="connsiteX80" fmla="*/ 1810693 w 7237970"/>
              <a:gd name="connsiteY80" fmla="*/ 2842788 h 3331675"/>
              <a:gd name="connsiteX81" fmla="*/ 1883120 w 7237970"/>
              <a:gd name="connsiteY81" fmla="*/ 2860895 h 3331675"/>
              <a:gd name="connsiteX82" fmla="*/ 1910281 w 7237970"/>
              <a:gd name="connsiteY82" fmla="*/ 2879002 h 3331675"/>
              <a:gd name="connsiteX83" fmla="*/ 1955548 w 7237970"/>
              <a:gd name="connsiteY83" fmla="*/ 2888055 h 3331675"/>
              <a:gd name="connsiteX84" fmla="*/ 1982708 w 7237970"/>
              <a:gd name="connsiteY84" fmla="*/ 2897109 h 3331675"/>
              <a:gd name="connsiteX85" fmla="*/ 2055136 w 7237970"/>
              <a:gd name="connsiteY85" fmla="*/ 2915215 h 3331675"/>
              <a:gd name="connsiteX86" fmla="*/ 2091350 w 7237970"/>
              <a:gd name="connsiteY86" fmla="*/ 2924269 h 3331675"/>
              <a:gd name="connsiteX87" fmla="*/ 2136617 w 7237970"/>
              <a:gd name="connsiteY87" fmla="*/ 2942376 h 3331675"/>
              <a:gd name="connsiteX88" fmla="*/ 2227152 w 7237970"/>
              <a:gd name="connsiteY88" fmla="*/ 2960483 h 3331675"/>
              <a:gd name="connsiteX89" fmla="*/ 2308633 w 7237970"/>
              <a:gd name="connsiteY89" fmla="*/ 2987643 h 3331675"/>
              <a:gd name="connsiteX90" fmla="*/ 2381061 w 7237970"/>
              <a:gd name="connsiteY90" fmla="*/ 3005750 h 3331675"/>
              <a:gd name="connsiteX91" fmla="*/ 2417275 w 7237970"/>
              <a:gd name="connsiteY91" fmla="*/ 3023857 h 3331675"/>
              <a:gd name="connsiteX92" fmla="*/ 2571184 w 7237970"/>
              <a:gd name="connsiteY92" fmla="*/ 3041964 h 3331675"/>
              <a:gd name="connsiteX93" fmla="*/ 2661718 w 7237970"/>
              <a:gd name="connsiteY93" fmla="*/ 3069124 h 3331675"/>
              <a:gd name="connsiteX94" fmla="*/ 2716039 w 7237970"/>
              <a:gd name="connsiteY94" fmla="*/ 3087231 h 3331675"/>
              <a:gd name="connsiteX95" fmla="*/ 2752253 w 7237970"/>
              <a:gd name="connsiteY95" fmla="*/ 3096285 h 3331675"/>
              <a:gd name="connsiteX96" fmla="*/ 2779413 w 7237970"/>
              <a:gd name="connsiteY96" fmla="*/ 3105338 h 3331675"/>
              <a:gd name="connsiteX97" fmla="*/ 2897108 w 7237970"/>
              <a:gd name="connsiteY97" fmla="*/ 3132499 h 3331675"/>
              <a:gd name="connsiteX98" fmla="*/ 2924269 w 7237970"/>
              <a:gd name="connsiteY98" fmla="*/ 3150606 h 3331675"/>
              <a:gd name="connsiteX99" fmla="*/ 3023857 w 7237970"/>
              <a:gd name="connsiteY99" fmla="*/ 3177766 h 3331675"/>
              <a:gd name="connsiteX100" fmla="*/ 3078178 w 7237970"/>
              <a:gd name="connsiteY100" fmla="*/ 3186819 h 3331675"/>
              <a:gd name="connsiteX101" fmla="*/ 3141552 w 7237970"/>
              <a:gd name="connsiteY101" fmla="*/ 3204926 h 3331675"/>
              <a:gd name="connsiteX102" fmla="*/ 3168712 w 7237970"/>
              <a:gd name="connsiteY102" fmla="*/ 3213980 h 3331675"/>
              <a:gd name="connsiteX103" fmla="*/ 3204926 w 7237970"/>
              <a:gd name="connsiteY103" fmla="*/ 3223033 h 3331675"/>
              <a:gd name="connsiteX104" fmla="*/ 3232087 w 7237970"/>
              <a:gd name="connsiteY104" fmla="*/ 3232087 h 3331675"/>
              <a:gd name="connsiteX105" fmla="*/ 3313568 w 7237970"/>
              <a:gd name="connsiteY105" fmla="*/ 3250194 h 3331675"/>
              <a:gd name="connsiteX106" fmla="*/ 3431263 w 7237970"/>
              <a:gd name="connsiteY106" fmla="*/ 3277354 h 3331675"/>
              <a:gd name="connsiteX107" fmla="*/ 3567065 w 7237970"/>
              <a:gd name="connsiteY107" fmla="*/ 3295461 h 3331675"/>
              <a:gd name="connsiteX108" fmla="*/ 3657600 w 7237970"/>
              <a:gd name="connsiteY108" fmla="*/ 3304514 h 3331675"/>
              <a:gd name="connsiteX109" fmla="*/ 3730027 w 7237970"/>
              <a:gd name="connsiteY109" fmla="*/ 3313568 h 3331675"/>
              <a:gd name="connsiteX110" fmla="*/ 4644427 w 7237970"/>
              <a:gd name="connsiteY110" fmla="*/ 3322621 h 3331675"/>
              <a:gd name="connsiteX111" fmla="*/ 6065821 w 7237970"/>
              <a:gd name="connsiteY111" fmla="*/ 3331675 h 3331675"/>
              <a:gd name="connsiteX112" fmla="*/ 6382693 w 7237970"/>
              <a:gd name="connsiteY112" fmla="*/ 3322621 h 3331675"/>
              <a:gd name="connsiteX113" fmla="*/ 6536601 w 7237970"/>
              <a:gd name="connsiteY113" fmla="*/ 3313568 h 3331675"/>
              <a:gd name="connsiteX114" fmla="*/ 6790099 w 7237970"/>
              <a:gd name="connsiteY114" fmla="*/ 3304514 h 3331675"/>
              <a:gd name="connsiteX115" fmla="*/ 7048122 w 7237970"/>
              <a:gd name="connsiteY115" fmla="*/ 3213980 h 3331675"/>
              <a:gd name="connsiteX116" fmla="*/ 7179398 w 7237970"/>
              <a:gd name="connsiteY116" fmla="*/ 3023857 h 3331675"/>
              <a:gd name="connsiteX117" fmla="*/ 7197504 w 7237970"/>
              <a:gd name="connsiteY117" fmla="*/ 2915215 h 3331675"/>
              <a:gd name="connsiteX118" fmla="*/ 7215611 w 7237970"/>
              <a:gd name="connsiteY118" fmla="*/ 2815627 h 3331675"/>
              <a:gd name="connsiteX119" fmla="*/ 7224665 w 7237970"/>
              <a:gd name="connsiteY119" fmla="*/ 2480649 h 3331675"/>
              <a:gd name="connsiteX120" fmla="*/ 7237351 w 7237970"/>
              <a:gd name="connsiteY120" fmla="*/ 1330520 h 3331675"/>
              <a:gd name="connsiteX121" fmla="*/ 7203436 w 7237970"/>
              <a:gd name="connsiteY121" fmla="*/ 449236 h 3331675"/>
              <a:gd name="connsiteX0" fmla="*/ 7196126 w 7230660"/>
              <a:gd name="connsiteY0" fmla="*/ 449236 h 3331675"/>
              <a:gd name="connsiteX1" fmla="*/ 7093681 w 7230660"/>
              <a:gd name="connsiteY1" fmla="*/ 291164 h 3331675"/>
              <a:gd name="connsiteX2" fmla="*/ 7045339 w 7230660"/>
              <a:gd name="connsiteY2" fmla="*/ 280657 h 3331675"/>
              <a:gd name="connsiteX3" fmla="*/ 6855216 w 7230660"/>
              <a:gd name="connsiteY3" fmla="*/ 262550 h 3331675"/>
              <a:gd name="connsiteX4" fmla="*/ 6791842 w 7230660"/>
              <a:gd name="connsiteY4" fmla="*/ 253497 h 3331675"/>
              <a:gd name="connsiteX5" fmla="*/ 6665093 w 7230660"/>
              <a:gd name="connsiteY5" fmla="*/ 244443 h 3331675"/>
              <a:gd name="connsiteX6" fmla="*/ 6601719 w 7230660"/>
              <a:gd name="connsiteY6" fmla="*/ 235390 h 3331675"/>
              <a:gd name="connsiteX7" fmla="*/ 6520238 w 7230660"/>
              <a:gd name="connsiteY7" fmla="*/ 226336 h 3331675"/>
              <a:gd name="connsiteX8" fmla="*/ 6411596 w 7230660"/>
              <a:gd name="connsiteY8" fmla="*/ 208229 h 3331675"/>
              <a:gd name="connsiteX9" fmla="*/ 5859335 w 7230660"/>
              <a:gd name="connsiteY9" fmla="*/ 144855 h 3331675"/>
              <a:gd name="connsiteX10" fmla="*/ 5542464 w 7230660"/>
              <a:gd name="connsiteY10" fmla="*/ 99588 h 3331675"/>
              <a:gd name="connsiteX11" fmla="*/ 4265925 w 7230660"/>
              <a:gd name="connsiteY11" fmla="*/ 90534 h 3331675"/>
              <a:gd name="connsiteX12" fmla="*/ 4130123 w 7230660"/>
              <a:gd name="connsiteY12" fmla="*/ 72427 h 3331675"/>
              <a:gd name="connsiteX13" fmla="*/ 4003375 w 7230660"/>
              <a:gd name="connsiteY13" fmla="*/ 63374 h 3331675"/>
              <a:gd name="connsiteX14" fmla="*/ 3849466 w 7230660"/>
              <a:gd name="connsiteY14" fmla="*/ 45267 h 3331675"/>
              <a:gd name="connsiteX15" fmla="*/ 1957291 w 7230660"/>
              <a:gd name="connsiteY15" fmla="*/ 36214 h 3331675"/>
              <a:gd name="connsiteX16" fmla="*/ 1749062 w 7230660"/>
              <a:gd name="connsiteY16" fmla="*/ 9053 h 3331675"/>
              <a:gd name="connsiteX17" fmla="*/ 1622313 w 7230660"/>
              <a:gd name="connsiteY17" fmla="*/ 0 h 3331675"/>
              <a:gd name="connsiteX18" fmla="*/ 1151533 w 7230660"/>
              <a:gd name="connsiteY18" fmla="*/ 9053 h 3331675"/>
              <a:gd name="connsiteX19" fmla="*/ 1079105 w 7230660"/>
              <a:gd name="connsiteY19" fmla="*/ 27160 h 3331675"/>
              <a:gd name="connsiteX20" fmla="*/ 970464 w 7230660"/>
              <a:gd name="connsiteY20" fmla="*/ 45267 h 3331675"/>
              <a:gd name="connsiteX21" fmla="*/ 716967 w 7230660"/>
              <a:gd name="connsiteY21" fmla="*/ 63374 h 3331675"/>
              <a:gd name="connsiteX22" fmla="*/ 617379 w 7230660"/>
              <a:gd name="connsiteY22" fmla="*/ 81481 h 3331675"/>
              <a:gd name="connsiteX23" fmla="*/ 572111 w 7230660"/>
              <a:gd name="connsiteY23" fmla="*/ 90534 h 3331675"/>
              <a:gd name="connsiteX24" fmla="*/ 535897 w 7230660"/>
              <a:gd name="connsiteY24" fmla="*/ 99588 h 3331675"/>
              <a:gd name="connsiteX25" fmla="*/ 481577 w 7230660"/>
              <a:gd name="connsiteY25" fmla="*/ 108641 h 3331675"/>
              <a:gd name="connsiteX26" fmla="*/ 400095 w 7230660"/>
              <a:gd name="connsiteY26" fmla="*/ 135802 h 3331675"/>
              <a:gd name="connsiteX27" fmla="*/ 372935 w 7230660"/>
              <a:gd name="connsiteY27" fmla="*/ 144855 h 3331675"/>
              <a:gd name="connsiteX28" fmla="*/ 345775 w 7230660"/>
              <a:gd name="connsiteY28" fmla="*/ 153909 h 3331675"/>
              <a:gd name="connsiteX29" fmla="*/ 282400 w 7230660"/>
              <a:gd name="connsiteY29" fmla="*/ 172015 h 3331675"/>
              <a:gd name="connsiteX30" fmla="*/ 191866 w 7230660"/>
              <a:gd name="connsiteY30" fmla="*/ 226336 h 3331675"/>
              <a:gd name="connsiteX31" fmla="*/ 164705 w 7230660"/>
              <a:gd name="connsiteY31" fmla="*/ 244443 h 3331675"/>
              <a:gd name="connsiteX32" fmla="*/ 128491 w 7230660"/>
              <a:gd name="connsiteY32" fmla="*/ 298764 h 3331675"/>
              <a:gd name="connsiteX33" fmla="*/ 110385 w 7230660"/>
              <a:gd name="connsiteY33" fmla="*/ 325924 h 3331675"/>
              <a:gd name="connsiteX34" fmla="*/ 83224 w 7230660"/>
              <a:gd name="connsiteY34" fmla="*/ 380245 h 3331675"/>
              <a:gd name="connsiteX35" fmla="*/ 74171 w 7230660"/>
              <a:gd name="connsiteY35" fmla="*/ 796705 h 3331675"/>
              <a:gd name="connsiteX36" fmla="*/ 47010 w 7230660"/>
              <a:gd name="connsiteY36" fmla="*/ 878186 h 3331675"/>
              <a:gd name="connsiteX37" fmla="*/ 28903 w 7230660"/>
              <a:gd name="connsiteY37" fmla="*/ 932507 h 3331675"/>
              <a:gd name="connsiteX38" fmla="*/ 19850 w 7230660"/>
              <a:gd name="connsiteY38" fmla="*/ 959667 h 3331675"/>
              <a:gd name="connsiteX39" fmla="*/ 1743 w 7230660"/>
              <a:gd name="connsiteY39" fmla="*/ 1023041 h 3331675"/>
              <a:gd name="connsiteX40" fmla="*/ 1743 w 7230660"/>
              <a:gd name="connsiteY40" fmla="*/ 1801639 h 3331675"/>
              <a:gd name="connsiteX41" fmla="*/ 10796 w 7230660"/>
              <a:gd name="connsiteY41" fmla="*/ 1955548 h 3331675"/>
              <a:gd name="connsiteX42" fmla="*/ 19850 w 7230660"/>
              <a:gd name="connsiteY42" fmla="*/ 1982709 h 3331675"/>
              <a:gd name="connsiteX43" fmla="*/ 28903 w 7230660"/>
              <a:gd name="connsiteY43" fmla="*/ 2046083 h 3331675"/>
              <a:gd name="connsiteX44" fmla="*/ 74171 w 7230660"/>
              <a:gd name="connsiteY44" fmla="*/ 2127564 h 3331675"/>
              <a:gd name="connsiteX45" fmla="*/ 92278 w 7230660"/>
              <a:gd name="connsiteY45" fmla="*/ 2154724 h 3331675"/>
              <a:gd name="connsiteX46" fmla="*/ 101331 w 7230660"/>
              <a:gd name="connsiteY46" fmla="*/ 2181885 h 3331675"/>
              <a:gd name="connsiteX47" fmla="*/ 128491 w 7230660"/>
              <a:gd name="connsiteY47" fmla="*/ 2199992 h 3331675"/>
              <a:gd name="connsiteX48" fmla="*/ 155652 w 7230660"/>
              <a:gd name="connsiteY48" fmla="*/ 2227152 h 3331675"/>
              <a:gd name="connsiteX49" fmla="*/ 200919 w 7230660"/>
              <a:gd name="connsiteY49" fmla="*/ 2263366 h 3331675"/>
              <a:gd name="connsiteX50" fmla="*/ 255240 w 7230660"/>
              <a:gd name="connsiteY50" fmla="*/ 2299580 h 3331675"/>
              <a:gd name="connsiteX51" fmla="*/ 345775 w 7230660"/>
              <a:gd name="connsiteY51" fmla="*/ 2353901 h 3331675"/>
              <a:gd name="connsiteX52" fmla="*/ 372935 w 7230660"/>
              <a:gd name="connsiteY52" fmla="*/ 2372008 h 3331675"/>
              <a:gd name="connsiteX53" fmla="*/ 427256 w 7230660"/>
              <a:gd name="connsiteY53" fmla="*/ 2390114 h 3331675"/>
              <a:gd name="connsiteX54" fmla="*/ 454416 w 7230660"/>
              <a:gd name="connsiteY54" fmla="*/ 2408221 h 3331675"/>
              <a:gd name="connsiteX55" fmla="*/ 517791 w 7230660"/>
              <a:gd name="connsiteY55" fmla="*/ 2426328 h 3331675"/>
              <a:gd name="connsiteX56" fmla="*/ 590218 w 7230660"/>
              <a:gd name="connsiteY56" fmla="*/ 2444435 h 3331675"/>
              <a:gd name="connsiteX57" fmla="*/ 626432 w 7230660"/>
              <a:gd name="connsiteY57" fmla="*/ 2462542 h 3331675"/>
              <a:gd name="connsiteX58" fmla="*/ 662646 w 7230660"/>
              <a:gd name="connsiteY58" fmla="*/ 2471596 h 3331675"/>
              <a:gd name="connsiteX59" fmla="*/ 689806 w 7230660"/>
              <a:gd name="connsiteY59" fmla="*/ 2480649 h 3331675"/>
              <a:gd name="connsiteX60" fmla="*/ 789394 w 7230660"/>
              <a:gd name="connsiteY60" fmla="*/ 2507810 h 3331675"/>
              <a:gd name="connsiteX61" fmla="*/ 816555 w 7230660"/>
              <a:gd name="connsiteY61" fmla="*/ 2525916 h 3331675"/>
              <a:gd name="connsiteX62" fmla="*/ 870876 w 7230660"/>
              <a:gd name="connsiteY62" fmla="*/ 2544023 h 3331675"/>
              <a:gd name="connsiteX63" fmla="*/ 898036 w 7230660"/>
              <a:gd name="connsiteY63" fmla="*/ 2562130 h 3331675"/>
              <a:gd name="connsiteX64" fmla="*/ 925196 w 7230660"/>
              <a:gd name="connsiteY64" fmla="*/ 2589291 h 3331675"/>
              <a:gd name="connsiteX65" fmla="*/ 1015731 w 7230660"/>
              <a:gd name="connsiteY65" fmla="*/ 2616451 h 3331675"/>
              <a:gd name="connsiteX66" fmla="*/ 1042891 w 7230660"/>
              <a:gd name="connsiteY66" fmla="*/ 2625505 h 3331675"/>
              <a:gd name="connsiteX67" fmla="*/ 1124373 w 7230660"/>
              <a:gd name="connsiteY67" fmla="*/ 2643612 h 3331675"/>
              <a:gd name="connsiteX68" fmla="*/ 1187747 w 7230660"/>
              <a:gd name="connsiteY68" fmla="*/ 2670772 h 3331675"/>
              <a:gd name="connsiteX69" fmla="*/ 1214907 w 7230660"/>
              <a:gd name="connsiteY69" fmla="*/ 2679825 h 3331675"/>
              <a:gd name="connsiteX70" fmla="*/ 1287335 w 7230660"/>
              <a:gd name="connsiteY70" fmla="*/ 2697932 h 3331675"/>
              <a:gd name="connsiteX71" fmla="*/ 1323549 w 7230660"/>
              <a:gd name="connsiteY71" fmla="*/ 2706986 h 3331675"/>
              <a:gd name="connsiteX72" fmla="*/ 1359763 w 7230660"/>
              <a:gd name="connsiteY72" fmla="*/ 2716039 h 3331675"/>
              <a:gd name="connsiteX73" fmla="*/ 1414084 w 7230660"/>
              <a:gd name="connsiteY73" fmla="*/ 2734146 h 3331675"/>
              <a:gd name="connsiteX74" fmla="*/ 1486511 w 7230660"/>
              <a:gd name="connsiteY74" fmla="*/ 2752253 h 3331675"/>
              <a:gd name="connsiteX75" fmla="*/ 1522725 w 7230660"/>
              <a:gd name="connsiteY75" fmla="*/ 2770360 h 3331675"/>
              <a:gd name="connsiteX76" fmla="*/ 1595153 w 7230660"/>
              <a:gd name="connsiteY76" fmla="*/ 2788467 h 3331675"/>
              <a:gd name="connsiteX77" fmla="*/ 1685688 w 7230660"/>
              <a:gd name="connsiteY77" fmla="*/ 2806574 h 3331675"/>
              <a:gd name="connsiteX78" fmla="*/ 1721901 w 7230660"/>
              <a:gd name="connsiteY78" fmla="*/ 2815627 h 3331675"/>
              <a:gd name="connsiteX79" fmla="*/ 1803383 w 7230660"/>
              <a:gd name="connsiteY79" fmla="*/ 2842788 h 3331675"/>
              <a:gd name="connsiteX80" fmla="*/ 1875810 w 7230660"/>
              <a:gd name="connsiteY80" fmla="*/ 2860895 h 3331675"/>
              <a:gd name="connsiteX81" fmla="*/ 1902971 w 7230660"/>
              <a:gd name="connsiteY81" fmla="*/ 2879002 h 3331675"/>
              <a:gd name="connsiteX82" fmla="*/ 1948238 w 7230660"/>
              <a:gd name="connsiteY82" fmla="*/ 2888055 h 3331675"/>
              <a:gd name="connsiteX83" fmla="*/ 1975398 w 7230660"/>
              <a:gd name="connsiteY83" fmla="*/ 2897109 h 3331675"/>
              <a:gd name="connsiteX84" fmla="*/ 2047826 w 7230660"/>
              <a:gd name="connsiteY84" fmla="*/ 2915215 h 3331675"/>
              <a:gd name="connsiteX85" fmla="*/ 2084040 w 7230660"/>
              <a:gd name="connsiteY85" fmla="*/ 2924269 h 3331675"/>
              <a:gd name="connsiteX86" fmla="*/ 2129307 w 7230660"/>
              <a:gd name="connsiteY86" fmla="*/ 2942376 h 3331675"/>
              <a:gd name="connsiteX87" fmla="*/ 2219842 w 7230660"/>
              <a:gd name="connsiteY87" fmla="*/ 2960483 h 3331675"/>
              <a:gd name="connsiteX88" fmla="*/ 2301323 w 7230660"/>
              <a:gd name="connsiteY88" fmla="*/ 2987643 h 3331675"/>
              <a:gd name="connsiteX89" fmla="*/ 2373751 w 7230660"/>
              <a:gd name="connsiteY89" fmla="*/ 3005750 h 3331675"/>
              <a:gd name="connsiteX90" fmla="*/ 2409965 w 7230660"/>
              <a:gd name="connsiteY90" fmla="*/ 3023857 h 3331675"/>
              <a:gd name="connsiteX91" fmla="*/ 2563874 w 7230660"/>
              <a:gd name="connsiteY91" fmla="*/ 3041964 h 3331675"/>
              <a:gd name="connsiteX92" fmla="*/ 2654408 w 7230660"/>
              <a:gd name="connsiteY92" fmla="*/ 3069124 h 3331675"/>
              <a:gd name="connsiteX93" fmla="*/ 2708729 w 7230660"/>
              <a:gd name="connsiteY93" fmla="*/ 3087231 h 3331675"/>
              <a:gd name="connsiteX94" fmla="*/ 2744943 w 7230660"/>
              <a:gd name="connsiteY94" fmla="*/ 3096285 h 3331675"/>
              <a:gd name="connsiteX95" fmla="*/ 2772103 w 7230660"/>
              <a:gd name="connsiteY95" fmla="*/ 3105338 h 3331675"/>
              <a:gd name="connsiteX96" fmla="*/ 2889798 w 7230660"/>
              <a:gd name="connsiteY96" fmla="*/ 3132499 h 3331675"/>
              <a:gd name="connsiteX97" fmla="*/ 2916959 w 7230660"/>
              <a:gd name="connsiteY97" fmla="*/ 3150606 h 3331675"/>
              <a:gd name="connsiteX98" fmla="*/ 3016547 w 7230660"/>
              <a:gd name="connsiteY98" fmla="*/ 3177766 h 3331675"/>
              <a:gd name="connsiteX99" fmla="*/ 3070868 w 7230660"/>
              <a:gd name="connsiteY99" fmla="*/ 3186819 h 3331675"/>
              <a:gd name="connsiteX100" fmla="*/ 3134242 w 7230660"/>
              <a:gd name="connsiteY100" fmla="*/ 3204926 h 3331675"/>
              <a:gd name="connsiteX101" fmla="*/ 3161402 w 7230660"/>
              <a:gd name="connsiteY101" fmla="*/ 3213980 h 3331675"/>
              <a:gd name="connsiteX102" fmla="*/ 3197616 w 7230660"/>
              <a:gd name="connsiteY102" fmla="*/ 3223033 h 3331675"/>
              <a:gd name="connsiteX103" fmla="*/ 3224777 w 7230660"/>
              <a:gd name="connsiteY103" fmla="*/ 3232087 h 3331675"/>
              <a:gd name="connsiteX104" fmla="*/ 3306258 w 7230660"/>
              <a:gd name="connsiteY104" fmla="*/ 3250194 h 3331675"/>
              <a:gd name="connsiteX105" fmla="*/ 3423953 w 7230660"/>
              <a:gd name="connsiteY105" fmla="*/ 3277354 h 3331675"/>
              <a:gd name="connsiteX106" fmla="*/ 3559755 w 7230660"/>
              <a:gd name="connsiteY106" fmla="*/ 3295461 h 3331675"/>
              <a:gd name="connsiteX107" fmla="*/ 3650290 w 7230660"/>
              <a:gd name="connsiteY107" fmla="*/ 3304514 h 3331675"/>
              <a:gd name="connsiteX108" fmla="*/ 3722717 w 7230660"/>
              <a:gd name="connsiteY108" fmla="*/ 3313568 h 3331675"/>
              <a:gd name="connsiteX109" fmla="*/ 4637117 w 7230660"/>
              <a:gd name="connsiteY109" fmla="*/ 3322621 h 3331675"/>
              <a:gd name="connsiteX110" fmla="*/ 6058511 w 7230660"/>
              <a:gd name="connsiteY110" fmla="*/ 3331675 h 3331675"/>
              <a:gd name="connsiteX111" fmla="*/ 6375383 w 7230660"/>
              <a:gd name="connsiteY111" fmla="*/ 3322621 h 3331675"/>
              <a:gd name="connsiteX112" fmla="*/ 6529291 w 7230660"/>
              <a:gd name="connsiteY112" fmla="*/ 3313568 h 3331675"/>
              <a:gd name="connsiteX113" fmla="*/ 6782789 w 7230660"/>
              <a:gd name="connsiteY113" fmla="*/ 3304514 h 3331675"/>
              <a:gd name="connsiteX114" fmla="*/ 7040812 w 7230660"/>
              <a:gd name="connsiteY114" fmla="*/ 3213980 h 3331675"/>
              <a:gd name="connsiteX115" fmla="*/ 7172088 w 7230660"/>
              <a:gd name="connsiteY115" fmla="*/ 3023857 h 3331675"/>
              <a:gd name="connsiteX116" fmla="*/ 7190194 w 7230660"/>
              <a:gd name="connsiteY116" fmla="*/ 2915215 h 3331675"/>
              <a:gd name="connsiteX117" fmla="*/ 7208301 w 7230660"/>
              <a:gd name="connsiteY117" fmla="*/ 2815627 h 3331675"/>
              <a:gd name="connsiteX118" fmla="*/ 7217355 w 7230660"/>
              <a:gd name="connsiteY118" fmla="*/ 2480649 h 3331675"/>
              <a:gd name="connsiteX119" fmla="*/ 7230041 w 7230660"/>
              <a:gd name="connsiteY119" fmla="*/ 1330520 h 3331675"/>
              <a:gd name="connsiteX120" fmla="*/ 7196126 w 7230660"/>
              <a:gd name="connsiteY120" fmla="*/ 449236 h 3331675"/>
              <a:gd name="connsiteX0" fmla="*/ 7194383 w 7228917"/>
              <a:gd name="connsiteY0" fmla="*/ 449236 h 3331675"/>
              <a:gd name="connsiteX1" fmla="*/ 7091938 w 7228917"/>
              <a:gd name="connsiteY1" fmla="*/ 291164 h 3331675"/>
              <a:gd name="connsiteX2" fmla="*/ 7043596 w 7228917"/>
              <a:gd name="connsiteY2" fmla="*/ 280657 h 3331675"/>
              <a:gd name="connsiteX3" fmla="*/ 6853473 w 7228917"/>
              <a:gd name="connsiteY3" fmla="*/ 262550 h 3331675"/>
              <a:gd name="connsiteX4" fmla="*/ 6790099 w 7228917"/>
              <a:gd name="connsiteY4" fmla="*/ 253497 h 3331675"/>
              <a:gd name="connsiteX5" fmla="*/ 6663350 w 7228917"/>
              <a:gd name="connsiteY5" fmla="*/ 244443 h 3331675"/>
              <a:gd name="connsiteX6" fmla="*/ 6599976 w 7228917"/>
              <a:gd name="connsiteY6" fmla="*/ 235390 h 3331675"/>
              <a:gd name="connsiteX7" fmla="*/ 6518495 w 7228917"/>
              <a:gd name="connsiteY7" fmla="*/ 226336 h 3331675"/>
              <a:gd name="connsiteX8" fmla="*/ 6409853 w 7228917"/>
              <a:gd name="connsiteY8" fmla="*/ 208229 h 3331675"/>
              <a:gd name="connsiteX9" fmla="*/ 5857592 w 7228917"/>
              <a:gd name="connsiteY9" fmla="*/ 144855 h 3331675"/>
              <a:gd name="connsiteX10" fmla="*/ 5540721 w 7228917"/>
              <a:gd name="connsiteY10" fmla="*/ 99588 h 3331675"/>
              <a:gd name="connsiteX11" fmla="*/ 4264182 w 7228917"/>
              <a:gd name="connsiteY11" fmla="*/ 90534 h 3331675"/>
              <a:gd name="connsiteX12" fmla="*/ 4128380 w 7228917"/>
              <a:gd name="connsiteY12" fmla="*/ 72427 h 3331675"/>
              <a:gd name="connsiteX13" fmla="*/ 4001632 w 7228917"/>
              <a:gd name="connsiteY13" fmla="*/ 63374 h 3331675"/>
              <a:gd name="connsiteX14" fmla="*/ 3847723 w 7228917"/>
              <a:gd name="connsiteY14" fmla="*/ 45267 h 3331675"/>
              <a:gd name="connsiteX15" fmla="*/ 1955548 w 7228917"/>
              <a:gd name="connsiteY15" fmla="*/ 36214 h 3331675"/>
              <a:gd name="connsiteX16" fmla="*/ 1747319 w 7228917"/>
              <a:gd name="connsiteY16" fmla="*/ 9053 h 3331675"/>
              <a:gd name="connsiteX17" fmla="*/ 1620570 w 7228917"/>
              <a:gd name="connsiteY17" fmla="*/ 0 h 3331675"/>
              <a:gd name="connsiteX18" fmla="*/ 1149790 w 7228917"/>
              <a:gd name="connsiteY18" fmla="*/ 9053 h 3331675"/>
              <a:gd name="connsiteX19" fmla="*/ 1077362 w 7228917"/>
              <a:gd name="connsiteY19" fmla="*/ 27160 h 3331675"/>
              <a:gd name="connsiteX20" fmla="*/ 968721 w 7228917"/>
              <a:gd name="connsiteY20" fmla="*/ 45267 h 3331675"/>
              <a:gd name="connsiteX21" fmla="*/ 715224 w 7228917"/>
              <a:gd name="connsiteY21" fmla="*/ 63374 h 3331675"/>
              <a:gd name="connsiteX22" fmla="*/ 615636 w 7228917"/>
              <a:gd name="connsiteY22" fmla="*/ 81481 h 3331675"/>
              <a:gd name="connsiteX23" fmla="*/ 570368 w 7228917"/>
              <a:gd name="connsiteY23" fmla="*/ 90534 h 3331675"/>
              <a:gd name="connsiteX24" fmla="*/ 534154 w 7228917"/>
              <a:gd name="connsiteY24" fmla="*/ 99588 h 3331675"/>
              <a:gd name="connsiteX25" fmla="*/ 479834 w 7228917"/>
              <a:gd name="connsiteY25" fmla="*/ 108641 h 3331675"/>
              <a:gd name="connsiteX26" fmla="*/ 398352 w 7228917"/>
              <a:gd name="connsiteY26" fmla="*/ 135802 h 3331675"/>
              <a:gd name="connsiteX27" fmla="*/ 371192 w 7228917"/>
              <a:gd name="connsiteY27" fmla="*/ 144855 h 3331675"/>
              <a:gd name="connsiteX28" fmla="*/ 344032 w 7228917"/>
              <a:gd name="connsiteY28" fmla="*/ 153909 h 3331675"/>
              <a:gd name="connsiteX29" fmla="*/ 280657 w 7228917"/>
              <a:gd name="connsiteY29" fmla="*/ 172015 h 3331675"/>
              <a:gd name="connsiteX30" fmla="*/ 190123 w 7228917"/>
              <a:gd name="connsiteY30" fmla="*/ 226336 h 3331675"/>
              <a:gd name="connsiteX31" fmla="*/ 162962 w 7228917"/>
              <a:gd name="connsiteY31" fmla="*/ 244443 h 3331675"/>
              <a:gd name="connsiteX32" fmla="*/ 126748 w 7228917"/>
              <a:gd name="connsiteY32" fmla="*/ 298764 h 3331675"/>
              <a:gd name="connsiteX33" fmla="*/ 108642 w 7228917"/>
              <a:gd name="connsiteY33" fmla="*/ 325924 h 3331675"/>
              <a:gd name="connsiteX34" fmla="*/ 81481 w 7228917"/>
              <a:gd name="connsiteY34" fmla="*/ 380245 h 3331675"/>
              <a:gd name="connsiteX35" fmla="*/ 72428 w 7228917"/>
              <a:gd name="connsiteY35" fmla="*/ 796705 h 3331675"/>
              <a:gd name="connsiteX36" fmla="*/ 45267 w 7228917"/>
              <a:gd name="connsiteY36" fmla="*/ 878186 h 3331675"/>
              <a:gd name="connsiteX37" fmla="*/ 27160 w 7228917"/>
              <a:gd name="connsiteY37" fmla="*/ 932507 h 3331675"/>
              <a:gd name="connsiteX38" fmla="*/ 18107 w 7228917"/>
              <a:gd name="connsiteY38" fmla="*/ 959667 h 3331675"/>
              <a:gd name="connsiteX39" fmla="*/ 0 w 7228917"/>
              <a:gd name="connsiteY39" fmla="*/ 1801639 h 3331675"/>
              <a:gd name="connsiteX40" fmla="*/ 9053 w 7228917"/>
              <a:gd name="connsiteY40" fmla="*/ 1955548 h 3331675"/>
              <a:gd name="connsiteX41" fmla="*/ 18107 w 7228917"/>
              <a:gd name="connsiteY41" fmla="*/ 1982709 h 3331675"/>
              <a:gd name="connsiteX42" fmla="*/ 27160 w 7228917"/>
              <a:gd name="connsiteY42" fmla="*/ 2046083 h 3331675"/>
              <a:gd name="connsiteX43" fmla="*/ 72428 w 7228917"/>
              <a:gd name="connsiteY43" fmla="*/ 2127564 h 3331675"/>
              <a:gd name="connsiteX44" fmla="*/ 90535 w 7228917"/>
              <a:gd name="connsiteY44" fmla="*/ 2154724 h 3331675"/>
              <a:gd name="connsiteX45" fmla="*/ 99588 w 7228917"/>
              <a:gd name="connsiteY45" fmla="*/ 2181885 h 3331675"/>
              <a:gd name="connsiteX46" fmla="*/ 126748 w 7228917"/>
              <a:gd name="connsiteY46" fmla="*/ 2199992 h 3331675"/>
              <a:gd name="connsiteX47" fmla="*/ 153909 w 7228917"/>
              <a:gd name="connsiteY47" fmla="*/ 2227152 h 3331675"/>
              <a:gd name="connsiteX48" fmla="*/ 199176 w 7228917"/>
              <a:gd name="connsiteY48" fmla="*/ 2263366 h 3331675"/>
              <a:gd name="connsiteX49" fmla="*/ 253497 w 7228917"/>
              <a:gd name="connsiteY49" fmla="*/ 2299580 h 3331675"/>
              <a:gd name="connsiteX50" fmla="*/ 344032 w 7228917"/>
              <a:gd name="connsiteY50" fmla="*/ 2353901 h 3331675"/>
              <a:gd name="connsiteX51" fmla="*/ 371192 w 7228917"/>
              <a:gd name="connsiteY51" fmla="*/ 2372008 h 3331675"/>
              <a:gd name="connsiteX52" fmla="*/ 425513 w 7228917"/>
              <a:gd name="connsiteY52" fmla="*/ 2390114 h 3331675"/>
              <a:gd name="connsiteX53" fmla="*/ 452673 w 7228917"/>
              <a:gd name="connsiteY53" fmla="*/ 2408221 h 3331675"/>
              <a:gd name="connsiteX54" fmla="*/ 516048 w 7228917"/>
              <a:gd name="connsiteY54" fmla="*/ 2426328 h 3331675"/>
              <a:gd name="connsiteX55" fmla="*/ 588475 w 7228917"/>
              <a:gd name="connsiteY55" fmla="*/ 2444435 h 3331675"/>
              <a:gd name="connsiteX56" fmla="*/ 624689 w 7228917"/>
              <a:gd name="connsiteY56" fmla="*/ 2462542 h 3331675"/>
              <a:gd name="connsiteX57" fmla="*/ 660903 w 7228917"/>
              <a:gd name="connsiteY57" fmla="*/ 2471596 h 3331675"/>
              <a:gd name="connsiteX58" fmla="*/ 688063 w 7228917"/>
              <a:gd name="connsiteY58" fmla="*/ 2480649 h 3331675"/>
              <a:gd name="connsiteX59" fmla="*/ 787651 w 7228917"/>
              <a:gd name="connsiteY59" fmla="*/ 2507810 h 3331675"/>
              <a:gd name="connsiteX60" fmla="*/ 814812 w 7228917"/>
              <a:gd name="connsiteY60" fmla="*/ 2525916 h 3331675"/>
              <a:gd name="connsiteX61" fmla="*/ 869133 w 7228917"/>
              <a:gd name="connsiteY61" fmla="*/ 2544023 h 3331675"/>
              <a:gd name="connsiteX62" fmla="*/ 896293 w 7228917"/>
              <a:gd name="connsiteY62" fmla="*/ 2562130 h 3331675"/>
              <a:gd name="connsiteX63" fmla="*/ 923453 w 7228917"/>
              <a:gd name="connsiteY63" fmla="*/ 2589291 h 3331675"/>
              <a:gd name="connsiteX64" fmla="*/ 1013988 w 7228917"/>
              <a:gd name="connsiteY64" fmla="*/ 2616451 h 3331675"/>
              <a:gd name="connsiteX65" fmla="*/ 1041148 w 7228917"/>
              <a:gd name="connsiteY65" fmla="*/ 2625505 h 3331675"/>
              <a:gd name="connsiteX66" fmla="*/ 1122630 w 7228917"/>
              <a:gd name="connsiteY66" fmla="*/ 2643612 h 3331675"/>
              <a:gd name="connsiteX67" fmla="*/ 1186004 w 7228917"/>
              <a:gd name="connsiteY67" fmla="*/ 2670772 h 3331675"/>
              <a:gd name="connsiteX68" fmla="*/ 1213164 w 7228917"/>
              <a:gd name="connsiteY68" fmla="*/ 2679825 h 3331675"/>
              <a:gd name="connsiteX69" fmla="*/ 1285592 w 7228917"/>
              <a:gd name="connsiteY69" fmla="*/ 2697932 h 3331675"/>
              <a:gd name="connsiteX70" fmla="*/ 1321806 w 7228917"/>
              <a:gd name="connsiteY70" fmla="*/ 2706986 h 3331675"/>
              <a:gd name="connsiteX71" fmla="*/ 1358020 w 7228917"/>
              <a:gd name="connsiteY71" fmla="*/ 2716039 h 3331675"/>
              <a:gd name="connsiteX72" fmla="*/ 1412341 w 7228917"/>
              <a:gd name="connsiteY72" fmla="*/ 2734146 h 3331675"/>
              <a:gd name="connsiteX73" fmla="*/ 1484768 w 7228917"/>
              <a:gd name="connsiteY73" fmla="*/ 2752253 h 3331675"/>
              <a:gd name="connsiteX74" fmla="*/ 1520982 w 7228917"/>
              <a:gd name="connsiteY74" fmla="*/ 2770360 h 3331675"/>
              <a:gd name="connsiteX75" fmla="*/ 1593410 w 7228917"/>
              <a:gd name="connsiteY75" fmla="*/ 2788467 h 3331675"/>
              <a:gd name="connsiteX76" fmla="*/ 1683945 w 7228917"/>
              <a:gd name="connsiteY76" fmla="*/ 2806574 h 3331675"/>
              <a:gd name="connsiteX77" fmla="*/ 1720158 w 7228917"/>
              <a:gd name="connsiteY77" fmla="*/ 2815627 h 3331675"/>
              <a:gd name="connsiteX78" fmla="*/ 1801640 w 7228917"/>
              <a:gd name="connsiteY78" fmla="*/ 2842788 h 3331675"/>
              <a:gd name="connsiteX79" fmla="*/ 1874067 w 7228917"/>
              <a:gd name="connsiteY79" fmla="*/ 2860895 h 3331675"/>
              <a:gd name="connsiteX80" fmla="*/ 1901228 w 7228917"/>
              <a:gd name="connsiteY80" fmla="*/ 2879002 h 3331675"/>
              <a:gd name="connsiteX81" fmla="*/ 1946495 w 7228917"/>
              <a:gd name="connsiteY81" fmla="*/ 2888055 h 3331675"/>
              <a:gd name="connsiteX82" fmla="*/ 1973655 w 7228917"/>
              <a:gd name="connsiteY82" fmla="*/ 2897109 h 3331675"/>
              <a:gd name="connsiteX83" fmla="*/ 2046083 w 7228917"/>
              <a:gd name="connsiteY83" fmla="*/ 2915215 h 3331675"/>
              <a:gd name="connsiteX84" fmla="*/ 2082297 w 7228917"/>
              <a:gd name="connsiteY84" fmla="*/ 2924269 h 3331675"/>
              <a:gd name="connsiteX85" fmla="*/ 2127564 w 7228917"/>
              <a:gd name="connsiteY85" fmla="*/ 2942376 h 3331675"/>
              <a:gd name="connsiteX86" fmla="*/ 2218099 w 7228917"/>
              <a:gd name="connsiteY86" fmla="*/ 2960483 h 3331675"/>
              <a:gd name="connsiteX87" fmla="*/ 2299580 w 7228917"/>
              <a:gd name="connsiteY87" fmla="*/ 2987643 h 3331675"/>
              <a:gd name="connsiteX88" fmla="*/ 2372008 w 7228917"/>
              <a:gd name="connsiteY88" fmla="*/ 3005750 h 3331675"/>
              <a:gd name="connsiteX89" fmla="*/ 2408222 w 7228917"/>
              <a:gd name="connsiteY89" fmla="*/ 3023857 h 3331675"/>
              <a:gd name="connsiteX90" fmla="*/ 2562131 w 7228917"/>
              <a:gd name="connsiteY90" fmla="*/ 3041964 h 3331675"/>
              <a:gd name="connsiteX91" fmla="*/ 2652665 w 7228917"/>
              <a:gd name="connsiteY91" fmla="*/ 3069124 h 3331675"/>
              <a:gd name="connsiteX92" fmla="*/ 2706986 w 7228917"/>
              <a:gd name="connsiteY92" fmla="*/ 3087231 h 3331675"/>
              <a:gd name="connsiteX93" fmla="*/ 2743200 w 7228917"/>
              <a:gd name="connsiteY93" fmla="*/ 3096285 h 3331675"/>
              <a:gd name="connsiteX94" fmla="*/ 2770360 w 7228917"/>
              <a:gd name="connsiteY94" fmla="*/ 3105338 h 3331675"/>
              <a:gd name="connsiteX95" fmla="*/ 2888055 w 7228917"/>
              <a:gd name="connsiteY95" fmla="*/ 3132499 h 3331675"/>
              <a:gd name="connsiteX96" fmla="*/ 2915216 w 7228917"/>
              <a:gd name="connsiteY96" fmla="*/ 3150606 h 3331675"/>
              <a:gd name="connsiteX97" fmla="*/ 3014804 w 7228917"/>
              <a:gd name="connsiteY97" fmla="*/ 3177766 h 3331675"/>
              <a:gd name="connsiteX98" fmla="*/ 3069125 w 7228917"/>
              <a:gd name="connsiteY98" fmla="*/ 3186819 h 3331675"/>
              <a:gd name="connsiteX99" fmla="*/ 3132499 w 7228917"/>
              <a:gd name="connsiteY99" fmla="*/ 3204926 h 3331675"/>
              <a:gd name="connsiteX100" fmla="*/ 3159659 w 7228917"/>
              <a:gd name="connsiteY100" fmla="*/ 3213980 h 3331675"/>
              <a:gd name="connsiteX101" fmla="*/ 3195873 w 7228917"/>
              <a:gd name="connsiteY101" fmla="*/ 3223033 h 3331675"/>
              <a:gd name="connsiteX102" fmla="*/ 3223034 w 7228917"/>
              <a:gd name="connsiteY102" fmla="*/ 3232087 h 3331675"/>
              <a:gd name="connsiteX103" fmla="*/ 3304515 w 7228917"/>
              <a:gd name="connsiteY103" fmla="*/ 3250194 h 3331675"/>
              <a:gd name="connsiteX104" fmla="*/ 3422210 w 7228917"/>
              <a:gd name="connsiteY104" fmla="*/ 3277354 h 3331675"/>
              <a:gd name="connsiteX105" fmla="*/ 3558012 w 7228917"/>
              <a:gd name="connsiteY105" fmla="*/ 3295461 h 3331675"/>
              <a:gd name="connsiteX106" fmla="*/ 3648547 w 7228917"/>
              <a:gd name="connsiteY106" fmla="*/ 3304514 h 3331675"/>
              <a:gd name="connsiteX107" fmla="*/ 3720974 w 7228917"/>
              <a:gd name="connsiteY107" fmla="*/ 3313568 h 3331675"/>
              <a:gd name="connsiteX108" fmla="*/ 4635374 w 7228917"/>
              <a:gd name="connsiteY108" fmla="*/ 3322621 h 3331675"/>
              <a:gd name="connsiteX109" fmla="*/ 6056768 w 7228917"/>
              <a:gd name="connsiteY109" fmla="*/ 3331675 h 3331675"/>
              <a:gd name="connsiteX110" fmla="*/ 6373640 w 7228917"/>
              <a:gd name="connsiteY110" fmla="*/ 3322621 h 3331675"/>
              <a:gd name="connsiteX111" fmla="*/ 6527548 w 7228917"/>
              <a:gd name="connsiteY111" fmla="*/ 3313568 h 3331675"/>
              <a:gd name="connsiteX112" fmla="*/ 6781046 w 7228917"/>
              <a:gd name="connsiteY112" fmla="*/ 3304514 h 3331675"/>
              <a:gd name="connsiteX113" fmla="*/ 7039069 w 7228917"/>
              <a:gd name="connsiteY113" fmla="*/ 3213980 h 3331675"/>
              <a:gd name="connsiteX114" fmla="*/ 7170345 w 7228917"/>
              <a:gd name="connsiteY114" fmla="*/ 3023857 h 3331675"/>
              <a:gd name="connsiteX115" fmla="*/ 7188451 w 7228917"/>
              <a:gd name="connsiteY115" fmla="*/ 2915215 h 3331675"/>
              <a:gd name="connsiteX116" fmla="*/ 7206558 w 7228917"/>
              <a:gd name="connsiteY116" fmla="*/ 2815627 h 3331675"/>
              <a:gd name="connsiteX117" fmla="*/ 7215612 w 7228917"/>
              <a:gd name="connsiteY117" fmla="*/ 2480649 h 3331675"/>
              <a:gd name="connsiteX118" fmla="*/ 7228298 w 7228917"/>
              <a:gd name="connsiteY118" fmla="*/ 1330520 h 3331675"/>
              <a:gd name="connsiteX119" fmla="*/ 7194383 w 7228917"/>
              <a:gd name="connsiteY119" fmla="*/ 449236 h 3331675"/>
              <a:gd name="connsiteX0" fmla="*/ 7194383 w 7228917"/>
              <a:gd name="connsiteY0" fmla="*/ 449236 h 3331675"/>
              <a:gd name="connsiteX1" fmla="*/ 7091938 w 7228917"/>
              <a:gd name="connsiteY1" fmla="*/ 291164 h 3331675"/>
              <a:gd name="connsiteX2" fmla="*/ 7043596 w 7228917"/>
              <a:gd name="connsiteY2" fmla="*/ 280657 h 3331675"/>
              <a:gd name="connsiteX3" fmla="*/ 6853473 w 7228917"/>
              <a:gd name="connsiteY3" fmla="*/ 262550 h 3331675"/>
              <a:gd name="connsiteX4" fmla="*/ 6790099 w 7228917"/>
              <a:gd name="connsiteY4" fmla="*/ 253497 h 3331675"/>
              <a:gd name="connsiteX5" fmla="*/ 6663350 w 7228917"/>
              <a:gd name="connsiteY5" fmla="*/ 244443 h 3331675"/>
              <a:gd name="connsiteX6" fmla="*/ 6599976 w 7228917"/>
              <a:gd name="connsiteY6" fmla="*/ 235390 h 3331675"/>
              <a:gd name="connsiteX7" fmla="*/ 6518495 w 7228917"/>
              <a:gd name="connsiteY7" fmla="*/ 226336 h 3331675"/>
              <a:gd name="connsiteX8" fmla="*/ 6409853 w 7228917"/>
              <a:gd name="connsiteY8" fmla="*/ 208229 h 3331675"/>
              <a:gd name="connsiteX9" fmla="*/ 5857592 w 7228917"/>
              <a:gd name="connsiteY9" fmla="*/ 144855 h 3331675"/>
              <a:gd name="connsiteX10" fmla="*/ 5540721 w 7228917"/>
              <a:gd name="connsiteY10" fmla="*/ 99588 h 3331675"/>
              <a:gd name="connsiteX11" fmla="*/ 4264182 w 7228917"/>
              <a:gd name="connsiteY11" fmla="*/ 90534 h 3331675"/>
              <a:gd name="connsiteX12" fmla="*/ 4128380 w 7228917"/>
              <a:gd name="connsiteY12" fmla="*/ 72427 h 3331675"/>
              <a:gd name="connsiteX13" fmla="*/ 4001632 w 7228917"/>
              <a:gd name="connsiteY13" fmla="*/ 63374 h 3331675"/>
              <a:gd name="connsiteX14" fmla="*/ 3847723 w 7228917"/>
              <a:gd name="connsiteY14" fmla="*/ 45267 h 3331675"/>
              <a:gd name="connsiteX15" fmla="*/ 1955548 w 7228917"/>
              <a:gd name="connsiteY15" fmla="*/ 36214 h 3331675"/>
              <a:gd name="connsiteX16" fmla="*/ 1747319 w 7228917"/>
              <a:gd name="connsiteY16" fmla="*/ 9053 h 3331675"/>
              <a:gd name="connsiteX17" fmla="*/ 1620570 w 7228917"/>
              <a:gd name="connsiteY17" fmla="*/ 0 h 3331675"/>
              <a:gd name="connsiteX18" fmla="*/ 1149790 w 7228917"/>
              <a:gd name="connsiteY18" fmla="*/ 9053 h 3331675"/>
              <a:gd name="connsiteX19" fmla="*/ 1077362 w 7228917"/>
              <a:gd name="connsiteY19" fmla="*/ 27160 h 3331675"/>
              <a:gd name="connsiteX20" fmla="*/ 968721 w 7228917"/>
              <a:gd name="connsiteY20" fmla="*/ 45267 h 3331675"/>
              <a:gd name="connsiteX21" fmla="*/ 715224 w 7228917"/>
              <a:gd name="connsiteY21" fmla="*/ 63374 h 3331675"/>
              <a:gd name="connsiteX22" fmla="*/ 615636 w 7228917"/>
              <a:gd name="connsiteY22" fmla="*/ 81481 h 3331675"/>
              <a:gd name="connsiteX23" fmla="*/ 570368 w 7228917"/>
              <a:gd name="connsiteY23" fmla="*/ 90534 h 3331675"/>
              <a:gd name="connsiteX24" fmla="*/ 534154 w 7228917"/>
              <a:gd name="connsiteY24" fmla="*/ 99588 h 3331675"/>
              <a:gd name="connsiteX25" fmla="*/ 479834 w 7228917"/>
              <a:gd name="connsiteY25" fmla="*/ 108641 h 3331675"/>
              <a:gd name="connsiteX26" fmla="*/ 398352 w 7228917"/>
              <a:gd name="connsiteY26" fmla="*/ 135802 h 3331675"/>
              <a:gd name="connsiteX27" fmla="*/ 371192 w 7228917"/>
              <a:gd name="connsiteY27" fmla="*/ 144855 h 3331675"/>
              <a:gd name="connsiteX28" fmla="*/ 344032 w 7228917"/>
              <a:gd name="connsiteY28" fmla="*/ 153909 h 3331675"/>
              <a:gd name="connsiteX29" fmla="*/ 280657 w 7228917"/>
              <a:gd name="connsiteY29" fmla="*/ 172015 h 3331675"/>
              <a:gd name="connsiteX30" fmla="*/ 190123 w 7228917"/>
              <a:gd name="connsiteY30" fmla="*/ 226336 h 3331675"/>
              <a:gd name="connsiteX31" fmla="*/ 162962 w 7228917"/>
              <a:gd name="connsiteY31" fmla="*/ 244443 h 3331675"/>
              <a:gd name="connsiteX32" fmla="*/ 126748 w 7228917"/>
              <a:gd name="connsiteY32" fmla="*/ 298764 h 3331675"/>
              <a:gd name="connsiteX33" fmla="*/ 108642 w 7228917"/>
              <a:gd name="connsiteY33" fmla="*/ 325924 h 3331675"/>
              <a:gd name="connsiteX34" fmla="*/ 81481 w 7228917"/>
              <a:gd name="connsiteY34" fmla="*/ 380245 h 3331675"/>
              <a:gd name="connsiteX35" fmla="*/ 72428 w 7228917"/>
              <a:gd name="connsiteY35" fmla="*/ 796705 h 3331675"/>
              <a:gd name="connsiteX36" fmla="*/ 45267 w 7228917"/>
              <a:gd name="connsiteY36" fmla="*/ 878186 h 3331675"/>
              <a:gd name="connsiteX37" fmla="*/ 27160 w 7228917"/>
              <a:gd name="connsiteY37" fmla="*/ 932507 h 3331675"/>
              <a:gd name="connsiteX38" fmla="*/ 0 w 7228917"/>
              <a:gd name="connsiteY38" fmla="*/ 1801639 h 3331675"/>
              <a:gd name="connsiteX39" fmla="*/ 9053 w 7228917"/>
              <a:gd name="connsiteY39" fmla="*/ 1955548 h 3331675"/>
              <a:gd name="connsiteX40" fmla="*/ 18107 w 7228917"/>
              <a:gd name="connsiteY40" fmla="*/ 1982709 h 3331675"/>
              <a:gd name="connsiteX41" fmla="*/ 27160 w 7228917"/>
              <a:gd name="connsiteY41" fmla="*/ 2046083 h 3331675"/>
              <a:gd name="connsiteX42" fmla="*/ 72428 w 7228917"/>
              <a:gd name="connsiteY42" fmla="*/ 2127564 h 3331675"/>
              <a:gd name="connsiteX43" fmla="*/ 90535 w 7228917"/>
              <a:gd name="connsiteY43" fmla="*/ 2154724 h 3331675"/>
              <a:gd name="connsiteX44" fmla="*/ 99588 w 7228917"/>
              <a:gd name="connsiteY44" fmla="*/ 2181885 h 3331675"/>
              <a:gd name="connsiteX45" fmla="*/ 126748 w 7228917"/>
              <a:gd name="connsiteY45" fmla="*/ 2199992 h 3331675"/>
              <a:gd name="connsiteX46" fmla="*/ 153909 w 7228917"/>
              <a:gd name="connsiteY46" fmla="*/ 2227152 h 3331675"/>
              <a:gd name="connsiteX47" fmla="*/ 199176 w 7228917"/>
              <a:gd name="connsiteY47" fmla="*/ 2263366 h 3331675"/>
              <a:gd name="connsiteX48" fmla="*/ 253497 w 7228917"/>
              <a:gd name="connsiteY48" fmla="*/ 2299580 h 3331675"/>
              <a:gd name="connsiteX49" fmla="*/ 344032 w 7228917"/>
              <a:gd name="connsiteY49" fmla="*/ 2353901 h 3331675"/>
              <a:gd name="connsiteX50" fmla="*/ 371192 w 7228917"/>
              <a:gd name="connsiteY50" fmla="*/ 2372008 h 3331675"/>
              <a:gd name="connsiteX51" fmla="*/ 425513 w 7228917"/>
              <a:gd name="connsiteY51" fmla="*/ 2390114 h 3331675"/>
              <a:gd name="connsiteX52" fmla="*/ 452673 w 7228917"/>
              <a:gd name="connsiteY52" fmla="*/ 2408221 h 3331675"/>
              <a:gd name="connsiteX53" fmla="*/ 516048 w 7228917"/>
              <a:gd name="connsiteY53" fmla="*/ 2426328 h 3331675"/>
              <a:gd name="connsiteX54" fmla="*/ 588475 w 7228917"/>
              <a:gd name="connsiteY54" fmla="*/ 2444435 h 3331675"/>
              <a:gd name="connsiteX55" fmla="*/ 624689 w 7228917"/>
              <a:gd name="connsiteY55" fmla="*/ 2462542 h 3331675"/>
              <a:gd name="connsiteX56" fmla="*/ 660903 w 7228917"/>
              <a:gd name="connsiteY56" fmla="*/ 2471596 h 3331675"/>
              <a:gd name="connsiteX57" fmla="*/ 688063 w 7228917"/>
              <a:gd name="connsiteY57" fmla="*/ 2480649 h 3331675"/>
              <a:gd name="connsiteX58" fmla="*/ 787651 w 7228917"/>
              <a:gd name="connsiteY58" fmla="*/ 2507810 h 3331675"/>
              <a:gd name="connsiteX59" fmla="*/ 814812 w 7228917"/>
              <a:gd name="connsiteY59" fmla="*/ 2525916 h 3331675"/>
              <a:gd name="connsiteX60" fmla="*/ 869133 w 7228917"/>
              <a:gd name="connsiteY60" fmla="*/ 2544023 h 3331675"/>
              <a:gd name="connsiteX61" fmla="*/ 896293 w 7228917"/>
              <a:gd name="connsiteY61" fmla="*/ 2562130 h 3331675"/>
              <a:gd name="connsiteX62" fmla="*/ 923453 w 7228917"/>
              <a:gd name="connsiteY62" fmla="*/ 2589291 h 3331675"/>
              <a:gd name="connsiteX63" fmla="*/ 1013988 w 7228917"/>
              <a:gd name="connsiteY63" fmla="*/ 2616451 h 3331675"/>
              <a:gd name="connsiteX64" fmla="*/ 1041148 w 7228917"/>
              <a:gd name="connsiteY64" fmla="*/ 2625505 h 3331675"/>
              <a:gd name="connsiteX65" fmla="*/ 1122630 w 7228917"/>
              <a:gd name="connsiteY65" fmla="*/ 2643612 h 3331675"/>
              <a:gd name="connsiteX66" fmla="*/ 1186004 w 7228917"/>
              <a:gd name="connsiteY66" fmla="*/ 2670772 h 3331675"/>
              <a:gd name="connsiteX67" fmla="*/ 1213164 w 7228917"/>
              <a:gd name="connsiteY67" fmla="*/ 2679825 h 3331675"/>
              <a:gd name="connsiteX68" fmla="*/ 1285592 w 7228917"/>
              <a:gd name="connsiteY68" fmla="*/ 2697932 h 3331675"/>
              <a:gd name="connsiteX69" fmla="*/ 1321806 w 7228917"/>
              <a:gd name="connsiteY69" fmla="*/ 2706986 h 3331675"/>
              <a:gd name="connsiteX70" fmla="*/ 1358020 w 7228917"/>
              <a:gd name="connsiteY70" fmla="*/ 2716039 h 3331675"/>
              <a:gd name="connsiteX71" fmla="*/ 1412341 w 7228917"/>
              <a:gd name="connsiteY71" fmla="*/ 2734146 h 3331675"/>
              <a:gd name="connsiteX72" fmla="*/ 1484768 w 7228917"/>
              <a:gd name="connsiteY72" fmla="*/ 2752253 h 3331675"/>
              <a:gd name="connsiteX73" fmla="*/ 1520982 w 7228917"/>
              <a:gd name="connsiteY73" fmla="*/ 2770360 h 3331675"/>
              <a:gd name="connsiteX74" fmla="*/ 1593410 w 7228917"/>
              <a:gd name="connsiteY74" fmla="*/ 2788467 h 3331675"/>
              <a:gd name="connsiteX75" fmla="*/ 1683945 w 7228917"/>
              <a:gd name="connsiteY75" fmla="*/ 2806574 h 3331675"/>
              <a:gd name="connsiteX76" fmla="*/ 1720158 w 7228917"/>
              <a:gd name="connsiteY76" fmla="*/ 2815627 h 3331675"/>
              <a:gd name="connsiteX77" fmla="*/ 1801640 w 7228917"/>
              <a:gd name="connsiteY77" fmla="*/ 2842788 h 3331675"/>
              <a:gd name="connsiteX78" fmla="*/ 1874067 w 7228917"/>
              <a:gd name="connsiteY78" fmla="*/ 2860895 h 3331675"/>
              <a:gd name="connsiteX79" fmla="*/ 1901228 w 7228917"/>
              <a:gd name="connsiteY79" fmla="*/ 2879002 h 3331675"/>
              <a:gd name="connsiteX80" fmla="*/ 1946495 w 7228917"/>
              <a:gd name="connsiteY80" fmla="*/ 2888055 h 3331675"/>
              <a:gd name="connsiteX81" fmla="*/ 1973655 w 7228917"/>
              <a:gd name="connsiteY81" fmla="*/ 2897109 h 3331675"/>
              <a:gd name="connsiteX82" fmla="*/ 2046083 w 7228917"/>
              <a:gd name="connsiteY82" fmla="*/ 2915215 h 3331675"/>
              <a:gd name="connsiteX83" fmla="*/ 2082297 w 7228917"/>
              <a:gd name="connsiteY83" fmla="*/ 2924269 h 3331675"/>
              <a:gd name="connsiteX84" fmla="*/ 2127564 w 7228917"/>
              <a:gd name="connsiteY84" fmla="*/ 2942376 h 3331675"/>
              <a:gd name="connsiteX85" fmla="*/ 2218099 w 7228917"/>
              <a:gd name="connsiteY85" fmla="*/ 2960483 h 3331675"/>
              <a:gd name="connsiteX86" fmla="*/ 2299580 w 7228917"/>
              <a:gd name="connsiteY86" fmla="*/ 2987643 h 3331675"/>
              <a:gd name="connsiteX87" fmla="*/ 2372008 w 7228917"/>
              <a:gd name="connsiteY87" fmla="*/ 3005750 h 3331675"/>
              <a:gd name="connsiteX88" fmla="*/ 2408222 w 7228917"/>
              <a:gd name="connsiteY88" fmla="*/ 3023857 h 3331675"/>
              <a:gd name="connsiteX89" fmla="*/ 2562131 w 7228917"/>
              <a:gd name="connsiteY89" fmla="*/ 3041964 h 3331675"/>
              <a:gd name="connsiteX90" fmla="*/ 2652665 w 7228917"/>
              <a:gd name="connsiteY90" fmla="*/ 3069124 h 3331675"/>
              <a:gd name="connsiteX91" fmla="*/ 2706986 w 7228917"/>
              <a:gd name="connsiteY91" fmla="*/ 3087231 h 3331675"/>
              <a:gd name="connsiteX92" fmla="*/ 2743200 w 7228917"/>
              <a:gd name="connsiteY92" fmla="*/ 3096285 h 3331675"/>
              <a:gd name="connsiteX93" fmla="*/ 2770360 w 7228917"/>
              <a:gd name="connsiteY93" fmla="*/ 3105338 h 3331675"/>
              <a:gd name="connsiteX94" fmla="*/ 2888055 w 7228917"/>
              <a:gd name="connsiteY94" fmla="*/ 3132499 h 3331675"/>
              <a:gd name="connsiteX95" fmla="*/ 2915216 w 7228917"/>
              <a:gd name="connsiteY95" fmla="*/ 3150606 h 3331675"/>
              <a:gd name="connsiteX96" fmla="*/ 3014804 w 7228917"/>
              <a:gd name="connsiteY96" fmla="*/ 3177766 h 3331675"/>
              <a:gd name="connsiteX97" fmla="*/ 3069125 w 7228917"/>
              <a:gd name="connsiteY97" fmla="*/ 3186819 h 3331675"/>
              <a:gd name="connsiteX98" fmla="*/ 3132499 w 7228917"/>
              <a:gd name="connsiteY98" fmla="*/ 3204926 h 3331675"/>
              <a:gd name="connsiteX99" fmla="*/ 3159659 w 7228917"/>
              <a:gd name="connsiteY99" fmla="*/ 3213980 h 3331675"/>
              <a:gd name="connsiteX100" fmla="*/ 3195873 w 7228917"/>
              <a:gd name="connsiteY100" fmla="*/ 3223033 h 3331675"/>
              <a:gd name="connsiteX101" fmla="*/ 3223034 w 7228917"/>
              <a:gd name="connsiteY101" fmla="*/ 3232087 h 3331675"/>
              <a:gd name="connsiteX102" fmla="*/ 3304515 w 7228917"/>
              <a:gd name="connsiteY102" fmla="*/ 3250194 h 3331675"/>
              <a:gd name="connsiteX103" fmla="*/ 3422210 w 7228917"/>
              <a:gd name="connsiteY103" fmla="*/ 3277354 h 3331675"/>
              <a:gd name="connsiteX104" fmla="*/ 3558012 w 7228917"/>
              <a:gd name="connsiteY104" fmla="*/ 3295461 h 3331675"/>
              <a:gd name="connsiteX105" fmla="*/ 3648547 w 7228917"/>
              <a:gd name="connsiteY105" fmla="*/ 3304514 h 3331675"/>
              <a:gd name="connsiteX106" fmla="*/ 3720974 w 7228917"/>
              <a:gd name="connsiteY106" fmla="*/ 3313568 h 3331675"/>
              <a:gd name="connsiteX107" fmla="*/ 4635374 w 7228917"/>
              <a:gd name="connsiteY107" fmla="*/ 3322621 h 3331675"/>
              <a:gd name="connsiteX108" fmla="*/ 6056768 w 7228917"/>
              <a:gd name="connsiteY108" fmla="*/ 3331675 h 3331675"/>
              <a:gd name="connsiteX109" fmla="*/ 6373640 w 7228917"/>
              <a:gd name="connsiteY109" fmla="*/ 3322621 h 3331675"/>
              <a:gd name="connsiteX110" fmla="*/ 6527548 w 7228917"/>
              <a:gd name="connsiteY110" fmla="*/ 3313568 h 3331675"/>
              <a:gd name="connsiteX111" fmla="*/ 6781046 w 7228917"/>
              <a:gd name="connsiteY111" fmla="*/ 3304514 h 3331675"/>
              <a:gd name="connsiteX112" fmla="*/ 7039069 w 7228917"/>
              <a:gd name="connsiteY112" fmla="*/ 3213980 h 3331675"/>
              <a:gd name="connsiteX113" fmla="*/ 7170345 w 7228917"/>
              <a:gd name="connsiteY113" fmla="*/ 3023857 h 3331675"/>
              <a:gd name="connsiteX114" fmla="*/ 7188451 w 7228917"/>
              <a:gd name="connsiteY114" fmla="*/ 2915215 h 3331675"/>
              <a:gd name="connsiteX115" fmla="*/ 7206558 w 7228917"/>
              <a:gd name="connsiteY115" fmla="*/ 2815627 h 3331675"/>
              <a:gd name="connsiteX116" fmla="*/ 7215612 w 7228917"/>
              <a:gd name="connsiteY116" fmla="*/ 2480649 h 3331675"/>
              <a:gd name="connsiteX117" fmla="*/ 7228298 w 7228917"/>
              <a:gd name="connsiteY117" fmla="*/ 1330520 h 3331675"/>
              <a:gd name="connsiteX118" fmla="*/ 7194383 w 7228917"/>
              <a:gd name="connsiteY118" fmla="*/ 449236 h 3331675"/>
              <a:gd name="connsiteX0" fmla="*/ 7194383 w 7228917"/>
              <a:gd name="connsiteY0" fmla="*/ 449236 h 3331675"/>
              <a:gd name="connsiteX1" fmla="*/ 7091938 w 7228917"/>
              <a:gd name="connsiteY1" fmla="*/ 291164 h 3331675"/>
              <a:gd name="connsiteX2" fmla="*/ 7043596 w 7228917"/>
              <a:gd name="connsiteY2" fmla="*/ 280657 h 3331675"/>
              <a:gd name="connsiteX3" fmla="*/ 6853473 w 7228917"/>
              <a:gd name="connsiteY3" fmla="*/ 262550 h 3331675"/>
              <a:gd name="connsiteX4" fmla="*/ 6790099 w 7228917"/>
              <a:gd name="connsiteY4" fmla="*/ 253497 h 3331675"/>
              <a:gd name="connsiteX5" fmla="*/ 6663350 w 7228917"/>
              <a:gd name="connsiteY5" fmla="*/ 244443 h 3331675"/>
              <a:gd name="connsiteX6" fmla="*/ 6599976 w 7228917"/>
              <a:gd name="connsiteY6" fmla="*/ 235390 h 3331675"/>
              <a:gd name="connsiteX7" fmla="*/ 6518495 w 7228917"/>
              <a:gd name="connsiteY7" fmla="*/ 226336 h 3331675"/>
              <a:gd name="connsiteX8" fmla="*/ 6409853 w 7228917"/>
              <a:gd name="connsiteY8" fmla="*/ 208229 h 3331675"/>
              <a:gd name="connsiteX9" fmla="*/ 5857592 w 7228917"/>
              <a:gd name="connsiteY9" fmla="*/ 144855 h 3331675"/>
              <a:gd name="connsiteX10" fmla="*/ 5540721 w 7228917"/>
              <a:gd name="connsiteY10" fmla="*/ 99588 h 3331675"/>
              <a:gd name="connsiteX11" fmla="*/ 4264182 w 7228917"/>
              <a:gd name="connsiteY11" fmla="*/ 90534 h 3331675"/>
              <a:gd name="connsiteX12" fmla="*/ 4128380 w 7228917"/>
              <a:gd name="connsiteY12" fmla="*/ 72427 h 3331675"/>
              <a:gd name="connsiteX13" fmla="*/ 4001632 w 7228917"/>
              <a:gd name="connsiteY13" fmla="*/ 63374 h 3331675"/>
              <a:gd name="connsiteX14" fmla="*/ 3847723 w 7228917"/>
              <a:gd name="connsiteY14" fmla="*/ 45267 h 3331675"/>
              <a:gd name="connsiteX15" fmla="*/ 1955548 w 7228917"/>
              <a:gd name="connsiteY15" fmla="*/ 36214 h 3331675"/>
              <a:gd name="connsiteX16" fmla="*/ 1747319 w 7228917"/>
              <a:gd name="connsiteY16" fmla="*/ 9053 h 3331675"/>
              <a:gd name="connsiteX17" fmla="*/ 1620570 w 7228917"/>
              <a:gd name="connsiteY17" fmla="*/ 0 h 3331675"/>
              <a:gd name="connsiteX18" fmla="*/ 1149790 w 7228917"/>
              <a:gd name="connsiteY18" fmla="*/ 9053 h 3331675"/>
              <a:gd name="connsiteX19" fmla="*/ 1077362 w 7228917"/>
              <a:gd name="connsiteY19" fmla="*/ 27160 h 3331675"/>
              <a:gd name="connsiteX20" fmla="*/ 968721 w 7228917"/>
              <a:gd name="connsiteY20" fmla="*/ 45267 h 3331675"/>
              <a:gd name="connsiteX21" fmla="*/ 715224 w 7228917"/>
              <a:gd name="connsiteY21" fmla="*/ 63374 h 3331675"/>
              <a:gd name="connsiteX22" fmla="*/ 615636 w 7228917"/>
              <a:gd name="connsiteY22" fmla="*/ 81481 h 3331675"/>
              <a:gd name="connsiteX23" fmla="*/ 570368 w 7228917"/>
              <a:gd name="connsiteY23" fmla="*/ 90534 h 3331675"/>
              <a:gd name="connsiteX24" fmla="*/ 534154 w 7228917"/>
              <a:gd name="connsiteY24" fmla="*/ 99588 h 3331675"/>
              <a:gd name="connsiteX25" fmla="*/ 479834 w 7228917"/>
              <a:gd name="connsiteY25" fmla="*/ 108641 h 3331675"/>
              <a:gd name="connsiteX26" fmla="*/ 398352 w 7228917"/>
              <a:gd name="connsiteY26" fmla="*/ 135802 h 3331675"/>
              <a:gd name="connsiteX27" fmla="*/ 371192 w 7228917"/>
              <a:gd name="connsiteY27" fmla="*/ 144855 h 3331675"/>
              <a:gd name="connsiteX28" fmla="*/ 344032 w 7228917"/>
              <a:gd name="connsiteY28" fmla="*/ 153909 h 3331675"/>
              <a:gd name="connsiteX29" fmla="*/ 280657 w 7228917"/>
              <a:gd name="connsiteY29" fmla="*/ 172015 h 3331675"/>
              <a:gd name="connsiteX30" fmla="*/ 190123 w 7228917"/>
              <a:gd name="connsiteY30" fmla="*/ 226336 h 3331675"/>
              <a:gd name="connsiteX31" fmla="*/ 162962 w 7228917"/>
              <a:gd name="connsiteY31" fmla="*/ 244443 h 3331675"/>
              <a:gd name="connsiteX32" fmla="*/ 126748 w 7228917"/>
              <a:gd name="connsiteY32" fmla="*/ 298764 h 3331675"/>
              <a:gd name="connsiteX33" fmla="*/ 108642 w 7228917"/>
              <a:gd name="connsiteY33" fmla="*/ 325924 h 3331675"/>
              <a:gd name="connsiteX34" fmla="*/ 81481 w 7228917"/>
              <a:gd name="connsiteY34" fmla="*/ 380245 h 3331675"/>
              <a:gd name="connsiteX35" fmla="*/ 72428 w 7228917"/>
              <a:gd name="connsiteY35" fmla="*/ 796705 h 3331675"/>
              <a:gd name="connsiteX36" fmla="*/ 45267 w 7228917"/>
              <a:gd name="connsiteY36" fmla="*/ 878186 h 3331675"/>
              <a:gd name="connsiteX37" fmla="*/ 0 w 7228917"/>
              <a:gd name="connsiteY37" fmla="*/ 1801639 h 3331675"/>
              <a:gd name="connsiteX38" fmla="*/ 9053 w 7228917"/>
              <a:gd name="connsiteY38" fmla="*/ 1955548 h 3331675"/>
              <a:gd name="connsiteX39" fmla="*/ 18107 w 7228917"/>
              <a:gd name="connsiteY39" fmla="*/ 1982709 h 3331675"/>
              <a:gd name="connsiteX40" fmla="*/ 27160 w 7228917"/>
              <a:gd name="connsiteY40" fmla="*/ 2046083 h 3331675"/>
              <a:gd name="connsiteX41" fmla="*/ 72428 w 7228917"/>
              <a:gd name="connsiteY41" fmla="*/ 2127564 h 3331675"/>
              <a:gd name="connsiteX42" fmla="*/ 90535 w 7228917"/>
              <a:gd name="connsiteY42" fmla="*/ 2154724 h 3331675"/>
              <a:gd name="connsiteX43" fmla="*/ 99588 w 7228917"/>
              <a:gd name="connsiteY43" fmla="*/ 2181885 h 3331675"/>
              <a:gd name="connsiteX44" fmla="*/ 126748 w 7228917"/>
              <a:gd name="connsiteY44" fmla="*/ 2199992 h 3331675"/>
              <a:gd name="connsiteX45" fmla="*/ 153909 w 7228917"/>
              <a:gd name="connsiteY45" fmla="*/ 2227152 h 3331675"/>
              <a:gd name="connsiteX46" fmla="*/ 199176 w 7228917"/>
              <a:gd name="connsiteY46" fmla="*/ 2263366 h 3331675"/>
              <a:gd name="connsiteX47" fmla="*/ 253497 w 7228917"/>
              <a:gd name="connsiteY47" fmla="*/ 2299580 h 3331675"/>
              <a:gd name="connsiteX48" fmla="*/ 344032 w 7228917"/>
              <a:gd name="connsiteY48" fmla="*/ 2353901 h 3331675"/>
              <a:gd name="connsiteX49" fmla="*/ 371192 w 7228917"/>
              <a:gd name="connsiteY49" fmla="*/ 2372008 h 3331675"/>
              <a:gd name="connsiteX50" fmla="*/ 425513 w 7228917"/>
              <a:gd name="connsiteY50" fmla="*/ 2390114 h 3331675"/>
              <a:gd name="connsiteX51" fmla="*/ 452673 w 7228917"/>
              <a:gd name="connsiteY51" fmla="*/ 2408221 h 3331675"/>
              <a:gd name="connsiteX52" fmla="*/ 516048 w 7228917"/>
              <a:gd name="connsiteY52" fmla="*/ 2426328 h 3331675"/>
              <a:gd name="connsiteX53" fmla="*/ 588475 w 7228917"/>
              <a:gd name="connsiteY53" fmla="*/ 2444435 h 3331675"/>
              <a:gd name="connsiteX54" fmla="*/ 624689 w 7228917"/>
              <a:gd name="connsiteY54" fmla="*/ 2462542 h 3331675"/>
              <a:gd name="connsiteX55" fmla="*/ 660903 w 7228917"/>
              <a:gd name="connsiteY55" fmla="*/ 2471596 h 3331675"/>
              <a:gd name="connsiteX56" fmla="*/ 688063 w 7228917"/>
              <a:gd name="connsiteY56" fmla="*/ 2480649 h 3331675"/>
              <a:gd name="connsiteX57" fmla="*/ 787651 w 7228917"/>
              <a:gd name="connsiteY57" fmla="*/ 2507810 h 3331675"/>
              <a:gd name="connsiteX58" fmla="*/ 814812 w 7228917"/>
              <a:gd name="connsiteY58" fmla="*/ 2525916 h 3331675"/>
              <a:gd name="connsiteX59" fmla="*/ 869133 w 7228917"/>
              <a:gd name="connsiteY59" fmla="*/ 2544023 h 3331675"/>
              <a:gd name="connsiteX60" fmla="*/ 896293 w 7228917"/>
              <a:gd name="connsiteY60" fmla="*/ 2562130 h 3331675"/>
              <a:gd name="connsiteX61" fmla="*/ 923453 w 7228917"/>
              <a:gd name="connsiteY61" fmla="*/ 2589291 h 3331675"/>
              <a:gd name="connsiteX62" fmla="*/ 1013988 w 7228917"/>
              <a:gd name="connsiteY62" fmla="*/ 2616451 h 3331675"/>
              <a:gd name="connsiteX63" fmla="*/ 1041148 w 7228917"/>
              <a:gd name="connsiteY63" fmla="*/ 2625505 h 3331675"/>
              <a:gd name="connsiteX64" fmla="*/ 1122630 w 7228917"/>
              <a:gd name="connsiteY64" fmla="*/ 2643612 h 3331675"/>
              <a:gd name="connsiteX65" fmla="*/ 1186004 w 7228917"/>
              <a:gd name="connsiteY65" fmla="*/ 2670772 h 3331675"/>
              <a:gd name="connsiteX66" fmla="*/ 1213164 w 7228917"/>
              <a:gd name="connsiteY66" fmla="*/ 2679825 h 3331675"/>
              <a:gd name="connsiteX67" fmla="*/ 1285592 w 7228917"/>
              <a:gd name="connsiteY67" fmla="*/ 2697932 h 3331675"/>
              <a:gd name="connsiteX68" fmla="*/ 1321806 w 7228917"/>
              <a:gd name="connsiteY68" fmla="*/ 2706986 h 3331675"/>
              <a:gd name="connsiteX69" fmla="*/ 1358020 w 7228917"/>
              <a:gd name="connsiteY69" fmla="*/ 2716039 h 3331675"/>
              <a:gd name="connsiteX70" fmla="*/ 1412341 w 7228917"/>
              <a:gd name="connsiteY70" fmla="*/ 2734146 h 3331675"/>
              <a:gd name="connsiteX71" fmla="*/ 1484768 w 7228917"/>
              <a:gd name="connsiteY71" fmla="*/ 2752253 h 3331675"/>
              <a:gd name="connsiteX72" fmla="*/ 1520982 w 7228917"/>
              <a:gd name="connsiteY72" fmla="*/ 2770360 h 3331675"/>
              <a:gd name="connsiteX73" fmla="*/ 1593410 w 7228917"/>
              <a:gd name="connsiteY73" fmla="*/ 2788467 h 3331675"/>
              <a:gd name="connsiteX74" fmla="*/ 1683945 w 7228917"/>
              <a:gd name="connsiteY74" fmla="*/ 2806574 h 3331675"/>
              <a:gd name="connsiteX75" fmla="*/ 1720158 w 7228917"/>
              <a:gd name="connsiteY75" fmla="*/ 2815627 h 3331675"/>
              <a:gd name="connsiteX76" fmla="*/ 1801640 w 7228917"/>
              <a:gd name="connsiteY76" fmla="*/ 2842788 h 3331675"/>
              <a:gd name="connsiteX77" fmla="*/ 1874067 w 7228917"/>
              <a:gd name="connsiteY77" fmla="*/ 2860895 h 3331675"/>
              <a:gd name="connsiteX78" fmla="*/ 1901228 w 7228917"/>
              <a:gd name="connsiteY78" fmla="*/ 2879002 h 3331675"/>
              <a:gd name="connsiteX79" fmla="*/ 1946495 w 7228917"/>
              <a:gd name="connsiteY79" fmla="*/ 2888055 h 3331675"/>
              <a:gd name="connsiteX80" fmla="*/ 1973655 w 7228917"/>
              <a:gd name="connsiteY80" fmla="*/ 2897109 h 3331675"/>
              <a:gd name="connsiteX81" fmla="*/ 2046083 w 7228917"/>
              <a:gd name="connsiteY81" fmla="*/ 2915215 h 3331675"/>
              <a:gd name="connsiteX82" fmla="*/ 2082297 w 7228917"/>
              <a:gd name="connsiteY82" fmla="*/ 2924269 h 3331675"/>
              <a:gd name="connsiteX83" fmla="*/ 2127564 w 7228917"/>
              <a:gd name="connsiteY83" fmla="*/ 2942376 h 3331675"/>
              <a:gd name="connsiteX84" fmla="*/ 2218099 w 7228917"/>
              <a:gd name="connsiteY84" fmla="*/ 2960483 h 3331675"/>
              <a:gd name="connsiteX85" fmla="*/ 2299580 w 7228917"/>
              <a:gd name="connsiteY85" fmla="*/ 2987643 h 3331675"/>
              <a:gd name="connsiteX86" fmla="*/ 2372008 w 7228917"/>
              <a:gd name="connsiteY86" fmla="*/ 3005750 h 3331675"/>
              <a:gd name="connsiteX87" fmla="*/ 2408222 w 7228917"/>
              <a:gd name="connsiteY87" fmla="*/ 3023857 h 3331675"/>
              <a:gd name="connsiteX88" fmla="*/ 2562131 w 7228917"/>
              <a:gd name="connsiteY88" fmla="*/ 3041964 h 3331675"/>
              <a:gd name="connsiteX89" fmla="*/ 2652665 w 7228917"/>
              <a:gd name="connsiteY89" fmla="*/ 3069124 h 3331675"/>
              <a:gd name="connsiteX90" fmla="*/ 2706986 w 7228917"/>
              <a:gd name="connsiteY90" fmla="*/ 3087231 h 3331675"/>
              <a:gd name="connsiteX91" fmla="*/ 2743200 w 7228917"/>
              <a:gd name="connsiteY91" fmla="*/ 3096285 h 3331675"/>
              <a:gd name="connsiteX92" fmla="*/ 2770360 w 7228917"/>
              <a:gd name="connsiteY92" fmla="*/ 3105338 h 3331675"/>
              <a:gd name="connsiteX93" fmla="*/ 2888055 w 7228917"/>
              <a:gd name="connsiteY93" fmla="*/ 3132499 h 3331675"/>
              <a:gd name="connsiteX94" fmla="*/ 2915216 w 7228917"/>
              <a:gd name="connsiteY94" fmla="*/ 3150606 h 3331675"/>
              <a:gd name="connsiteX95" fmla="*/ 3014804 w 7228917"/>
              <a:gd name="connsiteY95" fmla="*/ 3177766 h 3331675"/>
              <a:gd name="connsiteX96" fmla="*/ 3069125 w 7228917"/>
              <a:gd name="connsiteY96" fmla="*/ 3186819 h 3331675"/>
              <a:gd name="connsiteX97" fmla="*/ 3132499 w 7228917"/>
              <a:gd name="connsiteY97" fmla="*/ 3204926 h 3331675"/>
              <a:gd name="connsiteX98" fmla="*/ 3159659 w 7228917"/>
              <a:gd name="connsiteY98" fmla="*/ 3213980 h 3331675"/>
              <a:gd name="connsiteX99" fmla="*/ 3195873 w 7228917"/>
              <a:gd name="connsiteY99" fmla="*/ 3223033 h 3331675"/>
              <a:gd name="connsiteX100" fmla="*/ 3223034 w 7228917"/>
              <a:gd name="connsiteY100" fmla="*/ 3232087 h 3331675"/>
              <a:gd name="connsiteX101" fmla="*/ 3304515 w 7228917"/>
              <a:gd name="connsiteY101" fmla="*/ 3250194 h 3331675"/>
              <a:gd name="connsiteX102" fmla="*/ 3422210 w 7228917"/>
              <a:gd name="connsiteY102" fmla="*/ 3277354 h 3331675"/>
              <a:gd name="connsiteX103" fmla="*/ 3558012 w 7228917"/>
              <a:gd name="connsiteY103" fmla="*/ 3295461 h 3331675"/>
              <a:gd name="connsiteX104" fmla="*/ 3648547 w 7228917"/>
              <a:gd name="connsiteY104" fmla="*/ 3304514 h 3331675"/>
              <a:gd name="connsiteX105" fmla="*/ 3720974 w 7228917"/>
              <a:gd name="connsiteY105" fmla="*/ 3313568 h 3331675"/>
              <a:gd name="connsiteX106" fmla="*/ 4635374 w 7228917"/>
              <a:gd name="connsiteY106" fmla="*/ 3322621 h 3331675"/>
              <a:gd name="connsiteX107" fmla="*/ 6056768 w 7228917"/>
              <a:gd name="connsiteY107" fmla="*/ 3331675 h 3331675"/>
              <a:gd name="connsiteX108" fmla="*/ 6373640 w 7228917"/>
              <a:gd name="connsiteY108" fmla="*/ 3322621 h 3331675"/>
              <a:gd name="connsiteX109" fmla="*/ 6527548 w 7228917"/>
              <a:gd name="connsiteY109" fmla="*/ 3313568 h 3331675"/>
              <a:gd name="connsiteX110" fmla="*/ 6781046 w 7228917"/>
              <a:gd name="connsiteY110" fmla="*/ 3304514 h 3331675"/>
              <a:gd name="connsiteX111" fmla="*/ 7039069 w 7228917"/>
              <a:gd name="connsiteY111" fmla="*/ 3213980 h 3331675"/>
              <a:gd name="connsiteX112" fmla="*/ 7170345 w 7228917"/>
              <a:gd name="connsiteY112" fmla="*/ 3023857 h 3331675"/>
              <a:gd name="connsiteX113" fmla="*/ 7188451 w 7228917"/>
              <a:gd name="connsiteY113" fmla="*/ 2915215 h 3331675"/>
              <a:gd name="connsiteX114" fmla="*/ 7206558 w 7228917"/>
              <a:gd name="connsiteY114" fmla="*/ 2815627 h 3331675"/>
              <a:gd name="connsiteX115" fmla="*/ 7215612 w 7228917"/>
              <a:gd name="connsiteY115" fmla="*/ 2480649 h 3331675"/>
              <a:gd name="connsiteX116" fmla="*/ 7228298 w 7228917"/>
              <a:gd name="connsiteY116" fmla="*/ 1330520 h 3331675"/>
              <a:gd name="connsiteX117" fmla="*/ 7194383 w 7228917"/>
              <a:gd name="connsiteY117" fmla="*/ 449236 h 3331675"/>
              <a:gd name="connsiteX0" fmla="*/ 7194383 w 7228917"/>
              <a:gd name="connsiteY0" fmla="*/ 449236 h 3331675"/>
              <a:gd name="connsiteX1" fmla="*/ 7091938 w 7228917"/>
              <a:gd name="connsiteY1" fmla="*/ 291164 h 3331675"/>
              <a:gd name="connsiteX2" fmla="*/ 7043596 w 7228917"/>
              <a:gd name="connsiteY2" fmla="*/ 280657 h 3331675"/>
              <a:gd name="connsiteX3" fmla="*/ 6853473 w 7228917"/>
              <a:gd name="connsiteY3" fmla="*/ 262550 h 3331675"/>
              <a:gd name="connsiteX4" fmla="*/ 6790099 w 7228917"/>
              <a:gd name="connsiteY4" fmla="*/ 253497 h 3331675"/>
              <a:gd name="connsiteX5" fmla="*/ 6663350 w 7228917"/>
              <a:gd name="connsiteY5" fmla="*/ 244443 h 3331675"/>
              <a:gd name="connsiteX6" fmla="*/ 6599976 w 7228917"/>
              <a:gd name="connsiteY6" fmla="*/ 235390 h 3331675"/>
              <a:gd name="connsiteX7" fmla="*/ 6518495 w 7228917"/>
              <a:gd name="connsiteY7" fmla="*/ 226336 h 3331675"/>
              <a:gd name="connsiteX8" fmla="*/ 6409853 w 7228917"/>
              <a:gd name="connsiteY8" fmla="*/ 208229 h 3331675"/>
              <a:gd name="connsiteX9" fmla="*/ 5857592 w 7228917"/>
              <a:gd name="connsiteY9" fmla="*/ 144855 h 3331675"/>
              <a:gd name="connsiteX10" fmla="*/ 5540721 w 7228917"/>
              <a:gd name="connsiteY10" fmla="*/ 99588 h 3331675"/>
              <a:gd name="connsiteX11" fmla="*/ 4264182 w 7228917"/>
              <a:gd name="connsiteY11" fmla="*/ 90534 h 3331675"/>
              <a:gd name="connsiteX12" fmla="*/ 4128380 w 7228917"/>
              <a:gd name="connsiteY12" fmla="*/ 72427 h 3331675"/>
              <a:gd name="connsiteX13" fmla="*/ 4001632 w 7228917"/>
              <a:gd name="connsiteY13" fmla="*/ 63374 h 3331675"/>
              <a:gd name="connsiteX14" fmla="*/ 3847723 w 7228917"/>
              <a:gd name="connsiteY14" fmla="*/ 45267 h 3331675"/>
              <a:gd name="connsiteX15" fmla="*/ 1955548 w 7228917"/>
              <a:gd name="connsiteY15" fmla="*/ 36214 h 3331675"/>
              <a:gd name="connsiteX16" fmla="*/ 1747319 w 7228917"/>
              <a:gd name="connsiteY16" fmla="*/ 9053 h 3331675"/>
              <a:gd name="connsiteX17" fmla="*/ 1620570 w 7228917"/>
              <a:gd name="connsiteY17" fmla="*/ 0 h 3331675"/>
              <a:gd name="connsiteX18" fmla="*/ 1149790 w 7228917"/>
              <a:gd name="connsiteY18" fmla="*/ 9053 h 3331675"/>
              <a:gd name="connsiteX19" fmla="*/ 1077362 w 7228917"/>
              <a:gd name="connsiteY19" fmla="*/ 27160 h 3331675"/>
              <a:gd name="connsiteX20" fmla="*/ 968721 w 7228917"/>
              <a:gd name="connsiteY20" fmla="*/ 45267 h 3331675"/>
              <a:gd name="connsiteX21" fmla="*/ 715224 w 7228917"/>
              <a:gd name="connsiteY21" fmla="*/ 63374 h 3331675"/>
              <a:gd name="connsiteX22" fmla="*/ 615636 w 7228917"/>
              <a:gd name="connsiteY22" fmla="*/ 81481 h 3331675"/>
              <a:gd name="connsiteX23" fmla="*/ 570368 w 7228917"/>
              <a:gd name="connsiteY23" fmla="*/ 90534 h 3331675"/>
              <a:gd name="connsiteX24" fmla="*/ 534154 w 7228917"/>
              <a:gd name="connsiteY24" fmla="*/ 99588 h 3331675"/>
              <a:gd name="connsiteX25" fmla="*/ 479834 w 7228917"/>
              <a:gd name="connsiteY25" fmla="*/ 108641 h 3331675"/>
              <a:gd name="connsiteX26" fmla="*/ 398352 w 7228917"/>
              <a:gd name="connsiteY26" fmla="*/ 135802 h 3331675"/>
              <a:gd name="connsiteX27" fmla="*/ 371192 w 7228917"/>
              <a:gd name="connsiteY27" fmla="*/ 144855 h 3331675"/>
              <a:gd name="connsiteX28" fmla="*/ 344032 w 7228917"/>
              <a:gd name="connsiteY28" fmla="*/ 153909 h 3331675"/>
              <a:gd name="connsiteX29" fmla="*/ 280657 w 7228917"/>
              <a:gd name="connsiteY29" fmla="*/ 172015 h 3331675"/>
              <a:gd name="connsiteX30" fmla="*/ 190123 w 7228917"/>
              <a:gd name="connsiteY30" fmla="*/ 226336 h 3331675"/>
              <a:gd name="connsiteX31" fmla="*/ 162962 w 7228917"/>
              <a:gd name="connsiteY31" fmla="*/ 244443 h 3331675"/>
              <a:gd name="connsiteX32" fmla="*/ 126748 w 7228917"/>
              <a:gd name="connsiteY32" fmla="*/ 298764 h 3331675"/>
              <a:gd name="connsiteX33" fmla="*/ 108642 w 7228917"/>
              <a:gd name="connsiteY33" fmla="*/ 325924 h 3331675"/>
              <a:gd name="connsiteX34" fmla="*/ 81481 w 7228917"/>
              <a:gd name="connsiteY34" fmla="*/ 380245 h 3331675"/>
              <a:gd name="connsiteX35" fmla="*/ 72428 w 7228917"/>
              <a:gd name="connsiteY35" fmla="*/ 796705 h 3331675"/>
              <a:gd name="connsiteX36" fmla="*/ 0 w 7228917"/>
              <a:gd name="connsiteY36" fmla="*/ 1801639 h 3331675"/>
              <a:gd name="connsiteX37" fmla="*/ 9053 w 7228917"/>
              <a:gd name="connsiteY37" fmla="*/ 1955548 h 3331675"/>
              <a:gd name="connsiteX38" fmla="*/ 18107 w 7228917"/>
              <a:gd name="connsiteY38" fmla="*/ 1982709 h 3331675"/>
              <a:gd name="connsiteX39" fmla="*/ 27160 w 7228917"/>
              <a:gd name="connsiteY39" fmla="*/ 2046083 h 3331675"/>
              <a:gd name="connsiteX40" fmla="*/ 72428 w 7228917"/>
              <a:gd name="connsiteY40" fmla="*/ 2127564 h 3331675"/>
              <a:gd name="connsiteX41" fmla="*/ 90535 w 7228917"/>
              <a:gd name="connsiteY41" fmla="*/ 2154724 h 3331675"/>
              <a:gd name="connsiteX42" fmla="*/ 99588 w 7228917"/>
              <a:gd name="connsiteY42" fmla="*/ 2181885 h 3331675"/>
              <a:gd name="connsiteX43" fmla="*/ 126748 w 7228917"/>
              <a:gd name="connsiteY43" fmla="*/ 2199992 h 3331675"/>
              <a:gd name="connsiteX44" fmla="*/ 153909 w 7228917"/>
              <a:gd name="connsiteY44" fmla="*/ 2227152 h 3331675"/>
              <a:gd name="connsiteX45" fmla="*/ 199176 w 7228917"/>
              <a:gd name="connsiteY45" fmla="*/ 2263366 h 3331675"/>
              <a:gd name="connsiteX46" fmla="*/ 253497 w 7228917"/>
              <a:gd name="connsiteY46" fmla="*/ 2299580 h 3331675"/>
              <a:gd name="connsiteX47" fmla="*/ 344032 w 7228917"/>
              <a:gd name="connsiteY47" fmla="*/ 2353901 h 3331675"/>
              <a:gd name="connsiteX48" fmla="*/ 371192 w 7228917"/>
              <a:gd name="connsiteY48" fmla="*/ 2372008 h 3331675"/>
              <a:gd name="connsiteX49" fmla="*/ 425513 w 7228917"/>
              <a:gd name="connsiteY49" fmla="*/ 2390114 h 3331675"/>
              <a:gd name="connsiteX50" fmla="*/ 452673 w 7228917"/>
              <a:gd name="connsiteY50" fmla="*/ 2408221 h 3331675"/>
              <a:gd name="connsiteX51" fmla="*/ 516048 w 7228917"/>
              <a:gd name="connsiteY51" fmla="*/ 2426328 h 3331675"/>
              <a:gd name="connsiteX52" fmla="*/ 588475 w 7228917"/>
              <a:gd name="connsiteY52" fmla="*/ 2444435 h 3331675"/>
              <a:gd name="connsiteX53" fmla="*/ 624689 w 7228917"/>
              <a:gd name="connsiteY53" fmla="*/ 2462542 h 3331675"/>
              <a:gd name="connsiteX54" fmla="*/ 660903 w 7228917"/>
              <a:gd name="connsiteY54" fmla="*/ 2471596 h 3331675"/>
              <a:gd name="connsiteX55" fmla="*/ 688063 w 7228917"/>
              <a:gd name="connsiteY55" fmla="*/ 2480649 h 3331675"/>
              <a:gd name="connsiteX56" fmla="*/ 787651 w 7228917"/>
              <a:gd name="connsiteY56" fmla="*/ 2507810 h 3331675"/>
              <a:gd name="connsiteX57" fmla="*/ 814812 w 7228917"/>
              <a:gd name="connsiteY57" fmla="*/ 2525916 h 3331675"/>
              <a:gd name="connsiteX58" fmla="*/ 869133 w 7228917"/>
              <a:gd name="connsiteY58" fmla="*/ 2544023 h 3331675"/>
              <a:gd name="connsiteX59" fmla="*/ 896293 w 7228917"/>
              <a:gd name="connsiteY59" fmla="*/ 2562130 h 3331675"/>
              <a:gd name="connsiteX60" fmla="*/ 923453 w 7228917"/>
              <a:gd name="connsiteY60" fmla="*/ 2589291 h 3331675"/>
              <a:gd name="connsiteX61" fmla="*/ 1013988 w 7228917"/>
              <a:gd name="connsiteY61" fmla="*/ 2616451 h 3331675"/>
              <a:gd name="connsiteX62" fmla="*/ 1041148 w 7228917"/>
              <a:gd name="connsiteY62" fmla="*/ 2625505 h 3331675"/>
              <a:gd name="connsiteX63" fmla="*/ 1122630 w 7228917"/>
              <a:gd name="connsiteY63" fmla="*/ 2643612 h 3331675"/>
              <a:gd name="connsiteX64" fmla="*/ 1186004 w 7228917"/>
              <a:gd name="connsiteY64" fmla="*/ 2670772 h 3331675"/>
              <a:gd name="connsiteX65" fmla="*/ 1213164 w 7228917"/>
              <a:gd name="connsiteY65" fmla="*/ 2679825 h 3331675"/>
              <a:gd name="connsiteX66" fmla="*/ 1285592 w 7228917"/>
              <a:gd name="connsiteY66" fmla="*/ 2697932 h 3331675"/>
              <a:gd name="connsiteX67" fmla="*/ 1321806 w 7228917"/>
              <a:gd name="connsiteY67" fmla="*/ 2706986 h 3331675"/>
              <a:gd name="connsiteX68" fmla="*/ 1358020 w 7228917"/>
              <a:gd name="connsiteY68" fmla="*/ 2716039 h 3331675"/>
              <a:gd name="connsiteX69" fmla="*/ 1412341 w 7228917"/>
              <a:gd name="connsiteY69" fmla="*/ 2734146 h 3331675"/>
              <a:gd name="connsiteX70" fmla="*/ 1484768 w 7228917"/>
              <a:gd name="connsiteY70" fmla="*/ 2752253 h 3331675"/>
              <a:gd name="connsiteX71" fmla="*/ 1520982 w 7228917"/>
              <a:gd name="connsiteY71" fmla="*/ 2770360 h 3331675"/>
              <a:gd name="connsiteX72" fmla="*/ 1593410 w 7228917"/>
              <a:gd name="connsiteY72" fmla="*/ 2788467 h 3331675"/>
              <a:gd name="connsiteX73" fmla="*/ 1683945 w 7228917"/>
              <a:gd name="connsiteY73" fmla="*/ 2806574 h 3331675"/>
              <a:gd name="connsiteX74" fmla="*/ 1720158 w 7228917"/>
              <a:gd name="connsiteY74" fmla="*/ 2815627 h 3331675"/>
              <a:gd name="connsiteX75" fmla="*/ 1801640 w 7228917"/>
              <a:gd name="connsiteY75" fmla="*/ 2842788 h 3331675"/>
              <a:gd name="connsiteX76" fmla="*/ 1874067 w 7228917"/>
              <a:gd name="connsiteY76" fmla="*/ 2860895 h 3331675"/>
              <a:gd name="connsiteX77" fmla="*/ 1901228 w 7228917"/>
              <a:gd name="connsiteY77" fmla="*/ 2879002 h 3331675"/>
              <a:gd name="connsiteX78" fmla="*/ 1946495 w 7228917"/>
              <a:gd name="connsiteY78" fmla="*/ 2888055 h 3331675"/>
              <a:gd name="connsiteX79" fmla="*/ 1973655 w 7228917"/>
              <a:gd name="connsiteY79" fmla="*/ 2897109 h 3331675"/>
              <a:gd name="connsiteX80" fmla="*/ 2046083 w 7228917"/>
              <a:gd name="connsiteY80" fmla="*/ 2915215 h 3331675"/>
              <a:gd name="connsiteX81" fmla="*/ 2082297 w 7228917"/>
              <a:gd name="connsiteY81" fmla="*/ 2924269 h 3331675"/>
              <a:gd name="connsiteX82" fmla="*/ 2127564 w 7228917"/>
              <a:gd name="connsiteY82" fmla="*/ 2942376 h 3331675"/>
              <a:gd name="connsiteX83" fmla="*/ 2218099 w 7228917"/>
              <a:gd name="connsiteY83" fmla="*/ 2960483 h 3331675"/>
              <a:gd name="connsiteX84" fmla="*/ 2299580 w 7228917"/>
              <a:gd name="connsiteY84" fmla="*/ 2987643 h 3331675"/>
              <a:gd name="connsiteX85" fmla="*/ 2372008 w 7228917"/>
              <a:gd name="connsiteY85" fmla="*/ 3005750 h 3331675"/>
              <a:gd name="connsiteX86" fmla="*/ 2408222 w 7228917"/>
              <a:gd name="connsiteY86" fmla="*/ 3023857 h 3331675"/>
              <a:gd name="connsiteX87" fmla="*/ 2562131 w 7228917"/>
              <a:gd name="connsiteY87" fmla="*/ 3041964 h 3331675"/>
              <a:gd name="connsiteX88" fmla="*/ 2652665 w 7228917"/>
              <a:gd name="connsiteY88" fmla="*/ 3069124 h 3331675"/>
              <a:gd name="connsiteX89" fmla="*/ 2706986 w 7228917"/>
              <a:gd name="connsiteY89" fmla="*/ 3087231 h 3331675"/>
              <a:gd name="connsiteX90" fmla="*/ 2743200 w 7228917"/>
              <a:gd name="connsiteY90" fmla="*/ 3096285 h 3331675"/>
              <a:gd name="connsiteX91" fmla="*/ 2770360 w 7228917"/>
              <a:gd name="connsiteY91" fmla="*/ 3105338 h 3331675"/>
              <a:gd name="connsiteX92" fmla="*/ 2888055 w 7228917"/>
              <a:gd name="connsiteY92" fmla="*/ 3132499 h 3331675"/>
              <a:gd name="connsiteX93" fmla="*/ 2915216 w 7228917"/>
              <a:gd name="connsiteY93" fmla="*/ 3150606 h 3331675"/>
              <a:gd name="connsiteX94" fmla="*/ 3014804 w 7228917"/>
              <a:gd name="connsiteY94" fmla="*/ 3177766 h 3331675"/>
              <a:gd name="connsiteX95" fmla="*/ 3069125 w 7228917"/>
              <a:gd name="connsiteY95" fmla="*/ 3186819 h 3331675"/>
              <a:gd name="connsiteX96" fmla="*/ 3132499 w 7228917"/>
              <a:gd name="connsiteY96" fmla="*/ 3204926 h 3331675"/>
              <a:gd name="connsiteX97" fmla="*/ 3159659 w 7228917"/>
              <a:gd name="connsiteY97" fmla="*/ 3213980 h 3331675"/>
              <a:gd name="connsiteX98" fmla="*/ 3195873 w 7228917"/>
              <a:gd name="connsiteY98" fmla="*/ 3223033 h 3331675"/>
              <a:gd name="connsiteX99" fmla="*/ 3223034 w 7228917"/>
              <a:gd name="connsiteY99" fmla="*/ 3232087 h 3331675"/>
              <a:gd name="connsiteX100" fmla="*/ 3304515 w 7228917"/>
              <a:gd name="connsiteY100" fmla="*/ 3250194 h 3331675"/>
              <a:gd name="connsiteX101" fmla="*/ 3422210 w 7228917"/>
              <a:gd name="connsiteY101" fmla="*/ 3277354 h 3331675"/>
              <a:gd name="connsiteX102" fmla="*/ 3558012 w 7228917"/>
              <a:gd name="connsiteY102" fmla="*/ 3295461 h 3331675"/>
              <a:gd name="connsiteX103" fmla="*/ 3648547 w 7228917"/>
              <a:gd name="connsiteY103" fmla="*/ 3304514 h 3331675"/>
              <a:gd name="connsiteX104" fmla="*/ 3720974 w 7228917"/>
              <a:gd name="connsiteY104" fmla="*/ 3313568 h 3331675"/>
              <a:gd name="connsiteX105" fmla="*/ 4635374 w 7228917"/>
              <a:gd name="connsiteY105" fmla="*/ 3322621 h 3331675"/>
              <a:gd name="connsiteX106" fmla="*/ 6056768 w 7228917"/>
              <a:gd name="connsiteY106" fmla="*/ 3331675 h 3331675"/>
              <a:gd name="connsiteX107" fmla="*/ 6373640 w 7228917"/>
              <a:gd name="connsiteY107" fmla="*/ 3322621 h 3331675"/>
              <a:gd name="connsiteX108" fmla="*/ 6527548 w 7228917"/>
              <a:gd name="connsiteY108" fmla="*/ 3313568 h 3331675"/>
              <a:gd name="connsiteX109" fmla="*/ 6781046 w 7228917"/>
              <a:gd name="connsiteY109" fmla="*/ 3304514 h 3331675"/>
              <a:gd name="connsiteX110" fmla="*/ 7039069 w 7228917"/>
              <a:gd name="connsiteY110" fmla="*/ 3213980 h 3331675"/>
              <a:gd name="connsiteX111" fmla="*/ 7170345 w 7228917"/>
              <a:gd name="connsiteY111" fmla="*/ 3023857 h 3331675"/>
              <a:gd name="connsiteX112" fmla="*/ 7188451 w 7228917"/>
              <a:gd name="connsiteY112" fmla="*/ 2915215 h 3331675"/>
              <a:gd name="connsiteX113" fmla="*/ 7206558 w 7228917"/>
              <a:gd name="connsiteY113" fmla="*/ 2815627 h 3331675"/>
              <a:gd name="connsiteX114" fmla="*/ 7215612 w 7228917"/>
              <a:gd name="connsiteY114" fmla="*/ 2480649 h 3331675"/>
              <a:gd name="connsiteX115" fmla="*/ 7228298 w 7228917"/>
              <a:gd name="connsiteY115" fmla="*/ 1330520 h 3331675"/>
              <a:gd name="connsiteX116" fmla="*/ 7194383 w 7228917"/>
              <a:gd name="connsiteY116" fmla="*/ 449236 h 3331675"/>
              <a:gd name="connsiteX0" fmla="*/ 7194383 w 7228917"/>
              <a:gd name="connsiteY0" fmla="*/ 449236 h 3331675"/>
              <a:gd name="connsiteX1" fmla="*/ 7091938 w 7228917"/>
              <a:gd name="connsiteY1" fmla="*/ 291164 h 3331675"/>
              <a:gd name="connsiteX2" fmla="*/ 7043596 w 7228917"/>
              <a:gd name="connsiteY2" fmla="*/ 280657 h 3331675"/>
              <a:gd name="connsiteX3" fmla="*/ 6853473 w 7228917"/>
              <a:gd name="connsiteY3" fmla="*/ 262550 h 3331675"/>
              <a:gd name="connsiteX4" fmla="*/ 6790099 w 7228917"/>
              <a:gd name="connsiteY4" fmla="*/ 253497 h 3331675"/>
              <a:gd name="connsiteX5" fmla="*/ 6663350 w 7228917"/>
              <a:gd name="connsiteY5" fmla="*/ 244443 h 3331675"/>
              <a:gd name="connsiteX6" fmla="*/ 6599976 w 7228917"/>
              <a:gd name="connsiteY6" fmla="*/ 235390 h 3331675"/>
              <a:gd name="connsiteX7" fmla="*/ 6518495 w 7228917"/>
              <a:gd name="connsiteY7" fmla="*/ 226336 h 3331675"/>
              <a:gd name="connsiteX8" fmla="*/ 6409853 w 7228917"/>
              <a:gd name="connsiteY8" fmla="*/ 208229 h 3331675"/>
              <a:gd name="connsiteX9" fmla="*/ 5857592 w 7228917"/>
              <a:gd name="connsiteY9" fmla="*/ 144855 h 3331675"/>
              <a:gd name="connsiteX10" fmla="*/ 5540721 w 7228917"/>
              <a:gd name="connsiteY10" fmla="*/ 99588 h 3331675"/>
              <a:gd name="connsiteX11" fmla="*/ 4264182 w 7228917"/>
              <a:gd name="connsiteY11" fmla="*/ 90534 h 3331675"/>
              <a:gd name="connsiteX12" fmla="*/ 4128380 w 7228917"/>
              <a:gd name="connsiteY12" fmla="*/ 72427 h 3331675"/>
              <a:gd name="connsiteX13" fmla="*/ 4001632 w 7228917"/>
              <a:gd name="connsiteY13" fmla="*/ 63374 h 3331675"/>
              <a:gd name="connsiteX14" fmla="*/ 3847723 w 7228917"/>
              <a:gd name="connsiteY14" fmla="*/ 45267 h 3331675"/>
              <a:gd name="connsiteX15" fmla="*/ 1955548 w 7228917"/>
              <a:gd name="connsiteY15" fmla="*/ 36214 h 3331675"/>
              <a:gd name="connsiteX16" fmla="*/ 1747319 w 7228917"/>
              <a:gd name="connsiteY16" fmla="*/ 9053 h 3331675"/>
              <a:gd name="connsiteX17" fmla="*/ 1620570 w 7228917"/>
              <a:gd name="connsiteY17" fmla="*/ 0 h 3331675"/>
              <a:gd name="connsiteX18" fmla="*/ 1149790 w 7228917"/>
              <a:gd name="connsiteY18" fmla="*/ 9053 h 3331675"/>
              <a:gd name="connsiteX19" fmla="*/ 1077362 w 7228917"/>
              <a:gd name="connsiteY19" fmla="*/ 27160 h 3331675"/>
              <a:gd name="connsiteX20" fmla="*/ 968721 w 7228917"/>
              <a:gd name="connsiteY20" fmla="*/ 45267 h 3331675"/>
              <a:gd name="connsiteX21" fmla="*/ 715224 w 7228917"/>
              <a:gd name="connsiteY21" fmla="*/ 63374 h 3331675"/>
              <a:gd name="connsiteX22" fmla="*/ 615636 w 7228917"/>
              <a:gd name="connsiteY22" fmla="*/ 81481 h 3331675"/>
              <a:gd name="connsiteX23" fmla="*/ 570368 w 7228917"/>
              <a:gd name="connsiteY23" fmla="*/ 90534 h 3331675"/>
              <a:gd name="connsiteX24" fmla="*/ 534154 w 7228917"/>
              <a:gd name="connsiteY24" fmla="*/ 99588 h 3331675"/>
              <a:gd name="connsiteX25" fmla="*/ 479834 w 7228917"/>
              <a:gd name="connsiteY25" fmla="*/ 108641 h 3331675"/>
              <a:gd name="connsiteX26" fmla="*/ 398352 w 7228917"/>
              <a:gd name="connsiteY26" fmla="*/ 135802 h 3331675"/>
              <a:gd name="connsiteX27" fmla="*/ 371192 w 7228917"/>
              <a:gd name="connsiteY27" fmla="*/ 144855 h 3331675"/>
              <a:gd name="connsiteX28" fmla="*/ 344032 w 7228917"/>
              <a:gd name="connsiteY28" fmla="*/ 153909 h 3331675"/>
              <a:gd name="connsiteX29" fmla="*/ 280657 w 7228917"/>
              <a:gd name="connsiteY29" fmla="*/ 172015 h 3331675"/>
              <a:gd name="connsiteX30" fmla="*/ 190123 w 7228917"/>
              <a:gd name="connsiteY30" fmla="*/ 226336 h 3331675"/>
              <a:gd name="connsiteX31" fmla="*/ 162962 w 7228917"/>
              <a:gd name="connsiteY31" fmla="*/ 244443 h 3331675"/>
              <a:gd name="connsiteX32" fmla="*/ 126748 w 7228917"/>
              <a:gd name="connsiteY32" fmla="*/ 298764 h 3331675"/>
              <a:gd name="connsiteX33" fmla="*/ 108642 w 7228917"/>
              <a:gd name="connsiteY33" fmla="*/ 325924 h 3331675"/>
              <a:gd name="connsiteX34" fmla="*/ 81481 w 7228917"/>
              <a:gd name="connsiteY34" fmla="*/ 380245 h 3331675"/>
              <a:gd name="connsiteX35" fmla="*/ 0 w 7228917"/>
              <a:gd name="connsiteY35" fmla="*/ 1801639 h 3331675"/>
              <a:gd name="connsiteX36" fmla="*/ 9053 w 7228917"/>
              <a:gd name="connsiteY36" fmla="*/ 1955548 h 3331675"/>
              <a:gd name="connsiteX37" fmla="*/ 18107 w 7228917"/>
              <a:gd name="connsiteY37" fmla="*/ 1982709 h 3331675"/>
              <a:gd name="connsiteX38" fmla="*/ 27160 w 7228917"/>
              <a:gd name="connsiteY38" fmla="*/ 2046083 h 3331675"/>
              <a:gd name="connsiteX39" fmla="*/ 72428 w 7228917"/>
              <a:gd name="connsiteY39" fmla="*/ 2127564 h 3331675"/>
              <a:gd name="connsiteX40" fmla="*/ 90535 w 7228917"/>
              <a:gd name="connsiteY40" fmla="*/ 2154724 h 3331675"/>
              <a:gd name="connsiteX41" fmla="*/ 99588 w 7228917"/>
              <a:gd name="connsiteY41" fmla="*/ 2181885 h 3331675"/>
              <a:gd name="connsiteX42" fmla="*/ 126748 w 7228917"/>
              <a:gd name="connsiteY42" fmla="*/ 2199992 h 3331675"/>
              <a:gd name="connsiteX43" fmla="*/ 153909 w 7228917"/>
              <a:gd name="connsiteY43" fmla="*/ 2227152 h 3331675"/>
              <a:gd name="connsiteX44" fmla="*/ 199176 w 7228917"/>
              <a:gd name="connsiteY44" fmla="*/ 2263366 h 3331675"/>
              <a:gd name="connsiteX45" fmla="*/ 253497 w 7228917"/>
              <a:gd name="connsiteY45" fmla="*/ 2299580 h 3331675"/>
              <a:gd name="connsiteX46" fmla="*/ 344032 w 7228917"/>
              <a:gd name="connsiteY46" fmla="*/ 2353901 h 3331675"/>
              <a:gd name="connsiteX47" fmla="*/ 371192 w 7228917"/>
              <a:gd name="connsiteY47" fmla="*/ 2372008 h 3331675"/>
              <a:gd name="connsiteX48" fmla="*/ 425513 w 7228917"/>
              <a:gd name="connsiteY48" fmla="*/ 2390114 h 3331675"/>
              <a:gd name="connsiteX49" fmla="*/ 452673 w 7228917"/>
              <a:gd name="connsiteY49" fmla="*/ 2408221 h 3331675"/>
              <a:gd name="connsiteX50" fmla="*/ 516048 w 7228917"/>
              <a:gd name="connsiteY50" fmla="*/ 2426328 h 3331675"/>
              <a:gd name="connsiteX51" fmla="*/ 588475 w 7228917"/>
              <a:gd name="connsiteY51" fmla="*/ 2444435 h 3331675"/>
              <a:gd name="connsiteX52" fmla="*/ 624689 w 7228917"/>
              <a:gd name="connsiteY52" fmla="*/ 2462542 h 3331675"/>
              <a:gd name="connsiteX53" fmla="*/ 660903 w 7228917"/>
              <a:gd name="connsiteY53" fmla="*/ 2471596 h 3331675"/>
              <a:gd name="connsiteX54" fmla="*/ 688063 w 7228917"/>
              <a:gd name="connsiteY54" fmla="*/ 2480649 h 3331675"/>
              <a:gd name="connsiteX55" fmla="*/ 787651 w 7228917"/>
              <a:gd name="connsiteY55" fmla="*/ 2507810 h 3331675"/>
              <a:gd name="connsiteX56" fmla="*/ 814812 w 7228917"/>
              <a:gd name="connsiteY56" fmla="*/ 2525916 h 3331675"/>
              <a:gd name="connsiteX57" fmla="*/ 869133 w 7228917"/>
              <a:gd name="connsiteY57" fmla="*/ 2544023 h 3331675"/>
              <a:gd name="connsiteX58" fmla="*/ 896293 w 7228917"/>
              <a:gd name="connsiteY58" fmla="*/ 2562130 h 3331675"/>
              <a:gd name="connsiteX59" fmla="*/ 923453 w 7228917"/>
              <a:gd name="connsiteY59" fmla="*/ 2589291 h 3331675"/>
              <a:gd name="connsiteX60" fmla="*/ 1013988 w 7228917"/>
              <a:gd name="connsiteY60" fmla="*/ 2616451 h 3331675"/>
              <a:gd name="connsiteX61" fmla="*/ 1041148 w 7228917"/>
              <a:gd name="connsiteY61" fmla="*/ 2625505 h 3331675"/>
              <a:gd name="connsiteX62" fmla="*/ 1122630 w 7228917"/>
              <a:gd name="connsiteY62" fmla="*/ 2643612 h 3331675"/>
              <a:gd name="connsiteX63" fmla="*/ 1186004 w 7228917"/>
              <a:gd name="connsiteY63" fmla="*/ 2670772 h 3331675"/>
              <a:gd name="connsiteX64" fmla="*/ 1213164 w 7228917"/>
              <a:gd name="connsiteY64" fmla="*/ 2679825 h 3331675"/>
              <a:gd name="connsiteX65" fmla="*/ 1285592 w 7228917"/>
              <a:gd name="connsiteY65" fmla="*/ 2697932 h 3331675"/>
              <a:gd name="connsiteX66" fmla="*/ 1321806 w 7228917"/>
              <a:gd name="connsiteY66" fmla="*/ 2706986 h 3331675"/>
              <a:gd name="connsiteX67" fmla="*/ 1358020 w 7228917"/>
              <a:gd name="connsiteY67" fmla="*/ 2716039 h 3331675"/>
              <a:gd name="connsiteX68" fmla="*/ 1412341 w 7228917"/>
              <a:gd name="connsiteY68" fmla="*/ 2734146 h 3331675"/>
              <a:gd name="connsiteX69" fmla="*/ 1484768 w 7228917"/>
              <a:gd name="connsiteY69" fmla="*/ 2752253 h 3331675"/>
              <a:gd name="connsiteX70" fmla="*/ 1520982 w 7228917"/>
              <a:gd name="connsiteY70" fmla="*/ 2770360 h 3331675"/>
              <a:gd name="connsiteX71" fmla="*/ 1593410 w 7228917"/>
              <a:gd name="connsiteY71" fmla="*/ 2788467 h 3331675"/>
              <a:gd name="connsiteX72" fmla="*/ 1683945 w 7228917"/>
              <a:gd name="connsiteY72" fmla="*/ 2806574 h 3331675"/>
              <a:gd name="connsiteX73" fmla="*/ 1720158 w 7228917"/>
              <a:gd name="connsiteY73" fmla="*/ 2815627 h 3331675"/>
              <a:gd name="connsiteX74" fmla="*/ 1801640 w 7228917"/>
              <a:gd name="connsiteY74" fmla="*/ 2842788 h 3331675"/>
              <a:gd name="connsiteX75" fmla="*/ 1874067 w 7228917"/>
              <a:gd name="connsiteY75" fmla="*/ 2860895 h 3331675"/>
              <a:gd name="connsiteX76" fmla="*/ 1901228 w 7228917"/>
              <a:gd name="connsiteY76" fmla="*/ 2879002 h 3331675"/>
              <a:gd name="connsiteX77" fmla="*/ 1946495 w 7228917"/>
              <a:gd name="connsiteY77" fmla="*/ 2888055 h 3331675"/>
              <a:gd name="connsiteX78" fmla="*/ 1973655 w 7228917"/>
              <a:gd name="connsiteY78" fmla="*/ 2897109 h 3331675"/>
              <a:gd name="connsiteX79" fmla="*/ 2046083 w 7228917"/>
              <a:gd name="connsiteY79" fmla="*/ 2915215 h 3331675"/>
              <a:gd name="connsiteX80" fmla="*/ 2082297 w 7228917"/>
              <a:gd name="connsiteY80" fmla="*/ 2924269 h 3331675"/>
              <a:gd name="connsiteX81" fmla="*/ 2127564 w 7228917"/>
              <a:gd name="connsiteY81" fmla="*/ 2942376 h 3331675"/>
              <a:gd name="connsiteX82" fmla="*/ 2218099 w 7228917"/>
              <a:gd name="connsiteY82" fmla="*/ 2960483 h 3331675"/>
              <a:gd name="connsiteX83" fmla="*/ 2299580 w 7228917"/>
              <a:gd name="connsiteY83" fmla="*/ 2987643 h 3331675"/>
              <a:gd name="connsiteX84" fmla="*/ 2372008 w 7228917"/>
              <a:gd name="connsiteY84" fmla="*/ 3005750 h 3331675"/>
              <a:gd name="connsiteX85" fmla="*/ 2408222 w 7228917"/>
              <a:gd name="connsiteY85" fmla="*/ 3023857 h 3331675"/>
              <a:gd name="connsiteX86" fmla="*/ 2562131 w 7228917"/>
              <a:gd name="connsiteY86" fmla="*/ 3041964 h 3331675"/>
              <a:gd name="connsiteX87" fmla="*/ 2652665 w 7228917"/>
              <a:gd name="connsiteY87" fmla="*/ 3069124 h 3331675"/>
              <a:gd name="connsiteX88" fmla="*/ 2706986 w 7228917"/>
              <a:gd name="connsiteY88" fmla="*/ 3087231 h 3331675"/>
              <a:gd name="connsiteX89" fmla="*/ 2743200 w 7228917"/>
              <a:gd name="connsiteY89" fmla="*/ 3096285 h 3331675"/>
              <a:gd name="connsiteX90" fmla="*/ 2770360 w 7228917"/>
              <a:gd name="connsiteY90" fmla="*/ 3105338 h 3331675"/>
              <a:gd name="connsiteX91" fmla="*/ 2888055 w 7228917"/>
              <a:gd name="connsiteY91" fmla="*/ 3132499 h 3331675"/>
              <a:gd name="connsiteX92" fmla="*/ 2915216 w 7228917"/>
              <a:gd name="connsiteY92" fmla="*/ 3150606 h 3331675"/>
              <a:gd name="connsiteX93" fmla="*/ 3014804 w 7228917"/>
              <a:gd name="connsiteY93" fmla="*/ 3177766 h 3331675"/>
              <a:gd name="connsiteX94" fmla="*/ 3069125 w 7228917"/>
              <a:gd name="connsiteY94" fmla="*/ 3186819 h 3331675"/>
              <a:gd name="connsiteX95" fmla="*/ 3132499 w 7228917"/>
              <a:gd name="connsiteY95" fmla="*/ 3204926 h 3331675"/>
              <a:gd name="connsiteX96" fmla="*/ 3159659 w 7228917"/>
              <a:gd name="connsiteY96" fmla="*/ 3213980 h 3331675"/>
              <a:gd name="connsiteX97" fmla="*/ 3195873 w 7228917"/>
              <a:gd name="connsiteY97" fmla="*/ 3223033 h 3331675"/>
              <a:gd name="connsiteX98" fmla="*/ 3223034 w 7228917"/>
              <a:gd name="connsiteY98" fmla="*/ 3232087 h 3331675"/>
              <a:gd name="connsiteX99" fmla="*/ 3304515 w 7228917"/>
              <a:gd name="connsiteY99" fmla="*/ 3250194 h 3331675"/>
              <a:gd name="connsiteX100" fmla="*/ 3422210 w 7228917"/>
              <a:gd name="connsiteY100" fmla="*/ 3277354 h 3331675"/>
              <a:gd name="connsiteX101" fmla="*/ 3558012 w 7228917"/>
              <a:gd name="connsiteY101" fmla="*/ 3295461 h 3331675"/>
              <a:gd name="connsiteX102" fmla="*/ 3648547 w 7228917"/>
              <a:gd name="connsiteY102" fmla="*/ 3304514 h 3331675"/>
              <a:gd name="connsiteX103" fmla="*/ 3720974 w 7228917"/>
              <a:gd name="connsiteY103" fmla="*/ 3313568 h 3331675"/>
              <a:gd name="connsiteX104" fmla="*/ 4635374 w 7228917"/>
              <a:gd name="connsiteY104" fmla="*/ 3322621 h 3331675"/>
              <a:gd name="connsiteX105" fmla="*/ 6056768 w 7228917"/>
              <a:gd name="connsiteY105" fmla="*/ 3331675 h 3331675"/>
              <a:gd name="connsiteX106" fmla="*/ 6373640 w 7228917"/>
              <a:gd name="connsiteY106" fmla="*/ 3322621 h 3331675"/>
              <a:gd name="connsiteX107" fmla="*/ 6527548 w 7228917"/>
              <a:gd name="connsiteY107" fmla="*/ 3313568 h 3331675"/>
              <a:gd name="connsiteX108" fmla="*/ 6781046 w 7228917"/>
              <a:gd name="connsiteY108" fmla="*/ 3304514 h 3331675"/>
              <a:gd name="connsiteX109" fmla="*/ 7039069 w 7228917"/>
              <a:gd name="connsiteY109" fmla="*/ 3213980 h 3331675"/>
              <a:gd name="connsiteX110" fmla="*/ 7170345 w 7228917"/>
              <a:gd name="connsiteY110" fmla="*/ 3023857 h 3331675"/>
              <a:gd name="connsiteX111" fmla="*/ 7188451 w 7228917"/>
              <a:gd name="connsiteY111" fmla="*/ 2915215 h 3331675"/>
              <a:gd name="connsiteX112" fmla="*/ 7206558 w 7228917"/>
              <a:gd name="connsiteY112" fmla="*/ 2815627 h 3331675"/>
              <a:gd name="connsiteX113" fmla="*/ 7215612 w 7228917"/>
              <a:gd name="connsiteY113" fmla="*/ 2480649 h 3331675"/>
              <a:gd name="connsiteX114" fmla="*/ 7228298 w 7228917"/>
              <a:gd name="connsiteY114" fmla="*/ 1330520 h 3331675"/>
              <a:gd name="connsiteX115" fmla="*/ 7194383 w 7228917"/>
              <a:gd name="connsiteY115" fmla="*/ 449236 h 3331675"/>
              <a:gd name="connsiteX0" fmla="*/ 7188664 w 7223198"/>
              <a:gd name="connsiteY0" fmla="*/ 449236 h 3331675"/>
              <a:gd name="connsiteX1" fmla="*/ 7086219 w 7223198"/>
              <a:gd name="connsiteY1" fmla="*/ 291164 h 3331675"/>
              <a:gd name="connsiteX2" fmla="*/ 7037877 w 7223198"/>
              <a:gd name="connsiteY2" fmla="*/ 280657 h 3331675"/>
              <a:gd name="connsiteX3" fmla="*/ 6847754 w 7223198"/>
              <a:gd name="connsiteY3" fmla="*/ 262550 h 3331675"/>
              <a:gd name="connsiteX4" fmla="*/ 6784380 w 7223198"/>
              <a:gd name="connsiteY4" fmla="*/ 253497 h 3331675"/>
              <a:gd name="connsiteX5" fmla="*/ 6657631 w 7223198"/>
              <a:gd name="connsiteY5" fmla="*/ 244443 h 3331675"/>
              <a:gd name="connsiteX6" fmla="*/ 6594257 w 7223198"/>
              <a:gd name="connsiteY6" fmla="*/ 235390 h 3331675"/>
              <a:gd name="connsiteX7" fmla="*/ 6512776 w 7223198"/>
              <a:gd name="connsiteY7" fmla="*/ 226336 h 3331675"/>
              <a:gd name="connsiteX8" fmla="*/ 6404134 w 7223198"/>
              <a:gd name="connsiteY8" fmla="*/ 208229 h 3331675"/>
              <a:gd name="connsiteX9" fmla="*/ 5851873 w 7223198"/>
              <a:gd name="connsiteY9" fmla="*/ 144855 h 3331675"/>
              <a:gd name="connsiteX10" fmla="*/ 5535002 w 7223198"/>
              <a:gd name="connsiteY10" fmla="*/ 99588 h 3331675"/>
              <a:gd name="connsiteX11" fmla="*/ 4258463 w 7223198"/>
              <a:gd name="connsiteY11" fmla="*/ 90534 h 3331675"/>
              <a:gd name="connsiteX12" fmla="*/ 4122661 w 7223198"/>
              <a:gd name="connsiteY12" fmla="*/ 72427 h 3331675"/>
              <a:gd name="connsiteX13" fmla="*/ 3995913 w 7223198"/>
              <a:gd name="connsiteY13" fmla="*/ 63374 h 3331675"/>
              <a:gd name="connsiteX14" fmla="*/ 3842004 w 7223198"/>
              <a:gd name="connsiteY14" fmla="*/ 45267 h 3331675"/>
              <a:gd name="connsiteX15" fmla="*/ 1949829 w 7223198"/>
              <a:gd name="connsiteY15" fmla="*/ 36214 h 3331675"/>
              <a:gd name="connsiteX16" fmla="*/ 1741600 w 7223198"/>
              <a:gd name="connsiteY16" fmla="*/ 9053 h 3331675"/>
              <a:gd name="connsiteX17" fmla="*/ 1614851 w 7223198"/>
              <a:gd name="connsiteY17" fmla="*/ 0 h 3331675"/>
              <a:gd name="connsiteX18" fmla="*/ 1144071 w 7223198"/>
              <a:gd name="connsiteY18" fmla="*/ 9053 h 3331675"/>
              <a:gd name="connsiteX19" fmla="*/ 1071643 w 7223198"/>
              <a:gd name="connsiteY19" fmla="*/ 27160 h 3331675"/>
              <a:gd name="connsiteX20" fmla="*/ 963002 w 7223198"/>
              <a:gd name="connsiteY20" fmla="*/ 45267 h 3331675"/>
              <a:gd name="connsiteX21" fmla="*/ 709505 w 7223198"/>
              <a:gd name="connsiteY21" fmla="*/ 63374 h 3331675"/>
              <a:gd name="connsiteX22" fmla="*/ 609917 w 7223198"/>
              <a:gd name="connsiteY22" fmla="*/ 81481 h 3331675"/>
              <a:gd name="connsiteX23" fmla="*/ 564649 w 7223198"/>
              <a:gd name="connsiteY23" fmla="*/ 90534 h 3331675"/>
              <a:gd name="connsiteX24" fmla="*/ 528435 w 7223198"/>
              <a:gd name="connsiteY24" fmla="*/ 99588 h 3331675"/>
              <a:gd name="connsiteX25" fmla="*/ 474115 w 7223198"/>
              <a:gd name="connsiteY25" fmla="*/ 108641 h 3331675"/>
              <a:gd name="connsiteX26" fmla="*/ 392633 w 7223198"/>
              <a:gd name="connsiteY26" fmla="*/ 135802 h 3331675"/>
              <a:gd name="connsiteX27" fmla="*/ 365473 w 7223198"/>
              <a:gd name="connsiteY27" fmla="*/ 144855 h 3331675"/>
              <a:gd name="connsiteX28" fmla="*/ 338313 w 7223198"/>
              <a:gd name="connsiteY28" fmla="*/ 153909 h 3331675"/>
              <a:gd name="connsiteX29" fmla="*/ 274938 w 7223198"/>
              <a:gd name="connsiteY29" fmla="*/ 172015 h 3331675"/>
              <a:gd name="connsiteX30" fmla="*/ 184404 w 7223198"/>
              <a:gd name="connsiteY30" fmla="*/ 226336 h 3331675"/>
              <a:gd name="connsiteX31" fmla="*/ 157243 w 7223198"/>
              <a:gd name="connsiteY31" fmla="*/ 244443 h 3331675"/>
              <a:gd name="connsiteX32" fmla="*/ 121029 w 7223198"/>
              <a:gd name="connsiteY32" fmla="*/ 298764 h 3331675"/>
              <a:gd name="connsiteX33" fmla="*/ 102923 w 7223198"/>
              <a:gd name="connsiteY33" fmla="*/ 325924 h 3331675"/>
              <a:gd name="connsiteX34" fmla="*/ 75762 w 7223198"/>
              <a:gd name="connsiteY34" fmla="*/ 380245 h 3331675"/>
              <a:gd name="connsiteX35" fmla="*/ 3334 w 7223198"/>
              <a:gd name="connsiteY35" fmla="*/ 1955548 h 3331675"/>
              <a:gd name="connsiteX36" fmla="*/ 12388 w 7223198"/>
              <a:gd name="connsiteY36" fmla="*/ 1982709 h 3331675"/>
              <a:gd name="connsiteX37" fmla="*/ 21441 w 7223198"/>
              <a:gd name="connsiteY37" fmla="*/ 2046083 h 3331675"/>
              <a:gd name="connsiteX38" fmla="*/ 66709 w 7223198"/>
              <a:gd name="connsiteY38" fmla="*/ 2127564 h 3331675"/>
              <a:gd name="connsiteX39" fmla="*/ 84816 w 7223198"/>
              <a:gd name="connsiteY39" fmla="*/ 2154724 h 3331675"/>
              <a:gd name="connsiteX40" fmla="*/ 93869 w 7223198"/>
              <a:gd name="connsiteY40" fmla="*/ 2181885 h 3331675"/>
              <a:gd name="connsiteX41" fmla="*/ 121029 w 7223198"/>
              <a:gd name="connsiteY41" fmla="*/ 2199992 h 3331675"/>
              <a:gd name="connsiteX42" fmla="*/ 148190 w 7223198"/>
              <a:gd name="connsiteY42" fmla="*/ 2227152 h 3331675"/>
              <a:gd name="connsiteX43" fmla="*/ 193457 w 7223198"/>
              <a:gd name="connsiteY43" fmla="*/ 2263366 h 3331675"/>
              <a:gd name="connsiteX44" fmla="*/ 247778 w 7223198"/>
              <a:gd name="connsiteY44" fmla="*/ 2299580 h 3331675"/>
              <a:gd name="connsiteX45" fmla="*/ 338313 w 7223198"/>
              <a:gd name="connsiteY45" fmla="*/ 2353901 h 3331675"/>
              <a:gd name="connsiteX46" fmla="*/ 365473 w 7223198"/>
              <a:gd name="connsiteY46" fmla="*/ 2372008 h 3331675"/>
              <a:gd name="connsiteX47" fmla="*/ 419794 w 7223198"/>
              <a:gd name="connsiteY47" fmla="*/ 2390114 h 3331675"/>
              <a:gd name="connsiteX48" fmla="*/ 446954 w 7223198"/>
              <a:gd name="connsiteY48" fmla="*/ 2408221 h 3331675"/>
              <a:gd name="connsiteX49" fmla="*/ 510329 w 7223198"/>
              <a:gd name="connsiteY49" fmla="*/ 2426328 h 3331675"/>
              <a:gd name="connsiteX50" fmla="*/ 582756 w 7223198"/>
              <a:gd name="connsiteY50" fmla="*/ 2444435 h 3331675"/>
              <a:gd name="connsiteX51" fmla="*/ 618970 w 7223198"/>
              <a:gd name="connsiteY51" fmla="*/ 2462542 h 3331675"/>
              <a:gd name="connsiteX52" fmla="*/ 655184 w 7223198"/>
              <a:gd name="connsiteY52" fmla="*/ 2471596 h 3331675"/>
              <a:gd name="connsiteX53" fmla="*/ 682344 w 7223198"/>
              <a:gd name="connsiteY53" fmla="*/ 2480649 h 3331675"/>
              <a:gd name="connsiteX54" fmla="*/ 781932 w 7223198"/>
              <a:gd name="connsiteY54" fmla="*/ 2507810 h 3331675"/>
              <a:gd name="connsiteX55" fmla="*/ 809093 w 7223198"/>
              <a:gd name="connsiteY55" fmla="*/ 2525916 h 3331675"/>
              <a:gd name="connsiteX56" fmla="*/ 863414 w 7223198"/>
              <a:gd name="connsiteY56" fmla="*/ 2544023 h 3331675"/>
              <a:gd name="connsiteX57" fmla="*/ 890574 w 7223198"/>
              <a:gd name="connsiteY57" fmla="*/ 2562130 h 3331675"/>
              <a:gd name="connsiteX58" fmla="*/ 917734 w 7223198"/>
              <a:gd name="connsiteY58" fmla="*/ 2589291 h 3331675"/>
              <a:gd name="connsiteX59" fmla="*/ 1008269 w 7223198"/>
              <a:gd name="connsiteY59" fmla="*/ 2616451 h 3331675"/>
              <a:gd name="connsiteX60" fmla="*/ 1035429 w 7223198"/>
              <a:gd name="connsiteY60" fmla="*/ 2625505 h 3331675"/>
              <a:gd name="connsiteX61" fmla="*/ 1116911 w 7223198"/>
              <a:gd name="connsiteY61" fmla="*/ 2643612 h 3331675"/>
              <a:gd name="connsiteX62" fmla="*/ 1180285 w 7223198"/>
              <a:gd name="connsiteY62" fmla="*/ 2670772 h 3331675"/>
              <a:gd name="connsiteX63" fmla="*/ 1207445 w 7223198"/>
              <a:gd name="connsiteY63" fmla="*/ 2679825 h 3331675"/>
              <a:gd name="connsiteX64" fmla="*/ 1279873 w 7223198"/>
              <a:gd name="connsiteY64" fmla="*/ 2697932 h 3331675"/>
              <a:gd name="connsiteX65" fmla="*/ 1316087 w 7223198"/>
              <a:gd name="connsiteY65" fmla="*/ 2706986 h 3331675"/>
              <a:gd name="connsiteX66" fmla="*/ 1352301 w 7223198"/>
              <a:gd name="connsiteY66" fmla="*/ 2716039 h 3331675"/>
              <a:gd name="connsiteX67" fmla="*/ 1406622 w 7223198"/>
              <a:gd name="connsiteY67" fmla="*/ 2734146 h 3331675"/>
              <a:gd name="connsiteX68" fmla="*/ 1479049 w 7223198"/>
              <a:gd name="connsiteY68" fmla="*/ 2752253 h 3331675"/>
              <a:gd name="connsiteX69" fmla="*/ 1515263 w 7223198"/>
              <a:gd name="connsiteY69" fmla="*/ 2770360 h 3331675"/>
              <a:gd name="connsiteX70" fmla="*/ 1587691 w 7223198"/>
              <a:gd name="connsiteY70" fmla="*/ 2788467 h 3331675"/>
              <a:gd name="connsiteX71" fmla="*/ 1678226 w 7223198"/>
              <a:gd name="connsiteY71" fmla="*/ 2806574 h 3331675"/>
              <a:gd name="connsiteX72" fmla="*/ 1714439 w 7223198"/>
              <a:gd name="connsiteY72" fmla="*/ 2815627 h 3331675"/>
              <a:gd name="connsiteX73" fmla="*/ 1795921 w 7223198"/>
              <a:gd name="connsiteY73" fmla="*/ 2842788 h 3331675"/>
              <a:gd name="connsiteX74" fmla="*/ 1868348 w 7223198"/>
              <a:gd name="connsiteY74" fmla="*/ 2860895 h 3331675"/>
              <a:gd name="connsiteX75" fmla="*/ 1895509 w 7223198"/>
              <a:gd name="connsiteY75" fmla="*/ 2879002 h 3331675"/>
              <a:gd name="connsiteX76" fmla="*/ 1940776 w 7223198"/>
              <a:gd name="connsiteY76" fmla="*/ 2888055 h 3331675"/>
              <a:gd name="connsiteX77" fmla="*/ 1967936 w 7223198"/>
              <a:gd name="connsiteY77" fmla="*/ 2897109 h 3331675"/>
              <a:gd name="connsiteX78" fmla="*/ 2040364 w 7223198"/>
              <a:gd name="connsiteY78" fmla="*/ 2915215 h 3331675"/>
              <a:gd name="connsiteX79" fmla="*/ 2076578 w 7223198"/>
              <a:gd name="connsiteY79" fmla="*/ 2924269 h 3331675"/>
              <a:gd name="connsiteX80" fmla="*/ 2121845 w 7223198"/>
              <a:gd name="connsiteY80" fmla="*/ 2942376 h 3331675"/>
              <a:gd name="connsiteX81" fmla="*/ 2212380 w 7223198"/>
              <a:gd name="connsiteY81" fmla="*/ 2960483 h 3331675"/>
              <a:gd name="connsiteX82" fmla="*/ 2293861 w 7223198"/>
              <a:gd name="connsiteY82" fmla="*/ 2987643 h 3331675"/>
              <a:gd name="connsiteX83" fmla="*/ 2366289 w 7223198"/>
              <a:gd name="connsiteY83" fmla="*/ 3005750 h 3331675"/>
              <a:gd name="connsiteX84" fmla="*/ 2402503 w 7223198"/>
              <a:gd name="connsiteY84" fmla="*/ 3023857 h 3331675"/>
              <a:gd name="connsiteX85" fmla="*/ 2556412 w 7223198"/>
              <a:gd name="connsiteY85" fmla="*/ 3041964 h 3331675"/>
              <a:gd name="connsiteX86" fmla="*/ 2646946 w 7223198"/>
              <a:gd name="connsiteY86" fmla="*/ 3069124 h 3331675"/>
              <a:gd name="connsiteX87" fmla="*/ 2701267 w 7223198"/>
              <a:gd name="connsiteY87" fmla="*/ 3087231 h 3331675"/>
              <a:gd name="connsiteX88" fmla="*/ 2737481 w 7223198"/>
              <a:gd name="connsiteY88" fmla="*/ 3096285 h 3331675"/>
              <a:gd name="connsiteX89" fmla="*/ 2764641 w 7223198"/>
              <a:gd name="connsiteY89" fmla="*/ 3105338 h 3331675"/>
              <a:gd name="connsiteX90" fmla="*/ 2882336 w 7223198"/>
              <a:gd name="connsiteY90" fmla="*/ 3132499 h 3331675"/>
              <a:gd name="connsiteX91" fmla="*/ 2909497 w 7223198"/>
              <a:gd name="connsiteY91" fmla="*/ 3150606 h 3331675"/>
              <a:gd name="connsiteX92" fmla="*/ 3009085 w 7223198"/>
              <a:gd name="connsiteY92" fmla="*/ 3177766 h 3331675"/>
              <a:gd name="connsiteX93" fmla="*/ 3063406 w 7223198"/>
              <a:gd name="connsiteY93" fmla="*/ 3186819 h 3331675"/>
              <a:gd name="connsiteX94" fmla="*/ 3126780 w 7223198"/>
              <a:gd name="connsiteY94" fmla="*/ 3204926 h 3331675"/>
              <a:gd name="connsiteX95" fmla="*/ 3153940 w 7223198"/>
              <a:gd name="connsiteY95" fmla="*/ 3213980 h 3331675"/>
              <a:gd name="connsiteX96" fmla="*/ 3190154 w 7223198"/>
              <a:gd name="connsiteY96" fmla="*/ 3223033 h 3331675"/>
              <a:gd name="connsiteX97" fmla="*/ 3217315 w 7223198"/>
              <a:gd name="connsiteY97" fmla="*/ 3232087 h 3331675"/>
              <a:gd name="connsiteX98" fmla="*/ 3298796 w 7223198"/>
              <a:gd name="connsiteY98" fmla="*/ 3250194 h 3331675"/>
              <a:gd name="connsiteX99" fmla="*/ 3416491 w 7223198"/>
              <a:gd name="connsiteY99" fmla="*/ 3277354 h 3331675"/>
              <a:gd name="connsiteX100" fmla="*/ 3552293 w 7223198"/>
              <a:gd name="connsiteY100" fmla="*/ 3295461 h 3331675"/>
              <a:gd name="connsiteX101" fmla="*/ 3642828 w 7223198"/>
              <a:gd name="connsiteY101" fmla="*/ 3304514 h 3331675"/>
              <a:gd name="connsiteX102" fmla="*/ 3715255 w 7223198"/>
              <a:gd name="connsiteY102" fmla="*/ 3313568 h 3331675"/>
              <a:gd name="connsiteX103" fmla="*/ 4629655 w 7223198"/>
              <a:gd name="connsiteY103" fmla="*/ 3322621 h 3331675"/>
              <a:gd name="connsiteX104" fmla="*/ 6051049 w 7223198"/>
              <a:gd name="connsiteY104" fmla="*/ 3331675 h 3331675"/>
              <a:gd name="connsiteX105" fmla="*/ 6367921 w 7223198"/>
              <a:gd name="connsiteY105" fmla="*/ 3322621 h 3331675"/>
              <a:gd name="connsiteX106" fmla="*/ 6521829 w 7223198"/>
              <a:gd name="connsiteY106" fmla="*/ 3313568 h 3331675"/>
              <a:gd name="connsiteX107" fmla="*/ 6775327 w 7223198"/>
              <a:gd name="connsiteY107" fmla="*/ 3304514 h 3331675"/>
              <a:gd name="connsiteX108" fmla="*/ 7033350 w 7223198"/>
              <a:gd name="connsiteY108" fmla="*/ 3213980 h 3331675"/>
              <a:gd name="connsiteX109" fmla="*/ 7164626 w 7223198"/>
              <a:gd name="connsiteY109" fmla="*/ 3023857 h 3331675"/>
              <a:gd name="connsiteX110" fmla="*/ 7182732 w 7223198"/>
              <a:gd name="connsiteY110" fmla="*/ 2915215 h 3331675"/>
              <a:gd name="connsiteX111" fmla="*/ 7200839 w 7223198"/>
              <a:gd name="connsiteY111" fmla="*/ 2815627 h 3331675"/>
              <a:gd name="connsiteX112" fmla="*/ 7209893 w 7223198"/>
              <a:gd name="connsiteY112" fmla="*/ 2480649 h 3331675"/>
              <a:gd name="connsiteX113" fmla="*/ 7222579 w 7223198"/>
              <a:gd name="connsiteY113" fmla="*/ 1330520 h 3331675"/>
              <a:gd name="connsiteX114" fmla="*/ 7188664 w 7223198"/>
              <a:gd name="connsiteY114" fmla="*/ 449236 h 3331675"/>
              <a:gd name="connsiteX0" fmla="*/ 7187938 w 7222472"/>
              <a:gd name="connsiteY0" fmla="*/ 449236 h 3331675"/>
              <a:gd name="connsiteX1" fmla="*/ 7085493 w 7222472"/>
              <a:gd name="connsiteY1" fmla="*/ 291164 h 3331675"/>
              <a:gd name="connsiteX2" fmla="*/ 7037151 w 7222472"/>
              <a:gd name="connsiteY2" fmla="*/ 280657 h 3331675"/>
              <a:gd name="connsiteX3" fmla="*/ 6847028 w 7222472"/>
              <a:gd name="connsiteY3" fmla="*/ 262550 h 3331675"/>
              <a:gd name="connsiteX4" fmla="*/ 6783654 w 7222472"/>
              <a:gd name="connsiteY4" fmla="*/ 253497 h 3331675"/>
              <a:gd name="connsiteX5" fmla="*/ 6656905 w 7222472"/>
              <a:gd name="connsiteY5" fmla="*/ 244443 h 3331675"/>
              <a:gd name="connsiteX6" fmla="*/ 6593531 w 7222472"/>
              <a:gd name="connsiteY6" fmla="*/ 235390 h 3331675"/>
              <a:gd name="connsiteX7" fmla="*/ 6512050 w 7222472"/>
              <a:gd name="connsiteY7" fmla="*/ 226336 h 3331675"/>
              <a:gd name="connsiteX8" fmla="*/ 6403408 w 7222472"/>
              <a:gd name="connsiteY8" fmla="*/ 208229 h 3331675"/>
              <a:gd name="connsiteX9" fmla="*/ 5851147 w 7222472"/>
              <a:gd name="connsiteY9" fmla="*/ 144855 h 3331675"/>
              <a:gd name="connsiteX10" fmla="*/ 5534276 w 7222472"/>
              <a:gd name="connsiteY10" fmla="*/ 99588 h 3331675"/>
              <a:gd name="connsiteX11" fmla="*/ 4257737 w 7222472"/>
              <a:gd name="connsiteY11" fmla="*/ 90534 h 3331675"/>
              <a:gd name="connsiteX12" fmla="*/ 4121935 w 7222472"/>
              <a:gd name="connsiteY12" fmla="*/ 72427 h 3331675"/>
              <a:gd name="connsiteX13" fmla="*/ 3995187 w 7222472"/>
              <a:gd name="connsiteY13" fmla="*/ 63374 h 3331675"/>
              <a:gd name="connsiteX14" fmla="*/ 3841278 w 7222472"/>
              <a:gd name="connsiteY14" fmla="*/ 45267 h 3331675"/>
              <a:gd name="connsiteX15" fmla="*/ 1949103 w 7222472"/>
              <a:gd name="connsiteY15" fmla="*/ 36214 h 3331675"/>
              <a:gd name="connsiteX16" fmla="*/ 1740874 w 7222472"/>
              <a:gd name="connsiteY16" fmla="*/ 9053 h 3331675"/>
              <a:gd name="connsiteX17" fmla="*/ 1614125 w 7222472"/>
              <a:gd name="connsiteY17" fmla="*/ 0 h 3331675"/>
              <a:gd name="connsiteX18" fmla="*/ 1143345 w 7222472"/>
              <a:gd name="connsiteY18" fmla="*/ 9053 h 3331675"/>
              <a:gd name="connsiteX19" fmla="*/ 1070917 w 7222472"/>
              <a:gd name="connsiteY19" fmla="*/ 27160 h 3331675"/>
              <a:gd name="connsiteX20" fmla="*/ 962276 w 7222472"/>
              <a:gd name="connsiteY20" fmla="*/ 45267 h 3331675"/>
              <a:gd name="connsiteX21" fmla="*/ 708779 w 7222472"/>
              <a:gd name="connsiteY21" fmla="*/ 63374 h 3331675"/>
              <a:gd name="connsiteX22" fmla="*/ 609191 w 7222472"/>
              <a:gd name="connsiteY22" fmla="*/ 81481 h 3331675"/>
              <a:gd name="connsiteX23" fmla="*/ 563923 w 7222472"/>
              <a:gd name="connsiteY23" fmla="*/ 90534 h 3331675"/>
              <a:gd name="connsiteX24" fmla="*/ 527709 w 7222472"/>
              <a:gd name="connsiteY24" fmla="*/ 99588 h 3331675"/>
              <a:gd name="connsiteX25" fmla="*/ 473389 w 7222472"/>
              <a:gd name="connsiteY25" fmla="*/ 108641 h 3331675"/>
              <a:gd name="connsiteX26" fmla="*/ 391907 w 7222472"/>
              <a:gd name="connsiteY26" fmla="*/ 135802 h 3331675"/>
              <a:gd name="connsiteX27" fmla="*/ 364747 w 7222472"/>
              <a:gd name="connsiteY27" fmla="*/ 144855 h 3331675"/>
              <a:gd name="connsiteX28" fmla="*/ 337587 w 7222472"/>
              <a:gd name="connsiteY28" fmla="*/ 153909 h 3331675"/>
              <a:gd name="connsiteX29" fmla="*/ 274212 w 7222472"/>
              <a:gd name="connsiteY29" fmla="*/ 172015 h 3331675"/>
              <a:gd name="connsiteX30" fmla="*/ 183678 w 7222472"/>
              <a:gd name="connsiteY30" fmla="*/ 226336 h 3331675"/>
              <a:gd name="connsiteX31" fmla="*/ 156517 w 7222472"/>
              <a:gd name="connsiteY31" fmla="*/ 244443 h 3331675"/>
              <a:gd name="connsiteX32" fmla="*/ 120303 w 7222472"/>
              <a:gd name="connsiteY32" fmla="*/ 298764 h 3331675"/>
              <a:gd name="connsiteX33" fmla="*/ 102197 w 7222472"/>
              <a:gd name="connsiteY33" fmla="*/ 325924 h 3331675"/>
              <a:gd name="connsiteX34" fmla="*/ 75036 w 7222472"/>
              <a:gd name="connsiteY34" fmla="*/ 380245 h 3331675"/>
              <a:gd name="connsiteX35" fmla="*/ 2608 w 7222472"/>
              <a:gd name="connsiteY35" fmla="*/ 1955548 h 3331675"/>
              <a:gd name="connsiteX36" fmla="*/ 20715 w 7222472"/>
              <a:gd name="connsiteY36" fmla="*/ 2046083 h 3331675"/>
              <a:gd name="connsiteX37" fmla="*/ 65983 w 7222472"/>
              <a:gd name="connsiteY37" fmla="*/ 2127564 h 3331675"/>
              <a:gd name="connsiteX38" fmla="*/ 84090 w 7222472"/>
              <a:gd name="connsiteY38" fmla="*/ 2154724 h 3331675"/>
              <a:gd name="connsiteX39" fmla="*/ 93143 w 7222472"/>
              <a:gd name="connsiteY39" fmla="*/ 2181885 h 3331675"/>
              <a:gd name="connsiteX40" fmla="*/ 120303 w 7222472"/>
              <a:gd name="connsiteY40" fmla="*/ 2199992 h 3331675"/>
              <a:gd name="connsiteX41" fmla="*/ 147464 w 7222472"/>
              <a:gd name="connsiteY41" fmla="*/ 2227152 h 3331675"/>
              <a:gd name="connsiteX42" fmla="*/ 192731 w 7222472"/>
              <a:gd name="connsiteY42" fmla="*/ 2263366 h 3331675"/>
              <a:gd name="connsiteX43" fmla="*/ 247052 w 7222472"/>
              <a:gd name="connsiteY43" fmla="*/ 2299580 h 3331675"/>
              <a:gd name="connsiteX44" fmla="*/ 337587 w 7222472"/>
              <a:gd name="connsiteY44" fmla="*/ 2353901 h 3331675"/>
              <a:gd name="connsiteX45" fmla="*/ 364747 w 7222472"/>
              <a:gd name="connsiteY45" fmla="*/ 2372008 h 3331675"/>
              <a:gd name="connsiteX46" fmla="*/ 419068 w 7222472"/>
              <a:gd name="connsiteY46" fmla="*/ 2390114 h 3331675"/>
              <a:gd name="connsiteX47" fmla="*/ 446228 w 7222472"/>
              <a:gd name="connsiteY47" fmla="*/ 2408221 h 3331675"/>
              <a:gd name="connsiteX48" fmla="*/ 509603 w 7222472"/>
              <a:gd name="connsiteY48" fmla="*/ 2426328 h 3331675"/>
              <a:gd name="connsiteX49" fmla="*/ 582030 w 7222472"/>
              <a:gd name="connsiteY49" fmla="*/ 2444435 h 3331675"/>
              <a:gd name="connsiteX50" fmla="*/ 618244 w 7222472"/>
              <a:gd name="connsiteY50" fmla="*/ 2462542 h 3331675"/>
              <a:gd name="connsiteX51" fmla="*/ 654458 w 7222472"/>
              <a:gd name="connsiteY51" fmla="*/ 2471596 h 3331675"/>
              <a:gd name="connsiteX52" fmla="*/ 681618 w 7222472"/>
              <a:gd name="connsiteY52" fmla="*/ 2480649 h 3331675"/>
              <a:gd name="connsiteX53" fmla="*/ 781206 w 7222472"/>
              <a:gd name="connsiteY53" fmla="*/ 2507810 h 3331675"/>
              <a:gd name="connsiteX54" fmla="*/ 808367 w 7222472"/>
              <a:gd name="connsiteY54" fmla="*/ 2525916 h 3331675"/>
              <a:gd name="connsiteX55" fmla="*/ 862688 w 7222472"/>
              <a:gd name="connsiteY55" fmla="*/ 2544023 h 3331675"/>
              <a:gd name="connsiteX56" fmla="*/ 889848 w 7222472"/>
              <a:gd name="connsiteY56" fmla="*/ 2562130 h 3331675"/>
              <a:gd name="connsiteX57" fmla="*/ 917008 w 7222472"/>
              <a:gd name="connsiteY57" fmla="*/ 2589291 h 3331675"/>
              <a:gd name="connsiteX58" fmla="*/ 1007543 w 7222472"/>
              <a:gd name="connsiteY58" fmla="*/ 2616451 h 3331675"/>
              <a:gd name="connsiteX59" fmla="*/ 1034703 w 7222472"/>
              <a:gd name="connsiteY59" fmla="*/ 2625505 h 3331675"/>
              <a:gd name="connsiteX60" fmla="*/ 1116185 w 7222472"/>
              <a:gd name="connsiteY60" fmla="*/ 2643612 h 3331675"/>
              <a:gd name="connsiteX61" fmla="*/ 1179559 w 7222472"/>
              <a:gd name="connsiteY61" fmla="*/ 2670772 h 3331675"/>
              <a:gd name="connsiteX62" fmla="*/ 1206719 w 7222472"/>
              <a:gd name="connsiteY62" fmla="*/ 2679825 h 3331675"/>
              <a:gd name="connsiteX63" fmla="*/ 1279147 w 7222472"/>
              <a:gd name="connsiteY63" fmla="*/ 2697932 h 3331675"/>
              <a:gd name="connsiteX64" fmla="*/ 1315361 w 7222472"/>
              <a:gd name="connsiteY64" fmla="*/ 2706986 h 3331675"/>
              <a:gd name="connsiteX65" fmla="*/ 1351575 w 7222472"/>
              <a:gd name="connsiteY65" fmla="*/ 2716039 h 3331675"/>
              <a:gd name="connsiteX66" fmla="*/ 1405896 w 7222472"/>
              <a:gd name="connsiteY66" fmla="*/ 2734146 h 3331675"/>
              <a:gd name="connsiteX67" fmla="*/ 1478323 w 7222472"/>
              <a:gd name="connsiteY67" fmla="*/ 2752253 h 3331675"/>
              <a:gd name="connsiteX68" fmla="*/ 1514537 w 7222472"/>
              <a:gd name="connsiteY68" fmla="*/ 2770360 h 3331675"/>
              <a:gd name="connsiteX69" fmla="*/ 1586965 w 7222472"/>
              <a:gd name="connsiteY69" fmla="*/ 2788467 h 3331675"/>
              <a:gd name="connsiteX70" fmla="*/ 1677500 w 7222472"/>
              <a:gd name="connsiteY70" fmla="*/ 2806574 h 3331675"/>
              <a:gd name="connsiteX71" fmla="*/ 1713713 w 7222472"/>
              <a:gd name="connsiteY71" fmla="*/ 2815627 h 3331675"/>
              <a:gd name="connsiteX72" fmla="*/ 1795195 w 7222472"/>
              <a:gd name="connsiteY72" fmla="*/ 2842788 h 3331675"/>
              <a:gd name="connsiteX73" fmla="*/ 1867622 w 7222472"/>
              <a:gd name="connsiteY73" fmla="*/ 2860895 h 3331675"/>
              <a:gd name="connsiteX74" fmla="*/ 1894783 w 7222472"/>
              <a:gd name="connsiteY74" fmla="*/ 2879002 h 3331675"/>
              <a:gd name="connsiteX75" fmla="*/ 1940050 w 7222472"/>
              <a:gd name="connsiteY75" fmla="*/ 2888055 h 3331675"/>
              <a:gd name="connsiteX76" fmla="*/ 1967210 w 7222472"/>
              <a:gd name="connsiteY76" fmla="*/ 2897109 h 3331675"/>
              <a:gd name="connsiteX77" fmla="*/ 2039638 w 7222472"/>
              <a:gd name="connsiteY77" fmla="*/ 2915215 h 3331675"/>
              <a:gd name="connsiteX78" fmla="*/ 2075852 w 7222472"/>
              <a:gd name="connsiteY78" fmla="*/ 2924269 h 3331675"/>
              <a:gd name="connsiteX79" fmla="*/ 2121119 w 7222472"/>
              <a:gd name="connsiteY79" fmla="*/ 2942376 h 3331675"/>
              <a:gd name="connsiteX80" fmla="*/ 2211654 w 7222472"/>
              <a:gd name="connsiteY80" fmla="*/ 2960483 h 3331675"/>
              <a:gd name="connsiteX81" fmla="*/ 2293135 w 7222472"/>
              <a:gd name="connsiteY81" fmla="*/ 2987643 h 3331675"/>
              <a:gd name="connsiteX82" fmla="*/ 2365563 w 7222472"/>
              <a:gd name="connsiteY82" fmla="*/ 3005750 h 3331675"/>
              <a:gd name="connsiteX83" fmla="*/ 2401777 w 7222472"/>
              <a:gd name="connsiteY83" fmla="*/ 3023857 h 3331675"/>
              <a:gd name="connsiteX84" fmla="*/ 2555686 w 7222472"/>
              <a:gd name="connsiteY84" fmla="*/ 3041964 h 3331675"/>
              <a:gd name="connsiteX85" fmla="*/ 2646220 w 7222472"/>
              <a:gd name="connsiteY85" fmla="*/ 3069124 h 3331675"/>
              <a:gd name="connsiteX86" fmla="*/ 2700541 w 7222472"/>
              <a:gd name="connsiteY86" fmla="*/ 3087231 h 3331675"/>
              <a:gd name="connsiteX87" fmla="*/ 2736755 w 7222472"/>
              <a:gd name="connsiteY87" fmla="*/ 3096285 h 3331675"/>
              <a:gd name="connsiteX88" fmla="*/ 2763915 w 7222472"/>
              <a:gd name="connsiteY88" fmla="*/ 3105338 h 3331675"/>
              <a:gd name="connsiteX89" fmla="*/ 2881610 w 7222472"/>
              <a:gd name="connsiteY89" fmla="*/ 3132499 h 3331675"/>
              <a:gd name="connsiteX90" fmla="*/ 2908771 w 7222472"/>
              <a:gd name="connsiteY90" fmla="*/ 3150606 h 3331675"/>
              <a:gd name="connsiteX91" fmla="*/ 3008359 w 7222472"/>
              <a:gd name="connsiteY91" fmla="*/ 3177766 h 3331675"/>
              <a:gd name="connsiteX92" fmla="*/ 3062680 w 7222472"/>
              <a:gd name="connsiteY92" fmla="*/ 3186819 h 3331675"/>
              <a:gd name="connsiteX93" fmla="*/ 3126054 w 7222472"/>
              <a:gd name="connsiteY93" fmla="*/ 3204926 h 3331675"/>
              <a:gd name="connsiteX94" fmla="*/ 3153214 w 7222472"/>
              <a:gd name="connsiteY94" fmla="*/ 3213980 h 3331675"/>
              <a:gd name="connsiteX95" fmla="*/ 3189428 w 7222472"/>
              <a:gd name="connsiteY95" fmla="*/ 3223033 h 3331675"/>
              <a:gd name="connsiteX96" fmla="*/ 3216589 w 7222472"/>
              <a:gd name="connsiteY96" fmla="*/ 3232087 h 3331675"/>
              <a:gd name="connsiteX97" fmla="*/ 3298070 w 7222472"/>
              <a:gd name="connsiteY97" fmla="*/ 3250194 h 3331675"/>
              <a:gd name="connsiteX98" fmla="*/ 3415765 w 7222472"/>
              <a:gd name="connsiteY98" fmla="*/ 3277354 h 3331675"/>
              <a:gd name="connsiteX99" fmla="*/ 3551567 w 7222472"/>
              <a:gd name="connsiteY99" fmla="*/ 3295461 h 3331675"/>
              <a:gd name="connsiteX100" fmla="*/ 3642102 w 7222472"/>
              <a:gd name="connsiteY100" fmla="*/ 3304514 h 3331675"/>
              <a:gd name="connsiteX101" fmla="*/ 3714529 w 7222472"/>
              <a:gd name="connsiteY101" fmla="*/ 3313568 h 3331675"/>
              <a:gd name="connsiteX102" fmla="*/ 4628929 w 7222472"/>
              <a:gd name="connsiteY102" fmla="*/ 3322621 h 3331675"/>
              <a:gd name="connsiteX103" fmla="*/ 6050323 w 7222472"/>
              <a:gd name="connsiteY103" fmla="*/ 3331675 h 3331675"/>
              <a:gd name="connsiteX104" fmla="*/ 6367195 w 7222472"/>
              <a:gd name="connsiteY104" fmla="*/ 3322621 h 3331675"/>
              <a:gd name="connsiteX105" fmla="*/ 6521103 w 7222472"/>
              <a:gd name="connsiteY105" fmla="*/ 3313568 h 3331675"/>
              <a:gd name="connsiteX106" fmla="*/ 6774601 w 7222472"/>
              <a:gd name="connsiteY106" fmla="*/ 3304514 h 3331675"/>
              <a:gd name="connsiteX107" fmla="*/ 7032624 w 7222472"/>
              <a:gd name="connsiteY107" fmla="*/ 3213980 h 3331675"/>
              <a:gd name="connsiteX108" fmla="*/ 7163900 w 7222472"/>
              <a:gd name="connsiteY108" fmla="*/ 3023857 h 3331675"/>
              <a:gd name="connsiteX109" fmla="*/ 7182006 w 7222472"/>
              <a:gd name="connsiteY109" fmla="*/ 2915215 h 3331675"/>
              <a:gd name="connsiteX110" fmla="*/ 7200113 w 7222472"/>
              <a:gd name="connsiteY110" fmla="*/ 2815627 h 3331675"/>
              <a:gd name="connsiteX111" fmla="*/ 7209167 w 7222472"/>
              <a:gd name="connsiteY111" fmla="*/ 2480649 h 3331675"/>
              <a:gd name="connsiteX112" fmla="*/ 7221853 w 7222472"/>
              <a:gd name="connsiteY112" fmla="*/ 1330520 h 3331675"/>
              <a:gd name="connsiteX113" fmla="*/ 7187938 w 7222472"/>
              <a:gd name="connsiteY113" fmla="*/ 449236 h 3331675"/>
              <a:gd name="connsiteX0" fmla="*/ 7167286 w 7201820"/>
              <a:gd name="connsiteY0" fmla="*/ 449236 h 3331675"/>
              <a:gd name="connsiteX1" fmla="*/ 7064841 w 7201820"/>
              <a:gd name="connsiteY1" fmla="*/ 291164 h 3331675"/>
              <a:gd name="connsiteX2" fmla="*/ 7016499 w 7201820"/>
              <a:gd name="connsiteY2" fmla="*/ 280657 h 3331675"/>
              <a:gd name="connsiteX3" fmla="*/ 6826376 w 7201820"/>
              <a:gd name="connsiteY3" fmla="*/ 262550 h 3331675"/>
              <a:gd name="connsiteX4" fmla="*/ 6763002 w 7201820"/>
              <a:gd name="connsiteY4" fmla="*/ 253497 h 3331675"/>
              <a:gd name="connsiteX5" fmla="*/ 6636253 w 7201820"/>
              <a:gd name="connsiteY5" fmla="*/ 244443 h 3331675"/>
              <a:gd name="connsiteX6" fmla="*/ 6572879 w 7201820"/>
              <a:gd name="connsiteY6" fmla="*/ 235390 h 3331675"/>
              <a:gd name="connsiteX7" fmla="*/ 6491398 w 7201820"/>
              <a:gd name="connsiteY7" fmla="*/ 226336 h 3331675"/>
              <a:gd name="connsiteX8" fmla="*/ 6382756 w 7201820"/>
              <a:gd name="connsiteY8" fmla="*/ 208229 h 3331675"/>
              <a:gd name="connsiteX9" fmla="*/ 5830495 w 7201820"/>
              <a:gd name="connsiteY9" fmla="*/ 144855 h 3331675"/>
              <a:gd name="connsiteX10" fmla="*/ 5513624 w 7201820"/>
              <a:gd name="connsiteY10" fmla="*/ 99588 h 3331675"/>
              <a:gd name="connsiteX11" fmla="*/ 4237085 w 7201820"/>
              <a:gd name="connsiteY11" fmla="*/ 90534 h 3331675"/>
              <a:gd name="connsiteX12" fmla="*/ 4101283 w 7201820"/>
              <a:gd name="connsiteY12" fmla="*/ 72427 h 3331675"/>
              <a:gd name="connsiteX13" fmla="*/ 3974535 w 7201820"/>
              <a:gd name="connsiteY13" fmla="*/ 63374 h 3331675"/>
              <a:gd name="connsiteX14" fmla="*/ 3820626 w 7201820"/>
              <a:gd name="connsiteY14" fmla="*/ 45267 h 3331675"/>
              <a:gd name="connsiteX15" fmla="*/ 1928451 w 7201820"/>
              <a:gd name="connsiteY15" fmla="*/ 36214 h 3331675"/>
              <a:gd name="connsiteX16" fmla="*/ 1720222 w 7201820"/>
              <a:gd name="connsiteY16" fmla="*/ 9053 h 3331675"/>
              <a:gd name="connsiteX17" fmla="*/ 1593473 w 7201820"/>
              <a:gd name="connsiteY17" fmla="*/ 0 h 3331675"/>
              <a:gd name="connsiteX18" fmla="*/ 1122693 w 7201820"/>
              <a:gd name="connsiteY18" fmla="*/ 9053 h 3331675"/>
              <a:gd name="connsiteX19" fmla="*/ 1050265 w 7201820"/>
              <a:gd name="connsiteY19" fmla="*/ 27160 h 3331675"/>
              <a:gd name="connsiteX20" fmla="*/ 941624 w 7201820"/>
              <a:gd name="connsiteY20" fmla="*/ 45267 h 3331675"/>
              <a:gd name="connsiteX21" fmla="*/ 688127 w 7201820"/>
              <a:gd name="connsiteY21" fmla="*/ 63374 h 3331675"/>
              <a:gd name="connsiteX22" fmla="*/ 588539 w 7201820"/>
              <a:gd name="connsiteY22" fmla="*/ 81481 h 3331675"/>
              <a:gd name="connsiteX23" fmla="*/ 543271 w 7201820"/>
              <a:gd name="connsiteY23" fmla="*/ 90534 h 3331675"/>
              <a:gd name="connsiteX24" fmla="*/ 507057 w 7201820"/>
              <a:gd name="connsiteY24" fmla="*/ 99588 h 3331675"/>
              <a:gd name="connsiteX25" fmla="*/ 452737 w 7201820"/>
              <a:gd name="connsiteY25" fmla="*/ 108641 h 3331675"/>
              <a:gd name="connsiteX26" fmla="*/ 371255 w 7201820"/>
              <a:gd name="connsiteY26" fmla="*/ 135802 h 3331675"/>
              <a:gd name="connsiteX27" fmla="*/ 344095 w 7201820"/>
              <a:gd name="connsiteY27" fmla="*/ 144855 h 3331675"/>
              <a:gd name="connsiteX28" fmla="*/ 316935 w 7201820"/>
              <a:gd name="connsiteY28" fmla="*/ 153909 h 3331675"/>
              <a:gd name="connsiteX29" fmla="*/ 253560 w 7201820"/>
              <a:gd name="connsiteY29" fmla="*/ 172015 h 3331675"/>
              <a:gd name="connsiteX30" fmla="*/ 163026 w 7201820"/>
              <a:gd name="connsiteY30" fmla="*/ 226336 h 3331675"/>
              <a:gd name="connsiteX31" fmla="*/ 135865 w 7201820"/>
              <a:gd name="connsiteY31" fmla="*/ 244443 h 3331675"/>
              <a:gd name="connsiteX32" fmla="*/ 99651 w 7201820"/>
              <a:gd name="connsiteY32" fmla="*/ 298764 h 3331675"/>
              <a:gd name="connsiteX33" fmla="*/ 81545 w 7201820"/>
              <a:gd name="connsiteY33" fmla="*/ 325924 h 3331675"/>
              <a:gd name="connsiteX34" fmla="*/ 54384 w 7201820"/>
              <a:gd name="connsiteY34" fmla="*/ 380245 h 3331675"/>
              <a:gd name="connsiteX35" fmla="*/ 63 w 7201820"/>
              <a:gd name="connsiteY35" fmla="*/ 2046083 h 3331675"/>
              <a:gd name="connsiteX36" fmla="*/ 45331 w 7201820"/>
              <a:gd name="connsiteY36" fmla="*/ 2127564 h 3331675"/>
              <a:gd name="connsiteX37" fmla="*/ 63438 w 7201820"/>
              <a:gd name="connsiteY37" fmla="*/ 2154724 h 3331675"/>
              <a:gd name="connsiteX38" fmla="*/ 72491 w 7201820"/>
              <a:gd name="connsiteY38" fmla="*/ 2181885 h 3331675"/>
              <a:gd name="connsiteX39" fmla="*/ 99651 w 7201820"/>
              <a:gd name="connsiteY39" fmla="*/ 2199992 h 3331675"/>
              <a:gd name="connsiteX40" fmla="*/ 126812 w 7201820"/>
              <a:gd name="connsiteY40" fmla="*/ 2227152 h 3331675"/>
              <a:gd name="connsiteX41" fmla="*/ 172079 w 7201820"/>
              <a:gd name="connsiteY41" fmla="*/ 2263366 h 3331675"/>
              <a:gd name="connsiteX42" fmla="*/ 226400 w 7201820"/>
              <a:gd name="connsiteY42" fmla="*/ 2299580 h 3331675"/>
              <a:gd name="connsiteX43" fmla="*/ 316935 w 7201820"/>
              <a:gd name="connsiteY43" fmla="*/ 2353901 h 3331675"/>
              <a:gd name="connsiteX44" fmla="*/ 344095 w 7201820"/>
              <a:gd name="connsiteY44" fmla="*/ 2372008 h 3331675"/>
              <a:gd name="connsiteX45" fmla="*/ 398416 w 7201820"/>
              <a:gd name="connsiteY45" fmla="*/ 2390114 h 3331675"/>
              <a:gd name="connsiteX46" fmla="*/ 425576 w 7201820"/>
              <a:gd name="connsiteY46" fmla="*/ 2408221 h 3331675"/>
              <a:gd name="connsiteX47" fmla="*/ 488951 w 7201820"/>
              <a:gd name="connsiteY47" fmla="*/ 2426328 h 3331675"/>
              <a:gd name="connsiteX48" fmla="*/ 561378 w 7201820"/>
              <a:gd name="connsiteY48" fmla="*/ 2444435 h 3331675"/>
              <a:gd name="connsiteX49" fmla="*/ 597592 w 7201820"/>
              <a:gd name="connsiteY49" fmla="*/ 2462542 h 3331675"/>
              <a:gd name="connsiteX50" fmla="*/ 633806 w 7201820"/>
              <a:gd name="connsiteY50" fmla="*/ 2471596 h 3331675"/>
              <a:gd name="connsiteX51" fmla="*/ 660966 w 7201820"/>
              <a:gd name="connsiteY51" fmla="*/ 2480649 h 3331675"/>
              <a:gd name="connsiteX52" fmla="*/ 760554 w 7201820"/>
              <a:gd name="connsiteY52" fmla="*/ 2507810 h 3331675"/>
              <a:gd name="connsiteX53" fmla="*/ 787715 w 7201820"/>
              <a:gd name="connsiteY53" fmla="*/ 2525916 h 3331675"/>
              <a:gd name="connsiteX54" fmla="*/ 842036 w 7201820"/>
              <a:gd name="connsiteY54" fmla="*/ 2544023 h 3331675"/>
              <a:gd name="connsiteX55" fmla="*/ 869196 w 7201820"/>
              <a:gd name="connsiteY55" fmla="*/ 2562130 h 3331675"/>
              <a:gd name="connsiteX56" fmla="*/ 896356 w 7201820"/>
              <a:gd name="connsiteY56" fmla="*/ 2589291 h 3331675"/>
              <a:gd name="connsiteX57" fmla="*/ 986891 w 7201820"/>
              <a:gd name="connsiteY57" fmla="*/ 2616451 h 3331675"/>
              <a:gd name="connsiteX58" fmla="*/ 1014051 w 7201820"/>
              <a:gd name="connsiteY58" fmla="*/ 2625505 h 3331675"/>
              <a:gd name="connsiteX59" fmla="*/ 1095533 w 7201820"/>
              <a:gd name="connsiteY59" fmla="*/ 2643612 h 3331675"/>
              <a:gd name="connsiteX60" fmla="*/ 1158907 w 7201820"/>
              <a:gd name="connsiteY60" fmla="*/ 2670772 h 3331675"/>
              <a:gd name="connsiteX61" fmla="*/ 1186067 w 7201820"/>
              <a:gd name="connsiteY61" fmla="*/ 2679825 h 3331675"/>
              <a:gd name="connsiteX62" fmla="*/ 1258495 w 7201820"/>
              <a:gd name="connsiteY62" fmla="*/ 2697932 h 3331675"/>
              <a:gd name="connsiteX63" fmla="*/ 1294709 w 7201820"/>
              <a:gd name="connsiteY63" fmla="*/ 2706986 h 3331675"/>
              <a:gd name="connsiteX64" fmla="*/ 1330923 w 7201820"/>
              <a:gd name="connsiteY64" fmla="*/ 2716039 h 3331675"/>
              <a:gd name="connsiteX65" fmla="*/ 1385244 w 7201820"/>
              <a:gd name="connsiteY65" fmla="*/ 2734146 h 3331675"/>
              <a:gd name="connsiteX66" fmla="*/ 1457671 w 7201820"/>
              <a:gd name="connsiteY66" fmla="*/ 2752253 h 3331675"/>
              <a:gd name="connsiteX67" fmla="*/ 1493885 w 7201820"/>
              <a:gd name="connsiteY67" fmla="*/ 2770360 h 3331675"/>
              <a:gd name="connsiteX68" fmla="*/ 1566313 w 7201820"/>
              <a:gd name="connsiteY68" fmla="*/ 2788467 h 3331675"/>
              <a:gd name="connsiteX69" fmla="*/ 1656848 w 7201820"/>
              <a:gd name="connsiteY69" fmla="*/ 2806574 h 3331675"/>
              <a:gd name="connsiteX70" fmla="*/ 1693061 w 7201820"/>
              <a:gd name="connsiteY70" fmla="*/ 2815627 h 3331675"/>
              <a:gd name="connsiteX71" fmla="*/ 1774543 w 7201820"/>
              <a:gd name="connsiteY71" fmla="*/ 2842788 h 3331675"/>
              <a:gd name="connsiteX72" fmla="*/ 1846970 w 7201820"/>
              <a:gd name="connsiteY72" fmla="*/ 2860895 h 3331675"/>
              <a:gd name="connsiteX73" fmla="*/ 1874131 w 7201820"/>
              <a:gd name="connsiteY73" fmla="*/ 2879002 h 3331675"/>
              <a:gd name="connsiteX74" fmla="*/ 1919398 w 7201820"/>
              <a:gd name="connsiteY74" fmla="*/ 2888055 h 3331675"/>
              <a:gd name="connsiteX75" fmla="*/ 1946558 w 7201820"/>
              <a:gd name="connsiteY75" fmla="*/ 2897109 h 3331675"/>
              <a:gd name="connsiteX76" fmla="*/ 2018986 w 7201820"/>
              <a:gd name="connsiteY76" fmla="*/ 2915215 h 3331675"/>
              <a:gd name="connsiteX77" fmla="*/ 2055200 w 7201820"/>
              <a:gd name="connsiteY77" fmla="*/ 2924269 h 3331675"/>
              <a:gd name="connsiteX78" fmla="*/ 2100467 w 7201820"/>
              <a:gd name="connsiteY78" fmla="*/ 2942376 h 3331675"/>
              <a:gd name="connsiteX79" fmla="*/ 2191002 w 7201820"/>
              <a:gd name="connsiteY79" fmla="*/ 2960483 h 3331675"/>
              <a:gd name="connsiteX80" fmla="*/ 2272483 w 7201820"/>
              <a:gd name="connsiteY80" fmla="*/ 2987643 h 3331675"/>
              <a:gd name="connsiteX81" fmla="*/ 2344911 w 7201820"/>
              <a:gd name="connsiteY81" fmla="*/ 3005750 h 3331675"/>
              <a:gd name="connsiteX82" fmla="*/ 2381125 w 7201820"/>
              <a:gd name="connsiteY82" fmla="*/ 3023857 h 3331675"/>
              <a:gd name="connsiteX83" fmla="*/ 2535034 w 7201820"/>
              <a:gd name="connsiteY83" fmla="*/ 3041964 h 3331675"/>
              <a:gd name="connsiteX84" fmla="*/ 2625568 w 7201820"/>
              <a:gd name="connsiteY84" fmla="*/ 3069124 h 3331675"/>
              <a:gd name="connsiteX85" fmla="*/ 2679889 w 7201820"/>
              <a:gd name="connsiteY85" fmla="*/ 3087231 h 3331675"/>
              <a:gd name="connsiteX86" fmla="*/ 2716103 w 7201820"/>
              <a:gd name="connsiteY86" fmla="*/ 3096285 h 3331675"/>
              <a:gd name="connsiteX87" fmla="*/ 2743263 w 7201820"/>
              <a:gd name="connsiteY87" fmla="*/ 3105338 h 3331675"/>
              <a:gd name="connsiteX88" fmla="*/ 2860958 w 7201820"/>
              <a:gd name="connsiteY88" fmla="*/ 3132499 h 3331675"/>
              <a:gd name="connsiteX89" fmla="*/ 2888119 w 7201820"/>
              <a:gd name="connsiteY89" fmla="*/ 3150606 h 3331675"/>
              <a:gd name="connsiteX90" fmla="*/ 2987707 w 7201820"/>
              <a:gd name="connsiteY90" fmla="*/ 3177766 h 3331675"/>
              <a:gd name="connsiteX91" fmla="*/ 3042028 w 7201820"/>
              <a:gd name="connsiteY91" fmla="*/ 3186819 h 3331675"/>
              <a:gd name="connsiteX92" fmla="*/ 3105402 w 7201820"/>
              <a:gd name="connsiteY92" fmla="*/ 3204926 h 3331675"/>
              <a:gd name="connsiteX93" fmla="*/ 3132562 w 7201820"/>
              <a:gd name="connsiteY93" fmla="*/ 3213980 h 3331675"/>
              <a:gd name="connsiteX94" fmla="*/ 3168776 w 7201820"/>
              <a:gd name="connsiteY94" fmla="*/ 3223033 h 3331675"/>
              <a:gd name="connsiteX95" fmla="*/ 3195937 w 7201820"/>
              <a:gd name="connsiteY95" fmla="*/ 3232087 h 3331675"/>
              <a:gd name="connsiteX96" fmla="*/ 3277418 w 7201820"/>
              <a:gd name="connsiteY96" fmla="*/ 3250194 h 3331675"/>
              <a:gd name="connsiteX97" fmla="*/ 3395113 w 7201820"/>
              <a:gd name="connsiteY97" fmla="*/ 3277354 h 3331675"/>
              <a:gd name="connsiteX98" fmla="*/ 3530915 w 7201820"/>
              <a:gd name="connsiteY98" fmla="*/ 3295461 h 3331675"/>
              <a:gd name="connsiteX99" fmla="*/ 3621450 w 7201820"/>
              <a:gd name="connsiteY99" fmla="*/ 3304514 h 3331675"/>
              <a:gd name="connsiteX100" fmla="*/ 3693877 w 7201820"/>
              <a:gd name="connsiteY100" fmla="*/ 3313568 h 3331675"/>
              <a:gd name="connsiteX101" fmla="*/ 4608277 w 7201820"/>
              <a:gd name="connsiteY101" fmla="*/ 3322621 h 3331675"/>
              <a:gd name="connsiteX102" fmla="*/ 6029671 w 7201820"/>
              <a:gd name="connsiteY102" fmla="*/ 3331675 h 3331675"/>
              <a:gd name="connsiteX103" fmla="*/ 6346543 w 7201820"/>
              <a:gd name="connsiteY103" fmla="*/ 3322621 h 3331675"/>
              <a:gd name="connsiteX104" fmla="*/ 6500451 w 7201820"/>
              <a:gd name="connsiteY104" fmla="*/ 3313568 h 3331675"/>
              <a:gd name="connsiteX105" fmla="*/ 6753949 w 7201820"/>
              <a:gd name="connsiteY105" fmla="*/ 3304514 h 3331675"/>
              <a:gd name="connsiteX106" fmla="*/ 7011972 w 7201820"/>
              <a:gd name="connsiteY106" fmla="*/ 3213980 h 3331675"/>
              <a:gd name="connsiteX107" fmla="*/ 7143248 w 7201820"/>
              <a:gd name="connsiteY107" fmla="*/ 3023857 h 3331675"/>
              <a:gd name="connsiteX108" fmla="*/ 7161354 w 7201820"/>
              <a:gd name="connsiteY108" fmla="*/ 2915215 h 3331675"/>
              <a:gd name="connsiteX109" fmla="*/ 7179461 w 7201820"/>
              <a:gd name="connsiteY109" fmla="*/ 2815627 h 3331675"/>
              <a:gd name="connsiteX110" fmla="*/ 7188515 w 7201820"/>
              <a:gd name="connsiteY110" fmla="*/ 2480649 h 3331675"/>
              <a:gd name="connsiteX111" fmla="*/ 7201201 w 7201820"/>
              <a:gd name="connsiteY111" fmla="*/ 1330520 h 3331675"/>
              <a:gd name="connsiteX112" fmla="*/ 7167286 w 7201820"/>
              <a:gd name="connsiteY112" fmla="*/ 449236 h 3331675"/>
              <a:gd name="connsiteX0" fmla="*/ 7122248 w 7156782"/>
              <a:gd name="connsiteY0" fmla="*/ 449236 h 3331675"/>
              <a:gd name="connsiteX1" fmla="*/ 7019803 w 7156782"/>
              <a:gd name="connsiteY1" fmla="*/ 291164 h 3331675"/>
              <a:gd name="connsiteX2" fmla="*/ 6971461 w 7156782"/>
              <a:gd name="connsiteY2" fmla="*/ 280657 h 3331675"/>
              <a:gd name="connsiteX3" fmla="*/ 6781338 w 7156782"/>
              <a:gd name="connsiteY3" fmla="*/ 262550 h 3331675"/>
              <a:gd name="connsiteX4" fmla="*/ 6717964 w 7156782"/>
              <a:gd name="connsiteY4" fmla="*/ 253497 h 3331675"/>
              <a:gd name="connsiteX5" fmla="*/ 6591215 w 7156782"/>
              <a:gd name="connsiteY5" fmla="*/ 244443 h 3331675"/>
              <a:gd name="connsiteX6" fmla="*/ 6527841 w 7156782"/>
              <a:gd name="connsiteY6" fmla="*/ 235390 h 3331675"/>
              <a:gd name="connsiteX7" fmla="*/ 6446360 w 7156782"/>
              <a:gd name="connsiteY7" fmla="*/ 226336 h 3331675"/>
              <a:gd name="connsiteX8" fmla="*/ 6337718 w 7156782"/>
              <a:gd name="connsiteY8" fmla="*/ 208229 h 3331675"/>
              <a:gd name="connsiteX9" fmla="*/ 5785457 w 7156782"/>
              <a:gd name="connsiteY9" fmla="*/ 144855 h 3331675"/>
              <a:gd name="connsiteX10" fmla="*/ 5468586 w 7156782"/>
              <a:gd name="connsiteY10" fmla="*/ 99588 h 3331675"/>
              <a:gd name="connsiteX11" fmla="*/ 4192047 w 7156782"/>
              <a:gd name="connsiteY11" fmla="*/ 90534 h 3331675"/>
              <a:gd name="connsiteX12" fmla="*/ 4056245 w 7156782"/>
              <a:gd name="connsiteY12" fmla="*/ 72427 h 3331675"/>
              <a:gd name="connsiteX13" fmla="*/ 3929497 w 7156782"/>
              <a:gd name="connsiteY13" fmla="*/ 63374 h 3331675"/>
              <a:gd name="connsiteX14" fmla="*/ 3775588 w 7156782"/>
              <a:gd name="connsiteY14" fmla="*/ 45267 h 3331675"/>
              <a:gd name="connsiteX15" fmla="*/ 1883413 w 7156782"/>
              <a:gd name="connsiteY15" fmla="*/ 36214 h 3331675"/>
              <a:gd name="connsiteX16" fmla="*/ 1675184 w 7156782"/>
              <a:gd name="connsiteY16" fmla="*/ 9053 h 3331675"/>
              <a:gd name="connsiteX17" fmla="*/ 1548435 w 7156782"/>
              <a:gd name="connsiteY17" fmla="*/ 0 h 3331675"/>
              <a:gd name="connsiteX18" fmla="*/ 1077655 w 7156782"/>
              <a:gd name="connsiteY18" fmla="*/ 9053 h 3331675"/>
              <a:gd name="connsiteX19" fmla="*/ 1005227 w 7156782"/>
              <a:gd name="connsiteY19" fmla="*/ 27160 h 3331675"/>
              <a:gd name="connsiteX20" fmla="*/ 896586 w 7156782"/>
              <a:gd name="connsiteY20" fmla="*/ 45267 h 3331675"/>
              <a:gd name="connsiteX21" fmla="*/ 643089 w 7156782"/>
              <a:gd name="connsiteY21" fmla="*/ 63374 h 3331675"/>
              <a:gd name="connsiteX22" fmla="*/ 543501 w 7156782"/>
              <a:gd name="connsiteY22" fmla="*/ 81481 h 3331675"/>
              <a:gd name="connsiteX23" fmla="*/ 498233 w 7156782"/>
              <a:gd name="connsiteY23" fmla="*/ 90534 h 3331675"/>
              <a:gd name="connsiteX24" fmla="*/ 462019 w 7156782"/>
              <a:gd name="connsiteY24" fmla="*/ 99588 h 3331675"/>
              <a:gd name="connsiteX25" fmla="*/ 407699 w 7156782"/>
              <a:gd name="connsiteY25" fmla="*/ 108641 h 3331675"/>
              <a:gd name="connsiteX26" fmla="*/ 326217 w 7156782"/>
              <a:gd name="connsiteY26" fmla="*/ 135802 h 3331675"/>
              <a:gd name="connsiteX27" fmla="*/ 299057 w 7156782"/>
              <a:gd name="connsiteY27" fmla="*/ 144855 h 3331675"/>
              <a:gd name="connsiteX28" fmla="*/ 271897 w 7156782"/>
              <a:gd name="connsiteY28" fmla="*/ 153909 h 3331675"/>
              <a:gd name="connsiteX29" fmla="*/ 208522 w 7156782"/>
              <a:gd name="connsiteY29" fmla="*/ 172015 h 3331675"/>
              <a:gd name="connsiteX30" fmla="*/ 117988 w 7156782"/>
              <a:gd name="connsiteY30" fmla="*/ 226336 h 3331675"/>
              <a:gd name="connsiteX31" fmla="*/ 90827 w 7156782"/>
              <a:gd name="connsiteY31" fmla="*/ 244443 h 3331675"/>
              <a:gd name="connsiteX32" fmla="*/ 54613 w 7156782"/>
              <a:gd name="connsiteY32" fmla="*/ 298764 h 3331675"/>
              <a:gd name="connsiteX33" fmla="*/ 36507 w 7156782"/>
              <a:gd name="connsiteY33" fmla="*/ 325924 h 3331675"/>
              <a:gd name="connsiteX34" fmla="*/ 9346 w 7156782"/>
              <a:gd name="connsiteY34" fmla="*/ 380245 h 3331675"/>
              <a:gd name="connsiteX35" fmla="*/ 293 w 7156782"/>
              <a:gd name="connsiteY35" fmla="*/ 2127564 h 3331675"/>
              <a:gd name="connsiteX36" fmla="*/ 18400 w 7156782"/>
              <a:gd name="connsiteY36" fmla="*/ 2154724 h 3331675"/>
              <a:gd name="connsiteX37" fmla="*/ 27453 w 7156782"/>
              <a:gd name="connsiteY37" fmla="*/ 2181885 h 3331675"/>
              <a:gd name="connsiteX38" fmla="*/ 54613 w 7156782"/>
              <a:gd name="connsiteY38" fmla="*/ 2199992 h 3331675"/>
              <a:gd name="connsiteX39" fmla="*/ 81774 w 7156782"/>
              <a:gd name="connsiteY39" fmla="*/ 2227152 h 3331675"/>
              <a:gd name="connsiteX40" fmla="*/ 127041 w 7156782"/>
              <a:gd name="connsiteY40" fmla="*/ 2263366 h 3331675"/>
              <a:gd name="connsiteX41" fmla="*/ 181362 w 7156782"/>
              <a:gd name="connsiteY41" fmla="*/ 2299580 h 3331675"/>
              <a:gd name="connsiteX42" fmla="*/ 271897 w 7156782"/>
              <a:gd name="connsiteY42" fmla="*/ 2353901 h 3331675"/>
              <a:gd name="connsiteX43" fmla="*/ 299057 w 7156782"/>
              <a:gd name="connsiteY43" fmla="*/ 2372008 h 3331675"/>
              <a:gd name="connsiteX44" fmla="*/ 353378 w 7156782"/>
              <a:gd name="connsiteY44" fmla="*/ 2390114 h 3331675"/>
              <a:gd name="connsiteX45" fmla="*/ 380538 w 7156782"/>
              <a:gd name="connsiteY45" fmla="*/ 2408221 h 3331675"/>
              <a:gd name="connsiteX46" fmla="*/ 443913 w 7156782"/>
              <a:gd name="connsiteY46" fmla="*/ 2426328 h 3331675"/>
              <a:gd name="connsiteX47" fmla="*/ 516340 w 7156782"/>
              <a:gd name="connsiteY47" fmla="*/ 2444435 h 3331675"/>
              <a:gd name="connsiteX48" fmla="*/ 552554 w 7156782"/>
              <a:gd name="connsiteY48" fmla="*/ 2462542 h 3331675"/>
              <a:gd name="connsiteX49" fmla="*/ 588768 w 7156782"/>
              <a:gd name="connsiteY49" fmla="*/ 2471596 h 3331675"/>
              <a:gd name="connsiteX50" fmla="*/ 615928 w 7156782"/>
              <a:gd name="connsiteY50" fmla="*/ 2480649 h 3331675"/>
              <a:gd name="connsiteX51" fmla="*/ 715516 w 7156782"/>
              <a:gd name="connsiteY51" fmla="*/ 2507810 h 3331675"/>
              <a:gd name="connsiteX52" fmla="*/ 742677 w 7156782"/>
              <a:gd name="connsiteY52" fmla="*/ 2525916 h 3331675"/>
              <a:gd name="connsiteX53" fmla="*/ 796998 w 7156782"/>
              <a:gd name="connsiteY53" fmla="*/ 2544023 h 3331675"/>
              <a:gd name="connsiteX54" fmla="*/ 824158 w 7156782"/>
              <a:gd name="connsiteY54" fmla="*/ 2562130 h 3331675"/>
              <a:gd name="connsiteX55" fmla="*/ 851318 w 7156782"/>
              <a:gd name="connsiteY55" fmla="*/ 2589291 h 3331675"/>
              <a:gd name="connsiteX56" fmla="*/ 941853 w 7156782"/>
              <a:gd name="connsiteY56" fmla="*/ 2616451 h 3331675"/>
              <a:gd name="connsiteX57" fmla="*/ 969013 w 7156782"/>
              <a:gd name="connsiteY57" fmla="*/ 2625505 h 3331675"/>
              <a:gd name="connsiteX58" fmla="*/ 1050495 w 7156782"/>
              <a:gd name="connsiteY58" fmla="*/ 2643612 h 3331675"/>
              <a:gd name="connsiteX59" fmla="*/ 1113869 w 7156782"/>
              <a:gd name="connsiteY59" fmla="*/ 2670772 h 3331675"/>
              <a:gd name="connsiteX60" fmla="*/ 1141029 w 7156782"/>
              <a:gd name="connsiteY60" fmla="*/ 2679825 h 3331675"/>
              <a:gd name="connsiteX61" fmla="*/ 1213457 w 7156782"/>
              <a:gd name="connsiteY61" fmla="*/ 2697932 h 3331675"/>
              <a:gd name="connsiteX62" fmla="*/ 1249671 w 7156782"/>
              <a:gd name="connsiteY62" fmla="*/ 2706986 h 3331675"/>
              <a:gd name="connsiteX63" fmla="*/ 1285885 w 7156782"/>
              <a:gd name="connsiteY63" fmla="*/ 2716039 h 3331675"/>
              <a:gd name="connsiteX64" fmla="*/ 1340206 w 7156782"/>
              <a:gd name="connsiteY64" fmla="*/ 2734146 h 3331675"/>
              <a:gd name="connsiteX65" fmla="*/ 1412633 w 7156782"/>
              <a:gd name="connsiteY65" fmla="*/ 2752253 h 3331675"/>
              <a:gd name="connsiteX66" fmla="*/ 1448847 w 7156782"/>
              <a:gd name="connsiteY66" fmla="*/ 2770360 h 3331675"/>
              <a:gd name="connsiteX67" fmla="*/ 1521275 w 7156782"/>
              <a:gd name="connsiteY67" fmla="*/ 2788467 h 3331675"/>
              <a:gd name="connsiteX68" fmla="*/ 1611810 w 7156782"/>
              <a:gd name="connsiteY68" fmla="*/ 2806574 h 3331675"/>
              <a:gd name="connsiteX69" fmla="*/ 1648023 w 7156782"/>
              <a:gd name="connsiteY69" fmla="*/ 2815627 h 3331675"/>
              <a:gd name="connsiteX70" fmla="*/ 1729505 w 7156782"/>
              <a:gd name="connsiteY70" fmla="*/ 2842788 h 3331675"/>
              <a:gd name="connsiteX71" fmla="*/ 1801932 w 7156782"/>
              <a:gd name="connsiteY71" fmla="*/ 2860895 h 3331675"/>
              <a:gd name="connsiteX72" fmla="*/ 1829093 w 7156782"/>
              <a:gd name="connsiteY72" fmla="*/ 2879002 h 3331675"/>
              <a:gd name="connsiteX73" fmla="*/ 1874360 w 7156782"/>
              <a:gd name="connsiteY73" fmla="*/ 2888055 h 3331675"/>
              <a:gd name="connsiteX74" fmla="*/ 1901520 w 7156782"/>
              <a:gd name="connsiteY74" fmla="*/ 2897109 h 3331675"/>
              <a:gd name="connsiteX75" fmla="*/ 1973948 w 7156782"/>
              <a:gd name="connsiteY75" fmla="*/ 2915215 h 3331675"/>
              <a:gd name="connsiteX76" fmla="*/ 2010162 w 7156782"/>
              <a:gd name="connsiteY76" fmla="*/ 2924269 h 3331675"/>
              <a:gd name="connsiteX77" fmla="*/ 2055429 w 7156782"/>
              <a:gd name="connsiteY77" fmla="*/ 2942376 h 3331675"/>
              <a:gd name="connsiteX78" fmla="*/ 2145964 w 7156782"/>
              <a:gd name="connsiteY78" fmla="*/ 2960483 h 3331675"/>
              <a:gd name="connsiteX79" fmla="*/ 2227445 w 7156782"/>
              <a:gd name="connsiteY79" fmla="*/ 2987643 h 3331675"/>
              <a:gd name="connsiteX80" fmla="*/ 2299873 w 7156782"/>
              <a:gd name="connsiteY80" fmla="*/ 3005750 h 3331675"/>
              <a:gd name="connsiteX81" fmla="*/ 2336087 w 7156782"/>
              <a:gd name="connsiteY81" fmla="*/ 3023857 h 3331675"/>
              <a:gd name="connsiteX82" fmla="*/ 2489996 w 7156782"/>
              <a:gd name="connsiteY82" fmla="*/ 3041964 h 3331675"/>
              <a:gd name="connsiteX83" fmla="*/ 2580530 w 7156782"/>
              <a:gd name="connsiteY83" fmla="*/ 3069124 h 3331675"/>
              <a:gd name="connsiteX84" fmla="*/ 2634851 w 7156782"/>
              <a:gd name="connsiteY84" fmla="*/ 3087231 h 3331675"/>
              <a:gd name="connsiteX85" fmla="*/ 2671065 w 7156782"/>
              <a:gd name="connsiteY85" fmla="*/ 3096285 h 3331675"/>
              <a:gd name="connsiteX86" fmla="*/ 2698225 w 7156782"/>
              <a:gd name="connsiteY86" fmla="*/ 3105338 h 3331675"/>
              <a:gd name="connsiteX87" fmla="*/ 2815920 w 7156782"/>
              <a:gd name="connsiteY87" fmla="*/ 3132499 h 3331675"/>
              <a:gd name="connsiteX88" fmla="*/ 2843081 w 7156782"/>
              <a:gd name="connsiteY88" fmla="*/ 3150606 h 3331675"/>
              <a:gd name="connsiteX89" fmla="*/ 2942669 w 7156782"/>
              <a:gd name="connsiteY89" fmla="*/ 3177766 h 3331675"/>
              <a:gd name="connsiteX90" fmla="*/ 2996990 w 7156782"/>
              <a:gd name="connsiteY90" fmla="*/ 3186819 h 3331675"/>
              <a:gd name="connsiteX91" fmla="*/ 3060364 w 7156782"/>
              <a:gd name="connsiteY91" fmla="*/ 3204926 h 3331675"/>
              <a:gd name="connsiteX92" fmla="*/ 3087524 w 7156782"/>
              <a:gd name="connsiteY92" fmla="*/ 3213980 h 3331675"/>
              <a:gd name="connsiteX93" fmla="*/ 3123738 w 7156782"/>
              <a:gd name="connsiteY93" fmla="*/ 3223033 h 3331675"/>
              <a:gd name="connsiteX94" fmla="*/ 3150899 w 7156782"/>
              <a:gd name="connsiteY94" fmla="*/ 3232087 h 3331675"/>
              <a:gd name="connsiteX95" fmla="*/ 3232380 w 7156782"/>
              <a:gd name="connsiteY95" fmla="*/ 3250194 h 3331675"/>
              <a:gd name="connsiteX96" fmla="*/ 3350075 w 7156782"/>
              <a:gd name="connsiteY96" fmla="*/ 3277354 h 3331675"/>
              <a:gd name="connsiteX97" fmla="*/ 3485877 w 7156782"/>
              <a:gd name="connsiteY97" fmla="*/ 3295461 h 3331675"/>
              <a:gd name="connsiteX98" fmla="*/ 3576412 w 7156782"/>
              <a:gd name="connsiteY98" fmla="*/ 3304514 h 3331675"/>
              <a:gd name="connsiteX99" fmla="*/ 3648839 w 7156782"/>
              <a:gd name="connsiteY99" fmla="*/ 3313568 h 3331675"/>
              <a:gd name="connsiteX100" fmla="*/ 4563239 w 7156782"/>
              <a:gd name="connsiteY100" fmla="*/ 3322621 h 3331675"/>
              <a:gd name="connsiteX101" fmla="*/ 5984633 w 7156782"/>
              <a:gd name="connsiteY101" fmla="*/ 3331675 h 3331675"/>
              <a:gd name="connsiteX102" fmla="*/ 6301505 w 7156782"/>
              <a:gd name="connsiteY102" fmla="*/ 3322621 h 3331675"/>
              <a:gd name="connsiteX103" fmla="*/ 6455413 w 7156782"/>
              <a:gd name="connsiteY103" fmla="*/ 3313568 h 3331675"/>
              <a:gd name="connsiteX104" fmla="*/ 6708911 w 7156782"/>
              <a:gd name="connsiteY104" fmla="*/ 3304514 h 3331675"/>
              <a:gd name="connsiteX105" fmla="*/ 6966934 w 7156782"/>
              <a:gd name="connsiteY105" fmla="*/ 3213980 h 3331675"/>
              <a:gd name="connsiteX106" fmla="*/ 7098210 w 7156782"/>
              <a:gd name="connsiteY106" fmla="*/ 3023857 h 3331675"/>
              <a:gd name="connsiteX107" fmla="*/ 7116316 w 7156782"/>
              <a:gd name="connsiteY107" fmla="*/ 2915215 h 3331675"/>
              <a:gd name="connsiteX108" fmla="*/ 7134423 w 7156782"/>
              <a:gd name="connsiteY108" fmla="*/ 2815627 h 3331675"/>
              <a:gd name="connsiteX109" fmla="*/ 7143477 w 7156782"/>
              <a:gd name="connsiteY109" fmla="*/ 2480649 h 3331675"/>
              <a:gd name="connsiteX110" fmla="*/ 7156163 w 7156782"/>
              <a:gd name="connsiteY110" fmla="*/ 1330520 h 3331675"/>
              <a:gd name="connsiteX111" fmla="*/ 7122248 w 7156782"/>
              <a:gd name="connsiteY111" fmla="*/ 449236 h 3331675"/>
              <a:gd name="connsiteX0" fmla="*/ 7113510 w 7148044"/>
              <a:gd name="connsiteY0" fmla="*/ 449236 h 3331675"/>
              <a:gd name="connsiteX1" fmla="*/ 7011065 w 7148044"/>
              <a:gd name="connsiteY1" fmla="*/ 291164 h 3331675"/>
              <a:gd name="connsiteX2" fmla="*/ 6962723 w 7148044"/>
              <a:gd name="connsiteY2" fmla="*/ 280657 h 3331675"/>
              <a:gd name="connsiteX3" fmla="*/ 6772600 w 7148044"/>
              <a:gd name="connsiteY3" fmla="*/ 262550 h 3331675"/>
              <a:gd name="connsiteX4" fmla="*/ 6709226 w 7148044"/>
              <a:gd name="connsiteY4" fmla="*/ 253497 h 3331675"/>
              <a:gd name="connsiteX5" fmla="*/ 6582477 w 7148044"/>
              <a:gd name="connsiteY5" fmla="*/ 244443 h 3331675"/>
              <a:gd name="connsiteX6" fmla="*/ 6519103 w 7148044"/>
              <a:gd name="connsiteY6" fmla="*/ 235390 h 3331675"/>
              <a:gd name="connsiteX7" fmla="*/ 6437622 w 7148044"/>
              <a:gd name="connsiteY7" fmla="*/ 226336 h 3331675"/>
              <a:gd name="connsiteX8" fmla="*/ 6328980 w 7148044"/>
              <a:gd name="connsiteY8" fmla="*/ 208229 h 3331675"/>
              <a:gd name="connsiteX9" fmla="*/ 5776719 w 7148044"/>
              <a:gd name="connsiteY9" fmla="*/ 144855 h 3331675"/>
              <a:gd name="connsiteX10" fmla="*/ 5459848 w 7148044"/>
              <a:gd name="connsiteY10" fmla="*/ 99588 h 3331675"/>
              <a:gd name="connsiteX11" fmla="*/ 4183309 w 7148044"/>
              <a:gd name="connsiteY11" fmla="*/ 90534 h 3331675"/>
              <a:gd name="connsiteX12" fmla="*/ 4047507 w 7148044"/>
              <a:gd name="connsiteY12" fmla="*/ 72427 h 3331675"/>
              <a:gd name="connsiteX13" fmla="*/ 3920759 w 7148044"/>
              <a:gd name="connsiteY13" fmla="*/ 63374 h 3331675"/>
              <a:gd name="connsiteX14" fmla="*/ 3766850 w 7148044"/>
              <a:gd name="connsiteY14" fmla="*/ 45267 h 3331675"/>
              <a:gd name="connsiteX15" fmla="*/ 1874675 w 7148044"/>
              <a:gd name="connsiteY15" fmla="*/ 36214 h 3331675"/>
              <a:gd name="connsiteX16" fmla="*/ 1666446 w 7148044"/>
              <a:gd name="connsiteY16" fmla="*/ 9053 h 3331675"/>
              <a:gd name="connsiteX17" fmla="*/ 1539697 w 7148044"/>
              <a:gd name="connsiteY17" fmla="*/ 0 h 3331675"/>
              <a:gd name="connsiteX18" fmla="*/ 1068917 w 7148044"/>
              <a:gd name="connsiteY18" fmla="*/ 9053 h 3331675"/>
              <a:gd name="connsiteX19" fmla="*/ 996489 w 7148044"/>
              <a:gd name="connsiteY19" fmla="*/ 27160 h 3331675"/>
              <a:gd name="connsiteX20" fmla="*/ 887848 w 7148044"/>
              <a:gd name="connsiteY20" fmla="*/ 45267 h 3331675"/>
              <a:gd name="connsiteX21" fmla="*/ 634351 w 7148044"/>
              <a:gd name="connsiteY21" fmla="*/ 63374 h 3331675"/>
              <a:gd name="connsiteX22" fmla="*/ 534763 w 7148044"/>
              <a:gd name="connsiteY22" fmla="*/ 81481 h 3331675"/>
              <a:gd name="connsiteX23" fmla="*/ 489495 w 7148044"/>
              <a:gd name="connsiteY23" fmla="*/ 90534 h 3331675"/>
              <a:gd name="connsiteX24" fmla="*/ 453281 w 7148044"/>
              <a:gd name="connsiteY24" fmla="*/ 99588 h 3331675"/>
              <a:gd name="connsiteX25" fmla="*/ 398961 w 7148044"/>
              <a:gd name="connsiteY25" fmla="*/ 108641 h 3331675"/>
              <a:gd name="connsiteX26" fmla="*/ 317479 w 7148044"/>
              <a:gd name="connsiteY26" fmla="*/ 135802 h 3331675"/>
              <a:gd name="connsiteX27" fmla="*/ 290319 w 7148044"/>
              <a:gd name="connsiteY27" fmla="*/ 144855 h 3331675"/>
              <a:gd name="connsiteX28" fmla="*/ 263159 w 7148044"/>
              <a:gd name="connsiteY28" fmla="*/ 153909 h 3331675"/>
              <a:gd name="connsiteX29" fmla="*/ 199784 w 7148044"/>
              <a:gd name="connsiteY29" fmla="*/ 172015 h 3331675"/>
              <a:gd name="connsiteX30" fmla="*/ 109250 w 7148044"/>
              <a:gd name="connsiteY30" fmla="*/ 226336 h 3331675"/>
              <a:gd name="connsiteX31" fmla="*/ 82089 w 7148044"/>
              <a:gd name="connsiteY31" fmla="*/ 244443 h 3331675"/>
              <a:gd name="connsiteX32" fmla="*/ 45875 w 7148044"/>
              <a:gd name="connsiteY32" fmla="*/ 298764 h 3331675"/>
              <a:gd name="connsiteX33" fmla="*/ 27769 w 7148044"/>
              <a:gd name="connsiteY33" fmla="*/ 325924 h 3331675"/>
              <a:gd name="connsiteX34" fmla="*/ 608 w 7148044"/>
              <a:gd name="connsiteY34" fmla="*/ 380245 h 3331675"/>
              <a:gd name="connsiteX35" fmla="*/ 9662 w 7148044"/>
              <a:gd name="connsiteY35" fmla="*/ 2154724 h 3331675"/>
              <a:gd name="connsiteX36" fmla="*/ 18715 w 7148044"/>
              <a:gd name="connsiteY36" fmla="*/ 2181885 h 3331675"/>
              <a:gd name="connsiteX37" fmla="*/ 45875 w 7148044"/>
              <a:gd name="connsiteY37" fmla="*/ 2199992 h 3331675"/>
              <a:gd name="connsiteX38" fmla="*/ 73036 w 7148044"/>
              <a:gd name="connsiteY38" fmla="*/ 2227152 h 3331675"/>
              <a:gd name="connsiteX39" fmla="*/ 118303 w 7148044"/>
              <a:gd name="connsiteY39" fmla="*/ 2263366 h 3331675"/>
              <a:gd name="connsiteX40" fmla="*/ 172624 w 7148044"/>
              <a:gd name="connsiteY40" fmla="*/ 2299580 h 3331675"/>
              <a:gd name="connsiteX41" fmla="*/ 263159 w 7148044"/>
              <a:gd name="connsiteY41" fmla="*/ 2353901 h 3331675"/>
              <a:gd name="connsiteX42" fmla="*/ 290319 w 7148044"/>
              <a:gd name="connsiteY42" fmla="*/ 2372008 h 3331675"/>
              <a:gd name="connsiteX43" fmla="*/ 344640 w 7148044"/>
              <a:gd name="connsiteY43" fmla="*/ 2390114 h 3331675"/>
              <a:gd name="connsiteX44" fmla="*/ 371800 w 7148044"/>
              <a:gd name="connsiteY44" fmla="*/ 2408221 h 3331675"/>
              <a:gd name="connsiteX45" fmla="*/ 435175 w 7148044"/>
              <a:gd name="connsiteY45" fmla="*/ 2426328 h 3331675"/>
              <a:gd name="connsiteX46" fmla="*/ 507602 w 7148044"/>
              <a:gd name="connsiteY46" fmla="*/ 2444435 h 3331675"/>
              <a:gd name="connsiteX47" fmla="*/ 543816 w 7148044"/>
              <a:gd name="connsiteY47" fmla="*/ 2462542 h 3331675"/>
              <a:gd name="connsiteX48" fmla="*/ 580030 w 7148044"/>
              <a:gd name="connsiteY48" fmla="*/ 2471596 h 3331675"/>
              <a:gd name="connsiteX49" fmla="*/ 607190 w 7148044"/>
              <a:gd name="connsiteY49" fmla="*/ 2480649 h 3331675"/>
              <a:gd name="connsiteX50" fmla="*/ 706778 w 7148044"/>
              <a:gd name="connsiteY50" fmla="*/ 2507810 h 3331675"/>
              <a:gd name="connsiteX51" fmla="*/ 733939 w 7148044"/>
              <a:gd name="connsiteY51" fmla="*/ 2525916 h 3331675"/>
              <a:gd name="connsiteX52" fmla="*/ 788260 w 7148044"/>
              <a:gd name="connsiteY52" fmla="*/ 2544023 h 3331675"/>
              <a:gd name="connsiteX53" fmla="*/ 815420 w 7148044"/>
              <a:gd name="connsiteY53" fmla="*/ 2562130 h 3331675"/>
              <a:gd name="connsiteX54" fmla="*/ 842580 w 7148044"/>
              <a:gd name="connsiteY54" fmla="*/ 2589291 h 3331675"/>
              <a:gd name="connsiteX55" fmla="*/ 933115 w 7148044"/>
              <a:gd name="connsiteY55" fmla="*/ 2616451 h 3331675"/>
              <a:gd name="connsiteX56" fmla="*/ 960275 w 7148044"/>
              <a:gd name="connsiteY56" fmla="*/ 2625505 h 3331675"/>
              <a:gd name="connsiteX57" fmla="*/ 1041757 w 7148044"/>
              <a:gd name="connsiteY57" fmla="*/ 2643612 h 3331675"/>
              <a:gd name="connsiteX58" fmla="*/ 1105131 w 7148044"/>
              <a:gd name="connsiteY58" fmla="*/ 2670772 h 3331675"/>
              <a:gd name="connsiteX59" fmla="*/ 1132291 w 7148044"/>
              <a:gd name="connsiteY59" fmla="*/ 2679825 h 3331675"/>
              <a:gd name="connsiteX60" fmla="*/ 1204719 w 7148044"/>
              <a:gd name="connsiteY60" fmla="*/ 2697932 h 3331675"/>
              <a:gd name="connsiteX61" fmla="*/ 1240933 w 7148044"/>
              <a:gd name="connsiteY61" fmla="*/ 2706986 h 3331675"/>
              <a:gd name="connsiteX62" fmla="*/ 1277147 w 7148044"/>
              <a:gd name="connsiteY62" fmla="*/ 2716039 h 3331675"/>
              <a:gd name="connsiteX63" fmla="*/ 1331468 w 7148044"/>
              <a:gd name="connsiteY63" fmla="*/ 2734146 h 3331675"/>
              <a:gd name="connsiteX64" fmla="*/ 1403895 w 7148044"/>
              <a:gd name="connsiteY64" fmla="*/ 2752253 h 3331675"/>
              <a:gd name="connsiteX65" fmla="*/ 1440109 w 7148044"/>
              <a:gd name="connsiteY65" fmla="*/ 2770360 h 3331675"/>
              <a:gd name="connsiteX66" fmla="*/ 1512537 w 7148044"/>
              <a:gd name="connsiteY66" fmla="*/ 2788467 h 3331675"/>
              <a:gd name="connsiteX67" fmla="*/ 1603072 w 7148044"/>
              <a:gd name="connsiteY67" fmla="*/ 2806574 h 3331675"/>
              <a:gd name="connsiteX68" fmla="*/ 1639285 w 7148044"/>
              <a:gd name="connsiteY68" fmla="*/ 2815627 h 3331675"/>
              <a:gd name="connsiteX69" fmla="*/ 1720767 w 7148044"/>
              <a:gd name="connsiteY69" fmla="*/ 2842788 h 3331675"/>
              <a:gd name="connsiteX70" fmla="*/ 1793194 w 7148044"/>
              <a:gd name="connsiteY70" fmla="*/ 2860895 h 3331675"/>
              <a:gd name="connsiteX71" fmla="*/ 1820355 w 7148044"/>
              <a:gd name="connsiteY71" fmla="*/ 2879002 h 3331675"/>
              <a:gd name="connsiteX72" fmla="*/ 1865622 w 7148044"/>
              <a:gd name="connsiteY72" fmla="*/ 2888055 h 3331675"/>
              <a:gd name="connsiteX73" fmla="*/ 1892782 w 7148044"/>
              <a:gd name="connsiteY73" fmla="*/ 2897109 h 3331675"/>
              <a:gd name="connsiteX74" fmla="*/ 1965210 w 7148044"/>
              <a:gd name="connsiteY74" fmla="*/ 2915215 h 3331675"/>
              <a:gd name="connsiteX75" fmla="*/ 2001424 w 7148044"/>
              <a:gd name="connsiteY75" fmla="*/ 2924269 h 3331675"/>
              <a:gd name="connsiteX76" fmla="*/ 2046691 w 7148044"/>
              <a:gd name="connsiteY76" fmla="*/ 2942376 h 3331675"/>
              <a:gd name="connsiteX77" fmla="*/ 2137226 w 7148044"/>
              <a:gd name="connsiteY77" fmla="*/ 2960483 h 3331675"/>
              <a:gd name="connsiteX78" fmla="*/ 2218707 w 7148044"/>
              <a:gd name="connsiteY78" fmla="*/ 2987643 h 3331675"/>
              <a:gd name="connsiteX79" fmla="*/ 2291135 w 7148044"/>
              <a:gd name="connsiteY79" fmla="*/ 3005750 h 3331675"/>
              <a:gd name="connsiteX80" fmla="*/ 2327349 w 7148044"/>
              <a:gd name="connsiteY80" fmla="*/ 3023857 h 3331675"/>
              <a:gd name="connsiteX81" fmla="*/ 2481258 w 7148044"/>
              <a:gd name="connsiteY81" fmla="*/ 3041964 h 3331675"/>
              <a:gd name="connsiteX82" fmla="*/ 2571792 w 7148044"/>
              <a:gd name="connsiteY82" fmla="*/ 3069124 h 3331675"/>
              <a:gd name="connsiteX83" fmla="*/ 2626113 w 7148044"/>
              <a:gd name="connsiteY83" fmla="*/ 3087231 h 3331675"/>
              <a:gd name="connsiteX84" fmla="*/ 2662327 w 7148044"/>
              <a:gd name="connsiteY84" fmla="*/ 3096285 h 3331675"/>
              <a:gd name="connsiteX85" fmla="*/ 2689487 w 7148044"/>
              <a:gd name="connsiteY85" fmla="*/ 3105338 h 3331675"/>
              <a:gd name="connsiteX86" fmla="*/ 2807182 w 7148044"/>
              <a:gd name="connsiteY86" fmla="*/ 3132499 h 3331675"/>
              <a:gd name="connsiteX87" fmla="*/ 2834343 w 7148044"/>
              <a:gd name="connsiteY87" fmla="*/ 3150606 h 3331675"/>
              <a:gd name="connsiteX88" fmla="*/ 2933931 w 7148044"/>
              <a:gd name="connsiteY88" fmla="*/ 3177766 h 3331675"/>
              <a:gd name="connsiteX89" fmla="*/ 2988252 w 7148044"/>
              <a:gd name="connsiteY89" fmla="*/ 3186819 h 3331675"/>
              <a:gd name="connsiteX90" fmla="*/ 3051626 w 7148044"/>
              <a:gd name="connsiteY90" fmla="*/ 3204926 h 3331675"/>
              <a:gd name="connsiteX91" fmla="*/ 3078786 w 7148044"/>
              <a:gd name="connsiteY91" fmla="*/ 3213980 h 3331675"/>
              <a:gd name="connsiteX92" fmla="*/ 3115000 w 7148044"/>
              <a:gd name="connsiteY92" fmla="*/ 3223033 h 3331675"/>
              <a:gd name="connsiteX93" fmla="*/ 3142161 w 7148044"/>
              <a:gd name="connsiteY93" fmla="*/ 3232087 h 3331675"/>
              <a:gd name="connsiteX94" fmla="*/ 3223642 w 7148044"/>
              <a:gd name="connsiteY94" fmla="*/ 3250194 h 3331675"/>
              <a:gd name="connsiteX95" fmla="*/ 3341337 w 7148044"/>
              <a:gd name="connsiteY95" fmla="*/ 3277354 h 3331675"/>
              <a:gd name="connsiteX96" fmla="*/ 3477139 w 7148044"/>
              <a:gd name="connsiteY96" fmla="*/ 3295461 h 3331675"/>
              <a:gd name="connsiteX97" fmla="*/ 3567674 w 7148044"/>
              <a:gd name="connsiteY97" fmla="*/ 3304514 h 3331675"/>
              <a:gd name="connsiteX98" fmla="*/ 3640101 w 7148044"/>
              <a:gd name="connsiteY98" fmla="*/ 3313568 h 3331675"/>
              <a:gd name="connsiteX99" fmla="*/ 4554501 w 7148044"/>
              <a:gd name="connsiteY99" fmla="*/ 3322621 h 3331675"/>
              <a:gd name="connsiteX100" fmla="*/ 5975895 w 7148044"/>
              <a:gd name="connsiteY100" fmla="*/ 3331675 h 3331675"/>
              <a:gd name="connsiteX101" fmla="*/ 6292767 w 7148044"/>
              <a:gd name="connsiteY101" fmla="*/ 3322621 h 3331675"/>
              <a:gd name="connsiteX102" fmla="*/ 6446675 w 7148044"/>
              <a:gd name="connsiteY102" fmla="*/ 3313568 h 3331675"/>
              <a:gd name="connsiteX103" fmla="*/ 6700173 w 7148044"/>
              <a:gd name="connsiteY103" fmla="*/ 3304514 h 3331675"/>
              <a:gd name="connsiteX104" fmla="*/ 6958196 w 7148044"/>
              <a:gd name="connsiteY104" fmla="*/ 3213980 h 3331675"/>
              <a:gd name="connsiteX105" fmla="*/ 7089472 w 7148044"/>
              <a:gd name="connsiteY105" fmla="*/ 3023857 h 3331675"/>
              <a:gd name="connsiteX106" fmla="*/ 7107578 w 7148044"/>
              <a:gd name="connsiteY106" fmla="*/ 2915215 h 3331675"/>
              <a:gd name="connsiteX107" fmla="*/ 7125685 w 7148044"/>
              <a:gd name="connsiteY107" fmla="*/ 2815627 h 3331675"/>
              <a:gd name="connsiteX108" fmla="*/ 7134739 w 7148044"/>
              <a:gd name="connsiteY108" fmla="*/ 2480649 h 3331675"/>
              <a:gd name="connsiteX109" fmla="*/ 7147425 w 7148044"/>
              <a:gd name="connsiteY109" fmla="*/ 1330520 h 3331675"/>
              <a:gd name="connsiteX110" fmla="*/ 7113510 w 7148044"/>
              <a:gd name="connsiteY11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45702 w 7147871"/>
              <a:gd name="connsiteY37" fmla="*/ 2199992 h 3331675"/>
              <a:gd name="connsiteX38" fmla="*/ 72863 w 7147871"/>
              <a:gd name="connsiteY38" fmla="*/ 2227152 h 3331675"/>
              <a:gd name="connsiteX39" fmla="*/ 118130 w 7147871"/>
              <a:gd name="connsiteY39" fmla="*/ 2263366 h 3331675"/>
              <a:gd name="connsiteX40" fmla="*/ 172451 w 7147871"/>
              <a:gd name="connsiteY40" fmla="*/ 2299580 h 3331675"/>
              <a:gd name="connsiteX41" fmla="*/ 262986 w 7147871"/>
              <a:gd name="connsiteY41" fmla="*/ 2353901 h 3331675"/>
              <a:gd name="connsiteX42" fmla="*/ 290146 w 7147871"/>
              <a:gd name="connsiteY42" fmla="*/ 2372008 h 3331675"/>
              <a:gd name="connsiteX43" fmla="*/ 344467 w 7147871"/>
              <a:gd name="connsiteY43" fmla="*/ 2390114 h 3331675"/>
              <a:gd name="connsiteX44" fmla="*/ 371627 w 7147871"/>
              <a:gd name="connsiteY44" fmla="*/ 2408221 h 3331675"/>
              <a:gd name="connsiteX45" fmla="*/ 435002 w 7147871"/>
              <a:gd name="connsiteY45" fmla="*/ 2426328 h 3331675"/>
              <a:gd name="connsiteX46" fmla="*/ 507429 w 7147871"/>
              <a:gd name="connsiteY46" fmla="*/ 2444435 h 3331675"/>
              <a:gd name="connsiteX47" fmla="*/ 543643 w 7147871"/>
              <a:gd name="connsiteY47" fmla="*/ 2462542 h 3331675"/>
              <a:gd name="connsiteX48" fmla="*/ 579857 w 7147871"/>
              <a:gd name="connsiteY48" fmla="*/ 2471596 h 3331675"/>
              <a:gd name="connsiteX49" fmla="*/ 607017 w 7147871"/>
              <a:gd name="connsiteY49" fmla="*/ 2480649 h 3331675"/>
              <a:gd name="connsiteX50" fmla="*/ 706605 w 7147871"/>
              <a:gd name="connsiteY50" fmla="*/ 2507810 h 3331675"/>
              <a:gd name="connsiteX51" fmla="*/ 733766 w 7147871"/>
              <a:gd name="connsiteY51" fmla="*/ 2525916 h 3331675"/>
              <a:gd name="connsiteX52" fmla="*/ 788087 w 7147871"/>
              <a:gd name="connsiteY52" fmla="*/ 2544023 h 3331675"/>
              <a:gd name="connsiteX53" fmla="*/ 815247 w 7147871"/>
              <a:gd name="connsiteY53" fmla="*/ 2562130 h 3331675"/>
              <a:gd name="connsiteX54" fmla="*/ 842407 w 7147871"/>
              <a:gd name="connsiteY54" fmla="*/ 2589291 h 3331675"/>
              <a:gd name="connsiteX55" fmla="*/ 932942 w 7147871"/>
              <a:gd name="connsiteY55" fmla="*/ 2616451 h 3331675"/>
              <a:gd name="connsiteX56" fmla="*/ 960102 w 7147871"/>
              <a:gd name="connsiteY56" fmla="*/ 2625505 h 3331675"/>
              <a:gd name="connsiteX57" fmla="*/ 1041584 w 7147871"/>
              <a:gd name="connsiteY57" fmla="*/ 2643612 h 3331675"/>
              <a:gd name="connsiteX58" fmla="*/ 1104958 w 7147871"/>
              <a:gd name="connsiteY58" fmla="*/ 2670772 h 3331675"/>
              <a:gd name="connsiteX59" fmla="*/ 1132118 w 7147871"/>
              <a:gd name="connsiteY59" fmla="*/ 2679825 h 3331675"/>
              <a:gd name="connsiteX60" fmla="*/ 1204546 w 7147871"/>
              <a:gd name="connsiteY60" fmla="*/ 2697932 h 3331675"/>
              <a:gd name="connsiteX61" fmla="*/ 1240760 w 7147871"/>
              <a:gd name="connsiteY61" fmla="*/ 2706986 h 3331675"/>
              <a:gd name="connsiteX62" fmla="*/ 1276974 w 7147871"/>
              <a:gd name="connsiteY62" fmla="*/ 2716039 h 3331675"/>
              <a:gd name="connsiteX63" fmla="*/ 1331295 w 7147871"/>
              <a:gd name="connsiteY63" fmla="*/ 2734146 h 3331675"/>
              <a:gd name="connsiteX64" fmla="*/ 1403722 w 7147871"/>
              <a:gd name="connsiteY64" fmla="*/ 2752253 h 3331675"/>
              <a:gd name="connsiteX65" fmla="*/ 1439936 w 7147871"/>
              <a:gd name="connsiteY65" fmla="*/ 2770360 h 3331675"/>
              <a:gd name="connsiteX66" fmla="*/ 1512364 w 7147871"/>
              <a:gd name="connsiteY66" fmla="*/ 2788467 h 3331675"/>
              <a:gd name="connsiteX67" fmla="*/ 1602899 w 7147871"/>
              <a:gd name="connsiteY67" fmla="*/ 2806574 h 3331675"/>
              <a:gd name="connsiteX68" fmla="*/ 1639112 w 7147871"/>
              <a:gd name="connsiteY68" fmla="*/ 2815627 h 3331675"/>
              <a:gd name="connsiteX69" fmla="*/ 1720594 w 7147871"/>
              <a:gd name="connsiteY69" fmla="*/ 2842788 h 3331675"/>
              <a:gd name="connsiteX70" fmla="*/ 1793021 w 7147871"/>
              <a:gd name="connsiteY70" fmla="*/ 2860895 h 3331675"/>
              <a:gd name="connsiteX71" fmla="*/ 1820182 w 7147871"/>
              <a:gd name="connsiteY71" fmla="*/ 2879002 h 3331675"/>
              <a:gd name="connsiteX72" fmla="*/ 1865449 w 7147871"/>
              <a:gd name="connsiteY72" fmla="*/ 2888055 h 3331675"/>
              <a:gd name="connsiteX73" fmla="*/ 1892609 w 7147871"/>
              <a:gd name="connsiteY73" fmla="*/ 2897109 h 3331675"/>
              <a:gd name="connsiteX74" fmla="*/ 1965037 w 7147871"/>
              <a:gd name="connsiteY74" fmla="*/ 2915215 h 3331675"/>
              <a:gd name="connsiteX75" fmla="*/ 2001251 w 7147871"/>
              <a:gd name="connsiteY75" fmla="*/ 2924269 h 3331675"/>
              <a:gd name="connsiteX76" fmla="*/ 2046518 w 7147871"/>
              <a:gd name="connsiteY76" fmla="*/ 2942376 h 3331675"/>
              <a:gd name="connsiteX77" fmla="*/ 2137053 w 7147871"/>
              <a:gd name="connsiteY77" fmla="*/ 2960483 h 3331675"/>
              <a:gd name="connsiteX78" fmla="*/ 2218534 w 7147871"/>
              <a:gd name="connsiteY78" fmla="*/ 2987643 h 3331675"/>
              <a:gd name="connsiteX79" fmla="*/ 2290962 w 7147871"/>
              <a:gd name="connsiteY79" fmla="*/ 3005750 h 3331675"/>
              <a:gd name="connsiteX80" fmla="*/ 2327176 w 7147871"/>
              <a:gd name="connsiteY80" fmla="*/ 3023857 h 3331675"/>
              <a:gd name="connsiteX81" fmla="*/ 2481085 w 7147871"/>
              <a:gd name="connsiteY81" fmla="*/ 3041964 h 3331675"/>
              <a:gd name="connsiteX82" fmla="*/ 2571619 w 7147871"/>
              <a:gd name="connsiteY82" fmla="*/ 3069124 h 3331675"/>
              <a:gd name="connsiteX83" fmla="*/ 2625940 w 7147871"/>
              <a:gd name="connsiteY83" fmla="*/ 3087231 h 3331675"/>
              <a:gd name="connsiteX84" fmla="*/ 2662154 w 7147871"/>
              <a:gd name="connsiteY84" fmla="*/ 3096285 h 3331675"/>
              <a:gd name="connsiteX85" fmla="*/ 2689314 w 7147871"/>
              <a:gd name="connsiteY85" fmla="*/ 3105338 h 3331675"/>
              <a:gd name="connsiteX86" fmla="*/ 2807009 w 7147871"/>
              <a:gd name="connsiteY86" fmla="*/ 3132499 h 3331675"/>
              <a:gd name="connsiteX87" fmla="*/ 2834170 w 7147871"/>
              <a:gd name="connsiteY87" fmla="*/ 3150606 h 3331675"/>
              <a:gd name="connsiteX88" fmla="*/ 2933758 w 7147871"/>
              <a:gd name="connsiteY88" fmla="*/ 3177766 h 3331675"/>
              <a:gd name="connsiteX89" fmla="*/ 2988079 w 7147871"/>
              <a:gd name="connsiteY89" fmla="*/ 3186819 h 3331675"/>
              <a:gd name="connsiteX90" fmla="*/ 3051453 w 7147871"/>
              <a:gd name="connsiteY90" fmla="*/ 3204926 h 3331675"/>
              <a:gd name="connsiteX91" fmla="*/ 3078613 w 7147871"/>
              <a:gd name="connsiteY91" fmla="*/ 3213980 h 3331675"/>
              <a:gd name="connsiteX92" fmla="*/ 3114827 w 7147871"/>
              <a:gd name="connsiteY92" fmla="*/ 3223033 h 3331675"/>
              <a:gd name="connsiteX93" fmla="*/ 3141988 w 7147871"/>
              <a:gd name="connsiteY93" fmla="*/ 3232087 h 3331675"/>
              <a:gd name="connsiteX94" fmla="*/ 3223469 w 7147871"/>
              <a:gd name="connsiteY94" fmla="*/ 3250194 h 3331675"/>
              <a:gd name="connsiteX95" fmla="*/ 3341164 w 7147871"/>
              <a:gd name="connsiteY95" fmla="*/ 3277354 h 3331675"/>
              <a:gd name="connsiteX96" fmla="*/ 3476966 w 7147871"/>
              <a:gd name="connsiteY96" fmla="*/ 3295461 h 3331675"/>
              <a:gd name="connsiteX97" fmla="*/ 3567501 w 7147871"/>
              <a:gd name="connsiteY97" fmla="*/ 3304514 h 3331675"/>
              <a:gd name="connsiteX98" fmla="*/ 3639928 w 7147871"/>
              <a:gd name="connsiteY98" fmla="*/ 3313568 h 3331675"/>
              <a:gd name="connsiteX99" fmla="*/ 4554328 w 7147871"/>
              <a:gd name="connsiteY99" fmla="*/ 3322621 h 3331675"/>
              <a:gd name="connsiteX100" fmla="*/ 5975722 w 7147871"/>
              <a:gd name="connsiteY100" fmla="*/ 3331675 h 3331675"/>
              <a:gd name="connsiteX101" fmla="*/ 6292594 w 7147871"/>
              <a:gd name="connsiteY101" fmla="*/ 3322621 h 3331675"/>
              <a:gd name="connsiteX102" fmla="*/ 6446502 w 7147871"/>
              <a:gd name="connsiteY102" fmla="*/ 3313568 h 3331675"/>
              <a:gd name="connsiteX103" fmla="*/ 6700000 w 7147871"/>
              <a:gd name="connsiteY103" fmla="*/ 3304514 h 3331675"/>
              <a:gd name="connsiteX104" fmla="*/ 6958023 w 7147871"/>
              <a:gd name="connsiteY104" fmla="*/ 3213980 h 3331675"/>
              <a:gd name="connsiteX105" fmla="*/ 7089299 w 7147871"/>
              <a:gd name="connsiteY105" fmla="*/ 3023857 h 3331675"/>
              <a:gd name="connsiteX106" fmla="*/ 7107405 w 7147871"/>
              <a:gd name="connsiteY106" fmla="*/ 2915215 h 3331675"/>
              <a:gd name="connsiteX107" fmla="*/ 7125512 w 7147871"/>
              <a:gd name="connsiteY107" fmla="*/ 2815627 h 3331675"/>
              <a:gd name="connsiteX108" fmla="*/ 7134566 w 7147871"/>
              <a:gd name="connsiteY108" fmla="*/ 2480649 h 3331675"/>
              <a:gd name="connsiteX109" fmla="*/ 7147252 w 7147871"/>
              <a:gd name="connsiteY109" fmla="*/ 1330520 h 3331675"/>
              <a:gd name="connsiteX110" fmla="*/ 7113337 w 7147871"/>
              <a:gd name="connsiteY11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45702 w 7147871"/>
              <a:gd name="connsiteY37" fmla="*/ 2199992 h 3331675"/>
              <a:gd name="connsiteX38" fmla="*/ 118130 w 7147871"/>
              <a:gd name="connsiteY38" fmla="*/ 2263366 h 3331675"/>
              <a:gd name="connsiteX39" fmla="*/ 172451 w 7147871"/>
              <a:gd name="connsiteY39" fmla="*/ 2299580 h 3331675"/>
              <a:gd name="connsiteX40" fmla="*/ 262986 w 7147871"/>
              <a:gd name="connsiteY40" fmla="*/ 2353901 h 3331675"/>
              <a:gd name="connsiteX41" fmla="*/ 290146 w 7147871"/>
              <a:gd name="connsiteY41" fmla="*/ 2372008 h 3331675"/>
              <a:gd name="connsiteX42" fmla="*/ 344467 w 7147871"/>
              <a:gd name="connsiteY42" fmla="*/ 2390114 h 3331675"/>
              <a:gd name="connsiteX43" fmla="*/ 371627 w 7147871"/>
              <a:gd name="connsiteY43" fmla="*/ 2408221 h 3331675"/>
              <a:gd name="connsiteX44" fmla="*/ 435002 w 7147871"/>
              <a:gd name="connsiteY44" fmla="*/ 2426328 h 3331675"/>
              <a:gd name="connsiteX45" fmla="*/ 507429 w 7147871"/>
              <a:gd name="connsiteY45" fmla="*/ 2444435 h 3331675"/>
              <a:gd name="connsiteX46" fmla="*/ 543643 w 7147871"/>
              <a:gd name="connsiteY46" fmla="*/ 2462542 h 3331675"/>
              <a:gd name="connsiteX47" fmla="*/ 579857 w 7147871"/>
              <a:gd name="connsiteY47" fmla="*/ 2471596 h 3331675"/>
              <a:gd name="connsiteX48" fmla="*/ 607017 w 7147871"/>
              <a:gd name="connsiteY48" fmla="*/ 2480649 h 3331675"/>
              <a:gd name="connsiteX49" fmla="*/ 706605 w 7147871"/>
              <a:gd name="connsiteY49" fmla="*/ 2507810 h 3331675"/>
              <a:gd name="connsiteX50" fmla="*/ 733766 w 7147871"/>
              <a:gd name="connsiteY50" fmla="*/ 2525916 h 3331675"/>
              <a:gd name="connsiteX51" fmla="*/ 788087 w 7147871"/>
              <a:gd name="connsiteY51" fmla="*/ 2544023 h 3331675"/>
              <a:gd name="connsiteX52" fmla="*/ 815247 w 7147871"/>
              <a:gd name="connsiteY52" fmla="*/ 2562130 h 3331675"/>
              <a:gd name="connsiteX53" fmla="*/ 842407 w 7147871"/>
              <a:gd name="connsiteY53" fmla="*/ 2589291 h 3331675"/>
              <a:gd name="connsiteX54" fmla="*/ 932942 w 7147871"/>
              <a:gd name="connsiteY54" fmla="*/ 2616451 h 3331675"/>
              <a:gd name="connsiteX55" fmla="*/ 960102 w 7147871"/>
              <a:gd name="connsiteY55" fmla="*/ 2625505 h 3331675"/>
              <a:gd name="connsiteX56" fmla="*/ 1041584 w 7147871"/>
              <a:gd name="connsiteY56" fmla="*/ 2643612 h 3331675"/>
              <a:gd name="connsiteX57" fmla="*/ 1104958 w 7147871"/>
              <a:gd name="connsiteY57" fmla="*/ 2670772 h 3331675"/>
              <a:gd name="connsiteX58" fmla="*/ 1132118 w 7147871"/>
              <a:gd name="connsiteY58" fmla="*/ 2679825 h 3331675"/>
              <a:gd name="connsiteX59" fmla="*/ 1204546 w 7147871"/>
              <a:gd name="connsiteY59" fmla="*/ 2697932 h 3331675"/>
              <a:gd name="connsiteX60" fmla="*/ 1240760 w 7147871"/>
              <a:gd name="connsiteY60" fmla="*/ 2706986 h 3331675"/>
              <a:gd name="connsiteX61" fmla="*/ 1276974 w 7147871"/>
              <a:gd name="connsiteY61" fmla="*/ 2716039 h 3331675"/>
              <a:gd name="connsiteX62" fmla="*/ 1331295 w 7147871"/>
              <a:gd name="connsiteY62" fmla="*/ 2734146 h 3331675"/>
              <a:gd name="connsiteX63" fmla="*/ 1403722 w 7147871"/>
              <a:gd name="connsiteY63" fmla="*/ 2752253 h 3331675"/>
              <a:gd name="connsiteX64" fmla="*/ 1439936 w 7147871"/>
              <a:gd name="connsiteY64" fmla="*/ 2770360 h 3331675"/>
              <a:gd name="connsiteX65" fmla="*/ 1512364 w 7147871"/>
              <a:gd name="connsiteY65" fmla="*/ 2788467 h 3331675"/>
              <a:gd name="connsiteX66" fmla="*/ 1602899 w 7147871"/>
              <a:gd name="connsiteY66" fmla="*/ 2806574 h 3331675"/>
              <a:gd name="connsiteX67" fmla="*/ 1639112 w 7147871"/>
              <a:gd name="connsiteY67" fmla="*/ 2815627 h 3331675"/>
              <a:gd name="connsiteX68" fmla="*/ 1720594 w 7147871"/>
              <a:gd name="connsiteY68" fmla="*/ 2842788 h 3331675"/>
              <a:gd name="connsiteX69" fmla="*/ 1793021 w 7147871"/>
              <a:gd name="connsiteY69" fmla="*/ 2860895 h 3331675"/>
              <a:gd name="connsiteX70" fmla="*/ 1820182 w 7147871"/>
              <a:gd name="connsiteY70" fmla="*/ 2879002 h 3331675"/>
              <a:gd name="connsiteX71" fmla="*/ 1865449 w 7147871"/>
              <a:gd name="connsiteY71" fmla="*/ 2888055 h 3331675"/>
              <a:gd name="connsiteX72" fmla="*/ 1892609 w 7147871"/>
              <a:gd name="connsiteY72" fmla="*/ 2897109 h 3331675"/>
              <a:gd name="connsiteX73" fmla="*/ 1965037 w 7147871"/>
              <a:gd name="connsiteY73" fmla="*/ 2915215 h 3331675"/>
              <a:gd name="connsiteX74" fmla="*/ 2001251 w 7147871"/>
              <a:gd name="connsiteY74" fmla="*/ 2924269 h 3331675"/>
              <a:gd name="connsiteX75" fmla="*/ 2046518 w 7147871"/>
              <a:gd name="connsiteY75" fmla="*/ 2942376 h 3331675"/>
              <a:gd name="connsiteX76" fmla="*/ 2137053 w 7147871"/>
              <a:gd name="connsiteY76" fmla="*/ 2960483 h 3331675"/>
              <a:gd name="connsiteX77" fmla="*/ 2218534 w 7147871"/>
              <a:gd name="connsiteY77" fmla="*/ 2987643 h 3331675"/>
              <a:gd name="connsiteX78" fmla="*/ 2290962 w 7147871"/>
              <a:gd name="connsiteY78" fmla="*/ 3005750 h 3331675"/>
              <a:gd name="connsiteX79" fmla="*/ 2327176 w 7147871"/>
              <a:gd name="connsiteY79" fmla="*/ 3023857 h 3331675"/>
              <a:gd name="connsiteX80" fmla="*/ 2481085 w 7147871"/>
              <a:gd name="connsiteY80" fmla="*/ 3041964 h 3331675"/>
              <a:gd name="connsiteX81" fmla="*/ 2571619 w 7147871"/>
              <a:gd name="connsiteY81" fmla="*/ 3069124 h 3331675"/>
              <a:gd name="connsiteX82" fmla="*/ 2625940 w 7147871"/>
              <a:gd name="connsiteY82" fmla="*/ 3087231 h 3331675"/>
              <a:gd name="connsiteX83" fmla="*/ 2662154 w 7147871"/>
              <a:gd name="connsiteY83" fmla="*/ 3096285 h 3331675"/>
              <a:gd name="connsiteX84" fmla="*/ 2689314 w 7147871"/>
              <a:gd name="connsiteY84" fmla="*/ 3105338 h 3331675"/>
              <a:gd name="connsiteX85" fmla="*/ 2807009 w 7147871"/>
              <a:gd name="connsiteY85" fmla="*/ 3132499 h 3331675"/>
              <a:gd name="connsiteX86" fmla="*/ 2834170 w 7147871"/>
              <a:gd name="connsiteY86" fmla="*/ 3150606 h 3331675"/>
              <a:gd name="connsiteX87" fmla="*/ 2933758 w 7147871"/>
              <a:gd name="connsiteY87" fmla="*/ 3177766 h 3331675"/>
              <a:gd name="connsiteX88" fmla="*/ 2988079 w 7147871"/>
              <a:gd name="connsiteY88" fmla="*/ 3186819 h 3331675"/>
              <a:gd name="connsiteX89" fmla="*/ 3051453 w 7147871"/>
              <a:gd name="connsiteY89" fmla="*/ 3204926 h 3331675"/>
              <a:gd name="connsiteX90" fmla="*/ 3078613 w 7147871"/>
              <a:gd name="connsiteY90" fmla="*/ 3213980 h 3331675"/>
              <a:gd name="connsiteX91" fmla="*/ 3114827 w 7147871"/>
              <a:gd name="connsiteY91" fmla="*/ 3223033 h 3331675"/>
              <a:gd name="connsiteX92" fmla="*/ 3141988 w 7147871"/>
              <a:gd name="connsiteY92" fmla="*/ 3232087 h 3331675"/>
              <a:gd name="connsiteX93" fmla="*/ 3223469 w 7147871"/>
              <a:gd name="connsiteY93" fmla="*/ 3250194 h 3331675"/>
              <a:gd name="connsiteX94" fmla="*/ 3341164 w 7147871"/>
              <a:gd name="connsiteY94" fmla="*/ 3277354 h 3331675"/>
              <a:gd name="connsiteX95" fmla="*/ 3476966 w 7147871"/>
              <a:gd name="connsiteY95" fmla="*/ 3295461 h 3331675"/>
              <a:gd name="connsiteX96" fmla="*/ 3567501 w 7147871"/>
              <a:gd name="connsiteY96" fmla="*/ 3304514 h 3331675"/>
              <a:gd name="connsiteX97" fmla="*/ 3639928 w 7147871"/>
              <a:gd name="connsiteY97" fmla="*/ 3313568 h 3331675"/>
              <a:gd name="connsiteX98" fmla="*/ 4554328 w 7147871"/>
              <a:gd name="connsiteY98" fmla="*/ 3322621 h 3331675"/>
              <a:gd name="connsiteX99" fmla="*/ 5975722 w 7147871"/>
              <a:gd name="connsiteY99" fmla="*/ 3331675 h 3331675"/>
              <a:gd name="connsiteX100" fmla="*/ 6292594 w 7147871"/>
              <a:gd name="connsiteY100" fmla="*/ 3322621 h 3331675"/>
              <a:gd name="connsiteX101" fmla="*/ 6446502 w 7147871"/>
              <a:gd name="connsiteY101" fmla="*/ 3313568 h 3331675"/>
              <a:gd name="connsiteX102" fmla="*/ 6700000 w 7147871"/>
              <a:gd name="connsiteY102" fmla="*/ 3304514 h 3331675"/>
              <a:gd name="connsiteX103" fmla="*/ 6958023 w 7147871"/>
              <a:gd name="connsiteY103" fmla="*/ 3213980 h 3331675"/>
              <a:gd name="connsiteX104" fmla="*/ 7089299 w 7147871"/>
              <a:gd name="connsiteY104" fmla="*/ 3023857 h 3331675"/>
              <a:gd name="connsiteX105" fmla="*/ 7107405 w 7147871"/>
              <a:gd name="connsiteY105" fmla="*/ 2915215 h 3331675"/>
              <a:gd name="connsiteX106" fmla="*/ 7125512 w 7147871"/>
              <a:gd name="connsiteY106" fmla="*/ 2815627 h 3331675"/>
              <a:gd name="connsiteX107" fmla="*/ 7134566 w 7147871"/>
              <a:gd name="connsiteY107" fmla="*/ 2480649 h 3331675"/>
              <a:gd name="connsiteX108" fmla="*/ 7147252 w 7147871"/>
              <a:gd name="connsiteY108" fmla="*/ 1330520 h 3331675"/>
              <a:gd name="connsiteX109" fmla="*/ 7113337 w 7147871"/>
              <a:gd name="connsiteY109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172451 w 7147871"/>
              <a:gd name="connsiteY38" fmla="*/ 2299580 h 3331675"/>
              <a:gd name="connsiteX39" fmla="*/ 262986 w 7147871"/>
              <a:gd name="connsiteY39" fmla="*/ 2353901 h 3331675"/>
              <a:gd name="connsiteX40" fmla="*/ 290146 w 7147871"/>
              <a:gd name="connsiteY40" fmla="*/ 2372008 h 3331675"/>
              <a:gd name="connsiteX41" fmla="*/ 344467 w 7147871"/>
              <a:gd name="connsiteY41" fmla="*/ 2390114 h 3331675"/>
              <a:gd name="connsiteX42" fmla="*/ 371627 w 7147871"/>
              <a:gd name="connsiteY42" fmla="*/ 2408221 h 3331675"/>
              <a:gd name="connsiteX43" fmla="*/ 435002 w 7147871"/>
              <a:gd name="connsiteY43" fmla="*/ 2426328 h 3331675"/>
              <a:gd name="connsiteX44" fmla="*/ 507429 w 7147871"/>
              <a:gd name="connsiteY44" fmla="*/ 2444435 h 3331675"/>
              <a:gd name="connsiteX45" fmla="*/ 543643 w 7147871"/>
              <a:gd name="connsiteY45" fmla="*/ 2462542 h 3331675"/>
              <a:gd name="connsiteX46" fmla="*/ 579857 w 7147871"/>
              <a:gd name="connsiteY46" fmla="*/ 2471596 h 3331675"/>
              <a:gd name="connsiteX47" fmla="*/ 607017 w 7147871"/>
              <a:gd name="connsiteY47" fmla="*/ 2480649 h 3331675"/>
              <a:gd name="connsiteX48" fmla="*/ 706605 w 7147871"/>
              <a:gd name="connsiteY48" fmla="*/ 2507810 h 3331675"/>
              <a:gd name="connsiteX49" fmla="*/ 733766 w 7147871"/>
              <a:gd name="connsiteY49" fmla="*/ 2525916 h 3331675"/>
              <a:gd name="connsiteX50" fmla="*/ 788087 w 7147871"/>
              <a:gd name="connsiteY50" fmla="*/ 2544023 h 3331675"/>
              <a:gd name="connsiteX51" fmla="*/ 815247 w 7147871"/>
              <a:gd name="connsiteY51" fmla="*/ 2562130 h 3331675"/>
              <a:gd name="connsiteX52" fmla="*/ 842407 w 7147871"/>
              <a:gd name="connsiteY52" fmla="*/ 2589291 h 3331675"/>
              <a:gd name="connsiteX53" fmla="*/ 932942 w 7147871"/>
              <a:gd name="connsiteY53" fmla="*/ 2616451 h 3331675"/>
              <a:gd name="connsiteX54" fmla="*/ 960102 w 7147871"/>
              <a:gd name="connsiteY54" fmla="*/ 2625505 h 3331675"/>
              <a:gd name="connsiteX55" fmla="*/ 1041584 w 7147871"/>
              <a:gd name="connsiteY55" fmla="*/ 2643612 h 3331675"/>
              <a:gd name="connsiteX56" fmla="*/ 1104958 w 7147871"/>
              <a:gd name="connsiteY56" fmla="*/ 2670772 h 3331675"/>
              <a:gd name="connsiteX57" fmla="*/ 1132118 w 7147871"/>
              <a:gd name="connsiteY57" fmla="*/ 2679825 h 3331675"/>
              <a:gd name="connsiteX58" fmla="*/ 1204546 w 7147871"/>
              <a:gd name="connsiteY58" fmla="*/ 2697932 h 3331675"/>
              <a:gd name="connsiteX59" fmla="*/ 1240760 w 7147871"/>
              <a:gd name="connsiteY59" fmla="*/ 2706986 h 3331675"/>
              <a:gd name="connsiteX60" fmla="*/ 1276974 w 7147871"/>
              <a:gd name="connsiteY60" fmla="*/ 2716039 h 3331675"/>
              <a:gd name="connsiteX61" fmla="*/ 1331295 w 7147871"/>
              <a:gd name="connsiteY61" fmla="*/ 2734146 h 3331675"/>
              <a:gd name="connsiteX62" fmla="*/ 1403722 w 7147871"/>
              <a:gd name="connsiteY62" fmla="*/ 2752253 h 3331675"/>
              <a:gd name="connsiteX63" fmla="*/ 1439936 w 7147871"/>
              <a:gd name="connsiteY63" fmla="*/ 2770360 h 3331675"/>
              <a:gd name="connsiteX64" fmla="*/ 1512364 w 7147871"/>
              <a:gd name="connsiteY64" fmla="*/ 2788467 h 3331675"/>
              <a:gd name="connsiteX65" fmla="*/ 1602899 w 7147871"/>
              <a:gd name="connsiteY65" fmla="*/ 2806574 h 3331675"/>
              <a:gd name="connsiteX66" fmla="*/ 1639112 w 7147871"/>
              <a:gd name="connsiteY66" fmla="*/ 2815627 h 3331675"/>
              <a:gd name="connsiteX67" fmla="*/ 1720594 w 7147871"/>
              <a:gd name="connsiteY67" fmla="*/ 2842788 h 3331675"/>
              <a:gd name="connsiteX68" fmla="*/ 1793021 w 7147871"/>
              <a:gd name="connsiteY68" fmla="*/ 2860895 h 3331675"/>
              <a:gd name="connsiteX69" fmla="*/ 1820182 w 7147871"/>
              <a:gd name="connsiteY69" fmla="*/ 2879002 h 3331675"/>
              <a:gd name="connsiteX70" fmla="*/ 1865449 w 7147871"/>
              <a:gd name="connsiteY70" fmla="*/ 2888055 h 3331675"/>
              <a:gd name="connsiteX71" fmla="*/ 1892609 w 7147871"/>
              <a:gd name="connsiteY71" fmla="*/ 2897109 h 3331675"/>
              <a:gd name="connsiteX72" fmla="*/ 1965037 w 7147871"/>
              <a:gd name="connsiteY72" fmla="*/ 2915215 h 3331675"/>
              <a:gd name="connsiteX73" fmla="*/ 2001251 w 7147871"/>
              <a:gd name="connsiteY73" fmla="*/ 2924269 h 3331675"/>
              <a:gd name="connsiteX74" fmla="*/ 2046518 w 7147871"/>
              <a:gd name="connsiteY74" fmla="*/ 2942376 h 3331675"/>
              <a:gd name="connsiteX75" fmla="*/ 2137053 w 7147871"/>
              <a:gd name="connsiteY75" fmla="*/ 2960483 h 3331675"/>
              <a:gd name="connsiteX76" fmla="*/ 2218534 w 7147871"/>
              <a:gd name="connsiteY76" fmla="*/ 2987643 h 3331675"/>
              <a:gd name="connsiteX77" fmla="*/ 2290962 w 7147871"/>
              <a:gd name="connsiteY77" fmla="*/ 3005750 h 3331675"/>
              <a:gd name="connsiteX78" fmla="*/ 2327176 w 7147871"/>
              <a:gd name="connsiteY78" fmla="*/ 3023857 h 3331675"/>
              <a:gd name="connsiteX79" fmla="*/ 2481085 w 7147871"/>
              <a:gd name="connsiteY79" fmla="*/ 3041964 h 3331675"/>
              <a:gd name="connsiteX80" fmla="*/ 2571619 w 7147871"/>
              <a:gd name="connsiteY80" fmla="*/ 3069124 h 3331675"/>
              <a:gd name="connsiteX81" fmla="*/ 2625940 w 7147871"/>
              <a:gd name="connsiteY81" fmla="*/ 3087231 h 3331675"/>
              <a:gd name="connsiteX82" fmla="*/ 2662154 w 7147871"/>
              <a:gd name="connsiteY82" fmla="*/ 3096285 h 3331675"/>
              <a:gd name="connsiteX83" fmla="*/ 2689314 w 7147871"/>
              <a:gd name="connsiteY83" fmla="*/ 3105338 h 3331675"/>
              <a:gd name="connsiteX84" fmla="*/ 2807009 w 7147871"/>
              <a:gd name="connsiteY84" fmla="*/ 3132499 h 3331675"/>
              <a:gd name="connsiteX85" fmla="*/ 2834170 w 7147871"/>
              <a:gd name="connsiteY85" fmla="*/ 3150606 h 3331675"/>
              <a:gd name="connsiteX86" fmla="*/ 2933758 w 7147871"/>
              <a:gd name="connsiteY86" fmla="*/ 3177766 h 3331675"/>
              <a:gd name="connsiteX87" fmla="*/ 2988079 w 7147871"/>
              <a:gd name="connsiteY87" fmla="*/ 3186819 h 3331675"/>
              <a:gd name="connsiteX88" fmla="*/ 3051453 w 7147871"/>
              <a:gd name="connsiteY88" fmla="*/ 3204926 h 3331675"/>
              <a:gd name="connsiteX89" fmla="*/ 3078613 w 7147871"/>
              <a:gd name="connsiteY89" fmla="*/ 3213980 h 3331675"/>
              <a:gd name="connsiteX90" fmla="*/ 3114827 w 7147871"/>
              <a:gd name="connsiteY90" fmla="*/ 3223033 h 3331675"/>
              <a:gd name="connsiteX91" fmla="*/ 3141988 w 7147871"/>
              <a:gd name="connsiteY91" fmla="*/ 3232087 h 3331675"/>
              <a:gd name="connsiteX92" fmla="*/ 3223469 w 7147871"/>
              <a:gd name="connsiteY92" fmla="*/ 3250194 h 3331675"/>
              <a:gd name="connsiteX93" fmla="*/ 3341164 w 7147871"/>
              <a:gd name="connsiteY93" fmla="*/ 3277354 h 3331675"/>
              <a:gd name="connsiteX94" fmla="*/ 3476966 w 7147871"/>
              <a:gd name="connsiteY94" fmla="*/ 3295461 h 3331675"/>
              <a:gd name="connsiteX95" fmla="*/ 3567501 w 7147871"/>
              <a:gd name="connsiteY95" fmla="*/ 3304514 h 3331675"/>
              <a:gd name="connsiteX96" fmla="*/ 3639928 w 7147871"/>
              <a:gd name="connsiteY96" fmla="*/ 3313568 h 3331675"/>
              <a:gd name="connsiteX97" fmla="*/ 4554328 w 7147871"/>
              <a:gd name="connsiteY97" fmla="*/ 3322621 h 3331675"/>
              <a:gd name="connsiteX98" fmla="*/ 5975722 w 7147871"/>
              <a:gd name="connsiteY98" fmla="*/ 3331675 h 3331675"/>
              <a:gd name="connsiteX99" fmla="*/ 6292594 w 7147871"/>
              <a:gd name="connsiteY99" fmla="*/ 3322621 h 3331675"/>
              <a:gd name="connsiteX100" fmla="*/ 6446502 w 7147871"/>
              <a:gd name="connsiteY100" fmla="*/ 3313568 h 3331675"/>
              <a:gd name="connsiteX101" fmla="*/ 6700000 w 7147871"/>
              <a:gd name="connsiteY101" fmla="*/ 3304514 h 3331675"/>
              <a:gd name="connsiteX102" fmla="*/ 6958023 w 7147871"/>
              <a:gd name="connsiteY102" fmla="*/ 3213980 h 3331675"/>
              <a:gd name="connsiteX103" fmla="*/ 7089299 w 7147871"/>
              <a:gd name="connsiteY103" fmla="*/ 3023857 h 3331675"/>
              <a:gd name="connsiteX104" fmla="*/ 7107405 w 7147871"/>
              <a:gd name="connsiteY104" fmla="*/ 2915215 h 3331675"/>
              <a:gd name="connsiteX105" fmla="*/ 7125512 w 7147871"/>
              <a:gd name="connsiteY105" fmla="*/ 2815627 h 3331675"/>
              <a:gd name="connsiteX106" fmla="*/ 7134566 w 7147871"/>
              <a:gd name="connsiteY106" fmla="*/ 2480649 h 3331675"/>
              <a:gd name="connsiteX107" fmla="*/ 7147252 w 7147871"/>
              <a:gd name="connsiteY107" fmla="*/ 1330520 h 3331675"/>
              <a:gd name="connsiteX108" fmla="*/ 7113337 w 7147871"/>
              <a:gd name="connsiteY108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290146 w 7147871"/>
              <a:gd name="connsiteY39" fmla="*/ 2372008 h 3331675"/>
              <a:gd name="connsiteX40" fmla="*/ 344467 w 7147871"/>
              <a:gd name="connsiteY40" fmla="*/ 2390114 h 3331675"/>
              <a:gd name="connsiteX41" fmla="*/ 371627 w 7147871"/>
              <a:gd name="connsiteY41" fmla="*/ 2408221 h 3331675"/>
              <a:gd name="connsiteX42" fmla="*/ 435002 w 7147871"/>
              <a:gd name="connsiteY42" fmla="*/ 2426328 h 3331675"/>
              <a:gd name="connsiteX43" fmla="*/ 507429 w 7147871"/>
              <a:gd name="connsiteY43" fmla="*/ 2444435 h 3331675"/>
              <a:gd name="connsiteX44" fmla="*/ 543643 w 7147871"/>
              <a:gd name="connsiteY44" fmla="*/ 2462542 h 3331675"/>
              <a:gd name="connsiteX45" fmla="*/ 579857 w 7147871"/>
              <a:gd name="connsiteY45" fmla="*/ 2471596 h 3331675"/>
              <a:gd name="connsiteX46" fmla="*/ 607017 w 7147871"/>
              <a:gd name="connsiteY46" fmla="*/ 2480649 h 3331675"/>
              <a:gd name="connsiteX47" fmla="*/ 706605 w 7147871"/>
              <a:gd name="connsiteY47" fmla="*/ 2507810 h 3331675"/>
              <a:gd name="connsiteX48" fmla="*/ 733766 w 7147871"/>
              <a:gd name="connsiteY48" fmla="*/ 2525916 h 3331675"/>
              <a:gd name="connsiteX49" fmla="*/ 788087 w 7147871"/>
              <a:gd name="connsiteY49" fmla="*/ 2544023 h 3331675"/>
              <a:gd name="connsiteX50" fmla="*/ 815247 w 7147871"/>
              <a:gd name="connsiteY50" fmla="*/ 2562130 h 3331675"/>
              <a:gd name="connsiteX51" fmla="*/ 842407 w 7147871"/>
              <a:gd name="connsiteY51" fmla="*/ 2589291 h 3331675"/>
              <a:gd name="connsiteX52" fmla="*/ 932942 w 7147871"/>
              <a:gd name="connsiteY52" fmla="*/ 2616451 h 3331675"/>
              <a:gd name="connsiteX53" fmla="*/ 960102 w 7147871"/>
              <a:gd name="connsiteY53" fmla="*/ 2625505 h 3331675"/>
              <a:gd name="connsiteX54" fmla="*/ 1041584 w 7147871"/>
              <a:gd name="connsiteY54" fmla="*/ 2643612 h 3331675"/>
              <a:gd name="connsiteX55" fmla="*/ 1104958 w 7147871"/>
              <a:gd name="connsiteY55" fmla="*/ 2670772 h 3331675"/>
              <a:gd name="connsiteX56" fmla="*/ 1132118 w 7147871"/>
              <a:gd name="connsiteY56" fmla="*/ 2679825 h 3331675"/>
              <a:gd name="connsiteX57" fmla="*/ 1204546 w 7147871"/>
              <a:gd name="connsiteY57" fmla="*/ 2697932 h 3331675"/>
              <a:gd name="connsiteX58" fmla="*/ 1240760 w 7147871"/>
              <a:gd name="connsiteY58" fmla="*/ 2706986 h 3331675"/>
              <a:gd name="connsiteX59" fmla="*/ 1276974 w 7147871"/>
              <a:gd name="connsiteY59" fmla="*/ 2716039 h 3331675"/>
              <a:gd name="connsiteX60" fmla="*/ 1331295 w 7147871"/>
              <a:gd name="connsiteY60" fmla="*/ 2734146 h 3331675"/>
              <a:gd name="connsiteX61" fmla="*/ 1403722 w 7147871"/>
              <a:gd name="connsiteY61" fmla="*/ 2752253 h 3331675"/>
              <a:gd name="connsiteX62" fmla="*/ 1439936 w 7147871"/>
              <a:gd name="connsiteY62" fmla="*/ 2770360 h 3331675"/>
              <a:gd name="connsiteX63" fmla="*/ 1512364 w 7147871"/>
              <a:gd name="connsiteY63" fmla="*/ 2788467 h 3331675"/>
              <a:gd name="connsiteX64" fmla="*/ 1602899 w 7147871"/>
              <a:gd name="connsiteY64" fmla="*/ 2806574 h 3331675"/>
              <a:gd name="connsiteX65" fmla="*/ 1639112 w 7147871"/>
              <a:gd name="connsiteY65" fmla="*/ 2815627 h 3331675"/>
              <a:gd name="connsiteX66" fmla="*/ 1720594 w 7147871"/>
              <a:gd name="connsiteY66" fmla="*/ 2842788 h 3331675"/>
              <a:gd name="connsiteX67" fmla="*/ 1793021 w 7147871"/>
              <a:gd name="connsiteY67" fmla="*/ 2860895 h 3331675"/>
              <a:gd name="connsiteX68" fmla="*/ 1820182 w 7147871"/>
              <a:gd name="connsiteY68" fmla="*/ 2879002 h 3331675"/>
              <a:gd name="connsiteX69" fmla="*/ 1865449 w 7147871"/>
              <a:gd name="connsiteY69" fmla="*/ 2888055 h 3331675"/>
              <a:gd name="connsiteX70" fmla="*/ 1892609 w 7147871"/>
              <a:gd name="connsiteY70" fmla="*/ 2897109 h 3331675"/>
              <a:gd name="connsiteX71" fmla="*/ 1965037 w 7147871"/>
              <a:gd name="connsiteY71" fmla="*/ 2915215 h 3331675"/>
              <a:gd name="connsiteX72" fmla="*/ 2001251 w 7147871"/>
              <a:gd name="connsiteY72" fmla="*/ 2924269 h 3331675"/>
              <a:gd name="connsiteX73" fmla="*/ 2046518 w 7147871"/>
              <a:gd name="connsiteY73" fmla="*/ 2942376 h 3331675"/>
              <a:gd name="connsiteX74" fmla="*/ 2137053 w 7147871"/>
              <a:gd name="connsiteY74" fmla="*/ 2960483 h 3331675"/>
              <a:gd name="connsiteX75" fmla="*/ 2218534 w 7147871"/>
              <a:gd name="connsiteY75" fmla="*/ 2987643 h 3331675"/>
              <a:gd name="connsiteX76" fmla="*/ 2290962 w 7147871"/>
              <a:gd name="connsiteY76" fmla="*/ 3005750 h 3331675"/>
              <a:gd name="connsiteX77" fmla="*/ 2327176 w 7147871"/>
              <a:gd name="connsiteY77" fmla="*/ 3023857 h 3331675"/>
              <a:gd name="connsiteX78" fmla="*/ 2481085 w 7147871"/>
              <a:gd name="connsiteY78" fmla="*/ 3041964 h 3331675"/>
              <a:gd name="connsiteX79" fmla="*/ 2571619 w 7147871"/>
              <a:gd name="connsiteY79" fmla="*/ 3069124 h 3331675"/>
              <a:gd name="connsiteX80" fmla="*/ 2625940 w 7147871"/>
              <a:gd name="connsiteY80" fmla="*/ 3087231 h 3331675"/>
              <a:gd name="connsiteX81" fmla="*/ 2662154 w 7147871"/>
              <a:gd name="connsiteY81" fmla="*/ 3096285 h 3331675"/>
              <a:gd name="connsiteX82" fmla="*/ 2689314 w 7147871"/>
              <a:gd name="connsiteY82" fmla="*/ 3105338 h 3331675"/>
              <a:gd name="connsiteX83" fmla="*/ 2807009 w 7147871"/>
              <a:gd name="connsiteY83" fmla="*/ 3132499 h 3331675"/>
              <a:gd name="connsiteX84" fmla="*/ 2834170 w 7147871"/>
              <a:gd name="connsiteY84" fmla="*/ 3150606 h 3331675"/>
              <a:gd name="connsiteX85" fmla="*/ 2933758 w 7147871"/>
              <a:gd name="connsiteY85" fmla="*/ 3177766 h 3331675"/>
              <a:gd name="connsiteX86" fmla="*/ 2988079 w 7147871"/>
              <a:gd name="connsiteY86" fmla="*/ 3186819 h 3331675"/>
              <a:gd name="connsiteX87" fmla="*/ 3051453 w 7147871"/>
              <a:gd name="connsiteY87" fmla="*/ 3204926 h 3331675"/>
              <a:gd name="connsiteX88" fmla="*/ 3078613 w 7147871"/>
              <a:gd name="connsiteY88" fmla="*/ 3213980 h 3331675"/>
              <a:gd name="connsiteX89" fmla="*/ 3114827 w 7147871"/>
              <a:gd name="connsiteY89" fmla="*/ 3223033 h 3331675"/>
              <a:gd name="connsiteX90" fmla="*/ 3141988 w 7147871"/>
              <a:gd name="connsiteY90" fmla="*/ 3232087 h 3331675"/>
              <a:gd name="connsiteX91" fmla="*/ 3223469 w 7147871"/>
              <a:gd name="connsiteY91" fmla="*/ 3250194 h 3331675"/>
              <a:gd name="connsiteX92" fmla="*/ 3341164 w 7147871"/>
              <a:gd name="connsiteY92" fmla="*/ 3277354 h 3331675"/>
              <a:gd name="connsiteX93" fmla="*/ 3476966 w 7147871"/>
              <a:gd name="connsiteY93" fmla="*/ 3295461 h 3331675"/>
              <a:gd name="connsiteX94" fmla="*/ 3567501 w 7147871"/>
              <a:gd name="connsiteY94" fmla="*/ 3304514 h 3331675"/>
              <a:gd name="connsiteX95" fmla="*/ 3639928 w 7147871"/>
              <a:gd name="connsiteY95" fmla="*/ 3313568 h 3331675"/>
              <a:gd name="connsiteX96" fmla="*/ 4554328 w 7147871"/>
              <a:gd name="connsiteY96" fmla="*/ 3322621 h 3331675"/>
              <a:gd name="connsiteX97" fmla="*/ 5975722 w 7147871"/>
              <a:gd name="connsiteY97" fmla="*/ 3331675 h 3331675"/>
              <a:gd name="connsiteX98" fmla="*/ 6292594 w 7147871"/>
              <a:gd name="connsiteY98" fmla="*/ 3322621 h 3331675"/>
              <a:gd name="connsiteX99" fmla="*/ 6446502 w 7147871"/>
              <a:gd name="connsiteY99" fmla="*/ 3313568 h 3331675"/>
              <a:gd name="connsiteX100" fmla="*/ 6700000 w 7147871"/>
              <a:gd name="connsiteY100" fmla="*/ 3304514 h 3331675"/>
              <a:gd name="connsiteX101" fmla="*/ 6958023 w 7147871"/>
              <a:gd name="connsiteY101" fmla="*/ 3213980 h 3331675"/>
              <a:gd name="connsiteX102" fmla="*/ 7089299 w 7147871"/>
              <a:gd name="connsiteY102" fmla="*/ 3023857 h 3331675"/>
              <a:gd name="connsiteX103" fmla="*/ 7107405 w 7147871"/>
              <a:gd name="connsiteY103" fmla="*/ 2915215 h 3331675"/>
              <a:gd name="connsiteX104" fmla="*/ 7125512 w 7147871"/>
              <a:gd name="connsiteY104" fmla="*/ 2815627 h 3331675"/>
              <a:gd name="connsiteX105" fmla="*/ 7134566 w 7147871"/>
              <a:gd name="connsiteY105" fmla="*/ 2480649 h 3331675"/>
              <a:gd name="connsiteX106" fmla="*/ 7147252 w 7147871"/>
              <a:gd name="connsiteY106" fmla="*/ 1330520 h 3331675"/>
              <a:gd name="connsiteX107" fmla="*/ 7113337 w 7147871"/>
              <a:gd name="connsiteY107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44467 w 7147871"/>
              <a:gd name="connsiteY39" fmla="*/ 2390114 h 3331675"/>
              <a:gd name="connsiteX40" fmla="*/ 371627 w 7147871"/>
              <a:gd name="connsiteY40" fmla="*/ 2408221 h 3331675"/>
              <a:gd name="connsiteX41" fmla="*/ 435002 w 7147871"/>
              <a:gd name="connsiteY41" fmla="*/ 2426328 h 3331675"/>
              <a:gd name="connsiteX42" fmla="*/ 507429 w 7147871"/>
              <a:gd name="connsiteY42" fmla="*/ 2444435 h 3331675"/>
              <a:gd name="connsiteX43" fmla="*/ 543643 w 7147871"/>
              <a:gd name="connsiteY43" fmla="*/ 2462542 h 3331675"/>
              <a:gd name="connsiteX44" fmla="*/ 579857 w 7147871"/>
              <a:gd name="connsiteY44" fmla="*/ 2471596 h 3331675"/>
              <a:gd name="connsiteX45" fmla="*/ 607017 w 7147871"/>
              <a:gd name="connsiteY45" fmla="*/ 2480649 h 3331675"/>
              <a:gd name="connsiteX46" fmla="*/ 706605 w 7147871"/>
              <a:gd name="connsiteY46" fmla="*/ 2507810 h 3331675"/>
              <a:gd name="connsiteX47" fmla="*/ 733766 w 7147871"/>
              <a:gd name="connsiteY47" fmla="*/ 2525916 h 3331675"/>
              <a:gd name="connsiteX48" fmla="*/ 788087 w 7147871"/>
              <a:gd name="connsiteY48" fmla="*/ 2544023 h 3331675"/>
              <a:gd name="connsiteX49" fmla="*/ 815247 w 7147871"/>
              <a:gd name="connsiteY49" fmla="*/ 2562130 h 3331675"/>
              <a:gd name="connsiteX50" fmla="*/ 842407 w 7147871"/>
              <a:gd name="connsiteY50" fmla="*/ 2589291 h 3331675"/>
              <a:gd name="connsiteX51" fmla="*/ 932942 w 7147871"/>
              <a:gd name="connsiteY51" fmla="*/ 2616451 h 3331675"/>
              <a:gd name="connsiteX52" fmla="*/ 960102 w 7147871"/>
              <a:gd name="connsiteY52" fmla="*/ 2625505 h 3331675"/>
              <a:gd name="connsiteX53" fmla="*/ 1041584 w 7147871"/>
              <a:gd name="connsiteY53" fmla="*/ 2643612 h 3331675"/>
              <a:gd name="connsiteX54" fmla="*/ 1104958 w 7147871"/>
              <a:gd name="connsiteY54" fmla="*/ 2670772 h 3331675"/>
              <a:gd name="connsiteX55" fmla="*/ 1132118 w 7147871"/>
              <a:gd name="connsiteY55" fmla="*/ 2679825 h 3331675"/>
              <a:gd name="connsiteX56" fmla="*/ 1204546 w 7147871"/>
              <a:gd name="connsiteY56" fmla="*/ 2697932 h 3331675"/>
              <a:gd name="connsiteX57" fmla="*/ 1240760 w 7147871"/>
              <a:gd name="connsiteY57" fmla="*/ 2706986 h 3331675"/>
              <a:gd name="connsiteX58" fmla="*/ 1276974 w 7147871"/>
              <a:gd name="connsiteY58" fmla="*/ 2716039 h 3331675"/>
              <a:gd name="connsiteX59" fmla="*/ 1331295 w 7147871"/>
              <a:gd name="connsiteY59" fmla="*/ 2734146 h 3331675"/>
              <a:gd name="connsiteX60" fmla="*/ 1403722 w 7147871"/>
              <a:gd name="connsiteY60" fmla="*/ 2752253 h 3331675"/>
              <a:gd name="connsiteX61" fmla="*/ 1439936 w 7147871"/>
              <a:gd name="connsiteY61" fmla="*/ 2770360 h 3331675"/>
              <a:gd name="connsiteX62" fmla="*/ 1512364 w 7147871"/>
              <a:gd name="connsiteY62" fmla="*/ 2788467 h 3331675"/>
              <a:gd name="connsiteX63" fmla="*/ 1602899 w 7147871"/>
              <a:gd name="connsiteY63" fmla="*/ 2806574 h 3331675"/>
              <a:gd name="connsiteX64" fmla="*/ 1639112 w 7147871"/>
              <a:gd name="connsiteY64" fmla="*/ 2815627 h 3331675"/>
              <a:gd name="connsiteX65" fmla="*/ 1720594 w 7147871"/>
              <a:gd name="connsiteY65" fmla="*/ 2842788 h 3331675"/>
              <a:gd name="connsiteX66" fmla="*/ 1793021 w 7147871"/>
              <a:gd name="connsiteY66" fmla="*/ 2860895 h 3331675"/>
              <a:gd name="connsiteX67" fmla="*/ 1820182 w 7147871"/>
              <a:gd name="connsiteY67" fmla="*/ 2879002 h 3331675"/>
              <a:gd name="connsiteX68" fmla="*/ 1865449 w 7147871"/>
              <a:gd name="connsiteY68" fmla="*/ 2888055 h 3331675"/>
              <a:gd name="connsiteX69" fmla="*/ 1892609 w 7147871"/>
              <a:gd name="connsiteY69" fmla="*/ 2897109 h 3331675"/>
              <a:gd name="connsiteX70" fmla="*/ 1965037 w 7147871"/>
              <a:gd name="connsiteY70" fmla="*/ 2915215 h 3331675"/>
              <a:gd name="connsiteX71" fmla="*/ 2001251 w 7147871"/>
              <a:gd name="connsiteY71" fmla="*/ 2924269 h 3331675"/>
              <a:gd name="connsiteX72" fmla="*/ 2046518 w 7147871"/>
              <a:gd name="connsiteY72" fmla="*/ 2942376 h 3331675"/>
              <a:gd name="connsiteX73" fmla="*/ 2137053 w 7147871"/>
              <a:gd name="connsiteY73" fmla="*/ 2960483 h 3331675"/>
              <a:gd name="connsiteX74" fmla="*/ 2218534 w 7147871"/>
              <a:gd name="connsiteY74" fmla="*/ 2987643 h 3331675"/>
              <a:gd name="connsiteX75" fmla="*/ 2290962 w 7147871"/>
              <a:gd name="connsiteY75" fmla="*/ 3005750 h 3331675"/>
              <a:gd name="connsiteX76" fmla="*/ 2327176 w 7147871"/>
              <a:gd name="connsiteY76" fmla="*/ 3023857 h 3331675"/>
              <a:gd name="connsiteX77" fmla="*/ 2481085 w 7147871"/>
              <a:gd name="connsiteY77" fmla="*/ 3041964 h 3331675"/>
              <a:gd name="connsiteX78" fmla="*/ 2571619 w 7147871"/>
              <a:gd name="connsiteY78" fmla="*/ 3069124 h 3331675"/>
              <a:gd name="connsiteX79" fmla="*/ 2625940 w 7147871"/>
              <a:gd name="connsiteY79" fmla="*/ 3087231 h 3331675"/>
              <a:gd name="connsiteX80" fmla="*/ 2662154 w 7147871"/>
              <a:gd name="connsiteY80" fmla="*/ 3096285 h 3331675"/>
              <a:gd name="connsiteX81" fmla="*/ 2689314 w 7147871"/>
              <a:gd name="connsiteY81" fmla="*/ 3105338 h 3331675"/>
              <a:gd name="connsiteX82" fmla="*/ 2807009 w 7147871"/>
              <a:gd name="connsiteY82" fmla="*/ 3132499 h 3331675"/>
              <a:gd name="connsiteX83" fmla="*/ 2834170 w 7147871"/>
              <a:gd name="connsiteY83" fmla="*/ 3150606 h 3331675"/>
              <a:gd name="connsiteX84" fmla="*/ 2933758 w 7147871"/>
              <a:gd name="connsiteY84" fmla="*/ 3177766 h 3331675"/>
              <a:gd name="connsiteX85" fmla="*/ 2988079 w 7147871"/>
              <a:gd name="connsiteY85" fmla="*/ 3186819 h 3331675"/>
              <a:gd name="connsiteX86" fmla="*/ 3051453 w 7147871"/>
              <a:gd name="connsiteY86" fmla="*/ 3204926 h 3331675"/>
              <a:gd name="connsiteX87" fmla="*/ 3078613 w 7147871"/>
              <a:gd name="connsiteY87" fmla="*/ 3213980 h 3331675"/>
              <a:gd name="connsiteX88" fmla="*/ 3114827 w 7147871"/>
              <a:gd name="connsiteY88" fmla="*/ 3223033 h 3331675"/>
              <a:gd name="connsiteX89" fmla="*/ 3141988 w 7147871"/>
              <a:gd name="connsiteY89" fmla="*/ 3232087 h 3331675"/>
              <a:gd name="connsiteX90" fmla="*/ 3223469 w 7147871"/>
              <a:gd name="connsiteY90" fmla="*/ 3250194 h 3331675"/>
              <a:gd name="connsiteX91" fmla="*/ 3341164 w 7147871"/>
              <a:gd name="connsiteY91" fmla="*/ 3277354 h 3331675"/>
              <a:gd name="connsiteX92" fmla="*/ 3476966 w 7147871"/>
              <a:gd name="connsiteY92" fmla="*/ 3295461 h 3331675"/>
              <a:gd name="connsiteX93" fmla="*/ 3567501 w 7147871"/>
              <a:gd name="connsiteY93" fmla="*/ 3304514 h 3331675"/>
              <a:gd name="connsiteX94" fmla="*/ 3639928 w 7147871"/>
              <a:gd name="connsiteY94" fmla="*/ 3313568 h 3331675"/>
              <a:gd name="connsiteX95" fmla="*/ 4554328 w 7147871"/>
              <a:gd name="connsiteY95" fmla="*/ 3322621 h 3331675"/>
              <a:gd name="connsiteX96" fmla="*/ 5975722 w 7147871"/>
              <a:gd name="connsiteY96" fmla="*/ 3331675 h 3331675"/>
              <a:gd name="connsiteX97" fmla="*/ 6292594 w 7147871"/>
              <a:gd name="connsiteY97" fmla="*/ 3322621 h 3331675"/>
              <a:gd name="connsiteX98" fmla="*/ 6446502 w 7147871"/>
              <a:gd name="connsiteY98" fmla="*/ 3313568 h 3331675"/>
              <a:gd name="connsiteX99" fmla="*/ 6700000 w 7147871"/>
              <a:gd name="connsiteY99" fmla="*/ 3304514 h 3331675"/>
              <a:gd name="connsiteX100" fmla="*/ 6958023 w 7147871"/>
              <a:gd name="connsiteY100" fmla="*/ 3213980 h 3331675"/>
              <a:gd name="connsiteX101" fmla="*/ 7089299 w 7147871"/>
              <a:gd name="connsiteY101" fmla="*/ 3023857 h 3331675"/>
              <a:gd name="connsiteX102" fmla="*/ 7107405 w 7147871"/>
              <a:gd name="connsiteY102" fmla="*/ 2915215 h 3331675"/>
              <a:gd name="connsiteX103" fmla="*/ 7125512 w 7147871"/>
              <a:gd name="connsiteY103" fmla="*/ 2815627 h 3331675"/>
              <a:gd name="connsiteX104" fmla="*/ 7134566 w 7147871"/>
              <a:gd name="connsiteY104" fmla="*/ 2480649 h 3331675"/>
              <a:gd name="connsiteX105" fmla="*/ 7147252 w 7147871"/>
              <a:gd name="connsiteY105" fmla="*/ 1330520 h 3331675"/>
              <a:gd name="connsiteX106" fmla="*/ 7113337 w 7147871"/>
              <a:gd name="connsiteY106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435002 w 7147871"/>
              <a:gd name="connsiteY40" fmla="*/ 2426328 h 3331675"/>
              <a:gd name="connsiteX41" fmla="*/ 507429 w 7147871"/>
              <a:gd name="connsiteY41" fmla="*/ 2444435 h 3331675"/>
              <a:gd name="connsiteX42" fmla="*/ 543643 w 7147871"/>
              <a:gd name="connsiteY42" fmla="*/ 2462542 h 3331675"/>
              <a:gd name="connsiteX43" fmla="*/ 579857 w 7147871"/>
              <a:gd name="connsiteY43" fmla="*/ 2471596 h 3331675"/>
              <a:gd name="connsiteX44" fmla="*/ 607017 w 7147871"/>
              <a:gd name="connsiteY44" fmla="*/ 2480649 h 3331675"/>
              <a:gd name="connsiteX45" fmla="*/ 706605 w 7147871"/>
              <a:gd name="connsiteY45" fmla="*/ 2507810 h 3331675"/>
              <a:gd name="connsiteX46" fmla="*/ 733766 w 7147871"/>
              <a:gd name="connsiteY46" fmla="*/ 2525916 h 3331675"/>
              <a:gd name="connsiteX47" fmla="*/ 788087 w 7147871"/>
              <a:gd name="connsiteY47" fmla="*/ 2544023 h 3331675"/>
              <a:gd name="connsiteX48" fmla="*/ 815247 w 7147871"/>
              <a:gd name="connsiteY48" fmla="*/ 2562130 h 3331675"/>
              <a:gd name="connsiteX49" fmla="*/ 842407 w 7147871"/>
              <a:gd name="connsiteY49" fmla="*/ 2589291 h 3331675"/>
              <a:gd name="connsiteX50" fmla="*/ 932942 w 7147871"/>
              <a:gd name="connsiteY50" fmla="*/ 2616451 h 3331675"/>
              <a:gd name="connsiteX51" fmla="*/ 960102 w 7147871"/>
              <a:gd name="connsiteY51" fmla="*/ 2625505 h 3331675"/>
              <a:gd name="connsiteX52" fmla="*/ 1041584 w 7147871"/>
              <a:gd name="connsiteY52" fmla="*/ 2643612 h 3331675"/>
              <a:gd name="connsiteX53" fmla="*/ 1104958 w 7147871"/>
              <a:gd name="connsiteY53" fmla="*/ 2670772 h 3331675"/>
              <a:gd name="connsiteX54" fmla="*/ 1132118 w 7147871"/>
              <a:gd name="connsiteY54" fmla="*/ 2679825 h 3331675"/>
              <a:gd name="connsiteX55" fmla="*/ 1204546 w 7147871"/>
              <a:gd name="connsiteY55" fmla="*/ 2697932 h 3331675"/>
              <a:gd name="connsiteX56" fmla="*/ 1240760 w 7147871"/>
              <a:gd name="connsiteY56" fmla="*/ 2706986 h 3331675"/>
              <a:gd name="connsiteX57" fmla="*/ 1276974 w 7147871"/>
              <a:gd name="connsiteY57" fmla="*/ 2716039 h 3331675"/>
              <a:gd name="connsiteX58" fmla="*/ 1331295 w 7147871"/>
              <a:gd name="connsiteY58" fmla="*/ 2734146 h 3331675"/>
              <a:gd name="connsiteX59" fmla="*/ 1403722 w 7147871"/>
              <a:gd name="connsiteY59" fmla="*/ 2752253 h 3331675"/>
              <a:gd name="connsiteX60" fmla="*/ 1439936 w 7147871"/>
              <a:gd name="connsiteY60" fmla="*/ 2770360 h 3331675"/>
              <a:gd name="connsiteX61" fmla="*/ 1512364 w 7147871"/>
              <a:gd name="connsiteY61" fmla="*/ 2788467 h 3331675"/>
              <a:gd name="connsiteX62" fmla="*/ 1602899 w 7147871"/>
              <a:gd name="connsiteY62" fmla="*/ 2806574 h 3331675"/>
              <a:gd name="connsiteX63" fmla="*/ 1639112 w 7147871"/>
              <a:gd name="connsiteY63" fmla="*/ 2815627 h 3331675"/>
              <a:gd name="connsiteX64" fmla="*/ 1720594 w 7147871"/>
              <a:gd name="connsiteY64" fmla="*/ 2842788 h 3331675"/>
              <a:gd name="connsiteX65" fmla="*/ 1793021 w 7147871"/>
              <a:gd name="connsiteY65" fmla="*/ 2860895 h 3331675"/>
              <a:gd name="connsiteX66" fmla="*/ 1820182 w 7147871"/>
              <a:gd name="connsiteY66" fmla="*/ 2879002 h 3331675"/>
              <a:gd name="connsiteX67" fmla="*/ 1865449 w 7147871"/>
              <a:gd name="connsiteY67" fmla="*/ 2888055 h 3331675"/>
              <a:gd name="connsiteX68" fmla="*/ 1892609 w 7147871"/>
              <a:gd name="connsiteY68" fmla="*/ 2897109 h 3331675"/>
              <a:gd name="connsiteX69" fmla="*/ 1965037 w 7147871"/>
              <a:gd name="connsiteY69" fmla="*/ 2915215 h 3331675"/>
              <a:gd name="connsiteX70" fmla="*/ 2001251 w 7147871"/>
              <a:gd name="connsiteY70" fmla="*/ 2924269 h 3331675"/>
              <a:gd name="connsiteX71" fmla="*/ 2046518 w 7147871"/>
              <a:gd name="connsiteY71" fmla="*/ 2942376 h 3331675"/>
              <a:gd name="connsiteX72" fmla="*/ 2137053 w 7147871"/>
              <a:gd name="connsiteY72" fmla="*/ 2960483 h 3331675"/>
              <a:gd name="connsiteX73" fmla="*/ 2218534 w 7147871"/>
              <a:gd name="connsiteY73" fmla="*/ 2987643 h 3331675"/>
              <a:gd name="connsiteX74" fmla="*/ 2290962 w 7147871"/>
              <a:gd name="connsiteY74" fmla="*/ 3005750 h 3331675"/>
              <a:gd name="connsiteX75" fmla="*/ 2327176 w 7147871"/>
              <a:gd name="connsiteY75" fmla="*/ 3023857 h 3331675"/>
              <a:gd name="connsiteX76" fmla="*/ 2481085 w 7147871"/>
              <a:gd name="connsiteY76" fmla="*/ 3041964 h 3331675"/>
              <a:gd name="connsiteX77" fmla="*/ 2571619 w 7147871"/>
              <a:gd name="connsiteY77" fmla="*/ 3069124 h 3331675"/>
              <a:gd name="connsiteX78" fmla="*/ 2625940 w 7147871"/>
              <a:gd name="connsiteY78" fmla="*/ 3087231 h 3331675"/>
              <a:gd name="connsiteX79" fmla="*/ 2662154 w 7147871"/>
              <a:gd name="connsiteY79" fmla="*/ 3096285 h 3331675"/>
              <a:gd name="connsiteX80" fmla="*/ 2689314 w 7147871"/>
              <a:gd name="connsiteY80" fmla="*/ 3105338 h 3331675"/>
              <a:gd name="connsiteX81" fmla="*/ 2807009 w 7147871"/>
              <a:gd name="connsiteY81" fmla="*/ 3132499 h 3331675"/>
              <a:gd name="connsiteX82" fmla="*/ 2834170 w 7147871"/>
              <a:gd name="connsiteY82" fmla="*/ 3150606 h 3331675"/>
              <a:gd name="connsiteX83" fmla="*/ 2933758 w 7147871"/>
              <a:gd name="connsiteY83" fmla="*/ 3177766 h 3331675"/>
              <a:gd name="connsiteX84" fmla="*/ 2988079 w 7147871"/>
              <a:gd name="connsiteY84" fmla="*/ 3186819 h 3331675"/>
              <a:gd name="connsiteX85" fmla="*/ 3051453 w 7147871"/>
              <a:gd name="connsiteY85" fmla="*/ 3204926 h 3331675"/>
              <a:gd name="connsiteX86" fmla="*/ 3078613 w 7147871"/>
              <a:gd name="connsiteY86" fmla="*/ 3213980 h 3331675"/>
              <a:gd name="connsiteX87" fmla="*/ 3114827 w 7147871"/>
              <a:gd name="connsiteY87" fmla="*/ 3223033 h 3331675"/>
              <a:gd name="connsiteX88" fmla="*/ 3141988 w 7147871"/>
              <a:gd name="connsiteY88" fmla="*/ 3232087 h 3331675"/>
              <a:gd name="connsiteX89" fmla="*/ 3223469 w 7147871"/>
              <a:gd name="connsiteY89" fmla="*/ 3250194 h 3331675"/>
              <a:gd name="connsiteX90" fmla="*/ 3341164 w 7147871"/>
              <a:gd name="connsiteY90" fmla="*/ 3277354 h 3331675"/>
              <a:gd name="connsiteX91" fmla="*/ 3476966 w 7147871"/>
              <a:gd name="connsiteY91" fmla="*/ 3295461 h 3331675"/>
              <a:gd name="connsiteX92" fmla="*/ 3567501 w 7147871"/>
              <a:gd name="connsiteY92" fmla="*/ 3304514 h 3331675"/>
              <a:gd name="connsiteX93" fmla="*/ 3639928 w 7147871"/>
              <a:gd name="connsiteY93" fmla="*/ 3313568 h 3331675"/>
              <a:gd name="connsiteX94" fmla="*/ 4554328 w 7147871"/>
              <a:gd name="connsiteY94" fmla="*/ 3322621 h 3331675"/>
              <a:gd name="connsiteX95" fmla="*/ 5975722 w 7147871"/>
              <a:gd name="connsiteY95" fmla="*/ 3331675 h 3331675"/>
              <a:gd name="connsiteX96" fmla="*/ 6292594 w 7147871"/>
              <a:gd name="connsiteY96" fmla="*/ 3322621 h 3331675"/>
              <a:gd name="connsiteX97" fmla="*/ 6446502 w 7147871"/>
              <a:gd name="connsiteY97" fmla="*/ 3313568 h 3331675"/>
              <a:gd name="connsiteX98" fmla="*/ 6700000 w 7147871"/>
              <a:gd name="connsiteY98" fmla="*/ 3304514 h 3331675"/>
              <a:gd name="connsiteX99" fmla="*/ 6958023 w 7147871"/>
              <a:gd name="connsiteY99" fmla="*/ 3213980 h 3331675"/>
              <a:gd name="connsiteX100" fmla="*/ 7089299 w 7147871"/>
              <a:gd name="connsiteY100" fmla="*/ 3023857 h 3331675"/>
              <a:gd name="connsiteX101" fmla="*/ 7107405 w 7147871"/>
              <a:gd name="connsiteY101" fmla="*/ 2915215 h 3331675"/>
              <a:gd name="connsiteX102" fmla="*/ 7125512 w 7147871"/>
              <a:gd name="connsiteY102" fmla="*/ 2815627 h 3331675"/>
              <a:gd name="connsiteX103" fmla="*/ 7134566 w 7147871"/>
              <a:gd name="connsiteY103" fmla="*/ 2480649 h 3331675"/>
              <a:gd name="connsiteX104" fmla="*/ 7147252 w 7147871"/>
              <a:gd name="connsiteY104" fmla="*/ 1330520 h 3331675"/>
              <a:gd name="connsiteX105" fmla="*/ 7113337 w 7147871"/>
              <a:gd name="connsiteY105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435002 w 7147871"/>
              <a:gd name="connsiteY40" fmla="*/ 2426328 h 3331675"/>
              <a:gd name="connsiteX41" fmla="*/ 543643 w 7147871"/>
              <a:gd name="connsiteY41" fmla="*/ 2462542 h 3331675"/>
              <a:gd name="connsiteX42" fmla="*/ 579857 w 7147871"/>
              <a:gd name="connsiteY42" fmla="*/ 2471596 h 3331675"/>
              <a:gd name="connsiteX43" fmla="*/ 607017 w 7147871"/>
              <a:gd name="connsiteY43" fmla="*/ 2480649 h 3331675"/>
              <a:gd name="connsiteX44" fmla="*/ 706605 w 7147871"/>
              <a:gd name="connsiteY44" fmla="*/ 2507810 h 3331675"/>
              <a:gd name="connsiteX45" fmla="*/ 733766 w 7147871"/>
              <a:gd name="connsiteY45" fmla="*/ 2525916 h 3331675"/>
              <a:gd name="connsiteX46" fmla="*/ 788087 w 7147871"/>
              <a:gd name="connsiteY46" fmla="*/ 2544023 h 3331675"/>
              <a:gd name="connsiteX47" fmla="*/ 815247 w 7147871"/>
              <a:gd name="connsiteY47" fmla="*/ 2562130 h 3331675"/>
              <a:gd name="connsiteX48" fmla="*/ 842407 w 7147871"/>
              <a:gd name="connsiteY48" fmla="*/ 2589291 h 3331675"/>
              <a:gd name="connsiteX49" fmla="*/ 932942 w 7147871"/>
              <a:gd name="connsiteY49" fmla="*/ 2616451 h 3331675"/>
              <a:gd name="connsiteX50" fmla="*/ 960102 w 7147871"/>
              <a:gd name="connsiteY50" fmla="*/ 2625505 h 3331675"/>
              <a:gd name="connsiteX51" fmla="*/ 1041584 w 7147871"/>
              <a:gd name="connsiteY51" fmla="*/ 2643612 h 3331675"/>
              <a:gd name="connsiteX52" fmla="*/ 1104958 w 7147871"/>
              <a:gd name="connsiteY52" fmla="*/ 2670772 h 3331675"/>
              <a:gd name="connsiteX53" fmla="*/ 1132118 w 7147871"/>
              <a:gd name="connsiteY53" fmla="*/ 2679825 h 3331675"/>
              <a:gd name="connsiteX54" fmla="*/ 1204546 w 7147871"/>
              <a:gd name="connsiteY54" fmla="*/ 2697932 h 3331675"/>
              <a:gd name="connsiteX55" fmla="*/ 1240760 w 7147871"/>
              <a:gd name="connsiteY55" fmla="*/ 2706986 h 3331675"/>
              <a:gd name="connsiteX56" fmla="*/ 1276974 w 7147871"/>
              <a:gd name="connsiteY56" fmla="*/ 2716039 h 3331675"/>
              <a:gd name="connsiteX57" fmla="*/ 1331295 w 7147871"/>
              <a:gd name="connsiteY57" fmla="*/ 2734146 h 3331675"/>
              <a:gd name="connsiteX58" fmla="*/ 1403722 w 7147871"/>
              <a:gd name="connsiteY58" fmla="*/ 2752253 h 3331675"/>
              <a:gd name="connsiteX59" fmla="*/ 1439936 w 7147871"/>
              <a:gd name="connsiteY59" fmla="*/ 2770360 h 3331675"/>
              <a:gd name="connsiteX60" fmla="*/ 1512364 w 7147871"/>
              <a:gd name="connsiteY60" fmla="*/ 2788467 h 3331675"/>
              <a:gd name="connsiteX61" fmla="*/ 1602899 w 7147871"/>
              <a:gd name="connsiteY61" fmla="*/ 2806574 h 3331675"/>
              <a:gd name="connsiteX62" fmla="*/ 1639112 w 7147871"/>
              <a:gd name="connsiteY62" fmla="*/ 2815627 h 3331675"/>
              <a:gd name="connsiteX63" fmla="*/ 1720594 w 7147871"/>
              <a:gd name="connsiteY63" fmla="*/ 2842788 h 3331675"/>
              <a:gd name="connsiteX64" fmla="*/ 1793021 w 7147871"/>
              <a:gd name="connsiteY64" fmla="*/ 2860895 h 3331675"/>
              <a:gd name="connsiteX65" fmla="*/ 1820182 w 7147871"/>
              <a:gd name="connsiteY65" fmla="*/ 2879002 h 3331675"/>
              <a:gd name="connsiteX66" fmla="*/ 1865449 w 7147871"/>
              <a:gd name="connsiteY66" fmla="*/ 2888055 h 3331675"/>
              <a:gd name="connsiteX67" fmla="*/ 1892609 w 7147871"/>
              <a:gd name="connsiteY67" fmla="*/ 2897109 h 3331675"/>
              <a:gd name="connsiteX68" fmla="*/ 1965037 w 7147871"/>
              <a:gd name="connsiteY68" fmla="*/ 2915215 h 3331675"/>
              <a:gd name="connsiteX69" fmla="*/ 2001251 w 7147871"/>
              <a:gd name="connsiteY69" fmla="*/ 2924269 h 3331675"/>
              <a:gd name="connsiteX70" fmla="*/ 2046518 w 7147871"/>
              <a:gd name="connsiteY70" fmla="*/ 2942376 h 3331675"/>
              <a:gd name="connsiteX71" fmla="*/ 2137053 w 7147871"/>
              <a:gd name="connsiteY71" fmla="*/ 2960483 h 3331675"/>
              <a:gd name="connsiteX72" fmla="*/ 2218534 w 7147871"/>
              <a:gd name="connsiteY72" fmla="*/ 2987643 h 3331675"/>
              <a:gd name="connsiteX73" fmla="*/ 2290962 w 7147871"/>
              <a:gd name="connsiteY73" fmla="*/ 3005750 h 3331675"/>
              <a:gd name="connsiteX74" fmla="*/ 2327176 w 7147871"/>
              <a:gd name="connsiteY74" fmla="*/ 3023857 h 3331675"/>
              <a:gd name="connsiteX75" fmla="*/ 2481085 w 7147871"/>
              <a:gd name="connsiteY75" fmla="*/ 3041964 h 3331675"/>
              <a:gd name="connsiteX76" fmla="*/ 2571619 w 7147871"/>
              <a:gd name="connsiteY76" fmla="*/ 3069124 h 3331675"/>
              <a:gd name="connsiteX77" fmla="*/ 2625940 w 7147871"/>
              <a:gd name="connsiteY77" fmla="*/ 3087231 h 3331675"/>
              <a:gd name="connsiteX78" fmla="*/ 2662154 w 7147871"/>
              <a:gd name="connsiteY78" fmla="*/ 3096285 h 3331675"/>
              <a:gd name="connsiteX79" fmla="*/ 2689314 w 7147871"/>
              <a:gd name="connsiteY79" fmla="*/ 3105338 h 3331675"/>
              <a:gd name="connsiteX80" fmla="*/ 2807009 w 7147871"/>
              <a:gd name="connsiteY80" fmla="*/ 3132499 h 3331675"/>
              <a:gd name="connsiteX81" fmla="*/ 2834170 w 7147871"/>
              <a:gd name="connsiteY81" fmla="*/ 3150606 h 3331675"/>
              <a:gd name="connsiteX82" fmla="*/ 2933758 w 7147871"/>
              <a:gd name="connsiteY82" fmla="*/ 3177766 h 3331675"/>
              <a:gd name="connsiteX83" fmla="*/ 2988079 w 7147871"/>
              <a:gd name="connsiteY83" fmla="*/ 3186819 h 3331675"/>
              <a:gd name="connsiteX84" fmla="*/ 3051453 w 7147871"/>
              <a:gd name="connsiteY84" fmla="*/ 3204926 h 3331675"/>
              <a:gd name="connsiteX85" fmla="*/ 3078613 w 7147871"/>
              <a:gd name="connsiteY85" fmla="*/ 3213980 h 3331675"/>
              <a:gd name="connsiteX86" fmla="*/ 3114827 w 7147871"/>
              <a:gd name="connsiteY86" fmla="*/ 3223033 h 3331675"/>
              <a:gd name="connsiteX87" fmla="*/ 3141988 w 7147871"/>
              <a:gd name="connsiteY87" fmla="*/ 3232087 h 3331675"/>
              <a:gd name="connsiteX88" fmla="*/ 3223469 w 7147871"/>
              <a:gd name="connsiteY88" fmla="*/ 3250194 h 3331675"/>
              <a:gd name="connsiteX89" fmla="*/ 3341164 w 7147871"/>
              <a:gd name="connsiteY89" fmla="*/ 3277354 h 3331675"/>
              <a:gd name="connsiteX90" fmla="*/ 3476966 w 7147871"/>
              <a:gd name="connsiteY90" fmla="*/ 3295461 h 3331675"/>
              <a:gd name="connsiteX91" fmla="*/ 3567501 w 7147871"/>
              <a:gd name="connsiteY91" fmla="*/ 3304514 h 3331675"/>
              <a:gd name="connsiteX92" fmla="*/ 3639928 w 7147871"/>
              <a:gd name="connsiteY92" fmla="*/ 3313568 h 3331675"/>
              <a:gd name="connsiteX93" fmla="*/ 4554328 w 7147871"/>
              <a:gd name="connsiteY93" fmla="*/ 3322621 h 3331675"/>
              <a:gd name="connsiteX94" fmla="*/ 5975722 w 7147871"/>
              <a:gd name="connsiteY94" fmla="*/ 3331675 h 3331675"/>
              <a:gd name="connsiteX95" fmla="*/ 6292594 w 7147871"/>
              <a:gd name="connsiteY95" fmla="*/ 3322621 h 3331675"/>
              <a:gd name="connsiteX96" fmla="*/ 6446502 w 7147871"/>
              <a:gd name="connsiteY96" fmla="*/ 3313568 h 3331675"/>
              <a:gd name="connsiteX97" fmla="*/ 6700000 w 7147871"/>
              <a:gd name="connsiteY97" fmla="*/ 3304514 h 3331675"/>
              <a:gd name="connsiteX98" fmla="*/ 6958023 w 7147871"/>
              <a:gd name="connsiteY98" fmla="*/ 3213980 h 3331675"/>
              <a:gd name="connsiteX99" fmla="*/ 7089299 w 7147871"/>
              <a:gd name="connsiteY99" fmla="*/ 3023857 h 3331675"/>
              <a:gd name="connsiteX100" fmla="*/ 7107405 w 7147871"/>
              <a:gd name="connsiteY100" fmla="*/ 2915215 h 3331675"/>
              <a:gd name="connsiteX101" fmla="*/ 7125512 w 7147871"/>
              <a:gd name="connsiteY101" fmla="*/ 2815627 h 3331675"/>
              <a:gd name="connsiteX102" fmla="*/ 7134566 w 7147871"/>
              <a:gd name="connsiteY102" fmla="*/ 2480649 h 3331675"/>
              <a:gd name="connsiteX103" fmla="*/ 7147252 w 7147871"/>
              <a:gd name="connsiteY103" fmla="*/ 1330520 h 3331675"/>
              <a:gd name="connsiteX104" fmla="*/ 7113337 w 7147871"/>
              <a:gd name="connsiteY104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579857 w 7147871"/>
              <a:gd name="connsiteY41" fmla="*/ 2471596 h 3331675"/>
              <a:gd name="connsiteX42" fmla="*/ 607017 w 7147871"/>
              <a:gd name="connsiteY42" fmla="*/ 2480649 h 3331675"/>
              <a:gd name="connsiteX43" fmla="*/ 706605 w 7147871"/>
              <a:gd name="connsiteY43" fmla="*/ 2507810 h 3331675"/>
              <a:gd name="connsiteX44" fmla="*/ 733766 w 7147871"/>
              <a:gd name="connsiteY44" fmla="*/ 2525916 h 3331675"/>
              <a:gd name="connsiteX45" fmla="*/ 788087 w 7147871"/>
              <a:gd name="connsiteY45" fmla="*/ 2544023 h 3331675"/>
              <a:gd name="connsiteX46" fmla="*/ 815247 w 7147871"/>
              <a:gd name="connsiteY46" fmla="*/ 2562130 h 3331675"/>
              <a:gd name="connsiteX47" fmla="*/ 842407 w 7147871"/>
              <a:gd name="connsiteY47" fmla="*/ 2589291 h 3331675"/>
              <a:gd name="connsiteX48" fmla="*/ 932942 w 7147871"/>
              <a:gd name="connsiteY48" fmla="*/ 2616451 h 3331675"/>
              <a:gd name="connsiteX49" fmla="*/ 960102 w 7147871"/>
              <a:gd name="connsiteY49" fmla="*/ 2625505 h 3331675"/>
              <a:gd name="connsiteX50" fmla="*/ 1041584 w 7147871"/>
              <a:gd name="connsiteY50" fmla="*/ 2643612 h 3331675"/>
              <a:gd name="connsiteX51" fmla="*/ 1104958 w 7147871"/>
              <a:gd name="connsiteY51" fmla="*/ 2670772 h 3331675"/>
              <a:gd name="connsiteX52" fmla="*/ 1132118 w 7147871"/>
              <a:gd name="connsiteY52" fmla="*/ 2679825 h 3331675"/>
              <a:gd name="connsiteX53" fmla="*/ 1204546 w 7147871"/>
              <a:gd name="connsiteY53" fmla="*/ 2697932 h 3331675"/>
              <a:gd name="connsiteX54" fmla="*/ 1240760 w 7147871"/>
              <a:gd name="connsiteY54" fmla="*/ 2706986 h 3331675"/>
              <a:gd name="connsiteX55" fmla="*/ 1276974 w 7147871"/>
              <a:gd name="connsiteY55" fmla="*/ 2716039 h 3331675"/>
              <a:gd name="connsiteX56" fmla="*/ 1331295 w 7147871"/>
              <a:gd name="connsiteY56" fmla="*/ 2734146 h 3331675"/>
              <a:gd name="connsiteX57" fmla="*/ 1403722 w 7147871"/>
              <a:gd name="connsiteY57" fmla="*/ 2752253 h 3331675"/>
              <a:gd name="connsiteX58" fmla="*/ 1439936 w 7147871"/>
              <a:gd name="connsiteY58" fmla="*/ 2770360 h 3331675"/>
              <a:gd name="connsiteX59" fmla="*/ 1512364 w 7147871"/>
              <a:gd name="connsiteY59" fmla="*/ 2788467 h 3331675"/>
              <a:gd name="connsiteX60" fmla="*/ 1602899 w 7147871"/>
              <a:gd name="connsiteY60" fmla="*/ 2806574 h 3331675"/>
              <a:gd name="connsiteX61" fmla="*/ 1639112 w 7147871"/>
              <a:gd name="connsiteY61" fmla="*/ 2815627 h 3331675"/>
              <a:gd name="connsiteX62" fmla="*/ 1720594 w 7147871"/>
              <a:gd name="connsiteY62" fmla="*/ 2842788 h 3331675"/>
              <a:gd name="connsiteX63" fmla="*/ 1793021 w 7147871"/>
              <a:gd name="connsiteY63" fmla="*/ 2860895 h 3331675"/>
              <a:gd name="connsiteX64" fmla="*/ 1820182 w 7147871"/>
              <a:gd name="connsiteY64" fmla="*/ 2879002 h 3331675"/>
              <a:gd name="connsiteX65" fmla="*/ 1865449 w 7147871"/>
              <a:gd name="connsiteY65" fmla="*/ 2888055 h 3331675"/>
              <a:gd name="connsiteX66" fmla="*/ 1892609 w 7147871"/>
              <a:gd name="connsiteY66" fmla="*/ 2897109 h 3331675"/>
              <a:gd name="connsiteX67" fmla="*/ 1965037 w 7147871"/>
              <a:gd name="connsiteY67" fmla="*/ 2915215 h 3331675"/>
              <a:gd name="connsiteX68" fmla="*/ 2001251 w 7147871"/>
              <a:gd name="connsiteY68" fmla="*/ 2924269 h 3331675"/>
              <a:gd name="connsiteX69" fmla="*/ 2046518 w 7147871"/>
              <a:gd name="connsiteY69" fmla="*/ 2942376 h 3331675"/>
              <a:gd name="connsiteX70" fmla="*/ 2137053 w 7147871"/>
              <a:gd name="connsiteY70" fmla="*/ 2960483 h 3331675"/>
              <a:gd name="connsiteX71" fmla="*/ 2218534 w 7147871"/>
              <a:gd name="connsiteY71" fmla="*/ 2987643 h 3331675"/>
              <a:gd name="connsiteX72" fmla="*/ 2290962 w 7147871"/>
              <a:gd name="connsiteY72" fmla="*/ 3005750 h 3331675"/>
              <a:gd name="connsiteX73" fmla="*/ 2327176 w 7147871"/>
              <a:gd name="connsiteY73" fmla="*/ 3023857 h 3331675"/>
              <a:gd name="connsiteX74" fmla="*/ 2481085 w 7147871"/>
              <a:gd name="connsiteY74" fmla="*/ 3041964 h 3331675"/>
              <a:gd name="connsiteX75" fmla="*/ 2571619 w 7147871"/>
              <a:gd name="connsiteY75" fmla="*/ 3069124 h 3331675"/>
              <a:gd name="connsiteX76" fmla="*/ 2625940 w 7147871"/>
              <a:gd name="connsiteY76" fmla="*/ 3087231 h 3331675"/>
              <a:gd name="connsiteX77" fmla="*/ 2662154 w 7147871"/>
              <a:gd name="connsiteY77" fmla="*/ 3096285 h 3331675"/>
              <a:gd name="connsiteX78" fmla="*/ 2689314 w 7147871"/>
              <a:gd name="connsiteY78" fmla="*/ 3105338 h 3331675"/>
              <a:gd name="connsiteX79" fmla="*/ 2807009 w 7147871"/>
              <a:gd name="connsiteY79" fmla="*/ 3132499 h 3331675"/>
              <a:gd name="connsiteX80" fmla="*/ 2834170 w 7147871"/>
              <a:gd name="connsiteY80" fmla="*/ 3150606 h 3331675"/>
              <a:gd name="connsiteX81" fmla="*/ 2933758 w 7147871"/>
              <a:gd name="connsiteY81" fmla="*/ 3177766 h 3331675"/>
              <a:gd name="connsiteX82" fmla="*/ 2988079 w 7147871"/>
              <a:gd name="connsiteY82" fmla="*/ 3186819 h 3331675"/>
              <a:gd name="connsiteX83" fmla="*/ 3051453 w 7147871"/>
              <a:gd name="connsiteY83" fmla="*/ 3204926 h 3331675"/>
              <a:gd name="connsiteX84" fmla="*/ 3078613 w 7147871"/>
              <a:gd name="connsiteY84" fmla="*/ 3213980 h 3331675"/>
              <a:gd name="connsiteX85" fmla="*/ 3114827 w 7147871"/>
              <a:gd name="connsiteY85" fmla="*/ 3223033 h 3331675"/>
              <a:gd name="connsiteX86" fmla="*/ 3141988 w 7147871"/>
              <a:gd name="connsiteY86" fmla="*/ 3232087 h 3331675"/>
              <a:gd name="connsiteX87" fmla="*/ 3223469 w 7147871"/>
              <a:gd name="connsiteY87" fmla="*/ 3250194 h 3331675"/>
              <a:gd name="connsiteX88" fmla="*/ 3341164 w 7147871"/>
              <a:gd name="connsiteY88" fmla="*/ 3277354 h 3331675"/>
              <a:gd name="connsiteX89" fmla="*/ 3476966 w 7147871"/>
              <a:gd name="connsiteY89" fmla="*/ 3295461 h 3331675"/>
              <a:gd name="connsiteX90" fmla="*/ 3567501 w 7147871"/>
              <a:gd name="connsiteY90" fmla="*/ 3304514 h 3331675"/>
              <a:gd name="connsiteX91" fmla="*/ 3639928 w 7147871"/>
              <a:gd name="connsiteY91" fmla="*/ 3313568 h 3331675"/>
              <a:gd name="connsiteX92" fmla="*/ 4554328 w 7147871"/>
              <a:gd name="connsiteY92" fmla="*/ 3322621 h 3331675"/>
              <a:gd name="connsiteX93" fmla="*/ 5975722 w 7147871"/>
              <a:gd name="connsiteY93" fmla="*/ 3331675 h 3331675"/>
              <a:gd name="connsiteX94" fmla="*/ 6292594 w 7147871"/>
              <a:gd name="connsiteY94" fmla="*/ 3322621 h 3331675"/>
              <a:gd name="connsiteX95" fmla="*/ 6446502 w 7147871"/>
              <a:gd name="connsiteY95" fmla="*/ 3313568 h 3331675"/>
              <a:gd name="connsiteX96" fmla="*/ 6700000 w 7147871"/>
              <a:gd name="connsiteY96" fmla="*/ 3304514 h 3331675"/>
              <a:gd name="connsiteX97" fmla="*/ 6958023 w 7147871"/>
              <a:gd name="connsiteY97" fmla="*/ 3213980 h 3331675"/>
              <a:gd name="connsiteX98" fmla="*/ 7089299 w 7147871"/>
              <a:gd name="connsiteY98" fmla="*/ 3023857 h 3331675"/>
              <a:gd name="connsiteX99" fmla="*/ 7107405 w 7147871"/>
              <a:gd name="connsiteY99" fmla="*/ 2915215 h 3331675"/>
              <a:gd name="connsiteX100" fmla="*/ 7125512 w 7147871"/>
              <a:gd name="connsiteY100" fmla="*/ 2815627 h 3331675"/>
              <a:gd name="connsiteX101" fmla="*/ 7134566 w 7147871"/>
              <a:gd name="connsiteY101" fmla="*/ 2480649 h 3331675"/>
              <a:gd name="connsiteX102" fmla="*/ 7147252 w 7147871"/>
              <a:gd name="connsiteY102" fmla="*/ 1330520 h 3331675"/>
              <a:gd name="connsiteX103" fmla="*/ 7113337 w 7147871"/>
              <a:gd name="connsiteY103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607017 w 7147871"/>
              <a:gd name="connsiteY41" fmla="*/ 2480649 h 3331675"/>
              <a:gd name="connsiteX42" fmla="*/ 706605 w 7147871"/>
              <a:gd name="connsiteY42" fmla="*/ 2507810 h 3331675"/>
              <a:gd name="connsiteX43" fmla="*/ 733766 w 7147871"/>
              <a:gd name="connsiteY43" fmla="*/ 2525916 h 3331675"/>
              <a:gd name="connsiteX44" fmla="*/ 788087 w 7147871"/>
              <a:gd name="connsiteY44" fmla="*/ 2544023 h 3331675"/>
              <a:gd name="connsiteX45" fmla="*/ 815247 w 7147871"/>
              <a:gd name="connsiteY45" fmla="*/ 2562130 h 3331675"/>
              <a:gd name="connsiteX46" fmla="*/ 842407 w 7147871"/>
              <a:gd name="connsiteY46" fmla="*/ 2589291 h 3331675"/>
              <a:gd name="connsiteX47" fmla="*/ 932942 w 7147871"/>
              <a:gd name="connsiteY47" fmla="*/ 2616451 h 3331675"/>
              <a:gd name="connsiteX48" fmla="*/ 960102 w 7147871"/>
              <a:gd name="connsiteY48" fmla="*/ 2625505 h 3331675"/>
              <a:gd name="connsiteX49" fmla="*/ 1041584 w 7147871"/>
              <a:gd name="connsiteY49" fmla="*/ 2643612 h 3331675"/>
              <a:gd name="connsiteX50" fmla="*/ 1104958 w 7147871"/>
              <a:gd name="connsiteY50" fmla="*/ 2670772 h 3331675"/>
              <a:gd name="connsiteX51" fmla="*/ 1132118 w 7147871"/>
              <a:gd name="connsiteY51" fmla="*/ 2679825 h 3331675"/>
              <a:gd name="connsiteX52" fmla="*/ 1204546 w 7147871"/>
              <a:gd name="connsiteY52" fmla="*/ 2697932 h 3331675"/>
              <a:gd name="connsiteX53" fmla="*/ 1240760 w 7147871"/>
              <a:gd name="connsiteY53" fmla="*/ 2706986 h 3331675"/>
              <a:gd name="connsiteX54" fmla="*/ 1276974 w 7147871"/>
              <a:gd name="connsiteY54" fmla="*/ 2716039 h 3331675"/>
              <a:gd name="connsiteX55" fmla="*/ 1331295 w 7147871"/>
              <a:gd name="connsiteY55" fmla="*/ 2734146 h 3331675"/>
              <a:gd name="connsiteX56" fmla="*/ 1403722 w 7147871"/>
              <a:gd name="connsiteY56" fmla="*/ 2752253 h 3331675"/>
              <a:gd name="connsiteX57" fmla="*/ 1439936 w 7147871"/>
              <a:gd name="connsiteY57" fmla="*/ 2770360 h 3331675"/>
              <a:gd name="connsiteX58" fmla="*/ 1512364 w 7147871"/>
              <a:gd name="connsiteY58" fmla="*/ 2788467 h 3331675"/>
              <a:gd name="connsiteX59" fmla="*/ 1602899 w 7147871"/>
              <a:gd name="connsiteY59" fmla="*/ 2806574 h 3331675"/>
              <a:gd name="connsiteX60" fmla="*/ 1639112 w 7147871"/>
              <a:gd name="connsiteY60" fmla="*/ 2815627 h 3331675"/>
              <a:gd name="connsiteX61" fmla="*/ 1720594 w 7147871"/>
              <a:gd name="connsiteY61" fmla="*/ 2842788 h 3331675"/>
              <a:gd name="connsiteX62" fmla="*/ 1793021 w 7147871"/>
              <a:gd name="connsiteY62" fmla="*/ 2860895 h 3331675"/>
              <a:gd name="connsiteX63" fmla="*/ 1820182 w 7147871"/>
              <a:gd name="connsiteY63" fmla="*/ 2879002 h 3331675"/>
              <a:gd name="connsiteX64" fmla="*/ 1865449 w 7147871"/>
              <a:gd name="connsiteY64" fmla="*/ 2888055 h 3331675"/>
              <a:gd name="connsiteX65" fmla="*/ 1892609 w 7147871"/>
              <a:gd name="connsiteY65" fmla="*/ 2897109 h 3331675"/>
              <a:gd name="connsiteX66" fmla="*/ 1965037 w 7147871"/>
              <a:gd name="connsiteY66" fmla="*/ 2915215 h 3331675"/>
              <a:gd name="connsiteX67" fmla="*/ 2001251 w 7147871"/>
              <a:gd name="connsiteY67" fmla="*/ 2924269 h 3331675"/>
              <a:gd name="connsiteX68" fmla="*/ 2046518 w 7147871"/>
              <a:gd name="connsiteY68" fmla="*/ 2942376 h 3331675"/>
              <a:gd name="connsiteX69" fmla="*/ 2137053 w 7147871"/>
              <a:gd name="connsiteY69" fmla="*/ 2960483 h 3331675"/>
              <a:gd name="connsiteX70" fmla="*/ 2218534 w 7147871"/>
              <a:gd name="connsiteY70" fmla="*/ 2987643 h 3331675"/>
              <a:gd name="connsiteX71" fmla="*/ 2290962 w 7147871"/>
              <a:gd name="connsiteY71" fmla="*/ 3005750 h 3331675"/>
              <a:gd name="connsiteX72" fmla="*/ 2327176 w 7147871"/>
              <a:gd name="connsiteY72" fmla="*/ 3023857 h 3331675"/>
              <a:gd name="connsiteX73" fmla="*/ 2481085 w 7147871"/>
              <a:gd name="connsiteY73" fmla="*/ 3041964 h 3331675"/>
              <a:gd name="connsiteX74" fmla="*/ 2571619 w 7147871"/>
              <a:gd name="connsiteY74" fmla="*/ 3069124 h 3331675"/>
              <a:gd name="connsiteX75" fmla="*/ 2625940 w 7147871"/>
              <a:gd name="connsiteY75" fmla="*/ 3087231 h 3331675"/>
              <a:gd name="connsiteX76" fmla="*/ 2662154 w 7147871"/>
              <a:gd name="connsiteY76" fmla="*/ 3096285 h 3331675"/>
              <a:gd name="connsiteX77" fmla="*/ 2689314 w 7147871"/>
              <a:gd name="connsiteY77" fmla="*/ 3105338 h 3331675"/>
              <a:gd name="connsiteX78" fmla="*/ 2807009 w 7147871"/>
              <a:gd name="connsiteY78" fmla="*/ 3132499 h 3331675"/>
              <a:gd name="connsiteX79" fmla="*/ 2834170 w 7147871"/>
              <a:gd name="connsiteY79" fmla="*/ 3150606 h 3331675"/>
              <a:gd name="connsiteX80" fmla="*/ 2933758 w 7147871"/>
              <a:gd name="connsiteY80" fmla="*/ 3177766 h 3331675"/>
              <a:gd name="connsiteX81" fmla="*/ 2988079 w 7147871"/>
              <a:gd name="connsiteY81" fmla="*/ 3186819 h 3331675"/>
              <a:gd name="connsiteX82" fmla="*/ 3051453 w 7147871"/>
              <a:gd name="connsiteY82" fmla="*/ 3204926 h 3331675"/>
              <a:gd name="connsiteX83" fmla="*/ 3078613 w 7147871"/>
              <a:gd name="connsiteY83" fmla="*/ 3213980 h 3331675"/>
              <a:gd name="connsiteX84" fmla="*/ 3114827 w 7147871"/>
              <a:gd name="connsiteY84" fmla="*/ 3223033 h 3331675"/>
              <a:gd name="connsiteX85" fmla="*/ 3141988 w 7147871"/>
              <a:gd name="connsiteY85" fmla="*/ 3232087 h 3331675"/>
              <a:gd name="connsiteX86" fmla="*/ 3223469 w 7147871"/>
              <a:gd name="connsiteY86" fmla="*/ 3250194 h 3331675"/>
              <a:gd name="connsiteX87" fmla="*/ 3341164 w 7147871"/>
              <a:gd name="connsiteY87" fmla="*/ 3277354 h 3331675"/>
              <a:gd name="connsiteX88" fmla="*/ 3476966 w 7147871"/>
              <a:gd name="connsiteY88" fmla="*/ 3295461 h 3331675"/>
              <a:gd name="connsiteX89" fmla="*/ 3567501 w 7147871"/>
              <a:gd name="connsiteY89" fmla="*/ 3304514 h 3331675"/>
              <a:gd name="connsiteX90" fmla="*/ 3639928 w 7147871"/>
              <a:gd name="connsiteY90" fmla="*/ 3313568 h 3331675"/>
              <a:gd name="connsiteX91" fmla="*/ 4554328 w 7147871"/>
              <a:gd name="connsiteY91" fmla="*/ 3322621 h 3331675"/>
              <a:gd name="connsiteX92" fmla="*/ 5975722 w 7147871"/>
              <a:gd name="connsiteY92" fmla="*/ 3331675 h 3331675"/>
              <a:gd name="connsiteX93" fmla="*/ 6292594 w 7147871"/>
              <a:gd name="connsiteY93" fmla="*/ 3322621 h 3331675"/>
              <a:gd name="connsiteX94" fmla="*/ 6446502 w 7147871"/>
              <a:gd name="connsiteY94" fmla="*/ 3313568 h 3331675"/>
              <a:gd name="connsiteX95" fmla="*/ 6700000 w 7147871"/>
              <a:gd name="connsiteY95" fmla="*/ 3304514 h 3331675"/>
              <a:gd name="connsiteX96" fmla="*/ 6958023 w 7147871"/>
              <a:gd name="connsiteY96" fmla="*/ 3213980 h 3331675"/>
              <a:gd name="connsiteX97" fmla="*/ 7089299 w 7147871"/>
              <a:gd name="connsiteY97" fmla="*/ 3023857 h 3331675"/>
              <a:gd name="connsiteX98" fmla="*/ 7107405 w 7147871"/>
              <a:gd name="connsiteY98" fmla="*/ 2915215 h 3331675"/>
              <a:gd name="connsiteX99" fmla="*/ 7125512 w 7147871"/>
              <a:gd name="connsiteY99" fmla="*/ 2815627 h 3331675"/>
              <a:gd name="connsiteX100" fmla="*/ 7134566 w 7147871"/>
              <a:gd name="connsiteY100" fmla="*/ 2480649 h 3331675"/>
              <a:gd name="connsiteX101" fmla="*/ 7147252 w 7147871"/>
              <a:gd name="connsiteY101" fmla="*/ 1330520 h 3331675"/>
              <a:gd name="connsiteX102" fmla="*/ 7113337 w 7147871"/>
              <a:gd name="connsiteY102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706605 w 7147871"/>
              <a:gd name="connsiteY41" fmla="*/ 2507810 h 3331675"/>
              <a:gd name="connsiteX42" fmla="*/ 733766 w 7147871"/>
              <a:gd name="connsiteY42" fmla="*/ 2525916 h 3331675"/>
              <a:gd name="connsiteX43" fmla="*/ 788087 w 7147871"/>
              <a:gd name="connsiteY43" fmla="*/ 2544023 h 3331675"/>
              <a:gd name="connsiteX44" fmla="*/ 815247 w 7147871"/>
              <a:gd name="connsiteY44" fmla="*/ 2562130 h 3331675"/>
              <a:gd name="connsiteX45" fmla="*/ 842407 w 7147871"/>
              <a:gd name="connsiteY45" fmla="*/ 2589291 h 3331675"/>
              <a:gd name="connsiteX46" fmla="*/ 932942 w 7147871"/>
              <a:gd name="connsiteY46" fmla="*/ 2616451 h 3331675"/>
              <a:gd name="connsiteX47" fmla="*/ 960102 w 7147871"/>
              <a:gd name="connsiteY47" fmla="*/ 2625505 h 3331675"/>
              <a:gd name="connsiteX48" fmla="*/ 1041584 w 7147871"/>
              <a:gd name="connsiteY48" fmla="*/ 2643612 h 3331675"/>
              <a:gd name="connsiteX49" fmla="*/ 1104958 w 7147871"/>
              <a:gd name="connsiteY49" fmla="*/ 2670772 h 3331675"/>
              <a:gd name="connsiteX50" fmla="*/ 1132118 w 7147871"/>
              <a:gd name="connsiteY50" fmla="*/ 2679825 h 3331675"/>
              <a:gd name="connsiteX51" fmla="*/ 1204546 w 7147871"/>
              <a:gd name="connsiteY51" fmla="*/ 2697932 h 3331675"/>
              <a:gd name="connsiteX52" fmla="*/ 1240760 w 7147871"/>
              <a:gd name="connsiteY52" fmla="*/ 2706986 h 3331675"/>
              <a:gd name="connsiteX53" fmla="*/ 1276974 w 7147871"/>
              <a:gd name="connsiteY53" fmla="*/ 2716039 h 3331675"/>
              <a:gd name="connsiteX54" fmla="*/ 1331295 w 7147871"/>
              <a:gd name="connsiteY54" fmla="*/ 2734146 h 3331675"/>
              <a:gd name="connsiteX55" fmla="*/ 1403722 w 7147871"/>
              <a:gd name="connsiteY55" fmla="*/ 2752253 h 3331675"/>
              <a:gd name="connsiteX56" fmla="*/ 1439936 w 7147871"/>
              <a:gd name="connsiteY56" fmla="*/ 2770360 h 3331675"/>
              <a:gd name="connsiteX57" fmla="*/ 1512364 w 7147871"/>
              <a:gd name="connsiteY57" fmla="*/ 2788467 h 3331675"/>
              <a:gd name="connsiteX58" fmla="*/ 1602899 w 7147871"/>
              <a:gd name="connsiteY58" fmla="*/ 2806574 h 3331675"/>
              <a:gd name="connsiteX59" fmla="*/ 1639112 w 7147871"/>
              <a:gd name="connsiteY59" fmla="*/ 2815627 h 3331675"/>
              <a:gd name="connsiteX60" fmla="*/ 1720594 w 7147871"/>
              <a:gd name="connsiteY60" fmla="*/ 2842788 h 3331675"/>
              <a:gd name="connsiteX61" fmla="*/ 1793021 w 7147871"/>
              <a:gd name="connsiteY61" fmla="*/ 2860895 h 3331675"/>
              <a:gd name="connsiteX62" fmla="*/ 1820182 w 7147871"/>
              <a:gd name="connsiteY62" fmla="*/ 2879002 h 3331675"/>
              <a:gd name="connsiteX63" fmla="*/ 1865449 w 7147871"/>
              <a:gd name="connsiteY63" fmla="*/ 2888055 h 3331675"/>
              <a:gd name="connsiteX64" fmla="*/ 1892609 w 7147871"/>
              <a:gd name="connsiteY64" fmla="*/ 2897109 h 3331675"/>
              <a:gd name="connsiteX65" fmla="*/ 1965037 w 7147871"/>
              <a:gd name="connsiteY65" fmla="*/ 2915215 h 3331675"/>
              <a:gd name="connsiteX66" fmla="*/ 2001251 w 7147871"/>
              <a:gd name="connsiteY66" fmla="*/ 2924269 h 3331675"/>
              <a:gd name="connsiteX67" fmla="*/ 2046518 w 7147871"/>
              <a:gd name="connsiteY67" fmla="*/ 2942376 h 3331675"/>
              <a:gd name="connsiteX68" fmla="*/ 2137053 w 7147871"/>
              <a:gd name="connsiteY68" fmla="*/ 2960483 h 3331675"/>
              <a:gd name="connsiteX69" fmla="*/ 2218534 w 7147871"/>
              <a:gd name="connsiteY69" fmla="*/ 2987643 h 3331675"/>
              <a:gd name="connsiteX70" fmla="*/ 2290962 w 7147871"/>
              <a:gd name="connsiteY70" fmla="*/ 3005750 h 3331675"/>
              <a:gd name="connsiteX71" fmla="*/ 2327176 w 7147871"/>
              <a:gd name="connsiteY71" fmla="*/ 3023857 h 3331675"/>
              <a:gd name="connsiteX72" fmla="*/ 2481085 w 7147871"/>
              <a:gd name="connsiteY72" fmla="*/ 3041964 h 3331675"/>
              <a:gd name="connsiteX73" fmla="*/ 2571619 w 7147871"/>
              <a:gd name="connsiteY73" fmla="*/ 3069124 h 3331675"/>
              <a:gd name="connsiteX74" fmla="*/ 2625940 w 7147871"/>
              <a:gd name="connsiteY74" fmla="*/ 3087231 h 3331675"/>
              <a:gd name="connsiteX75" fmla="*/ 2662154 w 7147871"/>
              <a:gd name="connsiteY75" fmla="*/ 3096285 h 3331675"/>
              <a:gd name="connsiteX76" fmla="*/ 2689314 w 7147871"/>
              <a:gd name="connsiteY76" fmla="*/ 3105338 h 3331675"/>
              <a:gd name="connsiteX77" fmla="*/ 2807009 w 7147871"/>
              <a:gd name="connsiteY77" fmla="*/ 3132499 h 3331675"/>
              <a:gd name="connsiteX78" fmla="*/ 2834170 w 7147871"/>
              <a:gd name="connsiteY78" fmla="*/ 3150606 h 3331675"/>
              <a:gd name="connsiteX79" fmla="*/ 2933758 w 7147871"/>
              <a:gd name="connsiteY79" fmla="*/ 3177766 h 3331675"/>
              <a:gd name="connsiteX80" fmla="*/ 2988079 w 7147871"/>
              <a:gd name="connsiteY80" fmla="*/ 3186819 h 3331675"/>
              <a:gd name="connsiteX81" fmla="*/ 3051453 w 7147871"/>
              <a:gd name="connsiteY81" fmla="*/ 3204926 h 3331675"/>
              <a:gd name="connsiteX82" fmla="*/ 3078613 w 7147871"/>
              <a:gd name="connsiteY82" fmla="*/ 3213980 h 3331675"/>
              <a:gd name="connsiteX83" fmla="*/ 3114827 w 7147871"/>
              <a:gd name="connsiteY83" fmla="*/ 3223033 h 3331675"/>
              <a:gd name="connsiteX84" fmla="*/ 3141988 w 7147871"/>
              <a:gd name="connsiteY84" fmla="*/ 3232087 h 3331675"/>
              <a:gd name="connsiteX85" fmla="*/ 3223469 w 7147871"/>
              <a:gd name="connsiteY85" fmla="*/ 3250194 h 3331675"/>
              <a:gd name="connsiteX86" fmla="*/ 3341164 w 7147871"/>
              <a:gd name="connsiteY86" fmla="*/ 3277354 h 3331675"/>
              <a:gd name="connsiteX87" fmla="*/ 3476966 w 7147871"/>
              <a:gd name="connsiteY87" fmla="*/ 3295461 h 3331675"/>
              <a:gd name="connsiteX88" fmla="*/ 3567501 w 7147871"/>
              <a:gd name="connsiteY88" fmla="*/ 3304514 h 3331675"/>
              <a:gd name="connsiteX89" fmla="*/ 3639928 w 7147871"/>
              <a:gd name="connsiteY89" fmla="*/ 3313568 h 3331675"/>
              <a:gd name="connsiteX90" fmla="*/ 4554328 w 7147871"/>
              <a:gd name="connsiteY90" fmla="*/ 3322621 h 3331675"/>
              <a:gd name="connsiteX91" fmla="*/ 5975722 w 7147871"/>
              <a:gd name="connsiteY91" fmla="*/ 3331675 h 3331675"/>
              <a:gd name="connsiteX92" fmla="*/ 6292594 w 7147871"/>
              <a:gd name="connsiteY92" fmla="*/ 3322621 h 3331675"/>
              <a:gd name="connsiteX93" fmla="*/ 6446502 w 7147871"/>
              <a:gd name="connsiteY93" fmla="*/ 3313568 h 3331675"/>
              <a:gd name="connsiteX94" fmla="*/ 6700000 w 7147871"/>
              <a:gd name="connsiteY94" fmla="*/ 3304514 h 3331675"/>
              <a:gd name="connsiteX95" fmla="*/ 6958023 w 7147871"/>
              <a:gd name="connsiteY95" fmla="*/ 3213980 h 3331675"/>
              <a:gd name="connsiteX96" fmla="*/ 7089299 w 7147871"/>
              <a:gd name="connsiteY96" fmla="*/ 3023857 h 3331675"/>
              <a:gd name="connsiteX97" fmla="*/ 7107405 w 7147871"/>
              <a:gd name="connsiteY97" fmla="*/ 2915215 h 3331675"/>
              <a:gd name="connsiteX98" fmla="*/ 7125512 w 7147871"/>
              <a:gd name="connsiteY98" fmla="*/ 2815627 h 3331675"/>
              <a:gd name="connsiteX99" fmla="*/ 7134566 w 7147871"/>
              <a:gd name="connsiteY99" fmla="*/ 2480649 h 3331675"/>
              <a:gd name="connsiteX100" fmla="*/ 7147252 w 7147871"/>
              <a:gd name="connsiteY100" fmla="*/ 1330520 h 3331675"/>
              <a:gd name="connsiteX101" fmla="*/ 7113337 w 7147871"/>
              <a:gd name="connsiteY101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733766 w 7147871"/>
              <a:gd name="connsiteY41" fmla="*/ 2525916 h 3331675"/>
              <a:gd name="connsiteX42" fmla="*/ 788087 w 7147871"/>
              <a:gd name="connsiteY42" fmla="*/ 2544023 h 3331675"/>
              <a:gd name="connsiteX43" fmla="*/ 815247 w 7147871"/>
              <a:gd name="connsiteY43" fmla="*/ 2562130 h 3331675"/>
              <a:gd name="connsiteX44" fmla="*/ 842407 w 7147871"/>
              <a:gd name="connsiteY44" fmla="*/ 2589291 h 3331675"/>
              <a:gd name="connsiteX45" fmla="*/ 932942 w 7147871"/>
              <a:gd name="connsiteY45" fmla="*/ 2616451 h 3331675"/>
              <a:gd name="connsiteX46" fmla="*/ 960102 w 7147871"/>
              <a:gd name="connsiteY46" fmla="*/ 2625505 h 3331675"/>
              <a:gd name="connsiteX47" fmla="*/ 1041584 w 7147871"/>
              <a:gd name="connsiteY47" fmla="*/ 2643612 h 3331675"/>
              <a:gd name="connsiteX48" fmla="*/ 1104958 w 7147871"/>
              <a:gd name="connsiteY48" fmla="*/ 2670772 h 3331675"/>
              <a:gd name="connsiteX49" fmla="*/ 1132118 w 7147871"/>
              <a:gd name="connsiteY49" fmla="*/ 2679825 h 3331675"/>
              <a:gd name="connsiteX50" fmla="*/ 1204546 w 7147871"/>
              <a:gd name="connsiteY50" fmla="*/ 2697932 h 3331675"/>
              <a:gd name="connsiteX51" fmla="*/ 1240760 w 7147871"/>
              <a:gd name="connsiteY51" fmla="*/ 2706986 h 3331675"/>
              <a:gd name="connsiteX52" fmla="*/ 1276974 w 7147871"/>
              <a:gd name="connsiteY52" fmla="*/ 2716039 h 3331675"/>
              <a:gd name="connsiteX53" fmla="*/ 1331295 w 7147871"/>
              <a:gd name="connsiteY53" fmla="*/ 2734146 h 3331675"/>
              <a:gd name="connsiteX54" fmla="*/ 1403722 w 7147871"/>
              <a:gd name="connsiteY54" fmla="*/ 2752253 h 3331675"/>
              <a:gd name="connsiteX55" fmla="*/ 1439936 w 7147871"/>
              <a:gd name="connsiteY55" fmla="*/ 2770360 h 3331675"/>
              <a:gd name="connsiteX56" fmla="*/ 1512364 w 7147871"/>
              <a:gd name="connsiteY56" fmla="*/ 2788467 h 3331675"/>
              <a:gd name="connsiteX57" fmla="*/ 1602899 w 7147871"/>
              <a:gd name="connsiteY57" fmla="*/ 2806574 h 3331675"/>
              <a:gd name="connsiteX58" fmla="*/ 1639112 w 7147871"/>
              <a:gd name="connsiteY58" fmla="*/ 2815627 h 3331675"/>
              <a:gd name="connsiteX59" fmla="*/ 1720594 w 7147871"/>
              <a:gd name="connsiteY59" fmla="*/ 2842788 h 3331675"/>
              <a:gd name="connsiteX60" fmla="*/ 1793021 w 7147871"/>
              <a:gd name="connsiteY60" fmla="*/ 2860895 h 3331675"/>
              <a:gd name="connsiteX61" fmla="*/ 1820182 w 7147871"/>
              <a:gd name="connsiteY61" fmla="*/ 2879002 h 3331675"/>
              <a:gd name="connsiteX62" fmla="*/ 1865449 w 7147871"/>
              <a:gd name="connsiteY62" fmla="*/ 2888055 h 3331675"/>
              <a:gd name="connsiteX63" fmla="*/ 1892609 w 7147871"/>
              <a:gd name="connsiteY63" fmla="*/ 2897109 h 3331675"/>
              <a:gd name="connsiteX64" fmla="*/ 1965037 w 7147871"/>
              <a:gd name="connsiteY64" fmla="*/ 2915215 h 3331675"/>
              <a:gd name="connsiteX65" fmla="*/ 2001251 w 7147871"/>
              <a:gd name="connsiteY65" fmla="*/ 2924269 h 3331675"/>
              <a:gd name="connsiteX66" fmla="*/ 2046518 w 7147871"/>
              <a:gd name="connsiteY66" fmla="*/ 2942376 h 3331675"/>
              <a:gd name="connsiteX67" fmla="*/ 2137053 w 7147871"/>
              <a:gd name="connsiteY67" fmla="*/ 2960483 h 3331675"/>
              <a:gd name="connsiteX68" fmla="*/ 2218534 w 7147871"/>
              <a:gd name="connsiteY68" fmla="*/ 2987643 h 3331675"/>
              <a:gd name="connsiteX69" fmla="*/ 2290962 w 7147871"/>
              <a:gd name="connsiteY69" fmla="*/ 3005750 h 3331675"/>
              <a:gd name="connsiteX70" fmla="*/ 2327176 w 7147871"/>
              <a:gd name="connsiteY70" fmla="*/ 3023857 h 3331675"/>
              <a:gd name="connsiteX71" fmla="*/ 2481085 w 7147871"/>
              <a:gd name="connsiteY71" fmla="*/ 3041964 h 3331675"/>
              <a:gd name="connsiteX72" fmla="*/ 2571619 w 7147871"/>
              <a:gd name="connsiteY72" fmla="*/ 3069124 h 3331675"/>
              <a:gd name="connsiteX73" fmla="*/ 2625940 w 7147871"/>
              <a:gd name="connsiteY73" fmla="*/ 3087231 h 3331675"/>
              <a:gd name="connsiteX74" fmla="*/ 2662154 w 7147871"/>
              <a:gd name="connsiteY74" fmla="*/ 3096285 h 3331675"/>
              <a:gd name="connsiteX75" fmla="*/ 2689314 w 7147871"/>
              <a:gd name="connsiteY75" fmla="*/ 3105338 h 3331675"/>
              <a:gd name="connsiteX76" fmla="*/ 2807009 w 7147871"/>
              <a:gd name="connsiteY76" fmla="*/ 3132499 h 3331675"/>
              <a:gd name="connsiteX77" fmla="*/ 2834170 w 7147871"/>
              <a:gd name="connsiteY77" fmla="*/ 3150606 h 3331675"/>
              <a:gd name="connsiteX78" fmla="*/ 2933758 w 7147871"/>
              <a:gd name="connsiteY78" fmla="*/ 3177766 h 3331675"/>
              <a:gd name="connsiteX79" fmla="*/ 2988079 w 7147871"/>
              <a:gd name="connsiteY79" fmla="*/ 3186819 h 3331675"/>
              <a:gd name="connsiteX80" fmla="*/ 3051453 w 7147871"/>
              <a:gd name="connsiteY80" fmla="*/ 3204926 h 3331675"/>
              <a:gd name="connsiteX81" fmla="*/ 3078613 w 7147871"/>
              <a:gd name="connsiteY81" fmla="*/ 3213980 h 3331675"/>
              <a:gd name="connsiteX82" fmla="*/ 3114827 w 7147871"/>
              <a:gd name="connsiteY82" fmla="*/ 3223033 h 3331675"/>
              <a:gd name="connsiteX83" fmla="*/ 3141988 w 7147871"/>
              <a:gd name="connsiteY83" fmla="*/ 3232087 h 3331675"/>
              <a:gd name="connsiteX84" fmla="*/ 3223469 w 7147871"/>
              <a:gd name="connsiteY84" fmla="*/ 3250194 h 3331675"/>
              <a:gd name="connsiteX85" fmla="*/ 3341164 w 7147871"/>
              <a:gd name="connsiteY85" fmla="*/ 3277354 h 3331675"/>
              <a:gd name="connsiteX86" fmla="*/ 3476966 w 7147871"/>
              <a:gd name="connsiteY86" fmla="*/ 3295461 h 3331675"/>
              <a:gd name="connsiteX87" fmla="*/ 3567501 w 7147871"/>
              <a:gd name="connsiteY87" fmla="*/ 3304514 h 3331675"/>
              <a:gd name="connsiteX88" fmla="*/ 3639928 w 7147871"/>
              <a:gd name="connsiteY88" fmla="*/ 3313568 h 3331675"/>
              <a:gd name="connsiteX89" fmla="*/ 4554328 w 7147871"/>
              <a:gd name="connsiteY89" fmla="*/ 3322621 h 3331675"/>
              <a:gd name="connsiteX90" fmla="*/ 5975722 w 7147871"/>
              <a:gd name="connsiteY90" fmla="*/ 3331675 h 3331675"/>
              <a:gd name="connsiteX91" fmla="*/ 6292594 w 7147871"/>
              <a:gd name="connsiteY91" fmla="*/ 3322621 h 3331675"/>
              <a:gd name="connsiteX92" fmla="*/ 6446502 w 7147871"/>
              <a:gd name="connsiteY92" fmla="*/ 3313568 h 3331675"/>
              <a:gd name="connsiteX93" fmla="*/ 6700000 w 7147871"/>
              <a:gd name="connsiteY93" fmla="*/ 3304514 h 3331675"/>
              <a:gd name="connsiteX94" fmla="*/ 6958023 w 7147871"/>
              <a:gd name="connsiteY94" fmla="*/ 3213980 h 3331675"/>
              <a:gd name="connsiteX95" fmla="*/ 7089299 w 7147871"/>
              <a:gd name="connsiteY95" fmla="*/ 3023857 h 3331675"/>
              <a:gd name="connsiteX96" fmla="*/ 7107405 w 7147871"/>
              <a:gd name="connsiteY96" fmla="*/ 2915215 h 3331675"/>
              <a:gd name="connsiteX97" fmla="*/ 7125512 w 7147871"/>
              <a:gd name="connsiteY97" fmla="*/ 2815627 h 3331675"/>
              <a:gd name="connsiteX98" fmla="*/ 7134566 w 7147871"/>
              <a:gd name="connsiteY98" fmla="*/ 2480649 h 3331675"/>
              <a:gd name="connsiteX99" fmla="*/ 7147252 w 7147871"/>
              <a:gd name="connsiteY99" fmla="*/ 1330520 h 3331675"/>
              <a:gd name="connsiteX100" fmla="*/ 7113337 w 7147871"/>
              <a:gd name="connsiteY10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788087 w 7147871"/>
              <a:gd name="connsiteY41" fmla="*/ 2544023 h 3331675"/>
              <a:gd name="connsiteX42" fmla="*/ 815247 w 7147871"/>
              <a:gd name="connsiteY42" fmla="*/ 2562130 h 3331675"/>
              <a:gd name="connsiteX43" fmla="*/ 842407 w 7147871"/>
              <a:gd name="connsiteY43" fmla="*/ 2589291 h 3331675"/>
              <a:gd name="connsiteX44" fmla="*/ 932942 w 7147871"/>
              <a:gd name="connsiteY44" fmla="*/ 2616451 h 3331675"/>
              <a:gd name="connsiteX45" fmla="*/ 960102 w 7147871"/>
              <a:gd name="connsiteY45" fmla="*/ 2625505 h 3331675"/>
              <a:gd name="connsiteX46" fmla="*/ 1041584 w 7147871"/>
              <a:gd name="connsiteY46" fmla="*/ 2643612 h 3331675"/>
              <a:gd name="connsiteX47" fmla="*/ 1104958 w 7147871"/>
              <a:gd name="connsiteY47" fmla="*/ 2670772 h 3331675"/>
              <a:gd name="connsiteX48" fmla="*/ 1132118 w 7147871"/>
              <a:gd name="connsiteY48" fmla="*/ 2679825 h 3331675"/>
              <a:gd name="connsiteX49" fmla="*/ 1204546 w 7147871"/>
              <a:gd name="connsiteY49" fmla="*/ 2697932 h 3331675"/>
              <a:gd name="connsiteX50" fmla="*/ 1240760 w 7147871"/>
              <a:gd name="connsiteY50" fmla="*/ 2706986 h 3331675"/>
              <a:gd name="connsiteX51" fmla="*/ 1276974 w 7147871"/>
              <a:gd name="connsiteY51" fmla="*/ 2716039 h 3331675"/>
              <a:gd name="connsiteX52" fmla="*/ 1331295 w 7147871"/>
              <a:gd name="connsiteY52" fmla="*/ 2734146 h 3331675"/>
              <a:gd name="connsiteX53" fmla="*/ 1403722 w 7147871"/>
              <a:gd name="connsiteY53" fmla="*/ 2752253 h 3331675"/>
              <a:gd name="connsiteX54" fmla="*/ 1439936 w 7147871"/>
              <a:gd name="connsiteY54" fmla="*/ 2770360 h 3331675"/>
              <a:gd name="connsiteX55" fmla="*/ 1512364 w 7147871"/>
              <a:gd name="connsiteY55" fmla="*/ 2788467 h 3331675"/>
              <a:gd name="connsiteX56" fmla="*/ 1602899 w 7147871"/>
              <a:gd name="connsiteY56" fmla="*/ 2806574 h 3331675"/>
              <a:gd name="connsiteX57" fmla="*/ 1639112 w 7147871"/>
              <a:gd name="connsiteY57" fmla="*/ 2815627 h 3331675"/>
              <a:gd name="connsiteX58" fmla="*/ 1720594 w 7147871"/>
              <a:gd name="connsiteY58" fmla="*/ 2842788 h 3331675"/>
              <a:gd name="connsiteX59" fmla="*/ 1793021 w 7147871"/>
              <a:gd name="connsiteY59" fmla="*/ 2860895 h 3331675"/>
              <a:gd name="connsiteX60" fmla="*/ 1820182 w 7147871"/>
              <a:gd name="connsiteY60" fmla="*/ 2879002 h 3331675"/>
              <a:gd name="connsiteX61" fmla="*/ 1865449 w 7147871"/>
              <a:gd name="connsiteY61" fmla="*/ 2888055 h 3331675"/>
              <a:gd name="connsiteX62" fmla="*/ 1892609 w 7147871"/>
              <a:gd name="connsiteY62" fmla="*/ 2897109 h 3331675"/>
              <a:gd name="connsiteX63" fmla="*/ 1965037 w 7147871"/>
              <a:gd name="connsiteY63" fmla="*/ 2915215 h 3331675"/>
              <a:gd name="connsiteX64" fmla="*/ 2001251 w 7147871"/>
              <a:gd name="connsiteY64" fmla="*/ 2924269 h 3331675"/>
              <a:gd name="connsiteX65" fmla="*/ 2046518 w 7147871"/>
              <a:gd name="connsiteY65" fmla="*/ 2942376 h 3331675"/>
              <a:gd name="connsiteX66" fmla="*/ 2137053 w 7147871"/>
              <a:gd name="connsiteY66" fmla="*/ 2960483 h 3331675"/>
              <a:gd name="connsiteX67" fmla="*/ 2218534 w 7147871"/>
              <a:gd name="connsiteY67" fmla="*/ 2987643 h 3331675"/>
              <a:gd name="connsiteX68" fmla="*/ 2290962 w 7147871"/>
              <a:gd name="connsiteY68" fmla="*/ 3005750 h 3331675"/>
              <a:gd name="connsiteX69" fmla="*/ 2327176 w 7147871"/>
              <a:gd name="connsiteY69" fmla="*/ 3023857 h 3331675"/>
              <a:gd name="connsiteX70" fmla="*/ 2481085 w 7147871"/>
              <a:gd name="connsiteY70" fmla="*/ 3041964 h 3331675"/>
              <a:gd name="connsiteX71" fmla="*/ 2571619 w 7147871"/>
              <a:gd name="connsiteY71" fmla="*/ 3069124 h 3331675"/>
              <a:gd name="connsiteX72" fmla="*/ 2625940 w 7147871"/>
              <a:gd name="connsiteY72" fmla="*/ 3087231 h 3331675"/>
              <a:gd name="connsiteX73" fmla="*/ 2662154 w 7147871"/>
              <a:gd name="connsiteY73" fmla="*/ 3096285 h 3331675"/>
              <a:gd name="connsiteX74" fmla="*/ 2689314 w 7147871"/>
              <a:gd name="connsiteY74" fmla="*/ 3105338 h 3331675"/>
              <a:gd name="connsiteX75" fmla="*/ 2807009 w 7147871"/>
              <a:gd name="connsiteY75" fmla="*/ 3132499 h 3331675"/>
              <a:gd name="connsiteX76" fmla="*/ 2834170 w 7147871"/>
              <a:gd name="connsiteY76" fmla="*/ 3150606 h 3331675"/>
              <a:gd name="connsiteX77" fmla="*/ 2933758 w 7147871"/>
              <a:gd name="connsiteY77" fmla="*/ 3177766 h 3331675"/>
              <a:gd name="connsiteX78" fmla="*/ 2988079 w 7147871"/>
              <a:gd name="connsiteY78" fmla="*/ 3186819 h 3331675"/>
              <a:gd name="connsiteX79" fmla="*/ 3051453 w 7147871"/>
              <a:gd name="connsiteY79" fmla="*/ 3204926 h 3331675"/>
              <a:gd name="connsiteX80" fmla="*/ 3078613 w 7147871"/>
              <a:gd name="connsiteY80" fmla="*/ 3213980 h 3331675"/>
              <a:gd name="connsiteX81" fmla="*/ 3114827 w 7147871"/>
              <a:gd name="connsiteY81" fmla="*/ 3223033 h 3331675"/>
              <a:gd name="connsiteX82" fmla="*/ 3141988 w 7147871"/>
              <a:gd name="connsiteY82" fmla="*/ 3232087 h 3331675"/>
              <a:gd name="connsiteX83" fmla="*/ 3223469 w 7147871"/>
              <a:gd name="connsiteY83" fmla="*/ 3250194 h 3331675"/>
              <a:gd name="connsiteX84" fmla="*/ 3341164 w 7147871"/>
              <a:gd name="connsiteY84" fmla="*/ 3277354 h 3331675"/>
              <a:gd name="connsiteX85" fmla="*/ 3476966 w 7147871"/>
              <a:gd name="connsiteY85" fmla="*/ 3295461 h 3331675"/>
              <a:gd name="connsiteX86" fmla="*/ 3567501 w 7147871"/>
              <a:gd name="connsiteY86" fmla="*/ 3304514 h 3331675"/>
              <a:gd name="connsiteX87" fmla="*/ 3639928 w 7147871"/>
              <a:gd name="connsiteY87" fmla="*/ 3313568 h 3331675"/>
              <a:gd name="connsiteX88" fmla="*/ 4554328 w 7147871"/>
              <a:gd name="connsiteY88" fmla="*/ 3322621 h 3331675"/>
              <a:gd name="connsiteX89" fmla="*/ 5975722 w 7147871"/>
              <a:gd name="connsiteY89" fmla="*/ 3331675 h 3331675"/>
              <a:gd name="connsiteX90" fmla="*/ 6292594 w 7147871"/>
              <a:gd name="connsiteY90" fmla="*/ 3322621 h 3331675"/>
              <a:gd name="connsiteX91" fmla="*/ 6446502 w 7147871"/>
              <a:gd name="connsiteY91" fmla="*/ 3313568 h 3331675"/>
              <a:gd name="connsiteX92" fmla="*/ 6700000 w 7147871"/>
              <a:gd name="connsiteY92" fmla="*/ 3304514 h 3331675"/>
              <a:gd name="connsiteX93" fmla="*/ 6958023 w 7147871"/>
              <a:gd name="connsiteY93" fmla="*/ 3213980 h 3331675"/>
              <a:gd name="connsiteX94" fmla="*/ 7089299 w 7147871"/>
              <a:gd name="connsiteY94" fmla="*/ 3023857 h 3331675"/>
              <a:gd name="connsiteX95" fmla="*/ 7107405 w 7147871"/>
              <a:gd name="connsiteY95" fmla="*/ 2915215 h 3331675"/>
              <a:gd name="connsiteX96" fmla="*/ 7125512 w 7147871"/>
              <a:gd name="connsiteY96" fmla="*/ 2815627 h 3331675"/>
              <a:gd name="connsiteX97" fmla="*/ 7134566 w 7147871"/>
              <a:gd name="connsiteY97" fmla="*/ 2480649 h 3331675"/>
              <a:gd name="connsiteX98" fmla="*/ 7147252 w 7147871"/>
              <a:gd name="connsiteY98" fmla="*/ 1330520 h 3331675"/>
              <a:gd name="connsiteX99" fmla="*/ 7113337 w 7147871"/>
              <a:gd name="connsiteY99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842407 w 7147871"/>
              <a:gd name="connsiteY42" fmla="*/ 2589291 h 3331675"/>
              <a:gd name="connsiteX43" fmla="*/ 932942 w 7147871"/>
              <a:gd name="connsiteY43" fmla="*/ 2616451 h 3331675"/>
              <a:gd name="connsiteX44" fmla="*/ 960102 w 7147871"/>
              <a:gd name="connsiteY44" fmla="*/ 2625505 h 3331675"/>
              <a:gd name="connsiteX45" fmla="*/ 1041584 w 7147871"/>
              <a:gd name="connsiteY45" fmla="*/ 2643612 h 3331675"/>
              <a:gd name="connsiteX46" fmla="*/ 1104958 w 7147871"/>
              <a:gd name="connsiteY46" fmla="*/ 2670772 h 3331675"/>
              <a:gd name="connsiteX47" fmla="*/ 1132118 w 7147871"/>
              <a:gd name="connsiteY47" fmla="*/ 2679825 h 3331675"/>
              <a:gd name="connsiteX48" fmla="*/ 1204546 w 7147871"/>
              <a:gd name="connsiteY48" fmla="*/ 2697932 h 3331675"/>
              <a:gd name="connsiteX49" fmla="*/ 1240760 w 7147871"/>
              <a:gd name="connsiteY49" fmla="*/ 2706986 h 3331675"/>
              <a:gd name="connsiteX50" fmla="*/ 1276974 w 7147871"/>
              <a:gd name="connsiteY50" fmla="*/ 2716039 h 3331675"/>
              <a:gd name="connsiteX51" fmla="*/ 1331295 w 7147871"/>
              <a:gd name="connsiteY51" fmla="*/ 2734146 h 3331675"/>
              <a:gd name="connsiteX52" fmla="*/ 1403722 w 7147871"/>
              <a:gd name="connsiteY52" fmla="*/ 2752253 h 3331675"/>
              <a:gd name="connsiteX53" fmla="*/ 1439936 w 7147871"/>
              <a:gd name="connsiteY53" fmla="*/ 2770360 h 3331675"/>
              <a:gd name="connsiteX54" fmla="*/ 1512364 w 7147871"/>
              <a:gd name="connsiteY54" fmla="*/ 2788467 h 3331675"/>
              <a:gd name="connsiteX55" fmla="*/ 1602899 w 7147871"/>
              <a:gd name="connsiteY55" fmla="*/ 2806574 h 3331675"/>
              <a:gd name="connsiteX56" fmla="*/ 1639112 w 7147871"/>
              <a:gd name="connsiteY56" fmla="*/ 2815627 h 3331675"/>
              <a:gd name="connsiteX57" fmla="*/ 1720594 w 7147871"/>
              <a:gd name="connsiteY57" fmla="*/ 2842788 h 3331675"/>
              <a:gd name="connsiteX58" fmla="*/ 1793021 w 7147871"/>
              <a:gd name="connsiteY58" fmla="*/ 2860895 h 3331675"/>
              <a:gd name="connsiteX59" fmla="*/ 1820182 w 7147871"/>
              <a:gd name="connsiteY59" fmla="*/ 2879002 h 3331675"/>
              <a:gd name="connsiteX60" fmla="*/ 1865449 w 7147871"/>
              <a:gd name="connsiteY60" fmla="*/ 2888055 h 3331675"/>
              <a:gd name="connsiteX61" fmla="*/ 1892609 w 7147871"/>
              <a:gd name="connsiteY61" fmla="*/ 2897109 h 3331675"/>
              <a:gd name="connsiteX62" fmla="*/ 1965037 w 7147871"/>
              <a:gd name="connsiteY62" fmla="*/ 2915215 h 3331675"/>
              <a:gd name="connsiteX63" fmla="*/ 2001251 w 7147871"/>
              <a:gd name="connsiteY63" fmla="*/ 2924269 h 3331675"/>
              <a:gd name="connsiteX64" fmla="*/ 2046518 w 7147871"/>
              <a:gd name="connsiteY64" fmla="*/ 2942376 h 3331675"/>
              <a:gd name="connsiteX65" fmla="*/ 2137053 w 7147871"/>
              <a:gd name="connsiteY65" fmla="*/ 2960483 h 3331675"/>
              <a:gd name="connsiteX66" fmla="*/ 2218534 w 7147871"/>
              <a:gd name="connsiteY66" fmla="*/ 2987643 h 3331675"/>
              <a:gd name="connsiteX67" fmla="*/ 2290962 w 7147871"/>
              <a:gd name="connsiteY67" fmla="*/ 3005750 h 3331675"/>
              <a:gd name="connsiteX68" fmla="*/ 2327176 w 7147871"/>
              <a:gd name="connsiteY68" fmla="*/ 3023857 h 3331675"/>
              <a:gd name="connsiteX69" fmla="*/ 2481085 w 7147871"/>
              <a:gd name="connsiteY69" fmla="*/ 3041964 h 3331675"/>
              <a:gd name="connsiteX70" fmla="*/ 2571619 w 7147871"/>
              <a:gd name="connsiteY70" fmla="*/ 3069124 h 3331675"/>
              <a:gd name="connsiteX71" fmla="*/ 2625940 w 7147871"/>
              <a:gd name="connsiteY71" fmla="*/ 3087231 h 3331675"/>
              <a:gd name="connsiteX72" fmla="*/ 2662154 w 7147871"/>
              <a:gd name="connsiteY72" fmla="*/ 3096285 h 3331675"/>
              <a:gd name="connsiteX73" fmla="*/ 2689314 w 7147871"/>
              <a:gd name="connsiteY73" fmla="*/ 3105338 h 3331675"/>
              <a:gd name="connsiteX74" fmla="*/ 2807009 w 7147871"/>
              <a:gd name="connsiteY74" fmla="*/ 3132499 h 3331675"/>
              <a:gd name="connsiteX75" fmla="*/ 2834170 w 7147871"/>
              <a:gd name="connsiteY75" fmla="*/ 3150606 h 3331675"/>
              <a:gd name="connsiteX76" fmla="*/ 2933758 w 7147871"/>
              <a:gd name="connsiteY76" fmla="*/ 3177766 h 3331675"/>
              <a:gd name="connsiteX77" fmla="*/ 2988079 w 7147871"/>
              <a:gd name="connsiteY77" fmla="*/ 3186819 h 3331675"/>
              <a:gd name="connsiteX78" fmla="*/ 3051453 w 7147871"/>
              <a:gd name="connsiteY78" fmla="*/ 3204926 h 3331675"/>
              <a:gd name="connsiteX79" fmla="*/ 3078613 w 7147871"/>
              <a:gd name="connsiteY79" fmla="*/ 3213980 h 3331675"/>
              <a:gd name="connsiteX80" fmla="*/ 3114827 w 7147871"/>
              <a:gd name="connsiteY80" fmla="*/ 3223033 h 3331675"/>
              <a:gd name="connsiteX81" fmla="*/ 3141988 w 7147871"/>
              <a:gd name="connsiteY81" fmla="*/ 3232087 h 3331675"/>
              <a:gd name="connsiteX82" fmla="*/ 3223469 w 7147871"/>
              <a:gd name="connsiteY82" fmla="*/ 3250194 h 3331675"/>
              <a:gd name="connsiteX83" fmla="*/ 3341164 w 7147871"/>
              <a:gd name="connsiteY83" fmla="*/ 3277354 h 3331675"/>
              <a:gd name="connsiteX84" fmla="*/ 3476966 w 7147871"/>
              <a:gd name="connsiteY84" fmla="*/ 3295461 h 3331675"/>
              <a:gd name="connsiteX85" fmla="*/ 3567501 w 7147871"/>
              <a:gd name="connsiteY85" fmla="*/ 3304514 h 3331675"/>
              <a:gd name="connsiteX86" fmla="*/ 3639928 w 7147871"/>
              <a:gd name="connsiteY86" fmla="*/ 3313568 h 3331675"/>
              <a:gd name="connsiteX87" fmla="*/ 4554328 w 7147871"/>
              <a:gd name="connsiteY87" fmla="*/ 3322621 h 3331675"/>
              <a:gd name="connsiteX88" fmla="*/ 5975722 w 7147871"/>
              <a:gd name="connsiteY88" fmla="*/ 3331675 h 3331675"/>
              <a:gd name="connsiteX89" fmla="*/ 6292594 w 7147871"/>
              <a:gd name="connsiteY89" fmla="*/ 3322621 h 3331675"/>
              <a:gd name="connsiteX90" fmla="*/ 6446502 w 7147871"/>
              <a:gd name="connsiteY90" fmla="*/ 3313568 h 3331675"/>
              <a:gd name="connsiteX91" fmla="*/ 6700000 w 7147871"/>
              <a:gd name="connsiteY91" fmla="*/ 3304514 h 3331675"/>
              <a:gd name="connsiteX92" fmla="*/ 6958023 w 7147871"/>
              <a:gd name="connsiteY92" fmla="*/ 3213980 h 3331675"/>
              <a:gd name="connsiteX93" fmla="*/ 7089299 w 7147871"/>
              <a:gd name="connsiteY93" fmla="*/ 3023857 h 3331675"/>
              <a:gd name="connsiteX94" fmla="*/ 7107405 w 7147871"/>
              <a:gd name="connsiteY94" fmla="*/ 2915215 h 3331675"/>
              <a:gd name="connsiteX95" fmla="*/ 7125512 w 7147871"/>
              <a:gd name="connsiteY95" fmla="*/ 2815627 h 3331675"/>
              <a:gd name="connsiteX96" fmla="*/ 7134566 w 7147871"/>
              <a:gd name="connsiteY96" fmla="*/ 2480649 h 3331675"/>
              <a:gd name="connsiteX97" fmla="*/ 7147252 w 7147871"/>
              <a:gd name="connsiteY97" fmla="*/ 1330520 h 3331675"/>
              <a:gd name="connsiteX98" fmla="*/ 7113337 w 7147871"/>
              <a:gd name="connsiteY98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32942 w 7147871"/>
              <a:gd name="connsiteY42" fmla="*/ 2616451 h 3331675"/>
              <a:gd name="connsiteX43" fmla="*/ 960102 w 7147871"/>
              <a:gd name="connsiteY43" fmla="*/ 2625505 h 3331675"/>
              <a:gd name="connsiteX44" fmla="*/ 1041584 w 7147871"/>
              <a:gd name="connsiteY44" fmla="*/ 2643612 h 3331675"/>
              <a:gd name="connsiteX45" fmla="*/ 1104958 w 7147871"/>
              <a:gd name="connsiteY45" fmla="*/ 2670772 h 3331675"/>
              <a:gd name="connsiteX46" fmla="*/ 1132118 w 7147871"/>
              <a:gd name="connsiteY46" fmla="*/ 2679825 h 3331675"/>
              <a:gd name="connsiteX47" fmla="*/ 1204546 w 7147871"/>
              <a:gd name="connsiteY47" fmla="*/ 2697932 h 3331675"/>
              <a:gd name="connsiteX48" fmla="*/ 1240760 w 7147871"/>
              <a:gd name="connsiteY48" fmla="*/ 2706986 h 3331675"/>
              <a:gd name="connsiteX49" fmla="*/ 1276974 w 7147871"/>
              <a:gd name="connsiteY49" fmla="*/ 2716039 h 3331675"/>
              <a:gd name="connsiteX50" fmla="*/ 1331295 w 7147871"/>
              <a:gd name="connsiteY50" fmla="*/ 2734146 h 3331675"/>
              <a:gd name="connsiteX51" fmla="*/ 1403722 w 7147871"/>
              <a:gd name="connsiteY51" fmla="*/ 2752253 h 3331675"/>
              <a:gd name="connsiteX52" fmla="*/ 1439936 w 7147871"/>
              <a:gd name="connsiteY52" fmla="*/ 2770360 h 3331675"/>
              <a:gd name="connsiteX53" fmla="*/ 1512364 w 7147871"/>
              <a:gd name="connsiteY53" fmla="*/ 2788467 h 3331675"/>
              <a:gd name="connsiteX54" fmla="*/ 1602899 w 7147871"/>
              <a:gd name="connsiteY54" fmla="*/ 2806574 h 3331675"/>
              <a:gd name="connsiteX55" fmla="*/ 1639112 w 7147871"/>
              <a:gd name="connsiteY55" fmla="*/ 2815627 h 3331675"/>
              <a:gd name="connsiteX56" fmla="*/ 1720594 w 7147871"/>
              <a:gd name="connsiteY56" fmla="*/ 2842788 h 3331675"/>
              <a:gd name="connsiteX57" fmla="*/ 1793021 w 7147871"/>
              <a:gd name="connsiteY57" fmla="*/ 2860895 h 3331675"/>
              <a:gd name="connsiteX58" fmla="*/ 1820182 w 7147871"/>
              <a:gd name="connsiteY58" fmla="*/ 2879002 h 3331675"/>
              <a:gd name="connsiteX59" fmla="*/ 1865449 w 7147871"/>
              <a:gd name="connsiteY59" fmla="*/ 2888055 h 3331675"/>
              <a:gd name="connsiteX60" fmla="*/ 1892609 w 7147871"/>
              <a:gd name="connsiteY60" fmla="*/ 2897109 h 3331675"/>
              <a:gd name="connsiteX61" fmla="*/ 1965037 w 7147871"/>
              <a:gd name="connsiteY61" fmla="*/ 2915215 h 3331675"/>
              <a:gd name="connsiteX62" fmla="*/ 2001251 w 7147871"/>
              <a:gd name="connsiteY62" fmla="*/ 2924269 h 3331675"/>
              <a:gd name="connsiteX63" fmla="*/ 2046518 w 7147871"/>
              <a:gd name="connsiteY63" fmla="*/ 2942376 h 3331675"/>
              <a:gd name="connsiteX64" fmla="*/ 2137053 w 7147871"/>
              <a:gd name="connsiteY64" fmla="*/ 2960483 h 3331675"/>
              <a:gd name="connsiteX65" fmla="*/ 2218534 w 7147871"/>
              <a:gd name="connsiteY65" fmla="*/ 2987643 h 3331675"/>
              <a:gd name="connsiteX66" fmla="*/ 2290962 w 7147871"/>
              <a:gd name="connsiteY66" fmla="*/ 3005750 h 3331675"/>
              <a:gd name="connsiteX67" fmla="*/ 2327176 w 7147871"/>
              <a:gd name="connsiteY67" fmla="*/ 3023857 h 3331675"/>
              <a:gd name="connsiteX68" fmla="*/ 2481085 w 7147871"/>
              <a:gd name="connsiteY68" fmla="*/ 3041964 h 3331675"/>
              <a:gd name="connsiteX69" fmla="*/ 2571619 w 7147871"/>
              <a:gd name="connsiteY69" fmla="*/ 3069124 h 3331675"/>
              <a:gd name="connsiteX70" fmla="*/ 2625940 w 7147871"/>
              <a:gd name="connsiteY70" fmla="*/ 3087231 h 3331675"/>
              <a:gd name="connsiteX71" fmla="*/ 2662154 w 7147871"/>
              <a:gd name="connsiteY71" fmla="*/ 3096285 h 3331675"/>
              <a:gd name="connsiteX72" fmla="*/ 2689314 w 7147871"/>
              <a:gd name="connsiteY72" fmla="*/ 3105338 h 3331675"/>
              <a:gd name="connsiteX73" fmla="*/ 2807009 w 7147871"/>
              <a:gd name="connsiteY73" fmla="*/ 3132499 h 3331675"/>
              <a:gd name="connsiteX74" fmla="*/ 2834170 w 7147871"/>
              <a:gd name="connsiteY74" fmla="*/ 3150606 h 3331675"/>
              <a:gd name="connsiteX75" fmla="*/ 2933758 w 7147871"/>
              <a:gd name="connsiteY75" fmla="*/ 3177766 h 3331675"/>
              <a:gd name="connsiteX76" fmla="*/ 2988079 w 7147871"/>
              <a:gd name="connsiteY76" fmla="*/ 3186819 h 3331675"/>
              <a:gd name="connsiteX77" fmla="*/ 3051453 w 7147871"/>
              <a:gd name="connsiteY77" fmla="*/ 3204926 h 3331675"/>
              <a:gd name="connsiteX78" fmla="*/ 3078613 w 7147871"/>
              <a:gd name="connsiteY78" fmla="*/ 3213980 h 3331675"/>
              <a:gd name="connsiteX79" fmla="*/ 3114827 w 7147871"/>
              <a:gd name="connsiteY79" fmla="*/ 3223033 h 3331675"/>
              <a:gd name="connsiteX80" fmla="*/ 3141988 w 7147871"/>
              <a:gd name="connsiteY80" fmla="*/ 3232087 h 3331675"/>
              <a:gd name="connsiteX81" fmla="*/ 3223469 w 7147871"/>
              <a:gd name="connsiteY81" fmla="*/ 3250194 h 3331675"/>
              <a:gd name="connsiteX82" fmla="*/ 3341164 w 7147871"/>
              <a:gd name="connsiteY82" fmla="*/ 3277354 h 3331675"/>
              <a:gd name="connsiteX83" fmla="*/ 3476966 w 7147871"/>
              <a:gd name="connsiteY83" fmla="*/ 3295461 h 3331675"/>
              <a:gd name="connsiteX84" fmla="*/ 3567501 w 7147871"/>
              <a:gd name="connsiteY84" fmla="*/ 3304514 h 3331675"/>
              <a:gd name="connsiteX85" fmla="*/ 3639928 w 7147871"/>
              <a:gd name="connsiteY85" fmla="*/ 3313568 h 3331675"/>
              <a:gd name="connsiteX86" fmla="*/ 4554328 w 7147871"/>
              <a:gd name="connsiteY86" fmla="*/ 3322621 h 3331675"/>
              <a:gd name="connsiteX87" fmla="*/ 5975722 w 7147871"/>
              <a:gd name="connsiteY87" fmla="*/ 3331675 h 3331675"/>
              <a:gd name="connsiteX88" fmla="*/ 6292594 w 7147871"/>
              <a:gd name="connsiteY88" fmla="*/ 3322621 h 3331675"/>
              <a:gd name="connsiteX89" fmla="*/ 6446502 w 7147871"/>
              <a:gd name="connsiteY89" fmla="*/ 3313568 h 3331675"/>
              <a:gd name="connsiteX90" fmla="*/ 6700000 w 7147871"/>
              <a:gd name="connsiteY90" fmla="*/ 3304514 h 3331675"/>
              <a:gd name="connsiteX91" fmla="*/ 6958023 w 7147871"/>
              <a:gd name="connsiteY91" fmla="*/ 3213980 h 3331675"/>
              <a:gd name="connsiteX92" fmla="*/ 7089299 w 7147871"/>
              <a:gd name="connsiteY92" fmla="*/ 3023857 h 3331675"/>
              <a:gd name="connsiteX93" fmla="*/ 7107405 w 7147871"/>
              <a:gd name="connsiteY93" fmla="*/ 2915215 h 3331675"/>
              <a:gd name="connsiteX94" fmla="*/ 7125512 w 7147871"/>
              <a:gd name="connsiteY94" fmla="*/ 2815627 h 3331675"/>
              <a:gd name="connsiteX95" fmla="*/ 7134566 w 7147871"/>
              <a:gd name="connsiteY95" fmla="*/ 2480649 h 3331675"/>
              <a:gd name="connsiteX96" fmla="*/ 7147252 w 7147871"/>
              <a:gd name="connsiteY96" fmla="*/ 1330520 h 3331675"/>
              <a:gd name="connsiteX97" fmla="*/ 7113337 w 7147871"/>
              <a:gd name="connsiteY97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60102 w 7147871"/>
              <a:gd name="connsiteY42" fmla="*/ 262550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132118 w 7147871"/>
              <a:gd name="connsiteY45" fmla="*/ 2679825 h 3331675"/>
              <a:gd name="connsiteX46" fmla="*/ 1204546 w 7147871"/>
              <a:gd name="connsiteY46" fmla="*/ 2697932 h 3331675"/>
              <a:gd name="connsiteX47" fmla="*/ 1240760 w 7147871"/>
              <a:gd name="connsiteY47" fmla="*/ 2706986 h 3331675"/>
              <a:gd name="connsiteX48" fmla="*/ 1276974 w 7147871"/>
              <a:gd name="connsiteY48" fmla="*/ 2716039 h 3331675"/>
              <a:gd name="connsiteX49" fmla="*/ 1331295 w 7147871"/>
              <a:gd name="connsiteY49" fmla="*/ 2734146 h 3331675"/>
              <a:gd name="connsiteX50" fmla="*/ 1403722 w 7147871"/>
              <a:gd name="connsiteY50" fmla="*/ 2752253 h 3331675"/>
              <a:gd name="connsiteX51" fmla="*/ 1439936 w 7147871"/>
              <a:gd name="connsiteY51" fmla="*/ 2770360 h 3331675"/>
              <a:gd name="connsiteX52" fmla="*/ 1512364 w 7147871"/>
              <a:gd name="connsiteY52" fmla="*/ 2788467 h 3331675"/>
              <a:gd name="connsiteX53" fmla="*/ 1602899 w 7147871"/>
              <a:gd name="connsiteY53" fmla="*/ 2806574 h 3331675"/>
              <a:gd name="connsiteX54" fmla="*/ 1639112 w 7147871"/>
              <a:gd name="connsiteY54" fmla="*/ 2815627 h 3331675"/>
              <a:gd name="connsiteX55" fmla="*/ 1720594 w 7147871"/>
              <a:gd name="connsiteY55" fmla="*/ 2842788 h 3331675"/>
              <a:gd name="connsiteX56" fmla="*/ 1793021 w 7147871"/>
              <a:gd name="connsiteY56" fmla="*/ 2860895 h 3331675"/>
              <a:gd name="connsiteX57" fmla="*/ 1820182 w 7147871"/>
              <a:gd name="connsiteY57" fmla="*/ 2879002 h 3331675"/>
              <a:gd name="connsiteX58" fmla="*/ 1865449 w 7147871"/>
              <a:gd name="connsiteY58" fmla="*/ 2888055 h 3331675"/>
              <a:gd name="connsiteX59" fmla="*/ 1892609 w 7147871"/>
              <a:gd name="connsiteY59" fmla="*/ 2897109 h 3331675"/>
              <a:gd name="connsiteX60" fmla="*/ 1965037 w 7147871"/>
              <a:gd name="connsiteY60" fmla="*/ 2915215 h 3331675"/>
              <a:gd name="connsiteX61" fmla="*/ 2001251 w 7147871"/>
              <a:gd name="connsiteY61" fmla="*/ 2924269 h 3331675"/>
              <a:gd name="connsiteX62" fmla="*/ 2046518 w 7147871"/>
              <a:gd name="connsiteY62" fmla="*/ 2942376 h 3331675"/>
              <a:gd name="connsiteX63" fmla="*/ 2137053 w 7147871"/>
              <a:gd name="connsiteY63" fmla="*/ 2960483 h 3331675"/>
              <a:gd name="connsiteX64" fmla="*/ 2218534 w 7147871"/>
              <a:gd name="connsiteY64" fmla="*/ 2987643 h 3331675"/>
              <a:gd name="connsiteX65" fmla="*/ 2290962 w 7147871"/>
              <a:gd name="connsiteY65" fmla="*/ 3005750 h 3331675"/>
              <a:gd name="connsiteX66" fmla="*/ 2327176 w 7147871"/>
              <a:gd name="connsiteY66" fmla="*/ 3023857 h 3331675"/>
              <a:gd name="connsiteX67" fmla="*/ 2481085 w 7147871"/>
              <a:gd name="connsiteY67" fmla="*/ 3041964 h 3331675"/>
              <a:gd name="connsiteX68" fmla="*/ 2571619 w 7147871"/>
              <a:gd name="connsiteY68" fmla="*/ 3069124 h 3331675"/>
              <a:gd name="connsiteX69" fmla="*/ 2625940 w 7147871"/>
              <a:gd name="connsiteY69" fmla="*/ 3087231 h 3331675"/>
              <a:gd name="connsiteX70" fmla="*/ 2662154 w 7147871"/>
              <a:gd name="connsiteY70" fmla="*/ 3096285 h 3331675"/>
              <a:gd name="connsiteX71" fmla="*/ 2689314 w 7147871"/>
              <a:gd name="connsiteY71" fmla="*/ 3105338 h 3331675"/>
              <a:gd name="connsiteX72" fmla="*/ 2807009 w 7147871"/>
              <a:gd name="connsiteY72" fmla="*/ 3132499 h 3331675"/>
              <a:gd name="connsiteX73" fmla="*/ 2834170 w 7147871"/>
              <a:gd name="connsiteY73" fmla="*/ 3150606 h 3331675"/>
              <a:gd name="connsiteX74" fmla="*/ 2933758 w 7147871"/>
              <a:gd name="connsiteY74" fmla="*/ 3177766 h 3331675"/>
              <a:gd name="connsiteX75" fmla="*/ 2988079 w 7147871"/>
              <a:gd name="connsiteY75" fmla="*/ 3186819 h 3331675"/>
              <a:gd name="connsiteX76" fmla="*/ 3051453 w 7147871"/>
              <a:gd name="connsiteY76" fmla="*/ 3204926 h 3331675"/>
              <a:gd name="connsiteX77" fmla="*/ 3078613 w 7147871"/>
              <a:gd name="connsiteY77" fmla="*/ 3213980 h 3331675"/>
              <a:gd name="connsiteX78" fmla="*/ 3114827 w 7147871"/>
              <a:gd name="connsiteY78" fmla="*/ 3223033 h 3331675"/>
              <a:gd name="connsiteX79" fmla="*/ 3141988 w 7147871"/>
              <a:gd name="connsiteY79" fmla="*/ 3232087 h 3331675"/>
              <a:gd name="connsiteX80" fmla="*/ 3223469 w 7147871"/>
              <a:gd name="connsiteY80" fmla="*/ 3250194 h 3331675"/>
              <a:gd name="connsiteX81" fmla="*/ 3341164 w 7147871"/>
              <a:gd name="connsiteY81" fmla="*/ 3277354 h 3331675"/>
              <a:gd name="connsiteX82" fmla="*/ 3476966 w 7147871"/>
              <a:gd name="connsiteY82" fmla="*/ 3295461 h 3331675"/>
              <a:gd name="connsiteX83" fmla="*/ 3567501 w 7147871"/>
              <a:gd name="connsiteY83" fmla="*/ 3304514 h 3331675"/>
              <a:gd name="connsiteX84" fmla="*/ 3639928 w 7147871"/>
              <a:gd name="connsiteY84" fmla="*/ 3313568 h 3331675"/>
              <a:gd name="connsiteX85" fmla="*/ 4554328 w 7147871"/>
              <a:gd name="connsiteY85" fmla="*/ 3322621 h 3331675"/>
              <a:gd name="connsiteX86" fmla="*/ 5975722 w 7147871"/>
              <a:gd name="connsiteY86" fmla="*/ 3331675 h 3331675"/>
              <a:gd name="connsiteX87" fmla="*/ 6292594 w 7147871"/>
              <a:gd name="connsiteY87" fmla="*/ 3322621 h 3331675"/>
              <a:gd name="connsiteX88" fmla="*/ 6446502 w 7147871"/>
              <a:gd name="connsiteY88" fmla="*/ 3313568 h 3331675"/>
              <a:gd name="connsiteX89" fmla="*/ 6700000 w 7147871"/>
              <a:gd name="connsiteY89" fmla="*/ 3304514 h 3331675"/>
              <a:gd name="connsiteX90" fmla="*/ 6958023 w 7147871"/>
              <a:gd name="connsiteY90" fmla="*/ 3213980 h 3331675"/>
              <a:gd name="connsiteX91" fmla="*/ 7089299 w 7147871"/>
              <a:gd name="connsiteY91" fmla="*/ 3023857 h 3331675"/>
              <a:gd name="connsiteX92" fmla="*/ 7107405 w 7147871"/>
              <a:gd name="connsiteY92" fmla="*/ 2915215 h 3331675"/>
              <a:gd name="connsiteX93" fmla="*/ 7125512 w 7147871"/>
              <a:gd name="connsiteY93" fmla="*/ 2815627 h 3331675"/>
              <a:gd name="connsiteX94" fmla="*/ 7134566 w 7147871"/>
              <a:gd name="connsiteY94" fmla="*/ 2480649 h 3331675"/>
              <a:gd name="connsiteX95" fmla="*/ 7147252 w 7147871"/>
              <a:gd name="connsiteY95" fmla="*/ 1330520 h 3331675"/>
              <a:gd name="connsiteX96" fmla="*/ 7113337 w 7147871"/>
              <a:gd name="connsiteY96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132118 w 7147871"/>
              <a:gd name="connsiteY45" fmla="*/ 2679825 h 3331675"/>
              <a:gd name="connsiteX46" fmla="*/ 1204546 w 7147871"/>
              <a:gd name="connsiteY46" fmla="*/ 2697932 h 3331675"/>
              <a:gd name="connsiteX47" fmla="*/ 1240760 w 7147871"/>
              <a:gd name="connsiteY47" fmla="*/ 2706986 h 3331675"/>
              <a:gd name="connsiteX48" fmla="*/ 1276974 w 7147871"/>
              <a:gd name="connsiteY48" fmla="*/ 2716039 h 3331675"/>
              <a:gd name="connsiteX49" fmla="*/ 1331295 w 7147871"/>
              <a:gd name="connsiteY49" fmla="*/ 2734146 h 3331675"/>
              <a:gd name="connsiteX50" fmla="*/ 1403722 w 7147871"/>
              <a:gd name="connsiteY50" fmla="*/ 2752253 h 3331675"/>
              <a:gd name="connsiteX51" fmla="*/ 1439936 w 7147871"/>
              <a:gd name="connsiteY51" fmla="*/ 2770360 h 3331675"/>
              <a:gd name="connsiteX52" fmla="*/ 1512364 w 7147871"/>
              <a:gd name="connsiteY52" fmla="*/ 2788467 h 3331675"/>
              <a:gd name="connsiteX53" fmla="*/ 1602899 w 7147871"/>
              <a:gd name="connsiteY53" fmla="*/ 2806574 h 3331675"/>
              <a:gd name="connsiteX54" fmla="*/ 1639112 w 7147871"/>
              <a:gd name="connsiteY54" fmla="*/ 2815627 h 3331675"/>
              <a:gd name="connsiteX55" fmla="*/ 1720594 w 7147871"/>
              <a:gd name="connsiteY55" fmla="*/ 2842788 h 3331675"/>
              <a:gd name="connsiteX56" fmla="*/ 1793021 w 7147871"/>
              <a:gd name="connsiteY56" fmla="*/ 2860895 h 3331675"/>
              <a:gd name="connsiteX57" fmla="*/ 1820182 w 7147871"/>
              <a:gd name="connsiteY57" fmla="*/ 2879002 h 3331675"/>
              <a:gd name="connsiteX58" fmla="*/ 1865449 w 7147871"/>
              <a:gd name="connsiteY58" fmla="*/ 2888055 h 3331675"/>
              <a:gd name="connsiteX59" fmla="*/ 1892609 w 7147871"/>
              <a:gd name="connsiteY59" fmla="*/ 2897109 h 3331675"/>
              <a:gd name="connsiteX60" fmla="*/ 1965037 w 7147871"/>
              <a:gd name="connsiteY60" fmla="*/ 2915215 h 3331675"/>
              <a:gd name="connsiteX61" fmla="*/ 2001251 w 7147871"/>
              <a:gd name="connsiteY61" fmla="*/ 2924269 h 3331675"/>
              <a:gd name="connsiteX62" fmla="*/ 2046518 w 7147871"/>
              <a:gd name="connsiteY62" fmla="*/ 2942376 h 3331675"/>
              <a:gd name="connsiteX63" fmla="*/ 2137053 w 7147871"/>
              <a:gd name="connsiteY63" fmla="*/ 2960483 h 3331675"/>
              <a:gd name="connsiteX64" fmla="*/ 2218534 w 7147871"/>
              <a:gd name="connsiteY64" fmla="*/ 2987643 h 3331675"/>
              <a:gd name="connsiteX65" fmla="*/ 2290962 w 7147871"/>
              <a:gd name="connsiteY65" fmla="*/ 3005750 h 3331675"/>
              <a:gd name="connsiteX66" fmla="*/ 2327176 w 7147871"/>
              <a:gd name="connsiteY66" fmla="*/ 3023857 h 3331675"/>
              <a:gd name="connsiteX67" fmla="*/ 2481085 w 7147871"/>
              <a:gd name="connsiteY67" fmla="*/ 3041964 h 3331675"/>
              <a:gd name="connsiteX68" fmla="*/ 2571619 w 7147871"/>
              <a:gd name="connsiteY68" fmla="*/ 3069124 h 3331675"/>
              <a:gd name="connsiteX69" fmla="*/ 2625940 w 7147871"/>
              <a:gd name="connsiteY69" fmla="*/ 3087231 h 3331675"/>
              <a:gd name="connsiteX70" fmla="*/ 2662154 w 7147871"/>
              <a:gd name="connsiteY70" fmla="*/ 3096285 h 3331675"/>
              <a:gd name="connsiteX71" fmla="*/ 2689314 w 7147871"/>
              <a:gd name="connsiteY71" fmla="*/ 3105338 h 3331675"/>
              <a:gd name="connsiteX72" fmla="*/ 2807009 w 7147871"/>
              <a:gd name="connsiteY72" fmla="*/ 3132499 h 3331675"/>
              <a:gd name="connsiteX73" fmla="*/ 2834170 w 7147871"/>
              <a:gd name="connsiteY73" fmla="*/ 3150606 h 3331675"/>
              <a:gd name="connsiteX74" fmla="*/ 2933758 w 7147871"/>
              <a:gd name="connsiteY74" fmla="*/ 3177766 h 3331675"/>
              <a:gd name="connsiteX75" fmla="*/ 2988079 w 7147871"/>
              <a:gd name="connsiteY75" fmla="*/ 3186819 h 3331675"/>
              <a:gd name="connsiteX76" fmla="*/ 3051453 w 7147871"/>
              <a:gd name="connsiteY76" fmla="*/ 3204926 h 3331675"/>
              <a:gd name="connsiteX77" fmla="*/ 3078613 w 7147871"/>
              <a:gd name="connsiteY77" fmla="*/ 3213980 h 3331675"/>
              <a:gd name="connsiteX78" fmla="*/ 3114827 w 7147871"/>
              <a:gd name="connsiteY78" fmla="*/ 3223033 h 3331675"/>
              <a:gd name="connsiteX79" fmla="*/ 3141988 w 7147871"/>
              <a:gd name="connsiteY79" fmla="*/ 3232087 h 3331675"/>
              <a:gd name="connsiteX80" fmla="*/ 3223469 w 7147871"/>
              <a:gd name="connsiteY80" fmla="*/ 3250194 h 3331675"/>
              <a:gd name="connsiteX81" fmla="*/ 3341164 w 7147871"/>
              <a:gd name="connsiteY81" fmla="*/ 3277354 h 3331675"/>
              <a:gd name="connsiteX82" fmla="*/ 3476966 w 7147871"/>
              <a:gd name="connsiteY82" fmla="*/ 3295461 h 3331675"/>
              <a:gd name="connsiteX83" fmla="*/ 3567501 w 7147871"/>
              <a:gd name="connsiteY83" fmla="*/ 3304514 h 3331675"/>
              <a:gd name="connsiteX84" fmla="*/ 3639928 w 7147871"/>
              <a:gd name="connsiteY84" fmla="*/ 3313568 h 3331675"/>
              <a:gd name="connsiteX85" fmla="*/ 4554328 w 7147871"/>
              <a:gd name="connsiteY85" fmla="*/ 3322621 h 3331675"/>
              <a:gd name="connsiteX86" fmla="*/ 5975722 w 7147871"/>
              <a:gd name="connsiteY86" fmla="*/ 3331675 h 3331675"/>
              <a:gd name="connsiteX87" fmla="*/ 6292594 w 7147871"/>
              <a:gd name="connsiteY87" fmla="*/ 3322621 h 3331675"/>
              <a:gd name="connsiteX88" fmla="*/ 6446502 w 7147871"/>
              <a:gd name="connsiteY88" fmla="*/ 3313568 h 3331675"/>
              <a:gd name="connsiteX89" fmla="*/ 6700000 w 7147871"/>
              <a:gd name="connsiteY89" fmla="*/ 3304514 h 3331675"/>
              <a:gd name="connsiteX90" fmla="*/ 6958023 w 7147871"/>
              <a:gd name="connsiteY90" fmla="*/ 3213980 h 3331675"/>
              <a:gd name="connsiteX91" fmla="*/ 7089299 w 7147871"/>
              <a:gd name="connsiteY91" fmla="*/ 3023857 h 3331675"/>
              <a:gd name="connsiteX92" fmla="*/ 7107405 w 7147871"/>
              <a:gd name="connsiteY92" fmla="*/ 2915215 h 3331675"/>
              <a:gd name="connsiteX93" fmla="*/ 7125512 w 7147871"/>
              <a:gd name="connsiteY93" fmla="*/ 2815627 h 3331675"/>
              <a:gd name="connsiteX94" fmla="*/ 7134566 w 7147871"/>
              <a:gd name="connsiteY94" fmla="*/ 2480649 h 3331675"/>
              <a:gd name="connsiteX95" fmla="*/ 7147252 w 7147871"/>
              <a:gd name="connsiteY95" fmla="*/ 1330520 h 3331675"/>
              <a:gd name="connsiteX96" fmla="*/ 7113337 w 7147871"/>
              <a:gd name="connsiteY96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132118 w 7147871"/>
              <a:gd name="connsiteY45" fmla="*/ 2679825 h 3331675"/>
              <a:gd name="connsiteX46" fmla="*/ 1204546 w 7147871"/>
              <a:gd name="connsiteY46" fmla="*/ 2697932 h 3331675"/>
              <a:gd name="connsiteX47" fmla="*/ 1276974 w 7147871"/>
              <a:gd name="connsiteY47" fmla="*/ 2716039 h 3331675"/>
              <a:gd name="connsiteX48" fmla="*/ 1331295 w 7147871"/>
              <a:gd name="connsiteY48" fmla="*/ 2734146 h 3331675"/>
              <a:gd name="connsiteX49" fmla="*/ 1403722 w 7147871"/>
              <a:gd name="connsiteY49" fmla="*/ 2752253 h 3331675"/>
              <a:gd name="connsiteX50" fmla="*/ 1439936 w 7147871"/>
              <a:gd name="connsiteY50" fmla="*/ 2770360 h 3331675"/>
              <a:gd name="connsiteX51" fmla="*/ 1512364 w 7147871"/>
              <a:gd name="connsiteY51" fmla="*/ 2788467 h 3331675"/>
              <a:gd name="connsiteX52" fmla="*/ 1602899 w 7147871"/>
              <a:gd name="connsiteY52" fmla="*/ 2806574 h 3331675"/>
              <a:gd name="connsiteX53" fmla="*/ 1639112 w 7147871"/>
              <a:gd name="connsiteY53" fmla="*/ 2815627 h 3331675"/>
              <a:gd name="connsiteX54" fmla="*/ 1720594 w 7147871"/>
              <a:gd name="connsiteY54" fmla="*/ 2842788 h 3331675"/>
              <a:gd name="connsiteX55" fmla="*/ 1793021 w 7147871"/>
              <a:gd name="connsiteY55" fmla="*/ 2860895 h 3331675"/>
              <a:gd name="connsiteX56" fmla="*/ 1820182 w 7147871"/>
              <a:gd name="connsiteY56" fmla="*/ 2879002 h 3331675"/>
              <a:gd name="connsiteX57" fmla="*/ 1865449 w 7147871"/>
              <a:gd name="connsiteY57" fmla="*/ 2888055 h 3331675"/>
              <a:gd name="connsiteX58" fmla="*/ 1892609 w 7147871"/>
              <a:gd name="connsiteY58" fmla="*/ 2897109 h 3331675"/>
              <a:gd name="connsiteX59" fmla="*/ 1965037 w 7147871"/>
              <a:gd name="connsiteY59" fmla="*/ 2915215 h 3331675"/>
              <a:gd name="connsiteX60" fmla="*/ 2001251 w 7147871"/>
              <a:gd name="connsiteY60" fmla="*/ 2924269 h 3331675"/>
              <a:gd name="connsiteX61" fmla="*/ 2046518 w 7147871"/>
              <a:gd name="connsiteY61" fmla="*/ 2942376 h 3331675"/>
              <a:gd name="connsiteX62" fmla="*/ 2137053 w 7147871"/>
              <a:gd name="connsiteY62" fmla="*/ 2960483 h 3331675"/>
              <a:gd name="connsiteX63" fmla="*/ 2218534 w 7147871"/>
              <a:gd name="connsiteY63" fmla="*/ 2987643 h 3331675"/>
              <a:gd name="connsiteX64" fmla="*/ 2290962 w 7147871"/>
              <a:gd name="connsiteY64" fmla="*/ 3005750 h 3331675"/>
              <a:gd name="connsiteX65" fmla="*/ 2327176 w 7147871"/>
              <a:gd name="connsiteY65" fmla="*/ 3023857 h 3331675"/>
              <a:gd name="connsiteX66" fmla="*/ 2481085 w 7147871"/>
              <a:gd name="connsiteY66" fmla="*/ 3041964 h 3331675"/>
              <a:gd name="connsiteX67" fmla="*/ 2571619 w 7147871"/>
              <a:gd name="connsiteY67" fmla="*/ 3069124 h 3331675"/>
              <a:gd name="connsiteX68" fmla="*/ 2625940 w 7147871"/>
              <a:gd name="connsiteY68" fmla="*/ 3087231 h 3331675"/>
              <a:gd name="connsiteX69" fmla="*/ 2662154 w 7147871"/>
              <a:gd name="connsiteY69" fmla="*/ 3096285 h 3331675"/>
              <a:gd name="connsiteX70" fmla="*/ 2689314 w 7147871"/>
              <a:gd name="connsiteY70" fmla="*/ 3105338 h 3331675"/>
              <a:gd name="connsiteX71" fmla="*/ 2807009 w 7147871"/>
              <a:gd name="connsiteY71" fmla="*/ 3132499 h 3331675"/>
              <a:gd name="connsiteX72" fmla="*/ 2834170 w 7147871"/>
              <a:gd name="connsiteY72" fmla="*/ 3150606 h 3331675"/>
              <a:gd name="connsiteX73" fmla="*/ 2933758 w 7147871"/>
              <a:gd name="connsiteY73" fmla="*/ 3177766 h 3331675"/>
              <a:gd name="connsiteX74" fmla="*/ 2988079 w 7147871"/>
              <a:gd name="connsiteY74" fmla="*/ 3186819 h 3331675"/>
              <a:gd name="connsiteX75" fmla="*/ 3051453 w 7147871"/>
              <a:gd name="connsiteY75" fmla="*/ 3204926 h 3331675"/>
              <a:gd name="connsiteX76" fmla="*/ 3078613 w 7147871"/>
              <a:gd name="connsiteY76" fmla="*/ 3213980 h 3331675"/>
              <a:gd name="connsiteX77" fmla="*/ 3114827 w 7147871"/>
              <a:gd name="connsiteY77" fmla="*/ 3223033 h 3331675"/>
              <a:gd name="connsiteX78" fmla="*/ 3141988 w 7147871"/>
              <a:gd name="connsiteY78" fmla="*/ 3232087 h 3331675"/>
              <a:gd name="connsiteX79" fmla="*/ 3223469 w 7147871"/>
              <a:gd name="connsiteY79" fmla="*/ 3250194 h 3331675"/>
              <a:gd name="connsiteX80" fmla="*/ 3341164 w 7147871"/>
              <a:gd name="connsiteY80" fmla="*/ 3277354 h 3331675"/>
              <a:gd name="connsiteX81" fmla="*/ 3476966 w 7147871"/>
              <a:gd name="connsiteY81" fmla="*/ 3295461 h 3331675"/>
              <a:gd name="connsiteX82" fmla="*/ 3567501 w 7147871"/>
              <a:gd name="connsiteY82" fmla="*/ 3304514 h 3331675"/>
              <a:gd name="connsiteX83" fmla="*/ 3639928 w 7147871"/>
              <a:gd name="connsiteY83" fmla="*/ 3313568 h 3331675"/>
              <a:gd name="connsiteX84" fmla="*/ 4554328 w 7147871"/>
              <a:gd name="connsiteY84" fmla="*/ 3322621 h 3331675"/>
              <a:gd name="connsiteX85" fmla="*/ 5975722 w 7147871"/>
              <a:gd name="connsiteY85" fmla="*/ 3331675 h 3331675"/>
              <a:gd name="connsiteX86" fmla="*/ 6292594 w 7147871"/>
              <a:gd name="connsiteY86" fmla="*/ 3322621 h 3331675"/>
              <a:gd name="connsiteX87" fmla="*/ 6446502 w 7147871"/>
              <a:gd name="connsiteY87" fmla="*/ 3313568 h 3331675"/>
              <a:gd name="connsiteX88" fmla="*/ 6700000 w 7147871"/>
              <a:gd name="connsiteY88" fmla="*/ 3304514 h 3331675"/>
              <a:gd name="connsiteX89" fmla="*/ 6958023 w 7147871"/>
              <a:gd name="connsiteY89" fmla="*/ 3213980 h 3331675"/>
              <a:gd name="connsiteX90" fmla="*/ 7089299 w 7147871"/>
              <a:gd name="connsiteY90" fmla="*/ 3023857 h 3331675"/>
              <a:gd name="connsiteX91" fmla="*/ 7107405 w 7147871"/>
              <a:gd name="connsiteY91" fmla="*/ 2915215 h 3331675"/>
              <a:gd name="connsiteX92" fmla="*/ 7125512 w 7147871"/>
              <a:gd name="connsiteY92" fmla="*/ 2815627 h 3331675"/>
              <a:gd name="connsiteX93" fmla="*/ 7134566 w 7147871"/>
              <a:gd name="connsiteY93" fmla="*/ 2480649 h 3331675"/>
              <a:gd name="connsiteX94" fmla="*/ 7147252 w 7147871"/>
              <a:gd name="connsiteY94" fmla="*/ 1330520 h 3331675"/>
              <a:gd name="connsiteX95" fmla="*/ 7113337 w 7147871"/>
              <a:gd name="connsiteY95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132118 w 7147871"/>
              <a:gd name="connsiteY45" fmla="*/ 2679825 h 3331675"/>
              <a:gd name="connsiteX46" fmla="*/ 1276974 w 7147871"/>
              <a:gd name="connsiteY46" fmla="*/ 2716039 h 3331675"/>
              <a:gd name="connsiteX47" fmla="*/ 1331295 w 7147871"/>
              <a:gd name="connsiteY47" fmla="*/ 2734146 h 3331675"/>
              <a:gd name="connsiteX48" fmla="*/ 1403722 w 7147871"/>
              <a:gd name="connsiteY48" fmla="*/ 2752253 h 3331675"/>
              <a:gd name="connsiteX49" fmla="*/ 1439936 w 7147871"/>
              <a:gd name="connsiteY49" fmla="*/ 2770360 h 3331675"/>
              <a:gd name="connsiteX50" fmla="*/ 1512364 w 7147871"/>
              <a:gd name="connsiteY50" fmla="*/ 2788467 h 3331675"/>
              <a:gd name="connsiteX51" fmla="*/ 1602899 w 7147871"/>
              <a:gd name="connsiteY51" fmla="*/ 2806574 h 3331675"/>
              <a:gd name="connsiteX52" fmla="*/ 1639112 w 7147871"/>
              <a:gd name="connsiteY52" fmla="*/ 2815627 h 3331675"/>
              <a:gd name="connsiteX53" fmla="*/ 1720594 w 7147871"/>
              <a:gd name="connsiteY53" fmla="*/ 2842788 h 3331675"/>
              <a:gd name="connsiteX54" fmla="*/ 1793021 w 7147871"/>
              <a:gd name="connsiteY54" fmla="*/ 2860895 h 3331675"/>
              <a:gd name="connsiteX55" fmla="*/ 1820182 w 7147871"/>
              <a:gd name="connsiteY55" fmla="*/ 2879002 h 3331675"/>
              <a:gd name="connsiteX56" fmla="*/ 1865449 w 7147871"/>
              <a:gd name="connsiteY56" fmla="*/ 2888055 h 3331675"/>
              <a:gd name="connsiteX57" fmla="*/ 1892609 w 7147871"/>
              <a:gd name="connsiteY57" fmla="*/ 2897109 h 3331675"/>
              <a:gd name="connsiteX58" fmla="*/ 1965037 w 7147871"/>
              <a:gd name="connsiteY58" fmla="*/ 2915215 h 3331675"/>
              <a:gd name="connsiteX59" fmla="*/ 2001251 w 7147871"/>
              <a:gd name="connsiteY59" fmla="*/ 2924269 h 3331675"/>
              <a:gd name="connsiteX60" fmla="*/ 2046518 w 7147871"/>
              <a:gd name="connsiteY60" fmla="*/ 2942376 h 3331675"/>
              <a:gd name="connsiteX61" fmla="*/ 2137053 w 7147871"/>
              <a:gd name="connsiteY61" fmla="*/ 2960483 h 3331675"/>
              <a:gd name="connsiteX62" fmla="*/ 2218534 w 7147871"/>
              <a:gd name="connsiteY62" fmla="*/ 2987643 h 3331675"/>
              <a:gd name="connsiteX63" fmla="*/ 2290962 w 7147871"/>
              <a:gd name="connsiteY63" fmla="*/ 3005750 h 3331675"/>
              <a:gd name="connsiteX64" fmla="*/ 2327176 w 7147871"/>
              <a:gd name="connsiteY64" fmla="*/ 3023857 h 3331675"/>
              <a:gd name="connsiteX65" fmla="*/ 2481085 w 7147871"/>
              <a:gd name="connsiteY65" fmla="*/ 3041964 h 3331675"/>
              <a:gd name="connsiteX66" fmla="*/ 2571619 w 7147871"/>
              <a:gd name="connsiteY66" fmla="*/ 3069124 h 3331675"/>
              <a:gd name="connsiteX67" fmla="*/ 2625940 w 7147871"/>
              <a:gd name="connsiteY67" fmla="*/ 3087231 h 3331675"/>
              <a:gd name="connsiteX68" fmla="*/ 2662154 w 7147871"/>
              <a:gd name="connsiteY68" fmla="*/ 3096285 h 3331675"/>
              <a:gd name="connsiteX69" fmla="*/ 2689314 w 7147871"/>
              <a:gd name="connsiteY69" fmla="*/ 3105338 h 3331675"/>
              <a:gd name="connsiteX70" fmla="*/ 2807009 w 7147871"/>
              <a:gd name="connsiteY70" fmla="*/ 3132499 h 3331675"/>
              <a:gd name="connsiteX71" fmla="*/ 2834170 w 7147871"/>
              <a:gd name="connsiteY71" fmla="*/ 3150606 h 3331675"/>
              <a:gd name="connsiteX72" fmla="*/ 2933758 w 7147871"/>
              <a:gd name="connsiteY72" fmla="*/ 3177766 h 3331675"/>
              <a:gd name="connsiteX73" fmla="*/ 2988079 w 7147871"/>
              <a:gd name="connsiteY73" fmla="*/ 3186819 h 3331675"/>
              <a:gd name="connsiteX74" fmla="*/ 3051453 w 7147871"/>
              <a:gd name="connsiteY74" fmla="*/ 3204926 h 3331675"/>
              <a:gd name="connsiteX75" fmla="*/ 3078613 w 7147871"/>
              <a:gd name="connsiteY75" fmla="*/ 3213980 h 3331675"/>
              <a:gd name="connsiteX76" fmla="*/ 3114827 w 7147871"/>
              <a:gd name="connsiteY76" fmla="*/ 3223033 h 3331675"/>
              <a:gd name="connsiteX77" fmla="*/ 3141988 w 7147871"/>
              <a:gd name="connsiteY77" fmla="*/ 3232087 h 3331675"/>
              <a:gd name="connsiteX78" fmla="*/ 3223469 w 7147871"/>
              <a:gd name="connsiteY78" fmla="*/ 3250194 h 3331675"/>
              <a:gd name="connsiteX79" fmla="*/ 3341164 w 7147871"/>
              <a:gd name="connsiteY79" fmla="*/ 3277354 h 3331675"/>
              <a:gd name="connsiteX80" fmla="*/ 3476966 w 7147871"/>
              <a:gd name="connsiteY80" fmla="*/ 3295461 h 3331675"/>
              <a:gd name="connsiteX81" fmla="*/ 3567501 w 7147871"/>
              <a:gd name="connsiteY81" fmla="*/ 3304514 h 3331675"/>
              <a:gd name="connsiteX82" fmla="*/ 3639928 w 7147871"/>
              <a:gd name="connsiteY82" fmla="*/ 3313568 h 3331675"/>
              <a:gd name="connsiteX83" fmla="*/ 4554328 w 7147871"/>
              <a:gd name="connsiteY83" fmla="*/ 3322621 h 3331675"/>
              <a:gd name="connsiteX84" fmla="*/ 5975722 w 7147871"/>
              <a:gd name="connsiteY84" fmla="*/ 3331675 h 3331675"/>
              <a:gd name="connsiteX85" fmla="*/ 6292594 w 7147871"/>
              <a:gd name="connsiteY85" fmla="*/ 3322621 h 3331675"/>
              <a:gd name="connsiteX86" fmla="*/ 6446502 w 7147871"/>
              <a:gd name="connsiteY86" fmla="*/ 3313568 h 3331675"/>
              <a:gd name="connsiteX87" fmla="*/ 6700000 w 7147871"/>
              <a:gd name="connsiteY87" fmla="*/ 3304514 h 3331675"/>
              <a:gd name="connsiteX88" fmla="*/ 6958023 w 7147871"/>
              <a:gd name="connsiteY88" fmla="*/ 3213980 h 3331675"/>
              <a:gd name="connsiteX89" fmla="*/ 7089299 w 7147871"/>
              <a:gd name="connsiteY89" fmla="*/ 3023857 h 3331675"/>
              <a:gd name="connsiteX90" fmla="*/ 7107405 w 7147871"/>
              <a:gd name="connsiteY90" fmla="*/ 2915215 h 3331675"/>
              <a:gd name="connsiteX91" fmla="*/ 7125512 w 7147871"/>
              <a:gd name="connsiteY91" fmla="*/ 2815627 h 3331675"/>
              <a:gd name="connsiteX92" fmla="*/ 7134566 w 7147871"/>
              <a:gd name="connsiteY92" fmla="*/ 2480649 h 3331675"/>
              <a:gd name="connsiteX93" fmla="*/ 7147252 w 7147871"/>
              <a:gd name="connsiteY93" fmla="*/ 1330520 h 3331675"/>
              <a:gd name="connsiteX94" fmla="*/ 7113337 w 7147871"/>
              <a:gd name="connsiteY94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276974 w 7147871"/>
              <a:gd name="connsiteY45" fmla="*/ 2716039 h 3331675"/>
              <a:gd name="connsiteX46" fmla="*/ 1331295 w 7147871"/>
              <a:gd name="connsiteY46" fmla="*/ 2734146 h 3331675"/>
              <a:gd name="connsiteX47" fmla="*/ 1403722 w 7147871"/>
              <a:gd name="connsiteY47" fmla="*/ 2752253 h 3331675"/>
              <a:gd name="connsiteX48" fmla="*/ 1439936 w 7147871"/>
              <a:gd name="connsiteY48" fmla="*/ 2770360 h 3331675"/>
              <a:gd name="connsiteX49" fmla="*/ 1512364 w 7147871"/>
              <a:gd name="connsiteY49" fmla="*/ 2788467 h 3331675"/>
              <a:gd name="connsiteX50" fmla="*/ 1602899 w 7147871"/>
              <a:gd name="connsiteY50" fmla="*/ 2806574 h 3331675"/>
              <a:gd name="connsiteX51" fmla="*/ 1639112 w 7147871"/>
              <a:gd name="connsiteY51" fmla="*/ 2815627 h 3331675"/>
              <a:gd name="connsiteX52" fmla="*/ 1720594 w 7147871"/>
              <a:gd name="connsiteY52" fmla="*/ 2842788 h 3331675"/>
              <a:gd name="connsiteX53" fmla="*/ 1793021 w 7147871"/>
              <a:gd name="connsiteY53" fmla="*/ 2860895 h 3331675"/>
              <a:gd name="connsiteX54" fmla="*/ 1820182 w 7147871"/>
              <a:gd name="connsiteY54" fmla="*/ 2879002 h 3331675"/>
              <a:gd name="connsiteX55" fmla="*/ 1865449 w 7147871"/>
              <a:gd name="connsiteY55" fmla="*/ 2888055 h 3331675"/>
              <a:gd name="connsiteX56" fmla="*/ 1892609 w 7147871"/>
              <a:gd name="connsiteY56" fmla="*/ 2897109 h 3331675"/>
              <a:gd name="connsiteX57" fmla="*/ 1965037 w 7147871"/>
              <a:gd name="connsiteY57" fmla="*/ 2915215 h 3331675"/>
              <a:gd name="connsiteX58" fmla="*/ 2001251 w 7147871"/>
              <a:gd name="connsiteY58" fmla="*/ 2924269 h 3331675"/>
              <a:gd name="connsiteX59" fmla="*/ 2046518 w 7147871"/>
              <a:gd name="connsiteY59" fmla="*/ 2942376 h 3331675"/>
              <a:gd name="connsiteX60" fmla="*/ 2137053 w 7147871"/>
              <a:gd name="connsiteY60" fmla="*/ 2960483 h 3331675"/>
              <a:gd name="connsiteX61" fmla="*/ 2218534 w 7147871"/>
              <a:gd name="connsiteY61" fmla="*/ 2987643 h 3331675"/>
              <a:gd name="connsiteX62" fmla="*/ 2290962 w 7147871"/>
              <a:gd name="connsiteY62" fmla="*/ 3005750 h 3331675"/>
              <a:gd name="connsiteX63" fmla="*/ 2327176 w 7147871"/>
              <a:gd name="connsiteY63" fmla="*/ 3023857 h 3331675"/>
              <a:gd name="connsiteX64" fmla="*/ 2481085 w 7147871"/>
              <a:gd name="connsiteY64" fmla="*/ 3041964 h 3331675"/>
              <a:gd name="connsiteX65" fmla="*/ 2571619 w 7147871"/>
              <a:gd name="connsiteY65" fmla="*/ 3069124 h 3331675"/>
              <a:gd name="connsiteX66" fmla="*/ 2625940 w 7147871"/>
              <a:gd name="connsiteY66" fmla="*/ 3087231 h 3331675"/>
              <a:gd name="connsiteX67" fmla="*/ 2662154 w 7147871"/>
              <a:gd name="connsiteY67" fmla="*/ 3096285 h 3331675"/>
              <a:gd name="connsiteX68" fmla="*/ 2689314 w 7147871"/>
              <a:gd name="connsiteY68" fmla="*/ 3105338 h 3331675"/>
              <a:gd name="connsiteX69" fmla="*/ 2807009 w 7147871"/>
              <a:gd name="connsiteY69" fmla="*/ 3132499 h 3331675"/>
              <a:gd name="connsiteX70" fmla="*/ 2834170 w 7147871"/>
              <a:gd name="connsiteY70" fmla="*/ 3150606 h 3331675"/>
              <a:gd name="connsiteX71" fmla="*/ 2933758 w 7147871"/>
              <a:gd name="connsiteY71" fmla="*/ 3177766 h 3331675"/>
              <a:gd name="connsiteX72" fmla="*/ 2988079 w 7147871"/>
              <a:gd name="connsiteY72" fmla="*/ 3186819 h 3331675"/>
              <a:gd name="connsiteX73" fmla="*/ 3051453 w 7147871"/>
              <a:gd name="connsiteY73" fmla="*/ 3204926 h 3331675"/>
              <a:gd name="connsiteX74" fmla="*/ 3078613 w 7147871"/>
              <a:gd name="connsiteY74" fmla="*/ 3213980 h 3331675"/>
              <a:gd name="connsiteX75" fmla="*/ 3114827 w 7147871"/>
              <a:gd name="connsiteY75" fmla="*/ 3223033 h 3331675"/>
              <a:gd name="connsiteX76" fmla="*/ 3141988 w 7147871"/>
              <a:gd name="connsiteY76" fmla="*/ 3232087 h 3331675"/>
              <a:gd name="connsiteX77" fmla="*/ 3223469 w 7147871"/>
              <a:gd name="connsiteY77" fmla="*/ 3250194 h 3331675"/>
              <a:gd name="connsiteX78" fmla="*/ 3341164 w 7147871"/>
              <a:gd name="connsiteY78" fmla="*/ 3277354 h 3331675"/>
              <a:gd name="connsiteX79" fmla="*/ 3476966 w 7147871"/>
              <a:gd name="connsiteY79" fmla="*/ 3295461 h 3331675"/>
              <a:gd name="connsiteX80" fmla="*/ 3567501 w 7147871"/>
              <a:gd name="connsiteY80" fmla="*/ 3304514 h 3331675"/>
              <a:gd name="connsiteX81" fmla="*/ 3639928 w 7147871"/>
              <a:gd name="connsiteY81" fmla="*/ 3313568 h 3331675"/>
              <a:gd name="connsiteX82" fmla="*/ 4554328 w 7147871"/>
              <a:gd name="connsiteY82" fmla="*/ 3322621 h 3331675"/>
              <a:gd name="connsiteX83" fmla="*/ 5975722 w 7147871"/>
              <a:gd name="connsiteY83" fmla="*/ 3331675 h 3331675"/>
              <a:gd name="connsiteX84" fmla="*/ 6292594 w 7147871"/>
              <a:gd name="connsiteY84" fmla="*/ 3322621 h 3331675"/>
              <a:gd name="connsiteX85" fmla="*/ 6446502 w 7147871"/>
              <a:gd name="connsiteY85" fmla="*/ 3313568 h 3331675"/>
              <a:gd name="connsiteX86" fmla="*/ 6700000 w 7147871"/>
              <a:gd name="connsiteY86" fmla="*/ 3304514 h 3331675"/>
              <a:gd name="connsiteX87" fmla="*/ 6958023 w 7147871"/>
              <a:gd name="connsiteY87" fmla="*/ 3213980 h 3331675"/>
              <a:gd name="connsiteX88" fmla="*/ 7089299 w 7147871"/>
              <a:gd name="connsiteY88" fmla="*/ 3023857 h 3331675"/>
              <a:gd name="connsiteX89" fmla="*/ 7107405 w 7147871"/>
              <a:gd name="connsiteY89" fmla="*/ 2915215 h 3331675"/>
              <a:gd name="connsiteX90" fmla="*/ 7125512 w 7147871"/>
              <a:gd name="connsiteY90" fmla="*/ 2815627 h 3331675"/>
              <a:gd name="connsiteX91" fmla="*/ 7134566 w 7147871"/>
              <a:gd name="connsiteY91" fmla="*/ 2480649 h 3331675"/>
              <a:gd name="connsiteX92" fmla="*/ 7147252 w 7147871"/>
              <a:gd name="connsiteY92" fmla="*/ 1330520 h 3331675"/>
              <a:gd name="connsiteX93" fmla="*/ 7113337 w 7147871"/>
              <a:gd name="connsiteY93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331295 w 7147871"/>
              <a:gd name="connsiteY45" fmla="*/ 2734146 h 3331675"/>
              <a:gd name="connsiteX46" fmla="*/ 1403722 w 7147871"/>
              <a:gd name="connsiteY46" fmla="*/ 2752253 h 3331675"/>
              <a:gd name="connsiteX47" fmla="*/ 1439936 w 7147871"/>
              <a:gd name="connsiteY47" fmla="*/ 2770360 h 3331675"/>
              <a:gd name="connsiteX48" fmla="*/ 1512364 w 7147871"/>
              <a:gd name="connsiteY48" fmla="*/ 2788467 h 3331675"/>
              <a:gd name="connsiteX49" fmla="*/ 1602899 w 7147871"/>
              <a:gd name="connsiteY49" fmla="*/ 2806574 h 3331675"/>
              <a:gd name="connsiteX50" fmla="*/ 1639112 w 7147871"/>
              <a:gd name="connsiteY50" fmla="*/ 2815627 h 3331675"/>
              <a:gd name="connsiteX51" fmla="*/ 1720594 w 7147871"/>
              <a:gd name="connsiteY51" fmla="*/ 2842788 h 3331675"/>
              <a:gd name="connsiteX52" fmla="*/ 1793021 w 7147871"/>
              <a:gd name="connsiteY52" fmla="*/ 2860895 h 3331675"/>
              <a:gd name="connsiteX53" fmla="*/ 1820182 w 7147871"/>
              <a:gd name="connsiteY53" fmla="*/ 2879002 h 3331675"/>
              <a:gd name="connsiteX54" fmla="*/ 1865449 w 7147871"/>
              <a:gd name="connsiteY54" fmla="*/ 2888055 h 3331675"/>
              <a:gd name="connsiteX55" fmla="*/ 1892609 w 7147871"/>
              <a:gd name="connsiteY55" fmla="*/ 2897109 h 3331675"/>
              <a:gd name="connsiteX56" fmla="*/ 1965037 w 7147871"/>
              <a:gd name="connsiteY56" fmla="*/ 2915215 h 3331675"/>
              <a:gd name="connsiteX57" fmla="*/ 2001251 w 7147871"/>
              <a:gd name="connsiteY57" fmla="*/ 2924269 h 3331675"/>
              <a:gd name="connsiteX58" fmla="*/ 2046518 w 7147871"/>
              <a:gd name="connsiteY58" fmla="*/ 2942376 h 3331675"/>
              <a:gd name="connsiteX59" fmla="*/ 2137053 w 7147871"/>
              <a:gd name="connsiteY59" fmla="*/ 2960483 h 3331675"/>
              <a:gd name="connsiteX60" fmla="*/ 2218534 w 7147871"/>
              <a:gd name="connsiteY60" fmla="*/ 2987643 h 3331675"/>
              <a:gd name="connsiteX61" fmla="*/ 2290962 w 7147871"/>
              <a:gd name="connsiteY61" fmla="*/ 3005750 h 3331675"/>
              <a:gd name="connsiteX62" fmla="*/ 2327176 w 7147871"/>
              <a:gd name="connsiteY62" fmla="*/ 3023857 h 3331675"/>
              <a:gd name="connsiteX63" fmla="*/ 2481085 w 7147871"/>
              <a:gd name="connsiteY63" fmla="*/ 3041964 h 3331675"/>
              <a:gd name="connsiteX64" fmla="*/ 2571619 w 7147871"/>
              <a:gd name="connsiteY64" fmla="*/ 3069124 h 3331675"/>
              <a:gd name="connsiteX65" fmla="*/ 2625940 w 7147871"/>
              <a:gd name="connsiteY65" fmla="*/ 3087231 h 3331675"/>
              <a:gd name="connsiteX66" fmla="*/ 2662154 w 7147871"/>
              <a:gd name="connsiteY66" fmla="*/ 3096285 h 3331675"/>
              <a:gd name="connsiteX67" fmla="*/ 2689314 w 7147871"/>
              <a:gd name="connsiteY67" fmla="*/ 3105338 h 3331675"/>
              <a:gd name="connsiteX68" fmla="*/ 2807009 w 7147871"/>
              <a:gd name="connsiteY68" fmla="*/ 3132499 h 3331675"/>
              <a:gd name="connsiteX69" fmla="*/ 2834170 w 7147871"/>
              <a:gd name="connsiteY69" fmla="*/ 3150606 h 3331675"/>
              <a:gd name="connsiteX70" fmla="*/ 2933758 w 7147871"/>
              <a:gd name="connsiteY70" fmla="*/ 3177766 h 3331675"/>
              <a:gd name="connsiteX71" fmla="*/ 2988079 w 7147871"/>
              <a:gd name="connsiteY71" fmla="*/ 3186819 h 3331675"/>
              <a:gd name="connsiteX72" fmla="*/ 3051453 w 7147871"/>
              <a:gd name="connsiteY72" fmla="*/ 3204926 h 3331675"/>
              <a:gd name="connsiteX73" fmla="*/ 3078613 w 7147871"/>
              <a:gd name="connsiteY73" fmla="*/ 3213980 h 3331675"/>
              <a:gd name="connsiteX74" fmla="*/ 3114827 w 7147871"/>
              <a:gd name="connsiteY74" fmla="*/ 3223033 h 3331675"/>
              <a:gd name="connsiteX75" fmla="*/ 3141988 w 7147871"/>
              <a:gd name="connsiteY75" fmla="*/ 3232087 h 3331675"/>
              <a:gd name="connsiteX76" fmla="*/ 3223469 w 7147871"/>
              <a:gd name="connsiteY76" fmla="*/ 3250194 h 3331675"/>
              <a:gd name="connsiteX77" fmla="*/ 3341164 w 7147871"/>
              <a:gd name="connsiteY77" fmla="*/ 3277354 h 3331675"/>
              <a:gd name="connsiteX78" fmla="*/ 3476966 w 7147871"/>
              <a:gd name="connsiteY78" fmla="*/ 3295461 h 3331675"/>
              <a:gd name="connsiteX79" fmla="*/ 3567501 w 7147871"/>
              <a:gd name="connsiteY79" fmla="*/ 3304514 h 3331675"/>
              <a:gd name="connsiteX80" fmla="*/ 3639928 w 7147871"/>
              <a:gd name="connsiteY80" fmla="*/ 3313568 h 3331675"/>
              <a:gd name="connsiteX81" fmla="*/ 4554328 w 7147871"/>
              <a:gd name="connsiteY81" fmla="*/ 3322621 h 3331675"/>
              <a:gd name="connsiteX82" fmla="*/ 5975722 w 7147871"/>
              <a:gd name="connsiteY82" fmla="*/ 3331675 h 3331675"/>
              <a:gd name="connsiteX83" fmla="*/ 6292594 w 7147871"/>
              <a:gd name="connsiteY83" fmla="*/ 3322621 h 3331675"/>
              <a:gd name="connsiteX84" fmla="*/ 6446502 w 7147871"/>
              <a:gd name="connsiteY84" fmla="*/ 3313568 h 3331675"/>
              <a:gd name="connsiteX85" fmla="*/ 6700000 w 7147871"/>
              <a:gd name="connsiteY85" fmla="*/ 3304514 h 3331675"/>
              <a:gd name="connsiteX86" fmla="*/ 6958023 w 7147871"/>
              <a:gd name="connsiteY86" fmla="*/ 3213980 h 3331675"/>
              <a:gd name="connsiteX87" fmla="*/ 7089299 w 7147871"/>
              <a:gd name="connsiteY87" fmla="*/ 3023857 h 3331675"/>
              <a:gd name="connsiteX88" fmla="*/ 7107405 w 7147871"/>
              <a:gd name="connsiteY88" fmla="*/ 2915215 h 3331675"/>
              <a:gd name="connsiteX89" fmla="*/ 7125512 w 7147871"/>
              <a:gd name="connsiteY89" fmla="*/ 2815627 h 3331675"/>
              <a:gd name="connsiteX90" fmla="*/ 7134566 w 7147871"/>
              <a:gd name="connsiteY90" fmla="*/ 2480649 h 3331675"/>
              <a:gd name="connsiteX91" fmla="*/ 7147252 w 7147871"/>
              <a:gd name="connsiteY91" fmla="*/ 1330520 h 3331675"/>
              <a:gd name="connsiteX92" fmla="*/ 7113337 w 7147871"/>
              <a:gd name="connsiteY92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403722 w 7147871"/>
              <a:gd name="connsiteY45" fmla="*/ 2752253 h 3331675"/>
              <a:gd name="connsiteX46" fmla="*/ 1439936 w 7147871"/>
              <a:gd name="connsiteY46" fmla="*/ 2770360 h 3331675"/>
              <a:gd name="connsiteX47" fmla="*/ 1512364 w 7147871"/>
              <a:gd name="connsiteY47" fmla="*/ 2788467 h 3331675"/>
              <a:gd name="connsiteX48" fmla="*/ 1602899 w 7147871"/>
              <a:gd name="connsiteY48" fmla="*/ 2806574 h 3331675"/>
              <a:gd name="connsiteX49" fmla="*/ 1639112 w 7147871"/>
              <a:gd name="connsiteY49" fmla="*/ 2815627 h 3331675"/>
              <a:gd name="connsiteX50" fmla="*/ 1720594 w 7147871"/>
              <a:gd name="connsiteY50" fmla="*/ 2842788 h 3331675"/>
              <a:gd name="connsiteX51" fmla="*/ 1793021 w 7147871"/>
              <a:gd name="connsiteY51" fmla="*/ 2860895 h 3331675"/>
              <a:gd name="connsiteX52" fmla="*/ 1820182 w 7147871"/>
              <a:gd name="connsiteY52" fmla="*/ 2879002 h 3331675"/>
              <a:gd name="connsiteX53" fmla="*/ 1865449 w 7147871"/>
              <a:gd name="connsiteY53" fmla="*/ 2888055 h 3331675"/>
              <a:gd name="connsiteX54" fmla="*/ 1892609 w 7147871"/>
              <a:gd name="connsiteY54" fmla="*/ 2897109 h 3331675"/>
              <a:gd name="connsiteX55" fmla="*/ 1965037 w 7147871"/>
              <a:gd name="connsiteY55" fmla="*/ 2915215 h 3331675"/>
              <a:gd name="connsiteX56" fmla="*/ 2001251 w 7147871"/>
              <a:gd name="connsiteY56" fmla="*/ 2924269 h 3331675"/>
              <a:gd name="connsiteX57" fmla="*/ 2046518 w 7147871"/>
              <a:gd name="connsiteY57" fmla="*/ 2942376 h 3331675"/>
              <a:gd name="connsiteX58" fmla="*/ 2137053 w 7147871"/>
              <a:gd name="connsiteY58" fmla="*/ 2960483 h 3331675"/>
              <a:gd name="connsiteX59" fmla="*/ 2218534 w 7147871"/>
              <a:gd name="connsiteY59" fmla="*/ 2987643 h 3331675"/>
              <a:gd name="connsiteX60" fmla="*/ 2290962 w 7147871"/>
              <a:gd name="connsiteY60" fmla="*/ 3005750 h 3331675"/>
              <a:gd name="connsiteX61" fmla="*/ 2327176 w 7147871"/>
              <a:gd name="connsiteY61" fmla="*/ 3023857 h 3331675"/>
              <a:gd name="connsiteX62" fmla="*/ 2481085 w 7147871"/>
              <a:gd name="connsiteY62" fmla="*/ 3041964 h 3331675"/>
              <a:gd name="connsiteX63" fmla="*/ 2571619 w 7147871"/>
              <a:gd name="connsiteY63" fmla="*/ 3069124 h 3331675"/>
              <a:gd name="connsiteX64" fmla="*/ 2625940 w 7147871"/>
              <a:gd name="connsiteY64" fmla="*/ 3087231 h 3331675"/>
              <a:gd name="connsiteX65" fmla="*/ 2662154 w 7147871"/>
              <a:gd name="connsiteY65" fmla="*/ 3096285 h 3331675"/>
              <a:gd name="connsiteX66" fmla="*/ 2689314 w 7147871"/>
              <a:gd name="connsiteY66" fmla="*/ 3105338 h 3331675"/>
              <a:gd name="connsiteX67" fmla="*/ 2807009 w 7147871"/>
              <a:gd name="connsiteY67" fmla="*/ 3132499 h 3331675"/>
              <a:gd name="connsiteX68" fmla="*/ 2834170 w 7147871"/>
              <a:gd name="connsiteY68" fmla="*/ 3150606 h 3331675"/>
              <a:gd name="connsiteX69" fmla="*/ 2933758 w 7147871"/>
              <a:gd name="connsiteY69" fmla="*/ 3177766 h 3331675"/>
              <a:gd name="connsiteX70" fmla="*/ 2988079 w 7147871"/>
              <a:gd name="connsiteY70" fmla="*/ 3186819 h 3331675"/>
              <a:gd name="connsiteX71" fmla="*/ 3051453 w 7147871"/>
              <a:gd name="connsiteY71" fmla="*/ 3204926 h 3331675"/>
              <a:gd name="connsiteX72" fmla="*/ 3078613 w 7147871"/>
              <a:gd name="connsiteY72" fmla="*/ 3213980 h 3331675"/>
              <a:gd name="connsiteX73" fmla="*/ 3114827 w 7147871"/>
              <a:gd name="connsiteY73" fmla="*/ 3223033 h 3331675"/>
              <a:gd name="connsiteX74" fmla="*/ 3141988 w 7147871"/>
              <a:gd name="connsiteY74" fmla="*/ 3232087 h 3331675"/>
              <a:gd name="connsiteX75" fmla="*/ 3223469 w 7147871"/>
              <a:gd name="connsiteY75" fmla="*/ 3250194 h 3331675"/>
              <a:gd name="connsiteX76" fmla="*/ 3341164 w 7147871"/>
              <a:gd name="connsiteY76" fmla="*/ 3277354 h 3331675"/>
              <a:gd name="connsiteX77" fmla="*/ 3476966 w 7147871"/>
              <a:gd name="connsiteY77" fmla="*/ 3295461 h 3331675"/>
              <a:gd name="connsiteX78" fmla="*/ 3567501 w 7147871"/>
              <a:gd name="connsiteY78" fmla="*/ 3304514 h 3331675"/>
              <a:gd name="connsiteX79" fmla="*/ 3639928 w 7147871"/>
              <a:gd name="connsiteY79" fmla="*/ 3313568 h 3331675"/>
              <a:gd name="connsiteX80" fmla="*/ 4554328 w 7147871"/>
              <a:gd name="connsiteY80" fmla="*/ 3322621 h 3331675"/>
              <a:gd name="connsiteX81" fmla="*/ 5975722 w 7147871"/>
              <a:gd name="connsiteY81" fmla="*/ 3331675 h 3331675"/>
              <a:gd name="connsiteX82" fmla="*/ 6292594 w 7147871"/>
              <a:gd name="connsiteY82" fmla="*/ 3322621 h 3331675"/>
              <a:gd name="connsiteX83" fmla="*/ 6446502 w 7147871"/>
              <a:gd name="connsiteY83" fmla="*/ 3313568 h 3331675"/>
              <a:gd name="connsiteX84" fmla="*/ 6700000 w 7147871"/>
              <a:gd name="connsiteY84" fmla="*/ 3304514 h 3331675"/>
              <a:gd name="connsiteX85" fmla="*/ 6958023 w 7147871"/>
              <a:gd name="connsiteY85" fmla="*/ 3213980 h 3331675"/>
              <a:gd name="connsiteX86" fmla="*/ 7089299 w 7147871"/>
              <a:gd name="connsiteY86" fmla="*/ 3023857 h 3331675"/>
              <a:gd name="connsiteX87" fmla="*/ 7107405 w 7147871"/>
              <a:gd name="connsiteY87" fmla="*/ 2915215 h 3331675"/>
              <a:gd name="connsiteX88" fmla="*/ 7125512 w 7147871"/>
              <a:gd name="connsiteY88" fmla="*/ 2815627 h 3331675"/>
              <a:gd name="connsiteX89" fmla="*/ 7134566 w 7147871"/>
              <a:gd name="connsiteY89" fmla="*/ 2480649 h 3331675"/>
              <a:gd name="connsiteX90" fmla="*/ 7147252 w 7147871"/>
              <a:gd name="connsiteY90" fmla="*/ 1330520 h 3331675"/>
              <a:gd name="connsiteX91" fmla="*/ 7113337 w 7147871"/>
              <a:gd name="connsiteY91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439936 w 7147871"/>
              <a:gd name="connsiteY45" fmla="*/ 2770360 h 3331675"/>
              <a:gd name="connsiteX46" fmla="*/ 1512364 w 7147871"/>
              <a:gd name="connsiteY46" fmla="*/ 2788467 h 3331675"/>
              <a:gd name="connsiteX47" fmla="*/ 1602899 w 7147871"/>
              <a:gd name="connsiteY47" fmla="*/ 2806574 h 3331675"/>
              <a:gd name="connsiteX48" fmla="*/ 1639112 w 7147871"/>
              <a:gd name="connsiteY48" fmla="*/ 2815627 h 3331675"/>
              <a:gd name="connsiteX49" fmla="*/ 1720594 w 7147871"/>
              <a:gd name="connsiteY49" fmla="*/ 2842788 h 3331675"/>
              <a:gd name="connsiteX50" fmla="*/ 1793021 w 7147871"/>
              <a:gd name="connsiteY50" fmla="*/ 2860895 h 3331675"/>
              <a:gd name="connsiteX51" fmla="*/ 1820182 w 7147871"/>
              <a:gd name="connsiteY51" fmla="*/ 2879002 h 3331675"/>
              <a:gd name="connsiteX52" fmla="*/ 1865449 w 7147871"/>
              <a:gd name="connsiteY52" fmla="*/ 2888055 h 3331675"/>
              <a:gd name="connsiteX53" fmla="*/ 1892609 w 7147871"/>
              <a:gd name="connsiteY53" fmla="*/ 2897109 h 3331675"/>
              <a:gd name="connsiteX54" fmla="*/ 1965037 w 7147871"/>
              <a:gd name="connsiteY54" fmla="*/ 2915215 h 3331675"/>
              <a:gd name="connsiteX55" fmla="*/ 2001251 w 7147871"/>
              <a:gd name="connsiteY55" fmla="*/ 2924269 h 3331675"/>
              <a:gd name="connsiteX56" fmla="*/ 2046518 w 7147871"/>
              <a:gd name="connsiteY56" fmla="*/ 2942376 h 3331675"/>
              <a:gd name="connsiteX57" fmla="*/ 2137053 w 7147871"/>
              <a:gd name="connsiteY57" fmla="*/ 2960483 h 3331675"/>
              <a:gd name="connsiteX58" fmla="*/ 2218534 w 7147871"/>
              <a:gd name="connsiteY58" fmla="*/ 2987643 h 3331675"/>
              <a:gd name="connsiteX59" fmla="*/ 2290962 w 7147871"/>
              <a:gd name="connsiteY59" fmla="*/ 3005750 h 3331675"/>
              <a:gd name="connsiteX60" fmla="*/ 2327176 w 7147871"/>
              <a:gd name="connsiteY60" fmla="*/ 3023857 h 3331675"/>
              <a:gd name="connsiteX61" fmla="*/ 2481085 w 7147871"/>
              <a:gd name="connsiteY61" fmla="*/ 3041964 h 3331675"/>
              <a:gd name="connsiteX62" fmla="*/ 2571619 w 7147871"/>
              <a:gd name="connsiteY62" fmla="*/ 3069124 h 3331675"/>
              <a:gd name="connsiteX63" fmla="*/ 2625940 w 7147871"/>
              <a:gd name="connsiteY63" fmla="*/ 3087231 h 3331675"/>
              <a:gd name="connsiteX64" fmla="*/ 2662154 w 7147871"/>
              <a:gd name="connsiteY64" fmla="*/ 3096285 h 3331675"/>
              <a:gd name="connsiteX65" fmla="*/ 2689314 w 7147871"/>
              <a:gd name="connsiteY65" fmla="*/ 3105338 h 3331675"/>
              <a:gd name="connsiteX66" fmla="*/ 2807009 w 7147871"/>
              <a:gd name="connsiteY66" fmla="*/ 3132499 h 3331675"/>
              <a:gd name="connsiteX67" fmla="*/ 2834170 w 7147871"/>
              <a:gd name="connsiteY67" fmla="*/ 3150606 h 3331675"/>
              <a:gd name="connsiteX68" fmla="*/ 2933758 w 7147871"/>
              <a:gd name="connsiteY68" fmla="*/ 3177766 h 3331675"/>
              <a:gd name="connsiteX69" fmla="*/ 2988079 w 7147871"/>
              <a:gd name="connsiteY69" fmla="*/ 3186819 h 3331675"/>
              <a:gd name="connsiteX70" fmla="*/ 3051453 w 7147871"/>
              <a:gd name="connsiteY70" fmla="*/ 3204926 h 3331675"/>
              <a:gd name="connsiteX71" fmla="*/ 3078613 w 7147871"/>
              <a:gd name="connsiteY71" fmla="*/ 3213980 h 3331675"/>
              <a:gd name="connsiteX72" fmla="*/ 3114827 w 7147871"/>
              <a:gd name="connsiteY72" fmla="*/ 3223033 h 3331675"/>
              <a:gd name="connsiteX73" fmla="*/ 3141988 w 7147871"/>
              <a:gd name="connsiteY73" fmla="*/ 3232087 h 3331675"/>
              <a:gd name="connsiteX74" fmla="*/ 3223469 w 7147871"/>
              <a:gd name="connsiteY74" fmla="*/ 3250194 h 3331675"/>
              <a:gd name="connsiteX75" fmla="*/ 3341164 w 7147871"/>
              <a:gd name="connsiteY75" fmla="*/ 3277354 h 3331675"/>
              <a:gd name="connsiteX76" fmla="*/ 3476966 w 7147871"/>
              <a:gd name="connsiteY76" fmla="*/ 3295461 h 3331675"/>
              <a:gd name="connsiteX77" fmla="*/ 3567501 w 7147871"/>
              <a:gd name="connsiteY77" fmla="*/ 3304514 h 3331675"/>
              <a:gd name="connsiteX78" fmla="*/ 3639928 w 7147871"/>
              <a:gd name="connsiteY78" fmla="*/ 3313568 h 3331675"/>
              <a:gd name="connsiteX79" fmla="*/ 4554328 w 7147871"/>
              <a:gd name="connsiteY79" fmla="*/ 3322621 h 3331675"/>
              <a:gd name="connsiteX80" fmla="*/ 5975722 w 7147871"/>
              <a:gd name="connsiteY80" fmla="*/ 3331675 h 3331675"/>
              <a:gd name="connsiteX81" fmla="*/ 6292594 w 7147871"/>
              <a:gd name="connsiteY81" fmla="*/ 3322621 h 3331675"/>
              <a:gd name="connsiteX82" fmla="*/ 6446502 w 7147871"/>
              <a:gd name="connsiteY82" fmla="*/ 3313568 h 3331675"/>
              <a:gd name="connsiteX83" fmla="*/ 6700000 w 7147871"/>
              <a:gd name="connsiteY83" fmla="*/ 3304514 h 3331675"/>
              <a:gd name="connsiteX84" fmla="*/ 6958023 w 7147871"/>
              <a:gd name="connsiteY84" fmla="*/ 3213980 h 3331675"/>
              <a:gd name="connsiteX85" fmla="*/ 7089299 w 7147871"/>
              <a:gd name="connsiteY85" fmla="*/ 3023857 h 3331675"/>
              <a:gd name="connsiteX86" fmla="*/ 7107405 w 7147871"/>
              <a:gd name="connsiteY86" fmla="*/ 2915215 h 3331675"/>
              <a:gd name="connsiteX87" fmla="*/ 7125512 w 7147871"/>
              <a:gd name="connsiteY87" fmla="*/ 2815627 h 3331675"/>
              <a:gd name="connsiteX88" fmla="*/ 7134566 w 7147871"/>
              <a:gd name="connsiteY88" fmla="*/ 2480649 h 3331675"/>
              <a:gd name="connsiteX89" fmla="*/ 7147252 w 7147871"/>
              <a:gd name="connsiteY89" fmla="*/ 1330520 h 3331675"/>
              <a:gd name="connsiteX90" fmla="*/ 7113337 w 7147871"/>
              <a:gd name="connsiteY9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512364 w 7147871"/>
              <a:gd name="connsiteY45" fmla="*/ 2788467 h 3331675"/>
              <a:gd name="connsiteX46" fmla="*/ 1602899 w 7147871"/>
              <a:gd name="connsiteY46" fmla="*/ 2806574 h 3331675"/>
              <a:gd name="connsiteX47" fmla="*/ 1639112 w 7147871"/>
              <a:gd name="connsiteY47" fmla="*/ 2815627 h 3331675"/>
              <a:gd name="connsiteX48" fmla="*/ 1720594 w 7147871"/>
              <a:gd name="connsiteY48" fmla="*/ 2842788 h 3331675"/>
              <a:gd name="connsiteX49" fmla="*/ 1793021 w 7147871"/>
              <a:gd name="connsiteY49" fmla="*/ 2860895 h 3331675"/>
              <a:gd name="connsiteX50" fmla="*/ 1820182 w 7147871"/>
              <a:gd name="connsiteY50" fmla="*/ 2879002 h 3331675"/>
              <a:gd name="connsiteX51" fmla="*/ 1865449 w 7147871"/>
              <a:gd name="connsiteY51" fmla="*/ 2888055 h 3331675"/>
              <a:gd name="connsiteX52" fmla="*/ 1892609 w 7147871"/>
              <a:gd name="connsiteY52" fmla="*/ 2897109 h 3331675"/>
              <a:gd name="connsiteX53" fmla="*/ 1965037 w 7147871"/>
              <a:gd name="connsiteY53" fmla="*/ 2915215 h 3331675"/>
              <a:gd name="connsiteX54" fmla="*/ 2001251 w 7147871"/>
              <a:gd name="connsiteY54" fmla="*/ 2924269 h 3331675"/>
              <a:gd name="connsiteX55" fmla="*/ 2046518 w 7147871"/>
              <a:gd name="connsiteY55" fmla="*/ 2942376 h 3331675"/>
              <a:gd name="connsiteX56" fmla="*/ 2137053 w 7147871"/>
              <a:gd name="connsiteY56" fmla="*/ 2960483 h 3331675"/>
              <a:gd name="connsiteX57" fmla="*/ 2218534 w 7147871"/>
              <a:gd name="connsiteY57" fmla="*/ 2987643 h 3331675"/>
              <a:gd name="connsiteX58" fmla="*/ 2290962 w 7147871"/>
              <a:gd name="connsiteY58" fmla="*/ 3005750 h 3331675"/>
              <a:gd name="connsiteX59" fmla="*/ 2327176 w 7147871"/>
              <a:gd name="connsiteY59" fmla="*/ 3023857 h 3331675"/>
              <a:gd name="connsiteX60" fmla="*/ 2481085 w 7147871"/>
              <a:gd name="connsiteY60" fmla="*/ 3041964 h 3331675"/>
              <a:gd name="connsiteX61" fmla="*/ 2571619 w 7147871"/>
              <a:gd name="connsiteY61" fmla="*/ 3069124 h 3331675"/>
              <a:gd name="connsiteX62" fmla="*/ 2625940 w 7147871"/>
              <a:gd name="connsiteY62" fmla="*/ 3087231 h 3331675"/>
              <a:gd name="connsiteX63" fmla="*/ 2662154 w 7147871"/>
              <a:gd name="connsiteY63" fmla="*/ 3096285 h 3331675"/>
              <a:gd name="connsiteX64" fmla="*/ 2689314 w 7147871"/>
              <a:gd name="connsiteY64" fmla="*/ 3105338 h 3331675"/>
              <a:gd name="connsiteX65" fmla="*/ 2807009 w 7147871"/>
              <a:gd name="connsiteY65" fmla="*/ 3132499 h 3331675"/>
              <a:gd name="connsiteX66" fmla="*/ 2834170 w 7147871"/>
              <a:gd name="connsiteY66" fmla="*/ 3150606 h 3331675"/>
              <a:gd name="connsiteX67" fmla="*/ 2933758 w 7147871"/>
              <a:gd name="connsiteY67" fmla="*/ 3177766 h 3331675"/>
              <a:gd name="connsiteX68" fmla="*/ 2988079 w 7147871"/>
              <a:gd name="connsiteY68" fmla="*/ 3186819 h 3331675"/>
              <a:gd name="connsiteX69" fmla="*/ 3051453 w 7147871"/>
              <a:gd name="connsiteY69" fmla="*/ 3204926 h 3331675"/>
              <a:gd name="connsiteX70" fmla="*/ 3078613 w 7147871"/>
              <a:gd name="connsiteY70" fmla="*/ 3213980 h 3331675"/>
              <a:gd name="connsiteX71" fmla="*/ 3114827 w 7147871"/>
              <a:gd name="connsiteY71" fmla="*/ 3223033 h 3331675"/>
              <a:gd name="connsiteX72" fmla="*/ 3141988 w 7147871"/>
              <a:gd name="connsiteY72" fmla="*/ 3232087 h 3331675"/>
              <a:gd name="connsiteX73" fmla="*/ 3223469 w 7147871"/>
              <a:gd name="connsiteY73" fmla="*/ 3250194 h 3331675"/>
              <a:gd name="connsiteX74" fmla="*/ 3341164 w 7147871"/>
              <a:gd name="connsiteY74" fmla="*/ 3277354 h 3331675"/>
              <a:gd name="connsiteX75" fmla="*/ 3476966 w 7147871"/>
              <a:gd name="connsiteY75" fmla="*/ 3295461 h 3331675"/>
              <a:gd name="connsiteX76" fmla="*/ 3567501 w 7147871"/>
              <a:gd name="connsiteY76" fmla="*/ 3304514 h 3331675"/>
              <a:gd name="connsiteX77" fmla="*/ 3639928 w 7147871"/>
              <a:gd name="connsiteY77" fmla="*/ 3313568 h 3331675"/>
              <a:gd name="connsiteX78" fmla="*/ 4554328 w 7147871"/>
              <a:gd name="connsiteY78" fmla="*/ 3322621 h 3331675"/>
              <a:gd name="connsiteX79" fmla="*/ 5975722 w 7147871"/>
              <a:gd name="connsiteY79" fmla="*/ 3331675 h 3331675"/>
              <a:gd name="connsiteX80" fmla="*/ 6292594 w 7147871"/>
              <a:gd name="connsiteY80" fmla="*/ 3322621 h 3331675"/>
              <a:gd name="connsiteX81" fmla="*/ 6446502 w 7147871"/>
              <a:gd name="connsiteY81" fmla="*/ 3313568 h 3331675"/>
              <a:gd name="connsiteX82" fmla="*/ 6700000 w 7147871"/>
              <a:gd name="connsiteY82" fmla="*/ 3304514 h 3331675"/>
              <a:gd name="connsiteX83" fmla="*/ 6958023 w 7147871"/>
              <a:gd name="connsiteY83" fmla="*/ 3213980 h 3331675"/>
              <a:gd name="connsiteX84" fmla="*/ 7089299 w 7147871"/>
              <a:gd name="connsiteY84" fmla="*/ 3023857 h 3331675"/>
              <a:gd name="connsiteX85" fmla="*/ 7107405 w 7147871"/>
              <a:gd name="connsiteY85" fmla="*/ 2915215 h 3331675"/>
              <a:gd name="connsiteX86" fmla="*/ 7125512 w 7147871"/>
              <a:gd name="connsiteY86" fmla="*/ 2815627 h 3331675"/>
              <a:gd name="connsiteX87" fmla="*/ 7134566 w 7147871"/>
              <a:gd name="connsiteY87" fmla="*/ 2480649 h 3331675"/>
              <a:gd name="connsiteX88" fmla="*/ 7147252 w 7147871"/>
              <a:gd name="connsiteY88" fmla="*/ 1330520 h 3331675"/>
              <a:gd name="connsiteX89" fmla="*/ 7113337 w 7147871"/>
              <a:gd name="connsiteY89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602899 w 7147871"/>
              <a:gd name="connsiteY45" fmla="*/ 2806574 h 3331675"/>
              <a:gd name="connsiteX46" fmla="*/ 1639112 w 7147871"/>
              <a:gd name="connsiteY46" fmla="*/ 2815627 h 3331675"/>
              <a:gd name="connsiteX47" fmla="*/ 1720594 w 7147871"/>
              <a:gd name="connsiteY47" fmla="*/ 2842788 h 3331675"/>
              <a:gd name="connsiteX48" fmla="*/ 1793021 w 7147871"/>
              <a:gd name="connsiteY48" fmla="*/ 2860895 h 3331675"/>
              <a:gd name="connsiteX49" fmla="*/ 1820182 w 7147871"/>
              <a:gd name="connsiteY49" fmla="*/ 2879002 h 3331675"/>
              <a:gd name="connsiteX50" fmla="*/ 1865449 w 7147871"/>
              <a:gd name="connsiteY50" fmla="*/ 2888055 h 3331675"/>
              <a:gd name="connsiteX51" fmla="*/ 1892609 w 7147871"/>
              <a:gd name="connsiteY51" fmla="*/ 2897109 h 3331675"/>
              <a:gd name="connsiteX52" fmla="*/ 1965037 w 7147871"/>
              <a:gd name="connsiteY52" fmla="*/ 2915215 h 3331675"/>
              <a:gd name="connsiteX53" fmla="*/ 2001251 w 7147871"/>
              <a:gd name="connsiteY53" fmla="*/ 2924269 h 3331675"/>
              <a:gd name="connsiteX54" fmla="*/ 2046518 w 7147871"/>
              <a:gd name="connsiteY54" fmla="*/ 2942376 h 3331675"/>
              <a:gd name="connsiteX55" fmla="*/ 2137053 w 7147871"/>
              <a:gd name="connsiteY55" fmla="*/ 2960483 h 3331675"/>
              <a:gd name="connsiteX56" fmla="*/ 2218534 w 7147871"/>
              <a:gd name="connsiteY56" fmla="*/ 2987643 h 3331675"/>
              <a:gd name="connsiteX57" fmla="*/ 2290962 w 7147871"/>
              <a:gd name="connsiteY57" fmla="*/ 3005750 h 3331675"/>
              <a:gd name="connsiteX58" fmla="*/ 2327176 w 7147871"/>
              <a:gd name="connsiteY58" fmla="*/ 3023857 h 3331675"/>
              <a:gd name="connsiteX59" fmla="*/ 2481085 w 7147871"/>
              <a:gd name="connsiteY59" fmla="*/ 3041964 h 3331675"/>
              <a:gd name="connsiteX60" fmla="*/ 2571619 w 7147871"/>
              <a:gd name="connsiteY60" fmla="*/ 3069124 h 3331675"/>
              <a:gd name="connsiteX61" fmla="*/ 2625940 w 7147871"/>
              <a:gd name="connsiteY61" fmla="*/ 3087231 h 3331675"/>
              <a:gd name="connsiteX62" fmla="*/ 2662154 w 7147871"/>
              <a:gd name="connsiteY62" fmla="*/ 3096285 h 3331675"/>
              <a:gd name="connsiteX63" fmla="*/ 2689314 w 7147871"/>
              <a:gd name="connsiteY63" fmla="*/ 3105338 h 3331675"/>
              <a:gd name="connsiteX64" fmla="*/ 2807009 w 7147871"/>
              <a:gd name="connsiteY64" fmla="*/ 3132499 h 3331675"/>
              <a:gd name="connsiteX65" fmla="*/ 2834170 w 7147871"/>
              <a:gd name="connsiteY65" fmla="*/ 3150606 h 3331675"/>
              <a:gd name="connsiteX66" fmla="*/ 2933758 w 7147871"/>
              <a:gd name="connsiteY66" fmla="*/ 3177766 h 3331675"/>
              <a:gd name="connsiteX67" fmla="*/ 2988079 w 7147871"/>
              <a:gd name="connsiteY67" fmla="*/ 3186819 h 3331675"/>
              <a:gd name="connsiteX68" fmla="*/ 3051453 w 7147871"/>
              <a:gd name="connsiteY68" fmla="*/ 3204926 h 3331675"/>
              <a:gd name="connsiteX69" fmla="*/ 3078613 w 7147871"/>
              <a:gd name="connsiteY69" fmla="*/ 3213980 h 3331675"/>
              <a:gd name="connsiteX70" fmla="*/ 3114827 w 7147871"/>
              <a:gd name="connsiteY70" fmla="*/ 3223033 h 3331675"/>
              <a:gd name="connsiteX71" fmla="*/ 3141988 w 7147871"/>
              <a:gd name="connsiteY71" fmla="*/ 3232087 h 3331675"/>
              <a:gd name="connsiteX72" fmla="*/ 3223469 w 7147871"/>
              <a:gd name="connsiteY72" fmla="*/ 3250194 h 3331675"/>
              <a:gd name="connsiteX73" fmla="*/ 3341164 w 7147871"/>
              <a:gd name="connsiteY73" fmla="*/ 3277354 h 3331675"/>
              <a:gd name="connsiteX74" fmla="*/ 3476966 w 7147871"/>
              <a:gd name="connsiteY74" fmla="*/ 3295461 h 3331675"/>
              <a:gd name="connsiteX75" fmla="*/ 3567501 w 7147871"/>
              <a:gd name="connsiteY75" fmla="*/ 3304514 h 3331675"/>
              <a:gd name="connsiteX76" fmla="*/ 3639928 w 7147871"/>
              <a:gd name="connsiteY76" fmla="*/ 3313568 h 3331675"/>
              <a:gd name="connsiteX77" fmla="*/ 4554328 w 7147871"/>
              <a:gd name="connsiteY77" fmla="*/ 3322621 h 3331675"/>
              <a:gd name="connsiteX78" fmla="*/ 5975722 w 7147871"/>
              <a:gd name="connsiteY78" fmla="*/ 3331675 h 3331675"/>
              <a:gd name="connsiteX79" fmla="*/ 6292594 w 7147871"/>
              <a:gd name="connsiteY79" fmla="*/ 3322621 h 3331675"/>
              <a:gd name="connsiteX80" fmla="*/ 6446502 w 7147871"/>
              <a:gd name="connsiteY80" fmla="*/ 3313568 h 3331675"/>
              <a:gd name="connsiteX81" fmla="*/ 6700000 w 7147871"/>
              <a:gd name="connsiteY81" fmla="*/ 3304514 h 3331675"/>
              <a:gd name="connsiteX82" fmla="*/ 6958023 w 7147871"/>
              <a:gd name="connsiteY82" fmla="*/ 3213980 h 3331675"/>
              <a:gd name="connsiteX83" fmla="*/ 7089299 w 7147871"/>
              <a:gd name="connsiteY83" fmla="*/ 3023857 h 3331675"/>
              <a:gd name="connsiteX84" fmla="*/ 7107405 w 7147871"/>
              <a:gd name="connsiteY84" fmla="*/ 2915215 h 3331675"/>
              <a:gd name="connsiteX85" fmla="*/ 7125512 w 7147871"/>
              <a:gd name="connsiteY85" fmla="*/ 2815627 h 3331675"/>
              <a:gd name="connsiteX86" fmla="*/ 7134566 w 7147871"/>
              <a:gd name="connsiteY86" fmla="*/ 2480649 h 3331675"/>
              <a:gd name="connsiteX87" fmla="*/ 7147252 w 7147871"/>
              <a:gd name="connsiteY87" fmla="*/ 1330520 h 3331675"/>
              <a:gd name="connsiteX88" fmla="*/ 7113337 w 7147871"/>
              <a:gd name="connsiteY88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041584 w 7147871"/>
              <a:gd name="connsiteY42" fmla="*/ 2643612 h 3331675"/>
              <a:gd name="connsiteX43" fmla="*/ 1104958 w 7147871"/>
              <a:gd name="connsiteY43" fmla="*/ 2670772 h 3331675"/>
              <a:gd name="connsiteX44" fmla="*/ 1602899 w 7147871"/>
              <a:gd name="connsiteY44" fmla="*/ 2806574 h 3331675"/>
              <a:gd name="connsiteX45" fmla="*/ 1639112 w 7147871"/>
              <a:gd name="connsiteY45" fmla="*/ 2815627 h 3331675"/>
              <a:gd name="connsiteX46" fmla="*/ 1720594 w 7147871"/>
              <a:gd name="connsiteY46" fmla="*/ 2842788 h 3331675"/>
              <a:gd name="connsiteX47" fmla="*/ 1793021 w 7147871"/>
              <a:gd name="connsiteY47" fmla="*/ 2860895 h 3331675"/>
              <a:gd name="connsiteX48" fmla="*/ 1820182 w 7147871"/>
              <a:gd name="connsiteY48" fmla="*/ 2879002 h 3331675"/>
              <a:gd name="connsiteX49" fmla="*/ 1865449 w 7147871"/>
              <a:gd name="connsiteY49" fmla="*/ 2888055 h 3331675"/>
              <a:gd name="connsiteX50" fmla="*/ 1892609 w 7147871"/>
              <a:gd name="connsiteY50" fmla="*/ 2897109 h 3331675"/>
              <a:gd name="connsiteX51" fmla="*/ 1965037 w 7147871"/>
              <a:gd name="connsiteY51" fmla="*/ 2915215 h 3331675"/>
              <a:gd name="connsiteX52" fmla="*/ 2001251 w 7147871"/>
              <a:gd name="connsiteY52" fmla="*/ 2924269 h 3331675"/>
              <a:gd name="connsiteX53" fmla="*/ 2046518 w 7147871"/>
              <a:gd name="connsiteY53" fmla="*/ 2942376 h 3331675"/>
              <a:gd name="connsiteX54" fmla="*/ 2137053 w 7147871"/>
              <a:gd name="connsiteY54" fmla="*/ 2960483 h 3331675"/>
              <a:gd name="connsiteX55" fmla="*/ 2218534 w 7147871"/>
              <a:gd name="connsiteY55" fmla="*/ 2987643 h 3331675"/>
              <a:gd name="connsiteX56" fmla="*/ 2290962 w 7147871"/>
              <a:gd name="connsiteY56" fmla="*/ 3005750 h 3331675"/>
              <a:gd name="connsiteX57" fmla="*/ 2327176 w 7147871"/>
              <a:gd name="connsiteY57" fmla="*/ 3023857 h 3331675"/>
              <a:gd name="connsiteX58" fmla="*/ 2481085 w 7147871"/>
              <a:gd name="connsiteY58" fmla="*/ 3041964 h 3331675"/>
              <a:gd name="connsiteX59" fmla="*/ 2571619 w 7147871"/>
              <a:gd name="connsiteY59" fmla="*/ 3069124 h 3331675"/>
              <a:gd name="connsiteX60" fmla="*/ 2625940 w 7147871"/>
              <a:gd name="connsiteY60" fmla="*/ 3087231 h 3331675"/>
              <a:gd name="connsiteX61" fmla="*/ 2662154 w 7147871"/>
              <a:gd name="connsiteY61" fmla="*/ 3096285 h 3331675"/>
              <a:gd name="connsiteX62" fmla="*/ 2689314 w 7147871"/>
              <a:gd name="connsiteY62" fmla="*/ 3105338 h 3331675"/>
              <a:gd name="connsiteX63" fmla="*/ 2807009 w 7147871"/>
              <a:gd name="connsiteY63" fmla="*/ 3132499 h 3331675"/>
              <a:gd name="connsiteX64" fmla="*/ 2834170 w 7147871"/>
              <a:gd name="connsiteY64" fmla="*/ 3150606 h 3331675"/>
              <a:gd name="connsiteX65" fmla="*/ 2933758 w 7147871"/>
              <a:gd name="connsiteY65" fmla="*/ 3177766 h 3331675"/>
              <a:gd name="connsiteX66" fmla="*/ 2988079 w 7147871"/>
              <a:gd name="connsiteY66" fmla="*/ 3186819 h 3331675"/>
              <a:gd name="connsiteX67" fmla="*/ 3051453 w 7147871"/>
              <a:gd name="connsiteY67" fmla="*/ 3204926 h 3331675"/>
              <a:gd name="connsiteX68" fmla="*/ 3078613 w 7147871"/>
              <a:gd name="connsiteY68" fmla="*/ 3213980 h 3331675"/>
              <a:gd name="connsiteX69" fmla="*/ 3114827 w 7147871"/>
              <a:gd name="connsiteY69" fmla="*/ 3223033 h 3331675"/>
              <a:gd name="connsiteX70" fmla="*/ 3141988 w 7147871"/>
              <a:gd name="connsiteY70" fmla="*/ 3232087 h 3331675"/>
              <a:gd name="connsiteX71" fmla="*/ 3223469 w 7147871"/>
              <a:gd name="connsiteY71" fmla="*/ 3250194 h 3331675"/>
              <a:gd name="connsiteX72" fmla="*/ 3341164 w 7147871"/>
              <a:gd name="connsiteY72" fmla="*/ 3277354 h 3331675"/>
              <a:gd name="connsiteX73" fmla="*/ 3476966 w 7147871"/>
              <a:gd name="connsiteY73" fmla="*/ 3295461 h 3331675"/>
              <a:gd name="connsiteX74" fmla="*/ 3567501 w 7147871"/>
              <a:gd name="connsiteY74" fmla="*/ 3304514 h 3331675"/>
              <a:gd name="connsiteX75" fmla="*/ 3639928 w 7147871"/>
              <a:gd name="connsiteY75" fmla="*/ 3313568 h 3331675"/>
              <a:gd name="connsiteX76" fmla="*/ 4554328 w 7147871"/>
              <a:gd name="connsiteY76" fmla="*/ 3322621 h 3331675"/>
              <a:gd name="connsiteX77" fmla="*/ 5975722 w 7147871"/>
              <a:gd name="connsiteY77" fmla="*/ 3331675 h 3331675"/>
              <a:gd name="connsiteX78" fmla="*/ 6292594 w 7147871"/>
              <a:gd name="connsiteY78" fmla="*/ 3322621 h 3331675"/>
              <a:gd name="connsiteX79" fmla="*/ 6446502 w 7147871"/>
              <a:gd name="connsiteY79" fmla="*/ 3313568 h 3331675"/>
              <a:gd name="connsiteX80" fmla="*/ 6700000 w 7147871"/>
              <a:gd name="connsiteY80" fmla="*/ 3304514 h 3331675"/>
              <a:gd name="connsiteX81" fmla="*/ 6958023 w 7147871"/>
              <a:gd name="connsiteY81" fmla="*/ 3213980 h 3331675"/>
              <a:gd name="connsiteX82" fmla="*/ 7089299 w 7147871"/>
              <a:gd name="connsiteY82" fmla="*/ 3023857 h 3331675"/>
              <a:gd name="connsiteX83" fmla="*/ 7107405 w 7147871"/>
              <a:gd name="connsiteY83" fmla="*/ 2915215 h 3331675"/>
              <a:gd name="connsiteX84" fmla="*/ 7125512 w 7147871"/>
              <a:gd name="connsiteY84" fmla="*/ 2815627 h 3331675"/>
              <a:gd name="connsiteX85" fmla="*/ 7134566 w 7147871"/>
              <a:gd name="connsiteY85" fmla="*/ 2480649 h 3331675"/>
              <a:gd name="connsiteX86" fmla="*/ 7147252 w 7147871"/>
              <a:gd name="connsiteY86" fmla="*/ 1330520 h 3331675"/>
              <a:gd name="connsiteX87" fmla="*/ 7113337 w 7147871"/>
              <a:gd name="connsiteY87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104958 w 7147871"/>
              <a:gd name="connsiteY42" fmla="*/ 2670772 h 3331675"/>
              <a:gd name="connsiteX43" fmla="*/ 1602899 w 7147871"/>
              <a:gd name="connsiteY43" fmla="*/ 2806574 h 3331675"/>
              <a:gd name="connsiteX44" fmla="*/ 1639112 w 7147871"/>
              <a:gd name="connsiteY44" fmla="*/ 2815627 h 3331675"/>
              <a:gd name="connsiteX45" fmla="*/ 1720594 w 7147871"/>
              <a:gd name="connsiteY45" fmla="*/ 2842788 h 3331675"/>
              <a:gd name="connsiteX46" fmla="*/ 1793021 w 7147871"/>
              <a:gd name="connsiteY46" fmla="*/ 2860895 h 3331675"/>
              <a:gd name="connsiteX47" fmla="*/ 1820182 w 7147871"/>
              <a:gd name="connsiteY47" fmla="*/ 2879002 h 3331675"/>
              <a:gd name="connsiteX48" fmla="*/ 1865449 w 7147871"/>
              <a:gd name="connsiteY48" fmla="*/ 2888055 h 3331675"/>
              <a:gd name="connsiteX49" fmla="*/ 1892609 w 7147871"/>
              <a:gd name="connsiteY49" fmla="*/ 2897109 h 3331675"/>
              <a:gd name="connsiteX50" fmla="*/ 1965037 w 7147871"/>
              <a:gd name="connsiteY50" fmla="*/ 2915215 h 3331675"/>
              <a:gd name="connsiteX51" fmla="*/ 2001251 w 7147871"/>
              <a:gd name="connsiteY51" fmla="*/ 2924269 h 3331675"/>
              <a:gd name="connsiteX52" fmla="*/ 2046518 w 7147871"/>
              <a:gd name="connsiteY52" fmla="*/ 2942376 h 3331675"/>
              <a:gd name="connsiteX53" fmla="*/ 2137053 w 7147871"/>
              <a:gd name="connsiteY53" fmla="*/ 2960483 h 3331675"/>
              <a:gd name="connsiteX54" fmla="*/ 2218534 w 7147871"/>
              <a:gd name="connsiteY54" fmla="*/ 2987643 h 3331675"/>
              <a:gd name="connsiteX55" fmla="*/ 2290962 w 7147871"/>
              <a:gd name="connsiteY55" fmla="*/ 3005750 h 3331675"/>
              <a:gd name="connsiteX56" fmla="*/ 2327176 w 7147871"/>
              <a:gd name="connsiteY56" fmla="*/ 3023857 h 3331675"/>
              <a:gd name="connsiteX57" fmla="*/ 2481085 w 7147871"/>
              <a:gd name="connsiteY57" fmla="*/ 3041964 h 3331675"/>
              <a:gd name="connsiteX58" fmla="*/ 2571619 w 7147871"/>
              <a:gd name="connsiteY58" fmla="*/ 3069124 h 3331675"/>
              <a:gd name="connsiteX59" fmla="*/ 2625940 w 7147871"/>
              <a:gd name="connsiteY59" fmla="*/ 3087231 h 3331675"/>
              <a:gd name="connsiteX60" fmla="*/ 2662154 w 7147871"/>
              <a:gd name="connsiteY60" fmla="*/ 3096285 h 3331675"/>
              <a:gd name="connsiteX61" fmla="*/ 2689314 w 7147871"/>
              <a:gd name="connsiteY61" fmla="*/ 3105338 h 3331675"/>
              <a:gd name="connsiteX62" fmla="*/ 2807009 w 7147871"/>
              <a:gd name="connsiteY62" fmla="*/ 3132499 h 3331675"/>
              <a:gd name="connsiteX63" fmla="*/ 2834170 w 7147871"/>
              <a:gd name="connsiteY63" fmla="*/ 3150606 h 3331675"/>
              <a:gd name="connsiteX64" fmla="*/ 2933758 w 7147871"/>
              <a:gd name="connsiteY64" fmla="*/ 3177766 h 3331675"/>
              <a:gd name="connsiteX65" fmla="*/ 2988079 w 7147871"/>
              <a:gd name="connsiteY65" fmla="*/ 3186819 h 3331675"/>
              <a:gd name="connsiteX66" fmla="*/ 3051453 w 7147871"/>
              <a:gd name="connsiteY66" fmla="*/ 3204926 h 3331675"/>
              <a:gd name="connsiteX67" fmla="*/ 3078613 w 7147871"/>
              <a:gd name="connsiteY67" fmla="*/ 3213980 h 3331675"/>
              <a:gd name="connsiteX68" fmla="*/ 3114827 w 7147871"/>
              <a:gd name="connsiteY68" fmla="*/ 3223033 h 3331675"/>
              <a:gd name="connsiteX69" fmla="*/ 3141988 w 7147871"/>
              <a:gd name="connsiteY69" fmla="*/ 3232087 h 3331675"/>
              <a:gd name="connsiteX70" fmla="*/ 3223469 w 7147871"/>
              <a:gd name="connsiteY70" fmla="*/ 3250194 h 3331675"/>
              <a:gd name="connsiteX71" fmla="*/ 3341164 w 7147871"/>
              <a:gd name="connsiteY71" fmla="*/ 3277354 h 3331675"/>
              <a:gd name="connsiteX72" fmla="*/ 3476966 w 7147871"/>
              <a:gd name="connsiteY72" fmla="*/ 3295461 h 3331675"/>
              <a:gd name="connsiteX73" fmla="*/ 3567501 w 7147871"/>
              <a:gd name="connsiteY73" fmla="*/ 3304514 h 3331675"/>
              <a:gd name="connsiteX74" fmla="*/ 3639928 w 7147871"/>
              <a:gd name="connsiteY74" fmla="*/ 3313568 h 3331675"/>
              <a:gd name="connsiteX75" fmla="*/ 4554328 w 7147871"/>
              <a:gd name="connsiteY75" fmla="*/ 3322621 h 3331675"/>
              <a:gd name="connsiteX76" fmla="*/ 5975722 w 7147871"/>
              <a:gd name="connsiteY76" fmla="*/ 3331675 h 3331675"/>
              <a:gd name="connsiteX77" fmla="*/ 6292594 w 7147871"/>
              <a:gd name="connsiteY77" fmla="*/ 3322621 h 3331675"/>
              <a:gd name="connsiteX78" fmla="*/ 6446502 w 7147871"/>
              <a:gd name="connsiteY78" fmla="*/ 3313568 h 3331675"/>
              <a:gd name="connsiteX79" fmla="*/ 6700000 w 7147871"/>
              <a:gd name="connsiteY79" fmla="*/ 3304514 h 3331675"/>
              <a:gd name="connsiteX80" fmla="*/ 6958023 w 7147871"/>
              <a:gd name="connsiteY80" fmla="*/ 3213980 h 3331675"/>
              <a:gd name="connsiteX81" fmla="*/ 7089299 w 7147871"/>
              <a:gd name="connsiteY81" fmla="*/ 3023857 h 3331675"/>
              <a:gd name="connsiteX82" fmla="*/ 7107405 w 7147871"/>
              <a:gd name="connsiteY82" fmla="*/ 2915215 h 3331675"/>
              <a:gd name="connsiteX83" fmla="*/ 7125512 w 7147871"/>
              <a:gd name="connsiteY83" fmla="*/ 2815627 h 3331675"/>
              <a:gd name="connsiteX84" fmla="*/ 7134566 w 7147871"/>
              <a:gd name="connsiteY84" fmla="*/ 2480649 h 3331675"/>
              <a:gd name="connsiteX85" fmla="*/ 7147252 w 7147871"/>
              <a:gd name="connsiteY85" fmla="*/ 1330520 h 3331675"/>
              <a:gd name="connsiteX86" fmla="*/ 7113337 w 7147871"/>
              <a:gd name="connsiteY86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602899 w 7147871"/>
              <a:gd name="connsiteY42" fmla="*/ 2806574 h 3331675"/>
              <a:gd name="connsiteX43" fmla="*/ 1639112 w 7147871"/>
              <a:gd name="connsiteY43" fmla="*/ 2815627 h 3331675"/>
              <a:gd name="connsiteX44" fmla="*/ 1720594 w 7147871"/>
              <a:gd name="connsiteY44" fmla="*/ 2842788 h 3331675"/>
              <a:gd name="connsiteX45" fmla="*/ 1793021 w 7147871"/>
              <a:gd name="connsiteY45" fmla="*/ 2860895 h 3331675"/>
              <a:gd name="connsiteX46" fmla="*/ 1820182 w 7147871"/>
              <a:gd name="connsiteY46" fmla="*/ 2879002 h 3331675"/>
              <a:gd name="connsiteX47" fmla="*/ 1865449 w 7147871"/>
              <a:gd name="connsiteY47" fmla="*/ 2888055 h 3331675"/>
              <a:gd name="connsiteX48" fmla="*/ 1892609 w 7147871"/>
              <a:gd name="connsiteY48" fmla="*/ 2897109 h 3331675"/>
              <a:gd name="connsiteX49" fmla="*/ 1965037 w 7147871"/>
              <a:gd name="connsiteY49" fmla="*/ 2915215 h 3331675"/>
              <a:gd name="connsiteX50" fmla="*/ 2001251 w 7147871"/>
              <a:gd name="connsiteY50" fmla="*/ 2924269 h 3331675"/>
              <a:gd name="connsiteX51" fmla="*/ 2046518 w 7147871"/>
              <a:gd name="connsiteY51" fmla="*/ 2942376 h 3331675"/>
              <a:gd name="connsiteX52" fmla="*/ 2137053 w 7147871"/>
              <a:gd name="connsiteY52" fmla="*/ 2960483 h 3331675"/>
              <a:gd name="connsiteX53" fmla="*/ 2218534 w 7147871"/>
              <a:gd name="connsiteY53" fmla="*/ 2987643 h 3331675"/>
              <a:gd name="connsiteX54" fmla="*/ 2290962 w 7147871"/>
              <a:gd name="connsiteY54" fmla="*/ 3005750 h 3331675"/>
              <a:gd name="connsiteX55" fmla="*/ 2327176 w 7147871"/>
              <a:gd name="connsiteY55" fmla="*/ 3023857 h 3331675"/>
              <a:gd name="connsiteX56" fmla="*/ 2481085 w 7147871"/>
              <a:gd name="connsiteY56" fmla="*/ 3041964 h 3331675"/>
              <a:gd name="connsiteX57" fmla="*/ 2571619 w 7147871"/>
              <a:gd name="connsiteY57" fmla="*/ 3069124 h 3331675"/>
              <a:gd name="connsiteX58" fmla="*/ 2625940 w 7147871"/>
              <a:gd name="connsiteY58" fmla="*/ 3087231 h 3331675"/>
              <a:gd name="connsiteX59" fmla="*/ 2662154 w 7147871"/>
              <a:gd name="connsiteY59" fmla="*/ 3096285 h 3331675"/>
              <a:gd name="connsiteX60" fmla="*/ 2689314 w 7147871"/>
              <a:gd name="connsiteY60" fmla="*/ 3105338 h 3331675"/>
              <a:gd name="connsiteX61" fmla="*/ 2807009 w 7147871"/>
              <a:gd name="connsiteY61" fmla="*/ 3132499 h 3331675"/>
              <a:gd name="connsiteX62" fmla="*/ 2834170 w 7147871"/>
              <a:gd name="connsiteY62" fmla="*/ 3150606 h 3331675"/>
              <a:gd name="connsiteX63" fmla="*/ 2933758 w 7147871"/>
              <a:gd name="connsiteY63" fmla="*/ 3177766 h 3331675"/>
              <a:gd name="connsiteX64" fmla="*/ 2988079 w 7147871"/>
              <a:gd name="connsiteY64" fmla="*/ 3186819 h 3331675"/>
              <a:gd name="connsiteX65" fmla="*/ 3051453 w 7147871"/>
              <a:gd name="connsiteY65" fmla="*/ 3204926 h 3331675"/>
              <a:gd name="connsiteX66" fmla="*/ 3078613 w 7147871"/>
              <a:gd name="connsiteY66" fmla="*/ 3213980 h 3331675"/>
              <a:gd name="connsiteX67" fmla="*/ 3114827 w 7147871"/>
              <a:gd name="connsiteY67" fmla="*/ 3223033 h 3331675"/>
              <a:gd name="connsiteX68" fmla="*/ 3141988 w 7147871"/>
              <a:gd name="connsiteY68" fmla="*/ 3232087 h 3331675"/>
              <a:gd name="connsiteX69" fmla="*/ 3223469 w 7147871"/>
              <a:gd name="connsiteY69" fmla="*/ 3250194 h 3331675"/>
              <a:gd name="connsiteX70" fmla="*/ 3341164 w 7147871"/>
              <a:gd name="connsiteY70" fmla="*/ 3277354 h 3331675"/>
              <a:gd name="connsiteX71" fmla="*/ 3476966 w 7147871"/>
              <a:gd name="connsiteY71" fmla="*/ 3295461 h 3331675"/>
              <a:gd name="connsiteX72" fmla="*/ 3567501 w 7147871"/>
              <a:gd name="connsiteY72" fmla="*/ 3304514 h 3331675"/>
              <a:gd name="connsiteX73" fmla="*/ 3639928 w 7147871"/>
              <a:gd name="connsiteY73" fmla="*/ 3313568 h 3331675"/>
              <a:gd name="connsiteX74" fmla="*/ 4554328 w 7147871"/>
              <a:gd name="connsiteY74" fmla="*/ 3322621 h 3331675"/>
              <a:gd name="connsiteX75" fmla="*/ 5975722 w 7147871"/>
              <a:gd name="connsiteY75" fmla="*/ 3331675 h 3331675"/>
              <a:gd name="connsiteX76" fmla="*/ 6292594 w 7147871"/>
              <a:gd name="connsiteY76" fmla="*/ 3322621 h 3331675"/>
              <a:gd name="connsiteX77" fmla="*/ 6446502 w 7147871"/>
              <a:gd name="connsiteY77" fmla="*/ 3313568 h 3331675"/>
              <a:gd name="connsiteX78" fmla="*/ 6700000 w 7147871"/>
              <a:gd name="connsiteY78" fmla="*/ 3304514 h 3331675"/>
              <a:gd name="connsiteX79" fmla="*/ 6958023 w 7147871"/>
              <a:gd name="connsiteY79" fmla="*/ 3213980 h 3331675"/>
              <a:gd name="connsiteX80" fmla="*/ 7089299 w 7147871"/>
              <a:gd name="connsiteY80" fmla="*/ 3023857 h 3331675"/>
              <a:gd name="connsiteX81" fmla="*/ 7107405 w 7147871"/>
              <a:gd name="connsiteY81" fmla="*/ 2915215 h 3331675"/>
              <a:gd name="connsiteX82" fmla="*/ 7125512 w 7147871"/>
              <a:gd name="connsiteY82" fmla="*/ 2815627 h 3331675"/>
              <a:gd name="connsiteX83" fmla="*/ 7134566 w 7147871"/>
              <a:gd name="connsiteY83" fmla="*/ 2480649 h 3331675"/>
              <a:gd name="connsiteX84" fmla="*/ 7147252 w 7147871"/>
              <a:gd name="connsiteY84" fmla="*/ 1330520 h 3331675"/>
              <a:gd name="connsiteX85" fmla="*/ 7113337 w 7147871"/>
              <a:gd name="connsiteY85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639112 w 7147871"/>
              <a:gd name="connsiteY42" fmla="*/ 2815627 h 3331675"/>
              <a:gd name="connsiteX43" fmla="*/ 1720594 w 7147871"/>
              <a:gd name="connsiteY43" fmla="*/ 2842788 h 3331675"/>
              <a:gd name="connsiteX44" fmla="*/ 1793021 w 7147871"/>
              <a:gd name="connsiteY44" fmla="*/ 2860895 h 3331675"/>
              <a:gd name="connsiteX45" fmla="*/ 1820182 w 7147871"/>
              <a:gd name="connsiteY45" fmla="*/ 2879002 h 3331675"/>
              <a:gd name="connsiteX46" fmla="*/ 1865449 w 7147871"/>
              <a:gd name="connsiteY46" fmla="*/ 2888055 h 3331675"/>
              <a:gd name="connsiteX47" fmla="*/ 1892609 w 7147871"/>
              <a:gd name="connsiteY47" fmla="*/ 2897109 h 3331675"/>
              <a:gd name="connsiteX48" fmla="*/ 1965037 w 7147871"/>
              <a:gd name="connsiteY48" fmla="*/ 2915215 h 3331675"/>
              <a:gd name="connsiteX49" fmla="*/ 2001251 w 7147871"/>
              <a:gd name="connsiteY49" fmla="*/ 2924269 h 3331675"/>
              <a:gd name="connsiteX50" fmla="*/ 2046518 w 7147871"/>
              <a:gd name="connsiteY50" fmla="*/ 2942376 h 3331675"/>
              <a:gd name="connsiteX51" fmla="*/ 2137053 w 7147871"/>
              <a:gd name="connsiteY51" fmla="*/ 2960483 h 3331675"/>
              <a:gd name="connsiteX52" fmla="*/ 2218534 w 7147871"/>
              <a:gd name="connsiteY52" fmla="*/ 2987643 h 3331675"/>
              <a:gd name="connsiteX53" fmla="*/ 2290962 w 7147871"/>
              <a:gd name="connsiteY53" fmla="*/ 3005750 h 3331675"/>
              <a:gd name="connsiteX54" fmla="*/ 2327176 w 7147871"/>
              <a:gd name="connsiteY54" fmla="*/ 3023857 h 3331675"/>
              <a:gd name="connsiteX55" fmla="*/ 2481085 w 7147871"/>
              <a:gd name="connsiteY55" fmla="*/ 3041964 h 3331675"/>
              <a:gd name="connsiteX56" fmla="*/ 2571619 w 7147871"/>
              <a:gd name="connsiteY56" fmla="*/ 3069124 h 3331675"/>
              <a:gd name="connsiteX57" fmla="*/ 2625940 w 7147871"/>
              <a:gd name="connsiteY57" fmla="*/ 3087231 h 3331675"/>
              <a:gd name="connsiteX58" fmla="*/ 2662154 w 7147871"/>
              <a:gd name="connsiteY58" fmla="*/ 3096285 h 3331675"/>
              <a:gd name="connsiteX59" fmla="*/ 2689314 w 7147871"/>
              <a:gd name="connsiteY59" fmla="*/ 3105338 h 3331675"/>
              <a:gd name="connsiteX60" fmla="*/ 2807009 w 7147871"/>
              <a:gd name="connsiteY60" fmla="*/ 3132499 h 3331675"/>
              <a:gd name="connsiteX61" fmla="*/ 2834170 w 7147871"/>
              <a:gd name="connsiteY61" fmla="*/ 3150606 h 3331675"/>
              <a:gd name="connsiteX62" fmla="*/ 2933758 w 7147871"/>
              <a:gd name="connsiteY62" fmla="*/ 3177766 h 3331675"/>
              <a:gd name="connsiteX63" fmla="*/ 2988079 w 7147871"/>
              <a:gd name="connsiteY63" fmla="*/ 3186819 h 3331675"/>
              <a:gd name="connsiteX64" fmla="*/ 3051453 w 7147871"/>
              <a:gd name="connsiteY64" fmla="*/ 3204926 h 3331675"/>
              <a:gd name="connsiteX65" fmla="*/ 3078613 w 7147871"/>
              <a:gd name="connsiteY65" fmla="*/ 3213980 h 3331675"/>
              <a:gd name="connsiteX66" fmla="*/ 3114827 w 7147871"/>
              <a:gd name="connsiteY66" fmla="*/ 3223033 h 3331675"/>
              <a:gd name="connsiteX67" fmla="*/ 3141988 w 7147871"/>
              <a:gd name="connsiteY67" fmla="*/ 3232087 h 3331675"/>
              <a:gd name="connsiteX68" fmla="*/ 3223469 w 7147871"/>
              <a:gd name="connsiteY68" fmla="*/ 3250194 h 3331675"/>
              <a:gd name="connsiteX69" fmla="*/ 3341164 w 7147871"/>
              <a:gd name="connsiteY69" fmla="*/ 3277354 h 3331675"/>
              <a:gd name="connsiteX70" fmla="*/ 3476966 w 7147871"/>
              <a:gd name="connsiteY70" fmla="*/ 3295461 h 3331675"/>
              <a:gd name="connsiteX71" fmla="*/ 3567501 w 7147871"/>
              <a:gd name="connsiteY71" fmla="*/ 3304514 h 3331675"/>
              <a:gd name="connsiteX72" fmla="*/ 3639928 w 7147871"/>
              <a:gd name="connsiteY72" fmla="*/ 3313568 h 3331675"/>
              <a:gd name="connsiteX73" fmla="*/ 4554328 w 7147871"/>
              <a:gd name="connsiteY73" fmla="*/ 3322621 h 3331675"/>
              <a:gd name="connsiteX74" fmla="*/ 5975722 w 7147871"/>
              <a:gd name="connsiteY74" fmla="*/ 3331675 h 3331675"/>
              <a:gd name="connsiteX75" fmla="*/ 6292594 w 7147871"/>
              <a:gd name="connsiteY75" fmla="*/ 3322621 h 3331675"/>
              <a:gd name="connsiteX76" fmla="*/ 6446502 w 7147871"/>
              <a:gd name="connsiteY76" fmla="*/ 3313568 h 3331675"/>
              <a:gd name="connsiteX77" fmla="*/ 6700000 w 7147871"/>
              <a:gd name="connsiteY77" fmla="*/ 3304514 h 3331675"/>
              <a:gd name="connsiteX78" fmla="*/ 6958023 w 7147871"/>
              <a:gd name="connsiteY78" fmla="*/ 3213980 h 3331675"/>
              <a:gd name="connsiteX79" fmla="*/ 7089299 w 7147871"/>
              <a:gd name="connsiteY79" fmla="*/ 3023857 h 3331675"/>
              <a:gd name="connsiteX80" fmla="*/ 7107405 w 7147871"/>
              <a:gd name="connsiteY80" fmla="*/ 2915215 h 3331675"/>
              <a:gd name="connsiteX81" fmla="*/ 7125512 w 7147871"/>
              <a:gd name="connsiteY81" fmla="*/ 2815627 h 3331675"/>
              <a:gd name="connsiteX82" fmla="*/ 7134566 w 7147871"/>
              <a:gd name="connsiteY82" fmla="*/ 2480649 h 3331675"/>
              <a:gd name="connsiteX83" fmla="*/ 7147252 w 7147871"/>
              <a:gd name="connsiteY83" fmla="*/ 1330520 h 3331675"/>
              <a:gd name="connsiteX84" fmla="*/ 7113337 w 7147871"/>
              <a:gd name="connsiteY84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720594 w 7147871"/>
              <a:gd name="connsiteY42" fmla="*/ 2842788 h 3331675"/>
              <a:gd name="connsiteX43" fmla="*/ 1793021 w 7147871"/>
              <a:gd name="connsiteY43" fmla="*/ 2860895 h 3331675"/>
              <a:gd name="connsiteX44" fmla="*/ 1820182 w 7147871"/>
              <a:gd name="connsiteY44" fmla="*/ 2879002 h 3331675"/>
              <a:gd name="connsiteX45" fmla="*/ 1865449 w 7147871"/>
              <a:gd name="connsiteY45" fmla="*/ 2888055 h 3331675"/>
              <a:gd name="connsiteX46" fmla="*/ 1892609 w 7147871"/>
              <a:gd name="connsiteY46" fmla="*/ 2897109 h 3331675"/>
              <a:gd name="connsiteX47" fmla="*/ 1965037 w 7147871"/>
              <a:gd name="connsiteY47" fmla="*/ 2915215 h 3331675"/>
              <a:gd name="connsiteX48" fmla="*/ 2001251 w 7147871"/>
              <a:gd name="connsiteY48" fmla="*/ 2924269 h 3331675"/>
              <a:gd name="connsiteX49" fmla="*/ 2046518 w 7147871"/>
              <a:gd name="connsiteY49" fmla="*/ 2942376 h 3331675"/>
              <a:gd name="connsiteX50" fmla="*/ 2137053 w 7147871"/>
              <a:gd name="connsiteY50" fmla="*/ 2960483 h 3331675"/>
              <a:gd name="connsiteX51" fmla="*/ 2218534 w 7147871"/>
              <a:gd name="connsiteY51" fmla="*/ 2987643 h 3331675"/>
              <a:gd name="connsiteX52" fmla="*/ 2290962 w 7147871"/>
              <a:gd name="connsiteY52" fmla="*/ 3005750 h 3331675"/>
              <a:gd name="connsiteX53" fmla="*/ 2327176 w 7147871"/>
              <a:gd name="connsiteY53" fmla="*/ 3023857 h 3331675"/>
              <a:gd name="connsiteX54" fmla="*/ 2481085 w 7147871"/>
              <a:gd name="connsiteY54" fmla="*/ 3041964 h 3331675"/>
              <a:gd name="connsiteX55" fmla="*/ 2571619 w 7147871"/>
              <a:gd name="connsiteY55" fmla="*/ 3069124 h 3331675"/>
              <a:gd name="connsiteX56" fmla="*/ 2625940 w 7147871"/>
              <a:gd name="connsiteY56" fmla="*/ 3087231 h 3331675"/>
              <a:gd name="connsiteX57" fmla="*/ 2662154 w 7147871"/>
              <a:gd name="connsiteY57" fmla="*/ 3096285 h 3331675"/>
              <a:gd name="connsiteX58" fmla="*/ 2689314 w 7147871"/>
              <a:gd name="connsiteY58" fmla="*/ 3105338 h 3331675"/>
              <a:gd name="connsiteX59" fmla="*/ 2807009 w 7147871"/>
              <a:gd name="connsiteY59" fmla="*/ 3132499 h 3331675"/>
              <a:gd name="connsiteX60" fmla="*/ 2834170 w 7147871"/>
              <a:gd name="connsiteY60" fmla="*/ 3150606 h 3331675"/>
              <a:gd name="connsiteX61" fmla="*/ 2933758 w 7147871"/>
              <a:gd name="connsiteY61" fmla="*/ 3177766 h 3331675"/>
              <a:gd name="connsiteX62" fmla="*/ 2988079 w 7147871"/>
              <a:gd name="connsiteY62" fmla="*/ 3186819 h 3331675"/>
              <a:gd name="connsiteX63" fmla="*/ 3051453 w 7147871"/>
              <a:gd name="connsiteY63" fmla="*/ 3204926 h 3331675"/>
              <a:gd name="connsiteX64" fmla="*/ 3078613 w 7147871"/>
              <a:gd name="connsiteY64" fmla="*/ 3213980 h 3331675"/>
              <a:gd name="connsiteX65" fmla="*/ 3114827 w 7147871"/>
              <a:gd name="connsiteY65" fmla="*/ 3223033 h 3331675"/>
              <a:gd name="connsiteX66" fmla="*/ 3141988 w 7147871"/>
              <a:gd name="connsiteY66" fmla="*/ 3232087 h 3331675"/>
              <a:gd name="connsiteX67" fmla="*/ 3223469 w 7147871"/>
              <a:gd name="connsiteY67" fmla="*/ 3250194 h 3331675"/>
              <a:gd name="connsiteX68" fmla="*/ 3341164 w 7147871"/>
              <a:gd name="connsiteY68" fmla="*/ 3277354 h 3331675"/>
              <a:gd name="connsiteX69" fmla="*/ 3476966 w 7147871"/>
              <a:gd name="connsiteY69" fmla="*/ 3295461 h 3331675"/>
              <a:gd name="connsiteX70" fmla="*/ 3567501 w 7147871"/>
              <a:gd name="connsiteY70" fmla="*/ 3304514 h 3331675"/>
              <a:gd name="connsiteX71" fmla="*/ 3639928 w 7147871"/>
              <a:gd name="connsiteY71" fmla="*/ 3313568 h 3331675"/>
              <a:gd name="connsiteX72" fmla="*/ 4554328 w 7147871"/>
              <a:gd name="connsiteY72" fmla="*/ 3322621 h 3331675"/>
              <a:gd name="connsiteX73" fmla="*/ 5975722 w 7147871"/>
              <a:gd name="connsiteY73" fmla="*/ 3331675 h 3331675"/>
              <a:gd name="connsiteX74" fmla="*/ 6292594 w 7147871"/>
              <a:gd name="connsiteY74" fmla="*/ 3322621 h 3331675"/>
              <a:gd name="connsiteX75" fmla="*/ 6446502 w 7147871"/>
              <a:gd name="connsiteY75" fmla="*/ 3313568 h 3331675"/>
              <a:gd name="connsiteX76" fmla="*/ 6700000 w 7147871"/>
              <a:gd name="connsiteY76" fmla="*/ 3304514 h 3331675"/>
              <a:gd name="connsiteX77" fmla="*/ 6958023 w 7147871"/>
              <a:gd name="connsiteY77" fmla="*/ 3213980 h 3331675"/>
              <a:gd name="connsiteX78" fmla="*/ 7089299 w 7147871"/>
              <a:gd name="connsiteY78" fmla="*/ 3023857 h 3331675"/>
              <a:gd name="connsiteX79" fmla="*/ 7107405 w 7147871"/>
              <a:gd name="connsiteY79" fmla="*/ 2915215 h 3331675"/>
              <a:gd name="connsiteX80" fmla="*/ 7125512 w 7147871"/>
              <a:gd name="connsiteY80" fmla="*/ 2815627 h 3331675"/>
              <a:gd name="connsiteX81" fmla="*/ 7134566 w 7147871"/>
              <a:gd name="connsiteY81" fmla="*/ 2480649 h 3331675"/>
              <a:gd name="connsiteX82" fmla="*/ 7147252 w 7147871"/>
              <a:gd name="connsiteY82" fmla="*/ 1330520 h 3331675"/>
              <a:gd name="connsiteX83" fmla="*/ 7113337 w 7147871"/>
              <a:gd name="connsiteY83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793021 w 7147871"/>
              <a:gd name="connsiteY42" fmla="*/ 2860895 h 3331675"/>
              <a:gd name="connsiteX43" fmla="*/ 1820182 w 7147871"/>
              <a:gd name="connsiteY43" fmla="*/ 2879002 h 3331675"/>
              <a:gd name="connsiteX44" fmla="*/ 1865449 w 7147871"/>
              <a:gd name="connsiteY44" fmla="*/ 2888055 h 3331675"/>
              <a:gd name="connsiteX45" fmla="*/ 1892609 w 7147871"/>
              <a:gd name="connsiteY45" fmla="*/ 2897109 h 3331675"/>
              <a:gd name="connsiteX46" fmla="*/ 1965037 w 7147871"/>
              <a:gd name="connsiteY46" fmla="*/ 2915215 h 3331675"/>
              <a:gd name="connsiteX47" fmla="*/ 2001251 w 7147871"/>
              <a:gd name="connsiteY47" fmla="*/ 2924269 h 3331675"/>
              <a:gd name="connsiteX48" fmla="*/ 2046518 w 7147871"/>
              <a:gd name="connsiteY48" fmla="*/ 2942376 h 3331675"/>
              <a:gd name="connsiteX49" fmla="*/ 2137053 w 7147871"/>
              <a:gd name="connsiteY49" fmla="*/ 2960483 h 3331675"/>
              <a:gd name="connsiteX50" fmla="*/ 2218534 w 7147871"/>
              <a:gd name="connsiteY50" fmla="*/ 2987643 h 3331675"/>
              <a:gd name="connsiteX51" fmla="*/ 2290962 w 7147871"/>
              <a:gd name="connsiteY51" fmla="*/ 3005750 h 3331675"/>
              <a:gd name="connsiteX52" fmla="*/ 2327176 w 7147871"/>
              <a:gd name="connsiteY52" fmla="*/ 3023857 h 3331675"/>
              <a:gd name="connsiteX53" fmla="*/ 2481085 w 7147871"/>
              <a:gd name="connsiteY53" fmla="*/ 3041964 h 3331675"/>
              <a:gd name="connsiteX54" fmla="*/ 2571619 w 7147871"/>
              <a:gd name="connsiteY54" fmla="*/ 3069124 h 3331675"/>
              <a:gd name="connsiteX55" fmla="*/ 2625940 w 7147871"/>
              <a:gd name="connsiteY55" fmla="*/ 3087231 h 3331675"/>
              <a:gd name="connsiteX56" fmla="*/ 2662154 w 7147871"/>
              <a:gd name="connsiteY56" fmla="*/ 3096285 h 3331675"/>
              <a:gd name="connsiteX57" fmla="*/ 2689314 w 7147871"/>
              <a:gd name="connsiteY57" fmla="*/ 3105338 h 3331675"/>
              <a:gd name="connsiteX58" fmla="*/ 2807009 w 7147871"/>
              <a:gd name="connsiteY58" fmla="*/ 3132499 h 3331675"/>
              <a:gd name="connsiteX59" fmla="*/ 2834170 w 7147871"/>
              <a:gd name="connsiteY59" fmla="*/ 3150606 h 3331675"/>
              <a:gd name="connsiteX60" fmla="*/ 2933758 w 7147871"/>
              <a:gd name="connsiteY60" fmla="*/ 3177766 h 3331675"/>
              <a:gd name="connsiteX61" fmla="*/ 2988079 w 7147871"/>
              <a:gd name="connsiteY61" fmla="*/ 3186819 h 3331675"/>
              <a:gd name="connsiteX62" fmla="*/ 3051453 w 7147871"/>
              <a:gd name="connsiteY62" fmla="*/ 3204926 h 3331675"/>
              <a:gd name="connsiteX63" fmla="*/ 3078613 w 7147871"/>
              <a:gd name="connsiteY63" fmla="*/ 3213980 h 3331675"/>
              <a:gd name="connsiteX64" fmla="*/ 3114827 w 7147871"/>
              <a:gd name="connsiteY64" fmla="*/ 3223033 h 3331675"/>
              <a:gd name="connsiteX65" fmla="*/ 3141988 w 7147871"/>
              <a:gd name="connsiteY65" fmla="*/ 3232087 h 3331675"/>
              <a:gd name="connsiteX66" fmla="*/ 3223469 w 7147871"/>
              <a:gd name="connsiteY66" fmla="*/ 3250194 h 3331675"/>
              <a:gd name="connsiteX67" fmla="*/ 3341164 w 7147871"/>
              <a:gd name="connsiteY67" fmla="*/ 3277354 h 3331675"/>
              <a:gd name="connsiteX68" fmla="*/ 3476966 w 7147871"/>
              <a:gd name="connsiteY68" fmla="*/ 3295461 h 3331675"/>
              <a:gd name="connsiteX69" fmla="*/ 3567501 w 7147871"/>
              <a:gd name="connsiteY69" fmla="*/ 3304514 h 3331675"/>
              <a:gd name="connsiteX70" fmla="*/ 3639928 w 7147871"/>
              <a:gd name="connsiteY70" fmla="*/ 3313568 h 3331675"/>
              <a:gd name="connsiteX71" fmla="*/ 4554328 w 7147871"/>
              <a:gd name="connsiteY71" fmla="*/ 3322621 h 3331675"/>
              <a:gd name="connsiteX72" fmla="*/ 5975722 w 7147871"/>
              <a:gd name="connsiteY72" fmla="*/ 3331675 h 3331675"/>
              <a:gd name="connsiteX73" fmla="*/ 6292594 w 7147871"/>
              <a:gd name="connsiteY73" fmla="*/ 3322621 h 3331675"/>
              <a:gd name="connsiteX74" fmla="*/ 6446502 w 7147871"/>
              <a:gd name="connsiteY74" fmla="*/ 3313568 h 3331675"/>
              <a:gd name="connsiteX75" fmla="*/ 6700000 w 7147871"/>
              <a:gd name="connsiteY75" fmla="*/ 3304514 h 3331675"/>
              <a:gd name="connsiteX76" fmla="*/ 6958023 w 7147871"/>
              <a:gd name="connsiteY76" fmla="*/ 3213980 h 3331675"/>
              <a:gd name="connsiteX77" fmla="*/ 7089299 w 7147871"/>
              <a:gd name="connsiteY77" fmla="*/ 3023857 h 3331675"/>
              <a:gd name="connsiteX78" fmla="*/ 7107405 w 7147871"/>
              <a:gd name="connsiteY78" fmla="*/ 2915215 h 3331675"/>
              <a:gd name="connsiteX79" fmla="*/ 7125512 w 7147871"/>
              <a:gd name="connsiteY79" fmla="*/ 2815627 h 3331675"/>
              <a:gd name="connsiteX80" fmla="*/ 7134566 w 7147871"/>
              <a:gd name="connsiteY80" fmla="*/ 2480649 h 3331675"/>
              <a:gd name="connsiteX81" fmla="*/ 7147252 w 7147871"/>
              <a:gd name="connsiteY81" fmla="*/ 1330520 h 3331675"/>
              <a:gd name="connsiteX82" fmla="*/ 7113337 w 7147871"/>
              <a:gd name="connsiteY82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820182 w 7147871"/>
              <a:gd name="connsiteY42" fmla="*/ 2879002 h 3331675"/>
              <a:gd name="connsiteX43" fmla="*/ 1865449 w 7147871"/>
              <a:gd name="connsiteY43" fmla="*/ 2888055 h 3331675"/>
              <a:gd name="connsiteX44" fmla="*/ 1892609 w 7147871"/>
              <a:gd name="connsiteY44" fmla="*/ 2897109 h 3331675"/>
              <a:gd name="connsiteX45" fmla="*/ 1965037 w 7147871"/>
              <a:gd name="connsiteY45" fmla="*/ 2915215 h 3331675"/>
              <a:gd name="connsiteX46" fmla="*/ 2001251 w 7147871"/>
              <a:gd name="connsiteY46" fmla="*/ 2924269 h 3331675"/>
              <a:gd name="connsiteX47" fmla="*/ 2046518 w 7147871"/>
              <a:gd name="connsiteY47" fmla="*/ 2942376 h 3331675"/>
              <a:gd name="connsiteX48" fmla="*/ 2137053 w 7147871"/>
              <a:gd name="connsiteY48" fmla="*/ 2960483 h 3331675"/>
              <a:gd name="connsiteX49" fmla="*/ 2218534 w 7147871"/>
              <a:gd name="connsiteY49" fmla="*/ 2987643 h 3331675"/>
              <a:gd name="connsiteX50" fmla="*/ 2290962 w 7147871"/>
              <a:gd name="connsiteY50" fmla="*/ 3005750 h 3331675"/>
              <a:gd name="connsiteX51" fmla="*/ 2327176 w 7147871"/>
              <a:gd name="connsiteY51" fmla="*/ 3023857 h 3331675"/>
              <a:gd name="connsiteX52" fmla="*/ 2481085 w 7147871"/>
              <a:gd name="connsiteY52" fmla="*/ 3041964 h 3331675"/>
              <a:gd name="connsiteX53" fmla="*/ 2571619 w 7147871"/>
              <a:gd name="connsiteY53" fmla="*/ 3069124 h 3331675"/>
              <a:gd name="connsiteX54" fmla="*/ 2625940 w 7147871"/>
              <a:gd name="connsiteY54" fmla="*/ 3087231 h 3331675"/>
              <a:gd name="connsiteX55" fmla="*/ 2662154 w 7147871"/>
              <a:gd name="connsiteY55" fmla="*/ 3096285 h 3331675"/>
              <a:gd name="connsiteX56" fmla="*/ 2689314 w 7147871"/>
              <a:gd name="connsiteY56" fmla="*/ 3105338 h 3331675"/>
              <a:gd name="connsiteX57" fmla="*/ 2807009 w 7147871"/>
              <a:gd name="connsiteY57" fmla="*/ 3132499 h 3331675"/>
              <a:gd name="connsiteX58" fmla="*/ 2834170 w 7147871"/>
              <a:gd name="connsiteY58" fmla="*/ 3150606 h 3331675"/>
              <a:gd name="connsiteX59" fmla="*/ 2933758 w 7147871"/>
              <a:gd name="connsiteY59" fmla="*/ 3177766 h 3331675"/>
              <a:gd name="connsiteX60" fmla="*/ 2988079 w 7147871"/>
              <a:gd name="connsiteY60" fmla="*/ 3186819 h 3331675"/>
              <a:gd name="connsiteX61" fmla="*/ 3051453 w 7147871"/>
              <a:gd name="connsiteY61" fmla="*/ 3204926 h 3331675"/>
              <a:gd name="connsiteX62" fmla="*/ 3078613 w 7147871"/>
              <a:gd name="connsiteY62" fmla="*/ 3213980 h 3331675"/>
              <a:gd name="connsiteX63" fmla="*/ 3114827 w 7147871"/>
              <a:gd name="connsiteY63" fmla="*/ 3223033 h 3331675"/>
              <a:gd name="connsiteX64" fmla="*/ 3141988 w 7147871"/>
              <a:gd name="connsiteY64" fmla="*/ 3232087 h 3331675"/>
              <a:gd name="connsiteX65" fmla="*/ 3223469 w 7147871"/>
              <a:gd name="connsiteY65" fmla="*/ 3250194 h 3331675"/>
              <a:gd name="connsiteX66" fmla="*/ 3341164 w 7147871"/>
              <a:gd name="connsiteY66" fmla="*/ 3277354 h 3331675"/>
              <a:gd name="connsiteX67" fmla="*/ 3476966 w 7147871"/>
              <a:gd name="connsiteY67" fmla="*/ 3295461 h 3331675"/>
              <a:gd name="connsiteX68" fmla="*/ 3567501 w 7147871"/>
              <a:gd name="connsiteY68" fmla="*/ 3304514 h 3331675"/>
              <a:gd name="connsiteX69" fmla="*/ 3639928 w 7147871"/>
              <a:gd name="connsiteY69" fmla="*/ 3313568 h 3331675"/>
              <a:gd name="connsiteX70" fmla="*/ 4554328 w 7147871"/>
              <a:gd name="connsiteY70" fmla="*/ 3322621 h 3331675"/>
              <a:gd name="connsiteX71" fmla="*/ 5975722 w 7147871"/>
              <a:gd name="connsiteY71" fmla="*/ 3331675 h 3331675"/>
              <a:gd name="connsiteX72" fmla="*/ 6292594 w 7147871"/>
              <a:gd name="connsiteY72" fmla="*/ 3322621 h 3331675"/>
              <a:gd name="connsiteX73" fmla="*/ 6446502 w 7147871"/>
              <a:gd name="connsiteY73" fmla="*/ 3313568 h 3331675"/>
              <a:gd name="connsiteX74" fmla="*/ 6700000 w 7147871"/>
              <a:gd name="connsiteY74" fmla="*/ 3304514 h 3331675"/>
              <a:gd name="connsiteX75" fmla="*/ 6958023 w 7147871"/>
              <a:gd name="connsiteY75" fmla="*/ 3213980 h 3331675"/>
              <a:gd name="connsiteX76" fmla="*/ 7089299 w 7147871"/>
              <a:gd name="connsiteY76" fmla="*/ 3023857 h 3331675"/>
              <a:gd name="connsiteX77" fmla="*/ 7107405 w 7147871"/>
              <a:gd name="connsiteY77" fmla="*/ 2915215 h 3331675"/>
              <a:gd name="connsiteX78" fmla="*/ 7125512 w 7147871"/>
              <a:gd name="connsiteY78" fmla="*/ 2815627 h 3331675"/>
              <a:gd name="connsiteX79" fmla="*/ 7134566 w 7147871"/>
              <a:gd name="connsiteY79" fmla="*/ 2480649 h 3331675"/>
              <a:gd name="connsiteX80" fmla="*/ 7147252 w 7147871"/>
              <a:gd name="connsiteY80" fmla="*/ 1330520 h 3331675"/>
              <a:gd name="connsiteX81" fmla="*/ 7113337 w 7147871"/>
              <a:gd name="connsiteY81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865449 w 7147871"/>
              <a:gd name="connsiteY42" fmla="*/ 2888055 h 3331675"/>
              <a:gd name="connsiteX43" fmla="*/ 1892609 w 7147871"/>
              <a:gd name="connsiteY43" fmla="*/ 2897109 h 3331675"/>
              <a:gd name="connsiteX44" fmla="*/ 1965037 w 7147871"/>
              <a:gd name="connsiteY44" fmla="*/ 2915215 h 3331675"/>
              <a:gd name="connsiteX45" fmla="*/ 2001251 w 7147871"/>
              <a:gd name="connsiteY45" fmla="*/ 2924269 h 3331675"/>
              <a:gd name="connsiteX46" fmla="*/ 2046518 w 7147871"/>
              <a:gd name="connsiteY46" fmla="*/ 2942376 h 3331675"/>
              <a:gd name="connsiteX47" fmla="*/ 2137053 w 7147871"/>
              <a:gd name="connsiteY47" fmla="*/ 2960483 h 3331675"/>
              <a:gd name="connsiteX48" fmla="*/ 2218534 w 7147871"/>
              <a:gd name="connsiteY48" fmla="*/ 2987643 h 3331675"/>
              <a:gd name="connsiteX49" fmla="*/ 2290962 w 7147871"/>
              <a:gd name="connsiteY49" fmla="*/ 3005750 h 3331675"/>
              <a:gd name="connsiteX50" fmla="*/ 2327176 w 7147871"/>
              <a:gd name="connsiteY50" fmla="*/ 3023857 h 3331675"/>
              <a:gd name="connsiteX51" fmla="*/ 2481085 w 7147871"/>
              <a:gd name="connsiteY51" fmla="*/ 3041964 h 3331675"/>
              <a:gd name="connsiteX52" fmla="*/ 2571619 w 7147871"/>
              <a:gd name="connsiteY52" fmla="*/ 3069124 h 3331675"/>
              <a:gd name="connsiteX53" fmla="*/ 2625940 w 7147871"/>
              <a:gd name="connsiteY53" fmla="*/ 3087231 h 3331675"/>
              <a:gd name="connsiteX54" fmla="*/ 2662154 w 7147871"/>
              <a:gd name="connsiteY54" fmla="*/ 3096285 h 3331675"/>
              <a:gd name="connsiteX55" fmla="*/ 2689314 w 7147871"/>
              <a:gd name="connsiteY55" fmla="*/ 3105338 h 3331675"/>
              <a:gd name="connsiteX56" fmla="*/ 2807009 w 7147871"/>
              <a:gd name="connsiteY56" fmla="*/ 3132499 h 3331675"/>
              <a:gd name="connsiteX57" fmla="*/ 2834170 w 7147871"/>
              <a:gd name="connsiteY57" fmla="*/ 3150606 h 3331675"/>
              <a:gd name="connsiteX58" fmla="*/ 2933758 w 7147871"/>
              <a:gd name="connsiteY58" fmla="*/ 3177766 h 3331675"/>
              <a:gd name="connsiteX59" fmla="*/ 2988079 w 7147871"/>
              <a:gd name="connsiteY59" fmla="*/ 3186819 h 3331675"/>
              <a:gd name="connsiteX60" fmla="*/ 3051453 w 7147871"/>
              <a:gd name="connsiteY60" fmla="*/ 3204926 h 3331675"/>
              <a:gd name="connsiteX61" fmla="*/ 3078613 w 7147871"/>
              <a:gd name="connsiteY61" fmla="*/ 3213980 h 3331675"/>
              <a:gd name="connsiteX62" fmla="*/ 3114827 w 7147871"/>
              <a:gd name="connsiteY62" fmla="*/ 3223033 h 3331675"/>
              <a:gd name="connsiteX63" fmla="*/ 3141988 w 7147871"/>
              <a:gd name="connsiteY63" fmla="*/ 3232087 h 3331675"/>
              <a:gd name="connsiteX64" fmla="*/ 3223469 w 7147871"/>
              <a:gd name="connsiteY64" fmla="*/ 3250194 h 3331675"/>
              <a:gd name="connsiteX65" fmla="*/ 3341164 w 7147871"/>
              <a:gd name="connsiteY65" fmla="*/ 3277354 h 3331675"/>
              <a:gd name="connsiteX66" fmla="*/ 3476966 w 7147871"/>
              <a:gd name="connsiteY66" fmla="*/ 3295461 h 3331675"/>
              <a:gd name="connsiteX67" fmla="*/ 3567501 w 7147871"/>
              <a:gd name="connsiteY67" fmla="*/ 3304514 h 3331675"/>
              <a:gd name="connsiteX68" fmla="*/ 3639928 w 7147871"/>
              <a:gd name="connsiteY68" fmla="*/ 3313568 h 3331675"/>
              <a:gd name="connsiteX69" fmla="*/ 4554328 w 7147871"/>
              <a:gd name="connsiteY69" fmla="*/ 3322621 h 3331675"/>
              <a:gd name="connsiteX70" fmla="*/ 5975722 w 7147871"/>
              <a:gd name="connsiteY70" fmla="*/ 3331675 h 3331675"/>
              <a:gd name="connsiteX71" fmla="*/ 6292594 w 7147871"/>
              <a:gd name="connsiteY71" fmla="*/ 3322621 h 3331675"/>
              <a:gd name="connsiteX72" fmla="*/ 6446502 w 7147871"/>
              <a:gd name="connsiteY72" fmla="*/ 3313568 h 3331675"/>
              <a:gd name="connsiteX73" fmla="*/ 6700000 w 7147871"/>
              <a:gd name="connsiteY73" fmla="*/ 3304514 h 3331675"/>
              <a:gd name="connsiteX74" fmla="*/ 6958023 w 7147871"/>
              <a:gd name="connsiteY74" fmla="*/ 3213980 h 3331675"/>
              <a:gd name="connsiteX75" fmla="*/ 7089299 w 7147871"/>
              <a:gd name="connsiteY75" fmla="*/ 3023857 h 3331675"/>
              <a:gd name="connsiteX76" fmla="*/ 7107405 w 7147871"/>
              <a:gd name="connsiteY76" fmla="*/ 2915215 h 3331675"/>
              <a:gd name="connsiteX77" fmla="*/ 7125512 w 7147871"/>
              <a:gd name="connsiteY77" fmla="*/ 2815627 h 3331675"/>
              <a:gd name="connsiteX78" fmla="*/ 7134566 w 7147871"/>
              <a:gd name="connsiteY78" fmla="*/ 2480649 h 3331675"/>
              <a:gd name="connsiteX79" fmla="*/ 7147252 w 7147871"/>
              <a:gd name="connsiteY79" fmla="*/ 1330520 h 3331675"/>
              <a:gd name="connsiteX80" fmla="*/ 7113337 w 7147871"/>
              <a:gd name="connsiteY8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892609 w 7147871"/>
              <a:gd name="connsiteY42" fmla="*/ 2897109 h 3331675"/>
              <a:gd name="connsiteX43" fmla="*/ 1965037 w 7147871"/>
              <a:gd name="connsiteY43" fmla="*/ 2915215 h 3331675"/>
              <a:gd name="connsiteX44" fmla="*/ 2001251 w 7147871"/>
              <a:gd name="connsiteY44" fmla="*/ 2924269 h 3331675"/>
              <a:gd name="connsiteX45" fmla="*/ 2046518 w 7147871"/>
              <a:gd name="connsiteY45" fmla="*/ 2942376 h 3331675"/>
              <a:gd name="connsiteX46" fmla="*/ 2137053 w 7147871"/>
              <a:gd name="connsiteY46" fmla="*/ 2960483 h 3331675"/>
              <a:gd name="connsiteX47" fmla="*/ 2218534 w 7147871"/>
              <a:gd name="connsiteY47" fmla="*/ 2987643 h 3331675"/>
              <a:gd name="connsiteX48" fmla="*/ 2290962 w 7147871"/>
              <a:gd name="connsiteY48" fmla="*/ 3005750 h 3331675"/>
              <a:gd name="connsiteX49" fmla="*/ 2327176 w 7147871"/>
              <a:gd name="connsiteY49" fmla="*/ 3023857 h 3331675"/>
              <a:gd name="connsiteX50" fmla="*/ 2481085 w 7147871"/>
              <a:gd name="connsiteY50" fmla="*/ 3041964 h 3331675"/>
              <a:gd name="connsiteX51" fmla="*/ 2571619 w 7147871"/>
              <a:gd name="connsiteY51" fmla="*/ 3069124 h 3331675"/>
              <a:gd name="connsiteX52" fmla="*/ 2625940 w 7147871"/>
              <a:gd name="connsiteY52" fmla="*/ 3087231 h 3331675"/>
              <a:gd name="connsiteX53" fmla="*/ 2662154 w 7147871"/>
              <a:gd name="connsiteY53" fmla="*/ 3096285 h 3331675"/>
              <a:gd name="connsiteX54" fmla="*/ 2689314 w 7147871"/>
              <a:gd name="connsiteY54" fmla="*/ 3105338 h 3331675"/>
              <a:gd name="connsiteX55" fmla="*/ 2807009 w 7147871"/>
              <a:gd name="connsiteY55" fmla="*/ 3132499 h 3331675"/>
              <a:gd name="connsiteX56" fmla="*/ 2834170 w 7147871"/>
              <a:gd name="connsiteY56" fmla="*/ 3150606 h 3331675"/>
              <a:gd name="connsiteX57" fmla="*/ 2933758 w 7147871"/>
              <a:gd name="connsiteY57" fmla="*/ 3177766 h 3331675"/>
              <a:gd name="connsiteX58" fmla="*/ 2988079 w 7147871"/>
              <a:gd name="connsiteY58" fmla="*/ 3186819 h 3331675"/>
              <a:gd name="connsiteX59" fmla="*/ 3051453 w 7147871"/>
              <a:gd name="connsiteY59" fmla="*/ 3204926 h 3331675"/>
              <a:gd name="connsiteX60" fmla="*/ 3078613 w 7147871"/>
              <a:gd name="connsiteY60" fmla="*/ 3213980 h 3331675"/>
              <a:gd name="connsiteX61" fmla="*/ 3114827 w 7147871"/>
              <a:gd name="connsiteY61" fmla="*/ 3223033 h 3331675"/>
              <a:gd name="connsiteX62" fmla="*/ 3141988 w 7147871"/>
              <a:gd name="connsiteY62" fmla="*/ 3232087 h 3331675"/>
              <a:gd name="connsiteX63" fmla="*/ 3223469 w 7147871"/>
              <a:gd name="connsiteY63" fmla="*/ 3250194 h 3331675"/>
              <a:gd name="connsiteX64" fmla="*/ 3341164 w 7147871"/>
              <a:gd name="connsiteY64" fmla="*/ 3277354 h 3331675"/>
              <a:gd name="connsiteX65" fmla="*/ 3476966 w 7147871"/>
              <a:gd name="connsiteY65" fmla="*/ 3295461 h 3331675"/>
              <a:gd name="connsiteX66" fmla="*/ 3567501 w 7147871"/>
              <a:gd name="connsiteY66" fmla="*/ 3304514 h 3331675"/>
              <a:gd name="connsiteX67" fmla="*/ 3639928 w 7147871"/>
              <a:gd name="connsiteY67" fmla="*/ 3313568 h 3331675"/>
              <a:gd name="connsiteX68" fmla="*/ 4554328 w 7147871"/>
              <a:gd name="connsiteY68" fmla="*/ 3322621 h 3331675"/>
              <a:gd name="connsiteX69" fmla="*/ 5975722 w 7147871"/>
              <a:gd name="connsiteY69" fmla="*/ 3331675 h 3331675"/>
              <a:gd name="connsiteX70" fmla="*/ 6292594 w 7147871"/>
              <a:gd name="connsiteY70" fmla="*/ 3322621 h 3331675"/>
              <a:gd name="connsiteX71" fmla="*/ 6446502 w 7147871"/>
              <a:gd name="connsiteY71" fmla="*/ 3313568 h 3331675"/>
              <a:gd name="connsiteX72" fmla="*/ 6700000 w 7147871"/>
              <a:gd name="connsiteY72" fmla="*/ 3304514 h 3331675"/>
              <a:gd name="connsiteX73" fmla="*/ 6958023 w 7147871"/>
              <a:gd name="connsiteY73" fmla="*/ 3213980 h 3331675"/>
              <a:gd name="connsiteX74" fmla="*/ 7089299 w 7147871"/>
              <a:gd name="connsiteY74" fmla="*/ 3023857 h 3331675"/>
              <a:gd name="connsiteX75" fmla="*/ 7107405 w 7147871"/>
              <a:gd name="connsiteY75" fmla="*/ 2915215 h 3331675"/>
              <a:gd name="connsiteX76" fmla="*/ 7125512 w 7147871"/>
              <a:gd name="connsiteY76" fmla="*/ 2815627 h 3331675"/>
              <a:gd name="connsiteX77" fmla="*/ 7134566 w 7147871"/>
              <a:gd name="connsiteY77" fmla="*/ 2480649 h 3331675"/>
              <a:gd name="connsiteX78" fmla="*/ 7147252 w 7147871"/>
              <a:gd name="connsiteY78" fmla="*/ 1330520 h 3331675"/>
              <a:gd name="connsiteX79" fmla="*/ 7113337 w 7147871"/>
              <a:gd name="connsiteY79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965037 w 7147871"/>
              <a:gd name="connsiteY42" fmla="*/ 2915215 h 3331675"/>
              <a:gd name="connsiteX43" fmla="*/ 2001251 w 7147871"/>
              <a:gd name="connsiteY43" fmla="*/ 2924269 h 3331675"/>
              <a:gd name="connsiteX44" fmla="*/ 2046518 w 7147871"/>
              <a:gd name="connsiteY44" fmla="*/ 2942376 h 3331675"/>
              <a:gd name="connsiteX45" fmla="*/ 2137053 w 7147871"/>
              <a:gd name="connsiteY45" fmla="*/ 2960483 h 3331675"/>
              <a:gd name="connsiteX46" fmla="*/ 2218534 w 7147871"/>
              <a:gd name="connsiteY46" fmla="*/ 2987643 h 3331675"/>
              <a:gd name="connsiteX47" fmla="*/ 2290962 w 7147871"/>
              <a:gd name="connsiteY47" fmla="*/ 3005750 h 3331675"/>
              <a:gd name="connsiteX48" fmla="*/ 2327176 w 7147871"/>
              <a:gd name="connsiteY48" fmla="*/ 3023857 h 3331675"/>
              <a:gd name="connsiteX49" fmla="*/ 2481085 w 7147871"/>
              <a:gd name="connsiteY49" fmla="*/ 3041964 h 3331675"/>
              <a:gd name="connsiteX50" fmla="*/ 2571619 w 7147871"/>
              <a:gd name="connsiteY50" fmla="*/ 3069124 h 3331675"/>
              <a:gd name="connsiteX51" fmla="*/ 2625940 w 7147871"/>
              <a:gd name="connsiteY51" fmla="*/ 3087231 h 3331675"/>
              <a:gd name="connsiteX52" fmla="*/ 2662154 w 7147871"/>
              <a:gd name="connsiteY52" fmla="*/ 3096285 h 3331675"/>
              <a:gd name="connsiteX53" fmla="*/ 2689314 w 7147871"/>
              <a:gd name="connsiteY53" fmla="*/ 3105338 h 3331675"/>
              <a:gd name="connsiteX54" fmla="*/ 2807009 w 7147871"/>
              <a:gd name="connsiteY54" fmla="*/ 3132499 h 3331675"/>
              <a:gd name="connsiteX55" fmla="*/ 2834170 w 7147871"/>
              <a:gd name="connsiteY55" fmla="*/ 3150606 h 3331675"/>
              <a:gd name="connsiteX56" fmla="*/ 2933758 w 7147871"/>
              <a:gd name="connsiteY56" fmla="*/ 3177766 h 3331675"/>
              <a:gd name="connsiteX57" fmla="*/ 2988079 w 7147871"/>
              <a:gd name="connsiteY57" fmla="*/ 3186819 h 3331675"/>
              <a:gd name="connsiteX58" fmla="*/ 3051453 w 7147871"/>
              <a:gd name="connsiteY58" fmla="*/ 3204926 h 3331675"/>
              <a:gd name="connsiteX59" fmla="*/ 3078613 w 7147871"/>
              <a:gd name="connsiteY59" fmla="*/ 3213980 h 3331675"/>
              <a:gd name="connsiteX60" fmla="*/ 3114827 w 7147871"/>
              <a:gd name="connsiteY60" fmla="*/ 3223033 h 3331675"/>
              <a:gd name="connsiteX61" fmla="*/ 3141988 w 7147871"/>
              <a:gd name="connsiteY61" fmla="*/ 3232087 h 3331675"/>
              <a:gd name="connsiteX62" fmla="*/ 3223469 w 7147871"/>
              <a:gd name="connsiteY62" fmla="*/ 3250194 h 3331675"/>
              <a:gd name="connsiteX63" fmla="*/ 3341164 w 7147871"/>
              <a:gd name="connsiteY63" fmla="*/ 3277354 h 3331675"/>
              <a:gd name="connsiteX64" fmla="*/ 3476966 w 7147871"/>
              <a:gd name="connsiteY64" fmla="*/ 3295461 h 3331675"/>
              <a:gd name="connsiteX65" fmla="*/ 3567501 w 7147871"/>
              <a:gd name="connsiteY65" fmla="*/ 3304514 h 3331675"/>
              <a:gd name="connsiteX66" fmla="*/ 3639928 w 7147871"/>
              <a:gd name="connsiteY66" fmla="*/ 3313568 h 3331675"/>
              <a:gd name="connsiteX67" fmla="*/ 4554328 w 7147871"/>
              <a:gd name="connsiteY67" fmla="*/ 3322621 h 3331675"/>
              <a:gd name="connsiteX68" fmla="*/ 5975722 w 7147871"/>
              <a:gd name="connsiteY68" fmla="*/ 3331675 h 3331675"/>
              <a:gd name="connsiteX69" fmla="*/ 6292594 w 7147871"/>
              <a:gd name="connsiteY69" fmla="*/ 3322621 h 3331675"/>
              <a:gd name="connsiteX70" fmla="*/ 6446502 w 7147871"/>
              <a:gd name="connsiteY70" fmla="*/ 3313568 h 3331675"/>
              <a:gd name="connsiteX71" fmla="*/ 6700000 w 7147871"/>
              <a:gd name="connsiteY71" fmla="*/ 3304514 h 3331675"/>
              <a:gd name="connsiteX72" fmla="*/ 6958023 w 7147871"/>
              <a:gd name="connsiteY72" fmla="*/ 3213980 h 3331675"/>
              <a:gd name="connsiteX73" fmla="*/ 7089299 w 7147871"/>
              <a:gd name="connsiteY73" fmla="*/ 3023857 h 3331675"/>
              <a:gd name="connsiteX74" fmla="*/ 7107405 w 7147871"/>
              <a:gd name="connsiteY74" fmla="*/ 2915215 h 3331675"/>
              <a:gd name="connsiteX75" fmla="*/ 7125512 w 7147871"/>
              <a:gd name="connsiteY75" fmla="*/ 2815627 h 3331675"/>
              <a:gd name="connsiteX76" fmla="*/ 7134566 w 7147871"/>
              <a:gd name="connsiteY76" fmla="*/ 2480649 h 3331675"/>
              <a:gd name="connsiteX77" fmla="*/ 7147252 w 7147871"/>
              <a:gd name="connsiteY77" fmla="*/ 1330520 h 3331675"/>
              <a:gd name="connsiteX78" fmla="*/ 7113337 w 7147871"/>
              <a:gd name="connsiteY78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001251 w 7147871"/>
              <a:gd name="connsiteY42" fmla="*/ 2924269 h 3331675"/>
              <a:gd name="connsiteX43" fmla="*/ 2046518 w 7147871"/>
              <a:gd name="connsiteY43" fmla="*/ 2942376 h 3331675"/>
              <a:gd name="connsiteX44" fmla="*/ 2137053 w 7147871"/>
              <a:gd name="connsiteY44" fmla="*/ 2960483 h 3331675"/>
              <a:gd name="connsiteX45" fmla="*/ 2218534 w 7147871"/>
              <a:gd name="connsiteY45" fmla="*/ 2987643 h 3331675"/>
              <a:gd name="connsiteX46" fmla="*/ 2290962 w 7147871"/>
              <a:gd name="connsiteY46" fmla="*/ 3005750 h 3331675"/>
              <a:gd name="connsiteX47" fmla="*/ 2327176 w 7147871"/>
              <a:gd name="connsiteY47" fmla="*/ 3023857 h 3331675"/>
              <a:gd name="connsiteX48" fmla="*/ 2481085 w 7147871"/>
              <a:gd name="connsiteY48" fmla="*/ 3041964 h 3331675"/>
              <a:gd name="connsiteX49" fmla="*/ 2571619 w 7147871"/>
              <a:gd name="connsiteY49" fmla="*/ 3069124 h 3331675"/>
              <a:gd name="connsiteX50" fmla="*/ 2625940 w 7147871"/>
              <a:gd name="connsiteY50" fmla="*/ 3087231 h 3331675"/>
              <a:gd name="connsiteX51" fmla="*/ 2662154 w 7147871"/>
              <a:gd name="connsiteY51" fmla="*/ 3096285 h 3331675"/>
              <a:gd name="connsiteX52" fmla="*/ 2689314 w 7147871"/>
              <a:gd name="connsiteY52" fmla="*/ 3105338 h 3331675"/>
              <a:gd name="connsiteX53" fmla="*/ 2807009 w 7147871"/>
              <a:gd name="connsiteY53" fmla="*/ 3132499 h 3331675"/>
              <a:gd name="connsiteX54" fmla="*/ 2834170 w 7147871"/>
              <a:gd name="connsiteY54" fmla="*/ 3150606 h 3331675"/>
              <a:gd name="connsiteX55" fmla="*/ 2933758 w 7147871"/>
              <a:gd name="connsiteY55" fmla="*/ 3177766 h 3331675"/>
              <a:gd name="connsiteX56" fmla="*/ 2988079 w 7147871"/>
              <a:gd name="connsiteY56" fmla="*/ 3186819 h 3331675"/>
              <a:gd name="connsiteX57" fmla="*/ 3051453 w 7147871"/>
              <a:gd name="connsiteY57" fmla="*/ 3204926 h 3331675"/>
              <a:gd name="connsiteX58" fmla="*/ 3078613 w 7147871"/>
              <a:gd name="connsiteY58" fmla="*/ 3213980 h 3331675"/>
              <a:gd name="connsiteX59" fmla="*/ 3114827 w 7147871"/>
              <a:gd name="connsiteY59" fmla="*/ 3223033 h 3331675"/>
              <a:gd name="connsiteX60" fmla="*/ 3141988 w 7147871"/>
              <a:gd name="connsiteY60" fmla="*/ 3232087 h 3331675"/>
              <a:gd name="connsiteX61" fmla="*/ 3223469 w 7147871"/>
              <a:gd name="connsiteY61" fmla="*/ 3250194 h 3331675"/>
              <a:gd name="connsiteX62" fmla="*/ 3341164 w 7147871"/>
              <a:gd name="connsiteY62" fmla="*/ 3277354 h 3331675"/>
              <a:gd name="connsiteX63" fmla="*/ 3476966 w 7147871"/>
              <a:gd name="connsiteY63" fmla="*/ 3295461 h 3331675"/>
              <a:gd name="connsiteX64" fmla="*/ 3567501 w 7147871"/>
              <a:gd name="connsiteY64" fmla="*/ 3304514 h 3331675"/>
              <a:gd name="connsiteX65" fmla="*/ 3639928 w 7147871"/>
              <a:gd name="connsiteY65" fmla="*/ 3313568 h 3331675"/>
              <a:gd name="connsiteX66" fmla="*/ 4554328 w 7147871"/>
              <a:gd name="connsiteY66" fmla="*/ 3322621 h 3331675"/>
              <a:gd name="connsiteX67" fmla="*/ 5975722 w 7147871"/>
              <a:gd name="connsiteY67" fmla="*/ 3331675 h 3331675"/>
              <a:gd name="connsiteX68" fmla="*/ 6292594 w 7147871"/>
              <a:gd name="connsiteY68" fmla="*/ 3322621 h 3331675"/>
              <a:gd name="connsiteX69" fmla="*/ 6446502 w 7147871"/>
              <a:gd name="connsiteY69" fmla="*/ 3313568 h 3331675"/>
              <a:gd name="connsiteX70" fmla="*/ 6700000 w 7147871"/>
              <a:gd name="connsiteY70" fmla="*/ 3304514 h 3331675"/>
              <a:gd name="connsiteX71" fmla="*/ 6958023 w 7147871"/>
              <a:gd name="connsiteY71" fmla="*/ 3213980 h 3331675"/>
              <a:gd name="connsiteX72" fmla="*/ 7089299 w 7147871"/>
              <a:gd name="connsiteY72" fmla="*/ 3023857 h 3331675"/>
              <a:gd name="connsiteX73" fmla="*/ 7107405 w 7147871"/>
              <a:gd name="connsiteY73" fmla="*/ 2915215 h 3331675"/>
              <a:gd name="connsiteX74" fmla="*/ 7125512 w 7147871"/>
              <a:gd name="connsiteY74" fmla="*/ 2815627 h 3331675"/>
              <a:gd name="connsiteX75" fmla="*/ 7134566 w 7147871"/>
              <a:gd name="connsiteY75" fmla="*/ 2480649 h 3331675"/>
              <a:gd name="connsiteX76" fmla="*/ 7147252 w 7147871"/>
              <a:gd name="connsiteY76" fmla="*/ 1330520 h 3331675"/>
              <a:gd name="connsiteX77" fmla="*/ 7113337 w 7147871"/>
              <a:gd name="connsiteY77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046518 w 7147871"/>
              <a:gd name="connsiteY42" fmla="*/ 2942376 h 3331675"/>
              <a:gd name="connsiteX43" fmla="*/ 2137053 w 7147871"/>
              <a:gd name="connsiteY43" fmla="*/ 2960483 h 3331675"/>
              <a:gd name="connsiteX44" fmla="*/ 2218534 w 7147871"/>
              <a:gd name="connsiteY44" fmla="*/ 2987643 h 3331675"/>
              <a:gd name="connsiteX45" fmla="*/ 2290962 w 7147871"/>
              <a:gd name="connsiteY45" fmla="*/ 3005750 h 3331675"/>
              <a:gd name="connsiteX46" fmla="*/ 2327176 w 7147871"/>
              <a:gd name="connsiteY46" fmla="*/ 3023857 h 3331675"/>
              <a:gd name="connsiteX47" fmla="*/ 2481085 w 7147871"/>
              <a:gd name="connsiteY47" fmla="*/ 3041964 h 3331675"/>
              <a:gd name="connsiteX48" fmla="*/ 2571619 w 7147871"/>
              <a:gd name="connsiteY48" fmla="*/ 3069124 h 3331675"/>
              <a:gd name="connsiteX49" fmla="*/ 2625940 w 7147871"/>
              <a:gd name="connsiteY49" fmla="*/ 3087231 h 3331675"/>
              <a:gd name="connsiteX50" fmla="*/ 2662154 w 7147871"/>
              <a:gd name="connsiteY50" fmla="*/ 3096285 h 3331675"/>
              <a:gd name="connsiteX51" fmla="*/ 2689314 w 7147871"/>
              <a:gd name="connsiteY51" fmla="*/ 3105338 h 3331675"/>
              <a:gd name="connsiteX52" fmla="*/ 2807009 w 7147871"/>
              <a:gd name="connsiteY52" fmla="*/ 3132499 h 3331675"/>
              <a:gd name="connsiteX53" fmla="*/ 2834170 w 7147871"/>
              <a:gd name="connsiteY53" fmla="*/ 3150606 h 3331675"/>
              <a:gd name="connsiteX54" fmla="*/ 2933758 w 7147871"/>
              <a:gd name="connsiteY54" fmla="*/ 3177766 h 3331675"/>
              <a:gd name="connsiteX55" fmla="*/ 2988079 w 7147871"/>
              <a:gd name="connsiteY55" fmla="*/ 3186819 h 3331675"/>
              <a:gd name="connsiteX56" fmla="*/ 3051453 w 7147871"/>
              <a:gd name="connsiteY56" fmla="*/ 3204926 h 3331675"/>
              <a:gd name="connsiteX57" fmla="*/ 3078613 w 7147871"/>
              <a:gd name="connsiteY57" fmla="*/ 3213980 h 3331675"/>
              <a:gd name="connsiteX58" fmla="*/ 3114827 w 7147871"/>
              <a:gd name="connsiteY58" fmla="*/ 3223033 h 3331675"/>
              <a:gd name="connsiteX59" fmla="*/ 3141988 w 7147871"/>
              <a:gd name="connsiteY59" fmla="*/ 3232087 h 3331675"/>
              <a:gd name="connsiteX60" fmla="*/ 3223469 w 7147871"/>
              <a:gd name="connsiteY60" fmla="*/ 3250194 h 3331675"/>
              <a:gd name="connsiteX61" fmla="*/ 3341164 w 7147871"/>
              <a:gd name="connsiteY61" fmla="*/ 3277354 h 3331675"/>
              <a:gd name="connsiteX62" fmla="*/ 3476966 w 7147871"/>
              <a:gd name="connsiteY62" fmla="*/ 3295461 h 3331675"/>
              <a:gd name="connsiteX63" fmla="*/ 3567501 w 7147871"/>
              <a:gd name="connsiteY63" fmla="*/ 3304514 h 3331675"/>
              <a:gd name="connsiteX64" fmla="*/ 3639928 w 7147871"/>
              <a:gd name="connsiteY64" fmla="*/ 3313568 h 3331675"/>
              <a:gd name="connsiteX65" fmla="*/ 4554328 w 7147871"/>
              <a:gd name="connsiteY65" fmla="*/ 3322621 h 3331675"/>
              <a:gd name="connsiteX66" fmla="*/ 5975722 w 7147871"/>
              <a:gd name="connsiteY66" fmla="*/ 3331675 h 3331675"/>
              <a:gd name="connsiteX67" fmla="*/ 6292594 w 7147871"/>
              <a:gd name="connsiteY67" fmla="*/ 3322621 h 3331675"/>
              <a:gd name="connsiteX68" fmla="*/ 6446502 w 7147871"/>
              <a:gd name="connsiteY68" fmla="*/ 3313568 h 3331675"/>
              <a:gd name="connsiteX69" fmla="*/ 6700000 w 7147871"/>
              <a:gd name="connsiteY69" fmla="*/ 3304514 h 3331675"/>
              <a:gd name="connsiteX70" fmla="*/ 6958023 w 7147871"/>
              <a:gd name="connsiteY70" fmla="*/ 3213980 h 3331675"/>
              <a:gd name="connsiteX71" fmla="*/ 7089299 w 7147871"/>
              <a:gd name="connsiteY71" fmla="*/ 3023857 h 3331675"/>
              <a:gd name="connsiteX72" fmla="*/ 7107405 w 7147871"/>
              <a:gd name="connsiteY72" fmla="*/ 2915215 h 3331675"/>
              <a:gd name="connsiteX73" fmla="*/ 7125512 w 7147871"/>
              <a:gd name="connsiteY73" fmla="*/ 2815627 h 3331675"/>
              <a:gd name="connsiteX74" fmla="*/ 7134566 w 7147871"/>
              <a:gd name="connsiteY74" fmla="*/ 2480649 h 3331675"/>
              <a:gd name="connsiteX75" fmla="*/ 7147252 w 7147871"/>
              <a:gd name="connsiteY75" fmla="*/ 1330520 h 3331675"/>
              <a:gd name="connsiteX76" fmla="*/ 7113337 w 7147871"/>
              <a:gd name="connsiteY76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137053 w 7147871"/>
              <a:gd name="connsiteY42" fmla="*/ 2960483 h 3331675"/>
              <a:gd name="connsiteX43" fmla="*/ 2218534 w 7147871"/>
              <a:gd name="connsiteY43" fmla="*/ 2987643 h 3331675"/>
              <a:gd name="connsiteX44" fmla="*/ 2290962 w 7147871"/>
              <a:gd name="connsiteY44" fmla="*/ 3005750 h 3331675"/>
              <a:gd name="connsiteX45" fmla="*/ 2327176 w 7147871"/>
              <a:gd name="connsiteY45" fmla="*/ 3023857 h 3331675"/>
              <a:gd name="connsiteX46" fmla="*/ 2481085 w 7147871"/>
              <a:gd name="connsiteY46" fmla="*/ 3041964 h 3331675"/>
              <a:gd name="connsiteX47" fmla="*/ 2571619 w 7147871"/>
              <a:gd name="connsiteY47" fmla="*/ 3069124 h 3331675"/>
              <a:gd name="connsiteX48" fmla="*/ 2625940 w 7147871"/>
              <a:gd name="connsiteY48" fmla="*/ 3087231 h 3331675"/>
              <a:gd name="connsiteX49" fmla="*/ 2662154 w 7147871"/>
              <a:gd name="connsiteY49" fmla="*/ 3096285 h 3331675"/>
              <a:gd name="connsiteX50" fmla="*/ 2689314 w 7147871"/>
              <a:gd name="connsiteY50" fmla="*/ 3105338 h 3331675"/>
              <a:gd name="connsiteX51" fmla="*/ 2807009 w 7147871"/>
              <a:gd name="connsiteY51" fmla="*/ 3132499 h 3331675"/>
              <a:gd name="connsiteX52" fmla="*/ 2834170 w 7147871"/>
              <a:gd name="connsiteY52" fmla="*/ 3150606 h 3331675"/>
              <a:gd name="connsiteX53" fmla="*/ 2933758 w 7147871"/>
              <a:gd name="connsiteY53" fmla="*/ 3177766 h 3331675"/>
              <a:gd name="connsiteX54" fmla="*/ 2988079 w 7147871"/>
              <a:gd name="connsiteY54" fmla="*/ 3186819 h 3331675"/>
              <a:gd name="connsiteX55" fmla="*/ 3051453 w 7147871"/>
              <a:gd name="connsiteY55" fmla="*/ 3204926 h 3331675"/>
              <a:gd name="connsiteX56" fmla="*/ 3078613 w 7147871"/>
              <a:gd name="connsiteY56" fmla="*/ 3213980 h 3331675"/>
              <a:gd name="connsiteX57" fmla="*/ 3114827 w 7147871"/>
              <a:gd name="connsiteY57" fmla="*/ 3223033 h 3331675"/>
              <a:gd name="connsiteX58" fmla="*/ 3141988 w 7147871"/>
              <a:gd name="connsiteY58" fmla="*/ 3232087 h 3331675"/>
              <a:gd name="connsiteX59" fmla="*/ 3223469 w 7147871"/>
              <a:gd name="connsiteY59" fmla="*/ 3250194 h 3331675"/>
              <a:gd name="connsiteX60" fmla="*/ 3341164 w 7147871"/>
              <a:gd name="connsiteY60" fmla="*/ 3277354 h 3331675"/>
              <a:gd name="connsiteX61" fmla="*/ 3476966 w 7147871"/>
              <a:gd name="connsiteY61" fmla="*/ 3295461 h 3331675"/>
              <a:gd name="connsiteX62" fmla="*/ 3567501 w 7147871"/>
              <a:gd name="connsiteY62" fmla="*/ 3304514 h 3331675"/>
              <a:gd name="connsiteX63" fmla="*/ 3639928 w 7147871"/>
              <a:gd name="connsiteY63" fmla="*/ 3313568 h 3331675"/>
              <a:gd name="connsiteX64" fmla="*/ 4554328 w 7147871"/>
              <a:gd name="connsiteY64" fmla="*/ 3322621 h 3331675"/>
              <a:gd name="connsiteX65" fmla="*/ 5975722 w 7147871"/>
              <a:gd name="connsiteY65" fmla="*/ 3331675 h 3331675"/>
              <a:gd name="connsiteX66" fmla="*/ 6292594 w 7147871"/>
              <a:gd name="connsiteY66" fmla="*/ 3322621 h 3331675"/>
              <a:gd name="connsiteX67" fmla="*/ 6446502 w 7147871"/>
              <a:gd name="connsiteY67" fmla="*/ 3313568 h 3331675"/>
              <a:gd name="connsiteX68" fmla="*/ 6700000 w 7147871"/>
              <a:gd name="connsiteY68" fmla="*/ 3304514 h 3331675"/>
              <a:gd name="connsiteX69" fmla="*/ 6958023 w 7147871"/>
              <a:gd name="connsiteY69" fmla="*/ 3213980 h 3331675"/>
              <a:gd name="connsiteX70" fmla="*/ 7089299 w 7147871"/>
              <a:gd name="connsiteY70" fmla="*/ 3023857 h 3331675"/>
              <a:gd name="connsiteX71" fmla="*/ 7107405 w 7147871"/>
              <a:gd name="connsiteY71" fmla="*/ 2915215 h 3331675"/>
              <a:gd name="connsiteX72" fmla="*/ 7125512 w 7147871"/>
              <a:gd name="connsiteY72" fmla="*/ 2815627 h 3331675"/>
              <a:gd name="connsiteX73" fmla="*/ 7134566 w 7147871"/>
              <a:gd name="connsiteY73" fmla="*/ 2480649 h 3331675"/>
              <a:gd name="connsiteX74" fmla="*/ 7147252 w 7147871"/>
              <a:gd name="connsiteY74" fmla="*/ 1330520 h 3331675"/>
              <a:gd name="connsiteX75" fmla="*/ 7113337 w 7147871"/>
              <a:gd name="connsiteY75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137053 w 7147871"/>
              <a:gd name="connsiteY42" fmla="*/ 2960483 h 3331675"/>
              <a:gd name="connsiteX43" fmla="*/ 2218534 w 7147871"/>
              <a:gd name="connsiteY43" fmla="*/ 2987643 h 3331675"/>
              <a:gd name="connsiteX44" fmla="*/ 2327176 w 7147871"/>
              <a:gd name="connsiteY44" fmla="*/ 3023857 h 3331675"/>
              <a:gd name="connsiteX45" fmla="*/ 2481085 w 7147871"/>
              <a:gd name="connsiteY45" fmla="*/ 3041964 h 3331675"/>
              <a:gd name="connsiteX46" fmla="*/ 2571619 w 7147871"/>
              <a:gd name="connsiteY46" fmla="*/ 3069124 h 3331675"/>
              <a:gd name="connsiteX47" fmla="*/ 2625940 w 7147871"/>
              <a:gd name="connsiteY47" fmla="*/ 3087231 h 3331675"/>
              <a:gd name="connsiteX48" fmla="*/ 2662154 w 7147871"/>
              <a:gd name="connsiteY48" fmla="*/ 3096285 h 3331675"/>
              <a:gd name="connsiteX49" fmla="*/ 2689314 w 7147871"/>
              <a:gd name="connsiteY49" fmla="*/ 3105338 h 3331675"/>
              <a:gd name="connsiteX50" fmla="*/ 2807009 w 7147871"/>
              <a:gd name="connsiteY50" fmla="*/ 3132499 h 3331675"/>
              <a:gd name="connsiteX51" fmla="*/ 2834170 w 7147871"/>
              <a:gd name="connsiteY51" fmla="*/ 3150606 h 3331675"/>
              <a:gd name="connsiteX52" fmla="*/ 2933758 w 7147871"/>
              <a:gd name="connsiteY52" fmla="*/ 3177766 h 3331675"/>
              <a:gd name="connsiteX53" fmla="*/ 2988079 w 7147871"/>
              <a:gd name="connsiteY53" fmla="*/ 3186819 h 3331675"/>
              <a:gd name="connsiteX54" fmla="*/ 3051453 w 7147871"/>
              <a:gd name="connsiteY54" fmla="*/ 3204926 h 3331675"/>
              <a:gd name="connsiteX55" fmla="*/ 3078613 w 7147871"/>
              <a:gd name="connsiteY55" fmla="*/ 3213980 h 3331675"/>
              <a:gd name="connsiteX56" fmla="*/ 3114827 w 7147871"/>
              <a:gd name="connsiteY56" fmla="*/ 3223033 h 3331675"/>
              <a:gd name="connsiteX57" fmla="*/ 3141988 w 7147871"/>
              <a:gd name="connsiteY57" fmla="*/ 3232087 h 3331675"/>
              <a:gd name="connsiteX58" fmla="*/ 3223469 w 7147871"/>
              <a:gd name="connsiteY58" fmla="*/ 3250194 h 3331675"/>
              <a:gd name="connsiteX59" fmla="*/ 3341164 w 7147871"/>
              <a:gd name="connsiteY59" fmla="*/ 3277354 h 3331675"/>
              <a:gd name="connsiteX60" fmla="*/ 3476966 w 7147871"/>
              <a:gd name="connsiteY60" fmla="*/ 3295461 h 3331675"/>
              <a:gd name="connsiteX61" fmla="*/ 3567501 w 7147871"/>
              <a:gd name="connsiteY61" fmla="*/ 3304514 h 3331675"/>
              <a:gd name="connsiteX62" fmla="*/ 3639928 w 7147871"/>
              <a:gd name="connsiteY62" fmla="*/ 3313568 h 3331675"/>
              <a:gd name="connsiteX63" fmla="*/ 4554328 w 7147871"/>
              <a:gd name="connsiteY63" fmla="*/ 3322621 h 3331675"/>
              <a:gd name="connsiteX64" fmla="*/ 5975722 w 7147871"/>
              <a:gd name="connsiteY64" fmla="*/ 3331675 h 3331675"/>
              <a:gd name="connsiteX65" fmla="*/ 6292594 w 7147871"/>
              <a:gd name="connsiteY65" fmla="*/ 3322621 h 3331675"/>
              <a:gd name="connsiteX66" fmla="*/ 6446502 w 7147871"/>
              <a:gd name="connsiteY66" fmla="*/ 3313568 h 3331675"/>
              <a:gd name="connsiteX67" fmla="*/ 6700000 w 7147871"/>
              <a:gd name="connsiteY67" fmla="*/ 3304514 h 3331675"/>
              <a:gd name="connsiteX68" fmla="*/ 6958023 w 7147871"/>
              <a:gd name="connsiteY68" fmla="*/ 3213980 h 3331675"/>
              <a:gd name="connsiteX69" fmla="*/ 7089299 w 7147871"/>
              <a:gd name="connsiteY69" fmla="*/ 3023857 h 3331675"/>
              <a:gd name="connsiteX70" fmla="*/ 7107405 w 7147871"/>
              <a:gd name="connsiteY70" fmla="*/ 2915215 h 3331675"/>
              <a:gd name="connsiteX71" fmla="*/ 7125512 w 7147871"/>
              <a:gd name="connsiteY71" fmla="*/ 2815627 h 3331675"/>
              <a:gd name="connsiteX72" fmla="*/ 7134566 w 7147871"/>
              <a:gd name="connsiteY72" fmla="*/ 2480649 h 3331675"/>
              <a:gd name="connsiteX73" fmla="*/ 7147252 w 7147871"/>
              <a:gd name="connsiteY73" fmla="*/ 1330520 h 3331675"/>
              <a:gd name="connsiteX74" fmla="*/ 7113337 w 7147871"/>
              <a:gd name="connsiteY74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137053 w 7147871"/>
              <a:gd name="connsiteY42" fmla="*/ 2960483 h 3331675"/>
              <a:gd name="connsiteX43" fmla="*/ 2218534 w 7147871"/>
              <a:gd name="connsiteY43" fmla="*/ 2987643 h 3331675"/>
              <a:gd name="connsiteX44" fmla="*/ 2481085 w 7147871"/>
              <a:gd name="connsiteY44" fmla="*/ 3041964 h 3331675"/>
              <a:gd name="connsiteX45" fmla="*/ 2571619 w 7147871"/>
              <a:gd name="connsiteY45" fmla="*/ 3069124 h 3331675"/>
              <a:gd name="connsiteX46" fmla="*/ 2625940 w 7147871"/>
              <a:gd name="connsiteY46" fmla="*/ 3087231 h 3331675"/>
              <a:gd name="connsiteX47" fmla="*/ 2662154 w 7147871"/>
              <a:gd name="connsiteY47" fmla="*/ 3096285 h 3331675"/>
              <a:gd name="connsiteX48" fmla="*/ 2689314 w 7147871"/>
              <a:gd name="connsiteY48" fmla="*/ 3105338 h 3331675"/>
              <a:gd name="connsiteX49" fmla="*/ 2807009 w 7147871"/>
              <a:gd name="connsiteY49" fmla="*/ 3132499 h 3331675"/>
              <a:gd name="connsiteX50" fmla="*/ 2834170 w 7147871"/>
              <a:gd name="connsiteY50" fmla="*/ 3150606 h 3331675"/>
              <a:gd name="connsiteX51" fmla="*/ 2933758 w 7147871"/>
              <a:gd name="connsiteY51" fmla="*/ 3177766 h 3331675"/>
              <a:gd name="connsiteX52" fmla="*/ 2988079 w 7147871"/>
              <a:gd name="connsiteY52" fmla="*/ 3186819 h 3331675"/>
              <a:gd name="connsiteX53" fmla="*/ 3051453 w 7147871"/>
              <a:gd name="connsiteY53" fmla="*/ 3204926 h 3331675"/>
              <a:gd name="connsiteX54" fmla="*/ 3078613 w 7147871"/>
              <a:gd name="connsiteY54" fmla="*/ 3213980 h 3331675"/>
              <a:gd name="connsiteX55" fmla="*/ 3114827 w 7147871"/>
              <a:gd name="connsiteY55" fmla="*/ 3223033 h 3331675"/>
              <a:gd name="connsiteX56" fmla="*/ 3141988 w 7147871"/>
              <a:gd name="connsiteY56" fmla="*/ 3232087 h 3331675"/>
              <a:gd name="connsiteX57" fmla="*/ 3223469 w 7147871"/>
              <a:gd name="connsiteY57" fmla="*/ 3250194 h 3331675"/>
              <a:gd name="connsiteX58" fmla="*/ 3341164 w 7147871"/>
              <a:gd name="connsiteY58" fmla="*/ 3277354 h 3331675"/>
              <a:gd name="connsiteX59" fmla="*/ 3476966 w 7147871"/>
              <a:gd name="connsiteY59" fmla="*/ 3295461 h 3331675"/>
              <a:gd name="connsiteX60" fmla="*/ 3567501 w 7147871"/>
              <a:gd name="connsiteY60" fmla="*/ 3304514 h 3331675"/>
              <a:gd name="connsiteX61" fmla="*/ 3639928 w 7147871"/>
              <a:gd name="connsiteY61" fmla="*/ 3313568 h 3331675"/>
              <a:gd name="connsiteX62" fmla="*/ 4554328 w 7147871"/>
              <a:gd name="connsiteY62" fmla="*/ 3322621 h 3331675"/>
              <a:gd name="connsiteX63" fmla="*/ 5975722 w 7147871"/>
              <a:gd name="connsiteY63" fmla="*/ 3331675 h 3331675"/>
              <a:gd name="connsiteX64" fmla="*/ 6292594 w 7147871"/>
              <a:gd name="connsiteY64" fmla="*/ 3322621 h 3331675"/>
              <a:gd name="connsiteX65" fmla="*/ 6446502 w 7147871"/>
              <a:gd name="connsiteY65" fmla="*/ 3313568 h 3331675"/>
              <a:gd name="connsiteX66" fmla="*/ 6700000 w 7147871"/>
              <a:gd name="connsiteY66" fmla="*/ 3304514 h 3331675"/>
              <a:gd name="connsiteX67" fmla="*/ 6958023 w 7147871"/>
              <a:gd name="connsiteY67" fmla="*/ 3213980 h 3331675"/>
              <a:gd name="connsiteX68" fmla="*/ 7089299 w 7147871"/>
              <a:gd name="connsiteY68" fmla="*/ 3023857 h 3331675"/>
              <a:gd name="connsiteX69" fmla="*/ 7107405 w 7147871"/>
              <a:gd name="connsiteY69" fmla="*/ 2915215 h 3331675"/>
              <a:gd name="connsiteX70" fmla="*/ 7125512 w 7147871"/>
              <a:gd name="connsiteY70" fmla="*/ 2815627 h 3331675"/>
              <a:gd name="connsiteX71" fmla="*/ 7134566 w 7147871"/>
              <a:gd name="connsiteY71" fmla="*/ 2480649 h 3331675"/>
              <a:gd name="connsiteX72" fmla="*/ 7147252 w 7147871"/>
              <a:gd name="connsiteY72" fmla="*/ 1330520 h 3331675"/>
              <a:gd name="connsiteX73" fmla="*/ 7113337 w 7147871"/>
              <a:gd name="connsiteY73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137053 w 7147871"/>
              <a:gd name="connsiteY42" fmla="*/ 2960483 h 3331675"/>
              <a:gd name="connsiteX43" fmla="*/ 2481085 w 7147871"/>
              <a:gd name="connsiteY43" fmla="*/ 3041964 h 3331675"/>
              <a:gd name="connsiteX44" fmla="*/ 2571619 w 7147871"/>
              <a:gd name="connsiteY44" fmla="*/ 3069124 h 3331675"/>
              <a:gd name="connsiteX45" fmla="*/ 2625940 w 7147871"/>
              <a:gd name="connsiteY45" fmla="*/ 3087231 h 3331675"/>
              <a:gd name="connsiteX46" fmla="*/ 2662154 w 7147871"/>
              <a:gd name="connsiteY46" fmla="*/ 3096285 h 3331675"/>
              <a:gd name="connsiteX47" fmla="*/ 2689314 w 7147871"/>
              <a:gd name="connsiteY47" fmla="*/ 3105338 h 3331675"/>
              <a:gd name="connsiteX48" fmla="*/ 2807009 w 7147871"/>
              <a:gd name="connsiteY48" fmla="*/ 3132499 h 3331675"/>
              <a:gd name="connsiteX49" fmla="*/ 2834170 w 7147871"/>
              <a:gd name="connsiteY49" fmla="*/ 3150606 h 3331675"/>
              <a:gd name="connsiteX50" fmla="*/ 2933758 w 7147871"/>
              <a:gd name="connsiteY50" fmla="*/ 3177766 h 3331675"/>
              <a:gd name="connsiteX51" fmla="*/ 2988079 w 7147871"/>
              <a:gd name="connsiteY51" fmla="*/ 3186819 h 3331675"/>
              <a:gd name="connsiteX52" fmla="*/ 3051453 w 7147871"/>
              <a:gd name="connsiteY52" fmla="*/ 3204926 h 3331675"/>
              <a:gd name="connsiteX53" fmla="*/ 3078613 w 7147871"/>
              <a:gd name="connsiteY53" fmla="*/ 3213980 h 3331675"/>
              <a:gd name="connsiteX54" fmla="*/ 3114827 w 7147871"/>
              <a:gd name="connsiteY54" fmla="*/ 3223033 h 3331675"/>
              <a:gd name="connsiteX55" fmla="*/ 3141988 w 7147871"/>
              <a:gd name="connsiteY55" fmla="*/ 3232087 h 3331675"/>
              <a:gd name="connsiteX56" fmla="*/ 3223469 w 7147871"/>
              <a:gd name="connsiteY56" fmla="*/ 3250194 h 3331675"/>
              <a:gd name="connsiteX57" fmla="*/ 3341164 w 7147871"/>
              <a:gd name="connsiteY57" fmla="*/ 3277354 h 3331675"/>
              <a:gd name="connsiteX58" fmla="*/ 3476966 w 7147871"/>
              <a:gd name="connsiteY58" fmla="*/ 3295461 h 3331675"/>
              <a:gd name="connsiteX59" fmla="*/ 3567501 w 7147871"/>
              <a:gd name="connsiteY59" fmla="*/ 3304514 h 3331675"/>
              <a:gd name="connsiteX60" fmla="*/ 3639928 w 7147871"/>
              <a:gd name="connsiteY60" fmla="*/ 3313568 h 3331675"/>
              <a:gd name="connsiteX61" fmla="*/ 4554328 w 7147871"/>
              <a:gd name="connsiteY61" fmla="*/ 3322621 h 3331675"/>
              <a:gd name="connsiteX62" fmla="*/ 5975722 w 7147871"/>
              <a:gd name="connsiteY62" fmla="*/ 3331675 h 3331675"/>
              <a:gd name="connsiteX63" fmla="*/ 6292594 w 7147871"/>
              <a:gd name="connsiteY63" fmla="*/ 3322621 h 3331675"/>
              <a:gd name="connsiteX64" fmla="*/ 6446502 w 7147871"/>
              <a:gd name="connsiteY64" fmla="*/ 3313568 h 3331675"/>
              <a:gd name="connsiteX65" fmla="*/ 6700000 w 7147871"/>
              <a:gd name="connsiteY65" fmla="*/ 3304514 h 3331675"/>
              <a:gd name="connsiteX66" fmla="*/ 6958023 w 7147871"/>
              <a:gd name="connsiteY66" fmla="*/ 3213980 h 3331675"/>
              <a:gd name="connsiteX67" fmla="*/ 7089299 w 7147871"/>
              <a:gd name="connsiteY67" fmla="*/ 3023857 h 3331675"/>
              <a:gd name="connsiteX68" fmla="*/ 7107405 w 7147871"/>
              <a:gd name="connsiteY68" fmla="*/ 2915215 h 3331675"/>
              <a:gd name="connsiteX69" fmla="*/ 7125512 w 7147871"/>
              <a:gd name="connsiteY69" fmla="*/ 2815627 h 3331675"/>
              <a:gd name="connsiteX70" fmla="*/ 7134566 w 7147871"/>
              <a:gd name="connsiteY70" fmla="*/ 2480649 h 3331675"/>
              <a:gd name="connsiteX71" fmla="*/ 7147252 w 7147871"/>
              <a:gd name="connsiteY71" fmla="*/ 1330520 h 3331675"/>
              <a:gd name="connsiteX72" fmla="*/ 7113337 w 7147871"/>
              <a:gd name="connsiteY72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481085 w 7147871"/>
              <a:gd name="connsiteY42" fmla="*/ 3041964 h 3331675"/>
              <a:gd name="connsiteX43" fmla="*/ 2571619 w 7147871"/>
              <a:gd name="connsiteY43" fmla="*/ 3069124 h 3331675"/>
              <a:gd name="connsiteX44" fmla="*/ 2625940 w 7147871"/>
              <a:gd name="connsiteY44" fmla="*/ 3087231 h 3331675"/>
              <a:gd name="connsiteX45" fmla="*/ 2662154 w 7147871"/>
              <a:gd name="connsiteY45" fmla="*/ 3096285 h 3331675"/>
              <a:gd name="connsiteX46" fmla="*/ 2689314 w 7147871"/>
              <a:gd name="connsiteY46" fmla="*/ 3105338 h 3331675"/>
              <a:gd name="connsiteX47" fmla="*/ 2807009 w 7147871"/>
              <a:gd name="connsiteY47" fmla="*/ 3132499 h 3331675"/>
              <a:gd name="connsiteX48" fmla="*/ 2834170 w 7147871"/>
              <a:gd name="connsiteY48" fmla="*/ 3150606 h 3331675"/>
              <a:gd name="connsiteX49" fmla="*/ 2933758 w 7147871"/>
              <a:gd name="connsiteY49" fmla="*/ 3177766 h 3331675"/>
              <a:gd name="connsiteX50" fmla="*/ 2988079 w 7147871"/>
              <a:gd name="connsiteY50" fmla="*/ 3186819 h 3331675"/>
              <a:gd name="connsiteX51" fmla="*/ 3051453 w 7147871"/>
              <a:gd name="connsiteY51" fmla="*/ 3204926 h 3331675"/>
              <a:gd name="connsiteX52" fmla="*/ 3078613 w 7147871"/>
              <a:gd name="connsiteY52" fmla="*/ 3213980 h 3331675"/>
              <a:gd name="connsiteX53" fmla="*/ 3114827 w 7147871"/>
              <a:gd name="connsiteY53" fmla="*/ 3223033 h 3331675"/>
              <a:gd name="connsiteX54" fmla="*/ 3141988 w 7147871"/>
              <a:gd name="connsiteY54" fmla="*/ 3232087 h 3331675"/>
              <a:gd name="connsiteX55" fmla="*/ 3223469 w 7147871"/>
              <a:gd name="connsiteY55" fmla="*/ 3250194 h 3331675"/>
              <a:gd name="connsiteX56" fmla="*/ 3341164 w 7147871"/>
              <a:gd name="connsiteY56" fmla="*/ 3277354 h 3331675"/>
              <a:gd name="connsiteX57" fmla="*/ 3476966 w 7147871"/>
              <a:gd name="connsiteY57" fmla="*/ 3295461 h 3331675"/>
              <a:gd name="connsiteX58" fmla="*/ 3567501 w 7147871"/>
              <a:gd name="connsiteY58" fmla="*/ 3304514 h 3331675"/>
              <a:gd name="connsiteX59" fmla="*/ 3639928 w 7147871"/>
              <a:gd name="connsiteY59" fmla="*/ 3313568 h 3331675"/>
              <a:gd name="connsiteX60" fmla="*/ 4554328 w 7147871"/>
              <a:gd name="connsiteY60" fmla="*/ 3322621 h 3331675"/>
              <a:gd name="connsiteX61" fmla="*/ 5975722 w 7147871"/>
              <a:gd name="connsiteY61" fmla="*/ 3331675 h 3331675"/>
              <a:gd name="connsiteX62" fmla="*/ 6292594 w 7147871"/>
              <a:gd name="connsiteY62" fmla="*/ 3322621 h 3331675"/>
              <a:gd name="connsiteX63" fmla="*/ 6446502 w 7147871"/>
              <a:gd name="connsiteY63" fmla="*/ 3313568 h 3331675"/>
              <a:gd name="connsiteX64" fmla="*/ 6700000 w 7147871"/>
              <a:gd name="connsiteY64" fmla="*/ 3304514 h 3331675"/>
              <a:gd name="connsiteX65" fmla="*/ 6958023 w 7147871"/>
              <a:gd name="connsiteY65" fmla="*/ 3213980 h 3331675"/>
              <a:gd name="connsiteX66" fmla="*/ 7089299 w 7147871"/>
              <a:gd name="connsiteY66" fmla="*/ 3023857 h 3331675"/>
              <a:gd name="connsiteX67" fmla="*/ 7107405 w 7147871"/>
              <a:gd name="connsiteY67" fmla="*/ 2915215 h 3331675"/>
              <a:gd name="connsiteX68" fmla="*/ 7125512 w 7147871"/>
              <a:gd name="connsiteY68" fmla="*/ 2815627 h 3331675"/>
              <a:gd name="connsiteX69" fmla="*/ 7134566 w 7147871"/>
              <a:gd name="connsiteY69" fmla="*/ 2480649 h 3331675"/>
              <a:gd name="connsiteX70" fmla="*/ 7147252 w 7147871"/>
              <a:gd name="connsiteY70" fmla="*/ 1330520 h 3331675"/>
              <a:gd name="connsiteX71" fmla="*/ 7113337 w 7147871"/>
              <a:gd name="connsiteY71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571619 w 7147871"/>
              <a:gd name="connsiteY42" fmla="*/ 3069124 h 3331675"/>
              <a:gd name="connsiteX43" fmla="*/ 2625940 w 7147871"/>
              <a:gd name="connsiteY43" fmla="*/ 3087231 h 3331675"/>
              <a:gd name="connsiteX44" fmla="*/ 2662154 w 7147871"/>
              <a:gd name="connsiteY44" fmla="*/ 3096285 h 3331675"/>
              <a:gd name="connsiteX45" fmla="*/ 2689314 w 7147871"/>
              <a:gd name="connsiteY45" fmla="*/ 3105338 h 3331675"/>
              <a:gd name="connsiteX46" fmla="*/ 2807009 w 7147871"/>
              <a:gd name="connsiteY46" fmla="*/ 3132499 h 3331675"/>
              <a:gd name="connsiteX47" fmla="*/ 2834170 w 7147871"/>
              <a:gd name="connsiteY47" fmla="*/ 3150606 h 3331675"/>
              <a:gd name="connsiteX48" fmla="*/ 2933758 w 7147871"/>
              <a:gd name="connsiteY48" fmla="*/ 3177766 h 3331675"/>
              <a:gd name="connsiteX49" fmla="*/ 2988079 w 7147871"/>
              <a:gd name="connsiteY49" fmla="*/ 3186819 h 3331675"/>
              <a:gd name="connsiteX50" fmla="*/ 3051453 w 7147871"/>
              <a:gd name="connsiteY50" fmla="*/ 3204926 h 3331675"/>
              <a:gd name="connsiteX51" fmla="*/ 3078613 w 7147871"/>
              <a:gd name="connsiteY51" fmla="*/ 3213980 h 3331675"/>
              <a:gd name="connsiteX52" fmla="*/ 3114827 w 7147871"/>
              <a:gd name="connsiteY52" fmla="*/ 3223033 h 3331675"/>
              <a:gd name="connsiteX53" fmla="*/ 3141988 w 7147871"/>
              <a:gd name="connsiteY53" fmla="*/ 3232087 h 3331675"/>
              <a:gd name="connsiteX54" fmla="*/ 3223469 w 7147871"/>
              <a:gd name="connsiteY54" fmla="*/ 3250194 h 3331675"/>
              <a:gd name="connsiteX55" fmla="*/ 3341164 w 7147871"/>
              <a:gd name="connsiteY55" fmla="*/ 3277354 h 3331675"/>
              <a:gd name="connsiteX56" fmla="*/ 3476966 w 7147871"/>
              <a:gd name="connsiteY56" fmla="*/ 3295461 h 3331675"/>
              <a:gd name="connsiteX57" fmla="*/ 3567501 w 7147871"/>
              <a:gd name="connsiteY57" fmla="*/ 3304514 h 3331675"/>
              <a:gd name="connsiteX58" fmla="*/ 3639928 w 7147871"/>
              <a:gd name="connsiteY58" fmla="*/ 3313568 h 3331675"/>
              <a:gd name="connsiteX59" fmla="*/ 4554328 w 7147871"/>
              <a:gd name="connsiteY59" fmla="*/ 3322621 h 3331675"/>
              <a:gd name="connsiteX60" fmla="*/ 5975722 w 7147871"/>
              <a:gd name="connsiteY60" fmla="*/ 3331675 h 3331675"/>
              <a:gd name="connsiteX61" fmla="*/ 6292594 w 7147871"/>
              <a:gd name="connsiteY61" fmla="*/ 3322621 h 3331675"/>
              <a:gd name="connsiteX62" fmla="*/ 6446502 w 7147871"/>
              <a:gd name="connsiteY62" fmla="*/ 3313568 h 3331675"/>
              <a:gd name="connsiteX63" fmla="*/ 6700000 w 7147871"/>
              <a:gd name="connsiteY63" fmla="*/ 3304514 h 3331675"/>
              <a:gd name="connsiteX64" fmla="*/ 6958023 w 7147871"/>
              <a:gd name="connsiteY64" fmla="*/ 3213980 h 3331675"/>
              <a:gd name="connsiteX65" fmla="*/ 7089299 w 7147871"/>
              <a:gd name="connsiteY65" fmla="*/ 3023857 h 3331675"/>
              <a:gd name="connsiteX66" fmla="*/ 7107405 w 7147871"/>
              <a:gd name="connsiteY66" fmla="*/ 2915215 h 3331675"/>
              <a:gd name="connsiteX67" fmla="*/ 7125512 w 7147871"/>
              <a:gd name="connsiteY67" fmla="*/ 2815627 h 3331675"/>
              <a:gd name="connsiteX68" fmla="*/ 7134566 w 7147871"/>
              <a:gd name="connsiteY68" fmla="*/ 2480649 h 3331675"/>
              <a:gd name="connsiteX69" fmla="*/ 7147252 w 7147871"/>
              <a:gd name="connsiteY69" fmla="*/ 1330520 h 3331675"/>
              <a:gd name="connsiteX70" fmla="*/ 7113337 w 7147871"/>
              <a:gd name="connsiteY7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571619 w 7147871"/>
              <a:gd name="connsiteY42" fmla="*/ 3069124 h 3331675"/>
              <a:gd name="connsiteX43" fmla="*/ 2662154 w 7147871"/>
              <a:gd name="connsiteY43" fmla="*/ 3096285 h 3331675"/>
              <a:gd name="connsiteX44" fmla="*/ 2689314 w 7147871"/>
              <a:gd name="connsiteY44" fmla="*/ 3105338 h 3331675"/>
              <a:gd name="connsiteX45" fmla="*/ 2807009 w 7147871"/>
              <a:gd name="connsiteY45" fmla="*/ 3132499 h 3331675"/>
              <a:gd name="connsiteX46" fmla="*/ 2834170 w 7147871"/>
              <a:gd name="connsiteY46" fmla="*/ 3150606 h 3331675"/>
              <a:gd name="connsiteX47" fmla="*/ 2933758 w 7147871"/>
              <a:gd name="connsiteY47" fmla="*/ 3177766 h 3331675"/>
              <a:gd name="connsiteX48" fmla="*/ 2988079 w 7147871"/>
              <a:gd name="connsiteY48" fmla="*/ 3186819 h 3331675"/>
              <a:gd name="connsiteX49" fmla="*/ 3051453 w 7147871"/>
              <a:gd name="connsiteY49" fmla="*/ 3204926 h 3331675"/>
              <a:gd name="connsiteX50" fmla="*/ 3078613 w 7147871"/>
              <a:gd name="connsiteY50" fmla="*/ 3213980 h 3331675"/>
              <a:gd name="connsiteX51" fmla="*/ 3114827 w 7147871"/>
              <a:gd name="connsiteY51" fmla="*/ 3223033 h 3331675"/>
              <a:gd name="connsiteX52" fmla="*/ 3141988 w 7147871"/>
              <a:gd name="connsiteY52" fmla="*/ 3232087 h 3331675"/>
              <a:gd name="connsiteX53" fmla="*/ 3223469 w 7147871"/>
              <a:gd name="connsiteY53" fmla="*/ 3250194 h 3331675"/>
              <a:gd name="connsiteX54" fmla="*/ 3341164 w 7147871"/>
              <a:gd name="connsiteY54" fmla="*/ 3277354 h 3331675"/>
              <a:gd name="connsiteX55" fmla="*/ 3476966 w 7147871"/>
              <a:gd name="connsiteY55" fmla="*/ 3295461 h 3331675"/>
              <a:gd name="connsiteX56" fmla="*/ 3567501 w 7147871"/>
              <a:gd name="connsiteY56" fmla="*/ 3304514 h 3331675"/>
              <a:gd name="connsiteX57" fmla="*/ 3639928 w 7147871"/>
              <a:gd name="connsiteY57" fmla="*/ 3313568 h 3331675"/>
              <a:gd name="connsiteX58" fmla="*/ 4554328 w 7147871"/>
              <a:gd name="connsiteY58" fmla="*/ 3322621 h 3331675"/>
              <a:gd name="connsiteX59" fmla="*/ 5975722 w 7147871"/>
              <a:gd name="connsiteY59" fmla="*/ 3331675 h 3331675"/>
              <a:gd name="connsiteX60" fmla="*/ 6292594 w 7147871"/>
              <a:gd name="connsiteY60" fmla="*/ 3322621 h 3331675"/>
              <a:gd name="connsiteX61" fmla="*/ 6446502 w 7147871"/>
              <a:gd name="connsiteY61" fmla="*/ 3313568 h 3331675"/>
              <a:gd name="connsiteX62" fmla="*/ 6700000 w 7147871"/>
              <a:gd name="connsiteY62" fmla="*/ 3304514 h 3331675"/>
              <a:gd name="connsiteX63" fmla="*/ 6958023 w 7147871"/>
              <a:gd name="connsiteY63" fmla="*/ 3213980 h 3331675"/>
              <a:gd name="connsiteX64" fmla="*/ 7089299 w 7147871"/>
              <a:gd name="connsiteY64" fmla="*/ 3023857 h 3331675"/>
              <a:gd name="connsiteX65" fmla="*/ 7107405 w 7147871"/>
              <a:gd name="connsiteY65" fmla="*/ 2915215 h 3331675"/>
              <a:gd name="connsiteX66" fmla="*/ 7125512 w 7147871"/>
              <a:gd name="connsiteY66" fmla="*/ 2815627 h 3331675"/>
              <a:gd name="connsiteX67" fmla="*/ 7134566 w 7147871"/>
              <a:gd name="connsiteY67" fmla="*/ 2480649 h 3331675"/>
              <a:gd name="connsiteX68" fmla="*/ 7147252 w 7147871"/>
              <a:gd name="connsiteY68" fmla="*/ 1330520 h 3331675"/>
              <a:gd name="connsiteX69" fmla="*/ 7113337 w 7147871"/>
              <a:gd name="connsiteY69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662154 w 7147871"/>
              <a:gd name="connsiteY42" fmla="*/ 3096285 h 3331675"/>
              <a:gd name="connsiteX43" fmla="*/ 2689314 w 7147871"/>
              <a:gd name="connsiteY43" fmla="*/ 3105338 h 3331675"/>
              <a:gd name="connsiteX44" fmla="*/ 2807009 w 7147871"/>
              <a:gd name="connsiteY44" fmla="*/ 3132499 h 3331675"/>
              <a:gd name="connsiteX45" fmla="*/ 2834170 w 7147871"/>
              <a:gd name="connsiteY45" fmla="*/ 3150606 h 3331675"/>
              <a:gd name="connsiteX46" fmla="*/ 2933758 w 7147871"/>
              <a:gd name="connsiteY46" fmla="*/ 3177766 h 3331675"/>
              <a:gd name="connsiteX47" fmla="*/ 2988079 w 7147871"/>
              <a:gd name="connsiteY47" fmla="*/ 3186819 h 3331675"/>
              <a:gd name="connsiteX48" fmla="*/ 3051453 w 7147871"/>
              <a:gd name="connsiteY48" fmla="*/ 3204926 h 3331675"/>
              <a:gd name="connsiteX49" fmla="*/ 3078613 w 7147871"/>
              <a:gd name="connsiteY49" fmla="*/ 3213980 h 3331675"/>
              <a:gd name="connsiteX50" fmla="*/ 3114827 w 7147871"/>
              <a:gd name="connsiteY50" fmla="*/ 3223033 h 3331675"/>
              <a:gd name="connsiteX51" fmla="*/ 3141988 w 7147871"/>
              <a:gd name="connsiteY51" fmla="*/ 3232087 h 3331675"/>
              <a:gd name="connsiteX52" fmla="*/ 3223469 w 7147871"/>
              <a:gd name="connsiteY52" fmla="*/ 3250194 h 3331675"/>
              <a:gd name="connsiteX53" fmla="*/ 3341164 w 7147871"/>
              <a:gd name="connsiteY53" fmla="*/ 3277354 h 3331675"/>
              <a:gd name="connsiteX54" fmla="*/ 3476966 w 7147871"/>
              <a:gd name="connsiteY54" fmla="*/ 3295461 h 3331675"/>
              <a:gd name="connsiteX55" fmla="*/ 3567501 w 7147871"/>
              <a:gd name="connsiteY55" fmla="*/ 3304514 h 3331675"/>
              <a:gd name="connsiteX56" fmla="*/ 3639928 w 7147871"/>
              <a:gd name="connsiteY56" fmla="*/ 3313568 h 3331675"/>
              <a:gd name="connsiteX57" fmla="*/ 4554328 w 7147871"/>
              <a:gd name="connsiteY57" fmla="*/ 3322621 h 3331675"/>
              <a:gd name="connsiteX58" fmla="*/ 5975722 w 7147871"/>
              <a:gd name="connsiteY58" fmla="*/ 3331675 h 3331675"/>
              <a:gd name="connsiteX59" fmla="*/ 6292594 w 7147871"/>
              <a:gd name="connsiteY59" fmla="*/ 3322621 h 3331675"/>
              <a:gd name="connsiteX60" fmla="*/ 6446502 w 7147871"/>
              <a:gd name="connsiteY60" fmla="*/ 3313568 h 3331675"/>
              <a:gd name="connsiteX61" fmla="*/ 6700000 w 7147871"/>
              <a:gd name="connsiteY61" fmla="*/ 3304514 h 3331675"/>
              <a:gd name="connsiteX62" fmla="*/ 6958023 w 7147871"/>
              <a:gd name="connsiteY62" fmla="*/ 3213980 h 3331675"/>
              <a:gd name="connsiteX63" fmla="*/ 7089299 w 7147871"/>
              <a:gd name="connsiteY63" fmla="*/ 3023857 h 3331675"/>
              <a:gd name="connsiteX64" fmla="*/ 7107405 w 7147871"/>
              <a:gd name="connsiteY64" fmla="*/ 2915215 h 3331675"/>
              <a:gd name="connsiteX65" fmla="*/ 7125512 w 7147871"/>
              <a:gd name="connsiteY65" fmla="*/ 2815627 h 3331675"/>
              <a:gd name="connsiteX66" fmla="*/ 7134566 w 7147871"/>
              <a:gd name="connsiteY66" fmla="*/ 2480649 h 3331675"/>
              <a:gd name="connsiteX67" fmla="*/ 7147252 w 7147871"/>
              <a:gd name="connsiteY67" fmla="*/ 1330520 h 3331675"/>
              <a:gd name="connsiteX68" fmla="*/ 7113337 w 7147871"/>
              <a:gd name="connsiteY68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689314 w 7147871"/>
              <a:gd name="connsiteY42" fmla="*/ 3105338 h 3331675"/>
              <a:gd name="connsiteX43" fmla="*/ 2807009 w 7147871"/>
              <a:gd name="connsiteY43" fmla="*/ 3132499 h 3331675"/>
              <a:gd name="connsiteX44" fmla="*/ 2834170 w 7147871"/>
              <a:gd name="connsiteY44" fmla="*/ 3150606 h 3331675"/>
              <a:gd name="connsiteX45" fmla="*/ 2933758 w 7147871"/>
              <a:gd name="connsiteY45" fmla="*/ 3177766 h 3331675"/>
              <a:gd name="connsiteX46" fmla="*/ 2988079 w 7147871"/>
              <a:gd name="connsiteY46" fmla="*/ 3186819 h 3331675"/>
              <a:gd name="connsiteX47" fmla="*/ 3051453 w 7147871"/>
              <a:gd name="connsiteY47" fmla="*/ 3204926 h 3331675"/>
              <a:gd name="connsiteX48" fmla="*/ 3078613 w 7147871"/>
              <a:gd name="connsiteY48" fmla="*/ 3213980 h 3331675"/>
              <a:gd name="connsiteX49" fmla="*/ 3114827 w 7147871"/>
              <a:gd name="connsiteY49" fmla="*/ 3223033 h 3331675"/>
              <a:gd name="connsiteX50" fmla="*/ 3141988 w 7147871"/>
              <a:gd name="connsiteY50" fmla="*/ 3232087 h 3331675"/>
              <a:gd name="connsiteX51" fmla="*/ 3223469 w 7147871"/>
              <a:gd name="connsiteY51" fmla="*/ 3250194 h 3331675"/>
              <a:gd name="connsiteX52" fmla="*/ 3341164 w 7147871"/>
              <a:gd name="connsiteY52" fmla="*/ 3277354 h 3331675"/>
              <a:gd name="connsiteX53" fmla="*/ 3476966 w 7147871"/>
              <a:gd name="connsiteY53" fmla="*/ 3295461 h 3331675"/>
              <a:gd name="connsiteX54" fmla="*/ 3567501 w 7147871"/>
              <a:gd name="connsiteY54" fmla="*/ 3304514 h 3331675"/>
              <a:gd name="connsiteX55" fmla="*/ 3639928 w 7147871"/>
              <a:gd name="connsiteY55" fmla="*/ 3313568 h 3331675"/>
              <a:gd name="connsiteX56" fmla="*/ 4554328 w 7147871"/>
              <a:gd name="connsiteY56" fmla="*/ 3322621 h 3331675"/>
              <a:gd name="connsiteX57" fmla="*/ 5975722 w 7147871"/>
              <a:gd name="connsiteY57" fmla="*/ 3331675 h 3331675"/>
              <a:gd name="connsiteX58" fmla="*/ 6292594 w 7147871"/>
              <a:gd name="connsiteY58" fmla="*/ 3322621 h 3331675"/>
              <a:gd name="connsiteX59" fmla="*/ 6446502 w 7147871"/>
              <a:gd name="connsiteY59" fmla="*/ 3313568 h 3331675"/>
              <a:gd name="connsiteX60" fmla="*/ 6700000 w 7147871"/>
              <a:gd name="connsiteY60" fmla="*/ 3304514 h 3331675"/>
              <a:gd name="connsiteX61" fmla="*/ 6958023 w 7147871"/>
              <a:gd name="connsiteY61" fmla="*/ 3213980 h 3331675"/>
              <a:gd name="connsiteX62" fmla="*/ 7089299 w 7147871"/>
              <a:gd name="connsiteY62" fmla="*/ 3023857 h 3331675"/>
              <a:gd name="connsiteX63" fmla="*/ 7107405 w 7147871"/>
              <a:gd name="connsiteY63" fmla="*/ 2915215 h 3331675"/>
              <a:gd name="connsiteX64" fmla="*/ 7125512 w 7147871"/>
              <a:gd name="connsiteY64" fmla="*/ 2815627 h 3331675"/>
              <a:gd name="connsiteX65" fmla="*/ 7134566 w 7147871"/>
              <a:gd name="connsiteY65" fmla="*/ 2480649 h 3331675"/>
              <a:gd name="connsiteX66" fmla="*/ 7147252 w 7147871"/>
              <a:gd name="connsiteY66" fmla="*/ 1330520 h 3331675"/>
              <a:gd name="connsiteX67" fmla="*/ 7113337 w 7147871"/>
              <a:gd name="connsiteY67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07009 w 7147871"/>
              <a:gd name="connsiteY42" fmla="*/ 3132499 h 3331675"/>
              <a:gd name="connsiteX43" fmla="*/ 2834170 w 7147871"/>
              <a:gd name="connsiteY43" fmla="*/ 3150606 h 3331675"/>
              <a:gd name="connsiteX44" fmla="*/ 2933758 w 7147871"/>
              <a:gd name="connsiteY44" fmla="*/ 3177766 h 3331675"/>
              <a:gd name="connsiteX45" fmla="*/ 2988079 w 7147871"/>
              <a:gd name="connsiteY45" fmla="*/ 3186819 h 3331675"/>
              <a:gd name="connsiteX46" fmla="*/ 3051453 w 7147871"/>
              <a:gd name="connsiteY46" fmla="*/ 3204926 h 3331675"/>
              <a:gd name="connsiteX47" fmla="*/ 3078613 w 7147871"/>
              <a:gd name="connsiteY47" fmla="*/ 3213980 h 3331675"/>
              <a:gd name="connsiteX48" fmla="*/ 3114827 w 7147871"/>
              <a:gd name="connsiteY48" fmla="*/ 3223033 h 3331675"/>
              <a:gd name="connsiteX49" fmla="*/ 3141988 w 7147871"/>
              <a:gd name="connsiteY49" fmla="*/ 3232087 h 3331675"/>
              <a:gd name="connsiteX50" fmla="*/ 3223469 w 7147871"/>
              <a:gd name="connsiteY50" fmla="*/ 3250194 h 3331675"/>
              <a:gd name="connsiteX51" fmla="*/ 3341164 w 7147871"/>
              <a:gd name="connsiteY51" fmla="*/ 3277354 h 3331675"/>
              <a:gd name="connsiteX52" fmla="*/ 3476966 w 7147871"/>
              <a:gd name="connsiteY52" fmla="*/ 3295461 h 3331675"/>
              <a:gd name="connsiteX53" fmla="*/ 3567501 w 7147871"/>
              <a:gd name="connsiteY53" fmla="*/ 3304514 h 3331675"/>
              <a:gd name="connsiteX54" fmla="*/ 3639928 w 7147871"/>
              <a:gd name="connsiteY54" fmla="*/ 3313568 h 3331675"/>
              <a:gd name="connsiteX55" fmla="*/ 4554328 w 7147871"/>
              <a:gd name="connsiteY55" fmla="*/ 3322621 h 3331675"/>
              <a:gd name="connsiteX56" fmla="*/ 5975722 w 7147871"/>
              <a:gd name="connsiteY56" fmla="*/ 3331675 h 3331675"/>
              <a:gd name="connsiteX57" fmla="*/ 6292594 w 7147871"/>
              <a:gd name="connsiteY57" fmla="*/ 3322621 h 3331675"/>
              <a:gd name="connsiteX58" fmla="*/ 6446502 w 7147871"/>
              <a:gd name="connsiteY58" fmla="*/ 3313568 h 3331675"/>
              <a:gd name="connsiteX59" fmla="*/ 6700000 w 7147871"/>
              <a:gd name="connsiteY59" fmla="*/ 3304514 h 3331675"/>
              <a:gd name="connsiteX60" fmla="*/ 6958023 w 7147871"/>
              <a:gd name="connsiteY60" fmla="*/ 3213980 h 3331675"/>
              <a:gd name="connsiteX61" fmla="*/ 7089299 w 7147871"/>
              <a:gd name="connsiteY61" fmla="*/ 3023857 h 3331675"/>
              <a:gd name="connsiteX62" fmla="*/ 7107405 w 7147871"/>
              <a:gd name="connsiteY62" fmla="*/ 2915215 h 3331675"/>
              <a:gd name="connsiteX63" fmla="*/ 7125512 w 7147871"/>
              <a:gd name="connsiteY63" fmla="*/ 2815627 h 3331675"/>
              <a:gd name="connsiteX64" fmla="*/ 7134566 w 7147871"/>
              <a:gd name="connsiteY64" fmla="*/ 2480649 h 3331675"/>
              <a:gd name="connsiteX65" fmla="*/ 7147252 w 7147871"/>
              <a:gd name="connsiteY65" fmla="*/ 1330520 h 3331675"/>
              <a:gd name="connsiteX66" fmla="*/ 7113337 w 7147871"/>
              <a:gd name="connsiteY66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2933758 w 7147871"/>
              <a:gd name="connsiteY43" fmla="*/ 3177766 h 3331675"/>
              <a:gd name="connsiteX44" fmla="*/ 2988079 w 7147871"/>
              <a:gd name="connsiteY44" fmla="*/ 3186819 h 3331675"/>
              <a:gd name="connsiteX45" fmla="*/ 3051453 w 7147871"/>
              <a:gd name="connsiteY45" fmla="*/ 3204926 h 3331675"/>
              <a:gd name="connsiteX46" fmla="*/ 3078613 w 7147871"/>
              <a:gd name="connsiteY46" fmla="*/ 3213980 h 3331675"/>
              <a:gd name="connsiteX47" fmla="*/ 3114827 w 7147871"/>
              <a:gd name="connsiteY47" fmla="*/ 3223033 h 3331675"/>
              <a:gd name="connsiteX48" fmla="*/ 3141988 w 7147871"/>
              <a:gd name="connsiteY48" fmla="*/ 3232087 h 3331675"/>
              <a:gd name="connsiteX49" fmla="*/ 3223469 w 7147871"/>
              <a:gd name="connsiteY49" fmla="*/ 3250194 h 3331675"/>
              <a:gd name="connsiteX50" fmla="*/ 3341164 w 7147871"/>
              <a:gd name="connsiteY50" fmla="*/ 3277354 h 3331675"/>
              <a:gd name="connsiteX51" fmla="*/ 3476966 w 7147871"/>
              <a:gd name="connsiteY51" fmla="*/ 3295461 h 3331675"/>
              <a:gd name="connsiteX52" fmla="*/ 3567501 w 7147871"/>
              <a:gd name="connsiteY52" fmla="*/ 3304514 h 3331675"/>
              <a:gd name="connsiteX53" fmla="*/ 3639928 w 7147871"/>
              <a:gd name="connsiteY53" fmla="*/ 3313568 h 3331675"/>
              <a:gd name="connsiteX54" fmla="*/ 4554328 w 7147871"/>
              <a:gd name="connsiteY54" fmla="*/ 3322621 h 3331675"/>
              <a:gd name="connsiteX55" fmla="*/ 5975722 w 7147871"/>
              <a:gd name="connsiteY55" fmla="*/ 3331675 h 3331675"/>
              <a:gd name="connsiteX56" fmla="*/ 6292594 w 7147871"/>
              <a:gd name="connsiteY56" fmla="*/ 3322621 h 3331675"/>
              <a:gd name="connsiteX57" fmla="*/ 6446502 w 7147871"/>
              <a:gd name="connsiteY57" fmla="*/ 3313568 h 3331675"/>
              <a:gd name="connsiteX58" fmla="*/ 6700000 w 7147871"/>
              <a:gd name="connsiteY58" fmla="*/ 3304514 h 3331675"/>
              <a:gd name="connsiteX59" fmla="*/ 6958023 w 7147871"/>
              <a:gd name="connsiteY59" fmla="*/ 3213980 h 3331675"/>
              <a:gd name="connsiteX60" fmla="*/ 7089299 w 7147871"/>
              <a:gd name="connsiteY60" fmla="*/ 3023857 h 3331675"/>
              <a:gd name="connsiteX61" fmla="*/ 7107405 w 7147871"/>
              <a:gd name="connsiteY61" fmla="*/ 2915215 h 3331675"/>
              <a:gd name="connsiteX62" fmla="*/ 7125512 w 7147871"/>
              <a:gd name="connsiteY62" fmla="*/ 2815627 h 3331675"/>
              <a:gd name="connsiteX63" fmla="*/ 7134566 w 7147871"/>
              <a:gd name="connsiteY63" fmla="*/ 2480649 h 3331675"/>
              <a:gd name="connsiteX64" fmla="*/ 7147252 w 7147871"/>
              <a:gd name="connsiteY64" fmla="*/ 1330520 h 3331675"/>
              <a:gd name="connsiteX65" fmla="*/ 7113337 w 7147871"/>
              <a:gd name="connsiteY65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2933758 w 7147871"/>
              <a:gd name="connsiteY43" fmla="*/ 3177766 h 3331675"/>
              <a:gd name="connsiteX44" fmla="*/ 3051453 w 7147871"/>
              <a:gd name="connsiteY44" fmla="*/ 3204926 h 3331675"/>
              <a:gd name="connsiteX45" fmla="*/ 3078613 w 7147871"/>
              <a:gd name="connsiteY45" fmla="*/ 3213980 h 3331675"/>
              <a:gd name="connsiteX46" fmla="*/ 3114827 w 7147871"/>
              <a:gd name="connsiteY46" fmla="*/ 3223033 h 3331675"/>
              <a:gd name="connsiteX47" fmla="*/ 3141988 w 7147871"/>
              <a:gd name="connsiteY47" fmla="*/ 3232087 h 3331675"/>
              <a:gd name="connsiteX48" fmla="*/ 3223469 w 7147871"/>
              <a:gd name="connsiteY48" fmla="*/ 3250194 h 3331675"/>
              <a:gd name="connsiteX49" fmla="*/ 3341164 w 7147871"/>
              <a:gd name="connsiteY49" fmla="*/ 3277354 h 3331675"/>
              <a:gd name="connsiteX50" fmla="*/ 3476966 w 7147871"/>
              <a:gd name="connsiteY50" fmla="*/ 3295461 h 3331675"/>
              <a:gd name="connsiteX51" fmla="*/ 3567501 w 7147871"/>
              <a:gd name="connsiteY51" fmla="*/ 3304514 h 3331675"/>
              <a:gd name="connsiteX52" fmla="*/ 3639928 w 7147871"/>
              <a:gd name="connsiteY52" fmla="*/ 3313568 h 3331675"/>
              <a:gd name="connsiteX53" fmla="*/ 4554328 w 7147871"/>
              <a:gd name="connsiteY53" fmla="*/ 3322621 h 3331675"/>
              <a:gd name="connsiteX54" fmla="*/ 5975722 w 7147871"/>
              <a:gd name="connsiteY54" fmla="*/ 3331675 h 3331675"/>
              <a:gd name="connsiteX55" fmla="*/ 6292594 w 7147871"/>
              <a:gd name="connsiteY55" fmla="*/ 3322621 h 3331675"/>
              <a:gd name="connsiteX56" fmla="*/ 6446502 w 7147871"/>
              <a:gd name="connsiteY56" fmla="*/ 3313568 h 3331675"/>
              <a:gd name="connsiteX57" fmla="*/ 6700000 w 7147871"/>
              <a:gd name="connsiteY57" fmla="*/ 3304514 h 3331675"/>
              <a:gd name="connsiteX58" fmla="*/ 6958023 w 7147871"/>
              <a:gd name="connsiteY58" fmla="*/ 3213980 h 3331675"/>
              <a:gd name="connsiteX59" fmla="*/ 7089299 w 7147871"/>
              <a:gd name="connsiteY59" fmla="*/ 3023857 h 3331675"/>
              <a:gd name="connsiteX60" fmla="*/ 7107405 w 7147871"/>
              <a:gd name="connsiteY60" fmla="*/ 2915215 h 3331675"/>
              <a:gd name="connsiteX61" fmla="*/ 7125512 w 7147871"/>
              <a:gd name="connsiteY61" fmla="*/ 2815627 h 3331675"/>
              <a:gd name="connsiteX62" fmla="*/ 7134566 w 7147871"/>
              <a:gd name="connsiteY62" fmla="*/ 2480649 h 3331675"/>
              <a:gd name="connsiteX63" fmla="*/ 7147252 w 7147871"/>
              <a:gd name="connsiteY63" fmla="*/ 1330520 h 3331675"/>
              <a:gd name="connsiteX64" fmla="*/ 7113337 w 7147871"/>
              <a:gd name="connsiteY64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2933758 w 7147871"/>
              <a:gd name="connsiteY43" fmla="*/ 3177766 h 3331675"/>
              <a:gd name="connsiteX44" fmla="*/ 3078613 w 7147871"/>
              <a:gd name="connsiteY44" fmla="*/ 3213980 h 3331675"/>
              <a:gd name="connsiteX45" fmla="*/ 3114827 w 7147871"/>
              <a:gd name="connsiteY45" fmla="*/ 3223033 h 3331675"/>
              <a:gd name="connsiteX46" fmla="*/ 3141988 w 7147871"/>
              <a:gd name="connsiteY46" fmla="*/ 3232087 h 3331675"/>
              <a:gd name="connsiteX47" fmla="*/ 3223469 w 7147871"/>
              <a:gd name="connsiteY47" fmla="*/ 3250194 h 3331675"/>
              <a:gd name="connsiteX48" fmla="*/ 3341164 w 7147871"/>
              <a:gd name="connsiteY48" fmla="*/ 3277354 h 3331675"/>
              <a:gd name="connsiteX49" fmla="*/ 3476966 w 7147871"/>
              <a:gd name="connsiteY49" fmla="*/ 3295461 h 3331675"/>
              <a:gd name="connsiteX50" fmla="*/ 3567501 w 7147871"/>
              <a:gd name="connsiteY50" fmla="*/ 3304514 h 3331675"/>
              <a:gd name="connsiteX51" fmla="*/ 3639928 w 7147871"/>
              <a:gd name="connsiteY51" fmla="*/ 3313568 h 3331675"/>
              <a:gd name="connsiteX52" fmla="*/ 4554328 w 7147871"/>
              <a:gd name="connsiteY52" fmla="*/ 3322621 h 3331675"/>
              <a:gd name="connsiteX53" fmla="*/ 5975722 w 7147871"/>
              <a:gd name="connsiteY53" fmla="*/ 3331675 h 3331675"/>
              <a:gd name="connsiteX54" fmla="*/ 6292594 w 7147871"/>
              <a:gd name="connsiteY54" fmla="*/ 3322621 h 3331675"/>
              <a:gd name="connsiteX55" fmla="*/ 6446502 w 7147871"/>
              <a:gd name="connsiteY55" fmla="*/ 3313568 h 3331675"/>
              <a:gd name="connsiteX56" fmla="*/ 6700000 w 7147871"/>
              <a:gd name="connsiteY56" fmla="*/ 3304514 h 3331675"/>
              <a:gd name="connsiteX57" fmla="*/ 6958023 w 7147871"/>
              <a:gd name="connsiteY57" fmla="*/ 3213980 h 3331675"/>
              <a:gd name="connsiteX58" fmla="*/ 7089299 w 7147871"/>
              <a:gd name="connsiteY58" fmla="*/ 3023857 h 3331675"/>
              <a:gd name="connsiteX59" fmla="*/ 7107405 w 7147871"/>
              <a:gd name="connsiteY59" fmla="*/ 2915215 h 3331675"/>
              <a:gd name="connsiteX60" fmla="*/ 7125512 w 7147871"/>
              <a:gd name="connsiteY60" fmla="*/ 2815627 h 3331675"/>
              <a:gd name="connsiteX61" fmla="*/ 7134566 w 7147871"/>
              <a:gd name="connsiteY61" fmla="*/ 2480649 h 3331675"/>
              <a:gd name="connsiteX62" fmla="*/ 7147252 w 7147871"/>
              <a:gd name="connsiteY62" fmla="*/ 1330520 h 3331675"/>
              <a:gd name="connsiteX63" fmla="*/ 7113337 w 7147871"/>
              <a:gd name="connsiteY63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2933758 w 7147871"/>
              <a:gd name="connsiteY43" fmla="*/ 3177766 h 3331675"/>
              <a:gd name="connsiteX44" fmla="*/ 3078613 w 7147871"/>
              <a:gd name="connsiteY44" fmla="*/ 3213980 h 3331675"/>
              <a:gd name="connsiteX45" fmla="*/ 3141988 w 7147871"/>
              <a:gd name="connsiteY45" fmla="*/ 3232087 h 3331675"/>
              <a:gd name="connsiteX46" fmla="*/ 3223469 w 7147871"/>
              <a:gd name="connsiteY46" fmla="*/ 3250194 h 3331675"/>
              <a:gd name="connsiteX47" fmla="*/ 3341164 w 7147871"/>
              <a:gd name="connsiteY47" fmla="*/ 3277354 h 3331675"/>
              <a:gd name="connsiteX48" fmla="*/ 3476966 w 7147871"/>
              <a:gd name="connsiteY48" fmla="*/ 3295461 h 3331675"/>
              <a:gd name="connsiteX49" fmla="*/ 3567501 w 7147871"/>
              <a:gd name="connsiteY49" fmla="*/ 3304514 h 3331675"/>
              <a:gd name="connsiteX50" fmla="*/ 3639928 w 7147871"/>
              <a:gd name="connsiteY50" fmla="*/ 3313568 h 3331675"/>
              <a:gd name="connsiteX51" fmla="*/ 4554328 w 7147871"/>
              <a:gd name="connsiteY51" fmla="*/ 3322621 h 3331675"/>
              <a:gd name="connsiteX52" fmla="*/ 5975722 w 7147871"/>
              <a:gd name="connsiteY52" fmla="*/ 3331675 h 3331675"/>
              <a:gd name="connsiteX53" fmla="*/ 6292594 w 7147871"/>
              <a:gd name="connsiteY53" fmla="*/ 3322621 h 3331675"/>
              <a:gd name="connsiteX54" fmla="*/ 6446502 w 7147871"/>
              <a:gd name="connsiteY54" fmla="*/ 3313568 h 3331675"/>
              <a:gd name="connsiteX55" fmla="*/ 6700000 w 7147871"/>
              <a:gd name="connsiteY55" fmla="*/ 3304514 h 3331675"/>
              <a:gd name="connsiteX56" fmla="*/ 6958023 w 7147871"/>
              <a:gd name="connsiteY56" fmla="*/ 3213980 h 3331675"/>
              <a:gd name="connsiteX57" fmla="*/ 7089299 w 7147871"/>
              <a:gd name="connsiteY57" fmla="*/ 3023857 h 3331675"/>
              <a:gd name="connsiteX58" fmla="*/ 7107405 w 7147871"/>
              <a:gd name="connsiteY58" fmla="*/ 2915215 h 3331675"/>
              <a:gd name="connsiteX59" fmla="*/ 7125512 w 7147871"/>
              <a:gd name="connsiteY59" fmla="*/ 2815627 h 3331675"/>
              <a:gd name="connsiteX60" fmla="*/ 7134566 w 7147871"/>
              <a:gd name="connsiteY60" fmla="*/ 2480649 h 3331675"/>
              <a:gd name="connsiteX61" fmla="*/ 7147252 w 7147871"/>
              <a:gd name="connsiteY61" fmla="*/ 1330520 h 3331675"/>
              <a:gd name="connsiteX62" fmla="*/ 7113337 w 7147871"/>
              <a:gd name="connsiteY62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2933758 w 7147871"/>
              <a:gd name="connsiteY43" fmla="*/ 3177766 h 3331675"/>
              <a:gd name="connsiteX44" fmla="*/ 3078613 w 7147871"/>
              <a:gd name="connsiteY44" fmla="*/ 3213980 h 3331675"/>
              <a:gd name="connsiteX45" fmla="*/ 3223469 w 7147871"/>
              <a:gd name="connsiteY45" fmla="*/ 3250194 h 3331675"/>
              <a:gd name="connsiteX46" fmla="*/ 3341164 w 7147871"/>
              <a:gd name="connsiteY46" fmla="*/ 3277354 h 3331675"/>
              <a:gd name="connsiteX47" fmla="*/ 3476966 w 7147871"/>
              <a:gd name="connsiteY47" fmla="*/ 3295461 h 3331675"/>
              <a:gd name="connsiteX48" fmla="*/ 3567501 w 7147871"/>
              <a:gd name="connsiteY48" fmla="*/ 3304514 h 3331675"/>
              <a:gd name="connsiteX49" fmla="*/ 3639928 w 7147871"/>
              <a:gd name="connsiteY49" fmla="*/ 3313568 h 3331675"/>
              <a:gd name="connsiteX50" fmla="*/ 4554328 w 7147871"/>
              <a:gd name="connsiteY50" fmla="*/ 3322621 h 3331675"/>
              <a:gd name="connsiteX51" fmla="*/ 5975722 w 7147871"/>
              <a:gd name="connsiteY51" fmla="*/ 3331675 h 3331675"/>
              <a:gd name="connsiteX52" fmla="*/ 6292594 w 7147871"/>
              <a:gd name="connsiteY52" fmla="*/ 3322621 h 3331675"/>
              <a:gd name="connsiteX53" fmla="*/ 6446502 w 7147871"/>
              <a:gd name="connsiteY53" fmla="*/ 3313568 h 3331675"/>
              <a:gd name="connsiteX54" fmla="*/ 6700000 w 7147871"/>
              <a:gd name="connsiteY54" fmla="*/ 3304514 h 3331675"/>
              <a:gd name="connsiteX55" fmla="*/ 6958023 w 7147871"/>
              <a:gd name="connsiteY55" fmla="*/ 3213980 h 3331675"/>
              <a:gd name="connsiteX56" fmla="*/ 7089299 w 7147871"/>
              <a:gd name="connsiteY56" fmla="*/ 3023857 h 3331675"/>
              <a:gd name="connsiteX57" fmla="*/ 7107405 w 7147871"/>
              <a:gd name="connsiteY57" fmla="*/ 2915215 h 3331675"/>
              <a:gd name="connsiteX58" fmla="*/ 7125512 w 7147871"/>
              <a:gd name="connsiteY58" fmla="*/ 2815627 h 3331675"/>
              <a:gd name="connsiteX59" fmla="*/ 7134566 w 7147871"/>
              <a:gd name="connsiteY59" fmla="*/ 2480649 h 3331675"/>
              <a:gd name="connsiteX60" fmla="*/ 7147252 w 7147871"/>
              <a:gd name="connsiteY60" fmla="*/ 1330520 h 3331675"/>
              <a:gd name="connsiteX61" fmla="*/ 7113337 w 7147871"/>
              <a:gd name="connsiteY61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2933758 w 7147871"/>
              <a:gd name="connsiteY43" fmla="*/ 3177766 h 3331675"/>
              <a:gd name="connsiteX44" fmla="*/ 3078613 w 7147871"/>
              <a:gd name="connsiteY44" fmla="*/ 3213980 h 3331675"/>
              <a:gd name="connsiteX45" fmla="*/ 3341164 w 7147871"/>
              <a:gd name="connsiteY45" fmla="*/ 3277354 h 3331675"/>
              <a:gd name="connsiteX46" fmla="*/ 3476966 w 7147871"/>
              <a:gd name="connsiteY46" fmla="*/ 3295461 h 3331675"/>
              <a:gd name="connsiteX47" fmla="*/ 3567501 w 7147871"/>
              <a:gd name="connsiteY47" fmla="*/ 3304514 h 3331675"/>
              <a:gd name="connsiteX48" fmla="*/ 3639928 w 7147871"/>
              <a:gd name="connsiteY48" fmla="*/ 3313568 h 3331675"/>
              <a:gd name="connsiteX49" fmla="*/ 4554328 w 7147871"/>
              <a:gd name="connsiteY49" fmla="*/ 3322621 h 3331675"/>
              <a:gd name="connsiteX50" fmla="*/ 5975722 w 7147871"/>
              <a:gd name="connsiteY50" fmla="*/ 3331675 h 3331675"/>
              <a:gd name="connsiteX51" fmla="*/ 6292594 w 7147871"/>
              <a:gd name="connsiteY51" fmla="*/ 3322621 h 3331675"/>
              <a:gd name="connsiteX52" fmla="*/ 6446502 w 7147871"/>
              <a:gd name="connsiteY52" fmla="*/ 3313568 h 3331675"/>
              <a:gd name="connsiteX53" fmla="*/ 6700000 w 7147871"/>
              <a:gd name="connsiteY53" fmla="*/ 3304514 h 3331675"/>
              <a:gd name="connsiteX54" fmla="*/ 6958023 w 7147871"/>
              <a:gd name="connsiteY54" fmla="*/ 3213980 h 3331675"/>
              <a:gd name="connsiteX55" fmla="*/ 7089299 w 7147871"/>
              <a:gd name="connsiteY55" fmla="*/ 3023857 h 3331675"/>
              <a:gd name="connsiteX56" fmla="*/ 7107405 w 7147871"/>
              <a:gd name="connsiteY56" fmla="*/ 2915215 h 3331675"/>
              <a:gd name="connsiteX57" fmla="*/ 7125512 w 7147871"/>
              <a:gd name="connsiteY57" fmla="*/ 2815627 h 3331675"/>
              <a:gd name="connsiteX58" fmla="*/ 7134566 w 7147871"/>
              <a:gd name="connsiteY58" fmla="*/ 2480649 h 3331675"/>
              <a:gd name="connsiteX59" fmla="*/ 7147252 w 7147871"/>
              <a:gd name="connsiteY59" fmla="*/ 1330520 h 3331675"/>
              <a:gd name="connsiteX60" fmla="*/ 7113337 w 7147871"/>
              <a:gd name="connsiteY6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2933758 w 7147871"/>
              <a:gd name="connsiteY43" fmla="*/ 3177766 h 3331675"/>
              <a:gd name="connsiteX44" fmla="*/ 3341164 w 7147871"/>
              <a:gd name="connsiteY44" fmla="*/ 3277354 h 3331675"/>
              <a:gd name="connsiteX45" fmla="*/ 3476966 w 7147871"/>
              <a:gd name="connsiteY45" fmla="*/ 3295461 h 3331675"/>
              <a:gd name="connsiteX46" fmla="*/ 3567501 w 7147871"/>
              <a:gd name="connsiteY46" fmla="*/ 3304514 h 3331675"/>
              <a:gd name="connsiteX47" fmla="*/ 3639928 w 7147871"/>
              <a:gd name="connsiteY47" fmla="*/ 3313568 h 3331675"/>
              <a:gd name="connsiteX48" fmla="*/ 4554328 w 7147871"/>
              <a:gd name="connsiteY48" fmla="*/ 3322621 h 3331675"/>
              <a:gd name="connsiteX49" fmla="*/ 5975722 w 7147871"/>
              <a:gd name="connsiteY49" fmla="*/ 3331675 h 3331675"/>
              <a:gd name="connsiteX50" fmla="*/ 6292594 w 7147871"/>
              <a:gd name="connsiteY50" fmla="*/ 3322621 h 3331675"/>
              <a:gd name="connsiteX51" fmla="*/ 6446502 w 7147871"/>
              <a:gd name="connsiteY51" fmla="*/ 3313568 h 3331675"/>
              <a:gd name="connsiteX52" fmla="*/ 6700000 w 7147871"/>
              <a:gd name="connsiteY52" fmla="*/ 3304514 h 3331675"/>
              <a:gd name="connsiteX53" fmla="*/ 6958023 w 7147871"/>
              <a:gd name="connsiteY53" fmla="*/ 3213980 h 3331675"/>
              <a:gd name="connsiteX54" fmla="*/ 7089299 w 7147871"/>
              <a:gd name="connsiteY54" fmla="*/ 3023857 h 3331675"/>
              <a:gd name="connsiteX55" fmla="*/ 7107405 w 7147871"/>
              <a:gd name="connsiteY55" fmla="*/ 2915215 h 3331675"/>
              <a:gd name="connsiteX56" fmla="*/ 7125512 w 7147871"/>
              <a:gd name="connsiteY56" fmla="*/ 2815627 h 3331675"/>
              <a:gd name="connsiteX57" fmla="*/ 7134566 w 7147871"/>
              <a:gd name="connsiteY57" fmla="*/ 2480649 h 3331675"/>
              <a:gd name="connsiteX58" fmla="*/ 7147252 w 7147871"/>
              <a:gd name="connsiteY58" fmla="*/ 1330520 h 3331675"/>
              <a:gd name="connsiteX59" fmla="*/ 7113337 w 7147871"/>
              <a:gd name="connsiteY59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3341164 w 7147871"/>
              <a:gd name="connsiteY43" fmla="*/ 3277354 h 3331675"/>
              <a:gd name="connsiteX44" fmla="*/ 3476966 w 7147871"/>
              <a:gd name="connsiteY44" fmla="*/ 3295461 h 3331675"/>
              <a:gd name="connsiteX45" fmla="*/ 3567501 w 7147871"/>
              <a:gd name="connsiteY45" fmla="*/ 3304514 h 3331675"/>
              <a:gd name="connsiteX46" fmla="*/ 3639928 w 7147871"/>
              <a:gd name="connsiteY46" fmla="*/ 3313568 h 3331675"/>
              <a:gd name="connsiteX47" fmla="*/ 4554328 w 7147871"/>
              <a:gd name="connsiteY47" fmla="*/ 3322621 h 3331675"/>
              <a:gd name="connsiteX48" fmla="*/ 5975722 w 7147871"/>
              <a:gd name="connsiteY48" fmla="*/ 3331675 h 3331675"/>
              <a:gd name="connsiteX49" fmla="*/ 6292594 w 7147871"/>
              <a:gd name="connsiteY49" fmla="*/ 3322621 h 3331675"/>
              <a:gd name="connsiteX50" fmla="*/ 6446502 w 7147871"/>
              <a:gd name="connsiteY50" fmla="*/ 3313568 h 3331675"/>
              <a:gd name="connsiteX51" fmla="*/ 6700000 w 7147871"/>
              <a:gd name="connsiteY51" fmla="*/ 3304514 h 3331675"/>
              <a:gd name="connsiteX52" fmla="*/ 6958023 w 7147871"/>
              <a:gd name="connsiteY52" fmla="*/ 3213980 h 3331675"/>
              <a:gd name="connsiteX53" fmla="*/ 7089299 w 7147871"/>
              <a:gd name="connsiteY53" fmla="*/ 3023857 h 3331675"/>
              <a:gd name="connsiteX54" fmla="*/ 7107405 w 7147871"/>
              <a:gd name="connsiteY54" fmla="*/ 2915215 h 3331675"/>
              <a:gd name="connsiteX55" fmla="*/ 7125512 w 7147871"/>
              <a:gd name="connsiteY55" fmla="*/ 2815627 h 3331675"/>
              <a:gd name="connsiteX56" fmla="*/ 7134566 w 7147871"/>
              <a:gd name="connsiteY56" fmla="*/ 2480649 h 3331675"/>
              <a:gd name="connsiteX57" fmla="*/ 7147252 w 7147871"/>
              <a:gd name="connsiteY57" fmla="*/ 1330520 h 3331675"/>
              <a:gd name="connsiteX58" fmla="*/ 7113337 w 7147871"/>
              <a:gd name="connsiteY58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3341164 w 7147871"/>
              <a:gd name="connsiteY43" fmla="*/ 3277354 h 3331675"/>
              <a:gd name="connsiteX44" fmla="*/ 3567501 w 7147871"/>
              <a:gd name="connsiteY44" fmla="*/ 3304514 h 3331675"/>
              <a:gd name="connsiteX45" fmla="*/ 3639928 w 7147871"/>
              <a:gd name="connsiteY45" fmla="*/ 3313568 h 3331675"/>
              <a:gd name="connsiteX46" fmla="*/ 4554328 w 7147871"/>
              <a:gd name="connsiteY46" fmla="*/ 3322621 h 3331675"/>
              <a:gd name="connsiteX47" fmla="*/ 5975722 w 7147871"/>
              <a:gd name="connsiteY47" fmla="*/ 3331675 h 3331675"/>
              <a:gd name="connsiteX48" fmla="*/ 6292594 w 7147871"/>
              <a:gd name="connsiteY48" fmla="*/ 3322621 h 3331675"/>
              <a:gd name="connsiteX49" fmla="*/ 6446502 w 7147871"/>
              <a:gd name="connsiteY49" fmla="*/ 3313568 h 3331675"/>
              <a:gd name="connsiteX50" fmla="*/ 6700000 w 7147871"/>
              <a:gd name="connsiteY50" fmla="*/ 3304514 h 3331675"/>
              <a:gd name="connsiteX51" fmla="*/ 6958023 w 7147871"/>
              <a:gd name="connsiteY51" fmla="*/ 3213980 h 3331675"/>
              <a:gd name="connsiteX52" fmla="*/ 7089299 w 7147871"/>
              <a:gd name="connsiteY52" fmla="*/ 3023857 h 3331675"/>
              <a:gd name="connsiteX53" fmla="*/ 7107405 w 7147871"/>
              <a:gd name="connsiteY53" fmla="*/ 2915215 h 3331675"/>
              <a:gd name="connsiteX54" fmla="*/ 7125512 w 7147871"/>
              <a:gd name="connsiteY54" fmla="*/ 2815627 h 3331675"/>
              <a:gd name="connsiteX55" fmla="*/ 7134566 w 7147871"/>
              <a:gd name="connsiteY55" fmla="*/ 2480649 h 3331675"/>
              <a:gd name="connsiteX56" fmla="*/ 7147252 w 7147871"/>
              <a:gd name="connsiteY56" fmla="*/ 1330520 h 3331675"/>
              <a:gd name="connsiteX57" fmla="*/ 7113337 w 7147871"/>
              <a:gd name="connsiteY57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3341164 w 7147871"/>
              <a:gd name="connsiteY43" fmla="*/ 3277354 h 3331675"/>
              <a:gd name="connsiteX44" fmla="*/ 3639928 w 7147871"/>
              <a:gd name="connsiteY44" fmla="*/ 3313568 h 3331675"/>
              <a:gd name="connsiteX45" fmla="*/ 4554328 w 7147871"/>
              <a:gd name="connsiteY45" fmla="*/ 3322621 h 3331675"/>
              <a:gd name="connsiteX46" fmla="*/ 5975722 w 7147871"/>
              <a:gd name="connsiteY46" fmla="*/ 3331675 h 3331675"/>
              <a:gd name="connsiteX47" fmla="*/ 6292594 w 7147871"/>
              <a:gd name="connsiteY47" fmla="*/ 3322621 h 3331675"/>
              <a:gd name="connsiteX48" fmla="*/ 6446502 w 7147871"/>
              <a:gd name="connsiteY48" fmla="*/ 3313568 h 3331675"/>
              <a:gd name="connsiteX49" fmla="*/ 6700000 w 7147871"/>
              <a:gd name="connsiteY49" fmla="*/ 3304514 h 3331675"/>
              <a:gd name="connsiteX50" fmla="*/ 6958023 w 7147871"/>
              <a:gd name="connsiteY50" fmla="*/ 3213980 h 3331675"/>
              <a:gd name="connsiteX51" fmla="*/ 7089299 w 7147871"/>
              <a:gd name="connsiteY51" fmla="*/ 3023857 h 3331675"/>
              <a:gd name="connsiteX52" fmla="*/ 7107405 w 7147871"/>
              <a:gd name="connsiteY52" fmla="*/ 2915215 h 3331675"/>
              <a:gd name="connsiteX53" fmla="*/ 7125512 w 7147871"/>
              <a:gd name="connsiteY53" fmla="*/ 2815627 h 3331675"/>
              <a:gd name="connsiteX54" fmla="*/ 7134566 w 7147871"/>
              <a:gd name="connsiteY54" fmla="*/ 2480649 h 3331675"/>
              <a:gd name="connsiteX55" fmla="*/ 7147252 w 7147871"/>
              <a:gd name="connsiteY55" fmla="*/ 1330520 h 3331675"/>
              <a:gd name="connsiteX56" fmla="*/ 7113337 w 7147871"/>
              <a:gd name="connsiteY56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09077 w 7147871"/>
              <a:gd name="connsiteY29" fmla="*/ 226336 h 3331675"/>
              <a:gd name="connsiteX30" fmla="*/ 81916 w 7147871"/>
              <a:gd name="connsiteY30" fmla="*/ 244443 h 3331675"/>
              <a:gd name="connsiteX31" fmla="*/ 45702 w 7147871"/>
              <a:gd name="connsiteY31" fmla="*/ 298764 h 3331675"/>
              <a:gd name="connsiteX32" fmla="*/ 27596 w 7147871"/>
              <a:gd name="connsiteY32" fmla="*/ 325924 h 3331675"/>
              <a:gd name="connsiteX33" fmla="*/ 435 w 7147871"/>
              <a:gd name="connsiteY33" fmla="*/ 380245 h 3331675"/>
              <a:gd name="connsiteX34" fmla="*/ 14016 w 7147871"/>
              <a:gd name="connsiteY34" fmla="*/ 1887646 h 3331675"/>
              <a:gd name="connsiteX35" fmla="*/ 18542 w 7147871"/>
              <a:gd name="connsiteY35" fmla="*/ 2181885 h 3331675"/>
              <a:gd name="connsiteX36" fmla="*/ 118130 w 7147871"/>
              <a:gd name="connsiteY36" fmla="*/ 2263366 h 3331675"/>
              <a:gd name="connsiteX37" fmla="*/ 262986 w 7147871"/>
              <a:gd name="connsiteY37" fmla="*/ 2353901 h 3331675"/>
              <a:gd name="connsiteX38" fmla="*/ 371627 w 7147871"/>
              <a:gd name="connsiteY38" fmla="*/ 2408221 h 3331675"/>
              <a:gd name="connsiteX39" fmla="*/ 543643 w 7147871"/>
              <a:gd name="connsiteY39" fmla="*/ 2462542 h 3331675"/>
              <a:gd name="connsiteX40" fmla="*/ 815247 w 7147871"/>
              <a:gd name="connsiteY40" fmla="*/ 2562130 h 3331675"/>
              <a:gd name="connsiteX41" fmla="*/ 2834170 w 7147871"/>
              <a:gd name="connsiteY41" fmla="*/ 3150606 h 3331675"/>
              <a:gd name="connsiteX42" fmla="*/ 3341164 w 7147871"/>
              <a:gd name="connsiteY42" fmla="*/ 3277354 h 3331675"/>
              <a:gd name="connsiteX43" fmla="*/ 3639928 w 7147871"/>
              <a:gd name="connsiteY43" fmla="*/ 3313568 h 3331675"/>
              <a:gd name="connsiteX44" fmla="*/ 4554328 w 7147871"/>
              <a:gd name="connsiteY44" fmla="*/ 3322621 h 3331675"/>
              <a:gd name="connsiteX45" fmla="*/ 5975722 w 7147871"/>
              <a:gd name="connsiteY45" fmla="*/ 3331675 h 3331675"/>
              <a:gd name="connsiteX46" fmla="*/ 6292594 w 7147871"/>
              <a:gd name="connsiteY46" fmla="*/ 3322621 h 3331675"/>
              <a:gd name="connsiteX47" fmla="*/ 6446502 w 7147871"/>
              <a:gd name="connsiteY47" fmla="*/ 3313568 h 3331675"/>
              <a:gd name="connsiteX48" fmla="*/ 6700000 w 7147871"/>
              <a:gd name="connsiteY48" fmla="*/ 3304514 h 3331675"/>
              <a:gd name="connsiteX49" fmla="*/ 6958023 w 7147871"/>
              <a:gd name="connsiteY49" fmla="*/ 3213980 h 3331675"/>
              <a:gd name="connsiteX50" fmla="*/ 7089299 w 7147871"/>
              <a:gd name="connsiteY50" fmla="*/ 3023857 h 3331675"/>
              <a:gd name="connsiteX51" fmla="*/ 7107405 w 7147871"/>
              <a:gd name="connsiteY51" fmla="*/ 2915215 h 3331675"/>
              <a:gd name="connsiteX52" fmla="*/ 7125512 w 7147871"/>
              <a:gd name="connsiteY52" fmla="*/ 2815627 h 3331675"/>
              <a:gd name="connsiteX53" fmla="*/ 7134566 w 7147871"/>
              <a:gd name="connsiteY53" fmla="*/ 2480649 h 3331675"/>
              <a:gd name="connsiteX54" fmla="*/ 7147252 w 7147871"/>
              <a:gd name="connsiteY54" fmla="*/ 1330520 h 3331675"/>
              <a:gd name="connsiteX55" fmla="*/ 7113337 w 7147871"/>
              <a:gd name="connsiteY55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62986 w 7147871"/>
              <a:gd name="connsiteY27" fmla="*/ 153909 h 3331675"/>
              <a:gd name="connsiteX28" fmla="*/ 109077 w 7147871"/>
              <a:gd name="connsiteY28" fmla="*/ 226336 h 3331675"/>
              <a:gd name="connsiteX29" fmla="*/ 81916 w 7147871"/>
              <a:gd name="connsiteY29" fmla="*/ 244443 h 3331675"/>
              <a:gd name="connsiteX30" fmla="*/ 45702 w 7147871"/>
              <a:gd name="connsiteY30" fmla="*/ 298764 h 3331675"/>
              <a:gd name="connsiteX31" fmla="*/ 27596 w 7147871"/>
              <a:gd name="connsiteY31" fmla="*/ 325924 h 3331675"/>
              <a:gd name="connsiteX32" fmla="*/ 435 w 7147871"/>
              <a:gd name="connsiteY32" fmla="*/ 380245 h 3331675"/>
              <a:gd name="connsiteX33" fmla="*/ 14016 w 7147871"/>
              <a:gd name="connsiteY33" fmla="*/ 1887646 h 3331675"/>
              <a:gd name="connsiteX34" fmla="*/ 18542 w 7147871"/>
              <a:gd name="connsiteY34" fmla="*/ 2181885 h 3331675"/>
              <a:gd name="connsiteX35" fmla="*/ 118130 w 7147871"/>
              <a:gd name="connsiteY35" fmla="*/ 2263366 h 3331675"/>
              <a:gd name="connsiteX36" fmla="*/ 262986 w 7147871"/>
              <a:gd name="connsiteY36" fmla="*/ 2353901 h 3331675"/>
              <a:gd name="connsiteX37" fmla="*/ 371627 w 7147871"/>
              <a:gd name="connsiteY37" fmla="*/ 2408221 h 3331675"/>
              <a:gd name="connsiteX38" fmla="*/ 543643 w 7147871"/>
              <a:gd name="connsiteY38" fmla="*/ 2462542 h 3331675"/>
              <a:gd name="connsiteX39" fmla="*/ 815247 w 7147871"/>
              <a:gd name="connsiteY39" fmla="*/ 2562130 h 3331675"/>
              <a:gd name="connsiteX40" fmla="*/ 2834170 w 7147871"/>
              <a:gd name="connsiteY40" fmla="*/ 3150606 h 3331675"/>
              <a:gd name="connsiteX41" fmla="*/ 3341164 w 7147871"/>
              <a:gd name="connsiteY41" fmla="*/ 3277354 h 3331675"/>
              <a:gd name="connsiteX42" fmla="*/ 3639928 w 7147871"/>
              <a:gd name="connsiteY42" fmla="*/ 3313568 h 3331675"/>
              <a:gd name="connsiteX43" fmla="*/ 4554328 w 7147871"/>
              <a:gd name="connsiteY43" fmla="*/ 3322621 h 3331675"/>
              <a:gd name="connsiteX44" fmla="*/ 5975722 w 7147871"/>
              <a:gd name="connsiteY44" fmla="*/ 3331675 h 3331675"/>
              <a:gd name="connsiteX45" fmla="*/ 6292594 w 7147871"/>
              <a:gd name="connsiteY45" fmla="*/ 3322621 h 3331675"/>
              <a:gd name="connsiteX46" fmla="*/ 6446502 w 7147871"/>
              <a:gd name="connsiteY46" fmla="*/ 3313568 h 3331675"/>
              <a:gd name="connsiteX47" fmla="*/ 6700000 w 7147871"/>
              <a:gd name="connsiteY47" fmla="*/ 3304514 h 3331675"/>
              <a:gd name="connsiteX48" fmla="*/ 6958023 w 7147871"/>
              <a:gd name="connsiteY48" fmla="*/ 3213980 h 3331675"/>
              <a:gd name="connsiteX49" fmla="*/ 7089299 w 7147871"/>
              <a:gd name="connsiteY49" fmla="*/ 3023857 h 3331675"/>
              <a:gd name="connsiteX50" fmla="*/ 7107405 w 7147871"/>
              <a:gd name="connsiteY50" fmla="*/ 2915215 h 3331675"/>
              <a:gd name="connsiteX51" fmla="*/ 7125512 w 7147871"/>
              <a:gd name="connsiteY51" fmla="*/ 2815627 h 3331675"/>
              <a:gd name="connsiteX52" fmla="*/ 7134566 w 7147871"/>
              <a:gd name="connsiteY52" fmla="*/ 2480649 h 3331675"/>
              <a:gd name="connsiteX53" fmla="*/ 7147252 w 7147871"/>
              <a:gd name="connsiteY53" fmla="*/ 1330520 h 3331675"/>
              <a:gd name="connsiteX54" fmla="*/ 7113337 w 7147871"/>
              <a:gd name="connsiteY54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262986 w 7147871"/>
              <a:gd name="connsiteY26" fmla="*/ 153909 h 3331675"/>
              <a:gd name="connsiteX27" fmla="*/ 109077 w 7147871"/>
              <a:gd name="connsiteY27" fmla="*/ 226336 h 3331675"/>
              <a:gd name="connsiteX28" fmla="*/ 81916 w 7147871"/>
              <a:gd name="connsiteY28" fmla="*/ 244443 h 3331675"/>
              <a:gd name="connsiteX29" fmla="*/ 45702 w 7147871"/>
              <a:gd name="connsiteY29" fmla="*/ 298764 h 3331675"/>
              <a:gd name="connsiteX30" fmla="*/ 27596 w 7147871"/>
              <a:gd name="connsiteY30" fmla="*/ 325924 h 3331675"/>
              <a:gd name="connsiteX31" fmla="*/ 435 w 7147871"/>
              <a:gd name="connsiteY31" fmla="*/ 380245 h 3331675"/>
              <a:gd name="connsiteX32" fmla="*/ 14016 w 7147871"/>
              <a:gd name="connsiteY32" fmla="*/ 1887646 h 3331675"/>
              <a:gd name="connsiteX33" fmla="*/ 18542 w 7147871"/>
              <a:gd name="connsiteY33" fmla="*/ 2181885 h 3331675"/>
              <a:gd name="connsiteX34" fmla="*/ 118130 w 7147871"/>
              <a:gd name="connsiteY34" fmla="*/ 2263366 h 3331675"/>
              <a:gd name="connsiteX35" fmla="*/ 262986 w 7147871"/>
              <a:gd name="connsiteY35" fmla="*/ 2353901 h 3331675"/>
              <a:gd name="connsiteX36" fmla="*/ 371627 w 7147871"/>
              <a:gd name="connsiteY36" fmla="*/ 2408221 h 3331675"/>
              <a:gd name="connsiteX37" fmla="*/ 543643 w 7147871"/>
              <a:gd name="connsiteY37" fmla="*/ 2462542 h 3331675"/>
              <a:gd name="connsiteX38" fmla="*/ 815247 w 7147871"/>
              <a:gd name="connsiteY38" fmla="*/ 2562130 h 3331675"/>
              <a:gd name="connsiteX39" fmla="*/ 2834170 w 7147871"/>
              <a:gd name="connsiteY39" fmla="*/ 3150606 h 3331675"/>
              <a:gd name="connsiteX40" fmla="*/ 3341164 w 7147871"/>
              <a:gd name="connsiteY40" fmla="*/ 3277354 h 3331675"/>
              <a:gd name="connsiteX41" fmla="*/ 3639928 w 7147871"/>
              <a:gd name="connsiteY41" fmla="*/ 3313568 h 3331675"/>
              <a:gd name="connsiteX42" fmla="*/ 4554328 w 7147871"/>
              <a:gd name="connsiteY42" fmla="*/ 3322621 h 3331675"/>
              <a:gd name="connsiteX43" fmla="*/ 5975722 w 7147871"/>
              <a:gd name="connsiteY43" fmla="*/ 3331675 h 3331675"/>
              <a:gd name="connsiteX44" fmla="*/ 6292594 w 7147871"/>
              <a:gd name="connsiteY44" fmla="*/ 3322621 h 3331675"/>
              <a:gd name="connsiteX45" fmla="*/ 6446502 w 7147871"/>
              <a:gd name="connsiteY45" fmla="*/ 3313568 h 3331675"/>
              <a:gd name="connsiteX46" fmla="*/ 6700000 w 7147871"/>
              <a:gd name="connsiteY46" fmla="*/ 3304514 h 3331675"/>
              <a:gd name="connsiteX47" fmla="*/ 6958023 w 7147871"/>
              <a:gd name="connsiteY47" fmla="*/ 3213980 h 3331675"/>
              <a:gd name="connsiteX48" fmla="*/ 7089299 w 7147871"/>
              <a:gd name="connsiteY48" fmla="*/ 3023857 h 3331675"/>
              <a:gd name="connsiteX49" fmla="*/ 7107405 w 7147871"/>
              <a:gd name="connsiteY49" fmla="*/ 2915215 h 3331675"/>
              <a:gd name="connsiteX50" fmla="*/ 7125512 w 7147871"/>
              <a:gd name="connsiteY50" fmla="*/ 2815627 h 3331675"/>
              <a:gd name="connsiteX51" fmla="*/ 7134566 w 7147871"/>
              <a:gd name="connsiteY51" fmla="*/ 2480649 h 3331675"/>
              <a:gd name="connsiteX52" fmla="*/ 7147252 w 7147871"/>
              <a:gd name="connsiteY52" fmla="*/ 1330520 h 3331675"/>
              <a:gd name="connsiteX53" fmla="*/ 7113337 w 7147871"/>
              <a:gd name="connsiteY53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398788 w 7147871"/>
              <a:gd name="connsiteY24" fmla="*/ 108641 h 3331675"/>
              <a:gd name="connsiteX25" fmla="*/ 262986 w 7147871"/>
              <a:gd name="connsiteY25" fmla="*/ 153909 h 3331675"/>
              <a:gd name="connsiteX26" fmla="*/ 109077 w 7147871"/>
              <a:gd name="connsiteY26" fmla="*/ 226336 h 3331675"/>
              <a:gd name="connsiteX27" fmla="*/ 81916 w 7147871"/>
              <a:gd name="connsiteY27" fmla="*/ 244443 h 3331675"/>
              <a:gd name="connsiteX28" fmla="*/ 45702 w 7147871"/>
              <a:gd name="connsiteY28" fmla="*/ 298764 h 3331675"/>
              <a:gd name="connsiteX29" fmla="*/ 27596 w 7147871"/>
              <a:gd name="connsiteY29" fmla="*/ 325924 h 3331675"/>
              <a:gd name="connsiteX30" fmla="*/ 435 w 7147871"/>
              <a:gd name="connsiteY30" fmla="*/ 380245 h 3331675"/>
              <a:gd name="connsiteX31" fmla="*/ 14016 w 7147871"/>
              <a:gd name="connsiteY31" fmla="*/ 1887646 h 3331675"/>
              <a:gd name="connsiteX32" fmla="*/ 18542 w 7147871"/>
              <a:gd name="connsiteY32" fmla="*/ 2181885 h 3331675"/>
              <a:gd name="connsiteX33" fmla="*/ 118130 w 7147871"/>
              <a:gd name="connsiteY33" fmla="*/ 2263366 h 3331675"/>
              <a:gd name="connsiteX34" fmla="*/ 262986 w 7147871"/>
              <a:gd name="connsiteY34" fmla="*/ 2353901 h 3331675"/>
              <a:gd name="connsiteX35" fmla="*/ 371627 w 7147871"/>
              <a:gd name="connsiteY35" fmla="*/ 2408221 h 3331675"/>
              <a:gd name="connsiteX36" fmla="*/ 543643 w 7147871"/>
              <a:gd name="connsiteY36" fmla="*/ 2462542 h 3331675"/>
              <a:gd name="connsiteX37" fmla="*/ 815247 w 7147871"/>
              <a:gd name="connsiteY37" fmla="*/ 2562130 h 3331675"/>
              <a:gd name="connsiteX38" fmla="*/ 2834170 w 7147871"/>
              <a:gd name="connsiteY38" fmla="*/ 3150606 h 3331675"/>
              <a:gd name="connsiteX39" fmla="*/ 3341164 w 7147871"/>
              <a:gd name="connsiteY39" fmla="*/ 3277354 h 3331675"/>
              <a:gd name="connsiteX40" fmla="*/ 3639928 w 7147871"/>
              <a:gd name="connsiteY40" fmla="*/ 3313568 h 3331675"/>
              <a:gd name="connsiteX41" fmla="*/ 4554328 w 7147871"/>
              <a:gd name="connsiteY41" fmla="*/ 3322621 h 3331675"/>
              <a:gd name="connsiteX42" fmla="*/ 5975722 w 7147871"/>
              <a:gd name="connsiteY42" fmla="*/ 3331675 h 3331675"/>
              <a:gd name="connsiteX43" fmla="*/ 6292594 w 7147871"/>
              <a:gd name="connsiteY43" fmla="*/ 3322621 h 3331675"/>
              <a:gd name="connsiteX44" fmla="*/ 6446502 w 7147871"/>
              <a:gd name="connsiteY44" fmla="*/ 3313568 h 3331675"/>
              <a:gd name="connsiteX45" fmla="*/ 6700000 w 7147871"/>
              <a:gd name="connsiteY45" fmla="*/ 3304514 h 3331675"/>
              <a:gd name="connsiteX46" fmla="*/ 6958023 w 7147871"/>
              <a:gd name="connsiteY46" fmla="*/ 3213980 h 3331675"/>
              <a:gd name="connsiteX47" fmla="*/ 7089299 w 7147871"/>
              <a:gd name="connsiteY47" fmla="*/ 3023857 h 3331675"/>
              <a:gd name="connsiteX48" fmla="*/ 7107405 w 7147871"/>
              <a:gd name="connsiteY48" fmla="*/ 2915215 h 3331675"/>
              <a:gd name="connsiteX49" fmla="*/ 7125512 w 7147871"/>
              <a:gd name="connsiteY49" fmla="*/ 2815627 h 3331675"/>
              <a:gd name="connsiteX50" fmla="*/ 7134566 w 7147871"/>
              <a:gd name="connsiteY50" fmla="*/ 2480649 h 3331675"/>
              <a:gd name="connsiteX51" fmla="*/ 7147252 w 7147871"/>
              <a:gd name="connsiteY51" fmla="*/ 1330520 h 3331675"/>
              <a:gd name="connsiteX52" fmla="*/ 7113337 w 7147871"/>
              <a:gd name="connsiteY52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398788 w 7147871"/>
              <a:gd name="connsiteY23" fmla="*/ 108641 h 3331675"/>
              <a:gd name="connsiteX24" fmla="*/ 262986 w 7147871"/>
              <a:gd name="connsiteY24" fmla="*/ 153909 h 3331675"/>
              <a:gd name="connsiteX25" fmla="*/ 109077 w 7147871"/>
              <a:gd name="connsiteY25" fmla="*/ 226336 h 3331675"/>
              <a:gd name="connsiteX26" fmla="*/ 81916 w 7147871"/>
              <a:gd name="connsiteY26" fmla="*/ 244443 h 3331675"/>
              <a:gd name="connsiteX27" fmla="*/ 45702 w 7147871"/>
              <a:gd name="connsiteY27" fmla="*/ 298764 h 3331675"/>
              <a:gd name="connsiteX28" fmla="*/ 27596 w 7147871"/>
              <a:gd name="connsiteY28" fmla="*/ 325924 h 3331675"/>
              <a:gd name="connsiteX29" fmla="*/ 435 w 7147871"/>
              <a:gd name="connsiteY29" fmla="*/ 380245 h 3331675"/>
              <a:gd name="connsiteX30" fmla="*/ 14016 w 7147871"/>
              <a:gd name="connsiteY30" fmla="*/ 1887646 h 3331675"/>
              <a:gd name="connsiteX31" fmla="*/ 18542 w 7147871"/>
              <a:gd name="connsiteY31" fmla="*/ 2181885 h 3331675"/>
              <a:gd name="connsiteX32" fmla="*/ 118130 w 7147871"/>
              <a:gd name="connsiteY32" fmla="*/ 2263366 h 3331675"/>
              <a:gd name="connsiteX33" fmla="*/ 262986 w 7147871"/>
              <a:gd name="connsiteY33" fmla="*/ 2353901 h 3331675"/>
              <a:gd name="connsiteX34" fmla="*/ 371627 w 7147871"/>
              <a:gd name="connsiteY34" fmla="*/ 2408221 h 3331675"/>
              <a:gd name="connsiteX35" fmla="*/ 543643 w 7147871"/>
              <a:gd name="connsiteY35" fmla="*/ 2462542 h 3331675"/>
              <a:gd name="connsiteX36" fmla="*/ 815247 w 7147871"/>
              <a:gd name="connsiteY36" fmla="*/ 2562130 h 3331675"/>
              <a:gd name="connsiteX37" fmla="*/ 2834170 w 7147871"/>
              <a:gd name="connsiteY37" fmla="*/ 3150606 h 3331675"/>
              <a:gd name="connsiteX38" fmla="*/ 3341164 w 7147871"/>
              <a:gd name="connsiteY38" fmla="*/ 3277354 h 3331675"/>
              <a:gd name="connsiteX39" fmla="*/ 3639928 w 7147871"/>
              <a:gd name="connsiteY39" fmla="*/ 3313568 h 3331675"/>
              <a:gd name="connsiteX40" fmla="*/ 4554328 w 7147871"/>
              <a:gd name="connsiteY40" fmla="*/ 3322621 h 3331675"/>
              <a:gd name="connsiteX41" fmla="*/ 5975722 w 7147871"/>
              <a:gd name="connsiteY41" fmla="*/ 3331675 h 3331675"/>
              <a:gd name="connsiteX42" fmla="*/ 6292594 w 7147871"/>
              <a:gd name="connsiteY42" fmla="*/ 3322621 h 3331675"/>
              <a:gd name="connsiteX43" fmla="*/ 6446502 w 7147871"/>
              <a:gd name="connsiteY43" fmla="*/ 3313568 h 3331675"/>
              <a:gd name="connsiteX44" fmla="*/ 6700000 w 7147871"/>
              <a:gd name="connsiteY44" fmla="*/ 3304514 h 3331675"/>
              <a:gd name="connsiteX45" fmla="*/ 6958023 w 7147871"/>
              <a:gd name="connsiteY45" fmla="*/ 3213980 h 3331675"/>
              <a:gd name="connsiteX46" fmla="*/ 7089299 w 7147871"/>
              <a:gd name="connsiteY46" fmla="*/ 3023857 h 3331675"/>
              <a:gd name="connsiteX47" fmla="*/ 7107405 w 7147871"/>
              <a:gd name="connsiteY47" fmla="*/ 2915215 h 3331675"/>
              <a:gd name="connsiteX48" fmla="*/ 7125512 w 7147871"/>
              <a:gd name="connsiteY48" fmla="*/ 2815627 h 3331675"/>
              <a:gd name="connsiteX49" fmla="*/ 7134566 w 7147871"/>
              <a:gd name="connsiteY49" fmla="*/ 2480649 h 3331675"/>
              <a:gd name="connsiteX50" fmla="*/ 7147252 w 7147871"/>
              <a:gd name="connsiteY50" fmla="*/ 1330520 h 3331675"/>
              <a:gd name="connsiteX51" fmla="*/ 7113337 w 7147871"/>
              <a:gd name="connsiteY51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398788 w 7147871"/>
              <a:gd name="connsiteY22" fmla="*/ 108641 h 3331675"/>
              <a:gd name="connsiteX23" fmla="*/ 262986 w 7147871"/>
              <a:gd name="connsiteY23" fmla="*/ 153909 h 3331675"/>
              <a:gd name="connsiteX24" fmla="*/ 109077 w 7147871"/>
              <a:gd name="connsiteY24" fmla="*/ 226336 h 3331675"/>
              <a:gd name="connsiteX25" fmla="*/ 81916 w 7147871"/>
              <a:gd name="connsiteY25" fmla="*/ 244443 h 3331675"/>
              <a:gd name="connsiteX26" fmla="*/ 45702 w 7147871"/>
              <a:gd name="connsiteY26" fmla="*/ 298764 h 3331675"/>
              <a:gd name="connsiteX27" fmla="*/ 27596 w 7147871"/>
              <a:gd name="connsiteY27" fmla="*/ 325924 h 3331675"/>
              <a:gd name="connsiteX28" fmla="*/ 435 w 7147871"/>
              <a:gd name="connsiteY28" fmla="*/ 380245 h 3331675"/>
              <a:gd name="connsiteX29" fmla="*/ 14016 w 7147871"/>
              <a:gd name="connsiteY29" fmla="*/ 1887646 h 3331675"/>
              <a:gd name="connsiteX30" fmla="*/ 18542 w 7147871"/>
              <a:gd name="connsiteY30" fmla="*/ 2181885 h 3331675"/>
              <a:gd name="connsiteX31" fmla="*/ 118130 w 7147871"/>
              <a:gd name="connsiteY31" fmla="*/ 2263366 h 3331675"/>
              <a:gd name="connsiteX32" fmla="*/ 262986 w 7147871"/>
              <a:gd name="connsiteY32" fmla="*/ 2353901 h 3331675"/>
              <a:gd name="connsiteX33" fmla="*/ 371627 w 7147871"/>
              <a:gd name="connsiteY33" fmla="*/ 2408221 h 3331675"/>
              <a:gd name="connsiteX34" fmla="*/ 543643 w 7147871"/>
              <a:gd name="connsiteY34" fmla="*/ 2462542 h 3331675"/>
              <a:gd name="connsiteX35" fmla="*/ 815247 w 7147871"/>
              <a:gd name="connsiteY35" fmla="*/ 2562130 h 3331675"/>
              <a:gd name="connsiteX36" fmla="*/ 2834170 w 7147871"/>
              <a:gd name="connsiteY36" fmla="*/ 3150606 h 3331675"/>
              <a:gd name="connsiteX37" fmla="*/ 3341164 w 7147871"/>
              <a:gd name="connsiteY37" fmla="*/ 3277354 h 3331675"/>
              <a:gd name="connsiteX38" fmla="*/ 3639928 w 7147871"/>
              <a:gd name="connsiteY38" fmla="*/ 3313568 h 3331675"/>
              <a:gd name="connsiteX39" fmla="*/ 4554328 w 7147871"/>
              <a:gd name="connsiteY39" fmla="*/ 3322621 h 3331675"/>
              <a:gd name="connsiteX40" fmla="*/ 5975722 w 7147871"/>
              <a:gd name="connsiteY40" fmla="*/ 3331675 h 3331675"/>
              <a:gd name="connsiteX41" fmla="*/ 6292594 w 7147871"/>
              <a:gd name="connsiteY41" fmla="*/ 3322621 h 3331675"/>
              <a:gd name="connsiteX42" fmla="*/ 6446502 w 7147871"/>
              <a:gd name="connsiteY42" fmla="*/ 3313568 h 3331675"/>
              <a:gd name="connsiteX43" fmla="*/ 6700000 w 7147871"/>
              <a:gd name="connsiteY43" fmla="*/ 3304514 h 3331675"/>
              <a:gd name="connsiteX44" fmla="*/ 6958023 w 7147871"/>
              <a:gd name="connsiteY44" fmla="*/ 3213980 h 3331675"/>
              <a:gd name="connsiteX45" fmla="*/ 7089299 w 7147871"/>
              <a:gd name="connsiteY45" fmla="*/ 3023857 h 3331675"/>
              <a:gd name="connsiteX46" fmla="*/ 7107405 w 7147871"/>
              <a:gd name="connsiteY46" fmla="*/ 2915215 h 3331675"/>
              <a:gd name="connsiteX47" fmla="*/ 7125512 w 7147871"/>
              <a:gd name="connsiteY47" fmla="*/ 2815627 h 3331675"/>
              <a:gd name="connsiteX48" fmla="*/ 7134566 w 7147871"/>
              <a:gd name="connsiteY48" fmla="*/ 2480649 h 3331675"/>
              <a:gd name="connsiteX49" fmla="*/ 7147252 w 7147871"/>
              <a:gd name="connsiteY49" fmla="*/ 1330520 h 3331675"/>
              <a:gd name="connsiteX50" fmla="*/ 7113337 w 7147871"/>
              <a:gd name="connsiteY5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398788 w 7147871"/>
              <a:gd name="connsiteY21" fmla="*/ 108641 h 3331675"/>
              <a:gd name="connsiteX22" fmla="*/ 262986 w 7147871"/>
              <a:gd name="connsiteY22" fmla="*/ 153909 h 3331675"/>
              <a:gd name="connsiteX23" fmla="*/ 109077 w 7147871"/>
              <a:gd name="connsiteY23" fmla="*/ 226336 h 3331675"/>
              <a:gd name="connsiteX24" fmla="*/ 81916 w 7147871"/>
              <a:gd name="connsiteY24" fmla="*/ 244443 h 3331675"/>
              <a:gd name="connsiteX25" fmla="*/ 45702 w 7147871"/>
              <a:gd name="connsiteY25" fmla="*/ 298764 h 3331675"/>
              <a:gd name="connsiteX26" fmla="*/ 27596 w 7147871"/>
              <a:gd name="connsiteY26" fmla="*/ 325924 h 3331675"/>
              <a:gd name="connsiteX27" fmla="*/ 435 w 7147871"/>
              <a:gd name="connsiteY27" fmla="*/ 380245 h 3331675"/>
              <a:gd name="connsiteX28" fmla="*/ 14016 w 7147871"/>
              <a:gd name="connsiteY28" fmla="*/ 1887646 h 3331675"/>
              <a:gd name="connsiteX29" fmla="*/ 18542 w 7147871"/>
              <a:gd name="connsiteY29" fmla="*/ 2181885 h 3331675"/>
              <a:gd name="connsiteX30" fmla="*/ 118130 w 7147871"/>
              <a:gd name="connsiteY30" fmla="*/ 2263366 h 3331675"/>
              <a:gd name="connsiteX31" fmla="*/ 262986 w 7147871"/>
              <a:gd name="connsiteY31" fmla="*/ 2353901 h 3331675"/>
              <a:gd name="connsiteX32" fmla="*/ 371627 w 7147871"/>
              <a:gd name="connsiteY32" fmla="*/ 2408221 h 3331675"/>
              <a:gd name="connsiteX33" fmla="*/ 543643 w 7147871"/>
              <a:gd name="connsiteY33" fmla="*/ 2462542 h 3331675"/>
              <a:gd name="connsiteX34" fmla="*/ 815247 w 7147871"/>
              <a:gd name="connsiteY34" fmla="*/ 2562130 h 3331675"/>
              <a:gd name="connsiteX35" fmla="*/ 2834170 w 7147871"/>
              <a:gd name="connsiteY35" fmla="*/ 3150606 h 3331675"/>
              <a:gd name="connsiteX36" fmla="*/ 3341164 w 7147871"/>
              <a:gd name="connsiteY36" fmla="*/ 3277354 h 3331675"/>
              <a:gd name="connsiteX37" fmla="*/ 3639928 w 7147871"/>
              <a:gd name="connsiteY37" fmla="*/ 3313568 h 3331675"/>
              <a:gd name="connsiteX38" fmla="*/ 4554328 w 7147871"/>
              <a:gd name="connsiteY38" fmla="*/ 3322621 h 3331675"/>
              <a:gd name="connsiteX39" fmla="*/ 5975722 w 7147871"/>
              <a:gd name="connsiteY39" fmla="*/ 3331675 h 3331675"/>
              <a:gd name="connsiteX40" fmla="*/ 6292594 w 7147871"/>
              <a:gd name="connsiteY40" fmla="*/ 3322621 h 3331675"/>
              <a:gd name="connsiteX41" fmla="*/ 6446502 w 7147871"/>
              <a:gd name="connsiteY41" fmla="*/ 3313568 h 3331675"/>
              <a:gd name="connsiteX42" fmla="*/ 6700000 w 7147871"/>
              <a:gd name="connsiteY42" fmla="*/ 3304514 h 3331675"/>
              <a:gd name="connsiteX43" fmla="*/ 6958023 w 7147871"/>
              <a:gd name="connsiteY43" fmla="*/ 3213980 h 3331675"/>
              <a:gd name="connsiteX44" fmla="*/ 7089299 w 7147871"/>
              <a:gd name="connsiteY44" fmla="*/ 3023857 h 3331675"/>
              <a:gd name="connsiteX45" fmla="*/ 7107405 w 7147871"/>
              <a:gd name="connsiteY45" fmla="*/ 2915215 h 3331675"/>
              <a:gd name="connsiteX46" fmla="*/ 7125512 w 7147871"/>
              <a:gd name="connsiteY46" fmla="*/ 2815627 h 3331675"/>
              <a:gd name="connsiteX47" fmla="*/ 7134566 w 7147871"/>
              <a:gd name="connsiteY47" fmla="*/ 2480649 h 3331675"/>
              <a:gd name="connsiteX48" fmla="*/ 7147252 w 7147871"/>
              <a:gd name="connsiteY48" fmla="*/ 1330520 h 3331675"/>
              <a:gd name="connsiteX49" fmla="*/ 7113337 w 7147871"/>
              <a:gd name="connsiteY49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887675 w 7147871"/>
              <a:gd name="connsiteY19" fmla="*/ 45267 h 3331675"/>
              <a:gd name="connsiteX20" fmla="*/ 398788 w 7147871"/>
              <a:gd name="connsiteY20" fmla="*/ 108641 h 3331675"/>
              <a:gd name="connsiteX21" fmla="*/ 262986 w 7147871"/>
              <a:gd name="connsiteY21" fmla="*/ 153909 h 3331675"/>
              <a:gd name="connsiteX22" fmla="*/ 109077 w 7147871"/>
              <a:gd name="connsiteY22" fmla="*/ 226336 h 3331675"/>
              <a:gd name="connsiteX23" fmla="*/ 81916 w 7147871"/>
              <a:gd name="connsiteY23" fmla="*/ 244443 h 3331675"/>
              <a:gd name="connsiteX24" fmla="*/ 45702 w 7147871"/>
              <a:gd name="connsiteY24" fmla="*/ 298764 h 3331675"/>
              <a:gd name="connsiteX25" fmla="*/ 27596 w 7147871"/>
              <a:gd name="connsiteY25" fmla="*/ 325924 h 3331675"/>
              <a:gd name="connsiteX26" fmla="*/ 435 w 7147871"/>
              <a:gd name="connsiteY26" fmla="*/ 380245 h 3331675"/>
              <a:gd name="connsiteX27" fmla="*/ 14016 w 7147871"/>
              <a:gd name="connsiteY27" fmla="*/ 1887646 h 3331675"/>
              <a:gd name="connsiteX28" fmla="*/ 18542 w 7147871"/>
              <a:gd name="connsiteY28" fmla="*/ 2181885 h 3331675"/>
              <a:gd name="connsiteX29" fmla="*/ 118130 w 7147871"/>
              <a:gd name="connsiteY29" fmla="*/ 2263366 h 3331675"/>
              <a:gd name="connsiteX30" fmla="*/ 262986 w 7147871"/>
              <a:gd name="connsiteY30" fmla="*/ 2353901 h 3331675"/>
              <a:gd name="connsiteX31" fmla="*/ 371627 w 7147871"/>
              <a:gd name="connsiteY31" fmla="*/ 2408221 h 3331675"/>
              <a:gd name="connsiteX32" fmla="*/ 543643 w 7147871"/>
              <a:gd name="connsiteY32" fmla="*/ 2462542 h 3331675"/>
              <a:gd name="connsiteX33" fmla="*/ 815247 w 7147871"/>
              <a:gd name="connsiteY33" fmla="*/ 2562130 h 3331675"/>
              <a:gd name="connsiteX34" fmla="*/ 2834170 w 7147871"/>
              <a:gd name="connsiteY34" fmla="*/ 3150606 h 3331675"/>
              <a:gd name="connsiteX35" fmla="*/ 3341164 w 7147871"/>
              <a:gd name="connsiteY35" fmla="*/ 3277354 h 3331675"/>
              <a:gd name="connsiteX36" fmla="*/ 3639928 w 7147871"/>
              <a:gd name="connsiteY36" fmla="*/ 3313568 h 3331675"/>
              <a:gd name="connsiteX37" fmla="*/ 4554328 w 7147871"/>
              <a:gd name="connsiteY37" fmla="*/ 3322621 h 3331675"/>
              <a:gd name="connsiteX38" fmla="*/ 5975722 w 7147871"/>
              <a:gd name="connsiteY38" fmla="*/ 3331675 h 3331675"/>
              <a:gd name="connsiteX39" fmla="*/ 6292594 w 7147871"/>
              <a:gd name="connsiteY39" fmla="*/ 3322621 h 3331675"/>
              <a:gd name="connsiteX40" fmla="*/ 6446502 w 7147871"/>
              <a:gd name="connsiteY40" fmla="*/ 3313568 h 3331675"/>
              <a:gd name="connsiteX41" fmla="*/ 6700000 w 7147871"/>
              <a:gd name="connsiteY41" fmla="*/ 3304514 h 3331675"/>
              <a:gd name="connsiteX42" fmla="*/ 6958023 w 7147871"/>
              <a:gd name="connsiteY42" fmla="*/ 3213980 h 3331675"/>
              <a:gd name="connsiteX43" fmla="*/ 7089299 w 7147871"/>
              <a:gd name="connsiteY43" fmla="*/ 3023857 h 3331675"/>
              <a:gd name="connsiteX44" fmla="*/ 7107405 w 7147871"/>
              <a:gd name="connsiteY44" fmla="*/ 2915215 h 3331675"/>
              <a:gd name="connsiteX45" fmla="*/ 7125512 w 7147871"/>
              <a:gd name="connsiteY45" fmla="*/ 2815627 h 3331675"/>
              <a:gd name="connsiteX46" fmla="*/ 7134566 w 7147871"/>
              <a:gd name="connsiteY46" fmla="*/ 2480649 h 3331675"/>
              <a:gd name="connsiteX47" fmla="*/ 7147252 w 7147871"/>
              <a:gd name="connsiteY47" fmla="*/ 1330520 h 3331675"/>
              <a:gd name="connsiteX48" fmla="*/ 7113337 w 7147871"/>
              <a:gd name="connsiteY48" fmla="*/ 449236 h 3331675"/>
              <a:gd name="connsiteX0" fmla="*/ 7113337 w 7147871"/>
              <a:gd name="connsiteY0" fmla="*/ 440183 h 3322622"/>
              <a:gd name="connsiteX1" fmla="*/ 7010892 w 7147871"/>
              <a:gd name="connsiteY1" fmla="*/ 282111 h 3322622"/>
              <a:gd name="connsiteX2" fmla="*/ 6962550 w 7147871"/>
              <a:gd name="connsiteY2" fmla="*/ 271604 h 3322622"/>
              <a:gd name="connsiteX3" fmla="*/ 6772427 w 7147871"/>
              <a:gd name="connsiteY3" fmla="*/ 253497 h 3322622"/>
              <a:gd name="connsiteX4" fmla="*/ 6709053 w 7147871"/>
              <a:gd name="connsiteY4" fmla="*/ 244444 h 3322622"/>
              <a:gd name="connsiteX5" fmla="*/ 6582304 w 7147871"/>
              <a:gd name="connsiteY5" fmla="*/ 235390 h 3322622"/>
              <a:gd name="connsiteX6" fmla="*/ 6518930 w 7147871"/>
              <a:gd name="connsiteY6" fmla="*/ 226337 h 3322622"/>
              <a:gd name="connsiteX7" fmla="*/ 6437449 w 7147871"/>
              <a:gd name="connsiteY7" fmla="*/ 217283 h 3322622"/>
              <a:gd name="connsiteX8" fmla="*/ 6328807 w 7147871"/>
              <a:gd name="connsiteY8" fmla="*/ 199176 h 3322622"/>
              <a:gd name="connsiteX9" fmla="*/ 5776546 w 7147871"/>
              <a:gd name="connsiteY9" fmla="*/ 135802 h 3322622"/>
              <a:gd name="connsiteX10" fmla="*/ 5459675 w 7147871"/>
              <a:gd name="connsiteY10" fmla="*/ 90535 h 3322622"/>
              <a:gd name="connsiteX11" fmla="*/ 4183136 w 7147871"/>
              <a:gd name="connsiteY11" fmla="*/ 81481 h 3322622"/>
              <a:gd name="connsiteX12" fmla="*/ 4047334 w 7147871"/>
              <a:gd name="connsiteY12" fmla="*/ 63374 h 3322622"/>
              <a:gd name="connsiteX13" fmla="*/ 3920586 w 7147871"/>
              <a:gd name="connsiteY13" fmla="*/ 54321 h 3322622"/>
              <a:gd name="connsiteX14" fmla="*/ 3766677 w 7147871"/>
              <a:gd name="connsiteY14" fmla="*/ 36214 h 3322622"/>
              <a:gd name="connsiteX15" fmla="*/ 1874502 w 7147871"/>
              <a:gd name="connsiteY15" fmla="*/ 27161 h 3322622"/>
              <a:gd name="connsiteX16" fmla="*/ 1666273 w 7147871"/>
              <a:gd name="connsiteY16" fmla="*/ 0 h 3322622"/>
              <a:gd name="connsiteX17" fmla="*/ 1068744 w 7147871"/>
              <a:gd name="connsiteY17" fmla="*/ 0 h 3322622"/>
              <a:gd name="connsiteX18" fmla="*/ 887675 w 7147871"/>
              <a:gd name="connsiteY18" fmla="*/ 36214 h 3322622"/>
              <a:gd name="connsiteX19" fmla="*/ 398788 w 7147871"/>
              <a:gd name="connsiteY19" fmla="*/ 99588 h 3322622"/>
              <a:gd name="connsiteX20" fmla="*/ 262986 w 7147871"/>
              <a:gd name="connsiteY20" fmla="*/ 144856 h 3322622"/>
              <a:gd name="connsiteX21" fmla="*/ 109077 w 7147871"/>
              <a:gd name="connsiteY21" fmla="*/ 217283 h 3322622"/>
              <a:gd name="connsiteX22" fmla="*/ 81916 w 7147871"/>
              <a:gd name="connsiteY22" fmla="*/ 235390 h 3322622"/>
              <a:gd name="connsiteX23" fmla="*/ 45702 w 7147871"/>
              <a:gd name="connsiteY23" fmla="*/ 289711 h 3322622"/>
              <a:gd name="connsiteX24" fmla="*/ 27596 w 7147871"/>
              <a:gd name="connsiteY24" fmla="*/ 316871 h 3322622"/>
              <a:gd name="connsiteX25" fmla="*/ 435 w 7147871"/>
              <a:gd name="connsiteY25" fmla="*/ 371192 h 3322622"/>
              <a:gd name="connsiteX26" fmla="*/ 14016 w 7147871"/>
              <a:gd name="connsiteY26" fmla="*/ 1878593 h 3322622"/>
              <a:gd name="connsiteX27" fmla="*/ 18542 w 7147871"/>
              <a:gd name="connsiteY27" fmla="*/ 2172832 h 3322622"/>
              <a:gd name="connsiteX28" fmla="*/ 118130 w 7147871"/>
              <a:gd name="connsiteY28" fmla="*/ 2254313 h 3322622"/>
              <a:gd name="connsiteX29" fmla="*/ 262986 w 7147871"/>
              <a:gd name="connsiteY29" fmla="*/ 2344848 h 3322622"/>
              <a:gd name="connsiteX30" fmla="*/ 371627 w 7147871"/>
              <a:gd name="connsiteY30" fmla="*/ 2399168 h 3322622"/>
              <a:gd name="connsiteX31" fmla="*/ 543643 w 7147871"/>
              <a:gd name="connsiteY31" fmla="*/ 2453489 h 3322622"/>
              <a:gd name="connsiteX32" fmla="*/ 815247 w 7147871"/>
              <a:gd name="connsiteY32" fmla="*/ 2553077 h 3322622"/>
              <a:gd name="connsiteX33" fmla="*/ 2834170 w 7147871"/>
              <a:gd name="connsiteY33" fmla="*/ 3141553 h 3322622"/>
              <a:gd name="connsiteX34" fmla="*/ 3341164 w 7147871"/>
              <a:gd name="connsiteY34" fmla="*/ 3268301 h 3322622"/>
              <a:gd name="connsiteX35" fmla="*/ 3639928 w 7147871"/>
              <a:gd name="connsiteY35" fmla="*/ 3304515 h 3322622"/>
              <a:gd name="connsiteX36" fmla="*/ 4554328 w 7147871"/>
              <a:gd name="connsiteY36" fmla="*/ 3313568 h 3322622"/>
              <a:gd name="connsiteX37" fmla="*/ 5975722 w 7147871"/>
              <a:gd name="connsiteY37" fmla="*/ 3322622 h 3322622"/>
              <a:gd name="connsiteX38" fmla="*/ 6292594 w 7147871"/>
              <a:gd name="connsiteY38" fmla="*/ 3313568 h 3322622"/>
              <a:gd name="connsiteX39" fmla="*/ 6446502 w 7147871"/>
              <a:gd name="connsiteY39" fmla="*/ 3304515 h 3322622"/>
              <a:gd name="connsiteX40" fmla="*/ 6700000 w 7147871"/>
              <a:gd name="connsiteY40" fmla="*/ 3295461 h 3322622"/>
              <a:gd name="connsiteX41" fmla="*/ 6958023 w 7147871"/>
              <a:gd name="connsiteY41" fmla="*/ 3204927 h 3322622"/>
              <a:gd name="connsiteX42" fmla="*/ 7089299 w 7147871"/>
              <a:gd name="connsiteY42" fmla="*/ 3014804 h 3322622"/>
              <a:gd name="connsiteX43" fmla="*/ 7107405 w 7147871"/>
              <a:gd name="connsiteY43" fmla="*/ 2906162 h 3322622"/>
              <a:gd name="connsiteX44" fmla="*/ 7125512 w 7147871"/>
              <a:gd name="connsiteY44" fmla="*/ 2806574 h 3322622"/>
              <a:gd name="connsiteX45" fmla="*/ 7134566 w 7147871"/>
              <a:gd name="connsiteY45" fmla="*/ 2471596 h 3322622"/>
              <a:gd name="connsiteX46" fmla="*/ 7147252 w 7147871"/>
              <a:gd name="connsiteY46" fmla="*/ 1321467 h 3322622"/>
              <a:gd name="connsiteX47" fmla="*/ 7113337 w 7147871"/>
              <a:gd name="connsiteY47" fmla="*/ 440183 h 3322622"/>
              <a:gd name="connsiteX0" fmla="*/ 7113337 w 7147871"/>
              <a:gd name="connsiteY0" fmla="*/ 440255 h 3322694"/>
              <a:gd name="connsiteX1" fmla="*/ 7010892 w 7147871"/>
              <a:gd name="connsiteY1" fmla="*/ 282183 h 3322694"/>
              <a:gd name="connsiteX2" fmla="*/ 6962550 w 7147871"/>
              <a:gd name="connsiteY2" fmla="*/ 271676 h 3322694"/>
              <a:gd name="connsiteX3" fmla="*/ 6772427 w 7147871"/>
              <a:gd name="connsiteY3" fmla="*/ 253569 h 3322694"/>
              <a:gd name="connsiteX4" fmla="*/ 6709053 w 7147871"/>
              <a:gd name="connsiteY4" fmla="*/ 244516 h 3322694"/>
              <a:gd name="connsiteX5" fmla="*/ 6582304 w 7147871"/>
              <a:gd name="connsiteY5" fmla="*/ 235462 h 3322694"/>
              <a:gd name="connsiteX6" fmla="*/ 6518930 w 7147871"/>
              <a:gd name="connsiteY6" fmla="*/ 226409 h 3322694"/>
              <a:gd name="connsiteX7" fmla="*/ 6437449 w 7147871"/>
              <a:gd name="connsiteY7" fmla="*/ 217355 h 3322694"/>
              <a:gd name="connsiteX8" fmla="*/ 6328807 w 7147871"/>
              <a:gd name="connsiteY8" fmla="*/ 199248 h 3322694"/>
              <a:gd name="connsiteX9" fmla="*/ 5776546 w 7147871"/>
              <a:gd name="connsiteY9" fmla="*/ 135874 h 3322694"/>
              <a:gd name="connsiteX10" fmla="*/ 5459675 w 7147871"/>
              <a:gd name="connsiteY10" fmla="*/ 90607 h 3322694"/>
              <a:gd name="connsiteX11" fmla="*/ 4183136 w 7147871"/>
              <a:gd name="connsiteY11" fmla="*/ 81553 h 3322694"/>
              <a:gd name="connsiteX12" fmla="*/ 4047334 w 7147871"/>
              <a:gd name="connsiteY12" fmla="*/ 63446 h 3322694"/>
              <a:gd name="connsiteX13" fmla="*/ 3920586 w 7147871"/>
              <a:gd name="connsiteY13" fmla="*/ 54393 h 3322694"/>
              <a:gd name="connsiteX14" fmla="*/ 3766677 w 7147871"/>
              <a:gd name="connsiteY14" fmla="*/ 36286 h 3322694"/>
              <a:gd name="connsiteX15" fmla="*/ 1874502 w 7147871"/>
              <a:gd name="connsiteY15" fmla="*/ 27233 h 3322694"/>
              <a:gd name="connsiteX16" fmla="*/ 1068744 w 7147871"/>
              <a:gd name="connsiteY16" fmla="*/ 72 h 3322694"/>
              <a:gd name="connsiteX17" fmla="*/ 887675 w 7147871"/>
              <a:gd name="connsiteY17" fmla="*/ 36286 h 3322694"/>
              <a:gd name="connsiteX18" fmla="*/ 398788 w 7147871"/>
              <a:gd name="connsiteY18" fmla="*/ 99660 h 3322694"/>
              <a:gd name="connsiteX19" fmla="*/ 262986 w 7147871"/>
              <a:gd name="connsiteY19" fmla="*/ 144928 h 3322694"/>
              <a:gd name="connsiteX20" fmla="*/ 109077 w 7147871"/>
              <a:gd name="connsiteY20" fmla="*/ 217355 h 3322694"/>
              <a:gd name="connsiteX21" fmla="*/ 81916 w 7147871"/>
              <a:gd name="connsiteY21" fmla="*/ 235462 h 3322694"/>
              <a:gd name="connsiteX22" fmla="*/ 45702 w 7147871"/>
              <a:gd name="connsiteY22" fmla="*/ 289783 h 3322694"/>
              <a:gd name="connsiteX23" fmla="*/ 27596 w 7147871"/>
              <a:gd name="connsiteY23" fmla="*/ 316943 h 3322694"/>
              <a:gd name="connsiteX24" fmla="*/ 435 w 7147871"/>
              <a:gd name="connsiteY24" fmla="*/ 371264 h 3322694"/>
              <a:gd name="connsiteX25" fmla="*/ 14016 w 7147871"/>
              <a:gd name="connsiteY25" fmla="*/ 1878665 h 3322694"/>
              <a:gd name="connsiteX26" fmla="*/ 18542 w 7147871"/>
              <a:gd name="connsiteY26" fmla="*/ 2172904 h 3322694"/>
              <a:gd name="connsiteX27" fmla="*/ 118130 w 7147871"/>
              <a:gd name="connsiteY27" fmla="*/ 2254385 h 3322694"/>
              <a:gd name="connsiteX28" fmla="*/ 262986 w 7147871"/>
              <a:gd name="connsiteY28" fmla="*/ 2344920 h 3322694"/>
              <a:gd name="connsiteX29" fmla="*/ 371627 w 7147871"/>
              <a:gd name="connsiteY29" fmla="*/ 2399240 h 3322694"/>
              <a:gd name="connsiteX30" fmla="*/ 543643 w 7147871"/>
              <a:gd name="connsiteY30" fmla="*/ 2453561 h 3322694"/>
              <a:gd name="connsiteX31" fmla="*/ 815247 w 7147871"/>
              <a:gd name="connsiteY31" fmla="*/ 2553149 h 3322694"/>
              <a:gd name="connsiteX32" fmla="*/ 2834170 w 7147871"/>
              <a:gd name="connsiteY32" fmla="*/ 3141625 h 3322694"/>
              <a:gd name="connsiteX33" fmla="*/ 3341164 w 7147871"/>
              <a:gd name="connsiteY33" fmla="*/ 3268373 h 3322694"/>
              <a:gd name="connsiteX34" fmla="*/ 3639928 w 7147871"/>
              <a:gd name="connsiteY34" fmla="*/ 3304587 h 3322694"/>
              <a:gd name="connsiteX35" fmla="*/ 4554328 w 7147871"/>
              <a:gd name="connsiteY35" fmla="*/ 3313640 h 3322694"/>
              <a:gd name="connsiteX36" fmla="*/ 5975722 w 7147871"/>
              <a:gd name="connsiteY36" fmla="*/ 3322694 h 3322694"/>
              <a:gd name="connsiteX37" fmla="*/ 6292594 w 7147871"/>
              <a:gd name="connsiteY37" fmla="*/ 3313640 h 3322694"/>
              <a:gd name="connsiteX38" fmla="*/ 6446502 w 7147871"/>
              <a:gd name="connsiteY38" fmla="*/ 3304587 h 3322694"/>
              <a:gd name="connsiteX39" fmla="*/ 6700000 w 7147871"/>
              <a:gd name="connsiteY39" fmla="*/ 3295533 h 3322694"/>
              <a:gd name="connsiteX40" fmla="*/ 6958023 w 7147871"/>
              <a:gd name="connsiteY40" fmla="*/ 3204999 h 3322694"/>
              <a:gd name="connsiteX41" fmla="*/ 7089299 w 7147871"/>
              <a:gd name="connsiteY41" fmla="*/ 3014876 h 3322694"/>
              <a:gd name="connsiteX42" fmla="*/ 7107405 w 7147871"/>
              <a:gd name="connsiteY42" fmla="*/ 2906234 h 3322694"/>
              <a:gd name="connsiteX43" fmla="*/ 7125512 w 7147871"/>
              <a:gd name="connsiteY43" fmla="*/ 2806646 h 3322694"/>
              <a:gd name="connsiteX44" fmla="*/ 7134566 w 7147871"/>
              <a:gd name="connsiteY44" fmla="*/ 2471668 h 3322694"/>
              <a:gd name="connsiteX45" fmla="*/ 7147252 w 7147871"/>
              <a:gd name="connsiteY45" fmla="*/ 1321539 h 3322694"/>
              <a:gd name="connsiteX46" fmla="*/ 7113337 w 7147871"/>
              <a:gd name="connsiteY46" fmla="*/ 440255 h 3322694"/>
              <a:gd name="connsiteX0" fmla="*/ 7113337 w 7147871"/>
              <a:gd name="connsiteY0" fmla="*/ 413022 h 3295461"/>
              <a:gd name="connsiteX1" fmla="*/ 7010892 w 7147871"/>
              <a:gd name="connsiteY1" fmla="*/ 254950 h 3295461"/>
              <a:gd name="connsiteX2" fmla="*/ 6962550 w 7147871"/>
              <a:gd name="connsiteY2" fmla="*/ 244443 h 3295461"/>
              <a:gd name="connsiteX3" fmla="*/ 6772427 w 7147871"/>
              <a:gd name="connsiteY3" fmla="*/ 226336 h 3295461"/>
              <a:gd name="connsiteX4" fmla="*/ 6709053 w 7147871"/>
              <a:gd name="connsiteY4" fmla="*/ 217283 h 3295461"/>
              <a:gd name="connsiteX5" fmla="*/ 6582304 w 7147871"/>
              <a:gd name="connsiteY5" fmla="*/ 208229 h 3295461"/>
              <a:gd name="connsiteX6" fmla="*/ 6518930 w 7147871"/>
              <a:gd name="connsiteY6" fmla="*/ 199176 h 3295461"/>
              <a:gd name="connsiteX7" fmla="*/ 6437449 w 7147871"/>
              <a:gd name="connsiteY7" fmla="*/ 190122 h 3295461"/>
              <a:gd name="connsiteX8" fmla="*/ 6328807 w 7147871"/>
              <a:gd name="connsiteY8" fmla="*/ 172015 h 3295461"/>
              <a:gd name="connsiteX9" fmla="*/ 5776546 w 7147871"/>
              <a:gd name="connsiteY9" fmla="*/ 108641 h 3295461"/>
              <a:gd name="connsiteX10" fmla="*/ 5459675 w 7147871"/>
              <a:gd name="connsiteY10" fmla="*/ 63374 h 3295461"/>
              <a:gd name="connsiteX11" fmla="*/ 4183136 w 7147871"/>
              <a:gd name="connsiteY11" fmla="*/ 54320 h 3295461"/>
              <a:gd name="connsiteX12" fmla="*/ 4047334 w 7147871"/>
              <a:gd name="connsiteY12" fmla="*/ 36213 h 3295461"/>
              <a:gd name="connsiteX13" fmla="*/ 3920586 w 7147871"/>
              <a:gd name="connsiteY13" fmla="*/ 27160 h 3295461"/>
              <a:gd name="connsiteX14" fmla="*/ 3766677 w 7147871"/>
              <a:gd name="connsiteY14" fmla="*/ 9053 h 3295461"/>
              <a:gd name="connsiteX15" fmla="*/ 1874502 w 7147871"/>
              <a:gd name="connsiteY15" fmla="*/ 0 h 3295461"/>
              <a:gd name="connsiteX16" fmla="*/ 887675 w 7147871"/>
              <a:gd name="connsiteY16" fmla="*/ 9053 h 3295461"/>
              <a:gd name="connsiteX17" fmla="*/ 398788 w 7147871"/>
              <a:gd name="connsiteY17" fmla="*/ 72427 h 3295461"/>
              <a:gd name="connsiteX18" fmla="*/ 262986 w 7147871"/>
              <a:gd name="connsiteY18" fmla="*/ 117695 h 3295461"/>
              <a:gd name="connsiteX19" fmla="*/ 109077 w 7147871"/>
              <a:gd name="connsiteY19" fmla="*/ 190122 h 3295461"/>
              <a:gd name="connsiteX20" fmla="*/ 81916 w 7147871"/>
              <a:gd name="connsiteY20" fmla="*/ 208229 h 3295461"/>
              <a:gd name="connsiteX21" fmla="*/ 45702 w 7147871"/>
              <a:gd name="connsiteY21" fmla="*/ 262550 h 3295461"/>
              <a:gd name="connsiteX22" fmla="*/ 27596 w 7147871"/>
              <a:gd name="connsiteY22" fmla="*/ 289710 h 3295461"/>
              <a:gd name="connsiteX23" fmla="*/ 435 w 7147871"/>
              <a:gd name="connsiteY23" fmla="*/ 344031 h 3295461"/>
              <a:gd name="connsiteX24" fmla="*/ 14016 w 7147871"/>
              <a:gd name="connsiteY24" fmla="*/ 1851432 h 3295461"/>
              <a:gd name="connsiteX25" fmla="*/ 18542 w 7147871"/>
              <a:gd name="connsiteY25" fmla="*/ 2145671 h 3295461"/>
              <a:gd name="connsiteX26" fmla="*/ 118130 w 7147871"/>
              <a:gd name="connsiteY26" fmla="*/ 2227152 h 3295461"/>
              <a:gd name="connsiteX27" fmla="*/ 262986 w 7147871"/>
              <a:gd name="connsiteY27" fmla="*/ 2317687 h 3295461"/>
              <a:gd name="connsiteX28" fmla="*/ 371627 w 7147871"/>
              <a:gd name="connsiteY28" fmla="*/ 2372007 h 3295461"/>
              <a:gd name="connsiteX29" fmla="*/ 543643 w 7147871"/>
              <a:gd name="connsiteY29" fmla="*/ 2426328 h 3295461"/>
              <a:gd name="connsiteX30" fmla="*/ 815247 w 7147871"/>
              <a:gd name="connsiteY30" fmla="*/ 2525916 h 3295461"/>
              <a:gd name="connsiteX31" fmla="*/ 2834170 w 7147871"/>
              <a:gd name="connsiteY31" fmla="*/ 3114392 h 3295461"/>
              <a:gd name="connsiteX32" fmla="*/ 3341164 w 7147871"/>
              <a:gd name="connsiteY32" fmla="*/ 3241140 h 3295461"/>
              <a:gd name="connsiteX33" fmla="*/ 3639928 w 7147871"/>
              <a:gd name="connsiteY33" fmla="*/ 3277354 h 3295461"/>
              <a:gd name="connsiteX34" fmla="*/ 4554328 w 7147871"/>
              <a:gd name="connsiteY34" fmla="*/ 3286407 h 3295461"/>
              <a:gd name="connsiteX35" fmla="*/ 5975722 w 7147871"/>
              <a:gd name="connsiteY35" fmla="*/ 3295461 h 3295461"/>
              <a:gd name="connsiteX36" fmla="*/ 6292594 w 7147871"/>
              <a:gd name="connsiteY36" fmla="*/ 3286407 h 3295461"/>
              <a:gd name="connsiteX37" fmla="*/ 6446502 w 7147871"/>
              <a:gd name="connsiteY37" fmla="*/ 3277354 h 3295461"/>
              <a:gd name="connsiteX38" fmla="*/ 6700000 w 7147871"/>
              <a:gd name="connsiteY38" fmla="*/ 3268300 h 3295461"/>
              <a:gd name="connsiteX39" fmla="*/ 6958023 w 7147871"/>
              <a:gd name="connsiteY39" fmla="*/ 3177766 h 3295461"/>
              <a:gd name="connsiteX40" fmla="*/ 7089299 w 7147871"/>
              <a:gd name="connsiteY40" fmla="*/ 2987643 h 3295461"/>
              <a:gd name="connsiteX41" fmla="*/ 7107405 w 7147871"/>
              <a:gd name="connsiteY41" fmla="*/ 2879001 h 3295461"/>
              <a:gd name="connsiteX42" fmla="*/ 7125512 w 7147871"/>
              <a:gd name="connsiteY42" fmla="*/ 2779413 h 3295461"/>
              <a:gd name="connsiteX43" fmla="*/ 7134566 w 7147871"/>
              <a:gd name="connsiteY43" fmla="*/ 2444435 h 3295461"/>
              <a:gd name="connsiteX44" fmla="*/ 7147252 w 7147871"/>
              <a:gd name="connsiteY44" fmla="*/ 1294306 h 3295461"/>
              <a:gd name="connsiteX45" fmla="*/ 7113337 w 7147871"/>
              <a:gd name="connsiteY45" fmla="*/ 413022 h 3295461"/>
              <a:gd name="connsiteX0" fmla="*/ 7113971 w 7148505"/>
              <a:gd name="connsiteY0" fmla="*/ 413022 h 3295461"/>
              <a:gd name="connsiteX1" fmla="*/ 7011526 w 7148505"/>
              <a:gd name="connsiteY1" fmla="*/ 254950 h 3295461"/>
              <a:gd name="connsiteX2" fmla="*/ 6963184 w 7148505"/>
              <a:gd name="connsiteY2" fmla="*/ 244443 h 3295461"/>
              <a:gd name="connsiteX3" fmla="*/ 6773061 w 7148505"/>
              <a:gd name="connsiteY3" fmla="*/ 226336 h 3295461"/>
              <a:gd name="connsiteX4" fmla="*/ 6709687 w 7148505"/>
              <a:gd name="connsiteY4" fmla="*/ 217283 h 3295461"/>
              <a:gd name="connsiteX5" fmla="*/ 6582938 w 7148505"/>
              <a:gd name="connsiteY5" fmla="*/ 208229 h 3295461"/>
              <a:gd name="connsiteX6" fmla="*/ 6519564 w 7148505"/>
              <a:gd name="connsiteY6" fmla="*/ 199176 h 3295461"/>
              <a:gd name="connsiteX7" fmla="*/ 6438083 w 7148505"/>
              <a:gd name="connsiteY7" fmla="*/ 190122 h 3295461"/>
              <a:gd name="connsiteX8" fmla="*/ 6329441 w 7148505"/>
              <a:gd name="connsiteY8" fmla="*/ 172015 h 3295461"/>
              <a:gd name="connsiteX9" fmla="*/ 5777180 w 7148505"/>
              <a:gd name="connsiteY9" fmla="*/ 108641 h 3295461"/>
              <a:gd name="connsiteX10" fmla="*/ 5460309 w 7148505"/>
              <a:gd name="connsiteY10" fmla="*/ 63374 h 3295461"/>
              <a:gd name="connsiteX11" fmla="*/ 4183770 w 7148505"/>
              <a:gd name="connsiteY11" fmla="*/ 54320 h 3295461"/>
              <a:gd name="connsiteX12" fmla="*/ 4047968 w 7148505"/>
              <a:gd name="connsiteY12" fmla="*/ 36213 h 3295461"/>
              <a:gd name="connsiteX13" fmla="*/ 3921220 w 7148505"/>
              <a:gd name="connsiteY13" fmla="*/ 27160 h 3295461"/>
              <a:gd name="connsiteX14" fmla="*/ 3767311 w 7148505"/>
              <a:gd name="connsiteY14" fmla="*/ 9053 h 3295461"/>
              <a:gd name="connsiteX15" fmla="*/ 1875136 w 7148505"/>
              <a:gd name="connsiteY15" fmla="*/ 0 h 3295461"/>
              <a:gd name="connsiteX16" fmla="*/ 888309 w 7148505"/>
              <a:gd name="connsiteY16" fmla="*/ 9053 h 3295461"/>
              <a:gd name="connsiteX17" fmla="*/ 399422 w 7148505"/>
              <a:gd name="connsiteY17" fmla="*/ 72427 h 3295461"/>
              <a:gd name="connsiteX18" fmla="*/ 263620 w 7148505"/>
              <a:gd name="connsiteY18" fmla="*/ 117695 h 3295461"/>
              <a:gd name="connsiteX19" fmla="*/ 109711 w 7148505"/>
              <a:gd name="connsiteY19" fmla="*/ 190122 h 3295461"/>
              <a:gd name="connsiteX20" fmla="*/ 82550 w 7148505"/>
              <a:gd name="connsiteY20" fmla="*/ 208229 h 3295461"/>
              <a:gd name="connsiteX21" fmla="*/ 46336 w 7148505"/>
              <a:gd name="connsiteY21" fmla="*/ 262550 h 3295461"/>
              <a:gd name="connsiteX22" fmla="*/ 1069 w 7148505"/>
              <a:gd name="connsiteY22" fmla="*/ 344031 h 3295461"/>
              <a:gd name="connsiteX23" fmla="*/ 14650 w 7148505"/>
              <a:gd name="connsiteY23" fmla="*/ 1851432 h 3295461"/>
              <a:gd name="connsiteX24" fmla="*/ 19176 w 7148505"/>
              <a:gd name="connsiteY24" fmla="*/ 2145671 h 3295461"/>
              <a:gd name="connsiteX25" fmla="*/ 118764 w 7148505"/>
              <a:gd name="connsiteY25" fmla="*/ 2227152 h 3295461"/>
              <a:gd name="connsiteX26" fmla="*/ 263620 w 7148505"/>
              <a:gd name="connsiteY26" fmla="*/ 2317687 h 3295461"/>
              <a:gd name="connsiteX27" fmla="*/ 372261 w 7148505"/>
              <a:gd name="connsiteY27" fmla="*/ 2372007 h 3295461"/>
              <a:gd name="connsiteX28" fmla="*/ 544277 w 7148505"/>
              <a:gd name="connsiteY28" fmla="*/ 2426328 h 3295461"/>
              <a:gd name="connsiteX29" fmla="*/ 815881 w 7148505"/>
              <a:gd name="connsiteY29" fmla="*/ 2525916 h 3295461"/>
              <a:gd name="connsiteX30" fmla="*/ 2834804 w 7148505"/>
              <a:gd name="connsiteY30" fmla="*/ 3114392 h 3295461"/>
              <a:gd name="connsiteX31" fmla="*/ 3341798 w 7148505"/>
              <a:gd name="connsiteY31" fmla="*/ 3241140 h 3295461"/>
              <a:gd name="connsiteX32" fmla="*/ 3640562 w 7148505"/>
              <a:gd name="connsiteY32" fmla="*/ 3277354 h 3295461"/>
              <a:gd name="connsiteX33" fmla="*/ 4554962 w 7148505"/>
              <a:gd name="connsiteY33" fmla="*/ 3286407 h 3295461"/>
              <a:gd name="connsiteX34" fmla="*/ 5976356 w 7148505"/>
              <a:gd name="connsiteY34" fmla="*/ 3295461 h 3295461"/>
              <a:gd name="connsiteX35" fmla="*/ 6293228 w 7148505"/>
              <a:gd name="connsiteY35" fmla="*/ 3286407 h 3295461"/>
              <a:gd name="connsiteX36" fmla="*/ 6447136 w 7148505"/>
              <a:gd name="connsiteY36" fmla="*/ 3277354 h 3295461"/>
              <a:gd name="connsiteX37" fmla="*/ 6700634 w 7148505"/>
              <a:gd name="connsiteY37" fmla="*/ 3268300 h 3295461"/>
              <a:gd name="connsiteX38" fmla="*/ 6958657 w 7148505"/>
              <a:gd name="connsiteY38" fmla="*/ 3177766 h 3295461"/>
              <a:gd name="connsiteX39" fmla="*/ 7089933 w 7148505"/>
              <a:gd name="connsiteY39" fmla="*/ 2987643 h 3295461"/>
              <a:gd name="connsiteX40" fmla="*/ 7108039 w 7148505"/>
              <a:gd name="connsiteY40" fmla="*/ 2879001 h 3295461"/>
              <a:gd name="connsiteX41" fmla="*/ 7126146 w 7148505"/>
              <a:gd name="connsiteY41" fmla="*/ 2779413 h 3295461"/>
              <a:gd name="connsiteX42" fmla="*/ 7135200 w 7148505"/>
              <a:gd name="connsiteY42" fmla="*/ 2444435 h 3295461"/>
              <a:gd name="connsiteX43" fmla="*/ 7147886 w 7148505"/>
              <a:gd name="connsiteY43" fmla="*/ 1294306 h 3295461"/>
              <a:gd name="connsiteX44" fmla="*/ 7113971 w 7148505"/>
              <a:gd name="connsiteY44" fmla="*/ 413022 h 3295461"/>
              <a:gd name="connsiteX0" fmla="*/ 7116125 w 7150659"/>
              <a:gd name="connsiteY0" fmla="*/ 413022 h 3295461"/>
              <a:gd name="connsiteX1" fmla="*/ 7013680 w 7150659"/>
              <a:gd name="connsiteY1" fmla="*/ 254950 h 3295461"/>
              <a:gd name="connsiteX2" fmla="*/ 6965338 w 7150659"/>
              <a:gd name="connsiteY2" fmla="*/ 244443 h 3295461"/>
              <a:gd name="connsiteX3" fmla="*/ 6775215 w 7150659"/>
              <a:gd name="connsiteY3" fmla="*/ 226336 h 3295461"/>
              <a:gd name="connsiteX4" fmla="*/ 6711841 w 7150659"/>
              <a:gd name="connsiteY4" fmla="*/ 217283 h 3295461"/>
              <a:gd name="connsiteX5" fmla="*/ 6585092 w 7150659"/>
              <a:gd name="connsiteY5" fmla="*/ 208229 h 3295461"/>
              <a:gd name="connsiteX6" fmla="*/ 6521718 w 7150659"/>
              <a:gd name="connsiteY6" fmla="*/ 199176 h 3295461"/>
              <a:gd name="connsiteX7" fmla="*/ 6440237 w 7150659"/>
              <a:gd name="connsiteY7" fmla="*/ 190122 h 3295461"/>
              <a:gd name="connsiteX8" fmla="*/ 6331595 w 7150659"/>
              <a:gd name="connsiteY8" fmla="*/ 172015 h 3295461"/>
              <a:gd name="connsiteX9" fmla="*/ 5779334 w 7150659"/>
              <a:gd name="connsiteY9" fmla="*/ 108641 h 3295461"/>
              <a:gd name="connsiteX10" fmla="*/ 5462463 w 7150659"/>
              <a:gd name="connsiteY10" fmla="*/ 63374 h 3295461"/>
              <a:gd name="connsiteX11" fmla="*/ 4185924 w 7150659"/>
              <a:gd name="connsiteY11" fmla="*/ 54320 h 3295461"/>
              <a:gd name="connsiteX12" fmla="*/ 4050122 w 7150659"/>
              <a:gd name="connsiteY12" fmla="*/ 36213 h 3295461"/>
              <a:gd name="connsiteX13" fmla="*/ 3923374 w 7150659"/>
              <a:gd name="connsiteY13" fmla="*/ 27160 h 3295461"/>
              <a:gd name="connsiteX14" fmla="*/ 3769465 w 7150659"/>
              <a:gd name="connsiteY14" fmla="*/ 9053 h 3295461"/>
              <a:gd name="connsiteX15" fmla="*/ 1877290 w 7150659"/>
              <a:gd name="connsiteY15" fmla="*/ 0 h 3295461"/>
              <a:gd name="connsiteX16" fmla="*/ 890463 w 7150659"/>
              <a:gd name="connsiteY16" fmla="*/ 9053 h 3295461"/>
              <a:gd name="connsiteX17" fmla="*/ 401576 w 7150659"/>
              <a:gd name="connsiteY17" fmla="*/ 72427 h 3295461"/>
              <a:gd name="connsiteX18" fmla="*/ 265774 w 7150659"/>
              <a:gd name="connsiteY18" fmla="*/ 117695 h 3295461"/>
              <a:gd name="connsiteX19" fmla="*/ 111865 w 7150659"/>
              <a:gd name="connsiteY19" fmla="*/ 190122 h 3295461"/>
              <a:gd name="connsiteX20" fmla="*/ 84704 w 7150659"/>
              <a:gd name="connsiteY20" fmla="*/ 208229 h 3295461"/>
              <a:gd name="connsiteX21" fmla="*/ 3223 w 7150659"/>
              <a:gd name="connsiteY21" fmla="*/ 344031 h 3295461"/>
              <a:gd name="connsiteX22" fmla="*/ 16804 w 7150659"/>
              <a:gd name="connsiteY22" fmla="*/ 1851432 h 3295461"/>
              <a:gd name="connsiteX23" fmla="*/ 21330 w 7150659"/>
              <a:gd name="connsiteY23" fmla="*/ 2145671 h 3295461"/>
              <a:gd name="connsiteX24" fmla="*/ 120918 w 7150659"/>
              <a:gd name="connsiteY24" fmla="*/ 2227152 h 3295461"/>
              <a:gd name="connsiteX25" fmla="*/ 265774 w 7150659"/>
              <a:gd name="connsiteY25" fmla="*/ 2317687 h 3295461"/>
              <a:gd name="connsiteX26" fmla="*/ 374415 w 7150659"/>
              <a:gd name="connsiteY26" fmla="*/ 2372007 h 3295461"/>
              <a:gd name="connsiteX27" fmla="*/ 546431 w 7150659"/>
              <a:gd name="connsiteY27" fmla="*/ 2426328 h 3295461"/>
              <a:gd name="connsiteX28" fmla="*/ 818035 w 7150659"/>
              <a:gd name="connsiteY28" fmla="*/ 2525916 h 3295461"/>
              <a:gd name="connsiteX29" fmla="*/ 2836958 w 7150659"/>
              <a:gd name="connsiteY29" fmla="*/ 3114392 h 3295461"/>
              <a:gd name="connsiteX30" fmla="*/ 3343952 w 7150659"/>
              <a:gd name="connsiteY30" fmla="*/ 3241140 h 3295461"/>
              <a:gd name="connsiteX31" fmla="*/ 3642716 w 7150659"/>
              <a:gd name="connsiteY31" fmla="*/ 3277354 h 3295461"/>
              <a:gd name="connsiteX32" fmla="*/ 4557116 w 7150659"/>
              <a:gd name="connsiteY32" fmla="*/ 3286407 h 3295461"/>
              <a:gd name="connsiteX33" fmla="*/ 5978510 w 7150659"/>
              <a:gd name="connsiteY33" fmla="*/ 3295461 h 3295461"/>
              <a:gd name="connsiteX34" fmla="*/ 6295382 w 7150659"/>
              <a:gd name="connsiteY34" fmla="*/ 3286407 h 3295461"/>
              <a:gd name="connsiteX35" fmla="*/ 6449290 w 7150659"/>
              <a:gd name="connsiteY35" fmla="*/ 3277354 h 3295461"/>
              <a:gd name="connsiteX36" fmla="*/ 6702788 w 7150659"/>
              <a:gd name="connsiteY36" fmla="*/ 3268300 h 3295461"/>
              <a:gd name="connsiteX37" fmla="*/ 6960811 w 7150659"/>
              <a:gd name="connsiteY37" fmla="*/ 3177766 h 3295461"/>
              <a:gd name="connsiteX38" fmla="*/ 7092087 w 7150659"/>
              <a:gd name="connsiteY38" fmla="*/ 2987643 h 3295461"/>
              <a:gd name="connsiteX39" fmla="*/ 7110193 w 7150659"/>
              <a:gd name="connsiteY39" fmla="*/ 2879001 h 3295461"/>
              <a:gd name="connsiteX40" fmla="*/ 7128300 w 7150659"/>
              <a:gd name="connsiteY40" fmla="*/ 2779413 h 3295461"/>
              <a:gd name="connsiteX41" fmla="*/ 7137354 w 7150659"/>
              <a:gd name="connsiteY41" fmla="*/ 2444435 h 3295461"/>
              <a:gd name="connsiteX42" fmla="*/ 7150040 w 7150659"/>
              <a:gd name="connsiteY42" fmla="*/ 1294306 h 3295461"/>
              <a:gd name="connsiteX43" fmla="*/ 7116125 w 7150659"/>
              <a:gd name="connsiteY43" fmla="*/ 413022 h 3295461"/>
              <a:gd name="connsiteX0" fmla="*/ 7116125 w 7150659"/>
              <a:gd name="connsiteY0" fmla="*/ 413022 h 3295461"/>
              <a:gd name="connsiteX1" fmla="*/ 7013680 w 7150659"/>
              <a:gd name="connsiteY1" fmla="*/ 254950 h 3295461"/>
              <a:gd name="connsiteX2" fmla="*/ 6965338 w 7150659"/>
              <a:gd name="connsiteY2" fmla="*/ 244443 h 3295461"/>
              <a:gd name="connsiteX3" fmla="*/ 6775215 w 7150659"/>
              <a:gd name="connsiteY3" fmla="*/ 226336 h 3295461"/>
              <a:gd name="connsiteX4" fmla="*/ 6711841 w 7150659"/>
              <a:gd name="connsiteY4" fmla="*/ 217283 h 3295461"/>
              <a:gd name="connsiteX5" fmla="*/ 6585092 w 7150659"/>
              <a:gd name="connsiteY5" fmla="*/ 208229 h 3295461"/>
              <a:gd name="connsiteX6" fmla="*/ 6521718 w 7150659"/>
              <a:gd name="connsiteY6" fmla="*/ 199176 h 3295461"/>
              <a:gd name="connsiteX7" fmla="*/ 6440237 w 7150659"/>
              <a:gd name="connsiteY7" fmla="*/ 190122 h 3295461"/>
              <a:gd name="connsiteX8" fmla="*/ 6331595 w 7150659"/>
              <a:gd name="connsiteY8" fmla="*/ 172015 h 3295461"/>
              <a:gd name="connsiteX9" fmla="*/ 5779334 w 7150659"/>
              <a:gd name="connsiteY9" fmla="*/ 108641 h 3295461"/>
              <a:gd name="connsiteX10" fmla="*/ 5462463 w 7150659"/>
              <a:gd name="connsiteY10" fmla="*/ 63374 h 3295461"/>
              <a:gd name="connsiteX11" fmla="*/ 4185924 w 7150659"/>
              <a:gd name="connsiteY11" fmla="*/ 54320 h 3295461"/>
              <a:gd name="connsiteX12" fmla="*/ 4050122 w 7150659"/>
              <a:gd name="connsiteY12" fmla="*/ 36213 h 3295461"/>
              <a:gd name="connsiteX13" fmla="*/ 3923374 w 7150659"/>
              <a:gd name="connsiteY13" fmla="*/ 27160 h 3295461"/>
              <a:gd name="connsiteX14" fmla="*/ 3769465 w 7150659"/>
              <a:gd name="connsiteY14" fmla="*/ 9053 h 3295461"/>
              <a:gd name="connsiteX15" fmla="*/ 1877290 w 7150659"/>
              <a:gd name="connsiteY15" fmla="*/ 0 h 3295461"/>
              <a:gd name="connsiteX16" fmla="*/ 890463 w 7150659"/>
              <a:gd name="connsiteY16" fmla="*/ 9053 h 3295461"/>
              <a:gd name="connsiteX17" fmla="*/ 401576 w 7150659"/>
              <a:gd name="connsiteY17" fmla="*/ 72427 h 3295461"/>
              <a:gd name="connsiteX18" fmla="*/ 265774 w 7150659"/>
              <a:gd name="connsiteY18" fmla="*/ 117695 h 3295461"/>
              <a:gd name="connsiteX19" fmla="*/ 117150 w 7150659"/>
              <a:gd name="connsiteY19" fmla="*/ 147838 h 3295461"/>
              <a:gd name="connsiteX20" fmla="*/ 84704 w 7150659"/>
              <a:gd name="connsiteY20" fmla="*/ 208229 h 3295461"/>
              <a:gd name="connsiteX21" fmla="*/ 3223 w 7150659"/>
              <a:gd name="connsiteY21" fmla="*/ 344031 h 3295461"/>
              <a:gd name="connsiteX22" fmla="*/ 16804 w 7150659"/>
              <a:gd name="connsiteY22" fmla="*/ 1851432 h 3295461"/>
              <a:gd name="connsiteX23" fmla="*/ 21330 w 7150659"/>
              <a:gd name="connsiteY23" fmla="*/ 2145671 h 3295461"/>
              <a:gd name="connsiteX24" fmla="*/ 120918 w 7150659"/>
              <a:gd name="connsiteY24" fmla="*/ 2227152 h 3295461"/>
              <a:gd name="connsiteX25" fmla="*/ 265774 w 7150659"/>
              <a:gd name="connsiteY25" fmla="*/ 2317687 h 3295461"/>
              <a:gd name="connsiteX26" fmla="*/ 374415 w 7150659"/>
              <a:gd name="connsiteY26" fmla="*/ 2372007 h 3295461"/>
              <a:gd name="connsiteX27" fmla="*/ 546431 w 7150659"/>
              <a:gd name="connsiteY27" fmla="*/ 2426328 h 3295461"/>
              <a:gd name="connsiteX28" fmla="*/ 818035 w 7150659"/>
              <a:gd name="connsiteY28" fmla="*/ 2525916 h 3295461"/>
              <a:gd name="connsiteX29" fmla="*/ 2836958 w 7150659"/>
              <a:gd name="connsiteY29" fmla="*/ 3114392 h 3295461"/>
              <a:gd name="connsiteX30" fmla="*/ 3343952 w 7150659"/>
              <a:gd name="connsiteY30" fmla="*/ 3241140 h 3295461"/>
              <a:gd name="connsiteX31" fmla="*/ 3642716 w 7150659"/>
              <a:gd name="connsiteY31" fmla="*/ 3277354 h 3295461"/>
              <a:gd name="connsiteX32" fmla="*/ 4557116 w 7150659"/>
              <a:gd name="connsiteY32" fmla="*/ 3286407 h 3295461"/>
              <a:gd name="connsiteX33" fmla="*/ 5978510 w 7150659"/>
              <a:gd name="connsiteY33" fmla="*/ 3295461 h 3295461"/>
              <a:gd name="connsiteX34" fmla="*/ 6295382 w 7150659"/>
              <a:gd name="connsiteY34" fmla="*/ 3286407 h 3295461"/>
              <a:gd name="connsiteX35" fmla="*/ 6449290 w 7150659"/>
              <a:gd name="connsiteY35" fmla="*/ 3277354 h 3295461"/>
              <a:gd name="connsiteX36" fmla="*/ 6702788 w 7150659"/>
              <a:gd name="connsiteY36" fmla="*/ 3268300 h 3295461"/>
              <a:gd name="connsiteX37" fmla="*/ 6960811 w 7150659"/>
              <a:gd name="connsiteY37" fmla="*/ 3177766 h 3295461"/>
              <a:gd name="connsiteX38" fmla="*/ 7092087 w 7150659"/>
              <a:gd name="connsiteY38" fmla="*/ 2987643 h 3295461"/>
              <a:gd name="connsiteX39" fmla="*/ 7110193 w 7150659"/>
              <a:gd name="connsiteY39" fmla="*/ 2879001 h 3295461"/>
              <a:gd name="connsiteX40" fmla="*/ 7128300 w 7150659"/>
              <a:gd name="connsiteY40" fmla="*/ 2779413 h 3295461"/>
              <a:gd name="connsiteX41" fmla="*/ 7137354 w 7150659"/>
              <a:gd name="connsiteY41" fmla="*/ 2444435 h 3295461"/>
              <a:gd name="connsiteX42" fmla="*/ 7150040 w 7150659"/>
              <a:gd name="connsiteY42" fmla="*/ 1294306 h 3295461"/>
              <a:gd name="connsiteX43" fmla="*/ 7116125 w 7150659"/>
              <a:gd name="connsiteY43" fmla="*/ 413022 h 3295461"/>
              <a:gd name="connsiteX0" fmla="*/ 7116125 w 7150659"/>
              <a:gd name="connsiteY0" fmla="*/ 413022 h 3295461"/>
              <a:gd name="connsiteX1" fmla="*/ 7013680 w 7150659"/>
              <a:gd name="connsiteY1" fmla="*/ 254950 h 3295461"/>
              <a:gd name="connsiteX2" fmla="*/ 6965338 w 7150659"/>
              <a:gd name="connsiteY2" fmla="*/ 244443 h 3295461"/>
              <a:gd name="connsiteX3" fmla="*/ 6775215 w 7150659"/>
              <a:gd name="connsiteY3" fmla="*/ 226336 h 3295461"/>
              <a:gd name="connsiteX4" fmla="*/ 6711841 w 7150659"/>
              <a:gd name="connsiteY4" fmla="*/ 217283 h 3295461"/>
              <a:gd name="connsiteX5" fmla="*/ 6585092 w 7150659"/>
              <a:gd name="connsiteY5" fmla="*/ 208229 h 3295461"/>
              <a:gd name="connsiteX6" fmla="*/ 6521718 w 7150659"/>
              <a:gd name="connsiteY6" fmla="*/ 199176 h 3295461"/>
              <a:gd name="connsiteX7" fmla="*/ 6440237 w 7150659"/>
              <a:gd name="connsiteY7" fmla="*/ 190122 h 3295461"/>
              <a:gd name="connsiteX8" fmla="*/ 6331595 w 7150659"/>
              <a:gd name="connsiteY8" fmla="*/ 172015 h 3295461"/>
              <a:gd name="connsiteX9" fmla="*/ 5779334 w 7150659"/>
              <a:gd name="connsiteY9" fmla="*/ 108641 h 3295461"/>
              <a:gd name="connsiteX10" fmla="*/ 5462463 w 7150659"/>
              <a:gd name="connsiteY10" fmla="*/ 63374 h 3295461"/>
              <a:gd name="connsiteX11" fmla="*/ 4185924 w 7150659"/>
              <a:gd name="connsiteY11" fmla="*/ 54320 h 3295461"/>
              <a:gd name="connsiteX12" fmla="*/ 4050122 w 7150659"/>
              <a:gd name="connsiteY12" fmla="*/ 36213 h 3295461"/>
              <a:gd name="connsiteX13" fmla="*/ 3923374 w 7150659"/>
              <a:gd name="connsiteY13" fmla="*/ 27160 h 3295461"/>
              <a:gd name="connsiteX14" fmla="*/ 3769465 w 7150659"/>
              <a:gd name="connsiteY14" fmla="*/ 9053 h 3295461"/>
              <a:gd name="connsiteX15" fmla="*/ 1877290 w 7150659"/>
              <a:gd name="connsiteY15" fmla="*/ 0 h 3295461"/>
              <a:gd name="connsiteX16" fmla="*/ 890463 w 7150659"/>
              <a:gd name="connsiteY16" fmla="*/ 9053 h 3295461"/>
              <a:gd name="connsiteX17" fmla="*/ 401576 w 7150659"/>
              <a:gd name="connsiteY17" fmla="*/ 72427 h 3295461"/>
              <a:gd name="connsiteX18" fmla="*/ 265774 w 7150659"/>
              <a:gd name="connsiteY18" fmla="*/ 117695 h 3295461"/>
              <a:gd name="connsiteX19" fmla="*/ 117150 w 7150659"/>
              <a:gd name="connsiteY19" fmla="*/ 147838 h 3295461"/>
              <a:gd name="connsiteX20" fmla="*/ 31848 w 7150659"/>
              <a:gd name="connsiteY20" fmla="*/ 213514 h 3295461"/>
              <a:gd name="connsiteX21" fmla="*/ 3223 w 7150659"/>
              <a:gd name="connsiteY21" fmla="*/ 344031 h 3295461"/>
              <a:gd name="connsiteX22" fmla="*/ 16804 w 7150659"/>
              <a:gd name="connsiteY22" fmla="*/ 1851432 h 3295461"/>
              <a:gd name="connsiteX23" fmla="*/ 21330 w 7150659"/>
              <a:gd name="connsiteY23" fmla="*/ 2145671 h 3295461"/>
              <a:gd name="connsiteX24" fmla="*/ 120918 w 7150659"/>
              <a:gd name="connsiteY24" fmla="*/ 2227152 h 3295461"/>
              <a:gd name="connsiteX25" fmla="*/ 265774 w 7150659"/>
              <a:gd name="connsiteY25" fmla="*/ 2317687 h 3295461"/>
              <a:gd name="connsiteX26" fmla="*/ 374415 w 7150659"/>
              <a:gd name="connsiteY26" fmla="*/ 2372007 h 3295461"/>
              <a:gd name="connsiteX27" fmla="*/ 546431 w 7150659"/>
              <a:gd name="connsiteY27" fmla="*/ 2426328 h 3295461"/>
              <a:gd name="connsiteX28" fmla="*/ 818035 w 7150659"/>
              <a:gd name="connsiteY28" fmla="*/ 2525916 h 3295461"/>
              <a:gd name="connsiteX29" fmla="*/ 2836958 w 7150659"/>
              <a:gd name="connsiteY29" fmla="*/ 3114392 h 3295461"/>
              <a:gd name="connsiteX30" fmla="*/ 3343952 w 7150659"/>
              <a:gd name="connsiteY30" fmla="*/ 3241140 h 3295461"/>
              <a:gd name="connsiteX31" fmla="*/ 3642716 w 7150659"/>
              <a:gd name="connsiteY31" fmla="*/ 3277354 h 3295461"/>
              <a:gd name="connsiteX32" fmla="*/ 4557116 w 7150659"/>
              <a:gd name="connsiteY32" fmla="*/ 3286407 h 3295461"/>
              <a:gd name="connsiteX33" fmla="*/ 5978510 w 7150659"/>
              <a:gd name="connsiteY33" fmla="*/ 3295461 h 3295461"/>
              <a:gd name="connsiteX34" fmla="*/ 6295382 w 7150659"/>
              <a:gd name="connsiteY34" fmla="*/ 3286407 h 3295461"/>
              <a:gd name="connsiteX35" fmla="*/ 6449290 w 7150659"/>
              <a:gd name="connsiteY35" fmla="*/ 3277354 h 3295461"/>
              <a:gd name="connsiteX36" fmla="*/ 6702788 w 7150659"/>
              <a:gd name="connsiteY36" fmla="*/ 3268300 h 3295461"/>
              <a:gd name="connsiteX37" fmla="*/ 6960811 w 7150659"/>
              <a:gd name="connsiteY37" fmla="*/ 3177766 h 3295461"/>
              <a:gd name="connsiteX38" fmla="*/ 7092087 w 7150659"/>
              <a:gd name="connsiteY38" fmla="*/ 2987643 h 3295461"/>
              <a:gd name="connsiteX39" fmla="*/ 7110193 w 7150659"/>
              <a:gd name="connsiteY39" fmla="*/ 2879001 h 3295461"/>
              <a:gd name="connsiteX40" fmla="*/ 7128300 w 7150659"/>
              <a:gd name="connsiteY40" fmla="*/ 2779413 h 3295461"/>
              <a:gd name="connsiteX41" fmla="*/ 7137354 w 7150659"/>
              <a:gd name="connsiteY41" fmla="*/ 2444435 h 3295461"/>
              <a:gd name="connsiteX42" fmla="*/ 7150040 w 7150659"/>
              <a:gd name="connsiteY42" fmla="*/ 1294306 h 3295461"/>
              <a:gd name="connsiteX43" fmla="*/ 7116125 w 7150659"/>
              <a:gd name="connsiteY43" fmla="*/ 413022 h 3295461"/>
              <a:gd name="connsiteX0" fmla="*/ 7116125 w 7150659"/>
              <a:gd name="connsiteY0" fmla="*/ 413022 h 3295461"/>
              <a:gd name="connsiteX1" fmla="*/ 7013680 w 7150659"/>
              <a:gd name="connsiteY1" fmla="*/ 254950 h 3295461"/>
              <a:gd name="connsiteX2" fmla="*/ 6965338 w 7150659"/>
              <a:gd name="connsiteY2" fmla="*/ 244443 h 3295461"/>
              <a:gd name="connsiteX3" fmla="*/ 6775215 w 7150659"/>
              <a:gd name="connsiteY3" fmla="*/ 226336 h 3295461"/>
              <a:gd name="connsiteX4" fmla="*/ 6711841 w 7150659"/>
              <a:gd name="connsiteY4" fmla="*/ 217283 h 3295461"/>
              <a:gd name="connsiteX5" fmla="*/ 6585092 w 7150659"/>
              <a:gd name="connsiteY5" fmla="*/ 208229 h 3295461"/>
              <a:gd name="connsiteX6" fmla="*/ 6521718 w 7150659"/>
              <a:gd name="connsiteY6" fmla="*/ 199176 h 3295461"/>
              <a:gd name="connsiteX7" fmla="*/ 6440237 w 7150659"/>
              <a:gd name="connsiteY7" fmla="*/ 190122 h 3295461"/>
              <a:gd name="connsiteX8" fmla="*/ 6331595 w 7150659"/>
              <a:gd name="connsiteY8" fmla="*/ 172015 h 3295461"/>
              <a:gd name="connsiteX9" fmla="*/ 5779334 w 7150659"/>
              <a:gd name="connsiteY9" fmla="*/ 108641 h 3295461"/>
              <a:gd name="connsiteX10" fmla="*/ 5462463 w 7150659"/>
              <a:gd name="connsiteY10" fmla="*/ 63374 h 3295461"/>
              <a:gd name="connsiteX11" fmla="*/ 4185924 w 7150659"/>
              <a:gd name="connsiteY11" fmla="*/ 54320 h 3295461"/>
              <a:gd name="connsiteX12" fmla="*/ 4050122 w 7150659"/>
              <a:gd name="connsiteY12" fmla="*/ 36213 h 3295461"/>
              <a:gd name="connsiteX13" fmla="*/ 3923374 w 7150659"/>
              <a:gd name="connsiteY13" fmla="*/ 27160 h 3295461"/>
              <a:gd name="connsiteX14" fmla="*/ 3769465 w 7150659"/>
              <a:gd name="connsiteY14" fmla="*/ 9053 h 3295461"/>
              <a:gd name="connsiteX15" fmla="*/ 1877290 w 7150659"/>
              <a:gd name="connsiteY15" fmla="*/ 0 h 3295461"/>
              <a:gd name="connsiteX16" fmla="*/ 890463 w 7150659"/>
              <a:gd name="connsiteY16" fmla="*/ 9053 h 3295461"/>
              <a:gd name="connsiteX17" fmla="*/ 401576 w 7150659"/>
              <a:gd name="connsiteY17" fmla="*/ 72427 h 3295461"/>
              <a:gd name="connsiteX18" fmla="*/ 265774 w 7150659"/>
              <a:gd name="connsiteY18" fmla="*/ 117695 h 3295461"/>
              <a:gd name="connsiteX19" fmla="*/ 117150 w 7150659"/>
              <a:gd name="connsiteY19" fmla="*/ 147838 h 3295461"/>
              <a:gd name="connsiteX20" fmla="*/ 31848 w 7150659"/>
              <a:gd name="connsiteY20" fmla="*/ 266370 h 3295461"/>
              <a:gd name="connsiteX21" fmla="*/ 3223 w 7150659"/>
              <a:gd name="connsiteY21" fmla="*/ 344031 h 3295461"/>
              <a:gd name="connsiteX22" fmla="*/ 16804 w 7150659"/>
              <a:gd name="connsiteY22" fmla="*/ 1851432 h 3295461"/>
              <a:gd name="connsiteX23" fmla="*/ 21330 w 7150659"/>
              <a:gd name="connsiteY23" fmla="*/ 2145671 h 3295461"/>
              <a:gd name="connsiteX24" fmla="*/ 120918 w 7150659"/>
              <a:gd name="connsiteY24" fmla="*/ 2227152 h 3295461"/>
              <a:gd name="connsiteX25" fmla="*/ 265774 w 7150659"/>
              <a:gd name="connsiteY25" fmla="*/ 2317687 h 3295461"/>
              <a:gd name="connsiteX26" fmla="*/ 374415 w 7150659"/>
              <a:gd name="connsiteY26" fmla="*/ 2372007 h 3295461"/>
              <a:gd name="connsiteX27" fmla="*/ 546431 w 7150659"/>
              <a:gd name="connsiteY27" fmla="*/ 2426328 h 3295461"/>
              <a:gd name="connsiteX28" fmla="*/ 818035 w 7150659"/>
              <a:gd name="connsiteY28" fmla="*/ 2525916 h 3295461"/>
              <a:gd name="connsiteX29" fmla="*/ 2836958 w 7150659"/>
              <a:gd name="connsiteY29" fmla="*/ 3114392 h 3295461"/>
              <a:gd name="connsiteX30" fmla="*/ 3343952 w 7150659"/>
              <a:gd name="connsiteY30" fmla="*/ 3241140 h 3295461"/>
              <a:gd name="connsiteX31" fmla="*/ 3642716 w 7150659"/>
              <a:gd name="connsiteY31" fmla="*/ 3277354 h 3295461"/>
              <a:gd name="connsiteX32" fmla="*/ 4557116 w 7150659"/>
              <a:gd name="connsiteY32" fmla="*/ 3286407 h 3295461"/>
              <a:gd name="connsiteX33" fmla="*/ 5978510 w 7150659"/>
              <a:gd name="connsiteY33" fmla="*/ 3295461 h 3295461"/>
              <a:gd name="connsiteX34" fmla="*/ 6295382 w 7150659"/>
              <a:gd name="connsiteY34" fmla="*/ 3286407 h 3295461"/>
              <a:gd name="connsiteX35" fmla="*/ 6449290 w 7150659"/>
              <a:gd name="connsiteY35" fmla="*/ 3277354 h 3295461"/>
              <a:gd name="connsiteX36" fmla="*/ 6702788 w 7150659"/>
              <a:gd name="connsiteY36" fmla="*/ 3268300 h 3295461"/>
              <a:gd name="connsiteX37" fmla="*/ 6960811 w 7150659"/>
              <a:gd name="connsiteY37" fmla="*/ 3177766 h 3295461"/>
              <a:gd name="connsiteX38" fmla="*/ 7092087 w 7150659"/>
              <a:gd name="connsiteY38" fmla="*/ 2987643 h 3295461"/>
              <a:gd name="connsiteX39" fmla="*/ 7110193 w 7150659"/>
              <a:gd name="connsiteY39" fmla="*/ 2879001 h 3295461"/>
              <a:gd name="connsiteX40" fmla="*/ 7128300 w 7150659"/>
              <a:gd name="connsiteY40" fmla="*/ 2779413 h 3295461"/>
              <a:gd name="connsiteX41" fmla="*/ 7137354 w 7150659"/>
              <a:gd name="connsiteY41" fmla="*/ 2444435 h 3295461"/>
              <a:gd name="connsiteX42" fmla="*/ 7150040 w 7150659"/>
              <a:gd name="connsiteY42" fmla="*/ 1294306 h 3295461"/>
              <a:gd name="connsiteX43" fmla="*/ 7116125 w 7150659"/>
              <a:gd name="connsiteY43" fmla="*/ 413022 h 3295461"/>
              <a:gd name="connsiteX0" fmla="*/ 7116125 w 7150659"/>
              <a:gd name="connsiteY0" fmla="*/ 413022 h 3295461"/>
              <a:gd name="connsiteX1" fmla="*/ 7013680 w 7150659"/>
              <a:gd name="connsiteY1" fmla="*/ 254950 h 3295461"/>
              <a:gd name="connsiteX2" fmla="*/ 6965338 w 7150659"/>
              <a:gd name="connsiteY2" fmla="*/ 244443 h 3295461"/>
              <a:gd name="connsiteX3" fmla="*/ 6775215 w 7150659"/>
              <a:gd name="connsiteY3" fmla="*/ 226336 h 3295461"/>
              <a:gd name="connsiteX4" fmla="*/ 6711841 w 7150659"/>
              <a:gd name="connsiteY4" fmla="*/ 217283 h 3295461"/>
              <a:gd name="connsiteX5" fmla="*/ 6585092 w 7150659"/>
              <a:gd name="connsiteY5" fmla="*/ 208229 h 3295461"/>
              <a:gd name="connsiteX6" fmla="*/ 6521718 w 7150659"/>
              <a:gd name="connsiteY6" fmla="*/ 199176 h 3295461"/>
              <a:gd name="connsiteX7" fmla="*/ 6440237 w 7150659"/>
              <a:gd name="connsiteY7" fmla="*/ 190122 h 3295461"/>
              <a:gd name="connsiteX8" fmla="*/ 6331595 w 7150659"/>
              <a:gd name="connsiteY8" fmla="*/ 172015 h 3295461"/>
              <a:gd name="connsiteX9" fmla="*/ 5779334 w 7150659"/>
              <a:gd name="connsiteY9" fmla="*/ 108641 h 3295461"/>
              <a:gd name="connsiteX10" fmla="*/ 5462463 w 7150659"/>
              <a:gd name="connsiteY10" fmla="*/ 63374 h 3295461"/>
              <a:gd name="connsiteX11" fmla="*/ 4185924 w 7150659"/>
              <a:gd name="connsiteY11" fmla="*/ 54320 h 3295461"/>
              <a:gd name="connsiteX12" fmla="*/ 4050122 w 7150659"/>
              <a:gd name="connsiteY12" fmla="*/ 36213 h 3295461"/>
              <a:gd name="connsiteX13" fmla="*/ 3923374 w 7150659"/>
              <a:gd name="connsiteY13" fmla="*/ 27160 h 3295461"/>
              <a:gd name="connsiteX14" fmla="*/ 3769465 w 7150659"/>
              <a:gd name="connsiteY14" fmla="*/ 9053 h 3295461"/>
              <a:gd name="connsiteX15" fmla="*/ 1877290 w 7150659"/>
              <a:gd name="connsiteY15" fmla="*/ 0 h 3295461"/>
              <a:gd name="connsiteX16" fmla="*/ 890463 w 7150659"/>
              <a:gd name="connsiteY16" fmla="*/ 9053 h 3295461"/>
              <a:gd name="connsiteX17" fmla="*/ 401576 w 7150659"/>
              <a:gd name="connsiteY17" fmla="*/ 72427 h 3295461"/>
              <a:gd name="connsiteX18" fmla="*/ 265774 w 7150659"/>
              <a:gd name="connsiteY18" fmla="*/ 117695 h 3295461"/>
              <a:gd name="connsiteX19" fmla="*/ 117150 w 7150659"/>
              <a:gd name="connsiteY19" fmla="*/ 147838 h 3295461"/>
              <a:gd name="connsiteX20" fmla="*/ 31848 w 7150659"/>
              <a:gd name="connsiteY20" fmla="*/ 266370 h 3295461"/>
              <a:gd name="connsiteX21" fmla="*/ 3223 w 7150659"/>
              <a:gd name="connsiteY21" fmla="*/ 344031 h 3295461"/>
              <a:gd name="connsiteX22" fmla="*/ 16804 w 7150659"/>
              <a:gd name="connsiteY22" fmla="*/ 1851432 h 3295461"/>
              <a:gd name="connsiteX23" fmla="*/ 21330 w 7150659"/>
              <a:gd name="connsiteY23" fmla="*/ 2145671 h 3295461"/>
              <a:gd name="connsiteX24" fmla="*/ 120918 w 7150659"/>
              <a:gd name="connsiteY24" fmla="*/ 2227152 h 3295461"/>
              <a:gd name="connsiteX25" fmla="*/ 265774 w 7150659"/>
              <a:gd name="connsiteY25" fmla="*/ 2317687 h 3295461"/>
              <a:gd name="connsiteX26" fmla="*/ 374415 w 7150659"/>
              <a:gd name="connsiteY26" fmla="*/ 2372007 h 3295461"/>
              <a:gd name="connsiteX27" fmla="*/ 546431 w 7150659"/>
              <a:gd name="connsiteY27" fmla="*/ 2426328 h 3295461"/>
              <a:gd name="connsiteX28" fmla="*/ 818035 w 7150659"/>
              <a:gd name="connsiteY28" fmla="*/ 2525916 h 3295461"/>
              <a:gd name="connsiteX29" fmla="*/ 2836958 w 7150659"/>
              <a:gd name="connsiteY29" fmla="*/ 3114392 h 3295461"/>
              <a:gd name="connsiteX30" fmla="*/ 3343952 w 7150659"/>
              <a:gd name="connsiteY30" fmla="*/ 3241140 h 3295461"/>
              <a:gd name="connsiteX31" fmla="*/ 3642716 w 7150659"/>
              <a:gd name="connsiteY31" fmla="*/ 3277354 h 3295461"/>
              <a:gd name="connsiteX32" fmla="*/ 4557116 w 7150659"/>
              <a:gd name="connsiteY32" fmla="*/ 3286407 h 3295461"/>
              <a:gd name="connsiteX33" fmla="*/ 5978510 w 7150659"/>
              <a:gd name="connsiteY33" fmla="*/ 3295461 h 3295461"/>
              <a:gd name="connsiteX34" fmla="*/ 6295382 w 7150659"/>
              <a:gd name="connsiteY34" fmla="*/ 3286407 h 3295461"/>
              <a:gd name="connsiteX35" fmla="*/ 6449290 w 7150659"/>
              <a:gd name="connsiteY35" fmla="*/ 3277354 h 3295461"/>
              <a:gd name="connsiteX36" fmla="*/ 6702788 w 7150659"/>
              <a:gd name="connsiteY36" fmla="*/ 3268300 h 3295461"/>
              <a:gd name="connsiteX37" fmla="*/ 6960811 w 7150659"/>
              <a:gd name="connsiteY37" fmla="*/ 3177766 h 3295461"/>
              <a:gd name="connsiteX38" fmla="*/ 7092087 w 7150659"/>
              <a:gd name="connsiteY38" fmla="*/ 2987643 h 3295461"/>
              <a:gd name="connsiteX39" fmla="*/ 7110193 w 7150659"/>
              <a:gd name="connsiteY39" fmla="*/ 2879001 h 3295461"/>
              <a:gd name="connsiteX40" fmla="*/ 7128300 w 7150659"/>
              <a:gd name="connsiteY40" fmla="*/ 2779413 h 3295461"/>
              <a:gd name="connsiteX41" fmla="*/ 7137354 w 7150659"/>
              <a:gd name="connsiteY41" fmla="*/ 2444435 h 3295461"/>
              <a:gd name="connsiteX42" fmla="*/ 7150040 w 7150659"/>
              <a:gd name="connsiteY42" fmla="*/ 1294306 h 3295461"/>
              <a:gd name="connsiteX43" fmla="*/ 7116125 w 7150659"/>
              <a:gd name="connsiteY43" fmla="*/ 413022 h 3295461"/>
              <a:gd name="connsiteX0" fmla="*/ 7116607 w 7151141"/>
              <a:gd name="connsiteY0" fmla="*/ 413022 h 3295461"/>
              <a:gd name="connsiteX1" fmla="*/ 7014162 w 7151141"/>
              <a:gd name="connsiteY1" fmla="*/ 254950 h 3295461"/>
              <a:gd name="connsiteX2" fmla="*/ 6965820 w 7151141"/>
              <a:gd name="connsiteY2" fmla="*/ 244443 h 3295461"/>
              <a:gd name="connsiteX3" fmla="*/ 6775697 w 7151141"/>
              <a:gd name="connsiteY3" fmla="*/ 226336 h 3295461"/>
              <a:gd name="connsiteX4" fmla="*/ 6712323 w 7151141"/>
              <a:gd name="connsiteY4" fmla="*/ 217283 h 3295461"/>
              <a:gd name="connsiteX5" fmla="*/ 6585574 w 7151141"/>
              <a:gd name="connsiteY5" fmla="*/ 208229 h 3295461"/>
              <a:gd name="connsiteX6" fmla="*/ 6522200 w 7151141"/>
              <a:gd name="connsiteY6" fmla="*/ 199176 h 3295461"/>
              <a:gd name="connsiteX7" fmla="*/ 6440719 w 7151141"/>
              <a:gd name="connsiteY7" fmla="*/ 190122 h 3295461"/>
              <a:gd name="connsiteX8" fmla="*/ 6332077 w 7151141"/>
              <a:gd name="connsiteY8" fmla="*/ 172015 h 3295461"/>
              <a:gd name="connsiteX9" fmla="*/ 5779816 w 7151141"/>
              <a:gd name="connsiteY9" fmla="*/ 108641 h 3295461"/>
              <a:gd name="connsiteX10" fmla="*/ 5462945 w 7151141"/>
              <a:gd name="connsiteY10" fmla="*/ 63374 h 3295461"/>
              <a:gd name="connsiteX11" fmla="*/ 4186406 w 7151141"/>
              <a:gd name="connsiteY11" fmla="*/ 54320 h 3295461"/>
              <a:gd name="connsiteX12" fmla="*/ 4050604 w 7151141"/>
              <a:gd name="connsiteY12" fmla="*/ 36213 h 3295461"/>
              <a:gd name="connsiteX13" fmla="*/ 3923856 w 7151141"/>
              <a:gd name="connsiteY13" fmla="*/ 27160 h 3295461"/>
              <a:gd name="connsiteX14" fmla="*/ 3769947 w 7151141"/>
              <a:gd name="connsiteY14" fmla="*/ 9053 h 3295461"/>
              <a:gd name="connsiteX15" fmla="*/ 1877772 w 7151141"/>
              <a:gd name="connsiteY15" fmla="*/ 0 h 3295461"/>
              <a:gd name="connsiteX16" fmla="*/ 890945 w 7151141"/>
              <a:gd name="connsiteY16" fmla="*/ 9053 h 3295461"/>
              <a:gd name="connsiteX17" fmla="*/ 402058 w 7151141"/>
              <a:gd name="connsiteY17" fmla="*/ 72427 h 3295461"/>
              <a:gd name="connsiteX18" fmla="*/ 266256 w 7151141"/>
              <a:gd name="connsiteY18" fmla="*/ 117695 h 3295461"/>
              <a:gd name="connsiteX19" fmla="*/ 117632 w 7151141"/>
              <a:gd name="connsiteY19" fmla="*/ 147838 h 3295461"/>
              <a:gd name="connsiteX20" fmla="*/ 32330 w 7151141"/>
              <a:gd name="connsiteY20" fmla="*/ 266370 h 3295461"/>
              <a:gd name="connsiteX21" fmla="*/ 2323 w 7151141"/>
              <a:gd name="connsiteY21" fmla="*/ 262549 h 3295461"/>
              <a:gd name="connsiteX22" fmla="*/ 3705 w 7151141"/>
              <a:gd name="connsiteY22" fmla="*/ 344031 h 3295461"/>
              <a:gd name="connsiteX23" fmla="*/ 17286 w 7151141"/>
              <a:gd name="connsiteY23" fmla="*/ 1851432 h 3295461"/>
              <a:gd name="connsiteX24" fmla="*/ 21812 w 7151141"/>
              <a:gd name="connsiteY24" fmla="*/ 2145671 h 3295461"/>
              <a:gd name="connsiteX25" fmla="*/ 121400 w 7151141"/>
              <a:gd name="connsiteY25" fmla="*/ 2227152 h 3295461"/>
              <a:gd name="connsiteX26" fmla="*/ 266256 w 7151141"/>
              <a:gd name="connsiteY26" fmla="*/ 2317687 h 3295461"/>
              <a:gd name="connsiteX27" fmla="*/ 374897 w 7151141"/>
              <a:gd name="connsiteY27" fmla="*/ 2372007 h 3295461"/>
              <a:gd name="connsiteX28" fmla="*/ 546913 w 7151141"/>
              <a:gd name="connsiteY28" fmla="*/ 2426328 h 3295461"/>
              <a:gd name="connsiteX29" fmla="*/ 818517 w 7151141"/>
              <a:gd name="connsiteY29" fmla="*/ 2525916 h 3295461"/>
              <a:gd name="connsiteX30" fmla="*/ 2837440 w 7151141"/>
              <a:gd name="connsiteY30" fmla="*/ 3114392 h 3295461"/>
              <a:gd name="connsiteX31" fmla="*/ 3344434 w 7151141"/>
              <a:gd name="connsiteY31" fmla="*/ 3241140 h 3295461"/>
              <a:gd name="connsiteX32" fmla="*/ 3643198 w 7151141"/>
              <a:gd name="connsiteY32" fmla="*/ 3277354 h 3295461"/>
              <a:gd name="connsiteX33" fmla="*/ 4557598 w 7151141"/>
              <a:gd name="connsiteY33" fmla="*/ 3286407 h 3295461"/>
              <a:gd name="connsiteX34" fmla="*/ 5978992 w 7151141"/>
              <a:gd name="connsiteY34" fmla="*/ 3295461 h 3295461"/>
              <a:gd name="connsiteX35" fmla="*/ 6295864 w 7151141"/>
              <a:gd name="connsiteY35" fmla="*/ 3286407 h 3295461"/>
              <a:gd name="connsiteX36" fmla="*/ 6449772 w 7151141"/>
              <a:gd name="connsiteY36" fmla="*/ 3277354 h 3295461"/>
              <a:gd name="connsiteX37" fmla="*/ 6703270 w 7151141"/>
              <a:gd name="connsiteY37" fmla="*/ 3268300 h 3295461"/>
              <a:gd name="connsiteX38" fmla="*/ 6961293 w 7151141"/>
              <a:gd name="connsiteY38" fmla="*/ 3177766 h 3295461"/>
              <a:gd name="connsiteX39" fmla="*/ 7092569 w 7151141"/>
              <a:gd name="connsiteY39" fmla="*/ 2987643 h 3295461"/>
              <a:gd name="connsiteX40" fmla="*/ 7110675 w 7151141"/>
              <a:gd name="connsiteY40" fmla="*/ 2879001 h 3295461"/>
              <a:gd name="connsiteX41" fmla="*/ 7128782 w 7151141"/>
              <a:gd name="connsiteY41" fmla="*/ 2779413 h 3295461"/>
              <a:gd name="connsiteX42" fmla="*/ 7137836 w 7151141"/>
              <a:gd name="connsiteY42" fmla="*/ 2444435 h 3295461"/>
              <a:gd name="connsiteX43" fmla="*/ 7150522 w 7151141"/>
              <a:gd name="connsiteY43" fmla="*/ 1294306 h 3295461"/>
              <a:gd name="connsiteX44" fmla="*/ 7116607 w 7151141"/>
              <a:gd name="connsiteY44" fmla="*/ 413022 h 3295461"/>
              <a:gd name="connsiteX0" fmla="*/ 7116607 w 7151141"/>
              <a:gd name="connsiteY0" fmla="*/ 413022 h 3295461"/>
              <a:gd name="connsiteX1" fmla="*/ 7014162 w 7151141"/>
              <a:gd name="connsiteY1" fmla="*/ 254950 h 3295461"/>
              <a:gd name="connsiteX2" fmla="*/ 6965820 w 7151141"/>
              <a:gd name="connsiteY2" fmla="*/ 244443 h 3295461"/>
              <a:gd name="connsiteX3" fmla="*/ 6775697 w 7151141"/>
              <a:gd name="connsiteY3" fmla="*/ 226336 h 3295461"/>
              <a:gd name="connsiteX4" fmla="*/ 6712323 w 7151141"/>
              <a:gd name="connsiteY4" fmla="*/ 217283 h 3295461"/>
              <a:gd name="connsiteX5" fmla="*/ 6585574 w 7151141"/>
              <a:gd name="connsiteY5" fmla="*/ 208229 h 3295461"/>
              <a:gd name="connsiteX6" fmla="*/ 6522200 w 7151141"/>
              <a:gd name="connsiteY6" fmla="*/ 199176 h 3295461"/>
              <a:gd name="connsiteX7" fmla="*/ 6440719 w 7151141"/>
              <a:gd name="connsiteY7" fmla="*/ 190122 h 3295461"/>
              <a:gd name="connsiteX8" fmla="*/ 6332077 w 7151141"/>
              <a:gd name="connsiteY8" fmla="*/ 172015 h 3295461"/>
              <a:gd name="connsiteX9" fmla="*/ 5779816 w 7151141"/>
              <a:gd name="connsiteY9" fmla="*/ 108641 h 3295461"/>
              <a:gd name="connsiteX10" fmla="*/ 5462945 w 7151141"/>
              <a:gd name="connsiteY10" fmla="*/ 63374 h 3295461"/>
              <a:gd name="connsiteX11" fmla="*/ 4186406 w 7151141"/>
              <a:gd name="connsiteY11" fmla="*/ 54320 h 3295461"/>
              <a:gd name="connsiteX12" fmla="*/ 4050604 w 7151141"/>
              <a:gd name="connsiteY12" fmla="*/ 36213 h 3295461"/>
              <a:gd name="connsiteX13" fmla="*/ 3923856 w 7151141"/>
              <a:gd name="connsiteY13" fmla="*/ 27160 h 3295461"/>
              <a:gd name="connsiteX14" fmla="*/ 3769947 w 7151141"/>
              <a:gd name="connsiteY14" fmla="*/ 9053 h 3295461"/>
              <a:gd name="connsiteX15" fmla="*/ 1877772 w 7151141"/>
              <a:gd name="connsiteY15" fmla="*/ 0 h 3295461"/>
              <a:gd name="connsiteX16" fmla="*/ 890945 w 7151141"/>
              <a:gd name="connsiteY16" fmla="*/ 9053 h 3295461"/>
              <a:gd name="connsiteX17" fmla="*/ 402058 w 7151141"/>
              <a:gd name="connsiteY17" fmla="*/ 72427 h 3295461"/>
              <a:gd name="connsiteX18" fmla="*/ 266256 w 7151141"/>
              <a:gd name="connsiteY18" fmla="*/ 117695 h 3295461"/>
              <a:gd name="connsiteX19" fmla="*/ 117632 w 7151141"/>
              <a:gd name="connsiteY19" fmla="*/ 147838 h 3295461"/>
              <a:gd name="connsiteX20" fmla="*/ 45030 w 7151141"/>
              <a:gd name="connsiteY20" fmla="*/ 181703 h 3295461"/>
              <a:gd name="connsiteX21" fmla="*/ 2323 w 7151141"/>
              <a:gd name="connsiteY21" fmla="*/ 262549 h 3295461"/>
              <a:gd name="connsiteX22" fmla="*/ 3705 w 7151141"/>
              <a:gd name="connsiteY22" fmla="*/ 344031 h 3295461"/>
              <a:gd name="connsiteX23" fmla="*/ 17286 w 7151141"/>
              <a:gd name="connsiteY23" fmla="*/ 1851432 h 3295461"/>
              <a:gd name="connsiteX24" fmla="*/ 21812 w 7151141"/>
              <a:gd name="connsiteY24" fmla="*/ 2145671 h 3295461"/>
              <a:gd name="connsiteX25" fmla="*/ 121400 w 7151141"/>
              <a:gd name="connsiteY25" fmla="*/ 2227152 h 3295461"/>
              <a:gd name="connsiteX26" fmla="*/ 266256 w 7151141"/>
              <a:gd name="connsiteY26" fmla="*/ 2317687 h 3295461"/>
              <a:gd name="connsiteX27" fmla="*/ 374897 w 7151141"/>
              <a:gd name="connsiteY27" fmla="*/ 2372007 h 3295461"/>
              <a:gd name="connsiteX28" fmla="*/ 546913 w 7151141"/>
              <a:gd name="connsiteY28" fmla="*/ 2426328 h 3295461"/>
              <a:gd name="connsiteX29" fmla="*/ 818517 w 7151141"/>
              <a:gd name="connsiteY29" fmla="*/ 2525916 h 3295461"/>
              <a:gd name="connsiteX30" fmla="*/ 2837440 w 7151141"/>
              <a:gd name="connsiteY30" fmla="*/ 3114392 h 3295461"/>
              <a:gd name="connsiteX31" fmla="*/ 3344434 w 7151141"/>
              <a:gd name="connsiteY31" fmla="*/ 3241140 h 3295461"/>
              <a:gd name="connsiteX32" fmla="*/ 3643198 w 7151141"/>
              <a:gd name="connsiteY32" fmla="*/ 3277354 h 3295461"/>
              <a:gd name="connsiteX33" fmla="*/ 4557598 w 7151141"/>
              <a:gd name="connsiteY33" fmla="*/ 3286407 h 3295461"/>
              <a:gd name="connsiteX34" fmla="*/ 5978992 w 7151141"/>
              <a:gd name="connsiteY34" fmla="*/ 3295461 h 3295461"/>
              <a:gd name="connsiteX35" fmla="*/ 6295864 w 7151141"/>
              <a:gd name="connsiteY35" fmla="*/ 3286407 h 3295461"/>
              <a:gd name="connsiteX36" fmla="*/ 6449772 w 7151141"/>
              <a:gd name="connsiteY36" fmla="*/ 3277354 h 3295461"/>
              <a:gd name="connsiteX37" fmla="*/ 6703270 w 7151141"/>
              <a:gd name="connsiteY37" fmla="*/ 3268300 h 3295461"/>
              <a:gd name="connsiteX38" fmla="*/ 6961293 w 7151141"/>
              <a:gd name="connsiteY38" fmla="*/ 3177766 h 3295461"/>
              <a:gd name="connsiteX39" fmla="*/ 7092569 w 7151141"/>
              <a:gd name="connsiteY39" fmla="*/ 2987643 h 3295461"/>
              <a:gd name="connsiteX40" fmla="*/ 7110675 w 7151141"/>
              <a:gd name="connsiteY40" fmla="*/ 2879001 h 3295461"/>
              <a:gd name="connsiteX41" fmla="*/ 7128782 w 7151141"/>
              <a:gd name="connsiteY41" fmla="*/ 2779413 h 3295461"/>
              <a:gd name="connsiteX42" fmla="*/ 7137836 w 7151141"/>
              <a:gd name="connsiteY42" fmla="*/ 2444435 h 3295461"/>
              <a:gd name="connsiteX43" fmla="*/ 7150522 w 7151141"/>
              <a:gd name="connsiteY43" fmla="*/ 1294306 h 3295461"/>
              <a:gd name="connsiteX44" fmla="*/ 7116607 w 7151141"/>
              <a:gd name="connsiteY44" fmla="*/ 413022 h 3295461"/>
              <a:gd name="connsiteX0" fmla="*/ 7112954 w 7147488"/>
              <a:gd name="connsiteY0" fmla="*/ 413022 h 3295461"/>
              <a:gd name="connsiteX1" fmla="*/ 7010509 w 7147488"/>
              <a:gd name="connsiteY1" fmla="*/ 254950 h 3295461"/>
              <a:gd name="connsiteX2" fmla="*/ 6962167 w 7147488"/>
              <a:gd name="connsiteY2" fmla="*/ 244443 h 3295461"/>
              <a:gd name="connsiteX3" fmla="*/ 6772044 w 7147488"/>
              <a:gd name="connsiteY3" fmla="*/ 226336 h 3295461"/>
              <a:gd name="connsiteX4" fmla="*/ 6708670 w 7147488"/>
              <a:gd name="connsiteY4" fmla="*/ 217283 h 3295461"/>
              <a:gd name="connsiteX5" fmla="*/ 6581921 w 7147488"/>
              <a:gd name="connsiteY5" fmla="*/ 208229 h 3295461"/>
              <a:gd name="connsiteX6" fmla="*/ 6518547 w 7147488"/>
              <a:gd name="connsiteY6" fmla="*/ 199176 h 3295461"/>
              <a:gd name="connsiteX7" fmla="*/ 6437066 w 7147488"/>
              <a:gd name="connsiteY7" fmla="*/ 190122 h 3295461"/>
              <a:gd name="connsiteX8" fmla="*/ 6328424 w 7147488"/>
              <a:gd name="connsiteY8" fmla="*/ 172015 h 3295461"/>
              <a:gd name="connsiteX9" fmla="*/ 5776163 w 7147488"/>
              <a:gd name="connsiteY9" fmla="*/ 108641 h 3295461"/>
              <a:gd name="connsiteX10" fmla="*/ 5459292 w 7147488"/>
              <a:gd name="connsiteY10" fmla="*/ 63374 h 3295461"/>
              <a:gd name="connsiteX11" fmla="*/ 4182753 w 7147488"/>
              <a:gd name="connsiteY11" fmla="*/ 54320 h 3295461"/>
              <a:gd name="connsiteX12" fmla="*/ 4046951 w 7147488"/>
              <a:gd name="connsiteY12" fmla="*/ 36213 h 3295461"/>
              <a:gd name="connsiteX13" fmla="*/ 3920203 w 7147488"/>
              <a:gd name="connsiteY13" fmla="*/ 27160 h 3295461"/>
              <a:gd name="connsiteX14" fmla="*/ 3766294 w 7147488"/>
              <a:gd name="connsiteY14" fmla="*/ 9053 h 3295461"/>
              <a:gd name="connsiteX15" fmla="*/ 1874119 w 7147488"/>
              <a:gd name="connsiteY15" fmla="*/ 0 h 3295461"/>
              <a:gd name="connsiteX16" fmla="*/ 887292 w 7147488"/>
              <a:gd name="connsiteY16" fmla="*/ 9053 h 3295461"/>
              <a:gd name="connsiteX17" fmla="*/ 398405 w 7147488"/>
              <a:gd name="connsiteY17" fmla="*/ 72427 h 3295461"/>
              <a:gd name="connsiteX18" fmla="*/ 262603 w 7147488"/>
              <a:gd name="connsiteY18" fmla="*/ 117695 h 3295461"/>
              <a:gd name="connsiteX19" fmla="*/ 113979 w 7147488"/>
              <a:gd name="connsiteY19" fmla="*/ 147838 h 3295461"/>
              <a:gd name="connsiteX20" fmla="*/ 41377 w 7147488"/>
              <a:gd name="connsiteY20" fmla="*/ 181703 h 3295461"/>
              <a:gd name="connsiteX21" fmla="*/ 91803 w 7147488"/>
              <a:gd name="connsiteY21" fmla="*/ 309115 h 3295461"/>
              <a:gd name="connsiteX22" fmla="*/ 52 w 7147488"/>
              <a:gd name="connsiteY22" fmla="*/ 344031 h 3295461"/>
              <a:gd name="connsiteX23" fmla="*/ 13633 w 7147488"/>
              <a:gd name="connsiteY23" fmla="*/ 1851432 h 3295461"/>
              <a:gd name="connsiteX24" fmla="*/ 18159 w 7147488"/>
              <a:gd name="connsiteY24" fmla="*/ 2145671 h 3295461"/>
              <a:gd name="connsiteX25" fmla="*/ 117747 w 7147488"/>
              <a:gd name="connsiteY25" fmla="*/ 2227152 h 3295461"/>
              <a:gd name="connsiteX26" fmla="*/ 262603 w 7147488"/>
              <a:gd name="connsiteY26" fmla="*/ 2317687 h 3295461"/>
              <a:gd name="connsiteX27" fmla="*/ 371244 w 7147488"/>
              <a:gd name="connsiteY27" fmla="*/ 2372007 h 3295461"/>
              <a:gd name="connsiteX28" fmla="*/ 543260 w 7147488"/>
              <a:gd name="connsiteY28" fmla="*/ 2426328 h 3295461"/>
              <a:gd name="connsiteX29" fmla="*/ 814864 w 7147488"/>
              <a:gd name="connsiteY29" fmla="*/ 2525916 h 3295461"/>
              <a:gd name="connsiteX30" fmla="*/ 2833787 w 7147488"/>
              <a:gd name="connsiteY30" fmla="*/ 3114392 h 3295461"/>
              <a:gd name="connsiteX31" fmla="*/ 3340781 w 7147488"/>
              <a:gd name="connsiteY31" fmla="*/ 3241140 h 3295461"/>
              <a:gd name="connsiteX32" fmla="*/ 3639545 w 7147488"/>
              <a:gd name="connsiteY32" fmla="*/ 3277354 h 3295461"/>
              <a:gd name="connsiteX33" fmla="*/ 4553945 w 7147488"/>
              <a:gd name="connsiteY33" fmla="*/ 3286407 h 3295461"/>
              <a:gd name="connsiteX34" fmla="*/ 5975339 w 7147488"/>
              <a:gd name="connsiteY34" fmla="*/ 3295461 h 3295461"/>
              <a:gd name="connsiteX35" fmla="*/ 6292211 w 7147488"/>
              <a:gd name="connsiteY35" fmla="*/ 3286407 h 3295461"/>
              <a:gd name="connsiteX36" fmla="*/ 6446119 w 7147488"/>
              <a:gd name="connsiteY36" fmla="*/ 3277354 h 3295461"/>
              <a:gd name="connsiteX37" fmla="*/ 6699617 w 7147488"/>
              <a:gd name="connsiteY37" fmla="*/ 3268300 h 3295461"/>
              <a:gd name="connsiteX38" fmla="*/ 6957640 w 7147488"/>
              <a:gd name="connsiteY38" fmla="*/ 3177766 h 3295461"/>
              <a:gd name="connsiteX39" fmla="*/ 7088916 w 7147488"/>
              <a:gd name="connsiteY39" fmla="*/ 2987643 h 3295461"/>
              <a:gd name="connsiteX40" fmla="*/ 7107022 w 7147488"/>
              <a:gd name="connsiteY40" fmla="*/ 2879001 h 3295461"/>
              <a:gd name="connsiteX41" fmla="*/ 7125129 w 7147488"/>
              <a:gd name="connsiteY41" fmla="*/ 2779413 h 3295461"/>
              <a:gd name="connsiteX42" fmla="*/ 7134183 w 7147488"/>
              <a:gd name="connsiteY42" fmla="*/ 2444435 h 3295461"/>
              <a:gd name="connsiteX43" fmla="*/ 7146869 w 7147488"/>
              <a:gd name="connsiteY43" fmla="*/ 1294306 h 3295461"/>
              <a:gd name="connsiteX44" fmla="*/ 7112954 w 7147488"/>
              <a:gd name="connsiteY44" fmla="*/ 413022 h 3295461"/>
              <a:gd name="connsiteX0" fmla="*/ 7113329 w 7147863"/>
              <a:gd name="connsiteY0" fmla="*/ 413022 h 3295461"/>
              <a:gd name="connsiteX1" fmla="*/ 7010884 w 7147863"/>
              <a:gd name="connsiteY1" fmla="*/ 254950 h 3295461"/>
              <a:gd name="connsiteX2" fmla="*/ 6962542 w 7147863"/>
              <a:gd name="connsiteY2" fmla="*/ 244443 h 3295461"/>
              <a:gd name="connsiteX3" fmla="*/ 6772419 w 7147863"/>
              <a:gd name="connsiteY3" fmla="*/ 226336 h 3295461"/>
              <a:gd name="connsiteX4" fmla="*/ 6709045 w 7147863"/>
              <a:gd name="connsiteY4" fmla="*/ 217283 h 3295461"/>
              <a:gd name="connsiteX5" fmla="*/ 6582296 w 7147863"/>
              <a:gd name="connsiteY5" fmla="*/ 208229 h 3295461"/>
              <a:gd name="connsiteX6" fmla="*/ 6518922 w 7147863"/>
              <a:gd name="connsiteY6" fmla="*/ 199176 h 3295461"/>
              <a:gd name="connsiteX7" fmla="*/ 6437441 w 7147863"/>
              <a:gd name="connsiteY7" fmla="*/ 190122 h 3295461"/>
              <a:gd name="connsiteX8" fmla="*/ 6328799 w 7147863"/>
              <a:gd name="connsiteY8" fmla="*/ 172015 h 3295461"/>
              <a:gd name="connsiteX9" fmla="*/ 5776538 w 7147863"/>
              <a:gd name="connsiteY9" fmla="*/ 108641 h 3295461"/>
              <a:gd name="connsiteX10" fmla="*/ 5459667 w 7147863"/>
              <a:gd name="connsiteY10" fmla="*/ 63374 h 3295461"/>
              <a:gd name="connsiteX11" fmla="*/ 4183128 w 7147863"/>
              <a:gd name="connsiteY11" fmla="*/ 54320 h 3295461"/>
              <a:gd name="connsiteX12" fmla="*/ 4047326 w 7147863"/>
              <a:gd name="connsiteY12" fmla="*/ 36213 h 3295461"/>
              <a:gd name="connsiteX13" fmla="*/ 3920578 w 7147863"/>
              <a:gd name="connsiteY13" fmla="*/ 27160 h 3295461"/>
              <a:gd name="connsiteX14" fmla="*/ 3766669 w 7147863"/>
              <a:gd name="connsiteY14" fmla="*/ 9053 h 3295461"/>
              <a:gd name="connsiteX15" fmla="*/ 1874494 w 7147863"/>
              <a:gd name="connsiteY15" fmla="*/ 0 h 3295461"/>
              <a:gd name="connsiteX16" fmla="*/ 887667 w 7147863"/>
              <a:gd name="connsiteY16" fmla="*/ 9053 h 3295461"/>
              <a:gd name="connsiteX17" fmla="*/ 398780 w 7147863"/>
              <a:gd name="connsiteY17" fmla="*/ 72427 h 3295461"/>
              <a:gd name="connsiteX18" fmla="*/ 262978 w 7147863"/>
              <a:gd name="connsiteY18" fmla="*/ 117695 h 3295461"/>
              <a:gd name="connsiteX19" fmla="*/ 114354 w 7147863"/>
              <a:gd name="connsiteY19" fmla="*/ 147838 h 3295461"/>
              <a:gd name="connsiteX20" fmla="*/ 41752 w 7147863"/>
              <a:gd name="connsiteY20" fmla="*/ 181703 h 3295461"/>
              <a:gd name="connsiteX21" fmla="*/ 11744 w 7147863"/>
              <a:gd name="connsiteY21" fmla="*/ 249849 h 3295461"/>
              <a:gd name="connsiteX22" fmla="*/ 427 w 7147863"/>
              <a:gd name="connsiteY22" fmla="*/ 344031 h 3295461"/>
              <a:gd name="connsiteX23" fmla="*/ 14008 w 7147863"/>
              <a:gd name="connsiteY23" fmla="*/ 1851432 h 3295461"/>
              <a:gd name="connsiteX24" fmla="*/ 18534 w 7147863"/>
              <a:gd name="connsiteY24" fmla="*/ 2145671 h 3295461"/>
              <a:gd name="connsiteX25" fmla="*/ 118122 w 7147863"/>
              <a:gd name="connsiteY25" fmla="*/ 2227152 h 3295461"/>
              <a:gd name="connsiteX26" fmla="*/ 262978 w 7147863"/>
              <a:gd name="connsiteY26" fmla="*/ 2317687 h 3295461"/>
              <a:gd name="connsiteX27" fmla="*/ 371619 w 7147863"/>
              <a:gd name="connsiteY27" fmla="*/ 2372007 h 3295461"/>
              <a:gd name="connsiteX28" fmla="*/ 543635 w 7147863"/>
              <a:gd name="connsiteY28" fmla="*/ 2426328 h 3295461"/>
              <a:gd name="connsiteX29" fmla="*/ 815239 w 7147863"/>
              <a:gd name="connsiteY29" fmla="*/ 2525916 h 3295461"/>
              <a:gd name="connsiteX30" fmla="*/ 2834162 w 7147863"/>
              <a:gd name="connsiteY30" fmla="*/ 3114392 h 3295461"/>
              <a:gd name="connsiteX31" fmla="*/ 3341156 w 7147863"/>
              <a:gd name="connsiteY31" fmla="*/ 3241140 h 3295461"/>
              <a:gd name="connsiteX32" fmla="*/ 3639920 w 7147863"/>
              <a:gd name="connsiteY32" fmla="*/ 3277354 h 3295461"/>
              <a:gd name="connsiteX33" fmla="*/ 4554320 w 7147863"/>
              <a:gd name="connsiteY33" fmla="*/ 3286407 h 3295461"/>
              <a:gd name="connsiteX34" fmla="*/ 5975714 w 7147863"/>
              <a:gd name="connsiteY34" fmla="*/ 3295461 h 3295461"/>
              <a:gd name="connsiteX35" fmla="*/ 6292586 w 7147863"/>
              <a:gd name="connsiteY35" fmla="*/ 3286407 h 3295461"/>
              <a:gd name="connsiteX36" fmla="*/ 6446494 w 7147863"/>
              <a:gd name="connsiteY36" fmla="*/ 3277354 h 3295461"/>
              <a:gd name="connsiteX37" fmla="*/ 6699992 w 7147863"/>
              <a:gd name="connsiteY37" fmla="*/ 3268300 h 3295461"/>
              <a:gd name="connsiteX38" fmla="*/ 6958015 w 7147863"/>
              <a:gd name="connsiteY38" fmla="*/ 3177766 h 3295461"/>
              <a:gd name="connsiteX39" fmla="*/ 7089291 w 7147863"/>
              <a:gd name="connsiteY39" fmla="*/ 2987643 h 3295461"/>
              <a:gd name="connsiteX40" fmla="*/ 7107397 w 7147863"/>
              <a:gd name="connsiteY40" fmla="*/ 2879001 h 3295461"/>
              <a:gd name="connsiteX41" fmla="*/ 7125504 w 7147863"/>
              <a:gd name="connsiteY41" fmla="*/ 2779413 h 3295461"/>
              <a:gd name="connsiteX42" fmla="*/ 7134558 w 7147863"/>
              <a:gd name="connsiteY42" fmla="*/ 2444435 h 3295461"/>
              <a:gd name="connsiteX43" fmla="*/ 7147244 w 7147863"/>
              <a:gd name="connsiteY43" fmla="*/ 1294306 h 3295461"/>
              <a:gd name="connsiteX44" fmla="*/ 7113329 w 7147863"/>
              <a:gd name="connsiteY44" fmla="*/ 413022 h 3295461"/>
              <a:gd name="connsiteX0" fmla="*/ 7113329 w 7147863"/>
              <a:gd name="connsiteY0" fmla="*/ 413022 h 3295461"/>
              <a:gd name="connsiteX1" fmla="*/ 7010884 w 7147863"/>
              <a:gd name="connsiteY1" fmla="*/ 254950 h 3295461"/>
              <a:gd name="connsiteX2" fmla="*/ 6962542 w 7147863"/>
              <a:gd name="connsiteY2" fmla="*/ 244443 h 3295461"/>
              <a:gd name="connsiteX3" fmla="*/ 6772419 w 7147863"/>
              <a:gd name="connsiteY3" fmla="*/ 226336 h 3295461"/>
              <a:gd name="connsiteX4" fmla="*/ 6709045 w 7147863"/>
              <a:gd name="connsiteY4" fmla="*/ 217283 h 3295461"/>
              <a:gd name="connsiteX5" fmla="*/ 6582296 w 7147863"/>
              <a:gd name="connsiteY5" fmla="*/ 208229 h 3295461"/>
              <a:gd name="connsiteX6" fmla="*/ 6518922 w 7147863"/>
              <a:gd name="connsiteY6" fmla="*/ 199176 h 3295461"/>
              <a:gd name="connsiteX7" fmla="*/ 6437441 w 7147863"/>
              <a:gd name="connsiteY7" fmla="*/ 190122 h 3295461"/>
              <a:gd name="connsiteX8" fmla="*/ 6328799 w 7147863"/>
              <a:gd name="connsiteY8" fmla="*/ 172015 h 3295461"/>
              <a:gd name="connsiteX9" fmla="*/ 5776538 w 7147863"/>
              <a:gd name="connsiteY9" fmla="*/ 108641 h 3295461"/>
              <a:gd name="connsiteX10" fmla="*/ 5459667 w 7147863"/>
              <a:gd name="connsiteY10" fmla="*/ 63374 h 3295461"/>
              <a:gd name="connsiteX11" fmla="*/ 4183128 w 7147863"/>
              <a:gd name="connsiteY11" fmla="*/ 54320 h 3295461"/>
              <a:gd name="connsiteX12" fmla="*/ 4047326 w 7147863"/>
              <a:gd name="connsiteY12" fmla="*/ 36213 h 3295461"/>
              <a:gd name="connsiteX13" fmla="*/ 3920578 w 7147863"/>
              <a:gd name="connsiteY13" fmla="*/ 27160 h 3295461"/>
              <a:gd name="connsiteX14" fmla="*/ 3766669 w 7147863"/>
              <a:gd name="connsiteY14" fmla="*/ 9053 h 3295461"/>
              <a:gd name="connsiteX15" fmla="*/ 1874494 w 7147863"/>
              <a:gd name="connsiteY15" fmla="*/ 0 h 3295461"/>
              <a:gd name="connsiteX16" fmla="*/ 887667 w 7147863"/>
              <a:gd name="connsiteY16" fmla="*/ 9053 h 3295461"/>
              <a:gd name="connsiteX17" fmla="*/ 398780 w 7147863"/>
              <a:gd name="connsiteY17" fmla="*/ 72427 h 3295461"/>
              <a:gd name="connsiteX18" fmla="*/ 262978 w 7147863"/>
              <a:gd name="connsiteY18" fmla="*/ 117695 h 3295461"/>
              <a:gd name="connsiteX19" fmla="*/ 135521 w 7147863"/>
              <a:gd name="connsiteY19" fmla="*/ 105505 h 3295461"/>
              <a:gd name="connsiteX20" fmla="*/ 41752 w 7147863"/>
              <a:gd name="connsiteY20" fmla="*/ 181703 h 3295461"/>
              <a:gd name="connsiteX21" fmla="*/ 11744 w 7147863"/>
              <a:gd name="connsiteY21" fmla="*/ 249849 h 3295461"/>
              <a:gd name="connsiteX22" fmla="*/ 427 w 7147863"/>
              <a:gd name="connsiteY22" fmla="*/ 344031 h 3295461"/>
              <a:gd name="connsiteX23" fmla="*/ 14008 w 7147863"/>
              <a:gd name="connsiteY23" fmla="*/ 1851432 h 3295461"/>
              <a:gd name="connsiteX24" fmla="*/ 18534 w 7147863"/>
              <a:gd name="connsiteY24" fmla="*/ 2145671 h 3295461"/>
              <a:gd name="connsiteX25" fmla="*/ 118122 w 7147863"/>
              <a:gd name="connsiteY25" fmla="*/ 2227152 h 3295461"/>
              <a:gd name="connsiteX26" fmla="*/ 262978 w 7147863"/>
              <a:gd name="connsiteY26" fmla="*/ 2317687 h 3295461"/>
              <a:gd name="connsiteX27" fmla="*/ 371619 w 7147863"/>
              <a:gd name="connsiteY27" fmla="*/ 2372007 h 3295461"/>
              <a:gd name="connsiteX28" fmla="*/ 543635 w 7147863"/>
              <a:gd name="connsiteY28" fmla="*/ 2426328 h 3295461"/>
              <a:gd name="connsiteX29" fmla="*/ 815239 w 7147863"/>
              <a:gd name="connsiteY29" fmla="*/ 2525916 h 3295461"/>
              <a:gd name="connsiteX30" fmla="*/ 2834162 w 7147863"/>
              <a:gd name="connsiteY30" fmla="*/ 3114392 h 3295461"/>
              <a:gd name="connsiteX31" fmla="*/ 3341156 w 7147863"/>
              <a:gd name="connsiteY31" fmla="*/ 3241140 h 3295461"/>
              <a:gd name="connsiteX32" fmla="*/ 3639920 w 7147863"/>
              <a:gd name="connsiteY32" fmla="*/ 3277354 h 3295461"/>
              <a:gd name="connsiteX33" fmla="*/ 4554320 w 7147863"/>
              <a:gd name="connsiteY33" fmla="*/ 3286407 h 3295461"/>
              <a:gd name="connsiteX34" fmla="*/ 5975714 w 7147863"/>
              <a:gd name="connsiteY34" fmla="*/ 3295461 h 3295461"/>
              <a:gd name="connsiteX35" fmla="*/ 6292586 w 7147863"/>
              <a:gd name="connsiteY35" fmla="*/ 3286407 h 3295461"/>
              <a:gd name="connsiteX36" fmla="*/ 6446494 w 7147863"/>
              <a:gd name="connsiteY36" fmla="*/ 3277354 h 3295461"/>
              <a:gd name="connsiteX37" fmla="*/ 6699992 w 7147863"/>
              <a:gd name="connsiteY37" fmla="*/ 3268300 h 3295461"/>
              <a:gd name="connsiteX38" fmla="*/ 6958015 w 7147863"/>
              <a:gd name="connsiteY38" fmla="*/ 3177766 h 3295461"/>
              <a:gd name="connsiteX39" fmla="*/ 7089291 w 7147863"/>
              <a:gd name="connsiteY39" fmla="*/ 2987643 h 3295461"/>
              <a:gd name="connsiteX40" fmla="*/ 7107397 w 7147863"/>
              <a:gd name="connsiteY40" fmla="*/ 2879001 h 3295461"/>
              <a:gd name="connsiteX41" fmla="*/ 7125504 w 7147863"/>
              <a:gd name="connsiteY41" fmla="*/ 2779413 h 3295461"/>
              <a:gd name="connsiteX42" fmla="*/ 7134558 w 7147863"/>
              <a:gd name="connsiteY42" fmla="*/ 2444435 h 3295461"/>
              <a:gd name="connsiteX43" fmla="*/ 7147244 w 7147863"/>
              <a:gd name="connsiteY43" fmla="*/ 1294306 h 3295461"/>
              <a:gd name="connsiteX44" fmla="*/ 7113329 w 7147863"/>
              <a:gd name="connsiteY44" fmla="*/ 413022 h 3295461"/>
              <a:gd name="connsiteX0" fmla="*/ 7113329 w 7147863"/>
              <a:gd name="connsiteY0" fmla="*/ 413022 h 3295461"/>
              <a:gd name="connsiteX1" fmla="*/ 7010884 w 7147863"/>
              <a:gd name="connsiteY1" fmla="*/ 254950 h 3295461"/>
              <a:gd name="connsiteX2" fmla="*/ 6962542 w 7147863"/>
              <a:gd name="connsiteY2" fmla="*/ 244443 h 3295461"/>
              <a:gd name="connsiteX3" fmla="*/ 6772419 w 7147863"/>
              <a:gd name="connsiteY3" fmla="*/ 226336 h 3295461"/>
              <a:gd name="connsiteX4" fmla="*/ 6709045 w 7147863"/>
              <a:gd name="connsiteY4" fmla="*/ 217283 h 3295461"/>
              <a:gd name="connsiteX5" fmla="*/ 6582296 w 7147863"/>
              <a:gd name="connsiteY5" fmla="*/ 208229 h 3295461"/>
              <a:gd name="connsiteX6" fmla="*/ 6518922 w 7147863"/>
              <a:gd name="connsiteY6" fmla="*/ 199176 h 3295461"/>
              <a:gd name="connsiteX7" fmla="*/ 6437441 w 7147863"/>
              <a:gd name="connsiteY7" fmla="*/ 190122 h 3295461"/>
              <a:gd name="connsiteX8" fmla="*/ 6328799 w 7147863"/>
              <a:gd name="connsiteY8" fmla="*/ 172015 h 3295461"/>
              <a:gd name="connsiteX9" fmla="*/ 5776538 w 7147863"/>
              <a:gd name="connsiteY9" fmla="*/ 108641 h 3295461"/>
              <a:gd name="connsiteX10" fmla="*/ 5459667 w 7147863"/>
              <a:gd name="connsiteY10" fmla="*/ 63374 h 3295461"/>
              <a:gd name="connsiteX11" fmla="*/ 4183128 w 7147863"/>
              <a:gd name="connsiteY11" fmla="*/ 54320 h 3295461"/>
              <a:gd name="connsiteX12" fmla="*/ 4047326 w 7147863"/>
              <a:gd name="connsiteY12" fmla="*/ 36213 h 3295461"/>
              <a:gd name="connsiteX13" fmla="*/ 3920578 w 7147863"/>
              <a:gd name="connsiteY13" fmla="*/ 27160 h 3295461"/>
              <a:gd name="connsiteX14" fmla="*/ 3766669 w 7147863"/>
              <a:gd name="connsiteY14" fmla="*/ 9053 h 3295461"/>
              <a:gd name="connsiteX15" fmla="*/ 1874494 w 7147863"/>
              <a:gd name="connsiteY15" fmla="*/ 0 h 3295461"/>
              <a:gd name="connsiteX16" fmla="*/ 887667 w 7147863"/>
              <a:gd name="connsiteY16" fmla="*/ 9053 h 3295461"/>
              <a:gd name="connsiteX17" fmla="*/ 398780 w 7147863"/>
              <a:gd name="connsiteY17" fmla="*/ 72427 h 3295461"/>
              <a:gd name="connsiteX18" fmla="*/ 292612 w 7147863"/>
              <a:gd name="connsiteY18" fmla="*/ 66895 h 3295461"/>
              <a:gd name="connsiteX19" fmla="*/ 135521 w 7147863"/>
              <a:gd name="connsiteY19" fmla="*/ 105505 h 3295461"/>
              <a:gd name="connsiteX20" fmla="*/ 41752 w 7147863"/>
              <a:gd name="connsiteY20" fmla="*/ 181703 h 3295461"/>
              <a:gd name="connsiteX21" fmla="*/ 11744 w 7147863"/>
              <a:gd name="connsiteY21" fmla="*/ 249849 h 3295461"/>
              <a:gd name="connsiteX22" fmla="*/ 427 w 7147863"/>
              <a:gd name="connsiteY22" fmla="*/ 344031 h 3295461"/>
              <a:gd name="connsiteX23" fmla="*/ 14008 w 7147863"/>
              <a:gd name="connsiteY23" fmla="*/ 1851432 h 3295461"/>
              <a:gd name="connsiteX24" fmla="*/ 18534 w 7147863"/>
              <a:gd name="connsiteY24" fmla="*/ 2145671 h 3295461"/>
              <a:gd name="connsiteX25" fmla="*/ 118122 w 7147863"/>
              <a:gd name="connsiteY25" fmla="*/ 2227152 h 3295461"/>
              <a:gd name="connsiteX26" fmla="*/ 262978 w 7147863"/>
              <a:gd name="connsiteY26" fmla="*/ 2317687 h 3295461"/>
              <a:gd name="connsiteX27" fmla="*/ 371619 w 7147863"/>
              <a:gd name="connsiteY27" fmla="*/ 2372007 h 3295461"/>
              <a:gd name="connsiteX28" fmla="*/ 543635 w 7147863"/>
              <a:gd name="connsiteY28" fmla="*/ 2426328 h 3295461"/>
              <a:gd name="connsiteX29" fmla="*/ 815239 w 7147863"/>
              <a:gd name="connsiteY29" fmla="*/ 2525916 h 3295461"/>
              <a:gd name="connsiteX30" fmla="*/ 2834162 w 7147863"/>
              <a:gd name="connsiteY30" fmla="*/ 3114392 h 3295461"/>
              <a:gd name="connsiteX31" fmla="*/ 3341156 w 7147863"/>
              <a:gd name="connsiteY31" fmla="*/ 3241140 h 3295461"/>
              <a:gd name="connsiteX32" fmla="*/ 3639920 w 7147863"/>
              <a:gd name="connsiteY32" fmla="*/ 3277354 h 3295461"/>
              <a:gd name="connsiteX33" fmla="*/ 4554320 w 7147863"/>
              <a:gd name="connsiteY33" fmla="*/ 3286407 h 3295461"/>
              <a:gd name="connsiteX34" fmla="*/ 5975714 w 7147863"/>
              <a:gd name="connsiteY34" fmla="*/ 3295461 h 3295461"/>
              <a:gd name="connsiteX35" fmla="*/ 6292586 w 7147863"/>
              <a:gd name="connsiteY35" fmla="*/ 3286407 h 3295461"/>
              <a:gd name="connsiteX36" fmla="*/ 6446494 w 7147863"/>
              <a:gd name="connsiteY36" fmla="*/ 3277354 h 3295461"/>
              <a:gd name="connsiteX37" fmla="*/ 6699992 w 7147863"/>
              <a:gd name="connsiteY37" fmla="*/ 3268300 h 3295461"/>
              <a:gd name="connsiteX38" fmla="*/ 6958015 w 7147863"/>
              <a:gd name="connsiteY38" fmla="*/ 3177766 h 3295461"/>
              <a:gd name="connsiteX39" fmla="*/ 7089291 w 7147863"/>
              <a:gd name="connsiteY39" fmla="*/ 2987643 h 3295461"/>
              <a:gd name="connsiteX40" fmla="*/ 7107397 w 7147863"/>
              <a:gd name="connsiteY40" fmla="*/ 2879001 h 3295461"/>
              <a:gd name="connsiteX41" fmla="*/ 7125504 w 7147863"/>
              <a:gd name="connsiteY41" fmla="*/ 2779413 h 3295461"/>
              <a:gd name="connsiteX42" fmla="*/ 7134558 w 7147863"/>
              <a:gd name="connsiteY42" fmla="*/ 2444435 h 3295461"/>
              <a:gd name="connsiteX43" fmla="*/ 7147244 w 7147863"/>
              <a:gd name="connsiteY43" fmla="*/ 1294306 h 3295461"/>
              <a:gd name="connsiteX44" fmla="*/ 7113329 w 7147863"/>
              <a:gd name="connsiteY44" fmla="*/ 413022 h 3295461"/>
              <a:gd name="connsiteX0" fmla="*/ 7113329 w 7147863"/>
              <a:gd name="connsiteY0" fmla="*/ 413022 h 3295461"/>
              <a:gd name="connsiteX1" fmla="*/ 7010884 w 7147863"/>
              <a:gd name="connsiteY1" fmla="*/ 254950 h 3295461"/>
              <a:gd name="connsiteX2" fmla="*/ 6962542 w 7147863"/>
              <a:gd name="connsiteY2" fmla="*/ 244443 h 3295461"/>
              <a:gd name="connsiteX3" fmla="*/ 6772419 w 7147863"/>
              <a:gd name="connsiteY3" fmla="*/ 226336 h 3295461"/>
              <a:gd name="connsiteX4" fmla="*/ 6709045 w 7147863"/>
              <a:gd name="connsiteY4" fmla="*/ 217283 h 3295461"/>
              <a:gd name="connsiteX5" fmla="*/ 6582296 w 7147863"/>
              <a:gd name="connsiteY5" fmla="*/ 208229 h 3295461"/>
              <a:gd name="connsiteX6" fmla="*/ 6518922 w 7147863"/>
              <a:gd name="connsiteY6" fmla="*/ 199176 h 3295461"/>
              <a:gd name="connsiteX7" fmla="*/ 6437441 w 7147863"/>
              <a:gd name="connsiteY7" fmla="*/ 190122 h 3295461"/>
              <a:gd name="connsiteX8" fmla="*/ 6328799 w 7147863"/>
              <a:gd name="connsiteY8" fmla="*/ 172015 h 3295461"/>
              <a:gd name="connsiteX9" fmla="*/ 5776538 w 7147863"/>
              <a:gd name="connsiteY9" fmla="*/ 108641 h 3295461"/>
              <a:gd name="connsiteX10" fmla="*/ 5459667 w 7147863"/>
              <a:gd name="connsiteY10" fmla="*/ 63374 h 3295461"/>
              <a:gd name="connsiteX11" fmla="*/ 4183128 w 7147863"/>
              <a:gd name="connsiteY11" fmla="*/ 54320 h 3295461"/>
              <a:gd name="connsiteX12" fmla="*/ 4047326 w 7147863"/>
              <a:gd name="connsiteY12" fmla="*/ 36213 h 3295461"/>
              <a:gd name="connsiteX13" fmla="*/ 3920578 w 7147863"/>
              <a:gd name="connsiteY13" fmla="*/ 27160 h 3295461"/>
              <a:gd name="connsiteX14" fmla="*/ 3766669 w 7147863"/>
              <a:gd name="connsiteY14" fmla="*/ 9053 h 3295461"/>
              <a:gd name="connsiteX15" fmla="*/ 1874494 w 7147863"/>
              <a:gd name="connsiteY15" fmla="*/ 0 h 3295461"/>
              <a:gd name="connsiteX16" fmla="*/ 887667 w 7147863"/>
              <a:gd name="connsiteY16" fmla="*/ 9053 h 3295461"/>
              <a:gd name="connsiteX17" fmla="*/ 428413 w 7147863"/>
              <a:gd name="connsiteY17" fmla="*/ 42794 h 3295461"/>
              <a:gd name="connsiteX18" fmla="*/ 292612 w 7147863"/>
              <a:gd name="connsiteY18" fmla="*/ 66895 h 3295461"/>
              <a:gd name="connsiteX19" fmla="*/ 135521 w 7147863"/>
              <a:gd name="connsiteY19" fmla="*/ 105505 h 3295461"/>
              <a:gd name="connsiteX20" fmla="*/ 41752 w 7147863"/>
              <a:gd name="connsiteY20" fmla="*/ 181703 h 3295461"/>
              <a:gd name="connsiteX21" fmla="*/ 11744 w 7147863"/>
              <a:gd name="connsiteY21" fmla="*/ 249849 h 3295461"/>
              <a:gd name="connsiteX22" fmla="*/ 427 w 7147863"/>
              <a:gd name="connsiteY22" fmla="*/ 344031 h 3295461"/>
              <a:gd name="connsiteX23" fmla="*/ 14008 w 7147863"/>
              <a:gd name="connsiteY23" fmla="*/ 1851432 h 3295461"/>
              <a:gd name="connsiteX24" fmla="*/ 18534 w 7147863"/>
              <a:gd name="connsiteY24" fmla="*/ 2145671 h 3295461"/>
              <a:gd name="connsiteX25" fmla="*/ 118122 w 7147863"/>
              <a:gd name="connsiteY25" fmla="*/ 2227152 h 3295461"/>
              <a:gd name="connsiteX26" fmla="*/ 262978 w 7147863"/>
              <a:gd name="connsiteY26" fmla="*/ 2317687 h 3295461"/>
              <a:gd name="connsiteX27" fmla="*/ 371619 w 7147863"/>
              <a:gd name="connsiteY27" fmla="*/ 2372007 h 3295461"/>
              <a:gd name="connsiteX28" fmla="*/ 543635 w 7147863"/>
              <a:gd name="connsiteY28" fmla="*/ 2426328 h 3295461"/>
              <a:gd name="connsiteX29" fmla="*/ 815239 w 7147863"/>
              <a:gd name="connsiteY29" fmla="*/ 2525916 h 3295461"/>
              <a:gd name="connsiteX30" fmla="*/ 2834162 w 7147863"/>
              <a:gd name="connsiteY30" fmla="*/ 3114392 h 3295461"/>
              <a:gd name="connsiteX31" fmla="*/ 3341156 w 7147863"/>
              <a:gd name="connsiteY31" fmla="*/ 3241140 h 3295461"/>
              <a:gd name="connsiteX32" fmla="*/ 3639920 w 7147863"/>
              <a:gd name="connsiteY32" fmla="*/ 3277354 h 3295461"/>
              <a:gd name="connsiteX33" fmla="*/ 4554320 w 7147863"/>
              <a:gd name="connsiteY33" fmla="*/ 3286407 h 3295461"/>
              <a:gd name="connsiteX34" fmla="*/ 5975714 w 7147863"/>
              <a:gd name="connsiteY34" fmla="*/ 3295461 h 3295461"/>
              <a:gd name="connsiteX35" fmla="*/ 6292586 w 7147863"/>
              <a:gd name="connsiteY35" fmla="*/ 3286407 h 3295461"/>
              <a:gd name="connsiteX36" fmla="*/ 6446494 w 7147863"/>
              <a:gd name="connsiteY36" fmla="*/ 3277354 h 3295461"/>
              <a:gd name="connsiteX37" fmla="*/ 6699992 w 7147863"/>
              <a:gd name="connsiteY37" fmla="*/ 3268300 h 3295461"/>
              <a:gd name="connsiteX38" fmla="*/ 6958015 w 7147863"/>
              <a:gd name="connsiteY38" fmla="*/ 3177766 h 3295461"/>
              <a:gd name="connsiteX39" fmla="*/ 7089291 w 7147863"/>
              <a:gd name="connsiteY39" fmla="*/ 2987643 h 3295461"/>
              <a:gd name="connsiteX40" fmla="*/ 7107397 w 7147863"/>
              <a:gd name="connsiteY40" fmla="*/ 2879001 h 3295461"/>
              <a:gd name="connsiteX41" fmla="*/ 7125504 w 7147863"/>
              <a:gd name="connsiteY41" fmla="*/ 2779413 h 3295461"/>
              <a:gd name="connsiteX42" fmla="*/ 7134558 w 7147863"/>
              <a:gd name="connsiteY42" fmla="*/ 2444435 h 3295461"/>
              <a:gd name="connsiteX43" fmla="*/ 7147244 w 7147863"/>
              <a:gd name="connsiteY43" fmla="*/ 1294306 h 3295461"/>
              <a:gd name="connsiteX44" fmla="*/ 7113329 w 7147863"/>
              <a:gd name="connsiteY44" fmla="*/ 413022 h 3295461"/>
              <a:gd name="connsiteX0" fmla="*/ 7113329 w 7147863"/>
              <a:gd name="connsiteY0" fmla="*/ 413022 h 3295461"/>
              <a:gd name="connsiteX1" fmla="*/ 7010884 w 7147863"/>
              <a:gd name="connsiteY1" fmla="*/ 254950 h 3295461"/>
              <a:gd name="connsiteX2" fmla="*/ 6962542 w 7147863"/>
              <a:gd name="connsiteY2" fmla="*/ 244443 h 3295461"/>
              <a:gd name="connsiteX3" fmla="*/ 6772419 w 7147863"/>
              <a:gd name="connsiteY3" fmla="*/ 226336 h 3295461"/>
              <a:gd name="connsiteX4" fmla="*/ 6709045 w 7147863"/>
              <a:gd name="connsiteY4" fmla="*/ 217283 h 3295461"/>
              <a:gd name="connsiteX5" fmla="*/ 6582296 w 7147863"/>
              <a:gd name="connsiteY5" fmla="*/ 208229 h 3295461"/>
              <a:gd name="connsiteX6" fmla="*/ 6518922 w 7147863"/>
              <a:gd name="connsiteY6" fmla="*/ 199176 h 3295461"/>
              <a:gd name="connsiteX7" fmla="*/ 6437441 w 7147863"/>
              <a:gd name="connsiteY7" fmla="*/ 190122 h 3295461"/>
              <a:gd name="connsiteX8" fmla="*/ 6328799 w 7147863"/>
              <a:gd name="connsiteY8" fmla="*/ 172015 h 3295461"/>
              <a:gd name="connsiteX9" fmla="*/ 5776538 w 7147863"/>
              <a:gd name="connsiteY9" fmla="*/ 108641 h 3295461"/>
              <a:gd name="connsiteX10" fmla="*/ 5459667 w 7147863"/>
              <a:gd name="connsiteY10" fmla="*/ 63374 h 3295461"/>
              <a:gd name="connsiteX11" fmla="*/ 4183128 w 7147863"/>
              <a:gd name="connsiteY11" fmla="*/ 54320 h 3295461"/>
              <a:gd name="connsiteX12" fmla="*/ 4047326 w 7147863"/>
              <a:gd name="connsiteY12" fmla="*/ 36213 h 3295461"/>
              <a:gd name="connsiteX13" fmla="*/ 3920578 w 7147863"/>
              <a:gd name="connsiteY13" fmla="*/ 27160 h 3295461"/>
              <a:gd name="connsiteX14" fmla="*/ 3766669 w 7147863"/>
              <a:gd name="connsiteY14" fmla="*/ 9053 h 3295461"/>
              <a:gd name="connsiteX15" fmla="*/ 1874494 w 7147863"/>
              <a:gd name="connsiteY15" fmla="*/ 0 h 3295461"/>
              <a:gd name="connsiteX16" fmla="*/ 887667 w 7147863"/>
              <a:gd name="connsiteY16" fmla="*/ 9053 h 3295461"/>
              <a:gd name="connsiteX17" fmla="*/ 428413 w 7147863"/>
              <a:gd name="connsiteY17" fmla="*/ 42794 h 3295461"/>
              <a:gd name="connsiteX18" fmla="*/ 292612 w 7147863"/>
              <a:gd name="connsiteY18" fmla="*/ 66895 h 3295461"/>
              <a:gd name="connsiteX19" fmla="*/ 135521 w 7147863"/>
              <a:gd name="connsiteY19" fmla="*/ 105505 h 3295461"/>
              <a:gd name="connsiteX20" fmla="*/ 41752 w 7147863"/>
              <a:gd name="connsiteY20" fmla="*/ 181703 h 3295461"/>
              <a:gd name="connsiteX21" fmla="*/ 11744 w 7147863"/>
              <a:gd name="connsiteY21" fmla="*/ 249849 h 3295461"/>
              <a:gd name="connsiteX22" fmla="*/ 427 w 7147863"/>
              <a:gd name="connsiteY22" fmla="*/ 297464 h 3295461"/>
              <a:gd name="connsiteX23" fmla="*/ 14008 w 7147863"/>
              <a:gd name="connsiteY23" fmla="*/ 1851432 h 3295461"/>
              <a:gd name="connsiteX24" fmla="*/ 18534 w 7147863"/>
              <a:gd name="connsiteY24" fmla="*/ 2145671 h 3295461"/>
              <a:gd name="connsiteX25" fmla="*/ 118122 w 7147863"/>
              <a:gd name="connsiteY25" fmla="*/ 2227152 h 3295461"/>
              <a:gd name="connsiteX26" fmla="*/ 262978 w 7147863"/>
              <a:gd name="connsiteY26" fmla="*/ 2317687 h 3295461"/>
              <a:gd name="connsiteX27" fmla="*/ 371619 w 7147863"/>
              <a:gd name="connsiteY27" fmla="*/ 2372007 h 3295461"/>
              <a:gd name="connsiteX28" fmla="*/ 543635 w 7147863"/>
              <a:gd name="connsiteY28" fmla="*/ 2426328 h 3295461"/>
              <a:gd name="connsiteX29" fmla="*/ 815239 w 7147863"/>
              <a:gd name="connsiteY29" fmla="*/ 2525916 h 3295461"/>
              <a:gd name="connsiteX30" fmla="*/ 2834162 w 7147863"/>
              <a:gd name="connsiteY30" fmla="*/ 3114392 h 3295461"/>
              <a:gd name="connsiteX31" fmla="*/ 3341156 w 7147863"/>
              <a:gd name="connsiteY31" fmla="*/ 3241140 h 3295461"/>
              <a:gd name="connsiteX32" fmla="*/ 3639920 w 7147863"/>
              <a:gd name="connsiteY32" fmla="*/ 3277354 h 3295461"/>
              <a:gd name="connsiteX33" fmla="*/ 4554320 w 7147863"/>
              <a:gd name="connsiteY33" fmla="*/ 3286407 h 3295461"/>
              <a:gd name="connsiteX34" fmla="*/ 5975714 w 7147863"/>
              <a:gd name="connsiteY34" fmla="*/ 3295461 h 3295461"/>
              <a:gd name="connsiteX35" fmla="*/ 6292586 w 7147863"/>
              <a:gd name="connsiteY35" fmla="*/ 3286407 h 3295461"/>
              <a:gd name="connsiteX36" fmla="*/ 6446494 w 7147863"/>
              <a:gd name="connsiteY36" fmla="*/ 3277354 h 3295461"/>
              <a:gd name="connsiteX37" fmla="*/ 6699992 w 7147863"/>
              <a:gd name="connsiteY37" fmla="*/ 3268300 h 3295461"/>
              <a:gd name="connsiteX38" fmla="*/ 6958015 w 7147863"/>
              <a:gd name="connsiteY38" fmla="*/ 3177766 h 3295461"/>
              <a:gd name="connsiteX39" fmla="*/ 7089291 w 7147863"/>
              <a:gd name="connsiteY39" fmla="*/ 2987643 h 3295461"/>
              <a:gd name="connsiteX40" fmla="*/ 7107397 w 7147863"/>
              <a:gd name="connsiteY40" fmla="*/ 2879001 h 3295461"/>
              <a:gd name="connsiteX41" fmla="*/ 7125504 w 7147863"/>
              <a:gd name="connsiteY41" fmla="*/ 2779413 h 3295461"/>
              <a:gd name="connsiteX42" fmla="*/ 7134558 w 7147863"/>
              <a:gd name="connsiteY42" fmla="*/ 2444435 h 3295461"/>
              <a:gd name="connsiteX43" fmla="*/ 7147244 w 7147863"/>
              <a:gd name="connsiteY43" fmla="*/ 1294306 h 3295461"/>
              <a:gd name="connsiteX44" fmla="*/ 7113329 w 7147863"/>
              <a:gd name="connsiteY44" fmla="*/ 413022 h 3295461"/>
              <a:gd name="connsiteX0" fmla="*/ 7125800 w 7160334"/>
              <a:gd name="connsiteY0" fmla="*/ 413022 h 3295461"/>
              <a:gd name="connsiteX1" fmla="*/ 7023355 w 7160334"/>
              <a:gd name="connsiteY1" fmla="*/ 254950 h 3295461"/>
              <a:gd name="connsiteX2" fmla="*/ 6975013 w 7160334"/>
              <a:gd name="connsiteY2" fmla="*/ 244443 h 3295461"/>
              <a:gd name="connsiteX3" fmla="*/ 6784890 w 7160334"/>
              <a:gd name="connsiteY3" fmla="*/ 226336 h 3295461"/>
              <a:gd name="connsiteX4" fmla="*/ 6721516 w 7160334"/>
              <a:gd name="connsiteY4" fmla="*/ 217283 h 3295461"/>
              <a:gd name="connsiteX5" fmla="*/ 6594767 w 7160334"/>
              <a:gd name="connsiteY5" fmla="*/ 208229 h 3295461"/>
              <a:gd name="connsiteX6" fmla="*/ 6531393 w 7160334"/>
              <a:gd name="connsiteY6" fmla="*/ 199176 h 3295461"/>
              <a:gd name="connsiteX7" fmla="*/ 6449912 w 7160334"/>
              <a:gd name="connsiteY7" fmla="*/ 190122 h 3295461"/>
              <a:gd name="connsiteX8" fmla="*/ 6341270 w 7160334"/>
              <a:gd name="connsiteY8" fmla="*/ 172015 h 3295461"/>
              <a:gd name="connsiteX9" fmla="*/ 5789009 w 7160334"/>
              <a:gd name="connsiteY9" fmla="*/ 108641 h 3295461"/>
              <a:gd name="connsiteX10" fmla="*/ 5472138 w 7160334"/>
              <a:gd name="connsiteY10" fmla="*/ 63374 h 3295461"/>
              <a:gd name="connsiteX11" fmla="*/ 4195599 w 7160334"/>
              <a:gd name="connsiteY11" fmla="*/ 54320 h 3295461"/>
              <a:gd name="connsiteX12" fmla="*/ 4059797 w 7160334"/>
              <a:gd name="connsiteY12" fmla="*/ 36213 h 3295461"/>
              <a:gd name="connsiteX13" fmla="*/ 3933049 w 7160334"/>
              <a:gd name="connsiteY13" fmla="*/ 27160 h 3295461"/>
              <a:gd name="connsiteX14" fmla="*/ 3779140 w 7160334"/>
              <a:gd name="connsiteY14" fmla="*/ 9053 h 3295461"/>
              <a:gd name="connsiteX15" fmla="*/ 1886965 w 7160334"/>
              <a:gd name="connsiteY15" fmla="*/ 0 h 3295461"/>
              <a:gd name="connsiteX16" fmla="*/ 900138 w 7160334"/>
              <a:gd name="connsiteY16" fmla="*/ 9053 h 3295461"/>
              <a:gd name="connsiteX17" fmla="*/ 440884 w 7160334"/>
              <a:gd name="connsiteY17" fmla="*/ 42794 h 3295461"/>
              <a:gd name="connsiteX18" fmla="*/ 305083 w 7160334"/>
              <a:gd name="connsiteY18" fmla="*/ 66895 h 3295461"/>
              <a:gd name="connsiteX19" fmla="*/ 147992 w 7160334"/>
              <a:gd name="connsiteY19" fmla="*/ 105505 h 3295461"/>
              <a:gd name="connsiteX20" fmla="*/ 54223 w 7160334"/>
              <a:gd name="connsiteY20" fmla="*/ 181703 h 3295461"/>
              <a:gd name="connsiteX21" fmla="*/ 24215 w 7160334"/>
              <a:gd name="connsiteY21" fmla="*/ 249849 h 3295461"/>
              <a:gd name="connsiteX22" fmla="*/ 198 w 7160334"/>
              <a:gd name="connsiteY22" fmla="*/ 504897 h 3295461"/>
              <a:gd name="connsiteX23" fmla="*/ 26479 w 7160334"/>
              <a:gd name="connsiteY23" fmla="*/ 1851432 h 3295461"/>
              <a:gd name="connsiteX24" fmla="*/ 31005 w 7160334"/>
              <a:gd name="connsiteY24" fmla="*/ 2145671 h 3295461"/>
              <a:gd name="connsiteX25" fmla="*/ 130593 w 7160334"/>
              <a:gd name="connsiteY25" fmla="*/ 2227152 h 3295461"/>
              <a:gd name="connsiteX26" fmla="*/ 275449 w 7160334"/>
              <a:gd name="connsiteY26" fmla="*/ 2317687 h 3295461"/>
              <a:gd name="connsiteX27" fmla="*/ 384090 w 7160334"/>
              <a:gd name="connsiteY27" fmla="*/ 2372007 h 3295461"/>
              <a:gd name="connsiteX28" fmla="*/ 556106 w 7160334"/>
              <a:gd name="connsiteY28" fmla="*/ 2426328 h 3295461"/>
              <a:gd name="connsiteX29" fmla="*/ 827710 w 7160334"/>
              <a:gd name="connsiteY29" fmla="*/ 2525916 h 3295461"/>
              <a:gd name="connsiteX30" fmla="*/ 2846633 w 7160334"/>
              <a:gd name="connsiteY30" fmla="*/ 3114392 h 3295461"/>
              <a:gd name="connsiteX31" fmla="*/ 3353627 w 7160334"/>
              <a:gd name="connsiteY31" fmla="*/ 3241140 h 3295461"/>
              <a:gd name="connsiteX32" fmla="*/ 3652391 w 7160334"/>
              <a:gd name="connsiteY32" fmla="*/ 3277354 h 3295461"/>
              <a:gd name="connsiteX33" fmla="*/ 4566791 w 7160334"/>
              <a:gd name="connsiteY33" fmla="*/ 3286407 h 3295461"/>
              <a:gd name="connsiteX34" fmla="*/ 5988185 w 7160334"/>
              <a:gd name="connsiteY34" fmla="*/ 3295461 h 3295461"/>
              <a:gd name="connsiteX35" fmla="*/ 6305057 w 7160334"/>
              <a:gd name="connsiteY35" fmla="*/ 3286407 h 3295461"/>
              <a:gd name="connsiteX36" fmla="*/ 6458965 w 7160334"/>
              <a:gd name="connsiteY36" fmla="*/ 3277354 h 3295461"/>
              <a:gd name="connsiteX37" fmla="*/ 6712463 w 7160334"/>
              <a:gd name="connsiteY37" fmla="*/ 3268300 h 3295461"/>
              <a:gd name="connsiteX38" fmla="*/ 6970486 w 7160334"/>
              <a:gd name="connsiteY38" fmla="*/ 3177766 h 3295461"/>
              <a:gd name="connsiteX39" fmla="*/ 7101762 w 7160334"/>
              <a:gd name="connsiteY39" fmla="*/ 2987643 h 3295461"/>
              <a:gd name="connsiteX40" fmla="*/ 7119868 w 7160334"/>
              <a:gd name="connsiteY40" fmla="*/ 2879001 h 3295461"/>
              <a:gd name="connsiteX41" fmla="*/ 7137975 w 7160334"/>
              <a:gd name="connsiteY41" fmla="*/ 2779413 h 3295461"/>
              <a:gd name="connsiteX42" fmla="*/ 7147029 w 7160334"/>
              <a:gd name="connsiteY42" fmla="*/ 2444435 h 3295461"/>
              <a:gd name="connsiteX43" fmla="*/ 7159715 w 7160334"/>
              <a:gd name="connsiteY43" fmla="*/ 1294306 h 3295461"/>
              <a:gd name="connsiteX44" fmla="*/ 7125800 w 7160334"/>
              <a:gd name="connsiteY44" fmla="*/ 413022 h 3295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7160334" h="3295461">
                <a:moveTo>
                  <a:pt x="7125800" y="413022"/>
                </a:moveTo>
                <a:cubicBezTo>
                  <a:pt x="7079048" y="241184"/>
                  <a:pt x="7048486" y="283047"/>
                  <a:pt x="7023355" y="254950"/>
                </a:cubicBezTo>
                <a:cubicBezTo>
                  <a:pt x="6998224" y="226853"/>
                  <a:pt x="7014757" y="249212"/>
                  <a:pt x="6975013" y="244443"/>
                </a:cubicBezTo>
                <a:cubicBezTo>
                  <a:pt x="6935269" y="239674"/>
                  <a:pt x="6863283" y="234175"/>
                  <a:pt x="6784890" y="226336"/>
                </a:cubicBezTo>
                <a:cubicBezTo>
                  <a:pt x="6763657" y="224213"/>
                  <a:pt x="6742759" y="219306"/>
                  <a:pt x="6721516" y="217283"/>
                </a:cubicBezTo>
                <a:cubicBezTo>
                  <a:pt x="6679349" y="213267"/>
                  <a:pt x="6636934" y="212245"/>
                  <a:pt x="6594767" y="208229"/>
                </a:cubicBezTo>
                <a:cubicBezTo>
                  <a:pt x="6573524" y="206206"/>
                  <a:pt x="6552567" y="201823"/>
                  <a:pt x="6531393" y="199176"/>
                </a:cubicBezTo>
                <a:cubicBezTo>
                  <a:pt x="6504277" y="195786"/>
                  <a:pt x="6476965" y="193987"/>
                  <a:pt x="6449912" y="190122"/>
                </a:cubicBezTo>
                <a:cubicBezTo>
                  <a:pt x="6413567" y="184930"/>
                  <a:pt x="6377946" y="173682"/>
                  <a:pt x="6341270" y="172015"/>
                </a:cubicBezTo>
                <a:lnTo>
                  <a:pt x="5789009" y="108641"/>
                </a:lnTo>
                <a:lnTo>
                  <a:pt x="5472138" y="63374"/>
                </a:lnTo>
                <a:lnTo>
                  <a:pt x="4195599" y="54320"/>
                </a:lnTo>
                <a:cubicBezTo>
                  <a:pt x="4134630" y="44159"/>
                  <a:pt x="4129291" y="42256"/>
                  <a:pt x="4059797" y="36213"/>
                </a:cubicBezTo>
                <a:cubicBezTo>
                  <a:pt x="4017599" y="32544"/>
                  <a:pt x="3975232" y="30995"/>
                  <a:pt x="3933049" y="27160"/>
                </a:cubicBezTo>
                <a:cubicBezTo>
                  <a:pt x="3909298" y="25001"/>
                  <a:pt x="3799673" y="9241"/>
                  <a:pt x="3779140" y="9053"/>
                </a:cubicBezTo>
                <a:lnTo>
                  <a:pt x="1886965" y="0"/>
                </a:lnTo>
                <a:lnTo>
                  <a:pt x="900138" y="9053"/>
                </a:lnTo>
                <a:cubicBezTo>
                  <a:pt x="659125" y="16185"/>
                  <a:pt x="544999" y="24687"/>
                  <a:pt x="440884" y="42794"/>
                </a:cubicBezTo>
                <a:cubicBezTo>
                  <a:pt x="395617" y="57883"/>
                  <a:pt x="353898" y="56443"/>
                  <a:pt x="305083" y="66895"/>
                </a:cubicBezTo>
                <a:cubicBezTo>
                  <a:pt x="256268" y="77347"/>
                  <a:pt x="189802" y="86370"/>
                  <a:pt x="147992" y="105505"/>
                </a:cubicBezTo>
                <a:cubicBezTo>
                  <a:pt x="106182" y="124640"/>
                  <a:pt x="74852" y="157646"/>
                  <a:pt x="54223" y="181703"/>
                </a:cubicBezTo>
                <a:cubicBezTo>
                  <a:pt x="33594" y="205760"/>
                  <a:pt x="28986" y="236906"/>
                  <a:pt x="24215" y="249849"/>
                </a:cubicBezTo>
                <a:cubicBezTo>
                  <a:pt x="19444" y="262793"/>
                  <a:pt x="-2296" y="240083"/>
                  <a:pt x="198" y="504897"/>
                </a:cubicBezTo>
                <a:cubicBezTo>
                  <a:pt x="2692" y="769711"/>
                  <a:pt x="21345" y="1577970"/>
                  <a:pt x="26479" y="1851432"/>
                </a:cubicBezTo>
                <a:cubicBezTo>
                  <a:pt x="31613" y="2124894"/>
                  <a:pt x="13653" y="2083051"/>
                  <a:pt x="31005" y="2145671"/>
                </a:cubicBezTo>
                <a:cubicBezTo>
                  <a:pt x="48357" y="2208291"/>
                  <a:pt x="104942" y="2207536"/>
                  <a:pt x="130593" y="2227152"/>
                </a:cubicBezTo>
                <a:cubicBezTo>
                  <a:pt x="171334" y="2255821"/>
                  <a:pt x="233200" y="2293545"/>
                  <a:pt x="275449" y="2317687"/>
                </a:cubicBezTo>
                <a:cubicBezTo>
                  <a:pt x="317698" y="2341829"/>
                  <a:pt x="337314" y="2353900"/>
                  <a:pt x="384090" y="2372007"/>
                </a:cubicBezTo>
                <a:cubicBezTo>
                  <a:pt x="430866" y="2390114"/>
                  <a:pt x="495750" y="2406712"/>
                  <a:pt x="556106" y="2426328"/>
                </a:cubicBezTo>
                <a:lnTo>
                  <a:pt x="827710" y="2525916"/>
                </a:lnTo>
                <a:lnTo>
                  <a:pt x="2846633" y="3114392"/>
                </a:lnTo>
                <a:cubicBezTo>
                  <a:pt x="3267619" y="3233596"/>
                  <a:pt x="3219334" y="3213980"/>
                  <a:pt x="3353627" y="3241140"/>
                </a:cubicBezTo>
                <a:cubicBezTo>
                  <a:pt x="3487920" y="3268300"/>
                  <a:pt x="3450197" y="3269810"/>
                  <a:pt x="3652391" y="3277354"/>
                </a:cubicBezTo>
                <a:cubicBezTo>
                  <a:pt x="3854585" y="3284899"/>
                  <a:pt x="4261991" y="3283389"/>
                  <a:pt x="4566791" y="3286407"/>
                </a:cubicBezTo>
                <a:lnTo>
                  <a:pt x="5988185" y="3295461"/>
                </a:lnTo>
                <a:lnTo>
                  <a:pt x="6305057" y="3286407"/>
                </a:lnTo>
                <a:cubicBezTo>
                  <a:pt x="6356410" y="3284432"/>
                  <a:pt x="6407624" y="3279636"/>
                  <a:pt x="6458965" y="3277354"/>
                </a:cubicBezTo>
                <a:lnTo>
                  <a:pt x="6712463" y="3268300"/>
                </a:lnTo>
                <a:cubicBezTo>
                  <a:pt x="6718698" y="3267820"/>
                  <a:pt x="6905603" y="3224542"/>
                  <a:pt x="6970486" y="3177766"/>
                </a:cubicBezTo>
                <a:cubicBezTo>
                  <a:pt x="7035369" y="3130990"/>
                  <a:pt x="7062530" y="3049508"/>
                  <a:pt x="7101762" y="2987643"/>
                </a:cubicBezTo>
                <a:cubicBezTo>
                  <a:pt x="7113382" y="2929542"/>
                  <a:pt x="7110883" y="2946389"/>
                  <a:pt x="7119868" y="2879001"/>
                </a:cubicBezTo>
                <a:cubicBezTo>
                  <a:pt x="7131242" y="2793695"/>
                  <a:pt x="7120783" y="2830993"/>
                  <a:pt x="7137975" y="2779413"/>
                </a:cubicBezTo>
                <a:cubicBezTo>
                  <a:pt x="7140993" y="2667754"/>
                  <a:pt x="7141957" y="2556020"/>
                  <a:pt x="7147029" y="2444435"/>
                </a:cubicBezTo>
                <a:cubicBezTo>
                  <a:pt x="7150652" y="2196917"/>
                  <a:pt x="7163253" y="1632875"/>
                  <a:pt x="7159715" y="1294306"/>
                </a:cubicBezTo>
                <a:cubicBezTo>
                  <a:pt x="7156177" y="955737"/>
                  <a:pt x="7172552" y="584860"/>
                  <a:pt x="7125800" y="413022"/>
                </a:cubicBezTo>
                <a:close/>
              </a:path>
            </a:pathLst>
          </a:cu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TextBox 57"/>
          <p:cNvSpPr txBox="1"/>
          <p:nvPr/>
        </p:nvSpPr>
        <p:spPr>
          <a:xfrm>
            <a:off x="4724400" y="2831068"/>
            <a:ext cx="1069395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Partner A</a:t>
            </a:r>
            <a:endParaRPr lang="en-US" dirty="0"/>
          </a:p>
        </p:txBody>
      </p:sp>
      <p:cxnSp>
        <p:nvCxnSpPr>
          <p:cNvPr id="64" name="Straight Connector 63"/>
          <p:cNvCxnSpPr/>
          <p:nvPr/>
        </p:nvCxnSpPr>
        <p:spPr>
          <a:xfrm>
            <a:off x="2239290" y="1826827"/>
            <a:ext cx="838200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3124200" y="1564575"/>
            <a:ext cx="2057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Communications boundary for scenario (UE4 perception)</a:t>
            </a:r>
            <a:endParaRPr lang="en-US" sz="1200" dirty="0"/>
          </a:p>
        </p:txBody>
      </p:sp>
      <p:cxnSp>
        <p:nvCxnSpPr>
          <p:cNvPr id="59" name="Straight Connector 58"/>
          <p:cNvCxnSpPr/>
          <p:nvPr/>
        </p:nvCxnSpPr>
        <p:spPr>
          <a:xfrm flipH="1" flipV="1">
            <a:off x="3657600" y="3276600"/>
            <a:ext cx="2987099" cy="2819399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>
            <a:off x="6005007" y="1688159"/>
            <a:ext cx="8382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/>
          <p:cNvSpPr txBox="1"/>
          <p:nvPr/>
        </p:nvSpPr>
        <p:spPr>
          <a:xfrm>
            <a:off x="6893682" y="1524000"/>
            <a:ext cx="11767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Interconnection</a:t>
            </a:r>
            <a:endParaRPr lang="en-US" sz="1200" dirty="0"/>
          </a:p>
        </p:txBody>
      </p:sp>
      <p:cxnSp>
        <p:nvCxnSpPr>
          <p:cNvPr id="69" name="Straight Connector 68"/>
          <p:cNvCxnSpPr/>
          <p:nvPr/>
        </p:nvCxnSpPr>
        <p:spPr>
          <a:xfrm>
            <a:off x="5943600" y="1957450"/>
            <a:ext cx="838200" cy="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Box 69"/>
          <p:cNvSpPr txBox="1"/>
          <p:nvPr/>
        </p:nvSpPr>
        <p:spPr>
          <a:xfrm>
            <a:off x="6808525" y="1799777"/>
            <a:ext cx="23958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MCPTT call related communication</a:t>
            </a:r>
            <a:endParaRPr lang="en-US" sz="1200" dirty="0"/>
          </a:p>
        </p:txBody>
      </p:sp>
      <p:sp>
        <p:nvSpPr>
          <p:cNvPr id="71" name="TextBox 70"/>
          <p:cNvSpPr txBox="1"/>
          <p:nvPr/>
        </p:nvSpPr>
        <p:spPr>
          <a:xfrm>
            <a:off x="152401" y="5943600"/>
            <a:ext cx="7543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Scenario 7 represents the combination of scenarios 2 and 4, using the interconnection of scenario 6</a:t>
            </a:r>
          </a:p>
          <a:p>
            <a:r>
              <a:rPr lang="en-GB" dirty="0" smtClean="0"/>
              <a:t>No new connections</a:t>
            </a:r>
            <a:endParaRPr lang="en-GB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Straight Connector 22"/>
          <p:cNvCxnSpPr/>
          <p:nvPr/>
        </p:nvCxnSpPr>
        <p:spPr>
          <a:xfrm flipH="1" flipV="1">
            <a:off x="6248400" y="5257800"/>
            <a:ext cx="158520" cy="91505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>
            <a:off x="6934200" y="4724400"/>
            <a:ext cx="1551859" cy="100989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>
            <a:stCxn id="54" idx="2"/>
          </p:cNvCxnSpPr>
          <p:nvPr/>
        </p:nvCxnSpPr>
        <p:spPr>
          <a:xfrm>
            <a:off x="6382213" y="3230723"/>
            <a:ext cx="18587" cy="42687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flipV="1">
            <a:off x="7086600" y="3239074"/>
            <a:ext cx="1405260" cy="72332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 flipV="1">
            <a:off x="7315200" y="4038601"/>
            <a:ext cx="1136925" cy="30479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>
            <a:off x="7239000" y="4495800"/>
            <a:ext cx="1261353" cy="33689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Autofit/>
          </a:bodyPr>
          <a:lstStyle/>
          <a:p>
            <a:r>
              <a:rPr lang="en-US" sz="2400" dirty="0" smtClean="0"/>
              <a:t>Scenario 8: UE4 in same home PLMN using Partner MCPTT Service with connection to Primary MCPTT server</a:t>
            </a:r>
            <a:endParaRPr lang="en-US" sz="2400" dirty="0"/>
          </a:p>
        </p:txBody>
      </p:sp>
      <p:sp>
        <p:nvSpPr>
          <p:cNvPr id="5" name="Oval 4"/>
          <p:cNvSpPr/>
          <p:nvPr/>
        </p:nvSpPr>
        <p:spPr>
          <a:xfrm>
            <a:off x="1524000" y="3276600"/>
            <a:ext cx="5943600" cy="2286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594555" y="2361880"/>
            <a:ext cx="9144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626542" y="2419395"/>
            <a:ext cx="8504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MCPTT</a:t>
            </a:r>
          </a:p>
          <a:p>
            <a:r>
              <a:rPr lang="en-US" dirty="0" smtClean="0"/>
              <a:t>service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6184744" y="6172200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6144228" y="6208509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UE4</a:t>
            </a:r>
            <a:endParaRPr lang="en-US" dirty="0"/>
          </a:p>
        </p:txBody>
      </p:sp>
      <p:cxnSp>
        <p:nvCxnSpPr>
          <p:cNvPr id="19" name="Straight Connector 18"/>
          <p:cNvCxnSpPr>
            <a:stCxn id="7" idx="2"/>
          </p:cNvCxnSpPr>
          <p:nvPr/>
        </p:nvCxnSpPr>
        <p:spPr>
          <a:xfrm>
            <a:off x="3051755" y="3123880"/>
            <a:ext cx="148645" cy="30512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3581400" y="2438400"/>
            <a:ext cx="916789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Primary</a:t>
            </a:r>
            <a:endParaRPr lang="en-US" dirty="0"/>
          </a:p>
        </p:txBody>
      </p:sp>
      <p:sp>
        <p:nvSpPr>
          <p:cNvPr id="45" name="TextBox 44"/>
          <p:cNvSpPr txBox="1"/>
          <p:nvPr/>
        </p:nvSpPr>
        <p:spPr>
          <a:xfrm>
            <a:off x="3657600" y="4114800"/>
            <a:ext cx="13660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PLMN Home</a:t>
            </a:r>
          </a:p>
          <a:p>
            <a:pPr algn="ctr"/>
            <a:r>
              <a:rPr lang="en-US" dirty="0" smtClean="0"/>
              <a:t>(all UEs)</a:t>
            </a:r>
            <a:endParaRPr lang="en-US" dirty="0"/>
          </a:p>
        </p:txBody>
      </p:sp>
      <p:sp>
        <p:nvSpPr>
          <p:cNvPr id="51" name="Rectangle 50"/>
          <p:cNvSpPr/>
          <p:nvPr/>
        </p:nvSpPr>
        <p:spPr>
          <a:xfrm>
            <a:off x="8472381" y="2971480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TextBox 52"/>
          <p:cNvSpPr txBox="1"/>
          <p:nvPr/>
        </p:nvSpPr>
        <p:spPr>
          <a:xfrm>
            <a:off x="8396181" y="2994498"/>
            <a:ext cx="6056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UEw</a:t>
            </a:r>
            <a:endParaRPr lang="en-US" dirty="0"/>
          </a:p>
        </p:txBody>
      </p:sp>
      <p:sp>
        <p:nvSpPr>
          <p:cNvPr id="54" name="Rectangle 53"/>
          <p:cNvSpPr/>
          <p:nvPr/>
        </p:nvSpPr>
        <p:spPr>
          <a:xfrm>
            <a:off x="5925013" y="2468723"/>
            <a:ext cx="914400" cy="762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TextBox 54"/>
          <p:cNvSpPr txBox="1"/>
          <p:nvPr/>
        </p:nvSpPr>
        <p:spPr>
          <a:xfrm>
            <a:off x="5957000" y="2526238"/>
            <a:ext cx="8504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MCPTT</a:t>
            </a:r>
          </a:p>
          <a:p>
            <a:r>
              <a:rPr lang="en-US" dirty="0" smtClean="0"/>
              <a:t>service</a:t>
            </a:r>
            <a:endParaRPr lang="en-US" dirty="0"/>
          </a:p>
        </p:txBody>
      </p:sp>
      <p:sp>
        <p:nvSpPr>
          <p:cNvPr id="56" name="Rectangle 55"/>
          <p:cNvSpPr/>
          <p:nvPr/>
        </p:nvSpPr>
        <p:spPr>
          <a:xfrm>
            <a:off x="8472381" y="3809681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TextBox 56"/>
          <p:cNvSpPr txBox="1"/>
          <p:nvPr/>
        </p:nvSpPr>
        <p:spPr>
          <a:xfrm>
            <a:off x="8396181" y="3832699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UEx</a:t>
            </a:r>
            <a:endParaRPr lang="en-US" dirty="0"/>
          </a:p>
        </p:txBody>
      </p:sp>
      <p:sp>
        <p:nvSpPr>
          <p:cNvPr id="58" name="Rectangle 57"/>
          <p:cNvSpPr/>
          <p:nvPr/>
        </p:nvSpPr>
        <p:spPr>
          <a:xfrm>
            <a:off x="8472381" y="4647882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TextBox 58"/>
          <p:cNvSpPr txBox="1"/>
          <p:nvPr/>
        </p:nvSpPr>
        <p:spPr>
          <a:xfrm>
            <a:off x="8396181" y="4670900"/>
            <a:ext cx="5431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UEy</a:t>
            </a:r>
            <a:endParaRPr lang="en-US" dirty="0"/>
          </a:p>
        </p:txBody>
      </p:sp>
      <p:sp>
        <p:nvSpPr>
          <p:cNvPr id="60" name="Rectangle 59"/>
          <p:cNvSpPr/>
          <p:nvPr/>
        </p:nvSpPr>
        <p:spPr>
          <a:xfrm>
            <a:off x="8472381" y="5486083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TextBox 60"/>
          <p:cNvSpPr txBox="1"/>
          <p:nvPr/>
        </p:nvSpPr>
        <p:spPr>
          <a:xfrm>
            <a:off x="8396181" y="5509101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UEz</a:t>
            </a:r>
            <a:endParaRPr lang="en-US" dirty="0"/>
          </a:p>
        </p:txBody>
      </p:sp>
      <p:cxnSp>
        <p:nvCxnSpPr>
          <p:cNvPr id="68" name="Straight Connector 67"/>
          <p:cNvCxnSpPr>
            <a:stCxn id="53" idx="1"/>
            <a:endCxn id="54" idx="3"/>
          </p:cNvCxnSpPr>
          <p:nvPr/>
        </p:nvCxnSpPr>
        <p:spPr>
          <a:xfrm flipH="1" flipV="1">
            <a:off x="6839413" y="2849723"/>
            <a:ext cx="1556768" cy="329441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>
            <a:stCxn id="57" idx="1"/>
            <a:endCxn id="54" idx="3"/>
          </p:cNvCxnSpPr>
          <p:nvPr/>
        </p:nvCxnSpPr>
        <p:spPr>
          <a:xfrm flipH="1" flipV="1">
            <a:off x="6839413" y="2849723"/>
            <a:ext cx="1556768" cy="1167642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>
            <a:endCxn id="55" idx="3"/>
          </p:cNvCxnSpPr>
          <p:nvPr/>
        </p:nvCxnSpPr>
        <p:spPr>
          <a:xfrm flipH="1" flipV="1">
            <a:off x="6807426" y="2849404"/>
            <a:ext cx="1664955" cy="273979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>
            <a:endCxn id="54" idx="3"/>
          </p:cNvCxnSpPr>
          <p:nvPr/>
        </p:nvCxnSpPr>
        <p:spPr>
          <a:xfrm flipH="1" flipV="1">
            <a:off x="6839413" y="2849723"/>
            <a:ext cx="1612712" cy="1901269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4953000" y="2713501"/>
            <a:ext cx="883447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Partner</a:t>
            </a:r>
            <a:endParaRPr lang="en-US" dirty="0"/>
          </a:p>
        </p:txBody>
      </p:sp>
      <p:cxnSp>
        <p:nvCxnSpPr>
          <p:cNvPr id="40" name="Straight Connector 39"/>
          <p:cNvCxnSpPr>
            <a:stCxn id="13" idx="1"/>
            <a:endCxn id="55" idx="1"/>
          </p:cNvCxnSpPr>
          <p:nvPr/>
        </p:nvCxnSpPr>
        <p:spPr>
          <a:xfrm flipH="1" flipV="1">
            <a:off x="5957000" y="2849404"/>
            <a:ext cx="227744" cy="3524805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Freeform 62"/>
          <p:cNvSpPr/>
          <p:nvPr/>
        </p:nvSpPr>
        <p:spPr>
          <a:xfrm>
            <a:off x="117635" y="2270762"/>
            <a:ext cx="8988266" cy="4434838"/>
          </a:xfrm>
          <a:custGeom>
            <a:avLst/>
            <a:gdLst>
              <a:gd name="connsiteX0" fmla="*/ 495300 w 4885437"/>
              <a:gd name="connsiteY0" fmla="*/ 3898900 h 3975100"/>
              <a:gd name="connsiteX1" fmla="*/ 495300 w 4885437"/>
              <a:gd name="connsiteY1" fmla="*/ 3898900 h 3975100"/>
              <a:gd name="connsiteX2" fmla="*/ 342900 w 4885437"/>
              <a:gd name="connsiteY2" fmla="*/ 3873500 h 3975100"/>
              <a:gd name="connsiteX3" fmla="*/ 304800 w 4885437"/>
              <a:gd name="connsiteY3" fmla="*/ 3848100 h 3975100"/>
              <a:gd name="connsiteX4" fmla="*/ 228600 w 4885437"/>
              <a:gd name="connsiteY4" fmla="*/ 3810000 h 3975100"/>
              <a:gd name="connsiteX5" fmla="*/ 190500 w 4885437"/>
              <a:gd name="connsiteY5" fmla="*/ 3771900 h 3975100"/>
              <a:gd name="connsiteX6" fmla="*/ 114300 w 4885437"/>
              <a:gd name="connsiteY6" fmla="*/ 3721100 h 3975100"/>
              <a:gd name="connsiteX7" fmla="*/ 88900 w 4885437"/>
              <a:gd name="connsiteY7" fmla="*/ 3683000 h 3975100"/>
              <a:gd name="connsiteX8" fmla="*/ 50800 w 4885437"/>
              <a:gd name="connsiteY8" fmla="*/ 3657600 h 3975100"/>
              <a:gd name="connsiteX9" fmla="*/ 25400 w 4885437"/>
              <a:gd name="connsiteY9" fmla="*/ 3581400 h 3975100"/>
              <a:gd name="connsiteX10" fmla="*/ 0 w 4885437"/>
              <a:gd name="connsiteY10" fmla="*/ 3492500 h 3975100"/>
              <a:gd name="connsiteX11" fmla="*/ 12700 w 4885437"/>
              <a:gd name="connsiteY11" fmla="*/ 3314700 h 3975100"/>
              <a:gd name="connsiteX12" fmla="*/ 25400 w 4885437"/>
              <a:gd name="connsiteY12" fmla="*/ 3276600 h 3975100"/>
              <a:gd name="connsiteX13" fmla="*/ 38100 w 4885437"/>
              <a:gd name="connsiteY13" fmla="*/ 3175000 h 3975100"/>
              <a:gd name="connsiteX14" fmla="*/ 50800 w 4885437"/>
              <a:gd name="connsiteY14" fmla="*/ 2286000 h 3975100"/>
              <a:gd name="connsiteX15" fmla="*/ 88900 w 4885437"/>
              <a:gd name="connsiteY15" fmla="*/ 2171700 h 3975100"/>
              <a:gd name="connsiteX16" fmla="*/ 114300 w 4885437"/>
              <a:gd name="connsiteY16" fmla="*/ 2070100 h 3975100"/>
              <a:gd name="connsiteX17" fmla="*/ 127000 w 4885437"/>
              <a:gd name="connsiteY17" fmla="*/ 2032000 h 3975100"/>
              <a:gd name="connsiteX18" fmla="*/ 139700 w 4885437"/>
              <a:gd name="connsiteY18" fmla="*/ 1968500 h 3975100"/>
              <a:gd name="connsiteX19" fmla="*/ 152400 w 4885437"/>
              <a:gd name="connsiteY19" fmla="*/ 1930400 h 3975100"/>
              <a:gd name="connsiteX20" fmla="*/ 165100 w 4885437"/>
              <a:gd name="connsiteY20" fmla="*/ 1866900 h 3975100"/>
              <a:gd name="connsiteX21" fmla="*/ 190500 w 4885437"/>
              <a:gd name="connsiteY21" fmla="*/ 1778000 h 3975100"/>
              <a:gd name="connsiteX22" fmla="*/ 177800 w 4885437"/>
              <a:gd name="connsiteY22" fmla="*/ 1485900 h 3975100"/>
              <a:gd name="connsiteX23" fmla="*/ 152400 w 4885437"/>
              <a:gd name="connsiteY23" fmla="*/ 1371600 h 3975100"/>
              <a:gd name="connsiteX24" fmla="*/ 139700 w 4885437"/>
              <a:gd name="connsiteY24" fmla="*/ 1320800 h 3975100"/>
              <a:gd name="connsiteX25" fmla="*/ 152400 w 4885437"/>
              <a:gd name="connsiteY25" fmla="*/ 1066800 h 3975100"/>
              <a:gd name="connsiteX26" fmla="*/ 165100 w 4885437"/>
              <a:gd name="connsiteY26" fmla="*/ 1028700 h 3975100"/>
              <a:gd name="connsiteX27" fmla="*/ 190500 w 4885437"/>
              <a:gd name="connsiteY27" fmla="*/ 939800 h 3975100"/>
              <a:gd name="connsiteX28" fmla="*/ 215900 w 4885437"/>
              <a:gd name="connsiteY28" fmla="*/ 901700 h 3975100"/>
              <a:gd name="connsiteX29" fmla="*/ 241300 w 4885437"/>
              <a:gd name="connsiteY29" fmla="*/ 812800 h 3975100"/>
              <a:gd name="connsiteX30" fmla="*/ 266700 w 4885437"/>
              <a:gd name="connsiteY30" fmla="*/ 711200 h 3975100"/>
              <a:gd name="connsiteX31" fmla="*/ 228600 w 4885437"/>
              <a:gd name="connsiteY31" fmla="*/ 546100 h 3975100"/>
              <a:gd name="connsiteX32" fmla="*/ 190500 w 4885437"/>
              <a:gd name="connsiteY32" fmla="*/ 508000 h 3975100"/>
              <a:gd name="connsiteX33" fmla="*/ 203200 w 4885437"/>
              <a:gd name="connsiteY33" fmla="*/ 457200 h 3975100"/>
              <a:gd name="connsiteX34" fmla="*/ 241300 w 4885437"/>
              <a:gd name="connsiteY34" fmla="*/ 444500 h 3975100"/>
              <a:gd name="connsiteX35" fmla="*/ 419100 w 4885437"/>
              <a:gd name="connsiteY35" fmla="*/ 406400 h 3975100"/>
              <a:gd name="connsiteX36" fmla="*/ 508000 w 4885437"/>
              <a:gd name="connsiteY36" fmla="*/ 368300 h 3975100"/>
              <a:gd name="connsiteX37" fmla="*/ 546100 w 4885437"/>
              <a:gd name="connsiteY37" fmla="*/ 355600 h 3975100"/>
              <a:gd name="connsiteX38" fmla="*/ 596900 w 4885437"/>
              <a:gd name="connsiteY38" fmla="*/ 342900 h 3975100"/>
              <a:gd name="connsiteX39" fmla="*/ 635000 w 4885437"/>
              <a:gd name="connsiteY39" fmla="*/ 330200 h 3975100"/>
              <a:gd name="connsiteX40" fmla="*/ 876300 w 4885437"/>
              <a:gd name="connsiteY40" fmla="*/ 304800 h 3975100"/>
              <a:gd name="connsiteX41" fmla="*/ 977900 w 4885437"/>
              <a:gd name="connsiteY41" fmla="*/ 292100 h 3975100"/>
              <a:gd name="connsiteX42" fmla="*/ 1041400 w 4885437"/>
              <a:gd name="connsiteY42" fmla="*/ 279400 h 3975100"/>
              <a:gd name="connsiteX43" fmla="*/ 1181100 w 4885437"/>
              <a:gd name="connsiteY43" fmla="*/ 266700 h 3975100"/>
              <a:gd name="connsiteX44" fmla="*/ 1295400 w 4885437"/>
              <a:gd name="connsiteY44" fmla="*/ 254000 h 3975100"/>
              <a:gd name="connsiteX45" fmla="*/ 1346200 w 4885437"/>
              <a:gd name="connsiteY45" fmla="*/ 241300 h 3975100"/>
              <a:gd name="connsiteX46" fmla="*/ 1587500 w 4885437"/>
              <a:gd name="connsiteY46" fmla="*/ 215900 h 3975100"/>
              <a:gd name="connsiteX47" fmla="*/ 1638300 w 4885437"/>
              <a:gd name="connsiteY47" fmla="*/ 203200 h 3975100"/>
              <a:gd name="connsiteX48" fmla="*/ 1816100 w 4885437"/>
              <a:gd name="connsiteY48" fmla="*/ 177800 h 3975100"/>
              <a:gd name="connsiteX49" fmla="*/ 1905000 w 4885437"/>
              <a:gd name="connsiteY49" fmla="*/ 152400 h 3975100"/>
              <a:gd name="connsiteX50" fmla="*/ 2006600 w 4885437"/>
              <a:gd name="connsiteY50" fmla="*/ 114300 h 3975100"/>
              <a:gd name="connsiteX51" fmla="*/ 2057400 w 4885437"/>
              <a:gd name="connsiteY51" fmla="*/ 101600 h 3975100"/>
              <a:gd name="connsiteX52" fmla="*/ 2095500 w 4885437"/>
              <a:gd name="connsiteY52" fmla="*/ 88900 h 3975100"/>
              <a:gd name="connsiteX53" fmla="*/ 2146300 w 4885437"/>
              <a:gd name="connsiteY53" fmla="*/ 76200 h 3975100"/>
              <a:gd name="connsiteX54" fmla="*/ 2209800 w 4885437"/>
              <a:gd name="connsiteY54" fmla="*/ 63500 h 3975100"/>
              <a:gd name="connsiteX55" fmla="*/ 2273300 w 4885437"/>
              <a:gd name="connsiteY55" fmla="*/ 38100 h 3975100"/>
              <a:gd name="connsiteX56" fmla="*/ 2324100 w 4885437"/>
              <a:gd name="connsiteY56" fmla="*/ 25400 h 3975100"/>
              <a:gd name="connsiteX57" fmla="*/ 2362200 w 4885437"/>
              <a:gd name="connsiteY57" fmla="*/ 12700 h 3975100"/>
              <a:gd name="connsiteX58" fmla="*/ 2451100 w 4885437"/>
              <a:gd name="connsiteY58" fmla="*/ 0 h 3975100"/>
              <a:gd name="connsiteX59" fmla="*/ 3009900 w 4885437"/>
              <a:gd name="connsiteY59" fmla="*/ 12700 h 3975100"/>
              <a:gd name="connsiteX60" fmla="*/ 3098800 w 4885437"/>
              <a:gd name="connsiteY60" fmla="*/ 25400 h 3975100"/>
              <a:gd name="connsiteX61" fmla="*/ 3225800 w 4885437"/>
              <a:gd name="connsiteY61" fmla="*/ 38100 h 3975100"/>
              <a:gd name="connsiteX62" fmla="*/ 3441700 w 4885437"/>
              <a:gd name="connsiteY62" fmla="*/ 76200 h 3975100"/>
              <a:gd name="connsiteX63" fmla="*/ 4025900 w 4885437"/>
              <a:gd name="connsiteY63" fmla="*/ 101600 h 3975100"/>
              <a:gd name="connsiteX64" fmla="*/ 4292600 w 4885437"/>
              <a:gd name="connsiteY64" fmla="*/ 127000 h 3975100"/>
              <a:gd name="connsiteX65" fmla="*/ 4470400 w 4885437"/>
              <a:gd name="connsiteY65" fmla="*/ 152400 h 3975100"/>
              <a:gd name="connsiteX66" fmla="*/ 4597400 w 4885437"/>
              <a:gd name="connsiteY66" fmla="*/ 190500 h 3975100"/>
              <a:gd name="connsiteX67" fmla="*/ 4673600 w 4885437"/>
              <a:gd name="connsiteY67" fmla="*/ 215900 h 3975100"/>
              <a:gd name="connsiteX68" fmla="*/ 4711700 w 4885437"/>
              <a:gd name="connsiteY68" fmla="*/ 228600 h 3975100"/>
              <a:gd name="connsiteX69" fmla="*/ 4762500 w 4885437"/>
              <a:gd name="connsiteY69" fmla="*/ 254000 h 3975100"/>
              <a:gd name="connsiteX70" fmla="*/ 4775200 w 4885437"/>
              <a:gd name="connsiteY70" fmla="*/ 292100 h 3975100"/>
              <a:gd name="connsiteX71" fmla="*/ 4813300 w 4885437"/>
              <a:gd name="connsiteY71" fmla="*/ 304800 h 3975100"/>
              <a:gd name="connsiteX72" fmla="*/ 4851400 w 4885437"/>
              <a:gd name="connsiteY72" fmla="*/ 330200 h 3975100"/>
              <a:gd name="connsiteX73" fmla="*/ 4864100 w 4885437"/>
              <a:gd name="connsiteY73" fmla="*/ 368300 h 3975100"/>
              <a:gd name="connsiteX74" fmla="*/ 4864100 w 4885437"/>
              <a:gd name="connsiteY74" fmla="*/ 723900 h 3975100"/>
              <a:gd name="connsiteX75" fmla="*/ 4826000 w 4885437"/>
              <a:gd name="connsiteY75" fmla="*/ 838200 h 3975100"/>
              <a:gd name="connsiteX76" fmla="*/ 4800600 w 4885437"/>
              <a:gd name="connsiteY76" fmla="*/ 939800 h 3975100"/>
              <a:gd name="connsiteX77" fmla="*/ 4762500 w 4885437"/>
              <a:gd name="connsiteY77" fmla="*/ 1270000 h 3975100"/>
              <a:gd name="connsiteX78" fmla="*/ 4737100 w 4885437"/>
              <a:gd name="connsiteY78" fmla="*/ 1447800 h 3975100"/>
              <a:gd name="connsiteX79" fmla="*/ 4724400 w 4885437"/>
              <a:gd name="connsiteY79" fmla="*/ 1574800 h 3975100"/>
              <a:gd name="connsiteX80" fmla="*/ 4699000 w 4885437"/>
              <a:gd name="connsiteY80" fmla="*/ 1727200 h 3975100"/>
              <a:gd name="connsiteX81" fmla="*/ 4686300 w 4885437"/>
              <a:gd name="connsiteY81" fmla="*/ 1854200 h 3975100"/>
              <a:gd name="connsiteX82" fmla="*/ 4660900 w 4885437"/>
              <a:gd name="connsiteY82" fmla="*/ 1930400 h 3975100"/>
              <a:gd name="connsiteX83" fmla="*/ 4635500 w 4885437"/>
              <a:gd name="connsiteY83" fmla="*/ 2006600 h 3975100"/>
              <a:gd name="connsiteX84" fmla="*/ 4622800 w 4885437"/>
              <a:gd name="connsiteY84" fmla="*/ 2044700 h 3975100"/>
              <a:gd name="connsiteX85" fmla="*/ 4597400 w 4885437"/>
              <a:gd name="connsiteY85" fmla="*/ 2146300 h 3975100"/>
              <a:gd name="connsiteX86" fmla="*/ 4584700 w 4885437"/>
              <a:gd name="connsiteY86" fmla="*/ 2222500 h 3975100"/>
              <a:gd name="connsiteX87" fmla="*/ 4559300 w 4885437"/>
              <a:gd name="connsiteY87" fmla="*/ 2273300 h 3975100"/>
              <a:gd name="connsiteX88" fmla="*/ 4546600 w 4885437"/>
              <a:gd name="connsiteY88" fmla="*/ 2362200 h 3975100"/>
              <a:gd name="connsiteX89" fmla="*/ 4521200 w 4885437"/>
              <a:gd name="connsiteY89" fmla="*/ 2438400 h 3975100"/>
              <a:gd name="connsiteX90" fmla="*/ 4495800 w 4885437"/>
              <a:gd name="connsiteY90" fmla="*/ 2997200 h 3975100"/>
              <a:gd name="connsiteX91" fmla="*/ 4483100 w 4885437"/>
              <a:gd name="connsiteY91" fmla="*/ 3048000 h 3975100"/>
              <a:gd name="connsiteX92" fmla="*/ 4445000 w 4885437"/>
              <a:gd name="connsiteY92" fmla="*/ 3098800 h 3975100"/>
              <a:gd name="connsiteX93" fmla="*/ 4419600 w 4885437"/>
              <a:gd name="connsiteY93" fmla="*/ 3136900 h 3975100"/>
              <a:gd name="connsiteX94" fmla="*/ 4330700 w 4885437"/>
              <a:gd name="connsiteY94" fmla="*/ 3225800 h 3975100"/>
              <a:gd name="connsiteX95" fmla="*/ 4292600 w 4885437"/>
              <a:gd name="connsiteY95" fmla="*/ 3263900 h 3975100"/>
              <a:gd name="connsiteX96" fmla="*/ 4254500 w 4885437"/>
              <a:gd name="connsiteY96" fmla="*/ 3302000 h 3975100"/>
              <a:gd name="connsiteX97" fmla="*/ 4216400 w 4885437"/>
              <a:gd name="connsiteY97" fmla="*/ 3340100 h 3975100"/>
              <a:gd name="connsiteX98" fmla="*/ 4140200 w 4885437"/>
              <a:gd name="connsiteY98" fmla="*/ 3378200 h 3975100"/>
              <a:gd name="connsiteX99" fmla="*/ 4089400 w 4885437"/>
              <a:gd name="connsiteY99" fmla="*/ 3403600 h 3975100"/>
              <a:gd name="connsiteX100" fmla="*/ 4013200 w 4885437"/>
              <a:gd name="connsiteY100" fmla="*/ 3454400 h 3975100"/>
              <a:gd name="connsiteX101" fmla="*/ 3975100 w 4885437"/>
              <a:gd name="connsiteY101" fmla="*/ 3492500 h 3975100"/>
              <a:gd name="connsiteX102" fmla="*/ 3911600 w 4885437"/>
              <a:gd name="connsiteY102" fmla="*/ 3517900 h 3975100"/>
              <a:gd name="connsiteX103" fmla="*/ 3822700 w 4885437"/>
              <a:gd name="connsiteY103" fmla="*/ 3543300 h 3975100"/>
              <a:gd name="connsiteX104" fmla="*/ 3746500 w 4885437"/>
              <a:gd name="connsiteY104" fmla="*/ 3568700 h 3975100"/>
              <a:gd name="connsiteX105" fmla="*/ 3695700 w 4885437"/>
              <a:gd name="connsiteY105" fmla="*/ 3581400 h 3975100"/>
              <a:gd name="connsiteX106" fmla="*/ 3657600 w 4885437"/>
              <a:gd name="connsiteY106" fmla="*/ 3594100 h 3975100"/>
              <a:gd name="connsiteX107" fmla="*/ 3479800 w 4885437"/>
              <a:gd name="connsiteY107" fmla="*/ 3632200 h 3975100"/>
              <a:gd name="connsiteX108" fmla="*/ 3441700 w 4885437"/>
              <a:gd name="connsiteY108" fmla="*/ 3644900 h 3975100"/>
              <a:gd name="connsiteX109" fmla="*/ 3314700 w 4885437"/>
              <a:gd name="connsiteY109" fmla="*/ 3670300 h 3975100"/>
              <a:gd name="connsiteX110" fmla="*/ 2578100 w 4885437"/>
              <a:gd name="connsiteY110" fmla="*/ 3695700 h 3975100"/>
              <a:gd name="connsiteX111" fmla="*/ 1625600 w 4885437"/>
              <a:gd name="connsiteY111" fmla="*/ 3733800 h 3975100"/>
              <a:gd name="connsiteX112" fmla="*/ 1536700 w 4885437"/>
              <a:gd name="connsiteY112" fmla="*/ 3746500 h 3975100"/>
              <a:gd name="connsiteX113" fmla="*/ 1384300 w 4885437"/>
              <a:gd name="connsiteY113" fmla="*/ 3771900 h 3975100"/>
              <a:gd name="connsiteX114" fmla="*/ 1282700 w 4885437"/>
              <a:gd name="connsiteY114" fmla="*/ 3797300 h 3975100"/>
              <a:gd name="connsiteX115" fmla="*/ 1231900 w 4885437"/>
              <a:gd name="connsiteY115" fmla="*/ 3810000 h 3975100"/>
              <a:gd name="connsiteX116" fmla="*/ 1193800 w 4885437"/>
              <a:gd name="connsiteY116" fmla="*/ 3835400 h 3975100"/>
              <a:gd name="connsiteX117" fmla="*/ 1117600 w 4885437"/>
              <a:gd name="connsiteY117" fmla="*/ 3860800 h 3975100"/>
              <a:gd name="connsiteX118" fmla="*/ 1041400 w 4885437"/>
              <a:gd name="connsiteY118" fmla="*/ 3911600 h 3975100"/>
              <a:gd name="connsiteX119" fmla="*/ 1003300 w 4885437"/>
              <a:gd name="connsiteY119" fmla="*/ 3937000 h 3975100"/>
              <a:gd name="connsiteX120" fmla="*/ 952500 w 4885437"/>
              <a:gd name="connsiteY120" fmla="*/ 3949700 h 3975100"/>
              <a:gd name="connsiteX121" fmla="*/ 876300 w 4885437"/>
              <a:gd name="connsiteY121" fmla="*/ 3975100 h 3975100"/>
              <a:gd name="connsiteX122" fmla="*/ 698500 w 4885437"/>
              <a:gd name="connsiteY122" fmla="*/ 3949700 h 3975100"/>
              <a:gd name="connsiteX123" fmla="*/ 660400 w 4885437"/>
              <a:gd name="connsiteY123" fmla="*/ 3924300 h 3975100"/>
              <a:gd name="connsiteX124" fmla="*/ 584200 w 4885437"/>
              <a:gd name="connsiteY124" fmla="*/ 3898900 h 3975100"/>
              <a:gd name="connsiteX125" fmla="*/ 546100 w 4885437"/>
              <a:gd name="connsiteY125" fmla="*/ 3886200 h 3975100"/>
              <a:gd name="connsiteX126" fmla="*/ 508000 w 4885437"/>
              <a:gd name="connsiteY126" fmla="*/ 3873500 h 3975100"/>
              <a:gd name="connsiteX127" fmla="*/ 495300 w 4885437"/>
              <a:gd name="connsiteY127" fmla="*/ 3898900 h 3975100"/>
              <a:gd name="connsiteX0" fmla="*/ 495300 w 4865225"/>
              <a:gd name="connsiteY0" fmla="*/ 3898900 h 3975100"/>
              <a:gd name="connsiteX1" fmla="*/ 495300 w 4865225"/>
              <a:gd name="connsiteY1" fmla="*/ 3898900 h 3975100"/>
              <a:gd name="connsiteX2" fmla="*/ 342900 w 4865225"/>
              <a:gd name="connsiteY2" fmla="*/ 3873500 h 3975100"/>
              <a:gd name="connsiteX3" fmla="*/ 304800 w 4865225"/>
              <a:gd name="connsiteY3" fmla="*/ 3848100 h 3975100"/>
              <a:gd name="connsiteX4" fmla="*/ 228600 w 4865225"/>
              <a:gd name="connsiteY4" fmla="*/ 3810000 h 3975100"/>
              <a:gd name="connsiteX5" fmla="*/ 190500 w 4865225"/>
              <a:gd name="connsiteY5" fmla="*/ 3771900 h 3975100"/>
              <a:gd name="connsiteX6" fmla="*/ 114300 w 4865225"/>
              <a:gd name="connsiteY6" fmla="*/ 3721100 h 3975100"/>
              <a:gd name="connsiteX7" fmla="*/ 88900 w 4865225"/>
              <a:gd name="connsiteY7" fmla="*/ 3683000 h 3975100"/>
              <a:gd name="connsiteX8" fmla="*/ 50800 w 4865225"/>
              <a:gd name="connsiteY8" fmla="*/ 3657600 h 3975100"/>
              <a:gd name="connsiteX9" fmla="*/ 25400 w 4865225"/>
              <a:gd name="connsiteY9" fmla="*/ 3581400 h 3975100"/>
              <a:gd name="connsiteX10" fmla="*/ 0 w 4865225"/>
              <a:gd name="connsiteY10" fmla="*/ 3492500 h 3975100"/>
              <a:gd name="connsiteX11" fmla="*/ 12700 w 4865225"/>
              <a:gd name="connsiteY11" fmla="*/ 3314700 h 3975100"/>
              <a:gd name="connsiteX12" fmla="*/ 25400 w 4865225"/>
              <a:gd name="connsiteY12" fmla="*/ 3276600 h 3975100"/>
              <a:gd name="connsiteX13" fmla="*/ 38100 w 4865225"/>
              <a:gd name="connsiteY13" fmla="*/ 3175000 h 3975100"/>
              <a:gd name="connsiteX14" fmla="*/ 50800 w 4865225"/>
              <a:gd name="connsiteY14" fmla="*/ 2286000 h 3975100"/>
              <a:gd name="connsiteX15" fmla="*/ 88900 w 4865225"/>
              <a:gd name="connsiteY15" fmla="*/ 2171700 h 3975100"/>
              <a:gd name="connsiteX16" fmla="*/ 114300 w 4865225"/>
              <a:gd name="connsiteY16" fmla="*/ 2070100 h 3975100"/>
              <a:gd name="connsiteX17" fmla="*/ 127000 w 4865225"/>
              <a:gd name="connsiteY17" fmla="*/ 2032000 h 3975100"/>
              <a:gd name="connsiteX18" fmla="*/ 139700 w 4865225"/>
              <a:gd name="connsiteY18" fmla="*/ 1968500 h 3975100"/>
              <a:gd name="connsiteX19" fmla="*/ 152400 w 4865225"/>
              <a:gd name="connsiteY19" fmla="*/ 1930400 h 3975100"/>
              <a:gd name="connsiteX20" fmla="*/ 165100 w 4865225"/>
              <a:gd name="connsiteY20" fmla="*/ 1866900 h 3975100"/>
              <a:gd name="connsiteX21" fmla="*/ 190500 w 4865225"/>
              <a:gd name="connsiteY21" fmla="*/ 1778000 h 3975100"/>
              <a:gd name="connsiteX22" fmla="*/ 177800 w 4865225"/>
              <a:gd name="connsiteY22" fmla="*/ 1485900 h 3975100"/>
              <a:gd name="connsiteX23" fmla="*/ 152400 w 4865225"/>
              <a:gd name="connsiteY23" fmla="*/ 1371600 h 3975100"/>
              <a:gd name="connsiteX24" fmla="*/ 139700 w 4865225"/>
              <a:gd name="connsiteY24" fmla="*/ 1320800 h 3975100"/>
              <a:gd name="connsiteX25" fmla="*/ 152400 w 4865225"/>
              <a:gd name="connsiteY25" fmla="*/ 1066800 h 3975100"/>
              <a:gd name="connsiteX26" fmla="*/ 165100 w 4865225"/>
              <a:gd name="connsiteY26" fmla="*/ 1028700 h 3975100"/>
              <a:gd name="connsiteX27" fmla="*/ 190500 w 4865225"/>
              <a:gd name="connsiteY27" fmla="*/ 939800 h 3975100"/>
              <a:gd name="connsiteX28" fmla="*/ 215900 w 4865225"/>
              <a:gd name="connsiteY28" fmla="*/ 901700 h 3975100"/>
              <a:gd name="connsiteX29" fmla="*/ 241300 w 4865225"/>
              <a:gd name="connsiteY29" fmla="*/ 812800 h 3975100"/>
              <a:gd name="connsiteX30" fmla="*/ 266700 w 4865225"/>
              <a:gd name="connsiteY30" fmla="*/ 711200 h 3975100"/>
              <a:gd name="connsiteX31" fmla="*/ 228600 w 4865225"/>
              <a:gd name="connsiteY31" fmla="*/ 546100 h 3975100"/>
              <a:gd name="connsiteX32" fmla="*/ 190500 w 4865225"/>
              <a:gd name="connsiteY32" fmla="*/ 508000 h 3975100"/>
              <a:gd name="connsiteX33" fmla="*/ 203200 w 4865225"/>
              <a:gd name="connsiteY33" fmla="*/ 457200 h 3975100"/>
              <a:gd name="connsiteX34" fmla="*/ 241300 w 4865225"/>
              <a:gd name="connsiteY34" fmla="*/ 444500 h 3975100"/>
              <a:gd name="connsiteX35" fmla="*/ 419100 w 4865225"/>
              <a:gd name="connsiteY35" fmla="*/ 406400 h 3975100"/>
              <a:gd name="connsiteX36" fmla="*/ 508000 w 4865225"/>
              <a:gd name="connsiteY36" fmla="*/ 368300 h 3975100"/>
              <a:gd name="connsiteX37" fmla="*/ 546100 w 4865225"/>
              <a:gd name="connsiteY37" fmla="*/ 355600 h 3975100"/>
              <a:gd name="connsiteX38" fmla="*/ 596900 w 4865225"/>
              <a:gd name="connsiteY38" fmla="*/ 342900 h 3975100"/>
              <a:gd name="connsiteX39" fmla="*/ 635000 w 4865225"/>
              <a:gd name="connsiteY39" fmla="*/ 330200 h 3975100"/>
              <a:gd name="connsiteX40" fmla="*/ 876300 w 4865225"/>
              <a:gd name="connsiteY40" fmla="*/ 304800 h 3975100"/>
              <a:gd name="connsiteX41" fmla="*/ 977900 w 4865225"/>
              <a:gd name="connsiteY41" fmla="*/ 292100 h 3975100"/>
              <a:gd name="connsiteX42" fmla="*/ 1041400 w 4865225"/>
              <a:gd name="connsiteY42" fmla="*/ 279400 h 3975100"/>
              <a:gd name="connsiteX43" fmla="*/ 1181100 w 4865225"/>
              <a:gd name="connsiteY43" fmla="*/ 266700 h 3975100"/>
              <a:gd name="connsiteX44" fmla="*/ 1295400 w 4865225"/>
              <a:gd name="connsiteY44" fmla="*/ 254000 h 3975100"/>
              <a:gd name="connsiteX45" fmla="*/ 1346200 w 4865225"/>
              <a:gd name="connsiteY45" fmla="*/ 241300 h 3975100"/>
              <a:gd name="connsiteX46" fmla="*/ 1587500 w 4865225"/>
              <a:gd name="connsiteY46" fmla="*/ 215900 h 3975100"/>
              <a:gd name="connsiteX47" fmla="*/ 1638300 w 4865225"/>
              <a:gd name="connsiteY47" fmla="*/ 203200 h 3975100"/>
              <a:gd name="connsiteX48" fmla="*/ 1816100 w 4865225"/>
              <a:gd name="connsiteY48" fmla="*/ 177800 h 3975100"/>
              <a:gd name="connsiteX49" fmla="*/ 1905000 w 4865225"/>
              <a:gd name="connsiteY49" fmla="*/ 152400 h 3975100"/>
              <a:gd name="connsiteX50" fmla="*/ 2006600 w 4865225"/>
              <a:gd name="connsiteY50" fmla="*/ 114300 h 3975100"/>
              <a:gd name="connsiteX51" fmla="*/ 2057400 w 4865225"/>
              <a:gd name="connsiteY51" fmla="*/ 101600 h 3975100"/>
              <a:gd name="connsiteX52" fmla="*/ 2095500 w 4865225"/>
              <a:gd name="connsiteY52" fmla="*/ 88900 h 3975100"/>
              <a:gd name="connsiteX53" fmla="*/ 2146300 w 4865225"/>
              <a:gd name="connsiteY53" fmla="*/ 76200 h 3975100"/>
              <a:gd name="connsiteX54" fmla="*/ 2209800 w 4865225"/>
              <a:gd name="connsiteY54" fmla="*/ 63500 h 3975100"/>
              <a:gd name="connsiteX55" fmla="*/ 2273300 w 4865225"/>
              <a:gd name="connsiteY55" fmla="*/ 38100 h 3975100"/>
              <a:gd name="connsiteX56" fmla="*/ 2324100 w 4865225"/>
              <a:gd name="connsiteY56" fmla="*/ 25400 h 3975100"/>
              <a:gd name="connsiteX57" fmla="*/ 2362200 w 4865225"/>
              <a:gd name="connsiteY57" fmla="*/ 12700 h 3975100"/>
              <a:gd name="connsiteX58" fmla="*/ 2451100 w 4865225"/>
              <a:gd name="connsiteY58" fmla="*/ 0 h 3975100"/>
              <a:gd name="connsiteX59" fmla="*/ 3009900 w 4865225"/>
              <a:gd name="connsiteY59" fmla="*/ 12700 h 3975100"/>
              <a:gd name="connsiteX60" fmla="*/ 3098800 w 4865225"/>
              <a:gd name="connsiteY60" fmla="*/ 25400 h 3975100"/>
              <a:gd name="connsiteX61" fmla="*/ 3225800 w 4865225"/>
              <a:gd name="connsiteY61" fmla="*/ 38100 h 3975100"/>
              <a:gd name="connsiteX62" fmla="*/ 3441700 w 4865225"/>
              <a:gd name="connsiteY62" fmla="*/ 76200 h 3975100"/>
              <a:gd name="connsiteX63" fmla="*/ 4025900 w 4865225"/>
              <a:gd name="connsiteY63" fmla="*/ 101600 h 3975100"/>
              <a:gd name="connsiteX64" fmla="*/ 4292600 w 4865225"/>
              <a:gd name="connsiteY64" fmla="*/ 127000 h 3975100"/>
              <a:gd name="connsiteX65" fmla="*/ 4470400 w 4865225"/>
              <a:gd name="connsiteY65" fmla="*/ 152400 h 3975100"/>
              <a:gd name="connsiteX66" fmla="*/ 4597400 w 4865225"/>
              <a:gd name="connsiteY66" fmla="*/ 190500 h 3975100"/>
              <a:gd name="connsiteX67" fmla="*/ 4673600 w 4865225"/>
              <a:gd name="connsiteY67" fmla="*/ 215900 h 3975100"/>
              <a:gd name="connsiteX68" fmla="*/ 4711700 w 4865225"/>
              <a:gd name="connsiteY68" fmla="*/ 228600 h 3975100"/>
              <a:gd name="connsiteX69" fmla="*/ 4762500 w 4865225"/>
              <a:gd name="connsiteY69" fmla="*/ 254000 h 3975100"/>
              <a:gd name="connsiteX70" fmla="*/ 4775200 w 4865225"/>
              <a:gd name="connsiteY70" fmla="*/ 292100 h 3975100"/>
              <a:gd name="connsiteX71" fmla="*/ 4813300 w 4865225"/>
              <a:gd name="connsiteY71" fmla="*/ 304800 h 3975100"/>
              <a:gd name="connsiteX72" fmla="*/ 4851400 w 4865225"/>
              <a:gd name="connsiteY72" fmla="*/ 330200 h 3975100"/>
              <a:gd name="connsiteX73" fmla="*/ 4864100 w 4865225"/>
              <a:gd name="connsiteY73" fmla="*/ 723900 h 3975100"/>
              <a:gd name="connsiteX74" fmla="*/ 4826000 w 4865225"/>
              <a:gd name="connsiteY74" fmla="*/ 838200 h 3975100"/>
              <a:gd name="connsiteX75" fmla="*/ 4800600 w 4865225"/>
              <a:gd name="connsiteY75" fmla="*/ 939800 h 3975100"/>
              <a:gd name="connsiteX76" fmla="*/ 4762500 w 4865225"/>
              <a:gd name="connsiteY76" fmla="*/ 1270000 h 3975100"/>
              <a:gd name="connsiteX77" fmla="*/ 4737100 w 4865225"/>
              <a:gd name="connsiteY77" fmla="*/ 1447800 h 3975100"/>
              <a:gd name="connsiteX78" fmla="*/ 4724400 w 4865225"/>
              <a:gd name="connsiteY78" fmla="*/ 1574800 h 3975100"/>
              <a:gd name="connsiteX79" fmla="*/ 4699000 w 4865225"/>
              <a:gd name="connsiteY79" fmla="*/ 1727200 h 3975100"/>
              <a:gd name="connsiteX80" fmla="*/ 4686300 w 4865225"/>
              <a:gd name="connsiteY80" fmla="*/ 1854200 h 3975100"/>
              <a:gd name="connsiteX81" fmla="*/ 4660900 w 4865225"/>
              <a:gd name="connsiteY81" fmla="*/ 1930400 h 3975100"/>
              <a:gd name="connsiteX82" fmla="*/ 4635500 w 4865225"/>
              <a:gd name="connsiteY82" fmla="*/ 2006600 h 3975100"/>
              <a:gd name="connsiteX83" fmla="*/ 4622800 w 4865225"/>
              <a:gd name="connsiteY83" fmla="*/ 2044700 h 3975100"/>
              <a:gd name="connsiteX84" fmla="*/ 4597400 w 4865225"/>
              <a:gd name="connsiteY84" fmla="*/ 2146300 h 3975100"/>
              <a:gd name="connsiteX85" fmla="*/ 4584700 w 4865225"/>
              <a:gd name="connsiteY85" fmla="*/ 2222500 h 3975100"/>
              <a:gd name="connsiteX86" fmla="*/ 4559300 w 4865225"/>
              <a:gd name="connsiteY86" fmla="*/ 2273300 h 3975100"/>
              <a:gd name="connsiteX87" fmla="*/ 4546600 w 4865225"/>
              <a:gd name="connsiteY87" fmla="*/ 2362200 h 3975100"/>
              <a:gd name="connsiteX88" fmla="*/ 4521200 w 4865225"/>
              <a:gd name="connsiteY88" fmla="*/ 2438400 h 3975100"/>
              <a:gd name="connsiteX89" fmla="*/ 4495800 w 4865225"/>
              <a:gd name="connsiteY89" fmla="*/ 2997200 h 3975100"/>
              <a:gd name="connsiteX90" fmla="*/ 4483100 w 4865225"/>
              <a:gd name="connsiteY90" fmla="*/ 3048000 h 3975100"/>
              <a:gd name="connsiteX91" fmla="*/ 4445000 w 4865225"/>
              <a:gd name="connsiteY91" fmla="*/ 3098800 h 3975100"/>
              <a:gd name="connsiteX92" fmla="*/ 4419600 w 4865225"/>
              <a:gd name="connsiteY92" fmla="*/ 3136900 h 3975100"/>
              <a:gd name="connsiteX93" fmla="*/ 4330700 w 4865225"/>
              <a:gd name="connsiteY93" fmla="*/ 3225800 h 3975100"/>
              <a:gd name="connsiteX94" fmla="*/ 4292600 w 4865225"/>
              <a:gd name="connsiteY94" fmla="*/ 3263900 h 3975100"/>
              <a:gd name="connsiteX95" fmla="*/ 4254500 w 4865225"/>
              <a:gd name="connsiteY95" fmla="*/ 3302000 h 3975100"/>
              <a:gd name="connsiteX96" fmla="*/ 4216400 w 4865225"/>
              <a:gd name="connsiteY96" fmla="*/ 3340100 h 3975100"/>
              <a:gd name="connsiteX97" fmla="*/ 4140200 w 4865225"/>
              <a:gd name="connsiteY97" fmla="*/ 3378200 h 3975100"/>
              <a:gd name="connsiteX98" fmla="*/ 4089400 w 4865225"/>
              <a:gd name="connsiteY98" fmla="*/ 3403600 h 3975100"/>
              <a:gd name="connsiteX99" fmla="*/ 4013200 w 4865225"/>
              <a:gd name="connsiteY99" fmla="*/ 3454400 h 3975100"/>
              <a:gd name="connsiteX100" fmla="*/ 3975100 w 4865225"/>
              <a:gd name="connsiteY100" fmla="*/ 3492500 h 3975100"/>
              <a:gd name="connsiteX101" fmla="*/ 3911600 w 4865225"/>
              <a:gd name="connsiteY101" fmla="*/ 3517900 h 3975100"/>
              <a:gd name="connsiteX102" fmla="*/ 3822700 w 4865225"/>
              <a:gd name="connsiteY102" fmla="*/ 3543300 h 3975100"/>
              <a:gd name="connsiteX103" fmla="*/ 3746500 w 4865225"/>
              <a:gd name="connsiteY103" fmla="*/ 3568700 h 3975100"/>
              <a:gd name="connsiteX104" fmla="*/ 3695700 w 4865225"/>
              <a:gd name="connsiteY104" fmla="*/ 3581400 h 3975100"/>
              <a:gd name="connsiteX105" fmla="*/ 3657600 w 4865225"/>
              <a:gd name="connsiteY105" fmla="*/ 3594100 h 3975100"/>
              <a:gd name="connsiteX106" fmla="*/ 3479800 w 4865225"/>
              <a:gd name="connsiteY106" fmla="*/ 3632200 h 3975100"/>
              <a:gd name="connsiteX107" fmla="*/ 3441700 w 4865225"/>
              <a:gd name="connsiteY107" fmla="*/ 3644900 h 3975100"/>
              <a:gd name="connsiteX108" fmla="*/ 3314700 w 4865225"/>
              <a:gd name="connsiteY108" fmla="*/ 3670300 h 3975100"/>
              <a:gd name="connsiteX109" fmla="*/ 2578100 w 4865225"/>
              <a:gd name="connsiteY109" fmla="*/ 3695700 h 3975100"/>
              <a:gd name="connsiteX110" fmla="*/ 1625600 w 4865225"/>
              <a:gd name="connsiteY110" fmla="*/ 3733800 h 3975100"/>
              <a:gd name="connsiteX111" fmla="*/ 1536700 w 4865225"/>
              <a:gd name="connsiteY111" fmla="*/ 3746500 h 3975100"/>
              <a:gd name="connsiteX112" fmla="*/ 1384300 w 4865225"/>
              <a:gd name="connsiteY112" fmla="*/ 3771900 h 3975100"/>
              <a:gd name="connsiteX113" fmla="*/ 1282700 w 4865225"/>
              <a:gd name="connsiteY113" fmla="*/ 3797300 h 3975100"/>
              <a:gd name="connsiteX114" fmla="*/ 1231900 w 4865225"/>
              <a:gd name="connsiteY114" fmla="*/ 3810000 h 3975100"/>
              <a:gd name="connsiteX115" fmla="*/ 1193800 w 4865225"/>
              <a:gd name="connsiteY115" fmla="*/ 3835400 h 3975100"/>
              <a:gd name="connsiteX116" fmla="*/ 1117600 w 4865225"/>
              <a:gd name="connsiteY116" fmla="*/ 3860800 h 3975100"/>
              <a:gd name="connsiteX117" fmla="*/ 1041400 w 4865225"/>
              <a:gd name="connsiteY117" fmla="*/ 3911600 h 3975100"/>
              <a:gd name="connsiteX118" fmla="*/ 1003300 w 4865225"/>
              <a:gd name="connsiteY118" fmla="*/ 3937000 h 3975100"/>
              <a:gd name="connsiteX119" fmla="*/ 952500 w 4865225"/>
              <a:gd name="connsiteY119" fmla="*/ 3949700 h 3975100"/>
              <a:gd name="connsiteX120" fmla="*/ 876300 w 4865225"/>
              <a:gd name="connsiteY120" fmla="*/ 3975100 h 3975100"/>
              <a:gd name="connsiteX121" fmla="*/ 698500 w 4865225"/>
              <a:gd name="connsiteY121" fmla="*/ 3949700 h 3975100"/>
              <a:gd name="connsiteX122" fmla="*/ 660400 w 4865225"/>
              <a:gd name="connsiteY122" fmla="*/ 3924300 h 3975100"/>
              <a:gd name="connsiteX123" fmla="*/ 584200 w 4865225"/>
              <a:gd name="connsiteY123" fmla="*/ 3898900 h 3975100"/>
              <a:gd name="connsiteX124" fmla="*/ 546100 w 4865225"/>
              <a:gd name="connsiteY124" fmla="*/ 3886200 h 3975100"/>
              <a:gd name="connsiteX125" fmla="*/ 508000 w 4865225"/>
              <a:gd name="connsiteY125" fmla="*/ 3873500 h 3975100"/>
              <a:gd name="connsiteX126" fmla="*/ 495300 w 4865225"/>
              <a:gd name="connsiteY126" fmla="*/ 3898900 h 3975100"/>
              <a:gd name="connsiteX0" fmla="*/ 495300 w 4864202"/>
              <a:gd name="connsiteY0" fmla="*/ 3898900 h 3975100"/>
              <a:gd name="connsiteX1" fmla="*/ 495300 w 4864202"/>
              <a:gd name="connsiteY1" fmla="*/ 3898900 h 3975100"/>
              <a:gd name="connsiteX2" fmla="*/ 342900 w 4864202"/>
              <a:gd name="connsiteY2" fmla="*/ 3873500 h 3975100"/>
              <a:gd name="connsiteX3" fmla="*/ 304800 w 4864202"/>
              <a:gd name="connsiteY3" fmla="*/ 3848100 h 3975100"/>
              <a:gd name="connsiteX4" fmla="*/ 228600 w 4864202"/>
              <a:gd name="connsiteY4" fmla="*/ 3810000 h 3975100"/>
              <a:gd name="connsiteX5" fmla="*/ 190500 w 4864202"/>
              <a:gd name="connsiteY5" fmla="*/ 3771900 h 3975100"/>
              <a:gd name="connsiteX6" fmla="*/ 114300 w 4864202"/>
              <a:gd name="connsiteY6" fmla="*/ 3721100 h 3975100"/>
              <a:gd name="connsiteX7" fmla="*/ 88900 w 4864202"/>
              <a:gd name="connsiteY7" fmla="*/ 3683000 h 3975100"/>
              <a:gd name="connsiteX8" fmla="*/ 50800 w 4864202"/>
              <a:gd name="connsiteY8" fmla="*/ 3657600 h 3975100"/>
              <a:gd name="connsiteX9" fmla="*/ 25400 w 4864202"/>
              <a:gd name="connsiteY9" fmla="*/ 3581400 h 3975100"/>
              <a:gd name="connsiteX10" fmla="*/ 0 w 4864202"/>
              <a:gd name="connsiteY10" fmla="*/ 3492500 h 3975100"/>
              <a:gd name="connsiteX11" fmla="*/ 12700 w 4864202"/>
              <a:gd name="connsiteY11" fmla="*/ 3314700 h 3975100"/>
              <a:gd name="connsiteX12" fmla="*/ 25400 w 4864202"/>
              <a:gd name="connsiteY12" fmla="*/ 3276600 h 3975100"/>
              <a:gd name="connsiteX13" fmla="*/ 38100 w 4864202"/>
              <a:gd name="connsiteY13" fmla="*/ 3175000 h 3975100"/>
              <a:gd name="connsiteX14" fmla="*/ 50800 w 4864202"/>
              <a:gd name="connsiteY14" fmla="*/ 2286000 h 3975100"/>
              <a:gd name="connsiteX15" fmla="*/ 88900 w 4864202"/>
              <a:gd name="connsiteY15" fmla="*/ 2171700 h 3975100"/>
              <a:gd name="connsiteX16" fmla="*/ 114300 w 4864202"/>
              <a:gd name="connsiteY16" fmla="*/ 2070100 h 3975100"/>
              <a:gd name="connsiteX17" fmla="*/ 127000 w 4864202"/>
              <a:gd name="connsiteY17" fmla="*/ 2032000 h 3975100"/>
              <a:gd name="connsiteX18" fmla="*/ 139700 w 4864202"/>
              <a:gd name="connsiteY18" fmla="*/ 1968500 h 3975100"/>
              <a:gd name="connsiteX19" fmla="*/ 152400 w 4864202"/>
              <a:gd name="connsiteY19" fmla="*/ 1930400 h 3975100"/>
              <a:gd name="connsiteX20" fmla="*/ 165100 w 4864202"/>
              <a:gd name="connsiteY20" fmla="*/ 1866900 h 3975100"/>
              <a:gd name="connsiteX21" fmla="*/ 190500 w 4864202"/>
              <a:gd name="connsiteY21" fmla="*/ 1778000 h 3975100"/>
              <a:gd name="connsiteX22" fmla="*/ 177800 w 4864202"/>
              <a:gd name="connsiteY22" fmla="*/ 1485900 h 3975100"/>
              <a:gd name="connsiteX23" fmla="*/ 152400 w 4864202"/>
              <a:gd name="connsiteY23" fmla="*/ 1371600 h 3975100"/>
              <a:gd name="connsiteX24" fmla="*/ 139700 w 4864202"/>
              <a:gd name="connsiteY24" fmla="*/ 1320800 h 3975100"/>
              <a:gd name="connsiteX25" fmla="*/ 152400 w 4864202"/>
              <a:gd name="connsiteY25" fmla="*/ 1066800 h 3975100"/>
              <a:gd name="connsiteX26" fmla="*/ 165100 w 4864202"/>
              <a:gd name="connsiteY26" fmla="*/ 1028700 h 3975100"/>
              <a:gd name="connsiteX27" fmla="*/ 190500 w 4864202"/>
              <a:gd name="connsiteY27" fmla="*/ 939800 h 3975100"/>
              <a:gd name="connsiteX28" fmla="*/ 215900 w 4864202"/>
              <a:gd name="connsiteY28" fmla="*/ 901700 h 3975100"/>
              <a:gd name="connsiteX29" fmla="*/ 241300 w 4864202"/>
              <a:gd name="connsiteY29" fmla="*/ 812800 h 3975100"/>
              <a:gd name="connsiteX30" fmla="*/ 266700 w 4864202"/>
              <a:gd name="connsiteY30" fmla="*/ 711200 h 3975100"/>
              <a:gd name="connsiteX31" fmla="*/ 228600 w 4864202"/>
              <a:gd name="connsiteY31" fmla="*/ 546100 h 3975100"/>
              <a:gd name="connsiteX32" fmla="*/ 190500 w 4864202"/>
              <a:gd name="connsiteY32" fmla="*/ 508000 h 3975100"/>
              <a:gd name="connsiteX33" fmla="*/ 203200 w 4864202"/>
              <a:gd name="connsiteY33" fmla="*/ 457200 h 3975100"/>
              <a:gd name="connsiteX34" fmla="*/ 241300 w 4864202"/>
              <a:gd name="connsiteY34" fmla="*/ 444500 h 3975100"/>
              <a:gd name="connsiteX35" fmla="*/ 419100 w 4864202"/>
              <a:gd name="connsiteY35" fmla="*/ 406400 h 3975100"/>
              <a:gd name="connsiteX36" fmla="*/ 508000 w 4864202"/>
              <a:gd name="connsiteY36" fmla="*/ 368300 h 3975100"/>
              <a:gd name="connsiteX37" fmla="*/ 546100 w 4864202"/>
              <a:gd name="connsiteY37" fmla="*/ 355600 h 3975100"/>
              <a:gd name="connsiteX38" fmla="*/ 596900 w 4864202"/>
              <a:gd name="connsiteY38" fmla="*/ 342900 h 3975100"/>
              <a:gd name="connsiteX39" fmla="*/ 635000 w 4864202"/>
              <a:gd name="connsiteY39" fmla="*/ 330200 h 3975100"/>
              <a:gd name="connsiteX40" fmla="*/ 876300 w 4864202"/>
              <a:gd name="connsiteY40" fmla="*/ 304800 h 3975100"/>
              <a:gd name="connsiteX41" fmla="*/ 977900 w 4864202"/>
              <a:gd name="connsiteY41" fmla="*/ 292100 h 3975100"/>
              <a:gd name="connsiteX42" fmla="*/ 1041400 w 4864202"/>
              <a:gd name="connsiteY42" fmla="*/ 279400 h 3975100"/>
              <a:gd name="connsiteX43" fmla="*/ 1181100 w 4864202"/>
              <a:gd name="connsiteY43" fmla="*/ 266700 h 3975100"/>
              <a:gd name="connsiteX44" fmla="*/ 1295400 w 4864202"/>
              <a:gd name="connsiteY44" fmla="*/ 254000 h 3975100"/>
              <a:gd name="connsiteX45" fmla="*/ 1346200 w 4864202"/>
              <a:gd name="connsiteY45" fmla="*/ 241300 h 3975100"/>
              <a:gd name="connsiteX46" fmla="*/ 1587500 w 4864202"/>
              <a:gd name="connsiteY46" fmla="*/ 215900 h 3975100"/>
              <a:gd name="connsiteX47" fmla="*/ 1638300 w 4864202"/>
              <a:gd name="connsiteY47" fmla="*/ 203200 h 3975100"/>
              <a:gd name="connsiteX48" fmla="*/ 1816100 w 4864202"/>
              <a:gd name="connsiteY48" fmla="*/ 177800 h 3975100"/>
              <a:gd name="connsiteX49" fmla="*/ 1905000 w 4864202"/>
              <a:gd name="connsiteY49" fmla="*/ 152400 h 3975100"/>
              <a:gd name="connsiteX50" fmla="*/ 2006600 w 4864202"/>
              <a:gd name="connsiteY50" fmla="*/ 114300 h 3975100"/>
              <a:gd name="connsiteX51" fmla="*/ 2057400 w 4864202"/>
              <a:gd name="connsiteY51" fmla="*/ 101600 h 3975100"/>
              <a:gd name="connsiteX52" fmla="*/ 2095500 w 4864202"/>
              <a:gd name="connsiteY52" fmla="*/ 88900 h 3975100"/>
              <a:gd name="connsiteX53" fmla="*/ 2146300 w 4864202"/>
              <a:gd name="connsiteY53" fmla="*/ 76200 h 3975100"/>
              <a:gd name="connsiteX54" fmla="*/ 2209800 w 4864202"/>
              <a:gd name="connsiteY54" fmla="*/ 63500 h 3975100"/>
              <a:gd name="connsiteX55" fmla="*/ 2273300 w 4864202"/>
              <a:gd name="connsiteY55" fmla="*/ 38100 h 3975100"/>
              <a:gd name="connsiteX56" fmla="*/ 2324100 w 4864202"/>
              <a:gd name="connsiteY56" fmla="*/ 25400 h 3975100"/>
              <a:gd name="connsiteX57" fmla="*/ 2362200 w 4864202"/>
              <a:gd name="connsiteY57" fmla="*/ 12700 h 3975100"/>
              <a:gd name="connsiteX58" fmla="*/ 2451100 w 4864202"/>
              <a:gd name="connsiteY58" fmla="*/ 0 h 3975100"/>
              <a:gd name="connsiteX59" fmla="*/ 3009900 w 4864202"/>
              <a:gd name="connsiteY59" fmla="*/ 12700 h 3975100"/>
              <a:gd name="connsiteX60" fmla="*/ 3098800 w 4864202"/>
              <a:gd name="connsiteY60" fmla="*/ 25400 h 3975100"/>
              <a:gd name="connsiteX61" fmla="*/ 3225800 w 4864202"/>
              <a:gd name="connsiteY61" fmla="*/ 38100 h 3975100"/>
              <a:gd name="connsiteX62" fmla="*/ 3441700 w 4864202"/>
              <a:gd name="connsiteY62" fmla="*/ 76200 h 3975100"/>
              <a:gd name="connsiteX63" fmla="*/ 4025900 w 4864202"/>
              <a:gd name="connsiteY63" fmla="*/ 101600 h 3975100"/>
              <a:gd name="connsiteX64" fmla="*/ 4292600 w 4864202"/>
              <a:gd name="connsiteY64" fmla="*/ 127000 h 3975100"/>
              <a:gd name="connsiteX65" fmla="*/ 4470400 w 4864202"/>
              <a:gd name="connsiteY65" fmla="*/ 152400 h 3975100"/>
              <a:gd name="connsiteX66" fmla="*/ 4597400 w 4864202"/>
              <a:gd name="connsiteY66" fmla="*/ 190500 h 3975100"/>
              <a:gd name="connsiteX67" fmla="*/ 4673600 w 4864202"/>
              <a:gd name="connsiteY67" fmla="*/ 215900 h 3975100"/>
              <a:gd name="connsiteX68" fmla="*/ 4711700 w 4864202"/>
              <a:gd name="connsiteY68" fmla="*/ 228600 h 3975100"/>
              <a:gd name="connsiteX69" fmla="*/ 4762500 w 4864202"/>
              <a:gd name="connsiteY69" fmla="*/ 254000 h 3975100"/>
              <a:gd name="connsiteX70" fmla="*/ 4775200 w 4864202"/>
              <a:gd name="connsiteY70" fmla="*/ 292100 h 3975100"/>
              <a:gd name="connsiteX71" fmla="*/ 4813300 w 4864202"/>
              <a:gd name="connsiteY71" fmla="*/ 304800 h 3975100"/>
              <a:gd name="connsiteX72" fmla="*/ 4864100 w 4864202"/>
              <a:gd name="connsiteY72" fmla="*/ 723900 h 3975100"/>
              <a:gd name="connsiteX73" fmla="*/ 4826000 w 4864202"/>
              <a:gd name="connsiteY73" fmla="*/ 838200 h 3975100"/>
              <a:gd name="connsiteX74" fmla="*/ 4800600 w 4864202"/>
              <a:gd name="connsiteY74" fmla="*/ 939800 h 3975100"/>
              <a:gd name="connsiteX75" fmla="*/ 4762500 w 4864202"/>
              <a:gd name="connsiteY75" fmla="*/ 1270000 h 3975100"/>
              <a:gd name="connsiteX76" fmla="*/ 4737100 w 4864202"/>
              <a:gd name="connsiteY76" fmla="*/ 1447800 h 3975100"/>
              <a:gd name="connsiteX77" fmla="*/ 4724400 w 4864202"/>
              <a:gd name="connsiteY77" fmla="*/ 1574800 h 3975100"/>
              <a:gd name="connsiteX78" fmla="*/ 4699000 w 4864202"/>
              <a:gd name="connsiteY78" fmla="*/ 1727200 h 3975100"/>
              <a:gd name="connsiteX79" fmla="*/ 4686300 w 4864202"/>
              <a:gd name="connsiteY79" fmla="*/ 1854200 h 3975100"/>
              <a:gd name="connsiteX80" fmla="*/ 4660900 w 4864202"/>
              <a:gd name="connsiteY80" fmla="*/ 1930400 h 3975100"/>
              <a:gd name="connsiteX81" fmla="*/ 4635500 w 4864202"/>
              <a:gd name="connsiteY81" fmla="*/ 2006600 h 3975100"/>
              <a:gd name="connsiteX82" fmla="*/ 4622800 w 4864202"/>
              <a:gd name="connsiteY82" fmla="*/ 2044700 h 3975100"/>
              <a:gd name="connsiteX83" fmla="*/ 4597400 w 4864202"/>
              <a:gd name="connsiteY83" fmla="*/ 2146300 h 3975100"/>
              <a:gd name="connsiteX84" fmla="*/ 4584700 w 4864202"/>
              <a:gd name="connsiteY84" fmla="*/ 2222500 h 3975100"/>
              <a:gd name="connsiteX85" fmla="*/ 4559300 w 4864202"/>
              <a:gd name="connsiteY85" fmla="*/ 2273300 h 3975100"/>
              <a:gd name="connsiteX86" fmla="*/ 4546600 w 4864202"/>
              <a:gd name="connsiteY86" fmla="*/ 2362200 h 3975100"/>
              <a:gd name="connsiteX87" fmla="*/ 4521200 w 4864202"/>
              <a:gd name="connsiteY87" fmla="*/ 2438400 h 3975100"/>
              <a:gd name="connsiteX88" fmla="*/ 4495800 w 4864202"/>
              <a:gd name="connsiteY88" fmla="*/ 2997200 h 3975100"/>
              <a:gd name="connsiteX89" fmla="*/ 4483100 w 4864202"/>
              <a:gd name="connsiteY89" fmla="*/ 3048000 h 3975100"/>
              <a:gd name="connsiteX90" fmla="*/ 4445000 w 4864202"/>
              <a:gd name="connsiteY90" fmla="*/ 3098800 h 3975100"/>
              <a:gd name="connsiteX91" fmla="*/ 4419600 w 4864202"/>
              <a:gd name="connsiteY91" fmla="*/ 3136900 h 3975100"/>
              <a:gd name="connsiteX92" fmla="*/ 4330700 w 4864202"/>
              <a:gd name="connsiteY92" fmla="*/ 3225800 h 3975100"/>
              <a:gd name="connsiteX93" fmla="*/ 4292600 w 4864202"/>
              <a:gd name="connsiteY93" fmla="*/ 3263900 h 3975100"/>
              <a:gd name="connsiteX94" fmla="*/ 4254500 w 4864202"/>
              <a:gd name="connsiteY94" fmla="*/ 3302000 h 3975100"/>
              <a:gd name="connsiteX95" fmla="*/ 4216400 w 4864202"/>
              <a:gd name="connsiteY95" fmla="*/ 3340100 h 3975100"/>
              <a:gd name="connsiteX96" fmla="*/ 4140200 w 4864202"/>
              <a:gd name="connsiteY96" fmla="*/ 3378200 h 3975100"/>
              <a:gd name="connsiteX97" fmla="*/ 4089400 w 4864202"/>
              <a:gd name="connsiteY97" fmla="*/ 3403600 h 3975100"/>
              <a:gd name="connsiteX98" fmla="*/ 4013200 w 4864202"/>
              <a:gd name="connsiteY98" fmla="*/ 3454400 h 3975100"/>
              <a:gd name="connsiteX99" fmla="*/ 3975100 w 4864202"/>
              <a:gd name="connsiteY99" fmla="*/ 3492500 h 3975100"/>
              <a:gd name="connsiteX100" fmla="*/ 3911600 w 4864202"/>
              <a:gd name="connsiteY100" fmla="*/ 3517900 h 3975100"/>
              <a:gd name="connsiteX101" fmla="*/ 3822700 w 4864202"/>
              <a:gd name="connsiteY101" fmla="*/ 3543300 h 3975100"/>
              <a:gd name="connsiteX102" fmla="*/ 3746500 w 4864202"/>
              <a:gd name="connsiteY102" fmla="*/ 3568700 h 3975100"/>
              <a:gd name="connsiteX103" fmla="*/ 3695700 w 4864202"/>
              <a:gd name="connsiteY103" fmla="*/ 3581400 h 3975100"/>
              <a:gd name="connsiteX104" fmla="*/ 3657600 w 4864202"/>
              <a:gd name="connsiteY104" fmla="*/ 3594100 h 3975100"/>
              <a:gd name="connsiteX105" fmla="*/ 3479800 w 4864202"/>
              <a:gd name="connsiteY105" fmla="*/ 3632200 h 3975100"/>
              <a:gd name="connsiteX106" fmla="*/ 3441700 w 4864202"/>
              <a:gd name="connsiteY106" fmla="*/ 3644900 h 3975100"/>
              <a:gd name="connsiteX107" fmla="*/ 3314700 w 4864202"/>
              <a:gd name="connsiteY107" fmla="*/ 3670300 h 3975100"/>
              <a:gd name="connsiteX108" fmla="*/ 2578100 w 4864202"/>
              <a:gd name="connsiteY108" fmla="*/ 3695700 h 3975100"/>
              <a:gd name="connsiteX109" fmla="*/ 1625600 w 4864202"/>
              <a:gd name="connsiteY109" fmla="*/ 3733800 h 3975100"/>
              <a:gd name="connsiteX110" fmla="*/ 1536700 w 4864202"/>
              <a:gd name="connsiteY110" fmla="*/ 3746500 h 3975100"/>
              <a:gd name="connsiteX111" fmla="*/ 1384300 w 4864202"/>
              <a:gd name="connsiteY111" fmla="*/ 3771900 h 3975100"/>
              <a:gd name="connsiteX112" fmla="*/ 1282700 w 4864202"/>
              <a:gd name="connsiteY112" fmla="*/ 3797300 h 3975100"/>
              <a:gd name="connsiteX113" fmla="*/ 1231900 w 4864202"/>
              <a:gd name="connsiteY113" fmla="*/ 3810000 h 3975100"/>
              <a:gd name="connsiteX114" fmla="*/ 1193800 w 4864202"/>
              <a:gd name="connsiteY114" fmla="*/ 3835400 h 3975100"/>
              <a:gd name="connsiteX115" fmla="*/ 1117600 w 4864202"/>
              <a:gd name="connsiteY115" fmla="*/ 3860800 h 3975100"/>
              <a:gd name="connsiteX116" fmla="*/ 1041400 w 4864202"/>
              <a:gd name="connsiteY116" fmla="*/ 3911600 h 3975100"/>
              <a:gd name="connsiteX117" fmla="*/ 1003300 w 4864202"/>
              <a:gd name="connsiteY117" fmla="*/ 3937000 h 3975100"/>
              <a:gd name="connsiteX118" fmla="*/ 952500 w 4864202"/>
              <a:gd name="connsiteY118" fmla="*/ 3949700 h 3975100"/>
              <a:gd name="connsiteX119" fmla="*/ 876300 w 4864202"/>
              <a:gd name="connsiteY119" fmla="*/ 3975100 h 3975100"/>
              <a:gd name="connsiteX120" fmla="*/ 698500 w 4864202"/>
              <a:gd name="connsiteY120" fmla="*/ 3949700 h 3975100"/>
              <a:gd name="connsiteX121" fmla="*/ 660400 w 4864202"/>
              <a:gd name="connsiteY121" fmla="*/ 3924300 h 3975100"/>
              <a:gd name="connsiteX122" fmla="*/ 584200 w 4864202"/>
              <a:gd name="connsiteY122" fmla="*/ 3898900 h 3975100"/>
              <a:gd name="connsiteX123" fmla="*/ 546100 w 4864202"/>
              <a:gd name="connsiteY123" fmla="*/ 3886200 h 3975100"/>
              <a:gd name="connsiteX124" fmla="*/ 508000 w 4864202"/>
              <a:gd name="connsiteY124" fmla="*/ 3873500 h 3975100"/>
              <a:gd name="connsiteX125" fmla="*/ 495300 w 4864202"/>
              <a:gd name="connsiteY125" fmla="*/ 3898900 h 3975100"/>
              <a:gd name="connsiteX0" fmla="*/ 495300 w 4865330"/>
              <a:gd name="connsiteY0" fmla="*/ 3898900 h 3975100"/>
              <a:gd name="connsiteX1" fmla="*/ 495300 w 4865330"/>
              <a:gd name="connsiteY1" fmla="*/ 3898900 h 3975100"/>
              <a:gd name="connsiteX2" fmla="*/ 342900 w 4865330"/>
              <a:gd name="connsiteY2" fmla="*/ 3873500 h 3975100"/>
              <a:gd name="connsiteX3" fmla="*/ 304800 w 4865330"/>
              <a:gd name="connsiteY3" fmla="*/ 3848100 h 3975100"/>
              <a:gd name="connsiteX4" fmla="*/ 228600 w 4865330"/>
              <a:gd name="connsiteY4" fmla="*/ 3810000 h 3975100"/>
              <a:gd name="connsiteX5" fmla="*/ 190500 w 4865330"/>
              <a:gd name="connsiteY5" fmla="*/ 3771900 h 3975100"/>
              <a:gd name="connsiteX6" fmla="*/ 114300 w 4865330"/>
              <a:gd name="connsiteY6" fmla="*/ 3721100 h 3975100"/>
              <a:gd name="connsiteX7" fmla="*/ 88900 w 4865330"/>
              <a:gd name="connsiteY7" fmla="*/ 3683000 h 3975100"/>
              <a:gd name="connsiteX8" fmla="*/ 50800 w 4865330"/>
              <a:gd name="connsiteY8" fmla="*/ 3657600 h 3975100"/>
              <a:gd name="connsiteX9" fmla="*/ 25400 w 4865330"/>
              <a:gd name="connsiteY9" fmla="*/ 3581400 h 3975100"/>
              <a:gd name="connsiteX10" fmla="*/ 0 w 4865330"/>
              <a:gd name="connsiteY10" fmla="*/ 3492500 h 3975100"/>
              <a:gd name="connsiteX11" fmla="*/ 12700 w 4865330"/>
              <a:gd name="connsiteY11" fmla="*/ 3314700 h 3975100"/>
              <a:gd name="connsiteX12" fmla="*/ 25400 w 4865330"/>
              <a:gd name="connsiteY12" fmla="*/ 3276600 h 3975100"/>
              <a:gd name="connsiteX13" fmla="*/ 38100 w 4865330"/>
              <a:gd name="connsiteY13" fmla="*/ 3175000 h 3975100"/>
              <a:gd name="connsiteX14" fmla="*/ 50800 w 4865330"/>
              <a:gd name="connsiteY14" fmla="*/ 2286000 h 3975100"/>
              <a:gd name="connsiteX15" fmla="*/ 88900 w 4865330"/>
              <a:gd name="connsiteY15" fmla="*/ 2171700 h 3975100"/>
              <a:gd name="connsiteX16" fmla="*/ 114300 w 4865330"/>
              <a:gd name="connsiteY16" fmla="*/ 2070100 h 3975100"/>
              <a:gd name="connsiteX17" fmla="*/ 127000 w 4865330"/>
              <a:gd name="connsiteY17" fmla="*/ 2032000 h 3975100"/>
              <a:gd name="connsiteX18" fmla="*/ 139700 w 4865330"/>
              <a:gd name="connsiteY18" fmla="*/ 1968500 h 3975100"/>
              <a:gd name="connsiteX19" fmla="*/ 152400 w 4865330"/>
              <a:gd name="connsiteY19" fmla="*/ 1930400 h 3975100"/>
              <a:gd name="connsiteX20" fmla="*/ 165100 w 4865330"/>
              <a:gd name="connsiteY20" fmla="*/ 1866900 h 3975100"/>
              <a:gd name="connsiteX21" fmla="*/ 190500 w 4865330"/>
              <a:gd name="connsiteY21" fmla="*/ 1778000 h 3975100"/>
              <a:gd name="connsiteX22" fmla="*/ 177800 w 4865330"/>
              <a:gd name="connsiteY22" fmla="*/ 1485900 h 3975100"/>
              <a:gd name="connsiteX23" fmla="*/ 152400 w 4865330"/>
              <a:gd name="connsiteY23" fmla="*/ 1371600 h 3975100"/>
              <a:gd name="connsiteX24" fmla="*/ 139700 w 4865330"/>
              <a:gd name="connsiteY24" fmla="*/ 1320800 h 3975100"/>
              <a:gd name="connsiteX25" fmla="*/ 152400 w 4865330"/>
              <a:gd name="connsiteY25" fmla="*/ 1066800 h 3975100"/>
              <a:gd name="connsiteX26" fmla="*/ 165100 w 4865330"/>
              <a:gd name="connsiteY26" fmla="*/ 1028700 h 3975100"/>
              <a:gd name="connsiteX27" fmla="*/ 190500 w 4865330"/>
              <a:gd name="connsiteY27" fmla="*/ 939800 h 3975100"/>
              <a:gd name="connsiteX28" fmla="*/ 215900 w 4865330"/>
              <a:gd name="connsiteY28" fmla="*/ 901700 h 3975100"/>
              <a:gd name="connsiteX29" fmla="*/ 241300 w 4865330"/>
              <a:gd name="connsiteY29" fmla="*/ 812800 h 3975100"/>
              <a:gd name="connsiteX30" fmla="*/ 266700 w 4865330"/>
              <a:gd name="connsiteY30" fmla="*/ 711200 h 3975100"/>
              <a:gd name="connsiteX31" fmla="*/ 228600 w 4865330"/>
              <a:gd name="connsiteY31" fmla="*/ 546100 h 3975100"/>
              <a:gd name="connsiteX32" fmla="*/ 190500 w 4865330"/>
              <a:gd name="connsiteY32" fmla="*/ 508000 h 3975100"/>
              <a:gd name="connsiteX33" fmla="*/ 203200 w 4865330"/>
              <a:gd name="connsiteY33" fmla="*/ 457200 h 3975100"/>
              <a:gd name="connsiteX34" fmla="*/ 241300 w 4865330"/>
              <a:gd name="connsiteY34" fmla="*/ 444500 h 3975100"/>
              <a:gd name="connsiteX35" fmla="*/ 419100 w 4865330"/>
              <a:gd name="connsiteY35" fmla="*/ 406400 h 3975100"/>
              <a:gd name="connsiteX36" fmla="*/ 508000 w 4865330"/>
              <a:gd name="connsiteY36" fmla="*/ 368300 h 3975100"/>
              <a:gd name="connsiteX37" fmla="*/ 546100 w 4865330"/>
              <a:gd name="connsiteY37" fmla="*/ 355600 h 3975100"/>
              <a:gd name="connsiteX38" fmla="*/ 596900 w 4865330"/>
              <a:gd name="connsiteY38" fmla="*/ 342900 h 3975100"/>
              <a:gd name="connsiteX39" fmla="*/ 635000 w 4865330"/>
              <a:gd name="connsiteY39" fmla="*/ 330200 h 3975100"/>
              <a:gd name="connsiteX40" fmla="*/ 876300 w 4865330"/>
              <a:gd name="connsiteY40" fmla="*/ 304800 h 3975100"/>
              <a:gd name="connsiteX41" fmla="*/ 977900 w 4865330"/>
              <a:gd name="connsiteY41" fmla="*/ 292100 h 3975100"/>
              <a:gd name="connsiteX42" fmla="*/ 1041400 w 4865330"/>
              <a:gd name="connsiteY42" fmla="*/ 279400 h 3975100"/>
              <a:gd name="connsiteX43" fmla="*/ 1181100 w 4865330"/>
              <a:gd name="connsiteY43" fmla="*/ 266700 h 3975100"/>
              <a:gd name="connsiteX44" fmla="*/ 1295400 w 4865330"/>
              <a:gd name="connsiteY44" fmla="*/ 254000 h 3975100"/>
              <a:gd name="connsiteX45" fmla="*/ 1346200 w 4865330"/>
              <a:gd name="connsiteY45" fmla="*/ 241300 h 3975100"/>
              <a:gd name="connsiteX46" fmla="*/ 1587500 w 4865330"/>
              <a:gd name="connsiteY46" fmla="*/ 215900 h 3975100"/>
              <a:gd name="connsiteX47" fmla="*/ 1638300 w 4865330"/>
              <a:gd name="connsiteY47" fmla="*/ 203200 h 3975100"/>
              <a:gd name="connsiteX48" fmla="*/ 1816100 w 4865330"/>
              <a:gd name="connsiteY48" fmla="*/ 177800 h 3975100"/>
              <a:gd name="connsiteX49" fmla="*/ 1905000 w 4865330"/>
              <a:gd name="connsiteY49" fmla="*/ 152400 h 3975100"/>
              <a:gd name="connsiteX50" fmla="*/ 2006600 w 4865330"/>
              <a:gd name="connsiteY50" fmla="*/ 114300 h 3975100"/>
              <a:gd name="connsiteX51" fmla="*/ 2057400 w 4865330"/>
              <a:gd name="connsiteY51" fmla="*/ 101600 h 3975100"/>
              <a:gd name="connsiteX52" fmla="*/ 2095500 w 4865330"/>
              <a:gd name="connsiteY52" fmla="*/ 88900 h 3975100"/>
              <a:gd name="connsiteX53" fmla="*/ 2146300 w 4865330"/>
              <a:gd name="connsiteY53" fmla="*/ 76200 h 3975100"/>
              <a:gd name="connsiteX54" fmla="*/ 2209800 w 4865330"/>
              <a:gd name="connsiteY54" fmla="*/ 63500 h 3975100"/>
              <a:gd name="connsiteX55" fmla="*/ 2273300 w 4865330"/>
              <a:gd name="connsiteY55" fmla="*/ 38100 h 3975100"/>
              <a:gd name="connsiteX56" fmla="*/ 2324100 w 4865330"/>
              <a:gd name="connsiteY56" fmla="*/ 25400 h 3975100"/>
              <a:gd name="connsiteX57" fmla="*/ 2362200 w 4865330"/>
              <a:gd name="connsiteY57" fmla="*/ 12700 h 3975100"/>
              <a:gd name="connsiteX58" fmla="*/ 2451100 w 4865330"/>
              <a:gd name="connsiteY58" fmla="*/ 0 h 3975100"/>
              <a:gd name="connsiteX59" fmla="*/ 3009900 w 4865330"/>
              <a:gd name="connsiteY59" fmla="*/ 12700 h 3975100"/>
              <a:gd name="connsiteX60" fmla="*/ 3098800 w 4865330"/>
              <a:gd name="connsiteY60" fmla="*/ 25400 h 3975100"/>
              <a:gd name="connsiteX61" fmla="*/ 3225800 w 4865330"/>
              <a:gd name="connsiteY61" fmla="*/ 38100 h 3975100"/>
              <a:gd name="connsiteX62" fmla="*/ 3441700 w 4865330"/>
              <a:gd name="connsiteY62" fmla="*/ 76200 h 3975100"/>
              <a:gd name="connsiteX63" fmla="*/ 4025900 w 4865330"/>
              <a:gd name="connsiteY63" fmla="*/ 101600 h 3975100"/>
              <a:gd name="connsiteX64" fmla="*/ 4292600 w 4865330"/>
              <a:gd name="connsiteY64" fmla="*/ 127000 h 3975100"/>
              <a:gd name="connsiteX65" fmla="*/ 4470400 w 4865330"/>
              <a:gd name="connsiteY65" fmla="*/ 152400 h 3975100"/>
              <a:gd name="connsiteX66" fmla="*/ 4597400 w 4865330"/>
              <a:gd name="connsiteY66" fmla="*/ 190500 h 3975100"/>
              <a:gd name="connsiteX67" fmla="*/ 4673600 w 4865330"/>
              <a:gd name="connsiteY67" fmla="*/ 215900 h 3975100"/>
              <a:gd name="connsiteX68" fmla="*/ 4711700 w 4865330"/>
              <a:gd name="connsiteY68" fmla="*/ 228600 h 3975100"/>
              <a:gd name="connsiteX69" fmla="*/ 4762500 w 4865330"/>
              <a:gd name="connsiteY69" fmla="*/ 254000 h 3975100"/>
              <a:gd name="connsiteX70" fmla="*/ 4775200 w 4865330"/>
              <a:gd name="connsiteY70" fmla="*/ 292100 h 3975100"/>
              <a:gd name="connsiteX71" fmla="*/ 4864100 w 4865330"/>
              <a:gd name="connsiteY71" fmla="*/ 723900 h 3975100"/>
              <a:gd name="connsiteX72" fmla="*/ 4826000 w 4865330"/>
              <a:gd name="connsiteY72" fmla="*/ 838200 h 3975100"/>
              <a:gd name="connsiteX73" fmla="*/ 4800600 w 4865330"/>
              <a:gd name="connsiteY73" fmla="*/ 939800 h 3975100"/>
              <a:gd name="connsiteX74" fmla="*/ 4762500 w 4865330"/>
              <a:gd name="connsiteY74" fmla="*/ 1270000 h 3975100"/>
              <a:gd name="connsiteX75" fmla="*/ 4737100 w 4865330"/>
              <a:gd name="connsiteY75" fmla="*/ 1447800 h 3975100"/>
              <a:gd name="connsiteX76" fmla="*/ 4724400 w 4865330"/>
              <a:gd name="connsiteY76" fmla="*/ 1574800 h 3975100"/>
              <a:gd name="connsiteX77" fmla="*/ 4699000 w 4865330"/>
              <a:gd name="connsiteY77" fmla="*/ 1727200 h 3975100"/>
              <a:gd name="connsiteX78" fmla="*/ 4686300 w 4865330"/>
              <a:gd name="connsiteY78" fmla="*/ 1854200 h 3975100"/>
              <a:gd name="connsiteX79" fmla="*/ 4660900 w 4865330"/>
              <a:gd name="connsiteY79" fmla="*/ 1930400 h 3975100"/>
              <a:gd name="connsiteX80" fmla="*/ 4635500 w 4865330"/>
              <a:gd name="connsiteY80" fmla="*/ 2006600 h 3975100"/>
              <a:gd name="connsiteX81" fmla="*/ 4622800 w 4865330"/>
              <a:gd name="connsiteY81" fmla="*/ 2044700 h 3975100"/>
              <a:gd name="connsiteX82" fmla="*/ 4597400 w 4865330"/>
              <a:gd name="connsiteY82" fmla="*/ 2146300 h 3975100"/>
              <a:gd name="connsiteX83" fmla="*/ 4584700 w 4865330"/>
              <a:gd name="connsiteY83" fmla="*/ 2222500 h 3975100"/>
              <a:gd name="connsiteX84" fmla="*/ 4559300 w 4865330"/>
              <a:gd name="connsiteY84" fmla="*/ 2273300 h 3975100"/>
              <a:gd name="connsiteX85" fmla="*/ 4546600 w 4865330"/>
              <a:gd name="connsiteY85" fmla="*/ 2362200 h 3975100"/>
              <a:gd name="connsiteX86" fmla="*/ 4521200 w 4865330"/>
              <a:gd name="connsiteY86" fmla="*/ 2438400 h 3975100"/>
              <a:gd name="connsiteX87" fmla="*/ 4495800 w 4865330"/>
              <a:gd name="connsiteY87" fmla="*/ 2997200 h 3975100"/>
              <a:gd name="connsiteX88" fmla="*/ 4483100 w 4865330"/>
              <a:gd name="connsiteY88" fmla="*/ 3048000 h 3975100"/>
              <a:gd name="connsiteX89" fmla="*/ 4445000 w 4865330"/>
              <a:gd name="connsiteY89" fmla="*/ 3098800 h 3975100"/>
              <a:gd name="connsiteX90" fmla="*/ 4419600 w 4865330"/>
              <a:gd name="connsiteY90" fmla="*/ 3136900 h 3975100"/>
              <a:gd name="connsiteX91" fmla="*/ 4330700 w 4865330"/>
              <a:gd name="connsiteY91" fmla="*/ 3225800 h 3975100"/>
              <a:gd name="connsiteX92" fmla="*/ 4292600 w 4865330"/>
              <a:gd name="connsiteY92" fmla="*/ 3263900 h 3975100"/>
              <a:gd name="connsiteX93" fmla="*/ 4254500 w 4865330"/>
              <a:gd name="connsiteY93" fmla="*/ 3302000 h 3975100"/>
              <a:gd name="connsiteX94" fmla="*/ 4216400 w 4865330"/>
              <a:gd name="connsiteY94" fmla="*/ 3340100 h 3975100"/>
              <a:gd name="connsiteX95" fmla="*/ 4140200 w 4865330"/>
              <a:gd name="connsiteY95" fmla="*/ 3378200 h 3975100"/>
              <a:gd name="connsiteX96" fmla="*/ 4089400 w 4865330"/>
              <a:gd name="connsiteY96" fmla="*/ 3403600 h 3975100"/>
              <a:gd name="connsiteX97" fmla="*/ 4013200 w 4865330"/>
              <a:gd name="connsiteY97" fmla="*/ 3454400 h 3975100"/>
              <a:gd name="connsiteX98" fmla="*/ 3975100 w 4865330"/>
              <a:gd name="connsiteY98" fmla="*/ 3492500 h 3975100"/>
              <a:gd name="connsiteX99" fmla="*/ 3911600 w 4865330"/>
              <a:gd name="connsiteY99" fmla="*/ 3517900 h 3975100"/>
              <a:gd name="connsiteX100" fmla="*/ 3822700 w 4865330"/>
              <a:gd name="connsiteY100" fmla="*/ 3543300 h 3975100"/>
              <a:gd name="connsiteX101" fmla="*/ 3746500 w 4865330"/>
              <a:gd name="connsiteY101" fmla="*/ 3568700 h 3975100"/>
              <a:gd name="connsiteX102" fmla="*/ 3695700 w 4865330"/>
              <a:gd name="connsiteY102" fmla="*/ 3581400 h 3975100"/>
              <a:gd name="connsiteX103" fmla="*/ 3657600 w 4865330"/>
              <a:gd name="connsiteY103" fmla="*/ 3594100 h 3975100"/>
              <a:gd name="connsiteX104" fmla="*/ 3479800 w 4865330"/>
              <a:gd name="connsiteY104" fmla="*/ 3632200 h 3975100"/>
              <a:gd name="connsiteX105" fmla="*/ 3441700 w 4865330"/>
              <a:gd name="connsiteY105" fmla="*/ 3644900 h 3975100"/>
              <a:gd name="connsiteX106" fmla="*/ 3314700 w 4865330"/>
              <a:gd name="connsiteY106" fmla="*/ 3670300 h 3975100"/>
              <a:gd name="connsiteX107" fmla="*/ 2578100 w 4865330"/>
              <a:gd name="connsiteY107" fmla="*/ 3695700 h 3975100"/>
              <a:gd name="connsiteX108" fmla="*/ 1625600 w 4865330"/>
              <a:gd name="connsiteY108" fmla="*/ 3733800 h 3975100"/>
              <a:gd name="connsiteX109" fmla="*/ 1536700 w 4865330"/>
              <a:gd name="connsiteY109" fmla="*/ 3746500 h 3975100"/>
              <a:gd name="connsiteX110" fmla="*/ 1384300 w 4865330"/>
              <a:gd name="connsiteY110" fmla="*/ 3771900 h 3975100"/>
              <a:gd name="connsiteX111" fmla="*/ 1282700 w 4865330"/>
              <a:gd name="connsiteY111" fmla="*/ 3797300 h 3975100"/>
              <a:gd name="connsiteX112" fmla="*/ 1231900 w 4865330"/>
              <a:gd name="connsiteY112" fmla="*/ 3810000 h 3975100"/>
              <a:gd name="connsiteX113" fmla="*/ 1193800 w 4865330"/>
              <a:gd name="connsiteY113" fmla="*/ 3835400 h 3975100"/>
              <a:gd name="connsiteX114" fmla="*/ 1117600 w 4865330"/>
              <a:gd name="connsiteY114" fmla="*/ 3860800 h 3975100"/>
              <a:gd name="connsiteX115" fmla="*/ 1041400 w 4865330"/>
              <a:gd name="connsiteY115" fmla="*/ 3911600 h 3975100"/>
              <a:gd name="connsiteX116" fmla="*/ 1003300 w 4865330"/>
              <a:gd name="connsiteY116" fmla="*/ 3937000 h 3975100"/>
              <a:gd name="connsiteX117" fmla="*/ 952500 w 4865330"/>
              <a:gd name="connsiteY117" fmla="*/ 3949700 h 3975100"/>
              <a:gd name="connsiteX118" fmla="*/ 876300 w 4865330"/>
              <a:gd name="connsiteY118" fmla="*/ 3975100 h 3975100"/>
              <a:gd name="connsiteX119" fmla="*/ 698500 w 4865330"/>
              <a:gd name="connsiteY119" fmla="*/ 3949700 h 3975100"/>
              <a:gd name="connsiteX120" fmla="*/ 660400 w 4865330"/>
              <a:gd name="connsiteY120" fmla="*/ 3924300 h 3975100"/>
              <a:gd name="connsiteX121" fmla="*/ 584200 w 4865330"/>
              <a:gd name="connsiteY121" fmla="*/ 3898900 h 3975100"/>
              <a:gd name="connsiteX122" fmla="*/ 546100 w 4865330"/>
              <a:gd name="connsiteY122" fmla="*/ 3886200 h 3975100"/>
              <a:gd name="connsiteX123" fmla="*/ 508000 w 4865330"/>
              <a:gd name="connsiteY123" fmla="*/ 3873500 h 3975100"/>
              <a:gd name="connsiteX124" fmla="*/ 495300 w 4865330"/>
              <a:gd name="connsiteY124" fmla="*/ 3898900 h 3975100"/>
              <a:gd name="connsiteX0" fmla="*/ 495300 w 4865330"/>
              <a:gd name="connsiteY0" fmla="*/ 3898900 h 3975100"/>
              <a:gd name="connsiteX1" fmla="*/ 495300 w 4865330"/>
              <a:gd name="connsiteY1" fmla="*/ 3898900 h 3975100"/>
              <a:gd name="connsiteX2" fmla="*/ 342900 w 4865330"/>
              <a:gd name="connsiteY2" fmla="*/ 3873500 h 3975100"/>
              <a:gd name="connsiteX3" fmla="*/ 304800 w 4865330"/>
              <a:gd name="connsiteY3" fmla="*/ 3848100 h 3975100"/>
              <a:gd name="connsiteX4" fmla="*/ 228600 w 4865330"/>
              <a:gd name="connsiteY4" fmla="*/ 3810000 h 3975100"/>
              <a:gd name="connsiteX5" fmla="*/ 190500 w 4865330"/>
              <a:gd name="connsiteY5" fmla="*/ 3771900 h 3975100"/>
              <a:gd name="connsiteX6" fmla="*/ 114300 w 4865330"/>
              <a:gd name="connsiteY6" fmla="*/ 3721100 h 3975100"/>
              <a:gd name="connsiteX7" fmla="*/ 88900 w 4865330"/>
              <a:gd name="connsiteY7" fmla="*/ 3683000 h 3975100"/>
              <a:gd name="connsiteX8" fmla="*/ 50800 w 4865330"/>
              <a:gd name="connsiteY8" fmla="*/ 3657600 h 3975100"/>
              <a:gd name="connsiteX9" fmla="*/ 25400 w 4865330"/>
              <a:gd name="connsiteY9" fmla="*/ 3581400 h 3975100"/>
              <a:gd name="connsiteX10" fmla="*/ 0 w 4865330"/>
              <a:gd name="connsiteY10" fmla="*/ 3492500 h 3975100"/>
              <a:gd name="connsiteX11" fmla="*/ 12700 w 4865330"/>
              <a:gd name="connsiteY11" fmla="*/ 3314700 h 3975100"/>
              <a:gd name="connsiteX12" fmla="*/ 25400 w 4865330"/>
              <a:gd name="connsiteY12" fmla="*/ 3276600 h 3975100"/>
              <a:gd name="connsiteX13" fmla="*/ 38100 w 4865330"/>
              <a:gd name="connsiteY13" fmla="*/ 3175000 h 3975100"/>
              <a:gd name="connsiteX14" fmla="*/ 50800 w 4865330"/>
              <a:gd name="connsiteY14" fmla="*/ 2286000 h 3975100"/>
              <a:gd name="connsiteX15" fmla="*/ 88900 w 4865330"/>
              <a:gd name="connsiteY15" fmla="*/ 2171700 h 3975100"/>
              <a:gd name="connsiteX16" fmla="*/ 114300 w 4865330"/>
              <a:gd name="connsiteY16" fmla="*/ 2070100 h 3975100"/>
              <a:gd name="connsiteX17" fmla="*/ 127000 w 4865330"/>
              <a:gd name="connsiteY17" fmla="*/ 2032000 h 3975100"/>
              <a:gd name="connsiteX18" fmla="*/ 139700 w 4865330"/>
              <a:gd name="connsiteY18" fmla="*/ 1968500 h 3975100"/>
              <a:gd name="connsiteX19" fmla="*/ 152400 w 4865330"/>
              <a:gd name="connsiteY19" fmla="*/ 1930400 h 3975100"/>
              <a:gd name="connsiteX20" fmla="*/ 165100 w 4865330"/>
              <a:gd name="connsiteY20" fmla="*/ 1866900 h 3975100"/>
              <a:gd name="connsiteX21" fmla="*/ 190500 w 4865330"/>
              <a:gd name="connsiteY21" fmla="*/ 1778000 h 3975100"/>
              <a:gd name="connsiteX22" fmla="*/ 177800 w 4865330"/>
              <a:gd name="connsiteY22" fmla="*/ 1485900 h 3975100"/>
              <a:gd name="connsiteX23" fmla="*/ 152400 w 4865330"/>
              <a:gd name="connsiteY23" fmla="*/ 1371600 h 3975100"/>
              <a:gd name="connsiteX24" fmla="*/ 139700 w 4865330"/>
              <a:gd name="connsiteY24" fmla="*/ 1320800 h 3975100"/>
              <a:gd name="connsiteX25" fmla="*/ 152400 w 4865330"/>
              <a:gd name="connsiteY25" fmla="*/ 1066800 h 3975100"/>
              <a:gd name="connsiteX26" fmla="*/ 165100 w 4865330"/>
              <a:gd name="connsiteY26" fmla="*/ 1028700 h 3975100"/>
              <a:gd name="connsiteX27" fmla="*/ 190500 w 4865330"/>
              <a:gd name="connsiteY27" fmla="*/ 939800 h 3975100"/>
              <a:gd name="connsiteX28" fmla="*/ 215900 w 4865330"/>
              <a:gd name="connsiteY28" fmla="*/ 901700 h 3975100"/>
              <a:gd name="connsiteX29" fmla="*/ 241300 w 4865330"/>
              <a:gd name="connsiteY29" fmla="*/ 812800 h 3975100"/>
              <a:gd name="connsiteX30" fmla="*/ 266700 w 4865330"/>
              <a:gd name="connsiteY30" fmla="*/ 711200 h 3975100"/>
              <a:gd name="connsiteX31" fmla="*/ 228600 w 4865330"/>
              <a:gd name="connsiteY31" fmla="*/ 546100 h 3975100"/>
              <a:gd name="connsiteX32" fmla="*/ 190500 w 4865330"/>
              <a:gd name="connsiteY32" fmla="*/ 508000 h 3975100"/>
              <a:gd name="connsiteX33" fmla="*/ 203200 w 4865330"/>
              <a:gd name="connsiteY33" fmla="*/ 457200 h 3975100"/>
              <a:gd name="connsiteX34" fmla="*/ 241300 w 4865330"/>
              <a:gd name="connsiteY34" fmla="*/ 444500 h 3975100"/>
              <a:gd name="connsiteX35" fmla="*/ 419100 w 4865330"/>
              <a:gd name="connsiteY35" fmla="*/ 406400 h 3975100"/>
              <a:gd name="connsiteX36" fmla="*/ 508000 w 4865330"/>
              <a:gd name="connsiteY36" fmla="*/ 368300 h 3975100"/>
              <a:gd name="connsiteX37" fmla="*/ 546100 w 4865330"/>
              <a:gd name="connsiteY37" fmla="*/ 355600 h 3975100"/>
              <a:gd name="connsiteX38" fmla="*/ 596900 w 4865330"/>
              <a:gd name="connsiteY38" fmla="*/ 342900 h 3975100"/>
              <a:gd name="connsiteX39" fmla="*/ 635000 w 4865330"/>
              <a:gd name="connsiteY39" fmla="*/ 330200 h 3975100"/>
              <a:gd name="connsiteX40" fmla="*/ 876300 w 4865330"/>
              <a:gd name="connsiteY40" fmla="*/ 304800 h 3975100"/>
              <a:gd name="connsiteX41" fmla="*/ 977900 w 4865330"/>
              <a:gd name="connsiteY41" fmla="*/ 292100 h 3975100"/>
              <a:gd name="connsiteX42" fmla="*/ 1041400 w 4865330"/>
              <a:gd name="connsiteY42" fmla="*/ 279400 h 3975100"/>
              <a:gd name="connsiteX43" fmla="*/ 1181100 w 4865330"/>
              <a:gd name="connsiteY43" fmla="*/ 266700 h 3975100"/>
              <a:gd name="connsiteX44" fmla="*/ 1295400 w 4865330"/>
              <a:gd name="connsiteY44" fmla="*/ 254000 h 3975100"/>
              <a:gd name="connsiteX45" fmla="*/ 1346200 w 4865330"/>
              <a:gd name="connsiteY45" fmla="*/ 241300 h 3975100"/>
              <a:gd name="connsiteX46" fmla="*/ 1587500 w 4865330"/>
              <a:gd name="connsiteY46" fmla="*/ 215900 h 3975100"/>
              <a:gd name="connsiteX47" fmla="*/ 1638300 w 4865330"/>
              <a:gd name="connsiteY47" fmla="*/ 203200 h 3975100"/>
              <a:gd name="connsiteX48" fmla="*/ 1816100 w 4865330"/>
              <a:gd name="connsiteY48" fmla="*/ 177800 h 3975100"/>
              <a:gd name="connsiteX49" fmla="*/ 1905000 w 4865330"/>
              <a:gd name="connsiteY49" fmla="*/ 152400 h 3975100"/>
              <a:gd name="connsiteX50" fmla="*/ 2006600 w 4865330"/>
              <a:gd name="connsiteY50" fmla="*/ 114300 h 3975100"/>
              <a:gd name="connsiteX51" fmla="*/ 2057400 w 4865330"/>
              <a:gd name="connsiteY51" fmla="*/ 101600 h 3975100"/>
              <a:gd name="connsiteX52" fmla="*/ 2095500 w 4865330"/>
              <a:gd name="connsiteY52" fmla="*/ 88900 h 3975100"/>
              <a:gd name="connsiteX53" fmla="*/ 2146300 w 4865330"/>
              <a:gd name="connsiteY53" fmla="*/ 76200 h 3975100"/>
              <a:gd name="connsiteX54" fmla="*/ 2209800 w 4865330"/>
              <a:gd name="connsiteY54" fmla="*/ 63500 h 3975100"/>
              <a:gd name="connsiteX55" fmla="*/ 2273300 w 4865330"/>
              <a:gd name="connsiteY55" fmla="*/ 38100 h 3975100"/>
              <a:gd name="connsiteX56" fmla="*/ 2324100 w 4865330"/>
              <a:gd name="connsiteY56" fmla="*/ 25400 h 3975100"/>
              <a:gd name="connsiteX57" fmla="*/ 2362200 w 4865330"/>
              <a:gd name="connsiteY57" fmla="*/ 12700 h 3975100"/>
              <a:gd name="connsiteX58" fmla="*/ 2451100 w 4865330"/>
              <a:gd name="connsiteY58" fmla="*/ 0 h 3975100"/>
              <a:gd name="connsiteX59" fmla="*/ 3009900 w 4865330"/>
              <a:gd name="connsiteY59" fmla="*/ 12700 h 3975100"/>
              <a:gd name="connsiteX60" fmla="*/ 3098800 w 4865330"/>
              <a:gd name="connsiteY60" fmla="*/ 25400 h 3975100"/>
              <a:gd name="connsiteX61" fmla="*/ 3225800 w 4865330"/>
              <a:gd name="connsiteY61" fmla="*/ 38100 h 3975100"/>
              <a:gd name="connsiteX62" fmla="*/ 3441700 w 4865330"/>
              <a:gd name="connsiteY62" fmla="*/ 76200 h 3975100"/>
              <a:gd name="connsiteX63" fmla="*/ 4025900 w 4865330"/>
              <a:gd name="connsiteY63" fmla="*/ 101600 h 3975100"/>
              <a:gd name="connsiteX64" fmla="*/ 4292600 w 4865330"/>
              <a:gd name="connsiteY64" fmla="*/ 127000 h 3975100"/>
              <a:gd name="connsiteX65" fmla="*/ 4470400 w 4865330"/>
              <a:gd name="connsiteY65" fmla="*/ 152400 h 3975100"/>
              <a:gd name="connsiteX66" fmla="*/ 4597400 w 4865330"/>
              <a:gd name="connsiteY66" fmla="*/ 190500 h 3975100"/>
              <a:gd name="connsiteX67" fmla="*/ 4673600 w 4865330"/>
              <a:gd name="connsiteY67" fmla="*/ 215900 h 3975100"/>
              <a:gd name="connsiteX68" fmla="*/ 4711700 w 4865330"/>
              <a:gd name="connsiteY68" fmla="*/ 228600 h 3975100"/>
              <a:gd name="connsiteX69" fmla="*/ 4775200 w 4865330"/>
              <a:gd name="connsiteY69" fmla="*/ 292100 h 3975100"/>
              <a:gd name="connsiteX70" fmla="*/ 4864100 w 4865330"/>
              <a:gd name="connsiteY70" fmla="*/ 723900 h 3975100"/>
              <a:gd name="connsiteX71" fmla="*/ 4826000 w 4865330"/>
              <a:gd name="connsiteY71" fmla="*/ 838200 h 3975100"/>
              <a:gd name="connsiteX72" fmla="*/ 4800600 w 4865330"/>
              <a:gd name="connsiteY72" fmla="*/ 939800 h 3975100"/>
              <a:gd name="connsiteX73" fmla="*/ 4762500 w 4865330"/>
              <a:gd name="connsiteY73" fmla="*/ 1270000 h 3975100"/>
              <a:gd name="connsiteX74" fmla="*/ 4737100 w 4865330"/>
              <a:gd name="connsiteY74" fmla="*/ 1447800 h 3975100"/>
              <a:gd name="connsiteX75" fmla="*/ 4724400 w 4865330"/>
              <a:gd name="connsiteY75" fmla="*/ 1574800 h 3975100"/>
              <a:gd name="connsiteX76" fmla="*/ 4699000 w 4865330"/>
              <a:gd name="connsiteY76" fmla="*/ 1727200 h 3975100"/>
              <a:gd name="connsiteX77" fmla="*/ 4686300 w 4865330"/>
              <a:gd name="connsiteY77" fmla="*/ 1854200 h 3975100"/>
              <a:gd name="connsiteX78" fmla="*/ 4660900 w 4865330"/>
              <a:gd name="connsiteY78" fmla="*/ 1930400 h 3975100"/>
              <a:gd name="connsiteX79" fmla="*/ 4635500 w 4865330"/>
              <a:gd name="connsiteY79" fmla="*/ 2006600 h 3975100"/>
              <a:gd name="connsiteX80" fmla="*/ 4622800 w 4865330"/>
              <a:gd name="connsiteY80" fmla="*/ 2044700 h 3975100"/>
              <a:gd name="connsiteX81" fmla="*/ 4597400 w 4865330"/>
              <a:gd name="connsiteY81" fmla="*/ 2146300 h 3975100"/>
              <a:gd name="connsiteX82" fmla="*/ 4584700 w 4865330"/>
              <a:gd name="connsiteY82" fmla="*/ 2222500 h 3975100"/>
              <a:gd name="connsiteX83" fmla="*/ 4559300 w 4865330"/>
              <a:gd name="connsiteY83" fmla="*/ 2273300 h 3975100"/>
              <a:gd name="connsiteX84" fmla="*/ 4546600 w 4865330"/>
              <a:gd name="connsiteY84" fmla="*/ 2362200 h 3975100"/>
              <a:gd name="connsiteX85" fmla="*/ 4521200 w 4865330"/>
              <a:gd name="connsiteY85" fmla="*/ 2438400 h 3975100"/>
              <a:gd name="connsiteX86" fmla="*/ 4495800 w 4865330"/>
              <a:gd name="connsiteY86" fmla="*/ 2997200 h 3975100"/>
              <a:gd name="connsiteX87" fmla="*/ 4483100 w 4865330"/>
              <a:gd name="connsiteY87" fmla="*/ 3048000 h 3975100"/>
              <a:gd name="connsiteX88" fmla="*/ 4445000 w 4865330"/>
              <a:gd name="connsiteY88" fmla="*/ 3098800 h 3975100"/>
              <a:gd name="connsiteX89" fmla="*/ 4419600 w 4865330"/>
              <a:gd name="connsiteY89" fmla="*/ 3136900 h 3975100"/>
              <a:gd name="connsiteX90" fmla="*/ 4330700 w 4865330"/>
              <a:gd name="connsiteY90" fmla="*/ 3225800 h 3975100"/>
              <a:gd name="connsiteX91" fmla="*/ 4292600 w 4865330"/>
              <a:gd name="connsiteY91" fmla="*/ 3263900 h 3975100"/>
              <a:gd name="connsiteX92" fmla="*/ 4254500 w 4865330"/>
              <a:gd name="connsiteY92" fmla="*/ 3302000 h 3975100"/>
              <a:gd name="connsiteX93" fmla="*/ 4216400 w 4865330"/>
              <a:gd name="connsiteY93" fmla="*/ 3340100 h 3975100"/>
              <a:gd name="connsiteX94" fmla="*/ 4140200 w 4865330"/>
              <a:gd name="connsiteY94" fmla="*/ 3378200 h 3975100"/>
              <a:gd name="connsiteX95" fmla="*/ 4089400 w 4865330"/>
              <a:gd name="connsiteY95" fmla="*/ 3403600 h 3975100"/>
              <a:gd name="connsiteX96" fmla="*/ 4013200 w 4865330"/>
              <a:gd name="connsiteY96" fmla="*/ 3454400 h 3975100"/>
              <a:gd name="connsiteX97" fmla="*/ 3975100 w 4865330"/>
              <a:gd name="connsiteY97" fmla="*/ 3492500 h 3975100"/>
              <a:gd name="connsiteX98" fmla="*/ 3911600 w 4865330"/>
              <a:gd name="connsiteY98" fmla="*/ 3517900 h 3975100"/>
              <a:gd name="connsiteX99" fmla="*/ 3822700 w 4865330"/>
              <a:gd name="connsiteY99" fmla="*/ 3543300 h 3975100"/>
              <a:gd name="connsiteX100" fmla="*/ 3746500 w 4865330"/>
              <a:gd name="connsiteY100" fmla="*/ 3568700 h 3975100"/>
              <a:gd name="connsiteX101" fmla="*/ 3695700 w 4865330"/>
              <a:gd name="connsiteY101" fmla="*/ 3581400 h 3975100"/>
              <a:gd name="connsiteX102" fmla="*/ 3657600 w 4865330"/>
              <a:gd name="connsiteY102" fmla="*/ 3594100 h 3975100"/>
              <a:gd name="connsiteX103" fmla="*/ 3479800 w 4865330"/>
              <a:gd name="connsiteY103" fmla="*/ 3632200 h 3975100"/>
              <a:gd name="connsiteX104" fmla="*/ 3441700 w 4865330"/>
              <a:gd name="connsiteY104" fmla="*/ 3644900 h 3975100"/>
              <a:gd name="connsiteX105" fmla="*/ 3314700 w 4865330"/>
              <a:gd name="connsiteY105" fmla="*/ 3670300 h 3975100"/>
              <a:gd name="connsiteX106" fmla="*/ 2578100 w 4865330"/>
              <a:gd name="connsiteY106" fmla="*/ 3695700 h 3975100"/>
              <a:gd name="connsiteX107" fmla="*/ 1625600 w 4865330"/>
              <a:gd name="connsiteY107" fmla="*/ 3733800 h 3975100"/>
              <a:gd name="connsiteX108" fmla="*/ 1536700 w 4865330"/>
              <a:gd name="connsiteY108" fmla="*/ 3746500 h 3975100"/>
              <a:gd name="connsiteX109" fmla="*/ 1384300 w 4865330"/>
              <a:gd name="connsiteY109" fmla="*/ 3771900 h 3975100"/>
              <a:gd name="connsiteX110" fmla="*/ 1282700 w 4865330"/>
              <a:gd name="connsiteY110" fmla="*/ 3797300 h 3975100"/>
              <a:gd name="connsiteX111" fmla="*/ 1231900 w 4865330"/>
              <a:gd name="connsiteY111" fmla="*/ 3810000 h 3975100"/>
              <a:gd name="connsiteX112" fmla="*/ 1193800 w 4865330"/>
              <a:gd name="connsiteY112" fmla="*/ 3835400 h 3975100"/>
              <a:gd name="connsiteX113" fmla="*/ 1117600 w 4865330"/>
              <a:gd name="connsiteY113" fmla="*/ 3860800 h 3975100"/>
              <a:gd name="connsiteX114" fmla="*/ 1041400 w 4865330"/>
              <a:gd name="connsiteY114" fmla="*/ 3911600 h 3975100"/>
              <a:gd name="connsiteX115" fmla="*/ 1003300 w 4865330"/>
              <a:gd name="connsiteY115" fmla="*/ 3937000 h 3975100"/>
              <a:gd name="connsiteX116" fmla="*/ 952500 w 4865330"/>
              <a:gd name="connsiteY116" fmla="*/ 3949700 h 3975100"/>
              <a:gd name="connsiteX117" fmla="*/ 876300 w 4865330"/>
              <a:gd name="connsiteY117" fmla="*/ 3975100 h 3975100"/>
              <a:gd name="connsiteX118" fmla="*/ 698500 w 4865330"/>
              <a:gd name="connsiteY118" fmla="*/ 3949700 h 3975100"/>
              <a:gd name="connsiteX119" fmla="*/ 660400 w 4865330"/>
              <a:gd name="connsiteY119" fmla="*/ 3924300 h 3975100"/>
              <a:gd name="connsiteX120" fmla="*/ 584200 w 4865330"/>
              <a:gd name="connsiteY120" fmla="*/ 3898900 h 3975100"/>
              <a:gd name="connsiteX121" fmla="*/ 546100 w 4865330"/>
              <a:gd name="connsiteY121" fmla="*/ 3886200 h 3975100"/>
              <a:gd name="connsiteX122" fmla="*/ 508000 w 4865330"/>
              <a:gd name="connsiteY122" fmla="*/ 3873500 h 3975100"/>
              <a:gd name="connsiteX123" fmla="*/ 495300 w 4865330"/>
              <a:gd name="connsiteY123" fmla="*/ 3898900 h 3975100"/>
              <a:gd name="connsiteX0" fmla="*/ 495300 w 4865330"/>
              <a:gd name="connsiteY0" fmla="*/ 3898900 h 3975100"/>
              <a:gd name="connsiteX1" fmla="*/ 495300 w 4865330"/>
              <a:gd name="connsiteY1" fmla="*/ 3898900 h 3975100"/>
              <a:gd name="connsiteX2" fmla="*/ 342900 w 4865330"/>
              <a:gd name="connsiteY2" fmla="*/ 3873500 h 3975100"/>
              <a:gd name="connsiteX3" fmla="*/ 304800 w 4865330"/>
              <a:gd name="connsiteY3" fmla="*/ 3848100 h 3975100"/>
              <a:gd name="connsiteX4" fmla="*/ 228600 w 4865330"/>
              <a:gd name="connsiteY4" fmla="*/ 3810000 h 3975100"/>
              <a:gd name="connsiteX5" fmla="*/ 190500 w 4865330"/>
              <a:gd name="connsiteY5" fmla="*/ 3771900 h 3975100"/>
              <a:gd name="connsiteX6" fmla="*/ 114300 w 4865330"/>
              <a:gd name="connsiteY6" fmla="*/ 3721100 h 3975100"/>
              <a:gd name="connsiteX7" fmla="*/ 88900 w 4865330"/>
              <a:gd name="connsiteY7" fmla="*/ 3683000 h 3975100"/>
              <a:gd name="connsiteX8" fmla="*/ 50800 w 4865330"/>
              <a:gd name="connsiteY8" fmla="*/ 3657600 h 3975100"/>
              <a:gd name="connsiteX9" fmla="*/ 25400 w 4865330"/>
              <a:gd name="connsiteY9" fmla="*/ 3581400 h 3975100"/>
              <a:gd name="connsiteX10" fmla="*/ 0 w 4865330"/>
              <a:gd name="connsiteY10" fmla="*/ 3492500 h 3975100"/>
              <a:gd name="connsiteX11" fmla="*/ 12700 w 4865330"/>
              <a:gd name="connsiteY11" fmla="*/ 3314700 h 3975100"/>
              <a:gd name="connsiteX12" fmla="*/ 25400 w 4865330"/>
              <a:gd name="connsiteY12" fmla="*/ 3276600 h 3975100"/>
              <a:gd name="connsiteX13" fmla="*/ 38100 w 4865330"/>
              <a:gd name="connsiteY13" fmla="*/ 3175000 h 3975100"/>
              <a:gd name="connsiteX14" fmla="*/ 50800 w 4865330"/>
              <a:gd name="connsiteY14" fmla="*/ 2286000 h 3975100"/>
              <a:gd name="connsiteX15" fmla="*/ 88900 w 4865330"/>
              <a:gd name="connsiteY15" fmla="*/ 2171700 h 3975100"/>
              <a:gd name="connsiteX16" fmla="*/ 114300 w 4865330"/>
              <a:gd name="connsiteY16" fmla="*/ 2070100 h 3975100"/>
              <a:gd name="connsiteX17" fmla="*/ 127000 w 4865330"/>
              <a:gd name="connsiteY17" fmla="*/ 2032000 h 3975100"/>
              <a:gd name="connsiteX18" fmla="*/ 139700 w 4865330"/>
              <a:gd name="connsiteY18" fmla="*/ 1968500 h 3975100"/>
              <a:gd name="connsiteX19" fmla="*/ 152400 w 4865330"/>
              <a:gd name="connsiteY19" fmla="*/ 1930400 h 3975100"/>
              <a:gd name="connsiteX20" fmla="*/ 165100 w 4865330"/>
              <a:gd name="connsiteY20" fmla="*/ 1866900 h 3975100"/>
              <a:gd name="connsiteX21" fmla="*/ 190500 w 4865330"/>
              <a:gd name="connsiteY21" fmla="*/ 1778000 h 3975100"/>
              <a:gd name="connsiteX22" fmla="*/ 177800 w 4865330"/>
              <a:gd name="connsiteY22" fmla="*/ 1485900 h 3975100"/>
              <a:gd name="connsiteX23" fmla="*/ 152400 w 4865330"/>
              <a:gd name="connsiteY23" fmla="*/ 1371600 h 3975100"/>
              <a:gd name="connsiteX24" fmla="*/ 139700 w 4865330"/>
              <a:gd name="connsiteY24" fmla="*/ 1320800 h 3975100"/>
              <a:gd name="connsiteX25" fmla="*/ 152400 w 4865330"/>
              <a:gd name="connsiteY25" fmla="*/ 1066800 h 3975100"/>
              <a:gd name="connsiteX26" fmla="*/ 165100 w 4865330"/>
              <a:gd name="connsiteY26" fmla="*/ 1028700 h 3975100"/>
              <a:gd name="connsiteX27" fmla="*/ 190500 w 4865330"/>
              <a:gd name="connsiteY27" fmla="*/ 939800 h 3975100"/>
              <a:gd name="connsiteX28" fmla="*/ 215900 w 4865330"/>
              <a:gd name="connsiteY28" fmla="*/ 901700 h 3975100"/>
              <a:gd name="connsiteX29" fmla="*/ 241300 w 4865330"/>
              <a:gd name="connsiteY29" fmla="*/ 812800 h 3975100"/>
              <a:gd name="connsiteX30" fmla="*/ 266700 w 4865330"/>
              <a:gd name="connsiteY30" fmla="*/ 711200 h 3975100"/>
              <a:gd name="connsiteX31" fmla="*/ 228600 w 4865330"/>
              <a:gd name="connsiteY31" fmla="*/ 546100 h 3975100"/>
              <a:gd name="connsiteX32" fmla="*/ 190500 w 4865330"/>
              <a:gd name="connsiteY32" fmla="*/ 508000 h 3975100"/>
              <a:gd name="connsiteX33" fmla="*/ 203200 w 4865330"/>
              <a:gd name="connsiteY33" fmla="*/ 457200 h 3975100"/>
              <a:gd name="connsiteX34" fmla="*/ 241300 w 4865330"/>
              <a:gd name="connsiteY34" fmla="*/ 444500 h 3975100"/>
              <a:gd name="connsiteX35" fmla="*/ 419100 w 4865330"/>
              <a:gd name="connsiteY35" fmla="*/ 406400 h 3975100"/>
              <a:gd name="connsiteX36" fmla="*/ 508000 w 4865330"/>
              <a:gd name="connsiteY36" fmla="*/ 368300 h 3975100"/>
              <a:gd name="connsiteX37" fmla="*/ 546100 w 4865330"/>
              <a:gd name="connsiteY37" fmla="*/ 355600 h 3975100"/>
              <a:gd name="connsiteX38" fmla="*/ 596900 w 4865330"/>
              <a:gd name="connsiteY38" fmla="*/ 342900 h 3975100"/>
              <a:gd name="connsiteX39" fmla="*/ 635000 w 4865330"/>
              <a:gd name="connsiteY39" fmla="*/ 330200 h 3975100"/>
              <a:gd name="connsiteX40" fmla="*/ 876300 w 4865330"/>
              <a:gd name="connsiteY40" fmla="*/ 304800 h 3975100"/>
              <a:gd name="connsiteX41" fmla="*/ 977900 w 4865330"/>
              <a:gd name="connsiteY41" fmla="*/ 292100 h 3975100"/>
              <a:gd name="connsiteX42" fmla="*/ 1041400 w 4865330"/>
              <a:gd name="connsiteY42" fmla="*/ 279400 h 3975100"/>
              <a:gd name="connsiteX43" fmla="*/ 1181100 w 4865330"/>
              <a:gd name="connsiteY43" fmla="*/ 266700 h 3975100"/>
              <a:gd name="connsiteX44" fmla="*/ 1295400 w 4865330"/>
              <a:gd name="connsiteY44" fmla="*/ 254000 h 3975100"/>
              <a:gd name="connsiteX45" fmla="*/ 1346200 w 4865330"/>
              <a:gd name="connsiteY45" fmla="*/ 241300 h 3975100"/>
              <a:gd name="connsiteX46" fmla="*/ 1587500 w 4865330"/>
              <a:gd name="connsiteY46" fmla="*/ 215900 h 3975100"/>
              <a:gd name="connsiteX47" fmla="*/ 1638300 w 4865330"/>
              <a:gd name="connsiteY47" fmla="*/ 203200 h 3975100"/>
              <a:gd name="connsiteX48" fmla="*/ 1816100 w 4865330"/>
              <a:gd name="connsiteY48" fmla="*/ 177800 h 3975100"/>
              <a:gd name="connsiteX49" fmla="*/ 1905000 w 4865330"/>
              <a:gd name="connsiteY49" fmla="*/ 152400 h 3975100"/>
              <a:gd name="connsiteX50" fmla="*/ 2006600 w 4865330"/>
              <a:gd name="connsiteY50" fmla="*/ 114300 h 3975100"/>
              <a:gd name="connsiteX51" fmla="*/ 2057400 w 4865330"/>
              <a:gd name="connsiteY51" fmla="*/ 101600 h 3975100"/>
              <a:gd name="connsiteX52" fmla="*/ 2095500 w 4865330"/>
              <a:gd name="connsiteY52" fmla="*/ 88900 h 3975100"/>
              <a:gd name="connsiteX53" fmla="*/ 2146300 w 4865330"/>
              <a:gd name="connsiteY53" fmla="*/ 76200 h 3975100"/>
              <a:gd name="connsiteX54" fmla="*/ 2209800 w 4865330"/>
              <a:gd name="connsiteY54" fmla="*/ 63500 h 3975100"/>
              <a:gd name="connsiteX55" fmla="*/ 2273300 w 4865330"/>
              <a:gd name="connsiteY55" fmla="*/ 38100 h 3975100"/>
              <a:gd name="connsiteX56" fmla="*/ 2324100 w 4865330"/>
              <a:gd name="connsiteY56" fmla="*/ 25400 h 3975100"/>
              <a:gd name="connsiteX57" fmla="*/ 2362200 w 4865330"/>
              <a:gd name="connsiteY57" fmla="*/ 12700 h 3975100"/>
              <a:gd name="connsiteX58" fmla="*/ 2451100 w 4865330"/>
              <a:gd name="connsiteY58" fmla="*/ 0 h 3975100"/>
              <a:gd name="connsiteX59" fmla="*/ 3009900 w 4865330"/>
              <a:gd name="connsiteY59" fmla="*/ 12700 h 3975100"/>
              <a:gd name="connsiteX60" fmla="*/ 3098800 w 4865330"/>
              <a:gd name="connsiteY60" fmla="*/ 25400 h 3975100"/>
              <a:gd name="connsiteX61" fmla="*/ 3225800 w 4865330"/>
              <a:gd name="connsiteY61" fmla="*/ 38100 h 3975100"/>
              <a:gd name="connsiteX62" fmla="*/ 3441700 w 4865330"/>
              <a:gd name="connsiteY62" fmla="*/ 76200 h 3975100"/>
              <a:gd name="connsiteX63" fmla="*/ 4025900 w 4865330"/>
              <a:gd name="connsiteY63" fmla="*/ 101600 h 3975100"/>
              <a:gd name="connsiteX64" fmla="*/ 4292600 w 4865330"/>
              <a:gd name="connsiteY64" fmla="*/ 127000 h 3975100"/>
              <a:gd name="connsiteX65" fmla="*/ 4470400 w 4865330"/>
              <a:gd name="connsiteY65" fmla="*/ 152400 h 3975100"/>
              <a:gd name="connsiteX66" fmla="*/ 4597400 w 4865330"/>
              <a:gd name="connsiteY66" fmla="*/ 190500 h 3975100"/>
              <a:gd name="connsiteX67" fmla="*/ 4711700 w 4865330"/>
              <a:gd name="connsiteY67" fmla="*/ 228600 h 3975100"/>
              <a:gd name="connsiteX68" fmla="*/ 4775200 w 4865330"/>
              <a:gd name="connsiteY68" fmla="*/ 292100 h 3975100"/>
              <a:gd name="connsiteX69" fmla="*/ 4864100 w 4865330"/>
              <a:gd name="connsiteY69" fmla="*/ 723900 h 3975100"/>
              <a:gd name="connsiteX70" fmla="*/ 4826000 w 4865330"/>
              <a:gd name="connsiteY70" fmla="*/ 838200 h 3975100"/>
              <a:gd name="connsiteX71" fmla="*/ 4800600 w 4865330"/>
              <a:gd name="connsiteY71" fmla="*/ 939800 h 3975100"/>
              <a:gd name="connsiteX72" fmla="*/ 4762500 w 4865330"/>
              <a:gd name="connsiteY72" fmla="*/ 1270000 h 3975100"/>
              <a:gd name="connsiteX73" fmla="*/ 4737100 w 4865330"/>
              <a:gd name="connsiteY73" fmla="*/ 1447800 h 3975100"/>
              <a:gd name="connsiteX74" fmla="*/ 4724400 w 4865330"/>
              <a:gd name="connsiteY74" fmla="*/ 1574800 h 3975100"/>
              <a:gd name="connsiteX75" fmla="*/ 4699000 w 4865330"/>
              <a:gd name="connsiteY75" fmla="*/ 1727200 h 3975100"/>
              <a:gd name="connsiteX76" fmla="*/ 4686300 w 4865330"/>
              <a:gd name="connsiteY76" fmla="*/ 1854200 h 3975100"/>
              <a:gd name="connsiteX77" fmla="*/ 4660900 w 4865330"/>
              <a:gd name="connsiteY77" fmla="*/ 1930400 h 3975100"/>
              <a:gd name="connsiteX78" fmla="*/ 4635500 w 4865330"/>
              <a:gd name="connsiteY78" fmla="*/ 2006600 h 3975100"/>
              <a:gd name="connsiteX79" fmla="*/ 4622800 w 4865330"/>
              <a:gd name="connsiteY79" fmla="*/ 2044700 h 3975100"/>
              <a:gd name="connsiteX80" fmla="*/ 4597400 w 4865330"/>
              <a:gd name="connsiteY80" fmla="*/ 2146300 h 3975100"/>
              <a:gd name="connsiteX81" fmla="*/ 4584700 w 4865330"/>
              <a:gd name="connsiteY81" fmla="*/ 2222500 h 3975100"/>
              <a:gd name="connsiteX82" fmla="*/ 4559300 w 4865330"/>
              <a:gd name="connsiteY82" fmla="*/ 2273300 h 3975100"/>
              <a:gd name="connsiteX83" fmla="*/ 4546600 w 4865330"/>
              <a:gd name="connsiteY83" fmla="*/ 2362200 h 3975100"/>
              <a:gd name="connsiteX84" fmla="*/ 4521200 w 4865330"/>
              <a:gd name="connsiteY84" fmla="*/ 2438400 h 3975100"/>
              <a:gd name="connsiteX85" fmla="*/ 4495800 w 4865330"/>
              <a:gd name="connsiteY85" fmla="*/ 2997200 h 3975100"/>
              <a:gd name="connsiteX86" fmla="*/ 4483100 w 4865330"/>
              <a:gd name="connsiteY86" fmla="*/ 3048000 h 3975100"/>
              <a:gd name="connsiteX87" fmla="*/ 4445000 w 4865330"/>
              <a:gd name="connsiteY87" fmla="*/ 3098800 h 3975100"/>
              <a:gd name="connsiteX88" fmla="*/ 4419600 w 4865330"/>
              <a:gd name="connsiteY88" fmla="*/ 3136900 h 3975100"/>
              <a:gd name="connsiteX89" fmla="*/ 4330700 w 4865330"/>
              <a:gd name="connsiteY89" fmla="*/ 3225800 h 3975100"/>
              <a:gd name="connsiteX90" fmla="*/ 4292600 w 4865330"/>
              <a:gd name="connsiteY90" fmla="*/ 3263900 h 3975100"/>
              <a:gd name="connsiteX91" fmla="*/ 4254500 w 4865330"/>
              <a:gd name="connsiteY91" fmla="*/ 3302000 h 3975100"/>
              <a:gd name="connsiteX92" fmla="*/ 4216400 w 4865330"/>
              <a:gd name="connsiteY92" fmla="*/ 3340100 h 3975100"/>
              <a:gd name="connsiteX93" fmla="*/ 4140200 w 4865330"/>
              <a:gd name="connsiteY93" fmla="*/ 3378200 h 3975100"/>
              <a:gd name="connsiteX94" fmla="*/ 4089400 w 4865330"/>
              <a:gd name="connsiteY94" fmla="*/ 3403600 h 3975100"/>
              <a:gd name="connsiteX95" fmla="*/ 4013200 w 4865330"/>
              <a:gd name="connsiteY95" fmla="*/ 3454400 h 3975100"/>
              <a:gd name="connsiteX96" fmla="*/ 3975100 w 4865330"/>
              <a:gd name="connsiteY96" fmla="*/ 3492500 h 3975100"/>
              <a:gd name="connsiteX97" fmla="*/ 3911600 w 4865330"/>
              <a:gd name="connsiteY97" fmla="*/ 3517900 h 3975100"/>
              <a:gd name="connsiteX98" fmla="*/ 3822700 w 4865330"/>
              <a:gd name="connsiteY98" fmla="*/ 3543300 h 3975100"/>
              <a:gd name="connsiteX99" fmla="*/ 3746500 w 4865330"/>
              <a:gd name="connsiteY99" fmla="*/ 3568700 h 3975100"/>
              <a:gd name="connsiteX100" fmla="*/ 3695700 w 4865330"/>
              <a:gd name="connsiteY100" fmla="*/ 3581400 h 3975100"/>
              <a:gd name="connsiteX101" fmla="*/ 3657600 w 4865330"/>
              <a:gd name="connsiteY101" fmla="*/ 3594100 h 3975100"/>
              <a:gd name="connsiteX102" fmla="*/ 3479800 w 4865330"/>
              <a:gd name="connsiteY102" fmla="*/ 3632200 h 3975100"/>
              <a:gd name="connsiteX103" fmla="*/ 3441700 w 4865330"/>
              <a:gd name="connsiteY103" fmla="*/ 3644900 h 3975100"/>
              <a:gd name="connsiteX104" fmla="*/ 3314700 w 4865330"/>
              <a:gd name="connsiteY104" fmla="*/ 3670300 h 3975100"/>
              <a:gd name="connsiteX105" fmla="*/ 2578100 w 4865330"/>
              <a:gd name="connsiteY105" fmla="*/ 3695700 h 3975100"/>
              <a:gd name="connsiteX106" fmla="*/ 1625600 w 4865330"/>
              <a:gd name="connsiteY106" fmla="*/ 3733800 h 3975100"/>
              <a:gd name="connsiteX107" fmla="*/ 1536700 w 4865330"/>
              <a:gd name="connsiteY107" fmla="*/ 3746500 h 3975100"/>
              <a:gd name="connsiteX108" fmla="*/ 1384300 w 4865330"/>
              <a:gd name="connsiteY108" fmla="*/ 3771900 h 3975100"/>
              <a:gd name="connsiteX109" fmla="*/ 1282700 w 4865330"/>
              <a:gd name="connsiteY109" fmla="*/ 3797300 h 3975100"/>
              <a:gd name="connsiteX110" fmla="*/ 1231900 w 4865330"/>
              <a:gd name="connsiteY110" fmla="*/ 3810000 h 3975100"/>
              <a:gd name="connsiteX111" fmla="*/ 1193800 w 4865330"/>
              <a:gd name="connsiteY111" fmla="*/ 3835400 h 3975100"/>
              <a:gd name="connsiteX112" fmla="*/ 1117600 w 4865330"/>
              <a:gd name="connsiteY112" fmla="*/ 3860800 h 3975100"/>
              <a:gd name="connsiteX113" fmla="*/ 1041400 w 4865330"/>
              <a:gd name="connsiteY113" fmla="*/ 3911600 h 3975100"/>
              <a:gd name="connsiteX114" fmla="*/ 1003300 w 4865330"/>
              <a:gd name="connsiteY114" fmla="*/ 3937000 h 3975100"/>
              <a:gd name="connsiteX115" fmla="*/ 952500 w 4865330"/>
              <a:gd name="connsiteY115" fmla="*/ 3949700 h 3975100"/>
              <a:gd name="connsiteX116" fmla="*/ 876300 w 4865330"/>
              <a:gd name="connsiteY116" fmla="*/ 3975100 h 3975100"/>
              <a:gd name="connsiteX117" fmla="*/ 698500 w 4865330"/>
              <a:gd name="connsiteY117" fmla="*/ 3949700 h 3975100"/>
              <a:gd name="connsiteX118" fmla="*/ 660400 w 4865330"/>
              <a:gd name="connsiteY118" fmla="*/ 3924300 h 3975100"/>
              <a:gd name="connsiteX119" fmla="*/ 584200 w 4865330"/>
              <a:gd name="connsiteY119" fmla="*/ 3898900 h 3975100"/>
              <a:gd name="connsiteX120" fmla="*/ 546100 w 4865330"/>
              <a:gd name="connsiteY120" fmla="*/ 3886200 h 3975100"/>
              <a:gd name="connsiteX121" fmla="*/ 508000 w 4865330"/>
              <a:gd name="connsiteY121" fmla="*/ 3873500 h 3975100"/>
              <a:gd name="connsiteX122" fmla="*/ 495300 w 4865330"/>
              <a:gd name="connsiteY122" fmla="*/ 3898900 h 3975100"/>
              <a:gd name="connsiteX0" fmla="*/ 495300 w 4865330"/>
              <a:gd name="connsiteY0" fmla="*/ 3898900 h 3975100"/>
              <a:gd name="connsiteX1" fmla="*/ 495300 w 4865330"/>
              <a:gd name="connsiteY1" fmla="*/ 3898900 h 3975100"/>
              <a:gd name="connsiteX2" fmla="*/ 342900 w 4865330"/>
              <a:gd name="connsiteY2" fmla="*/ 3873500 h 3975100"/>
              <a:gd name="connsiteX3" fmla="*/ 304800 w 4865330"/>
              <a:gd name="connsiteY3" fmla="*/ 3848100 h 3975100"/>
              <a:gd name="connsiteX4" fmla="*/ 228600 w 4865330"/>
              <a:gd name="connsiteY4" fmla="*/ 3810000 h 3975100"/>
              <a:gd name="connsiteX5" fmla="*/ 190500 w 4865330"/>
              <a:gd name="connsiteY5" fmla="*/ 3771900 h 3975100"/>
              <a:gd name="connsiteX6" fmla="*/ 114300 w 4865330"/>
              <a:gd name="connsiteY6" fmla="*/ 3721100 h 3975100"/>
              <a:gd name="connsiteX7" fmla="*/ 88900 w 4865330"/>
              <a:gd name="connsiteY7" fmla="*/ 3683000 h 3975100"/>
              <a:gd name="connsiteX8" fmla="*/ 50800 w 4865330"/>
              <a:gd name="connsiteY8" fmla="*/ 3657600 h 3975100"/>
              <a:gd name="connsiteX9" fmla="*/ 25400 w 4865330"/>
              <a:gd name="connsiteY9" fmla="*/ 3581400 h 3975100"/>
              <a:gd name="connsiteX10" fmla="*/ 0 w 4865330"/>
              <a:gd name="connsiteY10" fmla="*/ 3492500 h 3975100"/>
              <a:gd name="connsiteX11" fmla="*/ 12700 w 4865330"/>
              <a:gd name="connsiteY11" fmla="*/ 3314700 h 3975100"/>
              <a:gd name="connsiteX12" fmla="*/ 25400 w 4865330"/>
              <a:gd name="connsiteY12" fmla="*/ 3276600 h 3975100"/>
              <a:gd name="connsiteX13" fmla="*/ 38100 w 4865330"/>
              <a:gd name="connsiteY13" fmla="*/ 3175000 h 3975100"/>
              <a:gd name="connsiteX14" fmla="*/ 50800 w 4865330"/>
              <a:gd name="connsiteY14" fmla="*/ 2286000 h 3975100"/>
              <a:gd name="connsiteX15" fmla="*/ 88900 w 4865330"/>
              <a:gd name="connsiteY15" fmla="*/ 2171700 h 3975100"/>
              <a:gd name="connsiteX16" fmla="*/ 114300 w 4865330"/>
              <a:gd name="connsiteY16" fmla="*/ 2070100 h 3975100"/>
              <a:gd name="connsiteX17" fmla="*/ 127000 w 4865330"/>
              <a:gd name="connsiteY17" fmla="*/ 2032000 h 3975100"/>
              <a:gd name="connsiteX18" fmla="*/ 139700 w 4865330"/>
              <a:gd name="connsiteY18" fmla="*/ 1968500 h 3975100"/>
              <a:gd name="connsiteX19" fmla="*/ 152400 w 4865330"/>
              <a:gd name="connsiteY19" fmla="*/ 1930400 h 3975100"/>
              <a:gd name="connsiteX20" fmla="*/ 165100 w 4865330"/>
              <a:gd name="connsiteY20" fmla="*/ 1866900 h 3975100"/>
              <a:gd name="connsiteX21" fmla="*/ 190500 w 4865330"/>
              <a:gd name="connsiteY21" fmla="*/ 1778000 h 3975100"/>
              <a:gd name="connsiteX22" fmla="*/ 177800 w 4865330"/>
              <a:gd name="connsiteY22" fmla="*/ 1485900 h 3975100"/>
              <a:gd name="connsiteX23" fmla="*/ 152400 w 4865330"/>
              <a:gd name="connsiteY23" fmla="*/ 1371600 h 3975100"/>
              <a:gd name="connsiteX24" fmla="*/ 139700 w 4865330"/>
              <a:gd name="connsiteY24" fmla="*/ 1320800 h 3975100"/>
              <a:gd name="connsiteX25" fmla="*/ 152400 w 4865330"/>
              <a:gd name="connsiteY25" fmla="*/ 1066800 h 3975100"/>
              <a:gd name="connsiteX26" fmla="*/ 165100 w 4865330"/>
              <a:gd name="connsiteY26" fmla="*/ 1028700 h 3975100"/>
              <a:gd name="connsiteX27" fmla="*/ 190500 w 4865330"/>
              <a:gd name="connsiteY27" fmla="*/ 939800 h 3975100"/>
              <a:gd name="connsiteX28" fmla="*/ 215900 w 4865330"/>
              <a:gd name="connsiteY28" fmla="*/ 901700 h 3975100"/>
              <a:gd name="connsiteX29" fmla="*/ 241300 w 4865330"/>
              <a:gd name="connsiteY29" fmla="*/ 812800 h 3975100"/>
              <a:gd name="connsiteX30" fmla="*/ 266700 w 4865330"/>
              <a:gd name="connsiteY30" fmla="*/ 711200 h 3975100"/>
              <a:gd name="connsiteX31" fmla="*/ 228600 w 4865330"/>
              <a:gd name="connsiteY31" fmla="*/ 546100 h 3975100"/>
              <a:gd name="connsiteX32" fmla="*/ 190500 w 4865330"/>
              <a:gd name="connsiteY32" fmla="*/ 508000 h 3975100"/>
              <a:gd name="connsiteX33" fmla="*/ 203200 w 4865330"/>
              <a:gd name="connsiteY33" fmla="*/ 457200 h 3975100"/>
              <a:gd name="connsiteX34" fmla="*/ 241300 w 4865330"/>
              <a:gd name="connsiteY34" fmla="*/ 444500 h 3975100"/>
              <a:gd name="connsiteX35" fmla="*/ 419100 w 4865330"/>
              <a:gd name="connsiteY35" fmla="*/ 406400 h 3975100"/>
              <a:gd name="connsiteX36" fmla="*/ 508000 w 4865330"/>
              <a:gd name="connsiteY36" fmla="*/ 368300 h 3975100"/>
              <a:gd name="connsiteX37" fmla="*/ 546100 w 4865330"/>
              <a:gd name="connsiteY37" fmla="*/ 355600 h 3975100"/>
              <a:gd name="connsiteX38" fmla="*/ 596900 w 4865330"/>
              <a:gd name="connsiteY38" fmla="*/ 342900 h 3975100"/>
              <a:gd name="connsiteX39" fmla="*/ 635000 w 4865330"/>
              <a:gd name="connsiteY39" fmla="*/ 330200 h 3975100"/>
              <a:gd name="connsiteX40" fmla="*/ 876300 w 4865330"/>
              <a:gd name="connsiteY40" fmla="*/ 304800 h 3975100"/>
              <a:gd name="connsiteX41" fmla="*/ 977900 w 4865330"/>
              <a:gd name="connsiteY41" fmla="*/ 292100 h 3975100"/>
              <a:gd name="connsiteX42" fmla="*/ 1041400 w 4865330"/>
              <a:gd name="connsiteY42" fmla="*/ 279400 h 3975100"/>
              <a:gd name="connsiteX43" fmla="*/ 1181100 w 4865330"/>
              <a:gd name="connsiteY43" fmla="*/ 266700 h 3975100"/>
              <a:gd name="connsiteX44" fmla="*/ 1295400 w 4865330"/>
              <a:gd name="connsiteY44" fmla="*/ 254000 h 3975100"/>
              <a:gd name="connsiteX45" fmla="*/ 1346200 w 4865330"/>
              <a:gd name="connsiteY45" fmla="*/ 241300 h 3975100"/>
              <a:gd name="connsiteX46" fmla="*/ 1587500 w 4865330"/>
              <a:gd name="connsiteY46" fmla="*/ 215900 h 3975100"/>
              <a:gd name="connsiteX47" fmla="*/ 1638300 w 4865330"/>
              <a:gd name="connsiteY47" fmla="*/ 203200 h 3975100"/>
              <a:gd name="connsiteX48" fmla="*/ 1816100 w 4865330"/>
              <a:gd name="connsiteY48" fmla="*/ 177800 h 3975100"/>
              <a:gd name="connsiteX49" fmla="*/ 1905000 w 4865330"/>
              <a:gd name="connsiteY49" fmla="*/ 152400 h 3975100"/>
              <a:gd name="connsiteX50" fmla="*/ 2006600 w 4865330"/>
              <a:gd name="connsiteY50" fmla="*/ 114300 h 3975100"/>
              <a:gd name="connsiteX51" fmla="*/ 2057400 w 4865330"/>
              <a:gd name="connsiteY51" fmla="*/ 101600 h 3975100"/>
              <a:gd name="connsiteX52" fmla="*/ 2095500 w 4865330"/>
              <a:gd name="connsiteY52" fmla="*/ 88900 h 3975100"/>
              <a:gd name="connsiteX53" fmla="*/ 2146300 w 4865330"/>
              <a:gd name="connsiteY53" fmla="*/ 76200 h 3975100"/>
              <a:gd name="connsiteX54" fmla="*/ 2209800 w 4865330"/>
              <a:gd name="connsiteY54" fmla="*/ 63500 h 3975100"/>
              <a:gd name="connsiteX55" fmla="*/ 2273300 w 4865330"/>
              <a:gd name="connsiteY55" fmla="*/ 38100 h 3975100"/>
              <a:gd name="connsiteX56" fmla="*/ 2324100 w 4865330"/>
              <a:gd name="connsiteY56" fmla="*/ 25400 h 3975100"/>
              <a:gd name="connsiteX57" fmla="*/ 2362200 w 4865330"/>
              <a:gd name="connsiteY57" fmla="*/ 12700 h 3975100"/>
              <a:gd name="connsiteX58" fmla="*/ 2451100 w 4865330"/>
              <a:gd name="connsiteY58" fmla="*/ 0 h 3975100"/>
              <a:gd name="connsiteX59" fmla="*/ 3009900 w 4865330"/>
              <a:gd name="connsiteY59" fmla="*/ 12700 h 3975100"/>
              <a:gd name="connsiteX60" fmla="*/ 3098800 w 4865330"/>
              <a:gd name="connsiteY60" fmla="*/ 25400 h 3975100"/>
              <a:gd name="connsiteX61" fmla="*/ 3225800 w 4865330"/>
              <a:gd name="connsiteY61" fmla="*/ 38100 h 3975100"/>
              <a:gd name="connsiteX62" fmla="*/ 3441700 w 4865330"/>
              <a:gd name="connsiteY62" fmla="*/ 76200 h 3975100"/>
              <a:gd name="connsiteX63" fmla="*/ 4025900 w 4865330"/>
              <a:gd name="connsiteY63" fmla="*/ 101600 h 3975100"/>
              <a:gd name="connsiteX64" fmla="*/ 4292600 w 4865330"/>
              <a:gd name="connsiteY64" fmla="*/ 127000 h 3975100"/>
              <a:gd name="connsiteX65" fmla="*/ 4470400 w 4865330"/>
              <a:gd name="connsiteY65" fmla="*/ 152400 h 3975100"/>
              <a:gd name="connsiteX66" fmla="*/ 4597400 w 4865330"/>
              <a:gd name="connsiteY66" fmla="*/ 190500 h 3975100"/>
              <a:gd name="connsiteX67" fmla="*/ 4775200 w 4865330"/>
              <a:gd name="connsiteY67" fmla="*/ 292100 h 3975100"/>
              <a:gd name="connsiteX68" fmla="*/ 4864100 w 4865330"/>
              <a:gd name="connsiteY68" fmla="*/ 723900 h 3975100"/>
              <a:gd name="connsiteX69" fmla="*/ 4826000 w 4865330"/>
              <a:gd name="connsiteY69" fmla="*/ 838200 h 3975100"/>
              <a:gd name="connsiteX70" fmla="*/ 4800600 w 4865330"/>
              <a:gd name="connsiteY70" fmla="*/ 939800 h 3975100"/>
              <a:gd name="connsiteX71" fmla="*/ 4762500 w 4865330"/>
              <a:gd name="connsiteY71" fmla="*/ 1270000 h 3975100"/>
              <a:gd name="connsiteX72" fmla="*/ 4737100 w 4865330"/>
              <a:gd name="connsiteY72" fmla="*/ 1447800 h 3975100"/>
              <a:gd name="connsiteX73" fmla="*/ 4724400 w 4865330"/>
              <a:gd name="connsiteY73" fmla="*/ 1574800 h 3975100"/>
              <a:gd name="connsiteX74" fmla="*/ 4699000 w 4865330"/>
              <a:gd name="connsiteY74" fmla="*/ 1727200 h 3975100"/>
              <a:gd name="connsiteX75" fmla="*/ 4686300 w 4865330"/>
              <a:gd name="connsiteY75" fmla="*/ 1854200 h 3975100"/>
              <a:gd name="connsiteX76" fmla="*/ 4660900 w 4865330"/>
              <a:gd name="connsiteY76" fmla="*/ 1930400 h 3975100"/>
              <a:gd name="connsiteX77" fmla="*/ 4635500 w 4865330"/>
              <a:gd name="connsiteY77" fmla="*/ 2006600 h 3975100"/>
              <a:gd name="connsiteX78" fmla="*/ 4622800 w 4865330"/>
              <a:gd name="connsiteY78" fmla="*/ 2044700 h 3975100"/>
              <a:gd name="connsiteX79" fmla="*/ 4597400 w 4865330"/>
              <a:gd name="connsiteY79" fmla="*/ 2146300 h 3975100"/>
              <a:gd name="connsiteX80" fmla="*/ 4584700 w 4865330"/>
              <a:gd name="connsiteY80" fmla="*/ 2222500 h 3975100"/>
              <a:gd name="connsiteX81" fmla="*/ 4559300 w 4865330"/>
              <a:gd name="connsiteY81" fmla="*/ 2273300 h 3975100"/>
              <a:gd name="connsiteX82" fmla="*/ 4546600 w 4865330"/>
              <a:gd name="connsiteY82" fmla="*/ 2362200 h 3975100"/>
              <a:gd name="connsiteX83" fmla="*/ 4521200 w 4865330"/>
              <a:gd name="connsiteY83" fmla="*/ 2438400 h 3975100"/>
              <a:gd name="connsiteX84" fmla="*/ 4495800 w 4865330"/>
              <a:gd name="connsiteY84" fmla="*/ 2997200 h 3975100"/>
              <a:gd name="connsiteX85" fmla="*/ 4483100 w 4865330"/>
              <a:gd name="connsiteY85" fmla="*/ 3048000 h 3975100"/>
              <a:gd name="connsiteX86" fmla="*/ 4445000 w 4865330"/>
              <a:gd name="connsiteY86" fmla="*/ 3098800 h 3975100"/>
              <a:gd name="connsiteX87" fmla="*/ 4419600 w 4865330"/>
              <a:gd name="connsiteY87" fmla="*/ 3136900 h 3975100"/>
              <a:gd name="connsiteX88" fmla="*/ 4330700 w 4865330"/>
              <a:gd name="connsiteY88" fmla="*/ 3225800 h 3975100"/>
              <a:gd name="connsiteX89" fmla="*/ 4292600 w 4865330"/>
              <a:gd name="connsiteY89" fmla="*/ 3263900 h 3975100"/>
              <a:gd name="connsiteX90" fmla="*/ 4254500 w 4865330"/>
              <a:gd name="connsiteY90" fmla="*/ 3302000 h 3975100"/>
              <a:gd name="connsiteX91" fmla="*/ 4216400 w 4865330"/>
              <a:gd name="connsiteY91" fmla="*/ 3340100 h 3975100"/>
              <a:gd name="connsiteX92" fmla="*/ 4140200 w 4865330"/>
              <a:gd name="connsiteY92" fmla="*/ 3378200 h 3975100"/>
              <a:gd name="connsiteX93" fmla="*/ 4089400 w 4865330"/>
              <a:gd name="connsiteY93" fmla="*/ 3403600 h 3975100"/>
              <a:gd name="connsiteX94" fmla="*/ 4013200 w 4865330"/>
              <a:gd name="connsiteY94" fmla="*/ 3454400 h 3975100"/>
              <a:gd name="connsiteX95" fmla="*/ 3975100 w 4865330"/>
              <a:gd name="connsiteY95" fmla="*/ 3492500 h 3975100"/>
              <a:gd name="connsiteX96" fmla="*/ 3911600 w 4865330"/>
              <a:gd name="connsiteY96" fmla="*/ 3517900 h 3975100"/>
              <a:gd name="connsiteX97" fmla="*/ 3822700 w 4865330"/>
              <a:gd name="connsiteY97" fmla="*/ 3543300 h 3975100"/>
              <a:gd name="connsiteX98" fmla="*/ 3746500 w 4865330"/>
              <a:gd name="connsiteY98" fmla="*/ 3568700 h 3975100"/>
              <a:gd name="connsiteX99" fmla="*/ 3695700 w 4865330"/>
              <a:gd name="connsiteY99" fmla="*/ 3581400 h 3975100"/>
              <a:gd name="connsiteX100" fmla="*/ 3657600 w 4865330"/>
              <a:gd name="connsiteY100" fmla="*/ 3594100 h 3975100"/>
              <a:gd name="connsiteX101" fmla="*/ 3479800 w 4865330"/>
              <a:gd name="connsiteY101" fmla="*/ 3632200 h 3975100"/>
              <a:gd name="connsiteX102" fmla="*/ 3441700 w 4865330"/>
              <a:gd name="connsiteY102" fmla="*/ 3644900 h 3975100"/>
              <a:gd name="connsiteX103" fmla="*/ 3314700 w 4865330"/>
              <a:gd name="connsiteY103" fmla="*/ 3670300 h 3975100"/>
              <a:gd name="connsiteX104" fmla="*/ 2578100 w 4865330"/>
              <a:gd name="connsiteY104" fmla="*/ 3695700 h 3975100"/>
              <a:gd name="connsiteX105" fmla="*/ 1625600 w 4865330"/>
              <a:gd name="connsiteY105" fmla="*/ 3733800 h 3975100"/>
              <a:gd name="connsiteX106" fmla="*/ 1536700 w 4865330"/>
              <a:gd name="connsiteY106" fmla="*/ 3746500 h 3975100"/>
              <a:gd name="connsiteX107" fmla="*/ 1384300 w 4865330"/>
              <a:gd name="connsiteY107" fmla="*/ 3771900 h 3975100"/>
              <a:gd name="connsiteX108" fmla="*/ 1282700 w 4865330"/>
              <a:gd name="connsiteY108" fmla="*/ 3797300 h 3975100"/>
              <a:gd name="connsiteX109" fmla="*/ 1231900 w 4865330"/>
              <a:gd name="connsiteY109" fmla="*/ 3810000 h 3975100"/>
              <a:gd name="connsiteX110" fmla="*/ 1193800 w 4865330"/>
              <a:gd name="connsiteY110" fmla="*/ 3835400 h 3975100"/>
              <a:gd name="connsiteX111" fmla="*/ 1117600 w 4865330"/>
              <a:gd name="connsiteY111" fmla="*/ 3860800 h 3975100"/>
              <a:gd name="connsiteX112" fmla="*/ 1041400 w 4865330"/>
              <a:gd name="connsiteY112" fmla="*/ 3911600 h 3975100"/>
              <a:gd name="connsiteX113" fmla="*/ 1003300 w 4865330"/>
              <a:gd name="connsiteY113" fmla="*/ 3937000 h 3975100"/>
              <a:gd name="connsiteX114" fmla="*/ 952500 w 4865330"/>
              <a:gd name="connsiteY114" fmla="*/ 3949700 h 3975100"/>
              <a:gd name="connsiteX115" fmla="*/ 876300 w 4865330"/>
              <a:gd name="connsiteY115" fmla="*/ 3975100 h 3975100"/>
              <a:gd name="connsiteX116" fmla="*/ 698500 w 4865330"/>
              <a:gd name="connsiteY116" fmla="*/ 3949700 h 3975100"/>
              <a:gd name="connsiteX117" fmla="*/ 660400 w 4865330"/>
              <a:gd name="connsiteY117" fmla="*/ 3924300 h 3975100"/>
              <a:gd name="connsiteX118" fmla="*/ 584200 w 4865330"/>
              <a:gd name="connsiteY118" fmla="*/ 3898900 h 3975100"/>
              <a:gd name="connsiteX119" fmla="*/ 546100 w 4865330"/>
              <a:gd name="connsiteY119" fmla="*/ 3886200 h 3975100"/>
              <a:gd name="connsiteX120" fmla="*/ 508000 w 4865330"/>
              <a:gd name="connsiteY120" fmla="*/ 3873500 h 3975100"/>
              <a:gd name="connsiteX121" fmla="*/ 495300 w 4865330"/>
              <a:gd name="connsiteY121" fmla="*/ 3898900 h 3975100"/>
              <a:gd name="connsiteX0" fmla="*/ 495300 w 4826953"/>
              <a:gd name="connsiteY0" fmla="*/ 3898900 h 3975100"/>
              <a:gd name="connsiteX1" fmla="*/ 495300 w 4826953"/>
              <a:gd name="connsiteY1" fmla="*/ 3898900 h 3975100"/>
              <a:gd name="connsiteX2" fmla="*/ 342900 w 4826953"/>
              <a:gd name="connsiteY2" fmla="*/ 3873500 h 3975100"/>
              <a:gd name="connsiteX3" fmla="*/ 304800 w 4826953"/>
              <a:gd name="connsiteY3" fmla="*/ 3848100 h 3975100"/>
              <a:gd name="connsiteX4" fmla="*/ 228600 w 4826953"/>
              <a:gd name="connsiteY4" fmla="*/ 3810000 h 3975100"/>
              <a:gd name="connsiteX5" fmla="*/ 190500 w 4826953"/>
              <a:gd name="connsiteY5" fmla="*/ 3771900 h 3975100"/>
              <a:gd name="connsiteX6" fmla="*/ 114300 w 4826953"/>
              <a:gd name="connsiteY6" fmla="*/ 3721100 h 3975100"/>
              <a:gd name="connsiteX7" fmla="*/ 88900 w 4826953"/>
              <a:gd name="connsiteY7" fmla="*/ 3683000 h 3975100"/>
              <a:gd name="connsiteX8" fmla="*/ 50800 w 4826953"/>
              <a:gd name="connsiteY8" fmla="*/ 3657600 h 3975100"/>
              <a:gd name="connsiteX9" fmla="*/ 25400 w 4826953"/>
              <a:gd name="connsiteY9" fmla="*/ 3581400 h 3975100"/>
              <a:gd name="connsiteX10" fmla="*/ 0 w 4826953"/>
              <a:gd name="connsiteY10" fmla="*/ 3492500 h 3975100"/>
              <a:gd name="connsiteX11" fmla="*/ 12700 w 4826953"/>
              <a:gd name="connsiteY11" fmla="*/ 3314700 h 3975100"/>
              <a:gd name="connsiteX12" fmla="*/ 25400 w 4826953"/>
              <a:gd name="connsiteY12" fmla="*/ 3276600 h 3975100"/>
              <a:gd name="connsiteX13" fmla="*/ 38100 w 4826953"/>
              <a:gd name="connsiteY13" fmla="*/ 3175000 h 3975100"/>
              <a:gd name="connsiteX14" fmla="*/ 50800 w 4826953"/>
              <a:gd name="connsiteY14" fmla="*/ 2286000 h 3975100"/>
              <a:gd name="connsiteX15" fmla="*/ 88900 w 4826953"/>
              <a:gd name="connsiteY15" fmla="*/ 2171700 h 3975100"/>
              <a:gd name="connsiteX16" fmla="*/ 114300 w 4826953"/>
              <a:gd name="connsiteY16" fmla="*/ 2070100 h 3975100"/>
              <a:gd name="connsiteX17" fmla="*/ 127000 w 4826953"/>
              <a:gd name="connsiteY17" fmla="*/ 2032000 h 3975100"/>
              <a:gd name="connsiteX18" fmla="*/ 139700 w 4826953"/>
              <a:gd name="connsiteY18" fmla="*/ 1968500 h 3975100"/>
              <a:gd name="connsiteX19" fmla="*/ 152400 w 4826953"/>
              <a:gd name="connsiteY19" fmla="*/ 1930400 h 3975100"/>
              <a:gd name="connsiteX20" fmla="*/ 165100 w 4826953"/>
              <a:gd name="connsiteY20" fmla="*/ 1866900 h 3975100"/>
              <a:gd name="connsiteX21" fmla="*/ 190500 w 4826953"/>
              <a:gd name="connsiteY21" fmla="*/ 1778000 h 3975100"/>
              <a:gd name="connsiteX22" fmla="*/ 177800 w 4826953"/>
              <a:gd name="connsiteY22" fmla="*/ 1485900 h 3975100"/>
              <a:gd name="connsiteX23" fmla="*/ 152400 w 4826953"/>
              <a:gd name="connsiteY23" fmla="*/ 1371600 h 3975100"/>
              <a:gd name="connsiteX24" fmla="*/ 139700 w 4826953"/>
              <a:gd name="connsiteY24" fmla="*/ 1320800 h 3975100"/>
              <a:gd name="connsiteX25" fmla="*/ 152400 w 4826953"/>
              <a:gd name="connsiteY25" fmla="*/ 1066800 h 3975100"/>
              <a:gd name="connsiteX26" fmla="*/ 165100 w 4826953"/>
              <a:gd name="connsiteY26" fmla="*/ 1028700 h 3975100"/>
              <a:gd name="connsiteX27" fmla="*/ 190500 w 4826953"/>
              <a:gd name="connsiteY27" fmla="*/ 939800 h 3975100"/>
              <a:gd name="connsiteX28" fmla="*/ 215900 w 4826953"/>
              <a:gd name="connsiteY28" fmla="*/ 901700 h 3975100"/>
              <a:gd name="connsiteX29" fmla="*/ 241300 w 4826953"/>
              <a:gd name="connsiteY29" fmla="*/ 812800 h 3975100"/>
              <a:gd name="connsiteX30" fmla="*/ 266700 w 4826953"/>
              <a:gd name="connsiteY30" fmla="*/ 711200 h 3975100"/>
              <a:gd name="connsiteX31" fmla="*/ 228600 w 4826953"/>
              <a:gd name="connsiteY31" fmla="*/ 546100 h 3975100"/>
              <a:gd name="connsiteX32" fmla="*/ 190500 w 4826953"/>
              <a:gd name="connsiteY32" fmla="*/ 508000 h 3975100"/>
              <a:gd name="connsiteX33" fmla="*/ 203200 w 4826953"/>
              <a:gd name="connsiteY33" fmla="*/ 457200 h 3975100"/>
              <a:gd name="connsiteX34" fmla="*/ 241300 w 4826953"/>
              <a:gd name="connsiteY34" fmla="*/ 444500 h 3975100"/>
              <a:gd name="connsiteX35" fmla="*/ 419100 w 4826953"/>
              <a:gd name="connsiteY35" fmla="*/ 406400 h 3975100"/>
              <a:gd name="connsiteX36" fmla="*/ 508000 w 4826953"/>
              <a:gd name="connsiteY36" fmla="*/ 368300 h 3975100"/>
              <a:gd name="connsiteX37" fmla="*/ 546100 w 4826953"/>
              <a:gd name="connsiteY37" fmla="*/ 355600 h 3975100"/>
              <a:gd name="connsiteX38" fmla="*/ 596900 w 4826953"/>
              <a:gd name="connsiteY38" fmla="*/ 342900 h 3975100"/>
              <a:gd name="connsiteX39" fmla="*/ 635000 w 4826953"/>
              <a:gd name="connsiteY39" fmla="*/ 330200 h 3975100"/>
              <a:gd name="connsiteX40" fmla="*/ 876300 w 4826953"/>
              <a:gd name="connsiteY40" fmla="*/ 304800 h 3975100"/>
              <a:gd name="connsiteX41" fmla="*/ 977900 w 4826953"/>
              <a:gd name="connsiteY41" fmla="*/ 292100 h 3975100"/>
              <a:gd name="connsiteX42" fmla="*/ 1041400 w 4826953"/>
              <a:gd name="connsiteY42" fmla="*/ 279400 h 3975100"/>
              <a:gd name="connsiteX43" fmla="*/ 1181100 w 4826953"/>
              <a:gd name="connsiteY43" fmla="*/ 266700 h 3975100"/>
              <a:gd name="connsiteX44" fmla="*/ 1295400 w 4826953"/>
              <a:gd name="connsiteY44" fmla="*/ 254000 h 3975100"/>
              <a:gd name="connsiteX45" fmla="*/ 1346200 w 4826953"/>
              <a:gd name="connsiteY45" fmla="*/ 241300 h 3975100"/>
              <a:gd name="connsiteX46" fmla="*/ 1587500 w 4826953"/>
              <a:gd name="connsiteY46" fmla="*/ 215900 h 3975100"/>
              <a:gd name="connsiteX47" fmla="*/ 1638300 w 4826953"/>
              <a:gd name="connsiteY47" fmla="*/ 203200 h 3975100"/>
              <a:gd name="connsiteX48" fmla="*/ 1816100 w 4826953"/>
              <a:gd name="connsiteY48" fmla="*/ 177800 h 3975100"/>
              <a:gd name="connsiteX49" fmla="*/ 1905000 w 4826953"/>
              <a:gd name="connsiteY49" fmla="*/ 152400 h 3975100"/>
              <a:gd name="connsiteX50" fmla="*/ 2006600 w 4826953"/>
              <a:gd name="connsiteY50" fmla="*/ 114300 h 3975100"/>
              <a:gd name="connsiteX51" fmla="*/ 2057400 w 4826953"/>
              <a:gd name="connsiteY51" fmla="*/ 101600 h 3975100"/>
              <a:gd name="connsiteX52" fmla="*/ 2095500 w 4826953"/>
              <a:gd name="connsiteY52" fmla="*/ 88900 h 3975100"/>
              <a:gd name="connsiteX53" fmla="*/ 2146300 w 4826953"/>
              <a:gd name="connsiteY53" fmla="*/ 76200 h 3975100"/>
              <a:gd name="connsiteX54" fmla="*/ 2209800 w 4826953"/>
              <a:gd name="connsiteY54" fmla="*/ 63500 h 3975100"/>
              <a:gd name="connsiteX55" fmla="*/ 2273300 w 4826953"/>
              <a:gd name="connsiteY55" fmla="*/ 38100 h 3975100"/>
              <a:gd name="connsiteX56" fmla="*/ 2324100 w 4826953"/>
              <a:gd name="connsiteY56" fmla="*/ 25400 h 3975100"/>
              <a:gd name="connsiteX57" fmla="*/ 2362200 w 4826953"/>
              <a:gd name="connsiteY57" fmla="*/ 12700 h 3975100"/>
              <a:gd name="connsiteX58" fmla="*/ 2451100 w 4826953"/>
              <a:gd name="connsiteY58" fmla="*/ 0 h 3975100"/>
              <a:gd name="connsiteX59" fmla="*/ 3009900 w 4826953"/>
              <a:gd name="connsiteY59" fmla="*/ 12700 h 3975100"/>
              <a:gd name="connsiteX60" fmla="*/ 3098800 w 4826953"/>
              <a:gd name="connsiteY60" fmla="*/ 25400 h 3975100"/>
              <a:gd name="connsiteX61" fmla="*/ 3225800 w 4826953"/>
              <a:gd name="connsiteY61" fmla="*/ 38100 h 3975100"/>
              <a:gd name="connsiteX62" fmla="*/ 3441700 w 4826953"/>
              <a:gd name="connsiteY62" fmla="*/ 76200 h 3975100"/>
              <a:gd name="connsiteX63" fmla="*/ 4025900 w 4826953"/>
              <a:gd name="connsiteY63" fmla="*/ 101600 h 3975100"/>
              <a:gd name="connsiteX64" fmla="*/ 4292600 w 4826953"/>
              <a:gd name="connsiteY64" fmla="*/ 127000 h 3975100"/>
              <a:gd name="connsiteX65" fmla="*/ 4470400 w 4826953"/>
              <a:gd name="connsiteY65" fmla="*/ 152400 h 3975100"/>
              <a:gd name="connsiteX66" fmla="*/ 4597400 w 4826953"/>
              <a:gd name="connsiteY66" fmla="*/ 190500 h 3975100"/>
              <a:gd name="connsiteX67" fmla="*/ 4775200 w 4826953"/>
              <a:gd name="connsiteY67" fmla="*/ 292100 h 3975100"/>
              <a:gd name="connsiteX68" fmla="*/ 4826000 w 4826953"/>
              <a:gd name="connsiteY68" fmla="*/ 838200 h 3975100"/>
              <a:gd name="connsiteX69" fmla="*/ 4800600 w 4826953"/>
              <a:gd name="connsiteY69" fmla="*/ 939800 h 3975100"/>
              <a:gd name="connsiteX70" fmla="*/ 4762500 w 4826953"/>
              <a:gd name="connsiteY70" fmla="*/ 1270000 h 3975100"/>
              <a:gd name="connsiteX71" fmla="*/ 4737100 w 4826953"/>
              <a:gd name="connsiteY71" fmla="*/ 1447800 h 3975100"/>
              <a:gd name="connsiteX72" fmla="*/ 4724400 w 4826953"/>
              <a:gd name="connsiteY72" fmla="*/ 1574800 h 3975100"/>
              <a:gd name="connsiteX73" fmla="*/ 4699000 w 4826953"/>
              <a:gd name="connsiteY73" fmla="*/ 1727200 h 3975100"/>
              <a:gd name="connsiteX74" fmla="*/ 4686300 w 4826953"/>
              <a:gd name="connsiteY74" fmla="*/ 1854200 h 3975100"/>
              <a:gd name="connsiteX75" fmla="*/ 4660900 w 4826953"/>
              <a:gd name="connsiteY75" fmla="*/ 1930400 h 3975100"/>
              <a:gd name="connsiteX76" fmla="*/ 4635500 w 4826953"/>
              <a:gd name="connsiteY76" fmla="*/ 2006600 h 3975100"/>
              <a:gd name="connsiteX77" fmla="*/ 4622800 w 4826953"/>
              <a:gd name="connsiteY77" fmla="*/ 2044700 h 3975100"/>
              <a:gd name="connsiteX78" fmla="*/ 4597400 w 4826953"/>
              <a:gd name="connsiteY78" fmla="*/ 2146300 h 3975100"/>
              <a:gd name="connsiteX79" fmla="*/ 4584700 w 4826953"/>
              <a:gd name="connsiteY79" fmla="*/ 2222500 h 3975100"/>
              <a:gd name="connsiteX80" fmla="*/ 4559300 w 4826953"/>
              <a:gd name="connsiteY80" fmla="*/ 2273300 h 3975100"/>
              <a:gd name="connsiteX81" fmla="*/ 4546600 w 4826953"/>
              <a:gd name="connsiteY81" fmla="*/ 2362200 h 3975100"/>
              <a:gd name="connsiteX82" fmla="*/ 4521200 w 4826953"/>
              <a:gd name="connsiteY82" fmla="*/ 2438400 h 3975100"/>
              <a:gd name="connsiteX83" fmla="*/ 4495800 w 4826953"/>
              <a:gd name="connsiteY83" fmla="*/ 2997200 h 3975100"/>
              <a:gd name="connsiteX84" fmla="*/ 4483100 w 4826953"/>
              <a:gd name="connsiteY84" fmla="*/ 3048000 h 3975100"/>
              <a:gd name="connsiteX85" fmla="*/ 4445000 w 4826953"/>
              <a:gd name="connsiteY85" fmla="*/ 3098800 h 3975100"/>
              <a:gd name="connsiteX86" fmla="*/ 4419600 w 4826953"/>
              <a:gd name="connsiteY86" fmla="*/ 3136900 h 3975100"/>
              <a:gd name="connsiteX87" fmla="*/ 4330700 w 4826953"/>
              <a:gd name="connsiteY87" fmla="*/ 3225800 h 3975100"/>
              <a:gd name="connsiteX88" fmla="*/ 4292600 w 4826953"/>
              <a:gd name="connsiteY88" fmla="*/ 3263900 h 3975100"/>
              <a:gd name="connsiteX89" fmla="*/ 4254500 w 4826953"/>
              <a:gd name="connsiteY89" fmla="*/ 3302000 h 3975100"/>
              <a:gd name="connsiteX90" fmla="*/ 4216400 w 4826953"/>
              <a:gd name="connsiteY90" fmla="*/ 3340100 h 3975100"/>
              <a:gd name="connsiteX91" fmla="*/ 4140200 w 4826953"/>
              <a:gd name="connsiteY91" fmla="*/ 3378200 h 3975100"/>
              <a:gd name="connsiteX92" fmla="*/ 4089400 w 4826953"/>
              <a:gd name="connsiteY92" fmla="*/ 3403600 h 3975100"/>
              <a:gd name="connsiteX93" fmla="*/ 4013200 w 4826953"/>
              <a:gd name="connsiteY93" fmla="*/ 3454400 h 3975100"/>
              <a:gd name="connsiteX94" fmla="*/ 3975100 w 4826953"/>
              <a:gd name="connsiteY94" fmla="*/ 3492500 h 3975100"/>
              <a:gd name="connsiteX95" fmla="*/ 3911600 w 4826953"/>
              <a:gd name="connsiteY95" fmla="*/ 3517900 h 3975100"/>
              <a:gd name="connsiteX96" fmla="*/ 3822700 w 4826953"/>
              <a:gd name="connsiteY96" fmla="*/ 3543300 h 3975100"/>
              <a:gd name="connsiteX97" fmla="*/ 3746500 w 4826953"/>
              <a:gd name="connsiteY97" fmla="*/ 3568700 h 3975100"/>
              <a:gd name="connsiteX98" fmla="*/ 3695700 w 4826953"/>
              <a:gd name="connsiteY98" fmla="*/ 3581400 h 3975100"/>
              <a:gd name="connsiteX99" fmla="*/ 3657600 w 4826953"/>
              <a:gd name="connsiteY99" fmla="*/ 3594100 h 3975100"/>
              <a:gd name="connsiteX100" fmla="*/ 3479800 w 4826953"/>
              <a:gd name="connsiteY100" fmla="*/ 3632200 h 3975100"/>
              <a:gd name="connsiteX101" fmla="*/ 3441700 w 4826953"/>
              <a:gd name="connsiteY101" fmla="*/ 3644900 h 3975100"/>
              <a:gd name="connsiteX102" fmla="*/ 3314700 w 4826953"/>
              <a:gd name="connsiteY102" fmla="*/ 3670300 h 3975100"/>
              <a:gd name="connsiteX103" fmla="*/ 2578100 w 4826953"/>
              <a:gd name="connsiteY103" fmla="*/ 3695700 h 3975100"/>
              <a:gd name="connsiteX104" fmla="*/ 1625600 w 4826953"/>
              <a:gd name="connsiteY104" fmla="*/ 3733800 h 3975100"/>
              <a:gd name="connsiteX105" fmla="*/ 1536700 w 4826953"/>
              <a:gd name="connsiteY105" fmla="*/ 3746500 h 3975100"/>
              <a:gd name="connsiteX106" fmla="*/ 1384300 w 4826953"/>
              <a:gd name="connsiteY106" fmla="*/ 3771900 h 3975100"/>
              <a:gd name="connsiteX107" fmla="*/ 1282700 w 4826953"/>
              <a:gd name="connsiteY107" fmla="*/ 3797300 h 3975100"/>
              <a:gd name="connsiteX108" fmla="*/ 1231900 w 4826953"/>
              <a:gd name="connsiteY108" fmla="*/ 3810000 h 3975100"/>
              <a:gd name="connsiteX109" fmla="*/ 1193800 w 4826953"/>
              <a:gd name="connsiteY109" fmla="*/ 3835400 h 3975100"/>
              <a:gd name="connsiteX110" fmla="*/ 1117600 w 4826953"/>
              <a:gd name="connsiteY110" fmla="*/ 3860800 h 3975100"/>
              <a:gd name="connsiteX111" fmla="*/ 1041400 w 4826953"/>
              <a:gd name="connsiteY111" fmla="*/ 3911600 h 3975100"/>
              <a:gd name="connsiteX112" fmla="*/ 1003300 w 4826953"/>
              <a:gd name="connsiteY112" fmla="*/ 3937000 h 3975100"/>
              <a:gd name="connsiteX113" fmla="*/ 952500 w 4826953"/>
              <a:gd name="connsiteY113" fmla="*/ 3949700 h 3975100"/>
              <a:gd name="connsiteX114" fmla="*/ 876300 w 4826953"/>
              <a:gd name="connsiteY114" fmla="*/ 3975100 h 3975100"/>
              <a:gd name="connsiteX115" fmla="*/ 698500 w 4826953"/>
              <a:gd name="connsiteY115" fmla="*/ 3949700 h 3975100"/>
              <a:gd name="connsiteX116" fmla="*/ 660400 w 4826953"/>
              <a:gd name="connsiteY116" fmla="*/ 3924300 h 3975100"/>
              <a:gd name="connsiteX117" fmla="*/ 584200 w 4826953"/>
              <a:gd name="connsiteY117" fmla="*/ 3898900 h 3975100"/>
              <a:gd name="connsiteX118" fmla="*/ 546100 w 4826953"/>
              <a:gd name="connsiteY118" fmla="*/ 3886200 h 3975100"/>
              <a:gd name="connsiteX119" fmla="*/ 508000 w 4826953"/>
              <a:gd name="connsiteY119" fmla="*/ 3873500 h 3975100"/>
              <a:gd name="connsiteX120" fmla="*/ 495300 w 4826953"/>
              <a:gd name="connsiteY120" fmla="*/ 3898900 h 3975100"/>
              <a:gd name="connsiteX0" fmla="*/ 495300 w 4802481"/>
              <a:gd name="connsiteY0" fmla="*/ 3898900 h 3975100"/>
              <a:gd name="connsiteX1" fmla="*/ 495300 w 4802481"/>
              <a:gd name="connsiteY1" fmla="*/ 3898900 h 3975100"/>
              <a:gd name="connsiteX2" fmla="*/ 342900 w 4802481"/>
              <a:gd name="connsiteY2" fmla="*/ 3873500 h 3975100"/>
              <a:gd name="connsiteX3" fmla="*/ 304800 w 4802481"/>
              <a:gd name="connsiteY3" fmla="*/ 3848100 h 3975100"/>
              <a:gd name="connsiteX4" fmla="*/ 228600 w 4802481"/>
              <a:gd name="connsiteY4" fmla="*/ 3810000 h 3975100"/>
              <a:gd name="connsiteX5" fmla="*/ 190500 w 4802481"/>
              <a:gd name="connsiteY5" fmla="*/ 3771900 h 3975100"/>
              <a:gd name="connsiteX6" fmla="*/ 114300 w 4802481"/>
              <a:gd name="connsiteY6" fmla="*/ 3721100 h 3975100"/>
              <a:gd name="connsiteX7" fmla="*/ 88900 w 4802481"/>
              <a:gd name="connsiteY7" fmla="*/ 3683000 h 3975100"/>
              <a:gd name="connsiteX8" fmla="*/ 50800 w 4802481"/>
              <a:gd name="connsiteY8" fmla="*/ 3657600 h 3975100"/>
              <a:gd name="connsiteX9" fmla="*/ 25400 w 4802481"/>
              <a:gd name="connsiteY9" fmla="*/ 3581400 h 3975100"/>
              <a:gd name="connsiteX10" fmla="*/ 0 w 4802481"/>
              <a:gd name="connsiteY10" fmla="*/ 3492500 h 3975100"/>
              <a:gd name="connsiteX11" fmla="*/ 12700 w 4802481"/>
              <a:gd name="connsiteY11" fmla="*/ 3314700 h 3975100"/>
              <a:gd name="connsiteX12" fmla="*/ 25400 w 4802481"/>
              <a:gd name="connsiteY12" fmla="*/ 3276600 h 3975100"/>
              <a:gd name="connsiteX13" fmla="*/ 38100 w 4802481"/>
              <a:gd name="connsiteY13" fmla="*/ 3175000 h 3975100"/>
              <a:gd name="connsiteX14" fmla="*/ 50800 w 4802481"/>
              <a:gd name="connsiteY14" fmla="*/ 2286000 h 3975100"/>
              <a:gd name="connsiteX15" fmla="*/ 88900 w 4802481"/>
              <a:gd name="connsiteY15" fmla="*/ 2171700 h 3975100"/>
              <a:gd name="connsiteX16" fmla="*/ 114300 w 4802481"/>
              <a:gd name="connsiteY16" fmla="*/ 2070100 h 3975100"/>
              <a:gd name="connsiteX17" fmla="*/ 127000 w 4802481"/>
              <a:gd name="connsiteY17" fmla="*/ 2032000 h 3975100"/>
              <a:gd name="connsiteX18" fmla="*/ 139700 w 4802481"/>
              <a:gd name="connsiteY18" fmla="*/ 1968500 h 3975100"/>
              <a:gd name="connsiteX19" fmla="*/ 152400 w 4802481"/>
              <a:gd name="connsiteY19" fmla="*/ 1930400 h 3975100"/>
              <a:gd name="connsiteX20" fmla="*/ 165100 w 4802481"/>
              <a:gd name="connsiteY20" fmla="*/ 1866900 h 3975100"/>
              <a:gd name="connsiteX21" fmla="*/ 190500 w 4802481"/>
              <a:gd name="connsiteY21" fmla="*/ 1778000 h 3975100"/>
              <a:gd name="connsiteX22" fmla="*/ 177800 w 4802481"/>
              <a:gd name="connsiteY22" fmla="*/ 1485900 h 3975100"/>
              <a:gd name="connsiteX23" fmla="*/ 152400 w 4802481"/>
              <a:gd name="connsiteY23" fmla="*/ 1371600 h 3975100"/>
              <a:gd name="connsiteX24" fmla="*/ 139700 w 4802481"/>
              <a:gd name="connsiteY24" fmla="*/ 1320800 h 3975100"/>
              <a:gd name="connsiteX25" fmla="*/ 152400 w 4802481"/>
              <a:gd name="connsiteY25" fmla="*/ 1066800 h 3975100"/>
              <a:gd name="connsiteX26" fmla="*/ 165100 w 4802481"/>
              <a:gd name="connsiteY26" fmla="*/ 1028700 h 3975100"/>
              <a:gd name="connsiteX27" fmla="*/ 190500 w 4802481"/>
              <a:gd name="connsiteY27" fmla="*/ 939800 h 3975100"/>
              <a:gd name="connsiteX28" fmla="*/ 215900 w 4802481"/>
              <a:gd name="connsiteY28" fmla="*/ 901700 h 3975100"/>
              <a:gd name="connsiteX29" fmla="*/ 241300 w 4802481"/>
              <a:gd name="connsiteY29" fmla="*/ 812800 h 3975100"/>
              <a:gd name="connsiteX30" fmla="*/ 266700 w 4802481"/>
              <a:gd name="connsiteY30" fmla="*/ 711200 h 3975100"/>
              <a:gd name="connsiteX31" fmla="*/ 228600 w 4802481"/>
              <a:gd name="connsiteY31" fmla="*/ 546100 h 3975100"/>
              <a:gd name="connsiteX32" fmla="*/ 190500 w 4802481"/>
              <a:gd name="connsiteY32" fmla="*/ 508000 h 3975100"/>
              <a:gd name="connsiteX33" fmla="*/ 203200 w 4802481"/>
              <a:gd name="connsiteY33" fmla="*/ 457200 h 3975100"/>
              <a:gd name="connsiteX34" fmla="*/ 241300 w 4802481"/>
              <a:gd name="connsiteY34" fmla="*/ 444500 h 3975100"/>
              <a:gd name="connsiteX35" fmla="*/ 419100 w 4802481"/>
              <a:gd name="connsiteY35" fmla="*/ 406400 h 3975100"/>
              <a:gd name="connsiteX36" fmla="*/ 508000 w 4802481"/>
              <a:gd name="connsiteY36" fmla="*/ 368300 h 3975100"/>
              <a:gd name="connsiteX37" fmla="*/ 546100 w 4802481"/>
              <a:gd name="connsiteY37" fmla="*/ 355600 h 3975100"/>
              <a:gd name="connsiteX38" fmla="*/ 596900 w 4802481"/>
              <a:gd name="connsiteY38" fmla="*/ 342900 h 3975100"/>
              <a:gd name="connsiteX39" fmla="*/ 635000 w 4802481"/>
              <a:gd name="connsiteY39" fmla="*/ 330200 h 3975100"/>
              <a:gd name="connsiteX40" fmla="*/ 876300 w 4802481"/>
              <a:gd name="connsiteY40" fmla="*/ 304800 h 3975100"/>
              <a:gd name="connsiteX41" fmla="*/ 977900 w 4802481"/>
              <a:gd name="connsiteY41" fmla="*/ 292100 h 3975100"/>
              <a:gd name="connsiteX42" fmla="*/ 1041400 w 4802481"/>
              <a:gd name="connsiteY42" fmla="*/ 279400 h 3975100"/>
              <a:gd name="connsiteX43" fmla="*/ 1181100 w 4802481"/>
              <a:gd name="connsiteY43" fmla="*/ 266700 h 3975100"/>
              <a:gd name="connsiteX44" fmla="*/ 1295400 w 4802481"/>
              <a:gd name="connsiteY44" fmla="*/ 254000 h 3975100"/>
              <a:gd name="connsiteX45" fmla="*/ 1346200 w 4802481"/>
              <a:gd name="connsiteY45" fmla="*/ 241300 h 3975100"/>
              <a:gd name="connsiteX46" fmla="*/ 1587500 w 4802481"/>
              <a:gd name="connsiteY46" fmla="*/ 215900 h 3975100"/>
              <a:gd name="connsiteX47" fmla="*/ 1638300 w 4802481"/>
              <a:gd name="connsiteY47" fmla="*/ 203200 h 3975100"/>
              <a:gd name="connsiteX48" fmla="*/ 1816100 w 4802481"/>
              <a:gd name="connsiteY48" fmla="*/ 177800 h 3975100"/>
              <a:gd name="connsiteX49" fmla="*/ 1905000 w 4802481"/>
              <a:gd name="connsiteY49" fmla="*/ 152400 h 3975100"/>
              <a:gd name="connsiteX50" fmla="*/ 2006600 w 4802481"/>
              <a:gd name="connsiteY50" fmla="*/ 114300 h 3975100"/>
              <a:gd name="connsiteX51" fmla="*/ 2057400 w 4802481"/>
              <a:gd name="connsiteY51" fmla="*/ 101600 h 3975100"/>
              <a:gd name="connsiteX52" fmla="*/ 2095500 w 4802481"/>
              <a:gd name="connsiteY52" fmla="*/ 88900 h 3975100"/>
              <a:gd name="connsiteX53" fmla="*/ 2146300 w 4802481"/>
              <a:gd name="connsiteY53" fmla="*/ 76200 h 3975100"/>
              <a:gd name="connsiteX54" fmla="*/ 2209800 w 4802481"/>
              <a:gd name="connsiteY54" fmla="*/ 63500 h 3975100"/>
              <a:gd name="connsiteX55" fmla="*/ 2273300 w 4802481"/>
              <a:gd name="connsiteY55" fmla="*/ 38100 h 3975100"/>
              <a:gd name="connsiteX56" fmla="*/ 2324100 w 4802481"/>
              <a:gd name="connsiteY56" fmla="*/ 25400 h 3975100"/>
              <a:gd name="connsiteX57" fmla="*/ 2362200 w 4802481"/>
              <a:gd name="connsiteY57" fmla="*/ 12700 h 3975100"/>
              <a:gd name="connsiteX58" fmla="*/ 2451100 w 4802481"/>
              <a:gd name="connsiteY58" fmla="*/ 0 h 3975100"/>
              <a:gd name="connsiteX59" fmla="*/ 3009900 w 4802481"/>
              <a:gd name="connsiteY59" fmla="*/ 12700 h 3975100"/>
              <a:gd name="connsiteX60" fmla="*/ 3098800 w 4802481"/>
              <a:gd name="connsiteY60" fmla="*/ 25400 h 3975100"/>
              <a:gd name="connsiteX61" fmla="*/ 3225800 w 4802481"/>
              <a:gd name="connsiteY61" fmla="*/ 38100 h 3975100"/>
              <a:gd name="connsiteX62" fmla="*/ 3441700 w 4802481"/>
              <a:gd name="connsiteY62" fmla="*/ 76200 h 3975100"/>
              <a:gd name="connsiteX63" fmla="*/ 4025900 w 4802481"/>
              <a:gd name="connsiteY63" fmla="*/ 101600 h 3975100"/>
              <a:gd name="connsiteX64" fmla="*/ 4292600 w 4802481"/>
              <a:gd name="connsiteY64" fmla="*/ 127000 h 3975100"/>
              <a:gd name="connsiteX65" fmla="*/ 4470400 w 4802481"/>
              <a:gd name="connsiteY65" fmla="*/ 152400 h 3975100"/>
              <a:gd name="connsiteX66" fmla="*/ 4597400 w 4802481"/>
              <a:gd name="connsiteY66" fmla="*/ 190500 h 3975100"/>
              <a:gd name="connsiteX67" fmla="*/ 4775200 w 4802481"/>
              <a:gd name="connsiteY67" fmla="*/ 292100 h 3975100"/>
              <a:gd name="connsiteX68" fmla="*/ 4800600 w 4802481"/>
              <a:gd name="connsiteY68" fmla="*/ 939800 h 3975100"/>
              <a:gd name="connsiteX69" fmla="*/ 4762500 w 4802481"/>
              <a:gd name="connsiteY69" fmla="*/ 1270000 h 3975100"/>
              <a:gd name="connsiteX70" fmla="*/ 4737100 w 4802481"/>
              <a:gd name="connsiteY70" fmla="*/ 1447800 h 3975100"/>
              <a:gd name="connsiteX71" fmla="*/ 4724400 w 4802481"/>
              <a:gd name="connsiteY71" fmla="*/ 1574800 h 3975100"/>
              <a:gd name="connsiteX72" fmla="*/ 4699000 w 4802481"/>
              <a:gd name="connsiteY72" fmla="*/ 1727200 h 3975100"/>
              <a:gd name="connsiteX73" fmla="*/ 4686300 w 4802481"/>
              <a:gd name="connsiteY73" fmla="*/ 1854200 h 3975100"/>
              <a:gd name="connsiteX74" fmla="*/ 4660900 w 4802481"/>
              <a:gd name="connsiteY74" fmla="*/ 1930400 h 3975100"/>
              <a:gd name="connsiteX75" fmla="*/ 4635500 w 4802481"/>
              <a:gd name="connsiteY75" fmla="*/ 2006600 h 3975100"/>
              <a:gd name="connsiteX76" fmla="*/ 4622800 w 4802481"/>
              <a:gd name="connsiteY76" fmla="*/ 2044700 h 3975100"/>
              <a:gd name="connsiteX77" fmla="*/ 4597400 w 4802481"/>
              <a:gd name="connsiteY77" fmla="*/ 2146300 h 3975100"/>
              <a:gd name="connsiteX78" fmla="*/ 4584700 w 4802481"/>
              <a:gd name="connsiteY78" fmla="*/ 2222500 h 3975100"/>
              <a:gd name="connsiteX79" fmla="*/ 4559300 w 4802481"/>
              <a:gd name="connsiteY79" fmla="*/ 2273300 h 3975100"/>
              <a:gd name="connsiteX80" fmla="*/ 4546600 w 4802481"/>
              <a:gd name="connsiteY80" fmla="*/ 2362200 h 3975100"/>
              <a:gd name="connsiteX81" fmla="*/ 4521200 w 4802481"/>
              <a:gd name="connsiteY81" fmla="*/ 2438400 h 3975100"/>
              <a:gd name="connsiteX82" fmla="*/ 4495800 w 4802481"/>
              <a:gd name="connsiteY82" fmla="*/ 2997200 h 3975100"/>
              <a:gd name="connsiteX83" fmla="*/ 4483100 w 4802481"/>
              <a:gd name="connsiteY83" fmla="*/ 3048000 h 3975100"/>
              <a:gd name="connsiteX84" fmla="*/ 4445000 w 4802481"/>
              <a:gd name="connsiteY84" fmla="*/ 3098800 h 3975100"/>
              <a:gd name="connsiteX85" fmla="*/ 4419600 w 4802481"/>
              <a:gd name="connsiteY85" fmla="*/ 3136900 h 3975100"/>
              <a:gd name="connsiteX86" fmla="*/ 4330700 w 4802481"/>
              <a:gd name="connsiteY86" fmla="*/ 3225800 h 3975100"/>
              <a:gd name="connsiteX87" fmla="*/ 4292600 w 4802481"/>
              <a:gd name="connsiteY87" fmla="*/ 3263900 h 3975100"/>
              <a:gd name="connsiteX88" fmla="*/ 4254500 w 4802481"/>
              <a:gd name="connsiteY88" fmla="*/ 3302000 h 3975100"/>
              <a:gd name="connsiteX89" fmla="*/ 4216400 w 4802481"/>
              <a:gd name="connsiteY89" fmla="*/ 3340100 h 3975100"/>
              <a:gd name="connsiteX90" fmla="*/ 4140200 w 4802481"/>
              <a:gd name="connsiteY90" fmla="*/ 3378200 h 3975100"/>
              <a:gd name="connsiteX91" fmla="*/ 4089400 w 4802481"/>
              <a:gd name="connsiteY91" fmla="*/ 3403600 h 3975100"/>
              <a:gd name="connsiteX92" fmla="*/ 4013200 w 4802481"/>
              <a:gd name="connsiteY92" fmla="*/ 3454400 h 3975100"/>
              <a:gd name="connsiteX93" fmla="*/ 3975100 w 4802481"/>
              <a:gd name="connsiteY93" fmla="*/ 3492500 h 3975100"/>
              <a:gd name="connsiteX94" fmla="*/ 3911600 w 4802481"/>
              <a:gd name="connsiteY94" fmla="*/ 3517900 h 3975100"/>
              <a:gd name="connsiteX95" fmla="*/ 3822700 w 4802481"/>
              <a:gd name="connsiteY95" fmla="*/ 3543300 h 3975100"/>
              <a:gd name="connsiteX96" fmla="*/ 3746500 w 4802481"/>
              <a:gd name="connsiteY96" fmla="*/ 3568700 h 3975100"/>
              <a:gd name="connsiteX97" fmla="*/ 3695700 w 4802481"/>
              <a:gd name="connsiteY97" fmla="*/ 3581400 h 3975100"/>
              <a:gd name="connsiteX98" fmla="*/ 3657600 w 4802481"/>
              <a:gd name="connsiteY98" fmla="*/ 3594100 h 3975100"/>
              <a:gd name="connsiteX99" fmla="*/ 3479800 w 4802481"/>
              <a:gd name="connsiteY99" fmla="*/ 3632200 h 3975100"/>
              <a:gd name="connsiteX100" fmla="*/ 3441700 w 4802481"/>
              <a:gd name="connsiteY100" fmla="*/ 3644900 h 3975100"/>
              <a:gd name="connsiteX101" fmla="*/ 3314700 w 4802481"/>
              <a:gd name="connsiteY101" fmla="*/ 3670300 h 3975100"/>
              <a:gd name="connsiteX102" fmla="*/ 2578100 w 4802481"/>
              <a:gd name="connsiteY102" fmla="*/ 3695700 h 3975100"/>
              <a:gd name="connsiteX103" fmla="*/ 1625600 w 4802481"/>
              <a:gd name="connsiteY103" fmla="*/ 3733800 h 3975100"/>
              <a:gd name="connsiteX104" fmla="*/ 1536700 w 4802481"/>
              <a:gd name="connsiteY104" fmla="*/ 3746500 h 3975100"/>
              <a:gd name="connsiteX105" fmla="*/ 1384300 w 4802481"/>
              <a:gd name="connsiteY105" fmla="*/ 3771900 h 3975100"/>
              <a:gd name="connsiteX106" fmla="*/ 1282700 w 4802481"/>
              <a:gd name="connsiteY106" fmla="*/ 3797300 h 3975100"/>
              <a:gd name="connsiteX107" fmla="*/ 1231900 w 4802481"/>
              <a:gd name="connsiteY107" fmla="*/ 3810000 h 3975100"/>
              <a:gd name="connsiteX108" fmla="*/ 1193800 w 4802481"/>
              <a:gd name="connsiteY108" fmla="*/ 3835400 h 3975100"/>
              <a:gd name="connsiteX109" fmla="*/ 1117600 w 4802481"/>
              <a:gd name="connsiteY109" fmla="*/ 3860800 h 3975100"/>
              <a:gd name="connsiteX110" fmla="*/ 1041400 w 4802481"/>
              <a:gd name="connsiteY110" fmla="*/ 3911600 h 3975100"/>
              <a:gd name="connsiteX111" fmla="*/ 1003300 w 4802481"/>
              <a:gd name="connsiteY111" fmla="*/ 3937000 h 3975100"/>
              <a:gd name="connsiteX112" fmla="*/ 952500 w 4802481"/>
              <a:gd name="connsiteY112" fmla="*/ 3949700 h 3975100"/>
              <a:gd name="connsiteX113" fmla="*/ 876300 w 4802481"/>
              <a:gd name="connsiteY113" fmla="*/ 3975100 h 3975100"/>
              <a:gd name="connsiteX114" fmla="*/ 698500 w 4802481"/>
              <a:gd name="connsiteY114" fmla="*/ 3949700 h 3975100"/>
              <a:gd name="connsiteX115" fmla="*/ 660400 w 4802481"/>
              <a:gd name="connsiteY115" fmla="*/ 3924300 h 3975100"/>
              <a:gd name="connsiteX116" fmla="*/ 584200 w 4802481"/>
              <a:gd name="connsiteY116" fmla="*/ 3898900 h 3975100"/>
              <a:gd name="connsiteX117" fmla="*/ 546100 w 4802481"/>
              <a:gd name="connsiteY117" fmla="*/ 3886200 h 3975100"/>
              <a:gd name="connsiteX118" fmla="*/ 508000 w 4802481"/>
              <a:gd name="connsiteY118" fmla="*/ 3873500 h 3975100"/>
              <a:gd name="connsiteX119" fmla="*/ 495300 w 4802481"/>
              <a:gd name="connsiteY119" fmla="*/ 3898900 h 3975100"/>
              <a:gd name="connsiteX0" fmla="*/ 495300 w 4800667"/>
              <a:gd name="connsiteY0" fmla="*/ 3898900 h 3975100"/>
              <a:gd name="connsiteX1" fmla="*/ 495300 w 4800667"/>
              <a:gd name="connsiteY1" fmla="*/ 3898900 h 3975100"/>
              <a:gd name="connsiteX2" fmla="*/ 342900 w 4800667"/>
              <a:gd name="connsiteY2" fmla="*/ 3873500 h 3975100"/>
              <a:gd name="connsiteX3" fmla="*/ 304800 w 4800667"/>
              <a:gd name="connsiteY3" fmla="*/ 3848100 h 3975100"/>
              <a:gd name="connsiteX4" fmla="*/ 228600 w 4800667"/>
              <a:gd name="connsiteY4" fmla="*/ 3810000 h 3975100"/>
              <a:gd name="connsiteX5" fmla="*/ 190500 w 4800667"/>
              <a:gd name="connsiteY5" fmla="*/ 3771900 h 3975100"/>
              <a:gd name="connsiteX6" fmla="*/ 114300 w 4800667"/>
              <a:gd name="connsiteY6" fmla="*/ 3721100 h 3975100"/>
              <a:gd name="connsiteX7" fmla="*/ 88900 w 4800667"/>
              <a:gd name="connsiteY7" fmla="*/ 3683000 h 3975100"/>
              <a:gd name="connsiteX8" fmla="*/ 50800 w 4800667"/>
              <a:gd name="connsiteY8" fmla="*/ 3657600 h 3975100"/>
              <a:gd name="connsiteX9" fmla="*/ 25400 w 4800667"/>
              <a:gd name="connsiteY9" fmla="*/ 3581400 h 3975100"/>
              <a:gd name="connsiteX10" fmla="*/ 0 w 4800667"/>
              <a:gd name="connsiteY10" fmla="*/ 3492500 h 3975100"/>
              <a:gd name="connsiteX11" fmla="*/ 12700 w 4800667"/>
              <a:gd name="connsiteY11" fmla="*/ 3314700 h 3975100"/>
              <a:gd name="connsiteX12" fmla="*/ 25400 w 4800667"/>
              <a:gd name="connsiteY12" fmla="*/ 3276600 h 3975100"/>
              <a:gd name="connsiteX13" fmla="*/ 38100 w 4800667"/>
              <a:gd name="connsiteY13" fmla="*/ 3175000 h 3975100"/>
              <a:gd name="connsiteX14" fmla="*/ 50800 w 4800667"/>
              <a:gd name="connsiteY14" fmla="*/ 2286000 h 3975100"/>
              <a:gd name="connsiteX15" fmla="*/ 88900 w 4800667"/>
              <a:gd name="connsiteY15" fmla="*/ 2171700 h 3975100"/>
              <a:gd name="connsiteX16" fmla="*/ 114300 w 4800667"/>
              <a:gd name="connsiteY16" fmla="*/ 2070100 h 3975100"/>
              <a:gd name="connsiteX17" fmla="*/ 127000 w 4800667"/>
              <a:gd name="connsiteY17" fmla="*/ 2032000 h 3975100"/>
              <a:gd name="connsiteX18" fmla="*/ 139700 w 4800667"/>
              <a:gd name="connsiteY18" fmla="*/ 1968500 h 3975100"/>
              <a:gd name="connsiteX19" fmla="*/ 152400 w 4800667"/>
              <a:gd name="connsiteY19" fmla="*/ 1930400 h 3975100"/>
              <a:gd name="connsiteX20" fmla="*/ 165100 w 4800667"/>
              <a:gd name="connsiteY20" fmla="*/ 1866900 h 3975100"/>
              <a:gd name="connsiteX21" fmla="*/ 190500 w 4800667"/>
              <a:gd name="connsiteY21" fmla="*/ 1778000 h 3975100"/>
              <a:gd name="connsiteX22" fmla="*/ 177800 w 4800667"/>
              <a:gd name="connsiteY22" fmla="*/ 1485900 h 3975100"/>
              <a:gd name="connsiteX23" fmla="*/ 152400 w 4800667"/>
              <a:gd name="connsiteY23" fmla="*/ 1371600 h 3975100"/>
              <a:gd name="connsiteX24" fmla="*/ 139700 w 4800667"/>
              <a:gd name="connsiteY24" fmla="*/ 1320800 h 3975100"/>
              <a:gd name="connsiteX25" fmla="*/ 152400 w 4800667"/>
              <a:gd name="connsiteY25" fmla="*/ 1066800 h 3975100"/>
              <a:gd name="connsiteX26" fmla="*/ 165100 w 4800667"/>
              <a:gd name="connsiteY26" fmla="*/ 1028700 h 3975100"/>
              <a:gd name="connsiteX27" fmla="*/ 190500 w 4800667"/>
              <a:gd name="connsiteY27" fmla="*/ 939800 h 3975100"/>
              <a:gd name="connsiteX28" fmla="*/ 215900 w 4800667"/>
              <a:gd name="connsiteY28" fmla="*/ 901700 h 3975100"/>
              <a:gd name="connsiteX29" fmla="*/ 241300 w 4800667"/>
              <a:gd name="connsiteY29" fmla="*/ 812800 h 3975100"/>
              <a:gd name="connsiteX30" fmla="*/ 266700 w 4800667"/>
              <a:gd name="connsiteY30" fmla="*/ 711200 h 3975100"/>
              <a:gd name="connsiteX31" fmla="*/ 228600 w 4800667"/>
              <a:gd name="connsiteY31" fmla="*/ 546100 h 3975100"/>
              <a:gd name="connsiteX32" fmla="*/ 190500 w 4800667"/>
              <a:gd name="connsiteY32" fmla="*/ 508000 h 3975100"/>
              <a:gd name="connsiteX33" fmla="*/ 203200 w 4800667"/>
              <a:gd name="connsiteY33" fmla="*/ 457200 h 3975100"/>
              <a:gd name="connsiteX34" fmla="*/ 241300 w 4800667"/>
              <a:gd name="connsiteY34" fmla="*/ 444500 h 3975100"/>
              <a:gd name="connsiteX35" fmla="*/ 419100 w 4800667"/>
              <a:gd name="connsiteY35" fmla="*/ 406400 h 3975100"/>
              <a:gd name="connsiteX36" fmla="*/ 508000 w 4800667"/>
              <a:gd name="connsiteY36" fmla="*/ 368300 h 3975100"/>
              <a:gd name="connsiteX37" fmla="*/ 546100 w 4800667"/>
              <a:gd name="connsiteY37" fmla="*/ 355600 h 3975100"/>
              <a:gd name="connsiteX38" fmla="*/ 596900 w 4800667"/>
              <a:gd name="connsiteY38" fmla="*/ 342900 h 3975100"/>
              <a:gd name="connsiteX39" fmla="*/ 635000 w 4800667"/>
              <a:gd name="connsiteY39" fmla="*/ 330200 h 3975100"/>
              <a:gd name="connsiteX40" fmla="*/ 876300 w 4800667"/>
              <a:gd name="connsiteY40" fmla="*/ 304800 h 3975100"/>
              <a:gd name="connsiteX41" fmla="*/ 977900 w 4800667"/>
              <a:gd name="connsiteY41" fmla="*/ 292100 h 3975100"/>
              <a:gd name="connsiteX42" fmla="*/ 1041400 w 4800667"/>
              <a:gd name="connsiteY42" fmla="*/ 279400 h 3975100"/>
              <a:gd name="connsiteX43" fmla="*/ 1181100 w 4800667"/>
              <a:gd name="connsiteY43" fmla="*/ 266700 h 3975100"/>
              <a:gd name="connsiteX44" fmla="*/ 1295400 w 4800667"/>
              <a:gd name="connsiteY44" fmla="*/ 254000 h 3975100"/>
              <a:gd name="connsiteX45" fmla="*/ 1346200 w 4800667"/>
              <a:gd name="connsiteY45" fmla="*/ 241300 h 3975100"/>
              <a:gd name="connsiteX46" fmla="*/ 1587500 w 4800667"/>
              <a:gd name="connsiteY46" fmla="*/ 215900 h 3975100"/>
              <a:gd name="connsiteX47" fmla="*/ 1638300 w 4800667"/>
              <a:gd name="connsiteY47" fmla="*/ 203200 h 3975100"/>
              <a:gd name="connsiteX48" fmla="*/ 1816100 w 4800667"/>
              <a:gd name="connsiteY48" fmla="*/ 177800 h 3975100"/>
              <a:gd name="connsiteX49" fmla="*/ 1905000 w 4800667"/>
              <a:gd name="connsiteY49" fmla="*/ 152400 h 3975100"/>
              <a:gd name="connsiteX50" fmla="*/ 2006600 w 4800667"/>
              <a:gd name="connsiteY50" fmla="*/ 114300 h 3975100"/>
              <a:gd name="connsiteX51" fmla="*/ 2057400 w 4800667"/>
              <a:gd name="connsiteY51" fmla="*/ 101600 h 3975100"/>
              <a:gd name="connsiteX52" fmla="*/ 2095500 w 4800667"/>
              <a:gd name="connsiteY52" fmla="*/ 88900 h 3975100"/>
              <a:gd name="connsiteX53" fmla="*/ 2146300 w 4800667"/>
              <a:gd name="connsiteY53" fmla="*/ 76200 h 3975100"/>
              <a:gd name="connsiteX54" fmla="*/ 2209800 w 4800667"/>
              <a:gd name="connsiteY54" fmla="*/ 63500 h 3975100"/>
              <a:gd name="connsiteX55" fmla="*/ 2273300 w 4800667"/>
              <a:gd name="connsiteY55" fmla="*/ 38100 h 3975100"/>
              <a:gd name="connsiteX56" fmla="*/ 2324100 w 4800667"/>
              <a:gd name="connsiteY56" fmla="*/ 25400 h 3975100"/>
              <a:gd name="connsiteX57" fmla="*/ 2362200 w 4800667"/>
              <a:gd name="connsiteY57" fmla="*/ 12700 h 3975100"/>
              <a:gd name="connsiteX58" fmla="*/ 2451100 w 4800667"/>
              <a:gd name="connsiteY58" fmla="*/ 0 h 3975100"/>
              <a:gd name="connsiteX59" fmla="*/ 3009900 w 4800667"/>
              <a:gd name="connsiteY59" fmla="*/ 12700 h 3975100"/>
              <a:gd name="connsiteX60" fmla="*/ 3098800 w 4800667"/>
              <a:gd name="connsiteY60" fmla="*/ 25400 h 3975100"/>
              <a:gd name="connsiteX61" fmla="*/ 3225800 w 4800667"/>
              <a:gd name="connsiteY61" fmla="*/ 38100 h 3975100"/>
              <a:gd name="connsiteX62" fmla="*/ 3441700 w 4800667"/>
              <a:gd name="connsiteY62" fmla="*/ 76200 h 3975100"/>
              <a:gd name="connsiteX63" fmla="*/ 4025900 w 4800667"/>
              <a:gd name="connsiteY63" fmla="*/ 101600 h 3975100"/>
              <a:gd name="connsiteX64" fmla="*/ 4292600 w 4800667"/>
              <a:gd name="connsiteY64" fmla="*/ 127000 h 3975100"/>
              <a:gd name="connsiteX65" fmla="*/ 4470400 w 4800667"/>
              <a:gd name="connsiteY65" fmla="*/ 152400 h 3975100"/>
              <a:gd name="connsiteX66" fmla="*/ 4597400 w 4800667"/>
              <a:gd name="connsiteY66" fmla="*/ 190500 h 3975100"/>
              <a:gd name="connsiteX67" fmla="*/ 4720880 w 4800667"/>
              <a:gd name="connsiteY67" fmla="*/ 409795 h 3975100"/>
              <a:gd name="connsiteX68" fmla="*/ 4800600 w 4800667"/>
              <a:gd name="connsiteY68" fmla="*/ 939800 h 3975100"/>
              <a:gd name="connsiteX69" fmla="*/ 4762500 w 4800667"/>
              <a:gd name="connsiteY69" fmla="*/ 1270000 h 3975100"/>
              <a:gd name="connsiteX70" fmla="*/ 4737100 w 4800667"/>
              <a:gd name="connsiteY70" fmla="*/ 1447800 h 3975100"/>
              <a:gd name="connsiteX71" fmla="*/ 4724400 w 4800667"/>
              <a:gd name="connsiteY71" fmla="*/ 1574800 h 3975100"/>
              <a:gd name="connsiteX72" fmla="*/ 4699000 w 4800667"/>
              <a:gd name="connsiteY72" fmla="*/ 1727200 h 3975100"/>
              <a:gd name="connsiteX73" fmla="*/ 4686300 w 4800667"/>
              <a:gd name="connsiteY73" fmla="*/ 1854200 h 3975100"/>
              <a:gd name="connsiteX74" fmla="*/ 4660900 w 4800667"/>
              <a:gd name="connsiteY74" fmla="*/ 1930400 h 3975100"/>
              <a:gd name="connsiteX75" fmla="*/ 4635500 w 4800667"/>
              <a:gd name="connsiteY75" fmla="*/ 2006600 h 3975100"/>
              <a:gd name="connsiteX76" fmla="*/ 4622800 w 4800667"/>
              <a:gd name="connsiteY76" fmla="*/ 2044700 h 3975100"/>
              <a:gd name="connsiteX77" fmla="*/ 4597400 w 4800667"/>
              <a:gd name="connsiteY77" fmla="*/ 2146300 h 3975100"/>
              <a:gd name="connsiteX78" fmla="*/ 4584700 w 4800667"/>
              <a:gd name="connsiteY78" fmla="*/ 2222500 h 3975100"/>
              <a:gd name="connsiteX79" fmla="*/ 4559300 w 4800667"/>
              <a:gd name="connsiteY79" fmla="*/ 2273300 h 3975100"/>
              <a:gd name="connsiteX80" fmla="*/ 4546600 w 4800667"/>
              <a:gd name="connsiteY80" fmla="*/ 2362200 h 3975100"/>
              <a:gd name="connsiteX81" fmla="*/ 4521200 w 4800667"/>
              <a:gd name="connsiteY81" fmla="*/ 2438400 h 3975100"/>
              <a:gd name="connsiteX82" fmla="*/ 4495800 w 4800667"/>
              <a:gd name="connsiteY82" fmla="*/ 2997200 h 3975100"/>
              <a:gd name="connsiteX83" fmla="*/ 4483100 w 4800667"/>
              <a:gd name="connsiteY83" fmla="*/ 3048000 h 3975100"/>
              <a:gd name="connsiteX84" fmla="*/ 4445000 w 4800667"/>
              <a:gd name="connsiteY84" fmla="*/ 3098800 h 3975100"/>
              <a:gd name="connsiteX85" fmla="*/ 4419600 w 4800667"/>
              <a:gd name="connsiteY85" fmla="*/ 3136900 h 3975100"/>
              <a:gd name="connsiteX86" fmla="*/ 4330700 w 4800667"/>
              <a:gd name="connsiteY86" fmla="*/ 3225800 h 3975100"/>
              <a:gd name="connsiteX87" fmla="*/ 4292600 w 4800667"/>
              <a:gd name="connsiteY87" fmla="*/ 3263900 h 3975100"/>
              <a:gd name="connsiteX88" fmla="*/ 4254500 w 4800667"/>
              <a:gd name="connsiteY88" fmla="*/ 3302000 h 3975100"/>
              <a:gd name="connsiteX89" fmla="*/ 4216400 w 4800667"/>
              <a:gd name="connsiteY89" fmla="*/ 3340100 h 3975100"/>
              <a:gd name="connsiteX90" fmla="*/ 4140200 w 4800667"/>
              <a:gd name="connsiteY90" fmla="*/ 3378200 h 3975100"/>
              <a:gd name="connsiteX91" fmla="*/ 4089400 w 4800667"/>
              <a:gd name="connsiteY91" fmla="*/ 3403600 h 3975100"/>
              <a:gd name="connsiteX92" fmla="*/ 4013200 w 4800667"/>
              <a:gd name="connsiteY92" fmla="*/ 3454400 h 3975100"/>
              <a:gd name="connsiteX93" fmla="*/ 3975100 w 4800667"/>
              <a:gd name="connsiteY93" fmla="*/ 3492500 h 3975100"/>
              <a:gd name="connsiteX94" fmla="*/ 3911600 w 4800667"/>
              <a:gd name="connsiteY94" fmla="*/ 3517900 h 3975100"/>
              <a:gd name="connsiteX95" fmla="*/ 3822700 w 4800667"/>
              <a:gd name="connsiteY95" fmla="*/ 3543300 h 3975100"/>
              <a:gd name="connsiteX96" fmla="*/ 3746500 w 4800667"/>
              <a:gd name="connsiteY96" fmla="*/ 3568700 h 3975100"/>
              <a:gd name="connsiteX97" fmla="*/ 3695700 w 4800667"/>
              <a:gd name="connsiteY97" fmla="*/ 3581400 h 3975100"/>
              <a:gd name="connsiteX98" fmla="*/ 3657600 w 4800667"/>
              <a:gd name="connsiteY98" fmla="*/ 3594100 h 3975100"/>
              <a:gd name="connsiteX99" fmla="*/ 3479800 w 4800667"/>
              <a:gd name="connsiteY99" fmla="*/ 3632200 h 3975100"/>
              <a:gd name="connsiteX100" fmla="*/ 3441700 w 4800667"/>
              <a:gd name="connsiteY100" fmla="*/ 3644900 h 3975100"/>
              <a:gd name="connsiteX101" fmla="*/ 3314700 w 4800667"/>
              <a:gd name="connsiteY101" fmla="*/ 3670300 h 3975100"/>
              <a:gd name="connsiteX102" fmla="*/ 2578100 w 4800667"/>
              <a:gd name="connsiteY102" fmla="*/ 3695700 h 3975100"/>
              <a:gd name="connsiteX103" fmla="*/ 1625600 w 4800667"/>
              <a:gd name="connsiteY103" fmla="*/ 3733800 h 3975100"/>
              <a:gd name="connsiteX104" fmla="*/ 1536700 w 4800667"/>
              <a:gd name="connsiteY104" fmla="*/ 3746500 h 3975100"/>
              <a:gd name="connsiteX105" fmla="*/ 1384300 w 4800667"/>
              <a:gd name="connsiteY105" fmla="*/ 3771900 h 3975100"/>
              <a:gd name="connsiteX106" fmla="*/ 1282700 w 4800667"/>
              <a:gd name="connsiteY106" fmla="*/ 3797300 h 3975100"/>
              <a:gd name="connsiteX107" fmla="*/ 1231900 w 4800667"/>
              <a:gd name="connsiteY107" fmla="*/ 3810000 h 3975100"/>
              <a:gd name="connsiteX108" fmla="*/ 1193800 w 4800667"/>
              <a:gd name="connsiteY108" fmla="*/ 3835400 h 3975100"/>
              <a:gd name="connsiteX109" fmla="*/ 1117600 w 4800667"/>
              <a:gd name="connsiteY109" fmla="*/ 3860800 h 3975100"/>
              <a:gd name="connsiteX110" fmla="*/ 1041400 w 4800667"/>
              <a:gd name="connsiteY110" fmla="*/ 3911600 h 3975100"/>
              <a:gd name="connsiteX111" fmla="*/ 1003300 w 4800667"/>
              <a:gd name="connsiteY111" fmla="*/ 3937000 h 3975100"/>
              <a:gd name="connsiteX112" fmla="*/ 952500 w 4800667"/>
              <a:gd name="connsiteY112" fmla="*/ 3949700 h 3975100"/>
              <a:gd name="connsiteX113" fmla="*/ 876300 w 4800667"/>
              <a:gd name="connsiteY113" fmla="*/ 3975100 h 3975100"/>
              <a:gd name="connsiteX114" fmla="*/ 698500 w 4800667"/>
              <a:gd name="connsiteY114" fmla="*/ 3949700 h 3975100"/>
              <a:gd name="connsiteX115" fmla="*/ 660400 w 4800667"/>
              <a:gd name="connsiteY115" fmla="*/ 3924300 h 3975100"/>
              <a:gd name="connsiteX116" fmla="*/ 584200 w 4800667"/>
              <a:gd name="connsiteY116" fmla="*/ 3898900 h 3975100"/>
              <a:gd name="connsiteX117" fmla="*/ 546100 w 4800667"/>
              <a:gd name="connsiteY117" fmla="*/ 3886200 h 3975100"/>
              <a:gd name="connsiteX118" fmla="*/ 508000 w 4800667"/>
              <a:gd name="connsiteY118" fmla="*/ 3873500 h 3975100"/>
              <a:gd name="connsiteX119" fmla="*/ 495300 w 4800667"/>
              <a:gd name="connsiteY119" fmla="*/ 3898900 h 3975100"/>
              <a:gd name="connsiteX0" fmla="*/ 495300 w 4764936"/>
              <a:gd name="connsiteY0" fmla="*/ 3898900 h 3975100"/>
              <a:gd name="connsiteX1" fmla="*/ 495300 w 4764936"/>
              <a:gd name="connsiteY1" fmla="*/ 3898900 h 3975100"/>
              <a:gd name="connsiteX2" fmla="*/ 342900 w 4764936"/>
              <a:gd name="connsiteY2" fmla="*/ 3873500 h 3975100"/>
              <a:gd name="connsiteX3" fmla="*/ 304800 w 4764936"/>
              <a:gd name="connsiteY3" fmla="*/ 3848100 h 3975100"/>
              <a:gd name="connsiteX4" fmla="*/ 228600 w 4764936"/>
              <a:gd name="connsiteY4" fmla="*/ 3810000 h 3975100"/>
              <a:gd name="connsiteX5" fmla="*/ 190500 w 4764936"/>
              <a:gd name="connsiteY5" fmla="*/ 3771900 h 3975100"/>
              <a:gd name="connsiteX6" fmla="*/ 114300 w 4764936"/>
              <a:gd name="connsiteY6" fmla="*/ 3721100 h 3975100"/>
              <a:gd name="connsiteX7" fmla="*/ 88900 w 4764936"/>
              <a:gd name="connsiteY7" fmla="*/ 3683000 h 3975100"/>
              <a:gd name="connsiteX8" fmla="*/ 50800 w 4764936"/>
              <a:gd name="connsiteY8" fmla="*/ 3657600 h 3975100"/>
              <a:gd name="connsiteX9" fmla="*/ 25400 w 4764936"/>
              <a:gd name="connsiteY9" fmla="*/ 3581400 h 3975100"/>
              <a:gd name="connsiteX10" fmla="*/ 0 w 4764936"/>
              <a:gd name="connsiteY10" fmla="*/ 3492500 h 3975100"/>
              <a:gd name="connsiteX11" fmla="*/ 12700 w 4764936"/>
              <a:gd name="connsiteY11" fmla="*/ 3314700 h 3975100"/>
              <a:gd name="connsiteX12" fmla="*/ 25400 w 4764936"/>
              <a:gd name="connsiteY12" fmla="*/ 3276600 h 3975100"/>
              <a:gd name="connsiteX13" fmla="*/ 38100 w 4764936"/>
              <a:gd name="connsiteY13" fmla="*/ 3175000 h 3975100"/>
              <a:gd name="connsiteX14" fmla="*/ 50800 w 4764936"/>
              <a:gd name="connsiteY14" fmla="*/ 2286000 h 3975100"/>
              <a:gd name="connsiteX15" fmla="*/ 88900 w 4764936"/>
              <a:gd name="connsiteY15" fmla="*/ 2171700 h 3975100"/>
              <a:gd name="connsiteX16" fmla="*/ 114300 w 4764936"/>
              <a:gd name="connsiteY16" fmla="*/ 2070100 h 3975100"/>
              <a:gd name="connsiteX17" fmla="*/ 127000 w 4764936"/>
              <a:gd name="connsiteY17" fmla="*/ 2032000 h 3975100"/>
              <a:gd name="connsiteX18" fmla="*/ 139700 w 4764936"/>
              <a:gd name="connsiteY18" fmla="*/ 1968500 h 3975100"/>
              <a:gd name="connsiteX19" fmla="*/ 152400 w 4764936"/>
              <a:gd name="connsiteY19" fmla="*/ 1930400 h 3975100"/>
              <a:gd name="connsiteX20" fmla="*/ 165100 w 4764936"/>
              <a:gd name="connsiteY20" fmla="*/ 1866900 h 3975100"/>
              <a:gd name="connsiteX21" fmla="*/ 190500 w 4764936"/>
              <a:gd name="connsiteY21" fmla="*/ 1778000 h 3975100"/>
              <a:gd name="connsiteX22" fmla="*/ 177800 w 4764936"/>
              <a:gd name="connsiteY22" fmla="*/ 1485900 h 3975100"/>
              <a:gd name="connsiteX23" fmla="*/ 152400 w 4764936"/>
              <a:gd name="connsiteY23" fmla="*/ 1371600 h 3975100"/>
              <a:gd name="connsiteX24" fmla="*/ 139700 w 4764936"/>
              <a:gd name="connsiteY24" fmla="*/ 1320800 h 3975100"/>
              <a:gd name="connsiteX25" fmla="*/ 152400 w 4764936"/>
              <a:gd name="connsiteY25" fmla="*/ 1066800 h 3975100"/>
              <a:gd name="connsiteX26" fmla="*/ 165100 w 4764936"/>
              <a:gd name="connsiteY26" fmla="*/ 1028700 h 3975100"/>
              <a:gd name="connsiteX27" fmla="*/ 190500 w 4764936"/>
              <a:gd name="connsiteY27" fmla="*/ 939800 h 3975100"/>
              <a:gd name="connsiteX28" fmla="*/ 215900 w 4764936"/>
              <a:gd name="connsiteY28" fmla="*/ 901700 h 3975100"/>
              <a:gd name="connsiteX29" fmla="*/ 241300 w 4764936"/>
              <a:gd name="connsiteY29" fmla="*/ 812800 h 3975100"/>
              <a:gd name="connsiteX30" fmla="*/ 266700 w 4764936"/>
              <a:gd name="connsiteY30" fmla="*/ 711200 h 3975100"/>
              <a:gd name="connsiteX31" fmla="*/ 228600 w 4764936"/>
              <a:gd name="connsiteY31" fmla="*/ 546100 h 3975100"/>
              <a:gd name="connsiteX32" fmla="*/ 190500 w 4764936"/>
              <a:gd name="connsiteY32" fmla="*/ 508000 h 3975100"/>
              <a:gd name="connsiteX33" fmla="*/ 203200 w 4764936"/>
              <a:gd name="connsiteY33" fmla="*/ 457200 h 3975100"/>
              <a:gd name="connsiteX34" fmla="*/ 241300 w 4764936"/>
              <a:gd name="connsiteY34" fmla="*/ 444500 h 3975100"/>
              <a:gd name="connsiteX35" fmla="*/ 419100 w 4764936"/>
              <a:gd name="connsiteY35" fmla="*/ 406400 h 3975100"/>
              <a:gd name="connsiteX36" fmla="*/ 508000 w 4764936"/>
              <a:gd name="connsiteY36" fmla="*/ 368300 h 3975100"/>
              <a:gd name="connsiteX37" fmla="*/ 546100 w 4764936"/>
              <a:gd name="connsiteY37" fmla="*/ 355600 h 3975100"/>
              <a:gd name="connsiteX38" fmla="*/ 596900 w 4764936"/>
              <a:gd name="connsiteY38" fmla="*/ 342900 h 3975100"/>
              <a:gd name="connsiteX39" fmla="*/ 635000 w 4764936"/>
              <a:gd name="connsiteY39" fmla="*/ 330200 h 3975100"/>
              <a:gd name="connsiteX40" fmla="*/ 876300 w 4764936"/>
              <a:gd name="connsiteY40" fmla="*/ 304800 h 3975100"/>
              <a:gd name="connsiteX41" fmla="*/ 977900 w 4764936"/>
              <a:gd name="connsiteY41" fmla="*/ 292100 h 3975100"/>
              <a:gd name="connsiteX42" fmla="*/ 1041400 w 4764936"/>
              <a:gd name="connsiteY42" fmla="*/ 279400 h 3975100"/>
              <a:gd name="connsiteX43" fmla="*/ 1181100 w 4764936"/>
              <a:gd name="connsiteY43" fmla="*/ 266700 h 3975100"/>
              <a:gd name="connsiteX44" fmla="*/ 1295400 w 4764936"/>
              <a:gd name="connsiteY44" fmla="*/ 254000 h 3975100"/>
              <a:gd name="connsiteX45" fmla="*/ 1346200 w 4764936"/>
              <a:gd name="connsiteY45" fmla="*/ 241300 h 3975100"/>
              <a:gd name="connsiteX46" fmla="*/ 1587500 w 4764936"/>
              <a:gd name="connsiteY46" fmla="*/ 215900 h 3975100"/>
              <a:gd name="connsiteX47" fmla="*/ 1638300 w 4764936"/>
              <a:gd name="connsiteY47" fmla="*/ 203200 h 3975100"/>
              <a:gd name="connsiteX48" fmla="*/ 1816100 w 4764936"/>
              <a:gd name="connsiteY48" fmla="*/ 177800 h 3975100"/>
              <a:gd name="connsiteX49" fmla="*/ 1905000 w 4764936"/>
              <a:gd name="connsiteY49" fmla="*/ 152400 h 3975100"/>
              <a:gd name="connsiteX50" fmla="*/ 2006600 w 4764936"/>
              <a:gd name="connsiteY50" fmla="*/ 114300 h 3975100"/>
              <a:gd name="connsiteX51" fmla="*/ 2057400 w 4764936"/>
              <a:gd name="connsiteY51" fmla="*/ 101600 h 3975100"/>
              <a:gd name="connsiteX52" fmla="*/ 2095500 w 4764936"/>
              <a:gd name="connsiteY52" fmla="*/ 88900 h 3975100"/>
              <a:gd name="connsiteX53" fmla="*/ 2146300 w 4764936"/>
              <a:gd name="connsiteY53" fmla="*/ 76200 h 3975100"/>
              <a:gd name="connsiteX54" fmla="*/ 2209800 w 4764936"/>
              <a:gd name="connsiteY54" fmla="*/ 63500 h 3975100"/>
              <a:gd name="connsiteX55" fmla="*/ 2273300 w 4764936"/>
              <a:gd name="connsiteY55" fmla="*/ 38100 h 3975100"/>
              <a:gd name="connsiteX56" fmla="*/ 2324100 w 4764936"/>
              <a:gd name="connsiteY56" fmla="*/ 25400 h 3975100"/>
              <a:gd name="connsiteX57" fmla="*/ 2362200 w 4764936"/>
              <a:gd name="connsiteY57" fmla="*/ 12700 h 3975100"/>
              <a:gd name="connsiteX58" fmla="*/ 2451100 w 4764936"/>
              <a:gd name="connsiteY58" fmla="*/ 0 h 3975100"/>
              <a:gd name="connsiteX59" fmla="*/ 3009900 w 4764936"/>
              <a:gd name="connsiteY59" fmla="*/ 12700 h 3975100"/>
              <a:gd name="connsiteX60" fmla="*/ 3098800 w 4764936"/>
              <a:gd name="connsiteY60" fmla="*/ 25400 h 3975100"/>
              <a:gd name="connsiteX61" fmla="*/ 3225800 w 4764936"/>
              <a:gd name="connsiteY61" fmla="*/ 38100 h 3975100"/>
              <a:gd name="connsiteX62" fmla="*/ 3441700 w 4764936"/>
              <a:gd name="connsiteY62" fmla="*/ 76200 h 3975100"/>
              <a:gd name="connsiteX63" fmla="*/ 4025900 w 4764936"/>
              <a:gd name="connsiteY63" fmla="*/ 101600 h 3975100"/>
              <a:gd name="connsiteX64" fmla="*/ 4292600 w 4764936"/>
              <a:gd name="connsiteY64" fmla="*/ 127000 h 3975100"/>
              <a:gd name="connsiteX65" fmla="*/ 4470400 w 4764936"/>
              <a:gd name="connsiteY65" fmla="*/ 152400 h 3975100"/>
              <a:gd name="connsiteX66" fmla="*/ 4597400 w 4764936"/>
              <a:gd name="connsiteY66" fmla="*/ 190500 h 3975100"/>
              <a:gd name="connsiteX67" fmla="*/ 4720880 w 4764936"/>
              <a:gd name="connsiteY67" fmla="*/ 409795 h 3975100"/>
              <a:gd name="connsiteX68" fmla="*/ 4701012 w 4764936"/>
              <a:gd name="connsiteY68" fmla="*/ 1021281 h 3975100"/>
              <a:gd name="connsiteX69" fmla="*/ 4762500 w 4764936"/>
              <a:gd name="connsiteY69" fmla="*/ 1270000 h 3975100"/>
              <a:gd name="connsiteX70" fmla="*/ 4737100 w 4764936"/>
              <a:gd name="connsiteY70" fmla="*/ 1447800 h 3975100"/>
              <a:gd name="connsiteX71" fmla="*/ 4724400 w 4764936"/>
              <a:gd name="connsiteY71" fmla="*/ 1574800 h 3975100"/>
              <a:gd name="connsiteX72" fmla="*/ 4699000 w 4764936"/>
              <a:gd name="connsiteY72" fmla="*/ 1727200 h 3975100"/>
              <a:gd name="connsiteX73" fmla="*/ 4686300 w 4764936"/>
              <a:gd name="connsiteY73" fmla="*/ 1854200 h 3975100"/>
              <a:gd name="connsiteX74" fmla="*/ 4660900 w 4764936"/>
              <a:gd name="connsiteY74" fmla="*/ 1930400 h 3975100"/>
              <a:gd name="connsiteX75" fmla="*/ 4635500 w 4764936"/>
              <a:gd name="connsiteY75" fmla="*/ 2006600 h 3975100"/>
              <a:gd name="connsiteX76" fmla="*/ 4622800 w 4764936"/>
              <a:gd name="connsiteY76" fmla="*/ 2044700 h 3975100"/>
              <a:gd name="connsiteX77" fmla="*/ 4597400 w 4764936"/>
              <a:gd name="connsiteY77" fmla="*/ 2146300 h 3975100"/>
              <a:gd name="connsiteX78" fmla="*/ 4584700 w 4764936"/>
              <a:gd name="connsiteY78" fmla="*/ 2222500 h 3975100"/>
              <a:gd name="connsiteX79" fmla="*/ 4559300 w 4764936"/>
              <a:gd name="connsiteY79" fmla="*/ 2273300 h 3975100"/>
              <a:gd name="connsiteX80" fmla="*/ 4546600 w 4764936"/>
              <a:gd name="connsiteY80" fmla="*/ 2362200 h 3975100"/>
              <a:gd name="connsiteX81" fmla="*/ 4521200 w 4764936"/>
              <a:gd name="connsiteY81" fmla="*/ 2438400 h 3975100"/>
              <a:gd name="connsiteX82" fmla="*/ 4495800 w 4764936"/>
              <a:gd name="connsiteY82" fmla="*/ 2997200 h 3975100"/>
              <a:gd name="connsiteX83" fmla="*/ 4483100 w 4764936"/>
              <a:gd name="connsiteY83" fmla="*/ 3048000 h 3975100"/>
              <a:gd name="connsiteX84" fmla="*/ 4445000 w 4764936"/>
              <a:gd name="connsiteY84" fmla="*/ 3098800 h 3975100"/>
              <a:gd name="connsiteX85" fmla="*/ 4419600 w 4764936"/>
              <a:gd name="connsiteY85" fmla="*/ 3136900 h 3975100"/>
              <a:gd name="connsiteX86" fmla="*/ 4330700 w 4764936"/>
              <a:gd name="connsiteY86" fmla="*/ 3225800 h 3975100"/>
              <a:gd name="connsiteX87" fmla="*/ 4292600 w 4764936"/>
              <a:gd name="connsiteY87" fmla="*/ 3263900 h 3975100"/>
              <a:gd name="connsiteX88" fmla="*/ 4254500 w 4764936"/>
              <a:gd name="connsiteY88" fmla="*/ 3302000 h 3975100"/>
              <a:gd name="connsiteX89" fmla="*/ 4216400 w 4764936"/>
              <a:gd name="connsiteY89" fmla="*/ 3340100 h 3975100"/>
              <a:gd name="connsiteX90" fmla="*/ 4140200 w 4764936"/>
              <a:gd name="connsiteY90" fmla="*/ 3378200 h 3975100"/>
              <a:gd name="connsiteX91" fmla="*/ 4089400 w 4764936"/>
              <a:gd name="connsiteY91" fmla="*/ 3403600 h 3975100"/>
              <a:gd name="connsiteX92" fmla="*/ 4013200 w 4764936"/>
              <a:gd name="connsiteY92" fmla="*/ 3454400 h 3975100"/>
              <a:gd name="connsiteX93" fmla="*/ 3975100 w 4764936"/>
              <a:gd name="connsiteY93" fmla="*/ 3492500 h 3975100"/>
              <a:gd name="connsiteX94" fmla="*/ 3911600 w 4764936"/>
              <a:gd name="connsiteY94" fmla="*/ 3517900 h 3975100"/>
              <a:gd name="connsiteX95" fmla="*/ 3822700 w 4764936"/>
              <a:gd name="connsiteY95" fmla="*/ 3543300 h 3975100"/>
              <a:gd name="connsiteX96" fmla="*/ 3746500 w 4764936"/>
              <a:gd name="connsiteY96" fmla="*/ 3568700 h 3975100"/>
              <a:gd name="connsiteX97" fmla="*/ 3695700 w 4764936"/>
              <a:gd name="connsiteY97" fmla="*/ 3581400 h 3975100"/>
              <a:gd name="connsiteX98" fmla="*/ 3657600 w 4764936"/>
              <a:gd name="connsiteY98" fmla="*/ 3594100 h 3975100"/>
              <a:gd name="connsiteX99" fmla="*/ 3479800 w 4764936"/>
              <a:gd name="connsiteY99" fmla="*/ 3632200 h 3975100"/>
              <a:gd name="connsiteX100" fmla="*/ 3441700 w 4764936"/>
              <a:gd name="connsiteY100" fmla="*/ 3644900 h 3975100"/>
              <a:gd name="connsiteX101" fmla="*/ 3314700 w 4764936"/>
              <a:gd name="connsiteY101" fmla="*/ 3670300 h 3975100"/>
              <a:gd name="connsiteX102" fmla="*/ 2578100 w 4764936"/>
              <a:gd name="connsiteY102" fmla="*/ 3695700 h 3975100"/>
              <a:gd name="connsiteX103" fmla="*/ 1625600 w 4764936"/>
              <a:gd name="connsiteY103" fmla="*/ 3733800 h 3975100"/>
              <a:gd name="connsiteX104" fmla="*/ 1536700 w 4764936"/>
              <a:gd name="connsiteY104" fmla="*/ 3746500 h 3975100"/>
              <a:gd name="connsiteX105" fmla="*/ 1384300 w 4764936"/>
              <a:gd name="connsiteY105" fmla="*/ 3771900 h 3975100"/>
              <a:gd name="connsiteX106" fmla="*/ 1282700 w 4764936"/>
              <a:gd name="connsiteY106" fmla="*/ 3797300 h 3975100"/>
              <a:gd name="connsiteX107" fmla="*/ 1231900 w 4764936"/>
              <a:gd name="connsiteY107" fmla="*/ 3810000 h 3975100"/>
              <a:gd name="connsiteX108" fmla="*/ 1193800 w 4764936"/>
              <a:gd name="connsiteY108" fmla="*/ 3835400 h 3975100"/>
              <a:gd name="connsiteX109" fmla="*/ 1117600 w 4764936"/>
              <a:gd name="connsiteY109" fmla="*/ 3860800 h 3975100"/>
              <a:gd name="connsiteX110" fmla="*/ 1041400 w 4764936"/>
              <a:gd name="connsiteY110" fmla="*/ 3911600 h 3975100"/>
              <a:gd name="connsiteX111" fmla="*/ 1003300 w 4764936"/>
              <a:gd name="connsiteY111" fmla="*/ 3937000 h 3975100"/>
              <a:gd name="connsiteX112" fmla="*/ 952500 w 4764936"/>
              <a:gd name="connsiteY112" fmla="*/ 3949700 h 3975100"/>
              <a:gd name="connsiteX113" fmla="*/ 876300 w 4764936"/>
              <a:gd name="connsiteY113" fmla="*/ 3975100 h 3975100"/>
              <a:gd name="connsiteX114" fmla="*/ 698500 w 4764936"/>
              <a:gd name="connsiteY114" fmla="*/ 3949700 h 3975100"/>
              <a:gd name="connsiteX115" fmla="*/ 660400 w 4764936"/>
              <a:gd name="connsiteY115" fmla="*/ 3924300 h 3975100"/>
              <a:gd name="connsiteX116" fmla="*/ 584200 w 4764936"/>
              <a:gd name="connsiteY116" fmla="*/ 3898900 h 3975100"/>
              <a:gd name="connsiteX117" fmla="*/ 546100 w 4764936"/>
              <a:gd name="connsiteY117" fmla="*/ 3886200 h 3975100"/>
              <a:gd name="connsiteX118" fmla="*/ 508000 w 4764936"/>
              <a:gd name="connsiteY118" fmla="*/ 3873500 h 3975100"/>
              <a:gd name="connsiteX119" fmla="*/ 495300 w 4764936"/>
              <a:gd name="connsiteY119" fmla="*/ 3898900 h 3975100"/>
              <a:gd name="connsiteX0" fmla="*/ 495300 w 4737100"/>
              <a:gd name="connsiteY0" fmla="*/ 3898900 h 3975100"/>
              <a:gd name="connsiteX1" fmla="*/ 495300 w 4737100"/>
              <a:gd name="connsiteY1" fmla="*/ 3898900 h 3975100"/>
              <a:gd name="connsiteX2" fmla="*/ 342900 w 4737100"/>
              <a:gd name="connsiteY2" fmla="*/ 3873500 h 3975100"/>
              <a:gd name="connsiteX3" fmla="*/ 304800 w 4737100"/>
              <a:gd name="connsiteY3" fmla="*/ 3848100 h 3975100"/>
              <a:gd name="connsiteX4" fmla="*/ 228600 w 4737100"/>
              <a:gd name="connsiteY4" fmla="*/ 3810000 h 3975100"/>
              <a:gd name="connsiteX5" fmla="*/ 190500 w 4737100"/>
              <a:gd name="connsiteY5" fmla="*/ 3771900 h 3975100"/>
              <a:gd name="connsiteX6" fmla="*/ 114300 w 4737100"/>
              <a:gd name="connsiteY6" fmla="*/ 3721100 h 3975100"/>
              <a:gd name="connsiteX7" fmla="*/ 88900 w 4737100"/>
              <a:gd name="connsiteY7" fmla="*/ 3683000 h 3975100"/>
              <a:gd name="connsiteX8" fmla="*/ 50800 w 4737100"/>
              <a:gd name="connsiteY8" fmla="*/ 3657600 h 3975100"/>
              <a:gd name="connsiteX9" fmla="*/ 25400 w 4737100"/>
              <a:gd name="connsiteY9" fmla="*/ 3581400 h 3975100"/>
              <a:gd name="connsiteX10" fmla="*/ 0 w 4737100"/>
              <a:gd name="connsiteY10" fmla="*/ 3492500 h 3975100"/>
              <a:gd name="connsiteX11" fmla="*/ 12700 w 4737100"/>
              <a:gd name="connsiteY11" fmla="*/ 3314700 h 3975100"/>
              <a:gd name="connsiteX12" fmla="*/ 25400 w 4737100"/>
              <a:gd name="connsiteY12" fmla="*/ 3276600 h 3975100"/>
              <a:gd name="connsiteX13" fmla="*/ 38100 w 4737100"/>
              <a:gd name="connsiteY13" fmla="*/ 3175000 h 3975100"/>
              <a:gd name="connsiteX14" fmla="*/ 50800 w 4737100"/>
              <a:gd name="connsiteY14" fmla="*/ 2286000 h 3975100"/>
              <a:gd name="connsiteX15" fmla="*/ 88900 w 4737100"/>
              <a:gd name="connsiteY15" fmla="*/ 2171700 h 3975100"/>
              <a:gd name="connsiteX16" fmla="*/ 114300 w 4737100"/>
              <a:gd name="connsiteY16" fmla="*/ 2070100 h 3975100"/>
              <a:gd name="connsiteX17" fmla="*/ 127000 w 4737100"/>
              <a:gd name="connsiteY17" fmla="*/ 2032000 h 3975100"/>
              <a:gd name="connsiteX18" fmla="*/ 139700 w 4737100"/>
              <a:gd name="connsiteY18" fmla="*/ 1968500 h 3975100"/>
              <a:gd name="connsiteX19" fmla="*/ 152400 w 4737100"/>
              <a:gd name="connsiteY19" fmla="*/ 1930400 h 3975100"/>
              <a:gd name="connsiteX20" fmla="*/ 165100 w 4737100"/>
              <a:gd name="connsiteY20" fmla="*/ 1866900 h 3975100"/>
              <a:gd name="connsiteX21" fmla="*/ 190500 w 4737100"/>
              <a:gd name="connsiteY21" fmla="*/ 1778000 h 3975100"/>
              <a:gd name="connsiteX22" fmla="*/ 177800 w 4737100"/>
              <a:gd name="connsiteY22" fmla="*/ 1485900 h 3975100"/>
              <a:gd name="connsiteX23" fmla="*/ 152400 w 4737100"/>
              <a:gd name="connsiteY23" fmla="*/ 1371600 h 3975100"/>
              <a:gd name="connsiteX24" fmla="*/ 139700 w 4737100"/>
              <a:gd name="connsiteY24" fmla="*/ 1320800 h 3975100"/>
              <a:gd name="connsiteX25" fmla="*/ 152400 w 4737100"/>
              <a:gd name="connsiteY25" fmla="*/ 1066800 h 3975100"/>
              <a:gd name="connsiteX26" fmla="*/ 165100 w 4737100"/>
              <a:gd name="connsiteY26" fmla="*/ 1028700 h 3975100"/>
              <a:gd name="connsiteX27" fmla="*/ 190500 w 4737100"/>
              <a:gd name="connsiteY27" fmla="*/ 939800 h 3975100"/>
              <a:gd name="connsiteX28" fmla="*/ 215900 w 4737100"/>
              <a:gd name="connsiteY28" fmla="*/ 901700 h 3975100"/>
              <a:gd name="connsiteX29" fmla="*/ 241300 w 4737100"/>
              <a:gd name="connsiteY29" fmla="*/ 812800 h 3975100"/>
              <a:gd name="connsiteX30" fmla="*/ 266700 w 4737100"/>
              <a:gd name="connsiteY30" fmla="*/ 711200 h 3975100"/>
              <a:gd name="connsiteX31" fmla="*/ 228600 w 4737100"/>
              <a:gd name="connsiteY31" fmla="*/ 546100 h 3975100"/>
              <a:gd name="connsiteX32" fmla="*/ 190500 w 4737100"/>
              <a:gd name="connsiteY32" fmla="*/ 508000 h 3975100"/>
              <a:gd name="connsiteX33" fmla="*/ 203200 w 4737100"/>
              <a:gd name="connsiteY33" fmla="*/ 457200 h 3975100"/>
              <a:gd name="connsiteX34" fmla="*/ 241300 w 4737100"/>
              <a:gd name="connsiteY34" fmla="*/ 444500 h 3975100"/>
              <a:gd name="connsiteX35" fmla="*/ 419100 w 4737100"/>
              <a:gd name="connsiteY35" fmla="*/ 406400 h 3975100"/>
              <a:gd name="connsiteX36" fmla="*/ 508000 w 4737100"/>
              <a:gd name="connsiteY36" fmla="*/ 368300 h 3975100"/>
              <a:gd name="connsiteX37" fmla="*/ 546100 w 4737100"/>
              <a:gd name="connsiteY37" fmla="*/ 355600 h 3975100"/>
              <a:gd name="connsiteX38" fmla="*/ 596900 w 4737100"/>
              <a:gd name="connsiteY38" fmla="*/ 342900 h 3975100"/>
              <a:gd name="connsiteX39" fmla="*/ 635000 w 4737100"/>
              <a:gd name="connsiteY39" fmla="*/ 330200 h 3975100"/>
              <a:gd name="connsiteX40" fmla="*/ 876300 w 4737100"/>
              <a:gd name="connsiteY40" fmla="*/ 304800 h 3975100"/>
              <a:gd name="connsiteX41" fmla="*/ 977900 w 4737100"/>
              <a:gd name="connsiteY41" fmla="*/ 292100 h 3975100"/>
              <a:gd name="connsiteX42" fmla="*/ 1041400 w 4737100"/>
              <a:gd name="connsiteY42" fmla="*/ 279400 h 3975100"/>
              <a:gd name="connsiteX43" fmla="*/ 1181100 w 4737100"/>
              <a:gd name="connsiteY43" fmla="*/ 266700 h 3975100"/>
              <a:gd name="connsiteX44" fmla="*/ 1295400 w 4737100"/>
              <a:gd name="connsiteY44" fmla="*/ 254000 h 3975100"/>
              <a:gd name="connsiteX45" fmla="*/ 1346200 w 4737100"/>
              <a:gd name="connsiteY45" fmla="*/ 241300 h 3975100"/>
              <a:gd name="connsiteX46" fmla="*/ 1587500 w 4737100"/>
              <a:gd name="connsiteY46" fmla="*/ 215900 h 3975100"/>
              <a:gd name="connsiteX47" fmla="*/ 1638300 w 4737100"/>
              <a:gd name="connsiteY47" fmla="*/ 203200 h 3975100"/>
              <a:gd name="connsiteX48" fmla="*/ 1816100 w 4737100"/>
              <a:gd name="connsiteY48" fmla="*/ 177800 h 3975100"/>
              <a:gd name="connsiteX49" fmla="*/ 1905000 w 4737100"/>
              <a:gd name="connsiteY49" fmla="*/ 152400 h 3975100"/>
              <a:gd name="connsiteX50" fmla="*/ 2006600 w 4737100"/>
              <a:gd name="connsiteY50" fmla="*/ 114300 h 3975100"/>
              <a:gd name="connsiteX51" fmla="*/ 2057400 w 4737100"/>
              <a:gd name="connsiteY51" fmla="*/ 101600 h 3975100"/>
              <a:gd name="connsiteX52" fmla="*/ 2095500 w 4737100"/>
              <a:gd name="connsiteY52" fmla="*/ 88900 h 3975100"/>
              <a:gd name="connsiteX53" fmla="*/ 2146300 w 4737100"/>
              <a:gd name="connsiteY53" fmla="*/ 76200 h 3975100"/>
              <a:gd name="connsiteX54" fmla="*/ 2209800 w 4737100"/>
              <a:gd name="connsiteY54" fmla="*/ 63500 h 3975100"/>
              <a:gd name="connsiteX55" fmla="*/ 2273300 w 4737100"/>
              <a:gd name="connsiteY55" fmla="*/ 38100 h 3975100"/>
              <a:gd name="connsiteX56" fmla="*/ 2324100 w 4737100"/>
              <a:gd name="connsiteY56" fmla="*/ 25400 h 3975100"/>
              <a:gd name="connsiteX57" fmla="*/ 2362200 w 4737100"/>
              <a:gd name="connsiteY57" fmla="*/ 12700 h 3975100"/>
              <a:gd name="connsiteX58" fmla="*/ 2451100 w 4737100"/>
              <a:gd name="connsiteY58" fmla="*/ 0 h 3975100"/>
              <a:gd name="connsiteX59" fmla="*/ 3009900 w 4737100"/>
              <a:gd name="connsiteY59" fmla="*/ 12700 h 3975100"/>
              <a:gd name="connsiteX60" fmla="*/ 3098800 w 4737100"/>
              <a:gd name="connsiteY60" fmla="*/ 25400 h 3975100"/>
              <a:gd name="connsiteX61" fmla="*/ 3225800 w 4737100"/>
              <a:gd name="connsiteY61" fmla="*/ 38100 h 3975100"/>
              <a:gd name="connsiteX62" fmla="*/ 3441700 w 4737100"/>
              <a:gd name="connsiteY62" fmla="*/ 76200 h 3975100"/>
              <a:gd name="connsiteX63" fmla="*/ 4025900 w 4737100"/>
              <a:gd name="connsiteY63" fmla="*/ 101600 h 3975100"/>
              <a:gd name="connsiteX64" fmla="*/ 4292600 w 4737100"/>
              <a:gd name="connsiteY64" fmla="*/ 127000 h 3975100"/>
              <a:gd name="connsiteX65" fmla="*/ 4470400 w 4737100"/>
              <a:gd name="connsiteY65" fmla="*/ 152400 h 3975100"/>
              <a:gd name="connsiteX66" fmla="*/ 4597400 w 4737100"/>
              <a:gd name="connsiteY66" fmla="*/ 190500 h 3975100"/>
              <a:gd name="connsiteX67" fmla="*/ 4720880 w 4737100"/>
              <a:gd name="connsiteY67" fmla="*/ 409795 h 3975100"/>
              <a:gd name="connsiteX68" fmla="*/ 4701012 w 4737100"/>
              <a:gd name="connsiteY68" fmla="*/ 1021281 h 3975100"/>
              <a:gd name="connsiteX69" fmla="*/ 4737100 w 4737100"/>
              <a:gd name="connsiteY69" fmla="*/ 1447800 h 3975100"/>
              <a:gd name="connsiteX70" fmla="*/ 4724400 w 4737100"/>
              <a:gd name="connsiteY70" fmla="*/ 1574800 h 3975100"/>
              <a:gd name="connsiteX71" fmla="*/ 4699000 w 4737100"/>
              <a:gd name="connsiteY71" fmla="*/ 1727200 h 3975100"/>
              <a:gd name="connsiteX72" fmla="*/ 4686300 w 4737100"/>
              <a:gd name="connsiteY72" fmla="*/ 1854200 h 3975100"/>
              <a:gd name="connsiteX73" fmla="*/ 4660900 w 4737100"/>
              <a:gd name="connsiteY73" fmla="*/ 1930400 h 3975100"/>
              <a:gd name="connsiteX74" fmla="*/ 4635500 w 4737100"/>
              <a:gd name="connsiteY74" fmla="*/ 2006600 h 3975100"/>
              <a:gd name="connsiteX75" fmla="*/ 4622800 w 4737100"/>
              <a:gd name="connsiteY75" fmla="*/ 2044700 h 3975100"/>
              <a:gd name="connsiteX76" fmla="*/ 4597400 w 4737100"/>
              <a:gd name="connsiteY76" fmla="*/ 2146300 h 3975100"/>
              <a:gd name="connsiteX77" fmla="*/ 4584700 w 4737100"/>
              <a:gd name="connsiteY77" fmla="*/ 2222500 h 3975100"/>
              <a:gd name="connsiteX78" fmla="*/ 4559300 w 4737100"/>
              <a:gd name="connsiteY78" fmla="*/ 2273300 h 3975100"/>
              <a:gd name="connsiteX79" fmla="*/ 4546600 w 4737100"/>
              <a:gd name="connsiteY79" fmla="*/ 2362200 h 3975100"/>
              <a:gd name="connsiteX80" fmla="*/ 4521200 w 4737100"/>
              <a:gd name="connsiteY80" fmla="*/ 2438400 h 3975100"/>
              <a:gd name="connsiteX81" fmla="*/ 4495800 w 4737100"/>
              <a:gd name="connsiteY81" fmla="*/ 2997200 h 3975100"/>
              <a:gd name="connsiteX82" fmla="*/ 4483100 w 4737100"/>
              <a:gd name="connsiteY82" fmla="*/ 3048000 h 3975100"/>
              <a:gd name="connsiteX83" fmla="*/ 4445000 w 4737100"/>
              <a:gd name="connsiteY83" fmla="*/ 3098800 h 3975100"/>
              <a:gd name="connsiteX84" fmla="*/ 4419600 w 4737100"/>
              <a:gd name="connsiteY84" fmla="*/ 3136900 h 3975100"/>
              <a:gd name="connsiteX85" fmla="*/ 4330700 w 4737100"/>
              <a:gd name="connsiteY85" fmla="*/ 3225800 h 3975100"/>
              <a:gd name="connsiteX86" fmla="*/ 4292600 w 4737100"/>
              <a:gd name="connsiteY86" fmla="*/ 3263900 h 3975100"/>
              <a:gd name="connsiteX87" fmla="*/ 4254500 w 4737100"/>
              <a:gd name="connsiteY87" fmla="*/ 3302000 h 3975100"/>
              <a:gd name="connsiteX88" fmla="*/ 4216400 w 4737100"/>
              <a:gd name="connsiteY88" fmla="*/ 3340100 h 3975100"/>
              <a:gd name="connsiteX89" fmla="*/ 4140200 w 4737100"/>
              <a:gd name="connsiteY89" fmla="*/ 3378200 h 3975100"/>
              <a:gd name="connsiteX90" fmla="*/ 4089400 w 4737100"/>
              <a:gd name="connsiteY90" fmla="*/ 3403600 h 3975100"/>
              <a:gd name="connsiteX91" fmla="*/ 4013200 w 4737100"/>
              <a:gd name="connsiteY91" fmla="*/ 3454400 h 3975100"/>
              <a:gd name="connsiteX92" fmla="*/ 3975100 w 4737100"/>
              <a:gd name="connsiteY92" fmla="*/ 3492500 h 3975100"/>
              <a:gd name="connsiteX93" fmla="*/ 3911600 w 4737100"/>
              <a:gd name="connsiteY93" fmla="*/ 3517900 h 3975100"/>
              <a:gd name="connsiteX94" fmla="*/ 3822700 w 4737100"/>
              <a:gd name="connsiteY94" fmla="*/ 3543300 h 3975100"/>
              <a:gd name="connsiteX95" fmla="*/ 3746500 w 4737100"/>
              <a:gd name="connsiteY95" fmla="*/ 3568700 h 3975100"/>
              <a:gd name="connsiteX96" fmla="*/ 3695700 w 4737100"/>
              <a:gd name="connsiteY96" fmla="*/ 3581400 h 3975100"/>
              <a:gd name="connsiteX97" fmla="*/ 3657600 w 4737100"/>
              <a:gd name="connsiteY97" fmla="*/ 3594100 h 3975100"/>
              <a:gd name="connsiteX98" fmla="*/ 3479800 w 4737100"/>
              <a:gd name="connsiteY98" fmla="*/ 3632200 h 3975100"/>
              <a:gd name="connsiteX99" fmla="*/ 3441700 w 4737100"/>
              <a:gd name="connsiteY99" fmla="*/ 3644900 h 3975100"/>
              <a:gd name="connsiteX100" fmla="*/ 3314700 w 4737100"/>
              <a:gd name="connsiteY100" fmla="*/ 3670300 h 3975100"/>
              <a:gd name="connsiteX101" fmla="*/ 2578100 w 4737100"/>
              <a:gd name="connsiteY101" fmla="*/ 3695700 h 3975100"/>
              <a:gd name="connsiteX102" fmla="*/ 1625600 w 4737100"/>
              <a:gd name="connsiteY102" fmla="*/ 3733800 h 3975100"/>
              <a:gd name="connsiteX103" fmla="*/ 1536700 w 4737100"/>
              <a:gd name="connsiteY103" fmla="*/ 3746500 h 3975100"/>
              <a:gd name="connsiteX104" fmla="*/ 1384300 w 4737100"/>
              <a:gd name="connsiteY104" fmla="*/ 3771900 h 3975100"/>
              <a:gd name="connsiteX105" fmla="*/ 1282700 w 4737100"/>
              <a:gd name="connsiteY105" fmla="*/ 3797300 h 3975100"/>
              <a:gd name="connsiteX106" fmla="*/ 1231900 w 4737100"/>
              <a:gd name="connsiteY106" fmla="*/ 3810000 h 3975100"/>
              <a:gd name="connsiteX107" fmla="*/ 1193800 w 4737100"/>
              <a:gd name="connsiteY107" fmla="*/ 3835400 h 3975100"/>
              <a:gd name="connsiteX108" fmla="*/ 1117600 w 4737100"/>
              <a:gd name="connsiteY108" fmla="*/ 3860800 h 3975100"/>
              <a:gd name="connsiteX109" fmla="*/ 1041400 w 4737100"/>
              <a:gd name="connsiteY109" fmla="*/ 3911600 h 3975100"/>
              <a:gd name="connsiteX110" fmla="*/ 1003300 w 4737100"/>
              <a:gd name="connsiteY110" fmla="*/ 3937000 h 3975100"/>
              <a:gd name="connsiteX111" fmla="*/ 952500 w 4737100"/>
              <a:gd name="connsiteY111" fmla="*/ 3949700 h 3975100"/>
              <a:gd name="connsiteX112" fmla="*/ 876300 w 4737100"/>
              <a:gd name="connsiteY112" fmla="*/ 3975100 h 3975100"/>
              <a:gd name="connsiteX113" fmla="*/ 698500 w 4737100"/>
              <a:gd name="connsiteY113" fmla="*/ 3949700 h 3975100"/>
              <a:gd name="connsiteX114" fmla="*/ 660400 w 4737100"/>
              <a:gd name="connsiteY114" fmla="*/ 3924300 h 3975100"/>
              <a:gd name="connsiteX115" fmla="*/ 584200 w 4737100"/>
              <a:gd name="connsiteY115" fmla="*/ 3898900 h 3975100"/>
              <a:gd name="connsiteX116" fmla="*/ 546100 w 4737100"/>
              <a:gd name="connsiteY116" fmla="*/ 3886200 h 3975100"/>
              <a:gd name="connsiteX117" fmla="*/ 508000 w 4737100"/>
              <a:gd name="connsiteY117" fmla="*/ 3873500 h 3975100"/>
              <a:gd name="connsiteX118" fmla="*/ 495300 w 4737100"/>
              <a:gd name="connsiteY118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724400 w 4725649"/>
              <a:gd name="connsiteY69" fmla="*/ 1574800 h 3975100"/>
              <a:gd name="connsiteX70" fmla="*/ 4699000 w 4725649"/>
              <a:gd name="connsiteY70" fmla="*/ 1727200 h 3975100"/>
              <a:gd name="connsiteX71" fmla="*/ 4686300 w 4725649"/>
              <a:gd name="connsiteY71" fmla="*/ 1854200 h 3975100"/>
              <a:gd name="connsiteX72" fmla="*/ 4660900 w 4725649"/>
              <a:gd name="connsiteY72" fmla="*/ 1930400 h 3975100"/>
              <a:gd name="connsiteX73" fmla="*/ 4635500 w 4725649"/>
              <a:gd name="connsiteY73" fmla="*/ 2006600 h 3975100"/>
              <a:gd name="connsiteX74" fmla="*/ 4622800 w 4725649"/>
              <a:gd name="connsiteY74" fmla="*/ 2044700 h 3975100"/>
              <a:gd name="connsiteX75" fmla="*/ 4597400 w 4725649"/>
              <a:gd name="connsiteY75" fmla="*/ 2146300 h 3975100"/>
              <a:gd name="connsiteX76" fmla="*/ 4584700 w 4725649"/>
              <a:gd name="connsiteY76" fmla="*/ 2222500 h 3975100"/>
              <a:gd name="connsiteX77" fmla="*/ 4559300 w 4725649"/>
              <a:gd name="connsiteY77" fmla="*/ 2273300 h 3975100"/>
              <a:gd name="connsiteX78" fmla="*/ 4546600 w 4725649"/>
              <a:gd name="connsiteY78" fmla="*/ 2362200 h 3975100"/>
              <a:gd name="connsiteX79" fmla="*/ 4521200 w 4725649"/>
              <a:gd name="connsiteY79" fmla="*/ 2438400 h 3975100"/>
              <a:gd name="connsiteX80" fmla="*/ 4495800 w 4725649"/>
              <a:gd name="connsiteY80" fmla="*/ 2997200 h 3975100"/>
              <a:gd name="connsiteX81" fmla="*/ 4483100 w 4725649"/>
              <a:gd name="connsiteY81" fmla="*/ 3048000 h 3975100"/>
              <a:gd name="connsiteX82" fmla="*/ 4445000 w 4725649"/>
              <a:gd name="connsiteY82" fmla="*/ 3098800 h 3975100"/>
              <a:gd name="connsiteX83" fmla="*/ 4419600 w 4725649"/>
              <a:gd name="connsiteY83" fmla="*/ 3136900 h 3975100"/>
              <a:gd name="connsiteX84" fmla="*/ 4330700 w 4725649"/>
              <a:gd name="connsiteY84" fmla="*/ 3225800 h 3975100"/>
              <a:gd name="connsiteX85" fmla="*/ 4292600 w 4725649"/>
              <a:gd name="connsiteY85" fmla="*/ 3263900 h 3975100"/>
              <a:gd name="connsiteX86" fmla="*/ 4254500 w 4725649"/>
              <a:gd name="connsiteY86" fmla="*/ 3302000 h 3975100"/>
              <a:gd name="connsiteX87" fmla="*/ 4216400 w 4725649"/>
              <a:gd name="connsiteY87" fmla="*/ 3340100 h 3975100"/>
              <a:gd name="connsiteX88" fmla="*/ 4140200 w 4725649"/>
              <a:gd name="connsiteY88" fmla="*/ 3378200 h 3975100"/>
              <a:gd name="connsiteX89" fmla="*/ 4089400 w 4725649"/>
              <a:gd name="connsiteY89" fmla="*/ 3403600 h 3975100"/>
              <a:gd name="connsiteX90" fmla="*/ 4013200 w 4725649"/>
              <a:gd name="connsiteY90" fmla="*/ 3454400 h 3975100"/>
              <a:gd name="connsiteX91" fmla="*/ 3975100 w 4725649"/>
              <a:gd name="connsiteY91" fmla="*/ 3492500 h 3975100"/>
              <a:gd name="connsiteX92" fmla="*/ 3911600 w 4725649"/>
              <a:gd name="connsiteY92" fmla="*/ 3517900 h 3975100"/>
              <a:gd name="connsiteX93" fmla="*/ 3822700 w 4725649"/>
              <a:gd name="connsiteY93" fmla="*/ 3543300 h 3975100"/>
              <a:gd name="connsiteX94" fmla="*/ 3746500 w 4725649"/>
              <a:gd name="connsiteY94" fmla="*/ 3568700 h 3975100"/>
              <a:gd name="connsiteX95" fmla="*/ 3695700 w 4725649"/>
              <a:gd name="connsiteY95" fmla="*/ 3581400 h 3975100"/>
              <a:gd name="connsiteX96" fmla="*/ 3657600 w 4725649"/>
              <a:gd name="connsiteY96" fmla="*/ 3594100 h 3975100"/>
              <a:gd name="connsiteX97" fmla="*/ 3479800 w 4725649"/>
              <a:gd name="connsiteY97" fmla="*/ 3632200 h 3975100"/>
              <a:gd name="connsiteX98" fmla="*/ 3441700 w 4725649"/>
              <a:gd name="connsiteY98" fmla="*/ 3644900 h 3975100"/>
              <a:gd name="connsiteX99" fmla="*/ 3314700 w 4725649"/>
              <a:gd name="connsiteY99" fmla="*/ 3670300 h 3975100"/>
              <a:gd name="connsiteX100" fmla="*/ 2578100 w 4725649"/>
              <a:gd name="connsiteY100" fmla="*/ 3695700 h 3975100"/>
              <a:gd name="connsiteX101" fmla="*/ 1625600 w 4725649"/>
              <a:gd name="connsiteY101" fmla="*/ 3733800 h 3975100"/>
              <a:gd name="connsiteX102" fmla="*/ 1536700 w 4725649"/>
              <a:gd name="connsiteY102" fmla="*/ 3746500 h 3975100"/>
              <a:gd name="connsiteX103" fmla="*/ 1384300 w 4725649"/>
              <a:gd name="connsiteY103" fmla="*/ 3771900 h 3975100"/>
              <a:gd name="connsiteX104" fmla="*/ 1282700 w 4725649"/>
              <a:gd name="connsiteY104" fmla="*/ 3797300 h 3975100"/>
              <a:gd name="connsiteX105" fmla="*/ 1231900 w 4725649"/>
              <a:gd name="connsiteY105" fmla="*/ 3810000 h 3975100"/>
              <a:gd name="connsiteX106" fmla="*/ 1193800 w 4725649"/>
              <a:gd name="connsiteY106" fmla="*/ 3835400 h 3975100"/>
              <a:gd name="connsiteX107" fmla="*/ 1117600 w 4725649"/>
              <a:gd name="connsiteY107" fmla="*/ 3860800 h 3975100"/>
              <a:gd name="connsiteX108" fmla="*/ 1041400 w 4725649"/>
              <a:gd name="connsiteY108" fmla="*/ 3911600 h 3975100"/>
              <a:gd name="connsiteX109" fmla="*/ 1003300 w 4725649"/>
              <a:gd name="connsiteY109" fmla="*/ 3937000 h 3975100"/>
              <a:gd name="connsiteX110" fmla="*/ 952500 w 4725649"/>
              <a:gd name="connsiteY110" fmla="*/ 3949700 h 3975100"/>
              <a:gd name="connsiteX111" fmla="*/ 876300 w 4725649"/>
              <a:gd name="connsiteY111" fmla="*/ 3975100 h 3975100"/>
              <a:gd name="connsiteX112" fmla="*/ 698500 w 4725649"/>
              <a:gd name="connsiteY112" fmla="*/ 3949700 h 3975100"/>
              <a:gd name="connsiteX113" fmla="*/ 660400 w 4725649"/>
              <a:gd name="connsiteY113" fmla="*/ 3924300 h 3975100"/>
              <a:gd name="connsiteX114" fmla="*/ 584200 w 4725649"/>
              <a:gd name="connsiteY114" fmla="*/ 3898900 h 3975100"/>
              <a:gd name="connsiteX115" fmla="*/ 546100 w 4725649"/>
              <a:gd name="connsiteY115" fmla="*/ 3886200 h 3975100"/>
              <a:gd name="connsiteX116" fmla="*/ 508000 w 4725649"/>
              <a:gd name="connsiteY116" fmla="*/ 3873500 h 3975100"/>
              <a:gd name="connsiteX117" fmla="*/ 495300 w 4725649"/>
              <a:gd name="connsiteY117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635500 w 4725649"/>
              <a:gd name="connsiteY72" fmla="*/ 2006600 h 3975100"/>
              <a:gd name="connsiteX73" fmla="*/ 4622800 w 4725649"/>
              <a:gd name="connsiteY73" fmla="*/ 2044700 h 3975100"/>
              <a:gd name="connsiteX74" fmla="*/ 4597400 w 4725649"/>
              <a:gd name="connsiteY74" fmla="*/ 2146300 h 3975100"/>
              <a:gd name="connsiteX75" fmla="*/ 4584700 w 4725649"/>
              <a:gd name="connsiteY75" fmla="*/ 2222500 h 3975100"/>
              <a:gd name="connsiteX76" fmla="*/ 4559300 w 4725649"/>
              <a:gd name="connsiteY76" fmla="*/ 2273300 h 3975100"/>
              <a:gd name="connsiteX77" fmla="*/ 4546600 w 4725649"/>
              <a:gd name="connsiteY77" fmla="*/ 2362200 h 3975100"/>
              <a:gd name="connsiteX78" fmla="*/ 4521200 w 4725649"/>
              <a:gd name="connsiteY78" fmla="*/ 2438400 h 3975100"/>
              <a:gd name="connsiteX79" fmla="*/ 4495800 w 4725649"/>
              <a:gd name="connsiteY79" fmla="*/ 2997200 h 3975100"/>
              <a:gd name="connsiteX80" fmla="*/ 4483100 w 4725649"/>
              <a:gd name="connsiteY80" fmla="*/ 3048000 h 3975100"/>
              <a:gd name="connsiteX81" fmla="*/ 4445000 w 4725649"/>
              <a:gd name="connsiteY81" fmla="*/ 3098800 h 3975100"/>
              <a:gd name="connsiteX82" fmla="*/ 4419600 w 4725649"/>
              <a:gd name="connsiteY82" fmla="*/ 3136900 h 3975100"/>
              <a:gd name="connsiteX83" fmla="*/ 4330700 w 4725649"/>
              <a:gd name="connsiteY83" fmla="*/ 3225800 h 3975100"/>
              <a:gd name="connsiteX84" fmla="*/ 4292600 w 4725649"/>
              <a:gd name="connsiteY84" fmla="*/ 3263900 h 3975100"/>
              <a:gd name="connsiteX85" fmla="*/ 4254500 w 4725649"/>
              <a:gd name="connsiteY85" fmla="*/ 3302000 h 3975100"/>
              <a:gd name="connsiteX86" fmla="*/ 4216400 w 4725649"/>
              <a:gd name="connsiteY86" fmla="*/ 3340100 h 3975100"/>
              <a:gd name="connsiteX87" fmla="*/ 4140200 w 4725649"/>
              <a:gd name="connsiteY87" fmla="*/ 3378200 h 3975100"/>
              <a:gd name="connsiteX88" fmla="*/ 4089400 w 4725649"/>
              <a:gd name="connsiteY88" fmla="*/ 3403600 h 3975100"/>
              <a:gd name="connsiteX89" fmla="*/ 4013200 w 4725649"/>
              <a:gd name="connsiteY89" fmla="*/ 3454400 h 3975100"/>
              <a:gd name="connsiteX90" fmla="*/ 3975100 w 4725649"/>
              <a:gd name="connsiteY90" fmla="*/ 3492500 h 3975100"/>
              <a:gd name="connsiteX91" fmla="*/ 3911600 w 4725649"/>
              <a:gd name="connsiteY91" fmla="*/ 3517900 h 3975100"/>
              <a:gd name="connsiteX92" fmla="*/ 3822700 w 4725649"/>
              <a:gd name="connsiteY92" fmla="*/ 3543300 h 3975100"/>
              <a:gd name="connsiteX93" fmla="*/ 3746500 w 4725649"/>
              <a:gd name="connsiteY93" fmla="*/ 3568700 h 3975100"/>
              <a:gd name="connsiteX94" fmla="*/ 3695700 w 4725649"/>
              <a:gd name="connsiteY94" fmla="*/ 3581400 h 3975100"/>
              <a:gd name="connsiteX95" fmla="*/ 3657600 w 4725649"/>
              <a:gd name="connsiteY95" fmla="*/ 3594100 h 3975100"/>
              <a:gd name="connsiteX96" fmla="*/ 3479800 w 4725649"/>
              <a:gd name="connsiteY96" fmla="*/ 3632200 h 3975100"/>
              <a:gd name="connsiteX97" fmla="*/ 3441700 w 4725649"/>
              <a:gd name="connsiteY97" fmla="*/ 3644900 h 3975100"/>
              <a:gd name="connsiteX98" fmla="*/ 3314700 w 4725649"/>
              <a:gd name="connsiteY98" fmla="*/ 3670300 h 3975100"/>
              <a:gd name="connsiteX99" fmla="*/ 2578100 w 4725649"/>
              <a:gd name="connsiteY99" fmla="*/ 3695700 h 3975100"/>
              <a:gd name="connsiteX100" fmla="*/ 1625600 w 4725649"/>
              <a:gd name="connsiteY100" fmla="*/ 3733800 h 3975100"/>
              <a:gd name="connsiteX101" fmla="*/ 1536700 w 4725649"/>
              <a:gd name="connsiteY101" fmla="*/ 3746500 h 3975100"/>
              <a:gd name="connsiteX102" fmla="*/ 1384300 w 4725649"/>
              <a:gd name="connsiteY102" fmla="*/ 3771900 h 3975100"/>
              <a:gd name="connsiteX103" fmla="*/ 1282700 w 4725649"/>
              <a:gd name="connsiteY103" fmla="*/ 3797300 h 3975100"/>
              <a:gd name="connsiteX104" fmla="*/ 1231900 w 4725649"/>
              <a:gd name="connsiteY104" fmla="*/ 3810000 h 3975100"/>
              <a:gd name="connsiteX105" fmla="*/ 1193800 w 4725649"/>
              <a:gd name="connsiteY105" fmla="*/ 3835400 h 3975100"/>
              <a:gd name="connsiteX106" fmla="*/ 1117600 w 4725649"/>
              <a:gd name="connsiteY106" fmla="*/ 3860800 h 3975100"/>
              <a:gd name="connsiteX107" fmla="*/ 1041400 w 4725649"/>
              <a:gd name="connsiteY107" fmla="*/ 3911600 h 3975100"/>
              <a:gd name="connsiteX108" fmla="*/ 1003300 w 4725649"/>
              <a:gd name="connsiteY108" fmla="*/ 3937000 h 3975100"/>
              <a:gd name="connsiteX109" fmla="*/ 952500 w 4725649"/>
              <a:gd name="connsiteY109" fmla="*/ 3949700 h 3975100"/>
              <a:gd name="connsiteX110" fmla="*/ 876300 w 4725649"/>
              <a:gd name="connsiteY110" fmla="*/ 3975100 h 3975100"/>
              <a:gd name="connsiteX111" fmla="*/ 698500 w 4725649"/>
              <a:gd name="connsiteY111" fmla="*/ 3949700 h 3975100"/>
              <a:gd name="connsiteX112" fmla="*/ 660400 w 4725649"/>
              <a:gd name="connsiteY112" fmla="*/ 3924300 h 3975100"/>
              <a:gd name="connsiteX113" fmla="*/ 584200 w 4725649"/>
              <a:gd name="connsiteY113" fmla="*/ 3898900 h 3975100"/>
              <a:gd name="connsiteX114" fmla="*/ 546100 w 4725649"/>
              <a:gd name="connsiteY114" fmla="*/ 3886200 h 3975100"/>
              <a:gd name="connsiteX115" fmla="*/ 508000 w 4725649"/>
              <a:gd name="connsiteY115" fmla="*/ 3873500 h 3975100"/>
              <a:gd name="connsiteX116" fmla="*/ 495300 w 4725649"/>
              <a:gd name="connsiteY116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635500 w 4725649"/>
              <a:gd name="connsiteY72" fmla="*/ 2006600 h 3975100"/>
              <a:gd name="connsiteX73" fmla="*/ 4622800 w 4725649"/>
              <a:gd name="connsiteY73" fmla="*/ 2044700 h 3975100"/>
              <a:gd name="connsiteX74" fmla="*/ 4597400 w 4725649"/>
              <a:gd name="connsiteY74" fmla="*/ 2146300 h 3975100"/>
              <a:gd name="connsiteX75" fmla="*/ 4584700 w 4725649"/>
              <a:gd name="connsiteY75" fmla="*/ 2222500 h 3975100"/>
              <a:gd name="connsiteX76" fmla="*/ 4559300 w 4725649"/>
              <a:gd name="connsiteY76" fmla="*/ 2273300 h 3975100"/>
              <a:gd name="connsiteX77" fmla="*/ 4546600 w 4725649"/>
              <a:gd name="connsiteY77" fmla="*/ 2362200 h 3975100"/>
              <a:gd name="connsiteX78" fmla="*/ 4495800 w 4725649"/>
              <a:gd name="connsiteY78" fmla="*/ 2997200 h 3975100"/>
              <a:gd name="connsiteX79" fmla="*/ 4483100 w 4725649"/>
              <a:gd name="connsiteY79" fmla="*/ 3048000 h 3975100"/>
              <a:gd name="connsiteX80" fmla="*/ 4445000 w 4725649"/>
              <a:gd name="connsiteY80" fmla="*/ 3098800 h 3975100"/>
              <a:gd name="connsiteX81" fmla="*/ 4419600 w 4725649"/>
              <a:gd name="connsiteY81" fmla="*/ 3136900 h 3975100"/>
              <a:gd name="connsiteX82" fmla="*/ 4330700 w 4725649"/>
              <a:gd name="connsiteY82" fmla="*/ 3225800 h 3975100"/>
              <a:gd name="connsiteX83" fmla="*/ 4292600 w 4725649"/>
              <a:gd name="connsiteY83" fmla="*/ 3263900 h 3975100"/>
              <a:gd name="connsiteX84" fmla="*/ 4254500 w 4725649"/>
              <a:gd name="connsiteY84" fmla="*/ 3302000 h 3975100"/>
              <a:gd name="connsiteX85" fmla="*/ 4216400 w 4725649"/>
              <a:gd name="connsiteY85" fmla="*/ 3340100 h 3975100"/>
              <a:gd name="connsiteX86" fmla="*/ 4140200 w 4725649"/>
              <a:gd name="connsiteY86" fmla="*/ 3378200 h 3975100"/>
              <a:gd name="connsiteX87" fmla="*/ 4089400 w 4725649"/>
              <a:gd name="connsiteY87" fmla="*/ 3403600 h 3975100"/>
              <a:gd name="connsiteX88" fmla="*/ 4013200 w 4725649"/>
              <a:gd name="connsiteY88" fmla="*/ 3454400 h 3975100"/>
              <a:gd name="connsiteX89" fmla="*/ 3975100 w 4725649"/>
              <a:gd name="connsiteY89" fmla="*/ 3492500 h 3975100"/>
              <a:gd name="connsiteX90" fmla="*/ 3911600 w 4725649"/>
              <a:gd name="connsiteY90" fmla="*/ 3517900 h 3975100"/>
              <a:gd name="connsiteX91" fmla="*/ 3822700 w 4725649"/>
              <a:gd name="connsiteY91" fmla="*/ 3543300 h 3975100"/>
              <a:gd name="connsiteX92" fmla="*/ 3746500 w 4725649"/>
              <a:gd name="connsiteY92" fmla="*/ 3568700 h 3975100"/>
              <a:gd name="connsiteX93" fmla="*/ 3695700 w 4725649"/>
              <a:gd name="connsiteY93" fmla="*/ 3581400 h 3975100"/>
              <a:gd name="connsiteX94" fmla="*/ 3657600 w 4725649"/>
              <a:gd name="connsiteY94" fmla="*/ 3594100 h 3975100"/>
              <a:gd name="connsiteX95" fmla="*/ 3479800 w 4725649"/>
              <a:gd name="connsiteY95" fmla="*/ 3632200 h 3975100"/>
              <a:gd name="connsiteX96" fmla="*/ 3441700 w 4725649"/>
              <a:gd name="connsiteY96" fmla="*/ 3644900 h 3975100"/>
              <a:gd name="connsiteX97" fmla="*/ 3314700 w 4725649"/>
              <a:gd name="connsiteY97" fmla="*/ 3670300 h 3975100"/>
              <a:gd name="connsiteX98" fmla="*/ 2578100 w 4725649"/>
              <a:gd name="connsiteY98" fmla="*/ 3695700 h 3975100"/>
              <a:gd name="connsiteX99" fmla="*/ 1625600 w 4725649"/>
              <a:gd name="connsiteY99" fmla="*/ 3733800 h 3975100"/>
              <a:gd name="connsiteX100" fmla="*/ 1536700 w 4725649"/>
              <a:gd name="connsiteY100" fmla="*/ 3746500 h 3975100"/>
              <a:gd name="connsiteX101" fmla="*/ 1384300 w 4725649"/>
              <a:gd name="connsiteY101" fmla="*/ 3771900 h 3975100"/>
              <a:gd name="connsiteX102" fmla="*/ 1282700 w 4725649"/>
              <a:gd name="connsiteY102" fmla="*/ 3797300 h 3975100"/>
              <a:gd name="connsiteX103" fmla="*/ 1231900 w 4725649"/>
              <a:gd name="connsiteY103" fmla="*/ 3810000 h 3975100"/>
              <a:gd name="connsiteX104" fmla="*/ 1193800 w 4725649"/>
              <a:gd name="connsiteY104" fmla="*/ 3835400 h 3975100"/>
              <a:gd name="connsiteX105" fmla="*/ 1117600 w 4725649"/>
              <a:gd name="connsiteY105" fmla="*/ 3860800 h 3975100"/>
              <a:gd name="connsiteX106" fmla="*/ 1041400 w 4725649"/>
              <a:gd name="connsiteY106" fmla="*/ 3911600 h 3975100"/>
              <a:gd name="connsiteX107" fmla="*/ 1003300 w 4725649"/>
              <a:gd name="connsiteY107" fmla="*/ 3937000 h 3975100"/>
              <a:gd name="connsiteX108" fmla="*/ 952500 w 4725649"/>
              <a:gd name="connsiteY108" fmla="*/ 3949700 h 3975100"/>
              <a:gd name="connsiteX109" fmla="*/ 876300 w 4725649"/>
              <a:gd name="connsiteY109" fmla="*/ 3975100 h 3975100"/>
              <a:gd name="connsiteX110" fmla="*/ 698500 w 4725649"/>
              <a:gd name="connsiteY110" fmla="*/ 3949700 h 3975100"/>
              <a:gd name="connsiteX111" fmla="*/ 660400 w 4725649"/>
              <a:gd name="connsiteY111" fmla="*/ 3924300 h 3975100"/>
              <a:gd name="connsiteX112" fmla="*/ 584200 w 4725649"/>
              <a:gd name="connsiteY112" fmla="*/ 3898900 h 3975100"/>
              <a:gd name="connsiteX113" fmla="*/ 546100 w 4725649"/>
              <a:gd name="connsiteY113" fmla="*/ 3886200 h 3975100"/>
              <a:gd name="connsiteX114" fmla="*/ 508000 w 4725649"/>
              <a:gd name="connsiteY114" fmla="*/ 3873500 h 3975100"/>
              <a:gd name="connsiteX115" fmla="*/ 495300 w 4725649"/>
              <a:gd name="connsiteY115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635500 w 4725649"/>
              <a:gd name="connsiteY72" fmla="*/ 2006600 h 3975100"/>
              <a:gd name="connsiteX73" fmla="*/ 4622800 w 4725649"/>
              <a:gd name="connsiteY73" fmla="*/ 2044700 h 3975100"/>
              <a:gd name="connsiteX74" fmla="*/ 4584700 w 4725649"/>
              <a:gd name="connsiteY74" fmla="*/ 2222500 h 3975100"/>
              <a:gd name="connsiteX75" fmla="*/ 4559300 w 4725649"/>
              <a:gd name="connsiteY75" fmla="*/ 2273300 h 3975100"/>
              <a:gd name="connsiteX76" fmla="*/ 4546600 w 4725649"/>
              <a:gd name="connsiteY76" fmla="*/ 2362200 h 3975100"/>
              <a:gd name="connsiteX77" fmla="*/ 4495800 w 4725649"/>
              <a:gd name="connsiteY77" fmla="*/ 2997200 h 3975100"/>
              <a:gd name="connsiteX78" fmla="*/ 4483100 w 4725649"/>
              <a:gd name="connsiteY78" fmla="*/ 3048000 h 3975100"/>
              <a:gd name="connsiteX79" fmla="*/ 4445000 w 4725649"/>
              <a:gd name="connsiteY79" fmla="*/ 3098800 h 3975100"/>
              <a:gd name="connsiteX80" fmla="*/ 4419600 w 4725649"/>
              <a:gd name="connsiteY80" fmla="*/ 3136900 h 3975100"/>
              <a:gd name="connsiteX81" fmla="*/ 4330700 w 4725649"/>
              <a:gd name="connsiteY81" fmla="*/ 3225800 h 3975100"/>
              <a:gd name="connsiteX82" fmla="*/ 4292600 w 4725649"/>
              <a:gd name="connsiteY82" fmla="*/ 3263900 h 3975100"/>
              <a:gd name="connsiteX83" fmla="*/ 4254500 w 4725649"/>
              <a:gd name="connsiteY83" fmla="*/ 3302000 h 3975100"/>
              <a:gd name="connsiteX84" fmla="*/ 4216400 w 4725649"/>
              <a:gd name="connsiteY84" fmla="*/ 3340100 h 3975100"/>
              <a:gd name="connsiteX85" fmla="*/ 4140200 w 4725649"/>
              <a:gd name="connsiteY85" fmla="*/ 3378200 h 3975100"/>
              <a:gd name="connsiteX86" fmla="*/ 4089400 w 4725649"/>
              <a:gd name="connsiteY86" fmla="*/ 3403600 h 3975100"/>
              <a:gd name="connsiteX87" fmla="*/ 4013200 w 4725649"/>
              <a:gd name="connsiteY87" fmla="*/ 3454400 h 3975100"/>
              <a:gd name="connsiteX88" fmla="*/ 3975100 w 4725649"/>
              <a:gd name="connsiteY88" fmla="*/ 3492500 h 3975100"/>
              <a:gd name="connsiteX89" fmla="*/ 3911600 w 4725649"/>
              <a:gd name="connsiteY89" fmla="*/ 3517900 h 3975100"/>
              <a:gd name="connsiteX90" fmla="*/ 3822700 w 4725649"/>
              <a:gd name="connsiteY90" fmla="*/ 3543300 h 3975100"/>
              <a:gd name="connsiteX91" fmla="*/ 3746500 w 4725649"/>
              <a:gd name="connsiteY91" fmla="*/ 3568700 h 3975100"/>
              <a:gd name="connsiteX92" fmla="*/ 3695700 w 4725649"/>
              <a:gd name="connsiteY92" fmla="*/ 3581400 h 3975100"/>
              <a:gd name="connsiteX93" fmla="*/ 3657600 w 4725649"/>
              <a:gd name="connsiteY93" fmla="*/ 3594100 h 3975100"/>
              <a:gd name="connsiteX94" fmla="*/ 3479800 w 4725649"/>
              <a:gd name="connsiteY94" fmla="*/ 3632200 h 3975100"/>
              <a:gd name="connsiteX95" fmla="*/ 3441700 w 4725649"/>
              <a:gd name="connsiteY95" fmla="*/ 3644900 h 3975100"/>
              <a:gd name="connsiteX96" fmla="*/ 3314700 w 4725649"/>
              <a:gd name="connsiteY96" fmla="*/ 3670300 h 3975100"/>
              <a:gd name="connsiteX97" fmla="*/ 2578100 w 4725649"/>
              <a:gd name="connsiteY97" fmla="*/ 3695700 h 3975100"/>
              <a:gd name="connsiteX98" fmla="*/ 1625600 w 4725649"/>
              <a:gd name="connsiteY98" fmla="*/ 3733800 h 3975100"/>
              <a:gd name="connsiteX99" fmla="*/ 1536700 w 4725649"/>
              <a:gd name="connsiteY99" fmla="*/ 3746500 h 3975100"/>
              <a:gd name="connsiteX100" fmla="*/ 1384300 w 4725649"/>
              <a:gd name="connsiteY100" fmla="*/ 3771900 h 3975100"/>
              <a:gd name="connsiteX101" fmla="*/ 1282700 w 4725649"/>
              <a:gd name="connsiteY101" fmla="*/ 3797300 h 3975100"/>
              <a:gd name="connsiteX102" fmla="*/ 1231900 w 4725649"/>
              <a:gd name="connsiteY102" fmla="*/ 3810000 h 3975100"/>
              <a:gd name="connsiteX103" fmla="*/ 1193800 w 4725649"/>
              <a:gd name="connsiteY103" fmla="*/ 3835400 h 3975100"/>
              <a:gd name="connsiteX104" fmla="*/ 1117600 w 4725649"/>
              <a:gd name="connsiteY104" fmla="*/ 3860800 h 3975100"/>
              <a:gd name="connsiteX105" fmla="*/ 1041400 w 4725649"/>
              <a:gd name="connsiteY105" fmla="*/ 3911600 h 3975100"/>
              <a:gd name="connsiteX106" fmla="*/ 1003300 w 4725649"/>
              <a:gd name="connsiteY106" fmla="*/ 3937000 h 3975100"/>
              <a:gd name="connsiteX107" fmla="*/ 952500 w 4725649"/>
              <a:gd name="connsiteY107" fmla="*/ 3949700 h 3975100"/>
              <a:gd name="connsiteX108" fmla="*/ 876300 w 4725649"/>
              <a:gd name="connsiteY108" fmla="*/ 3975100 h 3975100"/>
              <a:gd name="connsiteX109" fmla="*/ 698500 w 4725649"/>
              <a:gd name="connsiteY109" fmla="*/ 3949700 h 3975100"/>
              <a:gd name="connsiteX110" fmla="*/ 660400 w 4725649"/>
              <a:gd name="connsiteY110" fmla="*/ 3924300 h 3975100"/>
              <a:gd name="connsiteX111" fmla="*/ 584200 w 4725649"/>
              <a:gd name="connsiteY111" fmla="*/ 3898900 h 3975100"/>
              <a:gd name="connsiteX112" fmla="*/ 546100 w 4725649"/>
              <a:gd name="connsiteY112" fmla="*/ 3886200 h 3975100"/>
              <a:gd name="connsiteX113" fmla="*/ 508000 w 4725649"/>
              <a:gd name="connsiteY113" fmla="*/ 3873500 h 3975100"/>
              <a:gd name="connsiteX114" fmla="*/ 495300 w 4725649"/>
              <a:gd name="connsiteY114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635500 w 4725649"/>
              <a:gd name="connsiteY72" fmla="*/ 2006600 h 3975100"/>
              <a:gd name="connsiteX73" fmla="*/ 4622800 w 4725649"/>
              <a:gd name="connsiteY73" fmla="*/ 2044700 h 3975100"/>
              <a:gd name="connsiteX74" fmla="*/ 4584700 w 4725649"/>
              <a:gd name="connsiteY74" fmla="*/ 2222500 h 3975100"/>
              <a:gd name="connsiteX75" fmla="*/ 4546600 w 4725649"/>
              <a:gd name="connsiteY75" fmla="*/ 2362200 h 3975100"/>
              <a:gd name="connsiteX76" fmla="*/ 4495800 w 4725649"/>
              <a:gd name="connsiteY76" fmla="*/ 2997200 h 3975100"/>
              <a:gd name="connsiteX77" fmla="*/ 4483100 w 4725649"/>
              <a:gd name="connsiteY77" fmla="*/ 3048000 h 3975100"/>
              <a:gd name="connsiteX78" fmla="*/ 4445000 w 4725649"/>
              <a:gd name="connsiteY78" fmla="*/ 3098800 h 3975100"/>
              <a:gd name="connsiteX79" fmla="*/ 4419600 w 4725649"/>
              <a:gd name="connsiteY79" fmla="*/ 3136900 h 3975100"/>
              <a:gd name="connsiteX80" fmla="*/ 4330700 w 4725649"/>
              <a:gd name="connsiteY80" fmla="*/ 3225800 h 3975100"/>
              <a:gd name="connsiteX81" fmla="*/ 4292600 w 4725649"/>
              <a:gd name="connsiteY81" fmla="*/ 3263900 h 3975100"/>
              <a:gd name="connsiteX82" fmla="*/ 4254500 w 4725649"/>
              <a:gd name="connsiteY82" fmla="*/ 3302000 h 3975100"/>
              <a:gd name="connsiteX83" fmla="*/ 4216400 w 4725649"/>
              <a:gd name="connsiteY83" fmla="*/ 3340100 h 3975100"/>
              <a:gd name="connsiteX84" fmla="*/ 4140200 w 4725649"/>
              <a:gd name="connsiteY84" fmla="*/ 3378200 h 3975100"/>
              <a:gd name="connsiteX85" fmla="*/ 4089400 w 4725649"/>
              <a:gd name="connsiteY85" fmla="*/ 3403600 h 3975100"/>
              <a:gd name="connsiteX86" fmla="*/ 4013200 w 4725649"/>
              <a:gd name="connsiteY86" fmla="*/ 3454400 h 3975100"/>
              <a:gd name="connsiteX87" fmla="*/ 3975100 w 4725649"/>
              <a:gd name="connsiteY87" fmla="*/ 3492500 h 3975100"/>
              <a:gd name="connsiteX88" fmla="*/ 3911600 w 4725649"/>
              <a:gd name="connsiteY88" fmla="*/ 3517900 h 3975100"/>
              <a:gd name="connsiteX89" fmla="*/ 3822700 w 4725649"/>
              <a:gd name="connsiteY89" fmla="*/ 3543300 h 3975100"/>
              <a:gd name="connsiteX90" fmla="*/ 3746500 w 4725649"/>
              <a:gd name="connsiteY90" fmla="*/ 3568700 h 3975100"/>
              <a:gd name="connsiteX91" fmla="*/ 3695700 w 4725649"/>
              <a:gd name="connsiteY91" fmla="*/ 3581400 h 3975100"/>
              <a:gd name="connsiteX92" fmla="*/ 3657600 w 4725649"/>
              <a:gd name="connsiteY92" fmla="*/ 3594100 h 3975100"/>
              <a:gd name="connsiteX93" fmla="*/ 3479800 w 4725649"/>
              <a:gd name="connsiteY93" fmla="*/ 3632200 h 3975100"/>
              <a:gd name="connsiteX94" fmla="*/ 3441700 w 4725649"/>
              <a:gd name="connsiteY94" fmla="*/ 3644900 h 3975100"/>
              <a:gd name="connsiteX95" fmla="*/ 3314700 w 4725649"/>
              <a:gd name="connsiteY95" fmla="*/ 3670300 h 3975100"/>
              <a:gd name="connsiteX96" fmla="*/ 2578100 w 4725649"/>
              <a:gd name="connsiteY96" fmla="*/ 3695700 h 3975100"/>
              <a:gd name="connsiteX97" fmla="*/ 1625600 w 4725649"/>
              <a:gd name="connsiteY97" fmla="*/ 3733800 h 3975100"/>
              <a:gd name="connsiteX98" fmla="*/ 1536700 w 4725649"/>
              <a:gd name="connsiteY98" fmla="*/ 3746500 h 3975100"/>
              <a:gd name="connsiteX99" fmla="*/ 1384300 w 4725649"/>
              <a:gd name="connsiteY99" fmla="*/ 3771900 h 3975100"/>
              <a:gd name="connsiteX100" fmla="*/ 1282700 w 4725649"/>
              <a:gd name="connsiteY100" fmla="*/ 3797300 h 3975100"/>
              <a:gd name="connsiteX101" fmla="*/ 1231900 w 4725649"/>
              <a:gd name="connsiteY101" fmla="*/ 3810000 h 3975100"/>
              <a:gd name="connsiteX102" fmla="*/ 1193800 w 4725649"/>
              <a:gd name="connsiteY102" fmla="*/ 3835400 h 3975100"/>
              <a:gd name="connsiteX103" fmla="*/ 1117600 w 4725649"/>
              <a:gd name="connsiteY103" fmla="*/ 3860800 h 3975100"/>
              <a:gd name="connsiteX104" fmla="*/ 1041400 w 4725649"/>
              <a:gd name="connsiteY104" fmla="*/ 3911600 h 3975100"/>
              <a:gd name="connsiteX105" fmla="*/ 1003300 w 4725649"/>
              <a:gd name="connsiteY105" fmla="*/ 3937000 h 3975100"/>
              <a:gd name="connsiteX106" fmla="*/ 952500 w 4725649"/>
              <a:gd name="connsiteY106" fmla="*/ 3949700 h 3975100"/>
              <a:gd name="connsiteX107" fmla="*/ 876300 w 4725649"/>
              <a:gd name="connsiteY107" fmla="*/ 3975100 h 3975100"/>
              <a:gd name="connsiteX108" fmla="*/ 698500 w 4725649"/>
              <a:gd name="connsiteY108" fmla="*/ 3949700 h 3975100"/>
              <a:gd name="connsiteX109" fmla="*/ 660400 w 4725649"/>
              <a:gd name="connsiteY109" fmla="*/ 3924300 h 3975100"/>
              <a:gd name="connsiteX110" fmla="*/ 584200 w 4725649"/>
              <a:gd name="connsiteY110" fmla="*/ 3898900 h 3975100"/>
              <a:gd name="connsiteX111" fmla="*/ 546100 w 4725649"/>
              <a:gd name="connsiteY111" fmla="*/ 3886200 h 3975100"/>
              <a:gd name="connsiteX112" fmla="*/ 508000 w 4725649"/>
              <a:gd name="connsiteY112" fmla="*/ 3873500 h 3975100"/>
              <a:gd name="connsiteX113" fmla="*/ 495300 w 4725649"/>
              <a:gd name="connsiteY113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635500 w 4725649"/>
              <a:gd name="connsiteY72" fmla="*/ 2006600 h 3975100"/>
              <a:gd name="connsiteX73" fmla="*/ 4622800 w 4725649"/>
              <a:gd name="connsiteY73" fmla="*/ 2044700 h 3975100"/>
              <a:gd name="connsiteX74" fmla="*/ 4546600 w 4725649"/>
              <a:gd name="connsiteY74" fmla="*/ 2362200 h 3975100"/>
              <a:gd name="connsiteX75" fmla="*/ 4495800 w 4725649"/>
              <a:gd name="connsiteY75" fmla="*/ 2997200 h 3975100"/>
              <a:gd name="connsiteX76" fmla="*/ 4483100 w 4725649"/>
              <a:gd name="connsiteY76" fmla="*/ 3048000 h 3975100"/>
              <a:gd name="connsiteX77" fmla="*/ 4445000 w 4725649"/>
              <a:gd name="connsiteY77" fmla="*/ 3098800 h 3975100"/>
              <a:gd name="connsiteX78" fmla="*/ 4419600 w 4725649"/>
              <a:gd name="connsiteY78" fmla="*/ 3136900 h 3975100"/>
              <a:gd name="connsiteX79" fmla="*/ 4330700 w 4725649"/>
              <a:gd name="connsiteY79" fmla="*/ 3225800 h 3975100"/>
              <a:gd name="connsiteX80" fmla="*/ 4292600 w 4725649"/>
              <a:gd name="connsiteY80" fmla="*/ 3263900 h 3975100"/>
              <a:gd name="connsiteX81" fmla="*/ 4254500 w 4725649"/>
              <a:gd name="connsiteY81" fmla="*/ 3302000 h 3975100"/>
              <a:gd name="connsiteX82" fmla="*/ 4216400 w 4725649"/>
              <a:gd name="connsiteY82" fmla="*/ 3340100 h 3975100"/>
              <a:gd name="connsiteX83" fmla="*/ 4140200 w 4725649"/>
              <a:gd name="connsiteY83" fmla="*/ 3378200 h 3975100"/>
              <a:gd name="connsiteX84" fmla="*/ 4089400 w 4725649"/>
              <a:gd name="connsiteY84" fmla="*/ 3403600 h 3975100"/>
              <a:gd name="connsiteX85" fmla="*/ 4013200 w 4725649"/>
              <a:gd name="connsiteY85" fmla="*/ 3454400 h 3975100"/>
              <a:gd name="connsiteX86" fmla="*/ 3975100 w 4725649"/>
              <a:gd name="connsiteY86" fmla="*/ 3492500 h 3975100"/>
              <a:gd name="connsiteX87" fmla="*/ 3911600 w 4725649"/>
              <a:gd name="connsiteY87" fmla="*/ 3517900 h 3975100"/>
              <a:gd name="connsiteX88" fmla="*/ 3822700 w 4725649"/>
              <a:gd name="connsiteY88" fmla="*/ 3543300 h 3975100"/>
              <a:gd name="connsiteX89" fmla="*/ 3746500 w 4725649"/>
              <a:gd name="connsiteY89" fmla="*/ 3568700 h 3975100"/>
              <a:gd name="connsiteX90" fmla="*/ 3695700 w 4725649"/>
              <a:gd name="connsiteY90" fmla="*/ 3581400 h 3975100"/>
              <a:gd name="connsiteX91" fmla="*/ 3657600 w 4725649"/>
              <a:gd name="connsiteY91" fmla="*/ 3594100 h 3975100"/>
              <a:gd name="connsiteX92" fmla="*/ 3479800 w 4725649"/>
              <a:gd name="connsiteY92" fmla="*/ 3632200 h 3975100"/>
              <a:gd name="connsiteX93" fmla="*/ 3441700 w 4725649"/>
              <a:gd name="connsiteY93" fmla="*/ 3644900 h 3975100"/>
              <a:gd name="connsiteX94" fmla="*/ 3314700 w 4725649"/>
              <a:gd name="connsiteY94" fmla="*/ 3670300 h 3975100"/>
              <a:gd name="connsiteX95" fmla="*/ 2578100 w 4725649"/>
              <a:gd name="connsiteY95" fmla="*/ 3695700 h 3975100"/>
              <a:gd name="connsiteX96" fmla="*/ 1625600 w 4725649"/>
              <a:gd name="connsiteY96" fmla="*/ 3733800 h 3975100"/>
              <a:gd name="connsiteX97" fmla="*/ 1536700 w 4725649"/>
              <a:gd name="connsiteY97" fmla="*/ 3746500 h 3975100"/>
              <a:gd name="connsiteX98" fmla="*/ 1384300 w 4725649"/>
              <a:gd name="connsiteY98" fmla="*/ 3771900 h 3975100"/>
              <a:gd name="connsiteX99" fmla="*/ 1282700 w 4725649"/>
              <a:gd name="connsiteY99" fmla="*/ 3797300 h 3975100"/>
              <a:gd name="connsiteX100" fmla="*/ 1231900 w 4725649"/>
              <a:gd name="connsiteY100" fmla="*/ 3810000 h 3975100"/>
              <a:gd name="connsiteX101" fmla="*/ 1193800 w 4725649"/>
              <a:gd name="connsiteY101" fmla="*/ 3835400 h 3975100"/>
              <a:gd name="connsiteX102" fmla="*/ 1117600 w 4725649"/>
              <a:gd name="connsiteY102" fmla="*/ 3860800 h 3975100"/>
              <a:gd name="connsiteX103" fmla="*/ 1041400 w 4725649"/>
              <a:gd name="connsiteY103" fmla="*/ 3911600 h 3975100"/>
              <a:gd name="connsiteX104" fmla="*/ 1003300 w 4725649"/>
              <a:gd name="connsiteY104" fmla="*/ 3937000 h 3975100"/>
              <a:gd name="connsiteX105" fmla="*/ 952500 w 4725649"/>
              <a:gd name="connsiteY105" fmla="*/ 3949700 h 3975100"/>
              <a:gd name="connsiteX106" fmla="*/ 876300 w 4725649"/>
              <a:gd name="connsiteY106" fmla="*/ 3975100 h 3975100"/>
              <a:gd name="connsiteX107" fmla="*/ 698500 w 4725649"/>
              <a:gd name="connsiteY107" fmla="*/ 3949700 h 3975100"/>
              <a:gd name="connsiteX108" fmla="*/ 660400 w 4725649"/>
              <a:gd name="connsiteY108" fmla="*/ 3924300 h 3975100"/>
              <a:gd name="connsiteX109" fmla="*/ 584200 w 4725649"/>
              <a:gd name="connsiteY109" fmla="*/ 3898900 h 3975100"/>
              <a:gd name="connsiteX110" fmla="*/ 546100 w 4725649"/>
              <a:gd name="connsiteY110" fmla="*/ 3886200 h 3975100"/>
              <a:gd name="connsiteX111" fmla="*/ 508000 w 4725649"/>
              <a:gd name="connsiteY111" fmla="*/ 3873500 h 3975100"/>
              <a:gd name="connsiteX112" fmla="*/ 495300 w 4725649"/>
              <a:gd name="connsiteY112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635500 w 4725649"/>
              <a:gd name="connsiteY72" fmla="*/ 2006600 h 3975100"/>
              <a:gd name="connsiteX73" fmla="*/ 4622800 w 4725649"/>
              <a:gd name="connsiteY73" fmla="*/ 2044700 h 3975100"/>
              <a:gd name="connsiteX74" fmla="*/ 4495800 w 4725649"/>
              <a:gd name="connsiteY74" fmla="*/ 2997200 h 3975100"/>
              <a:gd name="connsiteX75" fmla="*/ 4483100 w 4725649"/>
              <a:gd name="connsiteY75" fmla="*/ 3048000 h 3975100"/>
              <a:gd name="connsiteX76" fmla="*/ 4445000 w 4725649"/>
              <a:gd name="connsiteY76" fmla="*/ 3098800 h 3975100"/>
              <a:gd name="connsiteX77" fmla="*/ 4419600 w 4725649"/>
              <a:gd name="connsiteY77" fmla="*/ 3136900 h 3975100"/>
              <a:gd name="connsiteX78" fmla="*/ 4330700 w 4725649"/>
              <a:gd name="connsiteY78" fmla="*/ 3225800 h 3975100"/>
              <a:gd name="connsiteX79" fmla="*/ 4292600 w 4725649"/>
              <a:gd name="connsiteY79" fmla="*/ 3263900 h 3975100"/>
              <a:gd name="connsiteX80" fmla="*/ 4254500 w 4725649"/>
              <a:gd name="connsiteY80" fmla="*/ 3302000 h 3975100"/>
              <a:gd name="connsiteX81" fmla="*/ 4216400 w 4725649"/>
              <a:gd name="connsiteY81" fmla="*/ 3340100 h 3975100"/>
              <a:gd name="connsiteX82" fmla="*/ 4140200 w 4725649"/>
              <a:gd name="connsiteY82" fmla="*/ 3378200 h 3975100"/>
              <a:gd name="connsiteX83" fmla="*/ 4089400 w 4725649"/>
              <a:gd name="connsiteY83" fmla="*/ 3403600 h 3975100"/>
              <a:gd name="connsiteX84" fmla="*/ 4013200 w 4725649"/>
              <a:gd name="connsiteY84" fmla="*/ 3454400 h 3975100"/>
              <a:gd name="connsiteX85" fmla="*/ 3975100 w 4725649"/>
              <a:gd name="connsiteY85" fmla="*/ 3492500 h 3975100"/>
              <a:gd name="connsiteX86" fmla="*/ 3911600 w 4725649"/>
              <a:gd name="connsiteY86" fmla="*/ 3517900 h 3975100"/>
              <a:gd name="connsiteX87" fmla="*/ 3822700 w 4725649"/>
              <a:gd name="connsiteY87" fmla="*/ 3543300 h 3975100"/>
              <a:gd name="connsiteX88" fmla="*/ 3746500 w 4725649"/>
              <a:gd name="connsiteY88" fmla="*/ 3568700 h 3975100"/>
              <a:gd name="connsiteX89" fmla="*/ 3695700 w 4725649"/>
              <a:gd name="connsiteY89" fmla="*/ 3581400 h 3975100"/>
              <a:gd name="connsiteX90" fmla="*/ 3657600 w 4725649"/>
              <a:gd name="connsiteY90" fmla="*/ 3594100 h 3975100"/>
              <a:gd name="connsiteX91" fmla="*/ 3479800 w 4725649"/>
              <a:gd name="connsiteY91" fmla="*/ 3632200 h 3975100"/>
              <a:gd name="connsiteX92" fmla="*/ 3441700 w 4725649"/>
              <a:gd name="connsiteY92" fmla="*/ 3644900 h 3975100"/>
              <a:gd name="connsiteX93" fmla="*/ 3314700 w 4725649"/>
              <a:gd name="connsiteY93" fmla="*/ 3670300 h 3975100"/>
              <a:gd name="connsiteX94" fmla="*/ 2578100 w 4725649"/>
              <a:gd name="connsiteY94" fmla="*/ 3695700 h 3975100"/>
              <a:gd name="connsiteX95" fmla="*/ 1625600 w 4725649"/>
              <a:gd name="connsiteY95" fmla="*/ 3733800 h 3975100"/>
              <a:gd name="connsiteX96" fmla="*/ 1536700 w 4725649"/>
              <a:gd name="connsiteY96" fmla="*/ 3746500 h 3975100"/>
              <a:gd name="connsiteX97" fmla="*/ 1384300 w 4725649"/>
              <a:gd name="connsiteY97" fmla="*/ 3771900 h 3975100"/>
              <a:gd name="connsiteX98" fmla="*/ 1282700 w 4725649"/>
              <a:gd name="connsiteY98" fmla="*/ 3797300 h 3975100"/>
              <a:gd name="connsiteX99" fmla="*/ 1231900 w 4725649"/>
              <a:gd name="connsiteY99" fmla="*/ 3810000 h 3975100"/>
              <a:gd name="connsiteX100" fmla="*/ 1193800 w 4725649"/>
              <a:gd name="connsiteY100" fmla="*/ 3835400 h 3975100"/>
              <a:gd name="connsiteX101" fmla="*/ 1117600 w 4725649"/>
              <a:gd name="connsiteY101" fmla="*/ 3860800 h 3975100"/>
              <a:gd name="connsiteX102" fmla="*/ 1041400 w 4725649"/>
              <a:gd name="connsiteY102" fmla="*/ 3911600 h 3975100"/>
              <a:gd name="connsiteX103" fmla="*/ 1003300 w 4725649"/>
              <a:gd name="connsiteY103" fmla="*/ 3937000 h 3975100"/>
              <a:gd name="connsiteX104" fmla="*/ 952500 w 4725649"/>
              <a:gd name="connsiteY104" fmla="*/ 3949700 h 3975100"/>
              <a:gd name="connsiteX105" fmla="*/ 876300 w 4725649"/>
              <a:gd name="connsiteY105" fmla="*/ 3975100 h 3975100"/>
              <a:gd name="connsiteX106" fmla="*/ 698500 w 4725649"/>
              <a:gd name="connsiteY106" fmla="*/ 3949700 h 3975100"/>
              <a:gd name="connsiteX107" fmla="*/ 660400 w 4725649"/>
              <a:gd name="connsiteY107" fmla="*/ 3924300 h 3975100"/>
              <a:gd name="connsiteX108" fmla="*/ 584200 w 4725649"/>
              <a:gd name="connsiteY108" fmla="*/ 3898900 h 3975100"/>
              <a:gd name="connsiteX109" fmla="*/ 546100 w 4725649"/>
              <a:gd name="connsiteY109" fmla="*/ 3886200 h 3975100"/>
              <a:gd name="connsiteX110" fmla="*/ 508000 w 4725649"/>
              <a:gd name="connsiteY110" fmla="*/ 3873500 h 3975100"/>
              <a:gd name="connsiteX111" fmla="*/ 495300 w 4725649"/>
              <a:gd name="connsiteY111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635500 w 4725649"/>
              <a:gd name="connsiteY72" fmla="*/ 2006600 h 3975100"/>
              <a:gd name="connsiteX73" fmla="*/ 4495800 w 4725649"/>
              <a:gd name="connsiteY73" fmla="*/ 2997200 h 3975100"/>
              <a:gd name="connsiteX74" fmla="*/ 4483100 w 4725649"/>
              <a:gd name="connsiteY74" fmla="*/ 3048000 h 3975100"/>
              <a:gd name="connsiteX75" fmla="*/ 4445000 w 4725649"/>
              <a:gd name="connsiteY75" fmla="*/ 3098800 h 3975100"/>
              <a:gd name="connsiteX76" fmla="*/ 4419600 w 4725649"/>
              <a:gd name="connsiteY76" fmla="*/ 3136900 h 3975100"/>
              <a:gd name="connsiteX77" fmla="*/ 4330700 w 4725649"/>
              <a:gd name="connsiteY77" fmla="*/ 3225800 h 3975100"/>
              <a:gd name="connsiteX78" fmla="*/ 4292600 w 4725649"/>
              <a:gd name="connsiteY78" fmla="*/ 3263900 h 3975100"/>
              <a:gd name="connsiteX79" fmla="*/ 4254500 w 4725649"/>
              <a:gd name="connsiteY79" fmla="*/ 3302000 h 3975100"/>
              <a:gd name="connsiteX80" fmla="*/ 4216400 w 4725649"/>
              <a:gd name="connsiteY80" fmla="*/ 3340100 h 3975100"/>
              <a:gd name="connsiteX81" fmla="*/ 4140200 w 4725649"/>
              <a:gd name="connsiteY81" fmla="*/ 3378200 h 3975100"/>
              <a:gd name="connsiteX82" fmla="*/ 4089400 w 4725649"/>
              <a:gd name="connsiteY82" fmla="*/ 3403600 h 3975100"/>
              <a:gd name="connsiteX83" fmla="*/ 4013200 w 4725649"/>
              <a:gd name="connsiteY83" fmla="*/ 3454400 h 3975100"/>
              <a:gd name="connsiteX84" fmla="*/ 3975100 w 4725649"/>
              <a:gd name="connsiteY84" fmla="*/ 3492500 h 3975100"/>
              <a:gd name="connsiteX85" fmla="*/ 3911600 w 4725649"/>
              <a:gd name="connsiteY85" fmla="*/ 3517900 h 3975100"/>
              <a:gd name="connsiteX86" fmla="*/ 3822700 w 4725649"/>
              <a:gd name="connsiteY86" fmla="*/ 3543300 h 3975100"/>
              <a:gd name="connsiteX87" fmla="*/ 3746500 w 4725649"/>
              <a:gd name="connsiteY87" fmla="*/ 3568700 h 3975100"/>
              <a:gd name="connsiteX88" fmla="*/ 3695700 w 4725649"/>
              <a:gd name="connsiteY88" fmla="*/ 3581400 h 3975100"/>
              <a:gd name="connsiteX89" fmla="*/ 3657600 w 4725649"/>
              <a:gd name="connsiteY89" fmla="*/ 3594100 h 3975100"/>
              <a:gd name="connsiteX90" fmla="*/ 3479800 w 4725649"/>
              <a:gd name="connsiteY90" fmla="*/ 3632200 h 3975100"/>
              <a:gd name="connsiteX91" fmla="*/ 3441700 w 4725649"/>
              <a:gd name="connsiteY91" fmla="*/ 3644900 h 3975100"/>
              <a:gd name="connsiteX92" fmla="*/ 3314700 w 4725649"/>
              <a:gd name="connsiteY92" fmla="*/ 3670300 h 3975100"/>
              <a:gd name="connsiteX93" fmla="*/ 2578100 w 4725649"/>
              <a:gd name="connsiteY93" fmla="*/ 3695700 h 3975100"/>
              <a:gd name="connsiteX94" fmla="*/ 1625600 w 4725649"/>
              <a:gd name="connsiteY94" fmla="*/ 3733800 h 3975100"/>
              <a:gd name="connsiteX95" fmla="*/ 1536700 w 4725649"/>
              <a:gd name="connsiteY95" fmla="*/ 3746500 h 3975100"/>
              <a:gd name="connsiteX96" fmla="*/ 1384300 w 4725649"/>
              <a:gd name="connsiteY96" fmla="*/ 3771900 h 3975100"/>
              <a:gd name="connsiteX97" fmla="*/ 1282700 w 4725649"/>
              <a:gd name="connsiteY97" fmla="*/ 3797300 h 3975100"/>
              <a:gd name="connsiteX98" fmla="*/ 1231900 w 4725649"/>
              <a:gd name="connsiteY98" fmla="*/ 3810000 h 3975100"/>
              <a:gd name="connsiteX99" fmla="*/ 1193800 w 4725649"/>
              <a:gd name="connsiteY99" fmla="*/ 3835400 h 3975100"/>
              <a:gd name="connsiteX100" fmla="*/ 1117600 w 4725649"/>
              <a:gd name="connsiteY100" fmla="*/ 3860800 h 3975100"/>
              <a:gd name="connsiteX101" fmla="*/ 1041400 w 4725649"/>
              <a:gd name="connsiteY101" fmla="*/ 3911600 h 3975100"/>
              <a:gd name="connsiteX102" fmla="*/ 1003300 w 4725649"/>
              <a:gd name="connsiteY102" fmla="*/ 3937000 h 3975100"/>
              <a:gd name="connsiteX103" fmla="*/ 952500 w 4725649"/>
              <a:gd name="connsiteY103" fmla="*/ 3949700 h 3975100"/>
              <a:gd name="connsiteX104" fmla="*/ 876300 w 4725649"/>
              <a:gd name="connsiteY104" fmla="*/ 3975100 h 3975100"/>
              <a:gd name="connsiteX105" fmla="*/ 698500 w 4725649"/>
              <a:gd name="connsiteY105" fmla="*/ 3949700 h 3975100"/>
              <a:gd name="connsiteX106" fmla="*/ 660400 w 4725649"/>
              <a:gd name="connsiteY106" fmla="*/ 3924300 h 3975100"/>
              <a:gd name="connsiteX107" fmla="*/ 584200 w 4725649"/>
              <a:gd name="connsiteY107" fmla="*/ 3898900 h 3975100"/>
              <a:gd name="connsiteX108" fmla="*/ 546100 w 4725649"/>
              <a:gd name="connsiteY108" fmla="*/ 3886200 h 3975100"/>
              <a:gd name="connsiteX109" fmla="*/ 508000 w 4725649"/>
              <a:gd name="connsiteY109" fmla="*/ 3873500 h 3975100"/>
              <a:gd name="connsiteX110" fmla="*/ 495300 w 4725649"/>
              <a:gd name="connsiteY110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495800 w 4725649"/>
              <a:gd name="connsiteY72" fmla="*/ 2997200 h 3975100"/>
              <a:gd name="connsiteX73" fmla="*/ 4483100 w 4725649"/>
              <a:gd name="connsiteY73" fmla="*/ 3048000 h 3975100"/>
              <a:gd name="connsiteX74" fmla="*/ 4445000 w 4725649"/>
              <a:gd name="connsiteY74" fmla="*/ 3098800 h 3975100"/>
              <a:gd name="connsiteX75" fmla="*/ 4419600 w 4725649"/>
              <a:gd name="connsiteY75" fmla="*/ 3136900 h 3975100"/>
              <a:gd name="connsiteX76" fmla="*/ 4330700 w 4725649"/>
              <a:gd name="connsiteY76" fmla="*/ 3225800 h 3975100"/>
              <a:gd name="connsiteX77" fmla="*/ 4292600 w 4725649"/>
              <a:gd name="connsiteY77" fmla="*/ 3263900 h 3975100"/>
              <a:gd name="connsiteX78" fmla="*/ 4254500 w 4725649"/>
              <a:gd name="connsiteY78" fmla="*/ 3302000 h 3975100"/>
              <a:gd name="connsiteX79" fmla="*/ 4216400 w 4725649"/>
              <a:gd name="connsiteY79" fmla="*/ 3340100 h 3975100"/>
              <a:gd name="connsiteX80" fmla="*/ 4140200 w 4725649"/>
              <a:gd name="connsiteY80" fmla="*/ 3378200 h 3975100"/>
              <a:gd name="connsiteX81" fmla="*/ 4089400 w 4725649"/>
              <a:gd name="connsiteY81" fmla="*/ 3403600 h 3975100"/>
              <a:gd name="connsiteX82" fmla="*/ 4013200 w 4725649"/>
              <a:gd name="connsiteY82" fmla="*/ 3454400 h 3975100"/>
              <a:gd name="connsiteX83" fmla="*/ 3975100 w 4725649"/>
              <a:gd name="connsiteY83" fmla="*/ 3492500 h 3975100"/>
              <a:gd name="connsiteX84" fmla="*/ 3911600 w 4725649"/>
              <a:gd name="connsiteY84" fmla="*/ 3517900 h 3975100"/>
              <a:gd name="connsiteX85" fmla="*/ 3822700 w 4725649"/>
              <a:gd name="connsiteY85" fmla="*/ 3543300 h 3975100"/>
              <a:gd name="connsiteX86" fmla="*/ 3746500 w 4725649"/>
              <a:gd name="connsiteY86" fmla="*/ 3568700 h 3975100"/>
              <a:gd name="connsiteX87" fmla="*/ 3695700 w 4725649"/>
              <a:gd name="connsiteY87" fmla="*/ 3581400 h 3975100"/>
              <a:gd name="connsiteX88" fmla="*/ 3657600 w 4725649"/>
              <a:gd name="connsiteY88" fmla="*/ 3594100 h 3975100"/>
              <a:gd name="connsiteX89" fmla="*/ 3479800 w 4725649"/>
              <a:gd name="connsiteY89" fmla="*/ 3632200 h 3975100"/>
              <a:gd name="connsiteX90" fmla="*/ 3441700 w 4725649"/>
              <a:gd name="connsiteY90" fmla="*/ 3644900 h 3975100"/>
              <a:gd name="connsiteX91" fmla="*/ 3314700 w 4725649"/>
              <a:gd name="connsiteY91" fmla="*/ 3670300 h 3975100"/>
              <a:gd name="connsiteX92" fmla="*/ 2578100 w 4725649"/>
              <a:gd name="connsiteY92" fmla="*/ 3695700 h 3975100"/>
              <a:gd name="connsiteX93" fmla="*/ 1625600 w 4725649"/>
              <a:gd name="connsiteY93" fmla="*/ 3733800 h 3975100"/>
              <a:gd name="connsiteX94" fmla="*/ 1536700 w 4725649"/>
              <a:gd name="connsiteY94" fmla="*/ 3746500 h 3975100"/>
              <a:gd name="connsiteX95" fmla="*/ 1384300 w 4725649"/>
              <a:gd name="connsiteY95" fmla="*/ 3771900 h 3975100"/>
              <a:gd name="connsiteX96" fmla="*/ 1282700 w 4725649"/>
              <a:gd name="connsiteY96" fmla="*/ 3797300 h 3975100"/>
              <a:gd name="connsiteX97" fmla="*/ 1231900 w 4725649"/>
              <a:gd name="connsiteY97" fmla="*/ 3810000 h 3975100"/>
              <a:gd name="connsiteX98" fmla="*/ 1193800 w 4725649"/>
              <a:gd name="connsiteY98" fmla="*/ 3835400 h 3975100"/>
              <a:gd name="connsiteX99" fmla="*/ 1117600 w 4725649"/>
              <a:gd name="connsiteY99" fmla="*/ 3860800 h 3975100"/>
              <a:gd name="connsiteX100" fmla="*/ 1041400 w 4725649"/>
              <a:gd name="connsiteY100" fmla="*/ 3911600 h 3975100"/>
              <a:gd name="connsiteX101" fmla="*/ 1003300 w 4725649"/>
              <a:gd name="connsiteY101" fmla="*/ 3937000 h 3975100"/>
              <a:gd name="connsiteX102" fmla="*/ 952500 w 4725649"/>
              <a:gd name="connsiteY102" fmla="*/ 3949700 h 3975100"/>
              <a:gd name="connsiteX103" fmla="*/ 876300 w 4725649"/>
              <a:gd name="connsiteY103" fmla="*/ 3975100 h 3975100"/>
              <a:gd name="connsiteX104" fmla="*/ 698500 w 4725649"/>
              <a:gd name="connsiteY104" fmla="*/ 3949700 h 3975100"/>
              <a:gd name="connsiteX105" fmla="*/ 660400 w 4725649"/>
              <a:gd name="connsiteY105" fmla="*/ 3924300 h 3975100"/>
              <a:gd name="connsiteX106" fmla="*/ 584200 w 4725649"/>
              <a:gd name="connsiteY106" fmla="*/ 3898900 h 3975100"/>
              <a:gd name="connsiteX107" fmla="*/ 546100 w 4725649"/>
              <a:gd name="connsiteY107" fmla="*/ 3886200 h 3975100"/>
              <a:gd name="connsiteX108" fmla="*/ 508000 w 4725649"/>
              <a:gd name="connsiteY108" fmla="*/ 3873500 h 3975100"/>
              <a:gd name="connsiteX109" fmla="*/ 495300 w 4725649"/>
              <a:gd name="connsiteY109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60900 w 4725649"/>
              <a:gd name="connsiteY70" fmla="*/ 1930400 h 3975100"/>
              <a:gd name="connsiteX71" fmla="*/ 4495800 w 4725649"/>
              <a:gd name="connsiteY71" fmla="*/ 2997200 h 3975100"/>
              <a:gd name="connsiteX72" fmla="*/ 4483100 w 4725649"/>
              <a:gd name="connsiteY72" fmla="*/ 3048000 h 3975100"/>
              <a:gd name="connsiteX73" fmla="*/ 4445000 w 4725649"/>
              <a:gd name="connsiteY73" fmla="*/ 3098800 h 3975100"/>
              <a:gd name="connsiteX74" fmla="*/ 4419600 w 4725649"/>
              <a:gd name="connsiteY74" fmla="*/ 3136900 h 3975100"/>
              <a:gd name="connsiteX75" fmla="*/ 4330700 w 4725649"/>
              <a:gd name="connsiteY75" fmla="*/ 3225800 h 3975100"/>
              <a:gd name="connsiteX76" fmla="*/ 4292600 w 4725649"/>
              <a:gd name="connsiteY76" fmla="*/ 3263900 h 3975100"/>
              <a:gd name="connsiteX77" fmla="*/ 4254500 w 4725649"/>
              <a:gd name="connsiteY77" fmla="*/ 3302000 h 3975100"/>
              <a:gd name="connsiteX78" fmla="*/ 4216400 w 4725649"/>
              <a:gd name="connsiteY78" fmla="*/ 3340100 h 3975100"/>
              <a:gd name="connsiteX79" fmla="*/ 4140200 w 4725649"/>
              <a:gd name="connsiteY79" fmla="*/ 3378200 h 3975100"/>
              <a:gd name="connsiteX80" fmla="*/ 4089400 w 4725649"/>
              <a:gd name="connsiteY80" fmla="*/ 3403600 h 3975100"/>
              <a:gd name="connsiteX81" fmla="*/ 4013200 w 4725649"/>
              <a:gd name="connsiteY81" fmla="*/ 3454400 h 3975100"/>
              <a:gd name="connsiteX82" fmla="*/ 3975100 w 4725649"/>
              <a:gd name="connsiteY82" fmla="*/ 3492500 h 3975100"/>
              <a:gd name="connsiteX83" fmla="*/ 3911600 w 4725649"/>
              <a:gd name="connsiteY83" fmla="*/ 3517900 h 3975100"/>
              <a:gd name="connsiteX84" fmla="*/ 3822700 w 4725649"/>
              <a:gd name="connsiteY84" fmla="*/ 3543300 h 3975100"/>
              <a:gd name="connsiteX85" fmla="*/ 3746500 w 4725649"/>
              <a:gd name="connsiteY85" fmla="*/ 3568700 h 3975100"/>
              <a:gd name="connsiteX86" fmla="*/ 3695700 w 4725649"/>
              <a:gd name="connsiteY86" fmla="*/ 3581400 h 3975100"/>
              <a:gd name="connsiteX87" fmla="*/ 3657600 w 4725649"/>
              <a:gd name="connsiteY87" fmla="*/ 3594100 h 3975100"/>
              <a:gd name="connsiteX88" fmla="*/ 3479800 w 4725649"/>
              <a:gd name="connsiteY88" fmla="*/ 3632200 h 3975100"/>
              <a:gd name="connsiteX89" fmla="*/ 3441700 w 4725649"/>
              <a:gd name="connsiteY89" fmla="*/ 3644900 h 3975100"/>
              <a:gd name="connsiteX90" fmla="*/ 3314700 w 4725649"/>
              <a:gd name="connsiteY90" fmla="*/ 3670300 h 3975100"/>
              <a:gd name="connsiteX91" fmla="*/ 2578100 w 4725649"/>
              <a:gd name="connsiteY91" fmla="*/ 3695700 h 3975100"/>
              <a:gd name="connsiteX92" fmla="*/ 1625600 w 4725649"/>
              <a:gd name="connsiteY92" fmla="*/ 3733800 h 3975100"/>
              <a:gd name="connsiteX93" fmla="*/ 1536700 w 4725649"/>
              <a:gd name="connsiteY93" fmla="*/ 3746500 h 3975100"/>
              <a:gd name="connsiteX94" fmla="*/ 1384300 w 4725649"/>
              <a:gd name="connsiteY94" fmla="*/ 3771900 h 3975100"/>
              <a:gd name="connsiteX95" fmla="*/ 1282700 w 4725649"/>
              <a:gd name="connsiteY95" fmla="*/ 3797300 h 3975100"/>
              <a:gd name="connsiteX96" fmla="*/ 1231900 w 4725649"/>
              <a:gd name="connsiteY96" fmla="*/ 3810000 h 3975100"/>
              <a:gd name="connsiteX97" fmla="*/ 1193800 w 4725649"/>
              <a:gd name="connsiteY97" fmla="*/ 3835400 h 3975100"/>
              <a:gd name="connsiteX98" fmla="*/ 1117600 w 4725649"/>
              <a:gd name="connsiteY98" fmla="*/ 3860800 h 3975100"/>
              <a:gd name="connsiteX99" fmla="*/ 1041400 w 4725649"/>
              <a:gd name="connsiteY99" fmla="*/ 3911600 h 3975100"/>
              <a:gd name="connsiteX100" fmla="*/ 1003300 w 4725649"/>
              <a:gd name="connsiteY100" fmla="*/ 3937000 h 3975100"/>
              <a:gd name="connsiteX101" fmla="*/ 952500 w 4725649"/>
              <a:gd name="connsiteY101" fmla="*/ 3949700 h 3975100"/>
              <a:gd name="connsiteX102" fmla="*/ 876300 w 4725649"/>
              <a:gd name="connsiteY102" fmla="*/ 3975100 h 3975100"/>
              <a:gd name="connsiteX103" fmla="*/ 698500 w 4725649"/>
              <a:gd name="connsiteY103" fmla="*/ 3949700 h 3975100"/>
              <a:gd name="connsiteX104" fmla="*/ 660400 w 4725649"/>
              <a:gd name="connsiteY104" fmla="*/ 3924300 h 3975100"/>
              <a:gd name="connsiteX105" fmla="*/ 584200 w 4725649"/>
              <a:gd name="connsiteY105" fmla="*/ 3898900 h 3975100"/>
              <a:gd name="connsiteX106" fmla="*/ 546100 w 4725649"/>
              <a:gd name="connsiteY106" fmla="*/ 3886200 h 3975100"/>
              <a:gd name="connsiteX107" fmla="*/ 508000 w 4725649"/>
              <a:gd name="connsiteY107" fmla="*/ 3873500 h 3975100"/>
              <a:gd name="connsiteX108" fmla="*/ 495300 w 4725649"/>
              <a:gd name="connsiteY108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83100 w 4725649"/>
              <a:gd name="connsiteY71" fmla="*/ 3048000 h 3975100"/>
              <a:gd name="connsiteX72" fmla="*/ 4445000 w 4725649"/>
              <a:gd name="connsiteY72" fmla="*/ 3098800 h 3975100"/>
              <a:gd name="connsiteX73" fmla="*/ 4419600 w 4725649"/>
              <a:gd name="connsiteY73" fmla="*/ 3136900 h 3975100"/>
              <a:gd name="connsiteX74" fmla="*/ 4330700 w 4725649"/>
              <a:gd name="connsiteY74" fmla="*/ 3225800 h 3975100"/>
              <a:gd name="connsiteX75" fmla="*/ 4292600 w 4725649"/>
              <a:gd name="connsiteY75" fmla="*/ 3263900 h 3975100"/>
              <a:gd name="connsiteX76" fmla="*/ 4254500 w 4725649"/>
              <a:gd name="connsiteY76" fmla="*/ 3302000 h 3975100"/>
              <a:gd name="connsiteX77" fmla="*/ 4216400 w 4725649"/>
              <a:gd name="connsiteY77" fmla="*/ 3340100 h 3975100"/>
              <a:gd name="connsiteX78" fmla="*/ 4140200 w 4725649"/>
              <a:gd name="connsiteY78" fmla="*/ 3378200 h 3975100"/>
              <a:gd name="connsiteX79" fmla="*/ 4089400 w 4725649"/>
              <a:gd name="connsiteY79" fmla="*/ 3403600 h 3975100"/>
              <a:gd name="connsiteX80" fmla="*/ 4013200 w 4725649"/>
              <a:gd name="connsiteY80" fmla="*/ 3454400 h 3975100"/>
              <a:gd name="connsiteX81" fmla="*/ 3975100 w 4725649"/>
              <a:gd name="connsiteY81" fmla="*/ 3492500 h 3975100"/>
              <a:gd name="connsiteX82" fmla="*/ 3911600 w 4725649"/>
              <a:gd name="connsiteY82" fmla="*/ 3517900 h 3975100"/>
              <a:gd name="connsiteX83" fmla="*/ 3822700 w 4725649"/>
              <a:gd name="connsiteY83" fmla="*/ 3543300 h 3975100"/>
              <a:gd name="connsiteX84" fmla="*/ 3746500 w 4725649"/>
              <a:gd name="connsiteY84" fmla="*/ 3568700 h 3975100"/>
              <a:gd name="connsiteX85" fmla="*/ 3695700 w 4725649"/>
              <a:gd name="connsiteY85" fmla="*/ 3581400 h 3975100"/>
              <a:gd name="connsiteX86" fmla="*/ 3657600 w 4725649"/>
              <a:gd name="connsiteY86" fmla="*/ 3594100 h 3975100"/>
              <a:gd name="connsiteX87" fmla="*/ 3479800 w 4725649"/>
              <a:gd name="connsiteY87" fmla="*/ 3632200 h 3975100"/>
              <a:gd name="connsiteX88" fmla="*/ 3441700 w 4725649"/>
              <a:gd name="connsiteY88" fmla="*/ 3644900 h 3975100"/>
              <a:gd name="connsiteX89" fmla="*/ 3314700 w 4725649"/>
              <a:gd name="connsiteY89" fmla="*/ 3670300 h 3975100"/>
              <a:gd name="connsiteX90" fmla="*/ 2578100 w 4725649"/>
              <a:gd name="connsiteY90" fmla="*/ 3695700 h 3975100"/>
              <a:gd name="connsiteX91" fmla="*/ 1625600 w 4725649"/>
              <a:gd name="connsiteY91" fmla="*/ 3733800 h 3975100"/>
              <a:gd name="connsiteX92" fmla="*/ 1536700 w 4725649"/>
              <a:gd name="connsiteY92" fmla="*/ 3746500 h 3975100"/>
              <a:gd name="connsiteX93" fmla="*/ 1384300 w 4725649"/>
              <a:gd name="connsiteY93" fmla="*/ 3771900 h 3975100"/>
              <a:gd name="connsiteX94" fmla="*/ 1282700 w 4725649"/>
              <a:gd name="connsiteY94" fmla="*/ 3797300 h 3975100"/>
              <a:gd name="connsiteX95" fmla="*/ 1231900 w 4725649"/>
              <a:gd name="connsiteY95" fmla="*/ 3810000 h 3975100"/>
              <a:gd name="connsiteX96" fmla="*/ 1193800 w 4725649"/>
              <a:gd name="connsiteY96" fmla="*/ 3835400 h 3975100"/>
              <a:gd name="connsiteX97" fmla="*/ 1117600 w 4725649"/>
              <a:gd name="connsiteY97" fmla="*/ 3860800 h 3975100"/>
              <a:gd name="connsiteX98" fmla="*/ 1041400 w 4725649"/>
              <a:gd name="connsiteY98" fmla="*/ 3911600 h 3975100"/>
              <a:gd name="connsiteX99" fmla="*/ 1003300 w 4725649"/>
              <a:gd name="connsiteY99" fmla="*/ 3937000 h 3975100"/>
              <a:gd name="connsiteX100" fmla="*/ 952500 w 4725649"/>
              <a:gd name="connsiteY100" fmla="*/ 3949700 h 3975100"/>
              <a:gd name="connsiteX101" fmla="*/ 876300 w 4725649"/>
              <a:gd name="connsiteY101" fmla="*/ 3975100 h 3975100"/>
              <a:gd name="connsiteX102" fmla="*/ 698500 w 4725649"/>
              <a:gd name="connsiteY102" fmla="*/ 3949700 h 3975100"/>
              <a:gd name="connsiteX103" fmla="*/ 660400 w 4725649"/>
              <a:gd name="connsiteY103" fmla="*/ 3924300 h 3975100"/>
              <a:gd name="connsiteX104" fmla="*/ 584200 w 4725649"/>
              <a:gd name="connsiteY104" fmla="*/ 3898900 h 3975100"/>
              <a:gd name="connsiteX105" fmla="*/ 546100 w 4725649"/>
              <a:gd name="connsiteY105" fmla="*/ 3886200 h 3975100"/>
              <a:gd name="connsiteX106" fmla="*/ 508000 w 4725649"/>
              <a:gd name="connsiteY106" fmla="*/ 3873500 h 3975100"/>
              <a:gd name="connsiteX107" fmla="*/ 495300 w 4725649"/>
              <a:gd name="connsiteY107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83100 w 4725649"/>
              <a:gd name="connsiteY71" fmla="*/ 3048000 h 3975100"/>
              <a:gd name="connsiteX72" fmla="*/ 4445000 w 4725649"/>
              <a:gd name="connsiteY72" fmla="*/ 3098800 h 3975100"/>
              <a:gd name="connsiteX73" fmla="*/ 4419600 w 4725649"/>
              <a:gd name="connsiteY73" fmla="*/ 3136900 h 3975100"/>
              <a:gd name="connsiteX74" fmla="*/ 4330700 w 4725649"/>
              <a:gd name="connsiteY74" fmla="*/ 3225800 h 3975100"/>
              <a:gd name="connsiteX75" fmla="*/ 4292600 w 4725649"/>
              <a:gd name="connsiteY75" fmla="*/ 3263900 h 3975100"/>
              <a:gd name="connsiteX76" fmla="*/ 4254500 w 4725649"/>
              <a:gd name="connsiteY76" fmla="*/ 3302000 h 3975100"/>
              <a:gd name="connsiteX77" fmla="*/ 4216400 w 4725649"/>
              <a:gd name="connsiteY77" fmla="*/ 3340100 h 3975100"/>
              <a:gd name="connsiteX78" fmla="*/ 4140200 w 4725649"/>
              <a:gd name="connsiteY78" fmla="*/ 3378200 h 3975100"/>
              <a:gd name="connsiteX79" fmla="*/ 4089400 w 4725649"/>
              <a:gd name="connsiteY79" fmla="*/ 3403600 h 3975100"/>
              <a:gd name="connsiteX80" fmla="*/ 4013200 w 4725649"/>
              <a:gd name="connsiteY80" fmla="*/ 3454400 h 3975100"/>
              <a:gd name="connsiteX81" fmla="*/ 3975100 w 4725649"/>
              <a:gd name="connsiteY81" fmla="*/ 3492500 h 3975100"/>
              <a:gd name="connsiteX82" fmla="*/ 3911600 w 4725649"/>
              <a:gd name="connsiteY82" fmla="*/ 3517900 h 3975100"/>
              <a:gd name="connsiteX83" fmla="*/ 3746500 w 4725649"/>
              <a:gd name="connsiteY83" fmla="*/ 3568700 h 3975100"/>
              <a:gd name="connsiteX84" fmla="*/ 3695700 w 4725649"/>
              <a:gd name="connsiteY84" fmla="*/ 3581400 h 3975100"/>
              <a:gd name="connsiteX85" fmla="*/ 3657600 w 4725649"/>
              <a:gd name="connsiteY85" fmla="*/ 3594100 h 3975100"/>
              <a:gd name="connsiteX86" fmla="*/ 3479800 w 4725649"/>
              <a:gd name="connsiteY86" fmla="*/ 3632200 h 3975100"/>
              <a:gd name="connsiteX87" fmla="*/ 3441700 w 4725649"/>
              <a:gd name="connsiteY87" fmla="*/ 3644900 h 3975100"/>
              <a:gd name="connsiteX88" fmla="*/ 3314700 w 4725649"/>
              <a:gd name="connsiteY88" fmla="*/ 3670300 h 3975100"/>
              <a:gd name="connsiteX89" fmla="*/ 2578100 w 4725649"/>
              <a:gd name="connsiteY89" fmla="*/ 3695700 h 3975100"/>
              <a:gd name="connsiteX90" fmla="*/ 1625600 w 4725649"/>
              <a:gd name="connsiteY90" fmla="*/ 3733800 h 3975100"/>
              <a:gd name="connsiteX91" fmla="*/ 1536700 w 4725649"/>
              <a:gd name="connsiteY91" fmla="*/ 3746500 h 3975100"/>
              <a:gd name="connsiteX92" fmla="*/ 1384300 w 4725649"/>
              <a:gd name="connsiteY92" fmla="*/ 3771900 h 3975100"/>
              <a:gd name="connsiteX93" fmla="*/ 1282700 w 4725649"/>
              <a:gd name="connsiteY93" fmla="*/ 3797300 h 3975100"/>
              <a:gd name="connsiteX94" fmla="*/ 1231900 w 4725649"/>
              <a:gd name="connsiteY94" fmla="*/ 3810000 h 3975100"/>
              <a:gd name="connsiteX95" fmla="*/ 1193800 w 4725649"/>
              <a:gd name="connsiteY95" fmla="*/ 3835400 h 3975100"/>
              <a:gd name="connsiteX96" fmla="*/ 1117600 w 4725649"/>
              <a:gd name="connsiteY96" fmla="*/ 3860800 h 3975100"/>
              <a:gd name="connsiteX97" fmla="*/ 1041400 w 4725649"/>
              <a:gd name="connsiteY97" fmla="*/ 3911600 h 3975100"/>
              <a:gd name="connsiteX98" fmla="*/ 1003300 w 4725649"/>
              <a:gd name="connsiteY98" fmla="*/ 3937000 h 3975100"/>
              <a:gd name="connsiteX99" fmla="*/ 952500 w 4725649"/>
              <a:gd name="connsiteY99" fmla="*/ 3949700 h 3975100"/>
              <a:gd name="connsiteX100" fmla="*/ 876300 w 4725649"/>
              <a:gd name="connsiteY100" fmla="*/ 3975100 h 3975100"/>
              <a:gd name="connsiteX101" fmla="*/ 698500 w 4725649"/>
              <a:gd name="connsiteY101" fmla="*/ 3949700 h 3975100"/>
              <a:gd name="connsiteX102" fmla="*/ 660400 w 4725649"/>
              <a:gd name="connsiteY102" fmla="*/ 3924300 h 3975100"/>
              <a:gd name="connsiteX103" fmla="*/ 584200 w 4725649"/>
              <a:gd name="connsiteY103" fmla="*/ 3898900 h 3975100"/>
              <a:gd name="connsiteX104" fmla="*/ 546100 w 4725649"/>
              <a:gd name="connsiteY104" fmla="*/ 3886200 h 3975100"/>
              <a:gd name="connsiteX105" fmla="*/ 508000 w 4725649"/>
              <a:gd name="connsiteY105" fmla="*/ 3873500 h 3975100"/>
              <a:gd name="connsiteX106" fmla="*/ 495300 w 4725649"/>
              <a:gd name="connsiteY106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83100 w 4725649"/>
              <a:gd name="connsiteY71" fmla="*/ 3048000 h 3975100"/>
              <a:gd name="connsiteX72" fmla="*/ 4445000 w 4725649"/>
              <a:gd name="connsiteY72" fmla="*/ 3098800 h 3975100"/>
              <a:gd name="connsiteX73" fmla="*/ 4419600 w 4725649"/>
              <a:gd name="connsiteY73" fmla="*/ 3136900 h 3975100"/>
              <a:gd name="connsiteX74" fmla="*/ 4330700 w 4725649"/>
              <a:gd name="connsiteY74" fmla="*/ 3225800 h 3975100"/>
              <a:gd name="connsiteX75" fmla="*/ 4292600 w 4725649"/>
              <a:gd name="connsiteY75" fmla="*/ 3263900 h 3975100"/>
              <a:gd name="connsiteX76" fmla="*/ 4254500 w 4725649"/>
              <a:gd name="connsiteY76" fmla="*/ 3302000 h 3975100"/>
              <a:gd name="connsiteX77" fmla="*/ 4216400 w 4725649"/>
              <a:gd name="connsiteY77" fmla="*/ 3340100 h 3975100"/>
              <a:gd name="connsiteX78" fmla="*/ 4140200 w 4725649"/>
              <a:gd name="connsiteY78" fmla="*/ 3378200 h 3975100"/>
              <a:gd name="connsiteX79" fmla="*/ 4089400 w 4725649"/>
              <a:gd name="connsiteY79" fmla="*/ 3403600 h 3975100"/>
              <a:gd name="connsiteX80" fmla="*/ 4013200 w 4725649"/>
              <a:gd name="connsiteY80" fmla="*/ 3454400 h 3975100"/>
              <a:gd name="connsiteX81" fmla="*/ 3911600 w 4725649"/>
              <a:gd name="connsiteY81" fmla="*/ 3517900 h 3975100"/>
              <a:gd name="connsiteX82" fmla="*/ 3746500 w 4725649"/>
              <a:gd name="connsiteY82" fmla="*/ 3568700 h 3975100"/>
              <a:gd name="connsiteX83" fmla="*/ 3695700 w 4725649"/>
              <a:gd name="connsiteY83" fmla="*/ 3581400 h 3975100"/>
              <a:gd name="connsiteX84" fmla="*/ 3657600 w 4725649"/>
              <a:gd name="connsiteY84" fmla="*/ 3594100 h 3975100"/>
              <a:gd name="connsiteX85" fmla="*/ 3479800 w 4725649"/>
              <a:gd name="connsiteY85" fmla="*/ 3632200 h 3975100"/>
              <a:gd name="connsiteX86" fmla="*/ 3441700 w 4725649"/>
              <a:gd name="connsiteY86" fmla="*/ 3644900 h 3975100"/>
              <a:gd name="connsiteX87" fmla="*/ 3314700 w 4725649"/>
              <a:gd name="connsiteY87" fmla="*/ 3670300 h 3975100"/>
              <a:gd name="connsiteX88" fmla="*/ 2578100 w 4725649"/>
              <a:gd name="connsiteY88" fmla="*/ 3695700 h 3975100"/>
              <a:gd name="connsiteX89" fmla="*/ 1625600 w 4725649"/>
              <a:gd name="connsiteY89" fmla="*/ 3733800 h 3975100"/>
              <a:gd name="connsiteX90" fmla="*/ 1536700 w 4725649"/>
              <a:gd name="connsiteY90" fmla="*/ 3746500 h 3975100"/>
              <a:gd name="connsiteX91" fmla="*/ 1384300 w 4725649"/>
              <a:gd name="connsiteY91" fmla="*/ 3771900 h 3975100"/>
              <a:gd name="connsiteX92" fmla="*/ 1282700 w 4725649"/>
              <a:gd name="connsiteY92" fmla="*/ 3797300 h 3975100"/>
              <a:gd name="connsiteX93" fmla="*/ 1231900 w 4725649"/>
              <a:gd name="connsiteY93" fmla="*/ 3810000 h 3975100"/>
              <a:gd name="connsiteX94" fmla="*/ 1193800 w 4725649"/>
              <a:gd name="connsiteY94" fmla="*/ 3835400 h 3975100"/>
              <a:gd name="connsiteX95" fmla="*/ 1117600 w 4725649"/>
              <a:gd name="connsiteY95" fmla="*/ 3860800 h 3975100"/>
              <a:gd name="connsiteX96" fmla="*/ 1041400 w 4725649"/>
              <a:gd name="connsiteY96" fmla="*/ 3911600 h 3975100"/>
              <a:gd name="connsiteX97" fmla="*/ 1003300 w 4725649"/>
              <a:gd name="connsiteY97" fmla="*/ 3937000 h 3975100"/>
              <a:gd name="connsiteX98" fmla="*/ 952500 w 4725649"/>
              <a:gd name="connsiteY98" fmla="*/ 3949700 h 3975100"/>
              <a:gd name="connsiteX99" fmla="*/ 876300 w 4725649"/>
              <a:gd name="connsiteY99" fmla="*/ 3975100 h 3975100"/>
              <a:gd name="connsiteX100" fmla="*/ 698500 w 4725649"/>
              <a:gd name="connsiteY100" fmla="*/ 3949700 h 3975100"/>
              <a:gd name="connsiteX101" fmla="*/ 660400 w 4725649"/>
              <a:gd name="connsiteY101" fmla="*/ 3924300 h 3975100"/>
              <a:gd name="connsiteX102" fmla="*/ 584200 w 4725649"/>
              <a:gd name="connsiteY102" fmla="*/ 3898900 h 3975100"/>
              <a:gd name="connsiteX103" fmla="*/ 546100 w 4725649"/>
              <a:gd name="connsiteY103" fmla="*/ 3886200 h 3975100"/>
              <a:gd name="connsiteX104" fmla="*/ 508000 w 4725649"/>
              <a:gd name="connsiteY104" fmla="*/ 3873500 h 3975100"/>
              <a:gd name="connsiteX105" fmla="*/ 495300 w 4725649"/>
              <a:gd name="connsiteY105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83100 w 4725649"/>
              <a:gd name="connsiteY71" fmla="*/ 3048000 h 3975100"/>
              <a:gd name="connsiteX72" fmla="*/ 4445000 w 4725649"/>
              <a:gd name="connsiteY72" fmla="*/ 3098800 h 3975100"/>
              <a:gd name="connsiteX73" fmla="*/ 4419600 w 4725649"/>
              <a:gd name="connsiteY73" fmla="*/ 3136900 h 3975100"/>
              <a:gd name="connsiteX74" fmla="*/ 4330700 w 4725649"/>
              <a:gd name="connsiteY74" fmla="*/ 3225800 h 3975100"/>
              <a:gd name="connsiteX75" fmla="*/ 4292600 w 4725649"/>
              <a:gd name="connsiteY75" fmla="*/ 3263900 h 3975100"/>
              <a:gd name="connsiteX76" fmla="*/ 4254500 w 4725649"/>
              <a:gd name="connsiteY76" fmla="*/ 3302000 h 3975100"/>
              <a:gd name="connsiteX77" fmla="*/ 4140200 w 4725649"/>
              <a:gd name="connsiteY77" fmla="*/ 3378200 h 3975100"/>
              <a:gd name="connsiteX78" fmla="*/ 4089400 w 4725649"/>
              <a:gd name="connsiteY78" fmla="*/ 3403600 h 3975100"/>
              <a:gd name="connsiteX79" fmla="*/ 4013200 w 4725649"/>
              <a:gd name="connsiteY79" fmla="*/ 3454400 h 3975100"/>
              <a:gd name="connsiteX80" fmla="*/ 3911600 w 4725649"/>
              <a:gd name="connsiteY80" fmla="*/ 3517900 h 3975100"/>
              <a:gd name="connsiteX81" fmla="*/ 3746500 w 4725649"/>
              <a:gd name="connsiteY81" fmla="*/ 3568700 h 3975100"/>
              <a:gd name="connsiteX82" fmla="*/ 3695700 w 4725649"/>
              <a:gd name="connsiteY82" fmla="*/ 3581400 h 3975100"/>
              <a:gd name="connsiteX83" fmla="*/ 3657600 w 4725649"/>
              <a:gd name="connsiteY83" fmla="*/ 3594100 h 3975100"/>
              <a:gd name="connsiteX84" fmla="*/ 3479800 w 4725649"/>
              <a:gd name="connsiteY84" fmla="*/ 3632200 h 3975100"/>
              <a:gd name="connsiteX85" fmla="*/ 3441700 w 4725649"/>
              <a:gd name="connsiteY85" fmla="*/ 3644900 h 3975100"/>
              <a:gd name="connsiteX86" fmla="*/ 3314700 w 4725649"/>
              <a:gd name="connsiteY86" fmla="*/ 3670300 h 3975100"/>
              <a:gd name="connsiteX87" fmla="*/ 2578100 w 4725649"/>
              <a:gd name="connsiteY87" fmla="*/ 3695700 h 3975100"/>
              <a:gd name="connsiteX88" fmla="*/ 1625600 w 4725649"/>
              <a:gd name="connsiteY88" fmla="*/ 3733800 h 3975100"/>
              <a:gd name="connsiteX89" fmla="*/ 1536700 w 4725649"/>
              <a:gd name="connsiteY89" fmla="*/ 3746500 h 3975100"/>
              <a:gd name="connsiteX90" fmla="*/ 1384300 w 4725649"/>
              <a:gd name="connsiteY90" fmla="*/ 3771900 h 3975100"/>
              <a:gd name="connsiteX91" fmla="*/ 1282700 w 4725649"/>
              <a:gd name="connsiteY91" fmla="*/ 3797300 h 3975100"/>
              <a:gd name="connsiteX92" fmla="*/ 1231900 w 4725649"/>
              <a:gd name="connsiteY92" fmla="*/ 3810000 h 3975100"/>
              <a:gd name="connsiteX93" fmla="*/ 1193800 w 4725649"/>
              <a:gd name="connsiteY93" fmla="*/ 3835400 h 3975100"/>
              <a:gd name="connsiteX94" fmla="*/ 1117600 w 4725649"/>
              <a:gd name="connsiteY94" fmla="*/ 3860800 h 3975100"/>
              <a:gd name="connsiteX95" fmla="*/ 1041400 w 4725649"/>
              <a:gd name="connsiteY95" fmla="*/ 3911600 h 3975100"/>
              <a:gd name="connsiteX96" fmla="*/ 1003300 w 4725649"/>
              <a:gd name="connsiteY96" fmla="*/ 3937000 h 3975100"/>
              <a:gd name="connsiteX97" fmla="*/ 952500 w 4725649"/>
              <a:gd name="connsiteY97" fmla="*/ 3949700 h 3975100"/>
              <a:gd name="connsiteX98" fmla="*/ 876300 w 4725649"/>
              <a:gd name="connsiteY98" fmla="*/ 3975100 h 3975100"/>
              <a:gd name="connsiteX99" fmla="*/ 698500 w 4725649"/>
              <a:gd name="connsiteY99" fmla="*/ 3949700 h 3975100"/>
              <a:gd name="connsiteX100" fmla="*/ 660400 w 4725649"/>
              <a:gd name="connsiteY100" fmla="*/ 3924300 h 3975100"/>
              <a:gd name="connsiteX101" fmla="*/ 584200 w 4725649"/>
              <a:gd name="connsiteY101" fmla="*/ 3898900 h 3975100"/>
              <a:gd name="connsiteX102" fmla="*/ 546100 w 4725649"/>
              <a:gd name="connsiteY102" fmla="*/ 3886200 h 3975100"/>
              <a:gd name="connsiteX103" fmla="*/ 508000 w 4725649"/>
              <a:gd name="connsiteY103" fmla="*/ 3873500 h 3975100"/>
              <a:gd name="connsiteX104" fmla="*/ 495300 w 4725649"/>
              <a:gd name="connsiteY104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83100 w 4725649"/>
              <a:gd name="connsiteY71" fmla="*/ 3048000 h 3975100"/>
              <a:gd name="connsiteX72" fmla="*/ 4445000 w 4725649"/>
              <a:gd name="connsiteY72" fmla="*/ 3098800 h 3975100"/>
              <a:gd name="connsiteX73" fmla="*/ 4419600 w 4725649"/>
              <a:gd name="connsiteY73" fmla="*/ 3136900 h 3975100"/>
              <a:gd name="connsiteX74" fmla="*/ 4292600 w 4725649"/>
              <a:gd name="connsiteY74" fmla="*/ 3263900 h 3975100"/>
              <a:gd name="connsiteX75" fmla="*/ 4254500 w 4725649"/>
              <a:gd name="connsiteY75" fmla="*/ 3302000 h 3975100"/>
              <a:gd name="connsiteX76" fmla="*/ 4140200 w 4725649"/>
              <a:gd name="connsiteY76" fmla="*/ 3378200 h 3975100"/>
              <a:gd name="connsiteX77" fmla="*/ 4089400 w 4725649"/>
              <a:gd name="connsiteY77" fmla="*/ 3403600 h 3975100"/>
              <a:gd name="connsiteX78" fmla="*/ 4013200 w 4725649"/>
              <a:gd name="connsiteY78" fmla="*/ 3454400 h 3975100"/>
              <a:gd name="connsiteX79" fmla="*/ 3911600 w 4725649"/>
              <a:gd name="connsiteY79" fmla="*/ 3517900 h 3975100"/>
              <a:gd name="connsiteX80" fmla="*/ 3746500 w 4725649"/>
              <a:gd name="connsiteY80" fmla="*/ 3568700 h 3975100"/>
              <a:gd name="connsiteX81" fmla="*/ 3695700 w 4725649"/>
              <a:gd name="connsiteY81" fmla="*/ 3581400 h 3975100"/>
              <a:gd name="connsiteX82" fmla="*/ 3657600 w 4725649"/>
              <a:gd name="connsiteY82" fmla="*/ 3594100 h 3975100"/>
              <a:gd name="connsiteX83" fmla="*/ 3479800 w 4725649"/>
              <a:gd name="connsiteY83" fmla="*/ 3632200 h 3975100"/>
              <a:gd name="connsiteX84" fmla="*/ 3441700 w 4725649"/>
              <a:gd name="connsiteY84" fmla="*/ 3644900 h 3975100"/>
              <a:gd name="connsiteX85" fmla="*/ 3314700 w 4725649"/>
              <a:gd name="connsiteY85" fmla="*/ 3670300 h 3975100"/>
              <a:gd name="connsiteX86" fmla="*/ 2578100 w 4725649"/>
              <a:gd name="connsiteY86" fmla="*/ 3695700 h 3975100"/>
              <a:gd name="connsiteX87" fmla="*/ 1625600 w 4725649"/>
              <a:gd name="connsiteY87" fmla="*/ 3733800 h 3975100"/>
              <a:gd name="connsiteX88" fmla="*/ 1536700 w 4725649"/>
              <a:gd name="connsiteY88" fmla="*/ 3746500 h 3975100"/>
              <a:gd name="connsiteX89" fmla="*/ 1384300 w 4725649"/>
              <a:gd name="connsiteY89" fmla="*/ 3771900 h 3975100"/>
              <a:gd name="connsiteX90" fmla="*/ 1282700 w 4725649"/>
              <a:gd name="connsiteY90" fmla="*/ 3797300 h 3975100"/>
              <a:gd name="connsiteX91" fmla="*/ 1231900 w 4725649"/>
              <a:gd name="connsiteY91" fmla="*/ 3810000 h 3975100"/>
              <a:gd name="connsiteX92" fmla="*/ 1193800 w 4725649"/>
              <a:gd name="connsiteY92" fmla="*/ 3835400 h 3975100"/>
              <a:gd name="connsiteX93" fmla="*/ 1117600 w 4725649"/>
              <a:gd name="connsiteY93" fmla="*/ 3860800 h 3975100"/>
              <a:gd name="connsiteX94" fmla="*/ 1041400 w 4725649"/>
              <a:gd name="connsiteY94" fmla="*/ 3911600 h 3975100"/>
              <a:gd name="connsiteX95" fmla="*/ 1003300 w 4725649"/>
              <a:gd name="connsiteY95" fmla="*/ 3937000 h 3975100"/>
              <a:gd name="connsiteX96" fmla="*/ 952500 w 4725649"/>
              <a:gd name="connsiteY96" fmla="*/ 3949700 h 3975100"/>
              <a:gd name="connsiteX97" fmla="*/ 876300 w 4725649"/>
              <a:gd name="connsiteY97" fmla="*/ 3975100 h 3975100"/>
              <a:gd name="connsiteX98" fmla="*/ 698500 w 4725649"/>
              <a:gd name="connsiteY98" fmla="*/ 3949700 h 3975100"/>
              <a:gd name="connsiteX99" fmla="*/ 660400 w 4725649"/>
              <a:gd name="connsiteY99" fmla="*/ 3924300 h 3975100"/>
              <a:gd name="connsiteX100" fmla="*/ 584200 w 4725649"/>
              <a:gd name="connsiteY100" fmla="*/ 3898900 h 3975100"/>
              <a:gd name="connsiteX101" fmla="*/ 546100 w 4725649"/>
              <a:gd name="connsiteY101" fmla="*/ 3886200 h 3975100"/>
              <a:gd name="connsiteX102" fmla="*/ 508000 w 4725649"/>
              <a:gd name="connsiteY102" fmla="*/ 3873500 h 3975100"/>
              <a:gd name="connsiteX103" fmla="*/ 495300 w 4725649"/>
              <a:gd name="connsiteY103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83100 w 4725649"/>
              <a:gd name="connsiteY71" fmla="*/ 3048000 h 3975100"/>
              <a:gd name="connsiteX72" fmla="*/ 4419600 w 4725649"/>
              <a:gd name="connsiteY72" fmla="*/ 3136900 h 3975100"/>
              <a:gd name="connsiteX73" fmla="*/ 4292600 w 4725649"/>
              <a:gd name="connsiteY73" fmla="*/ 3263900 h 3975100"/>
              <a:gd name="connsiteX74" fmla="*/ 4254500 w 4725649"/>
              <a:gd name="connsiteY74" fmla="*/ 3302000 h 3975100"/>
              <a:gd name="connsiteX75" fmla="*/ 4140200 w 4725649"/>
              <a:gd name="connsiteY75" fmla="*/ 3378200 h 3975100"/>
              <a:gd name="connsiteX76" fmla="*/ 4089400 w 4725649"/>
              <a:gd name="connsiteY76" fmla="*/ 3403600 h 3975100"/>
              <a:gd name="connsiteX77" fmla="*/ 4013200 w 4725649"/>
              <a:gd name="connsiteY77" fmla="*/ 3454400 h 3975100"/>
              <a:gd name="connsiteX78" fmla="*/ 3911600 w 4725649"/>
              <a:gd name="connsiteY78" fmla="*/ 3517900 h 3975100"/>
              <a:gd name="connsiteX79" fmla="*/ 3746500 w 4725649"/>
              <a:gd name="connsiteY79" fmla="*/ 3568700 h 3975100"/>
              <a:gd name="connsiteX80" fmla="*/ 3695700 w 4725649"/>
              <a:gd name="connsiteY80" fmla="*/ 3581400 h 3975100"/>
              <a:gd name="connsiteX81" fmla="*/ 3657600 w 4725649"/>
              <a:gd name="connsiteY81" fmla="*/ 3594100 h 3975100"/>
              <a:gd name="connsiteX82" fmla="*/ 3479800 w 4725649"/>
              <a:gd name="connsiteY82" fmla="*/ 3632200 h 3975100"/>
              <a:gd name="connsiteX83" fmla="*/ 3441700 w 4725649"/>
              <a:gd name="connsiteY83" fmla="*/ 3644900 h 3975100"/>
              <a:gd name="connsiteX84" fmla="*/ 3314700 w 4725649"/>
              <a:gd name="connsiteY84" fmla="*/ 3670300 h 3975100"/>
              <a:gd name="connsiteX85" fmla="*/ 2578100 w 4725649"/>
              <a:gd name="connsiteY85" fmla="*/ 3695700 h 3975100"/>
              <a:gd name="connsiteX86" fmla="*/ 1625600 w 4725649"/>
              <a:gd name="connsiteY86" fmla="*/ 3733800 h 3975100"/>
              <a:gd name="connsiteX87" fmla="*/ 1536700 w 4725649"/>
              <a:gd name="connsiteY87" fmla="*/ 3746500 h 3975100"/>
              <a:gd name="connsiteX88" fmla="*/ 1384300 w 4725649"/>
              <a:gd name="connsiteY88" fmla="*/ 3771900 h 3975100"/>
              <a:gd name="connsiteX89" fmla="*/ 1282700 w 4725649"/>
              <a:gd name="connsiteY89" fmla="*/ 3797300 h 3975100"/>
              <a:gd name="connsiteX90" fmla="*/ 1231900 w 4725649"/>
              <a:gd name="connsiteY90" fmla="*/ 3810000 h 3975100"/>
              <a:gd name="connsiteX91" fmla="*/ 1193800 w 4725649"/>
              <a:gd name="connsiteY91" fmla="*/ 3835400 h 3975100"/>
              <a:gd name="connsiteX92" fmla="*/ 1117600 w 4725649"/>
              <a:gd name="connsiteY92" fmla="*/ 3860800 h 3975100"/>
              <a:gd name="connsiteX93" fmla="*/ 1041400 w 4725649"/>
              <a:gd name="connsiteY93" fmla="*/ 3911600 h 3975100"/>
              <a:gd name="connsiteX94" fmla="*/ 1003300 w 4725649"/>
              <a:gd name="connsiteY94" fmla="*/ 3937000 h 3975100"/>
              <a:gd name="connsiteX95" fmla="*/ 952500 w 4725649"/>
              <a:gd name="connsiteY95" fmla="*/ 3949700 h 3975100"/>
              <a:gd name="connsiteX96" fmla="*/ 876300 w 4725649"/>
              <a:gd name="connsiteY96" fmla="*/ 3975100 h 3975100"/>
              <a:gd name="connsiteX97" fmla="*/ 698500 w 4725649"/>
              <a:gd name="connsiteY97" fmla="*/ 3949700 h 3975100"/>
              <a:gd name="connsiteX98" fmla="*/ 660400 w 4725649"/>
              <a:gd name="connsiteY98" fmla="*/ 3924300 h 3975100"/>
              <a:gd name="connsiteX99" fmla="*/ 584200 w 4725649"/>
              <a:gd name="connsiteY99" fmla="*/ 3898900 h 3975100"/>
              <a:gd name="connsiteX100" fmla="*/ 546100 w 4725649"/>
              <a:gd name="connsiteY100" fmla="*/ 3886200 h 3975100"/>
              <a:gd name="connsiteX101" fmla="*/ 508000 w 4725649"/>
              <a:gd name="connsiteY101" fmla="*/ 3873500 h 3975100"/>
              <a:gd name="connsiteX102" fmla="*/ 495300 w 4725649"/>
              <a:gd name="connsiteY102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19600 w 4725649"/>
              <a:gd name="connsiteY71" fmla="*/ 3136900 h 3975100"/>
              <a:gd name="connsiteX72" fmla="*/ 4292600 w 4725649"/>
              <a:gd name="connsiteY72" fmla="*/ 3263900 h 3975100"/>
              <a:gd name="connsiteX73" fmla="*/ 4254500 w 4725649"/>
              <a:gd name="connsiteY73" fmla="*/ 3302000 h 3975100"/>
              <a:gd name="connsiteX74" fmla="*/ 4140200 w 4725649"/>
              <a:gd name="connsiteY74" fmla="*/ 3378200 h 3975100"/>
              <a:gd name="connsiteX75" fmla="*/ 4089400 w 4725649"/>
              <a:gd name="connsiteY75" fmla="*/ 3403600 h 3975100"/>
              <a:gd name="connsiteX76" fmla="*/ 4013200 w 4725649"/>
              <a:gd name="connsiteY76" fmla="*/ 3454400 h 3975100"/>
              <a:gd name="connsiteX77" fmla="*/ 3911600 w 4725649"/>
              <a:gd name="connsiteY77" fmla="*/ 3517900 h 3975100"/>
              <a:gd name="connsiteX78" fmla="*/ 3746500 w 4725649"/>
              <a:gd name="connsiteY78" fmla="*/ 3568700 h 3975100"/>
              <a:gd name="connsiteX79" fmla="*/ 3695700 w 4725649"/>
              <a:gd name="connsiteY79" fmla="*/ 3581400 h 3975100"/>
              <a:gd name="connsiteX80" fmla="*/ 3657600 w 4725649"/>
              <a:gd name="connsiteY80" fmla="*/ 3594100 h 3975100"/>
              <a:gd name="connsiteX81" fmla="*/ 3479800 w 4725649"/>
              <a:gd name="connsiteY81" fmla="*/ 3632200 h 3975100"/>
              <a:gd name="connsiteX82" fmla="*/ 3441700 w 4725649"/>
              <a:gd name="connsiteY82" fmla="*/ 3644900 h 3975100"/>
              <a:gd name="connsiteX83" fmla="*/ 3314700 w 4725649"/>
              <a:gd name="connsiteY83" fmla="*/ 3670300 h 3975100"/>
              <a:gd name="connsiteX84" fmla="*/ 2578100 w 4725649"/>
              <a:gd name="connsiteY84" fmla="*/ 3695700 h 3975100"/>
              <a:gd name="connsiteX85" fmla="*/ 1625600 w 4725649"/>
              <a:gd name="connsiteY85" fmla="*/ 3733800 h 3975100"/>
              <a:gd name="connsiteX86" fmla="*/ 1536700 w 4725649"/>
              <a:gd name="connsiteY86" fmla="*/ 3746500 h 3975100"/>
              <a:gd name="connsiteX87" fmla="*/ 1384300 w 4725649"/>
              <a:gd name="connsiteY87" fmla="*/ 3771900 h 3975100"/>
              <a:gd name="connsiteX88" fmla="*/ 1282700 w 4725649"/>
              <a:gd name="connsiteY88" fmla="*/ 3797300 h 3975100"/>
              <a:gd name="connsiteX89" fmla="*/ 1231900 w 4725649"/>
              <a:gd name="connsiteY89" fmla="*/ 3810000 h 3975100"/>
              <a:gd name="connsiteX90" fmla="*/ 1193800 w 4725649"/>
              <a:gd name="connsiteY90" fmla="*/ 3835400 h 3975100"/>
              <a:gd name="connsiteX91" fmla="*/ 1117600 w 4725649"/>
              <a:gd name="connsiteY91" fmla="*/ 3860800 h 3975100"/>
              <a:gd name="connsiteX92" fmla="*/ 1041400 w 4725649"/>
              <a:gd name="connsiteY92" fmla="*/ 3911600 h 3975100"/>
              <a:gd name="connsiteX93" fmla="*/ 1003300 w 4725649"/>
              <a:gd name="connsiteY93" fmla="*/ 3937000 h 3975100"/>
              <a:gd name="connsiteX94" fmla="*/ 952500 w 4725649"/>
              <a:gd name="connsiteY94" fmla="*/ 3949700 h 3975100"/>
              <a:gd name="connsiteX95" fmla="*/ 876300 w 4725649"/>
              <a:gd name="connsiteY95" fmla="*/ 3975100 h 3975100"/>
              <a:gd name="connsiteX96" fmla="*/ 698500 w 4725649"/>
              <a:gd name="connsiteY96" fmla="*/ 3949700 h 3975100"/>
              <a:gd name="connsiteX97" fmla="*/ 660400 w 4725649"/>
              <a:gd name="connsiteY97" fmla="*/ 3924300 h 3975100"/>
              <a:gd name="connsiteX98" fmla="*/ 584200 w 4725649"/>
              <a:gd name="connsiteY98" fmla="*/ 3898900 h 3975100"/>
              <a:gd name="connsiteX99" fmla="*/ 546100 w 4725649"/>
              <a:gd name="connsiteY99" fmla="*/ 3886200 h 3975100"/>
              <a:gd name="connsiteX100" fmla="*/ 508000 w 4725649"/>
              <a:gd name="connsiteY100" fmla="*/ 3873500 h 3975100"/>
              <a:gd name="connsiteX101" fmla="*/ 495300 w 4725649"/>
              <a:gd name="connsiteY101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19600 w 4725649"/>
              <a:gd name="connsiteY71" fmla="*/ 3136900 h 3975100"/>
              <a:gd name="connsiteX72" fmla="*/ 4292600 w 4725649"/>
              <a:gd name="connsiteY72" fmla="*/ 3263900 h 3975100"/>
              <a:gd name="connsiteX73" fmla="*/ 4140200 w 4725649"/>
              <a:gd name="connsiteY73" fmla="*/ 3378200 h 3975100"/>
              <a:gd name="connsiteX74" fmla="*/ 4089400 w 4725649"/>
              <a:gd name="connsiteY74" fmla="*/ 3403600 h 3975100"/>
              <a:gd name="connsiteX75" fmla="*/ 4013200 w 4725649"/>
              <a:gd name="connsiteY75" fmla="*/ 3454400 h 3975100"/>
              <a:gd name="connsiteX76" fmla="*/ 3911600 w 4725649"/>
              <a:gd name="connsiteY76" fmla="*/ 3517900 h 3975100"/>
              <a:gd name="connsiteX77" fmla="*/ 3746500 w 4725649"/>
              <a:gd name="connsiteY77" fmla="*/ 3568700 h 3975100"/>
              <a:gd name="connsiteX78" fmla="*/ 3695700 w 4725649"/>
              <a:gd name="connsiteY78" fmla="*/ 3581400 h 3975100"/>
              <a:gd name="connsiteX79" fmla="*/ 3657600 w 4725649"/>
              <a:gd name="connsiteY79" fmla="*/ 3594100 h 3975100"/>
              <a:gd name="connsiteX80" fmla="*/ 3479800 w 4725649"/>
              <a:gd name="connsiteY80" fmla="*/ 3632200 h 3975100"/>
              <a:gd name="connsiteX81" fmla="*/ 3441700 w 4725649"/>
              <a:gd name="connsiteY81" fmla="*/ 3644900 h 3975100"/>
              <a:gd name="connsiteX82" fmla="*/ 3314700 w 4725649"/>
              <a:gd name="connsiteY82" fmla="*/ 3670300 h 3975100"/>
              <a:gd name="connsiteX83" fmla="*/ 2578100 w 4725649"/>
              <a:gd name="connsiteY83" fmla="*/ 3695700 h 3975100"/>
              <a:gd name="connsiteX84" fmla="*/ 1625600 w 4725649"/>
              <a:gd name="connsiteY84" fmla="*/ 3733800 h 3975100"/>
              <a:gd name="connsiteX85" fmla="*/ 1536700 w 4725649"/>
              <a:gd name="connsiteY85" fmla="*/ 3746500 h 3975100"/>
              <a:gd name="connsiteX86" fmla="*/ 1384300 w 4725649"/>
              <a:gd name="connsiteY86" fmla="*/ 3771900 h 3975100"/>
              <a:gd name="connsiteX87" fmla="*/ 1282700 w 4725649"/>
              <a:gd name="connsiteY87" fmla="*/ 3797300 h 3975100"/>
              <a:gd name="connsiteX88" fmla="*/ 1231900 w 4725649"/>
              <a:gd name="connsiteY88" fmla="*/ 3810000 h 3975100"/>
              <a:gd name="connsiteX89" fmla="*/ 1193800 w 4725649"/>
              <a:gd name="connsiteY89" fmla="*/ 3835400 h 3975100"/>
              <a:gd name="connsiteX90" fmla="*/ 1117600 w 4725649"/>
              <a:gd name="connsiteY90" fmla="*/ 3860800 h 3975100"/>
              <a:gd name="connsiteX91" fmla="*/ 1041400 w 4725649"/>
              <a:gd name="connsiteY91" fmla="*/ 3911600 h 3975100"/>
              <a:gd name="connsiteX92" fmla="*/ 1003300 w 4725649"/>
              <a:gd name="connsiteY92" fmla="*/ 3937000 h 3975100"/>
              <a:gd name="connsiteX93" fmla="*/ 952500 w 4725649"/>
              <a:gd name="connsiteY93" fmla="*/ 3949700 h 3975100"/>
              <a:gd name="connsiteX94" fmla="*/ 876300 w 4725649"/>
              <a:gd name="connsiteY94" fmla="*/ 3975100 h 3975100"/>
              <a:gd name="connsiteX95" fmla="*/ 698500 w 4725649"/>
              <a:gd name="connsiteY95" fmla="*/ 3949700 h 3975100"/>
              <a:gd name="connsiteX96" fmla="*/ 660400 w 4725649"/>
              <a:gd name="connsiteY96" fmla="*/ 3924300 h 3975100"/>
              <a:gd name="connsiteX97" fmla="*/ 584200 w 4725649"/>
              <a:gd name="connsiteY97" fmla="*/ 3898900 h 3975100"/>
              <a:gd name="connsiteX98" fmla="*/ 546100 w 4725649"/>
              <a:gd name="connsiteY98" fmla="*/ 3886200 h 3975100"/>
              <a:gd name="connsiteX99" fmla="*/ 508000 w 4725649"/>
              <a:gd name="connsiteY99" fmla="*/ 3873500 h 3975100"/>
              <a:gd name="connsiteX100" fmla="*/ 495300 w 4725649"/>
              <a:gd name="connsiteY100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19600 w 4725649"/>
              <a:gd name="connsiteY71" fmla="*/ 3136900 h 3975100"/>
              <a:gd name="connsiteX72" fmla="*/ 4292600 w 4725649"/>
              <a:gd name="connsiteY72" fmla="*/ 3263900 h 3975100"/>
              <a:gd name="connsiteX73" fmla="*/ 4140200 w 4725649"/>
              <a:gd name="connsiteY73" fmla="*/ 3378200 h 3975100"/>
              <a:gd name="connsiteX74" fmla="*/ 4089400 w 4725649"/>
              <a:gd name="connsiteY74" fmla="*/ 3403600 h 3975100"/>
              <a:gd name="connsiteX75" fmla="*/ 4013200 w 4725649"/>
              <a:gd name="connsiteY75" fmla="*/ 3454400 h 3975100"/>
              <a:gd name="connsiteX76" fmla="*/ 3911600 w 4725649"/>
              <a:gd name="connsiteY76" fmla="*/ 3517900 h 3975100"/>
              <a:gd name="connsiteX77" fmla="*/ 3746500 w 4725649"/>
              <a:gd name="connsiteY77" fmla="*/ 3568700 h 3975100"/>
              <a:gd name="connsiteX78" fmla="*/ 3695700 w 4725649"/>
              <a:gd name="connsiteY78" fmla="*/ 3581400 h 3975100"/>
              <a:gd name="connsiteX79" fmla="*/ 3479800 w 4725649"/>
              <a:gd name="connsiteY79" fmla="*/ 3632200 h 3975100"/>
              <a:gd name="connsiteX80" fmla="*/ 3441700 w 4725649"/>
              <a:gd name="connsiteY80" fmla="*/ 3644900 h 3975100"/>
              <a:gd name="connsiteX81" fmla="*/ 3314700 w 4725649"/>
              <a:gd name="connsiteY81" fmla="*/ 3670300 h 3975100"/>
              <a:gd name="connsiteX82" fmla="*/ 2578100 w 4725649"/>
              <a:gd name="connsiteY82" fmla="*/ 3695700 h 3975100"/>
              <a:gd name="connsiteX83" fmla="*/ 1625600 w 4725649"/>
              <a:gd name="connsiteY83" fmla="*/ 3733800 h 3975100"/>
              <a:gd name="connsiteX84" fmla="*/ 1536700 w 4725649"/>
              <a:gd name="connsiteY84" fmla="*/ 3746500 h 3975100"/>
              <a:gd name="connsiteX85" fmla="*/ 1384300 w 4725649"/>
              <a:gd name="connsiteY85" fmla="*/ 3771900 h 3975100"/>
              <a:gd name="connsiteX86" fmla="*/ 1282700 w 4725649"/>
              <a:gd name="connsiteY86" fmla="*/ 3797300 h 3975100"/>
              <a:gd name="connsiteX87" fmla="*/ 1231900 w 4725649"/>
              <a:gd name="connsiteY87" fmla="*/ 3810000 h 3975100"/>
              <a:gd name="connsiteX88" fmla="*/ 1193800 w 4725649"/>
              <a:gd name="connsiteY88" fmla="*/ 3835400 h 3975100"/>
              <a:gd name="connsiteX89" fmla="*/ 1117600 w 4725649"/>
              <a:gd name="connsiteY89" fmla="*/ 3860800 h 3975100"/>
              <a:gd name="connsiteX90" fmla="*/ 1041400 w 4725649"/>
              <a:gd name="connsiteY90" fmla="*/ 3911600 h 3975100"/>
              <a:gd name="connsiteX91" fmla="*/ 1003300 w 4725649"/>
              <a:gd name="connsiteY91" fmla="*/ 3937000 h 3975100"/>
              <a:gd name="connsiteX92" fmla="*/ 952500 w 4725649"/>
              <a:gd name="connsiteY92" fmla="*/ 3949700 h 3975100"/>
              <a:gd name="connsiteX93" fmla="*/ 876300 w 4725649"/>
              <a:gd name="connsiteY93" fmla="*/ 3975100 h 3975100"/>
              <a:gd name="connsiteX94" fmla="*/ 698500 w 4725649"/>
              <a:gd name="connsiteY94" fmla="*/ 3949700 h 3975100"/>
              <a:gd name="connsiteX95" fmla="*/ 660400 w 4725649"/>
              <a:gd name="connsiteY95" fmla="*/ 3924300 h 3975100"/>
              <a:gd name="connsiteX96" fmla="*/ 584200 w 4725649"/>
              <a:gd name="connsiteY96" fmla="*/ 3898900 h 3975100"/>
              <a:gd name="connsiteX97" fmla="*/ 546100 w 4725649"/>
              <a:gd name="connsiteY97" fmla="*/ 3886200 h 3975100"/>
              <a:gd name="connsiteX98" fmla="*/ 508000 w 4725649"/>
              <a:gd name="connsiteY98" fmla="*/ 3873500 h 3975100"/>
              <a:gd name="connsiteX99" fmla="*/ 495300 w 4725649"/>
              <a:gd name="connsiteY99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19600 w 4725649"/>
              <a:gd name="connsiteY71" fmla="*/ 3136900 h 3975100"/>
              <a:gd name="connsiteX72" fmla="*/ 4292600 w 4725649"/>
              <a:gd name="connsiteY72" fmla="*/ 3263900 h 3975100"/>
              <a:gd name="connsiteX73" fmla="*/ 4140200 w 4725649"/>
              <a:gd name="connsiteY73" fmla="*/ 3378200 h 3975100"/>
              <a:gd name="connsiteX74" fmla="*/ 4089400 w 4725649"/>
              <a:gd name="connsiteY74" fmla="*/ 3403600 h 3975100"/>
              <a:gd name="connsiteX75" fmla="*/ 4013200 w 4725649"/>
              <a:gd name="connsiteY75" fmla="*/ 3454400 h 3975100"/>
              <a:gd name="connsiteX76" fmla="*/ 3911600 w 4725649"/>
              <a:gd name="connsiteY76" fmla="*/ 3517900 h 3975100"/>
              <a:gd name="connsiteX77" fmla="*/ 3746500 w 4725649"/>
              <a:gd name="connsiteY77" fmla="*/ 3568700 h 3975100"/>
              <a:gd name="connsiteX78" fmla="*/ 3695700 w 4725649"/>
              <a:gd name="connsiteY78" fmla="*/ 3581400 h 3975100"/>
              <a:gd name="connsiteX79" fmla="*/ 3479800 w 4725649"/>
              <a:gd name="connsiteY79" fmla="*/ 3632200 h 3975100"/>
              <a:gd name="connsiteX80" fmla="*/ 3314700 w 4725649"/>
              <a:gd name="connsiteY80" fmla="*/ 3670300 h 3975100"/>
              <a:gd name="connsiteX81" fmla="*/ 2578100 w 4725649"/>
              <a:gd name="connsiteY81" fmla="*/ 3695700 h 3975100"/>
              <a:gd name="connsiteX82" fmla="*/ 1625600 w 4725649"/>
              <a:gd name="connsiteY82" fmla="*/ 3733800 h 3975100"/>
              <a:gd name="connsiteX83" fmla="*/ 1536700 w 4725649"/>
              <a:gd name="connsiteY83" fmla="*/ 3746500 h 3975100"/>
              <a:gd name="connsiteX84" fmla="*/ 1384300 w 4725649"/>
              <a:gd name="connsiteY84" fmla="*/ 3771900 h 3975100"/>
              <a:gd name="connsiteX85" fmla="*/ 1282700 w 4725649"/>
              <a:gd name="connsiteY85" fmla="*/ 3797300 h 3975100"/>
              <a:gd name="connsiteX86" fmla="*/ 1231900 w 4725649"/>
              <a:gd name="connsiteY86" fmla="*/ 3810000 h 3975100"/>
              <a:gd name="connsiteX87" fmla="*/ 1193800 w 4725649"/>
              <a:gd name="connsiteY87" fmla="*/ 3835400 h 3975100"/>
              <a:gd name="connsiteX88" fmla="*/ 1117600 w 4725649"/>
              <a:gd name="connsiteY88" fmla="*/ 3860800 h 3975100"/>
              <a:gd name="connsiteX89" fmla="*/ 1041400 w 4725649"/>
              <a:gd name="connsiteY89" fmla="*/ 3911600 h 3975100"/>
              <a:gd name="connsiteX90" fmla="*/ 1003300 w 4725649"/>
              <a:gd name="connsiteY90" fmla="*/ 3937000 h 3975100"/>
              <a:gd name="connsiteX91" fmla="*/ 952500 w 4725649"/>
              <a:gd name="connsiteY91" fmla="*/ 3949700 h 3975100"/>
              <a:gd name="connsiteX92" fmla="*/ 876300 w 4725649"/>
              <a:gd name="connsiteY92" fmla="*/ 3975100 h 3975100"/>
              <a:gd name="connsiteX93" fmla="*/ 698500 w 4725649"/>
              <a:gd name="connsiteY93" fmla="*/ 3949700 h 3975100"/>
              <a:gd name="connsiteX94" fmla="*/ 660400 w 4725649"/>
              <a:gd name="connsiteY94" fmla="*/ 3924300 h 3975100"/>
              <a:gd name="connsiteX95" fmla="*/ 584200 w 4725649"/>
              <a:gd name="connsiteY95" fmla="*/ 3898900 h 3975100"/>
              <a:gd name="connsiteX96" fmla="*/ 546100 w 4725649"/>
              <a:gd name="connsiteY96" fmla="*/ 3886200 h 3975100"/>
              <a:gd name="connsiteX97" fmla="*/ 508000 w 4725649"/>
              <a:gd name="connsiteY97" fmla="*/ 3873500 h 3975100"/>
              <a:gd name="connsiteX98" fmla="*/ 495300 w 4725649"/>
              <a:gd name="connsiteY98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19600 w 4725649"/>
              <a:gd name="connsiteY71" fmla="*/ 3136900 h 3975100"/>
              <a:gd name="connsiteX72" fmla="*/ 4292600 w 4725649"/>
              <a:gd name="connsiteY72" fmla="*/ 3263900 h 3975100"/>
              <a:gd name="connsiteX73" fmla="*/ 4140200 w 4725649"/>
              <a:gd name="connsiteY73" fmla="*/ 3378200 h 3975100"/>
              <a:gd name="connsiteX74" fmla="*/ 4089400 w 4725649"/>
              <a:gd name="connsiteY74" fmla="*/ 3403600 h 3975100"/>
              <a:gd name="connsiteX75" fmla="*/ 4013200 w 4725649"/>
              <a:gd name="connsiteY75" fmla="*/ 3454400 h 3975100"/>
              <a:gd name="connsiteX76" fmla="*/ 3911600 w 4725649"/>
              <a:gd name="connsiteY76" fmla="*/ 3517900 h 3975100"/>
              <a:gd name="connsiteX77" fmla="*/ 3746500 w 4725649"/>
              <a:gd name="connsiteY77" fmla="*/ 3568700 h 3975100"/>
              <a:gd name="connsiteX78" fmla="*/ 3479800 w 4725649"/>
              <a:gd name="connsiteY78" fmla="*/ 3632200 h 3975100"/>
              <a:gd name="connsiteX79" fmla="*/ 3314700 w 4725649"/>
              <a:gd name="connsiteY79" fmla="*/ 3670300 h 3975100"/>
              <a:gd name="connsiteX80" fmla="*/ 2578100 w 4725649"/>
              <a:gd name="connsiteY80" fmla="*/ 3695700 h 3975100"/>
              <a:gd name="connsiteX81" fmla="*/ 1625600 w 4725649"/>
              <a:gd name="connsiteY81" fmla="*/ 3733800 h 3975100"/>
              <a:gd name="connsiteX82" fmla="*/ 1536700 w 4725649"/>
              <a:gd name="connsiteY82" fmla="*/ 3746500 h 3975100"/>
              <a:gd name="connsiteX83" fmla="*/ 1384300 w 4725649"/>
              <a:gd name="connsiteY83" fmla="*/ 3771900 h 3975100"/>
              <a:gd name="connsiteX84" fmla="*/ 1282700 w 4725649"/>
              <a:gd name="connsiteY84" fmla="*/ 3797300 h 3975100"/>
              <a:gd name="connsiteX85" fmla="*/ 1231900 w 4725649"/>
              <a:gd name="connsiteY85" fmla="*/ 3810000 h 3975100"/>
              <a:gd name="connsiteX86" fmla="*/ 1193800 w 4725649"/>
              <a:gd name="connsiteY86" fmla="*/ 3835400 h 3975100"/>
              <a:gd name="connsiteX87" fmla="*/ 1117600 w 4725649"/>
              <a:gd name="connsiteY87" fmla="*/ 3860800 h 3975100"/>
              <a:gd name="connsiteX88" fmla="*/ 1041400 w 4725649"/>
              <a:gd name="connsiteY88" fmla="*/ 3911600 h 3975100"/>
              <a:gd name="connsiteX89" fmla="*/ 1003300 w 4725649"/>
              <a:gd name="connsiteY89" fmla="*/ 3937000 h 3975100"/>
              <a:gd name="connsiteX90" fmla="*/ 952500 w 4725649"/>
              <a:gd name="connsiteY90" fmla="*/ 3949700 h 3975100"/>
              <a:gd name="connsiteX91" fmla="*/ 876300 w 4725649"/>
              <a:gd name="connsiteY91" fmla="*/ 3975100 h 3975100"/>
              <a:gd name="connsiteX92" fmla="*/ 698500 w 4725649"/>
              <a:gd name="connsiteY92" fmla="*/ 3949700 h 3975100"/>
              <a:gd name="connsiteX93" fmla="*/ 660400 w 4725649"/>
              <a:gd name="connsiteY93" fmla="*/ 3924300 h 3975100"/>
              <a:gd name="connsiteX94" fmla="*/ 584200 w 4725649"/>
              <a:gd name="connsiteY94" fmla="*/ 3898900 h 3975100"/>
              <a:gd name="connsiteX95" fmla="*/ 546100 w 4725649"/>
              <a:gd name="connsiteY95" fmla="*/ 3886200 h 3975100"/>
              <a:gd name="connsiteX96" fmla="*/ 508000 w 4725649"/>
              <a:gd name="connsiteY96" fmla="*/ 3873500 h 3975100"/>
              <a:gd name="connsiteX97" fmla="*/ 495300 w 4725649"/>
              <a:gd name="connsiteY97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19600 w 4725649"/>
              <a:gd name="connsiteY71" fmla="*/ 3136900 h 3975100"/>
              <a:gd name="connsiteX72" fmla="*/ 4292600 w 4725649"/>
              <a:gd name="connsiteY72" fmla="*/ 3263900 h 3975100"/>
              <a:gd name="connsiteX73" fmla="*/ 4140200 w 4725649"/>
              <a:gd name="connsiteY73" fmla="*/ 3378200 h 3975100"/>
              <a:gd name="connsiteX74" fmla="*/ 4013200 w 4725649"/>
              <a:gd name="connsiteY74" fmla="*/ 3454400 h 3975100"/>
              <a:gd name="connsiteX75" fmla="*/ 3911600 w 4725649"/>
              <a:gd name="connsiteY75" fmla="*/ 3517900 h 3975100"/>
              <a:gd name="connsiteX76" fmla="*/ 3746500 w 4725649"/>
              <a:gd name="connsiteY76" fmla="*/ 3568700 h 3975100"/>
              <a:gd name="connsiteX77" fmla="*/ 3479800 w 4725649"/>
              <a:gd name="connsiteY77" fmla="*/ 3632200 h 3975100"/>
              <a:gd name="connsiteX78" fmla="*/ 3314700 w 4725649"/>
              <a:gd name="connsiteY78" fmla="*/ 3670300 h 3975100"/>
              <a:gd name="connsiteX79" fmla="*/ 2578100 w 4725649"/>
              <a:gd name="connsiteY79" fmla="*/ 3695700 h 3975100"/>
              <a:gd name="connsiteX80" fmla="*/ 1625600 w 4725649"/>
              <a:gd name="connsiteY80" fmla="*/ 3733800 h 3975100"/>
              <a:gd name="connsiteX81" fmla="*/ 1536700 w 4725649"/>
              <a:gd name="connsiteY81" fmla="*/ 3746500 h 3975100"/>
              <a:gd name="connsiteX82" fmla="*/ 1384300 w 4725649"/>
              <a:gd name="connsiteY82" fmla="*/ 3771900 h 3975100"/>
              <a:gd name="connsiteX83" fmla="*/ 1282700 w 4725649"/>
              <a:gd name="connsiteY83" fmla="*/ 3797300 h 3975100"/>
              <a:gd name="connsiteX84" fmla="*/ 1231900 w 4725649"/>
              <a:gd name="connsiteY84" fmla="*/ 3810000 h 3975100"/>
              <a:gd name="connsiteX85" fmla="*/ 1193800 w 4725649"/>
              <a:gd name="connsiteY85" fmla="*/ 3835400 h 3975100"/>
              <a:gd name="connsiteX86" fmla="*/ 1117600 w 4725649"/>
              <a:gd name="connsiteY86" fmla="*/ 3860800 h 3975100"/>
              <a:gd name="connsiteX87" fmla="*/ 1041400 w 4725649"/>
              <a:gd name="connsiteY87" fmla="*/ 3911600 h 3975100"/>
              <a:gd name="connsiteX88" fmla="*/ 1003300 w 4725649"/>
              <a:gd name="connsiteY88" fmla="*/ 3937000 h 3975100"/>
              <a:gd name="connsiteX89" fmla="*/ 952500 w 4725649"/>
              <a:gd name="connsiteY89" fmla="*/ 3949700 h 3975100"/>
              <a:gd name="connsiteX90" fmla="*/ 876300 w 4725649"/>
              <a:gd name="connsiteY90" fmla="*/ 3975100 h 3975100"/>
              <a:gd name="connsiteX91" fmla="*/ 698500 w 4725649"/>
              <a:gd name="connsiteY91" fmla="*/ 3949700 h 3975100"/>
              <a:gd name="connsiteX92" fmla="*/ 660400 w 4725649"/>
              <a:gd name="connsiteY92" fmla="*/ 3924300 h 3975100"/>
              <a:gd name="connsiteX93" fmla="*/ 584200 w 4725649"/>
              <a:gd name="connsiteY93" fmla="*/ 3898900 h 3975100"/>
              <a:gd name="connsiteX94" fmla="*/ 546100 w 4725649"/>
              <a:gd name="connsiteY94" fmla="*/ 3886200 h 3975100"/>
              <a:gd name="connsiteX95" fmla="*/ 508000 w 4725649"/>
              <a:gd name="connsiteY95" fmla="*/ 3873500 h 3975100"/>
              <a:gd name="connsiteX96" fmla="*/ 495300 w 4725649"/>
              <a:gd name="connsiteY96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19600 w 4725649"/>
              <a:gd name="connsiteY71" fmla="*/ 3136900 h 3975100"/>
              <a:gd name="connsiteX72" fmla="*/ 4140200 w 4725649"/>
              <a:gd name="connsiteY72" fmla="*/ 3378200 h 3975100"/>
              <a:gd name="connsiteX73" fmla="*/ 4013200 w 4725649"/>
              <a:gd name="connsiteY73" fmla="*/ 3454400 h 3975100"/>
              <a:gd name="connsiteX74" fmla="*/ 3911600 w 4725649"/>
              <a:gd name="connsiteY74" fmla="*/ 3517900 h 3975100"/>
              <a:gd name="connsiteX75" fmla="*/ 3746500 w 4725649"/>
              <a:gd name="connsiteY75" fmla="*/ 3568700 h 3975100"/>
              <a:gd name="connsiteX76" fmla="*/ 3479800 w 4725649"/>
              <a:gd name="connsiteY76" fmla="*/ 3632200 h 3975100"/>
              <a:gd name="connsiteX77" fmla="*/ 3314700 w 4725649"/>
              <a:gd name="connsiteY77" fmla="*/ 3670300 h 3975100"/>
              <a:gd name="connsiteX78" fmla="*/ 2578100 w 4725649"/>
              <a:gd name="connsiteY78" fmla="*/ 3695700 h 3975100"/>
              <a:gd name="connsiteX79" fmla="*/ 1625600 w 4725649"/>
              <a:gd name="connsiteY79" fmla="*/ 3733800 h 3975100"/>
              <a:gd name="connsiteX80" fmla="*/ 1536700 w 4725649"/>
              <a:gd name="connsiteY80" fmla="*/ 3746500 h 3975100"/>
              <a:gd name="connsiteX81" fmla="*/ 1384300 w 4725649"/>
              <a:gd name="connsiteY81" fmla="*/ 3771900 h 3975100"/>
              <a:gd name="connsiteX82" fmla="*/ 1282700 w 4725649"/>
              <a:gd name="connsiteY82" fmla="*/ 3797300 h 3975100"/>
              <a:gd name="connsiteX83" fmla="*/ 1231900 w 4725649"/>
              <a:gd name="connsiteY83" fmla="*/ 3810000 h 3975100"/>
              <a:gd name="connsiteX84" fmla="*/ 1193800 w 4725649"/>
              <a:gd name="connsiteY84" fmla="*/ 3835400 h 3975100"/>
              <a:gd name="connsiteX85" fmla="*/ 1117600 w 4725649"/>
              <a:gd name="connsiteY85" fmla="*/ 3860800 h 3975100"/>
              <a:gd name="connsiteX86" fmla="*/ 1041400 w 4725649"/>
              <a:gd name="connsiteY86" fmla="*/ 3911600 h 3975100"/>
              <a:gd name="connsiteX87" fmla="*/ 1003300 w 4725649"/>
              <a:gd name="connsiteY87" fmla="*/ 3937000 h 3975100"/>
              <a:gd name="connsiteX88" fmla="*/ 952500 w 4725649"/>
              <a:gd name="connsiteY88" fmla="*/ 3949700 h 3975100"/>
              <a:gd name="connsiteX89" fmla="*/ 876300 w 4725649"/>
              <a:gd name="connsiteY89" fmla="*/ 3975100 h 3975100"/>
              <a:gd name="connsiteX90" fmla="*/ 698500 w 4725649"/>
              <a:gd name="connsiteY90" fmla="*/ 3949700 h 3975100"/>
              <a:gd name="connsiteX91" fmla="*/ 660400 w 4725649"/>
              <a:gd name="connsiteY91" fmla="*/ 3924300 h 3975100"/>
              <a:gd name="connsiteX92" fmla="*/ 584200 w 4725649"/>
              <a:gd name="connsiteY92" fmla="*/ 3898900 h 3975100"/>
              <a:gd name="connsiteX93" fmla="*/ 546100 w 4725649"/>
              <a:gd name="connsiteY93" fmla="*/ 3886200 h 3975100"/>
              <a:gd name="connsiteX94" fmla="*/ 508000 w 4725649"/>
              <a:gd name="connsiteY94" fmla="*/ 3873500 h 3975100"/>
              <a:gd name="connsiteX95" fmla="*/ 495300 w 4725649"/>
              <a:gd name="connsiteY95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356226 w 4725649"/>
              <a:gd name="connsiteY71" fmla="*/ 3236489 h 3975100"/>
              <a:gd name="connsiteX72" fmla="*/ 4140200 w 4725649"/>
              <a:gd name="connsiteY72" fmla="*/ 3378200 h 3975100"/>
              <a:gd name="connsiteX73" fmla="*/ 4013200 w 4725649"/>
              <a:gd name="connsiteY73" fmla="*/ 3454400 h 3975100"/>
              <a:gd name="connsiteX74" fmla="*/ 3911600 w 4725649"/>
              <a:gd name="connsiteY74" fmla="*/ 3517900 h 3975100"/>
              <a:gd name="connsiteX75" fmla="*/ 3746500 w 4725649"/>
              <a:gd name="connsiteY75" fmla="*/ 3568700 h 3975100"/>
              <a:gd name="connsiteX76" fmla="*/ 3479800 w 4725649"/>
              <a:gd name="connsiteY76" fmla="*/ 3632200 h 3975100"/>
              <a:gd name="connsiteX77" fmla="*/ 3314700 w 4725649"/>
              <a:gd name="connsiteY77" fmla="*/ 3670300 h 3975100"/>
              <a:gd name="connsiteX78" fmla="*/ 2578100 w 4725649"/>
              <a:gd name="connsiteY78" fmla="*/ 3695700 h 3975100"/>
              <a:gd name="connsiteX79" fmla="*/ 1625600 w 4725649"/>
              <a:gd name="connsiteY79" fmla="*/ 3733800 h 3975100"/>
              <a:gd name="connsiteX80" fmla="*/ 1536700 w 4725649"/>
              <a:gd name="connsiteY80" fmla="*/ 3746500 h 3975100"/>
              <a:gd name="connsiteX81" fmla="*/ 1384300 w 4725649"/>
              <a:gd name="connsiteY81" fmla="*/ 3771900 h 3975100"/>
              <a:gd name="connsiteX82" fmla="*/ 1282700 w 4725649"/>
              <a:gd name="connsiteY82" fmla="*/ 3797300 h 3975100"/>
              <a:gd name="connsiteX83" fmla="*/ 1231900 w 4725649"/>
              <a:gd name="connsiteY83" fmla="*/ 3810000 h 3975100"/>
              <a:gd name="connsiteX84" fmla="*/ 1193800 w 4725649"/>
              <a:gd name="connsiteY84" fmla="*/ 3835400 h 3975100"/>
              <a:gd name="connsiteX85" fmla="*/ 1117600 w 4725649"/>
              <a:gd name="connsiteY85" fmla="*/ 3860800 h 3975100"/>
              <a:gd name="connsiteX86" fmla="*/ 1041400 w 4725649"/>
              <a:gd name="connsiteY86" fmla="*/ 3911600 h 3975100"/>
              <a:gd name="connsiteX87" fmla="*/ 1003300 w 4725649"/>
              <a:gd name="connsiteY87" fmla="*/ 3937000 h 3975100"/>
              <a:gd name="connsiteX88" fmla="*/ 952500 w 4725649"/>
              <a:gd name="connsiteY88" fmla="*/ 3949700 h 3975100"/>
              <a:gd name="connsiteX89" fmla="*/ 876300 w 4725649"/>
              <a:gd name="connsiteY89" fmla="*/ 3975100 h 3975100"/>
              <a:gd name="connsiteX90" fmla="*/ 698500 w 4725649"/>
              <a:gd name="connsiteY90" fmla="*/ 3949700 h 3975100"/>
              <a:gd name="connsiteX91" fmla="*/ 660400 w 4725649"/>
              <a:gd name="connsiteY91" fmla="*/ 3924300 h 3975100"/>
              <a:gd name="connsiteX92" fmla="*/ 584200 w 4725649"/>
              <a:gd name="connsiteY92" fmla="*/ 3898900 h 3975100"/>
              <a:gd name="connsiteX93" fmla="*/ 546100 w 4725649"/>
              <a:gd name="connsiteY93" fmla="*/ 3886200 h 3975100"/>
              <a:gd name="connsiteX94" fmla="*/ 508000 w 4725649"/>
              <a:gd name="connsiteY94" fmla="*/ 3873500 h 3975100"/>
              <a:gd name="connsiteX95" fmla="*/ 495300 w 4725649"/>
              <a:gd name="connsiteY95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356226 w 4725649"/>
              <a:gd name="connsiteY71" fmla="*/ 3236489 h 3975100"/>
              <a:gd name="connsiteX72" fmla="*/ 4140200 w 4725649"/>
              <a:gd name="connsiteY72" fmla="*/ 3378200 h 3975100"/>
              <a:gd name="connsiteX73" fmla="*/ 3911600 w 4725649"/>
              <a:gd name="connsiteY73" fmla="*/ 3517900 h 3975100"/>
              <a:gd name="connsiteX74" fmla="*/ 3746500 w 4725649"/>
              <a:gd name="connsiteY74" fmla="*/ 3568700 h 3975100"/>
              <a:gd name="connsiteX75" fmla="*/ 3479800 w 4725649"/>
              <a:gd name="connsiteY75" fmla="*/ 3632200 h 3975100"/>
              <a:gd name="connsiteX76" fmla="*/ 3314700 w 4725649"/>
              <a:gd name="connsiteY76" fmla="*/ 3670300 h 3975100"/>
              <a:gd name="connsiteX77" fmla="*/ 2578100 w 4725649"/>
              <a:gd name="connsiteY77" fmla="*/ 3695700 h 3975100"/>
              <a:gd name="connsiteX78" fmla="*/ 1625600 w 4725649"/>
              <a:gd name="connsiteY78" fmla="*/ 3733800 h 3975100"/>
              <a:gd name="connsiteX79" fmla="*/ 1536700 w 4725649"/>
              <a:gd name="connsiteY79" fmla="*/ 3746500 h 3975100"/>
              <a:gd name="connsiteX80" fmla="*/ 1384300 w 4725649"/>
              <a:gd name="connsiteY80" fmla="*/ 3771900 h 3975100"/>
              <a:gd name="connsiteX81" fmla="*/ 1282700 w 4725649"/>
              <a:gd name="connsiteY81" fmla="*/ 3797300 h 3975100"/>
              <a:gd name="connsiteX82" fmla="*/ 1231900 w 4725649"/>
              <a:gd name="connsiteY82" fmla="*/ 3810000 h 3975100"/>
              <a:gd name="connsiteX83" fmla="*/ 1193800 w 4725649"/>
              <a:gd name="connsiteY83" fmla="*/ 3835400 h 3975100"/>
              <a:gd name="connsiteX84" fmla="*/ 1117600 w 4725649"/>
              <a:gd name="connsiteY84" fmla="*/ 3860800 h 3975100"/>
              <a:gd name="connsiteX85" fmla="*/ 1041400 w 4725649"/>
              <a:gd name="connsiteY85" fmla="*/ 3911600 h 3975100"/>
              <a:gd name="connsiteX86" fmla="*/ 1003300 w 4725649"/>
              <a:gd name="connsiteY86" fmla="*/ 3937000 h 3975100"/>
              <a:gd name="connsiteX87" fmla="*/ 952500 w 4725649"/>
              <a:gd name="connsiteY87" fmla="*/ 3949700 h 3975100"/>
              <a:gd name="connsiteX88" fmla="*/ 876300 w 4725649"/>
              <a:gd name="connsiteY88" fmla="*/ 3975100 h 3975100"/>
              <a:gd name="connsiteX89" fmla="*/ 698500 w 4725649"/>
              <a:gd name="connsiteY89" fmla="*/ 3949700 h 3975100"/>
              <a:gd name="connsiteX90" fmla="*/ 660400 w 4725649"/>
              <a:gd name="connsiteY90" fmla="*/ 3924300 h 3975100"/>
              <a:gd name="connsiteX91" fmla="*/ 584200 w 4725649"/>
              <a:gd name="connsiteY91" fmla="*/ 3898900 h 3975100"/>
              <a:gd name="connsiteX92" fmla="*/ 546100 w 4725649"/>
              <a:gd name="connsiteY92" fmla="*/ 3886200 h 3975100"/>
              <a:gd name="connsiteX93" fmla="*/ 508000 w 4725649"/>
              <a:gd name="connsiteY93" fmla="*/ 3873500 h 3975100"/>
              <a:gd name="connsiteX94" fmla="*/ 495300 w 4725649"/>
              <a:gd name="connsiteY94" fmla="*/ 3898900 h 3975100"/>
              <a:gd name="connsiteX0" fmla="*/ 495300 w 4725649"/>
              <a:gd name="connsiteY0" fmla="*/ 3898900 h 3975637"/>
              <a:gd name="connsiteX1" fmla="*/ 495300 w 4725649"/>
              <a:gd name="connsiteY1" fmla="*/ 3898900 h 3975637"/>
              <a:gd name="connsiteX2" fmla="*/ 342900 w 4725649"/>
              <a:gd name="connsiteY2" fmla="*/ 3873500 h 3975637"/>
              <a:gd name="connsiteX3" fmla="*/ 304800 w 4725649"/>
              <a:gd name="connsiteY3" fmla="*/ 3848100 h 3975637"/>
              <a:gd name="connsiteX4" fmla="*/ 228600 w 4725649"/>
              <a:gd name="connsiteY4" fmla="*/ 3810000 h 3975637"/>
              <a:gd name="connsiteX5" fmla="*/ 190500 w 4725649"/>
              <a:gd name="connsiteY5" fmla="*/ 3771900 h 3975637"/>
              <a:gd name="connsiteX6" fmla="*/ 114300 w 4725649"/>
              <a:gd name="connsiteY6" fmla="*/ 3721100 h 3975637"/>
              <a:gd name="connsiteX7" fmla="*/ 88900 w 4725649"/>
              <a:gd name="connsiteY7" fmla="*/ 3683000 h 3975637"/>
              <a:gd name="connsiteX8" fmla="*/ 50800 w 4725649"/>
              <a:gd name="connsiteY8" fmla="*/ 3657600 h 3975637"/>
              <a:gd name="connsiteX9" fmla="*/ 25400 w 4725649"/>
              <a:gd name="connsiteY9" fmla="*/ 3581400 h 3975637"/>
              <a:gd name="connsiteX10" fmla="*/ 0 w 4725649"/>
              <a:gd name="connsiteY10" fmla="*/ 3492500 h 3975637"/>
              <a:gd name="connsiteX11" fmla="*/ 12700 w 4725649"/>
              <a:gd name="connsiteY11" fmla="*/ 3314700 h 3975637"/>
              <a:gd name="connsiteX12" fmla="*/ 25400 w 4725649"/>
              <a:gd name="connsiteY12" fmla="*/ 3276600 h 3975637"/>
              <a:gd name="connsiteX13" fmla="*/ 38100 w 4725649"/>
              <a:gd name="connsiteY13" fmla="*/ 3175000 h 3975637"/>
              <a:gd name="connsiteX14" fmla="*/ 50800 w 4725649"/>
              <a:gd name="connsiteY14" fmla="*/ 2286000 h 3975637"/>
              <a:gd name="connsiteX15" fmla="*/ 88900 w 4725649"/>
              <a:gd name="connsiteY15" fmla="*/ 2171700 h 3975637"/>
              <a:gd name="connsiteX16" fmla="*/ 114300 w 4725649"/>
              <a:gd name="connsiteY16" fmla="*/ 2070100 h 3975637"/>
              <a:gd name="connsiteX17" fmla="*/ 127000 w 4725649"/>
              <a:gd name="connsiteY17" fmla="*/ 2032000 h 3975637"/>
              <a:gd name="connsiteX18" fmla="*/ 139700 w 4725649"/>
              <a:gd name="connsiteY18" fmla="*/ 1968500 h 3975637"/>
              <a:gd name="connsiteX19" fmla="*/ 152400 w 4725649"/>
              <a:gd name="connsiteY19" fmla="*/ 1930400 h 3975637"/>
              <a:gd name="connsiteX20" fmla="*/ 165100 w 4725649"/>
              <a:gd name="connsiteY20" fmla="*/ 1866900 h 3975637"/>
              <a:gd name="connsiteX21" fmla="*/ 190500 w 4725649"/>
              <a:gd name="connsiteY21" fmla="*/ 1778000 h 3975637"/>
              <a:gd name="connsiteX22" fmla="*/ 177800 w 4725649"/>
              <a:gd name="connsiteY22" fmla="*/ 1485900 h 3975637"/>
              <a:gd name="connsiteX23" fmla="*/ 152400 w 4725649"/>
              <a:gd name="connsiteY23" fmla="*/ 1371600 h 3975637"/>
              <a:gd name="connsiteX24" fmla="*/ 139700 w 4725649"/>
              <a:gd name="connsiteY24" fmla="*/ 1320800 h 3975637"/>
              <a:gd name="connsiteX25" fmla="*/ 152400 w 4725649"/>
              <a:gd name="connsiteY25" fmla="*/ 1066800 h 3975637"/>
              <a:gd name="connsiteX26" fmla="*/ 165100 w 4725649"/>
              <a:gd name="connsiteY26" fmla="*/ 1028700 h 3975637"/>
              <a:gd name="connsiteX27" fmla="*/ 190500 w 4725649"/>
              <a:gd name="connsiteY27" fmla="*/ 939800 h 3975637"/>
              <a:gd name="connsiteX28" fmla="*/ 215900 w 4725649"/>
              <a:gd name="connsiteY28" fmla="*/ 901700 h 3975637"/>
              <a:gd name="connsiteX29" fmla="*/ 241300 w 4725649"/>
              <a:gd name="connsiteY29" fmla="*/ 812800 h 3975637"/>
              <a:gd name="connsiteX30" fmla="*/ 266700 w 4725649"/>
              <a:gd name="connsiteY30" fmla="*/ 711200 h 3975637"/>
              <a:gd name="connsiteX31" fmla="*/ 228600 w 4725649"/>
              <a:gd name="connsiteY31" fmla="*/ 546100 h 3975637"/>
              <a:gd name="connsiteX32" fmla="*/ 190500 w 4725649"/>
              <a:gd name="connsiteY32" fmla="*/ 508000 h 3975637"/>
              <a:gd name="connsiteX33" fmla="*/ 203200 w 4725649"/>
              <a:gd name="connsiteY33" fmla="*/ 457200 h 3975637"/>
              <a:gd name="connsiteX34" fmla="*/ 241300 w 4725649"/>
              <a:gd name="connsiteY34" fmla="*/ 444500 h 3975637"/>
              <a:gd name="connsiteX35" fmla="*/ 419100 w 4725649"/>
              <a:gd name="connsiteY35" fmla="*/ 406400 h 3975637"/>
              <a:gd name="connsiteX36" fmla="*/ 508000 w 4725649"/>
              <a:gd name="connsiteY36" fmla="*/ 368300 h 3975637"/>
              <a:gd name="connsiteX37" fmla="*/ 546100 w 4725649"/>
              <a:gd name="connsiteY37" fmla="*/ 355600 h 3975637"/>
              <a:gd name="connsiteX38" fmla="*/ 596900 w 4725649"/>
              <a:gd name="connsiteY38" fmla="*/ 342900 h 3975637"/>
              <a:gd name="connsiteX39" fmla="*/ 635000 w 4725649"/>
              <a:gd name="connsiteY39" fmla="*/ 330200 h 3975637"/>
              <a:gd name="connsiteX40" fmla="*/ 876300 w 4725649"/>
              <a:gd name="connsiteY40" fmla="*/ 304800 h 3975637"/>
              <a:gd name="connsiteX41" fmla="*/ 977900 w 4725649"/>
              <a:gd name="connsiteY41" fmla="*/ 292100 h 3975637"/>
              <a:gd name="connsiteX42" fmla="*/ 1041400 w 4725649"/>
              <a:gd name="connsiteY42" fmla="*/ 279400 h 3975637"/>
              <a:gd name="connsiteX43" fmla="*/ 1181100 w 4725649"/>
              <a:gd name="connsiteY43" fmla="*/ 266700 h 3975637"/>
              <a:gd name="connsiteX44" fmla="*/ 1295400 w 4725649"/>
              <a:gd name="connsiteY44" fmla="*/ 254000 h 3975637"/>
              <a:gd name="connsiteX45" fmla="*/ 1346200 w 4725649"/>
              <a:gd name="connsiteY45" fmla="*/ 241300 h 3975637"/>
              <a:gd name="connsiteX46" fmla="*/ 1587500 w 4725649"/>
              <a:gd name="connsiteY46" fmla="*/ 215900 h 3975637"/>
              <a:gd name="connsiteX47" fmla="*/ 1638300 w 4725649"/>
              <a:gd name="connsiteY47" fmla="*/ 203200 h 3975637"/>
              <a:gd name="connsiteX48" fmla="*/ 1816100 w 4725649"/>
              <a:gd name="connsiteY48" fmla="*/ 177800 h 3975637"/>
              <a:gd name="connsiteX49" fmla="*/ 1905000 w 4725649"/>
              <a:gd name="connsiteY49" fmla="*/ 152400 h 3975637"/>
              <a:gd name="connsiteX50" fmla="*/ 2006600 w 4725649"/>
              <a:gd name="connsiteY50" fmla="*/ 114300 h 3975637"/>
              <a:gd name="connsiteX51" fmla="*/ 2057400 w 4725649"/>
              <a:gd name="connsiteY51" fmla="*/ 101600 h 3975637"/>
              <a:gd name="connsiteX52" fmla="*/ 2095500 w 4725649"/>
              <a:gd name="connsiteY52" fmla="*/ 88900 h 3975637"/>
              <a:gd name="connsiteX53" fmla="*/ 2146300 w 4725649"/>
              <a:gd name="connsiteY53" fmla="*/ 76200 h 3975637"/>
              <a:gd name="connsiteX54" fmla="*/ 2209800 w 4725649"/>
              <a:gd name="connsiteY54" fmla="*/ 63500 h 3975637"/>
              <a:gd name="connsiteX55" fmla="*/ 2273300 w 4725649"/>
              <a:gd name="connsiteY55" fmla="*/ 38100 h 3975637"/>
              <a:gd name="connsiteX56" fmla="*/ 2324100 w 4725649"/>
              <a:gd name="connsiteY56" fmla="*/ 25400 h 3975637"/>
              <a:gd name="connsiteX57" fmla="*/ 2362200 w 4725649"/>
              <a:gd name="connsiteY57" fmla="*/ 12700 h 3975637"/>
              <a:gd name="connsiteX58" fmla="*/ 2451100 w 4725649"/>
              <a:gd name="connsiteY58" fmla="*/ 0 h 3975637"/>
              <a:gd name="connsiteX59" fmla="*/ 3009900 w 4725649"/>
              <a:gd name="connsiteY59" fmla="*/ 12700 h 3975637"/>
              <a:gd name="connsiteX60" fmla="*/ 3098800 w 4725649"/>
              <a:gd name="connsiteY60" fmla="*/ 25400 h 3975637"/>
              <a:gd name="connsiteX61" fmla="*/ 3225800 w 4725649"/>
              <a:gd name="connsiteY61" fmla="*/ 38100 h 3975637"/>
              <a:gd name="connsiteX62" fmla="*/ 3441700 w 4725649"/>
              <a:gd name="connsiteY62" fmla="*/ 76200 h 3975637"/>
              <a:gd name="connsiteX63" fmla="*/ 4025900 w 4725649"/>
              <a:gd name="connsiteY63" fmla="*/ 101600 h 3975637"/>
              <a:gd name="connsiteX64" fmla="*/ 4292600 w 4725649"/>
              <a:gd name="connsiteY64" fmla="*/ 127000 h 3975637"/>
              <a:gd name="connsiteX65" fmla="*/ 4470400 w 4725649"/>
              <a:gd name="connsiteY65" fmla="*/ 152400 h 3975637"/>
              <a:gd name="connsiteX66" fmla="*/ 4597400 w 4725649"/>
              <a:gd name="connsiteY66" fmla="*/ 190500 h 3975637"/>
              <a:gd name="connsiteX67" fmla="*/ 4720880 w 4725649"/>
              <a:gd name="connsiteY67" fmla="*/ 409795 h 3975637"/>
              <a:gd name="connsiteX68" fmla="*/ 4701012 w 4725649"/>
              <a:gd name="connsiteY68" fmla="*/ 1021281 h 3975637"/>
              <a:gd name="connsiteX69" fmla="*/ 4660900 w 4725649"/>
              <a:gd name="connsiteY69" fmla="*/ 1930400 h 3975637"/>
              <a:gd name="connsiteX70" fmla="*/ 4495800 w 4725649"/>
              <a:gd name="connsiteY70" fmla="*/ 2997200 h 3975637"/>
              <a:gd name="connsiteX71" fmla="*/ 4356226 w 4725649"/>
              <a:gd name="connsiteY71" fmla="*/ 3236489 h 3975637"/>
              <a:gd name="connsiteX72" fmla="*/ 4140200 w 4725649"/>
              <a:gd name="connsiteY72" fmla="*/ 3378200 h 3975637"/>
              <a:gd name="connsiteX73" fmla="*/ 3911600 w 4725649"/>
              <a:gd name="connsiteY73" fmla="*/ 3517900 h 3975637"/>
              <a:gd name="connsiteX74" fmla="*/ 3746500 w 4725649"/>
              <a:gd name="connsiteY74" fmla="*/ 3568700 h 3975637"/>
              <a:gd name="connsiteX75" fmla="*/ 3479800 w 4725649"/>
              <a:gd name="connsiteY75" fmla="*/ 3632200 h 3975637"/>
              <a:gd name="connsiteX76" fmla="*/ 3314700 w 4725649"/>
              <a:gd name="connsiteY76" fmla="*/ 3670300 h 3975637"/>
              <a:gd name="connsiteX77" fmla="*/ 2578100 w 4725649"/>
              <a:gd name="connsiteY77" fmla="*/ 3695700 h 3975637"/>
              <a:gd name="connsiteX78" fmla="*/ 1625600 w 4725649"/>
              <a:gd name="connsiteY78" fmla="*/ 3733800 h 3975637"/>
              <a:gd name="connsiteX79" fmla="*/ 1536700 w 4725649"/>
              <a:gd name="connsiteY79" fmla="*/ 3746500 h 3975637"/>
              <a:gd name="connsiteX80" fmla="*/ 1384300 w 4725649"/>
              <a:gd name="connsiteY80" fmla="*/ 3771900 h 3975637"/>
              <a:gd name="connsiteX81" fmla="*/ 1282700 w 4725649"/>
              <a:gd name="connsiteY81" fmla="*/ 3797300 h 3975637"/>
              <a:gd name="connsiteX82" fmla="*/ 1231900 w 4725649"/>
              <a:gd name="connsiteY82" fmla="*/ 3810000 h 3975637"/>
              <a:gd name="connsiteX83" fmla="*/ 1193800 w 4725649"/>
              <a:gd name="connsiteY83" fmla="*/ 3835400 h 3975637"/>
              <a:gd name="connsiteX84" fmla="*/ 1117600 w 4725649"/>
              <a:gd name="connsiteY84" fmla="*/ 3860800 h 3975637"/>
              <a:gd name="connsiteX85" fmla="*/ 1041400 w 4725649"/>
              <a:gd name="connsiteY85" fmla="*/ 3911600 h 3975637"/>
              <a:gd name="connsiteX86" fmla="*/ 1003300 w 4725649"/>
              <a:gd name="connsiteY86" fmla="*/ 3937000 h 3975637"/>
              <a:gd name="connsiteX87" fmla="*/ 952500 w 4725649"/>
              <a:gd name="connsiteY87" fmla="*/ 3949700 h 3975637"/>
              <a:gd name="connsiteX88" fmla="*/ 876300 w 4725649"/>
              <a:gd name="connsiteY88" fmla="*/ 3975100 h 3975637"/>
              <a:gd name="connsiteX89" fmla="*/ 660400 w 4725649"/>
              <a:gd name="connsiteY89" fmla="*/ 3924300 h 3975637"/>
              <a:gd name="connsiteX90" fmla="*/ 584200 w 4725649"/>
              <a:gd name="connsiteY90" fmla="*/ 3898900 h 3975637"/>
              <a:gd name="connsiteX91" fmla="*/ 546100 w 4725649"/>
              <a:gd name="connsiteY91" fmla="*/ 3886200 h 3975637"/>
              <a:gd name="connsiteX92" fmla="*/ 508000 w 4725649"/>
              <a:gd name="connsiteY92" fmla="*/ 3873500 h 3975637"/>
              <a:gd name="connsiteX93" fmla="*/ 495300 w 4725649"/>
              <a:gd name="connsiteY93" fmla="*/ 3898900 h 3975637"/>
              <a:gd name="connsiteX0" fmla="*/ 495300 w 4725649"/>
              <a:gd name="connsiteY0" fmla="*/ 3898900 h 3949976"/>
              <a:gd name="connsiteX1" fmla="*/ 495300 w 4725649"/>
              <a:gd name="connsiteY1" fmla="*/ 3898900 h 3949976"/>
              <a:gd name="connsiteX2" fmla="*/ 342900 w 4725649"/>
              <a:gd name="connsiteY2" fmla="*/ 3873500 h 3949976"/>
              <a:gd name="connsiteX3" fmla="*/ 304800 w 4725649"/>
              <a:gd name="connsiteY3" fmla="*/ 3848100 h 3949976"/>
              <a:gd name="connsiteX4" fmla="*/ 228600 w 4725649"/>
              <a:gd name="connsiteY4" fmla="*/ 3810000 h 3949976"/>
              <a:gd name="connsiteX5" fmla="*/ 190500 w 4725649"/>
              <a:gd name="connsiteY5" fmla="*/ 3771900 h 3949976"/>
              <a:gd name="connsiteX6" fmla="*/ 114300 w 4725649"/>
              <a:gd name="connsiteY6" fmla="*/ 3721100 h 3949976"/>
              <a:gd name="connsiteX7" fmla="*/ 88900 w 4725649"/>
              <a:gd name="connsiteY7" fmla="*/ 3683000 h 3949976"/>
              <a:gd name="connsiteX8" fmla="*/ 50800 w 4725649"/>
              <a:gd name="connsiteY8" fmla="*/ 3657600 h 3949976"/>
              <a:gd name="connsiteX9" fmla="*/ 25400 w 4725649"/>
              <a:gd name="connsiteY9" fmla="*/ 3581400 h 3949976"/>
              <a:gd name="connsiteX10" fmla="*/ 0 w 4725649"/>
              <a:gd name="connsiteY10" fmla="*/ 3492500 h 3949976"/>
              <a:gd name="connsiteX11" fmla="*/ 12700 w 4725649"/>
              <a:gd name="connsiteY11" fmla="*/ 3314700 h 3949976"/>
              <a:gd name="connsiteX12" fmla="*/ 25400 w 4725649"/>
              <a:gd name="connsiteY12" fmla="*/ 3276600 h 3949976"/>
              <a:gd name="connsiteX13" fmla="*/ 38100 w 4725649"/>
              <a:gd name="connsiteY13" fmla="*/ 3175000 h 3949976"/>
              <a:gd name="connsiteX14" fmla="*/ 50800 w 4725649"/>
              <a:gd name="connsiteY14" fmla="*/ 2286000 h 3949976"/>
              <a:gd name="connsiteX15" fmla="*/ 88900 w 4725649"/>
              <a:gd name="connsiteY15" fmla="*/ 2171700 h 3949976"/>
              <a:gd name="connsiteX16" fmla="*/ 114300 w 4725649"/>
              <a:gd name="connsiteY16" fmla="*/ 2070100 h 3949976"/>
              <a:gd name="connsiteX17" fmla="*/ 127000 w 4725649"/>
              <a:gd name="connsiteY17" fmla="*/ 2032000 h 3949976"/>
              <a:gd name="connsiteX18" fmla="*/ 139700 w 4725649"/>
              <a:gd name="connsiteY18" fmla="*/ 1968500 h 3949976"/>
              <a:gd name="connsiteX19" fmla="*/ 152400 w 4725649"/>
              <a:gd name="connsiteY19" fmla="*/ 1930400 h 3949976"/>
              <a:gd name="connsiteX20" fmla="*/ 165100 w 4725649"/>
              <a:gd name="connsiteY20" fmla="*/ 1866900 h 3949976"/>
              <a:gd name="connsiteX21" fmla="*/ 190500 w 4725649"/>
              <a:gd name="connsiteY21" fmla="*/ 1778000 h 3949976"/>
              <a:gd name="connsiteX22" fmla="*/ 177800 w 4725649"/>
              <a:gd name="connsiteY22" fmla="*/ 1485900 h 3949976"/>
              <a:gd name="connsiteX23" fmla="*/ 152400 w 4725649"/>
              <a:gd name="connsiteY23" fmla="*/ 1371600 h 3949976"/>
              <a:gd name="connsiteX24" fmla="*/ 139700 w 4725649"/>
              <a:gd name="connsiteY24" fmla="*/ 1320800 h 3949976"/>
              <a:gd name="connsiteX25" fmla="*/ 152400 w 4725649"/>
              <a:gd name="connsiteY25" fmla="*/ 1066800 h 3949976"/>
              <a:gd name="connsiteX26" fmla="*/ 165100 w 4725649"/>
              <a:gd name="connsiteY26" fmla="*/ 1028700 h 3949976"/>
              <a:gd name="connsiteX27" fmla="*/ 190500 w 4725649"/>
              <a:gd name="connsiteY27" fmla="*/ 939800 h 3949976"/>
              <a:gd name="connsiteX28" fmla="*/ 215900 w 4725649"/>
              <a:gd name="connsiteY28" fmla="*/ 901700 h 3949976"/>
              <a:gd name="connsiteX29" fmla="*/ 241300 w 4725649"/>
              <a:gd name="connsiteY29" fmla="*/ 812800 h 3949976"/>
              <a:gd name="connsiteX30" fmla="*/ 266700 w 4725649"/>
              <a:gd name="connsiteY30" fmla="*/ 711200 h 3949976"/>
              <a:gd name="connsiteX31" fmla="*/ 228600 w 4725649"/>
              <a:gd name="connsiteY31" fmla="*/ 546100 h 3949976"/>
              <a:gd name="connsiteX32" fmla="*/ 190500 w 4725649"/>
              <a:gd name="connsiteY32" fmla="*/ 508000 h 3949976"/>
              <a:gd name="connsiteX33" fmla="*/ 203200 w 4725649"/>
              <a:gd name="connsiteY33" fmla="*/ 457200 h 3949976"/>
              <a:gd name="connsiteX34" fmla="*/ 241300 w 4725649"/>
              <a:gd name="connsiteY34" fmla="*/ 444500 h 3949976"/>
              <a:gd name="connsiteX35" fmla="*/ 419100 w 4725649"/>
              <a:gd name="connsiteY35" fmla="*/ 406400 h 3949976"/>
              <a:gd name="connsiteX36" fmla="*/ 508000 w 4725649"/>
              <a:gd name="connsiteY36" fmla="*/ 368300 h 3949976"/>
              <a:gd name="connsiteX37" fmla="*/ 546100 w 4725649"/>
              <a:gd name="connsiteY37" fmla="*/ 355600 h 3949976"/>
              <a:gd name="connsiteX38" fmla="*/ 596900 w 4725649"/>
              <a:gd name="connsiteY38" fmla="*/ 342900 h 3949976"/>
              <a:gd name="connsiteX39" fmla="*/ 635000 w 4725649"/>
              <a:gd name="connsiteY39" fmla="*/ 330200 h 3949976"/>
              <a:gd name="connsiteX40" fmla="*/ 876300 w 4725649"/>
              <a:gd name="connsiteY40" fmla="*/ 304800 h 3949976"/>
              <a:gd name="connsiteX41" fmla="*/ 977900 w 4725649"/>
              <a:gd name="connsiteY41" fmla="*/ 292100 h 3949976"/>
              <a:gd name="connsiteX42" fmla="*/ 1041400 w 4725649"/>
              <a:gd name="connsiteY42" fmla="*/ 279400 h 3949976"/>
              <a:gd name="connsiteX43" fmla="*/ 1181100 w 4725649"/>
              <a:gd name="connsiteY43" fmla="*/ 266700 h 3949976"/>
              <a:gd name="connsiteX44" fmla="*/ 1295400 w 4725649"/>
              <a:gd name="connsiteY44" fmla="*/ 254000 h 3949976"/>
              <a:gd name="connsiteX45" fmla="*/ 1346200 w 4725649"/>
              <a:gd name="connsiteY45" fmla="*/ 241300 h 3949976"/>
              <a:gd name="connsiteX46" fmla="*/ 1587500 w 4725649"/>
              <a:gd name="connsiteY46" fmla="*/ 215900 h 3949976"/>
              <a:gd name="connsiteX47" fmla="*/ 1638300 w 4725649"/>
              <a:gd name="connsiteY47" fmla="*/ 203200 h 3949976"/>
              <a:gd name="connsiteX48" fmla="*/ 1816100 w 4725649"/>
              <a:gd name="connsiteY48" fmla="*/ 177800 h 3949976"/>
              <a:gd name="connsiteX49" fmla="*/ 1905000 w 4725649"/>
              <a:gd name="connsiteY49" fmla="*/ 152400 h 3949976"/>
              <a:gd name="connsiteX50" fmla="*/ 2006600 w 4725649"/>
              <a:gd name="connsiteY50" fmla="*/ 114300 h 3949976"/>
              <a:gd name="connsiteX51" fmla="*/ 2057400 w 4725649"/>
              <a:gd name="connsiteY51" fmla="*/ 101600 h 3949976"/>
              <a:gd name="connsiteX52" fmla="*/ 2095500 w 4725649"/>
              <a:gd name="connsiteY52" fmla="*/ 88900 h 3949976"/>
              <a:gd name="connsiteX53" fmla="*/ 2146300 w 4725649"/>
              <a:gd name="connsiteY53" fmla="*/ 76200 h 3949976"/>
              <a:gd name="connsiteX54" fmla="*/ 2209800 w 4725649"/>
              <a:gd name="connsiteY54" fmla="*/ 63500 h 3949976"/>
              <a:gd name="connsiteX55" fmla="*/ 2273300 w 4725649"/>
              <a:gd name="connsiteY55" fmla="*/ 38100 h 3949976"/>
              <a:gd name="connsiteX56" fmla="*/ 2324100 w 4725649"/>
              <a:gd name="connsiteY56" fmla="*/ 25400 h 3949976"/>
              <a:gd name="connsiteX57" fmla="*/ 2362200 w 4725649"/>
              <a:gd name="connsiteY57" fmla="*/ 12700 h 3949976"/>
              <a:gd name="connsiteX58" fmla="*/ 2451100 w 4725649"/>
              <a:gd name="connsiteY58" fmla="*/ 0 h 3949976"/>
              <a:gd name="connsiteX59" fmla="*/ 3009900 w 4725649"/>
              <a:gd name="connsiteY59" fmla="*/ 12700 h 3949976"/>
              <a:gd name="connsiteX60" fmla="*/ 3098800 w 4725649"/>
              <a:gd name="connsiteY60" fmla="*/ 25400 h 3949976"/>
              <a:gd name="connsiteX61" fmla="*/ 3225800 w 4725649"/>
              <a:gd name="connsiteY61" fmla="*/ 38100 h 3949976"/>
              <a:gd name="connsiteX62" fmla="*/ 3441700 w 4725649"/>
              <a:gd name="connsiteY62" fmla="*/ 76200 h 3949976"/>
              <a:gd name="connsiteX63" fmla="*/ 4025900 w 4725649"/>
              <a:gd name="connsiteY63" fmla="*/ 101600 h 3949976"/>
              <a:gd name="connsiteX64" fmla="*/ 4292600 w 4725649"/>
              <a:gd name="connsiteY64" fmla="*/ 127000 h 3949976"/>
              <a:gd name="connsiteX65" fmla="*/ 4470400 w 4725649"/>
              <a:gd name="connsiteY65" fmla="*/ 152400 h 3949976"/>
              <a:gd name="connsiteX66" fmla="*/ 4597400 w 4725649"/>
              <a:gd name="connsiteY66" fmla="*/ 190500 h 3949976"/>
              <a:gd name="connsiteX67" fmla="*/ 4720880 w 4725649"/>
              <a:gd name="connsiteY67" fmla="*/ 409795 h 3949976"/>
              <a:gd name="connsiteX68" fmla="*/ 4701012 w 4725649"/>
              <a:gd name="connsiteY68" fmla="*/ 1021281 h 3949976"/>
              <a:gd name="connsiteX69" fmla="*/ 4660900 w 4725649"/>
              <a:gd name="connsiteY69" fmla="*/ 1930400 h 3949976"/>
              <a:gd name="connsiteX70" fmla="*/ 4495800 w 4725649"/>
              <a:gd name="connsiteY70" fmla="*/ 2997200 h 3949976"/>
              <a:gd name="connsiteX71" fmla="*/ 4356226 w 4725649"/>
              <a:gd name="connsiteY71" fmla="*/ 3236489 h 3949976"/>
              <a:gd name="connsiteX72" fmla="*/ 4140200 w 4725649"/>
              <a:gd name="connsiteY72" fmla="*/ 3378200 h 3949976"/>
              <a:gd name="connsiteX73" fmla="*/ 3911600 w 4725649"/>
              <a:gd name="connsiteY73" fmla="*/ 3517900 h 3949976"/>
              <a:gd name="connsiteX74" fmla="*/ 3746500 w 4725649"/>
              <a:gd name="connsiteY74" fmla="*/ 3568700 h 3949976"/>
              <a:gd name="connsiteX75" fmla="*/ 3479800 w 4725649"/>
              <a:gd name="connsiteY75" fmla="*/ 3632200 h 3949976"/>
              <a:gd name="connsiteX76" fmla="*/ 3314700 w 4725649"/>
              <a:gd name="connsiteY76" fmla="*/ 3670300 h 3949976"/>
              <a:gd name="connsiteX77" fmla="*/ 2578100 w 4725649"/>
              <a:gd name="connsiteY77" fmla="*/ 3695700 h 3949976"/>
              <a:gd name="connsiteX78" fmla="*/ 1625600 w 4725649"/>
              <a:gd name="connsiteY78" fmla="*/ 3733800 h 3949976"/>
              <a:gd name="connsiteX79" fmla="*/ 1536700 w 4725649"/>
              <a:gd name="connsiteY79" fmla="*/ 3746500 h 3949976"/>
              <a:gd name="connsiteX80" fmla="*/ 1384300 w 4725649"/>
              <a:gd name="connsiteY80" fmla="*/ 3771900 h 3949976"/>
              <a:gd name="connsiteX81" fmla="*/ 1282700 w 4725649"/>
              <a:gd name="connsiteY81" fmla="*/ 3797300 h 3949976"/>
              <a:gd name="connsiteX82" fmla="*/ 1231900 w 4725649"/>
              <a:gd name="connsiteY82" fmla="*/ 3810000 h 3949976"/>
              <a:gd name="connsiteX83" fmla="*/ 1193800 w 4725649"/>
              <a:gd name="connsiteY83" fmla="*/ 3835400 h 3949976"/>
              <a:gd name="connsiteX84" fmla="*/ 1117600 w 4725649"/>
              <a:gd name="connsiteY84" fmla="*/ 3860800 h 3949976"/>
              <a:gd name="connsiteX85" fmla="*/ 1041400 w 4725649"/>
              <a:gd name="connsiteY85" fmla="*/ 3911600 h 3949976"/>
              <a:gd name="connsiteX86" fmla="*/ 1003300 w 4725649"/>
              <a:gd name="connsiteY86" fmla="*/ 3937000 h 3949976"/>
              <a:gd name="connsiteX87" fmla="*/ 952500 w 4725649"/>
              <a:gd name="connsiteY87" fmla="*/ 3949700 h 3949976"/>
              <a:gd name="connsiteX88" fmla="*/ 660400 w 4725649"/>
              <a:gd name="connsiteY88" fmla="*/ 3924300 h 3949976"/>
              <a:gd name="connsiteX89" fmla="*/ 584200 w 4725649"/>
              <a:gd name="connsiteY89" fmla="*/ 3898900 h 3949976"/>
              <a:gd name="connsiteX90" fmla="*/ 546100 w 4725649"/>
              <a:gd name="connsiteY90" fmla="*/ 3886200 h 3949976"/>
              <a:gd name="connsiteX91" fmla="*/ 508000 w 4725649"/>
              <a:gd name="connsiteY91" fmla="*/ 3873500 h 3949976"/>
              <a:gd name="connsiteX92" fmla="*/ 495300 w 4725649"/>
              <a:gd name="connsiteY92" fmla="*/ 3898900 h 3949976"/>
              <a:gd name="connsiteX0" fmla="*/ 495300 w 4725649"/>
              <a:gd name="connsiteY0" fmla="*/ 3898900 h 3949976"/>
              <a:gd name="connsiteX1" fmla="*/ 495300 w 4725649"/>
              <a:gd name="connsiteY1" fmla="*/ 3898900 h 3949976"/>
              <a:gd name="connsiteX2" fmla="*/ 342900 w 4725649"/>
              <a:gd name="connsiteY2" fmla="*/ 3873500 h 3949976"/>
              <a:gd name="connsiteX3" fmla="*/ 304800 w 4725649"/>
              <a:gd name="connsiteY3" fmla="*/ 3848100 h 3949976"/>
              <a:gd name="connsiteX4" fmla="*/ 228600 w 4725649"/>
              <a:gd name="connsiteY4" fmla="*/ 3810000 h 3949976"/>
              <a:gd name="connsiteX5" fmla="*/ 190500 w 4725649"/>
              <a:gd name="connsiteY5" fmla="*/ 3771900 h 3949976"/>
              <a:gd name="connsiteX6" fmla="*/ 114300 w 4725649"/>
              <a:gd name="connsiteY6" fmla="*/ 3721100 h 3949976"/>
              <a:gd name="connsiteX7" fmla="*/ 88900 w 4725649"/>
              <a:gd name="connsiteY7" fmla="*/ 3683000 h 3949976"/>
              <a:gd name="connsiteX8" fmla="*/ 50800 w 4725649"/>
              <a:gd name="connsiteY8" fmla="*/ 3657600 h 3949976"/>
              <a:gd name="connsiteX9" fmla="*/ 25400 w 4725649"/>
              <a:gd name="connsiteY9" fmla="*/ 3581400 h 3949976"/>
              <a:gd name="connsiteX10" fmla="*/ 0 w 4725649"/>
              <a:gd name="connsiteY10" fmla="*/ 3492500 h 3949976"/>
              <a:gd name="connsiteX11" fmla="*/ 12700 w 4725649"/>
              <a:gd name="connsiteY11" fmla="*/ 3314700 h 3949976"/>
              <a:gd name="connsiteX12" fmla="*/ 25400 w 4725649"/>
              <a:gd name="connsiteY12" fmla="*/ 3276600 h 3949976"/>
              <a:gd name="connsiteX13" fmla="*/ 38100 w 4725649"/>
              <a:gd name="connsiteY13" fmla="*/ 3175000 h 3949976"/>
              <a:gd name="connsiteX14" fmla="*/ 50800 w 4725649"/>
              <a:gd name="connsiteY14" fmla="*/ 2286000 h 3949976"/>
              <a:gd name="connsiteX15" fmla="*/ 88900 w 4725649"/>
              <a:gd name="connsiteY15" fmla="*/ 2171700 h 3949976"/>
              <a:gd name="connsiteX16" fmla="*/ 114300 w 4725649"/>
              <a:gd name="connsiteY16" fmla="*/ 2070100 h 3949976"/>
              <a:gd name="connsiteX17" fmla="*/ 127000 w 4725649"/>
              <a:gd name="connsiteY17" fmla="*/ 2032000 h 3949976"/>
              <a:gd name="connsiteX18" fmla="*/ 139700 w 4725649"/>
              <a:gd name="connsiteY18" fmla="*/ 1968500 h 3949976"/>
              <a:gd name="connsiteX19" fmla="*/ 152400 w 4725649"/>
              <a:gd name="connsiteY19" fmla="*/ 1930400 h 3949976"/>
              <a:gd name="connsiteX20" fmla="*/ 165100 w 4725649"/>
              <a:gd name="connsiteY20" fmla="*/ 1866900 h 3949976"/>
              <a:gd name="connsiteX21" fmla="*/ 190500 w 4725649"/>
              <a:gd name="connsiteY21" fmla="*/ 1778000 h 3949976"/>
              <a:gd name="connsiteX22" fmla="*/ 177800 w 4725649"/>
              <a:gd name="connsiteY22" fmla="*/ 1485900 h 3949976"/>
              <a:gd name="connsiteX23" fmla="*/ 152400 w 4725649"/>
              <a:gd name="connsiteY23" fmla="*/ 1371600 h 3949976"/>
              <a:gd name="connsiteX24" fmla="*/ 139700 w 4725649"/>
              <a:gd name="connsiteY24" fmla="*/ 1320800 h 3949976"/>
              <a:gd name="connsiteX25" fmla="*/ 152400 w 4725649"/>
              <a:gd name="connsiteY25" fmla="*/ 1066800 h 3949976"/>
              <a:gd name="connsiteX26" fmla="*/ 165100 w 4725649"/>
              <a:gd name="connsiteY26" fmla="*/ 1028700 h 3949976"/>
              <a:gd name="connsiteX27" fmla="*/ 190500 w 4725649"/>
              <a:gd name="connsiteY27" fmla="*/ 939800 h 3949976"/>
              <a:gd name="connsiteX28" fmla="*/ 215900 w 4725649"/>
              <a:gd name="connsiteY28" fmla="*/ 901700 h 3949976"/>
              <a:gd name="connsiteX29" fmla="*/ 241300 w 4725649"/>
              <a:gd name="connsiteY29" fmla="*/ 812800 h 3949976"/>
              <a:gd name="connsiteX30" fmla="*/ 266700 w 4725649"/>
              <a:gd name="connsiteY30" fmla="*/ 711200 h 3949976"/>
              <a:gd name="connsiteX31" fmla="*/ 228600 w 4725649"/>
              <a:gd name="connsiteY31" fmla="*/ 546100 h 3949976"/>
              <a:gd name="connsiteX32" fmla="*/ 190500 w 4725649"/>
              <a:gd name="connsiteY32" fmla="*/ 508000 h 3949976"/>
              <a:gd name="connsiteX33" fmla="*/ 203200 w 4725649"/>
              <a:gd name="connsiteY33" fmla="*/ 457200 h 3949976"/>
              <a:gd name="connsiteX34" fmla="*/ 241300 w 4725649"/>
              <a:gd name="connsiteY34" fmla="*/ 444500 h 3949976"/>
              <a:gd name="connsiteX35" fmla="*/ 419100 w 4725649"/>
              <a:gd name="connsiteY35" fmla="*/ 406400 h 3949976"/>
              <a:gd name="connsiteX36" fmla="*/ 508000 w 4725649"/>
              <a:gd name="connsiteY36" fmla="*/ 368300 h 3949976"/>
              <a:gd name="connsiteX37" fmla="*/ 546100 w 4725649"/>
              <a:gd name="connsiteY37" fmla="*/ 355600 h 3949976"/>
              <a:gd name="connsiteX38" fmla="*/ 596900 w 4725649"/>
              <a:gd name="connsiteY38" fmla="*/ 342900 h 3949976"/>
              <a:gd name="connsiteX39" fmla="*/ 635000 w 4725649"/>
              <a:gd name="connsiteY39" fmla="*/ 330200 h 3949976"/>
              <a:gd name="connsiteX40" fmla="*/ 876300 w 4725649"/>
              <a:gd name="connsiteY40" fmla="*/ 304800 h 3949976"/>
              <a:gd name="connsiteX41" fmla="*/ 977900 w 4725649"/>
              <a:gd name="connsiteY41" fmla="*/ 292100 h 3949976"/>
              <a:gd name="connsiteX42" fmla="*/ 1041400 w 4725649"/>
              <a:gd name="connsiteY42" fmla="*/ 279400 h 3949976"/>
              <a:gd name="connsiteX43" fmla="*/ 1181100 w 4725649"/>
              <a:gd name="connsiteY43" fmla="*/ 266700 h 3949976"/>
              <a:gd name="connsiteX44" fmla="*/ 1295400 w 4725649"/>
              <a:gd name="connsiteY44" fmla="*/ 254000 h 3949976"/>
              <a:gd name="connsiteX45" fmla="*/ 1346200 w 4725649"/>
              <a:gd name="connsiteY45" fmla="*/ 241300 h 3949976"/>
              <a:gd name="connsiteX46" fmla="*/ 1587500 w 4725649"/>
              <a:gd name="connsiteY46" fmla="*/ 215900 h 3949976"/>
              <a:gd name="connsiteX47" fmla="*/ 1638300 w 4725649"/>
              <a:gd name="connsiteY47" fmla="*/ 203200 h 3949976"/>
              <a:gd name="connsiteX48" fmla="*/ 1816100 w 4725649"/>
              <a:gd name="connsiteY48" fmla="*/ 177800 h 3949976"/>
              <a:gd name="connsiteX49" fmla="*/ 1905000 w 4725649"/>
              <a:gd name="connsiteY49" fmla="*/ 152400 h 3949976"/>
              <a:gd name="connsiteX50" fmla="*/ 2006600 w 4725649"/>
              <a:gd name="connsiteY50" fmla="*/ 114300 h 3949976"/>
              <a:gd name="connsiteX51" fmla="*/ 2057400 w 4725649"/>
              <a:gd name="connsiteY51" fmla="*/ 101600 h 3949976"/>
              <a:gd name="connsiteX52" fmla="*/ 2095500 w 4725649"/>
              <a:gd name="connsiteY52" fmla="*/ 88900 h 3949976"/>
              <a:gd name="connsiteX53" fmla="*/ 2146300 w 4725649"/>
              <a:gd name="connsiteY53" fmla="*/ 76200 h 3949976"/>
              <a:gd name="connsiteX54" fmla="*/ 2209800 w 4725649"/>
              <a:gd name="connsiteY54" fmla="*/ 63500 h 3949976"/>
              <a:gd name="connsiteX55" fmla="*/ 2273300 w 4725649"/>
              <a:gd name="connsiteY55" fmla="*/ 38100 h 3949976"/>
              <a:gd name="connsiteX56" fmla="*/ 2324100 w 4725649"/>
              <a:gd name="connsiteY56" fmla="*/ 25400 h 3949976"/>
              <a:gd name="connsiteX57" fmla="*/ 2362200 w 4725649"/>
              <a:gd name="connsiteY57" fmla="*/ 12700 h 3949976"/>
              <a:gd name="connsiteX58" fmla="*/ 2451100 w 4725649"/>
              <a:gd name="connsiteY58" fmla="*/ 0 h 3949976"/>
              <a:gd name="connsiteX59" fmla="*/ 3009900 w 4725649"/>
              <a:gd name="connsiteY59" fmla="*/ 12700 h 3949976"/>
              <a:gd name="connsiteX60" fmla="*/ 3098800 w 4725649"/>
              <a:gd name="connsiteY60" fmla="*/ 25400 h 3949976"/>
              <a:gd name="connsiteX61" fmla="*/ 3225800 w 4725649"/>
              <a:gd name="connsiteY61" fmla="*/ 38100 h 3949976"/>
              <a:gd name="connsiteX62" fmla="*/ 3441700 w 4725649"/>
              <a:gd name="connsiteY62" fmla="*/ 76200 h 3949976"/>
              <a:gd name="connsiteX63" fmla="*/ 4025900 w 4725649"/>
              <a:gd name="connsiteY63" fmla="*/ 101600 h 3949976"/>
              <a:gd name="connsiteX64" fmla="*/ 4292600 w 4725649"/>
              <a:gd name="connsiteY64" fmla="*/ 127000 h 3949976"/>
              <a:gd name="connsiteX65" fmla="*/ 4470400 w 4725649"/>
              <a:gd name="connsiteY65" fmla="*/ 152400 h 3949976"/>
              <a:gd name="connsiteX66" fmla="*/ 4597400 w 4725649"/>
              <a:gd name="connsiteY66" fmla="*/ 190500 h 3949976"/>
              <a:gd name="connsiteX67" fmla="*/ 4720880 w 4725649"/>
              <a:gd name="connsiteY67" fmla="*/ 409795 h 3949976"/>
              <a:gd name="connsiteX68" fmla="*/ 4701012 w 4725649"/>
              <a:gd name="connsiteY68" fmla="*/ 1021281 h 3949976"/>
              <a:gd name="connsiteX69" fmla="*/ 4660900 w 4725649"/>
              <a:gd name="connsiteY69" fmla="*/ 1930400 h 3949976"/>
              <a:gd name="connsiteX70" fmla="*/ 4495800 w 4725649"/>
              <a:gd name="connsiteY70" fmla="*/ 2997200 h 3949976"/>
              <a:gd name="connsiteX71" fmla="*/ 4356226 w 4725649"/>
              <a:gd name="connsiteY71" fmla="*/ 3236489 h 3949976"/>
              <a:gd name="connsiteX72" fmla="*/ 4140200 w 4725649"/>
              <a:gd name="connsiteY72" fmla="*/ 3378200 h 3949976"/>
              <a:gd name="connsiteX73" fmla="*/ 3911600 w 4725649"/>
              <a:gd name="connsiteY73" fmla="*/ 3517900 h 3949976"/>
              <a:gd name="connsiteX74" fmla="*/ 3746500 w 4725649"/>
              <a:gd name="connsiteY74" fmla="*/ 3568700 h 3949976"/>
              <a:gd name="connsiteX75" fmla="*/ 3479800 w 4725649"/>
              <a:gd name="connsiteY75" fmla="*/ 3632200 h 3949976"/>
              <a:gd name="connsiteX76" fmla="*/ 3314700 w 4725649"/>
              <a:gd name="connsiteY76" fmla="*/ 3670300 h 3949976"/>
              <a:gd name="connsiteX77" fmla="*/ 2578100 w 4725649"/>
              <a:gd name="connsiteY77" fmla="*/ 3695700 h 3949976"/>
              <a:gd name="connsiteX78" fmla="*/ 1625600 w 4725649"/>
              <a:gd name="connsiteY78" fmla="*/ 3733800 h 3949976"/>
              <a:gd name="connsiteX79" fmla="*/ 1536700 w 4725649"/>
              <a:gd name="connsiteY79" fmla="*/ 3746500 h 3949976"/>
              <a:gd name="connsiteX80" fmla="*/ 1384300 w 4725649"/>
              <a:gd name="connsiteY80" fmla="*/ 3771900 h 3949976"/>
              <a:gd name="connsiteX81" fmla="*/ 1282700 w 4725649"/>
              <a:gd name="connsiteY81" fmla="*/ 3797300 h 3949976"/>
              <a:gd name="connsiteX82" fmla="*/ 1231900 w 4725649"/>
              <a:gd name="connsiteY82" fmla="*/ 3810000 h 3949976"/>
              <a:gd name="connsiteX83" fmla="*/ 1193800 w 4725649"/>
              <a:gd name="connsiteY83" fmla="*/ 3835400 h 3949976"/>
              <a:gd name="connsiteX84" fmla="*/ 1117600 w 4725649"/>
              <a:gd name="connsiteY84" fmla="*/ 3860800 h 3949976"/>
              <a:gd name="connsiteX85" fmla="*/ 1003300 w 4725649"/>
              <a:gd name="connsiteY85" fmla="*/ 3937000 h 3949976"/>
              <a:gd name="connsiteX86" fmla="*/ 952500 w 4725649"/>
              <a:gd name="connsiteY86" fmla="*/ 3949700 h 3949976"/>
              <a:gd name="connsiteX87" fmla="*/ 660400 w 4725649"/>
              <a:gd name="connsiteY87" fmla="*/ 3924300 h 3949976"/>
              <a:gd name="connsiteX88" fmla="*/ 584200 w 4725649"/>
              <a:gd name="connsiteY88" fmla="*/ 3898900 h 3949976"/>
              <a:gd name="connsiteX89" fmla="*/ 546100 w 4725649"/>
              <a:gd name="connsiteY89" fmla="*/ 3886200 h 3949976"/>
              <a:gd name="connsiteX90" fmla="*/ 508000 w 4725649"/>
              <a:gd name="connsiteY90" fmla="*/ 3873500 h 3949976"/>
              <a:gd name="connsiteX91" fmla="*/ 495300 w 4725649"/>
              <a:gd name="connsiteY91" fmla="*/ 3898900 h 3949976"/>
              <a:gd name="connsiteX0" fmla="*/ 495300 w 4725649"/>
              <a:gd name="connsiteY0" fmla="*/ 3898900 h 3951636"/>
              <a:gd name="connsiteX1" fmla="*/ 495300 w 4725649"/>
              <a:gd name="connsiteY1" fmla="*/ 3898900 h 3951636"/>
              <a:gd name="connsiteX2" fmla="*/ 342900 w 4725649"/>
              <a:gd name="connsiteY2" fmla="*/ 3873500 h 3951636"/>
              <a:gd name="connsiteX3" fmla="*/ 304800 w 4725649"/>
              <a:gd name="connsiteY3" fmla="*/ 3848100 h 3951636"/>
              <a:gd name="connsiteX4" fmla="*/ 228600 w 4725649"/>
              <a:gd name="connsiteY4" fmla="*/ 3810000 h 3951636"/>
              <a:gd name="connsiteX5" fmla="*/ 190500 w 4725649"/>
              <a:gd name="connsiteY5" fmla="*/ 3771900 h 3951636"/>
              <a:gd name="connsiteX6" fmla="*/ 114300 w 4725649"/>
              <a:gd name="connsiteY6" fmla="*/ 3721100 h 3951636"/>
              <a:gd name="connsiteX7" fmla="*/ 88900 w 4725649"/>
              <a:gd name="connsiteY7" fmla="*/ 3683000 h 3951636"/>
              <a:gd name="connsiteX8" fmla="*/ 50800 w 4725649"/>
              <a:gd name="connsiteY8" fmla="*/ 3657600 h 3951636"/>
              <a:gd name="connsiteX9" fmla="*/ 25400 w 4725649"/>
              <a:gd name="connsiteY9" fmla="*/ 3581400 h 3951636"/>
              <a:gd name="connsiteX10" fmla="*/ 0 w 4725649"/>
              <a:gd name="connsiteY10" fmla="*/ 3492500 h 3951636"/>
              <a:gd name="connsiteX11" fmla="*/ 12700 w 4725649"/>
              <a:gd name="connsiteY11" fmla="*/ 3314700 h 3951636"/>
              <a:gd name="connsiteX12" fmla="*/ 25400 w 4725649"/>
              <a:gd name="connsiteY12" fmla="*/ 3276600 h 3951636"/>
              <a:gd name="connsiteX13" fmla="*/ 38100 w 4725649"/>
              <a:gd name="connsiteY13" fmla="*/ 3175000 h 3951636"/>
              <a:gd name="connsiteX14" fmla="*/ 50800 w 4725649"/>
              <a:gd name="connsiteY14" fmla="*/ 2286000 h 3951636"/>
              <a:gd name="connsiteX15" fmla="*/ 88900 w 4725649"/>
              <a:gd name="connsiteY15" fmla="*/ 2171700 h 3951636"/>
              <a:gd name="connsiteX16" fmla="*/ 114300 w 4725649"/>
              <a:gd name="connsiteY16" fmla="*/ 2070100 h 3951636"/>
              <a:gd name="connsiteX17" fmla="*/ 127000 w 4725649"/>
              <a:gd name="connsiteY17" fmla="*/ 2032000 h 3951636"/>
              <a:gd name="connsiteX18" fmla="*/ 139700 w 4725649"/>
              <a:gd name="connsiteY18" fmla="*/ 1968500 h 3951636"/>
              <a:gd name="connsiteX19" fmla="*/ 152400 w 4725649"/>
              <a:gd name="connsiteY19" fmla="*/ 1930400 h 3951636"/>
              <a:gd name="connsiteX20" fmla="*/ 165100 w 4725649"/>
              <a:gd name="connsiteY20" fmla="*/ 1866900 h 3951636"/>
              <a:gd name="connsiteX21" fmla="*/ 190500 w 4725649"/>
              <a:gd name="connsiteY21" fmla="*/ 1778000 h 3951636"/>
              <a:gd name="connsiteX22" fmla="*/ 177800 w 4725649"/>
              <a:gd name="connsiteY22" fmla="*/ 1485900 h 3951636"/>
              <a:gd name="connsiteX23" fmla="*/ 152400 w 4725649"/>
              <a:gd name="connsiteY23" fmla="*/ 1371600 h 3951636"/>
              <a:gd name="connsiteX24" fmla="*/ 139700 w 4725649"/>
              <a:gd name="connsiteY24" fmla="*/ 1320800 h 3951636"/>
              <a:gd name="connsiteX25" fmla="*/ 152400 w 4725649"/>
              <a:gd name="connsiteY25" fmla="*/ 1066800 h 3951636"/>
              <a:gd name="connsiteX26" fmla="*/ 165100 w 4725649"/>
              <a:gd name="connsiteY26" fmla="*/ 1028700 h 3951636"/>
              <a:gd name="connsiteX27" fmla="*/ 190500 w 4725649"/>
              <a:gd name="connsiteY27" fmla="*/ 939800 h 3951636"/>
              <a:gd name="connsiteX28" fmla="*/ 215900 w 4725649"/>
              <a:gd name="connsiteY28" fmla="*/ 901700 h 3951636"/>
              <a:gd name="connsiteX29" fmla="*/ 241300 w 4725649"/>
              <a:gd name="connsiteY29" fmla="*/ 812800 h 3951636"/>
              <a:gd name="connsiteX30" fmla="*/ 266700 w 4725649"/>
              <a:gd name="connsiteY30" fmla="*/ 711200 h 3951636"/>
              <a:gd name="connsiteX31" fmla="*/ 228600 w 4725649"/>
              <a:gd name="connsiteY31" fmla="*/ 546100 h 3951636"/>
              <a:gd name="connsiteX32" fmla="*/ 190500 w 4725649"/>
              <a:gd name="connsiteY32" fmla="*/ 508000 h 3951636"/>
              <a:gd name="connsiteX33" fmla="*/ 203200 w 4725649"/>
              <a:gd name="connsiteY33" fmla="*/ 457200 h 3951636"/>
              <a:gd name="connsiteX34" fmla="*/ 241300 w 4725649"/>
              <a:gd name="connsiteY34" fmla="*/ 444500 h 3951636"/>
              <a:gd name="connsiteX35" fmla="*/ 419100 w 4725649"/>
              <a:gd name="connsiteY35" fmla="*/ 406400 h 3951636"/>
              <a:gd name="connsiteX36" fmla="*/ 508000 w 4725649"/>
              <a:gd name="connsiteY36" fmla="*/ 368300 h 3951636"/>
              <a:gd name="connsiteX37" fmla="*/ 546100 w 4725649"/>
              <a:gd name="connsiteY37" fmla="*/ 355600 h 3951636"/>
              <a:gd name="connsiteX38" fmla="*/ 596900 w 4725649"/>
              <a:gd name="connsiteY38" fmla="*/ 342900 h 3951636"/>
              <a:gd name="connsiteX39" fmla="*/ 635000 w 4725649"/>
              <a:gd name="connsiteY39" fmla="*/ 330200 h 3951636"/>
              <a:gd name="connsiteX40" fmla="*/ 876300 w 4725649"/>
              <a:gd name="connsiteY40" fmla="*/ 304800 h 3951636"/>
              <a:gd name="connsiteX41" fmla="*/ 977900 w 4725649"/>
              <a:gd name="connsiteY41" fmla="*/ 292100 h 3951636"/>
              <a:gd name="connsiteX42" fmla="*/ 1041400 w 4725649"/>
              <a:gd name="connsiteY42" fmla="*/ 279400 h 3951636"/>
              <a:gd name="connsiteX43" fmla="*/ 1181100 w 4725649"/>
              <a:gd name="connsiteY43" fmla="*/ 266700 h 3951636"/>
              <a:gd name="connsiteX44" fmla="*/ 1295400 w 4725649"/>
              <a:gd name="connsiteY44" fmla="*/ 254000 h 3951636"/>
              <a:gd name="connsiteX45" fmla="*/ 1346200 w 4725649"/>
              <a:gd name="connsiteY45" fmla="*/ 241300 h 3951636"/>
              <a:gd name="connsiteX46" fmla="*/ 1587500 w 4725649"/>
              <a:gd name="connsiteY46" fmla="*/ 215900 h 3951636"/>
              <a:gd name="connsiteX47" fmla="*/ 1638300 w 4725649"/>
              <a:gd name="connsiteY47" fmla="*/ 203200 h 3951636"/>
              <a:gd name="connsiteX48" fmla="*/ 1816100 w 4725649"/>
              <a:gd name="connsiteY48" fmla="*/ 177800 h 3951636"/>
              <a:gd name="connsiteX49" fmla="*/ 1905000 w 4725649"/>
              <a:gd name="connsiteY49" fmla="*/ 152400 h 3951636"/>
              <a:gd name="connsiteX50" fmla="*/ 2006600 w 4725649"/>
              <a:gd name="connsiteY50" fmla="*/ 114300 h 3951636"/>
              <a:gd name="connsiteX51" fmla="*/ 2057400 w 4725649"/>
              <a:gd name="connsiteY51" fmla="*/ 101600 h 3951636"/>
              <a:gd name="connsiteX52" fmla="*/ 2095500 w 4725649"/>
              <a:gd name="connsiteY52" fmla="*/ 88900 h 3951636"/>
              <a:gd name="connsiteX53" fmla="*/ 2146300 w 4725649"/>
              <a:gd name="connsiteY53" fmla="*/ 76200 h 3951636"/>
              <a:gd name="connsiteX54" fmla="*/ 2209800 w 4725649"/>
              <a:gd name="connsiteY54" fmla="*/ 63500 h 3951636"/>
              <a:gd name="connsiteX55" fmla="*/ 2273300 w 4725649"/>
              <a:gd name="connsiteY55" fmla="*/ 38100 h 3951636"/>
              <a:gd name="connsiteX56" fmla="*/ 2324100 w 4725649"/>
              <a:gd name="connsiteY56" fmla="*/ 25400 h 3951636"/>
              <a:gd name="connsiteX57" fmla="*/ 2362200 w 4725649"/>
              <a:gd name="connsiteY57" fmla="*/ 12700 h 3951636"/>
              <a:gd name="connsiteX58" fmla="*/ 2451100 w 4725649"/>
              <a:gd name="connsiteY58" fmla="*/ 0 h 3951636"/>
              <a:gd name="connsiteX59" fmla="*/ 3009900 w 4725649"/>
              <a:gd name="connsiteY59" fmla="*/ 12700 h 3951636"/>
              <a:gd name="connsiteX60" fmla="*/ 3098800 w 4725649"/>
              <a:gd name="connsiteY60" fmla="*/ 25400 h 3951636"/>
              <a:gd name="connsiteX61" fmla="*/ 3225800 w 4725649"/>
              <a:gd name="connsiteY61" fmla="*/ 38100 h 3951636"/>
              <a:gd name="connsiteX62" fmla="*/ 3441700 w 4725649"/>
              <a:gd name="connsiteY62" fmla="*/ 76200 h 3951636"/>
              <a:gd name="connsiteX63" fmla="*/ 4025900 w 4725649"/>
              <a:gd name="connsiteY63" fmla="*/ 101600 h 3951636"/>
              <a:gd name="connsiteX64" fmla="*/ 4292600 w 4725649"/>
              <a:gd name="connsiteY64" fmla="*/ 127000 h 3951636"/>
              <a:gd name="connsiteX65" fmla="*/ 4470400 w 4725649"/>
              <a:gd name="connsiteY65" fmla="*/ 152400 h 3951636"/>
              <a:gd name="connsiteX66" fmla="*/ 4597400 w 4725649"/>
              <a:gd name="connsiteY66" fmla="*/ 190500 h 3951636"/>
              <a:gd name="connsiteX67" fmla="*/ 4720880 w 4725649"/>
              <a:gd name="connsiteY67" fmla="*/ 409795 h 3951636"/>
              <a:gd name="connsiteX68" fmla="*/ 4701012 w 4725649"/>
              <a:gd name="connsiteY68" fmla="*/ 1021281 h 3951636"/>
              <a:gd name="connsiteX69" fmla="*/ 4660900 w 4725649"/>
              <a:gd name="connsiteY69" fmla="*/ 1930400 h 3951636"/>
              <a:gd name="connsiteX70" fmla="*/ 4495800 w 4725649"/>
              <a:gd name="connsiteY70" fmla="*/ 2997200 h 3951636"/>
              <a:gd name="connsiteX71" fmla="*/ 4356226 w 4725649"/>
              <a:gd name="connsiteY71" fmla="*/ 3236489 h 3951636"/>
              <a:gd name="connsiteX72" fmla="*/ 4140200 w 4725649"/>
              <a:gd name="connsiteY72" fmla="*/ 3378200 h 3951636"/>
              <a:gd name="connsiteX73" fmla="*/ 3911600 w 4725649"/>
              <a:gd name="connsiteY73" fmla="*/ 3517900 h 3951636"/>
              <a:gd name="connsiteX74" fmla="*/ 3746500 w 4725649"/>
              <a:gd name="connsiteY74" fmla="*/ 3568700 h 3951636"/>
              <a:gd name="connsiteX75" fmla="*/ 3479800 w 4725649"/>
              <a:gd name="connsiteY75" fmla="*/ 3632200 h 3951636"/>
              <a:gd name="connsiteX76" fmla="*/ 3314700 w 4725649"/>
              <a:gd name="connsiteY76" fmla="*/ 3670300 h 3951636"/>
              <a:gd name="connsiteX77" fmla="*/ 2578100 w 4725649"/>
              <a:gd name="connsiteY77" fmla="*/ 3695700 h 3951636"/>
              <a:gd name="connsiteX78" fmla="*/ 1625600 w 4725649"/>
              <a:gd name="connsiteY78" fmla="*/ 3733800 h 3951636"/>
              <a:gd name="connsiteX79" fmla="*/ 1536700 w 4725649"/>
              <a:gd name="connsiteY79" fmla="*/ 3746500 h 3951636"/>
              <a:gd name="connsiteX80" fmla="*/ 1384300 w 4725649"/>
              <a:gd name="connsiteY80" fmla="*/ 3771900 h 3951636"/>
              <a:gd name="connsiteX81" fmla="*/ 1282700 w 4725649"/>
              <a:gd name="connsiteY81" fmla="*/ 3797300 h 3951636"/>
              <a:gd name="connsiteX82" fmla="*/ 1231900 w 4725649"/>
              <a:gd name="connsiteY82" fmla="*/ 3810000 h 3951636"/>
              <a:gd name="connsiteX83" fmla="*/ 1193800 w 4725649"/>
              <a:gd name="connsiteY83" fmla="*/ 3835400 h 3951636"/>
              <a:gd name="connsiteX84" fmla="*/ 1003300 w 4725649"/>
              <a:gd name="connsiteY84" fmla="*/ 3937000 h 3951636"/>
              <a:gd name="connsiteX85" fmla="*/ 952500 w 4725649"/>
              <a:gd name="connsiteY85" fmla="*/ 3949700 h 3951636"/>
              <a:gd name="connsiteX86" fmla="*/ 660400 w 4725649"/>
              <a:gd name="connsiteY86" fmla="*/ 3924300 h 3951636"/>
              <a:gd name="connsiteX87" fmla="*/ 584200 w 4725649"/>
              <a:gd name="connsiteY87" fmla="*/ 3898900 h 3951636"/>
              <a:gd name="connsiteX88" fmla="*/ 546100 w 4725649"/>
              <a:gd name="connsiteY88" fmla="*/ 3886200 h 3951636"/>
              <a:gd name="connsiteX89" fmla="*/ 508000 w 4725649"/>
              <a:gd name="connsiteY89" fmla="*/ 3873500 h 3951636"/>
              <a:gd name="connsiteX90" fmla="*/ 495300 w 4725649"/>
              <a:gd name="connsiteY90" fmla="*/ 3898900 h 3951636"/>
              <a:gd name="connsiteX0" fmla="*/ 495300 w 4725649"/>
              <a:gd name="connsiteY0" fmla="*/ 38989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304800 w 4725649"/>
              <a:gd name="connsiteY3" fmla="*/ 3848100 h 3953584"/>
              <a:gd name="connsiteX4" fmla="*/ 228600 w 4725649"/>
              <a:gd name="connsiteY4" fmla="*/ 3810000 h 3953584"/>
              <a:gd name="connsiteX5" fmla="*/ 190500 w 4725649"/>
              <a:gd name="connsiteY5" fmla="*/ 3771900 h 3953584"/>
              <a:gd name="connsiteX6" fmla="*/ 114300 w 4725649"/>
              <a:gd name="connsiteY6" fmla="*/ 3721100 h 3953584"/>
              <a:gd name="connsiteX7" fmla="*/ 88900 w 4725649"/>
              <a:gd name="connsiteY7" fmla="*/ 3683000 h 3953584"/>
              <a:gd name="connsiteX8" fmla="*/ 50800 w 4725649"/>
              <a:gd name="connsiteY8" fmla="*/ 3657600 h 3953584"/>
              <a:gd name="connsiteX9" fmla="*/ 25400 w 4725649"/>
              <a:gd name="connsiteY9" fmla="*/ 3581400 h 3953584"/>
              <a:gd name="connsiteX10" fmla="*/ 0 w 4725649"/>
              <a:gd name="connsiteY10" fmla="*/ 3492500 h 3953584"/>
              <a:gd name="connsiteX11" fmla="*/ 12700 w 4725649"/>
              <a:gd name="connsiteY11" fmla="*/ 3314700 h 3953584"/>
              <a:gd name="connsiteX12" fmla="*/ 25400 w 4725649"/>
              <a:gd name="connsiteY12" fmla="*/ 3276600 h 3953584"/>
              <a:gd name="connsiteX13" fmla="*/ 38100 w 4725649"/>
              <a:gd name="connsiteY13" fmla="*/ 3175000 h 3953584"/>
              <a:gd name="connsiteX14" fmla="*/ 50800 w 4725649"/>
              <a:gd name="connsiteY14" fmla="*/ 2286000 h 3953584"/>
              <a:gd name="connsiteX15" fmla="*/ 88900 w 4725649"/>
              <a:gd name="connsiteY15" fmla="*/ 2171700 h 3953584"/>
              <a:gd name="connsiteX16" fmla="*/ 114300 w 4725649"/>
              <a:gd name="connsiteY16" fmla="*/ 2070100 h 3953584"/>
              <a:gd name="connsiteX17" fmla="*/ 127000 w 4725649"/>
              <a:gd name="connsiteY17" fmla="*/ 2032000 h 3953584"/>
              <a:gd name="connsiteX18" fmla="*/ 139700 w 4725649"/>
              <a:gd name="connsiteY18" fmla="*/ 1968500 h 3953584"/>
              <a:gd name="connsiteX19" fmla="*/ 152400 w 4725649"/>
              <a:gd name="connsiteY19" fmla="*/ 1930400 h 3953584"/>
              <a:gd name="connsiteX20" fmla="*/ 165100 w 4725649"/>
              <a:gd name="connsiteY20" fmla="*/ 1866900 h 3953584"/>
              <a:gd name="connsiteX21" fmla="*/ 190500 w 4725649"/>
              <a:gd name="connsiteY21" fmla="*/ 1778000 h 3953584"/>
              <a:gd name="connsiteX22" fmla="*/ 177800 w 4725649"/>
              <a:gd name="connsiteY22" fmla="*/ 1485900 h 3953584"/>
              <a:gd name="connsiteX23" fmla="*/ 152400 w 4725649"/>
              <a:gd name="connsiteY23" fmla="*/ 1371600 h 3953584"/>
              <a:gd name="connsiteX24" fmla="*/ 139700 w 4725649"/>
              <a:gd name="connsiteY24" fmla="*/ 1320800 h 3953584"/>
              <a:gd name="connsiteX25" fmla="*/ 152400 w 4725649"/>
              <a:gd name="connsiteY25" fmla="*/ 1066800 h 3953584"/>
              <a:gd name="connsiteX26" fmla="*/ 165100 w 4725649"/>
              <a:gd name="connsiteY26" fmla="*/ 1028700 h 3953584"/>
              <a:gd name="connsiteX27" fmla="*/ 190500 w 4725649"/>
              <a:gd name="connsiteY27" fmla="*/ 939800 h 3953584"/>
              <a:gd name="connsiteX28" fmla="*/ 215900 w 4725649"/>
              <a:gd name="connsiteY28" fmla="*/ 901700 h 3953584"/>
              <a:gd name="connsiteX29" fmla="*/ 241300 w 4725649"/>
              <a:gd name="connsiteY29" fmla="*/ 812800 h 3953584"/>
              <a:gd name="connsiteX30" fmla="*/ 266700 w 4725649"/>
              <a:gd name="connsiteY30" fmla="*/ 711200 h 3953584"/>
              <a:gd name="connsiteX31" fmla="*/ 228600 w 4725649"/>
              <a:gd name="connsiteY31" fmla="*/ 546100 h 3953584"/>
              <a:gd name="connsiteX32" fmla="*/ 190500 w 4725649"/>
              <a:gd name="connsiteY32" fmla="*/ 508000 h 3953584"/>
              <a:gd name="connsiteX33" fmla="*/ 203200 w 4725649"/>
              <a:gd name="connsiteY33" fmla="*/ 457200 h 3953584"/>
              <a:gd name="connsiteX34" fmla="*/ 241300 w 4725649"/>
              <a:gd name="connsiteY34" fmla="*/ 444500 h 3953584"/>
              <a:gd name="connsiteX35" fmla="*/ 419100 w 4725649"/>
              <a:gd name="connsiteY35" fmla="*/ 406400 h 3953584"/>
              <a:gd name="connsiteX36" fmla="*/ 508000 w 4725649"/>
              <a:gd name="connsiteY36" fmla="*/ 368300 h 3953584"/>
              <a:gd name="connsiteX37" fmla="*/ 546100 w 4725649"/>
              <a:gd name="connsiteY37" fmla="*/ 355600 h 3953584"/>
              <a:gd name="connsiteX38" fmla="*/ 596900 w 4725649"/>
              <a:gd name="connsiteY38" fmla="*/ 342900 h 3953584"/>
              <a:gd name="connsiteX39" fmla="*/ 635000 w 4725649"/>
              <a:gd name="connsiteY39" fmla="*/ 330200 h 3953584"/>
              <a:gd name="connsiteX40" fmla="*/ 876300 w 4725649"/>
              <a:gd name="connsiteY40" fmla="*/ 304800 h 3953584"/>
              <a:gd name="connsiteX41" fmla="*/ 977900 w 4725649"/>
              <a:gd name="connsiteY41" fmla="*/ 292100 h 3953584"/>
              <a:gd name="connsiteX42" fmla="*/ 1041400 w 4725649"/>
              <a:gd name="connsiteY42" fmla="*/ 279400 h 3953584"/>
              <a:gd name="connsiteX43" fmla="*/ 1181100 w 4725649"/>
              <a:gd name="connsiteY43" fmla="*/ 266700 h 3953584"/>
              <a:gd name="connsiteX44" fmla="*/ 1295400 w 4725649"/>
              <a:gd name="connsiteY44" fmla="*/ 254000 h 3953584"/>
              <a:gd name="connsiteX45" fmla="*/ 1346200 w 4725649"/>
              <a:gd name="connsiteY45" fmla="*/ 241300 h 3953584"/>
              <a:gd name="connsiteX46" fmla="*/ 1587500 w 4725649"/>
              <a:gd name="connsiteY46" fmla="*/ 215900 h 3953584"/>
              <a:gd name="connsiteX47" fmla="*/ 1638300 w 4725649"/>
              <a:gd name="connsiteY47" fmla="*/ 203200 h 3953584"/>
              <a:gd name="connsiteX48" fmla="*/ 1816100 w 4725649"/>
              <a:gd name="connsiteY48" fmla="*/ 177800 h 3953584"/>
              <a:gd name="connsiteX49" fmla="*/ 1905000 w 4725649"/>
              <a:gd name="connsiteY49" fmla="*/ 152400 h 3953584"/>
              <a:gd name="connsiteX50" fmla="*/ 2006600 w 4725649"/>
              <a:gd name="connsiteY50" fmla="*/ 114300 h 3953584"/>
              <a:gd name="connsiteX51" fmla="*/ 2057400 w 4725649"/>
              <a:gd name="connsiteY51" fmla="*/ 101600 h 3953584"/>
              <a:gd name="connsiteX52" fmla="*/ 2095500 w 4725649"/>
              <a:gd name="connsiteY52" fmla="*/ 88900 h 3953584"/>
              <a:gd name="connsiteX53" fmla="*/ 2146300 w 4725649"/>
              <a:gd name="connsiteY53" fmla="*/ 76200 h 3953584"/>
              <a:gd name="connsiteX54" fmla="*/ 2209800 w 4725649"/>
              <a:gd name="connsiteY54" fmla="*/ 63500 h 3953584"/>
              <a:gd name="connsiteX55" fmla="*/ 2273300 w 4725649"/>
              <a:gd name="connsiteY55" fmla="*/ 38100 h 3953584"/>
              <a:gd name="connsiteX56" fmla="*/ 2324100 w 4725649"/>
              <a:gd name="connsiteY56" fmla="*/ 25400 h 3953584"/>
              <a:gd name="connsiteX57" fmla="*/ 2362200 w 4725649"/>
              <a:gd name="connsiteY57" fmla="*/ 12700 h 3953584"/>
              <a:gd name="connsiteX58" fmla="*/ 2451100 w 4725649"/>
              <a:gd name="connsiteY58" fmla="*/ 0 h 3953584"/>
              <a:gd name="connsiteX59" fmla="*/ 3009900 w 4725649"/>
              <a:gd name="connsiteY59" fmla="*/ 12700 h 3953584"/>
              <a:gd name="connsiteX60" fmla="*/ 3098800 w 4725649"/>
              <a:gd name="connsiteY60" fmla="*/ 25400 h 3953584"/>
              <a:gd name="connsiteX61" fmla="*/ 3225800 w 4725649"/>
              <a:gd name="connsiteY61" fmla="*/ 38100 h 3953584"/>
              <a:gd name="connsiteX62" fmla="*/ 3441700 w 4725649"/>
              <a:gd name="connsiteY62" fmla="*/ 76200 h 3953584"/>
              <a:gd name="connsiteX63" fmla="*/ 4025900 w 4725649"/>
              <a:gd name="connsiteY63" fmla="*/ 101600 h 3953584"/>
              <a:gd name="connsiteX64" fmla="*/ 4292600 w 4725649"/>
              <a:gd name="connsiteY64" fmla="*/ 127000 h 3953584"/>
              <a:gd name="connsiteX65" fmla="*/ 4470400 w 4725649"/>
              <a:gd name="connsiteY65" fmla="*/ 152400 h 3953584"/>
              <a:gd name="connsiteX66" fmla="*/ 4597400 w 4725649"/>
              <a:gd name="connsiteY66" fmla="*/ 190500 h 3953584"/>
              <a:gd name="connsiteX67" fmla="*/ 4720880 w 4725649"/>
              <a:gd name="connsiteY67" fmla="*/ 409795 h 3953584"/>
              <a:gd name="connsiteX68" fmla="*/ 4701012 w 4725649"/>
              <a:gd name="connsiteY68" fmla="*/ 1021281 h 3953584"/>
              <a:gd name="connsiteX69" fmla="*/ 4660900 w 4725649"/>
              <a:gd name="connsiteY69" fmla="*/ 1930400 h 3953584"/>
              <a:gd name="connsiteX70" fmla="*/ 4495800 w 4725649"/>
              <a:gd name="connsiteY70" fmla="*/ 2997200 h 3953584"/>
              <a:gd name="connsiteX71" fmla="*/ 4356226 w 4725649"/>
              <a:gd name="connsiteY71" fmla="*/ 3236489 h 3953584"/>
              <a:gd name="connsiteX72" fmla="*/ 4140200 w 4725649"/>
              <a:gd name="connsiteY72" fmla="*/ 3378200 h 3953584"/>
              <a:gd name="connsiteX73" fmla="*/ 3911600 w 4725649"/>
              <a:gd name="connsiteY73" fmla="*/ 3517900 h 3953584"/>
              <a:gd name="connsiteX74" fmla="*/ 3746500 w 4725649"/>
              <a:gd name="connsiteY74" fmla="*/ 3568700 h 3953584"/>
              <a:gd name="connsiteX75" fmla="*/ 3479800 w 4725649"/>
              <a:gd name="connsiteY75" fmla="*/ 3632200 h 3953584"/>
              <a:gd name="connsiteX76" fmla="*/ 3314700 w 4725649"/>
              <a:gd name="connsiteY76" fmla="*/ 3670300 h 3953584"/>
              <a:gd name="connsiteX77" fmla="*/ 2578100 w 4725649"/>
              <a:gd name="connsiteY77" fmla="*/ 3695700 h 3953584"/>
              <a:gd name="connsiteX78" fmla="*/ 1625600 w 4725649"/>
              <a:gd name="connsiteY78" fmla="*/ 3733800 h 3953584"/>
              <a:gd name="connsiteX79" fmla="*/ 1536700 w 4725649"/>
              <a:gd name="connsiteY79" fmla="*/ 3746500 h 3953584"/>
              <a:gd name="connsiteX80" fmla="*/ 1384300 w 4725649"/>
              <a:gd name="connsiteY80" fmla="*/ 3771900 h 3953584"/>
              <a:gd name="connsiteX81" fmla="*/ 1282700 w 4725649"/>
              <a:gd name="connsiteY81" fmla="*/ 3797300 h 3953584"/>
              <a:gd name="connsiteX82" fmla="*/ 1231900 w 4725649"/>
              <a:gd name="connsiteY82" fmla="*/ 3810000 h 3953584"/>
              <a:gd name="connsiteX83" fmla="*/ 1193800 w 4725649"/>
              <a:gd name="connsiteY83" fmla="*/ 3835400 h 3953584"/>
              <a:gd name="connsiteX84" fmla="*/ 952500 w 4725649"/>
              <a:gd name="connsiteY84" fmla="*/ 3949700 h 3953584"/>
              <a:gd name="connsiteX85" fmla="*/ 660400 w 4725649"/>
              <a:gd name="connsiteY85" fmla="*/ 3924300 h 3953584"/>
              <a:gd name="connsiteX86" fmla="*/ 584200 w 4725649"/>
              <a:gd name="connsiteY86" fmla="*/ 3898900 h 3953584"/>
              <a:gd name="connsiteX87" fmla="*/ 546100 w 4725649"/>
              <a:gd name="connsiteY87" fmla="*/ 3886200 h 3953584"/>
              <a:gd name="connsiteX88" fmla="*/ 508000 w 4725649"/>
              <a:gd name="connsiteY88" fmla="*/ 3873500 h 3953584"/>
              <a:gd name="connsiteX89" fmla="*/ 495300 w 4725649"/>
              <a:gd name="connsiteY89" fmla="*/ 3898900 h 3953584"/>
              <a:gd name="connsiteX0" fmla="*/ 495300 w 4725649"/>
              <a:gd name="connsiteY0" fmla="*/ 38989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304800 w 4725649"/>
              <a:gd name="connsiteY3" fmla="*/ 3848100 h 3953584"/>
              <a:gd name="connsiteX4" fmla="*/ 228600 w 4725649"/>
              <a:gd name="connsiteY4" fmla="*/ 3810000 h 3953584"/>
              <a:gd name="connsiteX5" fmla="*/ 114300 w 4725649"/>
              <a:gd name="connsiteY5" fmla="*/ 3721100 h 3953584"/>
              <a:gd name="connsiteX6" fmla="*/ 88900 w 4725649"/>
              <a:gd name="connsiteY6" fmla="*/ 3683000 h 3953584"/>
              <a:gd name="connsiteX7" fmla="*/ 50800 w 4725649"/>
              <a:gd name="connsiteY7" fmla="*/ 3657600 h 3953584"/>
              <a:gd name="connsiteX8" fmla="*/ 25400 w 4725649"/>
              <a:gd name="connsiteY8" fmla="*/ 3581400 h 3953584"/>
              <a:gd name="connsiteX9" fmla="*/ 0 w 4725649"/>
              <a:gd name="connsiteY9" fmla="*/ 3492500 h 3953584"/>
              <a:gd name="connsiteX10" fmla="*/ 12700 w 4725649"/>
              <a:gd name="connsiteY10" fmla="*/ 3314700 h 3953584"/>
              <a:gd name="connsiteX11" fmla="*/ 25400 w 4725649"/>
              <a:gd name="connsiteY11" fmla="*/ 3276600 h 3953584"/>
              <a:gd name="connsiteX12" fmla="*/ 38100 w 4725649"/>
              <a:gd name="connsiteY12" fmla="*/ 3175000 h 3953584"/>
              <a:gd name="connsiteX13" fmla="*/ 50800 w 4725649"/>
              <a:gd name="connsiteY13" fmla="*/ 2286000 h 3953584"/>
              <a:gd name="connsiteX14" fmla="*/ 88900 w 4725649"/>
              <a:gd name="connsiteY14" fmla="*/ 2171700 h 3953584"/>
              <a:gd name="connsiteX15" fmla="*/ 114300 w 4725649"/>
              <a:gd name="connsiteY15" fmla="*/ 2070100 h 3953584"/>
              <a:gd name="connsiteX16" fmla="*/ 127000 w 4725649"/>
              <a:gd name="connsiteY16" fmla="*/ 2032000 h 3953584"/>
              <a:gd name="connsiteX17" fmla="*/ 139700 w 4725649"/>
              <a:gd name="connsiteY17" fmla="*/ 1968500 h 3953584"/>
              <a:gd name="connsiteX18" fmla="*/ 152400 w 4725649"/>
              <a:gd name="connsiteY18" fmla="*/ 1930400 h 3953584"/>
              <a:gd name="connsiteX19" fmla="*/ 165100 w 4725649"/>
              <a:gd name="connsiteY19" fmla="*/ 1866900 h 3953584"/>
              <a:gd name="connsiteX20" fmla="*/ 190500 w 4725649"/>
              <a:gd name="connsiteY20" fmla="*/ 1778000 h 3953584"/>
              <a:gd name="connsiteX21" fmla="*/ 177800 w 4725649"/>
              <a:gd name="connsiteY21" fmla="*/ 1485900 h 3953584"/>
              <a:gd name="connsiteX22" fmla="*/ 152400 w 4725649"/>
              <a:gd name="connsiteY22" fmla="*/ 1371600 h 3953584"/>
              <a:gd name="connsiteX23" fmla="*/ 139700 w 4725649"/>
              <a:gd name="connsiteY23" fmla="*/ 1320800 h 3953584"/>
              <a:gd name="connsiteX24" fmla="*/ 152400 w 4725649"/>
              <a:gd name="connsiteY24" fmla="*/ 1066800 h 3953584"/>
              <a:gd name="connsiteX25" fmla="*/ 165100 w 4725649"/>
              <a:gd name="connsiteY25" fmla="*/ 1028700 h 3953584"/>
              <a:gd name="connsiteX26" fmla="*/ 190500 w 4725649"/>
              <a:gd name="connsiteY26" fmla="*/ 939800 h 3953584"/>
              <a:gd name="connsiteX27" fmla="*/ 215900 w 4725649"/>
              <a:gd name="connsiteY27" fmla="*/ 901700 h 3953584"/>
              <a:gd name="connsiteX28" fmla="*/ 241300 w 4725649"/>
              <a:gd name="connsiteY28" fmla="*/ 812800 h 3953584"/>
              <a:gd name="connsiteX29" fmla="*/ 266700 w 4725649"/>
              <a:gd name="connsiteY29" fmla="*/ 711200 h 3953584"/>
              <a:gd name="connsiteX30" fmla="*/ 228600 w 4725649"/>
              <a:gd name="connsiteY30" fmla="*/ 546100 h 3953584"/>
              <a:gd name="connsiteX31" fmla="*/ 190500 w 4725649"/>
              <a:gd name="connsiteY31" fmla="*/ 508000 h 3953584"/>
              <a:gd name="connsiteX32" fmla="*/ 203200 w 4725649"/>
              <a:gd name="connsiteY32" fmla="*/ 457200 h 3953584"/>
              <a:gd name="connsiteX33" fmla="*/ 241300 w 4725649"/>
              <a:gd name="connsiteY33" fmla="*/ 444500 h 3953584"/>
              <a:gd name="connsiteX34" fmla="*/ 419100 w 4725649"/>
              <a:gd name="connsiteY34" fmla="*/ 406400 h 3953584"/>
              <a:gd name="connsiteX35" fmla="*/ 508000 w 4725649"/>
              <a:gd name="connsiteY35" fmla="*/ 368300 h 3953584"/>
              <a:gd name="connsiteX36" fmla="*/ 546100 w 4725649"/>
              <a:gd name="connsiteY36" fmla="*/ 355600 h 3953584"/>
              <a:gd name="connsiteX37" fmla="*/ 596900 w 4725649"/>
              <a:gd name="connsiteY37" fmla="*/ 342900 h 3953584"/>
              <a:gd name="connsiteX38" fmla="*/ 635000 w 4725649"/>
              <a:gd name="connsiteY38" fmla="*/ 330200 h 3953584"/>
              <a:gd name="connsiteX39" fmla="*/ 876300 w 4725649"/>
              <a:gd name="connsiteY39" fmla="*/ 304800 h 3953584"/>
              <a:gd name="connsiteX40" fmla="*/ 977900 w 4725649"/>
              <a:gd name="connsiteY40" fmla="*/ 292100 h 3953584"/>
              <a:gd name="connsiteX41" fmla="*/ 1041400 w 4725649"/>
              <a:gd name="connsiteY41" fmla="*/ 279400 h 3953584"/>
              <a:gd name="connsiteX42" fmla="*/ 1181100 w 4725649"/>
              <a:gd name="connsiteY42" fmla="*/ 266700 h 3953584"/>
              <a:gd name="connsiteX43" fmla="*/ 1295400 w 4725649"/>
              <a:gd name="connsiteY43" fmla="*/ 254000 h 3953584"/>
              <a:gd name="connsiteX44" fmla="*/ 1346200 w 4725649"/>
              <a:gd name="connsiteY44" fmla="*/ 241300 h 3953584"/>
              <a:gd name="connsiteX45" fmla="*/ 1587500 w 4725649"/>
              <a:gd name="connsiteY45" fmla="*/ 215900 h 3953584"/>
              <a:gd name="connsiteX46" fmla="*/ 1638300 w 4725649"/>
              <a:gd name="connsiteY46" fmla="*/ 203200 h 3953584"/>
              <a:gd name="connsiteX47" fmla="*/ 1816100 w 4725649"/>
              <a:gd name="connsiteY47" fmla="*/ 177800 h 3953584"/>
              <a:gd name="connsiteX48" fmla="*/ 1905000 w 4725649"/>
              <a:gd name="connsiteY48" fmla="*/ 152400 h 3953584"/>
              <a:gd name="connsiteX49" fmla="*/ 2006600 w 4725649"/>
              <a:gd name="connsiteY49" fmla="*/ 114300 h 3953584"/>
              <a:gd name="connsiteX50" fmla="*/ 2057400 w 4725649"/>
              <a:gd name="connsiteY50" fmla="*/ 101600 h 3953584"/>
              <a:gd name="connsiteX51" fmla="*/ 2095500 w 4725649"/>
              <a:gd name="connsiteY51" fmla="*/ 88900 h 3953584"/>
              <a:gd name="connsiteX52" fmla="*/ 2146300 w 4725649"/>
              <a:gd name="connsiteY52" fmla="*/ 76200 h 3953584"/>
              <a:gd name="connsiteX53" fmla="*/ 2209800 w 4725649"/>
              <a:gd name="connsiteY53" fmla="*/ 63500 h 3953584"/>
              <a:gd name="connsiteX54" fmla="*/ 2273300 w 4725649"/>
              <a:gd name="connsiteY54" fmla="*/ 38100 h 3953584"/>
              <a:gd name="connsiteX55" fmla="*/ 2324100 w 4725649"/>
              <a:gd name="connsiteY55" fmla="*/ 25400 h 3953584"/>
              <a:gd name="connsiteX56" fmla="*/ 2362200 w 4725649"/>
              <a:gd name="connsiteY56" fmla="*/ 12700 h 3953584"/>
              <a:gd name="connsiteX57" fmla="*/ 2451100 w 4725649"/>
              <a:gd name="connsiteY57" fmla="*/ 0 h 3953584"/>
              <a:gd name="connsiteX58" fmla="*/ 3009900 w 4725649"/>
              <a:gd name="connsiteY58" fmla="*/ 12700 h 3953584"/>
              <a:gd name="connsiteX59" fmla="*/ 3098800 w 4725649"/>
              <a:gd name="connsiteY59" fmla="*/ 25400 h 3953584"/>
              <a:gd name="connsiteX60" fmla="*/ 3225800 w 4725649"/>
              <a:gd name="connsiteY60" fmla="*/ 38100 h 3953584"/>
              <a:gd name="connsiteX61" fmla="*/ 3441700 w 4725649"/>
              <a:gd name="connsiteY61" fmla="*/ 76200 h 3953584"/>
              <a:gd name="connsiteX62" fmla="*/ 4025900 w 4725649"/>
              <a:gd name="connsiteY62" fmla="*/ 101600 h 3953584"/>
              <a:gd name="connsiteX63" fmla="*/ 4292600 w 4725649"/>
              <a:gd name="connsiteY63" fmla="*/ 127000 h 3953584"/>
              <a:gd name="connsiteX64" fmla="*/ 4470400 w 4725649"/>
              <a:gd name="connsiteY64" fmla="*/ 152400 h 3953584"/>
              <a:gd name="connsiteX65" fmla="*/ 4597400 w 4725649"/>
              <a:gd name="connsiteY65" fmla="*/ 190500 h 3953584"/>
              <a:gd name="connsiteX66" fmla="*/ 4720880 w 4725649"/>
              <a:gd name="connsiteY66" fmla="*/ 409795 h 3953584"/>
              <a:gd name="connsiteX67" fmla="*/ 4701012 w 4725649"/>
              <a:gd name="connsiteY67" fmla="*/ 1021281 h 3953584"/>
              <a:gd name="connsiteX68" fmla="*/ 4660900 w 4725649"/>
              <a:gd name="connsiteY68" fmla="*/ 1930400 h 3953584"/>
              <a:gd name="connsiteX69" fmla="*/ 4495800 w 4725649"/>
              <a:gd name="connsiteY69" fmla="*/ 2997200 h 3953584"/>
              <a:gd name="connsiteX70" fmla="*/ 4356226 w 4725649"/>
              <a:gd name="connsiteY70" fmla="*/ 3236489 h 3953584"/>
              <a:gd name="connsiteX71" fmla="*/ 4140200 w 4725649"/>
              <a:gd name="connsiteY71" fmla="*/ 3378200 h 3953584"/>
              <a:gd name="connsiteX72" fmla="*/ 3911600 w 4725649"/>
              <a:gd name="connsiteY72" fmla="*/ 3517900 h 3953584"/>
              <a:gd name="connsiteX73" fmla="*/ 3746500 w 4725649"/>
              <a:gd name="connsiteY73" fmla="*/ 3568700 h 3953584"/>
              <a:gd name="connsiteX74" fmla="*/ 3479800 w 4725649"/>
              <a:gd name="connsiteY74" fmla="*/ 3632200 h 3953584"/>
              <a:gd name="connsiteX75" fmla="*/ 3314700 w 4725649"/>
              <a:gd name="connsiteY75" fmla="*/ 3670300 h 3953584"/>
              <a:gd name="connsiteX76" fmla="*/ 2578100 w 4725649"/>
              <a:gd name="connsiteY76" fmla="*/ 3695700 h 3953584"/>
              <a:gd name="connsiteX77" fmla="*/ 1625600 w 4725649"/>
              <a:gd name="connsiteY77" fmla="*/ 3733800 h 3953584"/>
              <a:gd name="connsiteX78" fmla="*/ 1536700 w 4725649"/>
              <a:gd name="connsiteY78" fmla="*/ 3746500 h 3953584"/>
              <a:gd name="connsiteX79" fmla="*/ 1384300 w 4725649"/>
              <a:gd name="connsiteY79" fmla="*/ 3771900 h 3953584"/>
              <a:gd name="connsiteX80" fmla="*/ 1282700 w 4725649"/>
              <a:gd name="connsiteY80" fmla="*/ 3797300 h 3953584"/>
              <a:gd name="connsiteX81" fmla="*/ 1231900 w 4725649"/>
              <a:gd name="connsiteY81" fmla="*/ 3810000 h 3953584"/>
              <a:gd name="connsiteX82" fmla="*/ 1193800 w 4725649"/>
              <a:gd name="connsiteY82" fmla="*/ 3835400 h 3953584"/>
              <a:gd name="connsiteX83" fmla="*/ 952500 w 4725649"/>
              <a:gd name="connsiteY83" fmla="*/ 3949700 h 3953584"/>
              <a:gd name="connsiteX84" fmla="*/ 660400 w 4725649"/>
              <a:gd name="connsiteY84" fmla="*/ 3924300 h 3953584"/>
              <a:gd name="connsiteX85" fmla="*/ 584200 w 4725649"/>
              <a:gd name="connsiteY85" fmla="*/ 3898900 h 3953584"/>
              <a:gd name="connsiteX86" fmla="*/ 546100 w 4725649"/>
              <a:gd name="connsiteY86" fmla="*/ 3886200 h 3953584"/>
              <a:gd name="connsiteX87" fmla="*/ 508000 w 4725649"/>
              <a:gd name="connsiteY87" fmla="*/ 3873500 h 3953584"/>
              <a:gd name="connsiteX88" fmla="*/ 495300 w 4725649"/>
              <a:gd name="connsiteY88" fmla="*/ 3898900 h 3953584"/>
              <a:gd name="connsiteX0" fmla="*/ 495300 w 4725649"/>
              <a:gd name="connsiteY0" fmla="*/ 38989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304800 w 4725649"/>
              <a:gd name="connsiteY3" fmla="*/ 3848100 h 3953584"/>
              <a:gd name="connsiteX4" fmla="*/ 228600 w 4725649"/>
              <a:gd name="connsiteY4" fmla="*/ 3810000 h 3953584"/>
              <a:gd name="connsiteX5" fmla="*/ 114300 w 4725649"/>
              <a:gd name="connsiteY5" fmla="*/ 3721100 h 3953584"/>
              <a:gd name="connsiteX6" fmla="*/ 88900 w 4725649"/>
              <a:gd name="connsiteY6" fmla="*/ 3683000 h 3953584"/>
              <a:gd name="connsiteX7" fmla="*/ 25400 w 4725649"/>
              <a:gd name="connsiteY7" fmla="*/ 3581400 h 3953584"/>
              <a:gd name="connsiteX8" fmla="*/ 0 w 4725649"/>
              <a:gd name="connsiteY8" fmla="*/ 3492500 h 3953584"/>
              <a:gd name="connsiteX9" fmla="*/ 12700 w 4725649"/>
              <a:gd name="connsiteY9" fmla="*/ 3314700 h 3953584"/>
              <a:gd name="connsiteX10" fmla="*/ 25400 w 4725649"/>
              <a:gd name="connsiteY10" fmla="*/ 3276600 h 3953584"/>
              <a:gd name="connsiteX11" fmla="*/ 38100 w 4725649"/>
              <a:gd name="connsiteY11" fmla="*/ 3175000 h 3953584"/>
              <a:gd name="connsiteX12" fmla="*/ 50800 w 4725649"/>
              <a:gd name="connsiteY12" fmla="*/ 2286000 h 3953584"/>
              <a:gd name="connsiteX13" fmla="*/ 88900 w 4725649"/>
              <a:gd name="connsiteY13" fmla="*/ 2171700 h 3953584"/>
              <a:gd name="connsiteX14" fmla="*/ 114300 w 4725649"/>
              <a:gd name="connsiteY14" fmla="*/ 2070100 h 3953584"/>
              <a:gd name="connsiteX15" fmla="*/ 127000 w 4725649"/>
              <a:gd name="connsiteY15" fmla="*/ 2032000 h 3953584"/>
              <a:gd name="connsiteX16" fmla="*/ 139700 w 4725649"/>
              <a:gd name="connsiteY16" fmla="*/ 1968500 h 3953584"/>
              <a:gd name="connsiteX17" fmla="*/ 152400 w 4725649"/>
              <a:gd name="connsiteY17" fmla="*/ 1930400 h 3953584"/>
              <a:gd name="connsiteX18" fmla="*/ 165100 w 4725649"/>
              <a:gd name="connsiteY18" fmla="*/ 1866900 h 3953584"/>
              <a:gd name="connsiteX19" fmla="*/ 190500 w 4725649"/>
              <a:gd name="connsiteY19" fmla="*/ 1778000 h 3953584"/>
              <a:gd name="connsiteX20" fmla="*/ 177800 w 4725649"/>
              <a:gd name="connsiteY20" fmla="*/ 1485900 h 3953584"/>
              <a:gd name="connsiteX21" fmla="*/ 152400 w 4725649"/>
              <a:gd name="connsiteY21" fmla="*/ 1371600 h 3953584"/>
              <a:gd name="connsiteX22" fmla="*/ 139700 w 4725649"/>
              <a:gd name="connsiteY22" fmla="*/ 1320800 h 3953584"/>
              <a:gd name="connsiteX23" fmla="*/ 152400 w 4725649"/>
              <a:gd name="connsiteY23" fmla="*/ 1066800 h 3953584"/>
              <a:gd name="connsiteX24" fmla="*/ 165100 w 4725649"/>
              <a:gd name="connsiteY24" fmla="*/ 1028700 h 3953584"/>
              <a:gd name="connsiteX25" fmla="*/ 190500 w 4725649"/>
              <a:gd name="connsiteY25" fmla="*/ 939800 h 3953584"/>
              <a:gd name="connsiteX26" fmla="*/ 215900 w 4725649"/>
              <a:gd name="connsiteY26" fmla="*/ 901700 h 3953584"/>
              <a:gd name="connsiteX27" fmla="*/ 241300 w 4725649"/>
              <a:gd name="connsiteY27" fmla="*/ 812800 h 3953584"/>
              <a:gd name="connsiteX28" fmla="*/ 266700 w 4725649"/>
              <a:gd name="connsiteY28" fmla="*/ 711200 h 3953584"/>
              <a:gd name="connsiteX29" fmla="*/ 228600 w 4725649"/>
              <a:gd name="connsiteY29" fmla="*/ 546100 h 3953584"/>
              <a:gd name="connsiteX30" fmla="*/ 190500 w 4725649"/>
              <a:gd name="connsiteY30" fmla="*/ 508000 h 3953584"/>
              <a:gd name="connsiteX31" fmla="*/ 203200 w 4725649"/>
              <a:gd name="connsiteY31" fmla="*/ 457200 h 3953584"/>
              <a:gd name="connsiteX32" fmla="*/ 241300 w 4725649"/>
              <a:gd name="connsiteY32" fmla="*/ 444500 h 3953584"/>
              <a:gd name="connsiteX33" fmla="*/ 419100 w 4725649"/>
              <a:gd name="connsiteY33" fmla="*/ 406400 h 3953584"/>
              <a:gd name="connsiteX34" fmla="*/ 508000 w 4725649"/>
              <a:gd name="connsiteY34" fmla="*/ 368300 h 3953584"/>
              <a:gd name="connsiteX35" fmla="*/ 546100 w 4725649"/>
              <a:gd name="connsiteY35" fmla="*/ 355600 h 3953584"/>
              <a:gd name="connsiteX36" fmla="*/ 596900 w 4725649"/>
              <a:gd name="connsiteY36" fmla="*/ 342900 h 3953584"/>
              <a:gd name="connsiteX37" fmla="*/ 635000 w 4725649"/>
              <a:gd name="connsiteY37" fmla="*/ 330200 h 3953584"/>
              <a:gd name="connsiteX38" fmla="*/ 876300 w 4725649"/>
              <a:gd name="connsiteY38" fmla="*/ 304800 h 3953584"/>
              <a:gd name="connsiteX39" fmla="*/ 977900 w 4725649"/>
              <a:gd name="connsiteY39" fmla="*/ 292100 h 3953584"/>
              <a:gd name="connsiteX40" fmla="*/ 1041400 w 4725649"/>
              <a:gd name="connsiteY40" fmla="*/ 279400 h 3953584"/>
              <a:gd name="connsiteX41" fmla="*/ 1181100 w 4725649"/>
              <a:gd name="connsiteY41" fmla="*/ 266700 h 3953584"/>
              <a:gd name="connsiteX42" fmla="*/ 1295400 w 4725649"/>
              <a:gd name="connsiteY42" fmla="*/ 254000 h 3953584"/>
              <a:gd name="connsiteX43" fmla="*/ 1346200 w 4725649"/>
              <a:gd name="connsiteY43" fmla="*/ 241300 h 3953584"/>
              <a:gd name="connsiteX44" fmla="*/ 1587500 w 4725649"/>
              <a:gd name="connsiteY44" fmla="*/ 215900 h 3953584"/>
              <a:gd name="connsiteX45" fmla="*/ 1638300 w 4725649"/>
              <a:gd name="connsiteY45" fmla="*/ 203200 h 3953584"/>
              <a:gd name="connsiteX46" fmla="*/ 1816100 w 4725649"/>
              <a:gd name="connsiteY46" fmla="*/ 177800 h 3953584"/>
              <a:gd name="connsiteX47" fmla="*/ 1905000 w 4725649"/>
              <a:gd name="connsiteY47" fmla="*/ 152400 h 3953584"/>
              <a:gd name="connsiteX48" fmla="*/ 2006600 w 4725649"/>
              <a:gd name="connsiteY48" fmla="*/ 114300 h 3953584"/>
              <a:gd name="connsiteX49" fmla="*/ 2057400 w 4725649"/>
              <a:gd name="connsiteY49" fmla="*/ 101600 h 3953584"/>
              <a:gd name="connsiteX50" fmla="*/ 2095500 w 4725649"/>
              <a:gd name="connsiteY50" fmla="*/ 88900 h 3953584"/>
              <a:gd name="connsiteX51" fmla="*/ 2146300 w 4725649"/>
              <a:gd name="connsiteY51" fmla="*/ 76200 h 3953584"/>
              <a:gd name="connsiteX52" fmla="*/ 2209800 w 4725649"/>
              <a:gd name="connsiteY52" fmla="*/ 63500 h 3953584"/>
              <a:gd name="connsiteX53" fmla="*/ 2273300 w 4725649"/>
              <a:gd name="connsiteY53" fmla="*/ 38100 h 3953584"/>
              <a:gd name="connsiteX54" fmla="*/ 2324100 w 4725649"/>
              <a:gd name="connsiteY54" fmla="*/ 25400 h 3953584"/>
              <a:gd name="connsiteX55" fmla="*/ 2362200 w 4725649"/>
              <a:gd name="connsiteY55" fmla="*/ 12700 h 3953584"/>
              <a:gd name="connsiteX56" fmla="*/ 2451100 w 4725649"/>
              <a:gd name="connsiteY56" fmla="*/ 0 h 3953584"/>
              <a:gd name="connsiteX57" fmla="*/ 3009900 w 4725649"/>
              <a:gd name="connsiteY57" fmla="*/ 12700 h 3953584"/>
              <a:gd name="connsiteX58" fmla="*/ 3098800 w 4725649"/>
              <a:gd name="connsiteY58" fmla="*/ 25400 h 3953584"/>
              <a:gd name="connsiteX59" fmla="*/ 3225800 w 4725649"/>
              <a:gd name="connsiteY59" fmla="*/ 38100 h 3953584"/>
              <a:gd name="connsiteX60" fmla="*/ 3441700 w 4725649"/>
              <a:gd name="connsiteY60" fmla="*/ 76200 h 3953584"/>
              <a:gd name="connsiteX61" fmla="*/ 4025900 w 4725649"/>
              <a:gd name="connsiteY61" fmla="*/ 101600 h 3953584"/>
              <a:gd name="connsiteX62" fmla="*/ 4292600 w 4725649"/>
              <a:gd name="connsiteY62" fmla="*/ 127000 h 3953584"/>
              <a:gd name="connsiteX63" fmla="*/ 4470400 w 4725649"/>
              <a:gd name="connsiteY63" fmla="*/ 152400 h 3953584"/>
              <a:gd name="connsiteX64" fmla="*/ 4597400 w 4725649"/>
              <a:gd name="connsiteY64" fmla="*/ 190500 h 3953584"/>
              <a:gd name="connsiteX65" fmla="*/ 4720880 w 4725649"/>
              <a:gd name="connsiteY65" fmla="*/ 409795 h 3953584"/>
              <a:gd name="connsiteX66" fmla="*/ 4701012 w 4725649"/>
              <a:gd name="connsiteY66" fmla="*/ 1021281 h 3953584"/>
              <a:gd name="connsiteX67" fmla="*/ 4660900 w 4725649"/>
              <a:gd name="connsiteY67" fmla="*/ 1930400 h 3953584"/>
              <a:gd name="connsiteX68" fmla="*/ 4495800 w 4725649"/>
              <a:gd name="connsiteY68" fmla="*/ 2997200 h 3953584"/>
              <a:gd name="connsiteX69" fmla="*/ 4356226 w 4725649"/>
              <a:gd name="connsiteY69" fmla="*/ 3236489 h 3953584"/>
              <a:gd name="connsiteX70" fmla="*/ 4140200 w 4725649"/>
              <a:gd name="connsiteY70" fmla="*/ 3378200 h 3953584"/>
              <a:gd name="connsiteX71" fmla="*/ 3911600 w 4725649"/>
              <a:gd name="connsiteY71" fmla="*/ 3517900 h 3953584"/>
              <a:gd name="connsiteX72" fmla="*/ 3746500 w 4725649"/>
              <a:gd name="connsiteY72" fmla="*/ 3568700 h 3953584"/>
              <a:gd name="connsiteX73" fmla="*/ 3479800 w 4725649"/>
              <a:gd name="connsiteY73" fmla="*/ 3632200 h 3953584"/>
              <a:gd name="connsiteX74" fmla="*/ 3314700 w 4725649"/>
              <a:gd name="connsiteY74" fmla="*/ 3670300 h 3953584"/>
              <a:gd name="connsiteX75" fmla="*/ 2578100 w 4725649"/>
              <a:gd name="connsiteY75" fmla="*/ 3695700 h 3953584"/>
              <a:gd name="connsiteX76" fmla="*/ 1625600 w 4725649"/>
              <a:gd name="connsiteY76" fmla="*/ 3733800 h 3953584"/>
              <a:gd name="connsiteX77" fmla="*/ 1536700 w 4725649"/>
              <a:gd name="connsiteY77" fmla="*/ 3746500 h 3953584"/>
              <a:gd name="connsiteX78" fmla="*/ 1384300 w 4725649"/>
              <a:gd name="connsiteY78" fmla="*/ 3771900 h 3953584"/>
              <a:gd name="connsiteX79" fmla="*/ 1282700 w 4725649"/>
              <a:gd name="connsiteY79" fmla="*/ 3797300 h 3953584"/>
              <a:gd name="connsiteX80" fmla="*/ 1231900 w 4725649"/>
              <a:gd name="connsiteY80" fmla="*/ 3810000 h 3953584"/>
              <a:gd name="connsiteX81" fmla="*/ 1193800 w 4725649"/>
              <a:gd name="connsiteY81" fmla="*/ 3835400 h 3953584"/>
              <a:gd name="connsiteX82" fmla="*/ 952500 w 4725649"/>
              <a:gd name="connsiteY82" fmla="*/ 3949700 h 3953584"/>
              <a:gd name="connsiteX83" fmla="*/ 660400 w 4725649"/>
              <a:gd name="connsiteY83" fmla="*/ 3924300 h 3953584"/>
              <a:gd name="connsiteX84" fmla="*/ 584200 w 4725649"/>
              <a:gd name="connsiteY84" fmla="*/ 3898900 h 3953584"/>
              <a:gd name="connsiteX85" fmla="*/ 546100 w 4725649"/>
              <a:gd name="connsiteY85" fmla="*/ 3886200 h 3953584"/>
              <a:gd name="connsiteX86" fmla="*/ 508000 w 4725649"/>
              <a:gd name="connsiteY86" fmla="*/ 3873500 h 3953584"/>
              <a:gd name="connsiteX87" fmla="*/ 495300 w 4725649"/>
              <a:gd name="connsiteY87" fmla="*/ 3898900 h 3953584"/>
              <a:gd name="connsiteX0" fmla="*/ 495300 w 4725649"/>
              <a:gd name="connsiteY0" fmla="*/ 38989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228600 w 4725649"/>
              <a:gd name="connsiteY3" fmla="*/ 3810000 h 3953584"/>
              <a:gd name="connsiteX4" fmla="*/ 114300 w 4725649"/>
              <a:gd name="connsiteY4" fmla="*/ 3721100 h 3953584"/>
              <a:gd name="connsiteX5" fmla="*/ 88900 w 4725649"/>
              <a:gd name="connsiteY5" fmla="*/ 3683000 h 3953584"/>
              <a:gd name="connsiteX6" fmla="*/ 25400 w 4725649"/>
              <a:gd name="connsiteY6" fmla="*/ 3581400 h 3953584"/>
              <a:gd name="connsiteX7" fmla="*/ 0 w 4725649"/>
              <a:gd name="connsiteY7" fmla="*/ 3492500 h 3953584"/>
              <a:gd name="connsiteX8" fmla="*/ 12700 w 4725649"/>
              <a:gd name="connsiteY8" fmla="*/ 3314700 h 3953584"/>
              <a:gd name="connsiteX9" fmla="*/ 25400 w 4725649"/>
              <a:gd name="connsiteY9" fmla="*/ 3276600 h 3953584"/>
              <a:gd name="connsiteX10" fmla="*/ 38100 w 4725649"/>
              <a:gd name="connsiteY10" fmla="*/ 3175000 h 3953584"/>
              <a:gd name="connsiteX11" fmla="*/ 50800 w 4725649"/>
              <a:gd name="connsiteY11" fmla="*/ 2286000 h 3953584"/>
              <a:gd name="connsiteX12" fmla="*/ 88900 w 4725649"/>
              <a:gd name="connsiteY12" fmla="*/ 2171700 h 3953584"/>
              <a:gd name="connsiteX13" fmla="*/ 114300 w 4725649"/>
              <a:gd name="connsiteY13" fmla="*/ 2070100 h 3953584"/>
              <a:gd name="connsiteX14" fmla="*/ 127000 w 4725649"/>
              <a:gd name="connsiteY14" fmla="*/ 2032000 h 3953584"/>
              <a:gd name="connsiteX15" fmla="*/ 139700 w 4725649"/>
              <a:gd name="connsiteY15" fmla="*/ 1968500 h 3953584"/>
              <a:gd name="connsiteX16" fmla="*/ 152400 w 4725649"/>
              <a:gd name="connsiteY16" fmla="*/ 1930400 h 3953584"/>
              <a:gd name="connsiteX17" fmla="*/ 165100 w 4725649"/>
              <a:gd name="connsiteY17" fmla="*/ 1866900 h 3953584"/>
              <a:gd name="connsiteX18" fmla="*/ 190500 w 4725649"/>
              <a:gd name="connsiteY18" fmla="*/ 1778000 h 3953584"/>
              <a:gd name="connsiteX19" fmla="*/ 177800 w 4725649"/>
              <a:gd name="connsiteY19" fmla="*/ 1485900 h 3953584"/>
              <a:gd name="connsiteX20" fmla="*/ 152400 w 4725649"/>
              <a:gd name="connsiteY20" fmla="*/ 1371600 h 3953584"/>
              <a:gd name="connsiteX21" fmla="*/ 139700 w 4725649"/>
              <a:gd name="connsiteY21" fmla="*/ 1320800 h 3953584"/>
              <a:gd name="connsiteX22" fmla="*/ 152400 w 4725649"/>
              <a:gd name="connsiteY22" fmla="*/ 1066800 h 3953584"/>
              <a:gd name="connsiteX23" fmla="*/ 165100 w 4725649"/>
              <a:gd name="connsiteY23" fmla="*/ 1028700 h 3953584"/>
              <a:gd name="connsiteX24" fmla="*/ 190500 w 4725649"/>
              <a:gd name="connsiteY24" fmla="*/ 939800 h 3953584"/>
              <a:gd name="connsiteX25" fmla="*/ 215900 w 4725649"/>
              <a:gd name="connsiteY25" fmla="*/ 901700 h 3953584"/>
              <a:gd name="connsiteX26" fmla="*/ 241300 w 4725649"/>
              <a:gd name="connsiteY26" fmla="*/ 812800 h 3953584"/>
              <a:gd name="connsiteX27" fmla="*/ 266700 w 4725649"/>
              <a:gd name="connsiteY27" fmla="*/ 711200 h 3953584"/>
              <a:gd name="connsiteX28" fmla="*/ 228600 w 4725649"/>
              <a:gd name="connsiteY28" fmla="*/ 546100 h 3953584"/>
              <a:gd name="connsiteX29" fmla="*/ 190500 w 4725649"/>
              <a:gd name="connsiteY29" fmla="*/ 508000 h 3953584"/>
              <a:gd name="connsiteX30" fmla="*/ 203200 w 4725649"/>
              <a:gd name="connsiteY30" fmla="*/ 457200 h 3953584"/>
              <a:gd name="connsiteX31" fmla="*/ 241300 w 4725649"/>
              <a:gd name="connsiteY31" fmla="*/ 444500 h 3953584"/>
              <a:gd name="connsiteX32" fmla="*/ 419100 w 4725649"/>
              <a:gd name="connsiteY32" fmla="*/ 406400 h 3953584"/>
              <a:gd name="connsiteX33" fmla="*/ 508000 w 4725649"/>
              <a:gd name="connsiteY33" fmla="*/ 368300 h 3953584"/>
              <a:gd name="connsiteX34" fmla="*/ 546100 w 4725649"/>
              <a:gd name="connsiteY34" fmla="*/ 355600 h 3953584"/>
              <a:gd name="connsiteX35" fmla="*/ 596900 w 4725649"/>
              <a:gd name="connsiteY35" fmla="*/ 342900 h 3953584"/>
              <a:gd name="connsiteX36" fmla="*/ 635000 w 4725649"/>
              <a:gd name="connsiteY36" fmla="*/ 330200 h 3953584"/>
              <a:gd name="connsiteX37" fmla="*/ 876300 w 4725649"/>
              <a:gd name="connsiteY37" fmla="*/ 304800 h 3953584"/>
              <a:gd name="connsiteX38" fmla="*/ 977900 w 4725649"/>
              <a:gd name="connsiteY38" fmla="*/ 292100 h 3953584"/>
              <a:gd name="connsiteX39" fmla="*/ 1041400 w 4725649"/>
              <a:gd name="connsiteY39" fmla="*/ 279400 h 3953584"/>
              <a:gd name="connsiteX40" fmla="*/ 1181100 w 4725649"/>
              <a:gd name="connsiteY40" fmla="*/ 266700 h 3953584"/>
              <a:gd name="connsiteX41" fmla="*/ 1295400 w 4725649"/>
              <a:gd name="connsiteY41" fmla="*/ 254000 h 3953584"/>
              <a:gd name="connsiteX42" fmla="*/ 1346200 w 4725649"/>
              <a:gd name="connsiteY42" fmla="*/ 241300 h 3953584"/>
              <a:gd name="connsiteX43" fmla="*/ 1587500 w 4725649"/>
              <a:gd name="connsiteY43" fmla="*/ 215900 h 3953584"/>
              <a:gd name="connsiteX44" fmla="*/ 1638300 w 4725649"/>
              <a:gd name="connsiteY44" fmla="*/ 203200 h 3953584"/>
              <a:gd name="connsiteX45" fmla="*/ 1816100 w 4725649"/>
              <a:gd name="connsiteY45" fmla="*/ 177800 h 3953584"/>
              <a:gd name="connsiteX46" fmla="*/ 1905000 w 4725649"/>
              <a:gd name="connsiteY46" fmla="*/ 152400 h 3953584"/>
              <a:gd name="connsiteX47" fmla="*/ 2006600 w 4725649"/>
              <a:gd name="connsiteY47" fmla="*/ 114300 h 3953584"/>
              <a:gd name="connsiteX48" fmla="*/ 2057400 w 4725649"/>
              <a:gd name="connsiteY48" fmla="*/ 101600 h 3953584"/>
              <a:gd name="connsiteX49" fmla="*/ 2095500 w 4725649"/>
              <a:gd name="connsiteY49" fmla="*/ 88900 h 3953584"/>
              <a:gd name="connsiteX50" fmla="*/ 2146300 w 4725649"/>
              <a:gd name="connsiteY50" fmla="*/ 76200 h 3953584"/>
              <a:gd name="connsiteX51" fmla="*/ 2209800 w 4725649"/>
              <a:gd name="connsiteY51" fmla="*/ 63500 h 3953584"/>
              <a:gd name="connsiteX52" fmla="*/ 2273300 w 4725649"/>
              <a:gd name="connsiteY52" fmla="*/ 38100 h 3953584"/>
              <a:gd name="connsiteX53" fmla="*/ 2324100 w 4725649"/>
              <a:gd name="connsiteY53" fmla="*/ 25400 h 3953584"/>
              <a:gd name="connsiteX54" fmla="*/ 2362200 w 4725649"/>
              <a:gd name="connsiteY54" fmla="*/ 12700 h 3953584"/>
              <a:gd name="connsiteX55" fmla="*/ 2451100 w 4725649"/>
              <a:gd name="connsiteY55" fmla="*/ 0 h 3953584"/>
              <a:gd name="connsiteX56" fmla="*/ 3009900 w 4725649"/>
              <a:gd name="connsiteY56" fmla="*/ 12700 h 3953584"/>
              <a:gd name="connsiteX57" fmla="*/ 3098800 w 4725649"/>
              <a:gd name="connsiteY57" fmla="*/ 25400 h 3953584"/>
              <a:gd name="connsiteX58" fmla="*/ 3225800 w 4725649"/>
              <a:gd name="connsiteY58" fmla="*/ 38100 h 3953584"/>
              <a:gd name="connsiteX59" fmla="*/ 3441700 w 4725649"/>
              <a:gd name="connsiteY59" fmla="*/ 76200 h 3953584"/>
              <a:gd name="connsiteX60" fmla="*/ 4025900 w 4725649"/>
              <a:gd name="connsiteY60" fmla="*/ 101600 h 3953584"/>
              <a:gd name="connsiteX61" fmla="*/ 4292600 w 4725649"/>
              <a:gd name="connsiteY61" fmla="*/ 127000 h 3953584"/>
              <a:gd name="connsiteX62" fmla="*/ 4470400 w 4725649"/>
              <a:gd name="connsiteY62" fmla="*/ 152400 h 3953584"/>
              <a:gd name="connsiteX63" fmla="*/ 4597400 w 4725649"/>
              <a:gd name="connsiteY63" fmla="*/ 190500 h 3953584"/>
              <a:gd name="connsiteX64" fmla="*/ 4720880 w 4725649"/>
              <a:gd name="connsiteY64" fmla="*/ 409795 h 3953584"/>
              <a:gd name="connsiteX65" fmla="*/ 4701012 w 4725649"/>
              <a:gd name="connsiteY65" fmla="*/ 1021281 h 3953584"/>
              <a:gd name="connsiteX66" fmla="*/ 4660900 w 4725649"/>
              <a:gd name="connsiteY66" fmla="*/ 1930400 h 3953584"/>
              <a:gd name="connsiteX67" fmla="*/ 4495800 w 4725649"/>
              <a:gd name="connsiteY67" fmla="*/ 2997200 h 3953584"/>
              <a:gd name="connsiteX68" fmla="*/ 4356226 w 4725649"/>
              <a:gd name="connsiteY68" fmla="*/ 3236489 h 3953584"/>
              <a:gd name="connsiteX69" fmla="*/ 4140200 w 4725649"/>
              <a:gd name="connsiteY69" fmla="*/ 3378200 h 3953584"/>
              <a:gd name="connsiteX70" fmla="*/ 3911600 w 4725649"/>
              <a:gd name="connsiteY70" fmla="*/ 3517900 h 3953584"/>
              <a:gd name="connsiteX71" fmla="*/ 3746500 w 4725649"/>
              <a:gd name="connsiteY71" fmla="*/ 3568700 h 3953584"/>
              <a:gd name="connsiteX72" fmla="*/ 3479800 w 4725649"/>
              <a:gd name="connsiteY72" fmla="*/ 3632200 h 3953584"/>
              <a:gd name="connsiteX73" fmla="*/ 3314700 w 4725649"/>
              <a:gd name="connsiteY73" fmla="*/ 3670300 h 3953584"/>
              <a:gd name="connsiteX74" fmla="*/ 2578100 w 4725649"/>
              <a:gd name="connsiteY74" fmla="*/ 3695700 h 3953584"/>
              <a:gd name="connsiteX75" fmla="*/ 1625600 w 4725649"/>
              <a:gd name="connsiteY75" fmla="*/ 3733800 h 3953584"/>
              <a:gd name="connsiteX76" fmla="*/ 1536700 w 4725649"/>
              <a:gd name="connsiteY76" fmla="*/ 3746500 h 3953584"/>
              <a:gd name="connsiteX77" fmla="*/ 1384300 w 4725649"/>
              <a:gd name="connsiteY77" fmla="*/ 3771900 h 3953584"/>
              <a:gd name="connsiteX78" fmla="*/ 1282700 w 4725649"/>
              <a:gd name="connsiteY78" fmla="*/ 3797300 h 3953584"/>
              <a:gd name="connsiteX79" fmla="*/ 1231900 w 4725649"/>
              <a:gd name="connsiteY79" fmla="*/ 3810000 h 3953584"/>
              <a:gd name="connsiteX80" fmla="*/ 1193800 w 4725649"/>
              <a:gd name="connsiteY80" fmla="*/ 3835400 h 3953584"/>
              <a:gd name="connsiteX81" fmla="*/ 952500 w 4725649"/>
              <a:gd name="connsiteY81" fmla="*/ 3949700 h 3953584"/>
              <a:gd name="connsiteX82" fmla="*/ 660400 w 4725649"/>
              <a:gd name="connsiteY82" fmla="*/ 3924300 h 3953584"/>
              <a:gd name="connsiteX83" fmla="*/ 584200 w 4725649"/>
              <a:gd name="connsiteY83" fmla="*/ 3898900 h 3953584"/>
              <a:gd name="connsiteX84" fmla="*/ 546100 w 4725649"/>
              <a:gd name="connsiteY84" fmla="*/ 3886200 h 3953584"/>
              <a:gd name="connsiteX85" fmla="*/ 508000 w 4725649"/>
              <a:gd name="connsiteY85" fmla="*/ 3873500 h 3953584"/>
              <a:gd name="connsiteX86" fmla="*/ 495300 w 4725649"/>
              <a:gd name="connsiteY86" fmla="*/ 3898900 h 3953584"/>
              <a:gd name="connsiteX0" fmla="*/ 495300 w 4725649"/>
              <a:gd name="connsiteY0" fmla="*/ 38989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228600 w 4725649"/>
              <a:gd name="connsiteY3" fmla="*/ 3810000 h 3953584"/>
              <a:gd name="connsiteX4" fmla="*/ 114300 w 4725649"/>
              <a:gd name="connsiteY4" fmla="*/ 3721100 h 3953584"/>
              <a:gd name="connsiteX5" fmla="*/ 88900 w 4725649"/>
              <a:gd name="connsiteY5" fmla="*/ 3683000 h 3953584"/>
              <a:gd name="connsiteX6" fmla="*/ 25400 w 4725649"/>
              <a:gd name="connsiteY6" fmla="*/ 3581400 h 3953584"/>
              <a:gd name="connsiteX7" fmla="*/ 0 w 4725649"/>
              <a:gd name="connsiteY7" fmla="*/ 3492500 h 3953584"/>
              <a:gd name="connsiteX8" fmla="*/ 12700 w 4725649"/>
              <a:gd name="connsiteY8" fmla="*/ 3314700 h 3953584"/>
              <a:gd name="connsiteX9" fmla="*/ 25400 w 4725649"/>
              <a:gd name="connsiteY9" fmla="*/ 3276600 h 3953584"/>
              <a:gd name="connsiteX10" fmla="*/ 38100 w 4725649"/>
              <a:gd name="connsiteY10" fmla="*/ 3175000 h 3953584"/>
              <a:gd name="connsiteX11" fmla="*/ 50800 w 4725649"/>
              <a:gd name="connsiteY11" fmla="*/ 2286000 h 3953584"/>
              <a:gd name="connsiteX12" fmla="*/ 88900 w 4725649"/>
              <a:gd name="connsiteY12" fmla="*/ 2171700 h 3953584"/>
              <a:gd name="connsiteX13" fmla="*/ 114300 w 4725649"/>
              <a:gd name="connsiteY13" fmla="*/ 2070100 h 3953584"/>
              <a:gd name="connsiteX14" fmla="*/ 127000 w 4725649"/>
              <a:gd name="connsiteY14" fmla="*/ 2032000 h 3953584"/>
              <a:gd name="connsiteX15" fmla="*/ 139700 w 4725649"/>
              <a:gd name="connsiteY15" fmla="*/ 1968500 h 3953584"/>
              <a:gd name="connsiteX16" fmla="*/ 152400 w 4725649"/>
              <a:gd name="connsiteY16" fmla="*/ 1930400 h 3953584"/>
              <a:gd name="connsiteX17" fmla="*/ 165100 w 4725649"/>
              <a:gd name="connsiteY17" fmla="*/ 1866900 h 3953584"/>
              <a:gd name="connsiteX18" fmla="*/ 190500 w 4725649"/>
              <a:gd name="connsiteY18" fmla="*/ 1778000 h 3953584"/>
              <a:gd name="connsiteX19" fmla="*/ 177800 w 4725649"/>
              <a:gd name="connsiteY19" fmla="*/ 1485900 h 3953584"/>
              <a:gd name="connsiteX20" fmla="*/ 152400 w 4725649"/>
              <a:gd name="connsiteY20" fmla="*/ 1371600 h 3953584"/>
              <a:gd name="connsiteX21" fmla="*/ 139700 w 4725649"/>
              <a:gd name="connsiteY21" fmla="*/ 1320800 h 3953584"/>
              <a:gd name="connsiteX22" fmla="*/ 152400 w 4725649"/>
              <a:gd name="connsiteY22" fmla="*/ 1066800 h 3953584"/>
              <a:gd name="connsiteX23" fmla="*/ 165100 w 4725649"/>
              <a:gd name="connsiteY23" fmla="*/ 1028700 h 3953584"/>
              <a:gd name="connsiteX24" fmla="*/ 190500 w 4725649"/>
              <a:gd name="connsiteY24" fmla="*/ 939800 h 3953584"/>
              <a:gd name="connsiteX25" fmla="*/ 215900 w 4725649"/>
              <a:gd name="connsiteY25" fmla="*/ 901700 h 3953584"/>
              <a:gd name="connsiteX26" fmla="*/ 241300 w 4725649"/>
              <a:gd name="connsiteY26" fmla="*/ 812800 h 3953584"/>
              <a:gd name="connsiteX27" fmla="*/ 266700 w 4725649"/>
              <a:gd name="connsiteY27" fmla="*/ 711200 h 3953584"/>
              <a:gd name="connsiteX28" fmla="*/ 228600 w 4725649"/>
              <a:gd name="connsiteY28" fmla="*/ 546100 h 3953584"/>
              <a:gd name="connsiteX29" fmla="*/ 190500 w 4725649"/>
              <a:gd name="connsiteY29" fmla="*/ 508000 h 3953584"/>
              <a:gd name="connsiteX30" fmla="*/ 203200 w 4725649"/>
              <a:gd name="connsiteY30" fmla="*/ 457200 h 3953584"/>
              <a:gd name="connsiteX31" fmla="*/ 241300 w 4725649"/>
              <a:gd name="connsiteY31" fmla="*/ 444500 h 3953584"/>
              <a:gd name="connsiteX32" fmla="*/ 419100 w 4725649"/>
              <a:gd name="connsiteY32" fmla="*/ 406400 h 3953584"/>
              <a:gd name="connsiteX33" fmla="*/ 508000 w 4725649"/>
              <a:gd name="connsiteY33" fmla="*/ 368300 h 3953584"/>
              <a:gd name="connsiteX34" fmla="*/ 546100 w 4725649"/>
              <a:gd name="connsiteY34" fmla="*/ 355600 h 3953584"/>
              <a:gd name="connsiteX35" fmla="*/ 596900 w 4725649"/>
              <a:gd name="connsiteY35" fmla="*/ 342900 h 3953584"/>
              <a:gd name="connsiteX36" fmla="*/ 635000 w 4725649"/>
              <a:gd name="connsiteY36" fmla="*/ 330200 h 3953584"/>
              <a:gd name="connsiteX37" fmla="*/ 876300 w 4725649"/>
              <a:gd name="connsiteY37" fmla="*/ 304800 h 3953584"/>
              <a:gd name="connsiteX38" fmla="*/ 977900 w 4725649"/>
              <a:gd name="connsiteY38" fmla="*/ 292100 h 3953584"/>
              <a:gd name="connsiteX39" fmla="*/ 1041400 w 4725649"/>
              <a:gd name="connsiteY39" fmla="*/ 279400 h 3953584"/>
              <a:gd name="connsiteX40" fmla="*/ 1181100 w 4725649"/>
              <a:gd name="connsiteY40" fmla="*/ 266700 h 3953584"/>
              <a:gd name="connsiteX41" fmla="*/ 1295400 w 4725649"/>
              <a:gd name="connsiteY41" fmla="*/ 254000 h 3953584"/>
              <a:gd name="connsiteX42" fmla="*/ 1346200 w 4725649"/>
              <a:gd name="connsiteY42" fmla="*/ 241300 h 3953584"/>
              <a:gd name="connsiteX43" fmla="*/ 1587500 w 4725649"/>
              <a:gd name="connsiteY43" fmla="*/ 215900 h 3953584"/>
              <a:gd name="connsiteX44" fmla="*/ 1638300 w 4725649"/>
              <a:gd name="connsiteY44" fmla="*/ 203200 h 3953584"/>
              <a:gd name="connsiteX45" fmla="*/ 1816100 w 4725649"/>
              <a:gd name="connsiteY45" fmla="*/ 177800 h 3953584"/>
              <a:gd name="connsiteX46" fmla="*/ 1905000 w 4725649"/>
              <a:gd name="connsiteY46" fmla="*/ 152400 h 3953584"/>
              <a:gd name="connsiteX47" fmla="*/ 2006600 w 4725649"/>
              <a:gd name="connsiteY47" fmla="*/ 114300 h 3953584"/>
              <a:gd name="connsiteX48" fmla="*/ 2057400 w 4725649"/>
              <a:gd name="connsiteY48" fmla="*/ 101600 h 3953584"/>
              <a:gd name="connsiteX49" fmla="*/ 2095500 w 4725649"/>
              <a:gd name="connsiteY49" fmla="*/ 88900 h 3953584"/>
              <a:gd name="connsiteX50" fmla="*/ 2146300 w 4725649"/>
              <a:gd name="connsiteY50" fmla="*/ 76200 h 3953584"/>
              <a:gd name="connsiteX51" fmla="*/ 2209800 w 4725649"/>
              <a:gd name="connsiteY51" fmla="*/ 63500 h 3953584"/>
              <a:gd name="connsiteX52" fmla="*/ 2273300 w 4725649"/>
              <a:gd name="connsiteY52" fmla="*/ 38100 h 3953584"/>
              <a:gd name="connsiteX53" fmla="*/ 2324100 w 4725649"/>
              <a:gd name="connsiteY53" fmla="*/ 25400 h 3953584"/>
              <a:gd name="connsiteX54" fmla="*/ 2362200 w 4725649"/>
              <a:gd name="connsiteY54" fmla="*/ 12700 h 3953584"/>
              <a:gd name="connsiteX55" fmla="*/ 2451100 w 4725649"/>
              <a:gd name="connsiteY55" fmla="*/ 0 h 3953584"/>
              <a:gd name="connsiteX56" fmla="*/ 3009900 w 4725649"/>
              <a:gd name="connsiteY56" fmla="*/ 12700 h 3953584"/>
              <a:gd name="connsiteX57" fmla="*/ 3098800 w 4725649"/>
              <a:gd name="connsiteY57" fmla="*/ 25400 h 3953584"/>
              <a:gd name="connsiteX58" fmla="*/ 3225800 w 4725649"/>
              <a:gd name="connsiteY58" fmla="*/ 38100 h 3953584"/>
              <a:gd name="connsiteX59" fmla="*/ 3441700 w 4725649"/>
              <a:gd name="connsiteY59" fmla="*/ 76200 h 3953584"/>
              <a:gd name="connsiteX60" fmla="*/ 4025900 w 4725649"/>
              <a:gd name="connsiteY60" fmla="*/ 101600 h 3953584"/>
              <a:gd name="connsiteX61" fmla="*/ 4292600 w 4725649"/>
              <a:gd name="connsiteY61" fmla="*/ 127000 h 3953584"/>
              <a:gd name="connsiteX62" fmla="*/ 4470400 w 4725649"/>
              <a:gd name="connsiteY62" fmla="*/ 152400 h 3953584"/>
              <a:gd name="connsiteX63" fmla="*/ 4597400 w 4725649"/>
              <a:gd name="connsiteY63" fmla="*/ 190500 h 3953584"/>
              <a:gd name="connsiteX64" fmla="*/ 4720880 w 4725649"/>
              <a:gd name="connsiteY64" fmla="*/ 409795 h 3953584"/>
              <a:gd name="connsiteX65" fmla="*/ 4701012 w 4725649"/>
              <a:gd name="connsiteY65" fmla="*/ 1021281 h 3953584"/>
              <a:gd name="connsiteX66" fmla="*/ 4660900 w 4725649"/>
              <a:gd name="connsiteY66" fmla="*/ 1930400 h 3953584"/>
              <a:gd name="connsiteX67" fmla="*/ 4495800 w 4725649"/>
              <a:gd name="connsiteY67" fmla="*/ 2997200 h 3953584"/>
              <a:gd name="connsiteX68" fmla="*/ 4356226 w 4725649"/>
              <a:gd name="connsiteY68" fmla="*/ 3236489 h 3953584"/>
              <a:gd name="connsiteX69" fmla="*/ 4140200 w 4725649"/>
              <a:gd name="connsiteY69" fmla="*/ 3378200 h 3953584"/>
              <a:gd name="connsiteX70" fmla="*/ 3911600 w 4725649"/>
              <a:gd name="connsiteY70" fmla="*/ 3517900 h 3953584"/>
              <a:gd name="connsiteX71" fmla="*/ 3746500 w 4725649"/>
              <a:gd name="connsiteY71" fmla="*/ 3568700 h 3953584"/>
              <a:gd name="connsiteX72" fmla="*/ 3479800 w 4725649"/>
              <a:gd name="connsiteY72" fmla="*/ 3632200 h 3953584"/>
              <a:gd name="connsiteX73" fmla="*/ 3314700 w 4725649"/>
              <a:gd name="connsiteY73" fmla="*/ 3670300 h 3953584"/>
              <a:gd name="connsiteX74" fmla="*/ 2578100 w 4725649"/>
              <a:gd name="connsiteY74" fmla="*/ 3695700 h 3953584"/>
              <a:gd name="connsiteX75" fmla="*/ 1625600 w 4725649"/>
              <a:gd name="connsiteY75" fmla="*/ 3733800 h 3953584"/>
              <a:gd name="connsiteX76" fmla="*/ 1536700 w 4725649"/>
              <a:gd name="connsiteY76" fmla="*/ 3746500 h 3953584"/>
              <a:gd name="connsiteX77" fmla="*/ 1384300 w 4725649"/>
              <a:gd name="connsiteY77" fmla="*/ 3771900 h 3953584"/>
              <a:gd name="connsiteX78" fmla="*/ 1282700 w 4725649"/>
              <a:gd name="connsiteY78" fmla="*/ 3797300 h 3953584"/>
              <a:gd name="connsiteX79" fmla="*/ 1231900 w 4725649"/>
              <a:gd name="connsiteY79" fmla="*/ 3810000 h 3953584"/>
              <a:gd name="connsiteX80" fmla="*/ 1193800 w 4725649"/>
              <a:gd name="connsiteY80" fmla="*/ 3835400 h 3953584"/>
              <a:gd name="connsiteX81" fmla="*/ 952500 w 4725649"/>
              <a:gd name="connsiteY81" fmla="*/ 3949700 h 3953584"/>
              <a:gd name="connsiteX82" fmla="*/ 660400 w 4725649"/>
              <a:gd name="connsiteY82" fmla="*/ 3924300 h 3953584"/>
              <a:gd name="connsiteX83" fmla="*/ 584200 w 4725649"/>
              <a:gd name="connsiteY83" fmla="*/ 3898900 h 3953584"/>
              <a:gd name="connsiteX84" fmla="*/ 508000 w 4725649"/>
              <a:gd name="connsiteY84" fmla="*/ 3873500 h 3953584"/>
              <a:gd name="connsiteX85" fmla="*/ 495300 w 4725649"/>
              <a:gd name="connsiteY85" fmla="*/ 3898900 h 3953584"/>
              <a:gd name="connsiteX0" fmla="*/ 495300 w 4725649"/>
              <a:gd name="connsiteY0" fmla="*/ 3898900 h 3953968"/>
              <a:gd name="connsiteX1" fmla="*/ 495300 w 4725649"/>
              <a:gd name="connsiteY1" fmla="*/ 3898900 h 3953968"/>
              <a:gd name="connsiteX2" fmla="*/ 342900 w 4725649"/>
              <a:gd name="connsiteY2" fmla="*/ 3873500 h 3953968"/>
              <a:gd name="connsiteX3" fmla="*/ 228600 w 4725649"/>
              <a:gd name="connsiteY3" fmla="*/ 3810000 h 3953968"/>
              <a:gd name="connsiteX4" fmla="*/ 114300 w 4725649"/>
              <a:gd name="connsiteY4" fmla="*/ 3721100 h 3953968"/>
              <a:gd name="connsiteX5" fmla="*/ 88900 w 4725649"/>
              <a:gd name="connsiteY5" fmla="*/ 3683000 h 3953968"/>
              <a:gd name="connsiteX6" fmla="*/ 25400 w 4725649"/>
              <a:gd name="connsiteY6" fmla="*/ 3581400 h 3953968"/>
              <a:gd name="connsiteX7" fmla="*/ 0 w 4725649"/>
              <a:gd name="connsiteY7" fmla="*/ 3492500 h 3953968"/>
              <a:gd name="connsiteX8" fmla="*/ 12700 w 4725649"/>
              <a:gd name="connsiteY8" fmla="*/ 3314700 h 3953968"/>
              <a:gd name="connsiteX9" fmla="*/ 25400 w 4725649"/>
              <a:gd name="connsiteY9" fmla="*/ 3276600 h 3953968"/>
              <a:gd name="connsiteX10" fmla="*/ 38100 w 4725649"/>
              <a:gd name="connsiteY10" fmla="*/ 3175000 h 3953968"/>
              <a:gd name="connsiteX11" fmla="*/ 50800 w 4725649"/>
              <a:gd name="connsiteY11" fmla="*/ 2286000 h 3953968"/>
              <a:gd name="connsiteX12" fmla="*/ 88900 w 4725649"/>
              <a:gd name="connsiteY12" fmla="*/ 2171700 h 3953968"/>
              <a:gd name="connsiteX13" fmla="*/ 114300 w 4725649"/>
              <a:gd name="connsiteY13" fmla="*/ 2070100 h 3953968"/>
              <a:gd name="connsiteX14" fmla="*/ 127000 w 4725649"/>
              <a:gd name="connsiteY14" fmla="*/ 2032000 h 3953968"/>
              <a:gd name="connsiteX15" fmla="*/ 139700 w 4725649"/>
              <a:gd name="connsiteY15" fmla="*/ 1968500 h 3953968"/>
              <a:gd name="connsiteX16" fmla="*/ 152400 w 4725649"/>
              <a:gd name="connsiteY16" fmla="*/ 1930400 h 3953968"/>
              <a:gd name="connsiteX17" fmla="*/ 165100 w 4725649"/>
              <a:gd name="connsiteY17" fmla="*/ 1866900 h 3953968"/>
              <a:gd name="connsiteX18" fmla="*/ 190500 w 4725649"/>
              <a:gd name="connsiteY18" fmla="*/ 1778000 h 3953968"/>
              <a:gd name="connsiteX19" fmla="*/ 177800 w 4725649"/>
              <a:gd name="connsiteY19" fmla="*/ 1485900 h 3953968"/>
              <a:gd name="connsiteX20" fmla="*/ 152400 w 4725649"/>
              <a:gd name="connsiteY20" fmla="*/ 1371600 h 3953968"/>
              <a:gd name="connsiteX21" fmla="*/ 139700 w 4725649"/>
              <a:gd name="connsiteY21" fmla="*/ 1320800 h 3953968"/>
              <a:gd name="connsiteX22" fmla="*/ 152400 w 4725649"/>
              <a:gd name="connsiteY22" fmla="*/ 1066800 h 3953968"/>
              <a:gd name="connsiteX23" fmla="*/ 165100 w 4725649"/>
              <a:gd name="connsiteY23" fmla="*/ 1028700 h 3953968"/>
              <a:gd name="connsiteX24" fmla="*/ 190500 w 4725649"/>
              <a:gd name="connsiteY24" fmla="*/ 939800 h 3953968"/>
              <a:gd name="connsiteX25" fmla="*/ 215900 w 4725649"/>
              <a:gd name="connsiteY25" fmla="*/ 901700 h 3953968"/>
              <a:gd name="connsiteX26" fmla="*/ 241300 w 4725649"/>
              <a:gd name="connsiteY26" fmla="*/ 812800 h 3953968"/>
              <a:gd name="connsiteX27" fmla="*/ 266700 w 4725649"/>
              <a:gd name="connsiteY27" fmla="*/ 711200 h 3953968"/>
              <a:gd name="connsiteX28" fmla="*/ 228600 w 4725649"/>
              <a:gd name="connsiteY28" fmla="*/ 546100 h 3953968"/>
              <a:gd name="connsiteX29" fmla="*/ 190500 w 4725649"/>
              <a:gd name="connsiteY29" fmla="*/ 508000 h 3953968"/>
              <a:gd name="connsiteX30" fmla="*/ 203200 w 4725649"/>
              <a:gd name="connsiteY30" fmla="*/ 457200 h 3953968"/>
              <a:gd name="connsiteX31" fmla="*/ 241300 w 4725649"/>
              <a:gd name="connsiteY31" fmla="*/ 444500 h 3953968"/>
              <a:gd name="connsiteX32" fmla="*/ 419100 w 4725649"/>
              <a:gd name="connsiteY32" fmla="*/ 406400 h 3953968"/>
              <a:gd name="connsiteX33" fmla="*/ 508000 w 4725649"/>
              <a:gd name="connsiteY33" fmla="*/ 368300 h 3953968"/>
              <a:gd name="connsiteX34" fmla="*/ 546100 w 4725649"/>
              <a:gd name="connsiteY34" fmla="*/ 355600 h 3953968"/>
              <a:gd name="connsiteX35" fmla="*/ 596900 w 4725649"/>
              <a:gd name="connsiteY35" fmla="*/ 342900 h 3953968"/>
              <a:gd name="connsiteX36" fmla="*/ 635000 w 4725649"/>
              <a:gd name="connsiteY36" fmla="*/ 330200 h 3953968"/>
              <a:gd name="connsiteX37" fmla="*/ 876300 w 4725649"/>
              <a:gd name="connsiteY37" fmla="*/ 304800 h 3953968"/>
              <a:gd name="connsiteX38" fmla="*/ 977900 w 4725649"/>
              <a:gd name="connsiteY38" fmla="*/ 292100 h 3953968"/>
              <a:gd name="connsiteX39" fmla="*/ 1041400 w 4725649"/>
              <a:gd name="connsiteY39" fmla="*/ 279400 h 3953968"/>
              <a:gd name="connsiteX40" fmla="*/ 1181100 w 4725649"/>
              <a:gd name="connsiteY40" fmla="*/ 266700 h 3953968"/>
              <a:gd name="connsiteX41" fmla="*/ 1295400 w 4725649"/>
              <a:gd name="connsiteY41" fmla="*/ 254000 h 3953968"/>
              <a:gd name="connsiteX42" fmla="*/ 1346200 w 4725649"/>
              <a:gd name="connsiteY42" fmla="*/ 241300 h 3953968"/>
              <a:gd name="connsiteX43" fmla="*/ 1587500 w 4725649"/>
              <a:gd name="connsiteY43" fmla="*/ 215900 h 3953968"/>
              <a:gd name="connsiteX44" fmla="*/ 1638300 w 4725649"/>
              <a:gd name="connsiteY44" fmla="*/ 203200 h 3953968"/>
              <a:gd name="connsiteX45" fmla="*/ 1816100 w 4725649"/>
              <a:gd name="connsiteY45" fmla="*/ 177800 h 3953968"/>
              <a:gd name="connsiteX46" fmla="*/ 1905000 w 4725649"/>
              <a:gd name="connsiteY46" fmla="*/ 152400 h 3953968"/>
              <a:gd name="connsiteX47" fmla="*/ 2006600 w 4725649"/>
              <a:gd name="connsiteY47" fmla="*/ 114300 h 3953968"/>
              <a:gd name="connsiteX48" fmla="*/ 2057400 w 4725649"/>
              <a:gd name="connsiteY48" fmla="*/ 101600 h 3953968"/>
              <a:gd name="connsiteX49" fmla="*/ 2095500 w 4725649"/>
              <a:gd name="connsiteY49" fmla="*/ 88900 h 3953968"/>
              <a:gd name="connsiteX50" fmla="*/ 2146300 w 4725649"/>
              <a:gd name="connsiteY50" fmla="*/ 76200 h 3953968"/>
              <a:gd name="connsiteX51" fmla="*/ 2209800 w 4725649"/>
              <a:gd name="connsiteY51" fmla="*/ 63500 h 3953968"/>
              <a:gd name="connsiteX52" fmla="*/ 2273300 w 4725649"/>
              <a:gd name="connsiteY52" fmla="*/ 38100 h 3953968"/>
              <a:gd name="connsiteX53" fmla="*/ 2324100 w 4725649"/>
              <a:gd name="connsiteY53" fmla="*/ 25400 h 3953968"/>
              <a:gd name="connsiteX54" fmla="*/ 2362200 w 4725649"/>
              <a:gd name="connsiteY54" fmla="*/ 12700 h 3953968"/>
              <a:gd name="connsiteX55" fmla="*/ 2451100 w 4725649"/>
              <a:gd name="connsiteY55" fmla="*/ 0 h 3953968"/>
              <a:gd name="connsiteX56" fmla="*/ 3009900 w 4725649"/>
              <a:gd name="connsiteY56" fmla="*/ 12700 h 3953968"/>
              <a:gd name="connsiteX57" fmla="*/ 3098800 w 4725649"/>
              <a:gd name="connsiteY57" fmla="*/ 25400 h 3953968"/>
              <a:gd name="connsiteX58" fmla="*/ 3225800 w 4725649"/>
              <a:gd name="connsiteY58" fmla="*/ 38100 h 3953968"/>
              <a:gd name="connsiteX59" fmla="*/ 3441700 w 4725649"/>
              <a:gd name="connsiteY59" fmla="*/ 76200 h 3953968"/>
              <a:gd name="connsiteX60" fmla="*/ 4025900 w 4725649"/>
              <a:gd name="connsiteY60" fmla="*/ 101600 h 3953968"/>
              <a:gd name="connsiteX61" fmla="*/ 4292600 w 4725649"/>
              <a:gd name="connsiteY61" fmla="*/ 127000 h 3953968"/>
              <a:gd name="connsiteX62" fmla="*/ 4470400 w 4725649"/>
              <a:gd name="connsiteY62" fmla="*/ 152400 h 3953968"/>
              <a:gd name="connsiteX63" fmla="*/ 4597400 w 4725649"/>
              <a:gd name="connsiteY63" fmla="*/ 190500 h 3953968"/>
              <a:gd name="connsiteX64" fmla="*/ 4720880 w 4725649"/>
              <a:gd name="connsiteY64" fmla="*/ 409795 h 3953968"/>
              <a:gd name="connsiteX65" fmla="*/ 4701012 w 4725649"/>
              <a:gd name="connsiteY65" fmla="*/ 1021281 h 3953968"/>
              <a:gd name="connsiteX66" fmla="*/ 4660900 w 4725649"/>
              <a:gd name="connsiteY66" fmla="*/ 1930400 h 3953968"/>
              <a:gd name="connsiteX67" fmla="*/ 4495800 w 4725649"/>
              <a:gd name="connsiteY67" fmla="*/ 2997200 h 3953968"/>
              <a:gd name="connsiteX68" fmla="*/ 4356226 w 4725649"/>
              <a:gd name="connsiteY68" fmla="*/ 3236489 h 3953968"/>
              <a:gd name="connsiteX69" fmla="*/ 4140200 w 4725649"/>
              <a:gd name="connsiteY69" fmla="*/ 3378200 h 3953968"/>
              <a:gd name="connsiteX70" fmla="*/ 3911600 w 4725649"/>
              <a:gd name="connsiteY70" fmla="*/ 3517900 h 3953968"/>
              <a:gd name="connsiteX71" fmla="*/ 3746500 w 4725649"/>
              <a:gd name="connsiteY71" fmla="*/ 3568700 h 3953968"/>
              <a:gd name="connsiteX72" fmla="*/ 3479800 w 4725649"/>
              <a:gd name="connsiteY72" fmla="*/ 3632200 h 3953968"/>
              <a:gd name="connsiteX73" fmla="*/ 3314700 w 4725649"/>
              <a:gd name="connsiteY73" fmla="*/ 3670300 h 3953968"/>
              <a:gd name="connsiteX74" fmla="*/ 2578100 w 4725649"/>
              <a:gd name="connsiteY74" fmla="*/ 3695700 h 3953968"/>
              <a:gd name="connsiteX75" fmla="*/ 1625600 w 4725649"/>
              <a:gd name="connsiteY75" fmla="*/ 3733800 h 3953968"/>
              <a:gd name="connsiteX76" fmla="*/ 1536700 w 4725649"/>
              <a:gd name="connsiteY76" fmla="*/ 3746500 h 3953968"/>
              <a:gd name="connsiteX77" fmla="*/ 1384300 w 4725649"/>
              <a:gd name="connsiteY77" fmla="*/ 3771900 h 3953968"/>
              <a:gd name="connsiteX78" fmla="*/ 1282700 w 4725649"/>
              <a:gd name="connsiteY78" fmla="*/ 3797300 h 3953968"/>
              <a:gd name="connsiteX79" fmla="*/ 1231900 w 4725649"/>
              <a:gd name="connsiteY79" fmla="*/ 3810000 h 3953968"/>
              <a:gd name="connsiteX80" fmla="*/ 1193800 w 4725649"/>
              <a:gd name="connsiteY80" fmla="*/ 3835400 h 3953968"/>
              <a:gd name="connsiteX81" fmla="*/ 952500 w 4725649"/>
              <a:gd name="connsiteY81" fmla="*/ 3949700 h 3953968"/>
              <a:gd name="connsiteX82" fmla="*/ 660400 w 4725649"/>
              <a:gd name="connsiteY82" fmla="*/ 3924300 h 3953968"/>
              <a:gd name="connsiteX83" fmla="*/ 508000 w 4725649"/>
              <a:gd name="connsiteY83" fmla="*/ 3873500 h 3953968"/>
              <a:gd name="connsiteX84" fmla="*/ 495300 w 4725649"/>
              <a:gd name="connsiteY84" fmla="*/ 3898900 h 3953968"/>
              <a:gd name="connsiteX0" fmla="*/ 508000 w 4725649"/>
              <a:gd name="connsiteY0" fmla="*/ 3873500 h 3953968"/>
              <a:gd name="connsiteX1" fmla="*/ 495300 w 4725649"/>
              <a:gd name="connsiteY1" fmla="*/ 3898900 h 3953968"/>
              <a:gd name="connsiteX2" fmla="*/ 342900 w 4725649"/>
              <a:gd name="connsiteY2" fmla="*/ 3873500 h 3953968"/>
              <a:gd name="connsiteX3" fmla="*/ 228600 w 4725649"/>
              <a:gd name="connsiteY3" fmla="*/ 3810000 h 3953968"/>
              <a:gd name="connsiteX4" fmla="*/ 114300 w 4725649"/>
              <a:gd name="connsiteY4" fmla="*/ 3721100 h 3953968"/>
              <a:gd name="connsiteX5" fmla="*/ 88900 w 4725649"/>
              <a:gd name="connsiteY5" fmla="*/ 3683000 h 3953968"/>
              <a:gd name="connsiteX6" fmla="*/ 25400 w 4725649"/>
              <a:gd name="connsiteY6" fmla="*/ 3581400 h 3953968"/>
              <a:gd name="connsiteX7" fmla="*/ 0 w 4725649"/>
              <a:gd name="connsiteY7" fmla="*/ 3492500 h 3953968"/>
              <a:gd name="connsiteX8" fmla="*/ 12700 w 4725649"/>
              <a:gd name="connsiteY8" fmla="*/ 3314700 h 3953968"/>
              <a:gd name="connsiteX9" fmla="*/ 25400 w 4725649"/>
              <a:gd name="connsiteY9" fmla="*/ 3276600 h 3953968"/>
              <a:gd name="connsiteX10" fmla="*/ 38100 w 4725649"/>
              <a:gd name="connsiteY10" fmla="*/ 3175000 h 3953968"/>
              <a:gd name="connsiteX11" fmla="*/ 50800 w 4725649"/>
              <a:gd name="connsiteY11" fmla="*/ 2286000 h 3953968"/>
              <a:gd name="connsiteX12" fmla="*/ 88900 w 4725649"/>
              <a:gd name="connsiteY12" fmla="*/ 2171700 h 3953968"/>
              <a:gd name="connsiteX13" fmla="*/ 114300 w 4725649"/>
              <a:gd name="connsiteY13" fmla="*/ 2070100 h 3953968"/>
              <a:gd name="connsiteX14" fmla="*/ 127000 w 4725649"/>
              <a:gd name="connsiteY14" fmla="*/ 2032000 h 3953968"/>
              <a:gd name="connsiteX15" fmla="*/ 139700 w 4725649"/>
              <a:gd name="connsiteY15" fmla="*/ 1968500 h 3953968"/>
              <a:gd name="connsiteX16" fmla="*/ 152400 w 4725649"/>
              <a:gd name="connsiteY16" fmla="*/ 1930400 h 3953968"/>
              <a:gd name="connsiteX17" fmla="*/ 165100 w 4725649"/>
              <a:gd name="connsiteY17" fmla="*/ 1866900 h 3953968"/>
              <a:gd name="connsiteX18" fmla="*/ 190500 w 4725649"/>
              <a:gd name="connsiteY18" fmla="*/ 1778000 h 3953968"/>
              <a:gd name="connsiteX19" fmla="*/ 177800 w 4725649"/>
              <a:gd name="connsiteY19" fmla="*/ 1485900 h 3953968"/>
              <a:gd name="connsiteX20" fmla="*/ 152400 w 4725649"/>
              <a:gd name="connsiteY20" fmla="*/ 1371600 h 3953968"/>
              <a:gd name="connsiteX21" fmla="*/ 139700 w 4725649"/>
              <a:gd name="connsiteY21" fmla="*/ 1320800 h 3953968"/>
              <a:gd name="connsiteX22" fmla="*/ 152400 w 4725649"/>
              <a:gd name="connsiteY22" fmla="*/ 1066800 h 3953968"/>
              <a:gd name="connsiteX23" fmla="*/ 165100 w 4725649"/>
              <a:gd name="connsiteY23" fmla="*/ 1028700 h 3953968"/>
              <a:gd name="connsiteX24" fmla="*/ 190500 w 4725649"/>
              <a:gd name="connsiteY24" fmla="*/ 939800 h 3953968"/>
              <a:gd name="connsiteX25" fmla="*/ 215900 w 4725649"/>
              <a:gd name="connsiteY25" fmla="*/ 901700 h 3953968"/>
              <a:gd name="connsiteX26" fmla="*/ 241300 w 4725649"/>
              <a:gd name="connsiteY26" fmla="*/ 812800 h 3953968"/>
              <a:gd name="connsiteX27" fmla="*/ 266700 w 4725649"/>
              <a:gd name="connsiteY27" fmla="*/ 711200 h 3953968"/>
              <a:gd name="connsiteX28" fmla="*/ 228600 w 4725649"/>
              <a:gd name="connsiteY28" fmla="*/ 546100 h 3953968"/>
              <a:gd name="connsiteX29" fmla="*/ 190500 w 4725649"/>
              <a:gd name="connsiteY29" fmla="*/ 508000 h 3953968"/>
              <a:gd name="connsiteX30" fmla="*/ 203200 w 4725649"/>
              <a:gd name="connsiteY30" fmla="*/ 457200 h 3953968"/>
              <a:gd name="connsiteX31" fmla="*/ 241300 w 4725649"/>
              <a:gd name="connsiteY31" fmla="*/ 444500 h 3953968"/>
              <a:gd name="connsiteX32" fmla="*/ 419100 w 4725649"/>
              <a:gd name="connsiteY32" fmla="*/ 406400 h 3953968"/>
              <a:gd name="connsiteX33" fmla="*/ 508000 w 4725649"/>
              <a:gd name="connsiteY33" fmla="*/ 368300 h 3953968"/>
              <a:gd name="connsiteX34" fmla="*/ 546100 w 4725649"/>
              <a:gd name="connsiteY34" fmla="*/ 355600 h 3953968"/>
              <a:gd name="connsiteX35" fmla="*/ 596900 w 4725649"/>
              <a:gd name="connsiteY35" fmla="*/ 342900 h 3953968"/>
              <a:gd name="connsiteX36" fmla="*/ 635000 w 4725649"/>
              <a:gd name="connsiteY36" fmla="*/ 330200 h 3953968"/>
              <a:gd name="connsiteX37" fmla="*/ 876300 w 4725649"/>
              <a:gd name="connsiteY37" fmla="*/ 304800 h 3953968"/>
              <a:gd name="connsiteX38" fmla="*/ 977900 w 4725649"/>
              <a:gd name="connsiteY38" fmla="*/ 292100 h 3953968"/>
              <a:gd name="connsiteX39" fmla="*/ 1041400 w 4725649"/>
              <a:gd name="connsiteY39" fmla="*/ 279400 h 3953968"/>
              <a:gd name="connsiteX40" fmla="*/ 1181100 w 4725649"/>
              <a:gd name="connsiteY40" fmla="*/ 266700 h 3953968"/>
              <a:gd name="connsiteX41" fmla="*/ 1295400 w 4725649"/>
              <a:gd name="connsiteY41" fmla="*/ 254000 h 3953968"/>
              <a:gd name="connsiteX42" fmla="*/ 1346200 w 4725649"/>
              <a:gd name="connsiteY42" fmla="*/ 241300 h 3953968"/>
              <a:gd name="connsiteX43" fmla="*/ 1587500 w 4725649"/>
              <a:gd name="connsiteY43" fmla="*/ 215900 h 3953968"/>
              <a:gd name="connsiteX44" fmla="*/ 1638300 w 4725649"/>
              <a:gd name="connsiteY44" fmla="*/ 203200 h 3953968"/>
              <a:gd name="connsiteX45" fmla="*/ 1816100 w 4725649"/>
              <a:gd name="connsiteY45" fmla="*/ 177800 h 3953968"/>
              <a:gd name="connsiteX46" fmla="*/ 1905000 w 4725649"/>
              <a:gd name="connsiteY46" fmla="*/ 152400 h 3953968"/>
              <a:gd name="connsiteX47" fmla="*/ 2006600 w 4725649"/>
              <a:gd name="connsiteY47" fmla="*/ 114300 h 3953968"/>
              <a:gd name="connsiteX48" fmla="*/ 2057400 w 4725649"/>
              <a:gd name="connsiteY48" fmla="*/ 101600 h 3953968"/>
              <a:gd name="connsiteX49" fmla="*/ 2095500 w 4725649"/>
              <a:gd name="connsiteY49" fmla="*/ 88900 h 3953968"/>
              <a:gd name="connsiteX50" fmla="*/ 2146300 w 4725649"/>
              <a:gd name="connsiteY50" fmla="*/ 76200 h 3953968"/>
              <a:gd name="connsiteX51" fmla="*/ 2209800 w 4725649"/>
              <a:gd name="connsiteY51" fmla="*/ 63500 h 3953968"/>
              <a:gd name="connsiteX52" fmla="*/ 2273300 w 4725649"/>
              <a:gd name="connsiteY52" fmla="*/ 38100 h 3953968"/>
              <a:gd name="connsiteX53" fmla="*/ 2324100 w 4725649"/>
              <a:gd name="connsiteY53" fmla="*/ 25400 h 3953968"/>
              <a:gd name="connsiteX54" fmla="*/ 2362200 w 4725649"/>
              <a:gd name="connsiteY54" fmla="*/ 12700 h 3953968"/>
              <a:gd name="connsiteX55" fmla="*/ 2451100 w 4725649"/>
              <a:gd name="connsiteY55" fmla="*/ 0 h 3953968"/>
              <a:gd name="connsiteX56" fmla="*/ 3009900 w 4725649"/>
              <a:gd name="connsiteY56" fmla="*/ 12700 h 3953968"/>
              <a:gd name="connsiteX57" fmla="*/ 3098800 w 4725649"/>
              <a:gd name="connsiteY57" fmla="*/ 25400 h 3953968"/>
              <a:gd name="connsiteX58" fmla="*/ 3225800 w 4725649"/>
              <a:gd name="connsiteY58" fmla="*/ 38100 h 3953968"/>
              <a:gd name="connsiteX59" fmla="*/ 3441700 w 4725649"/>
              <a:gd name="connsiteY59" fmla="*/ 76200 h 3953968"/>
              <a:gd name="connsiteX60" fmla="*/ 4025900 w 4725649"/>
              <a:gd name="connsiteY60" fmla="*/ 101600 h 3953968"/>
              <a:gd name="connsiteX61" fmla="*/ 4292600 w 4725649"/>
              <a:gd name="connsiteY61" fmla="*/ 127000 h 3953968"/>
              <a:gd name="connsiteX62" fmla="*/ 4470400 w 4725649"/>
              <a:gd name="connsiteY62" fmla="*/ 152400 h 3953968"/>
              <a:gd name="connsiteX63" fmla="*/ 4597400 w 4725649"/>
              <a:gd name="connsiteY63" fmla="*/ 190500 h 3953968"/>
              <a:gd name="connsiteX64" fmla="*/ 4720880 w 4725649"/>
              <a:gd name="connsiteY64" fmla="*/ 409795 h 3953968"/>
              <a:gd name="connsiteX65" fmla="*/ 4701012 w 4725649"/>
              <a:gd name="connsiteY65" fmla="*/ 1021281 h 3953968"/>
              <a:gd name="connsiteX66" fmla="*/ 4660900 w 4725649"/>
              <a:gd name="connsiteY66" fmla="*/ 1930400 h 3953968"/>
              <a:gd name="connsiteX67" fmla="*/ 4495800 w 4725649"/>
              <a:gd name="connsiteY67" fmla="*/ 2997200 h 3953968"/>
              <a:gd name="connsiteX68" fmla="*/ 4356226 w 4725649"/>
              <a:gd name="connsiteY68" fmla="*/ 3236489 h 3953968"/>
              <a:gd name="connsiteX69" fmla="*/ 4140200 w 4725649"/>
              <a:gd name="connsiteY69" fmla="*/ 3378200 h 3953968"/>
              <a:gd name="connsiteX70" fmla="*/ 3911600 w 4725649"/>
              <a:gd name="connsiteY70" fmla="*/ 3517900 h 3953968"/>
              <a:gd name="connsiteX71" fmla="*/ 3746500 w 4725649"/>
              <a:gd name="connsiteY71" fmla="*/ 3568700 h 3953968"/>
              <a:gd name="connsiteX72" fmla="*/ 3479800 w 4725649"/>
              <a:gd name="connsiteY72" fmla="*/ 3632200 h 3953968"/>
              <a:gd name="connsiteX73" fmla="*/ 3314700 w 4725649"/>
              <a:gd name="connsiteY73" fmla="*/ 3670300 h 3953968"/>
              <a:gd name="connsiteX74" fmla="*/ 2578100 w 4725649"/>
              <a:gd name="connsiteY74" fmla="*/ 3695700 h 3953968"/>
              <a:gd name="connsiteX75" fmla="*/ 1625600 w 4725649"/>
              <a:gd name="connsiteY75" fmla="*/ 3733800 h 3953968"/>
              <a:gd name="connsiteX76" fmla="*/ 1536700 w 4725649"/>
              <a:gd name="connsiteY76" fmla="*/ 3746500 h 3953968"/>
              <a:gd name="connsiteX77" fmla="*/ 1384300 w 4725649"/>
              <a:gd name="connsiteY77" fmla="*/ 3771900 h 3953968"/>
              <a:gd name="connsiteX78" fmla="*/ 1282700 w 4725649"/>
              <a:gd name="connsiteY78" fmla="*/ 3797300 h 3953968"/>
              <a:gd name="connsiteX79" fmla="*/ 1231900 w 4725649"/>
              <a:gd name="connsiteY79" fmla="*/ 3810000 h 3953968"/>
              <a:gd name="connsiteX80" fmla="*/ 1193800 w 4725649"/>
              <a:gd name="connsiteY80" fmla="*/ 3835400 h 3953968"/>
              <a:gd name="connsiteX81" fmla="*/ 952500 w 4725649"/>
              <a:gd name="connsiteY81" fmla="*/ 3949700 h 3953968"/>
              <a:gd name="connsiteX82" fmla="*/ 660400 w 4725649"/>
              <a:gd name="connsiteY82" fmla="*/ 3924300 h 3953968"/>
              <a:gd name="connsiteX83" fmla="*/ 508000 w 4725649"/>
              <a:gd name="connsiteY83" fmla="*/ 3873500 h 3953968"/>
              <a:gd name="connsiteX0" fmla="*/ 660400 w 4725649"/>
              <a:gd name="connsiteY0" fmla="*/ 39243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228600 w 4725649"/>
              <a:gd name="connsiteY3" fmla="*/ 3810000 h 3953584"/>
              <a:gd name="connsiteX4" fmla="*/ 114300 w 4725649"/>
              <a:gd name="connsiteY4" fmla="*/ 3721100 h 3953584"/>
              <a:gd name="connsiteX5" fmla="*/ 88900 w 4725649"/>
              <a:gd name="connsiteY5" fmla="*/ 3683000 h 3953584"/>
              <a:gd name="connsiteX6" fmla="*/ 25400 w 4725649"/>
              <a:gd name="connsiteY6" fmla="*/ 3581400 h 3953584"/>
              <a:gd name="connsiteX7" fmla="*/ 0 w 4725649"/>
              <a:gd name="connsiteY7" fmla="*/ 3492500 h 3953584"/>
              <a:gd name="connsiteX8" fmla="*/ 12700 w 4725649"/>
              <a:gd name="connsiteY8" fmla="*/ 3314700 h 3953584"/>
              <a:gd name="connsiteX9" fmla="*/ 25400 w 4725649"/>
              <a:gd name="connsiteY9" fmla="*/ 3276600 h 3953584"/>
              <a:gd name="connsiteX10" fmla="*/ 38100 w 4725649"/>
              <a:gd name="connsiteY10" fmla="*/ 3175000 h 3953584"/>
              <a:gd name="connsiteX11" fmla="*/ 50800 w 4725649"/>
              <a:gd name="connsiteY11" fmla="*/ 2286000 h 3953584"/>
              <a:gd name="connsiteX12" fmla="*/ 88900 w 4725649"/>
              <a:gd name="connsiteY12" fmla="*/ 2171700 h 3953584"/>
              <a:gd name="connsiteX13" fmla="*/ 114300 w 4725649"/>
              <a:gd name="connsiteY13" fmla="*/ 2070100 h 3953584"/>
              <a:gd name="connsiteX14" fmla="*/ 127000 w 4725649"/>
              <a:gd name="connsiteY14" fmla="*/ 2032000 h 3953584"/>
              <a:gd name="connsiteX15" fmla="*/ 139700 w 4725649"/>
              <a:gd name="connsiteY15" fmla="*/ 1968500 h 3953584"/>
              <a:gd name="connsiteX16" fmla="*/ 152400 w 4725649"/>
              <a:gd name="connsiteY16" fmla="*/ 1930400 h 3953584"/>
              <a:gd name="connsiteX17" fmla="*/ 165100 w 4725649"/>
              <a:gd name="connsiteY17" fmla="*/ 1866900 h 3953584"/>
              <a:gd name="connsiteX18" fmla="*/ 190500 w 4725649"/>
              <a:gd name="connsiteY18" fmla="*/ 1778000 h 3953584"/>
              <a:gd name="connsiteX19" fmla="*/ 177800 w 4725649"/>
              <a:gd name="connsiteY19" fmla="*/ 1485900 h 3953584"/>
              <a:gd name="connsiteX20" fmla="*/ 152400 w 4725649"/>
              <a:gd name="connsiteY20" fmla="*/ 1371600 h 3953584"/>
              <a:gd name="connsiteX21" fmla="*/ 139700 w 4725649"/>
              <a:gd name="connsiteY21" fmla="*/ 1320800 h 3953584"/>
              <a:gd name="connsiteX22" fmla="*/ 152400 w 4725649"/>
              <a:gd name="connsiteY22" fmla="*/ 1066800 h 3953584"/>
              <a:gd name="connsiteX23" fmla="*/ 165100 w 4725649"/>
              <a:gd name="connsiteY23" fmla="*/ 1028700 h 3953584"/>
              <a:gd name="connsiteX24" fmla="*/ 190500 w 4725649"/>
              <a:gd name="connsiteY24" fmla="*/ 939800 h 3953584"/>
              <a:gd name="connsiteX25" fmla="*/ 215900 w 4725649"/>
              <a:gd name="connsiteY25" fmla="*/ 901700 h 3953584"/>
              <a:gd name="connsiteX26" fmla="*/ 241300 w 4725649"/>
              <a:gd name="connsiteY26" fmla="*/ 812800 h 3953584"/>
              <a:gd name="connsiteX27" fmla="*/ 266700 w 4725649"/>
              <a:gd name="connsiteY27" fmla="*/ 711200 h 3953584"/>
              <a:gd name="connsiteX28" fmla="*/ 228600 w 4725649"/>
              <a:gd name="connsiteY28" fmla="*/ 546100 h 3953584"/>
              <a:gd name="connsiteX29" fmla="*/ 190500 w 4725649"/>
              <a:gd name="connsiteY29" fmla="*/ 508000 h 3953584"/>
              <a:gd name="connsiteX30" fmla="*/ 203200 w 4725649"/>
              <a:gd name="connsiteY30" fmla="*/ 457200 h 3953584"/>
              <a:gd name="connsiteX31" fmla="*/ 241300 w 4725649"/>
              <a:gd name="connsiteY31" fmla="*/ 444500 h 3953584"/>
              <a:gd name="connsiteX32" fmla="*/ 419100 w 4725649"/>
              <a:gd name="connsiteY32" fmla="*/ 406400 h 3953584"/>
              <a:gd name="connsiteX33" fmla="*/ 508000 w 4725649"/>
              <a:gd name="connsiteY33" fmla="*/ 368300 h 3953584"/>
              <a:gd name="connsiteX34" fmla="*/ 546100 w 4725649"/>
              <a:gd name="connsiteY34" fmla="*/ 355600 h 3953584"/>
              <a:gd name="connsiteX35" fmla="*/ 596900 w 4725649"/>
              <a:gd name="connsiteY35" fmla="*/ 342900 h 3953584"/>
              <a:gd name="connsiteX36" fmla="*/ 635000 w 4725649"/>
              <a:gd name="connsiteY36" fmla="*/ 330200 h 3953584"/>
              <a:gd name="connsiteX37" fmla="*/ 876300 w 4725649"/>
              <a:gd name="connsiteY37" fmla="*/ 304800 h 3953584"/>
              <a:gd name="connsiteX38" fmla="*/ 977900 w 4725649"/>
              <a:gd name="connsiteY38" fmla="*/ 292100 h 3953584"/>
              <a:gd name="connsiteX39" fmla="*/ 1041400 w 4725649"/>
              <a:gd name="connsiteY39" fmla="*/ 279400 h 3953584"/>
              <a:gd name="connsiteX40" fmla="*/ 1181100 w 4725649"/>
              <a:gd name="connsiteY40" fmla="*/ 266700 h 3953584"/>
              <a:gd name="connsiteX41" fmla="*/ 1295400 w 4725649"/>
              <a:gd name="connsiteY41" fmla="*/ 254000 h 3953584"/>
              <a:gd name="connsiteX42" fmla="*/ 1346200 w 4725649"/>
              <a:gd name="connsiteY42" fmla="*/ 241300 h 3953584"/>
              <a:gd name="connsiteX43" fmla="*/ 1587500 w 4725649"/>
              <a:gd name="connsiteY43" fmla="*/ 215900 h 3953584"/>
              <a:gd name="connsiteX44" fmla="*/ 1638300 w 4725649"/>
              <a:gd name="connsiteY44" fmla="*/ 203200 h 3953584"/>
              <a:gd name="connsiteX45" fmla="*/ 1816100 w 4725649"/>
              <a:gd name="connsiteY45" fmla="*/ 177800 h 3953584"/>
              <a:gd name="connsiteX46" fmla="*/ 1905000 w 4725649"/>
              <a:gd name="connsiteY46" fmla="*/ 152400 h 3953584"/>
              <a:gd name="connsiteX47" fmla="*/ 2006600 w 4725649"/>
              <a:gd name="connsiteY47" fmla="*/ 114300 h 3953584"/>
              <a:gd name="connsiteX48" fmla="*/ 2057400 w 4725649"/>
              <a:gd name="connsiteY48" fmla="*/ 101600 h 3953584"/>
              <a:gd name="connsiteX49" fmla="*/ 2095500 w 4725649"/>
              <a:gd name="connsiteY49" fmla="*/ 88900 h 3953584"/>
              <a:gd name="connsiteX50" fmla="*/ 2146300 w 4725649"/>
              <a:gd name="connsiteY50" fmla="*/ 76200 h 3953584"/>
              <a:gd name="connsiteX51" fmla="*/ 2209800 w 4725649"/>
              <a:gd name="connsiteY51" fmla="*/ 63500 h 3953584"/>
              <a:gd name="connsiteX52" fmla="*/ 2273300 w 4725649"/>
              <a:gd name="connsiteY52" fmla="*/ 38100 h 3953584"/>
              <a:gd name="connsiteX53" fmla="*/ 2324100 w 4725649"/>
              <a:gd name="connsiteY53" fmla="*/ 25400 h 3953584"/>
              <a:gd name="connsiteX54" fmla="*/ 2362200 w 4725649"/>
              <a:gd name="connsiteY54" fmla="*/ 12700 h 3953584"/>
              <a:gd name="connsiteX55" fmla="*/ 2451100 w 4725649"/>
              <a:gd name="connsiteY55" fmla="*/ 0 h 3953584"/>
              <a:gd name="connsiteX56" fmla="*/ 3009900 w 4725649"/>
              <a:gd name="connsiteY56" fmla="*/ 12700 h 3953584"/>
              <a:gd name="connsiteX57" fmla="*/ 3098800 w 4725649"/>
              <a:gd name="connsiteY57" fmla="*/ 25400 h 3953584"/>
              <a:gd name="connsiteX58" fmla="*/ 3225800 w 4725649"/>
              <a:gd name="connsiteY58" fmla="*/ 38100 h 3953584"/>
              <a:gd name="connsiteX59" fmla="*/ 3441700 w 4725649"/>
              <a:gd name="connsiteY59" fmla="*/ 76200 h 3953584"/>
              <a:gd name="connsiteX60" fmla="*/ 4025900 w 4725649"/>
              <a:gd name="connsiteY60" fmla="*/ 101600 h 3953584"/>
              <a:gd name="connsiteX61" fmla="*/ 4292600 w 4725649"/>
              <a:gd name="connsiteY61" fmla="*/ 127000 h 3953584"/>
              <a:gd name="connsiteX62" fmla="*/ 4470400 w 4725649"/>
              <a:gd name="connsiteY62" fmla="*/ 152400 h 3953584"/>
              <a:gd name="connsiteX63" fmla="*/ 4597400 w 4725649"/>
              <a:gd name="connsiteY63" fmla="*/ 190500 h 3953584"/>
              <a:gd name="connsiteX64" fmla="*/ 4720880 w 4725649"/>
              <a:gd name="connsiteY64" fmla="*/ 409795 h 3953584"/>
              <a:gd name="connsiteX65" fmla="*/ 4701012 w 4725649"/>
              <a:gd name="connsiteY65" fmla="*/ 1021281 h 3953584"/>
              <a:gd name="connsiteX66" fmla="*/ 4660900 w 4725649"/>
              <a:gd name="connsiteY66" fmla="*/ 1930400 h 3953584"/>
              <a:gd name="connsiteX67" fmla="*/ 4495800 w 4725649"/>
              <a:gd name="connsiteY67" fmla="*/ 2997200 h 3953584"/>
              <a:gd name="connsiteX68" fmla="*/ 4356226 w 4725649"/>
              <a:gd name="connsiteY68" fmla="*/ 3236489 h 3953584"/>
              <a:gd name="connsiteX69" fmla="*/ 4140200 w 4725649"/>
              <a:gd name="connsiteY69" fmla="*/ 3378200 h 3953584"/>
              <a:gd name="connsiteX70" fmla="*/ 3911600 w 4725649"/>
              <a:gd name="connsiteY70" fmla="*/ 3517900 h 3953584"/>
              <a:gd name="connsiteX71" fmla="*/ 3746500 w 4725649"/>
              <a:gd name="connsiteY71" fmla="*/ 3568700 h 3953584"/>
              <a:gd name="connsiteX72" fmla="*/ 3479800 w 4725649"/>
              <a:gd name="connsiteY72" fmla="*/ 3632200 h 3953584"/>
              <a:gd name="connsiteX73" fmla="*/ 3314700 w 4725649"/>
              <a:gd name="connsiteY73" fmla="*/ 3670300 h 3953584"/>
              <a:gd name="connsiteX74" fmla="*/ 2578100 w 4725649"/>
              <a:gd name="connsiteY74" fmla="*/ 3695700 h 3953584"/>
              <a:gd name="connsiteX75" fmla="*/ 1625600 w 4725649"/>
              <a:gd name="connsiteY75" fmla="*/ 3733800 h 3953584"/>
              <a:gd name="connsiteX76" fmla="*/ 1536700 w 4725649"/>
              <a:gd name="connsiteY76" fmla="*/ 3746500 h 3953584"/>
              <a:gd name="connsiteX77" fmla="*/ 1384300 w 4725649"/>
              <a:gd name="connsiteY77" fmla="*/ 3771900 h 3953584"/>
              <a:gd name="connsiteX78" fmla="*/ 1282700 w 4725649"/>
              <a:gd name="connsiteY78" fmla="*/ 3797300 h 3953584"/>
              <a:gd name="connsiteX79" fmla="*/ 1231900 w 4725649"/>
              <a:gd name="connsiteY79" fmla="*/ 3810000 h 3953584"/>
              <a:gd name="connsiteX80" fmla="*/ 1193800 w 4725649"/>
              <a:gd name="connsiteY80" fmla="*/ 3835400 h 3953584"/>
              <a:gd name="connsiteX81" fmla="*/ 952500 w 4725649"/>
              <a:gd name="connsiteY81" fmla="*/ 3949700 h 3953584"/>
              <a:gd name="connsiteX82" fmla="*/ 660400 w 4725649"/>
              <a:gd name="connsiteY82" fmla="*/ 3924300 h 3953584"/>
              <a:gd name="connsiteX0" fmla="*/ 660400 w 4725649"/>
              <a:gd name="connsiteY0" fmla="*/ 39243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228600 w 4725649"/>
              <a:gd name="connsiteY3" fmla="*/ 3810000 h 3953584"/>
              <a:gd name="connsiteX4" fmla="*/ 114300 w 4725649"/>
              <a:gd name="connsiteY4" fmla="*/ 3721100 h 3953584"/>
              <a:gd name="connsiteX5" fmla="*/ 88900 w 4725649"/>
              <a:gd name="connsiteY5" fmla="*/ 3683000 h 3953584"/>
              <a:gd name="connsiteX6" fmla="*/ 25400 w 4725649"/>
              <a:gd name="connsiteY6" fmla="*/ 3581400 h 3953584"/>
              <a:gd name="connsiteX7" fmla="*/ 0 w 4725649"/>
              <a:gd name="connsiteY7" fmla="*/ 3492500 h 3953584"/>
              <a:gd name="connsiteX8" fmla="*/ 12700 w 4725649"/>
              <a:gd name="connsiteY8" fmla="*/ 3314700 h 3953584"/>
              <a:gd name="connsiteX9" fmla="*/ 38100 w 4725649"/>
              <a:gd name="connsiteY9" fmla="*/ 3175000 h 3953584"/>
              <a:gd name="connsiteX10" fmla="*/ 50800 w 4725649"/>
              <a:gd name="connsiteY10" fmla="*/ 2286000 h 3953584"/>
              <a:gd name="connsiteX11" fmla="*/ 88900 w 4725649"/>
              <a:gd name="connsiteY11" fmla="*/ 2171700 h 3953584"/>
              <a:gd name="connsiteX12" fmla="*/ 114300 w 4725649"/>
              <a:gd name="connsiteY12" fmla="*/ 2070100 h 3953584"/>
              <a:gd name="connsiteX13" fmla="*/ 127000 w 4725649"/>
              <a:gd name="connsiteY13" fmla="*/ 2032000 h 3953584"/>
              <a:gd name="connsiteX14" fmla="*/ 139700 w 4725649"/>
              <a:gd name="connsiteY14" fmla="*/ 1968500 h 3953584"/>
              <a:gd name="connsiteX15" fmla="*/ 152400 w 4725649"/>
              <a:gd name="connsiteY15" fmla="*/ 1930400 h 3953584"/>
              <a:gd name="connsiteX16" fmla="*/ 165100 w 4725649"/>
              <a:gd name="connsiteY16" fmla="*/ 1866900 h 3953584"/>
              <a:gd name="connsiteX17" fmla="*/ 190500 w 4725649"/>
              <a:gd name="connsiteY17" fmla="*/ 1778000 h 3953584"/>
              <a:gd name="connsiteX18" fmla="*/ 177800 w 4725649"/>
              <a:gd name="connsiteY18" fmla="*/ 1485900 h 3953584"/>
              <a:gd name="connsiteX19" fmla="*/ 152400 w 4725649"/>
              <a:gd name="connsiteY19" fmla="*/ 1371600 h 3953584"/>
              <a:gd name="connsiteX20" fmla="*/ 139700 w 4725649"/>
              <a:gd name="connsiteY20" fmla="*/ 1320800 h 3953584"/>
              <a:gd name="connsiteX21" fmla="*/ 152400 w 4725649"/>
              <a:gd name="connsiteY21" fmla="*/ 1066800 h 3953584"/>
              <a:gd name="connsiteX22" fmla="*/ 165100 w 4725649"/>
              <a:gd name="connsiteY22" fmla="*/ 1028700 h 3953584"/>
              <a:gd name="connsiteX23" fmla="*/ 190500 w 4725649"/>
              <a:gd name="connsiteY23" fmla="*/ 939800 h 3953584"/>
              <a:gd name="connsiteX24" fmla="*/ 215900 w 4725649"/>
              <a:gd name="connsiteY24" fmla="*/ 901700 h 3953584"/>
              <a:gd name="connsiteX25" fmla="*/ 241300 w 4725649"/>
              <a:gd name="connsiteY25" fmla="*/ 812800 h 3953584"/>
              <a:gd name="connsiteX26" fmla="*/ 266700 w 4725649"/>
              <a:gd name="connsiteY26" fmla="*/ 711200 h 3953584"/>
              <a:gd name="connsiteX27" fmla="*/ 228600 w 4725649"/>
              <a:gd name="connsiteY27" fmla="*/ 546100 h 3953584"/>
              <a:gd name="connsiteX28" fmla="*/ 190500 w 4725649"/>
              <a:gd name="connsiteY28" fmla="*/ 508000 h 3953584"/>
              <a:gd name="connsiteX29" fmla="*/ 203200 w 4725649"/>
              <a:gd name="connsiteY29" fmla="*/ 457200 h 3953584"/>
              <a:gd name="connsiteX30" fmla="*/ 241300 w 4725649"/>
              <a:gd name="connsiteY30" fmla="*/ 444500 h 3953584"/>
              <a:gd name="connsiteX31" fmla="*/ 419100 w 4725649"/>
              <a:gd name="connsiteY31" fmla="*/ 406400 h 3953584"/>
              <a:gd name="connsiteX32" fmla="*/ 508000 w 4725649"/>
              <a:gd name="connsiteY32" fmla="*/ 368300 h 3953584"/>
              <a:gd name="connsiteX33" fmla="*/ 546100 w 4725649"/>
              <a:gd name="connsiteY33" fmla="*/ 355600 h 3953584"/>
              <a:gd name="connsiteX34" fmla="*/ 596900 w 4725649"/>
              <a:gd name="connsiteY34" fmla="*/ 342900 h 3953584"/>
              <a:gd name="connsiteX35" fmla="*/ 635000 w 4725649"/>
              <a:gd name="connsiteY35" fmla="*/ 330200 h 3953584"/>
              <a:gd name="connsiteX36" fmla="*/ 876300 w 4725649"/>
              <a:gd name="connsiteY36" fmla="*/ 304800 h 3953584"/>
              <a:gd name="connsiteX37" fmla="*/ 977900 w 4725649"/>
              <a:gd name="connsiteY37" fmla="*/ 292100 h 3953584"/>
              <a:gd name="connsiteX38" fmla="*/ 1041400 w 4725649"/>
              <a:gd name="connsiteY38" fmla="*/ 279400 h 3953584"/>
              <a:gd name="connsiteX39" fmla="*/ 1181100 w 4725649"/>
              <a:gd name="connsiteY39" fmla="*/ 266700 h 3953584"/>
              <a:gd name="connsiteX40" fmla="*/ 1295400 w 4725649"/>
              <a:gd name="connsiteY40" fmla="*/ 254000 h 3953584"/>
              <a:gd name="connsiteX41" fmla="*/ 1346200 w 4725649"/>
              <a:gd name="connsiteY41" fmla="*/ 241300 h 3953584"/>
              <a:gd name="connsiteX42" fmla="*/ 1587500 w 4725649"/>
              <a:gd name="connsiteY42" fmla="*/ 215900 h 3953584"/>
              <a:gd name="connsiteX43" fmla="*/ 1638300 w 4725649"/>
              <a:gd name="connsiteY43" fmla="*/ 203200 h 3953584"/>
              <a:gd name="connsiteX44" fmla="*/ 1816100 w 4725649"/>
              <a:gd name="connsiteY44" fmla="*/ 177800 h 3953584"/>
              <a:gd name="connsiteX45" fmla="*/ 1905000 w 4725649"/>
              <a:gd name="connsiteY45" fmla="*/ 152400 h 3953584"/>
              <a:gd name="connsiteX46" fmla="*/ 2006600 w 4725649"/>
              <a:gd name="connsiteY46" fmla="*/ 114300 h 3953584"/>
              <a:gd name="connsiteX47" fmla="*/ 2057400 w 4725649"/>
              <a:gd name="connsiteY47" fmla="*/ 101600 h 3953584"/>
              <a:gd name="connsiteX48" fmla="*/ 2095500 w 4725649"/>
              <a:gd name="connsiteY48" fmla="*/ 88900 h 3953584"/>
              <a:gd name="connsiteX49" fmla="*/ 2146300 w 4725649"/>
              <a:gd name="connsiteY49" fmla="*/ 76200 h 3953584"/>
              <a:gd name="connsiteX50" fmla="*/ 2209800 w 4725649"/>
              <a:gd name="connsiteY50" fmla="*/ 63500 h 3953584"/>
              <a:gd name="connsiteX51" fmla="*/ 2273300 w 4725649"/>
              <a:gd name="connsiteY51" fmla="*/ 38100 h 3953584"/>
              <a:gd name="connsiteX52" fmla="*/ 2324100 w 4725649"/>
              <a:gd name="connsiteY52" fmla="*/ 25400 h 3953584"/>
              <a:gd name="connsiteX53" fmla="*/ 2362200 w 4725649"/>
              <a:gd name="connsiteY53" fmla="*/ 12700 h 3953584"/>
              <a:gd name="connsiteX54" fmla="*/ 2451100 w 4725649"/>
              <a:gd name="connsiteY54" fmla="*/ 0 h 3953584"/>
              <a:gd name="connsiteX55" fmla="*/ 3009900 w 4725649"/>
              <a:gd name="connsiteY55" fmla="*/ 12700 h 3953584"/>
              <a:gd name="connsiteX56" fmla="*/ 3098800 w 4725649"/>
              <a:gd name="connsiteY56" fmla="*/ 25400 h 3953584"/>
              <a:gd name="connsiteX57" fmla="*/ 3225800 w 4725649"/>
              <a:gd name="connsiteY57" fmla="*/ 38100 h 3953584"/>
              <a:gd name="connsiteX58" fmla="*/ 3441700 w 4725649"/>
              <a:gd name="connsiteY58" fmla="*/ 76200 h 3953584"/>
              <a:gd name="connsiteX59" fmla="*/ 4025900 w 4725649"/>
              <a:gd name="connsiteY59" fmla="*/ 101600 h 3953584"/>
              <a:gd name="connsiteX60" fmla="*/ 4292600 w 4725649"/>
              <a:gd name="connsiteY60" fmla="*/ 127000 h 3953584"/>
              <a:gd name="connsiteX61" fmla="*/ 4470400 w 4725649"/>
              <a:gd name="connsiteY61" fmla="*/ 152400 h 3953584"/>
              <a:gd name="connsiteX62" fmla="*/ 4597400 w 4725649"/>
              <a:gd name="connsiteY62" fmla="*/ 190500 h 3953584"/>
              <a:gd name="connsiteX63" fmla="*/ 4720880 w 4725649"/>
              <a:gd name="connsiteY63" fmla="*/ 409795 h 3953584"/>
              <a:gd name="connsiteX64" fmla="*/ 4701012 w 4725649"/>
              <a:gd name="connsiteY64" fmla="*/ 1021281 h 3953584"/>
              <a:gd name="connsiteX65" fmla="*/ 4660900 w 4725649"/>
              <a:gd name="connsiteY65" fmla="*/ 1930400 h 3953584"/>
              <a:gd name="connsiteX66" fmla="*/ 4495800 w 4725649"/>
              <a:gd name="connsiteY66" fmla="*/ 2997200 h 3953584"/>
              <a:gd name="connsiteX67" fmla="*/ 4356226 w 4725649"/>
              <a:gd name="connsiteY67" fmla="*/ 3236489 h 3953584"/>
              <a:gd name="connsiteX68" fmla="*/ 4140200 w 4725649"/>
              <a:gd name="connsiteY68" fmla="*/ 3378200 h 3953584"/>
              <a:gd name="connsiteX69" fmla="*/ 3911600 w 4725649"/>
              <a:gd name="connsiteY69" fmla="*/ 3517900 h 3953584"/>
              <a:gd name="connsiteX70" fmla="*/ 3746500 w 4725649"/>
              <a:gd name="connsiteY70" fmla="*/ 3568700 h 3953584"/>
              <a:gd name="connsiteX71" fmla="*/ 3479800 w 4725649"/>
              <a:gd name="connsiteY71" fmla="*/ 3632200 h 3953584"/>
              <a:gd name="connsiteX72" fmla="*/ 3314700 w 4725649"/>
              <a:gd name="connsiteY72" fmla="*/ 3670300 h 3953584"/>
              <a:gd name="connsiteX73" fmla="*/ 2578100 w 4725649"/>
              <a:gd name="connsiteY73" fmla="*/ 3695700 h 3953584"/>
              <a:gd name="connsiteX74" fmla="*/ 1625600 w 4725649"/>
              <a:gd name="connsiteY74" fmla="*/ 3733800 h 3953584"/>
              <a:gd name="connsiteX75" fmla="*/ 1536700 w 4725649"/>
              <a:gd name="connsiteY75" fmla="*/ 3746500 h 3953584"/>
              <a:gd name="connsiteX76" fmla="*/ 1384300 w 4725649"/>
              <a:gd name="connsiteY76" fmla="*/ 3771900 h 3953584"/>
              <a:gd name="connsiteX77" fmla="*/ 1282700 w 4725649"/>
              <a:gd name="connsiteY77" fmla="*/ 3797300 h 3953584"/>
              <a:gd name="connsiteX78" fmla="*/ 1231900 w 4725649"/>
              <a:gd name="connsiteY78" fmla="*/ 3810000 h 3953584"/>
              <a:gd name="connsiteX79" fmla="*/ 1193800 w 4725649"/>
              <a:gd name="connsiteY79" fmla="*/ 3835400 h 3953584"/>
              <a:gd name="connsiteX80" fmla="*/ 952500 w 4725649"/>
              <a:gd name="connsiteY80" fmla="*/ 3949700 h 3953584"/>
              <a:gd name="connsiteX81" fmla="*/ 660400 w 4725649"/>
              <a:gd name="connsiteY81" fmla="*/ 3924300 h 3953584"/>
              <a:gd name="connsiteX0" fmla="*/ 660400 w 4725649"/>
              <a:gd name="connsiteY0" fmla="*/ 39243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228600 w 4725649"/>
              <a:gd name="connsiteY3" fmla="*/ 3810000 h 3953584"/>
              <a:gd name="connsiteX4" fmla="*/ 114300 w 4725649"/>
              <a:gd name="connsiteY4" fmla="*/ 3721100 h 3953584"/>
              <a:gd name="connsiteX5" fmla="*/ 88900 w 4725649"/>
              <a:gd name="connsiteY5" fmla="*/ 3683000 h 3953584"/>
              <a:gd name="connsiteX6" fmla="*/ 25400 w 4725649"/>
              <a:gd name="connsiteY6" fmla="*/ 3581400 h 3953584"/>
              <a:gd name="connsiteX7" fmla="*/ 0 w 4725649"/>
              <a:gd name="connsiteY7" fmla="*/ 3492500 h 3953584"/>
              <a:gd name="connsiteX8" fmla="*/ 38100 w 4725649"/>
              <a:gd name="connsiteY8" fmla="*/ 3175000 h 3953584"/>
              <a:gd name="connsiteX9" fmla="*/ 50800 w 4725649"/>
              <a:gd name="connsiteY9" fmla="*/ 2286000 h 3953584"/>
              <a:gd name="connsiteX10" fmla="*/ 88900 w 4725649"/>
              <a:gd name="connsiteY10" fmla="*/ 2171700 h 3953584"/>
              <a:gd name="connsiteX11" fmla="*/ 114300 w 4725649"/>
              <a:gd name="connsiteY11" fmla="*/ 2070100 h 3953584"/>
              <a:gd name="connsiteX12" fmla="*/ 127000 w 4725649"/>
              <a:gd name="connsiteY12" fmla="*/ 2032000 h 3953584"/>
              <a:gd name="connsiteX13" fmla="*/ 139700 w 4725649"/>
              <a:gd name="connsiteY13" fmla="*/ 1968500 h 3953584"/>
              <a:gd name="connsiteX14" fmla="*/ 152400 w 4725649"/>
              <a:gd name="connsiteY14" fmla="*/ 1930400 h 3953584"/>
              <a:gd name="connsiteX15" fmla="*/ 165100 w 4725649"/>
              <a:gd name="connsiteY15" fmla="*/ 1866900 h 3953584"/>
              <a:gd name="connsiteX16" fmla="*/ 190500 w 4725649"/>
              <a:gd name="connsiteY16" fmla="*/ 1778000 h 3953584"/>
              <a:gd name="connsiteX17" fmla="*/ 177800 w 4725649"/>
              <a:gd name="connsiteY17" fmla="*/ 1485900 h 3953584"/>
              <a:gd name="connsiteX18" fmla="*/ 152400 w 4725649"/>
              <a:gd name="connsiteY18" fmla="*/ 1371600 h 3953584"/>
              <a:gd name="connsiteX19" fmla="*/ 139700 w 4725649"/>
              <a:gd name="connsiteY19" fmla="*/ 1320800 h 3953584"/>
              <a:gd name="connsiteX20" fmla="*/ 152400 w 4725649"/>
              <a:gd name="connsiteY20" fmla="*/ 1066800 h 3953584"/>
              <a:gd name="connsiteX21" fmla="*/ 165100 w 4725649"/>
              <a:gd name="connsiteY21" fmla="*/ 1028700 h 3953584"/>
              <a:gd name="connsiteX22" fmla="*/ 190500 w 4725649"/>
              <a:gd name="connsiteY22" fmla="*/ 939800 h 3953584"/>
              <a:gd name="connsiteX23" fmla="*/ 215900 w 4725649"/>
              <a:gd name="connsiteY23" fmla="*/ 901700 h 3953584"/>
              <a:gd name="connsiteX24" fmla="*/ 241300 w 4725649"/>
              <a:gd name="connsiteY24" fmla="*/ 812800 h 3953584"/>
              <a:gd name="connsiteX25" fmla="*/ 266700 w 4725649"/>
              <a:gd name="connsiteY25" fmla="*/ 711200 h 3953584"/>
              <a:gd name="connsiteX26" fmla="*/ 228600 w 4725649"/>
              <a:gd name="connsiteY26" fmla="*/ 546100 h 3953584"/>
              <a:gd name="connsiteX27" fmla="*/ 190500 w 4725649"/>
              <a:gd name="connsiteY27" fmla="*/ 508000 h 3953584"/>
              <a:gd name="connsiteX28" fmla="*/ 203200 w 4725649"/>
              <a:gd name="connsiteY28" fmla="*/ 457200 h 3953584"/>
              <a:gd name="connsiteX29" fmla="*/ 241300 w 4725649"/>
              <a:gd name="connsiteY29" fmla="*/ 444500 h 3953584"/>
              <a:gd name="connsiteX30" fmla="*/ 419100 w 4725649"/>
              <a:gd name="connsiteY30" fmla="*/ 406400 h 3953584"/>
              <a:gd name="connsiteX31" fmla="*/ 508000 w 4725649"/>
              <a:gd name="connsiteY31" fmla="*/ 368300 h 3953584"/>
              <a:gd name="connsiteX32" fmla="*/ 546100 w 4725649"/>
              <a:gd name="connsiteY32" fmla="*/ 355600 h 3953584"/>
              <a:gd name="connsiteX33" fmla="*/ 596900 w 4725649"/>
              <a:gd name="connsiteY33" fmla="*/ 342900 h 3953584"/>
              <a:gd name="connsiteX34" fmla="*/ 635000 w 4725649"/>
              <a:gd name="connsiteY34" fmla="*/ 330200 h 3953584"/>
              <a:gd name="connsiteX35" fmla="*/ 876300 w 4725649"/>
              <a:gd name="connsiteY35" fmla="*/ 304800 h 3953584"/>
              <a:gd name="connsiteX36" fmla="*/ 977900 w 4725649"/>
              <a:gd name="connsiteY36" fmla="*/ 292100 h 3953584"/>
              <a:gd name="connsiteX37" fmla="*/ 1041400 w 4725649"/>
              <a:gd name="connsiteY37" fmla="*/ 279400 h 3953584"/>
              <a:gd name="connsiteX38" fmla="*/ 1181100 w 4725649"/>
              <a:gd name="connsiteY38" fmla="*/ 266700 h 3953584"/>
              <a:gd name="connsiteX39" fmla="*/ 1295400 w 4725649"/>
              <a:gd name="connsiteY39" fmla="*/ 254000 h 3953584"/>
              <a:gd name="connsiteX40" fmla="*/ 1346200 w 4725649"/>
              <a:gd name="connsiteY40" fmla="*/ 241300 h 3953584"/>
              <a:gd name="connsiteX41" fmla="*/ 1587500 w 4725649"/>
              <a:gd name="connsiteY41" fmla="*/ 215900 h 3953584"/>
              <a:gd name="connsiteX42" fmla="*/ 1638300 w 4725649"/>
              <a:gd name="connsiteY42" fmla="*/ 203200 h 3953584"/>
              <a:gd name="connsiteX43" fmla="*/ 1816100 w 4725649"/>
              <a:gd name="connsiteY43" fmla="*/ 177800 h 3953584"/>
              <a:gd name="connsiteX44" fmla="*/ 1905000 w 4725649"/>
              <a:gd name="connsiteY44" fmla="*/ 152400 h 3953584"/>
              <a:gd name="connsiteX45" fmla="*/ 2006600 w 4725649"/>
              <a:gd name="connsiteY45" fmla="*/ 114300 h 3953584"/>
              <a:gd name="connsiteX46" fmla="*/ 2057400 w 4725649"/>
              <a:gd name="connsiteY46" fmla="*/ 101600 h 3953584"/>
              <a:gd name="connsiteX47" fmla="*/ 2095500 w 4725649"/>
              <a:gd name="connsiteY47" fmla="*/ 88900 h 3953584"/>
              <a:gd name="connsiteX48" fmla="*/ 2146300 w 4725649"/>
              <a:gd name="connsiteY48" fmla="*/ 76200 h 3953584"/>
              <a:gd name="connsiteX49" fmla="*/ 2209800 w 4725649"/>
              <a:gd name="connsiteY49" fmla="*/ 63500 h 3953584"/>
              <a:gd name="connsiteX50" fmla="*/ 2273300 w 4725649"/>
              <a:gd name="connsiteY50" fmla="*/ 38100 h 3953584"/>
              <a:gd name="connsiteX51" fmla="*/ 2324100 w 4725649"/>
              <a:gd name="connsiteY51" fmla="*/ 25400 h 3953584"/>
              <a:gd name="connsiteX52" fmla="*/ 2362200 w 4725649"/>
              <a:gd name="connsiteY52" fmla="*/ 12700 h 3953584"/>
              <a:gd name="connsiteX53" fmla="*/ 2451100 w 4725649"/>
              <a:gd name="connsiteY53" fmla="*/ 0 h 3953584"/>
              <a:gd name="connsiteX54" fmla="*/ 3009900 w 4725649"/>
              <a:gd name="connsiteY54" fmla="*/ 12700 h 3953584"/>
              <a:gd name="connsiteX55" fmla="*/ 3098800 w 4725649"/>
              <a:gd name="connsiteY55" fmla="*/ 25400 h 3953584"/>
              <a:gd name="connsiteX56" fmla="*/ 3225800 w 4725649"/>
              <a:gd name="connsiteY56" fmla="*/ 38100 h 3953584"/>
              <a:gd name="connsiteX57" fmla="*/ 3441700 w 4725649"/>
              <a:gd name="connsiteY57" fmla="*/ 76200 h 3953584"/>
              <a:gd name="connsiteX58" fmla="*/ 4025900 w 4725649"/>
              <a:gd name="connsiteY58" fmla="*/ 101600 h 3953584"/>
              <a:gd name="connsiteX59" fmla="*/ 4292600 w 4725649"/>
              <a:gd name="connsiteY59" fmla="*/ 127000 h 3953584"/>
              <a:gd name="connsiteX60" fmla="*/ 4470400 w 4725649"/>
              <a:gd name="connsiteY60" fmla="*/ 152400 h 3953584"/>
              <a:gd name="connsiteX61" fmla="*/ 4597400 w 4725649"/>
              <a:gd name="connsiteY61" fmla="*/ 190500 h 3953584"/>
              <a:gd name="connsiteX62" fmla="*/ 4720880 w 4725649"/>
              <a:gd name="connsiteY62" fmla="*/ 409795 h 3953584"/>
              <a:gd name="connsiteX63" fmla="*/ 4701012 w 4725649"/>
              <a:gd name="connsiteY63" fmla="*/ 1021281 h 3953584"/>
              <a:gd name="connsiteX64" fmla="*/ 4660900 w 4725649"/>
              <a:gd name="connsiteY64" fmla="*/ 1930400 h 3953584"/>
              <a:gd name="connsiteX65" fmla="*/ 4495800 w 4725649"/>
              <a:gd name="connsiteY65" fmla="*/ 2997200 h 3953584"/>
              <a:gd name="connsiteX66" fmla="*/ 4356226 w 4725649"/>
              <a:gd name="connsiteY66" fmla="*/ 3236489 h 3953584"/>
              <a:gd name="connsiteX67" fmla="*/ 4140200 w 4725649"/>
              <a:gd name="connsiteY67" fmla="*/ 3378200 h 3953584"/>
              <a:gd name="connsiteX68" fmla="*/ 3911600 w 4725649"/>
              <a:gd name="connsiteY68" fmla="*/ 3517900 h 3953584"/>
              <a:gd name="connsiteX69" fmla="*/ 3746500 w 4725649"/>
              <a:gd name="connsiteY69" fmla="*/ 3568700 h 3953584"/>
              <a:gd name="connsiteX70" fmla="*/ 3479800 w 4725649"/>
              <a:gd name="connsiteY70" fmla="*/ 3632200 h 3953584"/>
              <a:gd name="connsiteX71" fmla="*/ 3314700 w 4725649"/>
              <a:gd name="connsiteY71" fmla="*/ 3670300 h 3953584"/>
              <a:gd name="connsiteX72" fmla="*/ 2578100 w 4725649"/>
              <a:gd name="connsiteY72" fmla="*/ 3695700 h 3953584"/>
              <a:gd name="connsiteX73" fmla="*/ 1625600 w 4725649"/>
              <a:gd name="connsiteY73" fmla="*/ 3733800 h 3953584"/>
              <a:gd name="connsiteX74" fmla="*/ 1536700 w 4725649"/>
              <a:gd name="connsiteY74" fmla="*/ 3746500 h 3953584"/>
              <a:gd name="connsiteX75" fmla="*/ 1384300 w 4725649"/>
              <a:gd name="connsiteY75" fmla="*/ 3771900 h 3953584"/>
              <a:gd name="connsiteX76" fmla="*/ 1282700 w 4725649"/>
              <a:gd name="connsiteY76" fmla="*/ 3797300 h 3953584"/>
              <a:gd name="connsiteX77" fmla="*/ 1231900 w 4725649"/>
              <a:gd name="connsiteY77" fmla="*/ 3810000 h 3953584"/>
              <a:gd name="connsiteX78" fmla="*/ 1193800 w 4725649"/>
              <a:gd name="connsiteY78" fmla="*/ 3835400 h 3953584"/>
              <a:gd name="connsiteX79" fmla="*/ 952500 w 4725649"/>
              <a:gd name="connsiteY79" fmla="*/ 3949700 h 3953584"/>
              <a:gd name="connsiteX80" fmla="*/ 660400 w 4725649"/>
              <a:gd name="connsiteY80" fmla="*/ 3924300 h 3953584"/>
              <a:gd name="connsiteX0" fmla="*/ 637339 w 4702588"/>
              <a:gd name="connsiteY0" fmla="*/ 3924300 h 3953584"/>
              <a:gd name="connsiteX1" fmla="*/ 472239 w 4702588"/>
              <a:gd name="connsiteY1" fmla="*/ 3898900 h 3953584"/>
              <a:gd name="connsiteX2" fmla="*/ 319839 w 4702588"/>
              <a:gd name="connsiteY2" fmla="*/ 3873500 h 3953584"/>
              <a:gd name="connsiteX3" fmla="*/ 205539 w 4702588"/>
              <a:gd name="connsiteY3" fmla="*/ 3810000 h 3953584"/>
              <a:gd name="connsiteX4" fmla="*/ 91239 w 4702588"/>
              <a:gd name="connsiteY4" fmla="*/ 3721100 h 3953584"/>
              <a:gd name="connsiteX5" fmla="*/ 65839 w 4702588"/>
              <a:gd name="connsiteY5" fmla="*/ 3683000 h 3953584"/>
              <a:gd name="connsiteX6" fmla="*/ 2339 w 4702588"/>
              <a:gd name="connsiteY6" fmla="*/ 3581400 h 3953584"/>
              <a:gd name="connsiteX7" fmla="*/ 15039 w 4702588"/>
              <a:gd name="connsiteY7" fmla="*/ 3175000 h 3953584"/>
              <a:gd name="connsiteX8" fmla="*/ 27739 w 4702588"/>
              <a:gd name="connsiteY8" fmla="*/ 2286000 h 3953584"/>
              <a:gd name="connsiteX9" fmla="*/ 65839 w 4702588"/>
              <a:gd name="connsiteY9" fmla="*/ 2171700 h 3953584"/>
              <a:gd name="connsiteX10" fmla="*/ 91239 w 4702588"/>
              <a:gd name="connsiteY10" fmla="*/ 2070100 h 3953584"/>
              <a:gd name="connsiteX11" fmla="*/ 103939 w 4702588"/>
              <a:gd name="connsiteY11" fmla="*/ 2032000 h 3953584"/>
              <a:gd name="connsiteX12" fmla="*/ 116639 w 4702588"/>
              <a:gd name="connsiteY12" fmla="*/ 1968500 h 3953584"/>
              <a:gd name="connsiteX13" fmla="*/ 129339 w 4702588"/>
              <a:gd name="connsiteY13" fmla="*/ 1930400 h 3953584"/>
              <a:gd name="connsiteX14" fmla="*/ 142039 w 4702588"/>
              <a:gd name="connsiteY14" fmla="*/ 1866900 h 3953584"/>
              <a:gd name="connsiteX15" fmla="*/ 167439 w 4702588"/>
              <a:gd name="connsiteY15" fmla="*/ 1778000 h 3953584"/>
              <a:gd name="connsiteX16" fmla="*/ 154739 w 4702588"/>
              <a:gd name="connsiteY16" fmla="*/ 1485900 h 3953584"/>
              <a:gd name="connsiteX17" fmla="*/ 129339 w 4702588"/>
              <a:gd name="connsiteY17" fmla="*/ 1371600 h 3953584"/>
              <a:gd name="connsiteX18" fmla="*/ 116639 w 4702588"/>
              <a:gd name="connsiteY18" fmla="*/ 1320800 h 3953584"/>
              <a:gd name="connsiteX19" fmla="*/ 129339 w 4702588"/>
              <a:gd name="connsiteY19" fmla="*/ 1066800 h 3953584"/>
              <a:gd name="connsiteX20" fmla="*/ 142039 w 4702588"/>
              <a:gd name="connsiteY20" fmla="*/ 1028700 h 3953584"/>
              <a:gd name="connsiteX21" fmla="*/ 167439 w 4702588"/>
              <a:gd name="connsiteY21" fmla="*/ 939800 h 3953584"/>
              <a:gd name="connsiteX22" fmla="*/ 192839 w 4702588"/>
              <a:gd name="connsiteY22" fmla="*/ 901700 h 3953584"/>
              <a:gd name="connsiteX23" fmla="*/ 218239 w 4702588"/>
              <a:gd name="connsiteY23" fmla="*/ 812800 h 3953584"/>
              <a:gd name="connsiteX24" fmla="*/ 243639 w 4702588"/>
              <a:gd name="connsiteY24" fmla="*/ 711200 h 3953584"/>
              <a:gd name="connsiteX25" fmla="*/ 205539 w 4702588"/>
              <a:gd name="connsiteY25" fmla="*/ 546100 h 3953584"/>
              <a:gd name="connsiteX26" fmla="*/ 167439 w 4702588"/>
              <a:gd name="connsiteY26" fmla="*/ 508000 h 3953584"/>
              <a:gd name="connsiteX27" fmla="*/ 180139 w 4702588"/>
              <a:gd name="connsiteY27" fmla="*/ 457200 h 3953584"/>
              <a:gd name="connsiteX28" fmla="*/ 218239 w 4702588"/>
              <a:gd name="connsiteY28" fmla="*/ 444500 h 3953584"/>
              <a:gd name="connsiteX29" fmla="*/ 396039 w 4702588"/>
              <a:gd name="connsiteY29" fmla="*/ 406400 h 3953584"/>
              <a:gd name="connsiteX30" fmla="*/ 484939 w 4702588"/>
              <a:gd name="connsiteY30" fmla="*/ 368300 h 3953584"/>
              <a:gd name="connsiteX31" fmla="*/ 523039 w 4702588"/>
              <a:gd name="connsiteY31" fmla="*/ 355600 h 3953584"/>
              <a:gd name="connsiteX32" fmla="*/ 573839 w 4702588"/>
              <a:gd name="connsiteY32" fmla="*/ 342900 h 3953584"/>
              <a:gd name="connsiteX33" fmla="*/ 611939 w 4702588"/>
              <a:gd name="connsiteY33" fmla="*/ 330200 h 3953584"/>
              <a:gd name="connsiteX34" fmla="*/ 853239 w 4702588"/>
              <a:gd name="connsiteY34" fmla="*/ 304800 h 3953584"/>
              <a:gd name="connsiteX35" fmla="*/ 954839 w 4702588"/>
              <a:gd name="connsiteY35" fmla="*/ 292100 h 3953584"/>
              <a:gd name="connsiteX36" fmla="*/ 1018339 w 4702588"/>
              <a:gd name="connsiteY36" fmla="*/ 279400 h 3953584"/>
              <a:gd name="connsiteX37" fmla="*/ 1158039 w 4702588"/>
              <a:gd name="connsiteY37" fmla="*/ 266700 h 3953584"/>
              <a:gd name="connsiteX38" fmla="*/ 1272339 w 4702588"/>
              <a:gd name="connsiteY38" fmla="*/ 254000 h 3953584"/>
              <a:gd name="connsiteX39" fmla="*/ 1323139 w 4702588"/>
              <a:gd name="connsiteY39" fmla="*/ 241300 h 3953584"/>
              <a:gd name="connsiteX40" fmla="*/ 1564439 w 4702588"/>
              <a:gd name="connsiteY40" fmla="*/ 215900 h 3953584"/>
              <a:gd name="connsiteX41" fmla="*/ 1615239 w 4702588"/>
              <a:gd name="connsiteY41" fmla="*/ 203200 h 3953584"/>
              <a:gd name="connsiteX42" fmla="*/ 1793039 w 4702588"/>
              <a:gd name="connsiteY42" fmla="*/ 177800 h 3953584"/>
              <a:gd name="connsiteX43" fmla="*/ 1881939 w 4702588"/>
              <a:gd name="connsiteY43" fmla="*/ 152400 h 3953584"/>
              <a:gd name="connsiteX44" fmla="*/ 1983539 w 4702588"/>
              <a:gd name="connsiteY44" fmla="*/ 114300 h 3953584"/>
              <a:gd name="connsiteX45" fmla="*/ 2034339 w 4702588"/>
              <a:gd name="connsiteY45" fmla="*/ 101600 h 3953584"/>
              <a:gd name="connsiteX46" fmla="*/ 2072439 w 4702588"/>
              <a:gd name="connsiteY46" fmla="*/ 88900 h 3953584"/>
              <a:gd name="connsiteX47" fmla="*/ 2123239 w 4702588"/>
              <a:gd name="connsiteY47" fmla="*/ 76200 h 3953584"/>
              <a:gd name="connsiteX48" fmla="*/ 2186739 w 4702588"/>
              <a:gd name="connsiteY48" fmla="*/ 63500 h 3953584"/>
              <a:gd name="connsiteX49" fmla="*/ 2250239 w 4702588"/>
              <a:gd name="connsiteY49" fmla="*/ 38100 h 3953584"/>
              <a:gd name="connsiteX50" fmla="*/ 2301039 w 4702588"/>
              <a:gd name="connsiteY50" fmla="*/ 25400 h 3953584"/>
              <a:gd name="connsiteX51" fmla="*/ 2339139 w 4702588"/>
              <a:gd name="connsiteY51" fmla="*/ 12700 h 3953584"/>
              <a:gd name="connsiteX52" fmla="*/ 2428039 w 4702588"/>
              <a:gd name="connsiteY52" fmla="*/ 0 h 3953584"/>
              <a:gd name="connsiteX53" fmla="*/ 2986839 w 4702588"/>
              <a:gd name="connsiteY53" fmla="*/ 12700 h 3953584"/>
              <a:gd name="connsiteX54" fmla="*/ 3075739 w 4702588"/>
              <a:gd name="connsiteY54" fmla="*/ 25400 h 3953584"/>
              <a:gd name="connsiteX55" fmla="*/ 3202739 w 4702588"/>
              <a:gd name="connsiteY55" fmla="*/ 38100 h 3953584"/>
              <a:gd name="connsiteX56" fmla="*/ 3418639 w 4702588"/>
              <a:gd name="connsiteY56" fmla="*/ 76200 h 3953584"/>
              <a:gd name="connsiteX57" fmla="*/ 4002839 w 4702588"/>
              <a:gd name="connsiteY57" fmla="*/ 101600 h 3953584"/>
              <a:gd name="connsiteX58" fmla="*/ 4269539 w 4702588"/>
              <a:gd name="connsiteY58" fmla="*/ 127000 h 3953584"/>
              <a:gd name="connsiteX59" fmla="*/ 4447339 w 4702588"/>
              <a:gd name="connsiteY59" fmla="*/ 152400 h 3953584"/>
              <a:gd name="connsiteX60" fmla="*/ 4574339 w 4702588"/>
              <a:gd name="connsiteY60" fmla="*/ 190500 h 3953584"/>
              <a:gd name="connsiteX61" fmla="*/ 4697819 w 4702588"/>
              <a:gd name="connsiteY61" fmla="*/ 409795 h 3953584"/>
              <a:gd name="connsiteX62" fmla="*/ 4677951 w 4702588"/>
              <a:gd name="connsiteY62" fmla="*/ 1021281 h 3953584"/>
              <a:gd name="connsiteX63" fmla="*/ 4637839 w 4702588"/>
              <a:gd name="connsiteY63" fmla="*/ 1930400 h 3953584"/>
              <a:gd name="connsiteX64" fmla="*/ 4472739 w 4702588"/>
              <a:gd name="connsiteY64" fmla="*/ 2997200 h 3953584"/>
              <a:gd name="connsiteX65" fmla="*/ 4333165 w 4702588"/>
              <a:gd name="connsiteY65" fmla="*/ 3236489 h 3953584"/>
              <a:gd name="connsiteX66" fmla="*/ 4117139 w 4702588"/>
              <a:gd name="connsiteY66" fmla="*/ 3378200 h 3953584"/>
              <a:gd name="connsiteX67" fmla="*/ 3888539 w 4702588"/>
              <a:gd name="connsiteY67" fmla="*/ 3517900 h 3953584"/>
              <a:gd name="connsiteX68" fmla="*/ 3723439 w 4702588"/>
              <a:gd name="connsiteY68" fmla="*/ 3568700 h 3953584"/>
              <a:gd name="connsiteX69" fmla="*/ 3456739 w 4702588"/>
              <a:gd name="connsiteY69" fmla="*/ 3632200 h 3953584"/>
              <a:gd name="connsiteX70" fmla="*/ 3291639 w 4702588"/>
              <a:gd name="connsiteY70" fmla="*/ 3670300 h 3953584"/>
              <a:gd name="connsiteX71" fmla="*/ 2555039 w 4702588"/>
              <a:gd name="connsiteY71" fmla="*/ 3695700 h 3953584"/>
              <a:gd name="connsiteX72" fmla="*/ 1602539 w 4702588"/>
              <a:gd name="connsiteY72" fmla="*/ 3733800 h 3953584"/>
              <a:gd name="connsiteX73" fmla="*/ 1513639 w 4702588"/>
              <a:gd name="connsiteY73" fmla="*/ 3746500 h 3953584"/>
              <a:gd name="connsiteX74" fmla="*/ 1361239 w 4702588"/>
              <a:gd name="connsiteY74" fmla="*/ 3771900 h 3953584"/>
              <a:gd name="connsiteX75" fmla="*/ 1259639 w 4702588"/>
              <a:gd name="connsiteY75" fmla="*/ 3797300 h 3953584"/>
              <a:gd name="connsiteX76" fmla="*/ 1208839 w 4702588"/>
              <a:gd name="connsiteY76" fmla="*/ 3810000 h 3953584"/>
              <a:gd name="connsiteX77" fmla="*/ 1170739 w 4702588"/>
              <a:gd name="connsiteY77" fmla="*/ 3835400 h 3953584"/>
              <a:gd name="connsiteX78" fmla="*/ 929439 w 4702588"/>
              <a:gd name="connsiteY78" fmla="*/ 3949700 h 3953584"/>
              <a:gd name="connsiteX79" fmla="*/ 637339 w 4702588"/>
              <a:gd name="connsiteY79" fmla="*/ 3924300 h 3953584"/>
              <a:gd name="connsiteX0" fmla="*/ 637339 w 4702588"/>
              <a:gd name="connsiteY0" fmla="*/ 3924300 h 3953584"/>
              <a:gd name="connsiteX1" fmla="*/ 472239 w 4702588"/>
              <a:gd name="connsiteY1" fmla="*/ 3898900 h 3953584"/>
              <a:gd name="connsiteX2" fmla="*/ 205539 w 4702588"/>
              <a:gd name="connsiteY2" fmla="*/ 3810000 h 3953584"/>
              <a:gd name="connsiteX3" fmla="*/ 91239 w 4702588"/>
              <a:gd name="connsiteY3" fmla="*/ 3721100 h 3953584"/>
              <a:gd name="connsiteX4" fmla="*/ 65839 w 4702588"/>
              <a:gd name="connsiteY4" fmla="*/ 3683000 h 3953584"/>
              <a:gd name="connsiteX5" fmla="*/ 2339 w 4702588"/>
              <a:gd name="connsiteY5" fmla="*/ 3581400 h 3953584"/>
              <a:gd name="connsiteX6" fmla="*/ 15039 w 4702588"/>
              <a:gd name="connsiteY6" fmla="*/ 3175000 h 3953584"/>
              <a:gd name="connsiteX7" fmla="*/ 27739 w 4702588"/>
              <a:gd name="connsiteY7" fmla="*/ 2286000 h 3953584"/>
              <a:gd name="connsiteX8" fmla="*/ 65839 w 4702588"/>
              <a:gd name="connsiteY8" fmla="*/ 2171700 h 3953584"/>
              <a:gd name="connsiteX9" fmla="*/ 91239 w 4702588"/>
              <a:gd name="connsiteY9" fmla="*/ 2070100 h 3953584"/>
              <a:gd name="connsiteX10" fmla="*/ 103939 w 4702588"/>
              <a:gd name="connsiteY10" fmla="*/ 2032000 h 3953584"/>
              <a:gd name="connsiteX11" fmla="*/ 116639 w 4702588"/>
              <a:gd name="connsiteY11" fmla="*/ 1968500 h 3953584"/>
              <a:gd name="connsiteX12" fmla="*/ 129339 w 4702588"/>
              <a:gd name="connsiteY12" fmla="*/ 1930400 h 3953584"/>
              <a:gd name="connsiteX13" fmla="*/ 142039 w 4702588"/>
              <a:gd name="connsiteY13" fmla="*/ 1866900 h 3953584"/>
              <a:gd name="connsiteX14" fmla="*/ 167439 w 4702588"/>
              <a:gd name="connsiteY14" fmla="*/ 1778000 h 3953584"/>
              <a:gd name="connsiteX15" fmla="*/ 154739 w 4702588"/>
              <a:gd name="connsiteY15" fmla="*/ 1485900 h 3953584"/>
              <a:gd name="connsiteX16" fmla="*/ 129339 w 4702588"/>
              <a:gd name="connsiteY16" fmla="*/ 1371600 h 3953584"/>
              <a:gd name="connsiteX17" fmla="*/ 116639 w 4702588"/>
              <a:gd name="connsiteY17" fmla="*/ 1320800 h 3953584"/>
              <a:gd name="connsiteX18" fmla="*/ 129339 w 4702588"/>
              <a:gd name="connsiteY18" fmla="*/ 1066800 h 3953584"/>
              <a:gd name="connsiteX19" fmla="*/ 142039 w 4702588"/>
              <a:gd name="connsiteY19" fmla="*/ 1028700 h 3953584"/>
              <a:gd name="connsiteX20" fmla="*/ 167439 w 4702588"/>
              <a:gd name="connsiteY20" fmla="*/ 939800 h 3953584"/>
              <a:gd name="connsiteX21" fmla="*/ 192839 w 4702588"/>
              <a:gd name="connsiteY21" fmla="*/ 901700 h 3953584"/>
              <a:gd name="connsiteX22" fmla="*/ 218239 w 4702588"/>
              <a:gd name="connsiteY22" fmla="*/ 812800 h 3953584"/>
              <a:gd name="connsiteX23" fmla="*/ 243639 w 4702588"/>
              <a:gd name="connsiteY23" fmla="*/ 711200 h 3953584"/>
              <a:gd name="connsiteX24" fmla="*/ 205539 w 4702588"/>
              <a:gd name="connsiteY24" fmla="*/ 546100 h 3953584"/>
              <a:gd name="connsiteX25" fmla="*/ 167439 w 4702588"/>
              <a:gd name="connsiteY25" fmla="*/ 508000 h 3953584"/>
              <a:gd name="connsiteX26" fmla="*/ 180139 w 4702588"/>
              <a:gd name="connsiteY26" fmla="*/ 457200 h 3953584"/>
              <a:gd name="connsiteX27" fmla="*/ 218239 w 4702588"/>
              <a:gd name="connsiteY27" fmla="*/ 444500 h 3953584"/>
              <a:gd name="connsiteX28" fmla="*/ 396039 w 4702588"/>
              <a:gd name="connsiteY28" fmla="*/ 406400 h 3953584"/>
              <a:gd name="connsiteX29" fmla="*/ 484939 w 4702588"/>
              <a:gd name="connsiteY29" fmla="*/ 368300 h 3953584"/>
              <a:gd name="connsiteX30" fmla="*/ 523039 w 4702588"/>
              <a:gd name="connsiteY30" fmla="*/ 355600 h 3953584"/>
              <a:gd name="connsiteX31" fmla="*/ 573839 w 4702588"/>
              <a:gd name="connsiteY31" fmla="*/ 342900 h 3953584"/>
              <a:gd name="connsiteX32" fmla="*/ 611939 w 4702588"/>
              <a:gd name="connsiteY32" fmla="*/ 330200 h 3953584"/>
              <a:gd name="connsiteX33" fmla="*/ 853239 w 4702588"/>
              <a:gd name="connsiteY33" fmla="*/ 304800 h 3953584"/>
              <a:gd name="connsiteX34" fmla="*/ 954839 w 4702588"/>
              <a:gd name="connsiteY34" fmla="*/ 292100 h 3953584"/>
              <a:gd name="connsiteX35" fmla="*/ 1018339 w 4702588"/>
              <a:gd name="connsiteY35" fmla="*/ 279400 h 3953584"/>
              <a:gd name="connsiteX36" fmla="*/ 1158039 w 4702588"/>
              <a:gd name="connsiteY36" fmla="*/ 266700 h 3953584"/>
              <a:gd name="connsiteX37" fmla="*/ 1272339 w 4702588"/>
              <a:gd name="connsiteY37" fmla="*/ 254000 h 3953584"/>
              <a:gd name="connsiteX38" fmla="*/ 1323139 w 4702588"/>
              <a:gd name="connsiteY38" fmla="*/ 241300 h 3953584"/>
              <a:gd name="connsiteX39" fmla="*/ 1564439 w 4702588"/>
              <a:gd name="connsiteY39" fmla="*/ 215900 h 3953584"/>
              <a:gd name="connsiteX40" fmla="*/ 1615239 w 4702588"/>
              <a:gd name="connsiteY40" fmla="*/ 203200 h 3953584"/>
              <a:gd name="connsiteX41" fmla="*/ 1793039 w 4702588"/>
              <a:gd name="connsiteY41" fmla="*/ 177800 h 3953584"/>
              <a:gd name="connsiteX42" fmla="*/ 1881939 w 4702588"/>
              <a:gd name="connsiteY42" fmla="*/ 152400 h 3953584"/>
              <a:gd name="connsiteX43" fmla="*/ 1983539 w 4702588"/>
              <a:gd name="connsiteY43" fmla="*/ 114300 h 3953584"/>
              <a:gd name="connsiteX44" fmla="*/ 2034339 w 4702588"/>
              <a:gd name="connsiteY44" fmla="*/ 101600 h 3953584"/>
              <a:gd name="connsiteX45" fmla="*/ 2072439 w 4702588"/>
              <a:gd name="connsiteY45" fmla="*/ 88900 h 3953584"/>
              <a:gd name="connsiteX46" fmla="*/ 2123239 w 4702588"/>
              <a:gd name="connsiteY46" fmla="*/ 76200 h 3953584"/>
              <a:gd name="connsiteX47" fmla="*/ 2186739 w 4702588"/>
              <a:gd name="connsiteY47" fmla="*/ 63500 h 3953584"/>
              <a:gd name="connsiteX48" fmla="*/ 2250239 w 4702588"/>
              <a:gd name="connsiteY48" fmla="*/ 38100 h 3953584"/>
              <a:gd name="connsiteX49" fmla="*/ 2301039 w 4702588"/>
              <a:gd name="connsiteY49" fmla="*/ 25400 h 3953584"/>
              <a:gd name="connsiteX50" fmla="*/ 2339139 w 4702588"/>
              <a:gd name="connsiteY50" fmla="*/ 12700 h 3953584"/>
              <a:gd name="connsiteX51" fmla="*/ 2428039 w 4702588"/>
              <a:gd name="connsiteY51" fmla="*/ 0 h 3953584"/>
              <a:gd name="connsiteX52" fmla="*/ 2986839 w 4702588"/>
              <a:gd name="connsiteY52" fmla="*/ 12700 h 3953584"/>
              <a:gd name="connsiteX53" fmla="*/ 3075739 w 4702588"/>
              <a:gd name="connsiteY53" fmla="*/ 25400 h 3953584"/>
              <a:gd name="connsiteX54" fmla="*/ 3202739 w 4702588"/>
              <a:gd name="connsiteY54" fmla="*/ 38100 h 3953584"/>
              <a:gd name="connsiteX55" fmla="*/ 3418639 w 4702588"/>
              <a:gd name="connsiteY55" fmla="*/ 76200 h 3953584"/>
              <a:gd name="connsiteX56" fmla="*/ 4002839 w 4702588"/>
              <a:gd name="connsiteY56" fmla="*/ 101600 h 3953584"/>
              <a:gd name="connsiteX57" fmla="*/ 4269539 w 4702588"/>
              <a:gd name="connsiteY57" fmla="*/ 127000 h 3953584"/>
              <a:gd name="connsiteX58" fmla="*/ 4447339 w 4702588"/>
              <a:gd name="connsiteY58" fmla="*/ 152400 h 3953584"/>
              <a:gd name="connsiteX59" fmla="*/ 4574339 w 4702588"/>
              <a:gd name="connsiteY59" fmla="*/ 190500 h 3953584"/>
              <a:gd name="connsiteX60" fmla="*/ 4697819 w 4702588"/>
              <a:gd name="connsiteY60" fmla="*/ 409795 h 3953584"/>
              <a:gd name="connsiteX61" fmla="*/ 4677951 w 4702588"/>
              <a:gd name="connsiteY61" fmla="*/ 1021281 h 3953584"/>
              <a:gd name="connsiteX62" fmla="*/ 4637839 w 4702588"/>
              <a:gd name="connsiteY62" fmla="*/ 1930400 h 3953584"/>
              <a:gd name="connsiteX63" fmla="*/ 4472739 w 4702588"/>
              <a:gd name="connsiteY63" fmla="*/ 2997200 h 3953584"/>
              <a:gd name="connsiteX64" fmla="*/ 4333165 w 4702588"/>
              <a:gd name="connsiteY64" fmla="*/ 3236489 h 3953584"/>
              <a:gd name="connsiteX65" fmla="*/ 4117139 w 4702588"/>
              <a:gd name="connsiteY65" fmla="*/ 3378200 h 3953584"/>
              <a:gd name="connsiteX66" fmla="*/ 3888539 w 4702588"/>
              <a:gd name="connsiteY66" fmla="*/ 3517900 h 3953584"/>
              <a:gd name="connsiteX67" fmla="*/ 3723439 w 4702588"/>
              <a:gd name="connsiteY67" fmla="*/ 3568700 h 3953584"/>
              <a:gd name="connsiteX68" fmla="*/ 3456739 w 4702588"/>
              <a:gd name="connsiteY68" fmla="*/ 3632200 h 3953584"/>
              <a:gd name="connsiteX69" fmla="*/ 3291639 w 4702588"/>
              <a:gd name="connsiteY69" fmla="*/ 3670300 h 3953584"/>
              <a:gd name="connsiteX70" fmla="*/ 2555039 w 4702588"/>
              <a:gd name="connsiteY70" fmla="*/ 3695700 h 3953584"/>
              <a:gd name="connsiteX71" fmla="*/ 1602539 w 4702588"/>
              <a:gd name="connsiteY71" fmla="*/ 3733800 h 3953584"/>
              <a:gd name="connsiteX72" fmla="*/ 1513639 w 4702588"/>
              <a:gd name="connsiteY72" fmla="*/ 3746500 h 3953584"/>
              <a:gd name="connsiteX73" fmla="*/ 1361239 w 4702588"/>
              <a:gd name="connsiteY73" fmla="*/ 3771900 h 3953584"/>
              <a:gd name="connsiteX74" fmla="*/ 1259639 w 4702588"/>
              <a:gd name="connsiteY74" fmla="*/ 3797300 h 3953584"/>
              <a:gd name="connsiteX75" fmla="*/ 1208839 w 4702588"/>
              <a:gd name="connsiteY75" fmla="*/ 3810000 h 3953584"/>
              <a:gd name="connsiteX76" fmla="*/ 1170739 w 4702588"/>
              <a:gd name="connsiteY76" fmla="*/ 3835400 h 3953584"/>
              <a:gd name="connsiteX77" fmla="*/ 929439 w 4702588"/>
              <a:gd name="connsiteY77" fmla="*/ 3949700 h 3953584"/>
              <a:gd name="connsiteX78" fmla="*/ 637339 w 4702588"/>
              <a:gd name="connsiteY78" fmla="*/ 3924300 h 3953584"/>
              <a:gd name="connsiteX0" fmla="*/ 637339 w 4702588"/>
              <a:gd name="connsiteY0" fmla="*/ 3924300 h 3953584"/>
              <a:gd name="connsiteX1" fmla="*/ 205539 w 4702588"/>
              <a:gd name="connsiteY1" fmla="*/ 3810000 h 3953584"/>
              <a:gd name="connsiteX2" fmla="*/ 91239 w 4702588"/>
              <a:gd name="connsiteY2" fmla="*/ 3721100 h 3953584"/>
              <a:gd name="connsiteX3" fmla="*/ 65839 w 4702588"/>
              <a:gd name="connsiteY3" fmla="*/ 3683000 h 3953584"/>
              <a:gd name="connsiteX4" fmla="*/ 2339 w 4702588"/>
              <a:gd name="connsiteY4" fmla="*/ 3581400 h 3953584"/>
              <a:gd name="connsiteX5" fmla="*/ 15039 w 4702588"/>
              <a:gd name="connsiteY5" fmla="*/ 3175000 h 3953584"/>
              <a:gd name="connsiteX6" fmla="*/ 27739 w 4702588"/>
              <a:gd name="connsiteY6" fmla="*/ 2286000 h 3953584"/>
              <a:gd name="connsiteX7" fmla="*/ 65839 w 4702588"/>
              <a:gd name="connsiteY7" fmla="*/ 2171700 h 3953584"/>
              <a:gd name="connsiteX8" fmla="*/ 91239 w 4702588"/>
              <a:gd name="connsiteY8" fmla="*/ 2070100 h 3953584"/>
              <a:gd name="connsiteX9" fmla="*/ 103939 w 4702588"/>
              <a:gd name="connsiteY9" fmla="*/ 2032000 h 3953584"/>
              <a:gd name="connsiteX10" fmla="*/ 116639 w 4702588"/>
              <a:gd name="connsiteY10" fmla="*/ 1968500 h 3953584"/>
              <a:gd name="connsiteX11" fmla="*/ 129339 w 4702588"/>
              <a:gd name="connsiteY11" fmla="*/ 1930400 h 3953584"/>
              <a:gd name="connsiteX12" fmla="*/ 142039 w 4702588"/>
              <a:gd name="connsiteY12" fmla="*/ 1866900 h 3953584"/>
              <a:gd name="connsiteX13" fmla="*/ 167439 w 4702588"/>
              <a:gd name="connsiteY13" fmla="*/ 1778000 h 3953584"/>
              <a:gd name="connsiteX14" fmla="*/ 154739 w 4702588"/>
              <a:gd name="connsiteY14" fmla="*/ 1485900 h 3953584"/>
              <a:gd name="connsiteX15" fmla="*/ 129339 w 4702588"/>
              <a:gd name="connsiteY15" fmla="*/ 1371600 h 3953584"/>
              <a:gd name="connsiteX16" fmla="*/ 116639 w 4702588"/>
              <a:gd name="connsiteY16" fmla="*/ 1320800 h 3953584"/>
              <a:gd name="connsiteX17" fmla="*/ 129339 w 4702588"/>
              <a:gd name="connsiteY17" fmla="*/ 1066800 h 3953584"/>
              <a:gd name="connsiteX18" fmla="*/ 142039 w 4702588"/>
              <a:gd name="connsiteY18" fmla="*/ 1028700 h 3953584"/>
              <a:gd name="connsiteX19" fmla="*/ 167439 w 4702588"/>
              <a:gd name="connsiteY19" fmla="*/ 939800 h 3953584"/>
              <a:gd name="connsiteX20" fmla="*/ 192839 w 4702588"/>
              <a:gd name="connsiteY20" fmla="*/ 901700 h 3953584"/>
              <a:gd name="connsiteX21" fmla="*/ 218239 w 4702588"/>
              <a:gd name="connsiteY21" fmla="*/ 812800 h 3953584"/>
              <a:gd name="connsiteX22" fmla="*/ 243639 w 4702588"/>
              <a:gd name="connsiteY22" fmla="*/ 711200 h 3953584"/>
              <a:gd name="connsiteX23" fmla="*/ 205539 w 4702588"/>
              <a:gd name="connsiteY23" fmla="*/ 546100 h 3953584"/>
              <a:gd name="connsiteX24" fmla="*/ 167439 w 4702588"/>
              <a:gd name="connsiteY24" fmla="*/ 508000 h 3953584"/>
              <a:gd name="connsiteX25" fmla="*/ 180139 w 4702588"/>
              <a:gd name="connsiteY25" fmla="*/ 457200 h 3953584"/>
              <a:gd name="connsiteX26" fmla="*/ 218239 w 4702588"/>
              <a:gd name="connsiteY26" fmla="*/ 444500 h 3953584"/>
              <a:gd name="connsiteX27" fmla="*/ 396039 w 4702588"/>
              <a:gd name="connsiteY27" fmla="*/ 406400 h 3953584"/>
              <a:gd name="connsiteX28" fmla="*/ 484939 w 4702588"/>
              <a:gd name="connsiteY28" fmla="*/ 368300 h 3953584"/>
              <a:gd name="connsiteX29" fmla="*/ 523039 w 4702588"/>
              <a:gd name="connsiteY29" fmla="*/ 355600 h 3953584"/>
              <a:gd name="connsiteX30" fmla="*/ 573839 w 4702588"/>
              <a:gd name="connsiteY30" fmla="*/ 342900 h 3953584"/>
              <a:gd name="connsiteX31" fmla="*/ 611939 w 4702588"/>
              <a:gd name="connsiteY31" fmla="*/ 330200 h 3953584"/>
              <a:gd name="connsiteX32" fmla="*/ 853239 w 4702588"/>
              <a:gd name="connsiteY32" fmla="*/ 304800 h 3953584"/>
              <a:gd name="connsiteX33" fmla="*/ 954839 w 4702588"/>
              <a:gd name="connsiteY33" fmla="*/ 292100 h 3953584"/>
              <a:gd name="connsiteX34" fmla="*/ 1018339 w 4702588"/>
              <a:gd name="connsiteY34" fmla="*/ 279400 h 3953584"/>
              <a:gd name="connsiteX35" fmla="*/ 1158039 w 4702588"/>
              <a:gd name="connsiteY35" fmla="*/ 266700 h 3953584"/>
              <a:gd name="connsiteX36" fmla="*/ 1272339 w 4702588"/>
              <a:gd name="connsiteY36" fmla="*/ 254000 h 3953584"/>
              <a:gd name="connsiteX37" fmla="*/ 1323139 w 4702588"/>
              <a:gd name="connsiteY37" fmla="*/ 241300 h 3953584"/>
              <a:gd name="connsiteX38" fmla="*/ 1564439 w 4702588"/>
              <a:gd name="connsiteY38" fmla="*/ 215900 h 3953584"/>
              <a:gd name="connsiteX39" fmla="*/ 1615239 w 4702588"/>
              <a:gd name="connsiteY39" fmla="*/ 203200 h 3953584"/>
              <a:gd name="connsiteX40" fmla="*/ 1793039 w 4702588"/>
              <a:gd name="connsiteY40" fmla="*/ 177800 h 3953584"/>
              <a:gd name="connsiteX41" fmla="*/ 1881939 w 4702588"/>
              <a:gd name="connsiteY41" fmla="*/ 152400 h 3953584"/>
              <a:gd name="connsiteX42" fmla="*/ 1983539 w 4702588"/>
              <a:gd name="connsiteY42" fmla="*/ 114300 h 3953584"/>
              <a:gd name="connsiteX43" fmla="*/ 2034339 w 4702588"/>
              <a:gd name="connsiteY43" fmla="*/ 101600 h 3953584"/>
              <a:gd name="connsiteX44" fmla="*/ 2072439 w 4702588"/>
              <a:gd name="connsiteY44" fmla="*/ 88900 h 3953584"/>
              <a:gd name="connsiteX45" fmla="*/ 2123239 w 4702588"/>
              <a:gd name="connsiteY45" fmla="*/ 76200 h 3953584"/>
              <a:gd name="connsiteX46" fmla="*/ 2186739 w 4702588"/>
              <a:gd name="connsiteY46" fmla="*/ 63500 h 3953584"/>
              <a:gd name="connsiteX47" fmla="*/ 2250239 w 4702588"/>
              <a:gd name="connsiteY47" fmla="*/ 38100 h 3953584"/>
              <a:gd name="connsiteX48" fmla="*/ 2301039 w 4702588"/>
              <a:gd name="connsiteY48" fmla="*/ 25400 h 3953584"/>
              <a:gd name="connsiteX49" fmla="*/ 2339139 w 4702588"/>
              <a:gd name="connsiteY49" fmla="*/ 12700 h 3953584"/>
              <a:gd name="connsiteX50" fmla="*/ 2428039 w 4702588"/>
              <a:gd name="connsiteY50" fmla="*/ 0 h 3953584"/>
              <a:gd name="connsiteX51" fmla="*/ 2986839 w 4702588"/>
              <a:gd name="connsiteY51" fmla="*/ 12700 h 3953584"/>
              <a:gd name="connsiteX52" fmla="*/ 3075739 w 4702588"/>
              <a:gd name="connsiteY52" fmla="*/ 25400 h 3953584"/>
              <a:gd name="connsiteX53" fmla="*/ 3202739 w 4702588"/>
              <a:gd name="connsiteY53" fmla="*/ 38100 h 3953584"/>
              <a:gd name="connsiteX54" fmla="*/ 3418639 w 4702588"/>
              <a:gd name="connsiteY54" fmla="*/ 76200 h 3953584"/>
              <a:gd name="connsiteX55" fmla="*/ 4002839 w 4702588"/>
              <a:gd name="connsiteY55" fmla="*/ 101600 h 3953584"/>
              <a:gd name="connsiteX56" fmla="*/ 4269539 w 4702588"/>
              <a:gd name="connsiteY56" fmla="*/ 127000 h 3953584"/>
              <a:gd name="connsiteX57" fmla="*/ 4447339 w 4702588"/>
              <a:gd name="connsiteY57" fmla="*/ 152400 h 3953584"/>
              <a:gd name="connsiteX58" fmla="*/ 4574339 w 4702588"/>
              <a:gd name="connsiteY58" fmla="*/ 190500 h 3953584"/>
              <a:gd name="connsiteX59" fmla="*/ 4697819 w 4702588"/>
              <a:gd name="connsiteY59" fmla="*/ 409795 h 3953584"/>
              <a:gd name="connsiteX60" fmla="*/ 4677951 w 4702588"/>
              <a:gd name="connsiteY60" fmla="*/ 1021281 h 3953584"/>
              <a:gd name="connsiteX61" fmla="*/ 4637839 w 4702588"/>
              <a:gd name="connsiteY61" fmla="*/ 1930400 h 3953584"/>
              <a:gd name="connsiteX62" fmla="*/ 4472739 w 4702588"/>
              <a:gd name="connsiteY62" fmla="*/ 2997200 h 3953584"/>
              <a:gd name="connsiteX63" fmla="*/ 4333165 w 4702588"/>
              <a:gd name="connsiteY63" fmla="*/ 3236489 h 3953584"/>
              <a:gd name="connsiteX64" fmla="*/ 4117139 w 4702588"/>
              <a:gd name="connsiteY64" fmla="*/ 3378200 h 3953584"/>
              <a:gd name="connsiteX65" fmla="*/ 3888539 w 4702588"/>
              <a:gd name="connsiteY65" fmla="*/ 3517900 h 3953584"/>
              <a:gd name="connsiteX66" fmla="*/ 3723439 w 4702588"/>
              <a:gd name="connsiteY66" fmla="*/ 3568700 h 3953584"/>
              <a:gd name="connsiteX67" fmla="*/ 3456739 w 4702588"/>
              <a:gd name="connsiteY67" fmla="*/ 3632200 h 3953584"/>
              <a:gd name="connsiteX68" fmla="*/ 3291639 w 4702588"/>
              <a:gd name="connsiteY68" fmla="*/ 3670300 h 3953584"/>
              <a:gd name="connsiteX69" fmla="*/ 2555039 w 4702588"/>
              <a:gd name="connsiteY69" fmla="*/ 3695700 h 3953584"/>
              <a:gd name="connsiteX70" fmla="*/ 1602539 w 4702588"/>
              <a:gd name="connsiteY70" fmla="*/ 3733800 h 3953584"/>
              <a:gd name="connsiteX71" fmla="*/ 1513639 w 4702588"/>
              <a:gd name="connsiteY71" fmla="*/ 3746500 h 3953584"/>
              <a:gd name="connsiteX72" fmla="*/ 1361239 w 4702588"/>
              <a:gd name="connsiteY72" fmla="*/ 3771900 h 3953584"/>
              <a:gd name="connsiteX73" fmla="*/ 1259639 w 4702588"/>
              <a:gd name="connsiteY73" fmla="*/ 3797300 h 3953584"/>
              <a:gd name="connsiteX74" fmla="*/ 1208839 w 4702588"/>
              <a:gd name="connsiteY74" fmla="*/ 3810000 h 3953584"/>
              <a:gd name="connsiteX75" fmla="*/ 1170739 w 4702588"/>
              <a:gd name="connsiteY75" fmla="*/ 3835400 h 3953584"/>
              <a:gd name="connsiteX76" fmla="*/ 929439 w 4702588"/>
              <a:gd name="connsiteY76" fmla="*/ 3949700 h 3953584"/>
              <a:gd name="connsiteX77" fmla="*/ 637339 w 4702588"/>
              <a:gd name="connsiteY77" fmla="*/ 3924300 h 3953584"/>
              <a:gd name="connsiteX0" fmla="*/ 637339 w 4702588"/>
              <a:gd name="connsiteY0" fmla="*/ 3924300 h 3924474"/>
              <a:gd name="connsiteX1" fmla="*/ 205539 w 4702588"/>
              <a:gd name="connsiteY1" fmla="*/ 3810000 h 3924474"/>
              <a:gd name="connsiteX2" fmla="*/ 91239 w 4702588"/>
              <a:gd name="connsiteY2" fmla="*/ 3721100 h 3924474"/>
              <a:gd name="connsiteX3" fmla="*/ 65839 w 4702588"/>
              <a:gd name="connsiteY3" fmla="*/ 3683000 h 3924474"/>
              <a:gd name="connsiteX4" fmla="*/ 2339 w 4702588"/>
              <a:gd name="connsiteY4" fmla="*/ 3581400 h 3924474"/>
              <a:gd name="connsiteX5" fmla="*/ 15039 w 4702588"/>
              <a:gd name="connsiteY5" fmla="*/ 3175000 h 3924474"/>
              <a:gd name="connsiteX6" fmla="*/ 27739 w 4702588"/>
              <a:gd name="connsiteY6" fmla="*/ 2286000 h 3924474"/>
              <a:gd name="connsiteX7" fmla="*/ 65839 w 4702588"/>
              <a:gd name="connsiteY7" fmla="*/ 2171700 h 3924474"/>
              <a:gd name="connsiteX8" fmla="*/ 91239 w 4702588"/>
              <a:gd name="connsiteY8" fmla="*/ 2070100 h 3924474"/>
              <a:gd name="connsiteX9" fmla="*/ 103939 w 4702588"/>
              <a:gd name="connsiteY9" fmla="*/ 2032000 h 3924474"/>
              <a:gd name="connsiteX10" fmla="*/ 116639 w 4702588"/>
              <a:gd name="connsiteY10" fmla="*/ 1968500 h 3924474"/>
              <a:gd name="connsiteX11" fmla="*/ 129339 w 4702588"/>
              <a:gd name="connsiteY11" fmla="*/ 1930400 h 3924474"/>
              <a:gd name="connsiteX12" fmla="*/ 142039 w 4702588"/>
              <a:gd name="connsiteY12" fmla="*/ 1866900 h 3924474"/>
              <a:gd name="connsiteX13" fmla="*/ 167439 w 4702588"/>
              <a:gd name="connsiteY13" fmla="*/ 1778000 h 3924474"/>
              <a:gd name="connsiteX14" fmla="*/ 154739 w 4702588"/>
              <a:gd name="connsiteY14" fmla="*/ 1485900 h 3924474"/>
              <a:gd name="connsiteX15" fmla="*/ 129339 w 4702588"/>
              <a:gd name="connsiteY15" fmla="*/ 1371600 h 3924474"/>
              <a:gd name="connsiteX16" fmla="*/ 116639 w 4702588"/>
              <a:gd name="connsiteY16" fmla="*/ 1320800 h 3924474"/>
              <a:gd name="connsiteX17" fmla="*/ 129339 w 4702588"/>
              <a:gd name="connsiteY17" fmla="*/ 1066800 h 3924474"/>
              <a:gd name="connsiteX18" fmla="*/ 142039 w 4702588"/>
              <a:gd name="connsiteY18" fmla="*/ 1028700 h 3924474"/>
              <a:gd name="connsiteX19" fmla="*/ 167439 w 4702588"/>
              <a:gd name="connsiteY19" fmla="*/ 939800 h 3924474"/>
              <a:gd name="connsiteX20" fmla="*/ 192839 w 4702588"/>
              <a:gd name="connsiteY20" fmla="*/ 901700 h 3924474"/>
              <a:gd name="connsiteX21" fmla="*/ 218239 w 4702588"/>
              <a:gd name="connsiteY21" fmla="*/ 812800 h 3924474"/>
              <a:gd name="connsiteX22" fmla="*/ 243639 w 4702588"/>
              <a:gd name="connsiteY22" fmla="*/ 711200 h 3924474"/>
              <a:gd name="connsiteX23" fmla="*/ 205539 w 4702588"/>
              <a:gd name="connsiteY23" fmla="*/ 546100 h 3924474"/>
              <a:gd name="connsiteX24" fmla="*/ 167439 w 4702588"/>
              <a:gd name="connsiteY24" fmla="*/ 508000 h 3924474"/>
              <a:gd name="connsiteX25" fmla="*/ 180139 w 4702588"/>
              <a:gd name="connsiteY25" fmla="*/ 457200 h 3924474"/>
              <a:gd name="connsiteX26" fmla="*/ 218239 w 4702588"/>
              <a:gd name="connsiteY26" fmla="*/ 444500 h 3924474"/>
              <a:gd name="connsiteX27" fmla="*/ 396039 w 4702588"/>
              <a:gd name="connsiteY27" fmla="*/ 406400 h 3924474"/>
              <a:gd name="connsiteX28" fmla="*/ 484939 w 4702588"/>
              <a:gd name="connsiteY28" fmla="*/ 368300 h 3924474"/>
              <a:gd name="connsiteX29" fmla="*/ 523039 w 4702588"/>
              <a:gd name="connsiteY29" fmla="*/ 355600 h 3924474"/>
              <a:gd name="connsiteX30" fmla="*/ 573839 w 4702588"/>
              <a:gd name="connsiteY30" fmla="*/ 342900 h 3924474"/>
              <a:gd name="connsiteX31" fmla="*/ 611939 w 4702588"/>
              <a:gd name="connsiteY31" fmla="*/ 330200 h 3924474"/>
              <a:gd name="connsiteX32" fmla="*/ 853239 w 4702588"/>
              <a:gd name="connsiteY32" fmla="*/ 304800 h 3924474"/>
              <a:gd name="connsiteX33" fmla="*/ 954839 w 4702588"/>
              <a:gd name="connsiteY33" fmla="*/ 292100 h 3924474"/>
              <a:gd name="connsiteX34" fmla="*/ 1018339 w 4702588"/>
              <a:gd name="connsiteY34" fmla="*/ 279400 h 3924474"/>
              <a:gd name="connsiteX35" fmla="*/ 1158039 w 4702588"/>
              <a:gd name="connsiteY35" fmla="*/ 266700 h 3924474"/>
              <a:gd name="connsiteX36" fmla="*/ 1272339 w 4702588"/>
              <a:gd name="connsiteY36" fmla="*/ 254000 h 3924474"/>
              <a:gd name="connsiteX37" fmla="*/ 1323139 w 4702588"/>
              <a:gd name="connsiteY37" fmla="*/ 241300 h 3924474"/>
              <a:gd name="connsiteX38" fmla="*/ 1564439 w 4702588"/>
              <a:gd name="connsiteY38" fmla="*/ 215900 h 3924474"/>
              <a:gd name="connsiteX39" fmla="*/ 1615239 w 4702588"/>
              <a:gd name="connsiteY39" fmla="*/ 203200 h 3924474"/>
              <a:gd name="connsiteX40" fmla="*/ 1793039 w 4702588"/>
              <a:gd name="connsiteY40" fmla="*/ 177800 h 3924474"/>
              <a:gd name="connsiteX41" fmla="*/ 1881939 w 4702588"/>
              <a:gd name="connsiteY41" fmla="*/ 152400 h 3924474"/>
              <a:gd name="connsiteX42" fmla="*/ 1983539 w 4702588"/>
              <a:gd name="connsiteY42" fmla="*/ 114300 h 3924474"/>
              <a:gd name="connsiteX43" fmla="*/ 2034339 w 4702588"/>
              <a:gd name="connsiteY43" fmla="*/ 101600 h 3924474"/>
              <a:gd name="connsiteX44" fmla="*/ 2072439 w 4702588"/>
              <a:gd name="connsiteY44" fmla="*/ 88900 h 3924474"/>
              <a:gd name="connsiteX45" fmla="*/ 2123239 w 4702588"/>
              <a:gd name="connsiteY45" fmla="*/ 76200 h 3924474"/>
              <a:gd name="connsiteX46" fmla="*/ 2186739 w 4702588"/>
              <a:gd name="connsiteY46" fmla="*/ 63500 h 3924474"/>
              <a:gd name="connsiteX47" fmla="*/ 2250239 w 4702588"/>
              <a:gd name="connsiteY47" fmla="*/ 38100 h 3924474"/>
              <a:gd name="connsiteX48" fmla="*/ 2301039 w 4702588"/>
              <a:gd name="connsiteY48" fmla="*/ 25400 h 3924474"/>
              <a:gd name="connsiteX49" fmla="*/ 2339139 w 4702588"/>
              <a:gd name="connsiteY49" fmla="*/ 12700 h 3924474"/>
              <a:gd name="connsiteX50" fmla="*/ 2428039 w 4702588"/>
              <a:gd name="connsiteY50" fmla="*/ 0 h 3924474"/>
              <a:gd name="connsiteX51" fmla="*/ 2986839 w 4702588"/>
              <a:gd name="connsiteY51" fmla="*/ 12700 h 3924474"/>
              <a:gd name="connsiteX52" fmla="*/ 3075739 w 4702588"/>
              <a:gd name="connsiteY52" fmla="*/ 25400 h 3924474"/>
              <a:gd name="connsiteX53" fmla="*/ 3202739 w 4702588"/>
              <a:gd name="connsiteY53" fmla="*/ 38100 h 3924474"/>
              <a:gd name="connsiteX54" fmla="*/ 3418639 w 4702588"/>
              <a:gd name="connsiteY54" fmla="*/ 76200 h 3924474"/>
              <a:gd name="connsiteX55" fmla="*/ 4002839 w 4702588"/>
              <a:gd name="connsiteY55" fmla="*/ 101600 h 3924474"/>
              <a:gd name="connsiteX56" fmla="*/ 4269539 w 4702588"/>
              <a:gd name="connsiteY56" fmla="*/ 127000 h 3924474"/>
              <a:gd name="connsiteX57" fmla="*/ 4447339 w 4702588"/>
              <a:gd name="connsiteY57" fmla="*/ 152400 h 3924474"/>
              <a:gd name="connsiteX58" fmla="*/ 4574339 w 4702588"/>
              <a:gd name="connsiteY58" fmla="*/ 190500 h 3924474"/>
              <a:gd name="connsiteX59" fmla="*/ 4697819 w 4702588"/>
              <a:gd name="connsiteY59" fmla="*/ 409795 h 3924474"/>
              <a:gd name="connsiteX60" fmla="*/ 4677951 w 4702588"/>
              <a:gd name="connsiteY60" fmla="*/ 1021281 h 3924474"/>
              <a:gd name="connsiteX61" fmla="*/ 4637839 w 4702588"/>
              <a:gd name="connsiteY61" fmla="*/ 1930400 h 3924474"/>
              <a:gd name="connsiteX62" fmla="*/ 4472739 w 4702588"/>
              <a:gd name="connsiteY62" fmla="*/ 2997200 h 3924474"/>
              <a:gd name="connsiteX63" fmla="*/ 4333165 w 4702588"/>
              <a:gd name="connsiteY63" fmla="*/ 3236489 h 3924474"/>
              <a:gd name="connsiteX64" fmla="*/ 4117139 w 4702588"/>
              <a:gd name="connsiteY64" fmla="*/ 3378200 h 3924474"/>
              <a:gd name="connsiteX65" fmla="*/ 3888539 w 4702588"/>
              <a:gd name="connsiteY65" fmla="*/ 3517900 h 3924474"/>
              <a:gd name="connsiteX66" fmla="*/ 3723439 w 4702588"/>
              <a:gd name="connsiteY66" fmla="*/ 3568700 h 3924474"/>
              <a:gd name="connsiteX67" fmla="*/ 3456739 w 4702588"/>
              <a:gd name="connsiteY67" fmla="*/ 3632200 h 3924474"/>
              <a:gd name="connsiteX68" fmla="*/ 3291639 w 4702588"/>
              <a:gd name="connsiteY68" fmla="*/ 3670300 h 3924474"/>
              <a:gd name="connsiteX69" fmla="*/ 2555039 w 4702588"/>
              <a:gd name="connsiteY69" fmla="*/ 3695700 h 3924474"/>
              <a:gd name="connsiteX70" fmla="*/ 1602539 w 4702588"/>
              <a:gd name="connsiteY70" fmla="*/ 3733800 h 3924474"/>
              <a:gd name="connsiteX71" fmla="*/ 1513639 w 4702588"/>
              <a:gd name="connsiteY71" fmla="*/ 3746500 h 3924474"/>
              <a:gd name="connsiteX72" fmla="*/ 1361239 w 4702588"/>
              <a:gd name="connsiteY72" fmla="*/ 3771900 h 3924474"/>
              <a:gd name="connsiteX73" fmla="*/ 1259639 w 4702588"/>
              <a:gd name="connsiteY73" fmla="*/ 3797300 h 3924474"/>
              <a:gd name="connsiteX74" fmla="*/ 1208839 w 4702588"/>
              <a:gd name="connsiteY74" fmla="*/ 3810000 h 3924474"/>
              <a:gd name="connsiteX75" fmla="*/ 1170739 w 4702588"/>
              <a:gd name="connsiteY75" fmla="*/ 3835400 h 3924474"/>
              <a:gd name="connsiteX76" fmla="*/ 637339 w 4702588"/>
              <a:gd name="connsiteY76" fmla="*/ 3924300 h 3924474"/>
              <a:gd name="connsiteX0" fmla="*/ 637339 w 4702588"/>
              <a:gd name="connsiteY0" fmla="*/ 3924300 h 3924474"/>
              <a:gd name="connsiteX1" fmla="*/ 205539 w 4702588"/>
              <a:gd name="connsiteY1" fmla="*/ 3810000 h 3924474"/>
              <a:gd name="connsiteX2" fmla="*/ 91239 w 4702588"/>
              <a:gd name="connsiteY2" fmla="*/ 3721100 h 3924474"/>
              <a:gd name="connsiteX3" fmla="*/ 65839 w 4702588"/>
              <a:gd name="connsiteY3" fmla="*/ 3683000 h 3924474"/>
              <a:gd name="connsiteX4" fmla="*/ 2339 w 4702588"/>
              <a:gd name="connsiteY4" fmla="*/ 3581400 h 3924474"/>
              <a:gd name="connsiteX5" fmla="*/ 15039 w 4702588"/>
              <a:gd name="connsiteY5" fmla="*/ 3175000 h 3924474"/>
              <a:gd name="connsiteX6" fmla="*/ 27739 w 4702588"/>
              <a:gd name="connsiteY6" fmla="*/ 2286000 h 3924474"/>
              <a:gd name="connsiteX7" fmla="*/ 65839 w 4702588"/>
              <a:gd name="connsiteY7" fmla="*/ 2171700 h 3924474"/>
              <a:gd name="connsiteX8" fmla="*/ 91239 w 4702588"/>
              <a:gd name="connsiteY8" fmla="*/ 2070100 h 3924474"/>
              <a:gd name="connsiteX9" fmla="*/ 103939 w 4702588"/>
              <a:gd name="connsiteY9" fmla="*/ 2032000 h 3924474"/>
              <a:gd name="connsiteX10" fmla="*/ 116639 w 4702588"/>
              <a:gd name="connsiteY10" fmla="*/ 1968500 h 3924474"/>
              <a:gd name="connsiteX11" fmla="*/ 129339 w 4702588"/>
              <a:gd name="connsiteY11" fmla="*/ 1930400 h 3924474"/>
              <a:gd name="connsiteX12" fmla="*/ 142039 w 4702588"/>
              <a:gd name="connsiteY12" fmla="*/ 1866900 h 3924474"/>
              <a:gd name="connsiteX13" fmla="*/ 167439 w 4702588"/>
              <a:gd name="connsiteY13" fmla="*/ 1778000 h 3924474"/>
              <a:gd name="connsiteX14" fmla="*/ 154739 w 4702588"/>
              <a:gd name="connsiteY14" fmla="*/ 1485900 h 3924474"/>
              <a:gd name="connsiteX15" fmla="*/ 129339 w 4702588"/>
              <a:gd name="connsiteY15" fmla="*/ 1371600 h 3924474"/>
              <a:gd name="connsiteX16" fmla="*/ 116639 w 4702588"/>
              <a:gd name="connsiteY16" fmla="*/ 1320800 h 3924474"/>
              <a:gd name="connsiteX17" fmla="*/ 129339 w 4702588"/>
              <a:gd name="connsiteY17" fmla="*/ 1066800 h 3924474"/>
              <a:gd name="connsiteX18" fmla="*/ 142039 w 4702588"/>
              <a:gd name="connsiteY18" fmla="*/ 1028700 h 3924474"/>
              <a:gd name="connsiteX19" fmla="*/ 167439 w 4702588"/>
              <a:gd name="connsiteY19" fmla="*/ 939800 h 3924474"/>
              <a:gd name="connsiteX20" fmla="*/ 192839 w 4702588"/>
              <a:gd name="connsiteY20" fmla="*/ 901700 h 3924474"/>
              <a:gd name="connsiteX21" fmla="*/ 218239 w 4702588"/>
              <a:gd name="connsiteY21" fmla="*/ 812800 h 3924474"/>
              <a:gd name="connsiteX22" fmla="*/ 243639 w 4702588"/>
              <a:gd name="connsiteY22" fmla="*/ 711200 h 3924474"/>
              <a:gd name="connsiteX23" fmla="*/ 205539 w 4702588"/>
              <a:gd name="connsiteY23" fmla="*/ 546100 h 3924474"/>
              <a:gd name="connsiteX24" fmla="*/ 167439 w 4702588"/>
              <a:gd name="connsiteY24" fmla="*/ 508000 h 3924474"/>
              <a:gd name="connsiteX25" fmla="*/ 180139 w 4702588"/>
              <a:gd name="connsiteY25" fmla="*/ 457200 h 3924474"/>
              <a:gd name="connsiteX26" fmla="*/ 218239 w 4702588"/>
              <a:gd name="connsiteY26" fmla="*/ 444500 h 3924474"/>
              <a:gd name="connsiteX27" fmla="*/ 396039 w 4702588"/>
              <a:gd name="connsiteY27" fmla="*/ 406400 h 3924474"/>
              <a:gd name="connsiteX28" fmla="*/ 484939 w 4702588"/>
              <a:gd name="connsiteY28" fmla="*/ 368300 h 3924474"/>
              <a:gd name="connsiteX29" fmla="*/ 523039 w 4702588"/>
              <a:gd name="connsiteY29" fmla="*/ 355600 h 3924474"/>
              <a:gd name="connsiteX30" fmla="*/ 573839 w 4702588"/>
              <a:gd name="connsiteY30" fmla="*/ 342900 h 3924474"/>
              <a:gd name="connsiteX31" fmla="*/ 611939 w 4702588"/>
              <a:gd name="connsiteY31" fmla="*/ 330200 h 3924474"/>
              <a:gd name="connsiteX32" fmla="*/ 853239 w 4702588"/>
              <a:gd name="connsiteY32" fmla="*/ 304800 h 3924474"/>
              <a:gd name="connsiteX33" fmla="*/ 954839 w 4702588"/>
              <a:gd name="connsiteY33" fmla="*/ 292100 h 3924474"/>
              <a:gd name="connsiteX34" fmla="*/ 1018339 w 4702588"/>
              <a:gd name="connsiteY34" fmla="*/ 279400 h 3924474"/>
              <a:gd name="connsiteX35" fmla="*/ 1158039 w 4702588"/>
              <a:gd name="connsiteY35" fmla="*/ 266700 h 3924474"/>
              <a:gd name="connsiteX36" fmla="*/ 1272339 w 4702588"/>
              <a:gd name="connsiteY36" fmla="*/ 254000 h 3924474"/>
              <a:gd name="connsiteX37" fmla="*/ 1323139 w 4702588"/>
              <a:gd name="connsiteY37" fmla="*/ 241300 h 3924474"/>
              <a:gd name="connsiteX38" fmla="*/ 1564439 w 4702588"/>
              <a:gd name="connsiteY38" fmla="*/ 215900 h 3924474"/>
              <a:gd name="connsiteX39" fmla="*/ 1615239 w 4702588"/>
              <a:gd name="connsiteY39" fmla="*/ 203200 h 3924474"/>
              <a:gd name="connsiteX40" fmla="*/ 1793039 w 4702588"/>
              <a:gd name="connsiteY40" fmla="*/ 177800 h 3924474"/>
              <a:gd name="connsiteX41" fmla="*/ 1881939 w 4702588"/>
              <a:gd name="connsiteY41" fmla="*/ 152400 h 3924474"/>
              <a:gd name="connsiteX42" fmla="*/ 1983539 w 4702588"/>
              <a:gd name="connsiteY42" fmla="*/ 114300 h 3924474"/>
              <a:gd name="connsiteX43" fmla="*/ 2034339 w 4702588"/>
              <a:gd name="connsiteY43" fmla="*/ 101600 h 3924474"/>
              <a:gd name="connsiteX44" fmla="*/ 2072439 w 4702588"/>
              <a:gd name="connsiteY44" fmla="*/ 88900 h 3924474"/>
              <a:gd name="connsiteX45" fmla="*/ 2123239 w 4702588"/>
              <a:gd name="connsiteY45" fmla="*/ 76200 h 3924474"/>
              <a:gd name="connsiteX46" fmla="*/ 2186739 w 4702588"/>
              <a:gd name="connsiteY46" fmla="*/ 63500 h 3924474"/>
              <a:gd name="connsiteX47" fmla="*/ 2250239 w 4702588"/>
              <a:gd name="connsiteY47" fmla="*/ 38100 h 3924474"/>
              <a:gd name="connsiteX48" fmla="*/ 2301039 w 4702588"/>
              <a:gd name="connsiteY48" fmla="*/ 25400 h 3924474"/>
              <a:gd name="connsiteX49" fmla="*/ 2339139 w 4702588"/>
              <a:gd name="connsiteY49" fmla="*/ 12700 h 3924474"/>
              <a:gd name="connsiteX50" fmla="*/ 2428039 w 4702588"/>
              <a:gd name="connsiteY50" fmla="*/ 0 h 3924474"/>
              <a:gd name="connsiteX51" fmla="*/ 2986839 w 4702588"/>
              <a:gd name="connsiteY51" fmla="*/ 12700 h 3924474"/>
              <a:gd name="connsiteX52" fmla="*/ 3075739 w 4702588"/>
              <a:gd name="connsiteY52" fmla="*/ 25400 h 3924474"/>
              <a:gd name="connsiteX53" fmla="*/ 3202739 w 4702588"/>
              <a:gd name="connsiteY53" fmla="*/ 38100 h 3924474"/>
              <a:gd name="connsiteX54" fmla="*/ 3418639 w 4702588"/>
              <a:gd name="connsiteY54" fmla="*/ 76200 h 3924474"/>
              <a:gd name="connsiteX55" fmla="*/ 4002839 w 4702588"/>
              <a:gd name="connsiteY55" fmla="*/ 101600 h 3924474"/>
              <a:gd name="connsiteX56" fmla="*/ 4269539 w 4702588"/>
              <a:gd name="connsiteY56" fmla="*/ 127000 h 3924474"/>
              <a:gd name="connsiteX57" fmla="*/ 4447339 w 4702588"/>
              <a:gd name="connsiteY57" fmla="*/ 152400 h 3924474"/>
              <a:gd name="connsiteX58" fmla="*/ 4574339 w 4702588"/>
              <a:gd name="connsiteY58" fmla="*/ 190500 h 3924474"/>
              <a:gd name="connsiteX59" fmla="*/ 4697819 w 4702588"/>
              <a:gd name="connsiteY59" fmla="*/ 409795 h 3924474"/>
              <a:gd name="connsiteX60" fmla="*/ 4677951 w 4702588"/>
              <a:gd name="connsiteY60" fmla="*/ 1021281 h 3924474"/>
              <a:gd name="connsiteX61" fmla="*/ 4637839 w 4702588"/>
              <a:gd name="connsiteY61" fmla="*/ 1930400 h 3924474"/>
              <a:gd name="connsiteX62" fmla="*/ 4472739 w 4702588"/>
              <a:gd name="connsiteY62" fmla="*/ 2997200 h 3924474"/>
              <a:gd name="connsiteX63" fmla="*/ 4333165 w 4702588"/>
              <a:gd name="connsiteY63" fmla="*/ 3236489 h 3924474"/>
              <a:gd name="connsiteX64" fmla="*/ 4117139 w 4702588"/>
              <a:gd name="connsiteY64" fmla="*/ 3378200 h 3924474"/>
              <a:gd name="connsiteX65" fmla="*/ 3888539 w 4702588"/>
              <a:gd name="connsiteY65" fmla="*/ 3517900 h 3924474"/>
              <a:gd name="connsiteX66" fmla="*/ 3723439 w 4702588"/>
              <a:gd name="connsiteY66" fmla="*/ 3568700 h 3924474"/>
              <a:gd name="connsiteX67" fmla="*/ 3456739 w 4702588"/>
              <a:gd name="connsiteY67" fmla="*/ 3632200 h 3924474"/>
              <a:gd name="connsiteX68" fmla="*/ 3291639 w 4702588"/>
              <a:gd name="connsiteY68" fmla="*/ 3670300 h 3924474"/>
              <a:gd name="connsiteX69" fmla="*/ 2555039 w 4702588"/>
              <a:gd name="connsiteY69" fmla="*/ 3695700 h 3924474"/>
              <a:gd name="connsiteX70" fmla="*/ 1602539 w 4702588"/>
              <a:gd name="connsiteY70" fmla="*/ 3733800 h 3924474"/>
              <a:gd name="connsiteX71" fmla="*/ 1513639 w 4702588"/>
              <a:gd name="connsiteY71" fmla="*/ 3746500 h 3924474"/>
              <a:gd name="connsiteX72" fmla="*/ 1361239 w 4702588"/>
              <a:gd name="connsiteY72" fmla="*/ 3771900 h 3924474"/>
              <a:gd name="connsiteX73" fmla="*/ 1259639 w 4702588"/>
              <a:gd name="connsiteY73" fmla="*/ 3797300 h 3924474"/>
              <a:gd name="connsiteX74" fmla="*/ 1170739 w 4702588"/>
              <a:gd name="connsiteY74" fmla="*/ 3835400 h 3924474"/>
              <a:gd name="connsiteX75" fmla="*/ 637339 w 4702588"/>
              <a:gd name="connsiteY75" fmla="*/ 3924300 h 3924474"/>
              <a:gd name="connsiteX0" fmla="*/ 637339 w 4702588"/>
              <a:gd name="connsiteY0" fmla="*/ 3924300 h 3924474"/>
              <a:gd name="connsiteX1" fmla="*/ 205539 w 4702588"/>
              <a:gd name="connsiteY1" fmla="*/ 3810000 h 3924474"/>
              <a:gd name="connsiteX2" fmla="*/ 91239 w 4702588"/>
              <a:gd name="connsiteY2" fmla="*/ 3721100 h 3924474"/>
              <a:gd name="connsiteX3" fmla="*/ 65839 w 4702588"/>
              <a:gd name="connsiteY3" fmla="*/ 3683000 h 3924474"/>
              <a:gd name="connsiteX4" fmla="*/ 2339 w 4702588"/>
              <a:gd name="connsiteY4" fmla="*/ 3581400 h 3924474"/>
              <a:gd name="connsiteX5" fmla="*/ 15039 w 4702588"/>
              <a:gd name="connsiteY5" fmla="*/ 3175000 h 3924474"/>
              <a:gd name="connsiteX6" fmla="*/ 27739 w 4702588"/>
              <a:gd name="connsiteY6" fmla="*/ 2286000 h 3924474"/>
              <a:gd name="connsiteX7" fmla="*/ 65839 w 4702588"/>
              <a:gd name="connsiteY7" fmla="*/ 2171700 h 3924474"/>
              <a:gd name="connsiteX8" fmla="*/ 91239 w 4702588"/>
              <a:gd name="connsiteY8" fmla="*/ 2070100 h 3924474"/>
              <a:gd name="connsiteX9" fmla="*/ 103939 w 4702588"/>
              <a:gd name="connsiteY9" fmla="*/ 2032000 h 3924474"/>
              <a:gd name="connsiteX10" fmla="*/ 116639 w 4702588"/>
              <a:gd name="connsiteY10" fmla="*/ 1968500 h 3924474"/>
              <a:gd name="connsiteX11" fmla="*/ 129339 w 4702588"/>
              <a:gd name="connsiteY11" fmla="*/ 1930400 h 3924474"/>
              <a:gd name="connsiteX12" fmla="*/ 142039 w 4702588"/>
              <a:gd name="connsiteY12" fmla="*/ 1866900 h 3924474"/>
              <a:gd name="connsiteX13" fmla="*/ 167439 w 4702588"/>
              <a:gd name="connsiteY13" fmla="*/ 1778000 h 3924474"/>
              <a:gd name="connsiteX14" fmla="*/ 154739 w 4702588"/>
              <a:gd name="connsiteY14" fmla="*/ 1485900 h 3924474"/>
              <a:gd name="connsiteX15" fmla="*/ 129339 w 4702588"/>
              <a:gd name="connsiteY15" fmla="*/ 1371600 h 3924474"/>
              <a:gd name="connsiteX16" fmla="*/ 116639 w 4702588"/>
              <a:gd name="connsiteY16" fmla="*/ 1320800 h 3924474"/>
              <a:gd name="connsiteX17" fmla="*/ 129339 w 4702588"/>
              <a:gd name="connsiteY17" fmla="*/ 1066800 h 3924474"/>
              <a:gd name="connsiteX18" fmla="*/ 142039 w 4702588"/>
              <a:gd name="connsiteY18" fmla="*/ 1028700 h 3924474"/>
              <a:gd name="connsiteX19" fmla="*/ 167439 w 4702588"/>
              <a:gd name="connsiteY19" fmla="*/ 939800 h 3924474"/>
              <a:gd name="connsiteX20" fmla="*/ 192839 w 4702588"/>
              <a:gd name="connsiteY20" fmla="*/ 901700 h 3924474"/>
              <a:gd name="connsiteX21" fmla="*/ 218239 w 4702588"/>
              <a:gd name="connsiteY21" fmla="*/ 812800 h 3924474"/>
              <a:gd name="connsiteX22" fmla="*/ 243639 w 4702588"/>
              <a:gd name="connsiteY22" fmla="*/ 711200 h 3924474"/>
              <a:gd name="connsiteX23" fmla="*/ 205539 w 4702588"/>
              <a:gd name="connsiteY23" fmla="*/ 546100 h 3924474"/>
              <a:gd name="connsiteX24" fmla="*/ 167439 w 4702588"/>
              <a:gd name="connsiteY24" fmla="*/ 508000 h 3924474"/>
              <a:gd name="connsiteX25" fmla="*/ 180139 w 4702588"/>
              <a:gd name="connsiteY25" fmla="*/ 457200 h 3924474"/>
              <a:gd name="connsiteX26" fmla="*/ 218239 w 4702588"/>
              <a:gd name="connsiteY26" fmla="*/ 444500 h 3924474"/>
              <a:gd name="connsiteX27" fmla="*/ 396039 w 4702588"/>
              <a:gd name="connsiteY27" fmla="*/ 406400 h 3924474"/>
              <a:gd name="connsiteX28" fmla="*/ 484939 w 4702588"/>
              <a:gd name="connsiteY28" fmla="*/ 368300 h 3924474"/>
              <a:gd name="connsiteX29" fmla="*/ 523039 w 4702588"/>
              <a:gd name="connsiteY29" fmla="*/ 355600 h 3924474"/>
              <a:gd name="connsiteX30" fmla="*/ 573839 w 4702588"/>
              <a:gd name="connsiteY30" fmla="*/ 342900 h 3924474"/>
              <a:gd name="connsiteX31" fmla="*/ 611939 w 4702588"/>
              <a:gd name="connsiteY31" fmla="*/ 330200 h 3924474"/>
              <a:gd name="connsiteX32" fmla="*/ 853239 w 4702588"/>
              <a:gd name="connsiteY32" fmla="*/ 304800 h 3924474"/>
              <a:gd name="connsiteX33" fmla="*/ 954839 w 4702588"/>
              <a:gd name="connsiteY33" fmla="*/ 292100 h 3924474"/>
              <a:gd name="connsiteX34" fmla="*/ 1018339 w 4702588"/>
              <a:gd name="connsiteY34" fmla="*/ 279400 h 3924474"/>
              <a:gd name="connsiteX35" fmla="*/ 1158039 w 4702588"/>
              <a:gd name="connsiteY35" fmla="*/ 266700 h 3924474"/>
              <a:gd name="connsiteX36" fmla="*/ 1272339 w 4702588"/>
              <a:gd name="connsiteY36" fmla="*/ 254000 h 3924474"/>
              <a:gd name="connsiteX37" fmla="*/ 1323139 w 4702588"/>
              <a:gd name="connsiteY37" fmla="*/ 241300 h 3924474"/>
              <a:gd name="connsiteX38" fmla="*/ 1564439 w 4702588"/>
              <a:gd name="connsiteY38" fmla="*/ 215900 h 3924474"/>
              <a:gd name="connsiteX39" fmla="*/ 1615239 w 4702588"/>
              <a:gd name="connsiteY39" fmla="*/ 203200 h 3924474"/>
              <a:gd name="connsiteX40" fmla="*/ 1793039 w 4702588"/>
              <a:gd name="connsiteY40" fmla="*/ 177800 h 3924474"/>
              <a:gd name="connsiteX41" fmla="*/ 1881939 w 4702588"/>
              <a:gd name="connsiteY41" fmla="*/ 152400 h 3924474"/>
              <a:gd name="connsiteX42" fmla="*/ 1983539 w 4702588"/>
              <a:gd name="connsiteY42" fmla="*/ 114300 h 3924474"/>
              <a:gd name="connsiteX43" fmla="*/ 2034339 w 4702588"/>
              <a:gd name="connsiteY43" fmla="*/ 101600 h 3924474"/>
              <a:gd name="connsiteX44" fmla="*/ 2072439 w 4702588"/>
              <a:gd name="connsiteY44" fmla="*/ 88900 h 3924474"/>
              <a:gd name="connsiteX45" fmla="*/ 2123239 w 4702588"/>
              <a:gd name="connsiteY45" fmla="*/ 76200 h 3924474"/>
              <a:gd name="connsiteX46" fmla="*/ 2186739 w 4702588"/>
              <a:gd name="connsiteY46" fmla="*/ 63500 h 3924474"/>
              <a:gd name="connsiteX47" fmla="*/ 2250239 w 4702588"/>
              <a:gd name="connsiteY47" fmla="*/ 38100 h 3924474"/>
              <a:gd name="connsiteX48" fmla="*/ 2301039 w 4702588"/>
              <a:gd name="connsiteY48" fmla="*/ 25400 h 3924474"/>
              <a:gd name="connsiteX49" fmla="*/ 2339139 w 4702588"/>
              <a:gd name="connsiteY49" fmla="*/ 12700 h 3924474"/>
              <a:gd name="connsiteX50" fmla="*/ 2428039 w 4702588"/>
              <a:gd name="connsiteY50" fmla="*/ 0 h 3924474"/>
              <a:gd name="connsiteX51" fmla="*/ 2986839 w 4702588"/>
              <a:gd name="connsiteY51" fmla="*/ 12700 h 3924474"/>
              <a:gd name="connsiteX52" fmla="*/ 3075739 w 4702588"/>
              <a:gd name="connsiteY52" fmla="*/ 25400 h 3924474"/>
              <a:gd name="connsiteX53" fmla="*/ 3202739 w 4702588"/>
              <a:gd name="connsiteY53" fmla="*/ 38100 h 3924474"/>
              <a:gd name="connsiteX54" fmla="*/ 3418639 w 4702588"/>
              <a:gd name="connsiteY54" fmla="*/ 76200 h 3924474"/>
              <a:gd name="connsiteX55" fmla="*/ 4002839 w 4702588"/>
              <a:gd name="connsiteY55" fmla="*/ 101600 h 3924474"/>
              <a:gd name="connsiteX56" fmla="*/ 4269539 w 4702588"/>
              <a:gd name="connsiteY56" fmla="*/ 127000 h 3924474"/>
              <a:gd name="connsiteX57" fmla="*/ 4447339 w 4702588"/>
              <a:gd name="connsiteY57" fmla="*/ 152400 h 3924474"/>
              <a:gd name="connsiteX58" fmla="*/ 4574339 w 4702588"/>
              <a:gd name="connsiteY58" fmla="*/ 190500 h 3924474"/>
              <a:gd name="connsiteX59" fmla="*/ 4697819 w 4702588"/>
              <a:gd name="connsiteY59" fmla="*/ 409795 h 3924474"/>
              <a:gd name="connsiteX60" fmla="*/ 4677951 w 4702588"/>
              <a:gd name="connsiteY60" fmla="*/ 1021281 h 3924474"/>
              <a:gd name="connsiteX61" fmla="*/ 4637839 w 4702588"/>
              <a:gd name="connsiteY61" fmla="*/ 1930400 h 3924474"/>
              <a:gd name="connsiteX62" fmla="*/ 4472739 w 4702588"/>
              <a:gd name="connsiteY62" fmla="*/ 2997200 h 3924474"/>
              <a:gd name="connsiteX63" fmla="*/ 4333165 w 4702588"/>
              <a:gd name="connsiteY63" fmla="*/ 3236489 h 3924474"/>
              <a:gd name="connsiteX64" fmla="*/ 4117139 w 4702588"/>
              <a:gd name="connsiteY64" fmla="*/ 3378200 h 3924474"/>
              <a:gd name="connsiteX65" fmla="*/ 3888539 w 4702588"/>
              <a:gd name="connsiteY65" fmla="*/ 3517900 h 3924474"/>
              <a:gd name="connsiteX66" fmla="*/ 3723439 w 4702588"/>
              <a:gd name="connsiteY66" fmla="*/ 3568700 h 3924474"/>
              <a:gd name="connsiteX67" fmla="*/ 3456739 w 4702588"/>
              <a:gd name="connsiteY67" fmla="*/ 3632200 h 3924474"/>
              <a:gd name="connsiteX68" fmla="*/ 3291639 w 4702588"/>
              <a:gd name="connsiteY68" fmla="*/ 3670300 h 3924474"/>
              <a:gd name="connsiteX69" fmla="*/ 2555039 w 4702588"/>
              <a:gd name="connsiteY69" fmla="*/ 3695700 h 3924474"/>
              <a:gd name="connsiteX70" fmla="*/ 1602539 w 4702588"/>
              <a:gd name="connsiteY70" fmla="*/ 3733800 h 3924474"/>
              <a:gd name="connsiteX71" fmla="*/ 1361239 w 4702588"/>
              <a:gd name="connsiteY71" fmla="*/ 3771900 h 3924474"/>
              <a:gd name="connsiteX72" fmla="*/ 1259639 w 4702588"/>
              <a:gd name="connsiteY72" fmla="*/ 3797300 h 3924474"/>
              <a:gd name="connsiteX73" fmla="*/ 1170739 w 4702588"/>
              <a:gd name="connsiteY73" fmla="*/ 3835400 h 3924474"/>
              <a:gd name="connsiteX74" fmla="*/ 637339 w 4702588"/>
              <a:gd name="connsiteY74" fmla="*/ 3924300 h 3924474"/>
              <a:gd name="connsiteX0" fmla="*/ 637339 w 4702588"/>
              <a:gd name="connsiteY0" fmla="*/ 3924300 h 3924474"/>
              <a:gd name="connsiteX1" fmla="*/ 205539 w 4702588"/>
              <a:gd name="connsiteY1" fmla="*/ 3810000 h 3924474"/>
              <a:gd name="connsiteX2" fmla="*/ 91239 w 4702588"/>
              <a:gd name="connsiteY2" fmla="*/ 3721100 h 3924474"/>
              <a:gd name="connsiteX3" fmla="*/ 65839 w 4702588"/>
              <a:gd name="connsiteY3" fmla="*/ 3683000 h 3924474"/>
              <a:gd name="connsiteX4" fmla="*/ 2339 w 4702588"/>
              <a:gd name="connsiteY4" fmla="*/ 3581400 h 3924474"/>
              <a:gd name="connsiteX5" fmla="*/ 15039 w 4702588"/>
              <a:gd name="connsiteY5" fmla="*/ 3175000 h 3924474"/>
              <a:gd name="connsiteX6" fmla="*/ 27739 w 4702588"/>
              <a:gd name="connsiteY6" fmla="*/ 2286000 h 3924474"/>
              <a:gd name="connsiteX7" fmla="*/ 65839 w 4702588"/>
              <a:gd name="connsiteY7" fmla="*/ 2171700 h 3924474"/>
              <a:gd name="connsiteX8" fmla="*/ 91239 w 4702588"/>
              <a:gd name="connsiteY8" fmla="*/ 2070100 h 3924474"/>
              <a:gd name="connsiteX9" fmla="*/ 103939 w 4702588"/>
              <a:gd name="connsiteY9" fmla="*/ 2032000 h 3924474"/>
              <a:gd name="connsiteX10" fmla="*/ 116639 w 4702588"/>
              <a:gd name="connsiteY10" fmla="*/ 1968500 h 3924474"/>
              <a:gd name="connsiteX11" fmla="*/ 129339 w 4702588"/>
              <a:gd name="connsiteY11" fmla="*/ 1930400 h 3924474"/>
              <a:gd name="connsiteX12" fmla="*/ 142039 w 4702588"/>
              <a:gd name="connsiteY12" fmla="*/ 1866900 h 3924474"/>
              <a:gd name="connsiteX13" fmla="*/ 167439 w 4702588"/>
              <a:gd name="connsiteY13" fmla="*/ 1778000 h 3924474"/>
              <a:gd name="connsiteX14" fmla="*/ 154739 w 4702588"/>
              <a:gd name="connsiteY14" fmla="*/ 1485900 h 3924474"/>
              <a:gd name="connsiteX15" fmla="*/ 129339 w 4702588"/>
              <a:gd name="connsiteY15" fmla="*/ 1371600 h 3924474"/>
              <a:gd name="connsiteX16" fmla="*/ 116639 w 4702588"/>
              <a:gd name="connsiteY16" fmla="*/ 1320800 h 3924474"/>
              <a:gd name="connsiteX17" fmla="*/ 129339 w 4702588"/>
              <a:gd name="connsiteY17" fmla="*/ 1066800 h 3924474"/>
              <a:gd name="connsiteX18" fmla="*/ 142039 w 4702588"/>
              <a:gd name="connsiteY18" fmla="*/ 1028700 h 3924474"/>
              <a:gd name="connsiteX19" fmla="*/ 167439 w 4702588"/>
              <a:gd name="connsiteY19" fmla="*/ 939800 h 3924474"/>
              <a:gd name="connsiteX20" fmla="*/ 192839 w 4702588"/>
              <a:gd name="connsiteY20" fmla="*/ 901700 h 3924474"/>
              <a:gd name="connsiteX21" fmla="*/ 218239 w 4702588"/>
              <a:gd name="connsiteY21" fmla="*/ 812800 h 3924474"/>
              <a:gd name="connsiteX22" fmla="*/ 243639 w 4702588"/>
              <a:gd name="connsiteY22" fmla="*/ 711200 h 3924474"/>
              <a:gd name="connsiteX23" fmla="*/ 205539 w 4702588"/>
              <a:gd name="connsiteY23" fmla="*/ 546100 h 3924474"/>
              <a:gd name="connsiteX24" fmla="*/ 167439 w 4702588"/>
              <a:gd name="connsiteY24" fmla="*/ 508000 h 3924474"/>
              <a:gd name="connsiteX25" fmla="*/ 180139 w 4702588"/>
              <a:gd name="connsiteY25" fmla="*/ 457200 h 3924474"/>
              <a:gd name="connsiteX26" fmla="*/ 218239 w 4702588"/>
              <a:gd name="connsiteY26" fmla="*/ 444500 h 3924474"/>
              <a:gd name="connsiteX27" fmla="*/ 396039 w 4702588"/>
              <a:gd name="connsiteY27" fmla="*/ 406400 h 3924474"/>
              <a:gd name="connsiteX28" fmla="*/ 484939 w 4702588"/>
              <a:gd name="connsiteY28" fmla="*/ 368300 h 3924474"/>
              <a:gd name="connsiteX29" fmla="*/ 523039 w 4702588"/>
              <a:gd name="connsiteY29" fmla="*/ 355600 h 3924474"/>
              <a:gd name="connsiteX30" fmla="*/ 573839 w 4702588"/>
              <a:gd name="connsiteY30" fmla="*/ 342900 h 3924474"/>
              <a:gd name="connsiteX31" fmla="*/ 611939 w 4702588"/>
              <a:gd name="connsiteY31" fmla="*/ 330200 h 3924474"/>
              <a:gd name="connsiteX32" fmla="*/ 853239 w 4702588"/>
              <a:gd name="connsiteY32" fmla="*/ 304800 h 3924474"/>
              <a:gd name="connsiteX33" fmla="*/ 954839 w 4702588"/>
              <a:gd name="connsiteY33" fmla="*/ 292100 h 3924474"/>
              <a:gd name="connsiteX34" fmla="*/ 1018339 w 4702588"/>
              <a:gd name="connsiteY34" fmla="*/ 279400 h 3924474"/>
              <a:gd name="connsiteX35" fmla="*/ 1158039 w 4702588"/>
              <a:gd name="connsiteY35" fmla="*/ 266700 h 3924474"/>
              <a:gd name="connsiteX36" fmla="*/ 1272339 w 4702588"/>
              <a:gd name="connsiteY36" fmla="*/ 254000 h 3924474"/>
              <a:gd name="connsiteX37" fmla="*/ 1323139 w 4702588"/>
              <a:gd name="connsiteY37" fmla="*/ 241300 h 3924474"/>
              <a:gd name="connsiteX38" fmla="*/ 1564439 w 4702588"/>
              <a:gd name="connsiteY38" fmla="*/ 215900 h 3924474"/>
              <a:gd name="connsiteX39" fmla="*/ 1615239 w 4702588"/>
              <a:gd name="connsiteY39" fmla="*/ 203200 h 3924474"/>
              <a:gd name="connsiteX40" fmla="*/ 1793039 w 4702588"/>
              <a:gd name="connsiteY40" fmla="*/ 177800 h 3924474"/>
              <a:gd name="connsiteX41" fmla="*/ 1881939 w 4702588"/>
              <a:gd name="connsiteY41" fmla="*/ 152400 h 3924474"/>
              <a:gd name="connsiteX42" fmla="*/ 1983539 w 4702588"/>
              <a:gd name="connsiteY42" fmla="*/ 114300 h 3924474"/>
              <a:gd name="connsiteX43" fmla="*/ 2034339 w 4702588"/>
              <a:gd name="connsiteY43" fmla="*/ 101600 h 3924474"/>
              <a:gd name="connsiteX44" fmla="*/ 2072439 w 4702588"/>
              <a:gd name="connsiteY44" fmla="*/ 88900 h 3924474"/>
              <a:gd name="connsiteX45" fmla="*/ 2123239 w 4702588"/>
              <a:gd name="connsiteY45" fmla="*/ 76200 h 3924474"/>
              <a:gd name="connsiteX46" fmla="*/ 2186739 w 4702588"/>
              <a:gd name="connsiteY46" fmla="*/ 63500 h 3924474"/>
              <a:gd name="connsiteX47" fmla="*/ 2250239 w 4702588"/>
              <a:gd name="connsiteY47" fmla="*/ 38100 h 3924474"/>
              <a:gd name="connsiteX48" fmla="*/ 2301039 w 4702588"/>
              <a:gd name="connsiteY48" fmla="*/ 25400 h 3924474"/>
              <a:gd name="connsiteX49" fmla="*/ 2339139 w 4702588"/>
              <a:gd name="connsiteY49" fmla="*/ 12700 h 3924474"/>
              <a:gd name="connsiteX50" fmla="*/ 2428039 w 4702588"/>
              <a:gd name="connsiteY50" fmla="*/ 0 h 3924474"/>
              <a:gd name="connsiteX51" fmla="*/ 2986839 w 4702588"/>
              <a:gd name="connsiteY51" fmla="*/ 12700 h 3924474"/>
              <a:gd name="connsiteX52" fmla="*/ 3075739 w 4702588"/>
              <a:gd name="connsiteY52" fmla="*/ 25400 h 3924474"/>
              <a:gd name="connsiteX53" fmla="*/ 3202739 w 4702588"/>
              <a:gd name="connsiteY53" fmla="*/ 38100 h 3924474"/>
              <a:gd name="connsiteX54" fmla="*/ 3418639 w 4702588"/>
              <a:gd name="connsiteY54" fmla="*/ 76200 h 3924474"/>
              <a:gd name="connsiteX55" fmla="*/ 4002839 w 4702588"/>
              <a:gd name="connsiteY55" fmla="*/ 101600 h 3924474"/>
              <a:gd name="connsiteX56" fmla="*/ 4269539 w 4702588"/>
              <a:gd name="connsiteY56" fmla="*/ 127000 h 3924474"/>
              <a:gd name="connsiteX57" fmla="*/ 4447339 w 4702588"/>
              <a:gd name="connsiteY57" fmla="*/ 152400 h 3924474"/>
              <a:gd name="connsiteX58" fmla="*/ 4574339 w 4702588"/>
              <a:gd name="connsiteY58" fmla="*/ 190500 h 3924474"/>
              <a:gd name="connsiteX59" fmla="*/ 4697819 w 4702588"/>
              <a:gd name="connsiteY59" fmla="*/ 409795 h 3924474"/>
              <a:gd name="connsiteX60" fmla="*/ 4677951 w 4702588"/>
              <a:gd name="connsiteY60" fmla="*/ 1021281 h 3924474"/>
              <a:gd name="connsiteX61" fmla="*/ 4637839 w 4702588"/>
              <a:gd name="connsiteY61" fmla="*/ 1930400 h 3924474"/>
              <a:gd name="connsiteX62" fmla="*/ 4472739 w 4702588"/>
              <a:gd name="connsiteY62" fmla="*/ 2997200 h 3924474"/>
              <a:gd name="connsiteX63" fmla="*/ 4333165 w 4702588"/>
              <a:gd name="connsiteY63" fmla="*/ 3236489 h 3924474"/>
              <a:gd name="connsiteX64" fmla="*/ 4117139 w 4702588"/>
              <a:gd name="connsiteY64" fmla="*/ 3378200 h 3924474"/>
              <a:gd name="connsiteX65" fmla="*/ 3888539 w 4702588"/>
              <a:gd name="connsiteY65" fmla="*/ 3517900 h 3924474"/>
              <a:gd name="connsiteX66" fmla="*/ 3723439 w 4702588"/>
              <a:gd name="connsiteY66" fmla="*/ 3568700 h 3924474"/>
              <a:gd name="connsiteX67" fmla="*/ 3456739 w 4702588"/>
              <a:gd name="connsiteY67" fmla="*/ 3632200 h 3924474"/>
              <a:gd name="connsiteX68" fmla="*/ 3291639 w 4702588"/>
              <a:gd name="connsiteY68" fmla="*/ 3670300 h 3924474"/>
              <a:gd name="connsiteX69" fmla="*/ 2555039 w 4702588"/>
              <a:gd name="connsiteY69" fmla="*/ 3695700 h 3924474"/>
              <a:gd name="connsiteX70" fmla="*/ 1602539 w 4702588"/>
              <a:gd name="connsiteY70" fmla="*/ 3733800 h 3924474"/>
              <a:gd name="connsiteX71" fmla="*/ 1361239 w 4702588"/>
              <a:gd name="connsiteY71" fmla="*/ 3771900 h 3924474"/>
              <a:gd name="connsiteX72" fmla="*/ 1170739 w 4702588"/>
              <a:gd name="connsiteY72" fmla="*/ 3835400 h 3924474"/>
              <a:gd name="connsiteX73" fmla="*/ 637339 w 4702588"/>
              <a:gd name="connsiteY73" fmla="*/ 3924300 h 3924474"/>
              <a:gd name="connsiteX0" fmla="*/ 637339 w 4702588"/>
              <a:gd name="connsiteY0" fmla="*/ 3924300 h 3924300"/>
              <a:gd name="connsiteX1" fmla="*/ 205539 w 4702588"/>
              <a:gd name="connsiteY1" fmla="*/ 3810000 h 3924300"/>
              <a:gd name="connsiteX2" fmla="*/ 91239 w 4702588"/>
              <a:gd name="connsiteY2" fmla="*/ 3721100 h 3924300"/>
              <a:gd name="connsiteX3" fmla="*/ 65839 w 4702588"/>
              <a:gd name="connsiteY3" fmla="*/ 3683000 h 3924300"/>
              <a:gd name="connsiteX4" fmla="*/ 2339 w 4702588"/>
              <a:gd name="connsiteY4" fmla="*/ 3581400 h 3924300"/>
              <a:gd name="connsiteX5" fmla="*/ 15039 w 4702588"/>
              <a:gd name="connsiteY5" fmla="*/ 3175000 h 3924300"/>
              <a:gd name="connsiteX6" fmla="*/ 27739 w 4702588"/>
              <a:gd name="connsiteY6" fmla="*/ 2286000 h 3924300"/>
              <a:gd name="connsiteX7" fmla="*/ 65839 w 4702588"/>
              <a:gd name="connsiteY7" fmla="*/ 2171700 h 3924300"/>
              <a:gd name="connsiteX8" fmla="*/ 91239 w 4702588"/>
              <a:gd name="connsiteY8" fmla="*/ 2070100 h 3924300"/>
              <a:gd name="connsiteX9" fmla="*/ 103939 w 4702588"/>
              <a:gd name="connsiteY9" fmla="*/ 2032000 h 3924300"/>
              <a:gd name="connsiteX10" fmla="*/ 116639 w 4702588"/>
              <a:gd name="connsiteY10" fmla="*/ 1968500 h 3924300"/>
              <a:gd name="connsiteX11" fmla="*/ 129339 w 4702588"/>
              <a:gd name="connsiteY11" fmla="*/ 1930400 h 3924300"/>
              <a:gd name="connsiteX12" fmla="*/ 142039 w 4702588"/>
              <a:gd name="connsiteY12" fmla="*/ 1866900 h 3924300"/>
              <a:gd name="connsiteX13" fmla="*/ 167439 w 4702588"/>
              <a:gd name="connsiteY13" fmla="*/ 1778000 h 3924300"/>
              <a:gd name="connsiteX14" fmla="*/ 154739 w 4702588"/>
              <a:gd name="connsiteY14" fmla="*/ 1485900 h 3924300"/>
              <a:gd name="connsiteX15" fmla="*/ 129339 w 4702588"/>
              <a:gd name="connsiteY15" fmla="*/ 1371600 h 3924300"/>
              <a:gd name="connsiteX16" fmla="*/ 116639 w 4702588"/>
              <a:gd name="connsiteY16" fmla="*/ 1320800 h 3924300"/>
              <a:gd name="connsiteX17" fmla="*/ 129339 w 4702588"/>
              <a:gd name="connsiteY17" fmla="*/ 1066800 h 3924300"/>
              <a:gd name="connsiteX18" fmla="*/ 142039 w 4702588"/>
              <a:gd name="connsiteY18" fmla="*/ 1028700 h 3924300"/>
              <a:gd name="connsiteX19" fmla="*/ 167439 w 4702588"/>
              <a:gd name="connsiteY19" fmla="*/ 939800 h 3924300"/>
              <a:gd name="connsiteX20" fmla="*/ 192839 w 4702588"/>
              <a:gd name="connsiteY20" fmla="*/ 901700 h 3924300"/>
              <a:gd name="connsiteX21" fmla="*/ 218239 w 4702588"/>
              <a:gd name="connsiteY21" fmla="*/ 812800 h 3924300"/>
              <a:gd name="connsiteX22" fmla="*/ 243639 w 4702588"/>
              <a:gd name="connsiteY22" fmla="*/ 711200 h 3924300"/>
              <a:gd name="connsiteX23" fmla="*/ 205539 w 4702588"/>
              <a:gd name="connsiteY23" fmla="*/ 546100 h 3924300"/>
              <a:gd name="connsiteX24" fmla="*/ 167439 w 4702588"/>
              <a:gd name="connsiteY24" fmla="*/ 508000 h 3924300"/>
              <a:gd name="connsiteX25" fmla="*/ 180139 w 4702588"/>
              <a:gd name="connsiteY25" fmla="*/ 457200 h 3924300"/>
              <a:gd name="connsiteX26" fmla="*/ 218239 w 4702588"/>
              <a:gd name="connsiteY26" fmla="*/ 444500 h 3924300"/>
              <a:gd name="connsiteX27" fmla="*/ 396039 w 4702588"/>
              <a:gd name="connsiteY27" fmla="*/ 406400 h 3924300"/>
              <a:gd name="connsiteX28" fmla="*/ 484939 w 4702588"/>
              <a:gd name="connsiteY28" fmla="*/ 368300 h 3924300"/>
              <a:gd name="connsiteX29" fmla="*/ 523039 w 4702588"/>
              <a:gd name="connsiteY29" fmla="*/ 355600 h 3924300"/>
              <a:gd name="connsiteX30" fmla="*/ 573839 w 4702588"/>
              <a:gd name="connsiteY30" fmla="*/ 342900 h 3924300"/>
              <a:gd name="connsiteX31" fmla="*/ 611939 w 4702588"/>
              <a:gd name="connsiteY31" fmla="*/ 330200 h 3924300"/>
              <a:gd name="connsiteX32" fmla="*/ 853239 w 4702588"/>
              <a:gd name="connsiteY32" fmla="*/ 304800 h 3924300"/>
              <a:gd name="connsiteX33" fmla="*/ 954839 w 4702588"/>
              <a:gd name="connsiteY33" fmla="*/ 292100 h 3924300"/>
              <a:gd name="connsiteX34" fmla="*/ 1018339 w 4702588"/>
              <a:gd name="connsiteY34" fmla="*/ 279400 h 3924300"/>
              <a:gd name="connsiteX35" fmla="*/ 1158039 w 4702588"/>
              <a:gd name="connsiteY35" fmla="*/ 266700 h 3924300"/>
              <a:gd name="connsiteX36" fmla="*/ 1272339 w 4702588"/>
              <a:gd name="connsiteY36" fmla="*/ 254000 h 3924300"/>
              <a:gd name="connsiteX37" fmla="*/ 1323139 w 4702588"/>
              <a:gd name="connsiteY37" fmla="*/ 241300 h 3924300"/>
              <a:gd name="connsiteX38" fmla="*/ 1564439 w 4702588"/>
              <a:gd name="connsiteY38" fmla="*/ 215900 h 3924300"/>
              <a:gd name="connsiteX39" fmla="*/ 1615239 w 4702588"/>
              <a:gd name="connsiteY39" fmla="*/ 203200 h 3924300"/>
              <a:gd name="connsiteX40" fmla="*/ 1793039 w 4702588"/>
              <a:gd name="connsiteY40" fmla="*/ 177800 h 3924300"/>
              <a:gd name="connsiteX41" fmla="*/ 1881939 w 4702588"/>
              <a:gd name="connsiteY41" fmla="*/ 152400 h 3924300"/>
              <a:gd name="connsiteX42" fmla="*/ 1983539 w 4702588"/>
              <a:gd name="connsiteY42" fmla="*/ 114300 h 3924300"/>
              <a:gd name="connsiteX43" fmla="*/ 2034339 w 4702588"/>
              <a:gd name="connsiteY43" fmla="*/ 101600 h 3924300"/>
              <a:gd name="connsiteX44" fmla="*/ 2072439 w 4702588"/>
              <a:gd name="connsiteY44" fmla="*/ 88900 h 3924300"/>
              <a:gd name="connsiteX45" fmla="*/ 2123239 w 4702588"/>
              <a:gd name="connsiteY45" fmla="*/ 76200 h 3924300"/>
              <a:gd name="connsiteX46" fmla="*/ 2186739 w 4702588"/>
              <a:gd name="connsiteY46" fmla="*/ 63500 h 3924300"/>
              <a:gd name="connsiteX47" fmla="*/ 2250239 w 4702588"/>
              <a:gd name="connsiteY47" fmla="*/ 38100 h 3924300"/>
              <a:gd name="connsiteX48" fmla="*/ 2301039 w 4702588"/>
              <a:gd name="connsiteY48" fmla="*/ 25400 h 3924300"/>
              <a:gd name="connsiteX49" fmla="*/ 2339139 w 4702588"/>
              <a:gd name="connsiteY49" fmla="*/ 12700 h 3924300"/>
              <a:gd name="connsiteX50" fmla="*/ 2428039 w 4702588"/>
              <a:gd name="connsiteY50" fmla="*/ 0 h 3924300"/>
              <a:gd name="connsiteX51" fmla="*/ 2986839 w 4702588"/>
              <a:gd name="connsiteY51" fmla="*/ 12700 h 3924300"/>
              <a:gd name="connsiteX52" fmla="*/ 3075739 w 4702588"/>
              <a:gd name="connsiteY52" fmla="*/ 25400 h 3924300"/>
              <a:gd name="connsiteX53" fmla="*/ 3202739 w 4702588"/>
              <a:gd name="connsiteY53" fmla="*/ 38100 h 3924300"/>
              <a:gd name="connsiteX54" fmla="*/ 3418639 w 4702588"/>
              <a:gd name="connsiteY54" fmla="*/ 76200 h 3924300"/>
              <a:gd name="connsiteX55" fmla="*/ 4002839 w 4702588"/>
              <a:gd name="connsiteY55" fmla="*/ 101600 h 3924300"/>
              <a:gd name="connsiteX56" fmla="*/ 4269539 w 4702588"/>
              <a:gd name="connsiteY56" fmla="*/ 127000 h 3924300"/>
              <a:gd name="connsiteX57" fmla="*/ 4447339 w 4702588"/>
              <a:gd name="connsiteY57" fmla="*/ 152400 h 3924300"/>
              <a:gd name="connsiteX58" fmla="*/ 4574339 w 4702588"/>
              <a:gd name="connsiteY58" fmla="*/ 190500 h 3924300"/>
              <a:gd name="connsiteX59" fmla="*/ 4697819 w 4702588"/>
              <a:gd name="connsiteY59" fmla="*/ 409795 h 3924300"/>
              <a:gd name="connsiteX60" fmla="*/ 4677951 w 4702588"/>
              <a:gd name="connsiteY60" fmla="*/ 1021281 h 3924300"/>
              <a:gd name="connsiteX61" fmla="*/ 4637839 w 4702588"/>
              <a:gd name="connsiteY61" fmla="*/ 1930400 h 3924300"/>
              <a:gd name="connsiteX62" fmla="*/ 4472739 w 4702588"/>
              <a:gd name="connsiteY62" fmla="*/ 2997200 h 3924300"/>
              <a:gd name="connsiteX63" fmla="*/ 4333165 w 4702588"/>
              <a:gd name="connsiteY63" fmla="*/ 3236489 h 3924300"/>
              <a:gd name="connsiteX64" fmla="*/ 4117139 w 4702588"/>
              <a:gd name="connsiteY64" fmla="*/ 3378200 h 3924300"/>
              <a:gd name="connsiteX65" fmla="*/ 3888539 w 4702588"/>
              <a:gd name="connsiteY65" fmla="*/ 3517900 h 3924300"/>
              <a:gd name="connsiteX66" fmla="*/ 3723439 w 4702588"/>
              <a:gd name="connsiteY66" fmla="*/ 3568700 h 3924300"/>
              <a:gd name="connsiteX67" fmla="*/ 3456739 w 4702588"/>
              <a:gd name="connsiteY67" fmla="*/ 3632200 h 3924300"/>
              <a:gd name="connsiteX68" fmla="*/ 3291639 w 4702588"/>
              <a:gd name="connsiteY68" fmla="*/ 3670300 h 3924300"/>
              <a:gd name="connsiteX69" fmla="*/ 2555039 w 4702588"/>
              <a:gd name="connsiteY69" fmla="*/ 3695700 h 3924300"/>
              <a:gd name="connsiteX70" fmla="*/ 1602539 w 4702588"/>
              <a:gd name="connsiteY70" fmla="*/ 3733800 h 3924300"/>
              <a:gd name="connsiteX71" fmla="*/ 1361239 w 4702588"/>
              <a:gd name="connsiteY71" fmla="*/ 3771900 h 3924300"/>
              <a:gd name="connsiteX72" fmla="*/ 637339 w 4702588"/>
              <a:gd name="connsiteY72" fmla="*/ 3924300 h 3924300"/>
              <a:gd name="connsiteX0" fmla="*/ 637339 w 4702588"/>
              <a:gd name="connsiteY0" fmla="*/ 3924300 h 3924300"/>
              <a:gd name="connsiteX1" fmla="*/ 205539 w 4702588"/>
              <a:gd name="connsiteY1" fmla="*/ 3810000 h 3924300"/>
              <a:gd name="connsiteX2" fmla="*/ 91239 w 4702588"/>
              <a:gd name="connsiteY2" fmla="*/ 3721100 h 3924300"/>
              <a:gd name="connsiteX3" fmla="*/ 65839 w 4702588"/>
              <a:gd name="connsiteY3" fmla="*/ 3683000 h 3924300"/>
              <a:gd name="connsiteX4" fmla="*/ 2339 w 4702588"/>
              <a:gd name="connsiteY4" fmla="*/ 3581400 h 3924300"/>
              <a:gd name="connsiteX5" fmla="*/ 15039 w 4702588"/>
              <a:gd name="connsiteY5" fmla="*/ 3175000 h 3924300"/>
              <a:gd name="connsiteX6" fmla="*/ 27739 w 4702588"/>
              <a:gd name="connsiteY6" fmla="*/ 2286000 h 3924300"/>
              <a:gd name="connsiteX7" fmla="*/ 65839 w 4702588"/>
              <a:gd name="connsiteY7" fmla="*/ 2171700 h 3924300"/>
              <a:gd name="connsiteX8" fmla="*/ 91239 w 4702588"/>
              <a:gd name="connsiteY8" fmla="*/ 2070100 h 3924300"/>
              <a:gd name="connsiteX9" fmla="*/ 103939 w 4702588"/>
              <a:gd name="connsiteY9" fmla="*/ 2032000 h 3924300"/>
              <a:gd name="connsiteX10" fmla="*/ 116639 w 4702588"/>
              <a:gd name="connsiteY10" fmla="*/ 1968500 h 3924300"/>
              <a:gd name="connsiteX11" fmla="*/ 129339 w 4702588"/>
              <a:gd name="connsiteY11" fmla="*/ 1930400 h 3924300"/>
              <a:gd name="connsiteX12" fmla="*/ 142039 w 4702588"/>
              <a:gd name="connsiteY12" fmla="*/ 1866900 h 3924300"/>
              <a:gd name="connsiteX13" fmla="*/ 167439 w 4702588"/>
              <a:gd name="connsiteY13" fmla="*/ 1778000 h 3924300"/>
              <a:gd name="connsiteX14" fmla="*/ 154739 w 4702588"/>
              <a:gd name="connsiteY14" fmla="*/ 1485900 h 3924300"/>
              <a:gd name="connsiteX15" fmla="*/ 129339 w 4702588"/>
              <a:gd name="connsiteY15" fmla="*/ 1371600 h 3924300"/>
              <a:gd name="connsiteX16" fmla="*/ 116639 w 4702588"/>
              <a:gd name="connsiteY16" fmla="*/ 1320800 h 3924300"/>
              <a:gd name="connsiteX17" fmla="*/ 129339 w 4702588"/>
              <a:gd name="connsiteY17" fmla="*/ 1066800 h 3924300"/>
              <a:gd name="connsiteX18" fmla="*/ 142039 w 4702588"/>
              <a:gd name="connsiteY18" fmla="*/ 1028700 h 3924300"/>
              <a:gd name="connsiteX19" fmla="*/ 167439 w 4702588"/>
              <a:gd name="connsiteY19" fmla="*/ 939800 h 3924300"/>
              <a:gd name="connsiteX20" fmla="*/ 192839 w 4702588"/>
              <a:gd name="connsiteY20" fmla="*/ 901700 h 3924300"/>
              <a:gd name="connsiteX21" fmla="*/ 218239 w 4702588"/>
              <a:gd name="connsiteY21" fmla="*/ 812800 h 3924300"/>
              <a:gd name="connsiteX22" fmla="*/ 243639 w 4702588"/>
              <a:gd name="connsiteY22" fmla="*/ 711200 h 3924300"/>
              <a:gd name="connsiteX23" fmla="*/ 205539 w 4702588"/>
              <a:gd name="connsiteY23" fmla="*/ 546100 h 3924300"/>
              <a:gd name="connsiteX24" fmla="*/ 167439 w 4702588"/>
              <a:gd name="connsiteY24" fmla="*/ 508000 h 3924300"/>
              <a:gd name="connsiteX25" fmla="*/ 180139 w 4702588"/>
              <a:gd name="connsiteY25" fmla="*/ 457200 h 3924300"/>
              <a:gd name="connsiteX26" fmla="*/ 218239 w 4702588"/>
              <a:gd name="connsiteY26" fmla="*/ 444500 h 3924300"/>
              <a:gd name="connsiteX27" fmla="*/ 396039 w 4702588"/>
              <a:gd name="connsiteY27" fmla="*/ 406400 h 3924300"/>
              <a:gd name="connsiteX28" fmla="*/ 484939 w 4702588"/>
              <a:gd name="connsiteY28" fmla="*/ 368300 h 3924300"/>
              <a:gd name="connsiteX29" fmla="*/ 523039 w 4702588"/>
              <a:gd name="connsiteY29" fmla="*/ 355600 h 3924300"/>
              <a:gd name="connsiteX30" fmla="*/ 573839 w 4702588"/>
              <a:gd name="connsiteY30" fmla="*/ 342900 h 3924300"/>
              <a:gd name="connsiteX31" fmla="*/ 611939 w 4702588"/>
              <a:gd name="connsiteY31" fmla="*/ 330200 h 3924300"/>
              <a:gd name="connsiteX32" fmla="*/ 853239 w 4702588"/>
              <a:gd name="connsiteY32" fmla="*/ 304800 h 3924300"/>
              <a:gd name="connsiteX33" fmla="*/ 954839 w 4702588"/>
              <a:gd name="connsiteY33" fmla="*/ 292100 h 3924300"/>
              <a:gd name="connsiteX34" fmla="*/ 1018339 w 4702588"/>
              <a:gd name="connsiteY34" fmla="*/ 279400 h 3924300"/>
              <a:gd name="connsiteX35" fmla="*/ 1158039 w 4702588"/>
              <a:gd name="connsiteY35" fmla="*/ 266700 h 3924300"/>
              <a:gd name="connsiteX36" fmla="*/ 1272339 w 4702588"/>
              <a:gd name="connsiteY36" fmla="*/ 254000 h 3924300"/>
              <a:gd name="connsiteX37" fmla="*/ 1323139 w 4702588"/>
              <a:gd name="connsiteY37" fmla="*/ 241300 h 3924300"/>
              <a:gd name="connsiteX38" fmla="*/ 1564439 w 4702588"/>
              <a:gd name="connsiteY38" fmla="*/ 215900 h 3924300"/>
              <a:gd name="connsiteX39" fmla="*/ 1615239 w 4702588"/>
              <a:gd name="connsiteY39" fmla="*/ 203200 h 3924300"/>
              <a:gd name="connsiteX40" fmla="*/ 1793039 w 4702588"/>
              <a:gd name="connsiteY40" fmla="*/ 177800 h 3924300"/>
              <a:gd name="connsiteX41" fmla="*/ 1881939 w 4702588"/>
              <a:gd name="connsiteY41" fmla="*/ 152400 h 3924300"/>
              <a:gd name="connsiteX42" fmla="*/ 1983539 w 4702588"/>
              <a:gd name="connsiteY42" fmla="*/ 114300 h 3924300"/>
              <a:gd name="connsiteX43" fmla="*/ 2034339 w 4702588"/>
              <a:gd name="connsiteY43" fmla="*/ 101600 h 3924300"/>
              <a:gd name="connsiteX44" fmla="*/ 2072439 w 4702588"/>
              <a:gd name="connsiteY44" fmla="*/ 88900 h 3924300"/>
              <a:gd name="connsiteX45" fmla="*/ 2123239 w 4702588"/>
              <a:gd name="connsiteY45" fmla="*/ 76200 h 3924300"/>
              <a:gd name="connsiteX46" fmla="*/ 2186739 w 4702588"/>
              <a:gd name="connsiteY46" fmla="*/ 63500 h 3924300"/>
              <a:gd name="connsiteX47" fmla="*/ 2250239 w 4702588"/>
              <a:gd name="connsiteY47" fmla="*/ 38100 h 3924300"/>
              <a:gd name="connsiteX48" fmla="*/ 2301039 w 4702588"/>
              <a:gd name="connsiteY48" fmla="*/ 25400 h 3924300"/>
              <a:gd name="connsiteX49" fmla="*/ 2339139 w 4702588"/>
              <a:gd name="connsiteY49" fmla="*/ 12700 h 3924300"/>
              <a:gd name="connsiteX50" fmla="*/ 2428039 w 4702588"/>
              <a:gd name="connsiteY50" fmla="*/ 0 h 3924300"/>
              <a:gd name="connsiteX51" fmla="*/ 2986839 w 4702588"/>
              <a:gd name="connsiteY51" fmla="*/ 12700 h 3924300"/>
              <a:gd name="connsiteX52" fmla="*/ 3075739 w 4702588"/>
              <a:gd name="connsiteY52" fmla="*/ 25400 h 3924300"/>
              <a:gd name="connsiteX53" fmla="*/ 3202739 w 4702588"/>
              <a:gd name="connsiteY53" fmla="*/ 38100 h 3924300"/>
              <a:gd name="connsiteX54" fmla="*/ 3418639 w 4702588"/>
              <a:gd name="connsiteY54" fmla="*/ 76200 h 3924300"/>
              <a:gd name="connsiteX55" fmla="*/ 4002839 w 4702588"/>
              <a:gd name="connsiteY55" fmla="*/ 101600 h 3924300"/>
              <a:gd name="connsiteX56" fmla="*/ 4269539 w 4702588"/>
              <a:gd name="connsiteY56" fmla="*/ 127000 h 3924300"/>
              <a:gd name="connsiteX57" fmla="*/ 4447339 w 4702588"/>
              <a:gd name="connsiteY57" fmla="*/ 152400 h 3924300"/>
              <a:gd name="connsiteX58" fmla="*/ 4574339 w 4702588"/>
              <a:gd name="connsiteY58" fmla="*/ 190500 h 3924300"/>
              <a:gd name="connsiteX59" fmla="*/ 4697819 w 4702588"/>
              <a:gd name="connsiteY59" fmla="*/ 409795 h 3924300"/>
              <a:gd name="connsiteX60" fmla="*/ 4677951 w 4702588"/>
              <a:gd name="connsiteY60" fmla="*/ 1021281 h 3924300"/>
              <a:gd name="connsiteX61" fmla="*/ 4637839 w 4702588"/>
              <a:gd name="connsiteY61" fmla="*/ 1930400 h 3924300"/>
              <a:gd name="connsiteX62" fmla="*/ 4472739 w 4702588"/>
              <a:gd name="connsiteY62" fmla="*/ 2997200 h 3924300"/>
              <a:gd name="connsiteX63" fmla="*/ 4333165 w 4702588"/>
              <a:gd name="connsiteY63" fmla="*/ 3236489 h 3924300"/>
              <a:gd name="connsiteX64" fmla="*/ 4117139 w 4702588"/>
              <a:gd name="connsiteY64" fmla="*/ 3378200 h 3924300"/>
              <a:gd name="connsiteX65" fmla="*/ 3888539 w 4702588"/>
              <a:gd name="connsiteY65" fmla="*/ 3517900 h 3924300"/>
              <a:gd name="connsiteX66" fmla="*/ 3723439 w 4702588"/>
              <a:gd name="connsiteY66" fmla="*/ 3568700 h 3924300"/>
              <a:gd name="connsiteX67" fmla="*/ 3456739 w 4702588"/>
              <a:gd name="connsiteY67" fmla="*/ 3632200 h 3924300"/>
              <a:gd name="connsiteX68" fmla="*/ 3291639 w 4702588"/>
              <a:gd name="connsiteY68" fmla="*/ 3670300 h 3924300"/>
              <a:gd name="connsiteX69" fmla="*/ 2555039 w 4702588"/>
              <a:gd name="connsiteY69" fmla="*/ 3695700 h 3924300"/>
              <a:gd name="connsiteX70" fmla="*/ 1361239 w 4702588"/>
              <a:gd name="connsiteY70" fmla="*/ 3771900 h 3924300"/>
              <a:gd name="connsiteX71" fmla="*/ 637339 w 4702588"/>
              <a:gd name="connsiteY71" fmla="*/ 3924300 h 3924300"/>
              <a:gd name="connsiteX0" fmla="*/ 637339 w 4702588"/>
              <a:gd name="connsiteY0" fmla="*/ 3924300 h 3925049"/>
              <a:gd name="connsiteX1" fmla="*/ 205539 w 4702588"/>
              <a:gd name="connsiteY1" fmla="*/ 3810000 h 3925049"/>
              <a:gd name="connsiteX2" fmla="*/ 91239 w 4702588"/>
              <a:gd name="connsiteY2" fmla="*/ 3721100 h 3925049"/>
              <a:gd name="connsiteX3" fmla="*/ 65839 w 4702588"/>
              <a:gd name="connsiteY3" fmla="*/ 3683000 h 3925049"/>
              <a:gd name="connsiteX4" fmla="*/ 2339 w 4702588"/>
              <a:gd name="connsiteY4" fmla="*/ 3581400 h 3925049"/>
              <a:gd name="connsiteX5" fmla="*/ 15039 w 4702588"/>
              <a:gd name="connsiteY5" fmla="*/ 3175000 h 3925049"/>
              <a:gd name="connsiteX6" fmla="*/ 27739 w 4702588"/>
              <a:gd name="connsiteY6" fmla="*/ 2286000 h 3925049"/>
              <a:gd name="connsiteX7" fmla="*/ 65839 w 4702588"/>
              <a:gd name="connsiteY7" fmla="*/ 2171700 h 3925049"/>
              <a:gd name="connsiteX8" fmla="*/ 91239 w 4702588"/>
              <a:gd name="connsiteY8" fmla="*/ 2070100 h 3925049"/>
              <a:gd name="connsiteX9" fmla="*/ 103939 w 4702588"/>
              <a:gd name="connsiteY9" fmla="*/ 2032000 h 3925049"/>
              <a:gd name="connsiteX10" fmla="*/ 116639 w 4702588"/>
              <a:gd name="connsiteY10" fmla="*/ 1968500 h 3925049"/>
              <a:gd name="connsiteX11" fmla="*/ 129339 w 4702588"/>
              <a:gd name="connsiteY11" fmla="*/ 1930400 h 3925049"/>
              <a:gd name="connsiteX12" fmla="*/ 142039 w 4702588"/>
              <a:gd name="connsiteY12" fmla="*/ 1866900 h 3925049"/>
              <a:gd name="connsiteX13" fmla="*/ 167439 w 4702588"/>
              <a:gd name="connsiteY13" fmla="*/ 1778000 h 3925049"/>
              <a:gd name="connsiteX14" fmla="*/ 154739 w 4702588"/>
              <a:gd name="connsiteY14" fmla="*/ 1485900 h 3925049"/>
              <a:gd name="connsiteX15" fmla="*/ 129339 w 4702588"/>
              <a:gd name="connsiteY15" fmla="*/ 1371600 h 3925049"/>
              <a:gd name="connsiteX16" fmla="*/ 116639 w 4702588"/>
              <a:gd name="connsiteY16" fmla="*/ 1320800 h 3925049"/>
              <a:gd name="connsiteX17" fmla="*/ 129339 w 4702588"/>
              <a:gd name="connsiteY17" fmla="*/ 1066800 h 3925049"/>
              <a:gd name="connsiteX18" fmla="*/ 142039 w 4702588"/>
              <a:gd name="connsiteY18" fmla="*/ 1028700 h 3925049"/>
              <a:gd name="connsiteX19" fmla="*/ 167439 w 4702588"/>
              <a:gd name="connsiteY19" fmla="*/ 939800 h 3925049"/>
              <a:gd name="connsiteX20" fmla="*/ 192839 w 4702588"/>
              <a:gd name="connsiteY20" fmla="*/ 901700 h 3925049"/>
              <a:gd name="connsiteX21" fmla="*/ 218239 w 4702588"/>
              <a:gd name="connsiteY21" fmla="*/ 812800 h 3925049"/>
              <a:gd name="connsiteX22" fmla="*/ 243639 w 4702588"/>
              <a:gd name="connsiteY22" fmla="*/ 711200 h 3925049"/>
              <a:gd name="connsiteX23" fmla="*/ 205539 w 4702588"/>
              <a:gd name="connsiteY23" fmla="*/ 546100 h 3925049"/>
              <a:gd name="connsiteX24" fmla="*/ 167439 w 4702588"/>
              <a:gd name="connsiteY24" fmla="*/ 508000 h 3925049"/>
              <a:gd name="connsiteX25" fmla="*/ 180139 w 4702588"/>
              <a:gd name="connsiteY25" fmla="*/ 457200 h 3925049"/>
              <a:gd name="connsiteX26" fmla="*/ 218239 w 4702588"/>
              <a:gd name="connsiteY26" fmla="*/ 444500 h 3925049"/>
              <a:gd name="connsiteX27" fmla="*/ 396039 w 4702588"/>
              <a:gd name="connsiteY27" fmla="*/ 406400 h 3925049"/>
              <a:gd name="connsiteX28" fmla="*/ 484939 w 4702588"/>
              <a:gd name="connsiteY28" fmla="*/ 368300 h 3925049"/>
              <a:gd name="connsiteX29" fmla="*/ 523039 w 4702588"/>
              <a:gd name="connsiteY29" fmla="*/ 355600 h 3925049"/>
              <a:gd name="connsiteX30" fmla="*/ 573839 w 4702588"/>
              <a:gd name="connsiteY30" fmla="*/ 342900 h 3925049"/>
              <a:gd name="connsiteX31" fmla="*/ 611939 w 4702588"/>
              <a:gd name="connsiteY31" fmla="*/ 330200 h 3925049"/>
              <a:gd name="connsiteX32" fmla="*/ 853239 w 4702588"/>
              <a:gd name="connsiteY32" fmla="*/ 304800 h 3925049"/>
              <a:gd name="connsiteX33" fmla="*/ 954839 w 4702588"/>
              <a:gd name="connsiteY33" fmla="*/ 292100 h 3925049"/>
              <a:gd name="connsiteX34" fmla="*/ 1018339 w 4702588"/>
              <a:gd name="connsiteY34" fmla="*/ 279400 h 3925049"/>
              <a:gd name="connsiteX35" fmla="*/ 1158039 w 4702588"/>
              <a:gd name="connsiteY35" fmla="*/ 266700 h 3925049"/>
              <a:gd name="connsiteX36" fmla="*/ 1272339 w 4702588"/>
              <a:gd name="connsiteY36" fmla="*/ 254000 h 3925049"/>
              <a:gd name="connsiteX37" fmla="*/ 1323139 w 4702588"/>
              <a:gd name="connsiteY37" fmla="*/ 241300 h 3925049"/>
              <a:gd name="connsiteX38" fmla="*/ 1564439 w 4702588"/>
              <a:gd name="connsiteY38" fmla="*/ 215900 h 3925049"/>
              <a:gd name="connsiteX39" fmla="*/ 1615239 w 4702588"/>
              <a:gd name="connsiteY39" fmla="*/ 203200 h 3925049"/>
              <a:gd name="connsiteX40" fmla="*/ 1793039 w 4702588"/>
              <a:gd name="connsiteY40" fmla="*/ 177800 h 3925049"/>
              <a:gd name="connsiteX41" fmla="*/ 1881939 w 4702588"/>
              <a:gd name="connsiteY41" fmla="*/ 152400 h 3925049"/>
              <a:gd name="connsiteX42" fmla="*/ 1983539 w 4702588"/>
              <a:gd name="connsiteY42" fmla="*/ 114300 h 3925049"/>
              <a:gd name="connsiteX43" fmla="*/ 2034339 w 4702588"/>
              <a:gd name="connsiteY43" fmla="*/ 101600 h 3925049"/>
              <a:gd name="connsiteX44" fmla="*/ 2072439 w 4702588"/>
              <a:gd name="connsiteY44" fmla="*/ 88900 h 3925049"/>
              <a:gd name="connsiteX45" fmla="*/ 2123239 w 4702588"/>
              <a:gd name="connsiteY45" fmla="*/ 76200 h 3925049"/>
              <a:gd name="connsiteX46" fmla="*/ 2186739 w 4702588"/>
              <a:gd name="connsiteY46" fmla="*/ 63500 h 3925049"/>
              <a:gd name="connsiteX47" fmla="*/ 2250239 w 4702588"/>
              <a:gd name="connsiteY47" fmla="*/ 38100 h 3925049"/>
              <a:gd name="connsiteX48" fmla="*/ 2301039 w 4702588"/>
              <a:gd name="connsiteY48" fmla="*/ 25400 h 3925049"/>
              <a:gd name="connsiteX49" fmla="*/ 2339139 w 4702588"/>
              <a:gd name="connsiteY49" fmla="*/ 12700 h 3925049"/>
              <a:gd name="connsiteX50" fmla="*/ 2428039 w 4702588"/>
              <a:gd name="connsiteY50" fmla="*/ 0 h 3925049"/>
              <a:gd name="connsiteX51" fmla="*/ 2986839 w 4702588"/>
              <a:gd name="connsiteY51" fmla="*/ 12700 h 3925049"/>
              <a:gd name="connsiteX52" fmla="*/ 3075739 w 4702588"/>
              <a:gd name="connsiteY52" fmla="*/ 25400 h 3925049"/>
              <a:gd name="connsiteX53" fmla="*/ 3202739 w 4702588"/>
              <a:gd name="connsiteY53" fmla="*/ 38100 h 3925049"/>
              <a:gd name="connsiteX54" fmla="*/ 3418639 w 4702588"/>
              <a:gd name="connsiteY54" fmla="*/ 76200 h 3925049"/>
              <a:gd name="connsiteX55" fmla="*/ 4002839 w 4702588"/>
              <a:gd name="connsiteY55" fmla="*/ 101600 h 3925049"/>
              <a:gd name="connsiteX56" fmla="*/ 4269539 w 4702588"/>
              <a:gd name="connsiteY56" fmla="*/ 127000 h 3925049"/>
              <a:gd name="connsiteX57" fmla="*/ 4447339 w 4702588"/>
              <a:gd name="connsiteY57" fmla="*/ 152400 h 3925049"/>
              <a:gd name="connsiteX58" fmla="*/ 4574339 w 4702588"/>
              <a:gd name="connsiteY58" fmla="*/ 190500 h 3925049"/>
              <a:gd name="connsiteX59" fmla="*/ 4697819 w 4702588"/>
              <a:gd name="connsiteY59" fmla="*/ 409795 h 3925049"/>
              <a:gd name="connsiteX60" fmla="*/ 4677951 w 4702588"/>
              <a:gd name="connsiteY60" fmla="*/ 1021281 h 3925049"/>
              <a:gd name="connsiteX61" fmla="*/ 4637839 w 4702588"/>
              <a:gd name="connsiteY61" fmla="*/ 1930400 h 3925049"/>
              <a:gd name="connsiteX62" fmla="*/ 4472739 w 4702588"/>
              <a:gd name="connsiteY62" fmla="*/ 2997200 h 3925049"/>
              <a:gd name="connsiteX63" fmla="*/ 4333165 w 4702588"/>
              <a:gd name="connsiteY63" fmla="*/ 3236489 h 3925049"/>
              <a:gd name="connsiteX64" fmla="*/ 4117139 w 4702588"/>
              <a:gd name="connsiteY64" fmla="*/ 3378200 h 3925049"/>
              <a:gd name="connsiteX65" fmla="*/ 3888539 w 4702588"/>
              <a:gd name="connsiteY65" fmla="*/ 3517900 h 3925049"/>
              <a:gd name="connsiteX66" fmla="*/ 3723439 w 4702588"/>
              <a:gd name="connsiteY66" fmla="*/ 3568700 h 3925049"/>
              <a:gd name="connsiteX67" fmla="*/ 3456739 w 4702588"/>
              <a:gd name="connsiteY67" fmla="*/ 3632200 h 3925049"/>
              <a:gd name="connsiteX68" fmla="*/ 3291639 w 4702588"/>
              <a:gd name="connsiteY68" fmla="*/ 3670300 h 3925049"/>
              <a:gd name="connsiteX69" fmla="*/ 2555039 w 4702588"/>
              <a:gd name="connsiteY69" fmla="*/ 3695700 h 3925049"/>
              <a:gd name="connsiteX70" fmla="*/ 1361239 w 4702588"/>
              <a:gd name="connsiteY70" fmla="*/ 3771900 h 3925049"/>
              <a:gd name="connsiteX71" fmla="*/ 704738 w 4702588"/>
              <a:gd name="connsiteY71" fmla="*/ 3856022 h 3925049"/>
              <a:gd name="connsiteX72" fmla="*/ 637339 w 4702588"/>
              <a:gd name="connsiteY72" fmla="*/ 3924300 h 3925049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243639 w 4702588"/>
              <a:gd name="connsiteY22" fmla="*/ 711200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76200 h 3924630"/>
              <a:gd name="connsiteX55" fmla="*/ 4002839 w 4702588"/>
              <a:gd name="connsiteY55" fmla="*/ 101600 h 3924630"/>
              <a:gd name="connsiteX56" fmla="*/ 4269539 w 4702588"/>
              <a:gd name="connsiteY56" fmla="*/ 127000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333165 w 4702588"/>
              <a:gd name="connsiteY63" fmla="*/ 3236489 h 3924630"/>
              <a:gd name="connsiteX64" fmla="*/ 4117139 w 4702588"/>
              <a:gd name="connsiteY64" fmla="*/ 3378200 h 3924630"/>
              <a:gd name="connsiteX65" fmla="*/ 3888539 w 4702588"/>
              <a:gd name="connsiteY65" fmla="*/ 3517900 h 3924630"/>
              <a:gd name="connsiteX66" fmla="*/ 3723439 w 4702588"/>
              <a:gd name="connsiteY66" fmla="*/ 3568700 h 3924630"/>
              <a:gd name="connsiteX67" fmla="*/ 3456739 w 4702588"/>
              <a:gd name="connsiteY67" fmla="*/ 3632200 h 3924630"/>
              <a:gd name="connsiteX68" fmla="*/ 3291639 w 4702588"/>
              <a:gd name="connsiteY68" fmla="*/ 3670300 h 3924630"/>
              <a:gd name="connsiteX69" fmla="*/ 2555039 w 4702588"/>
              <a:gd name="connsiteY69" fmla="*/ 3695700 h 3924630"/>
              <a:gd name="connsiteX70" fmla="*/ 1361239 w 4702588"/>
              <a:gd name="connsiteY70" fmla="*/ 3771900 h 3924630"/>
              <a:gd name="connsiteX71" fmla="*/ 637339 w 4702588"/>
              <a:gd name="connsiteY71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243639 w 4702588"/>
              <a:gd name="connsiteY22" fmla="*/ 711200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76200 h 3924630"/>
              <a:gd name="connsiteX55" fmla="*/ 4002839 w 4702588"/>
              <a:gd name="connsiteY55" fmla="*/ 101600 h 3924630"/>
              <a:gd name="connsiteX56" fmla="*/ 4269539 w 4702588"/>
              <a:gd name="connsiteY56" fmla="*/ 127000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333165 w 4702588"/>
              <a:gd name="connsiteY63" fmla="*/ 3236489 h 3924630"/>
              <a:gd name="connsiteX64" fmla="*/ 4117139 w 4702588"/>
              <a:gd name="connsiteY64" fmla="*/ 3378200 h 3924630"/>
              <a:gd name="connsiteX65" fmla="*/ 3888539 w 4702588"/>
              <a:gd name="connsiteY65" fmla="*/ 3517900 h 3924630"/>
              <a:gd name="connsiteX66" fmla="*/ 3723439 w 4702588"/>
              <a:gd name="connsiteY66" fmla="*/ 3568700 h 3924630"/>
              <a:gd name="connsiteX67" fmla="*/ 3291639 w 4702588"/>
              <a:gd name="connsiteY67" fmla="*/ 3670300 h 3924630"/>
              <a:gd name="connsiteX68" fmla="*/ 2555039 w 4702588"/>
              <a:gd name="connsiteY68" fmla="*/ 3695700 h 3924630"/>
              <a:gd name="connsiteX69" fmla="*/ 1361239 w 4702588"/>
              <a:gd name="connsiteY69" fmla="*/ 3771900 h 3924630"/>
              <a:gd name="connsiteX70" fmla="*/ 637339 w 4702588"/>
              <a:gd name="connsiteY70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243639 w 4702588"/>
              <a:gd name="connsiteY22" fmla="*/ 711200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76200 h 3924630"/>
              <a:gd name="connsiteX55" fmla="*/ 4002839 w 4702588"/>
              <a:gd name="connsiteY55" fmla="*/ 101600 h 3924630"/>
              <a:gd name="connsiteX56" fmla="*/ 4269539 w 4702588"/>
              <a:gd name="connsiteY56" fmla="*/ 127000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333165 w 4702588"/>
              <a:gd name="connsiteY63" fmla="*/ 3236489 h 3924630"/>
              <a:gd name="connsiteX64" fmla="*/ 4117139 w 4702588"/>
              <a:gd name="connsiteY64" fmla="*/ 3378200 h 3924630"/>
              <a:gd name="connsiteX65" fmla="*/ 3723439 w 4702588"/>
              <a:gd name="connsiteY65" fmla="*/ 3568700 h 3924630"/>
              <a:gd name="connsiteX66" fmla="*/ 3291639 w 4702588"/>
              <a:gd name="connsiteY66" fmla="*/ 3670300 h 3924630"/>
              <a:gd name="connsiteX67" fmla="*/ 2555039 w 4702588"/>
              <a:gd name="connsiteY67" fmla="*/ 3695700 h 3924630"/>
              <a:gd name="connsiteX68" fmla="*/ 1361239 w 4702588"/>
              <a:gd name="connsiteY68" fmla="*/ 3771900 h 3924630"/>
              <a:gd name="connsiteX69" fmla="*/ 637339 w 4702588"/>
              <a:gd name="connsiteY69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243639 w 4702588"/>
              <a:gd name="connsiteY22" fmla="*/ 711200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76200 h 3924630"/>
              <a:gd name="connsiteX55" fmla="*/ 4002839 w 4702588"/>
              <a:gd name="connsiteY55" fmla="*/ 101600 h 3924630"/>
              <a:gd name="connsiteX56" fmla="*/ 4269539 w 4702588"/>
              <a:gd name="connsiteY56" fmla="*/ 127000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117139 w 4702588"/>
              <a:gd name="connsiteY63" fmla="*/ 3378200 h 3924630"/>
              <a:gd name="connsiteX64" fmla="*/ 3723439 w 4702588"/>
              <a:gd name="connsiteY64" fmla="*/ 3568700 h 3924630"/>
              <a:gd name="connsiteX65" fmla="*/ 3291639 w 4702588"/>
              <a:gd name="connsiteY65" fmla="*/ 3670300 h 3924630"/>
              <a:gd name="connsiteX66" fmla="*/ 2555039 w 4702588"/>
              <a:gd name="connsiteY66" fmla="*/ 3695700 h 3924630"/>
              <a:gd name="connsiteX67" fmla="*/ 1361239 w 4702588"/>
              <a:gd name="connsiteY67" fmla="*/ 3771900 h 3924630"/>
              <a:gd name="connsiteX68" fmla="*/ 637339 w 4702588"/>
              <a:gd name="connsiteY68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243639 w 4702588"/>
              <a:gd name="connsiteY22" fmla="*/ 711200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76200 h 3924630"/>
              <a:gd name="connsiteX55" fmla="*/ 4002839 w 4702588"/>
              <a:gd name="connsiteY55" fmla="*/ 101600 h 3924630"/>
              <a:gd name="connsiteX56" fmla="*/ 4224272 w 4702588"/>
              <a:gd name="connsiteY56" fmla="*/ 72679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117139 w 4702588"/>
              <a:gd name="connsiteY63" fmla="*/ 3378200 h 3924630"/>
              <a:gd name="connsiteX64" fmla="*/ 3723439 w 4702588"/>
              <a:gd name="connsiteY64" fmla="*/ 3568700 h 3924630"/>
              <a:gd name="connsiteX65" fmla="*/ 3291639 w 4702588"/>
              <a:gd name="connsiteY65" fmla="*/ 3670300 h 3924630"/>
              <a:gd name="connsiteX66" fmla="*/ 2555039 w 4702588"/>
              <a:gd name="connsiteY66" fmla="*/ 3695700 h 3924630"/>
              <a:gd name="connsiteX67" fmla="*/ 1361239 w 4702588"/>
              <a:gd name="connsiteY67" fmla="*/ 3771900 h 3924630"/>
              <a:gd name="connsiteX68" fmla="*/ 637339 w 4702588"/>
              <a:gd name="connsiteY68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243639 w 4702588"/>
              <a:gd name="connsiteY22" fmla="*/ 711200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76200 h 3924630"/>
              <a:gd name="connsiteX55" fmla="*/ 3966625 w 4702588"/>
              <a:gd name="connsiteY55" fmla="*/ 29172 h 3924630"/>
              <a:gd name="connsiteX56" fmla="*/ 4224272 w 4702588"/>
              <a:gd name="connsiteY56" fmla="*/ 72679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117139 w 4702588"/>
              <a:gd name="connsiteY63" fmla="*/ 3378200 h 3924630"/>
              <a:gd name="connsiteX64" fmla="*/ 3723439 w 4702588"/>
              <a:gd name="connsiteY64" fmla="*/ 3568700 h 3924630"/>
              <a:gd name="connsiteX65" fmla="*/ 3291639 w 4702588"/>
              <a:gd name="connsiteY65" fmla="*/ 3670300 h 3924630"/>
              <a:gd name="connsiteX66" fmla="*/ 2555039 w 4702588"/>
              <a:gd name="connsiteY66" fmla="*/ 3695700 h 3924630"/>
              <a:gd name="connsiteX67" fmla="*/ 1361239 w 4702588"/>
              <a:gd name="connsiteY67" fmla="*/ 3771900 h 3924630"/>
              <a:gd name="connsiteX68" fmla="*/ 637339 w 4702588"/>
              <a:gd name="connsiteY68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243639 w 4702588"/>
              <a:gd name="connsiteY22" fmla="*/ 711200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30933 h 3924630"/>
              <a:gd name="connsiteX55" fmla="*/ 3966625 w 4702588"/>
              <a:gd name="connsiteY55" fmla="*/ 29172 h 3924630"/>
              <a:gd name="connsiteX56" fmla="*/ 4224272 w 4702588"/>
              <a:gd name="connsiteY56" fmla="*/ 72679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117139 w 4702588"/>
              <a:gd name="connsiteY63" fmla="*/ 3378200 h 3924630"/>
              <a:gd name="connsiteX64" fmla="*/ 3723439 w 4702588"/>
              <a:gd name="connsiteY64" fmla="*/ 3568700 h 3924630"/>
              <a:gd name="connsiteX65" fmla="*/ 3291639 w 4702588"/>
              <a:gd name="connsiteY65" fmla="*/ 3670300 h 3924630"/>
              <a:gd name="connsiteX66" fmla="*/ 2555039 w 4702588"/>
              <a:gd name="connsiteY66" fmla="*/ 3695700 h 3924630"/>
              <a:gd name="connsiteX67" fmla="*/ 1361239 w 4702588"/>
              <a:gd name="connsiteY67" fmla="*/ 3771900 h 3924630"/>
              <a:gd name="connsiteX68" fmla="*/ 637339 w 4702588"/>
              <a:gd name="connsiteY68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153104 w 4702588"/>
              <a:gd name="connsiteY22" fmla="*/ 702147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30933 h 3924630"/>
              <a:gd name="connsiteX55" fmla="*/ 3966625 w 4702588"/>
              <a:gd name="connsiteY55" fmla="*/ 29172 h 3924630"/>
              <a:gd name="connsiteX56" fmla="*/ 4224272 w 4702588"/>
              <a:gd name="connsiteY56" fmla="*/ 72679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117139 w 4702588"/>
              <a:gd name="connsiteY63" fmla="*/ 3378200 h 3924630"/>
              <a:gd name="connsiteX64" fmla="*/ 3723439 w 4702588"/>
              <a:gd name="connsiteY64" fmla="*/ 3568700 h 3924630"/>
              <a:gd name="connsiteX65" fmla="*/ 3291639 w 4702588"/>
              <a:gd name="connsiteY65" fmla="*/ 3670300 h 3924630"/>
              <a:gd name="connsiteX66" fmla="*/ 2555039 w 4702588"/>
              <a:gd name="connsiteY66" fmla="*/ 3695700 h 3924630"/>
              <a:gd name="connsiteX67" fmla="*/ 1361239 w 4702588"/>
              <a:gd name="connsiteY67" fmla="*/ 3771900 h 3924630"/>
              <a:gd name="connsiteX68" fmla="*/ 637339 w 4702588"/>
              <a:gd name="connsiteY68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153104 w 4702588"/>
              <a:gd name="connsiteY21" fmla="*/ 702147 h 3924630"/>
              <a:gd name="connsiteX22" fmla="*/ 205539 w 4702588"/>
              <a:gd name="connsiteY22" fmla="*/ 546100 h 3924630"/>
              <a:gd name="connsiteX23" fmla="*/ 167439 w 4702588"/>
              <a:gd name="connsiteY23" fmla="*/ 508000 h 3924630"/>
              <a:gd name="connsiteX24" fmla="*/ 180139 w 4702588"/>
              <a:gd name="connsiteY24" fmla="*/ 457200 h 3924630"/>
              <a:gd name="connsiteX25" fmla="*/ 218239 w 4702588"/>
              <a:gd name="connsiteY25" fmla="*/ 444500 h 3924630"/>
              <a:gd name="connsiteX26" fmla="*/ 396039 w 4702588"/>
              <a:gd name="connsiteY26" fmla="*/ 406400 h 3924630"/>
              <a:gd name="connsiteX27" fmla="*/ 484939 w 4702588"/>
              <a:gd name="connsiteY27" fmla="*/ 368300 h 3924630"/>
              <a:gd name="connsiteX28" fmla="*/ 523039 w 4702588"/>
              <a:gd name="connsiteY28" fmla="*/ 355600 h 3924630"/>
              <a:gd name="connsiteX29" fmla="*/ 573839 w 4702588"/>
              <a:gd name="connsiteY29" fmla="*/ 342900 h 3924630"/>
              <a:gd name="connsiteX30" fmla="*/ 611939 w 4702588"/>
              <a:gd name="connsiteY30" fmla="*/ 330200 h 3924630"/>
              <a:gd name="connsiteX31" fmla="*/ 853239 w 4702588"/>
              <a:gd name="connsiteY31" fmla="*/ 304800 h 3924630"/>
              <a:gd name="connsiteX32" fmla="*/ 954839 w 4702588"/>
              <a:gd name="connsiteY32" fmla="*/ 292100 h 3924630"/>
              <a:gd name="connsiteX33" fmla="*/ 1018339 w 4702588"/>
              <a:gd name="connsiteY33" fmla="*/ 279400 h 3924630"/>
              <a:gd name="connsiteX34" fmla="*/ 1158039 w 4702588"/>
              <a:gd name="connsiteY34" fmla="*/ 266700 h 3924630"/>
              <a:gd name="connsiteX35" fmla="*/ 1272339 w 4702588"/>
              <a:gd name="connsiteY35" fmla="*/ 254000 h 3924630"/>
              <a:gd name="connsiteX36" fmla="*/ 1323139 w 4702588"/>
              <a:gd name="connsiteY36" fmla="*/ 241300 h 3924630"/>
              <a:gd name="connsiteX37" fmla="*/ 1564439 w 4702588"/>
              <a:gd name="connsiteY37" fmla="*/ 215900 h 3924630"/>
              <a:gd name="connsiteX38" fmla="*/ 1615239 w 4702588"/>
              <a:gd name="connsiteY38" fmla="*/ 203200 h 3924630"/>
              <a:gd name="connsiteX39" fmla="*/ 1793039 w 4702588"/>
              <a:gd name="connsiteY39" fmla="*/ 177800 h 3924630"/>
              <a:gd name="connsiteX40" fmla="*/ 1881939 w 4702588"/>
              <a:gd name="connsiteY40" fmla="*/ 152400 h 3924630"/>
              <a:gd name="connsiteX41" fmla="*/ 1983539 w 4702588"/>
              <a:gd name="connsiteY41" fmla="*/ 114300 h 3924630"/>
              <a:gd name="connsiteX42" fmla="*/ 2034339 w 4702588"/>
              <a:gd name="connsiteY42" fmla="*/ 101600 h 3924630"/>
              <a:gd name="connsiteX43" fmla="*/ 2072439 w 4702588"/>
              <a:gd name="connsiteY43" fmla="*/ 88900 h 3924630"/>
              <a:gd name="connsiteX44" fmla="*/ 2123239 w 4702588"/>
              <a:gd name="connsiteY44" fmla="*/ 76200 h 3924630"/>
              <a:gd name="connsiteX45" fmla="*/ 2186739 w 4702588"/>
              <a:gd name="connsiteY45" fmla="*/ 63500 h 3924630"/>
              <a:gd name="connsiteX46" fmla="*/ 2250239 w 4702588"/>
              <a:gd name="connsiteY46" fmla="*/ 38100 h 3924630"/>
              <a:gd name="connsiteX47" fmla="*/ 2301039 w 4702588"/>
              <a:gd name="connsiteY47" fmla="*/ 25400 h 3924630"/>
              <a:gd name="connsiteX48" fmla="*/ 2339139 w 4702588"/>
              <a:gd name="connsiteY48" fmla="*/ 12700 h 3924630"/>
              <a:gd name="connsiteX49" fmla="*/ 2428039 w 4702588"/>
              <a:gd name="connsiteY49" fmla="*/ 0 h 3924630"/>
              <a:gd name="connsiteX50" fmla="*/ 2986839 w 4702588"/>
              <a:gd name="connsiteY50" fmla="*/ 12700 h 3924630"/>
              <a:gd name="connsiteX51" fmla="*/ 3075739 w 4702588"/>
              <a:gd name="connsiteY51" fmla="*/ 25400 h 3924630"/>
              <a:gd name="connsiteX52" fmla="*/ 3202739 w 4702588"/>
              <a:gd name="connsiteY52" fmla="*/ 38100 h 3924630"/>
              <a:gd name="connsiteX53" fmla="*/ 3418639 w 4702588"/>
              <a:gd name="connsiteY53" fmla="*/ 30933 h 3924630"/>
              <a:gd name="connsiteX54" fmla="*/ 3966625 w 4702588"/>
              <a:gd name="connsiteY54" fmla="*/ 29172 h 3924630"/>
              <a:gd name="connsiteX55" fmla="*/ 4224272 w 4702588"/>
              <a:gd name="connsiteY55" fmla="*/ 72679 h 3924630"/>
              <a:gd name="connsiteX56" fmla="*/ 4447339 w 4702588"/>
              <a:gd name="connsiteY56" fmla="*/ 152400 h 3924630"/>
              <a:gd name="connsiteX57" fmla="*/ 4574339 w 4702588"/>
              <a:gd name="connsiteY57" fmla="*/ 190500 h 3924630"/>
              <a:gd name="connsiteX58" fmla="*/ 4697819 w 4702588"/>
              <a:gd name="connsiteY58" fmla="*/ 409795 h 3924630"/>
              <a:gd name="connsiteX59" fmla="*/ 4677951 w 4702588"/>
              <a:gd name="connsiteY59" fmla="*/ 1021281 h 3924630"/>
              <a:gd name="connsiteX60" fmla="*/ 4637839 w 4702588"/>
              <a:gd name="connsiteY60" fmla="*/ 1930400 h 3924630"/>
              <a:gd name="connsiteX61" fmla="*/ 4472739 w 4702588"/>
              <a:gd name="connsiteY61" fmla="*/ 2997200 h 3924630"/>
              <a:gd name="connsiteX62" fmla="*/ 4117139 w 4702588"/>
              <a:gd name="connsiteY62" fmla="*/ 3378200 h 3924630"/>
              <a:gd name="connsiteX63" fmla="*/ 3723439 w 4702588"/>
              <a:gd name="connsiteY63" fmla="*/ 3568700 h 3924630"/>
              <a:gd name="connsiteX64" fmla="*/ 3291639 w 4702588"/>
              <a:gd name="connsiteY64" fmla="*/ 3670300 h 3924630"/>
              <a:gd name="connsiteX65" fmla="*/ 2555039 w 4702588"/>
              <a:gd name="connsiteY65" fmla="*/ 3695700 h 3924630"/>
              <a:gd name="connsiteX66" fmla="*/ 1361239 w 4702588"/>
              <a:gd name="connsiteY66" fmla="*/ 3771900 h 3924630"/>
              <a:gd name="connsiteX67" fmla="*/ 637339 w 4702588"/>
              <a:gd name="connsiteY67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92839 w 4702588"/>
              <a:gd name="connsiteY19" fmla="*/ 901700 h 3924630"/>
              <a:gd name="connsiteX20" fmla="*/ 153104 w 4702588"/>
              <a:gd name="connsiteY20" fmla="*/ 702147 h 3924630"/>
              <a:gd name="connsiteX21" fmla="*/ 205539 w 4702588"/>
              <a:gd name="connsiteY21" fmla="*/ 546100 h 3924630"/>
              <a:gd name="connsiteX22" fmla="*/ 167439 w 4702588"/>
              <a:gd name="connsiteY22" fmla="*/ 508000 h 3924630"/>
              <a:gd name="connsiteX23" fmla="*/ 180139 w 4702588"/>
              <a:gd name="connsiteY23" fmla="*/ 457200 h 3924630"/>
              <a:gd name="connsiteX24" fmla="*/ 218239 w 4702588"/>
              <a:gd name="connsiteY24" fmla="*/ 444500 h 3924630"/>
              <a:gd name="connsiteX25" fmla="*/ 396039 w 4702588"/>
              <a:gd name="connsiteY25" fmla="*/ 406400 h 3924630"/>
              <a:gd name="connsiteX26" fmla="*/ 484939 w 4702588"/>
              <a:gd name="connsiteY26" fmla="*/ 368300 h 3924630"/>
              <a:gd name="connsiteX27" fmla="*/ 523039 w 4702588"/>
              <a:gd name="connsiteY27" fmla="*/ 355600 h 3924630"/>
              <a:gd name="connsiteX28" fmla="*/ 573839 w 4702588"/>
              <a:gd name="connsiteY28" fmla="*/ 342900 h 3924630"/>
              <a:gd name="connsiteX29" fmla="*/ 611939 w 4702588"/>
              <a:gd name="connsiteY29" fmla="*/ 330200 h 3924630"/>
              <a:gd name="connsiteX30" fmla="*/ 853239 w 4702588"/>
              <a:gd name="connsiteY30" fmla="*/ 304800 h 3924630"/>
              <a:gd name="connsiteX31" fmla="*/ 954839 w 4702588"/>
              <a:gd name="connsiteY31" fmla="*/ 292100 h 3924630"/>
              <a:gd name="connsiteX32" fmla="*/ 1018339 w 4702588"/>
              <a:gd name="connsiteY32" fmla="*/ 279400 h 3924630"/>
              <a:gd name="connsiteX33" fmla="*/ 1158039 w 4702588"/>
              <a:gd name="connsiteY33" fmla="*/ 266700 h 3924630"/>
              <a:gd name="connsiteX34" fmla="*/ 1272339 w 4702588"/>
              <a:gd name="connsiteY34" fmla="*/ 254000 h 3924630"/>
              <a:gd name="connsiteX35" fmla="*/ 1323139 w 4702588"/>
              <a:gd name="connsiteY35" fmla="*/ 241300 h 3924630"/>
              <a:gd name="connsiteX36" fmla="*/ 1564439 w 4702588"/>
              <a:gd name="connsiteY36" fmla="*/ 215900 h 3924630"/>
              <a:gd name="connsiteX37" fmla="*/ 1615239 w 4702588"/>
              <a:gd name="connsiteY37" fmla="*/ 203200 h 3924630"/>
              <a:gd name="connsiteX38" fmla="*/ 1793039 w 4702588"/>
              <a:gd name="connsiteY38" fmla="*/ 177800 h 3924630"/>
              <a:gd name="connsiteX39" fmla="*/ 1881939 w 4702588"/>
              <a:gd name="connsiteY39" fmla="*/ 152400 h 3924630"/>
              <a:gd name="connsiteX40" fmla="*/ 1983539 w 4702588"/>
              <a:gd name="connsiteY40" fmla="*/ 114300 h 3924630"/>
              <a:gd name="connsiteX41" fmla="*/ 2034339 w 4702588"/>
              <a:gd name="connsiteY41" fmla="*/ 101600 h 3924630"/>
              <a:gd name="connsiteX42" fmla="*/ 2072439 w 4702588"/>
              <a:gd name="connsiteY42" fmla="*/ 88900 h 3924630"/>
              <a:gd name="connsiteX43" fmla="*/ 2123239 w 4702588"/>
              <a:gd name="connsiteY43" fmla="*/ 76200 h 3924630"/>
              <a:gd name="connsiteX44" fmla="*/ 2186739 w 4702588"/>
              <a:gd name="connsiteY44" fmla="*/ 63500 h 3924630"/>
              <a:gd name="connsiteX45" fmla="*/ 2250239 w 4702588"/>
              <a:gd name="connsiteY45" fmla="*/ 38100 h 3924630"/>
              <a:gd name="connsiteX46" fmla="*/ 2301039 w 4702588"/>
              <a:gd name="connsiteY46" fmla="*/ 25400 h 3924630"/>
              <a:gd name="connsiteX47" fmla="*/ 2339139 w 4702588"/>
              <a:gd name="connsiteY47" fmla="*/ 12700 h 3924630"/>
              <a:gd name="connsiteX48" fmla="*/ 2428039 w 4702588"/>
              <a:gd name="connsiteY48" fmla="*/ 0 h 3924630"/>
              <a:gd name="connsiteX49" fmla="*/ 2986839 w 4702588"/>
              <a:gd name="connsiteY49" fmla="*/ 12700 h 3924630"/>
              <a:gd name="connsiteX50" fmla="*/ 3075739 w 4702588"/>
              <a:gd name="connsiteY50" fmla="*/ 25400 h 3924630"/>
              <a:gd name="connsiteX51" fmla="*/ 3202739 w 4702588"/>
              <a:gd name="connsiteY51" fmla="*/ 38100 h 3924630"/>
              <a:gd name="connsiteX52" fmla="*/ 3418639 w 4702588"/>
              <a:gd name="connsiteY52" fmla="*/ 30933 h 3924630"/>
              <a:gd name="connsiteX53" fmla="*/ 3966625 w 4702588"/>
              <a:gd name="connsiteY53" fmla="*/ 29172 h 3924630"/>
              <a:gd name="connsiteX54" fmla="*/ 4224272 w 4702588"/>
              <a:gd name="connsiteY54" fmla="*/ 72679 h 3924630"/>
              <a:gd name="connsiteX55" fmla="*/ 4447339 w 4702588"/>
              <a:gd name="connsiteY55" fmla="*/ 152400 h 3924630"/>
              <a:gd name="connsiteX56" fmla="*/ 4574339 w 4702588"/>
              <a:gd name="connsiteY56" fmla="*/ 190500 h 3924630"/>
              <a:gd name="connsiteX57" fmla="*/ 4697819 w 4702588"/>
              <a:gd name="connsiteY57" fmla="*/ 409795 h 3924630"/>
              <a:gd name="connsiteX58" fmla="*/ 4677951 w 4702588"/>
              <a:gd name="connsiteY58" fmla="*/ 1021281 h 3924630"/>
              <a:gd name="connsiteX59" fmla="*/ 4637839 w 4702588"/>
              <a:gd name="connsiteY59" fmla="*/ 1930400 h 3924630"/>
              <a:gd name="connsiteX60" fmla="*/ 4472739 w 4702588"/>
              <a:gd name="connsiteY60" fmla="*/ 2997200 h 3924630"/>
              <a:gd name="connsiteX61" fmla="*/ 4117139 w 4702588"/>
              <a:gd name="connsiteY61" fmla="*/ 3378200 h 3924630"/>
              <a:gd name="connsiteX62" fmla="*/ 3723439 w 4702588"/>
              <a:gd name="connsiteY62" fmla="*/ 3568700 h 3924630"/>
              <a:gd name="connsiteX63" fmla="*/ 3291639 w 4702588"/>
              <a:gd name="connsiteY63" fmla="*/ 3670300 h 3924630"/>
              <a:gd name="connsiteX64" fmla="*/ 2555039 w 4702588"/>
              <a:gd name="connsiteY64" fmla="*/ 3695700 h 3924630"/>
              <a:gd name="connsiteX65" fmla="*/ 1361239 w 4702588"/>
              <a:gd name="connsiteY65" fmla="*/ 3771900 h 3924630"/>
              <a:gd name="connsiteX66" fmla="*/ 637339 w 4702588"/>
              <a:gd name="connsiteY66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53104 w 4702588"/>
              <a:gd name="connsiteY19" fmla="*/ 702147 h 3924630"/>
              <a:gd name="connsiteX20" fmla="*/ 205539 w 4702588"/>
              <a:gd name="connsiteY20" fmla="*/ 546100 h 3924630"/>
              <a:gd name="connsiteX21" fmla="*/ 167439 w 4702588"/>
              <a:gd name="connsiteY21" fmla="*/ 508000 h 3924630"/>
              <a:gd name="connsiteX22" fmla="*/ 180139 w 4702588"/>
              <a:gd name="connsiteY22" fmla="*/ 457200 h 3924630"/>
              <a:gd name="connsiteX23" fmla="*/ 218239 w 4702588"/>
              <a:gd name="connsiteY23" fmla="*/ 444500 h 3924630"/>
              <a:gd name="connsiteX24" fmla="*/ 396039 w 4702588"/>
              <a:gd name="connsiteY24" fmla="*/ 406400 h 3924630"/>
              <a:gd name="connsiteX25" fmla="*/ 484939 w 4702588"/>
              <a:gd name="connsiteY25" fmla="*/ 368300 h 3924630"/>
              <a:gd name="connsiteX26" fmla="*/ 523039 w 4702588"/>
              <a:gd name="connsiteY26" fmla="*/ 355600 h 3924630"/>
              <a:gd name="connsiteX27" fmla="*/ 573839 w 4702588"/>
              <a:gd name="connsiteY27" fmla="*/ 342900 h 3924630"/>
              <a:gd name="connsiteX28" fmla="*/ 611939 w 4702588"/>
              <a:gd name="connsiteY28" fmla="*/ 330200 h 3924630"/>
              <a:gd name="connsiteX29" fmla="*/ 853239 w 4702588"/>
              <a:gd name="connsiteY29" fmla="*/ 304800 h 3924630"/>
              <a:gd name="connsiteX30" fmla="*/ 954839 w 4702588"/>
              <a:gd name="connsiteY30" fmla="*/ 292100 h 3924630"/>
              <a:gd name="connsiteX31" fmla="*/ 1018339 w 4702588"/>
              <a:gd name="connsiteY31" fmla="*/ 279400 h 3924630"/>
              <a:gd name="connsiteX32" fmla="*/ 1158039 w 4702588"/>
              <a:gd name="connsiteY32" fmla="*/ 266700 h 3924630"/>
              <a:gd name="connsiteX33" fmla="*/ 1272339 w 4702588"/>
              <a:gd name="connsiteY33" fmla="*/ 254000 h 3924630"/>
              <a:gd name="connsiteX34" fmla="*/ 1323139 w 4702588"/>
              <a:gd name="connsiteY34" fmla="*/ 241300 h 3924630"/>
              <a:gd name="connsiteX35" fmla="*/ 1564439 w 4702588"/>
              <a:gd name="connsiteY35" fmla="*/ 215900 h 3924630"/>
              <a:gd name="connsiteX36" fmla="*/ 1615239 w 4702588"/>
              <a:gd name="connsiteY36" fmla="*/ 203200 h 3924630"/>
              <a:gd name="connsiteX37" fmla="*/ 1793039 w 4702588"/>
              <a:gd name="connsiteY37" fmla="*/ 177800 h 3924630"/>
              <a:gd name="connsiteX38" fmla="*/ 1881939 w 4702588"/>
              <a:gd name="connsiteY38" fmla="*/ 152400 h 3924630"/>
              <a:gd name="connsiteX39" fmla="*/ 1983539 w 4702588"/>
              <a:gd name="connsiteY39" fmla="*/ 114300 h 3924630"/>
              <a:gd name="connsiteX40" fmla="*/ 2034339 w 4702588"/>
              <a:gd name="connsiteY40" fmla="*/ 101600 h 3924630"/>
              <a:gd name="connsiteX41" fmla="*/ 2072439 w 4702588"/>
              <a:gd name="connsiteY41" fmla="*/ 88900 h 3924630"/>
              <a:gd name="connsiteX42" fmla="*/ 2123239 w 4702588"/>
              <a:gd name="connsiteY42" fmla="*/ 76200 h 3924630"/>
              <a:gd name="connsiteX43" fmla="*/ 2186739 w 4702588"/>
              <a:gd name="connsiteY43" fmla="*/ 63500 h 3924630"/>
              <a:gd name="connsiteX44" fmla="*/ 2250239 w 4702588"/>
              <a:gd name="connsiteY44" fmla="*/ 38100 h 3924630"/>
              <a:gd name="connsiteX45" fmla="*/ 2301039 w 4702588"/>
              <a:gd name="connsiteY45" fmla="*/ 25400 h 3924630"/>
              <a:gd name="connsiteX46" fmla="*/ 2339139 w 4702588"/>
              <a:gd name="connsiteY46" fmla="*/ 12700 h 3924630"/>
              <a:gd name="connsiteX47" fmla="*/ 2428039 w 4702588"/>
              <a:gd name="connsiteY47" fmla="*/ 0 h 3924630"/>
              <a:gd name="connsiteX48" fmla="*/ 2986839 w 4702588"/>
              <a:gd name="connsiteY48" fmla="*/ 12700 h 3924630"/>
              <a:gd name="connsiteX49" fmla="*/ 3075739 w 4702588"/>
              <a:gd name="connsiteY49" fmla="*/ 25400 h 3924630"/>
              <a:gd name="connsiteX50" fmla="*/ 3202739 w 4702588"/>
              <a:gd name="connsiteY50" fmla="*/ 38100 h 3924630"/>
              <a:gd name="connsiteX51" fmla="*/ 3418639 w 4702588"/>
              <a:gd name="connsiteY51" fmla="*/ 30933 h 3924630"/>
              <a:gd name="connsiteX52" fmla="*/ 3966625 w 4702588"/>
              <a:gd name="connsiteY52" fmla="*/ 29172 h 3924630"/>
              <a:gd name="connsiteX53" fmla="*/ 4224272 w 4702588"/>
              <a:gd name="connsiteY53" fmla="*/ 72679 h 3924630"/>
              <a:gd name="connsiteX54" fmla="*/ 4447339 w 4702588"/>
              <a:gd name="connsiteY54" fmla="*/ 152400 h 3924630"/>
              <a:gd name="connsiteX55" fmla="*/ 4574339 w 4702588"/>
              <a:gd name="connsiteY55" fmla="*/ 190500 h 3924630"/>
              <a:gd name="connsiteX56" fmla="*/ 4697819 w 4702588"/>
              <a:gd name="connsiteY56" fmla="*/ 409795 h 3924630"/>
              <a:gd name="connsiteX57" fmla="*/ 4677951 w 4702588"/>
              <a:gd name="connsiteY57" fmla="*/ 1021281 h 3924630"/>
              <a:gd name="connsiteX58" fmla="*/ 4637839 w 4702588"/>
              <a:gd name="connsiteY58" fmla="*/ 1930400 h 3924630"/>
              <a:gd name="connsiteX59" fmla="*/ 4472739 w 4702588"/>
              <a:gd name="connsiteY59" fmla="*/ 2997200 h 3924630"/>
              <a:gd name="connsiteX60" fmla="*/ 4117139 w 4702588"/>
              <a:gd name="connsiteY60" fmla="*/ 3378200 h 3924630"/>
              <a:gd name="connsiteX61" fmla="*/ 3723439 w 4702588"/>
              <a:gd name="connsiteY61" fmla="*/ 3568700 h 3924630"/>
              <a:gd name="connsiteX62" fmla="*/ 3291639 w 4702588"/>
              <a:gd name="connsiteY62" fmla="*/ 3670300 h 3924630"/>
              <a:gd name="connsiteX63" fmla="*/ 2555039 w 4702588"/>
              <a:gd name="connsiteY63" fmla="*/ 3695700 h 3924630"/>
              <a:gd name="connsiteX64" fmla="*/ 1361239 w 4702588"/>
              <a:gd name="connsiteY64" fmla="*/ 3771900 h 3924630"/>
              <a:gd name="connsiteX65" fmla="*/ 637339 w 4702588"/>
              <a:gd name="connsiteY65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52466 w 4689215"/>
              <a:gd name="connsiteY7" fmla="*/ 2171700 h 3924630"/>
              <a:gd name="connsiteX8" fmla="*/ 77866 w 4689215"/>
              <a:gd name="connsiteY8" fmla="*/ 2070100 h 3924630"/>
              <a:gd name="connsiteX9" fmla="*/ 90566 w 4689215"/>
              <a:gd name="connsiteY9" fmla="*/ 2032000 h 3924630"/>
              <a:gd name="connsiteX10" fmla="*/ 103266 w 4689215"/>
              <a:gd name="connsiteY10" fmla="*/ 1968500 h 3924630"/>
              <a:gd name="connsiteX11" fmla="*/ 115966 w 4689215"/>
              <a:gd name="connsiteY11" fmla="*/ 1930400 h 3924630"/>
              <a:gd name="connsiteX12" fmla="*/ 128666 w 4689215"/>
              <a:gd name="connsiteY12" fmla="*/ 1866900 h 3924630"/>
              <a:gd name="connsiteX13" fmla="*/ 154066 w 4689215"/>
              <a:gd name="connsiteY13" fmla="*/ 1778000 h 3924630"/>
              <a:gd name="connsiteX14" fmla="*/ 141366 w 4689215"/>
              <a:gd name="connsiteY14" fmla="*/ 1485900 h 3924630"/>
              <a:gd name="connsiteX15" fmla="*/ 115966 w 4689215"/>
              <a:gd name="connsiteY15" fmla="*/ 1371600 h 3924630"/>
              <a:gd name="connsiteX16" fmla="*/ 103266 w 4689215"/>
              <a:gd name="connsiteY16" fmla="*/ 1320800 h 3924630"/>
              <a:gd name="connsiteX17" fmla="*/ 115966 w 4689215"/>
              <a:gd name="connsiteY17" fmla="*/ 1066800 h 3924630"/>
              <a:gd name="connsiteX18" fmla="*/ 128666 w 4689215"/>
              <a:gd name="connsiteY18" fmla="*/ 1028700 h 3924630"/>
              <a:gd name="connsiteX19" fmla="*/ 139731 w 4689215"/>
              <a:gd name="connsiteY19" fmla="*/ 702147 h 3924630"/>
              <a:gd name="connsiteX20" fmla="*/ 192166 w 4689215"/>
              <a:gd name="connsiteY20" fmla="*/ 546100 h 3924630"/>
              <a:gd name="connsiteX21" fmla="*/ 154066 w 4689215"/>
              <a:gd name="connsiteY21" fmla="*/ 508000 h 3924630"/>
              <a:gd name="connsiteX22" fmla="*/ 166766 w 4689215"/>
              <a:gd name="connsiteY22" fmla="*/ 457200 h 3924630"/>
              <a:gd name="connsiteX23" fmla="*/ 204866 w 4689215"/>
              <a:gd name="connsiteY23" fmla="*/ 444500 h 3924630"/>
              <a:gd name="connsiteX24" fmla="*/ 382666 w 4689215"/>
              <a:gd name="connsiteY24" fmla="*/ 406400 h 3924630"/>
              <a:gd name="connsiteX25" fmla="*/ 471566 w 4689215"/>
              <a:gd name="connsiteY25" fmla="*/ 368300 h 3924630"/>
              <a:gd name="connsiteX26" fmla="*/ 509666 w 4689215"/>
              <a:gd name="connsiteY26" fmla="*/ 355600 h 3924630"/>
              <a:gd name="connsiteX27" fmla="*/ 560466 w 4689215"/>
              <a:gd name="connsiteY27" fmla="*/ 342900 h 3924630"/>
              <a:gd name="connsiteX28" fmla="*/ 598566 w 4689215"/>
              <a:gd name="connsiteY28" fmla="*/ 330200 h 3924630"/>
              <a:gd name="connsiteX29" fmla="*/ 839866 w 4689215"/>
              <a:gd name="connsiteY29" fmla="*/ 304800 h 3924630"/>
              <a:gd name="connsiteX30" fmla="*/ 941466 w 4689215"/>
              <a:gd name="connsiteY30" fmla="*/ 292100 h 3924630"/>
              <a:gd name="connsiteX31" fmla="*/ 1004966 w 4689215"/>
              <a:gd name="connsiteY31" fmla="*/ 279400 h 3924630"/>
              <a:gd name="connsiteX32" fmla="*/ 1144666 w 4689215"/>
              <a:gd name="connsiteY32" fmla="*/ 266700 h 3924630"/>
              <a:gd name="connsiteX33" fmla="*/ 1258966 w 4689215"/>
              <a:gd name="connsiteY33" fmla="*/ 254000 h 3924630"/>
              <a:gd name="connsiteX34" fmla="*/ 1309766 w 4689215"/>
              <a:gd name="connsiteY34" fmla="*/ 241300 h 3924630"/>
              <a:gd name="connsiteX35" fmla="*/ 1551066 w 4689215"/>
              <a:gd name="connsiteY35" fmla="*/ 215900 h 3924630"/>
              <a:gd name="connsiteX36" fmla="*/ 1601866 w 4689215"/>
              <a:gd name="connsiteY36" fmla="*/ 203200 h 3924630"/>
              <a:gd name="connsiteX37" fmla="*/ 1779666 w 4689215"/>
              <a:gd name="connsiteY37" fmla="*/ 177800 h 3924630"/>
              <a:gd name="connsiteX38" fmla="*/ 1868566 w 4689215"/>
              <a:gd name="connsiteY38" fmla="*/ 152400 h 3924630"/>
              <a:gd name="connsiteX39" fmla="*/ 1970166 w 4689215"/>
              <a:gd name="connsiteY39" fmla="*/ 114300 h 3924630"/>
              <a:gd name="connsiteX40" fmla="*/ 2020966 w 4689215"/>
              <a:gd name="connsiteY40" fmla="*/ 101600 h 3924630"/>
              <a:gd name="connsiteX41" fmla="*/ 2059066 w 4689215"/>
              <a:gd name="connsiteY41" fmla="*/ 88900 h 3924630"/>
              <a:gd name="connsiteX42" fmla="*/ 2109866 w 4689215"/>
              <a:gd name="connsiteY42" fmla="*/ 76200 h 3924630"/>
              <a:gd name="connsiteX43" fmla="*/ 2173366 w 4689215"/>
              <a:gd name="connsiteY43" fmla="*/ 63500 h 3924630"/>
              <a:gd name="connsiteX44" fmla="*/ 2236866 w 4689215"/>
              <a:gd name="connsiteY44" fmla="*/ 38100 h 3924630"/>
              <a:gd name="connsiteX45" fmla="*/ 2287666 w 4689215"/>
              <a:gd name="connsiteY45" fmla="*/ 25400 h 3924630"/>
              <a:gd name="connsiteX46" fmla="*/ 2325766 w 4689215"/>
              <a:gd name="connsiteY46" fmla="*/ 12700 h 3924630"/>
              <a:gd name="connsiteX47" fmla="*/ 2414666 w 4689215"/>
              <a:gd name="connsiteY47" fmla="*/ 0 h 3924630"/>
              <a:gd name="connsiteX48" fmla="*/ 2973466 w 4689215"/>
              <a:gd name="connsiteY48" fmla="*/ 12700 h 3924630"/>
              <a:gd name="connsiteX49" fmla="*/ 3062366 w 4689215"/>
              <a:gd name="connsiteY49" fmla="*/ 25400 h 3924630"/>
              <a:gd name="connsiteX50" fmla="*/ 3189366 w 4689215"/>
              <a:gd name="connsiteY50" fmla="*/ 38100 h 3924630"/>
              <a:gd name="connsiteX51" fmla="*/ 3405266 w 4689215"/>
              <a:gd name="connsiteY51" fmla="*/ 30933 h 3924630"/>
              <a:gd name="connsiteX52" fmla="*/ 3953252 w 4689215"/>
              <a:gd name="connsiteY52" fmla="*/ 29172 h 3924630"/>
              <a:gd name="connsiteX53" fmla="*/ 4210899 w 4689215"/>
              <a:gd name="connsiteY53" fmla="*/ 72679 h 3924630"/>
              <a:gd name="connsiteX54" fmla="*/ 4433966 w 4689215"/>
              <a:gd name="connsiteY54" fmla="*/ 152400 h 3924630"/>
              <a:gd name="connsiteX55" fmla="*/ 4560966 w 4689215"/>
              <a:gd name="connsiteY55" fmla="*/ 190500 h 3924630"/>
              <a:gd name="connsiteX56" fmla="*/ 4684446 w 4689215"/>
              <a:gd name="connsiteY56" fmla="*/ 409795 h 3924630"/>
              <a:gd name="connsiteX57" fmla="*/ 4664578 w 4689215"/>
              <a:gd name="connsiteY57" fmla="*/ 1021281 h 3924630"/>
              <a:gd name="connsiteX58" fmla="*/ 4624466 w 4689215"/>
              <a:gd name="connsiteY58" fmla="*/ 1930400 h 3924630"/>
              <a:gd name="connsiteX59" fmla="*/ 4459366 w 4689215"/>
              <a:gd name="connsiteY59" fmla="*/ 2997200 h 3924630"/>
              <a:gd name="connsiteX60" fmla="*/ 4103766 w 4689215"/>
              <a:gd name="connsiteY60" fmla="*/ 3378200 h 3924630"/>
              <a:gd name="connsiteX61" fmla="*/ 3710066 w 4689215"/>
              <a:gd name="connsiteY61" fmla="*/ 3568700 h 3924630"/>
              <a:gd name="connsiteX62" fmla="*/ 3278266 w 4689215"/>
              <a:gd name="connsiteY62" fmla="*/ 3670300 h 3924630"/>
              <a:gd name="connsiteX63" fmla="*/ 2541666 w 4689215"/>
              <a:gd name="connsiteY63" fmla="*/ 3695700 h 3924630"/>
              <a:gd name="connsiteX64" fmla="*/ 1347866 w 4689215"/>
              <a:gd name="connsiteY64" fmla="*/ 3771900 h 3924630"/>
              <a:gd name="connsiteX65" fmla="*/ 623966 w 4689215"/>
              <a:gd name="connsiteY65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90566 w 4689215"/>
              <a:gd name="connsiteY8" fmla="*/ 2032000 h 3924630"/>
              <a:gd name="connsiteX9" fmla="*/ 103266 w 4689215"/>
              <a:gd name="connsiteY9" fmla="*/ 1968500 h 3924630"/>
              <a:gd name="connsiteX10" fmla="*/ 115966 w 4689215"/>
              <a:gd name="connsiteY10" fmla="*/ 1930400 h 3924630"/>
              <a:gd name="connsiteX11" fmla="*/ 128666 w 4689215"/>
              <a:gd name="connsiteY11" fmla="*/ 1866900 h 3924630"/>
              <a:gd name="connsiteX12" fmla="*/ 154066 w 4689215"/>
              <a:gd name="connsiteY12" fmla="*/ 1778000 h 3924630"/>
              <a:gd name="connsiteX13" fmla="*/ 141366 w 4689215"/>
              <a:gd name="connsiteY13" fmla="*/ 1485900 h 3924630"/>
              <a:gd name="connsiteX14" fmla="*/ 115966 w 4689215"/>
              <a:gd name="connsiteY14" fmla="*/ 1371600 h 3924630"/>
              <a:gd name="connsiteX15" fmla="*/ 103266 w 4689215"/>
              <a:gd name="connsiteY15" fmla="*/ 1320800 h 3924630"/>
              <a:gd name="connsiteX16" fmla="*/ 115966 w 4689215"/>
              <a:gd name="connsiteY16" fmla="*/ 1066800 h 3924630"/>
              <a:gd name="connsiteX17" fmla="*/ 128666 w 4689215"/>
              <a:gd name="connsiteY17" fmla="*/ 1028700 h 3924630"/>
              <a:gd name="connsiteX18" fmla="*/ 139731 w 4689215"/>
              <a:gd name="connsiteY18" fmla="*/ 702147 h 3924630"/>
              <a:gd name="connsiteX19" fmla="*/ 192166 w 4689215"/>
              <a:gd name="connsiteY19" fmla="*/ 546100 h 3924630"/>
              <a:gd name="connsiteX20" fmla="*/ 154066 w 4689215"/>
              <a:gd name="connsiteY20" fmla="*/ 508000 h 3924630"/>
              <a:gd name="connsiteX21" fmla="*/ 166766 w 4689215"/>
              <a:gd name="connsiteY21" fmla="*/ 457200 h 3924630"/>
              <a:gd name="connsiteX22" fmla="*/ 204866 w 4689215"/>
              <a:gd name="connsiteY22" fmla="*/ 444500 h 3924630"/>
              <a:gd name="connsiteX23" fmla="*/ 382666 w 4689215"/>
              <a:gd name="connsiteY23" fmla="*/ 406400 h 3924630"/>
              <a:gd name="connsiteX24" fmla="*/ 471566 w 4689215"/>
              <a:gd name="connsiteY24" fmla="*/ 368300 h 3924630"/>
              <a:gd name="connsiteX25" fmla="*/ 509666 w 4689215"/>
              <a:gd name="connsiteY25" fmla="*/ 355600 h 3924630"/>
              <a:gd name="connsiteX26" fmla="*/ 560466 w 4689215"/>
              <a:gd name="connsiteY26" fmla="*/ 342900 h 3924630"/>
              <a:gd name="connsiteX27" fmla="*/ 598566 w 4689215"/>
              <a:gd name="connsiteY27" fmla="*/ 330200 h 3924630"/>
              <a:gd name="connsiteX28" fmla="*/ 839866 w 4689215"/>
              <a:gd name="connsiteY28" fmla="*/ 304800 h 3924630"/>
              <a:gd name="connsiteX29" fmla="*/ 941466 w 4689215"/>
              <a:gd name="connsiteY29" fmla="*/ 292100 h 3924630"/>
              <a:gd name="connsiteX30" fmla="*/ 1004966 w 4689215"/>
              <a:gd name="connsiteY30" fmla="*/ 279400 h 3924630"/>
              <a:gd name="connsiteX31" fmla="*/ 1144666 w 4689215"/>
              <a:gd name="connsiteY31" fmla="*/ 266700 h 3924630"/>
              <a:gd name="connsiteX32" fmla="*/ 1258966 w 4689215"/>
              <a:gd name="connsiteY32" fmla="*/ 254000 h 3924630"/>
              <a:gd name="connsiteX33" fmla="*/ 1309766 w 4689215"/>
              <a:gd name="connsiteY33" fmla="*/ 241300 h 3924630"/>
              <a:gd name="connsiteX34" fmla="*/ 1551066 w 4689215"/>
              <a:gd name="connsiteY34" fmla="*/ 215900 h 3924630"/>
              <a:gd name="connsiteX35" fmla="*/ 1601866 w 4689215"/>
              <a:gd name="connsiteY35" fmla="*/ 203200 h 3924630"/>
              <a:gd name="connsiteX36" fmla="*/ 1779666 w 4689215"/>
              <a:gd name="connsiteY36" fmla="*/ 177800 h 3924630"/>
              <a:gd name="connsiteX37" fmla="*/ 1868566 w 4689215"/>
              <a:gd name="connsiteY37" fmla="*/ 152400 h 3924630"/>
              <a:gd name="connsiteX38" fmla="*/ 1970166 w 4689215"/>
              <a:gd name="connsiteY38" fmla="*/ 114300 h 3924630"/>
              <a:gd name="connsiteX39" fmla="*/ 2020966 w 4689215"/>
              <a:gd name="connsiteY39" fmla="*/ 101600 h 3924630"/>
              <a:gd name="connsiteX40" fmla="*/ 2059066 w 4689215"/>
              <a:gd name="connsiteY40" fmla="*/ 88900 h 3924630"/>
              <a:gd name="connsiteX41" fmla="*/ 2109866 w 4689215"/>
              <a:gd name="connsiteY41" fmla="*/ 76200 h 3924630"/>
              <a:gd name="connsiteX42" fmla="*/ 2173366 w 4689215"/>
              <a:gd name="connsiteY42" fmla="*/ 63500 h 3924630"/>
              <a:gd name="connsiteX43" fmla="*/ 2236866 w 4689215"/>
              <a:gd name="connsiteY43" fmla="*/ 38100 h 3924630"/>
              <a:gd name="connsiteX44" fmla="*/ 2287666 w 4689215"/>
              <a:gd name="connsiteY44" fmla="*/ 25400 h 3924630"/>
              <a:gd name="connsiteX45" fmla="*/ 2325766 w 4689215"/>
              <a:gd name="connsiteY45" fmla="*/ 12700 h 3924630"/>
              <a:gd name="connsiteX46" fmla="*/ 2414666 w 4689215"/>
              <a:gd name="connsiteY46" fmla="*/ 0 h 3924630"/>
              <a:gd name="connsiteX47" fmla="*/ 2973466 w 4689215"/>
              <a:gd name="connsiteY47" fmla="*/ 12700 h 3924630"/>
              <a:gd name="connsiteX48" fmla="*/ 3062366 w 4689215"/>
              <a:gd name="connsiteY48" fmla="*/ 25400 h 3924630"/>
              <a:gd name="connsiteX49" fmla="*/ 3189366 w 4689215"/>
              <a:gd name="connsiteY49" fmla="*/ 38100 h 3924630"/>
              <a:gd name="connsiteX50" fmla="*/ 3405266 w 4689215"/>
              <a:gd name="connsiteY50" fmla="*/ 30933 h 3924630"/>
              <a:gd name="connsiteX51" fmla="*/ 3953252 w 4689215"/>
              <a:gd name="connsiteY51" fmla="*/ 29172 h 3924630"/>
              <a:gd name="connsiteX52" fmla="*/ 4210899 w 4689215"/>
              <a:gd name="connsiteY52" fmla="*/ 72679 h 3924630"/>
              <a:gd name="connsiteX53" fmla="*/ 4433966 w 4689215"/>
              <a:gd name="connsiteY53" fmla="*/ 152400 h 3924630"/>
              <a:gd name="connsiteX54" fmla="*/ 4560966 w 4689215"/>
              <a:gd name="connsiteY54" fmla="*/ 190500 h 3924630"/>
              <a:gd name="connsiteX55" fmla="*/ 4684446 w 4689215"/>
              <a:gd name="connsiteY55" fmla="*/ 409795 h 3924630"/>
              <a:gd name="connsiteX56" fmla="*/ 4664578 w 4689215"/>
              <a:gd name="connsiteY56" fmla="*/ 1021281 h 3924630"/>
              <a:gd name="connsiteX57" fmla="*/ 4624466 w 4689215"/>
              <a:gd name="connsiteY57" fmla="*/ 1930400 h 3924630"/>
              <a:gd name="connsiteX58" fmla="*/ 4459366 w 4689215"/>
              <a:gd name="connsiteY58" fmla="*/ 2997200 h 3924630"/>
              <a:gd name="connsiteX59" fmla="*/ 4103766 w 4689215"/>
              <a:gd name="connsiteY59" fmla="*/ 3378200 h 3924630"/>
              <a:gd name="connsiteX60" fmla="*/ 3710066 w 4689215"/>
              <a:gd name="connsiteY60" fmla="*/ 3568700 h 3924630"/>
              <a:gd name="connsiteX61" fmla="*/ 3278266 w 4689215"/>
              <a:gd name="connsiteY61" fmla="*/ 3670300 h 3924630"/>
              <a:gd name="connsiteX62" fmla="*/ 2541666 w 4689215"/>
              <a:gd name="connsiteY62" fmla="*/ 3695700 h 3924630"/>
              <a:gd name="connsiteX63" fmla="*/ 1347866 w 4689215"/>
              <a:gd name="connsiteY63" fmla="*/ 3771900 h 3924630"/>
              <a:gd name="connsiteX64" fmla="*/ 623966 w 4689215"/>
              <a:gd name="connsiteY64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103266 w 4689215"/>
              <a:gd name="connsiteY8" fmla="*/ 1968500 h 3924630"/>
              <a:gd name="connsiteX9" fmla="*/ 115966 w 4689215"/>
              <a:gd name="connsiteY9" fmla="*/ 1930400 h 3924630"/>
              <a:gd name="connsiteX10" fmla="*/ 128666 w 4689215"/>
              <a:gd name="connsiteY10" fmla="*/ 1866900 h 3924630"/>
              <a:gd name="connsiteX11" fmla="*/ 154066 w 4689215"/>
              <a:gd name="connsiteY11" fmla="*/ 1778000 h 3924630"/>
              <a:gd name="connsiteX12" fmla="*/ 141366 w 4689215"/>
              <a:gd name="connsiteY12" fmla="*/ 1485900 h 3924630"/>
              <a:gd name="connsiteX13" fmla="*/ 115966 w 4689215"/>
              <a:gd name="connsiteY13" fmla="*/ 1371600 h 3924630"/>
              <a:gd name="connsiteX14" fmla="*/ 103266 w 4689215"/>
              <a:gd name="connsiteY14" fmla="*/ 1320800 h 3924630"/>
              <a:gd name="connsiteX15" fmla="*/ 115966 w 4689215"/>
              <a:gd name="connsiteY15" fmla="*/ 1066800 h 3924630"/>
              <a:gd name="connsiteX16" fmla="*/ 128666 w 4689215"/>
              <a:gd name="connsiteY16" fmla="*/ 1028700 h 3924630"/>
              <a:gd name="connsiteX17" fmla="*/ 139731 w 4689215"/>
              <a:gd name="connsiteY17" fmla="*/ 702147 h 3924630"/>
              <a:gd name="connsiteX18" fmla="*/ 192166 w 4689215"/>
              <a:gd name="connsiteY18" fmla="*/ 546100 h 3924630"/>
              <a:gd name="connsiteX19" fmla="*/ 154066 w 4689215"/>
              <a:gd name="connsiteY19" fmla="*/ 508000 h 3924630"/>
              <a:gd name="connsiteX20" fmla="*/ 166766 w 4689215"/>
              <a:gd name="connsiteY20" fmla="*/ 457200 h 3924630"/>
              <a:gd name="connsiteX21" fmla="*/ 204866 w 4689215"/>
              <a:gd name="connsiteY21" fmla="*/ 444500 h 3924630"/>
              <a:gd name="connsiteX22" fmla="*/ 382666 w 4689215"/>
              <a:gd name="connsiteY22" fmla="*/ 406400 h 3924630"/>
              <a:gd name="connsiteX23" fmla="*/ 471566 w 4689215"/>
              <a:gd name="connsiteY23" fmla="*/ 368300 h 3924630"/>
              <a:gd name="connsiteX24" fmla="*/ 509666 w 4689215"/>
              <a:gd name="connsiteY24" fmla="*/ 355600 h 3924630"/>
              <a:gd name="connsiteX25" fmla="*/ 560466 w 4689215"/>
              <a:gd name="connsiteY25" fmla="*/ 342900 h 3924630"/>
              <a:gd name="connsiteX26" fmla="*/ 598566 w 4689215"/>
              <a:gd name="connsiteY26" fmla="*/ 330200 h 3924630"/>
              <a:gd name="connsiteX27" fmla="*/ 839866 w 4689215"/>
              <a:gd name="connsiteY27" fmla="*/ 304800 h 3924630"/>
              <a:gd name="connsiteX28" fmla="*/ 941466 w 4689215"/>
              <a:gd name="connsiteY28" fmla="*/ 292100 h 3924630"/>
              <a:gd name="connsiteX29" fmla="*/ 1004966 w 4689215"/>
              <a:gd name="connsiteY29" fmla="*/ 279400 h 3924630"/>
              <a:gd name="connsiteX30" fmla="*/ 1144666 w 4689215"/>
              <a:gd name="connsiteY30" fmla="*/ 266700 h 3924630"/>
              <a:gd name="connsiteX31" fmla="*/ 1258966 w 4689215"/>
              <a:gd name="connsiteY31" fmla="*/ 254000 h 3924630"/>
              <a:gd name="connsiteX32" fmla="*/ 1309766 w 4689215"/>
              <a:gd name="connsiteY32" fmla="*/ 241300 h 3924630"/>
              <a:gd name="connsiteX33" fmla="*/ 1551066 w 4689215"/>
              <a:gd name="connsiteY33" fmla="*/ 215900 h 3924630"/>
              <a:gd name="connsiteX34" fmla="*/ 1601866 w 4689215"/>
              <a:gd name="connsiteY34" fmla="*/ 203200 h 3924630"/>
              <a:gd name="connsiteX35" fmla="*/ 1779666 w 4689215"/>
              <a:gd name="connsiteY35" fmla="*/ 177800 h 3924630"/>
              <a:gd name="connsiteX36" fmla="*/ 1868566 w 4689215"/>
              <a:gd name="connsiteY36" fmla="*/ 152400 h 3924630"/>
              <a:gd name="connsiteX37" fmla="*/ 1970166 w 4689215"/>
              <a:gd name="connsiteY37" fmla="*/ 114300 h 3924630"/>
              <a:gd name="connsiteX38" fmla="*/ 2020966 w 4689215"/>
              <a:gd name="connsiteY38" fmla="*/ 101600 h 3924630"/>
              <a:gd name="connsiteX39" fmla="*/ 2059066 w 4689215"/>
              <a:gd name="connsiteY39" fmla="*/ 88900 h 3924630"/>
              <a:gd name="connsiteX40" fmla="*/ 2109866 w 4689215"/>
              <a:gd name="connsiteY40" fmla="*/ 76200 h 3924630"/>
              <a:gd name="connsiteX41" fmla="*/ 2173366 w 4689215"/>
              <a:gd name="connsiteY41" fmla="*/ 63500 h 3924630"/>
              <a:gd name="connsiteX42" fmla="*/ 2236866 w 4689215"/>
              <a:gd name="connsiteY42" fmla="*/ 38100 h 3924630"/>
              <a:gd name="connsiteX43" fmla="*/ 2287666 w 4689215"/>
              <a:gd name="connsiteY43" fmla="*/ 25400 h 3924630"/>
              <a:gd name="connsiteX44" fmla="*/ 2325766 w 4689215"/>
              <a:gd name="connsiteY44" fmla="*/ 12700 h 3924630"/>
              <a:gd name="connsiteX45" fmla="*/ 2414666 w 4689215"/>
              <a:gd name="connsiteY45" fmla="*/ 0 h 3924630"/>
              <a:gd name="connsiteX46" fmla="*/ 2973466 w 4689215"/>
              <a:gd name="connsiteY46" fmla="*/ 12700 h 3924630"/>
              <a:gd name="connsiteX47" fmla="*/ 3062366 w 4689215"/>
              <a:gd name="connsiteY47" fmla="*/ 25400 h 3924630"/>
              <a:gd name="connsiteX48" fmla="*/ 3189366 w 4689215"/>
              <a:gd name="connsiteY48" fmla="*/ 38100 h 3924630"/>
              <a:gd name="connsiteX49" fmla="*/ 3405266 w 4689215"/>
              <a:gd name="connsiteY49" fmla="*/ 30933 h 3924630"/>
              <a:gd name="connsiteX50" fmla="*/ 3953252 w 4689215"/>
              <a:gd name="connsiteY50" fmla="*/ 29172 h 3924630"/>
              <a:gd name="connsiteX51" fmla="*/ 4210899 w 4689215"/>
              <a:gd name="connsiteY51" fmla="*/ 72679 h 3924630"/>
              <a:gd name="connsiteX52" fmla="*/ 4433966 w 4689215"/>
              <a:gd name="connsiteY52" fmla="*/ 152400 h 3924630"/>
              <a:gd name="connsiteX53" fmla="*/ 4560966 w 4689215"/>
              <a:gd name="connsiteY53" fmla="*/ 190500 h 3924630"/>
              <a:gd name="connsiteX54" fmla="*/ 4684446 w 4689215"/>
              <a:gd name="connsiteY54" fmla="*/ 409795 h 3924630"/>
              <a:gd name="connsiteX55" fmla="*/ 4664578 w 4689215"/>
              <a:gd name="connsiteY55" fmla="*/ 1021281 h 3924630"/>
              <a:gd name="connsiteX56" fmla="*/ 4624466 w 4689215"/>
              <a:gd name="connsiteY56" fmla="*/ 1930400 h 3924630"/>
              <a:gd name="connsiteX57" fmla="*/ 4459366 w 4689215"/>
              <a:gd name="connsiteY57" fmla="*/ 2997200 h 3924630"/>
              <a:gd name="connsiteX58" fmla="*/ 4103766 w 4689215"/>
              <a:gd name="connsiteY58" fmla="*/ 3378200 h 3924630"/>
              <a:gd name="connsiteX59" fmla="*/ 3710066 w 4689215"/>
              <a:gd name="connsiteY59" fmla="*/ 3568700 h 3924630"/>
              <a:gd name="connsiteX60" fmla="*/ 3278266 w 4689215"/>
              <a:gd name="connsiteY60" fmla="*/ 3670300 h 3924630"/>
              <a:gd name="connsiteX61" fmla="*/ 2541666 w 4689215"/>
              <a:gd name="connsiteY61" fmla="*/ 3695700 h 3924630"/>
              <a:gd name="connsiteX62" fmla="*/ 1347866 w 4689215"/>
              <a:gd name="connsiteY62" fmla="*/ 3771900 h 3924630"/>
              <a:gd name="connsiteX63" fmla="*/ 623966 w 4689215"/>
              <a:gd name="connsiteY63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115966 w 4689215"/>
              <a:gd name="connsiteY8" fmla="*/ 1930400 h 3924630"/>
              <a:gd name="connsiteX9" fmla="*/ 128666 w 4689215"/>
              <a:gd name="connsiteY9" fmla="*/ 1866900 h 3924630"/>
              <a:gd name="connsiteX10" fmla="*/ 154066 w 4689215"/>
              <a:gd name="connsiteY10" fmla="*/ 1778000 h 3924630"/>
              <a:gd name="connsiteX11" fmla="*/ 141366 w 4689215"/>
              <a:gd name="connsiteY11" fmla="*/ 1485900 h 3924630"/>
              <a:gd name="connsiteX12" fmla="*/ 115966 w 4689215"/>
              <a:gd name="connsiteY12" fmla="*/ 1371600 h 3924630"/>
              <a:gd name="connsiteX13" fmla="*/ 103266 w 4689215"/>
              <a:gd name="connsiteY13" fmla="*/ 1320800 h 3924630"/>
              <a:gd name="connsiteX14" fmla="*/ 115966 w 4689215"/>
              <a:gd name="connsiteY14" fmla="*/ 1066800 h 3924630"/>
              <a:gd name="connsiteX15" fmla="*/ 128666 w 4689215"/>
              <a:gd name="connsiteY15" fmla="*/ 1028700 h 3924630"/>
              <a:gd name="connsiteX16" fmla="*/ 139731 w 4689215"/>
              <a:gd name="connsiteY16" fmla="*/ 702147 h 3924630"/>
              <a:gd name="connsiteX17" fmla="*/ 192166 w 4689215"/>
              <a:gd name="connsiteY17" fmla="*/ 546100 h 3924630"/>
              <a:gd name="connsiteX18" fmla="*/ 154066 w 4689215"/>
              <a:gd name="connsiteY18" fmla="*/ 508000 h 3924630"/>
              <a:gd name="connsiteX19" fmla="*/ 166766 w 4689215"/>
              <a:gd name="connsiteY19" fmla="*/ 457200 h 3924630"/>
              <a:gd name="connsiteX20" fmla="*/ 204866 w 4689215"/>
              <a:gd name="connsiteY20" fmla="*/ 444500 h 3924630"/>
              <a:gd name="connsiteX21" fmla="*/ 382666 w 4689215"/>
              <a:gd name="connsiteY21" fmla="*/ 406400 h 3924630"/>
              <a:gd name="connsiteX22" fmla="*/ 471566 w 4689215"/>
              <a:gd name="connsiteY22" fmla="*/ 368300 h 3924630"/>
              <a:gd name="connsiteX23" fmla="*/ 509666 w 4689215"/>
              <a:gd name="connsiteY23" fmla="*/ 355600 h 3924630"/>
              <a:gd name="connsiteX24" fmla="*/ 560466 w 4689215"/>
              <a:gd name="connsiteY24" fmla="*/ 342900 h 3924630"/>
              <a:gd name="connsiteX25" fmla="*/ 598566 w 4689215"/>
              <a:gd name="connsiteY25" fmla="*/ 330200 h 3924630"/>
              <a:gd name="connsiteX26" fmla="*/ 839866 w 4689215"/>
              <a:gd name="connsiteY26" fmla="*/ 304800 h 3924630"/>
              <a:gd name="connsiteX27" fmla="*/ 941466 w 4689215"/>
              <a:gd name="connsiteY27" fmla="*/ 292100 h 3924630"/>
              <a:gd name="connsiteX28" fmla="*/ 1004966 w 4689215"/>
              <a:gd name="connsiteY28" fmla="*/ 279400 h 3924630"/>
              <a:gd name="connsiteX29" fmla="*/ 1144666 w 4689215"/>
              <a:gd name="connsiteY29" fmla="*/ 266700 h 3924630"/>
              <a:gd name="connsiteX30" fmla="*/ 1258966 w 4689215"/>
              <a:gd name="connsiteY30" fmla="*/ 254000 h 3924630"/>
              <a:gd name="connsiteX31" fmla="*/ 1309766 w 4689215"/>
              <a:gd name="connsiteY31" fmla="*/ 241300 h 3924630"/>
              <a:gd name="connsiteX32" fmla="*/ 1551066 w 4689215"/>
              <a:gd name="connsiteY32" fmla="*/ 215900 h 3924630"/>
              <a:gd name="connsiteX33" fmla="*/ 1601866 w 4689215"/>
              <a:gd name="connsiteY33" fmla="*/ 203200 h 3924630"/>
              <a:gd name="connsiteX34" fmla="*/ 1779666 w 4689215"/>
              <a:gd name="connsiteY34" fmla="*/ 177800 h 3924630"/>
              <a:gd name="connsiteX35" fmla="*/ 1868566 w 4689215"/>
              <a:gd name="connsiteY35" fmla="*/ 152400 h 3924630"/>
              <a:gd name="connsiteX36" fmla="*/ 1970166 w 4689215"/>
              <a:gd name="connsiteY36" fmla="*/ 114300 h 3924630"/>
              <a:gd name="connsiteX37" fmla="*/ 2020966 w 4689215"/>
              <a:gd name="connsiteY37" fmla="*/ 101600 h 3924630"/>
              <a:gd name="connsiteX38" fmla="*/ 2059066 w 4689215"/>
              <a:gd name="connsiteY38" fmla="*/ 88900 h 3924630"/>
              <a:gd name="connsiteX39" fmla="*/ 2109866 w 4689215"/>
              <a:gd name="connsiteY39" fmla="*/ 76200 h 3924630"/>
              <a:gd name="connsiteX40" fmla="*/ 2173366 w 4689215"/>
              <a:gd name="connsiteY40" fmla="*/ 63500 h 3924630"/>
              <a:gd name="connsiteX41" fmla="*/ 2236866 w 4689215"/>
              <a:gd name="connsiteY41" fmla="*/ 38100 h 3924630"/>
              <a:gd name="connsiteX42" fmla="*/ 2287666 w 4689215"/>
              <a:gd name="connsiteY42" fmla="*/ 25400 h 3924630"/>
              <a:gd name="connsiteX43" fmla="*/ 2325766 w 4689215"/>
              <a:gd name="connsiteY43" fmla="*/ 12700 h 3924630"/>
              <a:gd name="connsiteX44" fmla="*/ 2414666 w 4689215"/>
              <a:gd name="connsiteY44" fmla="*/ 0 h 3924630"/>
              <a:gd name="connsiteX45" fmla="*/ 2973466 w 4689215"/>
              <a:gd name="connsiteY45" fmla="*/ 12700 h 3924630"/>
              <a:gd name="connsiteX46" fmla="*/ 3062366 w 4689215"/>
              <a:gd name="connsiteY46" fmla="*/ 25400 h 3924630"/>
              <a:gd name="connsiteX47" fmla="*/ 3189366 w 4689215"/>
              <a:gd name="connsiteY47" fmla="*/ 38100 h 3924630"/>
              <a:gd name="connsiteX48" fmla="*/ 3405266 w 4689215"/>
              <a:gd name="connsiteY48" fmla="*/ 30933 h 3924630"/>
              <a:gd name="connsiteX49" fmla="*/ 3953252 w 4689215"/>
              <a:gd name="connsiteY49" fmla="*/ 29172 h 3924630"/>
              <a:gd name="connsiteX50" fmla="*/ 4210899 w 4689215"/>
              <a:gd name="connsiteY50" fmla="*/ 72679 h 3924630"/>
              <a:gd name="connsiteX51" fmla="*/ 4433966 w 4689215"/>
              <a:gd name="connsiteY51" fmla="*/ 152400 h 3924630"/>
              <a:gd name="connsiteX52" fmla="*/ 4560966 w 4689215"/>
              <a:gd name="connsiteY52" fmla="*/ 190500 h 3924630"/>
              <a:gd name="connsiteX53" fmla="*/ 4684446 w 4689215"/>
              <a:gd name="connsiteY53" fmla="*/ 409795 h 3924630"/>
              <a:gd name="connsiteX54" fmla="*/ 4664578 w 4689215"/>
              <a:gd name="connsiteY54" fmla="*/ 1021281 h 3924630"/>
              <a:gd name="connsiteX55" fmla="*/ 4624466 w 4689215"/>
              <a:gd name="connsiteY55" fmla="*/ 1930400 h 3924630"/>
              <a:gd name="connsiteX56" fmla="*/ 4459366 w 4689215"/>
              <a:gd name="connsiteY56" fmla="*/ 2997200 h 3924630"/>
              <a:gd name="connsiteX57" fmla="*/ 4103766 w 4689215"/>
              <a:gd name="connsiteY57" fmla="*/ 3378200 h 3924630"/>
              <a:gd name="connsiteX58" fmla="*/ 3710066 w 4689215"/>
              <a:gd name="connsiteY58" fmla="*/ 3568700 h 3924630"/>
              <a:gd name="connsiteX59" fmla="*/ 3278266 w 4689215"/>
              <a:gd name="connsiteY59" fmla="*/ 3670300 h 3924630"/>
              <a:gd name="connsiteX60" fmla="*/ 2541666 w 4689215"/>
              <a:gd name="connsiteY60" fmla="*/ 3695700 h 3924630"/>
              <a:gd name="connsiteX61" fmla="*/ 1347866 w 4689215"/>
              <a:gd name="connsiteY61" fmla="*/ 3771900 h 3924630"/>
              <a:gd name="connsiteX62" fmla="*/ 623966 w 4689215"/>
              <a:gd name="connsiteY62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128666 w 4689215"/>
              <a:gd name="connsiteY8" fmla="*/ 1866900 h 3924630"/>
              <a:gd name="connsiteX9" fmla="*/ 154066 w 4689215"/>
              <a:gd name="connsiteY9" fmla="*/ 1778000 h 3924630"/>
              <a:gd name="connsiteX10" fmla="*/ 141366 w 4689215"/>
              <a:gd name="connsiteY10" fmla="*/ 1485900 h 3924630"/>
              <a:gd name="connsiteX11" fmla="*/ 115966 w 4689215"/>
              <a:gd name="connsiteY11" fmla="*/ 1371600 h 3924630"/>
              <a:gd name="connsiteX12" fmla="*/ 103266 w 4689215"/>
              <a:gd name="connsiteY12" fmla="*/ 1320800 h 3924630"/>
              <a:gd name="connsiteX13" fmla="*/ 115966 w 4689215"/>
              <a:gd name="connsiteY13" fmla="*/ 1066800 h 3924630"/>
              <a:gd name="connsiteX14" fmla="*/ 128666 w 4689215"/>
              <a:gd name="connsiteY14" fmla="*/ 1028700 h 3924630"/>
              <a:gd name="connsiteX15" fmla="*/ 139731 w 4689215"/>
              <a:gd name="connsiteY15" fmla="*/ 702147 h 3924630"/>
              <a:gd name="connsiteX16" fmla="*/ 192166 w 4689215"/>
              <a:gd name="connsiteY16" fmla="*/ 546100 h 3924630"/>
              <a:gd name="connsiteX17" fmla="*/ 154066 w 4689215"/>
              <a:gd name="connsiteY17" fmla="*/ 508000 h 3924630"/>
              <a:gd name="connsiteX18" fmla="*/ 166766 w 4689215"/>
              <a:gd name="connsiteY18" fmla="*/ 457200 h 3924630"/>
              <a:gd name="connsiteX19" fmla="*/ 204866 w 4689215"/>
              <a:gd name="connsiteY19" fmla="*/ 444500 h 3924630"/>
              <a:gd name="connsiteX20" fmla="*/ 382666 w 4689215"/>
              <a:gd name="connsiteY20" fmla="*/ 406400 h 3924630"/>
              <a:gd name="connsiteX21" fmla="*/ 471566 w 4689215"/>
              <a:gd name="connsiteY21" fmla="*/ 368300 h 3924630"/>
              <a:gd name="connsiteX22" fmla="*/ 509666 w 4689215"/>
              <a:gd name="connsiteY22" fmla="*/ 355600 h 3924630"/>
              <a:gd name="connsiteX23" fmla="*/ 560466 w 4689215"/>
              <a:gd name="connsiteY23" fmla="*/ 342900 h 3924630"/>
              <a:gd name="connsiteX24" fmla="*/ 598566 w 4689215"/>
              <a:gd name="connsiteY24" fmla="*/ 330200 h 3924630"/>
              <a:gd name="connsiteX25" fmla="*/ 839866 w 4689215"/>
              <a:gd name="connsiteY25" fmla="*/ 304800 h 3924630"/>
              <a:gd name="connsiteX26" fmla="*/ 941466 w 4689215"/>
              <a:gd name="connsiteY26" fmla="*/ 292100 h 3924630"/>
              <a:gd name="connsiteX27" fmla="*/ 1004966 w 4689215"/>
              <a:gd name="connsiteY27" fmla="*/ 279400 h 3924630"/>
              <a:gd name="connsiteX28" fmla="*/ 1144666 w 4689215"/>
              <a:gd name="connsiteY28" fmla="*/ 266700 h 3924630"/>
              <a:gd name="connsiteX29" fmla="*/ 1258966 w 4689215"/>
              <a:gd name="connsiteY29" fmla="*/ 254000 h 3924630"/>
              <a:gd name="connsiteX30" fmla="*/ 1309766 w 4689215"/>
              <a:gd name="connsiteY30" fmla="*/ 241300 h 3924630"/>
              <a:gd name="connsiteX31" fmla="*/ 1551066 w 4689215"/>
              <a:gd name="connsiteY31" fmla="*/ 215900 h 3924630"/>
              <a:gd name="connsiteX32" fmla="*/ 1601866 w 4689215"/>
              <a:gd name="connsiteY32" fmla="*/ 203200 h 3924630"/>
              <a:gd name="connsiteX33" fmla="*/ 1779666 w 4689215"/>
              <a:gd name="connsiteY33" fmla="*/ 177800 h 3924630"/>
              <a:gd name="connsiteX34" fmla="*/ 1868566 w 4689215"/>
              <a:gd name="connsiteY34" fmla="*/ 152400 h 3924630"/>
              <a:gd name="connsiteX35" fmla="*/ 1970166 w 4689215"/>
              <a:gd name="connsiteY35" fmla="*/ 114300 h 3924630"/>
              <a:gd name="connsiteX36" fmla="*/ 2020966 w 4689215"/>
              <a:gd name="connsiteY36" fmla="*/ 101600 h 3924630"/>
              <a:gd name="connsiteX37" fmla="*/ 2059066 w 4689215"/>
              <a:gd name="connsiteY37" fmla="*/ 88900 h 3924630"/>
              <a:gd name="connsiteX38" fmla="*/ 2109866 w 4689215"/>
              <a:gd name="connsiteY38" fmla="*/ 76200 h 3924630"/>
              <a:gd name="connsiteX39" fmla="*/ 2173366 w 4689215"/>
              <a:gd name="connsiteY39" fmla="*/ 63500 h 3924630"/>
              <a:gd name="connsiteX40" fmla="*/ 2236866 w 4689215"/>
              <a:gd name="connsiteY40" fmla="*/ 38100 h 3924630"/>
              <a:gd name="connsiteX41" fmla="*/ 2287666 w 4689215"/>
              <a:gd name="connsiteY41" fmla="*/ 25400 h 3924630"/>
              <a:gd name="connsiteX42" fmla="*/ 2325766 w 4689215"/>
              <a:gd name="connsiteY42" fmla="*/ 12700 h 3924630"/>
              <a:gd name="connsiteX43" fmla="*/ 2414666 w 4689215"/>
              <a:gd name="connsiteY43" fmla="*/ 0 h 3924630"/>
              <a:gd name="connsiteX44" fmla="*/ 2973466 w 4689215"/>
              <a:gd name="connsiteY44" fmla="*/ 12700 h 3924630"/>
              <a:gd name="connsiteX45" fmla="*/ 3062366 w 4689215"/>
              <a:gd name="connsiteY45" fmla="*/ 25400 h 3924630"/>
              <a:gd name="connsiteX46" fmla="*/ 3189366 w 4689215"/>
              <a:gd name="connsiteY46" fmla="*/ 38100 h 3924630"/>
              <a:gd name="connsiteX47" fmla="*/ 3405266 w 4689215"/>
              <a:gd name="connsiteY47" fmla="*/ 30933 h 3924630"/>
              <a:gd name="connsiteX48" fmla="*/ 3953252 w 4689215"/>
              <a:gd name="connsiteY48" fmla="*/ 29172 h 3924630"/>
              <a:gd name="connsiteX49" fmla="*/ 4210899 w 4689215"/>
              <a:gd name="connsiteY49" fmla="*/ 72679 h 3924630"/>
              <a:gd name="connsiteX50" fmla="*/ 4433966 w 4689215"/>
              <a:gd name="connsiteY50" fmla="*/ 152400 h 3924630"/>
              <a:gd name="connsiteX51" fmla="*/ 4560966 w 4689215"/>
              <a:gd name="connsiteY51" fmla="*/ 190500 h 3924630"/>
              <a:gd name="connsiteX52" fmla="*/ 4684446 w 4689215"/>
              <a:gd name="connsiteY52" fmla="*/ 409795 h 3924630"/>
              <a:gd name="connsiteX53" fmla="*/ 4664578 w 4689215"/>
              <a:gd name="connsiteY53" fmla="*/ 1021281 h 3924630"/>
              <a:gd name="connsiteX54" fmla="*/ 4624466 w 4689215"/>
              <a:gd name="connsiteY54" fmla="*/ 1930400 h 3924630"/>
              <a:gd name="connsiteX55" fmla="*/ 4459366 w 4689215"/>
              <a:gd name="connsiteY55" fmla="*/ 2997200 h 3924630"/>
              <a:gd name="connsiteX56" fmla="*/ 4103766 w 4689215"/>
              <a:gd name="connsiteY56" fmla="*/ 3378200 h 3924630"/>
              <a:gd name="connsiteX57" fmla="*/ 3710066 w 4689215"/>
              <a:gd name="connsiteY57" fmla="*/ 3568700 h 3924630"/>
              <a:gd name="connsiteX58" fmla="*/ 3278266 w 4689215"/>
              <a:gd name="connsiteY58" fmla="*/ 3670300 h 3924630"/>
              <a:gd name="connsiteX59" fmla="*/ 2541666 w 4689215"/>
              <a:gd name="connsiteY59" fmla="*/ 3695700 h 3924630"/>
              <a:gd name="connsiteX60" fmla="*/ 1347866 w 4689215"/>
              <a:gd name="connsiteY60" fmla="*/ 3771900 h 3924630"/>
              <a:gd name="connsiteX61" fmla="*/ 623966 w 4689215"/>
              <a:gd name="connsiteY61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154066 w 4689215"/>
              <a:gd name="connsiteY8" fmla="*/ 1778000 h 3924630"/>
              <a:gd name="connsiteX9" fmla="*/ 141366 w 4689215"/>
              <a:gd name="connsiteY9" fmla="*/ 1485900 h 3924630"/>
              <a:gd name="connsiteX10" fmla="*/ 115966 w 4689215"/>
              <a:gd name="connsiteY10" fmla="*/ 1371600 h 3924630"/>
              <a:gd name="connsiteX11" fmla="*/ 103266 w 4689215"/>
              <a:gd name="connsiteY11" fmla="*/ 1320800 h 3924630"/>
              <a:gd name="connsiteX12" fmla="*/ 115966 w 4689215"/>
              <a:gd name="connsiteY12" fmla="*/ 1066800 h 3924630"/>
              <a:gd name="connsiteX13" fmla="*/ 128666 w 4689215"/>
              <a:gd name="connsiteY13" fmla="*/ 1028700 h 3924630"/>
              <a:gd name="connsiteX14" fmla="*/ 139731 w 4689215"/>
              <a:gd name="connsiteY14" fmla="*/ 702147 h 3924630"/>
              <a:gd name="connsiteX15" fmla="*/ 192166 w 4689215"/>
              <a:gd name="connsiteY15" fmla="*/ 546100 h 3924630"/>
              <a:gd name="connsiteX16" fmla="*/ 154066 w 4689215"/>
              <a:gd name="connsiteY16" fmla="*/ 508000 h 3924630"/>
              <a:gd name="connsiteX17" fmla="*/ 166766 w 4689215"/>
              <a:gd name="connsiteY17" fmla="*/ 457200 h 3924630"/>
              <a:gd name="connsiteX18" fmla="*/ 204866 w 4689215"/>
              <a:gd name="connsiteY18" fmla="*/ 444500 h 3924630"/>
              <a:gd name="connsiteX19" fmla="*/ 382666 w 4689215"/>
              <a:gd name="connsiteY19" fmla="*/ 406400 h 3924630"/>
              <a:gd name="connsiteX20" fmla="*/ 471566 w 4689215"/>
              <a:gd name="connsiteY20" fmla="*/ 368300 h 3924630"/>
              <a:gd name="connsiteX21" fmla="*/ 509666 w 4689215"/>
              <a:gd name="connsiteY21" fmla="*/ 355600 h 3924630"/>
              <a:gd name="connsiteX22" fmla="*/ 560466 w 4689215"/>
              <a:gd name="connsiteY22" fmla="*/ 342900 h 3924630"/>
              <a:gd name="connsiteX23" fmla="*/ 598566 w 4689215"/>
              <a:gd name="connsiteY23" fmla="*/ 330200 h 3924630"/>
              <a:gd name="connsiteX24" fmla="*/ 839866 w 4689215"/>
              <a:gd name="connsiteY24" fmla="*/ 304800 h 3924630"/>
              <a:gd name="connsiteX25" fmla="*/ 941466 w 4689215"/>
              <a:gd name="connsiteY25" fmla="*/ 292100 h 3924630"/>
              <a:gd name="connsiteX26" fmla="*/ 1004966 w 4689215"/>
              <a:gd name="connsiteY26" fmla="*/ 279400 h 3924630"/>
              <a:gd name="connsiteX27" fmla="*/ 1144666 w 4689215"/>
              <a:gd name="connsiteY27" fmla="*/ 266700 h 3924630"/>
              <a:gd name="connsiteX28" fmla="*/ 1258966 w 4689215"/>
              <a:gd name="connsiteY28" fmla="*/ 254000 h 3924630"/>
              <a:gd name="connsiteX29" fmla="*/ 1309766 w 4689215"/>
              <a:gd name="connsiteY29" fmla="*/ 241300 h 3924630"/>
              <a:gd name="connsiteX30" fmla="*/ 1551066 w 4689215"/>
              <a:gd name="connsiteY30" fmla="*/ 215900 h 3924630"/>
              <a:gd name="connsiteX31" fmla="*/ 1601866 w 4689215"/>
              <a:gd name="connsiteY31" fmla="*/ 203200 h 3924630"/>
              <a:gd name="connsiteX32" fmla="*/ 1779666 w 4689215"/>
              <a:gd name="connsiteY32" fmla="*/ 177800 h 3924630"/>
              <a:gd name="connsiteX33" fmla="*/ 1868566 w 4689215"/>
              <a:gd name="connsiteY33" fmla="*/ 152400 h 3924630"/>
              <a:gd name="connsiteX34" fmla="*/ 1970166 w 4689215"/>
              <a:gd name="connsiteY34" fmla="*/ 114300 h 3924630"/>
              <a:gd name="connsiteX35" fmla="*/ 2020966 w 4689215"/>
              <a:gd name="connsiteY35" fmla="*/ 101600 h 3924630"/>
              <a:gd name="connsiteX36" fmla="*/ 2059066 w 4689215"/>
              <a:gd name="connsiteY36" fmla="*/ 88900 h 3924630"/>
              <a:gd name="connsiteX37" fmla="*/ 2109866 w 4689215"/>
              <a:gd name="connsiteY37" fmla="*/ 76200 h 3924630"/>
              <a:gd name="connsiteX38" fmla="*/ 2173366 w 4689215"/>
              <a:gd name="connsiteY38" fmla="*/ 63500 h 3924630"/>
              <a:gd name="connsiteX39" fmla="*/ 2236866 w 4689215"/>
              <a:gd name="connsiteY39" fmla="*/ 38100 h 3924630"/>
              <a:gd name="connsiteX40" fmla="*/ 2287666 w 4689215"/>
              <a:gd name="connsiteY40" fmla="*/ 25400 h 3924630"/>
              <a:gd name="connsiteX41" fmla="*/ 2325766 w 4689215"/>
              <a:gd name="connsiteY41" fmla="*/ 12700 h 3924630"/>
              <a:gd name="connsiteX42" fmla="*/ 2414666 w 4689215"/>
              <a:gd name="connsiteY42" fmla="*/ 0 h 3924630"/>
              <a:gd name="connsiteX43" fmla="*/ 2973466 w 4689215"/>
              <a:gd name="connsiteY43" fmla="*/ 12700 h 3924630"/>
              <a:gd name="connsiteX44" fmla="*/ 3062366 w 4689215"/>
              <a:gd name="connsiteY44" fmla="*/ 25400 h 3924630"/>
              <a:gd name="connsiteX45" fmla="*/ 3189366 w 4689215"/>
              <a:gd name="connsiteY45" fmla="*/ 38100 h 3924630"/>
              <a:gd name="connsiteX46" fmla="*/ 3405266 w 4689215"/>
              <a:gd name="connsiteY46" fmla="*/ 30933 h 3924630"/>
              <a:gd name="connsiteX47" fmla="*/ 3953252 w 4689215"/>
              <a:gd name="connsiteY47" fmla="*/ 29172 h 3924630"/>
              <a:gd name="connsiteX48" fmla="*/ 4210899 w 4689215"/>
              <a:gd name="connsiteY48" fmla="*/ 72679 h 3924630"/>
              <a:gd name="connsiteX49" fmla="*/ 4433966 w 4689215"/>
              <a:gd name="connsiteY49" fmla="*/ 152400 h 3924630"/>
              <a:gd name="connsiteX50" fmla="*/ 4560966 w 4689215"/>
              <a:gd name="connsiteY50" fmla="*/ 190500 h 3924630"/>
              <a:gd name="connsiteX51" fmla="*/ 4684446 w 4689215"/>
              <a:gd name="connsiteY51" fmla="*/ 409795 h 3924630"/>
              <a:gd name="connsiteX52" fmla="*/ 4664578 w 4689215"/>
              <a:gd name="connsiteY52" fmla="*/ 1021281 h 3924630"/>
              <a:gd name="connsiteX53" fmla="*/ 4624466 w 4689215"/>
              <a:gd name="connsiteY53" fmla="*/ 1930400 h 3924630"/>
              <a:gd name="connsiteX54" fmla="*/ 4459366 w 4689215"/>
              <a:gd name="connsiteY54" fmla="*/ 2997200 h 3924630"/>
              <a:gd name="connsiteX55" fmla="*/ 4103766 w 4689215"/>
              <a:gd name="connsiteY55" fmla="*/ 3378200 h 3924630"/>
              <a:gd name="connsiteX56" fmla="*/ 3710066 w 4689215"/>
              <a:gd name="connsiteY56" fmla="*/ 3568700 h 3924630"/>
              <a:gd name="connsiteX57" fmla="*/ 3278266 w 4689215"/>
              <a:gd name="connsiteY57" fmla="*/ 3670300 h 3924630"/>
              <a:gd name="connsiteX58" fmla="*/ 2541666 w 4689215"/>
              <a:gd name="connsiteY58" fmla="*/ 3695700 h 3924630"/>
              <a:gd name="connsiteX59" fmla="*/ 1347866 w 4689215"/>
              <a:gd name="connsiteY59" fmla="*/ 3771900 h 3924630"/>
              <a:gd name="connsiteX60" fmla="*/ 623966 w 4689215"/>
              <a:gd name="connsiteY60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141366 w 4689215"/>
              <a:gd name="connsiteY8" fmla="*/ 1485900 h 3924630"/>
              <a:gd name="connsiteX9" fmla="*/ 115966 w 4689215"/>
              <a:gd name="connsiteY9" fmla="*/ 1371600 h 3924630"/>
              <a:gd name="connsiteX10" fmla="*/ 103266 w 4689215"/>
              <a:gd name="connsiteY10" fmla="*/ 1320800 h 3924630"/>
              <a:gd name="connsiteX11" fmla="*/ 115966 w 4689215"/>
              <a:gd name="connsiteY11" fmla="*/ 1066800 h 3924630"/>
              <a:gd name="connsiteX12" fmla="*/ 128666 w 4689215"/>
              <a:gd name="connsiteY12" fmla="*/ 1028700 h 3924630"/>
              <a:gd name="connsiteX13" fmla="*/ 139731 w 4689215"/>
              <a:gd name="connsiteY13" fmla="*/ 702147 h 3924630"/>
              <a:gd name="connsiteX14" fmla="*/ 192166 w 4689215"/>
              <a:gd name="connsiteY14" fmla="*/ 546100 h 3924630"/>
              <a:gd name="connsiteX15" fmla="*/ 154066 w 4689215"/>
              <a:gd name="connsiteY15" fmla="*/ 508000 h 3924630"/>
              <a:gd name="connsiteX16" fmla="*/ 166766 w 4689215"/>
              <a:gd name="connsiteY16" fmla="*/ 457200 h 3924630"/>
              <a:gd name="connsiteX17" fmla="*/ 204866 w 4689215"/>
              <a:gd name="connsiteY17" fmla="*/ 444500 h 3924630"/>
              <a:gd name="connsiteX18" fmla="*/ 382666 w 4689215"/>
              <a:gd name="connsiteY18" fmla="*/ 406400 h 3924630"/>
              <a:gd name="connsiteX19" fmla="*/ 471566 w 4689215"/>
              <a:gd name="connsiteY19" fmla="*/ 368300 h 3924630"/>
              <a:gd name="connsiteX20" fmla="*/ 509666 w 4689215"/>
              <a:gd name="connsiteY20" fmla="*/ 355600 h 3924630"/>
              <a:gd name="connsiteX21" fmla="*/ 560466 w 4689215"/>
              <a:gd name="connsiteY21" fmla="*/ 342900 h 3924630"/>
              <a:gd name="connsiteX22" fmla="*/ 598566 w 4689215"/>
              <a:gd name="connsiteY22" fmla="*/ 330200 h 3924630"/>
              <a:gd name="connsiteX23" fmla="*/ 839866 w 4689215"/>
              <a:gd name="connsiteY23" fmla="*/ 304800 h 3924630"/>
              <a:gd name="connsiteX24" fmla="*/ 941466 w 4689215"/>
              <a:gd name="connsiteY24" fmla="*/ 292100 h 3924630"/>
              <a:gd name="connsiteX25" fmla="*/ 1004966 w 4689215"/>
              <a:gd name="connsiteY25" fmla="*/ 279400 h 3924630"/>
              <a:gd name="connsiteX26" fmla="*/ 1144666 w 4689215"/>
              <a:gd name="connsiteY26" fmla="*/ 266700 h 3924630"/>
              <a:gd name="connsiteX27" fmla="*/ 1258966 w 4689215"/>
              <a:gd name="connsiteY27" fmla="*/ 254000 h 3924630"/>
              <a:gd name="connsiteX28" fmla="*/ 1309766 w 4689215"/>
              <a:gd name="connsiteY28" fmla="*/ 241300 h 3924630"/>
              <a:gd name="connsiteX29" fmla="*/ 1551066 w 4689215"/>
              <a:gd name="connsiteY29" fmla="*/ 215900 h 3924630"/>
              <a:gd name="connsiteX30" fmla="*/ 1601866 w 4689215"/>
              <a:gd name="connsiteY30" fmla="*/ 203200 h 3924630"/>
              <a:gd name="connsiteX31" fmla="*/ 1779666 w 4689215"/>
              <a:gd name="connsiteY31" fmla="*/ 177800 h 3924630"/>
              <a:gd name="connsiteX32" fmla="*/ 1868566 w 4689215"/>
              <a:gd name="connsiteY32" fmla="*/ 152400 h 3924630"/>
              <a:gd name="connsiteX33" fmla="*/ 1970166 w 4689215"/>
              <a:gd name="connsiteY33" fmla="*/ 114300 h 3924630"/>
              <a:gd name="connsiteX34" fmla="*/ 2020966 w 4689215"/>
              <a:gd name="connsiteY34" fmla="*/ 101600 h 3924630"/>
              <a:gd name="connsiteX35" fmla="*/ 2059066 w 4689215"/>
              <a:gd name="connsiteY35" fmla="*/ 88900 h 3924630"/>
              <a:gd name="connsiteX36" fmla="*/ 2109866 w 4689215"/>
              <a:gd name="connsiteY36" fmla="*/ 76200 h 3924630"/>
              <a:gd name="connsiteX37" fmla="*/ 2173366 w 4689215"/>
              <a:gd name="connsiteY37" fmla="*/ 63500 h 3924630"/>
              <a:gd name="connsiteX38" fmla="*/ 2236866 w 4689215"/>
              <a:gd name="connsiteY38" fmla="*/ 38100 h 3924630"/>
              <a:gd name="connsiteX39" fmla="*/ 2287666 w 4689215"/>
              <a:gd name="connsiteY39" fmla="*/ 25400 h 3924630"/>
              <a:gd name="connsiteX40" fmla="*/ 2325766 w 4689215"/>
              <a:gd name="connsiteY40" fmla="*/ 12700 h 3924630"/>
              <a:gd name="connsiteX41" fmla="*/ 2414666 w 4689215"/>
              <a:gd name="connsiteY41" fmla="*/ 0 h 3924630"/>
              <a:gd name="connsiteX42" fmla="*/ 2973466 w 4689215"/>
              <a:gd name="connsiteY42" fmla="*/ 12700 h 3924630"/>
              <a:gd name="connsiteX43" fmla="*/ 3062366 w 4689215"/>
              <a:gd name="connsiteY43" fmla="*/ 25400 h 3924630"/>
              <a:gd name="connsiteX44" fmla="*/ 3189366 w 4689215"/>
              <a:gd name="connsiteY44" fmla="*/ 38100 h 3924630"/>
              <a:gd name="connsiteX45" fmla="*/ 3405266 w 4689215"/>
              <a:gd name="connsiteY45" fmla="*/ 30933 h 3924630"/>
              <a:gd name="connsiteX46" fmla="*/ 3953252 w 4689215"/>
              <a:gd name="connsiteY46" fmla="*/ 29172 h 3924630"/>
              <a:gd name="connsiteX47" fmla="*/ 4210899 w 4689215"/>
              <a:gd name="connsiteY47" fmla="*/ 72679 h 3924630"/>
              <a:gd name="connsiteX48" fmla="*/ 4433966 w 4689215"/>
              <a:gd name="connsiteY48" fmla="*/ 152400 h 3924630"/>
              <a:gd name="connsiteX49" fmla="*/ 4560966 w 4689215"/>
              <a:gd name="connsiteY49" fmla="*/ 190500 h 3924630"/>
              <a:gd name="connsiteX50" fmla="*/ 4684446 w 4689215"/>
              <a:gd name="connsiteY50" fmla="*/ 409795 h 3924630"/>
              <a:gd name="connsiteX51" fmla="*/ 4664578 w 4689215"/>
              <a:gd name="connsiteY51" fmla="*/ 1021281 h 3924630"/>
              <a:gd name="connsiteX52" fmla="*/ 4624466 w 4689215"/>
              <a:gd name="connsiteY52" fmla="*/ 1930400 h 3924630"/>
              <a:gd name="connsiteX53" fmla="*/ 4459366 w 4689215"/>
              <a:gd name="connsiteY53" fmla="*/ 2997200 h 3924630"/>
              <a:gd name="connsiteX54" fmla="*/ 4103766 w 4689215"/>
              <a:gd name="connsiteY54" fmla="*/ 3378200 h 3924630"/>
              <a:gd name="connsiteX55" fmla="*/ 3710066 w 4689215"/>
              <a:gd name="connsiteY55" fmla="*/ 3568700 h 3924630"/>
              <a:gd name="connsiteX56" fmla="*/ 3278266 w 4689215"/>
              <a:gd name="connsiteY56" fmla="*/ 3670300 h 3924630"/>
              <a:gd name="connsiteX57" fmla="*/ 2541666 w 4689215"/>
              <a:gd name="connsiteY57" fmla="*/ 3695700 h 3924630"/>
              <a:gd name="connsiteX58" fmla="*/ 1347866 w 4689215"/>
              <a:gd name="connsiteY58" fmla="*/ 3771900 h 3924630"/>
              <a:gd name="connsiteX59" fmla="*/ 623966 w 4689215"/>
              <a:gd name="connsiteY59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115966 w 4689215"/>
              <a:gd name="connsiteY8" fmla="*/ 1371600 h 3924630"/>
              <a:gd name="connsiteX9" fmla="*/ 103266 w 4689215"/>
              <a:gd name="connsiteY9" fmla="*/ 1320800 h 3924630"/>
              <a:gd name="connsiteX10" fmla="*/ 115966 w 4689215"/>
              <a:gd name="connsiteY10" fmla="*/ 1066800 h 3924630"/>
              <a:gd name="connsiteX11" fmla="*/ 128666 w 4689215"/>
              <a:gd name="connsiteY11" fmla="*/ 1028700 h 3924630"/>
              <a:gd name="connsiteX12" fmla="*/ 139731 w 4689215"/>
              <a:gd name="connsiteY12" fmla="*/ 702147 h 3924630"/>
              <a:gd name="connsiteX13" fmla="*/ 192166 w 4689215"/>
              <a:gd name="connsiteY13" fmla="*/ 546100 h 3924630"/>
              <a:gd name="connsiteX14" fmla="*/ 154066 w 4689215"/>
              <a:gd name="connsiteY14" fmla="*/ 508000 h 3924630"/>
              <a:gd name="connsiteX15" fmla="*/ 166766 w 4689215"/>
              <a:gd name="connsiteY15" fmla="*/ 457200 h 3924630"/>
              <a:gd name="connsiteX16" fmla="*/ 204866 w 4689215"/>
              <a:gd name="connsiteY16" fmla="*/ 444500 h 3924630"/>
              <a:gd name="connsiteX17" fmla="*/ 382666 w 4689215"/>
              <a:gd name="connsiteY17" fmla="*/ 406400 h 3924630"/>
              <a:gd name="connsiteX18" fmla="*/ 471566 w 4689215"/>
              <a:gd name="connsiteY18" fmla="*/ 368300 h 3924630"/>
              <a:gd name="connsiteX19" fmla="*/ 509666 w 4689215"/>
              <a:gd name="connsiteY19" fmla="*/ 355600 h 3924630"/>
              <a:gd name="connsiteX20" fmla="*/ 560466 w 4689215"/>
              <a:gd name="connsiteY20" fmla="*/ 342900 h 3924630"/>
              <a:gd name="connsiteX21" fmla="*/ 598566 w 4689215"/>
              <a:gd name="connsiteY21" fmla="*/ 330200 h 3924630"/>
              <a:gd name="connsiteX22" fmla="*/ 839866 w 4689215"/>
              <a:gd name="connsiteY22" fmla="*/ 304800 h 3924630"/>
              <a:gd name="connsiteX23" fmla="*/ 941466 w 4689215"/>
              <a:gd name="connsiteY23" fmla="*/ 292100 h 3924630"/>
              <a:gd name="connsiteX24" fmla="*/ 1004966 w 4689215"/>
              <a:gd name="connsiteY24" fmla="*/ 279400 h 3924630"/>
              <a:gd name="connsiteX25" fmla="*/ 1144666 w 4689215"/>
              <a:gd name="connsiteY25" fmla="*/ 266700 h 3924630"/>
              <a:gd name="connsiteX26" fmla="*/ 1258966 w 4689215"/>
              <a:gd name="connsiteY26" fmla="*/ 254000 h 3924630"/>
              <a:gd name="connsiteX27" fmla="*/ 1309766 w 4689215"/>
              <a:gd name="connsiteY27" fmla="*/ 241300 h 3924630"/>
              <a:gd name="connsiteX28" fmla="*/ 1551066 w 4689215"/>
              <a:gd name="connsiteY28" fmla="*/ 215900 h 3924630"/>
              <a:gd name="connsiteX29" fmla="*/ 1601866 w 4689215"/>
              <a:gd name="connsiteY29" fmla="*/ 203200 h 3924630"/>
              <a:gd name="connsiteX30" fmla="*/ 1779666 w 4689215"/>
              <a:gd name="connsiteY30" fmla="*/ 177800 h 3924630"/>
              <a:gd name="connsiteX31" fmla="*/ 1868566 w 4689215"/>
              <a:gd name="connsiteY31" fmla="*/ 152400 h 3924630"/>
              <a:gd name="connsiteX32" fmla="*/ 1970166 w 4689215"/>
              <a:gd name="connsiteY32" fmla="*/ 114300 h 3924630"/>
              <a:gd name="connsiteX33" fmla="*/ 2020966 w 4689215"/>
              <a:gd name="connsiteY33" fmla="*/ 101600 h 3924630"/>
              <a:gd name="connsiteX34" fmla="*/ 2059066 w 4689215"/>
              <a:gd name="connsiteY34" fmla="*/ 88900 h 3924630"/>
              <a:gd name="connsiteX35" fmla="*/ 2109866 w 4689215"/>
              <a:gd name="connsiteY35" fmla="*/ 76200 h 3924630"/>
              <a:gd name="connsiteX36" fmla="*/ 2173366 w 4689215"/>
              <a:gd name="connsiteY36" fmla="*/ 63500 h 3924630"/>
              <a:gd name="connsiteX37" fmla="*/ 2236866 w 4689215"/>
              <a:gd name="connsiteY37" fmla="*/ 38100 h 3924630"/>
              <a:gd name="connsiteX38" fmla="*/ 2287666 w 4689215"/>
              <a:gd name="connsiteY38" fmla="*/ 25400 h 3924630"/>
              <a:gd name="connsiteX39" fmla="*/ 2325766 w 4689215"/>
              <a:gd name="connsiteY39" fmla="*/ 12700 h 3924630"/>
              <a:gd name="connsiteX40" fmla="*/ 2414666 w 4689215"/>
              <a:gd name="connsiteY40" fmla="*/ 0 h 3924630"/>
              <a:gd name="connsiteX41" fmla="*/ 2973466 w 4689215"/>
              <a:gd name="connsiteY41" fmla="*/ 12700 h 3924630"/>
              <a:gd name="connsiteX42" fmla="*/ 3062366 w 4689215"/>
              <a:gd name="connsiteY42" fmla="*/ 25400 h 3924630"/>
              <a:gd name="connsiteX43" fmla="*/ 3189366 w 4689215"/>
              <a:gd name="connsiteY43" fmla="*/ 38100 h 3924630"/>
              <a:gd name="connsiteX44" fmla="*/ 3405266 w 4689215"/>
              <a:gd name="connsiteY44" fmla="*/ 30933 h 3924630"/>
              <a:gd name="connsiteX45" fmla="*/ 3953252 w 4689215"/>
              <a:gd name="connsiteY45" fmla="*/ 29172 h 3924630"/>
              <a:gd name="connsiteX46" fmla="*/ 4210899 w 4689215"/>
              <a:gd name="connsiteY46" fmla="*/ 72679 h 3924630"/>
              <a:gd name="connsiteX47" fmla="*/ 4433966 w 4689215"/>
              <a:gd name="connsiteY47" fmla="*/ 152400 h 3924630"/>
              <a:gd name="connsiteX48" fmla="*/ 4560966 w 4689215"/>
              <a:gd name="connsiteY48" fmla="*/ 190500 h 3924630"/>
              <a:gd name="connsiteX49" fmla="*/ 4684446 w 4689215"/>
              <a:gd name="connsiteY49" fmla="*/ 409795 h 3924630"/>
              <a:gd name="connsiteX50" fmla="*/ 4664578 w 4689215"/>
              <a:gd name="connsiteY50" fmla="*/ 1021281 h 3924630"/>
              <a:gd name="connsiteX51" fmla="*/ 4624466 w 4689215"/>
              <a:gd name="connsiteY51" fmla="*/ 1930400 h 3924630"/>
              <a:gd name="connsiteX52" fmla="*/ 4459366 w 4689215"/>
              <a:gd name="connsiteY52" fmla="*/ 2997200 h 3924630"/>
              <a:gd name="connsiteX53" fmla="*/ 4103766 w 4689215"/>
              <a:gd name="connsiteY53" fmla="*/ 3378200 h 3924630"/>
              <a:gd name="connsiteX54" fmla="*/ 3710066 w 4689215"/>
              <a:gd name="connsiteY54" fmla="*/ 3568700 h 3924630"/>
              <a:gd name="connsiteX55" fmla="*/ 3278266 w 4689215"/>
              <a:gd name="connsiteY55" fmla="*/ 3670300 h 3924630"/>
              <a:gd name="connsiteX56" fmla="*/ 2541666 w 4689215"/>
              <a:gd name="connsiteY56" fmla="*/ 3695700 h 3924630"/>
              <a:gd name="connsiteX57" fmla="*/ 1347866 w 4689215"/>
              <a:gd name="connsiteY57" fmla="*/ 3771900 h 3924630"/>
              <a:gd name="connsiteX58" fmla="*/ 623966 w 4689215"/>
              <a:gd name="connsiteY58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103266 w 4689215"/>
              <a:gd name="connsiteY8" fmla="*/ 1320800 h 3924630"/>
              <a:gd name="connsiteX9" fmla="*/ 115966 w 4689215"/>
              <a:gd name="connsiteY9" fmla="*/ 1066800 h 3924630"/>
              <a:gd name="connsiteX10" fmla="*/ 128666 w 4689215"/>
              <a:gd name="connsiteY10" fmla="*/ 1028700 h 3924630"/>
              <a:gd name="connsiteX11" fmla="*/ 139731 w 4689215"/>
              <a:gd name="connsiteY11" fmla="*/ 702147 h 3924630"/>
              <a:gd name="connsiteX12" fmla="*/ 192166 w 4689215"/>
              <a:gd name="connsiteY12" fmla="*/ 546100 h 3924630"/>
              <a:gd name="connsiteX13" fmla="*/ 154066 w 4689215"/>
              <a:gd name="connsiteY13" fmla="*/ 508000 h 3924630"/>
              <a:gd name="connsiteX14" fmla="*/ 166766 w 4689215"/>
              <a:gd name="connsiteY14" fmla="*/ 457200 h 3924630"/>
              <a:gd name="connsiteX15" fmla="*/ 204866 w 4689215"/>
              <a:gd name="connsiteY15" fmla="*/ 444500 h 3924630"/>
              <a:gd name="connsiteX16" fmla="*/ 382666 w 4689215"/>
              <a:gd name="connsiteY16" fmla="*/ 406400 h 3924630"/>
              <a:gd name="connsiteX17" fmla="*/ 471566 w 4689215"/>
              <a:gd name="connsiteY17" fmla="*/ 368300 h 3924630"/>
              <a:gd name="connsiteX18" fmla="*/ 509666 w 4689215"/>
              <a:gd name="connsiteY18" fmla="*/ 355600 h 3924630"/>
              <a:gd name="connsiteX19" fmla="*/ 560466 w 4689215"/>
              <a:gd name="connsiteY19" fmla="*/ 342900 h 3924630"/>
              <a:gd name="connsiteX20" fmla="*/ 598566 w 4689215"/>
              <a:gd name="connsiteY20" fmla="*/ 330200 h 3924630"/>
              <a:gd name="connsiteX21" fmla="*/ 839866 w 4689215"/>
              <a:gd name="connsiteY21" fmla="*/ 304800 h 3924630"/>
              <a:gd name="connsiteX22" fmla="*/ 941466 w 4689215"/>
              <a:gd name="connsiteY22" fmla="*/ 292100 h 3924630"/>
              <a:gd name="connsiteX23" fmla="*/ 1004966 w 4689215"/>
              <a:gd name="connsiteY23" fmla="*/ 279400 h 3924630"/>
              <a:gd name="connsiteX24" fmla="*/ 1144666 w 4689215"/>
              <a:gd name="connsiteY24" fmla="*/ 266700 h 3924630"/>
              <a:gd name="connsiteX25" fmla="*/ 1258966 w 4689215"/>
              <a:gd name="connsiteY25" fmla="*/ 254000 h 3924630"/>
              <a:gd name="connsiteX26" fmla="*/ 1309766 w 4689215"/>
              <a:gd name="connsiteY26" fmla="*/ 241300 h 3924630"/>
              <a:gd name="connsiteX27" fmla="*/ 1551066 w 4689215"/>
              <a:gd name="connsiteY27" fmla="*/ 215900 h 3924630"/>
              <a:gd name="connsiteX28" fmla="*/ 1601866 w 4689215"/>
              <a:gd name="connsiteY28" fmla="*/ 203200 h 3924630"/>
              <a:gd name="connsiteX29" fmla="*/ 1779666 w 4689215"/>
              <a:gd name="connsiteY29" fmla="*/ 177800 h 3924630"/>
              <a:gd name="connsiteX30" fmla="*/ 1868566 w 4689215"/>
              <a:gd name="connsiteY30" fmla="*/ 152400 h 3924630"/>
              <a:gd name="connsiteX31" fmla="*/ 1970166 w 4689215"/>
              <a:gd name="connsiteY31" fmla="*/ 114300 h 3924630"/>
              <a:gd name="connsiteX32" fmla="*/ 2020966 w 4689215"/>
              <a:gd name="connsiteY32" fmla="*/ 101600 h 3924630"/>
              <a:gd name="connsiteX33" fmla="*/ 2059066 w 4689215"/>
              <a:gd name="connsiteY33" fmla="*/ 88900 h 3924630"/>
              <a:gd name="connsiteX34" fmla="*/ 2109866 w 4689215"/>
              <a:gd name="connsiteY34" fmla="*/ 76200 h 3924630"/>
              <a:gd name="connsiteX35" fmla="*/ 2173366 w 4689215"/>
              <a:gd name="connsiteY35" fmla="*/ 63500 h 3924630"/>
              <a:gd name="connsiteX36" fmla="*/ 2236866 w 4689215"/>
              <a:gd name="connsiteY36" fmla="*/ 38100 h 3924630"/>
              <a:gd name="connsiteX37" fmla="*/ 2287666 w 4689215"/>
              <a:gd name="connsiteY37" fmla="*/ 25400 h 3924630"/>
              <a:gd name="connsiteX38" fmla="*/ 2325766 w 4689215"/>
              <a:gd name="connsiteY38" fmla="*/ 12700 h 3924630"/>
              <a:gd name="connsiteX39" fmla="*/ 2414666 w 4689215"/>
              <a:gd name="connsiteY39" fmla="*/ 0 h 3924630"/>
              <a:gd name="connsiteX40" fmla="*/ 2973466 w 4689215"/>
              <a:gd name="connsiteY40" fmla="*/ 12700 h 3924630"/>
              <a:gd name="connsiteX41" fmla="*/ 3062366 w 4689215"/>
              <a:gd name="connsiteY41" fmla="*/ 25400 h 3924630"/>
              <a:gd name="connsiteX42" fmla="*/ 3189366 w 4689215"/>
              <a:gd name="connsiteY42" fmla="*/ 38100 h 3924630"/>
              <a:gd name="connsiteX43" fmla="*/ 3405266 w 4689215"/>
              <a:gd name="connsiteY43" fmla="*/ 30933 h 3924630"/>
              <a:gd name="connsiteX44" fmla="*/ 3953252 w 4689215"/>
              <a:gd name="connsiteY44" fmla="*/ 29172 h 3924630"/>
              <a:gd name="connsiteX45" fmla="*/ 4210899 w 4689215"/>
              <a:gd name="connsiteY45" fmla="*/ 72679 h 3924630"/>
              <a:gd name="connsiteX46" fmla="*/ 4433966 w 4689215"/>
              <a:gd name="connsiteY46" fmla="*/ 152400 h 3924630"/>
              <a:gd name="connsiteX47" fmla="*/ 4560966 w 4689215"/>
              <a:gd name="connsiteY47" fmla="*/ 190500 h 3924630"/>
              <a:gd name="connsiteX48" fmla="*/ 4684446 w 4689215"/>
              <a:gd name="connsiteY48" fmla="*/ 409795 h 3924630"/>
              <a:gd name="connsiteX49" fmla="*/ 4664578 w 4689215"/>
              <a:gd name="connsiteY49" fmla="*/ 1021281 h 3924630"/>
              <a:gd name="connsiteX50" fmla="*/ 4624466 w 4689215"/>
              <a:gd name="connsiteY50" fmla="*/ 1930400 h 3924630"/>
              <a:gd name="connsiteX51" fmla="*/ 4459366 w 4689215"/>
              <a:gd name="connsiteY51" fmla="*/ 2997200 h 3924630"/>
              <a:gd name="connsiteX52" fmla="*/ 4103766 w 4689215"/>
              <a:gd name="connsiteY52" fmla="*/ 3378200 h 3924630"/>
              <a:gd name="connsiteX53" fmla="*/ 3710066 w 4689215"/>
              <a:gd name="connsiteY53" fmla="*/ 3568700 h 3924630"/>
              <a:gd name="connsiteX54" fmla="*/ 3278266 w 4689215"/>
              <a:gd name="connsiteY54" fmla="*/ 3670300 h 3924630"/>
              <a:gd name="connsiteX55" fmla="*/ 2541666 w 4689215"/>
              <a:gd name="connsiteY55" fmla="*/ 3695700 h 3924630"/>
              <a:gd name="connsiteX56" fmla="*/ 1347866 w 4689215"/>
              <a:gd name="connsiteY56" fmla="*/ 3771900 h 3924630"/>
              <a:gd name="connsiteX57" fmla="*/ 623966 w 4689215"/>
              <a:gd name="connsiteY57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40867 w 4689215"/>
              <a:gd name="connsiteY7" fmla="*/ 1515117 h 3924630"/>
              <a:gd name="connsiteX8" fmla="*/ 103266 w 4689215"/>
              <a:gd name="connsiteY8" fmla="*/ 1320800 h 3924630"/>
              <a:gd name="connsiteX9" fmla="*/ 115966 w 4689215"/>
              <a:gd name="connsiteY9" fmla="*/ 1066800 h 3924630"/>
              <a:gd name="connsiteX10" fmla="*/ 128666 w 4689215"/>
              <a:gd name="connsiteY10" fmla="*/ 1028700 h 3924630"/>
              <a:gd name="connsiteX11" fmla="*/ 139731 w 4689215"/>
              <a:gd name="connsiteY11" fmla="*/ 702147 h 3924630"/>
              <a:gd name="connsiteX12" fmla="*/ 192166 w 4689215"/>
              <a:gd name="connsiteY12" fmla="*/ 546100 h 3924630"/>
              <a:gd name="connsiteX13" fmla="*/ 154066 w 4689215"/>
              <a:gd name="connsiteY13" fmla="*/ 508000 h 3924630"/>
              <a:gd name="connsiteX14" fmla="*/ 166766 w 4689215"/>
              <a:gd name="connsiteY14" fmla="*/ 457200 h 3924630"/>
              <a:gd name="connsiteX15" fmla="*/ 204866 w 4689215"/>
              <a:gd name="connsiteY15" fmla="*/ 444500 h 3924630"/>
              <a:gd name="connsiteX16" fmla="*/ 382666 w 4689215"/>
              <a:gd name="connsiteY16" fmla="*/ 406400 h 3924630"/>
              <a:gd name="connsiteX17" fmla="*/ 471566 w 4689215"/>
              <a:gd name="connsiteY17" fmla="*/ 368300 h 3924630"/>
              <a:gd name="connsiteX18" fmla="*/ 509666 w 4689215"/>
              <a:gd name="connsiteY18" fmla="*/ 355600 h 3924630"/>
              <a:gd name="connsiteX19" fmla="*/ 560466 w 4689215"/>
              <a:gd name="connsiteY19" fmla="*/ 342900 h 3924630"/>
              <a:gd name="connsiteX20" fmla="*/ 598566 w 4689215"/>
              <a:gd name="connsiteY20" fmla="*/ 330200 h 3924630"/>
              <a:gd name="connsiteX21" fmla="*/ 839866 w 4689215"/>
              <a:gd name="connsiteY21" fmla="*/ 304800 h 3924630"/>
              <a:gd name="connsiteX22" fmla="*/ 941466 w 4689215"/>
              <a:gd name="connsiteY22" fmla="*/ 292100 h 3924630"/>
              <a:gd name="connsiteX23" fmla="*/ 1004966 w 4689215"/>
              <a:gd name="connsiteY23" fmla="*/ 279400 h 3924630"/>
              <a:gd name="connsiteX24" fmla="*/ 1144666 w 4689215"/>
              <a:gd name="connsiteY24" fmla="*/ 266700 h 3924630"/>
              <a:gd name="connsiteX25" fmla="*/ 1258966 w 4689215"/>
              <a:gd name="connsiteY25" fmla="*/ 254000 h 3924630"/>
              <a:gd name="connsiteX26" fmla="*/ 1309766 w 4689215"/>
              <a:gd name="connsiteY26" fmla="*/ 241300 h 3924630"/>
              <a:gd name="connsiteX27" fmla="*/ 1551066 w 4689215"/>
              <a:gd name="connsiteY27" fmla="*/ 215900 h 3924630"/>
              <a:gd name="connsiteX28" fmla="*/ 1601866 w 4689215"/>
              <a:gd name="connsiteY28" fmla="*/ 203200 h 3924630"/>
              <a:gd name="connsiteX29" fmla="*/ 1779666 w 4689215"/>
              <a:gd name="connsiteY29" fmla="*/ 177800 h 3924630"/>
              <a:gd name="connsiteX30" fmla="*/ 1868566 w 4689215"/>
              <a:gd name="connsiteY30" fmla="*/ 152400 h 3924630"/>
              <a:gd name="connsiteX31" fmla="*/ 1970166 w 4689215"/>
              <a:gd name="connsiteY31" fmla="*/ 114300 h 3924630"/>
              <a:gd name="connsiteX32" fmla="*/ 2020966 w 4689215"/>
              <a:gd name="connsiteY32" fmla="*/ 101600 h 3924630"/>
              <a:gd name="connsiteX33" fmla="*/ 2059066 w 4689215"/>
              <a:gd name="connsiteY33" fmla="*/ 88900 h 3924630"/>
              <a:gd name="connsiteX34" fmla="*/ 2109866 w 4689215"/>
              <a:gd name="connsiteY34" fmla="*/ 76200 h 3924630"/>
              <a:gd name="connsiteX35" fmla="*/ 2173366 w 4689215"/>
              <a:gd name="connsiteY35" fmla="*/ 63500 h 3924630"/>
              <a:gd name="connsiteX36" fmla="*/ 2236866 w 4689215"/>
              <a:gd name="connsiteY36" fmla="*/ 38100 h 3924630"/>
              <a:gd name="connsiteX37" fmla="*/ 2287666 w 4689215"/>
              <a:gd name="connsiteY37" fmla="*/ 25400 h 3924630"/>
              <a:gd name="connsiteX38" fmla="*/ 2325766 w 4689215"/>
              <a:gd name="connsiteY38" fmla="*/ 12700 h 3924630"/>
              <a:gd name="connsiteX39" fmla="*/ 2414666 w 4689215"/>
              <a:gd name="connsiteY39" fmla="*/ 0 h 3924630"/>
              <a:gd name="connsiteX40" fmla="*/ 2973466 w 4689215"/>
              <a:gd name="connsiteY40" fmla="*/ 12700 h 3924630"/>
              <a:gd name="connsiteX41" fmla="*/ 3062366 w 4689215"/>
              <a:gd name="connsiteY41" fmla="*/ 25400 h 3924630"/>
              <a:gd name="connsiteX42" fmla="*/ 3189366 w 4689215"/>
              <a:gd name="connsiteY42" fmla="*/ 38100 h 3924630"/>
              <a:gd name="connsiteX43" fmla="*/ 3405266 w 4689215"/>
              <a:gd name="connsiteY43" fmla="*/ 30933 h 3924630"/>
              <a:gd name="connsiteX44" fmla="*/ 3953252 w 4689215"/>
              <a:gd name="connsiteY44" fmla="*/ 29172 h 3924630"/>
              <a:gd name="connsiteX45" fmla="*/ 4210899 w 4689215"/>
              <a:gd name="connsiteY45" fmla="*/ 72679 h 3924630"/>
              <a:gd name="connsiteX46" fmla="*/ 4433966 w 4689215"/>
              <a:gd name="connsiteY46" fmla="*/ 152400 h 3924630"/>
              <a:gd name="connsiteX47" fmla="*/ 4560966 w 4689215"/>
              <a:gd name="connsiteY47" fmla="*/ 190500 h 3924630"/>
              <a:gd name="connsiteX48" fmla="*/ 4684446 w 4689215"/>
              <a:gd name="connsiteY48" fmla="*/ 409795 h 3924630"/>
              <a:gd name="connsiteX49" fmla="*/ 4664578 w 4689215"/>
              <a:gd name="connsiteY49" fmla="*/ 1021281 h 3924630"/>
              <a:gd name="connsiteX50" fmla="*/ 4624466 w 4689215"/>
              <a:gd name="connsiteY50" fmla="*/ 1930400 h 3924630"/>
              <a:gd name="connsiteX51" fmla="*/ 4459366 w 4689215"/>
              <a:gd name="connsiteY51" fmla="*/ 2997200 h 3924630"/>
              <a:gd name="connsiteX52" fmla="*/ 4103766 w 4689215"/>
              <a:gd name="connsiteY52" fmla="*/ 3378200 h 3924630"/>
              <a:gd name="connsiteX53" fmla="*/ 3710066 w 4689215"/>
              <a:gd name="connsiteY53" fmla="*/ 3568700 h 3924630"/>
              <a:gd name="connsiteX54" fmla="*/ 3278266 w 4689215"/>
              <a:gd name="connsiteY54" fmla="*/ 3670300 h 3924630"/>
              <a:gd name="connsiteX55" fmla="*/ 2541666 w 4689215"/>
              <a:gd name="connsiteY55" fmla="*/ 3695700 h 3924630"/>
              <a:gd name="connsiteX56" fmla="*/ 1347866 w 4689215"/>
              <a:gd name="connsiteY56" fmla="*/ 3771900 h 3924630"/>
              <a:gd name="connsiteX57" fmla="*/ 623966 w 4689215"/>
              <a:gd name="connsiteY57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40867 w 4689215"/>
              <a:gd name="connsiteY7" fmla="*/ 1515117 h 3924630"/>
              <a:gd name="connsiteX8" fmla="*/ 115966 w 4689215"/>
              <a:gd name="connsiteY8" fmla="*/ 1066800 h 3924630"/>
              <a:gd name="connsiteX9" fmla="*/ 128666 w 4689215"/>
              <a:gd name="connsiteY9" fmla="*/ 1028700 h 3924630"/>
              <a:gd name="connsiteX10" fmla="*/ 139731 w 4689215"/>
              <a:gd name="connsiteY10" fmla="*/ 702147 h 3924630"/>
              <a:gd name="connsiteX11" fmla="*/ 192166 w 4689215"/>
              <a:gd name="connsiteY11" fmla="*/ 546100 h 3924630"/>
              <a:gd name="connsiteX12" fmla="*/ 154066 w 4689215"/>
              <a:gd name="connsiteY12" fmla="*/ 508000 h 3924630"/>
              <a:gd name="connsiteX13" fmla="*/ 166766 w 4689215"/>
              <a:gd name="connsiteY13" fmla="*/ 457200 h 3924630"/>
              <a:gd name="connsiteX14" fmla="*/ 204866 w 4689215"/>
              <a:gd name="connsiteY14" fmla="*/ 444500 h 3924630"/>
              <a:gd name="connsiteX15" fmla="*/ 382666 w 4689215"/>
              <a:gd name="connsiteY15" fmla="*/ 406400 h 3924630"/>
              <a:gd name="connsiteX16" fmla="*/ 471566 w 4689215"/>
              <a:gd name="connsiteY16" fmla="*/ 368300 h 3924630"/>
              <a:gd name="connsiteX17" fmla="*/ 509666 w 4689215"/>
              <a:gd name="connsiteY17" fmla="*/ 355600 h 3924630"/>
              <a:gd name="connsiteX18" fmla="*/ 560466 w 4689215"/>
              <a:gd name="connsiteY18" fmla="*/ 342900 h 3924630"/>
              <a:gd name="connsiteX19" fmla="*/ 598566 w 4689215"/>
              <a:gd name="connsiteY19" fmla="*/ 330200 h 3924630"/>
              <a:gd name="connsiteX20" fmla="*/ 839866 w 4689215"/>
              <a:gd name="connsiteY20" fmla="*/ 304800 h 3924630"/>
              <a:gd name="connsiteX21" fmla="*/ 941466 w 4689215"/>
              <a:gd name="connsiteY21" fmla="*/ 292100 h 3924630"/>
              <a:gd name="connsiteX22" fmla="*/ 1004966 w 4689215"/>
              <a:gd name="connsiteY22" fmla="*/ 279400 h 3924630"/>
              <a:gd name="connsiteX23" fmla="*/ 1144666 w 4689215"/>
              <a:gd name="connsiteY23" fmla="*/ 266700 h 3924630"/>
              <a:gd name="connsiteX24" fmla="*/ 1258966 w 4689215"/>
              <a:gd name="connsiteY24" fmla="*/ 254000 h 3924630"/>
              <a:gd name="connsiteX25" fmla="*/ 1309766 w 4689215"/>
              <a:gd name="connsiteY25" fmla="*/ 241300 h 3924630"/>
              <a:gd name="connsiteX26" fmla="*/ 1551066 w 4689215"/>
              <a:gd name="connsiteY26" fmla="*/ 215900 h 3924630"/>
              <a:gd name="connsiteX27" fmla="*/ 1601866 w 4689215"/>
              <a:gd name="connsiteY27" fmla="*/ 203200 h 3924630"/>
              <a:gd name="connsiteX28" fmla="*/ 1779666 w 4689215"/>
              <a:gd name="connsiteY28" fmla="*/ 177800 h 3924630"/>
              <a:gd name="connsiteX29" fmla="*/ 1868566 w 4689215"/>
              <a:gd name="connsiteY29" fmla="*/ 152400 h 3924630"/>
              <a:gd name="connsiteX30" fmla="*/ 1970166 w 4689215"/>
              <a:gd name="connsiteY30" fmla="*/ 114300 h 3924630"/>
              <a:gd name="connsiteX31" fmla="*/ 2020966 w 4689215"/>
              <a:gd name="connsiteY31" fmla="*/ 101600 h 3924630"/>
              <a:gd name="connsiteX32" fmla="*/ 2059066 w 4689215"/>
              <a:gd name="connsiteY32" fmla="*/ 88900 h 3924630"/>
              <a:gd name="connsiteX33" fmla="*/ 2109866 w 4689215"/>
              <a:gd name="connsiteY33" fmla="*/ 76200 h 3924630"/>
              <a:gd name="connsiteX34" fmla="*/ 2173366 w 4689215"/>
              <a:gd name="connsiteY34" fmla="*/ 63500 h 3924630"/>
              <a:gd name="connsiteX35" fmla="*/ 2236866 w 4689215"/>
              <a:gd name="connsiteY35" fmla="*/ 38100 h 3924630"/>
              <a:gd name="connsiteX36" fmla="*/ 2287666 w 4689215"/>
              <a:gd name="connsiteY36" fmla="*/ 25400 h 3924630"/>
              <a:gd name="connsiteX37" fmla="*/ 2325766 w 4689215"/>
              <a:gd name="connsiteY37" fmla="*/ 12700 h 3924630"/>
              <a:gd name="connsiteX38" fmla="*/ 2414666 w 4689215"/>
              <a:gd name="connsiteY38" fmla="*/ 0 h 3924630"/>
              <a:gd name="connsiteX39" fmla="*/ 2973466 w 4689215"/>
              <a:gd name="connsiteY39" fmla="*/ 12700 h 3924630"/>
              <a:gd name="connsiteX40" fmla="*/ 3062366 w 4689215"/>
              <a:gd name="connsiteY40" fmla="*/ 25400 h 3924630"/>
              <a:gd name="connsiteX41" fmla="*/ 3189366 w 4689215"/>
              <a:gd name="connsiteY41" fmla="*/ 38100 h 3924630"/>
              <a:gd name="connsiteX42" fmla="*/ 3405266 w 4689215"/>
              <a:gd name="connsiteY42" fmla="*/ 30933 h 3924630"/>
              <a:gd name="connsiteX43" fmla="*/ 3953252 w 4689215"/>
              <a:gd name="connsiteY43" fmla="*/ 29172 h 3924630"/>
              <a:gd name="connsiteX44" fmla="*/ 4210899 w 4689215"/>
              <a:gd name="connsiteY44" fmla="*/ 72679 h 3924630"/>
              <a:gd name="connsiteX45" fmla="*/ 4433966 w 4689215"/>
              <a:gd name="connsiteY45" fmla="*/ 152400 h 3924630"/>
              <a:gd name="connsiteX46" fmla="*/ 4560966 w 4689215"/>
              <a:gd name="connsiteY46" fmla="*/ 190500 h 3924630"/>
              <a:gd name="connsiteX47" fmla="*/ 4684446 w 4689215"/>
              <a:gd name="connsiteY47" fmla="*/ 409795 h 3924630"/>
              <a:gd name="connsiteX48" fmla="*/ 4664578 w 4689215"/>
              <a:gd name="connsiteY48" fmla="*/ 1021281 h 3924630"/>
              <a:gd name="connsiteX49" fmla="*/ 4624466 w 4689215"/>
              <a:gd name="connsiteY49" fmla="*/ 1930400 h 3924630"/>
              <a:gd name="connsiteX50" fmla="*/ 4459366 w 4689215"/>
              <a:gd name="connsiteY50" fmla="*/ 2997200 h 3924630"/>
              <a:gd name="connsiteX51" fmla="*/ 4103766 w 4689215"/>
              <a:gd name="connsiteY51" fmla="*/ 3378200 h 3924630"/>
              <a:gd name="connsiteX52" fmla="*/ 3710066 w 4689215"/>
              <a:gd name="connsiteY52" fmla="*/ 3568700 h 3924630"/>
              <a:gd name="connsiteX53" fmla="*/ 3278266 w 4689215"/>
              <a:gd name="connsiteY53" fmla="*/ 3670300 h 3924630"/>
              <a:gd name="connsiteX54" fmla="*/ 2541666 w 4689215"/>
              <a:gd name="connsiteY54" fmla="*/ 3695700 h 3924630"/>
              <a:gd name="connsiteX55" fmla="*/ 1347866 w 4689215"/>
              <a:gd name="connsiteY55" fmla="*/ 3771900 h 3924630"/>
              <a:gd name="connsiteX56" fmla="*/ 623966 w 4689215"/>
              <a:gd name="connsiteY56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40867 w 4689215"/>
              <a:gd name="connsiteY7" fmla="*/ 1515117 h 3924630"/>
              <a:gd name="connsiteX8" fmla="*/ 68396 w 4689215"/>
              <a:gd name="connsiteY8" fmla="*/ 924090 h 3924630"/>
              <a:gd name="connsiteX9" fmla="*/ 128666 w 4689215"/>
              <a:gd name="connsiteY9" fmla="*/ 1028700 h 3924630"/>
              <a:gd name="connsiteX10" fmla="*/ 139731 w 4689215"/>
              <a:gd name="connsiteY10" fmla="*/ 702147 h 3924630"/>
              <a:gd name="connsiteX11" fmla="*/ 192166 w 4689215"/>
              <a:gd name="connsiteY11" fmla="*/ 546100 h 3924630"/>
              <a:gd name="connsiteX12" fmla="*/ 154066 w 4689215"/>
              <a:gd name="connsiteY12" fmla="*/ 508000 h 3924630"/>
              <a:gd name="connsiteX13" fmla="*/ 166766 w 4689215"/>
              <a:gd name="connsiteY13" fmla="*/ 457200 h 3924630"/>
              <a:gd name="connsiteX14" fmla="*/ 204866 w 4689215"/>
              <a:gd name="connsiteY14" fmla="*/ 444500 h 3924630"/>
              <a:gd name="connsiteX15" fmla="*/ 382666 w 4689215"/>
              <a:gd name="connsiteY15" fmla="*/ 406400 h 3924630"/>
              <a:gd name="connsiteX16" fmla="*/ 471566 w 4689215"/>
              <a:gd name="connsiteY16" fmla="*/ 368300 h 3924630"/>
              <a:gd name="connsiteX17" fmla="*/ 509666 w 4689215"/>
              <a:gd name="connsiteY17" fmla="*/ 355600 h 3924630"/>
              <a:gd name="connsiteX18" fmla="*/ 560466 w 4689215"/>
              <a:gd name="connsiteY18" fmla="*/ 342900 h 3924630"/>
              <a:gd name="connsiteX19" fmla="*/ 598566 w 4689215"/>
              <a:gd name="connsiteY19" fmla="*/ 330200 h 3924630"/>
              <a:gd name="connsiteX20" fmla="*/ 839866 w 4689215"/>
              <a:gd name="connsiteY20" fmla="*/ 304800 h 3924630"/>
              <a:gd name="connsiteX21" fmla="*/ 941466 w 4689215"/>
              <a:gd name="connsiteY21" fmla="*/ 292100 h 3924630"/>
              <a:gd name="connsiteX22" fmla="*/ 1004966 w 4689215"/>
              <a:gd name="connsiteY22" fmla="*/ 279400 h 3924630"/>
              <a:gd name="connsiteX23" fmla="*/ 1144666 w 4689215"/>
              <a:gd name="connsiteY23" fmla="*/ 266700 h 3924630"/>
              <a:gd name="connsiteX24" fmla="*/ 1258966 w 4689215"/>
              <a:gd name="connsiteY24" fmla="*/ 254000 h 3924630"/>
              <a:gd name="connsiteX25" fmla="*/ 1309766 w 4689215"/>
              <a:gd name="connsiteY25" fmla="*/ 241300 h 3924630"/>
              <a:gd name="connsiteX26" fmla="*/ 1551066 w 4689215"/>
              <a:gd name="connsiteY26" fmla="*/ 215900 h 3924630"/>
              <a:gd name="connsiteX27" fmla="*/ 1601866 w 4689215"/>
              <a:gd name="connsiteY27" fmla="*/ 203200 h 3924630"/>
              <a:gd name="connsiteX28" fmla="*/ 1779666 w 4689215"/>
              <a:gd name="connsiteY28" fmla="*/ 177800 h 3924630"/>
              <a:gd name="connsiteX29" fmla="*/ 1868566 w 4689215"/>
              <a:gd name="connsiteY29" fmla="*/ 152400 h 3924630"/>
              <a:gd name="connsiteX30" fmla="*/ 1970166 w 4689215"/>
              <a:gd name="connsiteY30" fmla="*/ 114300 h 3924630"/>
              <a:gd name="connsiteX31" fmla="*/ 2020966 w 4689215"/>
              <a:gd name="connsiteY31" fmla="*/ 101600 h 3924630"/>
              <a:gd name="connsiteX32" fmla="*/ 2059066 w 4689215"/>
              <a:gd name="connsiteY32" fmla="*/ 88900 h 3924630"/>
              <a:gd name="connsiteX33" fmla="*/ 2109866 w 4689215"/>
              <a:gd name="connsiteY33" fmla="*/ 76200 h 3924630"/>
              <a:gd name="connsiteX34" fmla="*/ 2173366 w 4689215"/>
              <a:gd name="connsiteY34" fmla="*/ 63500 h 3924630"/>
              <a:gd name="connsiteX35" fmla="*/ 2236866 w 4689215"/>
              <a:gd name="connsiteY35" fmla="*/ 38100 h 3924630"/>
              <a:gd name="connsiteX36" fmla="*/ 2287666 w 4689215"/>
              <a:gd name="connsiteY36" fmla="*/ 25400 h 3924630"/>
              <a:gd name="connsiteX37" fmla="*/ 2325766 w 4689215"/>
              <a:gd name="connsiteY37" fmla="*/ 12700 h 3924630"/>
              <a:gd name="connsiteX38" fmla="*/ 2414666 w 4689215"/>
              <a:gd name="connsiteY38" fmla="*/ 0 h 3924630"/>
              <a:gd name="connsiteX39" fmla="*/ 2973466 w 4689215"/>
              <a:gd name="connsiteY39" fmla="*/ 12700 h 3924630"/>
              <a:gd name="connsiteX40" fmla="*/ 3062366 w 4689215"/>
              <a:gd name="connsiteY40" fmla="*/ 25400 h 3924630"/>
              <a:gd name="connsiteX41" fmla="*/ 3189366 w 4689215"/>
              <a:gd name="connsiteY41" fmla="*/ 38100 h 3924630"/>
              <a:gd name="connsiteX42" fmla="*/ 3405266 w 4689215"/>
              <a:gd name="connsiteY42" fmla="*/ 30933 h 3924630"/>
              <a:gd name="connsiteX43" fmla="*/ 3953252 w 4689215"/>
              <a:gd name="connsiteY43" fmla="*/ 29172 h 3924630"/>
              <a:gd name="connsiteX44" fmla="*/ 4210899 w 4689215"/>
              <a:gd name="connsiteY44" fmla="*/ 72679 h 3924630"/>
              <a:gd name="connsiteX45" fmla="*/ 4433966 w 4689215"/>
              <a:gd name="connsiteY45" fmla="*/ 152400 h 3924630"/>
              <a:gd name="connsiteX46" fmla="*/ 4560966 w 4689215"/>
              <a:gd name="connsiteY46" fmla="*/ 190500 h 3924630"/>
              <a:gd name="connsiteX47" fmla="*/ 4684446 w 4689215"/>
              <a:gd name="connsiteY47" fmla="*/ 409795 h 3924630"/>
              <a:gd name="connsiteX48" fmla="*/ 4664578 w 4689215"/>
              <a:gd name="connsiteY48" fmla="*/ 1021281 h 3924630"/>
              <a:gd name="connsiteX49" fmla="*/ 4624466 w 4689215"/>
              <a:gd name="connsiteY49" fmla="*/ 1930400 h 3924630"/>
              <a:gd name="connsiteX50" fmla="*/ 4459366 w 4689215"/>
              <a:gd name="connsiteY50" fmla="*/ 2997200 h 3924630"/>
              <a:gd name="connsiteX51" fmla="*/ 4103766 w 4689215"/>
              <a:gd name="connsiteY51" fmla="*/ 3378200 h 3924630"/>
              <a:gd name="connsiteX52" fmla="*/ 3710066 w 4689215"/>
              <a:gd name="connsiteY52" fmla="*/ 3568700 h 3924630"/>
              <a:gd name="connsiteX53" fmla="*/ 3278266 w 4689215"/>
              <a:gd name="connsiteY53" fmla="*/ 3670300 h 3924630"/>
              <a:gd name="connsiteX54" fmla="*/ 2541666 w 4689215"/>
              <a:gd name="connsiteY54" fmla="*/ 3695700 h 3924630"/>
              <a:gd name="connsiteX55" fmla="*/ 1347866 w 4689215"/>
              <a:gd name="connsiteY55" fmla="*/ 3771900 h 3924630"/>
              <a:gd name="connsiteX56" fmla="*/ 623966 w 4689215"/>
              <a:gd name="connsiteY56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40867 w 4689215"/>
              <a:gd name="connsiteY7" fmla="*/ 1515117 h 3924630"/>
              <a:gd name="connsiteX8" fmla="*/ 68396 w 4689215"/>
              <a:gd name="connsiteY8" fmla="*/ 924090 h 3924630"/>
              <a:gd name="connsiteX9" fmla="*/ 139731 w 4689215"/>
              <a:gd name="connsiteY9" fmla="*/ 702147 h 3924630"/>
              <a:gd name="connsiteX10" fmla="*/ 192166 w 4689215"/>
              <a:gd name="connsiteY10" fmla="*/ 546100 h 3924630"/>
              <a:gd name="connsiteX11" fmla="*/ 154066 w 4689215"/>
              <a:gd name="connsiteY11" fmla="*/ 508000 h 3924630"/>
              <a:gd name="connsiteX12" fmla="*/ 166766 w 4689215"/>
              <a:gd name="connsiteY12" fmla="*/ 457200 h 3924630"/>
              <a:gd name="connsiteX13" fmla="*/ 204866 w 4689215"/>
              <a:gd name="connsiteY13" fmla="*/ 444500 h 3924630"/>
              <a:gd name="connsiteX14" fmla="*/ 382666 w 4689215"/>
              <a:gd name="connsiteY14" fmla="*/ 406400 h 3924630"/>
              <a:gd name="connsiteX15" fmla="*/ 471566 w 4689215"/>
              <a:gd name="connsiteY15" fmla="*/ 368300 h 3924630"/>
              <a:gd name="connsiteX16" fmla="*/ 509666 w 4689215"/>
              <a:gd name="connsiteY16" fmla="*/ 355600 h 3924630"/>
              <a:gd name="connsiteX17" fmla="*/ 560466 w 4689215"/>
              <a:gd name="connsiteY17" fmla="*/ 342900 h 3924630"/>
              <a:gd name="connsiteX18" fmla="*/ 598566 w 4689215"/>
              <a:gd name="connsiteY18" fmla="*/ 330200 h 3924630"/>
              <a:gd name="connsiteX19" fmla="*/ 839866 w 4689215"/>
              <a:gd name="connsiteY19" fmla="*/ 304800 h 3924630"/>
              <a:gd name="connsiteX20" fmla="*/ 941466 w 4689215"/>
              <a:gd name="connsiteY20" fmla="*/ 292100 h 3924630"/>
              <a:gd name="connsiteX21" fmla="*/ 1004966 w 4689215"/>
              <a:gd name="connsiteY21" fmla="*/ 279400 h 3924630"/>
              <a:gd name="connsiteX22" fmla="*/ 1144666 w 4689215"/>
              <a:gd name="connsiteY22" fmla="*/ 266700 h 3924630"/>
              <a:gd name="connsiteX23" fmla="*/ 1258966 w 4689215"/>
              <a:gd name="connsiteY23" fmla="*/ 254000 h 3924630"/>
              <a:gd name="connsiteX24" fmla="*/ 1309766 w 4689215"/>
              <a:gd name="connsiteY24" fmla="*/ 241300 h 3924630"/>
              <a:gd name="connsiteX25" fmla="*/ 1551066 w 4689215"/>
              <a:gd name="connsiteY25" fmla="*/ 215900 h 3924630"/>
              <a:gd name="connsiteX26" fmla="*/ 1601866 w 4689215"/>
              <a:gd name="connsiteY26" fmla="*/ 203200 h 3924630"/>
              <a:gd name="connsiteX27" fmla="*/ 1779666 w 4689215"/>
              <a:gd name="connsiteY27" fmla="*/ 177800 h 3924630"/>
              <a:gd name="connsiteX28" fmla="*/ 1868566 w 4689215"/>
              <a:gd name="connsiteY28" fmla="*/ 152400 h 3924630"/>
              <a:gd name="connsiteX29" fmla="*/ 1970166 w 4689215"/>
              <a:gd name="connsiteY29" fmla="*/ 114300 h 3924630"/>
              <a:gd name="connsiteX30" fmla="*/ 2020966 w 4689215"/>
              <a:gd name="connsiteY30" fmla="*/ 101600 h 3924630"/>
              <a:gd name="connsiteX31" fmla="*/ 2059066 w 4689215"/>
              <a:gd name="connsiteY31" fmla="*/ 88900 h 3924630"/>
              <a:gd name="connsiteX32" fmla="*/ 2109866 w 4689215"/>
              <a:gd name="connsiteY32" fmla="*/ 76200 h 3924630"/>
              <a:gd name="connsiteX33" fmla="*/ 2173366 w 4689215"/>
              <a:gd name="connsiteY33" fmla="*/ 63500 h 3924630"/>
              <a:gd name="connsiteX34" fmla="*/ 2236866 w 4689215"/>
              <a:gd name="connsiteY34" fmla="*/ 38100 h 3924630"/>
              <a:gd name="connsiteX35" fmla="*/ 2287666 w 4689215"/>
              <a:gd name="connsiteY35" fmla="*/ 25400 h 3924630"/>
              <a:gd name="connsiteX36" fmla="*/ 2325766 w 4689215"/>
              <a:gd name="connsiteY36" fmla="*/ 12700 h 3924630"/>
              <a:gd name="connsiteX37" fmla="*/ 2414666 w 4689215"/>
              <a:gd name="connsiteY37" fmla="*/ 0 h 3924630"/>
              <a:gd name="connsiteX38" fmla="*/ 2973466 w 4689215"/>
              <a:gd name="connsiteY38" fmla="*/ 12700 h 3924630"/>
              <a:gd name="connsiteX39" fmla="*/ 3062366 w 4689215"/>
              <a:gd name="connsiteY39" fmla="*/ 25400 h 3924630"/>
              <a:gd name="connsiteX40" fmla="*/ 3189366 w 4689215"/>
              <a:gd name="connsiteY40" fmla="*/ 38100 h 3924630"/>
              <a:gd name="connsiteX41" fmla="*/ 3405266 w 4689215"/>
              <a:gd name="connsiteY41" fmla="*/ 30933 h 3924630"/>
              <a:gd name="connsiteX42" fmla="*/ 3953252 w 4689215"/>
              <a:gd name="connsiteY42" fmla="*/ 29172 h 3924630"/>
              <a:gd name="connsiteX43" fmla="*/ 4210899 w 4689215"/>
              <a:gd name="connsiteY43" fmla="*/ 72679 h 3924630"/>
              <a:gd name="connsiteX44" fmla="*/ 4433966 w 4689215"/>
              <a:gd name="connsiteY44" fmla="*/ 152400 h 3924630"/>
              <a:gd name="connsiteX45" fmla="*/ 4560966 w 4689215"/>
              <a:gd name="connsiteY45" fmla="*/ 190500 h 3924630"/>
              <a:gd name="connsiteX46" fmla="*/ 4684446 w 4689215"/>
              <a:gd name="connsiteY46" fmla="*/ 409795 h 3924630"/>
              <a:gd name="connsiteX47" fmla="*/ 4664578 w 4689215"/>
              <a:gd name="connsiteY47" fmla="*/ 1021281 h 3924630"/>
              <a:gd name="connsiteX48" fmla="*/ 4624466 w 4689215"/>
              <a:gd name="connsiteY48" fmla="*/ 1930400 h 3924630"/>
              <a:gd name="connsiteX49" fmla="*/ 4459366 w 4689215"/>
              <a:gd name="connsiteY49" fmla="*/ 2997200 h 3924630"/>
              <a:gd name="connsiteX50" fmla="*/ 4103766 w 4689215"/>
              <a:gd name="connsiteY50" fmla="*/ 3378200 h 3924630"/>
              <a:gd name="connsiteX51" fmla="*/ 3710066 w 4689215"/>
              <a:gd name="connsiteY51" fmla="*/ 3568700 h 3924630"/>
              <a:gd name="connsiteX52" fmla="*/ 3278266 w 4689215"/>
              <a:gd name="connsiteY52" fmla="*/ 3670300 h 3924630"/>
              <a:gd name="connsiteX53" fmla="*/ 2541666 w 4689215"/>
              <a:gd name="connsiteY53" fmla="*/ 3695700 h 3924630"/>
              <a:gd name="connsiteX54" fmla="*/ 1347866 w 4689215"/>
              <a:gd name="connsiteY54" fmla="*/ 3771900 h 3924630"/>
              <a:gd name="connsiteX55" fmla="*/ 623966 w 4689215"/>
              <a:gd name="connsiteY55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40867 w 4689215"/>
              <a:gd name="connsiteY7" fmla="*/ 1515117 h 3924630"/>
              <a:gd name="connsiteX8" fmla="*/ 68396 w 4689215"/>
              <a:gd name="connsiteY8" fmla="*/ 924090 h 3924630"/>
              <a:gd name="connsiteX9" fmla="*/ 97446 w 4689215"/>
              <a:gd name="connsiteY9" fmla="*/ 607007 h 3924630"/>
              <a:gd name="connsiteX10" fmla="*/ 192166 w 4689215"/>
              <a:gd name="connsiteY10" fmla="*/ 546100 h 3924630"/>
              <a:gd name="connsiteX11" fmla="*/ 154066 w 4689215"/>
              <a:gd name="connsiteY11" fmla="*/ 508000 h 3924630"/>
              <a:gd name="connsiteX12" fmla="*/ 166766 w 4689215"/>
              <a:gd name="connsiteY12" fmla="*/ 457200 h 3924630"/>
              <a:gd name="connsiteX13" fmla="*/ 204866 w 4689215"/>
              <a:gd name="connsiteY13" fmla="*/ 444500 h 3924630"/>
              <a:gd name="connsiteX14" fmla="*/ 382666 w 4689215"/>
              <a:gd name="connsiteY14" fmla="*/ 406400 h 3924630"/>
              <a:gd name="connsiteX15" fmla="*/ 471566 w 4689215"/>
              <a:gd name="connsiteY15" fmla="*/ 368300 h 3924630"/>
              <a:gd name="connsiteX16" fmla="*/ 509666 w 4689215"/>
              <a:gd name="connsiteY16" fmla="*/ 355600 h 3924630"/>
              <a:gd name="connsiteX17" fmla="*/ 560466 w 4689215"/>
              <a:gd name="connsiteY17" fmla="*/ 342900 h 3924630"/>
              <a:gd name="connsiteX18" fmla="*/ 598566 w 4689215"/>
              <a:gd name="connsiteY18" fmla="*/ 330200 h 3924630"/>
              <a:gd name="connsiteX19" fmla="*/ 839866 w 4689215"/>
              <a:gd name="connsiteY19" fmla="*/ 304800 h 3924630"/>
              <a:gd name="connsiteX20" fmla="*/ 941466 w 4689215"/>
              <a:gd name="connsiteY20" fmla="*/ 292100 h 3924630"/>
              <a:gd name="connsiteX21" fmla="*/ 1004966 w 4689215"/>
              <a:gd name="connsiteY21" fmla="*/ 279400 h 3924630"/>
              <a:gd name="connsiteX22" fmla="*/ 1144666 w 4689215"/>
              <a:gd name="connsiteY22" fmla="*/ 266700 h 3924630"/>
              <a:gd name="connsiteX23" fmla="*/ 1258966 w 4689215"/>
              <a:gd name="connsiteY23" fmla="*/ 254000 h 3924630"/>
              <a:gd name="connsiteX24" fmla="*/ 1309766 w 4689215"/>
              <a:gd name="connsiteY24" fmla="*/ 241300 h 3924630"/>
              <a:gd name="connsiteX25" fmla="*/ 1551066 w 4689215"/>
              <a:gd name="connsiteY25" fmla="*/ 215900 h 3924630"/>
              <a:gd name="connsiteX26" fmla="*/ 1601866 w 4689215"/>
              <a:gd name="connsiteY26" fmla="*/ 203200 h 3924630"/>
              <a:gd name="connsiteX27" fmla="*/ 1779666 w 4689215"/>
              <a:gd name="connsiteY27" fmla="*/ 177800 h 3924630"/>
              <a:gd name="connsiteX28" fmla="*/ 1868566 w 4689215"/>
              <a:gd name="connsiteY28" fmla="*/ 152400 h 3924630"/>
              <a:gd name="connsiteX29" fmla="*/ 1970166 w 4689215"/>
              <a:gd name="connsiteY29" fmla="*/ 114300 h 3924630"/>
              <a:gd name="connsiteX30" fmla="*/ 2020966 w 4689215"/>
              <a:gd name="connsiteY30" fmla="*/ 101600 h 3924630"/>
              <a:gd name="connsiteX31" fmla="*/ 2059066 w 4689215"/>
              <a:gd name="connsiteY31" fmla="*/ 88900 h 3924630"/>
              <a:gd name="connsiteX32" fmla="*/ 2109866 w 4689215"/>
              <a:gd name="connsiteY32" fmla="*/ 76200 h 3924630"/>
              <a:gd name="connsiteX33" fmla="*/ 2173366 w 4689215"/>
              <a:gd name="connsiteY33" fmla="*/ 63500 h 3924630"/>
              <a:gd name="connsiteX34" fmla="*/ 2236866 w 4689215"/>
              <a:gd name="connsiteY34" fmla="*/ 38100 h 3924630"/>
              <a:gd name="connsiteX35" fmla="*/ 2287666 w 4689215"/>
              <a:gd name="connsiteY35" fmla="*/ 25400 h 3924630"/>
              <a:gd name="connsiteX36" fmla="*/ 2325766 w 4689215"/>
              <a:gd name="connsiteY36" fmla="*/ 12700 h 3924630"/>
              <a:gd name="connsiteX37" fmla="*/ 2414666 w 4689215"/>
              <a:gd name="connsiteY37" fmla="*/ 0 h 3924630"/>
              <a:gd name="connsiteX38" fmla="*/ 2973466 w 4689215"/>
              <a:gd name="connsiteY38" fmla="*/ 12700 h 3924630"/>
              <a:gd name="connsiteX39" fmla="*/ 3062366 w 4689215"/>
              <a:gd name="connsiteY39" fmla="*/ 25400 h 3924630"/>
              <a:gd name="connsiteX40" fmla="*/ 3189366 w 4689215"/>
              <a:gd name="connsiteY40" fmla="*/ 38100 h 3924630"/>
              <a:gd name="connsiteX41" fmla="*/ 3405266 w 4689215"/>
              <a:gd name="connsiteY41" fmla="*/ 30933 h 3924630"/>
              <a:gd name="connsiteX42" fmla="*/ 3953252 w 4689215"/>
              <a:gd name="connsiteY42" fmla="*/ 29172 h 3924630"/>
              <a:gd name="connsiteX43" fmla="*/ 4210899 w 4689215"/>
              <a:gd name="connsiteY43" fmla="*/ 72679 h 3924630"/>
              <a:gd name="connsiteX44" fmla="*/ 4433966 w 4689215"/>
              <a:gd name="connsiteY44" fmla="*/ 152400 h 3924630"/>
              <a:gd name="connsiteX45" fmla="*/ 4560966 w 4689215"/>
              <a:gd name="connsiteY45" fmla="*/ 190500 h 3924630"/>
              <a:gd name="connsiteX46" fmla="*/ 4684446 w 4689215"/>
              <a:gd name="connsiteY46" fmla="*/ 409795 h 3924630"/>
              <a:gd name="connsiteX47" fmla="*/ 4664578 w 4689215"/>
              <a:gd name="connsiteY47" fmla="*/ 1021281 h 3924630"/>
              <a:gd name="connsiteX48" fmla="*/ 4624466 w 4689215"/>
              <a:gd name="connsiteY48" fmla="*/ 1930400 h 3924630"/>
              <a:gd name="connsiteX49" fmla="*/ 4459366 w 4689215"/>
              <a:gd name="connsiteY49" fmla="*/ 2997200 h 3924630"/>
              <a:gd name="connsiteX50" fmla="*/ 4103766 w 4689215"/>
              <a:gd name="connsiteY50" fmla="*/ 3378200 h 3924630"/>
              <a:gd name="connsiteX51" fmla="*/ 3710066 w 4689215"/>
              <a:gd name="connsiteY51" fmla="*/ 3568700 h 3924630"/>
              <a:gd name="connsiteX52" fmla="*/ 3278266 w 4689215"/>
              <a:gd name="connsiteY52" fmla="*/ 3670300 h 3924630"/>
              <a:gd name="connsiteX53" fmla="*/ 2541666 w 4689215"/>
              <a:gd name="connsiteY53" fmla="*/ 3695700 h 3924630"/>
              <a:gd name="connsiteX54" fmla="*/ 1347866 w 4689215"/>
              <a:gd name="connsiteY54" fmla="*/ 3771900 h 3924630"/>
              <a:gd name="connsiteX55" fmla="*/ 623966 w 4689215"/>
              <a:gd name="connsiteY55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40867 w 4689215"/>
              <a:gd name="connsiteY7" fmla="*/ 1515117 h 3924630"/>
              <a:gd name="connsiteX8" fmla="*/ 68396 w 4689215"/>
              <a:gd name="connsiteY8" fmla="*/ 924090 h 3924630"/>
              <a:gd name="connsiteX9" fmla="*/ 97446 w 4689215"/>
              <a:gd name="connsiteY9" fmla="*/ 607007 h 3924630"/>
              <a:gd name="connsiteX10" fmla="*/ 154066 w 4689215"/>
              <a:gd name="connsiteY10" fmla="*/ 508000 h 3924630"/>
              <a:gd name="connsiteX11" fmla="*/ 166766 w 4689215"/>
              <a:gd name="connsiteY11" fmla="*/ 457200 h 3924630"/>
              <a:gd name="connsiteX12" fmla="*/ 204866 w 4689215"/>
              <a:gd name="connsiteY12" fmla="*/ 444500 h 3924630"/>
              <a:gd name="connsiteX13" fmla="*/ 382666 w 4689215"/>
              <a:gd name="connsiteY13" fmla="*/ 406400 h 3924630"/>
              <a:gd name="connsiteX14" fmla="*/ 471566 w 4689215"/>
              <a:gd name="connsiteY14" fmla="*/ 368300 h 3924630"/>
              <a:gd name="connsiteX15" fmla="*/ 509666 w 4689215"/>
              <a:gd name="connsiteY15" fmla="*/ 355600 h 3924630"/>
              <a:gd name="connsiteX16" fmla="*/ 560466 w 4689215"/>
              <a:gd name="connsiteY16" fmla="*/ 342900 h 3924630"/>
              <a:gd name="connsiteX17" fmla="*/ 598566 w 4689215"/>
              <a:gd name="connsiteY17" fmla="*/ 330200 h 3924630"/>
              <a:gd name="connsiteX18" fmla="*/ 839866 w 4689215"/>
              <a:gd name="connsiteY18" fmla="*/ 304800 h 3924630"/>
              <a:gd name="connsiteX19" fmla="*/ 941466 w 4689215"/>
              <a:gd name="connsiteY19" fmla="*/ 292100 h 3924630"/>
              <a:gd name="connsiteX20" fmla="*/ 1004966 w 4689215"/>
              <a:gd name="connsiteY20" fmla="*/ 279400 h 3924630"/>
              <a:gd name="connsiteX21" fmla="*/ 1144666 w 4689215"/>
              <a:gd name="connsiteY21" fmla="*/ 266700 h 3924630"/>
              <a:gd name="connsiteX22" fmla="*/ 1258966 w 4689215"/>
              <a:gd name="connsiteY22" fmla="*/ 254000 h 3924630"/>
              <a:gd name="connsiteX23" fmla="*/ 1309766 w 4689215"/>
              <a:gd name="connsiteY23" fmla="*/ 241300 h 3924630"/>
              <a:gd name="connsiteX24" fmla="*/ 1551066 w 4689215"/>
              <a:gd name="connsiteY24" fmla="*/ 215900 h 3924630"/>
              <a:gd name="connsiteX25" fmla="*/ 1601866 w 4689215"/>
              <a:gd name="connsiteY25" fmla="*/ 203200 h 3924630"/>
              <a:gd name="connsiteX26" fmla="*/ 1779666 w 4689215"/>
              <a:gd name="connsiteY26" fmla="*/ 177800 h 3924630"/>
              <a:gd name="connsiteX27" fmla="*/ 1868566 w 4689215"/>
              <a:gd name="connsiteY27" fmla="*/ 152400 h 3924630"/>
              <a:gd name="connsiteX28" fmla="*/ 1970166 w 4689215"/>
              <a:gd name="connsiteY28" fmla="*/ 114300 h 3924630"/>
              <a:gd name="connsiteX29" fmla="*/ 2020966 w 4689215"/>
              <a:gd name="connsiteY29" fmla="*/ 101600 h 3924630"/>
              <a:gd name="connsiteX30" fmla="*/ 2059066 w 4689215"/>
              <a:gd name="connsiteY30" fmla="*/ 88900 h 3924630"/>
              <a:gd name="connsiteX31" fmla="*/ 2109866 w 4689215"/>
              <a:gd name="connsiteY31" fmla="*/ 76200 h 3924630"/>
              <a:gd name="connsiteX32" fmla="*/ 2173366 w 4689215"/>
              <a:gd name="connsiteY32" fmla="*/ 63500 h 3924630"/>
              <a:gd name="connsiteX33" fmla="*/ 2236866 w 4689215"/>
              <a:gd name="connsiteY33" fmla="*/ 38100 h 3924630"/>
              <a:gd name="connsiteX34" fmla="*/ 2287666 w 4689215"/>
              <a:gd name="connsiteY34" fmla="*/ 25400 h 3924630"/>
              <a:gd name="connsiteX35" fmla="*/ 2325766 w 4689215"/>
              <a:gd name="connsiteY35" fmla="*/ 12700 h 3924630"/>
              <a:gd name="connsiteX36" fmla="*/ 2414666 w 4689215"/>
              <a:gd name="connsiteY36" fmla="*/ 0 h 3924630"/>
              <a:gd name="connsiteX37" fmla="*/ 2973466 w 4689215"/>
              <a:gd name="connsiteY37" fmla="*/ 12700 h 3924630"/>
              <a:gd name="connsiteX38" fmla="*/ 3062366 w 4689215"/>
              <a:gd name="connsiteY38" fmla="*/ 25400 h 3924630"/>
              <a:gd name="connsiteX39" fmla="*/ 3189366 w 4689215"/>
              <a:gd name="connsiteY39" fmla="*/ 38100 h 3924630"/>
              <a:gd name="connsiteX40" fmla="*/ 3405266 w 4689215"/>
              <a:gd name="connsiteY40" fmla="*/ 30933 h 3924630"/>
              <a:gd name="connsiteX41" fmla="*/ 3953252 w 4689215"/>
              <a:gd name="connsiteY41" fmla="*/ 29172 h 3924630"/>
              <a:gd name="connsiteX42" fmla="*/ 4210899 w 4689215"/>
              <a:gd name="connsiteY42" fmla="*/ 72679 h 3924630"/>
              <a:gd name="connsiteX43" fmla="*/ 4433966 w 4689215"/>
              <a:gd name="connsiteY43" fmla="*/ 152400 h 3924630"/>
              <a:gd name="connsiteX44" fmla="*/ 4560966 w 4689215"/>
              <a:gd name="connsiteY44" fmla="*/ 190500 h 3924630"/>
              <a:gd name="connsiteX45" fmla="*/ 4684446 w 4689215"/>
              <a:gd name="connsiteY45" fmla="*/ 409795 h 3924630"/>
              <a:gd name="connsiteX46" fmla="*/ 4664578 w 4689215"/>
              <a:gd name="connsiteY46" fmla="*/ 1021281 h 3924630"/>
              <a:gd name="connsiteX47" fmla="*/ 4624466 w 4689215"/>
              <a:gd name="connsiteY47" fmla="*/ 1930400 h 3924630"/>
              <a:gd name="connsiteX48" fmla="*/ 4459366 w 4689215"/>
              <a:gd name="connsiteY48" fmla="*/ 2997200 h 3924630"/>
              <a:gd name="connsiteX49" fmla="*/ 4103766 w 4689215"/>
              <a:gd name="connsiteY49" fmla="*/ 3378200 h 3924630"/>
              <a:gd name="connsiteX50" fmla="*/ 3710066 w 4689215"/>
              <a:gd name="connsiteY50" fmla="*/ 3568700 h 3924630"/>
              <a:gd name="connsiteX51" fmla="*/ 3278266 w 4689215"/>
              <a:gd name="connsiteY51" fmla="*/ 3670300 h 3924630"/>
              <a:gd name="connsiteX52" fmla="*/ 2541666 w 4689215"/>
              <a:gd name="connsiteY52" fmla="*/ 3695700 h 3924630"/>
              <a:gd name="connsiteX53" fmla="*/ 1347866 w 4689215"/>
              <a:gd name="connsiteY53" fmla="*/ 3771900 h 3924630"/>
              <a:gd name="connsiteX54" fmla="*/ 623966 w 4689215"/>
              <a:gd name="connsiteY54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40867 w 4689215"/>
              <a:gd name="connsiteY7" fmla="*/ 1515117 h 3924630"/>
              <a:gd name="connsiteX8" fmla="*/ 68396 w 4689215"/>
              <a:gd name="connsiteY8" fmla="*/ 924090 h 3924630"/>
              <a:gd name="connsiteX9" fmla="*/ 97446 w 4689215"/>
              <a:gd name="connsiteY9" fmla="*/ 607007 h 3924630"/>
              <a:gd name="connsiteX10" fmla="*/ 154066 w 4689215"/>
              <a:gd name="connsiteY10" fmla="*/ 508000 h 3924630"/>
              <a:gd name="connsiteX11" fmla="*/ 204866 w 4689215"/>
              <a:gd name="connsiteY11" fmla="*/ 444500 h 3924630"/>
              <a:gd name="connsiteX12" fmla="*/ 382666 w 4689215"/>
              <a:gd name="connsiteY12" fmla="*/ 406400 h 3924630"/>
              <a:gd name="connsiteX13" fmla="*/ 471566 w 4689215"/>
              <a:gd name="connsiteY13" fmla="*/ 368300 h 3924630"/>
              <a:gd name="connsiteX14" fmla="*/ 509666 w 4689215"/>
              <a:gd name="connsiteY14" fmla="*/ 355600 h 3924630"/>
              <a:gd name="connsiteX15" fmla="*/ 560466 w 4689215"/>
              <a:gd name="connsiteY15" fmla="*/ 342900 h 3924630"/>
              <a:gd name="connsiteX16" fmla="*/ 598566 w 4689215"/>
              <a:gd name="connsiteY16" fmla="*/ 330200 h 3924630"/>
              <a:gd name="connsiteX17" fmla="*/ 839866 w 4689215"/>
              <a:gd name="connsiteY17" fmla="*/ 304800 h 3924630"/>
              <a:gd name="connsiteX18" fmla="*/ 941466 w 4689215"/>
              <a:gd name="connsiteY18" fmla="*/ 292100 h 3924630"/>
              <a:gd name="connsiteX19" fmla="*/ 1004966 w 4689215"/>
              <a:gd name="connsiteY19" fmla="*/ 279400 h 3924630"/>
              <a:gd name="connsiteX20" fmla="*/ 1144666 w 4689215"/>
              <a:gd name="connsiteY20" fmla="*/ 266700 h 3924630"/>
              <a:gd name="connsiteX21" fmla="*/ 1258966 w 4689215"/>
              <a:gd name="connsiteY21" fmla="*/ 254000 h 3924630"/>
              <a:gd name="connsiteX22" fmla="*/ 1309766 w 4689215"/>
              <a:gd name="connsiteY22" fmla="*/ 241300 h 3924630"/>
              <a:gd name="connsiteX23" fmla="*/ 1551066 w 4689215"/>
              <a:gd name="connsiteY23" fmla="*/ 215900 h 3924630"/>
              <a:gd name="connsiteX24" fmla="*/ 1601866 w 4689215"/>
              <a:gd name="connsiteY24" fmla="*/ 203200 h 3924630"/>
              <a:gd name="connsiteX25" fmla="*/ 1779666 w 4689215"/>
              <a:gd name="connsiteY25" fmla="*/ 177800 h 3924630"/>
              <a:gd name="connsiteX26" fmla="*/ 1868566 w 4689215"/>
              <a:gd name="connsiteY26" fmla="*/ 152400 h 3924630"/>
              <a:gd name="connsiteX27" fmla="*/ 1970166 w 4689215"/>
              <a:gd name="connsiteY27" fmla="*/ 114300 h 3924630"/>
              <a:gd name="connsiteX28" fmla="*/ 2020966 w 4689215"/>
              <a:gd name="connsiteY28" fmla="*/ 101600 h 3924630"/>
              <a:gd name="connsiteX29" fmla="*/ 2059066 w 4689215"/>
              <a:gd name="connsiteY29" fmla="*/ 88900 h 3924630"/>
              <a:gd name="connsiteX30" fmla="*/ 2109866 w 4689215"/>
              <a:gd name="connsiteY30" fmla="*/ 76200 h 3924630"/>
              <a:gd name="connsiteX31" fmla="*/ 2173366 w 4689215"/>
              <a:gd name="connsiteY31" fmla="*/ 63500 h 3924630"/>
              <a:gd name="connsiteX32" fmla="*/ 2236866 w 4689215"/>
              <a:gd name="connsiteY32" fmla="*/ 38100 h 3924630"/>
              <a:gd name="connsiteX33" fmla="*/ 2287666 w 4689215"/>
              <a:gd name="connsiteY33" fmla="*/ 25400 h 3924630"/>
              <a:gd name="connsiteX34" fmla="*/ 2325766 w 4689215"/>
              <a:gd name="connsiteY34" fmla="*/ 12700 h 3924630"/>
              <a:gd name="connsiteX35" fmla="*/ 2414666 w 4689215"/>
              <a:gd name="connsiteY35" fmla="*/ 0 h 3924630"/>
              <a:gd name="connsiteX36" fmla="*/ 2973466 w 4689215"/>
              <a:gd name="connsiteY36" fmla="*/ 12700 h 3924630"/>
              <a:gd name="connsiteX37" fmla="*/ 3062366 w 4689215"/>
              <a:gd name="connsiteY37" fmla="*/ 25400 h 3924630"/>
              <a:gd name="connsiteX38" fmla="*/ 3189366 w 4689215"/>
              <a:gd name="connsiteY38" fmla="*/ 38100 h 3924630"/>
              <a:gd name="connsiteX39" fmla="*/ 3405266 w 4689215"/>
              <a:gd name="connsiteY39" fmla="*/ 30933 h 3924630"/>
              <a:gd name="connsiteX40" fmla="*/ 3953252 w 4689215"/>
              <a:gd name="connsiteY40" fmla="*/ 29172 h 3924630"/>
              <a:gd name="connsiteX41" fmla="*/ 4210899 w 4689215"/>
              <a:gd name="connsiteY41" fmla="*/ 72679 h 3924630"/>
              <a:gd name="connsiteX42" fmla="*/ 4433966 w 4689215"/>
              <a:gd name="connsiteY42" fmla="*/ 152400 h 3924630"/>
              <a:gd name="connsiteX43" fmla="*/ 4560966 w 4689215"/>
              <a:gd name="connsiteY43" fmla="*/ 190500 h 3924630"/>
              <a:gd name="connsiteX44" fmla="*/ 4684446 w 4689215"/>
              <a:gd name="connsiteY44" fmla="*/ 409795 h 3924630"/>
              <a:gd name="connsiteX45" fmla="*/ 4664578 w 4689215"/>
              <a:gd name="connsiteY45" fmla="*/ 1021281 h 3924630"/>
              <a:gd name="connsiteX46" fmla="*/ 4624466 w 4689215"/>
              <a:gd name="connsiteY46" fmla="*/ 1930400 h 3924630"/>
              <a:gd name="connsiteX47" fmla="*/ 4459366 w 4689215"/>
              <a:gd name="connsiteY47" fmla="*/ 2997200 h 3924630"/>
              <a:gd name="connsiteX48" fmla="*/ 4103766 w 4689215"/>
              <a:gd name="connsiteY48" fmla="*/ 3378200 h 3924630"/>
              <a:gd name="connsiteX49" fmla="*/ 3710066 w 4689215"/>
              <a:gd name="connsiteY49" fmla="*/ 3568700 h 3924630"/>
              <a:gd name="connsiteX50" fmla="*/ 3278266 w 4689215"/>
              <a:gd name="connsiteY50" fmla="*/ 3670300 h 3924630"/>
              <a:gd name="connsiteX51" fmla="*/ 2541666 w 4689215"/>
              <a:gd name="connsiteY51" fmla="*/ 3695700 h 3924630"/>
              <a:gd name="connsiteX52" fmla="*/ 1347866 w 4689215"/>
              <a:gd name="connsiteY52" fmla="*/ 3771900 h 3924630"/>
              <a:gd name="connsiteX53" fmla="*/ 623966 w 4689215"/>
              <a:gd name="connsiteY53" fmla="*/ 3924300 h 3924630"/>
              <a:gd name="connsiteX0" fmla="*/ 623966 w 4689215"/>
              <a:gd name="connsiteY0" fmla="*/ 3911677 h 3912007"/>
              <a:gd name="connsiteX1" fmla="*/ 192166 w 4689215"/>
              <a:gd name="connsiteY1" fmla="*/ 3797377 h 3912007"/>
              <a:gd name="connsiteX2" fmla="*/ 77866 w 4689215"/>
              <a:gd name="connsiteY2" fmla="*/ 3708477 h 3912007"/>
              <a:gd name="connsiteX3" fmla="*/ 52466 w 4689215"/>
              <a:gd name="connsiteY3" fmla="*/ 3670377 h 3912007"/>
              <a:gd name="connsiteX4" fmla="*/ 10108 w 4689215"/>
              <a:gd name="connsiteY4" fmla="*/ 3515922 h 3912007"/>
              <a:gd name="connsiteX5" fmla="*/ 1666 w 4689215"/>
              <a:gd name="connsiteY5" fmla="*/ 3162377 h 3912007"/>
              <a:gd name="connsiteX6" fmla="*/ 14366 w 4689215"/>
              <a:gd name="connsiteY6" fmla="*/ 2273377 h 3912007"/>
              <a:gd name="connsiteX7" fmla="*/ 40867 w 4689215"/>
              <a:gd name="connsiteY7" fmla="*/ 1502494 h 3912007"/>
              <a:gd name="connsiteX8" fmla="*/ 68396 w 4689215"/>
              <a:gd name="connsiteY8" fmla="*/ 911467 h 3912007"/>
              <a:gd name="connsiteX9" fmla="*/ 97446 w 4689215"/>
              <a:gd name="connsiteY9" fmla="*/ 594384 h 3912007"/>
              <a:gd name="connsiteX10" fmla="*/ 154066 w 4689215"/>
              <a:gd name="connsiteY10" fmla="*/ 495377 h 3912007"/>
              <a:gd name="connsiteX11" fmla="*/ 204866 w 4689215"/>
              <a:gd name="connsiteY11" fmla="*/ 431877 h 3912007"/>
              <a:gd name="connsiteX12" fmla="*/ 382666 w 4689215"/>
              <a:gd name="connsiteY12" fmla="*/ 393777 h 3912007"/>
              <a:gd name="connsiteX13" fmla="*/ 471566 w 4689215"/>
              <a:gd name="connsiteY13" fmla="*/ 355677 h 3912007"/>
              <a:gd name="connsiteX14" fmla="*/ 509666 w 4689215"/>
              <a:gd name="connsiteY14" fmla="*/ 342977 h 3912007"/>
              <a:gd name="connsiteX15" fmla="*/ 560466 w 4689215"/>
              <a:gd name="connsiteY15" fmla="*/ 330277 h 3912007"/>
              <a:gd name="connsiteX16" fmla="*/ 598566 w 4689215"/>
              <a:gd name="connsiteY16" fmla="*/ 317577 h 3912007"/>
              <a:gd name="connsiteX17" fmla="*/ 839866 w 4689215"/>
              <a:gd name="connsiteY17" fmla="*/ 292177 h 3912007"/>
              <a:gd name="connsiteX18" fmla="*/ 941466 w 4689215"/>
              <a:gd name="connsiteY18" fmla="*/ 279477 h 3912007"/>
              <a:gd name="connsiteX19" fmla="*/ 1004966 w 4689215"/>
              <a:gd name="connsiteY19" fmla="*/ 266777 h 3912007"/>
              <a:gd name="connsiteX20" fmla="*/ 1144666 w 4689215"/>
              <a:gd name="connsiteY20" fmla="*/ 254077 h 3912007"/>
              <a:gd name="connsiteX21" fmla="*/ 1258966 w 4689215"/>
              <a:gd name="connsiteY21" fmla="*/ 241377 h 3912007"/>
              <a:gd name="connsiteX22" fmla="*/ 1309766 w 4689215"/>
              <a:gd name="connsiteY22" fmla="*/ 228677 h 3912007"/>
              <a:gd name="connsiteX23" fmla="*/ 1551066 w 4689215"/>
              <a:gd name="connsiteY23" fmla="*/ 203277 h 3912007"/>
              <a:gd name="connsiteX24" fmla="*/ 1601866 w 4689215"/>
              <a:gd name="connsiteY24" fmla="*/ 190577 h 3912007"/>
              <a:gd name="connsiteX25" fmla="*/ 1779666 w 4689215"/>
              <a:gd name="connsiteY25" fmla="*/ 165177 h 3912007"/>
              <a:gd name="connsiteX26" fmla="*/ 1868566 w 4689215"/>
              <a:gd name="connsiteY26" fmla="*/ 139777 h 3912007"/>
              <a:gd name="connsiteX27" fmla="*/ 1970166 w 4689215"/>
              <a:gd name="connsiteY27" fmla="*/ 101677 h 3912007"/>
              <a:gd name="connsiteX28" fmla="*/ 2020966 w 4689215"/>
              <a:gd name="connsiteY28" fmla="*/ 88977 h 3912007"/>
              <a:gd name="connsiteX29" fmla="*/ 2059066 w 4689215"/>
              <a:gd name="connsiteY29" fmla="*/ 76277 h 3912007"/>
              <a:gd name="connsiteX30" fmla="*/ 2109866 w 4689215"/>
              <a:gd name="connsiteY30" fmla="*/ 63577 h 3912007"/>
              <a:gd name="connsiteX31" fmla="*/ 2173366 w 4689215"/>
              <a:gd name="connsiteY31" fmla="*/ 50877 h 3912007"/>
              <a:gd name="connsiteX32" fmla="*/ 2236866 w 4689215"/>
              <a:gd name="connsiteY32" fmla="*/ 25477 h 3912007"/>
              <a:gd name="connsiteX33" fmla="*/ 2287666 w 4689215"/>
              <a:gd name="connsiteY33" fmla="*/ 12777 h 3912007"/>
              <a:gd name="connsiteX34" fmla="*/ 2325766 w 4689215"/>
              <a:gd name="connsiteY34" fmla="*/ 77 h 3912007"/>
              <a:gd name="connsiteX35" fmla="*/ 2361810 w 4689215"/>
              <a:gd name="connsiteY35" fmla="*/ 19090 h 3912007"/>
              <a:gd name="connsiteX36" fmla="*/ 2973466 w 4689215"/>
              <a:gd name="connsiteY36" fmla="*/ 77 h 3912007"/>
              <a:gd name="connsiteX37" fmla="*/ 3062366 w 4689215"/>
              <a:gd name="connsiteY37" fmla="*/ 12777 h 3912007"/>
              <a:gd name="connsiteX38" fmla="*/ 3189366 w 4689215"/>
              <a:gd name="connsiteY38" fmla="*/ 25477 h 3912007"/>
              <a:gd name="connsiteX39" fmla="*/ 3405266 w 4689215"/>
              <a:gd name="connsiteY39" fmla="*/ 18310 h 3912007"/>
              <a:gd name="connsiteX40" fmla="*/ 3953252 w 4689215"/>
              <a:gd name="connsiteY40" fmla="*/ 16549 h 3912007"/>
              <a:gd name="connsiteX41" fmla="*/ 4210899 w 4689215"/>
              <a:gd name="connsiteY41" fmla="*/ 60056 h 3912007"/>
              <a:gd name="connsiteX42" fmla="*/ 4433966 w 4689215"/>
              <a:gd name="connsiteY42" fmla="*/ 139777 h 3912007"/>
              <a:gd name="connsiteX43" fmla="*/ 4560966 w 4689215"/>
              <a:gd name="connsiteY43" fmla="*/ 177877 h 3912007"/>
              <a:gd name="connsiteX44" fmla="*/ 4684446 w 4689215"/>
              <a:gd name="connsiteY44" fmla="*/ 397172 h 3912007"/>
              <a:gd name="connsiteX45" fmla="*/ 4664578 w 4689215"/>
              <a:gd name="connsiteY45" fmla="*/ 1008658 h 3912007"/>
              <a:gd name="connsiteX46" fmla="*/ 4624466 w 4689215"/>
              <a:gd name="connsiteY46" fmla="*/ 1917777 h 3912007"/>
              <a:gd name="connsiteX47" fmla="*/ 4459366 w 4689215"/>
              <a:gd name="connsiteY47" fmla="*/ 2984577 h 3912007"/>
              <a:gd name="connsiteX48" fmla="*/ 4103766 w 4689215"/>
              <a:gd name="connsiteY48" fmla="*/ 3365577 h 3912007"/>
              <a:gd name="connsiteX49" fmla="*/ 3710066 w 4689215"/>
              <a:gd name="connsiteY49" fmla="*/ 3556077 h 3912007"/>
              <a:gd name="connsiteX50" fmla="*/ 3278266 w 4689215"/>
              <a:gd name="connsiteY50" fmla="*/ 3657677 h 3912007"/>
              <a:gd name="connsiteX51" fmla="*/ 2541666 w 4689215"/>
              <a:gd name="connsiteY51" fmla="*/ 3683077 h 3912007"/>
              <a:gd name="connsiteX52" fmla="*/ 1347866 w 4689215"/>
              <a:gd name="connsiteY52" fmla="*/ 3759277 h 3912007"/>
              <a:gd name="connsiteX53" fmla="*/ 623966 w 4689215"/>
              <a:gd name="connsiteY53" fmla="*/ 3911677 h 3912007"/>
              <a:gd name="connsiteX0" fmla="*/ 623966 w 4689215"/>
              <a:gd name="connsiteY0" fmla="*/ 3911677 h 3912007"/>
              <a:gd name="connsiteX1" fmla="*/ 192166 w 4689215"/>
              <a:gd name="connsiteY1" fmla="*/ 3797377 h 3912007"/>
              <a:gd name="connsiteX2" fmla="*/ 77866 w 4689215"/>
              <a:gd name="connsiteY2" fmla="*/ 3708477 h 3912007"/>
              <a:gd name="connsiteX3" fmla="*/ 52466 w 4689215"/>
              <a:gd name="connsiteY3" fmla="*/ 3670377 h 3912007"/>
              <a:gd name="connsiteX4" fmla="*/ 10108 w 4689215"/>
              <a:gd name="connsiteY4" fmla="*/ 3515922 h 3912007"/>
              <a:gd name="connsiteX5" fmla="*/ 1666 w 4689215"/>
              <a:gd name="connsiteY5" fmla="*/ 3162377 h 3912007"/>
              <a:gd name="connsiteX6" fmla="*/ 14366 w 4689215"/>
              <a:gd name="connsiteY6" fmla="*/ 2273377 h 3912007"/>
              <a:gd name="connsiteX7" fmla="*/ 40867 w 4689215"/>
              <a:gd name="connsiteY7" fmla="*/ 1502494 h 3912007"/>
              <a:gd name="connsiteX8" fmla="*/ 68396 w 4689215"/>
              <a:gd name="connsiteY8" fmla="*/ 911467 h 3912007"/>
              <a:gd name="connsiteX9" fmla="*/ 97446 w 4689215"/>
              <a:gd name="connsiteY9" fmla="*/ 594384 h 3912007"/>
              <a:gd name="connsiteX10" fmla="*/ 154066 w 4689215"/>
              <a:gd name="connsiteY10" fmla="*/ 495377 h 3912007"/>
              <a:gd name="connsiteX11" fmla="*/ 204866 w 4689215"/>
              <a:gd name="connsiteY11" fmla="*/ 431877 h 3912007"/>
              <a:gd name="connsiteX12" fmla="*/ 382666 w 4689215"/>
              <a:gd name="connsiteY12" fmla="*/ 393777 h 3912007"/>
              <a:gd name="connsiteX13" fmla="*/ 471566 w 4689215"/>
              <a:gd name="connsiteY13" fmla="*/ 355677 h 3912007"/>
              <a:gd name="connsiteX14" fmla="*/ 509666 w 4689215"/>
              <a:gd name="connsiteY14" fmla="*/ 342977 h 3912007"/>
              <a:gd name="connsiteX15" fmla="*/ 560466 w 4689215"/>
              <a:gd name="connsiteY15" fmla="*/ 330277 h 3912007"/>
              <a:gd name="connsiteX16" fmla="*/ 598566 w 4689215"/>
              <a:gd name="connsiteY16" fmla="*/ 317577 h 3912007"/>
              <a:gd name="connsiteX17" fmla="*/ 839866 w 4689215"/>
              <a:gd name="connsiteY17" fmla="*/ 292177 h 3912007"/>
              <a:gd name="connsiteX18" fmla="*/ 941466 w 4689215"/>
              <a:gd name="connsiteY18" fmla="*/ 279477 h 3912007"/>
              <a:gd name="connsiteX19" fmla="*/ 1004966 w 4689215"/>
              <a:gd name="connsiteY19" fmla="*/ 266777 h 3912007"/>
              <a:gd name="connsiteX20" fmla="*/ 1144666 w 4689215"/>
              <a:gd name="connsiteY20" fmla="*/ 254077 h 3912007"/>
              <a:gd name="connsiteX21" fmla="*/ 1258966 w 4689215"/>
              <a:gd name="connsiteY21" fmla="*/ 241377 h 3912007"/>
              <a:gd name="connsiteX22" fmla="*/ 1309766 w 4689215"/>
              <a:gd name="connsiteY22" fmla="*/ 228677 h 3912007"/>
              <a:gd name="connsiteX23" fmla="*/ 1551066 w 4689215"/>
              <a:gd name="connsiteY23" fmla="*/ 203277 h 3912007"/>
              <a:gd name="connsiteX24" fmla="*/ 1601866 w 4689215"/>
              <a:gd name="connsiteY24" fmla="*/ 190577 h 3912007"/>
              <a:gd name="connsiteX25" fmla="*/ 1779666 w 4689215"/>
              <a:gd name="connsiteY25" fmla="*/ 165177 h 3912007"/>
              <a:gd name="connsiteX26" fmla="*/ 1868566 w 4689215"/>
              <a:gd name="connsiteY26" fmla="*/ 139777 h 3912007"/>
              <a:gd name="connsiteX27" fmla="*/ 1970166 w 4689215"/>
              <a:gd name="connsiteY27" fmla="*/ 101677 h 3912007"/>
              <a:gd name="connsiteX28" fmla="*/ 2020966 w 4689215"/>
              <a:gd name="connsiteY28" fmla="*/ 88977 h 3912007"/>
              <a:gd name="connsiteX29" fmla="*/ 2059066 w 4689215"/>
              <a:gd name="connsiteY29" fmla="*/ 76277 h 3912007"/>
              <a:gd name="connsiteX30" fmla="*/ 2109866 w 4689215"/>
              <a:gd name="connsiteY30" fmla="*/ 63577 h 3912007"/>
              <a:gd name="connsiteX31" fmla="*/ 2173366 w 4689215"/>
              <a:gd name="connsiteY31" fmla="*/ 50877 h 3912007"/>
              <a:gd name="connsiteX32" fmla="*/ 2236866 w 4689215"/>
              <a:gd name="connsiteY32" fmla="*/ 25477 h 3912007"/>
              <a:gd name="connsiteX33" fmla="*/ 2287666 w 4689215"/>
              <a:gd name="connsiteY33" fmla="*/ 12777 h 3912007"/>
              <a:gd name="connsiteX34" fmla="*/ 2325766 w 4689215"/>
              <a:gd name="connsiteY34" fmla="*/ 77 h 3912007"/>
              <a:gd name="connsiteX35" fmla="*/ 2361810 w 4689215"/>
              <a:gd name="connsiteY35" fmla="*/ 19090 h 3912007"/>
              <a:gd name="connsiteX36" fmla="*/ 2973466 w 4689215"/>
              <a:gd name="connsiteY36" fmla="*/ 77 h 3912007"/>
              <a:gd name="connsiteX37" fmla="*/ 3062366 w 4689215"/>
              <a:gd name="connsiteY37" fmla="*/ 12777 h 3912007"/>
              <a:gd name="connsiteX38" fmla="*/ 3194651 w 4689215"/>
              <a:gd name="connsiteY38" fmla="*/ 4335 h 3912007"/>
              <a:gd name="connsiteX39" fmla="*/ 3405266 w 4689215"/>
              <a:gd name="connsiteY39" fmla="*/ 18310 h 3912007"/>
              <a:gd name="connsiteX40" fmla="*/ 3953252 w 4689215"/>
              <a:gd name="connsiteY40" fmla="*/ 16549 h 3912007"/>
              <a:gd name="connsiteX41" fmla="*/ 4210899 w 4689215"/>
              <a:gd name="connsiteY41" fmla="*/ 60056 h 3912007"/>
              <a:gd name="connsiteX42" fmla="*/ 4433966 w 4689215"/>
              <a:gd name="connsiteY42" fmla="*/ 139777 h 3912007"/>
              <a:gd name="connsiteX43" fmla="*/ 4560966 w 4689215"/>
              <a:gd name="connsiteY43" fmla="*/ 177877 h 3912007"/>
              <a:gd name="connsiteX44" fmla="*/ 4684446 w 4689215"/>
              <a:gd name="connsiteY44" fmla="*/ 397172 h 3912007"/>
              <a:gd name="connsiteX45" fmla="*/ 4664578 w 4689215"/>
              <a:gd name="connsiteY45" fmla="*/ 1008658 h 3912007"/>
              <a:gd name="connsiteX46" fmla="*/ 4624466 w 4689215"/>
              <a:gd name="connsiteY46" fmla="*/ 1917777 h 3912007"/>
              <a:gd name="connsiteX47" fmla="*/ 4459366 w 4689215"/>
              <a:gd name="connsiteY47" fmla="*/ 2984577 h 3912007"/>
              <a:gd name="connsiteX48" fmla="*/ 4103766 w 4689215"/>
              <a:gd name="connsiteY48" fmla="*/ 3365577 h 3912007"/>
              <a:gd name="connsiteX49" fmla="*/ 3710066 w 4689215"/>
              <a:gd name="connsiteY49" fmla="*/ 3556077 h 3912007"/>
              <a:gd name="connsiteX50" fmla="*/ 3278266 w 4689215"/>
              <a:gd name="connsiteY50" fmla="*/ 3657677 h 3912007"/>
              <a:gd name="connsiteX51" fmla="*/ 2541666 w 4689215"/>
              <a:gd name="connsiteY51" fmla="*/ 3683077 h 3912007"/>
              <a:gd name="connsiteX52" fmla="*/ 1347866 w 4689215"/>
              <a:gd name="connsiteY52" fmla="*/ 3759277 h 3912007"/>
              <a:gd name="connsiteX53" fmla="*/ 623966 w 4689215"/>
              <a:gd name="connsiteY53" fmla="*/ 3911677 h 3912007"/>
              <a:gd name="connsiteX0" fmla="*/ 623966 w 4689215"/>
              <a:gd name="connsiteY0" fmla="*/ 3912405 h 3912735"/>
              <a:gd name="connsiteX1" fmla="*/ 192166 w 4689215"/>
              <a:gd name="connsiteY1" fmla="*/ 3798105 h 3912735"/>
              <a:gd name="connsiteX2" fmla="*/ 77866 w 4689215"/>
              <a:gd name="connsiteY2" fmla="*/ 3709205 h 3912735"/>
              <a:gd name="connsiteX3" fmla="*/ 52466 w 4689215"/>
              <a:gd name="connsiteY3" fmla="*/ 3671105 h 3912735"/>
              <a:gd name="connsiteX4" fmla="*/ 10108 w 4689215"/>
              <a:gd name="connsiteY4" fmla="*/ 3516650 h 3912735"/>
              <a:gd name="connsiteX5" fmla="*/ 1666 w 4689215"/>
              <a:gd name="connsiteY5" fmla="*/ 3163105 h 3912735"/>
              <a:gd name="connsiteX6" fmla="*/ 14366 w 4689215"/>
              <a:gd name="connsiteY6" fmla="*/ 2274105 h 3912735"/>
              <a:gd name="connsiteX7" fmla="*/ 40867 w 4689215"/>
              <a:gd name="connsiteY7" fmla="*/ 1503222 h 3912735"/>
              <a:gd name="connsiteX8" fmla="*/ 68396 w 4689215"/>
              <a:gd name="connsiteY8" fmla="*/ 912195 h 3912735"/>
              <a:gd name="connsiteX9" fmla="*/ 97446 w 4689215"/>
              <a:gd name="connsiteY9" fmla="*/ 595112 h 3912735"/>
              <a:gd name="connsiteX10" fmla="*/ 154066 w 4689215"/>
              <a:gd name="connsiteY10" fmla="*/ 496105 h 3912735"/>
              <a:gd name="connsiteX11" fmla="*/ 204866 w 4689215"/>
              <a:gd name="connsiteY11" fmla="*/ 432605 h 3912735"/>
              <a:gd name="connsiteX12" fmla="*/ 382666 w 4689215"/>
              <a:gd name="connsiteY12" fmla="*/ 394505 h 3912735"/>
              <a:gd name="connsiteX13" fmla="*/ 471566 w 4689215"/>
              <a:gd name="connsiteY13" fmla="*/ 356405 h 3912735"/>
              <a:gd name="connsiteX14" fmla="*/ 509666 w 4689215"/>
              <a:gd name="connsiteY14" fmla="*/ 343705 h 3912735"/>
              <a:gd name="connsiteX15" fmla="*/ 560466 w 4689215"/>
              <a:gd name="connsiteY15" fmla="*/ 331005 h 3912735"/>
              <a:gd name="connsiteX16" fmla="*/ 598566 w 4689215"/>
              <a:gd name="connsiteY16" fmla="*/ 318305 h 3912735"/>
              <a:gd name="connsiteX17" fmla="*/ 839866 w 4689215"/>
              <a:gd name="connsiteY17" fmla="*/ 292905 h 3912735"/>
              <a:gd name="connsiteX18" fmla="*/ 941466 w 4689215"/>
              <a:gd name="connsiteY18" fmla="*/ 280205 h 3912735"/>
              <a:gd name="connsiteX19" fmla="*/ 1004966 w 4689215"/>
              <a:gd name="connsiteY19" fmla="*/ 267505 h 3912735"/>
              <a:gd name="connsiteX20" fmla="*/ 1144666 w 4689215"/>
              <a:gd name="connsiteY20" fmla="*/ 254805 h 3912735"/>
              <a:gd name="connsiteX21" fmla="*/ 1258966 w 4689215"/>
              <a:gd name="connsiteY21" fmla="*/ 242105 h 3912735"/>
              <a:gd name="connsiteX22" fmla="*/ 1309766 w 4689215"/>
              <a:gd name="connsiteY22" fmla="*/ 229405 h 3912735"/>
              <a:gd name="connsiteX23" fmla="*/ 1551066 w 4689215"/>
              <a:gd name="connsiteY23" fmla="*/ 204005 h 3912735"/>
              <a:gd name="connsiteX24" fmla="*/ 1601866 w 4689215"/>
              <a:gd name="connsiteY24" fmla="*/ 191305 h 3912735"/>
              <a:gd name="connsiteX25" fmla="*/ 1779666 w 4689215"/>
              <a:gd name="connsiteY25" fmla="*/ 165905 h 3912735"/>
              <a:gd name="connsiteX26" fmla="*/ 1868566 w 4689215"/>
              <a:gd name="connsiteY26" fmla="*/ 140505 h 3912735"/>
              <a:gd name="connsiteX27" fmla="*/ 1970166 w 4689215"/>
              <a:gd name="connsiteY27" fmla="*/ 102405 h 3912735"/>
              <a:gd name="connsiteX28" fmla="*/ 2020966 w 4689215"/>
              <a:gd name="connsiteY28" fmla="*/ 89705 h 3912735"/>
              <a:gd name="connsiteX29" fmla="*/ 2059066 w 4689215"/>
              <a:gd name="connsiteY29" fmla="*/ 77005 h 3912735"/>
              <a:gd name="connsiteX30" fmla="*/ 2109866 w 4689215"/>
              <a:gd name="connsiteY30" fmla="*/ 64305 h 3912735"/>
              <a:gd name="connsiteX31" fmla="*/ 2173366 w 4689215"/>
              <a:gd name="connsiteY31" fmla="*/ 51605 h 3912735"/>
              <a:gd name="connsiteX32" fmla="*/ 2236866 w 4689215"/>
              <a:gd name="connsiteY32" fmla="*/ 26205 h 3912735"/>
              <a:gd name="connsiteX33" fmla="*/ 2287666 w 4689215"/>
              <a:gd name="connsiteY33" fmla="*/ 13505 h 3912735"/>
              <a:gd name="connsiteX34" fmla="*/ 2325766 w 4689215"/>
              <a:gd name="connsiteY34" fmla="*/ 805 h 3912735"/>
              <a:gd name="connsiteX35" fmla="*/ 2361810 w 4689215"/>
              <a:gd name="connsiteY35" fmla="*/ 19818 h 3912735"/>
              <a:gd name="connsiteX36" fmla="*/ 2973466 w 4689215"/>
              <a:gd name="connsiteY36" fmla="*/ 805 h 3912735"/>
              <a:gd name="connsiteX37" fmla="*/ 3194651 w 4689215"/>
              <a:gd name="connsiteY37" fmla="*/ 5063 h 3912735"/>
              <a:gd name="connsiteX38" fmla="*/ 3405266 w 4689215"/>
              <a:gd name="connsiteY38" fmla="*/ 19038 h 3912735"/>
              <a:gd name="connsiteX39" fmla="*/ 3953252 w 4689215"/>
              <a:gd name="connsiteY39" fmla="*/ 17277 h 3912735"/>
              <a:gd name="connsiteX40" fmla="*/ 4210899 w 4689215"/>
              <a:gd name="connsiteY40" fmla="*/ 60784 h 3912735"/>
              <a:gd name="connsiteX41" fmla="*/ 4433966 w 4689215"/>
              <a:gd name="connsiteY41" fmla="*/ 140505 h 3912735"/>
              <a:gd name="connsiteX42" fmla="*/ 4560966 w 4689215"/>
              <a:gd name="connsiteY42" fmla="*/ 178605 h 3912735"/>
              <a:gd name="connsiteX43" fmla="*/ 4684446 w 4689215"/>
              <a:gd name="connsiteY43" fmla="*/ 397900 h 3912735"/>
              <a:gd name="connsiteX44" fmla="*/ 4664578 w 4689215"/>
              <a:gd name="connsiteY44" fmla="*/ 1009386 h 3912735"/>
              <a:gd name="connsiteX45" fmla="*/ 4624466 w 4689215"/>
              <a:gd name="connsiteY45" fmla="*/ 1918505 h 3912735"/>
              <a:gd name="connsiteX46" fmla="*/ 4459366 w 4689215"/>
              <a:gd name="connsiteY46" fmla="*/ 2985305 h 3912735"/>
              <a:gd name="connsiteX47" fmla="*/ 4103766 w 4689215"/>
              <a:gd name="connsiteY47" fmla="*/ 3366305 h 3912735"/>
              <a:gd name="connsiteX48" fmla="*/ 3710066 w 4689215"/>
              <a:gd name="connsiteY48" fmla="*/ 3556805 h 3912735"/>
              <a:gd name="connsiteX49" fmla="*/ 3278266 w 4689215"/>
              <a:gd name="connsiteY49" fmla="*/ 3658405 h 3912735"/>
              <a:gd name="connsiteX50" fmla="*/ 2541666 w 4689215"/>
              <a:gd name="connsiteY50" fmla="*/ 3683805 h 3912735"/>
              <a:gd name="connsiteX51" fmla="*/ 1347866 w 4689215"/>
              <a:gd name="connsiteY51" fmla="*/ 3760005 h 3912735"/>
              <a:gd name="connsiteX52" fmla="*/ 623966 w 4689215"/>
              <a:gd name="connsiteY52" fmla="*/ 3912405 h 3912735"/>
              <a:gd name="connsiteX0" fmla="*/ 623966 w 4689215"/>
              <a:gd name="connsiteY0" fmla="*/ 3911677 h 3912007"/>
              <a:gd name="connsiteX1" fmla="*/ 192166 w 4689215"/>
              <a:gd name="connsiteY1" fmla="*/ 3797377 h 3912007"/>
              <a:gd name="connsiteX2" fmla="*/ 77866 w 4689215"/>
              <a:gd name="connsiteY2" fmla="*/ 3708477 h 3912007"/>
              <a:gd name="connsiteX3" fmla="*/ 52466 w 4689215"/>
              <a:gd name="connsiteY3" fmla="*/ 3670377 h 3912007"/>
              <a:gd name="connsiteX4" fmla="*/ 10108 w 4689215"/>
              <a:gd name="connsiteY4" fmla="*/ 3515922 h 3912007"/>
              <a:gd name="connsiteX5" fmla="*/ 1666 w 4689215"/>
              <a:gd name="connsiteY5" fmla="*/ 3162377 h 3912007"/>
              <a:gd name="connsiteX6" fmla="*/ 14366 w 4689215"/>
              <a:gd name="connsiteY6" fmla="*/ 2273377 h 3912007"/>
              <a:gd name="connsiteX7" fmla="*/ 40867 w 4689215"/>
              <a:gd name="connsiteY7" fmla="*/ 1502494 h 3912007"/>
              <a:gd name="connsiteX8" fmla="*/ 68396 w 4689215"/>
              <a:gd name="connsiteY8" fmla="*/ 911467 h 3912007"/>
              <a:gd name="connsiteX9" fmla="*/ 97446 w 4689215"/>
              <a:gd name="connsiteY9" fmla="*/ 594384 h 3912007"/>
              <a:gd name="connsiteX10" fmla="*/ 154066 w 4689215"/>
              <a:gd name="connsiteY10" fmla="*/ 495377 h 3912007"/>
              <a:gd name="connsiteX11" fmla="*/ 204866 w 4689215"/>
              <a:gd name="connsiteY11" fmla="*/ 431877 h 3912007"/>
              <a:gd name="connsiteX12" fmla="*/ 382666 w 4689215"/>
              <a:gd name="connsiteY12" fmla="*/ 393777 h 3912007"/>
              <a:gd name="connsiteX13" fmla="*/ 471566 w 4689215"/>
              <a:gd name="connsiteY13" fmla="*/ 355677 h 3912007"/>
              <a:gd name="connsiteX14" fmla="*/ 509666 w 4689215"/>
              <a:gd name="connsiteY14" fmla="*/ 342977 h 3912007"/>
              <a:gd name="connsiteX15" fmla="*/ 560466 w 4689215"/>
              <a:gd name="connsiteY15" fmla="*/ 330277 h 3912007"/>
              <a:gd name="connsiteX16" fmla="*/ 598566 w 4689215"/>
              <a:gd name="connsiteY16" fmla="*/ 317577 h 3912007"/>
              <a:gd name="connsiteX17" fmla="*/ 839866 w 4689215"/>
              <a:gd name="connsiteY17" fmla="*/ 292177 h 3912007"/>
              <a:gd name="connsiteX18" fmla="*/ 941466 w 4689215"/>
              <a:gd name="connsiteY18" fmla="*/ 279477 h 3912007"/>
              <a:gd name="connsiteX19" fmla="*/ 1004966 w 4689215"/>
              <a:gd name="connsiteY19" fmla="*/ 266777 h 3912007"/>
              <a:gd name="connsiteX20" fmla="*/ 1144666 w 4689215"/>
              <a:gd name="connsiteY20" fmla="*/ 254077 h 3912007"/>
              <a:gd name="connsiteX21" fmla="*/ 1258966 w 4689215"/>
              <a:gd name="connsiteY21" fmla="*/ 241377 h 3912007"/>
              <a:gd name="connsiteX22" fmla="*/ 1309766 w 4689215"/>
              <a:gd name="connsiteY22" fmla="*/ 228677 h 3912007"/>
              <a:gd name="connsiteX23" fmla="*/ 1551066 w 4689215"/>
              <a:gd name="connsiteY23" fmla="*/ 203277 h 3912007"/>
              <a:gd name="connsiteX24" fmla="*/ 1601866 w 4689215"/>
              <a:gd name="connsiteY24" fmla="*/ 190577 h 3912007"/>
              <a:gd name="connsiteX25" fmla="*/ 1779666 w 4689215"/>
              <a:gd name="connsiteY25" fmla="*/ 165177 h 3912007"/>
              <a:gd name="connsiteX26" fmla="*/ 1868566 w 4689215"/>
              <a:gd name="connsiteY26" fmla="*/ 139777 h 3912007"/>
              <a:gd name="connsiteX27" fmla="*/ 1970166 w 4689215"/>
              <a:gd name="connsiteY27" fmla="*/ 101677 h 3912007"/>
              <a:gd name="connsiteX28" fmla="*/ 2020966 w 4689215"/>
              <a:gd name="connsiteY28" fmla="*/ 88977 h 3912007"/>
              <a:gd name="connsiteX29" fmla="*/ 2059066 w 4689215"/>
              <a:gd name="connsiteY29" fmla="*/ 76277 h 3912007"/>
              <a:gd name="connsiteX30" fmla="*/ 2109866 w 4689215"/>
              <a:gd name="connsiteY30" fmla="*/ 63577 h 3912007"/>
              <a:gd name="connsiteX31" fmla="*/ 2173366 w 4689215"/>
              <a:gd name="connsiteY31" fmla="*/ 50877 h 3912007"/>
              <a:gd name="connsiteX32" fmla="*/ 2236866 w 4689215"/>
              <a:gd name="connsiteY32" fmla="*/ 25477 h 3912007"/>
              <a:gd name="connsiteX33" fmla="*/ 2287666 w 4689215"/>
              <a:gd name="connsiteY33" fmla="*/ 12777 h 3912007"/>
              <a:gd name="connsiteX34" fmla="*/ 2325766 w 4689215"/>
              <a:gd name="connsiteY34" fmla="*/ 77 h 3912007"/>
              <a:gd name="connsiteX35" fmla="*/ 2361810 w 4689215"/>
              <a:gd name="connsiteY35" fmla="*/ 19090 h 3912007"/>
              <a:gd name="connsiteX36" fmla="*/ 2973466 w 4689215"/>
              <a:gd name="connsiteY36" fmla="*/ 77 h 3912007"/>
              <a:gd name="connsiteX37" fmla="*/ 3194651 w 4689215"/>
              <a:gd name="connsiteY37" fmla="*/ 4335 h 3912007"/>
              <a:gd name="connsiteX38" fmla="*/ 3953252 w 4689215"/>
              <a:gd name="connsiteY38" fmla="*/ 16549 h 3912007"/>
              <a:gd name="connsiteX39" fmla="*/ 4210899 w 4689215"/>
              <a:gd name="connsiteY39" fmla="*/ 60056 h 3912007"/>
              <a:gd name="connsiteX40" fmla="*/ 4433966 w 4689215"/>
              <a:gd name="connsiteY40" fmla="*/ 139777 h 3912007"/>
              <a:gd name="connsiteX41" fmla="*/ 4560966 w 4689215"/>
              <a:gd name="connsiteY41" fmla="*/ 177877 h 3912007"/>
              <a:gd name="connsiteX42" fmla="*/ 4684446 w 4689215"/>
              <a:gd name="connsiteY42" fmla="*/ 397172 h 3912007"/>
              <a:gd name="connsiteX43" fmla="*/ 4664578 w 4689215"/>
              <a:gd name="connsiteY43" fmla="*/ 1008658 h 3912007"/>
              <a:gd name="connsiteX44" fmla="*/ 4624466 w 4689215"/>
              <a:gd name="connsiteY44" fmla="*/ 1917777 h 3912007"/>
              <a:gd name="connsiteX45" fmla="*/ 4459366 w 4689215"/>
              <a:gd name="connsiteY45" fmla="*/ 2984577 h 3912007"/>
              <a:gd name="connsiteX46" fmla="*/ 4103766 w 4689215"/>
              <a:gd name="connsiteY46" fmla="*/ 3365577 h 3912007"/>
              <a:gd name="connsiteX47" fmla="*/ 3710066 w 4689215"/>
              <a:gd name="connsiteY47" fmla="*/ 3556077 h 3912007"/>
              <a:gd name="connsiteX48" fmla="*/ 3278266 w 4689215"/>
              <a:gd name="connsiteY48" fmla="*/ 3657677 h 3912007"/>
              <a:gd name="connsiteX49" fmla="*/ 2541666 w 4689215"/>
              <a:gd name="connsiteY49" fmla="*/ 3683077 h 3912007"/>
              <a:gd name="connsiteX50" fmla="*/ 1347866 w 4689215"/>
              <a:gd name="connsiteY50" fmla="*/ 3759277 h 3912007"/>
              <a:gd name="connsiteX51" fmla="*/ 623966 w 4689215"/>
              <a:gd name="connsiteY51" fmla="*/ 3911677 h 3912007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471566 w 4689215"/>
              <a:gd name="connsiteY13" fmla="*/ 355600 h 3911930"/>
              <a:gd name="connsiteX14" fmla="*/ 509666 w 4689215"/>
              <a:gd name="connsiteY14" fmla="*/ 342900 h 3911930"/>
              <a:gd name="connsiteX15" fmla="*/ 560466 w 4689215"/>
              <a:gd name="connsiteY15" fmla="*/ 330200 h 3911930"/>
              <a:gd name="connsiteX16" fmla="*/ 598566 w 4689215"/>
              <a:gd name="connsiteY16" fmla="*/ 317500 h 3911930"/>
              <a:gd name="connsiteX17" fmla="*/ 839866 w 4689215"/>
              <a:gd name="connsiteY17" fmla="*/ 292100 h 3911930"/>
              <a:gd name="connsiteX18" fmla="*/ 941466 w 4689215"/>
              <a:gd name="connsiteY18" fmla="*/ 279400 h 3911930"/>
              <a:gd name="connsiteX19" fmla="*/ 1004966 w 4689215"/>
              <a:gd name="connsiteY19" fmla="*/ 266700 h 3911930"/>
              <a:gd name="connsiteX20" fmla="*/ 1144666 w 4689215"/>
              <a:gd name="connsiteY20" fmla="*/ 254000 h 3911930"/>
              <a:gd name="connsiteX21" fmla="*/ 1258966 w 4689215"/>
              <a:gd name="connsiteY21" fmla="*/ 241300 h 3911930"/>
              <a:gd name="connsiteX22" fmla="*/ 1309766 w 4689215"/>
              <a:gd name="connsiteY22" fmla="*/ 228600 h 3911930"/>
              <a:gd name="connsiteX23" fmla="*/ 1551066 w 4689215"/>
              <a:gd name="connsiteY23" fmla="*/ 203200 h 3911930"/>
              <a:gd name="connsiteX24" fmla="*/ 1601866 w 4689215"/>
              <a:gd name="connsiteY24" fmla="*/ 190500 h 3911930"/>
              <a:gd name="connsiteX25" fmla="*/ 1779666 w 4689215"/>
              <a:gd name="connsiteY25" fmla="*/ 165100 h 3911930"/>
              <a:gd name="connsiteX26" fmla="*/ 1868566 w 4689215"/>
              <a:gd name="connsiteY26" fmla="*/ 139700 h 3911930"/>
              <a:gd name="connsiteX27" fmla="*/ 1970166 w 4689215"/>
              <a:gd name="connsiteY27" fmla="*/ 101600 h 3911930"/>
              <a:gd name="connsiteX28" fmla="*/ 2020966 w 4689215"/>
              <a:gd name="connsiteY28" fmla="*/ 88900 h 3911930"/>
              <a:gd name="connsiteX29" fmla="*/ 2059066 w 4689215"/>
              <a:gd name="connsiteY29" fmla="*/ 76200 h 3911930"/>
              <a:gd name="connsiteX30" fmla="*/ 2109866 w 4689215"/>
              <a:gd name="connsiteY30" fmla="*/ 63500 h 3911930"/>
              <a:gd name="connsiteX31" fmla="*/ 2173366 w 4689215"/>
              <a:gd name="connsiteY31" fmla="*/ 50800 h 3911930"/>
              <a:gd name="connsiteX32" fmla="*/ 2236866 w 4689215"/>
              <a:gd name="connsiteY32" fmla="*/ 25400 h 3911930"/>
              <a:gd name="connsiteX33" fmla="*/ 2287666 w 4689215"/>
              <a:gd name="connsiteY33" fmla="*/ 12700 h 3911930"/>
              <a:gd name="connsiteX34" fmla="*/ 2361810 w 4689215"/>
              <a:gd name="connsiteY34" fmla="*/ 19013 h 3911930"/>
              <a:gd name="connsiteX35" fmla="*/ 2973466 w 4689215"/>
              <a:gd name="connsiteY35" fmla="*/ 0 h 3911930"/>
              <a:gd name="connsiteX36" fmla="*/ 3194651 w 4689215"/>
              <a:gd name="connsiteY36" fmla="*/ 4258 h 3911930"/>
              <a:gd name="connsiteX37" fmla="*/ 3953252 w 4689215"/>
              <a:gd name="connsiteY37" fmla="*/ 16472 h 3911930"/>
              <a:gd name="connsiteX38" fmla="*/ 4210899 w 4689215"/>
              <a:gd name="connsiteY38" fmla="*/ 59979 h 3911930"/>
              <a:gd name="connsiteX39" fmla="*/ 4433966 w 4689215"/>
              <a:gd name="connsiteY39" fmla="*/ 139700 h 3911930"/>
              <a:gd name="connsiteX40" fmla="*/ 4560966 w 4689215"/>
              <a:gd name="connsiteY40" fmla="*/ 177800 h 3911930"/>
              <a:gd name="connsiteX41" fmla="*/ 4684446 w 4689215"/>
              <a:gd name="connsiteY41" fmla="*/ 397095 h 3911930"/>
              <a:gd name="connsiteX42" fmla="*/ 4664578 w 4689215"/>
              <a:gd name="connsiteY42" fmla="*/ 1008581 h 3911930"/>
              <a:gd name="connsiteX43" fmla="*/ 4624466 w 4689215"/>
              <a:gd name="connsiteY43" fmla="*/ 1917700 h 3911930"/>
              <a:gd name="connsiteX44" fmla="*/ 4459366 w 4689215"/>
              <a:gd name="connsiteY44" fmla="*/ 2984500 h 3911930"/>
              <a:gd name="connsiteX45" fmla="*/ 4103766 w 4689215"/>
              <a:gd name="connsiteY45" fmla="*/ 3365500 h 3911930"/>
              <a:gd name="connsiteX46" fmla="*/ 3710066 w 4689215"/>
              <a:gd name="connsiteY46" fmla="*/ 3556000 h 3911930"/>
              <a:gd name="connsiteX47" fmla="*/ 3278266 w 4689215"/>
              <a:gd name="connsiteY47" fmla="*/ 3657600 h 3911930"/>
              <a:gd name="connsiteX48" fmla="*/ 2541666 w 4689215"/>
              <a:gd name="connsiteY48" fmla="*/ 3683000 h 3911930"/>
              <a:gd name="connsiteX49" fmla="*/ 1347866 w 4689215"/>
              <a:gd name="connsiteY49" fmla="*/ 3759200 h 3911930"/>
              <a:gd name="connsiteX50" fmla="*/ 623966 w 4689215"/>
              <a:gd name="connsiteY50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471566 w 4689215"/>
              <a:gd name="connsiteY13" fmla="*/ 355600 h 3911930"/>
              <a:gd name="connsiteX14" fmla="*/ 509666 w 4689215"/>
              <a:gd name="connsiteY14" fmla="*/ 342900 h 3911930"/>
              <a:gd name="connsiteX15" fmla="*/ 560466 w 4689215"/>
              <a:gd name="connsiteY15" fmla="*/ 330200 h 3911930"/>
              <a:gd name="connsiteX16" fmla="*/ 598566 w 4689215"/>
              <a:gd name="connsiteY16" fmla="*/ 317500 h 3911930"/>
              <a:gd name="connsiteX17" fmla="*/ 839866 w 4689215"/>
              <a:gd name="connsiteY17" fmla="*/ 292100 h 3911930"/>
              <a:gd name="connsiteX18" fmla="*/ 941466 w 4689215"/>
              <a:gd name="connsiteY18" fmla="*/ 279400 h 3911930"/>
              <a:gd name="connsiteX19" fmla="*/ 1004966 w 4689215"/>
              <a:gd name="connsiteY19" fmla="*/ 266700 h 3911930"/>
              <a:gd name="connsiteX20" fmla="*/ 1144666 w 4689215"/>
              <a:gd name="connsiteY20" fmla="*/ 254000 h 3911930"/>
              <a:gd name="connsiteX21" fmla="*/ 1258966 w 4689215"/>
              <a:gd name="connsiteY21" fmla="*/ 241300 h 3911930"/>
              <a:gd name="connsiteX22" fmla="*/ 1309766 w 4689215"/>
              <a:gd name="connsiteY22" fmla="*/ 228600 h 3911930"/>
              <a:gd name="connsiteX23" fmla="*/ 1551066 w 4689215"/>
              <a:gd name="connsiteY23" fmla="*/ 203200 h 3911930"/>
              <a:gd name="connsiteX24" fmla="*/ 1601866 w 4689215"/>
              <a:gd name="connsiteY24" fmla="*/ 190500 h 3911930"/>
              <a:gd name="connsiteX25" fmla="*/ 1779666 w 4689215"/>
              <a:gd name="connsiteY25" fmla="*/ 165100 h 3911930"/>
              <a:gd name="connsiteX26" fmla="*/ 1868566 w 4689215"/>
              <a:gd name="connsiteY26" fmla="*/ 139700 h 3911930"/>
              <a:gd name="connsiteX27" fmla="*/ 1970166 w 4689215"/>
              <a:gd name="connsiteY27" fmla="*/ 101600 h 3911930"/>
              <a:gd name="connsiteX28" fmla="*/ 2020966 w 4689215"/>
              <a:gd name="connsiteY28" fmla="*/ 88900 h 3911930"/>
              <a:gd name="connsiteX29" fmla="*/ 2059066 w 4689215"/>
              <a:gd name="connsiteY29" fmla="*/ 76200 h 3911930"/>
              <a:gd name="connsiteX30" fmla="*/ 2109866 w 4689215"/>
              <a:gd name="connsiteY30" fmla="*/ 63500 h 3911930"/>
              <a:gd name="connsiteX31" fmla="*/ 2173366 w 4689215"/>
              <a:gd name="connsiteY31" fmla="*/ 50800 h 3911930"/>
              <a:gd name="connsiteX32" fmla="*/ 2236866 w 4689215"/>
              <a:gd name="connsiteY32" fmla="*/ 25400 h 3911930"/>
              <a:gd name="connsiteX33" fmla="*/ 2361810 w 4689215"/>
              <a:gd name="connsiteY33" fmla="*/ 19013 h 3911930"/>
              <a:gd name="connsiteX34" fmla="*/ 2973466 w 4689215"/>
              <a:gd name="connsiteY34" fmla="*/ 0 h 3911930"/>
              <a:gd name="connsiteX35" fmla="*/ 3194651 w 4689215"/>
              <a:gd name="connsiteY35" fmla="*/ 4258 h 3911930"/>
              <a:gd name="connsiteX36" fmla="*/ 3953252 w 4689215"/>
              <a:gd name="connsiteY36" fmla="*/ 16472 h 3911930"/>
              <a:gd name="connsiteX37" fmla="*/ 4210899 w 4689215"/>
              <a:gd name="connsiteY37" fmla="*/ 59979 h 3911930"/>
              <a:gd name="connsiteX38" fmla="*/ 4433966 w 4689215"/>
              <a:gd name="connsiteY38" fmla="*/ 139700 h 3911930"/>
              <a:gd name="connsiteX39" fmla="*/ 4560966 w 4689215"/>
              <a:gd name="connsiteY39" fmla="*/ 177800 h 3911930"/>
              <a:gd name="connsiteX40" fmla="*/ 4684446 w 4689215"/>
              <a:gd name="connsiteY40" fmla="*/ 397095 h 3911930"/>
              <a:gd name="connsiteX41" fmla="*/ 4664578 w 4689215"/>
              <a:gd name="connsiteY41" fmla="*/ 1008581 h 3911930"/>
              <a:gd name="connsiteX42" fmla="*/ 4624466 w 4689215"/>
              <a:gd name="connsiteY42" fmla="*/ 1917700 h 3911930"/>
              <a:gd name="connsiteX43" fmla="*/ 4459366 w 4689215"/>
              <a:gd name="connsiteY43" fmla="*/ 2984500 h 3911930"/>
              <a:gd name="connsiteX44" fmla="*/ 4103766 w 4689215"/>
              <a:gd name="connsiteY44" fmla="*/ 3365500 h 3911930"/>
              <a:gd name="connsiteX45" fmla="*/ 3710066 w 4689215"/>
              <a:gd name="connsiteY45" fmla="*/ 3556000 h 3911930"/>
              <a:gd name="connsiteX46" fmla="*/ 3278266 w 4689215"/>
              <a:gd name="connsiteY46" fmla="*/ 3657600 h 3911930"/>
              <a:gd name="connsiteX47" fmla="*/ 2541666 w 4689215"/>
              <a:gd name="connsiteY47" fmla="*/ 3683000 h 3911930"/>
              <a:gd name="connsiteX48" fmla="*/ 1347866 w 4689215"/>
              <a:gd name="connsiteY48" fmla="*/ 3759200 h 3911930"/>
              <a:gd name="connsiteX49" fmla="*/ 623966 w 4689215"/>
              <a:gd name="connsiteY49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471566 w 4689215"/>
              <a:gd name="connsiteY13" fmla="*/ 355600 h 3911930"/>
              <a:gd name="connsiteX14" fmla="*/ 509666 w 4689215"/>
              <a:gd name="connsiteY14" fmla="*/ 342900 h 3911930"/>
              <a:gd name="connsiteX15" fmla="*/ 560466 w 4689215"/>
              <a:gd name="connsiteY15" fmla="*/ 330200 h 3911930"/>
              <a:gd name="connsiteX16" fmla="*/ 598566 w 4689215"/>
              <a:gd name="connsiteY16" fmla="*/ 317500 h 3911930"/>
              <a:gd name="connsiteX17" fmla="*/ 839866 w 4689215"/>
              <a:gd name="connsiteY17" fmla="*/ 292100 h 3911930"/>
              <a:gd name="connsiteX18" fmla="*/ 941466 w 4689215"/>
              <a:gd name="connsiteY18" fmla="*/ 279400 h 3911930"/>
              <a:gd name="connsiteX19" fmla="*/ 1004966 w 4689215"/>
              <a:gd name="connsiteY19" fmla="*/ 266700 h 3911930"/>
              <a:gd name="connsiteX20" fmla="*/ 1144666 w 4689215"/>
              <a:gd name="connsiteY20" fmla="*/ 254000 h 3911930"/>
              <a:gd name="connsiteX21" fmla="*/ 1258966 w 4689215"/>
              <a:gd name="connsiteY21" fmla="*/ 241300 h 3911930"/>
              <a:gd name="connsiteX22" fmla="*/ 1309766 w 4689215"/>
              <a:gd name="connsiteY22" fmla="*/ 228600 h 3911930"/>
              <a:gd name="connsiteX23" fmla="*/ 1551066 w 4689215"/>
              <a:gd name="connsiteY23" fmla="*/ 203200 h 3911930"/>
              <a:gd name="connsiteX24" fmla="*/ 1601866 w 4689215"/>
              <a:gd name="connsiteY24" fmla="*/ 190500 h 3911930"/>
              <a:gd name="connsiteX25" fmla="*/ 1779666 w 4689215"/>
              <a:gd name="connsiteY25" fmla="*/ 165100 h 3911930"/>
              <a:gd name="connsiteX26" fmla="*/ 1868566 w 4689215"/>
              <a:gd name="connsiteY26" fmla="*/ 139700 h 3911930"/>
              <a:gd name="connsiteX27" fmla="*/ 1970166 w 4689215"/>
              <a:gd name="connsiteY27" fmla="*/ 101600 h 3911930"/>
              <a:gd name="connsiteX28" fmla="*/ 2020966 w 4689215"/>
              <a:gd name="connsiteY28" fmla="*/ 88900 h 3911930"/>
              <a:gd name="connsiteX29" fmla="*/ 2059066 w 4689215"/>
              <a:gd name="connsiteY29" fmla="*/ 76200 h 3911930"/>
              <a:gd name="connsiteX30" fmla="*/ 2109866 w 4689215"/>
              <a:gd name="connsiteY30" fmla="*/ 63500 h 3911930"/>
              <a:gd name="connsiteX31" fmla="*/ 2236866 w 4689215"/>
              <a:gd name="connsiteY31" fmla="*/ 25400 h 3911930"/>
              <a:gd name="connsiteX32" fmla="*/ 2361810 w 4689215"/>
              <a:gd name="connsiteY32" fmla="*/ 19013 h 3911930"/>
              <a:gd name="connsiteX33" fmla="*/ 2973466 w 4689215"/>
              <a:gd name="connsiteY33" fmla="*/ 0 h 3911930"/>
              <a:gd name="connsiteX34" fmla="*/ 3194651 w 4689215"/>
              <a:gd name="connsiteY34" fmla="*/ 4258 h 3911930"/>
              <a:gd name="connsiteX35" fmla="*/ 3953252 w 4689215"/>
              <a:gd name="connsiteY35" fmla="*/ 16472 h 3911930"/>
              <a:gd name="connsiteX36" fmla="*/ 4210899 w 4689215"/>
              <a:gd name="connsiteY36" fmla="*/ 59979 h 3911930"/>
              <a:gd name="connsiteX37" fmla="*/ 4433966 w 4689215"/>
              <a:gd name="connsiteY37" fmla="*/ 139700 h 3911930"/>
              <a:gd name="connsiteX38" fmla="*/ 4560966 w 4689215"/>
              <a:gd name="connsiteY38" fmla="*/ 177800 h 3911930"/>
              <a:gd name="connsiteX39" fmla="*/ 4684446 w 4689215"/>
              <a:gd name="connsiteY39" fmla="*/ 397095 h 3911930"/>
              <a:gd name="connsiteX40" fmla="*/ 4664578 w 4689215"/>
              <a:gd name="connsiteY40" fmla="*/ 1008581 h 3911930"/>
              <a:gd name="connsiteX41" fmla="*/ 4624466 w 4689215"/>
              <a:gd name="connsiteY41" fmla="*/ 1917700 h 3911930"/>
              <a:gd name="connsiteX42" fmla="*/ 4459366 w 4689215"/>
              <a:gd name="connsiteY42" fmla="*/ 2984500 h 3911930"/>
              <a:gd name="connsiteX43" fmla="*/ 4103766 w 4689215"/>
              <a:gd name="connsiteY43" fmla="*/ 3365500 h 3911930"/>
              <a:gd name="connsiteX44" fmla="*/ 3710066 w 4689215"/>
              <a:gd name="connsiteY44" fmla="*/ 3556000 h 3911930"/>
              <a:gd name="connsiteX45" fmla="*/ 3278266 w 4689215"/>
              <a:gd name="connsiteY45" fmla="*/ 3657600 h 3911930"/>
              <a:gd name="connsiteX46" fmla="*/ 2541666 w 4689215"/>
              <a:gd name="connsiteY46" fmla="*/ 3683000 h 3911930"/>
              <a:gd name="connsiteX47" fmla="*/ 1347866 w 4689215"/>
              <a:gd name="connsiteY47" fmla="*/ 3759200 h 3911930"/>
              <a:gd name="connsiteX48" fmla="*/ 623966 w 4689215"/>
              <a:gd name="connsiteY48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471566 w 4689215"/>
              <a:gd name="connsiteY13" fmla="*/ 355600 h 3911930"/>
              <a:gd name="connsiteX14" fmla="*/ 509666 w 4689215"/>
              <a:gd name="connsiteY14" fmla="*/ 342900 h 3911930"/>
              <a:gd name="connsiteX15" fmla="*/ 560466 w 4689215"/>
              <a:gd name="connsiteY15" fmla="*/ 330200 h 3911930"/>
              <a:gd name="connsiteX16" fmla="*/ 598566 w 4689215"/>
              <a:gd name="connsiteY16" fmla="*/ 317500 h 3911930"/>
              <a:gd name="connsiteX17" fmla="*/ 839866 w 4689215"/>
              <a:gd name="connsiteY17" fmla="*/ 292100 h 3911930"/>
              <a:gd name="connsiteX18" fmla="*/ 941466 w 4689215"/>
              <a:gd name="connsiteY18" fmla="*/ 279400 h 3911930"/>
              <a:gd name="connsiteX19" fmla="*/ 1004966 w 4689215"/>
              <a:gd name="connsiteY19" fmla="*/ 266700 h 3911930"/>
              <a:gd name="connsiteX20" fmla="*/ 1144666 w 4689215"/>
              <a:gd name="connsiteY20" fmla="*/ 254000 h 3911930"/>
              <a:gd name="connsiteX21" fmla="*/ 1258966 w 4689215"/>
              <a:gd name="connsiteY21" fmla="*/ 241300 h 3911930"/>
              <a:gd name="connsiteX22" fmla="*/ 1309766 w 4689215"/>
              <a:gd name="connsiteY22" fmla="*/ 228600 h 3911930"/>
              <a:gd name="connsiteX23" fmla="*/ 1551066 w 4689215"/>
              <a:gd name="connsiteY23" fmla="*/ 203200 h 3911930"/>
              <a:gd name="connsiteX24" fmla="*/ 1601866 w 4689215"/>
              <a:gd name="connsiteY24" fmla="*/ 190500 h 3911930"/>
              <a:gd name="connsiteX25" fmla="*/ 1779666 w 4689215"/>
              <a:gd name="connsiteY25" fmla="*/ 165100 h 3911930"/>
              <a:gd name="connsiteX26" fmla="*/ 1868566 w 4689215"/>
              <a:gd name="connsiteY26" fmla="*/ 139700 h 3911930"/>
              <a:gd name="connsiteX27" fmla="*/ 1970166 w 4689215"/>
              <a:gd name="connsiteY27" fmla="*/ 101600 h 3911930"/>
              <a:gd name="connsiteX28" fmla="*/ 2020966 w 4689215"/>
              <a:gd name="connsiteY28" fmla="*/ 88900 h 3911930"/>
              <a:gd name="connsiteX29" fmla="*/ 2059066 w 4689215"/>
              <a:gd name="connsiteY29" fmla="*/ 76200 h 3911930"/>
              <a:gd name="connsiteX30" fmla="*/ 2109866 w 4689215"/>
              <a:gd name="connsiteY30" fmla="*/ 63500 h 3911930"/>
              <a:gd name="connsiteX31" fmla="*/ 2361810 w 4689215"/>
              <a:gd name="connsiteY31" fmla="*/ 19013 h 3911930"/>
              <a:gd name="connsiteX32" fmla="*/ 2973466 w 4689215"/>
              <a:gd name="connsiteY32" fmla="*/ 0 h 3911930"/>
              <a:gd name="connsiteX33" fmla="*/ 3194651 w 4689215"/>
              <a:gd name="connsiteY33" fmla="*/ 4258 h 3911930"/>
              <a:gd name="connsiteX34" fmla="*/ 3953252 w 4689215"/>
              <a:gd name="connsiteY34" fmla="*/ 16472 h 3911930"/>
              <a:gd name="connsiteX35" fmla="*/ 4210899 w 4689215"/>
              <a:gd name="connsiteY35" fmla="*/ 59979 h 3911930"/>
              <a:gd name="connsiteX36" fmla="*/ 4433966 w 4689215"/>
              <a:gd name="connsiteY36" fmla="*/ 139700 h 3911930"/>
              <a:gd name="connsiteX37" fmla="*/ 4560966 w 4689215"/>
              <a:gd name="connsiteY37" fmla="*/ 177800 h 3911930"/>
              <a:gd name="connsiteX38" fmla="*/ 4684446 w 4689215"/>
              <a:gd name="connsiteY38" fmla="*/ 397095 h 3911930"/>
              <a:gd name="connsiteX39" fmla="*/ 4664578 w 4689215"/>
              <a:gd name="connsiteY39" fmla="*/ 1008581 h 3911930"/>
              <a:gd name="connsiteX40" fmla="*/ 4624466 w 4689215"/>
              <a:gd name="connsiteY40" fmla="*/ 1917700 h 3911930"/>
              <a:gd name="connsiteX41" fmla="*/ 4459366 w 4689215"/>
              <a:gd name="connsiteY41" fmla="*/ 2984500 h 3911930"/>
              <a:gd name="connsiteX42" fmla="*/ 4103766 w 4689215"/>
              <a:gd name="connsiteY42" fmla="*/ 3365500 h 3911930"/>
              <a:gd name="connsiteX43" fmla="*/ 3710066 w 4689215"/>
              <a:gd name="connsiteY43" fmla="*/ 3556000 h 3911930"/>
              <a:gd name="connsiteX44" fmla="*/ 3278266 w 4689215"/>
              <a:gd name="connsiteY44" fmla="*/ 3657600 h 3911930"/>
              <a:gd name="connsiteX45" fmla="*/ 2541666 w 4689215"/>
              <a:gd name="connsiteY45" fmla="*/ 3683000 h 3911930"/>
              <a:gd name="connsiteX46" fmla="*/ 1347866 w 4689215"/>
              <a:gd name="connsiteY46" fmla="*/ 3759200 h 3911930"/>
              <a:gd name="connsiteX47" fmla="*/ 623966 w 4689215"/>
              <a:gd name="connsiteY47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509666 w 4689215"/>
              <a:gd name="connsiteY13" fmla="*/ 342900 h 3911930"/>
              <a:gd name="connsiteX14" fmla="*/ 560466 w 4689215"/>
              <a:gd name="connsiteY14" fmla="*/ 330200 h 3911930"/>
              <a:gd name="connsiteX15" fmla="*/ 598566 w 4689215"/>
              <a:gd name="connsiteY15" fmla="*/ 317500 h 3911930"/>
              <a:gd name="connsiteX16" fmla="*/ 839866 w 4689215"/>
              <a:gd name="connsiteY16" fmla="*/ 292100 h 3911930"/>
              <a:gd name="connsiteX17" fmla="*/ 941466 w 4689215"/>
              <a:gd name="connsiteY17" fmla="*/ 279400 h 3911930"/>
              <a:gd name="connsiteX18" fmla="*/ 1004966 w 4689215"/>
              <a:gd name="connsiteY18" fmla="*/ 266700 h 3911930"/>
              <a:gd name="connsiteX19" fmla="*/ 1144666 w 4689215"/>
              <a:gd name="connsiteY19" fmla="*/ 254000 h 3911930"/>
              <a:gd name="connsiteX20" fmla="*/ 1258966 w 4689215"/>
              <a:gd name="connsiteY20" fmla="*/ 241300 h 3911930"/>
              <a:gd name="connsiteX21" fmla="*/ 1309766 w 4689215"/>
              <a:gd name="connsiteY21" fmla="*/ 228600 h 3911930"/>
              <a:gd name="connsiteX22" fmla="*/ 1551066 w 4689215"/>
              <a:gd name="connsiteY22" fmla="*/ 203200 h 3911930"/>
              <a:gd name="connsiteX23" fmla="*/ 1601866 w 4689215"/>
              <a:gd name="connsiteY23" fmla="*/ 190500 h 3911930"/>
              <a:gd name="connsiteX24" fmla="*/ 1779666 w 4689215"/>
              <a:gd name="connsiteY24" fmla="*/ 165100 h 3911930"/>
              <a:gd name="connsiteX25" fmla="*/ 1868566 w 4689215"/>
              <a:gd name="connsiteY25" fmla="*/ 139700 h 3911930"/>
              <a:gd name="connsiteX26" fmla="*/ 1970166 w 4689215"/>
              <a:gd name="connsiteY26" fmla="*/ 101600 h 3911930"/>
              <a:gd name="connsiteX27" fmla="*/ 2020966 w 4689215"/>
              <a:gd name="connsiteY27" fmla="*/ 88900 h 3911930"/>
              <a:gd name="connsiteX28" fmla="*/ 2059066 w 4689215"/>
              <a:gd name="connsiteY28" fmla="*/ 76200 h 3911930"/>
              <a:gd name="connsiteX29" fmla="*/ 2109866 w 4689215"/>
              <a:gd name="connsiteY29" fmla="*/ 63500 h 3911930"/>
              <a:gd name="connsiteX30" fmla="*/ 2361810 w 4689215"/>
              <a:gd name="connsiteY30" fmla="*/ 19013 h 3911930"/>
              <a:gd name="connsiteX31" fmla="*/ 2973466 w 4689215"/>
              <a:gd name="connsiteY31" fmla="*/ 0 h 3911930"/>
              <a:gd name="connsiteX32" fmla="*/ 3194651 w 4689215"/>
              <a:gd name="connsiteY32" fmla="*/ 4258 h 3911930"/>
              <a:gd name="connsiteX33" fmla="*/ 3953252 w 4689215"/>
              <a:gd name="connsiteY33" fmla="*/ 16472 h 3911930"/>
              <a:gd name="connsiteX34" fmla="*/ 4210899 w 4689215"/>
              <a:gd name="connsiteY34" fmla="*/ 59979 h 3911930"/>
              <a:gd name="connsiteX35" fmla="*/ 4433966 w 4689215"/>
              <a:gd name="connsiteY35" fmla="*/ 139700 h 3911930"/>
              <a:gd name="connsiteX36" fmla="*/ 4560966 w 4689215"/>
              <a:gd name="connsiteY36" fmla="*/ 177800 h 3911930"/>
              <a:gd name="connsiteX37" fmla="*/ 4684446 w 4689215"/>
              <a:gd name="connsiteY37" fmla="*/ 397095 h 3911930"/>
              <a:gd name="connsiteX38" fmla="*/ 4664578 w 4689215"/>
              <a:gd name="connsiteY38" fmla="*/ 1008581 h 3911930"/>
              <a:gd name="connsiteX39" fmla="*/ 4624466 w 4689215"/>
              <a:gd name="connsiteY39" fmla="*/ 1917700 h 3911930"/>
              <a:gd name="connsiteX40" fmla="*/ 4459366 w 4689215"/>
              <a:gd name="connsiteY40" fmla="*/ 2984500 h 3911930"/>
              <a:gd name="connsiteX41" fmla="*/ 4103766 w 4689215"/>
              <a:gd name="connsiteY41" fmla="*/ 3365500 h 3911930"/>
              <a:gd name="connsiteX42" fmla="*/ 3710066 w 4689215"/>
              <a:gd name="connsiteY42" fmla="*/ 3556000 h 3911930"/>
              <a:gd name="connsiteX43" fmla="*/ 3278266 w 4689215"/>
              <a:gd name="connsiteY43" fmla="*/ 3657600 h 3911930"/>
              <a:gd name="connsiteX44" fmla="*/ 2541666 w 4689215"/>
              <a:gd name="connsiteY44" fmla="*/ 3683000 h 3911930"/>
              <a:gd name="connsiteX45" fmla="*/ 1347866 w 4689215"/>
              <a:gd name="connsiteY45" fmla="*/ 3759200 h 3911930"/>
              <a:gd name="connsiteX46" fmla="*/ 623966 w 4689215"/>
              <a:gd name="connsiteY46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509666 w 4689215"/>
              <a:gd name="connsiteY13" fmla="*/ 342900 h 3911930"/>
              <a:gd name="connsiteX14" fmla="*/ 598566 w 4689215"/>
              <a:gd name="connsiteY14" fmla="*/ 317500 h 3911930"/>
              <a:gd name="connsiteX15" fmla="*/ 839866 w 4689215"/>
              <a:gd name="connsiteY15" fmla="*/ 292100 h 3911930"/>
              <a:gd name="connsiteX16" fmla="*/ 941466 w 4689215"/>
              <a:gd name="connsiteY16" fmla="*/ 279400 h 3911930"/>
              <a:gd name="connsiteX17" fmla="*/ 1004966 w 4689215"/>
              <a:gd name="connsiteY17" fmla="*/ 266700 h 3911930"/>
              <a:gd name="connsiteX18" fmla="*/ 1144666 w 4689215"/>
              <a:gd name="connsiteY18" fmla="*/ 254000 h 3911930"/>
              <a:gd name="connsiteX19" fmla="*/ 1258966 w 4689215"/>
              <a:gd name="connsiteY19" fmla="*/ 241300 h 3911930"/>
              <a:gd name="connsiteX20" fmla="*/ 1309766 w 4689215"/>
              <a:gd name="connsiteY20" fmla="*/ 228600 h 3911930"/>
              <a:gd name="connsiteX21" fmla="*/ 1551066 w 4689215"/>
              <a:gd name="connsiteY21" fmla="*/ 203200 h 3911930"/>
              <a:gd name="connsiteX22" fmla="*/ 1601866 w 4689215"/>
              <a:gd name="connsiteY22" fmla="*/ 190500 h 3911930"/>
              <a:gd name="connsiteX23" fmla="*/ 1779666 w 4689215"/>
              <a:gd name="connsiteY23" fmla="*/ 165100 h 3911930"/>
              <a:gd name="connsiteX24" fmla="*/ 1868566 w 4689215"/>
              <a:gd name="connsiteY24" fmla="*/ 139700 h 3911930"/>
              <a:gd name="connsiteX25" fmla="*/ 1970166 w 4689215"/>
              <a:gd name="connsiteY25" fmla="*/ 101600 h 3911930"/>
              <a:gd name="connsiteX26" fmla="*/ 2020966 w 4689215"/>
              <a:gd name="connsiteY26" fmla="*/ 88900 h 3911930"/>
              <a:gd name="connsiteX27" fmla="*/ 2059066 w 4689215"/>
              <a:gd name="connsiteY27" fmla="*/ 76200 h 3911930"/>
              <a:gd name="connsiteX28" fmla="*/ 2109866 w 4689215"/>
              <a:gd name="connsiteY28" fmla="*/ 63500 h 3911930"/>
              <a:gd name="connsiteX29" fmla="*/ 2361810 w 4689215"/>
              <a:gd name="connsiteY29" fmla="*/ 19013 h 3911930"/>
              <a:gd name="connsiteX30" fmla="*/ 2973466 w 4689215"/>
              <a:gd name="connsiteY30" fmla="*/ 0 h 3911930"/>
              <a:gd name="connsiteX31" fmla="*/ 3194651 w 4689215"/>
              <a:gd name="connsiteY31" fmla="*/ 4258 h 3911930"/>
              <a:gd name="connsiteX32" fmla="*/ 3953252 w 4689215"/>
              <a:gd name="connsiteY32" fmla="*/ 16472 h 3911930"/>
              <a:gd name="connsiteX33" fmla="*/ 4210899 w 4689215"/>
              <a:gd name="connsiteY33" fmla="*/ 59979 h 3911930"/>
              <a:gd name="connsiteX34" fmla="*/ 4433966 w 4689215"/>
              <a:gd name="connsiteY34" fmla="*/ 139700 h 3911930"/>
              <a:gd name="connsiteX35" fmla="*/ 4560966 w 4689215"/>
              <a:gd name="connsiteY35" fmla="*/ 177800 h 3911930"/>
              <a:gd name="connsiteX36" fmla="*/ 4684446 w 4689215"/>
              <a:gd name="connsiteY36" fmla="*/ 397095 h 3911930"/>
              <a:gd name="connsiteX37" fmla="*/ 4664578 w 4689215"/>
              <a:gd name="connsiteY37" fmla="*/ 1008581 h 3911930"/>
              <a:gd name="connsiteX38" fmla="*/ 4624466 w 4689215"/>
              <a:gd name="connsiteY38" fmla="*/ 1917700 h 3911930"/>
              <a:gd name="connsiteX39" fmla="*/ 4459366 w 4689215"/>
              <a:gd name="connsiteY39" fmla="*/ 2984500 h 3911930"/>
              <a:gd name="connsiteX40" fmla="*/ 4103766 w 4689215"/>
              <a:gd name="connsiteY40" fmla="*/ 3365500 h 3911930"/>
              <a:gd name="connsiteX41" fmla="*/ 3710066 w 4689215"/>
              <a:gd name="connsiteY41" fmla="*/ 3556000 h 3911930"/>
              <a:gd name="connsiteX42" fmla="*/ 3278266 w 4689215"/>
              <a:gd name="connsiteY42" fmla="*/ 3657600 h 3911930"/>
              <a:gd name="connsiteX43" fmla="*/ 2541666 w 4689215"/>
              <a:gd name="connsiteY43" fmla="*/ 3683000 h 3911930"/>
              <a:gd name="connsiteX44" fmla="*/ 1347866 w 4689215"/>
              <a:gd name="connsiteY44" fmla="*/ 3759200 h 3911930"/>
              <a:gd name="connsiteX45" fmla="*/ 623966 w 4689215"/>
              <a:gd name="connsiteY45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509666 w 4689215"/>
              <a:gd name="connsiteY13" fmla="*/ 342900 h 3911930"/>
              <a:gd name="connsiteX14" fmla="*/ 839866 w 4689215"/>
              <a:gd name="connsiteY14" fmla="*/ 292100 h 3911930"/>
              <a:gd name="connsiteX15" fmla="*/ 941466 w 4689215"/>
              <a:gd name="connsiteY15" fmla="*/ 279400 h 3911930"/>
              <a:gd name="connsiteX16" fmla="*/ 1004966 w 4689215"/>
              <a:gd name="connsiteY16" fmla="*/ 266700 h 3911930"/>
              <a:gd name="connsiteX17" fmla="*/ 1144666 w 4689215"/>
              <a:gd name="connsiteY17" fmla="*/ 254000 h 3911930"/>
              <a:gd name="connsiteX18" fmla="*/ 1258966 w 4689215"/>
              <a:gd name="connsiteY18" fmla="*/ 241300 h 3911930"/>
              <a:gd name="connsiteX19" fmla="*/ 1309766 w 4689215"/>
              <a:gd name="connsiteY19" fmla="*/ 228600 h 3911930"/>
              <a:gd name="connsiteX20" fmla="*/ 1551066 w 4689215"/>
              <a:gd name="connsiteY20" fmla="*/ 203200 h 3911930"/>
              <a:gd name="connsiteX21" fmla="*/ 1601866 w 4689215"/>
              <a:gd name="connsiteY21" fmla="*/ 190500 h 3911930"/>
              <a:gd name="connsiteX22" fmla="*/ 1779666 w 4689215"/>
              <a:gd name="connsiteY22" fmla="*/ 165100 h 3911930"/>
              <a:gd name="connsiteX23" fmla="*/ 1868566 w 4689215"/>
              <a:gd name="connsiteY23" fmla="*/ 139700 h 3911930"/>
              <a:gd name="connsiteX24" fmla="*/ 1970166 w 4689215"/>
              <a:gd name="connsiteY24" fmla="*/ 101600 h 3911930"/>
              <a:gd name="connsiteX25" fmla="*/ 2020966 w 4689215"/>
              <a:gd name="connsiteY25" fmla="*/ 88900 h 3911930"/>
              <a:gd name="connsiteX26" fmla="*/ 2059066 w 4689215"/>
              <a:gd name="connsiteY26" fmla="*/ 76200 h 3911930"/>
              <a:gd name="connsiteX27" fmla="*/ 2109866 w 4689215"/>
              <a:gd name="connsiteY27" fmla="*/ 63500 h 3911930"/>
              <a:gd name="connsiteX28" fmla="*/ 2361810 w 4689215"/>
              <a:gd name="connsiteY28" fmla="*/ 19013 h 3911930"/>
              <a:gd name="connsiteX29" fmla="*/ 2973466 w 4689215"/>
              <a:gd name="connsiteY29" fmla="*/ 0 h 3911930"/>
              <a:gd name="connsiteX30" fmla="*/ 3194651 w 4689215"/>
              <a:gd name="connsiteY30" fmla="*/ 4258 h 3911930"/>
              <a:gd name="connsiteX31" fmla="*/ 3953252 w 4689215"/>
              <a:gd name="connsiteY31" fmla="*/ 16472 h 3911930"/>
              <a:gd name="connsiteX32" fmla="*/ 4210899 w 4689215"/>
              <a:gd name="connsiteY32" fmla="*/ 59979 h 3911930"/>
              <a:gd name="connsiteX33" fmla="*/ 4433966 w 4689215"/>
              <a:gd name="connsiteY33" fmla="*/ 139700 h 3911930"/>
              <a:gd name="connsiteX34" fmla="*/ 4560966 w 4689215"/>
              <a:gd name="connsiteY34" fmla="*/ 177800 h 3911930"/>
              <a:gd name="connsiteX35" fmla="*/ 4684446 w 4689215"/>
              <a:gd name="connsiteY35" fmla="*/ 397095 h 3911930"/>
              <a:gd name="connsiteX36" fmla="*/ 4664578 w 4689215"/>
              <a:gd name="connsiteY36" fmla="*/ 1008581 h 3911930"/>
              <a:gd name="connsiteX37" fmla="*/ 4624466 w 4689215"/>
              <a:gd name="connsiteY37" fmla="*/ 1917700 h 3911930"/>
              <a:gd name="connsiteX38" fmla="*/ 4459366 w 4689215"/>
              <a:gd name="connsiteY38" fmla="*/ 2984500 h 3911930"/>
              <a:gd name="connsiteX39" fmla="*/ 4103766 w 4689215"/>
              <a:gd name="connsiteY39" fmla="*/ 3365500 h 3911930"/>
              <a:gd name="connsiteX40" fmla="*/ 3710066 w 4689215"/>
              <a:gd name="connsiteY40" fmla="*/ 3556000 h 3911930"/>
              <a:gd name="connsiteX41" fmla="*/ 3278266 w 4689215"/>
              <a:gd name="connsiteY41" fmla="*/ 3657600 h 3911930"/>
              <a:gd name="connsiteX42" fmla="*/ 2541666 w 4689215"/>
              <a:gd name="connsiteY42" fmla="*/ 3683000 h 3911930"/>
              <a:gd name="connsiteX43" fmla="*/ 1347866 w 4689215"/>
              <a:gd name="connsiteY43" fmla="*/ 3759200 h 3911930"/>
              <a:gd name="connsiteX44" fmla="*/ 623966 w 4689215"/>
              <a:gd name="connsiteY44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941466 w 4689215"/>
              <a:gd name="connsiteY14" fmla="*/ 279400 h 3911930"/>
              <a:gd name="connsiteX15" fmla="*/ 1004966 w 4689215"/>
              <a:gd name="connsiteY15" fmla="*/ 266700 h 3911930"/>
              <a:gd name="connsiteX16" fmla="*/ 1144666 w 4689215"/>
              <a:gd name="connsiteY16" fmla="*/ 254000 h 3911930"/>
              <a:gd name="connsiteX17" fmla="*/ 1258966 w 4689215"/>
              <a:gd name="connsiteY17" fmla="*/ 241300 h 3911930"/>
              <a:gd name="connsiteX18" fmla="*/ 1309766 w 4689215"/>
              <a:gd name="connsiteY18" fmla="*/ 228600 h 3911930"/>
              <a:gd name="connsiteX19" fmla="*/ 1551066 w 4689215"/>
              <a:gd name="connsiteY19" fmla="*/ 203200 h 3911930"/>
              <a:gd name="connsiteX20" fmla="*/ 1601866 w 4689215"/>
              <a:gd name="connsiteY20" fmla="*/ 190500 h 3911930"/>
              <a:gd name="connsiteX21" fmla="*/ 1779666 w 4689215"/>
              <a:gd name="connsiteY21" fmla="*/ 165100 h 3911930"/>
              <a:gd name="connsiteX22" fmla="*/ 1868566 w 4689215"/>
              <a:gd name="connsiteY22" fmla="*/ 139700 h 3911930"/>
              <a:gd name="connsiteX23" fmla="*/ 1970166 w 4689215"/>
              <a:gd name="connsiteY23" fmla="*/ 101600 h 3911930"/>
              <a:gd name="connsiteX24" fmla="*/ 2020966 w 4689215"/>
              <a:gd name="connsiteY24" fmla="*/ 88900 h 3911930"/>
              <a:gd name="connsiteX25" fmla="*/ 2059066 w 4689215"/>
              <a:gd name="connsiteY25" fmla="*/ 76200 h 3911930"/>
              <a:gd name="connsiteX26" fmla="*/ 2109866 w 4689215"/>
              <a:gd name="connsiteY26" fmla="*/ 63500 h 3911930"/>
              <a:gd name="connsiteX27" fmla="*/ 2361810 w 4689215"/>
              <a:gd name="connsiteY27" fmla="*/ 19013 h 3911930"/>
              <a:gd name="connsiteX28" fmla="*/ 2973466 w 4689215"/>
              <a:gd name="connsiteY28" fmla="*/ 0 h 3911930"/>
              <a:gd name="connsiteX29" fmla="*/ 3194651 w 4689215"/>
              <a:gd name="connsiteY29" fmla="*/ 4258 h 3911930"/>
              <a:gd name="connsiteX30" fmla="*/ 3953252 w 4689215"/>
              <a:gd name="connsiteY30" fmla="*/ 16472 h 3911930"/>
              <a:gd name="connsiteX31" fmla="*/ 4210899 w 4689215"/>
              <a:gd name="connsiteY31" fmla="*/ 59979 h 3911930"/>
              <a:gd name="connsiteX32" fmla="*/ 4433966 w 4689215"/>
              <a:gd name="connsiteY32" fmla="*/ 139700 h 3911930"/>
              <a:gd name="connsiteX33" fmla="*/ 4560966 w 4689215"/>
              <a:gd name="connsiteY33" fmla="*/ 177800 h 3911930"/>
              <a:gd name="connsiteX34" fmla="*/ 4684446 w 4689215"/>
              <a:gd name="connsiteY34" fmla="*/ 397095 h 3911930"/>
              <a:gd name="connsiteX35" fmla="*/ 4664578 w 4689215"/>
              <a:gd name="connsiteY35" fmla="*/ 1008581 h 3911930"/>
              <a:gd name="connsiteX36" fmla="*/ 4624466 w 4689215"/>
              <a:gd name="connsiteY36" fmla="*/ 1917700 h 3911930"/>
              <a:gd name="connsiteX37" fmla="*/ 4459366 w 4689215"/>
              <a:gd name="connsiteY37" fmla="*/ 2984500 h 3911930"/>
              <a:gd name="connsiteX38" fmla="*/ 4103766 w 4689215"/>
              <a:gd name="connsiteY38" fmla="*/ 3365500 h 3911930"/>
              <a:gd name="connsiteX39" fmla="*/ 3710066 w 4689215"/>
              <a:gd name="connsiteY39" fmla="*/ 3556000 h 3911930"/>
              <a:gd name="connsiteX40" fmla="*/ 3278266 w 4689215"/>
              <a:gd name="connsiteY40" fmla="*/ 3657600 h 3911930"/>
              <a:gd name="connsiteX41" fmla="*/ 2541666 w 4689215"/>
              <a:gd name="connsiteY41" fmla="*/ 3683000 h 3911930"/>
              <a:gd name="connsiteX42" fmla="*/ 1347866 w 4689215"/>
              <a:gd name="connsiteY42" fmla="*/ 3759200 h 3911930"/>
              <a:gd name="connsiteX43" fmla="*/ 623966 w 4689215"/>
              <a:gd name="connsiteY43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004966 w 4689215"/>
              <a:gd name="connsiteY14" fmla="*/ 266700 h 3911930"/>
              <a:gd name="connsiteX15" fmla="*/ 1144666 w 4689215"/>
              <a:gd name="connsiteY15" fmla="*/ 254000 h 3911930"/>
              <a:gd name="connsiteX16" fmla="*/ 1258966 w 4689215"/>
              <a:gd name="connsiteY16" fmla="*/ 241300 h 3911930"/>
              <a:gd name="connsiteX17" fmla="*/ 1309766 w 4689215"/>
              <a:gd name="connsiteY17" fmla="*/ 228600 h 3911930"/>
              <a:gd name="connsiteX18" fmla="*/ 1551066 w 4689215"/>
              <a:gd name="connsiteY18" fmla="*/ 203200 h 3911930"/>
              <a:gd name="connsiteX19" fmla="*/ 1601866 w 4689215"/>
              <a:gd name="connsiteY19" fmla="*/ 190500 h 3911930"/>
              <a:gd name="connsiteX20" fmla="*/ 1779666 w 4689215"/>
              <a:gd name="connsiteY20" fmla="*/ 165100 h 3911930"/>
              <a:gd name="connsiteX21" fmla="*/ 1868566 w 4689215"/>
              <a:gd name="connsiteY21" fmla="*/ 139700 h 3911930"/>
              <a:gd name="connsiteX22" fmla="*/ 1970166 w 4689215"/>
              <a:gd name="connsiteY22" fmla="*/ 101600 h 3911930"/>
              <a:gd name="connsiteX23" fmla="*/ 2020966 w 4689215"/>
              <a:gd name="connsiteY23" fmla="*/ 88900 h 3911930"/>
              <a:gd name="connsiteX24" fmla="*/ 2059066 w 4689215"/>
              <a:gd name="connsiteY24" fmla="*/ 76200 h 3911930"/>
              <a:gd name="connsiteX25" fmla="*/ 2109866 w 4689215"/>
              <a:gd name="connsiteY25" fmla="*/ 63500 h 3911930"/>
              <a:gd name="connsiteX26" fmla="*/ 2361810 w 4689215"/>
              <a:gd name="connsiteY26" fmla="*/ 19013 h 3911930"/>
              <a:gd name="connsiteX27" fmla="*/ 2973466 w 4689215"/>
              <a:gd name="connsiteY27" fmla="*/ 0 h 3911930"/>
              <a:gd name="connsiteX28" fmla="*/ 3194651 w 4689215"/>
              <a:gd name="connsiteY28" fmla="*/ 4258 h 3911930"/>
              <a:gd name="connsiteX29" fmla="*/ 3953252 w 4689215"/>
              <a:gd name="connsiteY29" fmla="*/ 16472 h 3911930"/>
              <a:gd name="connsiteX30" fmla="*/ 4210899 w 4689215"/>
              <a:gd name="connsiteY30" fmla="*/ 59979 h 3911930"/>
              <a:gd name="connsiteX31" fmla="*/ 4433966 w 4689215"/>
              <a:gd name="connsiteY31" fmla="*/ 139700 h 3911930"/>
              <a:gd name="connsiteX32" fmla="*/ 4560966 w 4689215"/>
              <a:gd name="connsiteY32" fmla="*/ 177800 h 3911930"/>
              <a:gd name="connsiteX33" fmla="*/ 4684446 w 4689215"/>
              <a:gd name="connsiteY33" fmla="*/ 397095 h 3911930"/>
              <a:gd name="connsiteX34" fmla="*/ 4664578 w 4689215"/>
              <a:gd name="connsiteY34" fmla="*/ 1008581 h 3911930"/>
              <a:gd name="connsiteX35" fmla="*/ 4624466 w 4689215"/>
              <a:gd name="connsiteY35" fmla="*/ 1917700 h 3911930"/>
              <a:gd name="connsiteX36" fmla="*/ 4459366 w 4689215"/>
              <a:gd name="connsiteY36" fmla="*/ 2984500 h 3911930"/>
              <a:gd name="connsiteX37" fmla="*/ 4103766 w 4689215"/>
              <a:gd name="connsiteY37" fmla="*/ 3365500 h 3911930"/>
              <a:gd name="connsiteX38" fmla="*/ 3710066 w 4689215"/>
              <a:gd name="connsiteY38" fmla="*/ 3556000 h 3911930"/>
              <a:gd name="connsiteX39" fmla="*/ 3278266 w 4689215"/>
              <a:gd name="connsiteY39" fmla="*/ 3657600 h 3911930"/>
              <a:gd name="connsiteX40" fmla="*/ 2541666 w 4689215"/>
              <a:gd name="connsiteY40" fmla="*/ 3683000 h 3911930"/>
              <a:gd name="connsiteX41" fmla="*/ 1347866 w 4689215"/>
              <a:gd name="connsiteY41" fmla="*/ 3759200 h 3911930"/>
              <a:gd name="connsiteX42" fmla="*/ 623966 w 4689215"/>
              <a:gd name="connsiteY42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258966 w 4689215"/>
              <a:gd name="connsiteY15" fmla="*/ 241300 h 3911930"/>
              <a:gd name="connsiteX16" fmla="*/ 1309766 w 4689215"/>
              <a:gd name="connsiteY16" fmla="*/ 228600 h 3911930"/>
              <a:gd name="connsiteX17" fmla="*/ 1551066 w 4689215"/>
              <a:gd name="connsiteY17" fmla="*/ 203200 h 3911930"/>
              <a:gd name="connsiteX18" fmla="*/ 1601866 w 4689215"/>
              <a:gd name="connsiteY18" fmla="*/ 190500 h 3911930"/>
              <a:gd name="connsiteX19" fmla="*/ 1779666 w 4689215"/>
              <a:gd name="connsiteY19" fmla="*/ 165100 h 3911930"/>
              <a:gd name="connsiteX20" fmla="*/ 1868566 w 4689215"/>
              <a:gd name="connsiteY20" fmla="*/ 139700 h 3911930"/>
              <a:gd name="connsiteX21" fmla="*/ 1970166 w 4689215"/>
              <a:gd name="connsiteY21" fmla="*/ 101600 h 3911930"/>
              <a:gd name="connsiteX22" fmla="*/ 2020966 w 4689215"/>
              <a:gd name="connsiteY22" fmla="*/ 88900 h 3911930"/>
              <a:gd name="connsiteX23" fmla="*/ 2059066 w 4689215"/>
              <a:gd name="connsiteY23" fmla="*/ 76200 h 3911930"/>
              <a:gd name="connsiteX24" fmla="*/ 2109866 w 4689215"/>
              <a:gd name="connsiteY24" fmla="*/ 63500 h 3911930"/>
              <a:gd name="connsiteX25" fmla="*/ 2361810 w 4689215"/>
              <a:gd name="connsiteY25" fmla="*/ 19013 h 3911930"/>
              <a:gd name="connsiteX26" fmla="*/ 2973466 w 4689215"/>
              <a:gd name="connsiteY26" fmla="*/ 0 h 3911930"/>
              <a:gd name="connsiteX27" fmla="*/ 3194651 w 4689215"/>
              <a:gd name="connsiteY27" fmla="*/ 4258 h 3911930"/>
              <a:gd name="connsiteX28" fmla="*/ 3953252 w 4689215"/>
              <a:gd name="connsiteY28" fmla="*/ 16472 h 3911930"/>
              <a:gd name="connsiteX29" fmla="*/ 4210899 w 4689215"/>
              <a:gd name="connsiteY29" fmla="*/ 59979 h 3911930"/>
              <a:gd name="connsiteX30" fmla="*/ 4433966 w 4689215"/>
              <a:gd name="connsiteY30" fmla="*/ 139700 h 3911930"/>
              <a:gd name="connsiteX31" fmla="*/ 4560966 w 4689215"/>
              <a:gd name="connsiteY31" fmla="*/ 177800 h 3911930"/>
              <a:gd name="connsiteX32" fmla="*/ 4684446 w 4689215"/>
              <a:gd name="connsiteY32" fmla="*/ 397095 h 3911930"/>
              <a:gd name="connsiteX33" fmla="*/ 4664578 w 4689215"/>
              <a:gd name="connsiteY33" fmla="*/ 1008581 h 3911930"/>
              <a:gd name="connsiteX34" fmla="*/ 4624466 w 4689215"/>
              <a:gd name="connsiteY34" fmla="*/ 1917700 h 3911930"/>
              <a:gd name="connsiteX35" fmla="*/ 4459366 w 4689215"/>
              <a:gd name="connsiteY35" fmla="*/ 2984500 h 3911930"/>
              <a:gd name="connsiteX36" fmla="*/ 4103766 w 4689215"/>
              <a:gd name="connsiteY36" fmla="*/ 3365500 h 3911930"/>
              <a:gd name="connsiteX37" fmla="*/ 3710066 w 4689215"/>
              <a:gd name="connsiteY37" fmla="*/ 3556000 h 3911930"/>
              <a:gd name="connsiteX38" fmla="*/ 3278266 w 4689215"/>
              <a:gd name="connsiteY38" fmla="*/ 3657600 h 3911930"/>
              <a:gd name="connsiteX39" fmla="*/ 2541666 w 4689215"/>
              <a:gd name="connsiteY39" fmla="*/ 3683000 h 3911930"/>
              <a:gd name="connsiteX40" fmla="*/ 1347866 w 4689215"/>
              <a:gd name="connsiteY40" fmla="*/ 3759200 h 3911930"/>
              <a:gd name="connsiteX41" fmla="*/ 623966 w 4689215"/>
              <a:gd name="connsiteY41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551066 w 4689215"/>
              <a:gd name="connsiteY16" fmla="*/ 203200 h 3911930"/>
              <a:gd name="connsiteX17" fmla="*/ 1601866 w 4689215"/>
              <a:gd name="connsiteY17" fmla="*/ 190500 h 3911930"/>
              <a:gd name="connsiteX18" fmla="*/ 1779666 w 4689215"/>
              <a:gd name="connsiteY18" fmla="*/ 165100 h 3911930"/>
              <a:gd name="connsiteX19" fmla="*/ 1868566 w 4689215"/>
              <a:gd name="connsiteY19" fmla="*/ 139700 h 3911930"/>
              <a:gd name="connsiteX20" fmla="*/ 1970166 w 4689215"/>
              <a:gd name="connsiteY20" fmla="*/ 101600 h 3911930"/>
              <a:gd name="connsiteX21" fmla="*/ 2020966 w 4689215"/>
              <a:gd name="connsiteY21" fmla="*/ 88900 h 3911930"/>
              <a:gd name="connsiteX22" fmla="*/ 2059066 w 4689215"/>
              <a:gd name="connsiteY22" fmla="*/ 76200 h 3911930"/>
              <a:gd name="connsiteX23" fmla="*/ 2109866 w 4689215"/>
              <a:gd name="connsiteY23" fmla="*/ 63500 h 3911930"/>
              <a:gd name="connsiteX24" fmla="*/ 2361810 w 4689215"/>
              <a:gd name="connsiteY24" fmla="*/ 19013 h 3911930"/>
              <a:gd name="connsiteX25" fmla="*/ 2973466 w 4689215"/>
              <a:gd name="connsiteY25" fmla="*/ 0 h 3911930"/>
              <a:gd name="connsiteX26" fmla="*/ 3194651 w 4689215"/>
              <a:gd name="connsiteY26" fmla="*/ 4258 h 3911930"/>
              <a:gd name="connsiteX27" fmla="*/ 3953252 w 4689215"/>
              <a:gd name="connsiteY27" fmla="*/ 16472 h 3911930"/>
              <a:gd name="connsiteX28" fmla="*/ 4210899 w 4689215"/>
              <a:gd name="connsiteY28" fmla="*/ 59979 h 3911930"/>
              <a:gd name="connsiteX29" fmla="*/ 4433966 w 4689215"/>
              <a:gd name="connsiteY29" fmla="*/ 139700 h 3911930"/>
              <a:gd name="connsiteX30" fmla="*/ 4560966 w 4689215"/>
              <a:gd name="connsiteY30" fmla="*/ 177800 h 3911930"/>
              <a:gd name="connsiteX31" fmla="*/ 4684446 w 4689215"/>
              <a:gd name="connsiteY31" fmla="*/ 397095 h 3911930"/>
              <a:gd name="connsiteX32" fmla="*/ 4664578 w 4689215"/>
              <a:gd name="connsiteY32" fmla="*/ 1008581 h 3911930"/>
              <a:gd name="connsiteX33" fmla="*/ 4624466 w 4689215"/>
              <a:gd name="connsiteY33" fmla="*/ 1917700 h 3911930"/>
              <a:gd name="connsiteX34" fmla="*/ 4459366 w 4689215"/>
              <a:gd name="connsiteY34" fmla="*/ 2984500 h 3911930"/>
              <a:gd name="connsiteX35" fmla="*/ 4103766 w 4689215"/>
              <a:gd name="connsiteY35" fmla="*/ 3365500 h 3911930"/>
              <a:gd name="connsiteX36" fmla="*/ 3710066 w 4689215"/>
              <a:gd name="connsiteY36" fmla="*/ 3556000 h 3911930"/>
              <a:gd name="connsiteX37" fmla="*/ 3278266 w 4689215"/>
              <a:gd name="connsiteY37" fmla="*/ 3657600 h 3911930"/>
              <a:gd name="connsiteX38" fmla="*/ 2541666 w 4689215"/>
              <a:gd name="connsiteY38" fmla="*/ 3683000 h 3911930"/>
              <a:gd name="connsiteX39" fmla="*/ 1347866 w 4689215"/>
              <a:gd name="connsiteY39" fmla="*/ 3759200 h 3911930"/>
              <a:gd name="connsiteX40" fmla="*/ 623966 w 4689215"/>
              <a:gd name="connsiteY40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601866 w 4689215"/>
              <a:gd name="connsiteY16" fmla="*/ 190500 h 3911930"/>
              <a:gd name="connsiteX17" fmla="*/ 1779666 w 4689215"/>
              <a:gd name="connsiteY17" fmla="*/ 165100 h 3911930"/>
              <a:gd name="connsiteX18" fmla="*/ 1868566 w 4689215"/>
              <a:gd name="connsiteY18" fmla="*/ 139700 h 3911930"/>
              <a:gd name="connsiteX19" fmla="*/ 1970166 w 4689215"/>
              <a:gd name="connsiteY19" fmla="*/ 101600 h 3911930"/>
              <a:gd name="connsiteX20" fmla="*/ 2020966 w 4689215"/>
              <a:gd name="connsiteY20" fmla="*/ 88900 h 3911930"/>
              <a:gd name="connsiteX21" fmla="*/ 2059066 w 4689215"/>
              <a:gd name="connsiteY21" fmla="*/ 76200 h 3911930"/>
              <a:gd name="connsiteX22" fmla="*/ 2109866 w 4689215"/>
              <a:gd name="connsiteY22" fmla="*/ 63500 h 3911930"/>
              <a:gd name="connsiteX23" fmla="*/ 2361810 w 4689215"/>
              <a:gd name="connsiteY23" fmla="*/ 19013 h 3911930"/>
              <a:gd name="connsiteX24" fmla="*/ 2973466 w 4689215"/>
              <a:gd name="connsiteY24" fmla="*/ 0 h 3911930"/>
              <a:gd name="connsiteX25" fmla="*/ 3194651 w 4689215"/>
              <a:gd name="connsiteY25" fmla="*/ 4258 h 3911930"/>
              <a:gd name="connsiteX26" fmla="*/ 3953252 w 4689215"/>
              <a:gd name="connsiteY26" fmla="*/ 16472 h 3911930"/>
              <a:gd name="connsiteX27" fmla="*/ 4210899 w 4689215"/>
              <a:gd name="connsiteY27" fmla="*/ 59979 h 3911930"/>
              <a:gd name="connsiteX28" fmla="*/ 4433966 w 4689215"/>
              <a:gd name="connsiteY28" fmla="*/ 139700 h 3911930"/>
              <a:gd name="connsiteX29" fmla="*/ 4560966 w 4689215"/>
              <a:gd name="connsiteY29" fmla="*/ 177800 h 3911930"/>
              <a:gd name="connsiteX30" fmla="*/ 4684446 w 4689215"/>
              <a:gd name="connsiteY30" fmla="*/ 397095 h 3911930"/>
              <a:gd name="connsiteX31" fmla="*/ 4664578 w 4689215"/>
              <a:gd name="connsiteY31" fmla="*/ 1008581 h 3911930"/>
              <a:gd name="connsiteX32" fmla="*/ 4624466 w 4689215"/>
              <a:gd name="connsiteY32" fmla="*/ 1917700 h 3911930"/>
              <a:gd name="connsiteX33" fmla="*/ 4459366 w 4689215"/>
              <a:gd name="connsiteY33" fmla="*/ 2984500 h 3911930"/>
              <a:gd name="connsiteX34" fmla="*/ 4103766 w 4689215"/>
              <a:gd name="connsiteY34" fmla="*/ 3365500 h 3911930"/>
              <a:gd name="connsiteX35" fmla="*/ 3710066 w 4689215"/>
              <a:gd name="connsiteY35" fmla="*/ 3556000 h 3911930"/>
              <a:gd name="connsiteX36" fmla="*/ 3278266 w 4689215"/>
              <a:gd name="connsiteY36" fmla="*/ 3657600 h 3911930"/>
              <a:gd name="connsiteX37" fmla="*/ 2541666 w 4689215"/>
              <a:gd name="connsiteY37" fmla="*/ 3683000 h 3911930"/>
              <a:gd name="connsiteX38" fmla="*/ 1347866 w 4689215"/>
              <a:gd name="connsiteY38" fmla="*/ 3759200 h 3911930"/>
              <a:gd name="connsiteX39" fmla="*/ 623966 w 4689215"/>
              <a:gd name="connsiteY39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601866 w 4689215"/>
              <a:gd name="connsiteY16" fmla="*/ 190500 h 3911930"/>
              <a:gd name="connsiteX17" fmla="*/ 1868566 w 4689215"/>
              <a:gd name="connsiteY17" fmla="*/ 139700 h 3911930"/>
              <a:gd name="connsiteX18" fmla="*/ 1970166 w 4689215"/>
              <a:gd name="connsiteY18" fmla="*/ 101600 h 3911930"/>
              <a:gd name="connsiteX19" fmla="*/ 2020966 w 4689215"/>
              <a:gd name="connsiteY19" fmla="*/ 88900 h 3911930"/>
              <a:gd name="connsiteX20" fmla="*/ 2059066 w 4689215"/>
              <a:gd name="connsiteY20" fmla="*/ 76200 h 3911930"/>
              <a:gd name="connsiteX21" fmla="*/ 2109866 w 4689215"/>
              <a:gd name="connsiteY21" fmla="*/ 63500 h 3911930"/>
              <a:gd name="connsiteX22" fmla="*/ 2361810 w 4689215"/>
              <a:gd name="connsiteY22" fmla="*/ 19013 h 3911930"/>
              <a:gd name="connsiteX23" fmla="*/ 2973466 w 4689215"/>
              <a:gd name="connsiteY23" fmla="*/ 0 h 3911930"/>
              <a:gd name="connsiteX24" fmla="*/ 3194651 w 4689215"/>
              <a:gd name="connsiteY24" fmla="*/ 4258 h 3911930"/>
              <a:gd name="connsiteX25" fmla="*/ 3953252 w 4689215"/>
              <a:gd name="connsiteY25" fmla="*/ 16472 h 3911930"/>
              <a:gd name="connsiteX26" fmla="*/ 4210899 w 4689215"/>
              <a:gd name="connsiteY26" fmla="*/ 59979 h 3911930"/>
              <a:gd name="connsiteX27" fmla="*/ 4433966 w 4689215"/>
              <a:gd name="connsiteY27" fmla="*/ 139700 h 3911930"/>
              <a:gd name="connsiteX28" fmla="*/ 4560966 w 4689215"/>
              <a:gd name="connsiteY28" fmla="*/ 177800 h 3911930"/>
              <a:gd name="connsiteX29" fmla="*/ 4684446 w 4689215"/>
              <a:gd name="connsiteY29" fmla="*/ 397095 h 3911930"/>
              <a:gd name="connsiteX30" fmla="*/ 4664578 w 4689215"/>
              <a:gd name="connsiteY30" fmla="*/ 1008581 h 3911930"/>
              <a:gd name="connsiteX31" fmla="*/ 4624466 w 4689215"/>
              <a:gd name="connsiteY31" fmla="*/ 1917700 h 3911930"/>
              <a:gd name="connsiteX32" fmla="*/ 4459366 w 4689215"/>
              <a:gd name="connsiteY32" fmla="*/ 2984500 h 3911930"/>
              <a:gd name="connsiteX33" fmla="*/ 4103766 w 4689215"/>
              <a:gd name="connsiteY33" fmla="*/ 3365500 h 3911930"/>
              <a:gd name="connsiteX34" fmla="*/ 3710066 w 4689215"/>
              <a:gd name="connsiteY34" fmla="*/ 3556000 h 3911930"/>
              <a:gd name="connsiteX35" fmla="*/ 3278266 w 4689215"/>
              <a:gd name="connsiteY35" fmla="*/ 3657600 h 3911930"/>
              <a:gd name="connsiteX36" fmla="*/ 2541666 w 4689215"/>
              <a:gd name="connsiteY36" fmla="*/ 3683000 h 3911930"/>
              <a:gd name="connsiteX37" fmla="*/ 1347866 w 4689215"/>
              <a:gd name="connsiteY37" fmla="*/ 3759200 h 3911930"/>
              <a:gd name="connsiteX38" fmla="*/ 623966 w 4689215"/>
              <a:gd name="connsiteY38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601866 w 4689215"/>
              <a:gd name="connsiteY16" fmla="*/ 190500 h 3911930"/>
              <a:gd name="connsiteX17" fmla="*/ 1868566 w 4689215"/>
              <a:gd name="connsiteY17" fmla="*/ 139700 h 3911930"/>
              <a:gd name="connsiteX18" fmla="*/ 2020966 w 4689215"/>
              <a:gd name="connsiteY18" fmla="*/ 88900 h 3911930"/>
              <a:gd name="connsiteX19" fmla="*/ 2059066 w 4689215"/>
              <a:gd name="connsiteY19" fmla="*/ 76200 h 3911930"/>
              <a:gd name="connsiteX20" fmla="*/ 2109866 w 4689215"/>
              <a:gd name="connsiteY20" fmla="*/ 63500 h 3911930"/>
              <a:gd name="connsiteX21" fmla="*/ 2361810 w 4689215"/>
              <a:gd name="connsiteY21" fmla="*/ 19013 h 3911930"/>
              <a:gd name="connsiteX22" fmla="*/ 2973466 w 4689215"/>
              <a:gd name="connsiteY22" fmla="*/ 0 h 3911930"/>
              <a:gd name="connsiteX23" fmla="*/ 3194651 w 4689215"/>
              <a:gd name="connsiteY23" fmla="*/ 4258 h 3911930"/>
              <a:gd name="connsiteX24" fmla="*/ 3953252 w 4689215"/>
              <a:gd name="connsiteY24" fmla="*/ 16472 h 3911930"/>
              <a:gd name="connsiteX25" fmla="*/ 4210899 w 4689215"/>
              <a:gd name="connsiteY25" fmla="*/ 59979 h 3911930"/>
              <a:gd name="connsiteX26" fmla="*/ 4433966 w 4689215"/>
              <a:gd name="connsiteY26" fmla="*/ 139700 h 3911930"/>
              <a:gd name="connsiteX27" fmla="*/ 4560966 w 4689215"/>
              <a:gd name="connsiteY27" fmla="*/ 177800 h 3911930"/>
              <a:gd name="connsiteX28" fmla="*/ 4684446 w 4689215"/>
              <a:gd name="connsiteY28" fmla="*/ 397095 h 3911930"/>
              <a:gd name="connsiteX29" fmla="*/ 4664578 w 4689215"/>
              <a:gd name="connsiteY29" fmla="*/ 1008581 h 3911930"/>
              <a:gd name="connsiteX30" fmla="*/ 4624466 w 4689215"/>
              <a:gd name="connsiteY30" fmla="*/ 1917700 h 3911930"/>
              <a:gd name="connsiteX31" fmla="*/ 4459366 w 4689215"/>
              <a:gd name="connsiteY31" fmla="*/ 2984500 h 3911930"/>
              <a:gd name="connsiteX32" fmla="*/ 4103766 w 4689215"/>
              <a:gd name="connsiteY32" fmla="*/ 3365500 h 3911930"/>
              <a:gd name="connsiteX33" fmla="*/ 3710066 w 4689215"/>
              <a:gd name="connsiteY33" fmla="*/ 3556000 h 3911930"/>
              <a:gd name="connsiteX34" fmla="*/ 3278266 w 4689215"/>
              <a:gd name="connsiteY34" fmla="*/ 3657600 h 3911930"/>
              <a:gd name="connsiteX35" fmla="*/ 2541666 w 4689215"/>
              <a:gd name="connsiteY35" fmla="*/ 3683000 h 3911930"/>
              <a:gd name="connsiteX36" fmla="*/ 1347866 w 4689215"/>
              <a:gd name="connsiteY36" fmla="*/ 3759200 h 3911930"/>
              <a:gd name="connsiteX37" fmla="*/ 623966 w 4689215"/>
              <a:gd name="connsiteY37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601866 w 4689215"/>
              <a:gd name="connsiteY16" fmla="*/ 190500 h 3911930"/>
              <a:gd name="connsiteX17" fmla="*/ 1868566 w 4689215"/>
              <a:gd name="connsiteY17" fmla="*/ 139700 h 3911930"/>
              <a:gd name="connsiteX18" fmla="*/ 2059066 w 4689215"/>
              <a:gd name="connsiteY18" fmla="*/ 76200 h 3911930"/>
              <a:gd name="connsiteX19" fmla="*/ 2109866 w 4689215"/>
              <a:gd name="connsiteY19" fmla="*/ 63500 h 3911930"/>
              <a:gd name="connsiteX20" fmla="*/ 2361810 w 4689215"/>
              <a:gd name="connsiteY20" fmla="*/ 19013 h 3911930"/>
              <a:gd name="connsiteX21" fmla="*/ 2973466 w 4689215"/>
              <a:gd name="connsiteY21" fmla="*/ 0 h 3911930"/>
              <a:gd name="connsiteX22" fmla="*/ 3194651 w 4689215"/>
              <a:gd name="connsiteY22" fmla="*/ 4258 h 3911930"/>
              <a:gd name="connsiteX23" fmla="*/ 3953252 w 4689215"/>
              <a:gd name="connsiteY23" fmla="*/ 16472 h 3911930"/>
              <a:gd name="connsiteX24" fmla="*/ 4210899 w 4689215"/>
              <a:gd name="connsiteY24" fmla="*/ 59979 h 3911930"/>
              <a:gd name="connsiteX25" fmla="*/ 4433966 w 4689215"/>
              <a:gd name="connsiteY25" fmla="*/ 139700 h 3911930"/>
              <a:gd name="connsiteX26" fmla="*/ 4560966 w 4689215"/>
              <a:gd name="connsiteY26" fmla="*/ 177800 h 3911930"/>
              <a:gd name="connsiteX27" fmla="*/ 4684446 w 4689215"/>
              <a:gd name="connsiteY27" fmla="*/ 397095 h 3911930"/>
              <a:gd name="connsiteX28" fmla="*/ 4664578 w 4689215"/>
              <a:gd name="connsiteY28" fmla="*/ 1008581 h 3911930"/>
              <a:gd name="connsiteX29" fmla="*/ 4624466 w 4689215"/>
              <a:gd name="connsiteY29" fmla="*/ 1917700 h 3911930"/>
              <a:gd name="connsiteX30" fmla="*/ 4459366 w 4689215"/>
              <a:gd name="connsiteY30" fmla="*/ 2984500 h 3911930"/>
              <a:gd name="connsiteX31" fmla="*/ 4103766 w 4689215"/>
              <a:gd name="connsiteY31" fmla="*/ 3365500 h 3911930"/>
              <a:gd name="connsiteX32" fmla="*/ 3710066 w 4689215"/>
              <a:gd name="connsiteY32" fmla="*/ 3556000 h 3911930"/>
              <a:gd name="connsiteX33" fmla="*/ 3278266 w 4689215"/>
              <a:gd name="connsiteY33" fmla="*/ 3657600 h 3911930"/>
              <a:gd name="connsiteX34" fmla="*/ 2541666 w 4689215"/>
              <a:gd name="connsiteY34" fmla="*/ 3683000 h 3911930"/>
              <a:gd name="connsiteX35" fmla="*/ 1347866 w 4689215"/>
              <a:gd name="connsiteY35" fmla="*/ 3759200 h 3911930"/>
              <a:gd name="connsiteX36" fmla="*/ 623966 w 4689215"/>
              <a:gd name="connsiteY36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601866 w 4689215"/>
              <a:gd name="connsiteY16" fmla="*/ 190500 h 3911930"/>
              <a:gd name="connsiteX17" fmla="*/ 1868566 w 4689215"/>
              <a:gd name="connsiteY17" fmla="*/ 139700 h 3911930"/>
              <a:gd name="connsiteX18" fmla="*/ 2109866 w 4689215"/>
              <a:gd name="connsiteY18" fmla="*/ 63500 h 3911930"/>
              <a:gd name="connsiteX19" fmla="*/ 2361810 w 4689215"/>
              <a:gd name="connsiteY19" fmla="*/ 19013 h 3911930"/>
              <a:gd name="connsiteX20" fmla="*/ 2973466 w 4689215"/>
              <a:gd name="connsiteY20" fmla="*/ 0 h 3911930"/>
              <a:gd name="connsiteX21" fmla="*/ 3194651 w 4689215"/>
              <a:gd name="connsiteY21" fmla="*/ 4258 h 3911930"/>
              <a:gd name="connsiteX22" fmla="*/ 3953252 w 4689215"/>
              <a:gd name="connsiteY22" fmla="*/ 16472 h 3911930"/>
              <a:gd name="connsiteX23" fmla="*/ 4210899 w 4689215"/>
              <a:gd name="connsiteY23" fmla="*/ 59979 h 3911930"/>
              <a:gd name="connsiteX24" fmla="*/ 4433966 w 4689215"/>
              <a:gd name="connsiteY24" fmla="*/ 139700 h 3911930"/>
              <a:gd name="connsiteX25" fmla="*/ 4560966 w 4689215"/>
              <a:gd name="connsiteY25" fmla="*/ 177800 h 3911930"/>
              <a:gd name="connsiteX26" fmla="*/ 4684446 w 4689215"/>
              <a:gd name="connsiteY26" fmla="*/ 397095 h 3911930"/>
              <a:gd name="connsiteX27" fmla="*/ 4664578 w 4689215"/>
              <a:gd name="connsiteY27" fmla="*/ 1008581 h 3911930"/>
              <a:gd name="connsiteX28" fmla="*/ 4624466 w 4689215"/>
              <a:gd name="connsiteY28" fmla="*/ 1917700 h 3911930"/>
              <a:gd name="connsiteX29" fmla="*/ 4459366 w 4689215"/>
              <a:gd name="connsiteY29" fmla="*/ 2984500 h 3911930"/>
              <a:gd name="connsiteX30" fmla="*/ 4103766 w 4689215"/>
              <a:gd name="connsiteY30" fmla="*/ 3365500 h 3911930"/>
              <a:gd name="connsiteX31" fmla="*/ 3710066 w 4689215"/>
              <a:gd name="connsiteY31" fmla="*/ 3556000 h 3911930"/>
              <a:gd name="connsiteX32" fmla="*/ 3278266 w 4689215"/>
              <a:gd name="connsiteY32" fmla="*/ 3657600 h 3911930"/>
              <a:gd name="connsiteX33" fmla="*/ 2541666 w 4689215"/>
              <a:gd name="connsiteY33" fmla="*/ 3683000 h 3911930"/>
              <a:gd name="connsiteX34" fmla="*/ 1347866 w 4689215"/>
              <a:gd name="connsiteY34" fmla="*/ 3759200 h 3911930"/>
              <a:gd name="connsiteX35" fmla="*/ 623966 w 4689215"/>
              <a:gd name="connsiteY35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601866 w 4689215"/>
              <a:gd name="connsiteY16" fmla="*/ 190500 h 3911930"/>
              <a:gd name="connsiteX17" fmla="*/ 1686881 w 4689215"/>
              <a:gd name="connsiteY17" fmla="*/ 48260 h 3911930"/>
              <a:gd name="connsiteX18" fmla="*/ 2109866 w 4689215"/>
              <a:gd name="connsiteY18" fmla="*/ 63500 h 3911930"/>
              <a:gd name="connsiteX19" fmla="*/ 2361810 w 4689215"/>
              <a:gd name="connsiteY19" fmla="*/ 19013 h 3911930"/>
              <a:gd name="connsiteX20" fmla="*/ 2973466 w 4689215"/>
              <a:gd name="connsiteY20" fmla="*/ 0 h 3911930"/>
              <a:gd name="connsiteX21" fmla="*/ 3194651 w 4689215"/>
              <a:gd name="connsiteY21" fmla="*/ 4258 h 3911930"/>
              <a:gd name="connsiteX22" fmla="*/ 3953252 w 4689215"/>
              <a:gd name="connsiteY22" fmla="*/ 16472 h 3911930"/>
              <a:gd name="connsiteX23" fmla="*/ 4210899 w 4689215"/>
              <a:gd name="connsiteY23" fmla="*/ 59979 h 3911930"/>
              <a:gd name="connsiteX24" fmla="*/ 4433966 w 4689215"/>
              <a:gd name="connsiteY24" fmla="*/ 139700 h 3911930"/>
              <a:gd name="connsiteX25" fmla="*/ 4560966 w 4689215"/>
              <a:gd name="connsiteY25" fmla="*/ 177800 h 3911930"/>
              <a:gd name="connsiteX26" fmla="*/ 4684446 w 4689215"/>
              <a:gd name="connsiteY26" fmla="*/ 397095 h 3911930"/>
              <a:gd name="connsiteX27" fmla="*/ 4664578 w 4689215"/>
              <a:gd name="connsiteY27" fmla="*/ 1008581 h 3911930"/>
              <a:gd name="connsiteX28" fmla="*/ 4624466 w 4689215"/>
              <a:gd name="connsiteY28" fmla="*/ 1917700 h 3911930"/>
              <a:gd name="connsiteX29" fmla="*/ 4459366 w 4689215"/>
              <a:gd name="connsiteY29" fmla="*/ 2984500 h 3911930"/>
              <a:gd name="connsiteX30" fmla="*/ 4103766 w 4689215"/>
              <a:gd name="connsiteY30" fmla="*/ 3365500 h 3911930"/>
              <a:gd name="connsiteX31" fmla="*/ 3710066 w 4689215"/>
              <a:gd name="connsiteY31" fmla="*/ 3556000 h 3911930"/>
              <a:gd name="connsiteX32" fmla="*/ 3278266 w 4689215"/>
              <a:gd name="connsiteY32" fmla="*/ 3657600 h 3911930"/>
              <a:gd name="connsiteX33" fmla="*/ 2541666 w 4689215"/>
              <a:gd name="connsiteY33" fmla="*/ 3683000 h 3911930"/>
              <a:gd name="connsiteX34" fmla="*/ 1347866 w 4689215"/>
              <a:gd name="connsiteY34" fmla="*/ 3759200 h 3911930"/>
              <a:gd name="connsiteX35" fmla="*/ 623966 w 4689215"/>
              <a:gd name="connsiteY35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379302 w 4689215"/>
              <a:gd name="connsiteY16" fmla="*/ 84992 h 3911930"/>
              <a:gd name="connsiteX17" fmla="*/ 1686881 w 4689215"/>
              <a:gd name="connsiteY17" fmla="*/ 48260 h 3911930"/>
              <a:gd name="connsiteX18" fmla="*/ 2109866 w 4689215"/>
              <a:gd name="connsiteY18" fmla="*/ 63500 h 3911930"/>
              <a:gd name="connsiteX19" fmla="*/ 2361810 w 4689215"/>
              <a:gd name="connsiteY19" fmla="*/ 19013 h 3911930"/>
              <a:gd name="connsiteX20" fmla="*/ 2973466 w 4689215"/>
              <a:gd name="connsiteY20" fmla="*/ 0 h 3911930"/>
              <a:gd name="connsiteX21" fmla="*/ 3194651 w 4689215"/>
              <a:gd name="connsiteY21" fmla="*/ 4258 h 3911930"/>
              <a:gd name="connsiteX22" fmla="*/ 3953252 w 4689215"/>
              <a:gd name="connsiteY22" fmla="*/ 16472 h 3911930"/>
              <a:gd name="connsiteX23" fmla="*/ 4210899 w 4689215"/>
              <a:gd name="connsiteY23" fmla="*/ 59979 h 3911930"/>
              <a:gd name="connsiteX24" fmla="*/ 4433966 w 4689215"/>
              <a:gd name="connsiteY24" fmla="*/ 139700 h 3911930"/>
              <a:gd name="connsiteX25" fmla="*/ 4560966 w 4689215"/>
              <a:gd name="connsiteY25" fmla="*/ 177800 h 3911930"/>
              <a:gd name="connsiteX26" fmla="*/ 4684446 w 4689215"/>
              <a:gd name="connsiteY26" fmla="*/ 397095 h 3911930"/>
              <a:gd name="connsiteX27" fmla="*/ 4664578 w 4689215"/>
              <a:gd name="connsiteY27" fmla="*/ 1008581 h 3911930"/>
              <a:gd name="connsiteX28" fmla="*/ 4624466 w 4689215"/>
              <a:gd name="connsiteY28" fmla="*/ 1917700 h 3911930"/>
              <a:gd name="connsiteX29" fmla="*/ 4459366 w 4689215"/>
              <a:gd name="connsiteY29" fmla="*/ 2984500 h 3911930"/>
              <a:gd name="connsiteX30" fmla="*/ 4103766 w 4689215"/>
              <a:gd name="connsiteY30" fmla="*/ 3365500 h 3911930"/>
              <a:gd name="connsiteX31" fmla="*/ 3710066 w 4689215"/>
              <a:gd name="connsiteY31" fmla="*/ 3556000 h 3911930"/>
              <a:gd name="connsiteX32" fmla="*/ 3278266 w 4689215"/>
              <a:gd name="connsiteY32" fmla="*/ 3657600 h 3911930"/>
              <a:gd name="connsiteX33" fmla="*/ 2541666 w 4689215"/>
              <a:gd name="connsiteY33" fmla="*/ 3683000 h 3911930"/>
              <a:gd name="connsiteX34" fmla="*/ 1347866 w 4689215"/>
              <a:gd name="connsiteY34" fmla="*/ 3759200 h 3911930"/>
              <a:gd name="connsiteX35" fmla="*/ 623966 w 4689215"/>
              <a:gd name="connsiteY35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073575 w 4689215"/>
              <a:gd name="connsiteY15" fmla="*/ 80890 h 3911930"/>
              <a:gd name="connsiteX16" fmla="*/ 1379302 w 4689215"/>
              <a:gd name="connsiteY16" fmla="*/ 84992 h 3911930"/>
              <a:gd name="connsiteX17" fmla="*/ 1686881 w 4689215"/>
              <a:gd name="connsiteY17" fmla="*/ 48260 h 3911930"/>
              <a:gd name="connsiteX18" fmla="*/ 2109866 w 4689215"/>
              <a:gd name="connsiteY18" fmla="*/ 63500 h 3911930"/>
              <a:gd name="connsiteX19" fmla="*/ 2361810 w 4689215"/>
              <a:gd name="connsiteY19" fmla="*/ 19013 h 3911930"/>
              <a:gd name="connsiteX20" fmla="*/ 2973466 w 4689215"/>
              <a:gd name="connsiteY20" fmla="*/ 0 h 3911930"/>
              <a:gd name="connsiteX21" fmla="*/ 3194651 w 4689215"/>
              <a:gd name="connsiteY21" fmla="*/ 4258 h 3911930"/>
              <a:gd name="connsiteX22" fmla="*/ 3953252 w 4689215"/>
              <a:gd name="connsiteY22" fmla="*/ 16472 h 3911930"/>
              <a:gd name="connsiteX23" fmla="*/ 4210899 w 4689215"/>
              <a:gd name="connsiteY23" fmla="*/ 59979 h 3911930"/>
              <a:gd name="connsiteX24" fmla="*/ 4433966 w 4689215"/>
              <a:gd name="connsiteY24" fmla="*/ 139700 h 3911930"/>
              <a:gd name="connsiteX25" fmla="*/ 4560966 w 4689215"/>
              <a:gd name="connsiteY25" fmla="*/ 177800 h 3911930"/>
              <a:gd name="connsiteX26" fmla="*/ 4684446 w 4689215"/>
              <a:gd name="connsiteY26" fmla="*/ 397095 h 3911930"/>
              <a:gd name="connsiteX27" fmla="*/ 4664578 w 4689215"/>
              <a:gd name="connsiteY27" fmla="*/ 1008581 h 3911930"/>
              <a:gd name="connsiteX28" fmla="*/ 4624466 w 4689215"/>
              <a:gd name="connsiteY28" fmla="*/ 1917700 h 3911930"/>
              <a:gd name="connsiteX29" fmla="*/ 4459366 w 4689215"/>
              <a:gd name="connsiteY29" fmla="*/ 2984500 h 3911930"/>
              <a:gd name="connsiteX30" fmla="*/ 4103766 w 4689215"/>
              <a:gd name="connsiteY30" fmla="*/ 3365500 h 3911930"/>
              <a:gd name="connsiteX31" fmla="*/ 3710066 w 4689215"/>
              <a:gd name="connsiteY31" fmla="*/ 3556000 h 3911930"/>
              <a:gd name="connsiteX32" fmla="*/ 3278266 w 4689215"/>
              <a:gd name="connsiteY32" fmla="*/ 3657600 h 3911930"/>
              <a:gd name="connsiteX33" fmla="*/ 2541666 w 4689215"/>
              <a:gd name="connsiteY33" fmla="*/ 3683000 h 3911930"/>
              <a:gd name="connsiteX34" fmla="*/ 1347866 w 4689215"/>
              <a:gd name="connsiteY34" fmla="*/ 3759200 h 3911930"/>
              <a:gd name="connsiteX35" fmla="*/ 623966 w 4689215"/>
              <a:gd name="connsiteY35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767669 w 4689215"/>
              <a:gd name="connsiteY14" fmla="*/ 113323 h 3911930"/>
              <a:gd name="connsiteX15" fmla="*/ 1073575 w 4689215"/>
              <a:gd name="connsiteY15" fmla="*/ 80890 h 3911930"/>
              <a:gd name="connsiteX16" fmla="*/ 1379302 w 4689215"/>
              <a:gd name="connsiteY16" fmla="*/ 84992 h 3911930"/>
              <a:gd name="connsiteX17" fmla="*/ 1686881 w 4689215"/>
              <a:gd name="connsiteY17" fmla="*/ 48260 h 3911930"/>
              <a:gd name="connsiteX18" fmla="*/ 2109866 w 4689215"/>
              <a:gd name="connsiteY18" fmla="*/ 63500 h 3911930"/>
              <a:gd name="connsiteX19" fmla="*/ 2361810 w 4689215"/>
              <a:gd name="connsiteY19" fmla="*/ 19013 h 3911930"/>
              <a:gd name="connsiteX20" fmla="*/ 2973466 w 4689215"/>
              <a:gd name="connsiteY20" fmla="*/ 0 h 3911930"/>
              <a:gd name="connsiteX21" fmla="*/ 3194651 w 4689215"/>
              <a:gd name="connsiteY21" fmla="*/ 4258 h 3911930"/>
              <a:gd name="connsiteX22" fmla="*/ 3953252 w 4689215"/>
              <a:gd name="connsiteY22" fmla="*/ 16472 h 3911930"/>
              <a:gd name="connsiteX23" fmla="*/ 4210899 w 4689215"/>
              <a:gd name="connsiteY23" fmla="*/ 59979 h 3911930"/>
              <a:gd name="connsiteX24" fmla="*/ 4433966 w 4689215"/>
              <a:gd name="connsiteY24" fmla="*/ 139700 h 3911930"/>
              <a:gd name="connsiteX25" fmla="*/ 4560966 w 4689215"/>
              <a:gd name="connsiteY25" fmla="*/ 177800 h 3911930"/>
              <a:gd name="connsiteX26" fmla="*/ 4684446 w 4689215"/>
              <a:gd name="connsiteY26" fmla="*/ 397095 h 3911930"/>
              <a:gd name="connsiteX27" fmla="*/ 4664578 w 4689215"/>
              <a:gd name="connsiteY27" fmla="*/ 1008581 h 3911930"/>
              <a:gd name="connsiteX28" fmla="*/ 4624466 w 4689215"/>
              <a:gd name="connsiteY28" fmla="*/ 1917700 h 3911930"/>
              <a:gd name="connsiteX29" fmla="*/ 4459366 w 4689215"/>
              <a:gd name="connsiteY29" fmla="*/ 2984500 h 3911930"/>
              <a:gd name="connsiteX30" fmla="*/ 4103766 w 4689215"/>
              <a:gd name="connsiteY30" fmla="*/ 3365500 h 3911930"/>
              <a:gd name="connsiteX31" fmla="*/ 3710066 w 4689215"/>
              <a:gd name="connsiteY31" fmla="*/ 3556000 h 3911930"/>
              <a:gd name="connsiteX32" fmla="*/ 3278266 w 4689215"/>
              <a:gd name="connsiteY32" fmla="*/ 3657600 h 3911930"/>
              <a:gd name="connsiteX33" fmla="*/ 2541666 w 4689215"/>
              <a:gd name="connsiteY33" fmla="*/ 3683000 h 3911930"/>
              <a:gd name="connsiteX34" fmla="*/ 1347866 w 4689215"/>
              <a:gd name="connsiteY34" fmla="*/ 3759200 h 3911930"/>
              <a:gd name="connsiteX35" fmla="*/ 623966 w 4689215"/>
              <a:gd name="connsiteY35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767669 w 4689215"/>
              <a:gd name="connsiteY13" fmla="*/ 113323 h 3911930"/>
              <a:gd name="connsiteX14" fmla="*/ 1073575 w 4689215"/>
              <a:gd name="connsiteY14" fmla="*/ 80890 h 3911930"/>
              <a:gd name="connsiteX15" fmla="*/ 1379302 w 4689215"/>
              <a:gd name="connsiteY15" fmla="*/ 84992 h 3911930"/>
              <a:gd name="connsiteX16" fmla="*/ 1686881 w 4689215"/>
              <a:gd name="connsiteY16" fmla="*/ 48260 h 3911930"/>
              <a:gd name="connsiteX17" fmla="*/ 2109866 w 4689215"/>
              <a:gd name="connsiteY17" fmla="*/ 63500 h 3911930"/>
              <a:gd name="connsiteX18" fmla="*/ 2361810 w 4689215"/>
              <a:gd name="connsiteY18" fmla="*/ 19013 h 3911930"/>
              <a:gd name="connsiteX19" fmla="*/ 2973466 w 4689215"/>
              <a:gd name="connsiteY19" fmla="*/ 0 h 3911930"/>
              <a:gd name="connsiteX20" fmla="*/ 3194651 w 4689215"/>
              <a:gd name="connsiteY20" fmla="*/ 4258 h 3911930"/>
              <a:gd name="connsiteX21" fmla="*/ 3953252 w 4689215"/>
              <a:gd name="connsiteY21" fmla="*/ 16472 h 3911930"/>
              <a:gd name="connsiteX22" fmla="*/ 4210899 w 4689215"/>
              <a:gd name="connsiteY22" fmla="*/ 59979 h 3911930"/>
              <a:gd name="connsiteX23" fmla="*/ 4433966 w 4689215"/>
              <a:gd name="connsiteY23" fmla="*/ 139700 h 3911930"/>
              <a:gd name="connsiteX24" fmla="*/ 4560966 w 4689215"/>
              <a:gd name="connsiteY24" fmla="*/ 177800 h 3911930"/>
              <a:gd name="connsiteX25" fmla="*/ 4684446 w 4689215"/>
              <a:gd name="connsiteY25" fmla="*/ 397095 h 3911930"/>
              <a:gd name="connsiteX26" fmla="*/ 4664578 w 4689215"/>
              <a:gd name="connsiteY26" fmla="*/ 1008581 h 3911930"/>
              <a:gd name="connsiteX27" fmla="*/ 4624466 w 4689215"/>
              <a:gd name="connsiteY27" fmla="*/ 1917700 h 3911930"/>
              <a:gd name="connsiteX28" fmla="*/ 4459366 w 4689215"/>
              <a:gd name="connsiteY28" fmla="*/ 2984500 h 3911930"/>
              <a:gd name="connsiteX29" fmla="*/ 4103766 w 4689215"/>
              <a:gd name="connsiteY29" fmla="*/ 3365500 h 3911930"/>
              <a:gd name="connsiteX30" fmla="*/ 3710066 w 4689215"/>
              <a:gd name="connsiteY30" fmla="*/ 3556000 h 3911930"/>
              <a:gd name="connsiteX31" fmla="*/ 3278266 w 4689215"/>
              <a:gd name="connsiteY31" fmla="*/ 3657600 h 3911930"/>
              <a:gd name="connsiteX32" fmla="*/ 2541666 w 4689215"/>
              <a:gd name="connsiteY32" fmla="*/ 3683000 h 3911930"/>
              <a:gd name="connsiteX33" fmla="*/ 1347866 w 4689215"/>
              <a:gd name="connsiteY33" fmla="*/ 3759200 h 3911930"/>
              <a:gd name="connsiteX34" fmla="*/ 623966 w 4689215"/>
              <a:gd name="connsiteY34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55413 w 4689215"/>
              <a:gd name="connsiteY12" fmla="*/ 210820 h 3911930"/>
              <a:gd name="connsiteX13" fmla="*/ 767669 w 4689215"/>
              <a:gd name="connsiteY13" fmla="*/ 113323 h 3911930"/>
              <a:gd name="connsiteX14" fmla="*/ 1073575 w 4689215"/>
              <a:gd name="connsiteY14" fmla="*/ 80890 h 3911930"/>
              <a:gd name="connsiteX15" fmla="*/ 1379302 w 4689215"/>
              <a:gd name="connsiteY15" fmla="*/ 84992 h 3911930"/>
              <a:gd name="connsiteX16" fmla="*/ 1686881 w 4689215"/>
              <a:gd name="connsiteY16" fmla="*/ 48260 h 3911930"/>
              <a:gd name="connsiteX17" fmla="*/ 2109866 w 4689215"/>
              <a:gd name="connsiteY17" fmla="*/ 63500 h 3911930"/>
              <a:gd name="connsiteX18" fmla="*/ 2361810 w 4689215"/>
              <a:gd name="connsiteY18" fmla="*/ 19013 h 3911930"/>
              <a:gd name="connsiteX19" fmla="*/ 2973466 w 4689215"/>
              <a:gd name="connsiteY19" fmla="*/ 0 h 3911930"/>
              <a:gd name="connsiteX20" fmla="*/ 3194651 w 4689215"/>
              <a:gd name="connsiteY20" fmla="*/ 4258 h 3911930"/>
              <a:gd name="connsiteX21" fmla="*/ 3953252 w 4689215"/>
              <a:gd name="connsiteY21" fmla="*/ 16472 h 3911930"/>
              <a:gd name="connsiteX22" fmla="*/ 4210899 w 4689215"/>
              <a:gd name="connsiteY22" fmla="*/ 59979 h 3911930"/>
              <a:gd name="connsiteX23" fmla="*/ 4433966 w 4689215"/>
              <a:gd name="connsiteY23" fmla="*/ 139700 h 3911930"/>
              <a:gd name="connsiteX24" fmla="*/ 4560966 w 4689215"/>
              <a:gd name="connsiteY24" fmla="*/ 177800 h 3911930"/>
              <a:gd name="connsiteX25" fmla="*/ 4684446 w 4689215"/>
              <a:gd name="connsiteY25" fmla="*/ 397095 h 3911930"/>
              <a:gd name="connsiteX26" fmla="*/ 4664578 w 4689215"/>
              <a:gd name="connsiteY26" fmla="*/ 1008581 h 3911930"/>
              <a:gd name="connsiteX27" fmla="*/ 4624466 w 4689215"/>
              <a:gd name="connsiteY27" fmla="*/ 1917700 h 3911930"/>
              <a:gd name="connsiteX28" fmla="*/ 4459366 w 4689215"/>
              <a:gd name="connsiteY28" fmla="*/ 2984500 h 3911930"/>
              <a:gd name="connsiteX29" fmla="*/ 4103766 w 4689215"/>
              <a:gd name="connsiteY29" fmla="*/ 3365500 h 3911930"/>
              <a:gd name="connsiteX30" fmla="*/ 3710066 w 4689215"/>
              <a:gd name="connsiteY30" fmla="*/ 3556000 h 3911930"/>
              <a:gd name="connsiteX31" fmla="*/ 3278266 w 4689215"/>
              <a:gd name="connsiteY31" fmla="*/ 3657600 h 3911930"/>
              <a:gd name="connsiteX32" fmla="*/ 2541666 w 4689215"/>
              <a:gd name="connsiteY32" fmla="*/ 3683000 h 3911930"/>
              <a:gd name="connsiteX33" fmla="*/ 1347866 w 4689215"/>
              <a:gd name="connsiteY33" fmla="*/ 3759200 h 3911930"/>
              <a:gd name="connsiteX34" fmla="*/ 623966 w 4689215"/>
              <a:gd name="connsiteY34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177614 w 4689215"/>
              <a:gd name="connsiteY11" fmla="*/ 312225 h 3911930"/>
              <a:gd name="connsiteX12" fmla="*/ 355413 w 4689215"/>
              <a:gd name="connsiteY12" fmla="*/ 210820 h 3911930"/>
              <a:gd name="connsiteX13" fmla="*/ 767669 w 4689215"/>
              <a:gd name="connsiteY13" fmla="*/ 113323 h 3911930"/>
              <a:gd name="connsiteX14" fmla="*/ 1073575 w 4689215"/>
              <a:gd name="connsiteY14" fmla="*/ 80890 h 3911930"/>
              <a:gd name="connsiteX15" fmla="*/ 1379302 w 4689215"/>
              <a:gd name="connsiteY15" fmla="*/ 84992 h 3911930"/>
              <a:gd name="connsiteX16" fmla="*/ 1686881 w 4689215"/>
              <a:gd name="connsiteY16" fmla="*/ 48260 h 3911930"/>
              <a:gd name="connsiteX17" fmla="*/ 2109866 w 4689215"/>
              <a:gd name="connsiteY17" fmla="*/ 63500 h 3911930"/>
              <a:gd name="connsiteX18" fmla="*/ 2361810 w 4689215"/>
              <a:gd name="connsiteY18" fmla="*/ 19013 h 3911930"/>
              <a:gd name="connsiteX19" fmla="*/ 2973466 w 4689215"/>
              <a:gd name="connsiteY19" fmla="*/ 0 h 3911930"/>
              <a:gd name="connsiteX20" fmla="*/ 3194651 w 4689215"/>
              <a:gd name="connsiteY20" fmla="*/ 4258 h 3911930"/>
              <a:gd name="connsiteX21" fmla="*/ 3953252 w 4689215"/>
              <a:gd name="connsiteY21" fmla="*/ 16472 h 3911930"/>
              <a:gd name="connsiteX22" fmla="*/ 4210899 w 4689215"/>
              <a:gd name="connsiteY22" fmla="*/ 59979 h 3911930"/>
              <a:gd name="connsiteX23" fmla="*/ 4433966 w 4689215"/>
              <a:gd name="connsiteY23" fmla="*/ 139700 h 3911930"/>
              <a:gd name="connsiteX24" fmla="*/ 4560966 w 4689215"/>
              <a:gd name="connsiteY24" fmla="*/ 177800 h 3911930"/>
              <a:gd name="connsiteX25" fmla="*/ 4684446 w 4689215"/>
              <a:gd name="connsiteY25" fmla="*/ 397095 h 3911930"/>
              <a:gd name="connsiteX26" fmla="*/ 4664578 w 4689215"/>
              <a:gd name="connsiteY26" fmla="*/ 1008581 h 3911930"/>
              <a:gd name="connsiteX27" fmla="*/ 4624466 w 4689215"/>
              <a:gd name="connsiteY27" fmla="*/ 1917700 h 3911930"/>
              <a:gd name="connsiteX28" fmla="*/ 4459366 w 4689215"/>
              <a:gd name="connsiteY28" fmla="*/ 2984500 h 3911930"/>
              <a:gd name="connsiteX29" fmla="*/ 4103766 w 4689215"/>
              <a:gd name="connsiteY29" fmla="*/ 3365500 h 3911930"/>
              <a:gd name="connsiteX30" fmla="*/ 3710066 w 4689215"/>
              <a:gd name="connsiteY30" fmla="*/ 3556000 h 3911930"/>
              <a:gd name="connsiteX31" fmla="*/ 3278266 w 4689215"/>
              <a:gd name="connsiteY31" fmla="*/ 3657600 h 3911930"/>
              <a:gd name="connsiteX32" fmla="*/ 2541666 w 4689215"/>
              <a:gd name="connsiteY32" fmla="*/ 3683000 h 3911930"/>
              <a:gd name="connsiteX33" fmla="*/ 1347866 w 4689215"/>
              <a:gd name="connsiteY33" fmla="*/ 3759200 h 3911930"/>
              <a:gd name="connsiteX34" fmla="*/ 623966 w 4689215"/>
              <a:gd name="connsiteY34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17729 w 4689215"/>
              <a:gd name="connsiteY10" fmla="*/ 460131 h 3911930"/>
              <a:gd name="connsiteX11" fmla="*/ 177614 w 4689215"/>
              <a:gd name="connsiteY11" fmla="*/ 312225 h 3911930"/>
              <a:gd name="connsiteX12" fmla="*/ 355413 w 4689215"/>
              <a:gd name="connsiteY12" fmla="*/ 210820 h 3911930"/>
              <a:gd name="connsiteX13" fmla="*/ 767669 w 4689215"/>
              <a:gd name="connsiteY13" fmla="*/ 113323 h 3911930"/>
              <a:gd name="connsiteX14" fmla="*/ 1073575 w 4689215"/>
              <a:gd name="connsiteY14" fmla="*/ 80890 h 3911930"/>
              <a:gd name="connsiteX15" fmla="*/ 1379302 w 4689215"/>
              <a:gd name="connsiteY15" fmla="*/ 84992 h 3911930"/>
              <a:gd name="connsiteX16" fmla="*/ 1686881 w 4689215"/>
              <a:gd name="connsiteY16" fmla="*/ 48260 h 3911930"/>
              <a:gd name="connsiteX17" fmla="*/ 2109866 w 4689215"/>
              <a:gd name="connsiteY17" fmla="*/ 63500 h 3911930"/>
              <a:gd name="connsiteX18" fmla="*/ 2361810 w 4689215"/>
              <a:gd name="connsiteY18" fmla="*/ 19013 h 3911930"/>
              <a:gd name="connsiteX19" fmla="*/ 2973466 w 4689215"/>
              <a:gd name="connsiteY19" fmla="*/ 0 h 3911930"/>
              <a:gd name="connsiteX20" fmla="*/ 3194651 w 4689215"/>
              <a:gd name="connsiteY20" fmla="*/ 4258 h 3911930"/>
              <a:gd name="connsiteX21" fmla="*/ 3953252 w 4689215"/>
              <a:gd name="connsiteY21" fmla="*/ 16472 h 3911930"/>
              <a:gd name="connsiteX22" fmla="*/ 4210899 w 4689215"/>
              <a:gd name="connsiteY22" fmla="*/ 59979 h 3911930"/>
              <a:gd name="connsiteX23" fmla="*/ 4433966 w 4689215"/>
              <a:gd name="connsiteY23" fmla="*/ 139700 h 3911930"/>
              <a:gd name="connsiteX24" fmla="*/ 4560966 w 4689215"/>
              <a:gd name="connsiteY24" fmla="*/ 177800 h 3911930"/>
              <a:gd name="connsiteX25" fmla="*/ 4684446 w 4689215"/>
              <a:gd name="connsiteY25" fmla="*/ 397095 h 3911930"/>
              <a:gd name="connsiteX26" fmla="*/ 4664578 w 4689215"/>
              <a:gd name="connsiteY26" fmla="*/ 1008581 h 3911930"/>
              <a:gd name="connsiteX27" fmla="*/ 4624466 w 4689215"/>
              <a:gd name="connsiteY27" fmla="*/ 1917700 h 3911930"/>
              <a:gd name="connsiteX28" fmla="*/ 4459366 w 4689215"/>
              <a:gd name="connsiteY28" fmla="*/ 2984500 h 3911930"/>
              <a:gd name="connsiteX29" fmla="*/ 4103766 w 4689215"/>
              <a:gd name="connsiteY29" fmla="*/ 3365500 h 3911930"/>
              <a:gd name="connsiteX30" fmla="*/ 3710066 w 4689215"/>
              <a:gd name="connsiteY30" fmla="*/ 3556000 h 3911930"/>
              <a:gd name="connsiteX31" fmla="*/ 3278266 w 4689215"/>
              <a:gd name="connsiteY31" fmla="*/ 3657600 h 3911930"/>
              <a:gd name="connsiteX32" fmla="*/ 2541666 w 4689215"/>
              <a:gd name="connsiteY32" fmla="*/ 3683000 h 3911930"/>
              <a:gd name="connsiteX33" fmla="*/ 1347866 w 4689215"/>
              <a:gd name="connsiteY33" fmla="*/ 3759200 h 3911930"/>
              <a:gd name="connsiteX34" fmla="*/ 623966 w 4689215"/>
              <a:gd name="connsiteY34" fmla="*/ 3911600 h 3911930"/>
              <a:gd name="connsiteX0" fmla="*/ 622325 w 4687574"/>
              <a:gd name="connsiteY0" fmla="*/ 3911600 h 3911930"/>
              <a:gd name="connsiteX1" fmla="*/ 190525 w 4687574"/>
              <a:gd name="connsiteY1" fmla="*/ 3797300 h 3911930"/>
              <a:gd name="connsiteX2" fmla="*/ 76225 w 4687574"/>
              <a:gd name="connsiteY2" fmla="*/ 3708400 h 3911930"/>
              <a:gd name="connsiteX3" fmla="*/ 50825 w 4687574"/>
              <a:gd name="connsiteY3" fmla="*/ 3670300 h 3911930"/>
              <a:gd name="connsiteX4" fmla="*/ 544438 w 4687574"/>
              <a:gd name="connsiteY4" fmla="*/ 3515845 h 3911930"/>
              <a:gd name="connsiteX5" fmla="*/ 25 w 4687574"/>
              <a:gd name="connsiteY5" fmla="*/ 3162300 h 3911930"/>
              <a:gd name="connsiteX6" fmla="*/ 12725 w 4687574"/>
              <a:gd name="connsiteY6" fmla="*/ 2273300 h 3911930"/>
              <a:gd name="connsiteX7" fmla="*/ 39226 w 4687574"/>
              <a:gd name="connsiteY7" fmla="*/ 1502417 h 3911930"/>
              <a:gd name="connsiteX8" fmla="*/ 66755 w 4687574"/>
              <a:gd name="connsiteY8" fmla="*/ 911390 h 3911930"/>
              <a:gd name="connsiteX9" fmla="*/ 95805 w 4687574"/>
              <a:gd name="connsiteY9" fmla="*/ 594307 h 3911930"/>
              <a:gd name="connsiteX10" fmla="*/ 116088 w 4687574"/>
              <a:gd name="connsiteY10" fmla="*/ 460131 h 3911930"/>
              <a:gd name="connsiteX11" fmla="*/ 175973 w 4687574"/>
              <a:gd name="connsiteY11" fmla="*/ 312225 h 3911930"/>
              <a:gd name="connsiteX12" fmla="*/ 353772 w 4687574"/>
              <a:gd name="connsiteY12" fmla="*/ 210820 h 3911930"/>
              <a:gd name="connsiteX13" fmla="*/ 766028 w 4687574"/>
              <a:gd name="connsiteY13" fmla="*/ 113323 h 3911930"/>
              <a:gd name="connsiteX14" fmla="*/ 1071934 w 4687574"/>
              <a:gd name="connsiteY14" fmla="*/ 80890 h 3911930"/>
              <a:gd name="connsiteX15" fmla="*/ 1377661 w 4687574"/>
              <a:gd name="connsiteY15" fmla="*/ 84992 h 3911930"/>
              <a:gd name="connsiteX16" fmla="*/ 1685240 w 4687574"/>
              <a:gd name="connsiteY16" fmla="*/ 48260 h 3911930"/>
              <a:gd name="connsiteX17" fmla="*/ 2108225 w 4687574"/>
              <a:gd name="connsiteY17" fmla="*/ 63500 h 3911930"/>
              <a:gd name="connsiteX18" fmla="*/ 2360169 w 4687574"/>
              <a:gd name="connsiteY18" fmla="*/ 19013 h 3911930"/>
              <a:gd name="connsiteX19" fmla="*/ 2971825 w 4687574"/>
              <a:gd name="connsiteY19" fmla="*/ 0 h 3911930"/>
              <a:gd name="connsiteX20" fmla="*/ 3193010 w 4687574"/>
              <a:gd name="connsiteY20" fmla="*/ 4258 h 3911930"/>
              <a:gd name="connsiteX21" fmla="*/ 3951611 w 4687574"/>
              <a:gd name="connsiteY21" fmla="*/ 16472 h 3911930"/>
              <a:gd name="connsiteX22" fmla="*/ 4209258 w 4687574"/>
              <a:gd name="connsiteY22" fmla="*/ 59979 h 3911930"/>
              <a:gd name="connsiteX23" fmla="*/ 4432325 w 4687574"/>
              <a:gd name="connsiteY23" fmla="*/ 139700 h 3911930"/>
              <a:gd name="connsiteX24" fmla="*/ 4559325 w 4687574"/>
              <a:gd name="connsiteY24" fmla="*/ 177800 h 3911930"/>
              <a:gd name="connsiteX25" fmla="*/ 4682805 w 4687574"/>
              <a:gd name="connsiteY25" fmla="*/ 397095 h 3911930"/>
              <a:gd name="connsiteX26" fmla="*/ 4662937 w 4687574"/>
              <a:gd name="connsiteY26" fmla="*/ 1008581 h 3911930"/>
              <a:gd name="connsiteX27" fmla="*/ 4622825 w 4687574"/>
              <a:gd name="connsiteY27" fmla="*/ 1917700 h 3911930"/>
              <a:gd name="connsiteX28" fmla="*/ 4457725 w 4687574"/>
              <a:gd name="connsiteY28" fmla="*/ 2984500 h 3911930"/>
              <a:gd name="connsiteX29" fmla="*/ 4102125 w 4687574"/>
              <a:gd name="connsiteY29" fmla="*/ 3365500 h 3911930"/>
              <a:gd name="connsiteX30" fmla="*/ 3708425 w 4687574"/>
              <a:gd name="connsiteY30" fmla="*/ 3556000 h 3911930"/>
              <a:gd name="connsiteX31" fmla="*/ 3276625 w 4687574"/>
              <a:gd name="connsiteY31" fmla="*/ 3657600 h 3911930"/>
              <a:gd name="connsiteX32" fmla="*/ 2540025 w 4687574"/>
              <a:gd name="connsiteY32" fmla="*/ 3683000 h 3911930"/>
              <a:gd name="connsiteX33" fmla="*/ 1346225 w 4687574"/>
              <a:gd name="connsiteY33" fmla="*/ 3759200 h 3911930"/>
              <a:gd name="connsiteX34" fmla="*/ 622325 w 4687574"/>
              <a:gd name="connsiteY34" fmla="*/ 3911600 h 3911930"/>
              <a:gd name="connsiteX0" fmla="*/ 613137 w 4678386"/>
              <a:gd name="connsiteY0" fmla="*/ 3911600 h 3911930"/>
              <a:gd name="connsiteX1" fmla="*/ 181337 w 4678386"/>
              <a:gd name="connsiteY1" fmla="*/ 3797300 h 3911930"/>
              <a:gd name="connsiteX2" fmla="*/ 67037 w 4678386"/>
              <a:gd name="connsiteY2" fmla="*/ 3708400 h 3911930"/>
              <a:gd name="connsiteX3" fmla="*/ 41637 w 4678386"/>
              <a:gd name="connsiteY3" fmla="*/ 3670300 h 3911930"/>
              <a:gd name="connsiteX4" fmla="*/ 535250 w 4678386"/>
              <a:gd name="connsiteY4" fmla="*/ 3515845 h 3911930"/>
              <a:gd name="connsiteX5" fmla="*/ 9005 w 4678386"/>
              <a:gd name="connsiteY5" fmla="*/ 2965352 h 3911930"/>
              <a:gd name="connsiteX6" fmla="*/ 3537 w 4678386"/>
              <a:gd name="connsiteY6" fmla="*/ 2273300 h 3911930"/>
              <a:gd name="connsiteX7" fmla="*/ 30038 w 4678386"/>
              <a:gd name="connsiteY7" fmla="*/ 1502417 h 3911930"/>
              <a:gd name="connsiteX8" fmla="*/ 57567 w 4678386"/>
              <a:gd name="connsiteY8" fmla="*/ 911390 h 3911930"/>
              <a:gd name="connsiteX9" fmla="*/ 86617 w 4678386"/>
              <a:gd name="connsiteY9" fmla="*/ 594307 h 3911930"/>
              <a:gd name="connsiteX10" fmla="*/ 106900 w 4678386"/>
              <a:gd name="connsiteY10" fmla="*/ 460131 h 3911930"/>
              <a:gd name="connsiteX11" fmla="*/ 166785 w 4678386"/>
              <a:gd name="connsiteY11" fmla="*/ 312225 h 3911930"/>
              <a:gd name="connsiteX12" fmla="*/ 344584 w 4678386"/>
              <a:gd name="connsiteY12" fmla="*/ 210820 h 3911930"/>
              <a:gd name="connsiteX13" fmla="*/ 756840 w 4678386"/>
              <a:gd name="connsiteY13" fmla="*/ 113323 h 3911930"/>
              <a:gd name="connsiteX14" fmla="*/ 1062746 w 4678386"/>
              <a:gd name="connsiteY14" fmla="*/ 80890 h 3911930"/>
              <a:gd name="connsiteX15" fmla="*/ 1368473 w 4678386"/>
              <a:gd name="connsiteY15" fmla="*/ 84992 h 3911930"/>
              <a:gd name="connsiteX16" fmla="*/ 1676052 w 4678386"/>
              <a:gd name="connsiteY16" fmla="*/ 48260 h 3911930"/>
              <a:gd name="connsiteX17" fmla="*/ 2099037 w 4678386"/>
              <a:gd name="connsiteY17" fmla="*/ 63500 h 3911930"/>
              <a:gd name="connsiteX18" fmla="*/ 2350981 w 4678386"/>
              <a:gd name="connsiteY18" fmla="*/ 19013 h 3911930"/>
              <a:gd name="connsiteX19" fmla="*/ 2962637 w 4678386"/>
              <a:gd name="connsiteY19" fmla="*/ 0 h 3911930"/>
              <a:gd name="connsiteX20" fmla="*/ 3183822 w 4678386"/>
              <a:gd name="connsiteY20" fmla="*/ 4258 h 3911930"/>
              <a:gd name="connsiteX21" fmla="*/ 3942423 w 4678386"/>
              <a:gd name="connsiteY21" fmla="*/ 16472 h 3911930"/>
              <a:gd name="connsiteX22" fmla="*/ 4200070 w 4678386"/>
              <a:gd name="connsiteY22" fmla="*/ 59979 h 3911930"/>
              <a:gd name="connsiteX23" fmla="*/ 4423137 w 4678386"/>
              <a:gd name="connsiteY23" fmla="*/ 139700 h 3911930"/>
              <a:gd name="connsiteX24" fmla="*/ 4550137 w 4678386"/>
              <a:gd name="connsiteY24" fmla="*/ 177800 h 3911930"/>
              <a:gd name="connsiteX25" fmla="*/ 4673617 w 4678386"/>
              <a:gd name="connsiteY25" fmla="*/ 397095 h 3911930"/>
              <a:gd name="connsiteX26" fmla="*/ 4653749 w 4678386"/>
              <a:gd name="connsiteY26" fmla="*/ 1008581 h 3911930"/>
              <a:gd name="connsiteX27" fmla="*/ 4613637 w 4678386"/>
              <a:gd name="connsiteY27" fmla="*/ 1917700 h 3911930"/>
              <a:gd name="connsiteX28" fmla="*/ 4448537 w 4678386"/>
              <a:gd name="connsiteY28" fmla="*/ 2984500 h 3911930"/>
              <a:gd name="connsiteX29" fmla="*/ 4092937 w 4678386"/>
              <a:gd name="connsiteY29" fmla="*/ 3365500 h 3911930"/>
              <a:gd name="connsiteX30" fmla="*/ 3699237 w 4678386"/>
              <a:gd name="connsiteY30" fmla="*/ 3556000 h 3911930"/>
              <a:gd name="connsiteX31" fmla="*/ 3267437 w 4678386"/>
              <a:gd name="connsiteY31" fmla="*/ 3657600 h 3911930"/>
              <a:gd name="connsiteX32" fmla="*/ 2530837 w 4678386"/>
              <a:gd name="connsiteY32" fmla="*/ 3683000 h 3911930"/>
              <a:gd name="connsiteX33" fmla="*/ 1337037 w 4678386"/>
              <a:gd name="connsiteY33" fmla="*/ 3759200 h 3911930"/>
              <a:gd name="connsiteX34" fmla="*/ 613137 w 4678386"/>
              <a:gd name="connsiteY34" fmla="*/ 3911600 h 3911930"/>
              <a:gd name="connsiteX0" fmla="*/ 610654 w 4675903"/>
              <a:gd name="connsiteY0" fmla="*/ 3911600 h 3911930"/>
              <a:gd name="connsiteX1" fmla="*/ 178854 w 4675903"/>
              <a:gd name="connsiteY1" fmla="*/ 3797300 h 3911930"/>
              <a:gd name="connsiteX2" fmla="*/ 64554 w 4675903"/>
              <a:gd name="connsiteY2" fmla="*/ 3708400 h 3911930"/>
              <a:gd name="connsiteX3" fmla="*/ 39154 w 4675903"/>
              <a:gd name="connsiteY3" fmla="*/ 3670300 h 3911930"/>
              <a:gd name="connsiteX4" fmla="*/ 532767 w 4675903"/>
              <a:gd name="connsiteY4" fmla="*/ 3515845 h 3911930"/>
              <a:gd name="connsiteX5" fmla="*/ 74653 w 4675903"/>
              <a:gd name="connsiteY5" fmla="*/ 3007555 h 3911930"/>
              <a:gd name="connsiteX6" fmla="*/ 1054 w 4675903"/>
              <a:gd name="connsiteY6" fmla="*/ 2273300 h 3911930"/>
              <a:gd name="connsiteX7" fmla="*/ 27555 w 4675903"/>
              <a:gd name="connsiteY7" fmla="*/ 1502417 h 3911930"/>
              <a:gd name="connsiteX8" fmla="*/ 55084 w 4675903"/>
              <a:gd name="connsiteY8" fmla="*/ 911390 h 3911930"/>
              <a:gd name="connsiteX9" fmla="*/ 84134 w 4675903"/>
              <a:gd name="connsiteY9" fmla="*/ 594307 h 3911930"/>
              <a:gd name="connsiteX10" fmla="*/ 104417 w 4675903"/>
              <a:gd name="connsiteY10" fmla="*/ 460131 h 3911930"/>
              <a:gd name="connsiteX11" fmla="*/ 164302 w 4675903"/>
              <a:gd name="connsiteY11" fmla="*/ 312225 h 3911930"/>
              <a:gd name="connsiteX12" fmla="*/ 342101 w 4675903"/>
              <a:gd name="connsiteY12" fmla="*/ 210820 h 3911930"/>
              <a:gd name="connsiteX13" fmla="*/ 754357 w 4675903"/>
              <a:gd name="connsiteY13" fmla="*/ 113323 h 3911930"/>
              <a:gd name="connsiteX14" fmla="*/ 1060263 w 4675903"/>
              <a:gd name="connsiteY14" fmla="*/ 80890 h 3911930"/>
              <a:gd name="connsiteX15" fmla="*/ 1365990 w 4675903"/>
              <a:gd name="connsiteY15" fmla="*/ 84992 h 3911930"/>
              <a:gd name="connsiteX16" fmla="*/ 1673569 w 4675903"/>
              <a:gd name="connsiteY16" fmla="*/ 48260 h 3911930"/>
              <a:gd name="connsiteX17" fmla="*/ 2096554 w 4675903"/>
              <a:gd name="connsiteY17" fmla="*/ 63500 h 3911930"/>
              <a:gd name="connsiteX18" fmla="*/ 2348498 w 4675903"/>
              <a:gd name="connsiteY18" fmla="*/ 19013 h 3911930"/>
              <a:gd name="connsiteX19" fmla="*/ 2960154 w 4675903"/>
              <a:gd name="connsiteY19" fmla="*/ 0 h 3911930"/>
              <a:gd name="connsiteX20" fmla="*/ 3181339 w 4675903"/>
              <a:gd name="connsiteY20" fmla="*/ 4258 h 3911930"/>
              <a:gd name="connsiteX21" fmla="*/ 3939940 w 4675903"/>
              <a:gd name="connsiteY21" fmla="*/ 16472 h 3911930"/>
              <a:gd name="connsiteX22" fmla="*/ 4197587 w 4675903"/>
              <a:gd name="connsiteY22" fmla="*/ 59979 h 3911930"/>
              <a:gd name="connsiteX23" fmla="*/ 4420654 w 4675903"/>
              <a:gd name="connsiteY23" fmla="*/ 139700 h 3911930"/>
              <a:gd name="connsiteX24" fmla="*/ 4547654 w 4675903"/>
              <a:gd name="connsiteY24" fmla="*/ 177800 h 3911930"/>
              <a:gd name="connsiteX25" fmla="*/ 4671134 w 4675903"/>
              <a:gd name="connsiteY25" fmla="*/ 397095 h 3911930"/>
              <a:gd name="connsiteX26" fmla="*/ 4651266 w 4675903"/>
              <a:gd name="connsiteY26" fmla="*/ 1008581 h 3911930"/>
              <a:gd name="connsiteX27" fmla="*/ 4611154 w 4675903"/>
              <a:gd name="connsiteY27" fmla="*/ 1917700 h 3911930"/>
              <a:gd name="connsiteX28" fmla="*/ 4446054 w 4675903"/>
              <a:gd name="connsiteY28" fmla="*/ 2984500 h 3911930"/>
              <a:gd name="connsiteX29" fmla="*/ 4090454 w 4675903"/>
              <a:gd name="connsiteY29" fmla="*/ 3365500 h 3911930"/>
              <a:gd name="connsiteX30" fmla="*/ 3696754 w 4675903"/>
              <a:gd name="connsiteY30" fmla="*/ 3556000 h 3911930"/>
              <a:gd name="connsiteX31" fmla="*/ 3264954 w 4675903"/>
              <a:gd name="connsiteY31" fmla="*/ 3657600 h 3911930"/>
              <a:gd name="connsiteX32" fmla="*/ 2528354 w 4675903"/>
              <a:gd name="connsiteY32" fmla="*/ 3683000 h 3911930"/>
              <a:gd name="connsiteX33" fmla="*/ 1334554 w 4675903"/>
              <a:gd name="connsiteY33" fmla="*/ 3759200 h 3911930"/>
              <a:gd name="connsiteX34" fmla="*/ 610654 w 4675903"/>
              <a:gd name="connsiteY34" fmla="*/ 3911600 h 3911930"/>
              <a:gd name="connsiteX0" fmla="*/ 610654 w 4675903"/>
              <a:gd name="connsiteY0" fmla="*/ 3911600 h 3911930"/>
              <a:gd name="connsiteX1" fmla="*/ 178854 w 4675903"/>
              <a:gd name="connsiteY1" fmla="*/ 3797300 h 3911930"/>
              <a:gd name="connsiteX2" fmla="*/ 64554 w 4675903"/>
              <a:gd name="connsiteY2" fmla="*/ 3708400 h 3911930"/>
              <a:gd name="connsiteX3" fmla="*/ 684135 w 4675903"/>
              <a:gd name="connsiteY3" fmla="*/ 3635130 h 3911930"/>
              <a:gd name="connsiteX4" fmla="*/ 532767 w 4675903"/>
              <a:gd name="connsiteY4" fmla="*/ 3515845 h 3911930"/>
              <a:gd name="connsiteX5" fmla="*/ 74653 w 4675903"/>
              <a:gd name="connsiteY5" fmla="*/ 3007555 h 3911930"/>
              <a:gd name="connsiteX6" fmla="*/ 1054 w 4675903"/>
              <a:gd name="connsiteY6" fmla="*/ 2273300 h 3911930"/>
              <a:gd name="connsiteX7" fmla="*/ 27555 w 4675903"/>
              <a:gd name="connsiteY7" fmla="*/ 1502417 h 3911930"/>
              <a:gd name="connsiteX8" fmla="*/ 55084 w 4675903"/>
              <a:gd name="connsiteY8" fmla="*/ 911390 h 3911930"/>
              <a:gd name="connsiteX9" fmla="*/ 84134 w 4675903"/>
              <a:gd name="connsiteY9" fmla="*/ 594307 h 3911930"/>
              <a:gd name="connsiteX10" fmla="*/ 104417 w 4675903"/>
              <a:gd name="connsiteY10" fmla="*/ 460131 h 3911930"/>
              <a:gd name="connsiteX11" fmla="*/ 164302 w 4675903"/>
              <a:gd name="connsiteY11" fmla="*/ 312225 h 3911930"/>
              <a:gd name="connsiteX12" fmla="*/ 342101 w 4675903"/>
              <a:gd name="connsiteY12" fmla="*/ 210820 h 3911930"/>
              <a:gd name="connsiteX13" fmla="*/ 754357 w 4675903"/>
              <a:gd name="connsiteY13" fmla="*/ 113323 h 3911930"/>
              <a:gd name="connsiteX14" fmla="*/ 1060263 w 4675903"/>
              <a:gd name="connsiteY14" fmla="*/ 80890 h 3911930"/>
              <a:gd name="connsiteX15" fmla="*/ 1365990 w 4675903"/>
              <a:gd name="connsiteY15" fmla="*/ 84992 h 3911930"/>
              <a:gd name="connsiteX16" fmla="*/ 1673569 w 4675903"/>
              <a:gd name="connsiteY16" fmla="*/ 48260 h 3911930"/>
              <a:gd name="connsiteX17" fmla="*/ 2096554 w 4675903"/>
              <a:gd name="connsiteY17" fmla="*/ 63500 h 3911930"/>
              <a:gd name="connsiteX18" fmla="*/ 2348498 w 4675903"/>
              <a:gd name="connsiteY18" fmla="*/ 19013 h 3911930"/>
              <a:gd name="connsiteX19" fmla="*/ 2960154 w 4675903"/>
              <a:gd name="connsiteY19" fmla="*/ 0 h 3911930"/>
              <a:gd name="connsiteX20" fmla="*/ 3181339 w 4675903"/>
              <a:gd name="connsiteY20" fmla="*/ 4258 h 3911930"/>
              <a:gd name="connsiteX21" fmla="*/ 3939940 w 4675903"/>
              <a:gd name="connsiteY21" fmla="*/ 16472 h 3911930"/>
              <a:gd name="connsiteX22" fmla="*/ 4197587 w 4675903"/>
              <a:gd name="connsiteY22" fmla="*/ 59979 h 3911930"/>
              <a:gd name="connsiteX23" fmla="*/ 4420654 w 4675903"/>
              <a:gd name="connsiteY23" fmla="*/ 139700 h 3911930"/>
              <a:gd name="connsiteX24" fmla="*/ 4547654 w 4675903"/>
              <a:gd name="connsiteY24" fmla="*/ 177800 h 3911930"/>
              <a:gd name="connsiteX25" fmla="*/ 4671134 w 4675903"/>
              <a:gd name="connsiteY25" fmla="*/ 397095 h 3911930"/>
              <a:gd name="connsiteX26" fmla="*/ 4651266 w 4675903"/>
              <a:gd name="connsiteY26" fmla="*/ 1008581 h 3911930"/>
              <a:gd name="connsiteX27" fmla="*/ 4611154 w 4675903"/>
              <a:gd name="connsiteY27" fmla="*/ 1917700 h 3911930"/>
              <a:gd name="connsiteX28" fmla="*/ 4446054 w 4675903"/>
              <a:gd name="connsiteY28" fmla="*/ 2984500 h 3911930"/>
              <a:gd name="connsiteX29" fmla="*/ 4090454 w 4675903"/>
              <a:gd name="connsiteY29" fmla="*/ 3365500 h 3911930"/>
              <a:gd name="connsiteX30" fmla="*/ 3696754 w 4675903"/>
              <a:gd name="connsiteY30" fmla="*/ 3556000 h 3911930"/>
              <a:gd name="connsiteX31" fmla="*/ 3264954 w 4675903"/>
              <a:gd name="connsiteY31" fmla="*/ 3657600 h 3911930"/>
              <a:gd name="connsiteX32" fmla="*/ 2528354 w 4675903"/>
              <a:gd name="connsiteY32" fmla="*/ 3683000 h 3911930"/>
              <a:gd name="connsiteX33" fmla="*/ 1334554 w 4675903"/>
              <a:gd name="connsiteY33" fmla="*/ 3759200 h 3911930"/>
              <a:gd name="connsiteX34" fmla="*/ 610654 w 4675903"/>
              <a:gd name="connsiteY34" fmla="*/ 3911600 h 3911930"/>
              <a:gd name="connsiteX0" fmla="*/ 610654 w 4675903"/>
              <a:gd name="connsiteY0" fmla="*/ 3911600 h 3911980"/>
              <a:gd name="connsiteX1" fmla="*/ 178854 w 4675903"/>
              <a:gd name="connsiteY1" fmla="*/ 3797300 h 3911980"/>
              <a:gd name="connsiteX2" fmla="*/ 684135 w 4675903"/>
              <a:gd name="connsiteY2" fmla="*/ 3635130 h 3911980"/>
              <a:gd name="connsiteX3" fmla="*/ 532767 w 4675903"/>
              <a:gd name="connsiteY3" fmla="*/ 3515845 h 3911980"/>
              <a:gd name="connsiteX4" fmla="*/ 74653 w 4675903"/>
              <a:gd name="connsiteY4" fmla="*/ 3007555 h 3911980"/>
              <a:gd name="connsiteX5" fmla="*/ 1054 w 4675903"/>
              <a:gd name="connsiteY5" fmla="*/ 2273300 h 3911980"/>
              <a:gd name="connsiteX6" fmla="*/ 27555 w 4675903"/>
              <a:gd name="connsiteY6" fmla="*/ 1502417 h 3911980"/>
              <a:gd name="connsiteX7" fmla="*/ 55084 w 4675903"/>
              <a:gd name="connsiteY7" fmla="*/ 911390 h 3911980"/>
              <a:gd name="connsiteX8" fmla="*/ 84134 w 4675903"/>
              <a:gd name="connsiteY8" fmla="*/ 594307 h 3911980"/>
              <a:gd name="connsiteX9" fmla="*/ 104417 w 4675903"/>
              <a:gd name="connsiteY9" fmla="*/ 460131 h 3911980"/>
              <a:gd name="connsiteX10" fmla="*/ 164302 w 4675903"/>
              <a:gd name="connsiteY10" fmla="*/ 312225 h 3911980"/>
              <a:gd name="connsiteX11" fmla="*/ 342101 w 4675903"/>
              <a:gd name="connsiteY11" fmla="*/ 210820 h 3911980"/>
              <a:gd name="connsiteX12" fmla="*/ 754357 w 4675903"/>
              <a:gd name="connsiteY12" fmla="*/ 113323 h 3911980"/>
              <a:gd name="connsiteX13" fmla="*/ 1060263 w 4675903"/>
              <a:gd name="connsiteY13" fmla="*/ 80890 h 3911980"/>
              <a:gd name="connsiteX14" fmla="*/ 1365990 w 4675903"/>
              <a:gd name="connsiteY14" fmla="*/ 84992 h 3911980"/>
              <a:gd name="connsiteX15" fmla="*/ 1673569 w 4675903"/>
              <a:gd name="connsiteY15" fmla="*/ 48260 h 3911980"/>
              <a:gd name="connsiteX16" fmla="*/ 2096554 w 4675903"/>
              <a:gd name="connsiteY16" fmla="*/ 63500 h 3911980"/>
              <a:gd name="connsiteX17" fmla="*/ 2348498 w 4675903"/>
              <a:gd name="connsiteY17" fmla="*/ 19013 h 3911980"/>
              <a:gd name="connsiteX18" fmla="*/ 2960154 w 4675903"/>
              <a:gd name="connsiteY18" fmla="*/ 0 h 3911980"/>
              <a:gd name="connsiteX19" fmla="*/ 3181339 w 4675903"/>
              <a:gd name="connsiteY19" fmla="*/ 4258 h 3911980"/>
              <a:gd name="connsiteX20" fmla="*/ 3939940 w 4675903"/>
              <a:gd name="connsiteY20" fmla="*/ 16472 h 3911980"/>
              <a:gd name="connsiteX21" fmla="*/ 4197587 w 4675903"/>
              <a:gd name="connsiteY21" fmla="*/ 59979 h 3911980"/>
              <a:gd name="connsiteX22" fmla="*/ 4420654 w 4675903"/>
              <a:gd name="connsiteY22" fmla="*/ 139700 h 3911980"/>
              <a:gd name="connsiteX23" fmla="*/ 4547654 w 4675903"/>
              <a:gd name="connsiteY23" fmla="*/ 177800 h 3911980"/>
              <a:gd name="connsiteX24" fmla="*/ 4671134 w 4675903"/>
              <a:gd name="connsiteY24" fmla="*/ 397095 h 3911980"/>
              <a:gd name="connsiteX25" fmla="*/ 4651266 w 4675903"/>
              <a:gd name="connsiteY25" fmla="*/ 1008581 h 3911980"/>
              <a:gd name="connsiteX26" fmla="*/ 4611154 w 4675903"/>
              <a:gd name="connsiteY26" fmla="*/ 1917700 h 3911980"/>
              <a:gd name="connsiteX27" fmla="*/ 4446054 w 4675903"/>
              <a:gd name="connsiteY27" fmla="*/ 2984500 h 3911980"/>
              <a:gd name="connsiteX28" fmla="*/ 4090454 w 4675903"/>
              <a:gd name="connsiteY28" fmla="*/ 3365500 h 3911980"/>
              <a:gd name="connsiteX29" fmla="*/ 3696754 w 4675903"/>
              <a:gd name="connsiteY29" fmla="*/ 3556000 h 3911980"/>
              <a:gd name="connsiteX30" fmla="*/ 3264954 w 4675903"/>
              <a:gd name="connsiteY30" fmla="*/ 3657600 h 3911980"/>
              <a:gd name="connsiteX31" fmla="*/ 2528354 w 4675903"/>
              <a:gd name="connsiteY31" fmla="*/ 3683000 h 3911980"/>
              <a:gd name="connsiteX32" fmla="*/ 1334554 w 4675903"/>
              <a:gd name="connsiteY32" fmla="*/ 3759200 h 3911980"/>
              <a:gd name="connsiteX33" fmla="*/ 610654 w 4675903"/>
              <a:gd name="connsiteY33" fmla="*/ 3911600 h 3911980"/>
              <a:gd name="connsiteX0" fmla="*/ 610654 w 4675903"/>
              <a:gd name="connsiteY0" fmla="*/ 3911600 h 3913740"/>
              <a:gd name="connsiteX1" fmla="*/ 684135 w 4675903"/>
              <a:gd name="connsiteY1" fmla="*/ 3635130 h 3913740"/>
              <a:gd name="connsiteX2" fmla="*/ 532767 w 4675903"/>
              <a:gd name="connsiteY2" fmla="*/ 3515845 h 3913740"/>
              <a:gd name="connsiteX3" fmla="*/ 74653 w 4675903"/>
              <a:gd name="connsiteY3" fmla="*/ 3007555 h 3913740"/>
              <a:gd name="connsiteX4" fmla="*/ 1054 w 4675903"/>
              <a:gd name="connsiteY4" fmla="*/ 2273300 h 3913740"/>
              <a:gd name="connsiteX5" fmla="*/ 27555 w 4675903"/>
              <a:gd name="connsiteY5" fmla="*/ 1502417 h 3913740"/>
              <a:gd name="connsiteX6" fmla="*/ 55084 w 4675903"/>
              <a:gd name="connsiteY6" fmla="*/ 911390 h 3913740"/>
              <a:gd name="connsiteX7" fmla="*/ 84134 w 4675903"/>
              <a:gd name="connsiteY7" fmla="*/ 594307 h 3913740"/>
              <a:gd name="connsiteX8" fmla="*/ 104417 w 4675903"/>
              <a:gd name="connsiteY8" fmla="*/ 460131 h 3913740"/>
              <a:gd name="connsiteX9" fmla="*/ 164302 w 4675903"/>
              <a:gd name="connsiteY9" fmla="*/ 312225 h 3913740"/>
              <a:gd name="connsiteX10" fmla="*/ 342101 w 4675903"/>
              <a:gd name="connsiteY10" fmla="*/ 210820 h 3913740"/>
              <a:gd name="connsiteX11" fmla="*/ 754357 w 4675903"/>
              <a:gd name="connsiteY11" fmla="*/ 113323 h 3913740"/>
              <a:gd name="connsiteX12" fmla="*/ 1060263 w 4675903"/>
              <a:gd name="connsiteY12" fmla="*/ 80890 h 3913740"/>
              <a:gd name="connsiteX13" fmla="*/ 1365990 w 4675903"/>
              <a:gd name="connsiteY13" fmla="*/ 84992 h 3913740"/>
              <a:gd name="connsiteX14" fmla="*/ 1673569 w 4675903"/>
              <a:gd name="connsiteY14" fmla="*/ 48260 h 3913740"/>
              <a:gd name="connsiteX15" fmla="*/ 2096554 w 4675903"/>
              <a:gd name="connsiteY15" fmla="*/ 63500 h 3913740"/>
              <a:gd name="connsiteX16" fmla="*/ 2348498 w 4675903"/>
              <a:gd name="connsiteY16" fmla="*/ 19013 h 3913740"/>
              <a:gd name="connsiteX17" fmla="*/ 2960154 w 4675903"/>
              <a:gd name="connsiteY17" fmla="*/ 0 h 3913740"/>
              <a:gd name="connsiteX18" fmla="*/ 3181339 w 4675903"/>
              <a:gd name="connsiteY18" fmla="*/ 4258 h 3913740"/>
              <a:gd name="connsiteX19" fmla="*/ 3939940 w 4675903"/>
              <a:gd name="connsiteY19" fmla="*/ 16472 h 3913740"/>
              <a:gd name="connsiteX20" fmla="*/ 4197587 w 4675903"/>
              <a:gd name="connsiteY20" fmla="*/ 59979 h 3913740"/>
              <a:gd name="connsiteX21" fmla="*/ 4420654 w 4675903"/>
              <a:gd name="connsiteY21" fmla="*/ 139700 h 3913740"/>
              <a:gd name="connsiteX22" fmla="*/ 4547654 w 4675903"/>
              <a:gd name="connsiteY22" fmla="*/ 177800 h 3913740"/>
              <a:gd name="connsiteX23" fmla="*/ 4671134 w 4675903"/>
              <a:gd name="connsiteY23" fmla="*/ 397095 h 3913740"/>
              <a:gd name="connsiteX24" fmla="*/ 4651266 w 4675903"/>
              <a:gd name="connsiteY24" fmla="*/ 1008581 h 3913740"/>
              <a:gd name="connsiteX25" fmla="*/ 4611154 w 4675903"/>
              <a:gd name="connsiteY25" fmla="*/ 1917700 h 3913740"/>
              <a:gd name="connsiteX26" fmla="*/ 4446054 w 4675903"/>
              <a:gd name="connsiteY26" fmla="*/ 2984500 h 3913740"/>
              <a:gd name="connsiteX27" fmla="*/ 4090454 w 4675903"/>
              <a:gd name="connsiteY27" fmla="*/ 3365500 h 3913740"/>
              <a:gd name="connsiteX28" fmla="*/ 3696754 w 4675903"/>
              <a:gd name="connsiteY28" fmla="*/ 3556000 h 3913740"/>
              <a:gd name="connsiteX29" fmla="*/ 3264954 w 4675903"/>
              <a:gd name="connsiteY29" fmla="*/ 3657600 h 3913740"/>
              <a:gd name="connsiteX30" fmla="*/ 2528354 w 4675903"/>
              <a:gd name="connsiteY30" fmla="*/ 3683000 h 3913740"/>
              <a:gd name="connsiteX31" fmla="*/ 1334554 w 4675903"/>
              <a:gd name="connsiteY31" fmla="*/ 3759200 h 3913740"/>
              <a:gd name="connsiteX32" fmla="*/ 610654 w 4675903"/>
              <a:gd name="connsiteY32" fmla="*/ 3911600 h 3913740"/>
              <a:gd name="connsiteX0" fmla="*/ 1334554 w 4675903"/>
              <a:gd name="connsiteY0" fmla="*/ 3759200 h 3759854"/>
              <a:gd name="connsiteX1" fmla="*/ 684135 w 4675903"/>
              <a:gd name="connsiteY1" fmla="*/ 3635130 h 3759854"/>
              <a:gd name="connsiteX2" fmla="*/ 532767 w 4675903"/>
              <a:gd name="connsiteY2" fmla="*/ 3515845 h 3759854"/>
              <a:gd name="connsiteX3" fmla="*/ 74653 w 4675903"/>
              <a:gd name="connsiteY3" fmla="*/ 3007555 h 3759854"/>
              <a:gd name="connsiteX4" fmla="*/ 1054 w 4675903"/>
              <a:gd name="connsiteY4" fmla="*/ 2273300 h 3759854"/>
              <a:gd name="connsiteX5" fmla="*/ 27555 w 4675903"/>
              <a:gd name="connsiteY5" fmla="*/ 1502417 h 3759854"/>
              <a:gd name="connsiteX6" fmla="*/ 55084 w 4675903"/>
              <a:gd name="connsiteY6" fmla="*/ 911390 h 3759854"/>
              <a:gd name="connsiteX7" fmla="*/ 84134 w 4675903"/>
              <a:gd name="connsiteY7" fmla="*/ 594307 h 3759854"/>
              <a:gd name="connsiteX8" fmla="*/ 104417 w 4675903"/>
              <a:gd name="connsiteY8" fmla="*/ 460131 h 3759854"/>
              <a:gd name="connsiteX9" fmla="*/ 164302 w 4675903"/>
              <a:gd name="connsiteY9" fmla="*/ 312225 h 3759854"/>
              <a:gd name="connsiteX10" fmla="*/ 342101 w 4675903"/>
              <a:gd name="connsiteY10" fmla="*/ 210820 h 3759854"/>
              <a:gd name="connsiteX11" fmla="*/ 754357 w 4675903"/>
              <a:gd name="connsiteY11" fmla="*/ 113323 h 3759854"/>
              <a:gd name="connsiteX12" fmla="*/ 1060263 w 4675903"/>
              <a:gd name="connsiteY12" fmla="*/ 80890 h 3759854"/>
              <a:gd name="connsiteX13" fmla="*/ 1365990 w 4675903"/>
              <a:gd name="connsiteY13" fmla="*/ 84992 h 3759854"/>
              <a:gd name="connsiteX14" fmla="*/ 1673569 w 4675903"/>
              <a:gd name="connsiteY14" fmla="*/ 48260 h 3759854"/>
              <a:gd name="connsiteX15" fmla="*/ 2096554 w 4675903"/>
              <a:gd name="connsiteY15" fmla="*/ 63500 h 3759854"/>
              <a:gd name="connsiteX16" fmla="*/ 2348498 w 4675903"/>
              <a:gd name="connsiteY16" fmla="*/ 19013 h 3759854"/>
              <a:gd name="connsiteX17" fmla="*/ 2960154 w 4675903"/>
              <a:gd name="connsiteY17" fmla="*/ 0 h 3759854"/>
              <a:gd name="connsiteX18" fmla="*/ 3181339 w 4675903"/>
              <a:gd name="connsiteY18" fmla="*/ 4258 h 3759854"/>
              <a:gd name="connsiteX19" fmla="*/ 3939940 w 4675903"/>
              <a:gd name="connsiteY19" fmla="*/ 16472 h 3759854"/>
              <a:gd name="connsiteX20" fmla="*/ 4197587 w 4675903"/>
              <a:gd name="connsiteY20" fmla="*/ 59979 h 3759854"/>
              <a:gd name="connsiteX21" fmla="*/ 4420654 w 4675903"/>
              <a:gd name="connsiteY21" fmla="*/ 139700 h 3759854"/>
              <a:gd name="connsiteX22" fmla="*/ 4547654 w 4675903"/>
              <a:gd name="connsiteY22" fmla="*/ 177800 h 3759854"/>
              <a:gd name="connsiteX23" fmla="*/ 4671134 w 4675903"/>
              <a:gd name="connsiteY23" fmla="*/ 397095 h 3759854"/>
              <a:gd name="connsiteX24" fmla="*/ 4651266 w 4675903"/>
              <a:gd name="connsiteY24" fmla="*/ 1008581 h 3759854"/>
              <a:gd name="connsiteX25" fmla="*/ 4611154 w 4675903"/>
              <a:gd name="connsiteY25" fmla="*/ 1917700 h 3759854"/>
              <a:gd name="connsiteX26" fmla="*/ 4446054 w 4675903"/>
              <a:gd name="connsiteY26" fmla="*/ 2984500 h 3759854"/>
              <a:gd name="connsiteX27" fmla="*/ 4090454 w 4675903"/>
              <a:gd name="connsiteY27" fmla="*/ 3365500 h 3759854"/>
              <a:gd name="connsiteX28" fmla="*/ 3696754 w 4675903"/>
              <a:gd name="connsiteY28" fmla="*/ 3556000 h 3759854"/>
              <a:gd name="connsiteX29" fmla="*/ 3264954 w 4675903"/>
              <a:gd name="connsiteY29" fmla="*/ 3657600 h 3759854"/>
              <a:gd name="connsiteX30" fmla="*/ 2528354 w 4675903"/>
              <a:gd name="connsiteY30" fmla="*/ 3683000 h 3759854"/>
              <a:gd name="connsiteX31" fmla="*/ 1334554 w 4675903"/>
              <a:gd name="connsiteY31" fmla="*/ 3759200 h 3759854"/>
              <a:gd name="connsiteX0" fmla="*/ 1334554 w 4675903"/>
              <a:gd name="connsiteY0" fmla="*/ 3759200 h 3759854"/>
              <a:gd name="connsiteX1" fmla="*/ 684135 w 4675903"/>
              <a:gd name="connsiteY1" fmla="*/ 3635130 h 3759854"/>
              <a:gd name="connsiteX2" fmla="*/ 396503 w 4675903"/>
              <a:gd name="connsiteY2" fmla="*/ 3459575 h 3759854"/>
              <a:gd name="connsiteX3" fmla="*/ 74653 w 4675903"/>
              <a:gd name="connsiteY3" fmla="*/ 3007555 h 3759854"/>
              <a:gd name="connsiteX4" fmla="*/ 1054 w 4675903"/>
              <a:gd name="connsiteY4" fmla="*/ 2273300 h 3759854"/>
              <a:gd name="connsiteX5" fmla="*/ 27555 w 4675903"/>
              <a:gd name="connsiteY5" fmla="*/ 1502417 h 3759854"/>
              <a:gd name="connsiteX6" fmla="*/ 55084 w 4675903"/>
              <a:gd name="connsiteY6" fmla="*/ 911390 h 3759854"/>
              <a:gd name="connsiteX7" fmla="*/ 84134 w 4675903"/>
              <a:gd name="connsiteY7" fmla="*/ 594307 h 3759854"/>
              <a:gd name="connsiteX8" fmla="*/ 104417 w 4675903"/>
              <a:gd name="connsiteY8" fmla="*/ 460131 h 3759854"/>
              <a:gd name="connsiteX9" fmla="*/ 164302 w 4675903"/>
              <a:gd name="connsiteY9" fmla="*/ 312225 h 3759854"/>
              <a:gd name="connsiteX10" fmla="*/ 342101 w 4675903"/>
              <a:gd name="connsiteY10" fmla="*/ 210820 h 3759854"/>
              <a:gd name="connsiteX11" fmla="*/ 754357 w 4675903"/>
              <a:gd name="connsiteY11" fmla="*/ 113323 h 3759854"/>
              <a:gd name="connsiteX12" fmla="*/ 1060263 w 4675903"/>
              <a:gd name="connsiteY12" fmla="*/ 80890 h 3759854"/>
              <a:gd name="connsiteX13" fmla="*/ 1365990 w 4675903"/>
              <a:gd name="connsiteY13" fmla="*/ 84992 h 3759854"/>
              <a:gd name="connsiteX14" fmla="*/ 1673569 w 4675903"/>
              <a:gd name="connsiteY14" fmla="*/ 48260 h 3759854"/>
              <a:gd name="connsiteX15" fmla="*/ 2096554 w 4675903"/>
              <a:gd name="connsiteY15" fmla="*/ 63500 h 3759854"/>
              <a:gd name="connsiteX16" fmla="*/ 2348498 w 4675903"/>
              <a:gd name="connsiteY16" fmla="*/ 19013 h 3759854"/>
              <a:gd name="connsiteX17" fmla="*/ 2960154 w 4675903"/>
              <a:gd name="connsiteY17" fmla="*/ 0 h 3759854"/>
              <a:gd name="connsiteX18" fmla="*/ 3181339 w 4675903"/>
              <a:gd name="connsiteY18" fmla="*/ 4258 h 3759854"/>
              <a:gd name="connsiteX19" fmla="*/ 3939940 w 4675903"/>
              <a:gd name="connsiteY19" fmla="*/ 16472 h 3759854"/>
              <a:gd name="connsiteX20" fmla="*/ 4197587 w 4675903"/>
              <a:gd name="connsiteY20" fmla="*/ 59979 h 3759854"/>
              <a:gd name="connsiteX21" fmla="*/ 4420654 w 4675903"/>
              <a:gd name="connsiteY21" fmla="*/ 139700 h 3759854"/>
              <a:gd name="connsiteX22" fmla="*/ 4547654 w 4675903"/>
              <a:gd name="connsiteY22" fmla="*/ 177800 h 3759854"/>
              <a:gd name="connsiteX23" fmla="*/ 4671134 w 4675903"/>
              <a:gd name="connsiteY23" fmla="*/ 397095 h 3759854"/>
              <a:gd name="connsiteX24" fmla="*/ 4651266 w 4675903"/>
              <a:gd name="connsiteY24" fmla="*/ 1008581 h 3759854"/>
              <a:gd name="connsiteX25" fmla="*/ 4611154 w 4675903"/>
              <a:gd name="connsiteY25" fmla="*/ 1917700 h 3759854"/>
              <a:gd name="connsiteX26" fmla="*/ 4446054 w 4675903"/>
              <a:gd name="connsiteY26" fmla="*/ 2984500 h 3759854"/>
              <a:gd name="connsiteX27" fmla="*/ 4090454 w 4675903"/>
              <a:gd name="connsiteY27" fmla="*/ 3365500 h 3759854"/>
              <a:gd name="connsiteX28" fmla="*/ 3696754 w 4675903"/>
              <a:gd name="connsiteY28" fmla="*/ 3556000 h 3759854"/>
              <a:gd name="connsiteX29" fmla="*/ 3264954 w 4675903"/>
              <a:gd name="connsiteY29" fmla="*/ 3657600 h 3759854"/>
              <a:gd name="connsiteX30" fmla="*/ 2528354 w 4675903"/>
              <a:gd name="connsiteY30" fmla="*/ 3683000 h 3759854"/>
              <a:gd name="connsiteX31" fmla="*/ 1334554 w 4675903"/>
              <a:gd name="connsiteY31" fmla="*/ 3759200 h 3759854"/>
              <a:gd name="connsiteX0" fmla="*/ 1316628 w 4657977"/>
              <a:gd name="connsiteY0" fmla="*/ 3759200 h 3759854"/>
              <a:gd name="connsiteX1" fmla="*/ 666209 w 4657977"/>
              <a:gd name="connsiteY1" fmla="*/ 3635130 h 3759854"/>
              <a:gd name="connsiteX2" fmla="*/ 378577 w 4657977"/>
              <a:gd name="connsiteY2" fmla="*/ 3459575 h 3759854"/>
              <a:gd name="connsiteX3" fmla="*/ 56727 w 4657977"/>
              <a:gd name="connsiteY3" fmla="*/ 3007555 h 3759854"/>
              <a:gd name="connsiteX4" fmla="*/ 1296 w 4657977"/>
              <a:gd name="connsiteY4" fmla="*/ 2273300 h 3759854"/>
              <a:gd name="connsiteX5" fmla="*/ 9629 w 4657977"/>
              <a:gd name="connsiteY5" fmla="*/ 1502417 h 3759854"/>
              <a:gd name="connsiteX6" fmla="*/ 37158 w 4657977"/>
              <a:gd name="connsiteY6" fmla="*/ 911390 h 3759854"/>
              <a:gd name="connsiteX7" fmla="*/ 66208 w 4657977"/>
              <a:gd name="connsiteY7" fmla="*/ 594307 h 3759854"/>
              <a:gd name="connsiteX8" fmla="*/ 86491 w 4657977"/>
              <a:gd name="connsiteY8" fmla="*/ 460131 h 3759854"/>
              <a:gd name="connsiteX9" fmla="*/ 146376 w 4657977"/>
              <a:gd name="connsiteY9" fmla="*/ 312225 h 3759854"/>
              <a:gd name="connsiteX10" fmla="*/ 324175 w 4657977"/>
              <a:gd name="connsiteY10" fmla="*/ 210820 h 3759854"/>
              <a:gd name="connsiteX11" fmla="*/ 736431 w 4657977"/>
              <a:gd name="connsiteY11" fmla="*/ 113323 h 3759854"/>
              <a:gd name="connsiteX12" fmla="*/ 1042337 w 4657977"/>
              <a:gd name="connsiteY12" fmla="*/ 80890 h 3759854"/>
              <a:gd name="connsiteX13" fmla="*/ 1348064 w 4657977"/>
              <a:gd name="connsiteY13" fmla="*/ 84992 h 3759854"/>
              <a:gd name="connsiteX14" fmla="*/ 1655643 w 4657977"/>
              <a:gd name="connsiteY14" fmla="*/ 48260 h 3759854"/>
              <a:gd name="connsiteX15" fmla="*/ 2078628 w 4657977"/>
              <a:gd name="connsiteY15" fmla="*/ 63500 h 3759854"/>
              <a:gd name="connsiteX16" fmla="*/ 2330572 w 4657977"/>
              <a:gd name="connsiteY16" fmla="*/ 19013 h 3759854"/>
              <a:gd name="connsiteX17" fmla="*/ 2942228 w 4657977"/>
              <a:gd name="connsiteY17" fmla="*/ 0 h 3759854"/>
              <a:gd name="connsiteX18" fmla="*/ 3163413 w 4657977"/>
              <a:gd name="connsiteY18" fmla="*/ 4258 h 3759854"/>
              <a:gd name="connsiteX19" fmla="*/ 3922014 w 4657977"/>
              <a:gd name="connsiteY19" fmla="*/ 16472 h 3759854"/>
              <a:gd name="connsiteX20" fmla="*/ 4179661 w 4657977"/>
              <a:gd name="connsiteY20" fmla="*/ 59979 h 3759854"/>
              <a:gd name="connsiteX21" fmla="*/ 4402728 w 4657977"/>
              <a:gd name="connsiteY21" fmla="*/ 139700 h 3759854"/>
              <a:gd name="connsiteX22" fmla="*/ 4529728 w 4657977"/>
              <a:gd name="connsiteY22" fmla="*/ 177800 h 3759854"/>
              <a:gd name="connsiteX23" fmla="*/ 4653208 w 4657977"/>
              <a:gd name="connsiteY23" fmla="*/ 397095 h 3759854"/>
              <a:gd name="connsiteX24" fmla="*/ 4633340 w 4657977"/>
              <a:gd name="connsiteY24" fmla="*/ 1008581 h 3759854"/>
              <a:gd name="connsiteX25" fmla="*/ 4593228 w 4657977"/>
              <a:gd name="connsiteY25" fmla="*/ 1917700 h 3759854"/>
              <a:gd name="connsiteX26" fmla="*/ 4428128 w 4657977"/>
              <a:gd name="connsiteY26" fmla="*/ 2984500 h 3759854"/>
              <a:gd name="connsiteX27" fmla="*/ 4072528 w 4657977"/>
              <a:gd name="connsiteY27" fmla="*/ 3365500 h 3759854"/>
              <a:gd name="connsiteX28" fmla="*/ 3678828 w 4657977"/>
              <a:gd name="connsiteY28" fmla="*/ 3556000 h 3759854"/>
              <a:gd name="connsiteX29" fmla="*/ 3247028 w 4657977"/>
              <a:gd name="connsiteY29" fmla="*/ 3657600 h 3759854"/>
              <a:gd name="connsiteX30" fmla="*/ 2510428 w 4657977"/>
              <a:gd name="connsiteY30" fmla="*/ 3683000 h 3759854"/>
              <a:gd name="connsiteX31" fmla="*/ 1316628 w 4657977"/>
              <a:gd name="connsiteY31" fmla="*/ 3759200 h 3759854"/>
              <a:gd name="connsiteX0" fmla="*/ 1316628 w 4657977"/>
              <a:gd name="connsiteY0" fmla="*/ 3759200 h 4498021"/>
              <a:gd name="connsiteX1" fmla="*/ 666209 w 4657977"/>
              <a:gd name="connsiteY1" fmla="*/ 3635130 h 4498021"/>
              <a:gd name="connsiteX2" fmla="*/ 378577 w 4657977"/>
              <a:gd name="connsiteY2" fmla="*/ 3459575 h 4498021"/>
              <a:gd name="connsiteX3" fmla="*/ 56727 w 4657977"/>
              <a:gd name="connsiteY3" fmla="*/ 3007555 h 4498021"/>
              <a:gd name="connsiteX4" fmla="*/ 1296 w 4657977"/>
              <a:gd name="connsiteY4" fmla="*/ 2273300 h 4498021"/>
              <a:gd name="connsiteX5" fmla="*/ 9629 w 4657977"/>
              <a:gd name="connsiteY5" fmla="*/ 1502417 h 4498021"/>
              <a:gd name="connsiteX6" fmla="*/ 37158 w 4657977"/>
              <a:gd name="connsiteY6" fmla="*/ 911390 h 4498021"/>
              <a:gd name="connsiteX7" fmla="*/ 66208 w 4657977"/>
              <a:gd name="connsiteY7" fmla="*/ 594307 h 4498021"/>
              <a:gd name="connsiteX8" fmla="*/ 86491 w 4657977"/>
              <a:gd name="connsiteY8" fmla="*/ 460131 h 4498021"/>
              <a:gd name="connsiteX9" fmla="*/ 146376 w 4657977"/>
              <a:gd name="connsiteY9" fmla="*/ 312225 h 4498021"/>
              <a:gd name="connsiteX10" fmla="*/ 324175 w 4657977"/>
              <a:gd name="connsiteY10" fmla="*/ 210820 h 4498021"/>
              <a:gd name="connsiteX11" fmla="*/ 736431 w 4657977"/>
              <a:gd name="connsiteY11" fmla="*/ 113323 h 4498021"/>
              <a:gd name="connsiteX12" fmla="*/ 1042337 w 4657977"/>
              <a:gd name="connsiteY12" fmla="*/ 80890 h 4498021"/>
              <a:gd name="connsiteX13" fmla="*/ 1348064 w 4657977"/>
              <a:gd name="connsiteY13" fmla="*/ 84992 h 4498021"/>
              <a:gd name="connsiteX14" fmla="*/ 1655643 w 4657977"/>
              <a:gd name="connsiteY14" fmla="*/ 48260 h 4498021"/>
              <a:gd name="connsiteX15" fmla="*/ 2078628 w 4657977"/>
              <a:gd name="connsiteY15" fmla="*/ 63500 h 4498021"/>
              <a:gd name="connsiteX16" fmla="*/ 2330572 w 4657977"/>
              <a:gd name="connsiteY16" fmla="*/ 19013 h 4498021"/>
              <a:gd name="connsiteX17" fmla="*/ 2942228 w 4657977"/>
              <a:gd name="connsiteY17" fmla="*/ 0 h 4498021"/>
              <a:gd name="connsiteX18" fmla="*/ 3163413 w 4657977"/>
              <a:gd name="connsiteY18" fmla="*/ 4258 h 4498021"/>
              <a:gd name="connsiteX19" fmla="*/ 3922014 w 4657977"/>
              <a:gd name="connsiteY19" fmla="*/ 16472 h 4498021"/>
              <a:gd name="connsiteX20" fmla="*/ 4179661 w 4657977"/>
              <a:gd name="connsiteY20" fmla="*/ 59979 h 4498021"/>
              <a:gd name="connsiteX21" fmla="*/ 4402728 w 4657977"/>
              <a:gd name="connsiteY21" fmla="*/ 139700 h 4498021"/>
              <a:gd name="connsiteX22" fmla="*/ 4529728 w 4657977"/>
              <a:gd name="connsiteY22" fmla="*/ 177800 h 4498021"/>
              <a:gd name="connsiteX23" fmla="*/ 4653208 w 4657977"/>
              <a:gd name="connsiteY23" fmla="*/ 397095 h 4498021"/>
              <a:gd name="connsiteX24" fmla="*/ 4633340 w 4657977"/>
              <a:gd name="connsiteY24" fmla="*/ 1008581 h 4498021"/>
              <a:gd name="connsiteX25" fmla="*/ 4593228 w 4657977"/>
              <a:gd name="connsiteY25" fmla="*/ 1917700 h 4498021"/>
              <a:gd name="connsiteX26" fmla="*/ 4428128 w 4657977"/>
              <a:gd name="connsiteY26" fmla="*/ 2984500 h 4498021"/>
              <a:gd name="connsiteX27" fmla="*/ 4340513 w 4657977"/>
              <a:gd name="connsiteY27" fmla="*/ 4490915 h 4498021"/>
              <a:gd name="connsiteX28" fmla="*/ 3678828 w 4657977"/>
              <a:gd name="connsiteY28" fmla="*/ 3556000 h 4498021"/>
              <a:gd name="connsiteX29" fmla="*/ 3247028 w 4657977"/>
              <a:gd name="connsiteY29" fmla="*/ 3657600 h 4498021"/>
              <a:gd name="connsiteX30" fmla="*/ 2510428 w 4657977"/>
              <a:gd name="connsiteY30" fmla="*/ 3683000 h 4498021"/>
              <a:gd name="connsiteX31" fmla="*/ 1316628 w 4657977"/>
              <a:gd name="connsiteY31" fmla="*/ 3759200 h 4498021"/>
              <a:gd name="connsiteX0" fmla="*/ 1316628 w 4657977"/>
              <a:gd name="connsiteY0" fmla="*/ 3759200 h 4581316"/>
              <a:gd name="connsiteX1" fmla="*/ 666209 w 4657977"/>
              <a:gd name="connsiteY1" fmla="*/ 3635130 h 4581316"/>
              <a:gd name="connsiteX2" fmla="*/ 378577 w 4657977"/>
              <a:gd name="connsiteY2" fmla="*/ 3459575 h 4581316"/>
              <a:gd name="connsiteX3" fmla="*/ 56727 w 4657977"/>
              <a:gd name="connsiteY3" fmla="*/ 3007555 h 4581316"/>
              <a:gd name="connsiteX4" fmla="*/ 1296 w 4657977"/>
              <a:gd name="connsiteY4" fmla="*/ 2273300 h 4581316"/>
              <a:gd name="connsiteX5" fmla="*/ 9629 w 4657977"/>
              <a:gd name="connsiteY5" fmla="*/ 1502417 h 4581316"/>
              <a:gd name="connsiteX6" fmla="*/ 37158 w 4657977"/>
              <a:gd name="connsiteY6" fmla="*/ 911390 h 4581316"/>
              <a:gd name="connsiteX7" fmla="*/ 66208 w 4657977"/>
              <a:gd name="connsiteY7" fmla="*/ 594307 h 4581316"/>
              <a:gd name="connsiteX8" fmla="*/ 86491 w 4657977"/>
              <a:gd name="connsiteY8" fmla="*/ 460131 h 4581316"/>
              <a:gd name="connsiteX9" fmla="*/ 146376 w 4657977"/>
              <a:gd name="connsiteY9" fmla="*/ 312225 h 4581316"/>
              <a:gd name="connsiteX10" fmla="*/ 324175 w 4657977"/>
              <a:gd name="connsiteY10" fmla="*/ 210820 h 4581316"/>
              <a:gd name="connsiteX11" fmla="*/ 736431 w 4657977"/>
              <a:gd name="connsiteY11" fmla="*/ 113323 h 4581316"/>
              <a:gd name="connsiteX12" fmla="*/ 1042337 w 4657977"/>
              <a:gd name="connsiteY12" fmla="*/ 80890 h 4581316"/>
              <a:gd name="connsiteX13" fmla="*/ 1348064 w 4657977"/>
              <a:gd name="connsiteY13" fmla="*/ 84992 h 4581316"/>
              <a:gd name="connsiteX14" fmla="*/ 1655643 w 4657977"/>
              <a:gd name="connsiteY14" fmla="*/ 48260 h 4581316"/>
              <a:gd name="connsiteX15" fmla="*/ 2078628 w 4657977"/>
              <a:gd name="connsiteY15" fmla="*/ 63500 h 4581316"/>
              <a:gd name="connsiteX16" fmla="*/ 2330572 w 4657977"/>
              <a:gd name="connsiteY16" fmla="*/ 19013 h 4581316"/>
              <a:gd name="connsiteX17" fmla="*/ 2942228 w 4657977"/>
              <a:gd name="connsiteY17" fmla="*/ 0 h 4581316"/>
              <a:gd name="connsiteX18" fmla="*/ 3163413 w 4657977"/>
              <a:gd name="connsiteY18" fmla="*/ 4258 h 4581316"/>
              <a:gd name="connsiteX19" fmla="*/ 3922014 w 4657977"/>
              <a:gd name="connsiteY19" fmla="*/ 16472 h 4581316"/>
              <a:gd name="connsiteX20" fmla="*/ 4179661 w 4657977"/>
              <a:gd name="connsiteY20" fmla="*/ 59979 h 4581316"/>
              <a:gd name="connsiteX21" fmla="*/ 4402728 w 4657977"/>
              <a:gd name="connsiteY21" fmla="*/ 139700 h 4581316"/>
              <a:gd name="connsiteX22" fmla="*/ 4529728 w 4657977"/>
              <a:gd name="connsiteY22" fmla="*/ 177800 h 4581316"/>
              <a:gd name="connsiteX23" fmla="*/ 4653208 w 4657977"/>
              <a:gd name="connsiteY23" fmla="*/ 397095 h 4581316"/>
              <a:gd name="connsiteX24" fmla="*/ 4633340 w 4657977"/>
              <a:gd name="connsiteY24" fmla="*/ 1008581 h 4581316"/>
              <a:gd name="connsiteX25" fmla="*/ 4593228 w 4657977"/>
              <a:gd name="connsiteY25" fmla="*/ 1917700 h 4581316"/>
              <a:gd name="connsiteX26" fmla="*/ 4428128 w 4657977"/>
              <a:gd name="connsiteY26" fmla="*/ 2984500 h 4581316"/>
              <a:gd name="connsiteX27" fmla="*/ 4340513 w 4657977"/>
              <a:gd name="connsiteY27" fmla="*/ 4490915 h 4581316"/>
              <a:gd name="connsiteX28" fmla="*/ 3710623 w 4657977"/>
              <a:gd name="connsiteY28" fmla="*/ 4329723 h 4581316"/>
              <a:gd name="connsiteX29" fmla="*/ 3247028 w 4657977"/>
              <a:gd name="connsiteY29" fmla="*/ 3657600 h 4581316"/>
              <a:gd name="connsiteX30" fmla="*/ 2510428 w 4657977"/>
              <a:gd name="connsiteY30" fmla="*/ 3683000 h 4581316"/>
              <a:gd name="connsiteX31" fmla="*/ 1316628 w 4657977"/>
              <a:gd name="connsiteY31" fmla="*/ 3759200 h 4581316"/>
              <a:gd name="connsiteX0" fmla="*/ 1316628 w 4657977"/>
              <a:gd name="connsiteY0" fmla="*/ 3759200 h 4563938"/>
              <a:gd name="connsiteX1" fmla="*/ 666209 w 4657977"/>
              <a:gd name="connsiteY1" fmla="*/ 3635130 h 4563938"/>
              <a:gd name="connsiteX2" fmla="*/ 378577 w 4657977"/>
              <a:gd name="connsiteY2" fmla="*/ 3459575 h 4563938"/>
              <a:gd name="connsiteX3" fmla="*/ 56727 w 4657977"/>
              <a:gd name="connsiteY3" fmla="*/ 3007555 h 4563938"/>
              <a:gd name="connsiteX4" fmla="*/ 1296 w 4657977"/>
              <a:gd name="connsiteY4" fmla="*/ 2273300 h 4563938"/>
              <a:gd name="connsiteX5" fmla="*/ 9629 w 4657977"/>
              <a:gd name="connsiteY5" fmla="*/ 1502417 h 4563938"/>
              <a:gd name="connsiteX6" fmla="*/ 37158 w 4657977"/>
              <a:gd name="connsiteY6" fmla="*/ 911390 h 4563938"/>
              <a:gd name="connsiteX7" fmla="*/ 66208 w 4657977"/>
              <a:gd name="connsiteY7" fmla="*/ 594307 h 4563938"/>
              <a:gd name="connsiteX8" fmla="*/ 86491 w 4657977"/>
              <a:gd name="connsiteY8" fmla="*/ 460131 h 4563938"/>
              <a:gd name="connsiteX9" fmla="*/ 146376 w 4657977"/>
              <a:gd name="connsiteY9" fmla="*/ 312225 h 4563938"/>
              <a:gd name="connsiteX10" fmla="*/ 324175 w 4657977"/>
              <a:gd name="connsiteY10" fmla="*/ 210820 h 4563938"/>
              <a:gd name="connsiteX11" fmla="*/ 736431 w 4657977"/>
              <a:gd name="connsiteY11" fmla="*/ 113323 h 4563938"/>
              <a:gd name="connsiteX12" fmla="*/ 1042337 w 4657977"/>
              <a:gd name="connsiteY12" fmla="*/ 80890 h 4563938"/>
              <a:gd name="connsiteX13" fmla="*/ 1348064 w 4657977"/>
              <a:gd name="connsiteY13" fmla="*/ 84992 h 4563938"/>
              <a:gd name="connsiteX14" fmla="*/ 1655643 w 4657977"/>
              <a:gd name="connsiteY14" fmla="*/ 48260 h 4563938"/>
              <a:gd name="connsiteX15" fmla="*/ 2078628 w 4657977"/>
              <a:gd name="connsiteY15" fmla="*/ 63500 h 4563938"/>
              <a:gd name="connsiteX16" fmla="*/ 2330572 w 4657977"/>
              <a:gd name="connsiteY16" fmla="*/ 19013 h 4563938"/>
              <a:gd name="connsiteX17" fmla="*/ 2942228 w 4657977"/>
              <a:gd name="connsiteY17" fmla="*/ 0 h 4563938"/>
              <a:gd name="connsiteX18" fmla="*/ 3163413 w 4657977"/>
              <a:gd name="connsiteY18" fmla="*/ 4258 h 4563938"/>
              <a:gd name="connsiteX19" fmla="*/ 3922014 w 4657977"/>
              <a:gd name="connsiteY19" fmla="*/ 16472 h 4563938"/>
              <a:gd name="connsiteX20" fmla="*/ 4179661 w 4657977"/>
              <a:gd name="connsiteY20" fmla="*/ 59979 h 4563938"/>
              <a:gd name="connsiteX21" fmla="*/ 4402728 w 4657977"/>
              <a:gd name="connsiteY21" fmla="*/ 139700 h 4563938"/>
              <a:gd name="connsiteX22" fmla="*/ 4529728 w 4657977"/>
              <a:gd name="connsiteY22" fmla="*/ 177800 h 4563938"/>
              <a:gd name="connsiteX23" fmla="*/ 4653208 w 4657977"/>
              <a:gd name="connsiteY23" fmla="*/ 397095 h 4563938"/>
              <a:gd name="connsiteX24" fmla="*/ 4633340 w 4657977"/>
              <a:gd name="connsiteY24" fmla="*/ 1008581 h 4563938"/>
              <a:gd name="connsiteX25" fmla="*/ 4593228 w 4657977"/>
              <a:gd name="connsiteY25" fmla="*/ 1917700 h 4563938"/>
              <a:gd name="connsiteX26" fmla="*/ 4428128 w 4657977"/>
              <a:gd name="connsiteY26" fmla="*/ 2984500 h 4563938"/>
              <a:gd name="connsiteX27" fmla="*/ 4340513 w 4657977"/>
              <a:gd name="connsiteY27" fmla="*/ 4490915 h 4563938"/>
              <a:gd name="connsiteX28" fmla="*/ 3710623 w 4657977"/>
              <a:gd name="connsiteY28" fmla="*/ 4329723 h 4563938"/>
              <a:gd name="connsiteX29" fmla="*/ 3142560 w 4657977"/>
              <a:gd name="connsiteY29" fmla="*/ 4346916 h 4563938"/>
              <a:gd name="connsiteX30" fmla="*/ 2510428 w 4657977"/>
              <a:gd name="connsiteY30" fmla="*/ 3683000 h 4563938"/>
              <a:gd name="connsiteX31" fmla="*/ 1316628 w 4657977"/>
              <a:gd name="connsiteY31" fmla="*/ 3759200 h 4563938"/>
              <a:gd name="connsiteX0" fmla="*/ 1316628 w 4657977"/>
              <a:gd name="connsiteY0" fmla="*/ 3759200 h 4563938"/>
              <a:gd name="connsiteX1" fmla="*/ 666209 w 4657977"/>
              <a:gd name="connsiteY1" fmla="*/ 3635130 h 4563938"/>
              <a:gd name="connsiteX2" fmla="*/ 378577 w 4657977"/>
              <a:gd name="connsiteY2" fmla="*/ 3459575 h 4563938"/>
              <a:gd name="connsiteX3" fmla="*/ 56727 w 4657977"/>
              <a:gd name="connsiteY3" fmla="*/ 3007555 h 4563938"/>
              <a:gd name="connsiteX4" fmla="*/ 1296 w 4657977"/>
              <a:gd name="connsiteY4" fmla="*/ 2273300 h 4563938"/>
              <a:gd name="connsiteX5" fmla="*/ 9629 w 4657977"/>
              <a:gd name="connsiteY5" fmla="*/ 1502417 h 4563938"/>
              <a:gd name="connsiteX6" fmla="*/ 37158 w 4657977"/>
              <a:gd name="connsiteY6" fmla="*/ 911390 h 4563938"/>
              <a:gd name="connsiteX7" fmla="*/ 66208 w 4657977"/>
              <a:gd name="connsiteY7" fmla="*/ 594307 h 4563938"/>
              <a:gd name="connsiteX8" fmla="*/ 86491 w 4657977"/>
              <a:gd name="connsiteY8" fmla="*/ 460131 h 4563938"/>
              <a:gd name="connsiteX9" fmla="*/ 146376 w 4657977"/>
              <a:gd name="connsiteY9" fmla="*/ 312225 h 4563938"/>
              <a:gd name="connsiteX10" fmla="*/ 324175 w 4657977"/>
              <a:gd name="connsiteY10" fmla="*/ 210820 h 4563938"/>
              <a:gd name="connsiteX11" fmla="*/ 736431 w 4657977"/>
              <a:gd name="connsiteY11" fmla="*/ 113323 h 4563938"/>
              <a:gd name="connsiteX12" fmla="*/ 1042337 w 4657977"/>
              <a:gd name="connsiteY12" fmla="*/ 80890 h 4563938"/>
              <a:gd name="connsiteX13" fmla="*/ 1348064 w 4657977"/>
              <a:gd name="connsiteY13" fmla="*/ 84992 h 4563938"/>
              <a:gd name="connsiteX14" fmla="*/ 1655643 w 4657977"/>
              <a:gd name="connsiteY14" fmla="*/ 48260 h 4563938"/>
              <a:gd name="connsiteX15" fmla="*/ 2078628 w 4657977"/>
              <a:gd name="connsiteY15" fmla="*/ 63500 h 4563938"/>
              <a:gd name="connsiteX16" fmla="*/ 2330572 w 4657977"/>
              <a:gd name="connsiteY16" fmla="*/ 19013 h 4563938"/>
              <a:gd name="connsiteX17" fmla="*/ 2942228 w 4657977"/>
              <a:gd name="connsiteY17" fmla="*/ 0 h 4563938"/>
              <a:gd name="connsiteX18" fmla="*/ 3163413 w 4657977"/>
              <a:gd name="connsiteY18" fmla="*/ 4258 h 4563938"/>
              <a:gd name="connsiteX19" fmla="*/ 3922014 w 4657977"/>
              <a:gd name="connsiteY19" fmla="*/ 16472 h 4563938"/>
              <a:gd name="connsiteX20" fmla="*/ 4179661 w 4657977"/>
              <a:gd name="connsiteY20" fmla="*/ 59979 h 4563938"/>
              <a:gd name="connsiteX21" fmla="*/ 4402728 w 4657977"/>
              <a:gd name="connsiteY21" fmla="*/ 139700 h 4563938"/>
              <a:gd name="connsiteX22" fmla="*/ 4529728 w 4657977"/>
              <a:gd name="connsiteY22" fmla="*/ 177800 h 4563938"/>
              <a:gd name="connsiteX23" fmla="*/ 4653208 w 4657977"/>
              <a:gd name="connsiteY23" fmla="*/ 397095 h 4563938"/>
              <a:gd name="connsiteX24" fmla="*/ 4633340 w 4657977"/>
              <a:gd name="connsiteY24" fmla="*/ 1008581 h 4563938"/>
              <a:gd name="connsiteX25" fmla="*/ 4593228 w 4657977"/>
              <a:gd name="connsiteY25" fmla="*/ 1917700 h 4563938"/>
              <a:gd name="connsiteX26" fmla="*/ 4428128 w 4657977"/>
              <a:gd name="connsiteY26" fmla="*/ 2984500 h 4563938"/>
              <a:gd name="connsiteX27" fmla="*/ 4340513 w 4657977"/>
              <a:gd name="connsiteY27" fmla="*/ 4490915 h 4563938"/>
              <a:gd name="connsiteX28" fmla="*/ 3710623 w 4657977"/>
              <a:gd name="connsiteY28" fmla="*/ 4329723 h 4563938"/>
              <a:gd name="connsiteX29" fmla="*/ 3142560 w 4657977"/>
              <a:gd name="connsiteY29" fmla="*/ 4346916 h 4563938"/>
              <a:gd name="connsiteX30" fmla="*/ 2378707 w 4657977"/>
              <a:gd name="connsiteY30" fmla="*/ 4189437 h 4563938"/>
              <a:gd name="connsiteX31" fmla="*/ 1316628 w 4657977"/>
              <a:gd name="connsiteY31" fmla="*/ 3759200 h 4563938"/>
              <a:gd name="connsiteX0" fmla="*/ 1316628 w 4657977"/>
              <a:gd name="connsiteY0" fmla="*/ 3759200 h 4563938"/>
              <a:gd name="connsiteX1" fmla="*/ 666209 w 4657977"/>
              <a:gd name="connsiteY1" fmla="*/ 3635130 h 4563938"/>
              <a:gd name="connsiteX2" fmla="*/ 378577 w 4657977"/>
              <a:gd name="connsiteY2" fmla="*/ 3459575 h 4563938"/>
              <a:gd name="connsiteX3" fmla="*/ 56727 w 4657977"/>
              <a:gd name="connsiteY3" fmla="*/ 3007555 h 4563938"/>
              <a:gd name="connsiteX4" fmla="*/ 1296 w 4657977"/>
              <a:gd name="connsiteY4" fmla="*/ 2273300 h 4563938"/>
              <a:gd name="connsiteX5" fmla="*/ 9629 w 4657977"/>
              <a:gd name="connsiteY5" fmla="*/ 1502417 h 4563938"/>
              <a:gd name="connsiteX6" fmla="*/ 37158 w 4657977"/>
              <a:gd name="connsiteY6" fmla="*/ 911390 h 4563938"/>
              <a:gd name="connsiteX7" fmla="*/ 66208 w 4657977"/>
              <a:gd name="connsiteY7" fmla="*/ 594307 h 4563938"/>
              <a:gd name="connsiteX8" fmla="*/ 86491 w 4657977"/>
              <a:gd name="connsiteY8" fmla="*/ 460131 h 4563938"/>
              <a:gd name="connsiteX9" fmla="*/ 146376 w 4657977"/>
              <a:gd name="connsiteY9" fmla="*/ 312225 h 4563938"/>
              <a:gd name="connsiteX10" fmla="*/ 324175 w 4657977"/>
              <a:gd name="connsiteY10" fmla="*/ 210820 h 4563938"/>
              <a:gd name="connsiteX11" fmla="*/ 736431 w 4657977"/>
              <a:gd name="connsiteY11" fmla="*/ 113323 h 4563938"/>
              <a:gd name="connsiteX12" fmla="*/ 1042337 w 4657977"/>
              <a:gd name="connsiteY12" fmla="*/ 80890 h 4563938"/>
              <a:gd name="connsiteX13" fmla="*/ 1348064 w 4657977"/>
              <a:gd name="connsiteY13" fmla="*/ 84992 h 4563938"/>
              <a:gd name="connsiteX14" fmla="*/ 1655643 w 4657977"/>
              <a:gd name="connsiteY14" fmla="*/ 48260 h 4563938"/>
              <a:gd name="connsiteX15" fmla="*/ 2078628 w 4657977"/>
              <a:gd name="connsiteY15" fmla="*/ 63500 h 4563938"/>
              <a:gd name="connsiteX16" fmla="*/ 2330572 w 4657977"/>
              <a:gd name="connsiteY16" fmla="*/ 19013 h 4563938"/>
              <a:gd name="connsiteX17" fmla="*/ 2942228 w 4657977"/>
              <a:gd name="connsiteY17" fmla="*/ 0 h 4563938"/>
              <a:gd name="connsiteX18" fmla="*/ 3163413 w 4657977"/>
              <a:gd name="connsiteY18" fmla="*/ 4258 h 4563938"/>
              <a:gd name="connsiteX19" fmla="*/ 3922014 w 4657977"/>
              <a:gd name="connsiteY19" fmla="*/ 16472 h 4563938"/>
              <a:gd name="connsiteX20" fmla="*/ 4179661 w 4657977"/>
              <a:gd name="connsiteY20" fmla="*/ 59979 h 4563938"/>
              <a:gd name="connsiteX21" fmla="*/ 4402728 w 4657977"/>
              <a:gd name="connsiteY21" fmla="*/ 139700 h 4563938"/>
              <a:gd name="connsiteX22" fmla="*/ 4529728 w 4657977"/>
              <a:gd name="connsiteY22" fmla="*/ 177800 h 4563938"/>
              <a:gd name="connsiteX23" fmla="*/ 4653208 w 4657977"/>
              <a:gd name="connsiteY23" fmla="*/ 397095 h 4563938"/>
              <a:gd name="connsiteX24" fmla="*/ 4633340 w 4657977"/>
              <a:gd name="connsiteY24" fmla="*/ 1008581 h 4563938"/>
              <a:gd name="connsiteX25" fmla="*/ 4593228 w 4657977"/>
              <a:gd name="connsiteY25" fmla="*/ 1917700 h 4563938"/>
              <a:gd name="connsiteX26" fmla="*/ 4428128 w 4657977"/>
              <a:gd name="connsiteY26" fmla="*/ 2984500 h 4563938"/>
              <a:gd name="connsiteX27" fmla="*/ 4340513 w 4657977"/>
              <a:gd name="connsiteY27" fmla="*/ 4490915 h 4563938"/>
              <a:gd name="connsiteX28" fmla="*/ 3710623 w 4657977"/>
              <a:gd name="connsiteY28" fmla="*/ 4329723 h 4563938"/>
              <a:gd name="connsiteX29" fmla="*/ 3142560 w 4657977"/>
              <a:gd name="connsiteY29" fmla="*/ 4346916 h 4563938"/>
              <a:gd name="connsiteX30" fmla="*/ 2378707 w 4657977"/>
              <a:gd name="connsiteY30" fmla="*/ 4189437 h 4563938"/>
              <a:gd name="connsiteX31" fmla="*/ 1175141 w 4657977"/>
              <a:gd name="connsiteY31" fmla="*/ 4072790 h 4563938"/>
              <a:gd name="connsiteX32" fmla="*/ 1316628 w 4657977"/>
              <a:gd name="connsiteY32" fmla="*/ 3759200 h 4563938"/>
              <a:gd name="connsiteX0" fmla="*/ 1175141 w 4657977"/>
              <a:gd name="connsiteY0" fmla="*/ 4072790 h 4563938"/>
              <a:gd name="connsiteX1" fmla="*/ 666209 w 4657977"/>
              <a:gd name="connsiteY1" fmla="*/ 3635130 h 4563938"/>
              <a:gd name="connsiteX2" fmla="*/ 378577 w 4657977"/>
              <a:gd name="connsiteY2" fmla="*/ 3459575 h 4563938"/>
              <a:gd name="connsiteX3" fmla="*/ 56727 w 4657977"/>
              <a:gd name="connsiteY3" fmla="*/ 3007555 h 4563938"/>
              <a:gd name="connsiteX4" fmla="*/ 1296 w 4657977"/>
              <a:gd name="connsiteY4" fmla="*/ 2273300 h 4563938"/>
              <a:gd name="connsiteX5" fmla="*/ 9629 w 4657977"/>
              <a:gd name="connsiteY5" fmla="*/ 1502417 h 4563938"/>
              <a:gd name="connsiteX6" fmla="*/ 37158 w 4657977"/>
              <a:gd name="connsiteY6" fmla="*/ 911390 h 4563938"/>
              <a:gd name="connsiteX7" fmla="*/ 66208 w 4657977"/>
              <a:gd name="connsiteY7" fmla="*/ 594307 h 4563938"/>
              <a:gd name="connsiteX8" fmla="*/ 86491 w 4657977"/>
              <a:gd name="connsiteY8" fmla="*/ 460131 h 4563938"/>
              <a:gd name="connsiteX9" fmla="*/ 146376 w 4657977"/>
              <a:gd name="connsiteY9" fmla="*/ 312225 h 4563938"/>
              <a:gd name="connsiteX10" fmla="*/ 324175 w 4657977"/>
              <a:gd name="connsiteY10" fmla="*/ 210820 h 4563938"/>
              <a:gd name="connsiteX11" fmla="*/ 736431 w 4657977"/>
              <a:gd name="connsiteY11" fmla="*/ 113323 h 4563938"/>
              <a:gd name="connsiteX12" fmla="*/ 1042337 w 4657977"/>
              <a:gd name="connsiteY12" fmla="*/ 80890 h 4563938"/>
              <a:gd name="connsiteX13" fmla="*/ 1348064 w 4657977"/>
              <a:gd name="connsiteY13" fmla="*/ 84992 h 4563938"/>
              <a:gd name="connsiteX14" fmla="*/ 1655643 w 4657977"/>
              <a:gd name="connsiteY14" fmla="*/ 48260 h 4563938"/>
              <a:gd name="connsiteX15" fmla="*/ 2078628 w 4657977"/>
              <a:gd name="connsiteY15" fmla="*/ 63500 h 4563938"/>
              <a:gd name="connsiteX16" fmla="*/ 2330572 w 4657977"/>
              <a:gd name="connsiteY16" fmla="*/ 19013 h 4563938"/>
              <a:gd name="connsiteX17" fmla="*/ 2942228 w 4657977"/>
              <a:gd name="connsiteY17" fmla="*/ 0 h 4563938"/>
              <a:gd name="connsiteX18" fmla="*/ 3163413 w 4657977"/>
              <a:gd name="connsiteY18" fmla="*/ 4258 h 4563938"/>
              <a:gd name="connsiteX19" fmla="*/ 3922014 w 4657977"/>
              <a:gd name="connsiteY19" fmla="*/ 16472 h 4563938"/>
              <a:gd name="connsiteX20" fmla="*/ 4179661 w 4657977"/>
              <a:gd name="connsiteY20" fmla="*/ 59979 h 4563938"/>
              <a:gd name="connsiteX21" fmla="*/ 4402728 w 4657977"/>
              <a:gd name="connsiteY21" fmla="*/ 139700 h 4563938"/>
              <a:gd name="connsiteX22" fmla="*/ 4529728 w 4657977"/>
              <a:gd name="connsiteY22" fmla="*/ 177800 h 4563938"/>
              <a:gd name="connsiteX23" fmla="*/ 4653208 w 4657977"/>
              <a:gd name="connsiteY23" fmla="*/ 397095 h 4563938"/>
              <a:gd name="connsiteX24" fmla="*/ 4633340 w 4657977"/>
              <a:gd name="connsiteY24" fmla="*/ 1008581 h 4563938"/>
              <a:gd name="connsiteX25" fmla="*/ 4593228 w 4657977"/>
              <a:gd name="connsiteY25" fmla="*/ 1917700 h 4563938"/>
              <a:gd name="connsiteX26" fmla="*/ 4428128 w 4657977"/>
              <a:gd name="connsiteY26" fmla="*/ 2984500 h 4563938"/>
              <a:gd name="connsiteX27" fmla="*/ 4340513 w 4657977"/>
              <a:gd name="connsiteY27" fmla="*/ 4490915 h 4563938"/>
              <a:gd name="connsiteX28" fmla="*/ 3710623 w 4657977"/>
              <a:gd name="connsiteY28" fmla="*/ 4329723 h 4563938"/>
              <a:gd name="connsiteX29" fmla="*/ 3142560 w 4657977"/>
              <a:gd name="connsiteY29" fmla="*/ 4346916 h 4563938"/>
              <a:gd name="connsiteX30" fmla="*/ 2378707 w 4657977"/>
              <a:gd name="connsiteY30" fmla="*/ 4189437 h 4563938"/>
              <a:gd name="connsiteX31" fmla="*/ 1175141 w 4657977"/>
              <a:gd name="connsiteY31" fmla="*/ 4072790 h 4563938"/>
              <a:gd name="connsiteX0" fmla="*/ 1175141 w 4657977"/>
              <a:gd name="connsiteY0" fmla="*/ 4072790 h 4563938"/>
              <a:gd name="connsiteX1" fmla="*/ 666423 w 4657977"/>
              <a:gd name="connsiteY1" fmla="*/ 3714064 h 4563938"/>
              <a:gd name="connsiteX2" fmla="*/ 666209 w 4657977"/>
              <a:gd name="connsiteY2" fmla="*/ 3635130 h 4563938"/>
              <a:gd name="connsiteX3" fmla="*/ 378577 w 4657977"/>
              <a:gd name="connsiteY3" fmla="*/ 3459575 h 4563938"/>
              <a:gd name="connsiteX4" fmla="*/ 56727 w 4657977"/>
              <a:gd name="connsiteY4" fmla="*/ 3007555 h 4563938"/>
              <a:gd name="connsiteX5" fmla="*/ 1296 w 4657977"/>
              <a:gd name="connsiteY5" fmla="*/ 2273300 h 4563938"/>
              <a:gd name="connsiteX6" fmla="*/ 9629 w 4657977"/>
              <a:gd name="connsiteY6" fmla="*/ 1502417 h 4563938"/>
              <a:gd name="connsiteX7" fmla="*/ 37158 w 4657977"/>
              <a:gd name="connsiteY7" fmla="*/ 911390 h 4563938"/>
              <a:gd name="connsiteX8" fmla="*/ 66208 w 4657977"/>
              <a:gd name="connsiteY8" fmla="*/ 594307 h 4563938"/>
              <a:gd name="connsiteX9" fmla="*/ 86491 w 4657977"/>
              <a:gd name="connsiteY9" fmla="*/ 460131 h 4563938"/>
              <a:gd name="connsiteX10" fmla="*/ 146376 w 4657977"/>
              <a:gd name="connsiteY10" fmla="*/ 312225 h 4563938"/>
              <a:gd name="connsiteX11" fmla="*/ 324175 w 4657977"/>
              <a:gd name="connsiteY11" fmla="*/ 210820 h 4563938"/>
              <a:gd name="connsiteX12" fmla="*/ 736431 w 4657977"/>
              <a:gd name="connsiteY12" fmla="*/ 113323 h 4563938"/>
              <a:gd name="connsiteX13" fmla="*/ 1042337 w 4657977"/>
              <a:gd name="connsiteY13" fmla="*/ 80890 h 4563938"/>
              <a:gd name="connsiteX14" fmla="*/ 1348064 w 4657977"/>
              <a:gd name="connsiteY14" fmla="*/ 84992 h 4563938"/>
              <a:gd name="connsiteX15" fmla="*/ 1655643 w 4657977"/>
              <a:gd name="connsiteY15" fmla="*/ 48260 h 4563938"/>
              <a:gd name="connsiteX16" fmla="*/ 2078628 w 4657977"/>
              <a:gd name="connsiteY16" fmla="*/ 63500 h 4563938"/>
              <a:gd name="connsiteX17" fmla="*/ 2330572 w 4657977"/>
              <a:gd name="connsiteY17" fmla="*/ 19013 h 4563938"/>
              <a:gd name="connsiteX18" fmla="*/ 2942228 w 4657977"/>
              <a:gd name="connsiteY18" fmla="*/ 0 h 4563938"/>
              <a:gd name="connsiteX19" fmla="*/ 3163413 w 4657977"/>
              <a:gd name="connsiteY19" fmla="*/ 4258 h 4563938"/>
              <a:gd name="connsiteX20" fmla="*/ 3922014 w 4657977"/>
              <a:gd name="connsiteY20" fmla="*/ 16472 h 4563938"/>
              <a:gd name="connsiteX21" fmla="*/ 4179661 w 4657977"/>
              <a:gd name="connsiteY21" fmla="*/ 59979 h 4563938"/>
              <a:gd name="connsiteX22" fmla="*/ 4402728 w 4657977"/>
              <a:gd name="connsiteY22" fmla="*/ 139700 h 4563938"/>
              <a:gd name="connsiteX23" fmla="*/ 4529728 w 4657977"/>
              <a:gd name="connsiteY23" fmla="*/ 177800 h 4563938"/>
              <a:gd name="connsiteX24" fmla="*/ 4653208 w 4657977"/>
              <a:gd name="connsiteY24" fmla="*/ 397095 h 4563938"/>
              <a:gd name="connsiteX25" fmla="*/ 4633340 w 4657977"/>
              <a:gd name="connsiteY25" fmla="*/ 1008581 h 4563938"/>
              <a:gd name="connsiteX26" fmla="*/ 4593228 w 4657977"/>
              <a:gd name="connsiteY26" fmla="*/ 1917700 h 4563938"/>
              <a:gd name="connsiteX27" fmla="*/ 4428128 w 4657977"/>
              <a:gd name="connsiteY27" fmla="*/ 2984500 h 4563938"/>
              <a:gd name="connsiteX28" fmla="*/ 4340513 w 4657977"/>
              <a:gd name="connsiteY28" fmla="*/ 4490915 h 4563938"/>
              <a:gd name="connsiteX29" fmla="*/ 3710623 w 4657977"/>
              <a:gd name="connsiteY29" fmla="*/ 4329723 h 4563938"/>
              <a:gd name="connsiteX30" fmla="*/ 3142560 w 4657977"/>
              <a:gd name="connsiteY30" fmla="*/ 4346916 h 4563938"/>
              <a:gd name="connsiteX31" fmla="*/ 2378707 w 4657977"/>
              <a:gd name="connsiteY31" fmla="*/ 4189437 h 4563938"/>
              <a:gd name="connsiteX32" fmla="*/ 1175141 w 4657977"/>
              <a:gd name="connsiteY32" fmla="*/ 4072790 h 4563938"/>
              <a:gd name="connsiteX0" fmla="*/ 1175141 w 4657977"/>
              <a:gd name="connsiteY0" fmla="*/ 4072790 h 4563938"/>
              <a:gd name="connsiteX1" fmla="*/ 666423 w 4657977"/>
              <a:gd name="connsiteY1" fmla="*/ 3714064 h 4563938"/>
              <a:gd name="connsiteX2" fmla="*/ 378577 w 4657977"/>
              <a:gd name="connsiteY2" fmla="*/ 3459575 h 4563938"/>
              <a:gd name="connsiteX3" fmla="*/ 56727 w 4657977"/>
              <a:gd name="connsiteY3" fmla="*/ 3007555 h 4563938"/>
              <a:gd name="connsiteX4" fmla="*/ 1296 w 4657977"/>
              <a:gd name="connsiteY4" fmla="*/ 2273300 h 4563938"/>
              <a:gd name="connsiteX5" fmla="*/ 9629 w 4657977"/>
              <a:gd name="connsiteY5" fmla="*/ 1502417 h 4563938"/>
              <a:gd name="connsiteX6" fmla="*/ 37158 w 4657977"/>
              <a:gd name="connsiteY6" fmla="*/ 911390 h 4563938"/>
              <a:gd name="connsiteX7" fmla="*/ 66208 w 4657977"/>
              <a:gd name="connsiteY7" fmla="*/ 594307 h 4563938"/>
              <a:gd name="connsiteX8" fmla="*/ 86491 w 4657977"/>
              <a:gd name="connsiteY8" fmla="*/ 460131 h 4563938"/>
              <a:gd name="connsiteX9" fmla="*/ 146376 w 4657977"/>
              <a:gd name="connsiteY9" fmla="*/ 312225 h 4563938"/>
              <a:gd name="connsiteX10" fmla="*/ 324175 w 4657977"/>
              <a:gd name="connsiteY10" fmla="*/ 210820 h 4563938"/>
              <a:gd name="connsiteX11" fmla="*/ 736431 w 4657977"/>
              <a:gd name="connsiteY11" fmla="*/ 113323 h 4563938"/>
              <a:gd name="connsiteX12" fmla="*/ 1042337 w 4657977"/>
              <a:gd name="connsiteY12" fmla="*/ 80890 h 4563938"/>
              <a:gd name="connsiteX13" fmla="*/ 1348064 w 4657977"/>
              <a:gd name="connsiteY13" fmla="*/ 84992 h 4563938"/>
              <a:gd name="connsiteX14" fmla="*/ 1655643 w 4657977"/>
              <a:gd name="connsiteY14" fmla="*/ 48260 h 4563938"/>
              <a:gd name="connsiteX15" fmla="*/ 2078628 w 4657977"/>
              <a:gd name="connsiteY15" fmla="*/ 63500 h 4563938"/>
              <a:gd name="connsiteX16" fmla="*/ 2330572 w 4657977"/>
              <a:gd name="connsiteY16" fmla="*/ 19013 h 4563938"/>
              <a:gd name="connsiteX17" fmla="*/ 2942228 w 4657977"/>
              <a:gd name="connsiteY17" fmla="*/ 0 h 4563938"/>
              <a:gd name="connsiteX18" fmla="*/ 3163413 w 4657977"/>
              <a:gd name="connsiteY18" fmla="*/ 4258 h 4563938"/>
              <a:gd name="connsiteX19" fmla="*/ 3922014 w 4657977"/>
              <a:gd name="connsiteY19" fmla="*/ 16472 h 4563938"/>
              <a:gd name="connsiteX20" fmla="*/ 4179661 w 4657977"/>
              <a:gd name="connsiteY20" fmla="*/ 59979 h 4563938"/>
              <a:gd name="connsiteX21" fmla="*/ 4402728 w 4657977"/>
              <a:gd name="connsiteY21" fmla="*/ 139700 h 4563938"/>
              <a:gd name="connsiteX22" fmla="*/ 4529728 w 4657977"/>
              <a:gd name="connsiteY22" fmla="*/ 177800 h 4563938"/>
              <a:gd name="connsiteX23" fmla="*/ 4653208 w 4657977"/>
              <a:gd name="connsiteY23" fmla="*/ 397095 h 4563938"/>
              <a:gd name="connsiteX24" fmla="*/ 4633340 w 4657977"/>
              <a:gd name="connsiteY24" fmla="*/ 1008581 h 4563938"/>
              <a:gd name="connsiteX25" fmla="*/ 4593228 w 4657977"/>
              <a:gd name="connsiteY25" fmla="*/ 1917700 h 4563938"/>
              <a:gd name="connsiteX26" fmla="*/ 4428128 w 4657977"/>
              <a:gd name="connsiteY26" fmla="*/ 2984500 h 4563938"/>
              <a:gd name="connsiteX27" fmla="*/ 4340513 w 4657977"/>
              <a:gd name="connsiteY27" fmla="*/ 4490915 h 4563938"/>
              <a:gd name="connsiteX28" fmla="*/ 3710623 w 4657977"/>
              <a:gd name="connsiteY28" fmla="*/ 4329723 h 4563938"/>
              <a:gd name="connsiteX29" fmla="*/ 3142560 w 4657977"/>
              <a:gd name="connsiteY29" fmla="*/ 4346916 h 4563938"/>
              <a:gd name="connsiteX30" fmla="*/ 2378707 w 4657977"/>
              <a:gd name="connsiteY30" fmla="*/ 4189437 h 4563938"/>
              <a:gd name="connsiteX31" fmla="*/ 1175141 w 4657977"/>
              <a:gd name="connsiteY31" fmla="*/ 4072790 h 4563938"/>
              <a:gd name="connsiteX0" fmla="*/ 1175141 w 4657977"/>
              <a:gd name="connsiteY0" fmla="*/ 4072790 h 4563938"/>
              <a:gd name="connsiteX1" fmla="*/ 666423 w 4657977"/>
              <a:gd name="connsiteY1" fmla="*/ 3714064 h 4563938"/>
              <a:gd name="connsiteX2" fmla="*/ 378577 w 4657977"/>
              <a:gd name="connsiteY2" fmla="*/ 3459575 h 4563938"/>
              <a:gd name="connsiteX3" fmla="*/ 56727 w 4657977"/>
              <a:gd name="connsiteY3" fmla="*/ 3007555 h 4563938"/>
              <a:gd name="connsiteX4" fmla="*/ 1296 w 4657977"/>
              <a:gd name="connsiteY4" fmla="*/ 2273300 h 4563938"/>
              <a:gd name="connsiteX5" fmla="*/ 9629 w 4657977"/>
              <a:gd name="connsiteY5" fmla="*/ 1502417 h 4563938"/>
              <a:gd name="connsiteX6" fmla="*/ 37158 w 4657977"/>
              <a:gd name="connsiteY6" fmla="*/ 911390 h 4563938"/>
              <a:gd name="connsiteX7" fmla="*/ 66208 w 4657977"/>
              <a:gd name="connsiteY7" fmla="*/ 594307 h 4563938"/>
              <a:gd name="connsiteX8" fmla="*/ 86491 w 4657977"/>
              <a:gd name="connsiteY8" fmla="*/ 460131 h 4563938"/>
              <a:gd name="connsiteX9" fmla="*/ 146376 w 4657977"/>
              <a:gd name="connsiteY9" fmla="*/ 312225 h 4563938"/>
              <a:gd name="connsiteX10" fmla="*/ 324175 w 4657977"/>
              <a:gd name="connsiteY10" fmla="*/ 210820 h 4563938"/>
              <a:gd name="connsiteX11" fmla="*/ 736431 w 4657977"/>
              <a:gd name="connsiteY11" fmla="*/ 113323 h 4563938"/>
              <a:gd name="connsiteX12" fmla="*/ 1042337 w 4657977"/>
              <a:gd name="connsiteY12" fmla="*/ 80890 h 4563938"/>
              <a:gd name="connsiteX13" fmla="*/ 1348064 w 4657977"/>
              <a:gd name="connsiteY13" fmla="*/ 84992 h 4563938"/>
              <a:gd name="connsiteX14" fmla="*/ 1655643 w 4657977"/>
              <a:gd name="connsiteY14" fmla="*/ 48260 h 4563938"/>
              <a:gd name="connsiteX15" fmla="*/ 2078628 w 4657977"/>
              <a:gd name="connsiteY15" fmla="*/ 63500 h 4563938"/>
              <a:gd name="connsiteX16" fmla="*/ 2330572 w 4657977"/>
              <a:gd name="connsiteY16" fmla="*/ 19013 h 4563938"/>
              <a:gd name="connsiteX17" fmla="*/ 2942228 w 4657977"/>
              <a:gd name="connsiteY17" fmla="*/ 0 h 4563938"/>
              <a:gd name="connsiteX18" fmla="*/ 3163413 w 4657977"/>
              <a:gd name="connsiteY18" fmla="*/ 4258 h 4563938"/>
              <a:gd name="connsiteX19" fmla="*/ 3922014 w 4657977"/>
              <a:gd name="connsiteY19" fmla="*/ 16472 h 4563938"/>
              <a:gd name="connsiteX20" fmla="*/ 4179661 w 4657977"/>
              <a:gd name="connsiteY20" fmla="*/ 59979 h 4563938"/>
              <a:gd name="connsiteX21" fmla="*/ 4402728 w 4657977"/>
              <a:gd name="connsiteY21" fmla="*/ 139700 h 4563938"/>
              <a:gd name="connsiteX22" fmla="*/ 4529728 w 4657977"/>
              <a:gd name="connsiteY22" fmla="*/ 177800 h 4563938"/>
              <a:gd name="connsiteX23" fmla="*/ 4653208 w 4657977"/>
              <a:gd name="connsiteY23" fmla="*/ 397095 h 4563938"/>
              <a:gd name="connsiteX24" fmla="*/ 4633340 w 4657977"/>
              <a:gd name="connsiteY24" fmla="*/ 1008581 h 4563938"/>
              <a:gd name="connsiteX25" fmla="*/ 4593228 w 4657977"/>
              <a:gd name="connsiteY25" fmla="*/ 1917700 h 4563938"/>
              <a:gd name="connsiteX26" fmla="*/ 4428128 w 4657977"/>
              <a:gd name="connsiteY26" fmla="*/ 2984500 h 4563938"/>
              <a:gd name="connsiteX27" fmla="*/ 4340513 w 4657977"/>
              <a:gd name="connsiteY27" fmla="*/ 4490915 h 4563938"/>
              <a:gd name="connsiteX28" fmla="*/ 3710623 w 4657977"/>
              <a:gd name="connsiteY28" fmla="*/ 4329723 h 4563938"/>
              <a:gd name="connsiteX29" fmla="*/ 3142560 w 4657977"/>
              <a:gd name="connsiteY29" fmla="*/ 4346916 h 4563938"/>
              <a:gd name="connsiteX30" fmla="*/ 2374166 w 4657977"/>
              <a:gd name="connsiteY30" fmla="*/ 4266809 h 4563938"/>
              <a:gd name="connsiteX31" fmla="*/ 1175141 w 4657977"/>
              <a:gd name="connsiteY31" fmla="*/ 4072790 h 4563938"/>
              <a:gd name="connsiteX0" fmla="*/ 1175141 w 4657977"/>
              <a:gd name="connsiteY0" fmla="*/ 4072790 h 4594276"/>
              <a:gd name="connsiteX1" fmla="*/ 666423 w 4657977"/>
              <a:gd name="connsiteY1" fmla="*/ 3714064 h 4594276"/>
              <a:gd name="connsiteX2" fmla="*/ 378577 w 4657977"/>
              <a:gd name="connsiteY2" fmla="*/ 3459575 h 4594276"/>
              <a:gd name="connsiteX3" fmla="*/ 56727 w 4657977"/>
              <a:gd name="connsiteY3" fmla="*/ 3007555 h 4594276"/>
              <a:gd name="connsiteX4" fmla="*/ 1296 w 4657977"/>
              <a:gd name="connsiteY4" fmla="*/ 2273300 h 4594276"/>
              <a:gd name="connsiteX5" fmla="*/ 9629 w 4657977"/>
              <a:gd name="connsiteY5" fmla="*/ 1502417 h 4594276"/>
              <a:gd name="connsiteX6" fmla="*/ 37158 w 4657977"/>
              <a:gd name="connsiteY6" fmla="*/ 911390 h 4594276"/>
              <a:gd name="connsiteX7" fmla="*/ 66208 w 4657977"/>
              <a:gd name="connsiteY7" fmla="*/ 594307 h 4594276"/>
              <a:gd name="connsiteX8" fmla="*/ 86491 w 4657977"/>
              <a:gd name="connsiteY8" fmla="*/ 460131 h 4594276"/>
              <a:gd name="connsiteX9" fmla="*/ 146376 w 4657977"/>
              <a:gd name="connsiteY9" fmla="*/ 312225 h 4594276"/>
              <a:gd name="connsiteX10" fmla="*/ 324175 w 4657977"/>
              <a:gd name="connsiteY10" fmla="*/ 210820 h 4594276"/>
              <a:gd name="connsiteX11" fmla="*/ 736431 w 4657977"/>
              <a:gd name="connsiteY11" fmla="*/ 113323 h 4594276"/>
              <a:gd name="connsiteX12" fmla="*/ 1042337 w 4657977"/>
              <a:gd name="connsiteY12" fmla="*/ 80890 h 4594276"/>
              <a:gd name="connsiteX13" fmla="*/ 1348064 w 4657977"/>
              <a:gd name="connsiteY13" fmla="*/ 84992 h 4594276"/>
              <a:gd name="connsiteX14" fmla="*/ 1655643 w 4657977"/>
              <a:gd name="connsiteY14" fmla="*/ 48260 h 4594276"/>
              <a:gd name="connsiteX15" fmla="*/ 2078628 w 4657977"/>
              <a:gd name="connsiteY15" fmla="*/ 63500 h 4594276"/>
              <a:gd name="connsiteX16" fmla="*/ 2330572 w 4657977"/>
              <a:gd name="connsiteY16" fmla="*/ 19013 h 4594276"/>
              <a:gd name="connsiteX17" fmla="*/ 2942228 w 4657977"/>
              <a:gd name="connsiteY17" fmla="*/ 0 h 4594276"/>
              <a:gd name="connsiteX18" fmla="*/ 3163413 w 4657977"/>
              <a:gd name="connsiteY18" fmla="*/ 4258 h 4594276"/>
              <a:gd name="connsiteX19" fmla="*/ 3922014 w 4657977"/>
              <a:gd name="connsiteY19" fmla="*/ 16472 h 4594276"/>
              <a:gd name="connsiteX20" fmla="*/ 4179661 w 4657977"/>
              <a:gd name="connsiteY20" fmla="*/ 59979 h 4594276"/>
              <a:gd name="connsiteX21" fmla="*/ 4402728 w 4657977"/>
              <a:gd name="connsiteY21" fmla="*/ 139700 h 4594276"/>
              <a:gd name="connsiteX22" fmla="*/ 4529728 w 4657977"/>
              <a:gd name="connsiteY22" fmla="*/ 177800 h 4594276"/>
              <a:gd name="connsiteX23" fmla="*/ 4653208 w 4657977"/>
              <a:gd name="connsiteY23" fmla="*/ 397095 h 4594276"/>
              <a:gd name="connsiteX24" fmla="*/ 4633340 w 4657977"/>
              <a:gd name="connsiteY24" fmla="*/ 1008581 h 4594276"/>
              <a:gd name="connsiteX25" fmla="*/ 4593228 w 4657977"/>
              <a:gd name="connsiteY25" fmla="*/ 1917700 h 4594276"/>
              <a:gd name="connsiteX26" fmla="*/ 4428128 w 4657977"/>
              <a:gd name="connsiteY26" fmla="*/ 2984500 h 4594276"/>
              <a:gd name="connsiteX27" fmla="*/ 4340513 w 4657977"/>
              <a:gd name="connsiteY27" fmla="*/ 4490915 h 4594276"/>
              <a:gd name="connsiteX28" fmla="*/ 3678828 w 4657977"/>
              <a:gd name="connsiteY28" fmla="*/ 4449298 h 4594276"/>
              <a:gd name="connsiteX29" fmla="*/ 3142560 w 4657977"/>
              <a:gd name="connsiteY29" fmla="*/ 4346916 h 4594276"/>
              <a:gd name="connsiteX30" fmla="*/ 2374166 w 4657977"/>
              <a:gd name="connsiteY30" fmla="*/ 4266809 h 4594276"/>
              <a:gd name="connsiteX31" fmla="*/ 1175141 w 4657977"/>
              <a:gd name="connsiteY31" fmla="*/ 4072790 h 4594276"/>
              <a:gd name="connsiteX0" fmla="*/ 1175141 w 4657977"/>
              <a:gd name="connsiteY0" fmla="*/ 4072790 h 4593561"/>
              <a:gd name="connsiteX1" fmla="*/ 666423 w 4657977"/>
              <a:gd name="connsiteY1" fmla="*/ 3714064 h 4593561"/>
              <a:gd name="connsiteX2" fmla="*/ 378577 w 4657977"/>
              <a:gd name="connsiteY2" fmla="*/ 3459575 h 4593561"/>
              <a:gd name="connsiteX3" fmla="*/ 56727 w 4657977"/>
              <a:gd name="connsiteY3" fmla="*/ 3007555 h 4593561"/>
              <a:gd name="connsiteX4" fmla="*/ 1296 w 4657977"/>
              <a:gd name="connsiteY4" fmla="*/ 2273300 h 4593561"/>
              <a:gd name="connsiteX5" fmla="*/ 9629 w 4657977"/>
              <a:gd name="connsiteY5" fmla="*/ 1502417 h 4593561"/>
              <a:gd name="connsiteX6" fmla="*/ 37158 w 4657977"/>
              <a:gd name="connsiteY6" fmla="*/ 911390 h 4593561"/>
              <a:gd name="connsiteX7" fmla="*/ 66208 w 4657977"/>
              <a:gd name="connsiteY7" fmla="*/ 594307 h 4593561"/>
              <a:gd name="connsiteX8" fmla="*/ 86491 w 4657977"/>
              <a:gd name="connsiteY8" fmla="*/ 460131 h 4593561"/>
              <a:gd name="connsiteX9" fmla="*/ 146376 w 4657977"/>
              <a:gd name="connsiteY9" fmla="*/ 312225 h 4593561"/>
              <a:gd name="connsiteX10" fmla="*/ 324175 w 4657977"/>
              <a:gd name="connsiteY10" fmla="*/ 210820 h 4593561"/>
              <a:gd name="connsiteX11" fmla="*/ 736431 w 4657977"/>
              <a:gd name="connsiteY11" fmla="*/ 113323 h 4593561"/>
              <a:gd name="connsiteX12" fmla="*/ 1042337 w 4657977"/>
              <a:gd name="connsiteY12" fmla="*/ 80890 h 4593561"/>
              <a:gd name="connsiteX13" fmla="*/ 1348064 w 4657977"/>
              <a:gd name="connsiteY13" fmla="*/ 84992 h 4593561"/>
              <a:gd name="connsiteX14" fmla="*/ 1655643 w 4657977"/>
              <a:gd name="connsiteY14" fmla="*/ 48260 h 4593561"/>
              <a:gd name="connsiteX15" fmla="*/ 2078628 w 4657977"/>
              <a:gd name="connsiteY15" fmla="*/ 63500 h 4593561"/>
              <a:gd name="connsiteX16" fmla="*/ 2330572 w 4657977"/>
              <a:gd name="connsiteY16" fmla="*/ 19013 h 4593561"/>
              <a:gd name="connsiteX17" fmla="*/ 2942228 w 4657977"/>
              <a:gd name="connsiteY17" fmla="*/ 0 h 4593561"/>
              <a:gd name="connsiteX18" fmla="*/ 3163413 w 4657977"/>
              <a:gd name="connsiteY18" fmla="*/ 4258 h 4593561"/>
              <a:gd name="connsiteX19" fmla="*/ 3922014 w 4657977"/>
              <a:gd name="connsiteY19" fmla="*/ 16472 h 4593561"/>
              <a:gd name="connsiteX20" fmla="*/ 4179661 w 4657977"/>
              <a:gd name="connsiteY20" fmla="*/ 59979 h 4593561"/>
              <a:gd name="connsiteX21" fmla="*/ 4402728 w 4657977"/>
              <a:gd name="connsiteY21" fmla="*/ 139700 h 4593561"/>
              <a:gd name="connsiteX22" fmla="*/ 4529728 w 4657977"/>
              <a:gd name="connsiteY22" fmla="*/ 177800 h 4593561"/>
              <a:gd name="connsiteX23" fmla="*/ 4653208 w 4657977"/>
              <a:gd name="connsiteY23" fmla="*/ 397095 h 4593561"/>
              <a:gd name="connsiteX24" fmla="*/ 4633340 w 4657977"/>
              <a:gd name="connsiteY24" fmla="*/ 1008581 h 4593561"/>
              <a:gd name="connsiteX25" fmla="*/ 4593228 w 4657977"/>
              <a:gd name="connsiteY25" fmla="*/ 1917700 h 4593561"/>
              <a:gd name="connsiteX26" fmla="*/ 4428128 w 4657977"/>
              <a:gd name="connsiteY26" fmla="*/ 2984500 h 4593561"/>
              <a:gd name="connsiteX27" fmla="*/ 4340513 w 4657977"/>
              <a:gd name="connsiteY27" fmla="*/ 4490915 h 4593561"/>
              <a:gd name="connsiteX28" fmla="*/ 3678828 w 4657977"/>
              <a:gd name="connsiteY28" fmla="*/ 4449298 h 4593561"/>
              <a:gd name="connsiteX29" fmla="*/ 3155508 w 4657977"/>
              <a:gd name="connsiteY29" fmla="*/ 4368212 h 4593561"/>
              <a:gd name="connsiteX30" fmla="*/ 3142560 w 4657977"/>
              <a:gd name="connsiteY30" fmla="*/ 4346916 h 4593561"/>
              <a:gd name="connsiteX31" fmla="*/ 2374166 w 4657977"/>
              <a:gd name="connsiteY31" fmla="*/ 4266809 h 4593561"/>
              <a:gd name="connsiteX32" fmla="*/ 1175141 w 4657977"/>
              <a:gd name="connsiteY32" fmla="*/ 4072790 h 4593561"/>
              <a:gd name="connsiteX0" fmla="*/ 1175141 w 4773229"/>
              <a:gd name="connsiteY0" fmla="*/ 4072790 h 4585255"/>
              <a:gd name="connsiteX1" fmla="*/ 666423 w 4773229"/>
              <a:gd name="connsiteY1" fmla="*/ 3714064 h 4585255"/>
              <a:gd name="connsiteX2" fmla="*/ 378577 w 4773229"/>
              <a:gd name="connsiteY2" fmla="*/ 3459575 h 4585255"/>
              <a:gd name="connsiteX3" fmla="*/ 56727 w 4773229"/>
              <a:gd name="connsiteY3" fmla="*/ 3007555 h 4585255"/>
              <a:gd name="connsiteX4" fmla="*/ 1296 w 4773229"/>
              <a:gd name="connsiteY4" fmla="*/ 2273300 h 4585255"/>
              <a:gd name="connsiteX5" fmla="*/ 9629 w 4773229"/>
              <a:gd name="connsiteY5" fmla="*/ 1502417 h 4585255"/>
              <a:gd name="connsiteX6" fmla="*/ 37158 w 4773229"/>
              <a:gd name="connsiteY6" fmla="*/ 911390 h 4585255"/>
              <a:gd name="connsiteX7" fmla="*/ 66208 w 4773229"/>
              <a:gd name="connsiteY7" fmla="*/ 594307 h 4585255"/>
              <a:gd name="connsiteX8" fmla="*/ 86491 w 4773229"/>
              <a:gd name="connsiteY8" fmla="*/ 460131 h 4585255"/>
              <a:gd name="connsiteX9" fmla="*/ 146376 w 4773229"/>
              <a:gd name="connsiteY9" fmla="*/ 312225 h 4585255"/>
              <a:gd name="connsiteX10" fmla="*/ 324175 w 4773229"/>
              <a:gd name="connsiteY10" fmla="*/ 210820 h 4585255"/>
              <a:gd name="connsiteX11" fmla="*/ 736431 w 4773229"/>
              <a:gd name="connsiteY11" fmla="*/ 113323 h 4585255"/>
              <a:gd name="connsiteX12" fmla="*/ 1042337 w 4773229"/>
              <a:gd name="connsiteY12" fmla="*/ 80890 h 4585255"/>
              <a:gd name="connsiteX13" fmla="*/ 1348064 w 4773229"/>
              <a:gd name="connsiteY13" fmla="*/ 84992 h 4585255"/>
              <a:gd name="connsiteX14" fmla="*/ 1655643 w 4773229"/>
              <a:gd name="connsiteY14" fmla="*/ 48260 h 4585255"/>
              <a:gd name="connsiteX15" fmla="*/ 2078628 w 4773229"/>
              <a:gd name="connsiteY15" fmla="*/ 63500 h 4585255"/>
              <a:gd name="connsiteX16" fmla="*/ 2330572 w 4773229"/>
              <a:gd name="connsiteY16" fmla="*/ 19013 h 4585255"/>
              <a:gd name="connsiteX17" fmla="*/ 2942228 w 4773229"/>
              <a:gd name="connsiteY17" fmla="*/ 0 h 4585255"/>
              <a:gd name="connsiteX18" fmla="*/ 3163413 w 4773229"/>
              <a:gd name="connsiteY18" fmla="*/ 4258 h 4585255"/>
              <a:gd name="connsiteX19" fmla="*/ 3922014 w 4773229"/>
              <a:gd name="connsiteY19" fmla="*/ 16472 h 4585255"/>
              <a:gd name="connsiteX20" fmla="*/ 4179661 w 4773229"/>
              <a:gd name="connsiteY20" fmla="*/ 59979 h 4585255"/>
              <a:gd name="connsiteX21" fmla="*/ 4402728 w 4773229"/>
              <a:gd name="connsiteY21" fmla="*/ 139700 h 4585255"/>
              <a:gd name="connsiteX22" fmla="*/ 4529728 w 4773229"/>
              <a:gd name="connsiteY22" fmla="*/ 177800 h 4585255"/>
              <a:gd name="connsiteX23" fmla="*/ 4653208 w 4773229"/>
              <a:gd name="connsiteY23" fmla="*/ 397095 h 4585255"/>
              <a:gd name="connsiteX24" fmla="*/ 4633340 w 4773229"/>
              <a:gd name="connsiteY24" fmla="*/ 1008581 h 4585255"/>
              <a:gd name="connsiteX25" fmla="*/ 4593228 w 4773229"/>
              <a:gd name="connsiteY25" fmla="*/ 1917700 h 4585255"/>
              <a:gd name="connsiteX26" fmla="*/ 4768788 w 4773229"/>
              <a:gd name="connsiteY26" fmla="*/ 3097042 h 4585255"/>
              <a:gd name="connsiteX27" fmla="*/ 4340513 w 4773229"/>
              <a:gd name="connsiteY27" fmla="*/ 4490915 h 4585255"/>
              <a:gd name="connsiteX28" fmla="*/ 3678828 w 4773229"/>
              <a:gd name="connsiteY28" fmla="*/ 4449298 h 4585255"/>
              <a:gd name="connsiteX29" fmla="*/ 3155508 w 4773229"/>
              <a:gd name="connsiteY29" fmla="*/ 4368212 h 4585255"/>
              <a:gd name="connsiteX30" fmla="*/ 3142560 w 4773229"/>
              <a:gd name="connsiteY30" fmla="*/ 4346916 h 4585255"/>
              <a:gd name="connsiteX31" fmla="*/ 2374166 w 4773229"/>
              <a:gd name="connsiteY31" fmla="*/ 4266809 h 4585255"/>
              <a:gd name="connsiteX32" fmla="*/ 1175141 w 4773229"/>
              <a:gd name="connsiteY32" fmla="*/ 4072790 h 4585255"/>
              <a:gd name="connsiteX0" fmla="*/ 1175141 w 4931762"/>
              <a:gd name="connsiteY0" fmla="*/ 4072790 h 4585255"/>
              <a:gd name="connsiteX1" fmla="*/ 666423 w 4931762"/>
              <a:gd name="connsiteY1" fmla="*/ 3714064 h 4585255"/>
              <a:gd name="connsiteX2" fmla="*/ 378577 w 4931762"/>
              <a:gd name="connsiteY2" fmla="*/ 3459575 h 4585255"/>
              <a:gd name="connsiteX3" fmla="*/ 56727 w 4931762"/>
              <a:gd name="connsiteY3" fmla="*/ 3007555 h 4585255"/>
              <a:gd name="connsiteX4" fmla="*/ 1296 w 4931762"/>
              <a:gd name="connsiteY4" fmla="*/ 2273300 h 4585255"/>
              <a:gd name="connsiteX5" fmla="*/ 9629 w 4931762"/>
              <a:gd name="connsiteY5" fmla="*/ 1502417 h 4585255"/>
              <a:gd name="connsiteX6" fmla="*/ 37158 w 4931762"/>
              <a:gd name="connsiteY6" fmla="*/ 911390 h 4585255"/>
              <a:gd name="connsiteX7" fmla="*/ 66208 w 4931762"/>
              <a:gd name="connsiteY7" fmla="*/ 594307 h 4585255"/>
              <a:gd name="connsiteX8" fmla="*/ 86491 w 4931762"/>
              <a:gd name="connsiteY8" fmla="*/ 460131 h 4585255"/>
              <a:gd name="connsiteX9" fmla="*/ 146376 w 4931762"/>
              <a:gd name="connsiteY9" fmla="*/ 312225 h 4585255"/>
              <a:gd name="connsiteX10" fmla="*/ 324175 w 4931762"/>
              <a:gd name="connsiteY10" fmla="*/ 210820 h 4585255"/>
              <a:gd name="connsiteX11" fmla="*/ 736431 w 4931762"/>
              <a:gd name="connsiteY11" fmla="*/ 113323 h 4585255"/>
              <a:gd name="connsiteX12" fmla="*/ 1042337 w 4931762"/>
              <a:gd name="connsiteY12" fmla="*/ 80890 h 4585255"/>
              <a:gd name="connsiteX13" fmla="*/ 1348064 w 4931762"/>
              <a:gd name="connsiteY13" fmla="*/ 84992 h 4585255"/>
              <a:gd name="connsiteX14" fmla="*/ 1655643 w 4931762"/>
              <a:gd name="connsiteY14" fmla="*/ 48260 h 4585255"/>
              <a:gd name="connsiteX15" fmla="*/ 2078628 w 4931762"/>
              <a:gd name="connsiteY15" fmla="*/ 63500 h 4585255"/>
              <a:gd name="connsiteX16" fmla="*/ 2330572 w 4931762"/>
              <a:gd name="connsiteY16" fmla="*/ 19013 h 4585255"/>
              <a:gd name="connsiteX17" fmla="*/ 2942228 w 4931762"/>
              <a:gd name="connsiteY17" fmla="*/ 0 h 4585255"/>
              <a:gd name="connsiteX18" fmla="*/ 3163413 w 4931762"/>
              <a:gd name="connsiteY18" fmla="*/ 4258 h 4585255"/>
              <a:gd name="connsiteX19" fmla="*/ 3922014 w 4931762"/>
              <a:gd name="connsiteY19" fmla="*/ 16472 h 4585255"/>
              <a:gd name="connsiteX20" fmla="*/ 4179661 w 4931762"/>
              <a:gd name="connsiteY20" fmla="*/ 59979 h 4585255"/>
              <a:gd name="connsiteX21" fmla="*/ 4402728 w 4931762"/>
              <a:gd name="connsiteY21" fmla="*/ 139700 h 4585255"/>
              <a:gd name="connsiteX22" fmla="*/ 4529728 w 4931762"/>
              <a:gd name="connsiteY22" fmla="*/ 177800 h 4585255"/>
              <a:gd name="connsiteX23" fmla="*/ 4653208 w 4931762"/>
              <a:gd name="connsiteY23" fmla="*/ 397095 h 4585255"/>
              <a:gd name="connsiteX24" fmla="*/ 4633340 w 4931762"/>
              <a:gd name="connsiteY24" fmla="*/ 1008581 h 4585255"/>
              <a:gd name="connsiteX25" fmla="*/ 4929345 w 4931762"/>
              <a:gd name="connsiteY25" fmla="*/ 1945836 h 4585255"/>
              <a:gd name="connsiteX26" fmla="*/ 4768788 w 4931762"/>
              <a:gd name="connsiteY26" fmla="*/ 3097042 h 4585255"/>
              <a:gd name="connsiteX27" fmla="*/ 4340513 w 4931762"/>
              <a:gd name="connsiteY27" fmla="*/ 4490915 h 4585255"/>
              <a:gd name="connsiteX28" fmla="*/ 3678828 w 4931762"/>
              <a:gd name="connsiteY28" fmla="*/ 4449298 h 4585255"/>
              <a:gd name="connsiteX29" fmla="*/ 3155508 w 4931762"/>
              <a:gd name="connsiteY29" fmla="*/ 4368212 h 4585255"/>
              <a:gd name="connsiteX30" fmla="*/ 3142560 w 4931762"/>
              <a:gd name="connsiteY30" fmla="*/ 4346916 h 4585255"/>
              <a:gd name="connsiteX31" fmla="*/ 2374166 w 4931762"/>
              <a:gd name="connsiteY31" fmla="*/ 4266809 h 4585255"/>
              <a:gd name="connsiteX32" fmla="*/ 1175141 w 4931762"/>
              <a:gd name="connsiteY32" fmla="*/ 4072790 h 4585255"/>
              <a:gd name="connsiteX0" fmla="*/ 1175141 w 4937441"/>
              <a:gd name="connsiteY0" fmla="*/ 4072790 h 4585255"/>
              <a:gd name="connsiteX1" fmla="*/ 666423 w 4937441"/>
              <a:gd name="connsiteY1" fmla="*/ 3714064 h 4585255"/>
              <a:gd name="connsiteX2" fmla="*/ 378577 w 4937441"/>
              <a:gd name="connsiteY2" fmla="*/ 3459575 h 4585255"/>
              <a:gd name="connsiteX3" fmla="*/ 56727 w 4937441"/>
              <a:gd name="connsiteY3" fmla="*/ 3007555 h 4585255"/>
              <a:gd name="connsiteX4" fmla="*/ 1296 w 4937441"/>
              <a:gd name="connsiteY4" fmla="*/ 2273300 h 4585255"/>
              <a:gd name="connsiteX5" fmla="*/ 9629 w 4937441"/>
              <a:gd name="connsiteY5" fmla="*/ 1502417 h 4585255"/>
              <a:gd name="connsiteX6" fmla="*/ 37158 w 4937441"/>
              <a:gd name="connsiteY6" fmla="*/ 911390 h 4585255"/>
              <a:gd name="connsiteX7" fmla="*/ 66208 w 4937441"/>
              <a:gd name="connsiteY7" fmla="*/ 594307 h 4585255"/>
              <a:gd name="connsiteX8" fmla="*/ 86491 w 4937441"/>
              <a:gd name="connsiteY8" fmla="*/ 460131 h 4585255"/>
              <a:gd name="connsiteX9" fmla="*/ 146376 w 4937441"/>
              <a:gd name="connsiteY9" fmla="*/ 312225 h 4585255"/>
              <a:gd name="connsiteX10" fmla="*/ 324175 w 4937441"/>
              <a:gd name="connsiteY10" fmla="*/ 210820 h 4585255"/>
              <a:gd name="connsiteX11" fmla="*/ 736431 w 4937441"/>
              <a:gd name="connsiteY11" fmla="*/ 113323 h 4585255"/>
              <a:gd name="connsiteX12" fmla="*/ 1042337 w 4937441"/>
              <a:gd name="connsiteY12" fmla="*/ 80890 h 4585255"/>
              <a:gd name="connsiteX13" fmla="*/ 1348064 w 4937441"/>
              <a:gd name="connsiteY13" fmla="*/ 84992 h 4585255"/>
              <a:gd name="connsiteX14" fmla="*/ 1655643 w 4937441"/>
              <a:gd name="connsiteY14" fmla="*/ 48260 h 4585255"/>
              <a:gd name="connsiteX15" fmla="*/ 2078628 w 4937441"/>
              <a:gd name="connsiteY15" fmla="*/ 63500 h 4585255"/>
              <a:gd name="connsiteX16" fmla="*/ 2330572 w 4937441"/>
              <a:gd name="connsiteY16" fmla="*/ 19013 h 4585255"/>
              <a:gd name="connsiteX17" fmla="*/ 2942228 w 4937441"/>
              <a:gd name="connsiteY17" fmla="*/ 0 h 4585255"/>
              <a:gd name="connsiteX18" fmla="*/ 3163413 w 4937441"/>
              <a:gd name="connsiteY18" fmla="*/ 4258 h 4585255"/>
              <a:gd name="connsiteX19" fmla="*/ 3922014 w 4937441"/>
              <a:gd name="connsiteY19" fmla="*/ 16472 h 4585255"/>
              <a:gd name="connsiteX20" fmla="*/ 4179661 w 4937441"/>
              <a:gd name="connsiteY20" fmla="*/ 59979 h 4585255"/>
              <a:gd name="connsiteX21" fmla="*/ 4402728 w 4937441"/>
              <a:gd name="connsiteY21" fmla="*/ 139700 h 4585255"/>
              <a:gd name="connsiteX22" fmla="*/ 4529728 w 4937441"/>
              <a:gd name="connsiteY22" fmla="*/ 177800 h 4585255"/>
              <a:gd name="connsiteX23" fmla="*/ 4653208 w 4937441"/>
              <a:gd name="connsiteY23" fmla="*/ 397095 h 4585255"/>
              <a:gd name="connsiteX24" fmla="*/ 4887700 w 4937441"/>
              <a:gd name="connsiteY24" fmla="*/ 917141 h 4585255"/>
              <a:gd name="connsiteX25" fmla="*/ 4929345 w 4937441"/>
              <a:gd name="connsiteY25" fmla="*/ 1945836 h 4585255"/>
              <a:gd name="connsiteX26" fmla="*/ 4768788 w 4937441"/>
              <a:gd name="connsiteY26" fmla="*/ 3097042 h 4585255"/>
              <a:gd name="connsiteX27" fmla="*/ 4340513 w 4937441"/>
              <a:gd name="connsiteY27" fmla="*/ 4490915 h 4585255"/>
              <a:gd name="connsiteX28" fmla="*/ 3678828 w 4937441"/>
              <a:gd name="connsiteY28" fmla="*/ 4449298 h 4585255"/>
              <a:gd name="connsiteX29" fmla="*/ 3155508 w 4937441"/>
              <a:gd name="connsiteY29" fmla="*/ 4368212 h 4585255"/>
              <a:gd name="connsiteX30" fmla="*/ 3142560 w 4937441"/>
              <a:gd name="connsiteY30" fmla="*/ 4346916 h 4585255"/>
              <a:gd name="connsiteX31" fmla="*/ 2374166 w 4937441"/>
              <a:gd name="connsiteY31" fmla="*/ 4266809 h 4585255"/>
              <a:gd name="connsiteX32" fmla="*/ 1175141 w 4937441"/>
              <a:gd name="connsiteY32" fmla="*/ 4072790 h 4585255"/>
              <a:gd name="connsiteX0" fmla="*/ 1175141 w 4937441"/>
              <a:gd name="connsiteY0" fmla="*/ 4072790 h 4585255"/>
              <a:gd name="connsiteX1" fmla="*/ 666423 w 4937441"/>
              <a:gd name="connsiteY1" fmla="*/ 3714064 h 4585255"/>
              <a:gd name="connsiteX2" fmla="*/ 378577 w 4937441"/>
              <a:gd name="connsiteY2" fmla="*/ 3459575 h 4585255"/>
              <a:gd name="connsiteX3" fmla="*/ 56727 w 4937441"/>
              <a:gd name="connsiteY3" fmla="*/ 3007555 h 4585255"/>
              <a:gd name="connsiteX4" fmla="*/ 1296 w 4937441"/>
              <a:gd name="connsiteY4" fmla="*/ 2273300 h 4585255"/>
              <a:gd name="connsiteX5" fmla="*/ 9629 w 4937441"/>
              <a:gd name="connsiteY5" fmla="*/ 1502417 h 4585255"/>
              <a:gd name="connsiteX6" fmla="*/ 37158 w 4937441"/>
              <a:gd name="connsiteY6" fmla="*/ 911390 h 4585255"/>
              <a:gd name="connsiteX7" fmla="*/ 66208 w 4937441"/>
              <a:gd name="connsiteY7" fmla="*/ 594307 h 4585255"/>
              <a:gd name="connsiteX8" fmla="*/ 86491 w 4937441"/>
              <a:gd name="connsiteY8" fmla="*/ 460131 h 4585255"/>
              <a:gd name="connsiteX9" fmla="*/ 146376 w 4937441"/>
              <a:gd name="connsiteY9" fmla="*/ 312225 h 4585255"/>
              <a:gd name="connsiteX10" fmla="*/ 324175 w 4937441"/>
              <a:gd name="connsiteY10" fmla="*/ 210820 h 4585255"/>
              <a:gd name="connsiteX11" fmla="*/ 736431 w 4937441"/>
              <a:gd name="connsiteY11" fmla="*/ 113323 h 4585255"/>
              <a:gd name="connsiteX12" fmla="*/ 1042337 w 4937441"/>
              <a:gd name="connsiteY12" fmla="*/ 80890 h 4585255"/>
              <a:gd name="connsiteX13" fmla="*/ 1348064 w 4937441"/>
              <a:gd name="connsiteY13" fmla="*/ 84992 h 4585255"/>
              <a:gd name="connsiteX14" fmla="*/ 1655643 w 4937441"/>
              <a:gd name="connsiteY14" fmla="*/ 48260 h 4585255"/>
              <a:gd name="connsiteX15" fmla="*/ 2078628 w 4937441"/>
              <a:gd name="connsiteY15" fmla="*/ 63500 h 4585255"/>
              <a:gd name="connsiteX16" fmla="*/ 2330572 w 4937441"/>
              <a:gd name="connsiteY16" fmla="*/ 19013 h 4585255"/>
              <a:gd name="connsiteX17" fmla="*/ 2942228 w 4937441"/>
              <a:gd name="connsiteY17" fmla="*/ 0 h 4585255"/>
              <a:gd name="connsiteX18" fmla="*/ 3163413 w 4937441"/>
              <a:gd name="connsiteY18" fmla="*/ 4258 h 4585255"/>
              <a:gd name="connsiteX19" fmla="*/ 3922014 w 4937441"/>
              <a:gd name="connsiteY19" fmla="*/ 16472 h 4585255"/>
              <a:gd name="connsiteX20" fmla="*/ 4179661 w 4937441"/>
              <a:gd name="connsiteY20" fmla="*/ 59979 h 4585255"/>
              <a:gd name="connsiteX21" fmla="*/ 4402728 w 4937441"/>
              <a:gd name="connsiteY21" fmla="*/ 139700 h 4585255"/>
              <a:gd name="connsiteX22" fmla="*/ 4529728 w 4937441"/>
              <a:gd name="connsiteY22" fmla="*/ 177800 h 4585255"/>
              <a:gd name="connsiteX23" fmla="*/ 4707714 w 4937441"/>
              <a:gd name="connsiteY23" fmla="*/ 361926 h 4585255"/>
              <a:gd name="connsiteX24" fmla="*/ 4887700 w 4937441"/>
              <a:gd name="connsiteY24" fmla="*/ 917141 h 4585255"/>
              <a:gd name="connsiteX25" fmla="*/ 4929345 w 4937441"/>
              <a:gd name="connsiteY25" fmla="*/ 1945836 h 4585255"/>
              <a:gd name="connsiteX26" fmla="*/ 4768788 w 4937441"/>
              <a:gd name="connsiteY26" fmla="*/ 3097042 h 4585255"/>
              <a:gd name="connsiteX27" fmla="*/ 4340513 w 4937441"/>
              <a:gd name="connsiteY27" fmla="*/ 4490915 h 4585255"/>
              <a:gd name="connsiteX28" fmla="*/ 3678828 w 4937441"/>
              <a:gd name="connsiteY28" fmla="*/ 4449298 h 4585255"/>
              <a:gd name="connsiteX29" fmla="*/ 3155508 w 4937441"/>
              <a:gd name="connsiteY29" fmla="*/ 4368212 h 4585255"/>
              <a:gd name="connsiteX30" fmla="*/ 3142560 w 4937441"/>
              <a:gd name="connsiteY30" fmla="*/ 4346916 h 4585255"/>
              <a:gd name="connsiteX31" fmla="*/ 2374166 w 4937441"/>
              <a:gd name="connsiteY31" fmla="*/ 4266809 h 4585255"/>
              <a:gd name="connsiteX32" fmla="*/ 1175141 w 4937441"/>
              <a:gd name="connsiteY32" fmla="*/ 4072790 h 4585255"/>
              <a:gd name="connsiteX0" fmla="*/ 1175141 w 4937441"/>
              <a:gd name="connsiteY0" fmla="*/ 4072790 h 4585255"/>
              <a:gd name="connsiteX1" fmla="*/ 666423 w 4937441"/>
              <a:gd name="connsiteY1" fmla="*/ 3714064 h 4585255"/>
              <a:gd name="connsiteX2" fmla="*/ 378577 w 4937441"/>
              <a:gd name="connsiteY2" fmla="*/ 3459575 h 4585255"/>
              <a:gd name="connsiteX3" fmla="*/ 56727 w 4937441"/>
              <a:gd name="connsiteY3" fmla="*/ 3007555 h 4585255"/>
              <a:gd name="connsiteX4" fmla="*/ 1296 w 4937441"/>
              <a:gd name="connsiteY4" fmla="*/ 2273300 h 4585255"/>
              <a:gd name="connsiteX5" fmla="*/ 9629 w 4937441"/>
              <a:gd name="connsiteY5" fmla="*/ 1502417 h 4585255"/>
              <a:gd name="connsiteX6" fmla="*/ 37158 w 4937441"/>
              <a:gd name="connsiteY6" fmla="*/ 911390 h 4585255"/>
              <a:gd name="connsiteX7" fmla="*/ 66208 w 4937441"/>
              <a:gd name="connsiteY7" fmla="*/ 594307 h 4585255"/>
              <a:gd name="connsiteX8" fmla="*/ 86491 w 4937441"/>
              <a:gd name="connsiteY8" fmla="*/ 460131 h 4585255"/>
              <a:gd name="connsiteX9" fmla="*/ 146376 w 4937441"/>
              <a:gd name="connsiteY9" fmla="*/ 312225 h 4585255"/>
              <a:gd name="connsiteX10" fmla="*/ 324175 w 4937441"/>
              <a:gd name="connsiteY10" fmla="*/ 210820 h 4585255"/>
              <a:gd name="connsiteX11" fmla="*/ 736431 w 4937441"/>
              <a:gd name="connsiteY11" fmla="*/ 113323 h 4585255"/>
              <a:gd name="connsiteX12" fmla="*/ 1042337 w 4937441"/>
              <a:gd name="connsiteY12" fmla="*/ 80890 h 4585255"/>
              <a:gd name="connsiteX13" fmla="*/ 1348064 w 4937441"/>
              <a:gd name="connsiteY13" fmla="*/ 84992 h 4585255"/>
              <a:gd name="connsiteX14" fmla="*/ 1655643 w 4937441"/>
              <a:gd name="connsiteY14" fmla="*/ 48260 h 4585255"/>
              <a:gd name="connsiteX15" fmla="*/ 2078628 w 4937441"/>
              <a:gd name="connsiteY15" fmla="*/ 63500 h 4585255"/>
              <a:gd name="connsiteX16" fmla="*/ 2335115 w 4937441"/>
              <a:gd name="connsiteY16" fmla="*/ 54182 h 4585255"/>
              <a:gd name="connsiteX17" fmla="*/ 2942228 w 4937441"/>
              <a:gd name="connsiteY17" fmla="*/ 0 h 4585255"/>
              <a:gd name="connsiteX18" fmla="*/ 3163413 w 4937441"/>
              <a:gd name="connsiteY18" fmla="*/ 4258 h 4585255"/>
              <a:gd name="connsiteX19" fmla="*/ 3922014 w 4937441"/>
              <a:gd name="connsiteY19" fmla="*/ 16472 h 4585255"/>
              <a:gd name="connsiteX20" fmla="*/ 4179661 w 4937441"/>
              <a:gd name="connsiteY20" fmla="*/ 59979 h 4585255"/>
              <a:gd name="connsiteX21" fmla="*/ 4402728 w 4937441"/>
              <a:gd name="connsiteY21" fmla="*/ 139700 h 4585255"/>
              <a:gd name="connsiteX22" fmla="*/ 4529728 w 4937441"/>
              <a:gd name="connsiteY22" fmla="*/ 177800 h 4585255"/>
              <a:gd name="connsiteX23" fmla="*/ 4707714 w 4937441"/>
              <a:gd name="connsiteY23" fmla="*/ 361926 h 4585255"/>
              <a:gd name="connsiteX24" fmla="*/ 4887700 w 4937441"/>
              <a:gd name="connsiteY24" fmla="*/ 917141 h 4585255"/>
              <a:gd name="connsiteX25" fmla="*/ 4929345 w 4937441"/>
              <a:gd name="connsiteY25" fmla="*/ 1945836 h 4585255"/>
              <a:gd name="connsiteX26" fmla="*/ 4768788 w 4937441"/>
              <a:gd name="connsiteY26" fmla="*/ 3097042 h 4585255"/>
              <a:gd name="connsiteX27" fmla="*/ 4340513 w 4937441"/>
              <a:gd name="connsiteY27" fmla="*/ 4490915 h 4585255"/>
              <a:gd name="connsiteX28" fmla="*/ 3678828 w 4937441"/>
              <a:gd name="connsiteY28" fmla="*/ 4449298 h 4585255"/>
              <a:gd name="connsiteX29" fmla="*/ 3155508 w 4937441"/>
              <a:gd name="connsiteY29" fmla="*/ 4368212 h 4585255"/>
              <a:gd name="connsiteX30" fmla="*/ 3142560 w 4937441"/>
              <a:gd name="connsiteY30" fmla="*/ 4346916 h 4585255"/>
              <a:gd name="connsiteX31" fmla="*/ 2374166 w 4937441"/>
              <a:gd name="connsiteY31" fmla="*/ 4266809 h 4585255"/>
              <a:gd name="connsiteX32" fmla="*/ 1175141 w 4937441"/>
              <a:gd name="connsiteY32" fmla="*/ 4072790 h 4585255"/>
              <a:gd name="connsiteX0" fmla="*/ 1175141 w 4937441"/>
              <a:gd name="connsiteY0" fmla="*/ 4072790 h 4585255"/>
              <a:gd name="connsiteX1" fmla="*/ 666423 w 4937441"/>
              <a:gd name="connsiteY1" fmla="*/ 3714064 h 4585255"/>
              <a:gd name="connsiteX2" fmla="*/ 378577 w 4937441"/>
              <a:gd name="connsiteY2" fmla="*/ 3459575 h 4585255"/>
              <a:gd name="connsiteX3" fmla="*/ 56727 w 4937441"/>
              <a:gd name="connsiteY3" fmla="*/ 3007555 h 4585255"/>
              <a:gd name="connsiteX4" fmla="*/ 1296 w 4937441"/>
              <a:gd name="connsiteY4" fmla="*/ 2273300 h 4585255"/>
              <a:gd name="connsiteX5" fmla="*/ 9629 w 4937441"/>
              <a:gd name="connsiteY5" fmla="*/ 1502417 h 4585255"/>
              <a:gd name="connsiteX6" fmla="*/ 37158 w 4937441"/>
              <a:gd name="connsiteY6" fmla="*/ 911390 h 4585255"/>
              <a:gd name="connsiteX7" fmla="*/ 66208 w 4937441"/>
              <a:gd name="connsiteY7" fmla="*/ 594307 h 4585255"/>
              <a:gd name="connsiteX8" fmla="*/ 86491 w 4937441"/>
              <a:gd name="connsiteY8" fmla="*/ 460131 h 4585255"/>
              <a:gd name="connsiteX9" fmla="*/ 146376 w 4937441"/>
              <a:gd name="connsiteY9" fmla="*/ 312225 h 4585255"/>
              <a:gd name="connsiteX10" fmla="*/ 324175 w 4937441"/>
              <a:gd name="connsiteY10" fmla="*/ 210820 h 4585255"/>
              <a:gd name="connsiteX11" fmla="*/ 736431 w 4937441"/>
              <a:gd name="connsiteY11" fmla="*/ 113323 h 4585255"/>
              <a:gd name="connsiteX12" fmla="*/ 1042337 w 4937441"/>
              <a:gd name="connsiteY12" fmla="*/ 80890 h 4585255"/>
              <a:gd name="connsiteX13" fmla="*/ 1348064 w 4937441"/>
              <a:gd name="connsiteY13" fmla="*/ 84992 h 4585255"/>
              <a:gd name="connsiteX14" fmla="*/ 1655643 w 4937441"/>
              <a:gd name="connsiteY14" fmla="*/ 48260 h 4585255"/>
              <a:gd name="connsiteX15" fmla="*/ 2078628 w 4937441"/>
              <a:gd name="connsiteY15" fmla="*/ 63500 h 4585255"/>
              <a:gd name="connsiteX16" fmla="*/ 2942228 w 4937441"/>
              <a:gd name="connsiteY16" fmla="*/ 0 h 4585255"/>
              <a:gd name="connsiteX17" fmla="*/ 3163413 w 4937441"/>
              <a:gd name="connsiteY17" fmla="*/ 4258 h 4585255"/>
              <a:gd name="connsiteX18" fmla="*/ 3922014 w 4937441"/>
              <a:gd name="connsiteY18" fmla="*/ 16472 h 4585255"/>
              <a:gd name="connsiteX19" fmla="*/ 4179661 w 4937441"/>
              <a:gd name="connsiteY19" fmla="*/ 59979 h 4585255"/>
              <a:gd name="connsiteX20" fmla="*/ 4402728 w 4937441"/>
              <a:gd name="connsiteY20" fmla="*/ 139700 h 4585255"/>
              <a:gd name="connsiteX21" fmla="*/ 4529728 w 4937441"/>
              <a:gd name="connsiteY21" fmla="*/ 177800 h 4585255"/>
              <a:gd name="connsiteX22" fmla="*/ 4707714 w 4937441"/>
              <a:gd name="connsiteY22" fmla="*/ 361926 h 4585255"/>
              <a:gd name="connsiteX23" fmla="*/ 4887700 w 4937441"/>
              <a:gd name="connsiteY23" fmla="*/ 917141 h 4585255"/>
              <a:gd name="connsiteX24" fmla="*/ 4929345 w 4937441"/>
              <a:gd name="connsiteY24" fmla="*/ 1945836 h 4585255"/>
              <a:gd name="connsiteX25" fmla="*/ 4768788 w 4937441"/>
              <a:gd name="connsiteY25" fmla="*/ 3097042 h 4585255"/>
              <a:gd name="connsiteX26" fmla="*/ 4340513 w 4937441"/>
              <a:gd name="connsiteY26" fmla="*/ 4490915 h 4585255"/>
              <a:gd name="connsiteX27" fmla="*/ 3678828 w 4937441"/>
              <a:gd name="connsiteY27" fmla="*/ 4449298 h 4585255"/>
              <a:gd name="connsiteX28" fmla="*/ 3155508 w 4937441"/>
              <a:gd name="connsiteY28" fmla="*/ 4368212 h 4585255"/>
              <a:gd name="connsiteX29" fmla="*/ 3142560 w 4937441"/>
              <a:gd name="connsiteY29" fmla="*/ 4346916 h 4585255"/>
              <a:gd name="connsiteX30" fmla="*/ 2374166 w 4937441"/>
              <a:gd name="connsiteY30" fmla="*/ 4266809 h 4585255"/>
              <a:gd name="connsiteX31" fmla="*/ 1175141 w 4937441"/>
              <a:gd name="connsiteY31" fmla="*/ 4072790 h 4585255"/>
              <a:gd name="connsiteX0" fmla="*/ 1175141 w 4937441"/>
              <a:gd name="connsiteY0" fmla="*/ 4071239 h 4583704"/>
              <a:gd name="connsiteX1" fmla="*/ 666423 w 4937441"/>
              <a:gd name="connsiteY1" fmla="*/ 3712513 h 4583704"/>
              <a:gd name="connsiteX2" fmla="*/ 378577 w 4937441"/>
              <a:gd name="connsiteY2" fmla="*/ 3458024 h 4583704"/>
              <a:gd name="connsiteX3" fmla="*/ 56727 w 4937441"/>
              <a:gd name="connsiteY3" fmla="*/ 3006004 h 4583704"/>
              <a:gd name="connsiteX4" fmla="*/ 1296 w 4937441"/>
              <a:gd name="connsiteY4" fmla="*/ 2271749 h 4583704"/>
              <a:gd name="connsiteX5" fmla="*/ 9629 w 4937441"/>
              <a:gd name="connsiteY5" fmla="*/ 1500866 h 4583704"/>
              <a:gd name="connsiteX6" fmla="*/ 37158 w 4937441"/>
              <a:gd name="connsiteY6" fmla="*/ 909839 h 4583704"/>
              <a:gd name="connsiteX7" fmla="*/ 66208 w 4937441"/>
              <a:gd name="connsiteY7" fmla="*/ 592756 h 4583704"/>
              <a:gd name="connsiteX8" fmla="*/ 86491 w 4937441"/>
              <a:gd name="connsiteY8" fmla="*/ 458580 h 4583704"/>
              <a:gd name="connsiteX9" fmla="*/ 146376 w 4937441"/>
              <a:gd name="connsiteY9" fmla="*/ 310674 h 4583704"/>
              <a:gd name="connsiteX10" fmla="*/ 324175 w 4937441"/>
              <a:gd name="connsiteY10" fmla="*/ 209269 h 4583704"/>
              <a:gd name="connsiteX11" fmla="*/ 736431 w 4937441"/>
              <a:gd name="connsiteY11" fmla="*/ 111772 h 4583704"/>
              <a:gd name="connsiteX12" fmla="*/ 1042337 w 4937441"/>
              <a:gd name="connsiteY12" fmla="*/ 79339 h 4583704"/>
              <a:gd name="connsiteX13" fmla="*/ 1348064 w 4937441"/>
              <a:gd name="connsiteY13" fmla="*/ 83441 h 4583704"/>
              <a:gd name="connsiteX14" fmla="*/ 1655643 w 4937441"/>
              <a:gd name="connsiteY14" fmla="*/ 46709 h 4583704"/>
              <a:gd name="connsiteX15" fmla="*/ 2078628 w 4937441"/>
              <a:gd name="connsiteY15" fmla="*/ 61949 h 4583704"/>
              <a:gd name="connsiteX16" fmla="*/ 3163413 w 4937441"/>
              <a:gd name="connsiteY16" fmla="*/ 2707 h 4583704"/>
              <a:gd name="connsiteX17" fmla="*/ 3922014 w 4937441"/>
              <a:gd name="connsiteY17" fmla="*/ 14921 h 4583704"/>
              <a:gd name="connsiteX18" fmla="*/ 4179661 w 4937441"/>
              <a:gd name="connsiteY18" fmla="*/ 58428 h 4583704"/>
              <a:gd name="connsiteX19" fmla="*/ 4402728 w 4937441"/>
              <a:gd name="connsiteY19" fmla="*/ 138149 h 4583704"/>
              <a:gd name="connsiteX20" fmla="*/ 4529728 w 4937441"/>
              <a:gd name="connsiteY20" fmla="*/ 176249 h 4583704"/>
              <a:gd name="connsiteX21" fmla="*/ 4707714 w 4937441"/>
              <a:gd name="connsiteY21" fmla="*/ 360375 h 4583704"/>
              <a:gd name="connsiteX22" fmla="*/ 4887700 w 4937441"/>
              <a:gd name="connsiteY22" fmla="*/ 915590 h 4583704"/>
              <a:gd name="connsiteX23" fmla="*/ 4929345 w 4937441"/>
              <a:gd name="connsiteY23" fmla="*/ 1944285 h 4583704"/>
              <a:gd name="connsiteX24" fmla="*/ 4768788 w 4937441"/>
              <a:gd name="connsiteY24" fmla="*/ 3095491 h 4583704"/>
              <a:gd name="connsiteX25" fmla="*/ 4340513 w 4937441"/>
              <a:gd name="connsiteY25" fmla="*/ 4489364 h 4583704"/>
              <a:gd name="connsiteX26" fmla="*/ 3678828 w 4937441"/>
              <a:gd name="connsiteY26" fmla="*/ 4447747 h 4583704"/>
              <a:gd name="connsiteX27" fmla="*/ 3155508 w 4937441"/>
              <a:gd name="connsiteY27" fmla="*/ 4366661 h 4583704"/>
              <a:gd name="connsiteX28" fmla="*/ 3142560 w 4937441"/>
              <a:gd name="connsiteY28" fmla="*/ 4345365 h 4583704"/>
              <a:gd name="connsiteX29" fmla="*/ 2374166 w 4937441"/>
              <a:gd name="connsiteY29" fmla="*/ 4265258 h 4583704"/>
              <a:gd name="connsiteX30" fmla="*/ 1175141 w 4937441"/>
              <a:gd name="connsiteY30" fmla="*/ 4071239 h 4583704"/>
              <a:gd name="connsiteX0" fmla="*/ 1175141 w 4937441"/>
              <a:gd name="connsiteY0" fmla="*/ 4056329 h 4568794"/>
              <a:gd name="connsiteX1" fmla="*/ 666423 w 4937441"/>
              <a:gd name="connsiteY1" fmla="*/ 3697603 h 4568794"/>
              <a:gd name="connsiteX2" fmla="*/ 378577 w 4937441"/>
              <a:gd name="connsiteY2" fmla="*/ 3443114 h 4568794"/>
              <a:gd name="connsiteX3" fmla="*/ 56727 w 4937441"/>
              <a:gd name="connsiteY3" fmla="*/ 2991094 h 4568794"/>
              <a:gd name="connsiteX4" fmla="*/ 1296 w 4937441"/>
              <a:gd name="connsiteY4" fmla="*/ 2256839 h 4568794"/>
              <a:gd name="connsiteX5" fmla="*/ 9629 w 4937441"/>
              <a:gd name="connsiteY5" fmla="*/ 1485956 h 4568794"/>
              <a:gd name="connsiteX6" fmla="*/ 37158 w 4937441"/>
              <a:gd name="connsiteY6" fmla="*/ 894929 h 4568794"/>
              <a:gd name="connsiteX7" fmla="*/ 66208 w 4937441"/>
              <a:gd name="connsiteY7" fmla="*/ 577846 h 4568794"/>
              <a:gd name="connsiteX8" fmla="*/ 86491 w 4937441"/>
              <a:gd name="connsiteY8" fmla="*/ 443670 h 4568794"/>
              <a:gd name="connsiteX9" fmla="*/ 146376 w 4937441"/>
              <a:gd name="connsiteY9" fmla="*/ 295764 h 4568794"/>
              <a:gd name="connsiteX10" fmla="*/ 324175 w 4937441"/>
              <a:gd name="connsiteY10" fmla="*/ 194359 h 4568794"/>
              <a:gd name="connsiteX11" fmla="*/ 736431 w 4937441"/>
              <a:gd name="connsiteY11" fmla="*/ 96862 h 4568794"/>
              <a:gd name="connsiteX12" fmla="*/ 1042337 w 4937441"/>
              <a:gd name="connsiteY12" fmla="*/ 64429 h 4568794"/>
              <a:gd name="connsiteX13" fmla="*/ 1348064 w 4937441"/>
              <a:gd name="connsiteY13" fmla="*/ 68531 h 4568794"/>
              <a:gd name="connsiteX14" fmla="*/ 1655643 w 4937441"/>
              <a:gd name="connsiteY14" fmla="*/ 31799 h 4568794"/>
              <a:gd name="connsiteX15" fmla="*/ 2078628 w 4937441"/>
              <a:gd name="connsiteY15" fmla="*/ 47039 h 4568794"/>
              <a:gd name="connsiteX16" fmla="*/ 3922014 w 4937441"/>
              <a:gd name="connsiteY16" fmla="*/ 11 h 4568794"/>
              <a:gd name="connsiteX17" fmla="*/ 4179661 w 4937441"/>
              <a:gd name="connsiteY17" fmla="*/ 43518 h 4568794"/>
              <a:gd name="connsiteX18" fmla="*/ 4402728 w 4937441"/>
              <a:gd name="connsiteY18" fmla="*/ 123239 h 4568794"/>
              <a:gd name="connsiteX19" fmla="*/ 4529728 w 4937441"/>
              <a:gd name="connsiteY19" fmla="*/ 161339 h 4568794"/>
              <a:gd name="connsiteX20" fmla="*/ 4707714 w 4937441"/>
              <a:gd name="connsiteY20" fmla="*/ 345465 h 4568794"/>
              <a:gd name="connsiteX21" fmla="*/ 4887700 w 4937441"/>
              <a:gd name="connsiteY21" fmla="*/ 900680 h 4568794"/>
              <a:gd name="connsiteX22" fmla="*/ 4929345 w 4937441"/>
              <a:gd name="connsiteY22" fmla="*/ 1929375 h 4568794"/>
              <a:gd name="connsiteX23" fmla="*/ 4768788 w 4937441"/>
              <a:gd name="connsiteY23" fmla="*/ 3080581 h 4568794"/>
              <a:gd name="connsiteX24" fmla="*/ 4340513 w 4937441"/>
              <a:gd name="connsiteY24" fmla="*/ 4474454 h 4568794"/>
              <a:gd name="connsiteX25" fmla="*/ 3678828 w 4937441"/>
              <a:gd name="connsiteY25" fmla="*/ 4432837 h 4568794"/>
              <a:gd name="connsiteX26" fmla="*/ 3155508 w 4937441"/>
              <a:gd name="connsiteY26" fmla="*/ 4351751 h 4568794"/>
              <a:gd name="connsiteX27" fmla="*/ 3142560 w 4937441"/>
              <a:gd name="connsiteY27" fmla="*/ 4330455 h 4568794"/>
              <a:gd name="connsiteX28" fmla="*/ 2374166 w 4937441"/>
              <a:gd name="connsiteY28" fmla="*/ 4250348 h 4568794"/>
              <a:gd name="connsiteX29" fmla="*/ 1175141 w 4937441"/>
              <a:gd name="connsiteY29" fmla="*/ 4056329 h 4568794"/>
              <a:gd name="connsiteX0" fmla="*/ 1175141 w 4937441"/>
              <a:gd name="connsiteY0" fmla="*/ 4024530 h 4536995"/>
              <a:gd name="connsiteX1" fmla="*/ 666423 w 4937441"/>
              <a:gd name="connsiteY1" fmla="*/ 3665804 h 4536995"/>
              <a:gd name="connsiteX2" fmla="*/ 378577 w 4937441"/>
              <a:gd name="connsiteY2" fmla="*/ 3411315 h 4536995"/>
              <a:gd name="connsiteX3" fmla="*/ 56727 w 4937441"/>
              <a:gd name="connsiteY3" fmla="*/ 2959295 h 4536995"/>
              <a:gd name="connsiteX4" fmla="*/ 1296 w 4937441"/>
              <a:gd name="connsiteY4" fmla="*/ 2225040 h 4536995"/>
              <a:gd name="connsiteX5" fmla="*/ 9629 w 4937441"/>
              <a:gd name="connsiteY5" fmla="*/ 1454157 h 4536995"/>
              <a:gd name="connsiteX6" fmla="*/ 37158 w 4937441"/>
              <a:gd name="connsiteY6" fmla="*/ 863130 h 4536995"/>
              <a:gd name="connsiteX7" fmla="*/ 66208 w 4937441"/>
              <a:gd name="connsiteY7" fmla="*/ 546047 h 4536995"/>
              <a:gd name="connsiteX8" fmla="*/ 86491 w 4937441"/>
              <a:gd name="connsiteY8" fmla="*/ 411871 h 4536995"/>
              <a:gd name="connsiteX9" fmla="*/ 146376 w 4937441"/>
              <a:gd name="connsiteY9" fmla="*/ 263965 h 4536995"/>
              <a:gd name="connsiteX10" fmla="*/ 324175 w 4937441"/>
              <a:gd name="connsiteY10" fmla="*/ 162560 h 4536995"/>
              <a:gd name="connsiteX11" fmla="*/ 736431 w 4937441"/>
              <a:gd name="connsiteY11" fmla="*/ 65063 h 4536995"/>
              <a:gd name="connsiteX12" fmla="*/ 1042337 w 4937441"/>
              <a:gd name="connsiteY12" fmla="*/ 32630 h 4536995"/>
              <a:gd name="connsiteX13" fmla="*/ 1348064 w 4937441"/>
              <a:gd name="connsiteY13" fmla="*/ 36732 h 4536995"/>
              <a:gd name="connsiteX14" fmla="*/ 1655643 w 4937441"/>
              <a:gd name="connsiteY14" fmla="*/ 0 h 4536995"/>
              <a:gd name="connsiteX15" fmla="*/ 2078628 w 4937441"/>
              <a:gd name="connsiteY15" fmla="*/ 15240 h 4536995"/>
              <a:gd name="connsiteX16" fmla="*/ 4179661 w 4937441"/>
              <a:gd name="connsiteY16" fmla="*/ 11719 h 4536995"/>
              <a:gd name="connsiteX17" fmla="*/ 4402728 w 4937441"/>
              <a:gd name="connsiteY17" fmla="*/ 91440 h 4536995"/>
              <a:gd name="connsiteX18" fmla="*/ 4529728 w 4937441"/>
              <a:gd name="connsiteY18" fmla="*/ 129540 h 4536995"/>
              <a:gd name="connsiteX19" fmla="*/ 4707714 w 4937441"/>
              <a:gd name="connsiteY19" fmla="*/ 313666 h 4536995"/>
              <a:gd name="connsiteX20" fmla="*/ 4887700 w 4937441"/>
              <a:gd name="connsiteY20" fmla="*/ 868881 h 4536995"/>
              <a:gd name="connsiteX21" fmla="*/ 4929345 w 4937441"/>
              <a:gd name="connsiteY21" fmla="*/ 1897576 h 4536995"/>
              <a:gd name="connsiteX22" fmla="*/ 4768788 w 4937441"/>
              <a:gd name="connsiteY22" fmla="*/ 3048782 h 4536995"/>
              <a:gd name="connsiteX23" fmla="*/ 4340513 w 4937441"/>
              <a:gd name="connsiteY23" fmla="*/ 4442655 h 4536995"/>
              <a:gd name="connsiteX24" fmla="*/ 3678828 w 4937441"/>
              <a:gd name="connsiteY24" fmla="*/ 4401038 h 4536995"/>
              <a:gd name="connsiteX25" fmla="*/ 3155508 w 4937441"/>
              <a:gd name="connsiteY25" fmla="*/ 4319952 h 4536995"/>
              <a:gd name="connsiteX26" fmla="*/ 3142560 w 4937441"/>
              <a:gd name="connsiteY26" fmla="*/ 4298656 h 4536995"/>
              <a:gd name="connsiteX27" fmla="*/ 2374166 w 4937441"/>
              <a:gd name="connsiteY27" fmla="*/ 4218549 h 4536995"/>
              <a:gd name="connsiteX28" fmla="*/ 1175141 w 4937441"/>
              <a:gd name="connsiteY28" fmla="*/ 4024530 h 4536995"/>
              <a:gd name="connsiteX0" fmla="*/ 1175141 w 4937441"/>
              <a:gd name="connsiteY0" fmla="*/ 4024530 h 4536995"/>
              <a:gd name="connsiteX1" fmla="*/ 666423 w 4937441"/>
              <a:gd name="connsiteY1" fmla="*/ 3665804 h 4536995"/>
              <a:gd name="connsiteX2" fmla="*/ 378577 w 4937441"/>
              <a:gd name="connsiteY2" fmla="*/ 3411315 h 4536995"/>
              <a:gd name="connsiteX3" fmla="*/ 56727 w 4937441"/>
              <a:gd name="connsiteY3" fmla="*/ 2959295 h 4536995"/>
              <a:gd name="connsiteX4" fmla="*/ 1296 w 4937441"/>
              <a:gd name="connsiteY4" fmla="*/ 2225040 h 4536995"/>
              <a:gd name="connsiteX5" fmla="*/ 9629 w 4937441"/>
              <a:gd name="connsiteY5" fmla="*/ 1454157 h 4536995"/>
              <a:gd name="connsiteX6" fmla="*/ 37158 w 4937441"/>
              <a:gd name="connsiteY6" fmla="*/ 863130 h 4536995"/>
              <a:gd name="connsiteX7" fmla="*/ 66208 w 4937441"/>
              <a:gd name="connsiteY7" fmla="*/ 546047 h 4536995"/>
              <a:gd name="connsiteX8" fmla="*/ 86491 w 4937441"/>
              <a:gd name="connsiteY8" fmla="*/ 411871 h 4536995"/>
              <a:gd name="connsiteX9" fmla="*/ 146376 w 4937441"/>
              <a:gd name="connsiteY9" fmla="*/ 263965 h 4536995"/>
              <a:gd name="connsiteX10" fmla="*/ 324175 w 4937441"/>
              <a:gd name="connsiteY10" fmla="*/ 162560 h 4536995"/>
              <a:gd name="connsiteX11" fmla="*/ 736431 w 4937441"/>
              <a:gd name="connsiteY11" fmla="*/ 65063 h 4536995"/>
              <a:gd name="connsiteX12" fmla="*/ 1042337 w 4937441"/>
              <a:gd name="connsiteY12" fmla="*/ 32630 h 4536995"/>
              <a:gd name="connsiteX13" fmla="*/ 1348064 w 4937441"/>
              <a:gd name="connsiteY13" fmla="*/ 36732 h 4536995"/>
              <a:gd name="connsiteX14" fmla="*/ 1655643 w 4937441"/>
              <a:gd name="connsiteY14" fmla="*/ 0 h 4536995"/>
              <a:gd name="connsiteX15" fmla="*/ 2078628 w 4937441"/>
              <a:gd name="connsiteY15" fmla="*/ 15240 h 4536995"/>
              <a:gd name="connsiteX16" fmla="*/ 4179661 w 4937441"/>
              <a:gd name="connsiteY16" fmla="*/ 11719 h 4536995"/>
              <a:gd name="connsiteX17" fmla="*/ 4529728 w 4937441"/>
              <a:gd name="connsiteY17" fmla="*/ 129540 h 4536995"/>
              <a:gd name="connsiteX18" fmla="*/ 4707714 w 4937441"/>
              <a:gd name="connsiteY18" fmla="*/ 313666 h 4536995"/>
              <a:gd name="connsiteX19" fmla="*/ 4887700 w 4937441"/>
              <a:gd name="connsiteY19" fmla="*/ 868881 h 4536995"/>
              <a:gd name="connsiteX20" fmla="*/ 4929345 w 4937441"/>
              <a:gd name="connsiteY20" fmla="*/ 1897576 h 4536995"/>
              <a:gd name="connsiteX21" fmla="*/ 4768788 w 4937441"/>
              <a:gd name="connsiteY21" fmla="*/ 3048782 h 4536995"/>
              <a:gd name="connsiteX22" fmla="*/ 4340513 w 4937441"/>
              <a:gd name="connsiteY22" fmla="*/ 4442655 h 4536995"/>
              <a:gd name="connsiteX23" fmla="*/ 3678828 w 4937441"/>
              <a:gd name="connsiteY23" fmla="*/ 4401038 h 4536995"/>
              <a:gd name="connsiteX24" fmla="*/ 3155508 w 4937441"/>
              <a:gd name="connsiteY24" fmla="*/ 4319952 h 4536995"/>
              <a:gd name="connsiteX25" fmla="*/ 3142560 w 4937441"/>
              <a:gd name="connsiteY25" fmla="*/ 4298656 h 4536995"/>
              <a:gd name="connsiteX26" fmla="*/ 2374166 w 4937441"/>
              <a:gd name="connsiteY26" fmla="*/ 4218549 h 4536995"/>
              <a:gd name="connsiteX27" fmla="*/ 1175141 w 4937441"/>
              <a:gd name="connsiteY27" fmla="*/ 4024530 h 4536995"/>
              <a:gd name="connsiteX0" fmla="*/ 1175141 w 4937441"/>
              <a:gd name="connsiteY0" fmla="*/ 4024530 h 4536995"/>
              <a:gd name="connsiteX1" fmla="*/ 666423 w 4937441"/>
              <a:gd name="connsiteY1" fmla="*/ 3665804 h 4536995"/>
              <a:gd name="connsiteX2" fmla="*/ 378577 w 4937441"/>
              <a:gd name="connsiteY2" fmla="*/ 3411315 h 4536995"/>
              <a:gd name="connsiteX3" fmla="*/ 56727 w 4937441"/>
              <a:gd name="connsiteY3" fmla="*/ 2959295 h 4536995"/>
              <a:gd name="connsiteX4" fmla="*/ 1296 w 4937441"/>
              <a:gd name="connsiteY4" fmla="*/ 2225040 h 4536995"/>
              <a:gd name="connsiteX5" fmla="*/ 9629 w 4937441"/>
              <a:gd name="connsiteY5" fmla="*/ 1454157 h 4536995"/>
              <a:gd name="connsiteX6" fmla="*/ 37158 w 4937441"/>
              <a:gd name="connsiteY6" fmla="*/ 863130 h 4536995"/>
              <a:gd name="connsiteX7" fmla="*/ 66208 w 4937441"/>
              <a:gd name="connsiteY7" fmla="*/ 546047 h 4536995"/>
              <a:gd name="connsiteX8" fmla="*/ 86491 w 4937441"/>
              <a:gd name="connsiteY8" fmla="*/ 411871 h 4536995"/>
              <a:gd name="connsiteX9" fmla="*/ 146376 w 4937441"/>
              <a:gd name="connsiteY9" fmla="*/ 263965 h 4536995"/>
              <a:gd name="connsiteX10" fmla="*/ 324175 w 4937441"/>
              <a:gd name="connsiteY10" fmla="*/ 162560 h 4536995"/>
              <a:gd name="connsiteX11" fmla="*/ 736431 w 4937441"/>
              <a:gd name="connsiteY11" fmla="*/ 65063 h 4536995"/>
              <a:gd name="connsiteX12" fmla="*/ 1042337 w 4937441"/>
              <a:gd name="connsiteY12" fmla="*/ 32630 h 4536995"/>
              <a:gd name="connsiteX13" fmla="*/ 1348064 w 4937441"/>
              <a:gd name="connsiteY13" fmla="*/ 36732 h 4536995"/>
              <a:gd name="connsiteX14" fmla="*/ 1655643 w 4937441"/>
              <a:gd name="connsiteY14" fmla="*/ 0 h 4536995"/>
              <a:gd name="connsiteX15" fmla="*/ 2078628 w 4937441"/>
              <a:gd name="connsiteY15" fmla="*/ 15240 h 4536995"/>
              <a:gd name="connsiteX16" fmla="*/ 4179661 w 4937441"/>
              <a:gd name="connsiteY16" fmla="*/ 11719 h 4536995"/>
              <a:gd name="connsiteX17" fmla="*/ 4556981 w 4937441"/>
              <a:gd name="connsiteY17" fmla="*/ 108438 h 4536995"/>
              <a:gd name="connsiteX18" fmla="*/ 4707714 w 4937441"/>
              <a:gd name="connsiteY18" fmla="*/ 313666 h 4536995"/>
              <a:gd name="connsiteX19" fmla="*/ 4887700 w 4937441"/>
              <a:gd name="connsiteY19" fmla="*/ 868881 h 4536995"/>
              <a:gd name="connsiteX20" fmla="*/ 4929345 w 4937441"/>
              <a:gd name="connsiteY20" fmla="*/ 1897576 h 4536995"/>
              <a:gd name="connsiteX21" fmla="*/ 4768788 w 4937441"/>
              <a:gd name="connsiteY21" fmla="*/ 3048782 h 4536995"/>
              <a:gd name="connsiteX22" fmla="*/ 4340513 w 4937441"/>
              <a:gd name="connsiteY22" fmla="*/ 4442655 h 4536995"/>
              <a:gd name="connsiteX23" fmla="*/ 3678828 w 4937441"/>
              <a:gd name="connsiteY23" fmla="*/ 4401038 h 4536995"/>
              <a:gd name="connsiteX24" fmla="*/ 3155508 w 4937441"/>
              <a:gd name="connsiteY24" fmla="*/ 4319952 h 4536995"/>
              <a:gd name="connsiteX25" fmla="*/ 3142560 w 4937441"/>
              <a:gd name="connsiteY25" fmla="*/ 4298656 h 4536995"/>
              <a:gd name="connsiteX26" fmla="*/ 2374166 w 4937441"/>
              <a:gd name="connsiteY26" fmla="*/ 4218549 h 4536995"/>
              <a:gd name="connsiteX27" fmla="*/ 1175141 w 4937441"/>
              <a:gd name="connsiteY27" fmla="*/ 4024530 h 4536995"/>
              <a:gd name="connsiteX0" fmla="*/ 1175141 w 4937441"/>
              <a:gd name="connsiteY0" fmla="*/ 4024530 h 4536995"/>
              <a:gd name="connsiteX1" fmla="*/ 666423 w 4937441"/>
              <a:gd name="connsiteY1" fmla="*/ 3665804 h 4536995"/>
              <a:gd name="connsiteX2" fmla="*/ 378577 w 4937441"/>
              <a:gd name="connsiteY2" fmla="*/ 3411315 h 4536995"/>
              <a:gd name="connsiteX3" fmla="*/ 56727 w 4937441"/>
              <a:gd name="connsiteY3" fmla="*/ 2959295 h 4536995"/>
              <a:gd name="connsiteX4" fmla="*/ 1296 w 4937441"/>
              <a:gd name="connsiteY4" fmla="*/ 2225040 h 4536995"/>
              <a:gd name="connsiteX5" fmla="*/ 9629 w 4937441"/>
              <a:gd name="connsiteY5" fmla="*/ 1454157 h 4536995"/>
              <a:gd name="connsiteX6" fmla="*/ 37158 w 4937441"/>
              <a:gd name="connsiteY6" fmla="*/ 863130 h 4536995"/>
              <a:gd name="connsiteX7" fmla="*/ 66208 w 4937441"/>
              <a:gd name="connsiteY7" fmla="*/ 546047 h 4536995"/>
              <a:gd name="connsiteX8" fmla="*/ 86491 w 4937441"/>
              <a:gd name="connsiteY8" fmla="*/ 411871 h 4536995"/>
              <a:gd name="connsiteX9" fmla="*/ 146376 w 4937441"/>
              <a:gd name="connsiteY9" fmla="*/ 263965 h 4536995"/>
              <a:gd name="connsiteX10" fmla="*/ 324175 w 4937441"/>
              <a:gd name="connsiteY10" fmla="*/ 162560 h 4536995"/>
              <a:gd name="connsiteX11" fmla="*/ 736431 w 4937441"/>
              <a:gd name="connsiteY11" fmla="*/ 65063 h 4536995"/>
              <a:gd name="connsiteX12" fmla="*/ 1042337 w 4937441"/>
              <a:gd name="connsiteY12" fmla="*/ 32630 h 4536995"/>
              <a:gd name="connsiteX13" fmla="*/ 1348064 w 4937441"/>
              <a:gd name="connsiteY13" fmla="*/ 36732 h 4536995"/>
              <a:gd name="connsiteX14" fmla="*/ 1655643 w 4937441"/>
              <a:gd name="connsiteY14" fmla="*/ 0 h 4536995"/>
              <a:gd name="connsiteX15" fmla="*/ 2078628 w 4937441"/>
              <a:gd name="connsiteY15" fmla="*/ 15240 h 4536995"/>
              <a:gd name="connsiteX16" fmla="*/ 4179661 w 4937441"/>
              <a:gd name="connsiteY16" fmla="*/ 11719 h 4536995"/>
              <a:gd name="connsiteX17" fmla="*/ 4556981 w 4937441"/>
              <a:gd name="connsiteY17" fmla="*/ 108438 h 4536995"/>
              <a:gd name="connsiteX18" fmla="*/ 4807641 w 4937441"/>
              <a:gd name="connsiteY18" fmla="*/ 517648 h 4536995"/>
              <a:gd name="connsiteX19" fmla="*/ 4887700 w 4937441"/>
              <a:gd name="connsiteY19" fmla="*/ 868881 h 4536995"/>
              <a:gd name="connsiteX20" fmla="*/ 4929345 w 4937441"/>
              <a:gd name="connsiteY20" fmla="*/ 1897576 h 4536995"/>
              <a:gd name="connsiteX21" fmla="*/ 4768788 w 4937441"/>
              <a:gd name="connsiteY21" fmla="*/ 3048782 h 4536995"/>
              <a:gd name="connsiteX22" fmla="*/ 4340513 w 4937441"/>
              <a:gd name="connsiteY22" fmla="*/ 4442655 h 4536995"/>
              <a:gd name="connsiteX23" fmla="*/ 3678828 w 4937441"/>
              <a:gd name="connsiteY23" fmla="*/ 4401038 h 4536995"/>
              <a:gd name="connsiteX24" fmla="*/ 3155508 w 4937441"/>
              <a:gd name="connsiteY24" fmla="*/ 4319952 h 4536995"/>
              <a:gd name="connsiteX25" fmla="*/ 3142560 w 4937441"/>
              <a:gd name="connsiteY25" fmla="*/ 4298656 h 4536995"/>
              <a:gd name="connsiteX26" fmla="*/ 2374166 w 4937441"/>
              <a:gd name="connsiteY26" fmla="*/ 4218549 h 4536995"/>
              <a:gd name="connsiteX27" fmla="*/ 1175141 w 4937441"/>
              <a:gd name="connsiteY27" fmla="*/ 4024530 h 4536995"/>
              <a:gd name="connsiteX0" fmla="*/ 1175141 w 4940181"/>
              <a:gd name="connsiteY0" fmla="*/ 4024530 h 4536995"/>
              <a:gd name="connsiteX1" fmla="*/ 666423 w 4940181"/>
              <a:gd name="connsiteY1" fmla="*/ 3665804 h 4536995"/>
              <a:gd name="connsiteX2" fmla="*/ 378577 w 4940181"/>
              <a:gd name="connsiteY2" fmla="*/ 3411315 h 4536995"/>
              <a:gd name="connsiteX3" fmla="*/ 56727 w 4940181"/>
              <a:gd name="connsiteY3" fmla="*/ 2959295 h 4536995"/>
              <a:gd name="connsiteX4" fmla="*/ 1296 w 4940181"/>
              <a:gd name="connsiteY4" fmla="*/ 2225040 h 4536995"/>
              <a:gd name="connsiteX5" fmla="*/ 9629 w 4940181"/>
              <a:gd name="connsiteY5" fmla="*/ 1454157 h 4536995"/>
              <a:gd name="connsiteX6" fmla="*/ 37158 w 4940181"/>
              <a:gd name="connsiteY6" fmla="*/ 863130 h 4536995"/>
              <a:gd name="connsiteX7" fmla="*/ 66208 w 4940181"/>
              <a:gd name="connsiteY7" fmla="*/ 546047 h 4536995"/>
              <a:gd name="connsiteX8" fmla="*/ 86491 w 4940181"/>
              <a:gd name="connsiteY8" fmla="*/ 411871 h 4536995"/>
              <a:gd name="connsiteX9" fmla="*/ 146376 w 4940181"/>
              <a:gd name="connsiteY9" fmla="*/ 263965 h 4536995"/>
              <a:gd name="connsiteX10" fmla="*/ 324175 w 4940181"/>
              <a:gd name="connsiteY10" fmla="*/ 162560 h 4536995"/>
              <a:gd name="connsiteX11" fmla="*/ 736431 w 4940181"/>
              <a:gd name="connsiteY11" fmla="*/ 65063 h 4536995"/>
              <a:gd name="connsiteX12" fmla="*/ 1042337 w 4940181"/>
              <a:gd name="connsiteY12" fmla="*/ 32630 h 4536995"/>
              <a:gd name="connsiteX13" fmla="*/ 1348064 w 4940181"/>
              <a:gd name="connsiteY13" fmla="*/ 36732 h 4536995"/>
              <a:gd name="connsiteX14" fmla="*/ 1655643 w 4940181"/>
              <a:gd name="connsiteY14" fmla="*/ 0 h 4536995"/>
              <a:gd name="connsiteX15" fmla="*/ 2078628 w 4940181"/>
              <a:gd name="connsiteY15" fmla="*/ 15240 h 4536995"/>
              <a:gd name="connsiteX16" fmla="*/ 4179661 w 4940181"/>
              <a:gd name="connsiteY16" fmla="*/ 11719 h 4536995"/>
              <a:gd name="connsiteX17" fmla="*/ 4556981 w 4940181"/>
              <a:gd name="connsiteY17" fmla="*/ 108438 h 4536995"/>
              <a:gd name="connsiteX18" fmla="*/ 4807641 w 4940181"/>
              <a:gd name="connsiteY18" fmla="*/ 517648 h 4536995"/>
              <a:gd name="connsiteX19" fmla="*/ 4914953 w 4940181"/>
              <a:gd name="connsiteY19" fmla="*/ 1220573 h 4536995"/>
              <a:gd name="connsiteX20" fmla="*/ 4929345 w 4940181"/>
              <a:gd name="connsiteY20" fmla="*/ 1897576 h 4536995"/>
              <a:gd name="connsiteX21" fmla="*/ 4768788 w 4940181"/>
              <a:gd name="connsiteY21" fmla="*/ 3048782 h 4536995"/>
              <a:gd name="connsiteX22" fmla="*/ 4340513 w 4940181"/>
              <a:gd name="connsiteY22" fmla="*/ 4442655 h 4536995"/>
              <a:gd name="connsiteX23" fmla="*/ 3678828 w 4940181"/>
              <a:gd name="connsiteY23" fmla="*/ 4401038 h 4536995"/>
              <a:gd name="connsiteX24" fmla="*/ 3155508 w 4940181"/>
              <a:gd name="connsiteY24" fmla="*/ 4319952 h 4536995"/>
              <a:gd name="connsiteX25" fmla="*/ 3142560 w 4940181"/>
              <a:gd name="connsiteY25" fmla="*/ 4298656 h 4536995"/>
              <a:gd name="connsiteX26" fmla="*/ 2374166 w 4940181"/>
              <a:gd name="connsiteY26" fmla="*/ 4218549 h 4536995"/>
              <a:gd name="connsiteX27" fmla="*/ 1175141 w 4940181"/>
              <a:gd name="connsiteY27" fmla="*/ 4024530 h 4536995"/>
              <a:gd name="connsiteX0" fmla="*/ 1175141 w 4944144"/>
              <a:gd name="connsiteY0" fmla="*/ 4024530 h 4536995"/>
              <a:gd name="connsiteX1" fmla="*/ 666423 w 4944144"/>
              <a:gd name="connsiteY1" fmla="*/ 3665804 h 4536995"/>
              <a:gd name="connsiteX2" fmla="*/ 378577 w 4944144"/>
              <a:gd name="connsiteY2" fmla="*/ 3411315 h 4536995"/>
              <a:gd name="connsiteX3" fmla="*/ 56727 w 4944144"/>
              <a:gd name="connsiteY3" fmla="*/ 2959295 h 4536995"/>
              <a:gd name="connsiteX4" fmla="*/ 1296 w 4944144"/>
              <a:gd name="connsiteY4" fmla="*/ 2225040 h 4536995"/>
              <a:gd name="connsiteX5" fmla="*/ 9629 w 4944144"/>
              <a:gd name="connsiteY5" fmla="*/ 1454157 h 4536995"/>
              <a:gd name="connsiteX6" fmla="*/ 37158 w 4944144"/>
              <a:gd name="connsiteY6" fmla="*/ 863130 h 4536995"/>
              <a:gd name="connsiteX7" fmla="*/ 66208 w 4944144"/>
              <a:gd name="connsiteY7" fmla="*/ 546047 h 4536995"/>
              <a:gd name="connsiteX8" fmla="*/ 86491 w 4944144"/>
              <a:gd name="connsiteY8" fmla="*/ 411871 h 4536995"/>
              <a:gd name="connsiteX9" fmla="*/ 146376 w 4944144"/>
              <a:gd name="connsiteY9" fmla="*/ 263965 h 4536995"/>
              <a:gd name="connsiteX10" fmla="*/ 324175 w 4944144"/>
              <a:gd name="connsiteY10" fmla="*/ 162560 h 4536995"/>
              <a:gd name="connsiteX11" fmla="*/ 736431 w 4944144"/>
              <a:gd name="connsiteY11" fmla="*/ 65063 h 4536995"/>
              <a:gd name="connsiteX12" fmla="*/ 1042337 w 4944144"/>
              <a:gd name="connsiteY12" fmla="*/ 32630 h 4536995"/>
              <a:gd name="connsiteX13" fmla="*/ 1348064 w 4944144"/>
              <a:gd name="connsiteY13" fmla="*/ 36732 h 4536995"/>
              <a:gd name="connsiteX14" fmla="*/ 1655643 w 4944144"/>
              <a:gd name="connsiteY14" fmla="*/ 0 h 4536995"/>
              <a:gd name="connsiteX15" fmla="*/ 2078628 w 4944144"/>
              <a:gd name="connsiteY15" fmla="*/ 15240 h 4536995"/>
              <a:gd name="connsiteX16" fmla="*/ 4179661 w 4944144"/>
              <a:gd name="connsiteY16" fmla="*/ 11719 h 4536995"/>
              <a:gd name="connsiteX17" fmla="*/ 4556981 w 4944144"/>
              <a:gd name="connsiteY17" fmla="*/ 108438 h 4536995"/>
              <a:gd name="connsiteX18" fmla="*/ 4807641 w 4944144"/>
              <a:gd name="connsiteY18" fmla="*/ 517648 h 4536995"/>
              <a:gd name="connsiteX19" fmla="*/ 4914953 w 4944144"/>
              <a:gd name="connsiteY19" fmla="*/ 1220573 h 4536995"/>
              <a:gd name="connsiteX20" fmla="*/ 4933887 w 4944144"/>
              <a:gd name="connsiteY20" fmla="*/ 2411047 h 4536995"/>
              <a:gd name="connsiteX21" fmla="*/ 4768788 w 4944144"/>
              <a:gd name="connsiteY21" fmla="*/ 3048782 h 4536995"/>
              <a:gd name="connsiteX22" fmla="*/ 4340513 w 4944144"/>
              <a:gd name="connsiteY22" fmla="*/ 4442655 h 4536995"/>
              <a:gd name="connsiteX23" fmla="*/ 3678828 w 4944144"/>
              <a:gd name="connsiteY23" fmla="*/ 4401038 h 4536995"/>
              <a:gd name="connsiteX24" fmla="*/ 3155508 w 4944144"/>
              <a:gd name="connsiteY24" fmla="*/ 4319952 h 4536995"/>
              <a:gd name="connsiteX25" fmla="*/ 3142560 w 4944144"/>
              <a:gd name="connsiteY25" fmla="*/ 4298656 h 4536995"/>
              <a:gd name="connsiteX26" fmla="*/ 2374166 w 4944144"/>
              <a:gd name="connsiteY26" fmla="*/ 4218549 h 4536995"/>
              <a:gd name="connsiteX27" fmla="*/ 1175141 w 4944144"/>
              <a:gd name="connsiteY27" fmla="*/ 4024530 h 4536995"/>
              <a:gd name="connsiteX0" fmla="*/ 1175141 w 4944144"/>
              <a:gd name="connsiteY0" fmla="*/ 4024530 h 4507453"/>
              <a:gd name="connsiteX1" fmla="*/ 666423 w 4944144"/>
              <a:gd name="connsiteY1" fmla="*/ 3665804 h 4507453"/>
              <a:gd name="connsiteX2" fmla="*/ 378577 w 4944144"/>
              <a:gd name="connsiteY2" fmla="*/ 3411315 h 4507453"/>
              <a:gd name="connsiteX3" fmla="*/ 56727 w 4944144"/>
              <a:gd name="connsiteY3" fmla="*/ 2959295 h 4507453"/>
              <a:gd name="connsiteX4" fmla="*/ 1296 w 4944144"/>
              <a:gd name="connsiteY4" fmla="*/ 2225040 h 4507453"/>
              <a:gd name="connsiteX5" fmla="*/ 9629 w 4944144"/>
              <a:gd name="connsiteY5" fmla="*/ 1454157 h 4507453"/>
              <a:gd name="connsiteX6" fmla="*/ 37158 w 4944144"/>
              <a:gd name="connsiteY6" fmla="*/ 863130 h 4507453"/>
              <a:gd name="connsiteX7" fmla="*/ 66208 w 4944144"/>
              <a:gd name="connsiteY7" fmla="*/ 546047 h 4507453"/>
              <a:gd name="connsiteX8" fmla="*/ 86491 w 4944144"/>
              <a:gd name="connsiteY8" fmla="*/ 411871 h 4507453"/>
              <a:gd name="connsiteX9" fmla="*/ 146376 w 4944144"/>
              <a:gd name="connsiteY9" fmla="*/ 263965 h 4507453"/>
              <a:gd name="connsiteX10" fmla="*/ 324175 w 4944144"/>
              <a:gd name="connsiteY10" fmla="*/ 162560 h 4507453"/>
              <a:gd name="connsiteX11" fmla="*/ 736431 w 4944144"/>
              <a:gd name="connsiteY11" fmla="*/ 65063 h 4507453"/>
              <a:gd name="connsiteX12" fmla="*/ 1042337 w 4944144"/>
              <a:gd name="connsiteY12" fmla="*/ 32630 h 4507453"/>
              <a:gd name="connsiteX13" fmla="*/ 1348064 w 4944144"/>
              <a:gd name="connsiteY13" fmla="*/ 36732 h 4507453"/>
              <a:gd name="connsiteX14" fmla="*/ 1655643 w 4944144"/>
              <a:gd name="connsiteY14" fmla="*/ 0 h 4507453"/>
              <a:gd name="connsiteX15" fmla="*/ 2078628 w 4944144"/>
              <a:gd name="connsiteY15" fmla="*/ 15240 h 4507453"/>
              <a:gd name="connsiteX16" fmla="*/ 4179661 w 4944144"/>
              <a:gd name="connsiteY16" fmla="*/ 11719 h 4507453"/>
              <a:gd name="connsiteX17" fmla="*/ 4556981 w 4944144"/>
              <a:gd name="connsiteY17" fmla="*/ 108438 h 4507453"/>
              <a:gd name="connsiteX18" fmla="*/ 4807641 w 4944144"/>
              <a:gd name="connsiteY18" fmla="*/ 517648 h 4507453"/>
              <a:gd name="connsiteX19" fmla="*/ 4914953 w 4944144"/>
              <a:gd name="connsiteY19" fmla="*/ 1220573 h 4507453"/>
              <a:gd name="connsiteX20" fmla="*/ 4933887 w 4944144"/>
              <a:gd name="connsiteY20" fmla="*/ 2411047 h 4507453"/>
              <a:gd name="connsiteX21" fmla="*/ 4746077 w 4944144"/>
              <a:gd name="connsiteY21" fmla="*/ 3449712 h 4507453"/>
              <a:gd name="connsiteX22" fmla="*/ 4340513 w 4944144"/>
              <a:gd name="connsiteY22" fmla="*/ 4442655 h 4507453"/>
              <a:gd name="connsiteX23" fmla="*/ 3678828 w 4944144"/>
              <a:gd name="connsiteY23" fmla="*/ 4401038 h 4507453"/>
              <a:gd name="connsiteX24" fmla="*/ 3155508 w 4944144"/>
              <a:gd name="connsiteY24" fmla="*/ 4319952 h 4507453"/>
              <a:gd name="connsiteX25" fmla="*/ 3142560 w 4944144"/>
              <a:gd name="connsiteY25" fmla="*/ 4298656 h 4507453"/>
              <a:gd name="connsiteX26" fmla="*/ 2374166 w 4944144"/>
              <a:gd name="connsiteY26" fmla="*/ 4218549 h 4507453"/>
              <a:gd name="connsiteX27" fmla="*/ 1175141 w 4944144"/>
              <a:gd name="connsiteY27" fmla="*/ 4024530 h 4507453"/>
              <a:gd name="connsiteX0" fmla="*/ 1175141 w 4944144"/>
              <a:gd name="connsiteY0" fmla="*/ 4024530 h 4507453"/>
              <a:gd name="connsiteX1" fmla="*/ 666423 w 4944144"/>
              <a:gd name="connsiteY1" fmla="*/ 3665804 h 4507453"/>
              <a:gd name="connsiteX2" fmla="*/ 378577 w 4944144"/>
              <a:gd name="connsiteY2" fmla="*/ 3411315 h 4507453"/>
              <a:gd name="connsiteX3" fmla="*/ 56727 w 4944144"/>
              <a:gd name="connsiteY3" fmla="*/ 2959295 h 4507453"/>
              <a:gd name="connsiteX4" fmla="*/ 1296 w 4944144"/>
              <a:gd name="connsiteY4" fmla="*/ 2225040 h 4507453"/>
              <a:gd name="connsiteX5" fmla="*/ 9629 w 4944144"/>
              <a:gd name="connsiteY5" fmla="*/ 1454157 h 4507453"/>
              <a:gd name="connsiteX6" fmla="*/ 37158 w 4944144"/>
              <a:gd name="connsiteY6" fmla="*/ 863130 h 4507453"/>
              <a:gd name="connsiteX7" fmla="*/ 66208 w 4944144"/>
              <a:gd name="connsiteY7" fmla="*/ 546047 h 4507453"/>
              <a:gd name="connsiteX8" fmla="*/ 86491 w 4944144"/>
              <a:gd name="connsiteY8" fmla="*/ 411871 h 4507453"/>
              <a:gd name="connsiteX9" fmla="*/ 146376 w 4944144"/>
              <a:gd name="connsiteY9" fmla="*/ 263965 h 4507453"/>
              <a:gd name="connsiteX10" fmla="*/ 324175 w 4944144"/>
              <a:gd name="connsiteY10" fmla="*/ 162560 h 4507453"/>
              <a:gd name="connsiteX11" fmla="*/ 736431 w 4944144"/>
              <a:gd name="connsiteY11" fmla="*/ 65063 h 4507453"/>
              <a:gd name="connsiteX12" fmla="*/ 1042337 w 4944144"/>
              <a:gd name="connsiteY12" fmla="*/ 32630 h 4507453"/>
              <a:gd name="connsiteX13" fmla="*/ 1348064 w 4944144"/>
              <a:gd name="connsiteY13" fmla="*/ 36732 h 4507453"/>
              <a:gd name="connsiteX14" fmla="*/ 1655643 w 4944144"/>
              <a:gd name="connsiteY14" fmla="*/ 0 h 4507453"/>
              <a:gd name="connsiteX15" fmla="*/ 2078628 w 4944144"/>
              <a:gd name="connsiteY15" fmla="*/ 15240 h 4507453"/>
              <a:gd name="connsiteX16" fmla="*/ 4179661 w 4944144"/>
              <a:gd name="connsiteY16" fmla="*/ 11719 h 4507453"/>
              <a:gd name="connsiteX17" fmla="*/ 4556981 w 4944144"/>
              <a:gd name="connsiteY17" fmla="*/ 108438 h 4507453"/>
              <a:gd name="connsiteX18" fmla="*/ 4807641 w 4944144"/>
              <a:gd name="connsiteY18" fmla="*/ 517648 h 4507453"/>
              <a:gd name="connsiteX19" fmla="*/ 4914953 w 4944144"/>
              <a:gd name="connsiteY19" fmla="*/ 1220573 h 4507453"/>
              <a:gd name="connsiteX20" fmla="*/ 4933887 w 4944144"/>
              <a:gd name="connsiteY20" fmla="*/ 2411047 h 4507453"/>
              <a:gd name="connsiteX21" fmla="*/ 4746077 w 4944144"/>
              <a:gd name="connsiteY21" fmla="*/ 3449712 h 4507453"/>
              <a:gd name="connsiteX22" fmla="*/ 4340513 w 4944144"/>
              <a:gd name="connsiteY22" fmla="*/ 4442655 h 4507453"/>
              <a:gd name="connsiteX23" fmla="*/ 3678828 w 4944144"/>
              <a:gd name="connsiteY23" fmla="*/ 4401038 h 4507453"/>
              <a:gd name="connsiteX24" fmla="*/ 3155508 w 4944144"/>
              <a:gd name="connsiteY24" fmla="*/ 4319952 h 4507453"/>
              <a:gd name="connsiteX25" fmla="*/ 2374166 w 4944144"/>
              <a:gd name="connsiteY25" fmla="*/ 4218549 h 4507453"/>
              <a:gd name="connsiteX26" fmla="*/ 1175141 w 4944144"/>
              <a:gd name="connsiteY26" fmla="*/ 4024530 h 4507453"/>
              <a:gd name="connsiteX0" fmla="*/ 1185534 w 5132884"/>
              <a:gd name="connsiteY0" fmla="*/ 4024530 h 4601209"/>
              <a:gd name="connsiteX1" fmla="*/ 676816 w 5132884"/>
              <a:gd name="connsiteY1" fmla="*/ 3665804 h 4601209"/>
              <a:gd name="connsiteX2" fmla="*/ 388970 w 5132884"/>
              <a:gd name="connsiteY2" fmla="*/ 3411315 h 4601209"/>
              <a:gd name="connsiteX3" fmla="*/ 67120 w 5132884"/>
              <a:gd name="connsiteY3" fmla="*/ 2959295 h 4601209"/>
              <a:gd name="connsiteX4" fmla="*/ 11689 w 5132884"/>
              <a:gd name="connsiteY4" fmla="*/ 2225040 h 4601209"/>
              <a:gd name="connsiteX5" fmla="*/ 20022 w 5132884"/>
              <a:gd name="connsiteY5" fmla="*/ 1454157 h 4601209"/>
              <a:gd name="connsiteX6" fmla="*/ 47551 w 5132884"/>
              <a:gd name="connsiteY6" fmla="*/ 863130 h 4601209"/>
              <a:gd name="connsiteX7" fmla="*/ 76601 w 5132884"/>
              <a:gd name="connsiteY7" fmla="*/ 546047 h 4601209"/>
              <a:gd name="connsiteX8" fmla="*/ 96884 w 5132884"/>
              <a:gd name="connsiteY8" fmla="*/ 411871 h 4601209"/>
              <a:gd name="connsiteX9" fmla="*/ 156769 w 5132884"/>
              <a:gd name="connsiteY9" fmla="*/ 263965 h 4601209"/>
              <a:gd name="connsiteX10" fmla="*/ 334568 w 5132884"/>
              <a:gd name="connsiteY10" fmla="*/ 162560 h 4601209"/>
              <a:gd name="connsiteX11" fmla="*/ 746824 w 5132884"/>
              <a:gd name="connsiteY11" fmla="*/ 65063 h 4601209"/>
              <a:gd name="connsiteX12" fmla="*/ 1052730 w 5132884"/>
              <a:gd name="connsiteY12" fmla="*/ 32630 h 4601209"/>
              <a:gd name="connsiteX13" fmla="*/ 1358457 w 5132884"/>
              <a:gd name="connsiteY13" fmla="*/ 36732 h 4601209"/>
              <a:gd name="connsiteX14" fmla="*/ 1666036 w 5132884"/>
              <a:gd name="connsiteY14" fmla="*/ 0 h 4601209"/>
              <a:gd name="connsiteX15" fmla="*/ 2089021 w 5132884"/>
              <a:gd name="connsiteY15" fmla="*/ 15240 h 4601209"/>
              <a:gd name="connsiteX16" fmla="*/ 4190054 w 5132884"/>
              <a:gd name="connsiteY16" fmla="*/ 11719 h 4601209"/>
              <a:gd name="connsiteX17" fmla="*/ 4567374 w 5132884"/>
              <a:gd name="connsiteY17" fmla="*/ 108438 h 4601209"/>
              <a:gd name="connsiteX18" fmla="*/ 4818034 w 5132884"/>
              <a:gd name="connsiteY18" fmla="*/ 517648 h 4601209"/>
              <a:gd name="connsiteX19" fmla="*/ 5130767 w 5132884"/>
              <a:gd name="connsiteY19" fmla="*/ 1234438 h 4601209"/>
              <a:gd name="connsiteX20" fmla="*/ 4944280 w 5132884"/>
              <a:gd name="connsiteY20" fmla="*/ 2411047 h 4601209"/>
              <a:gd name="connsiteX21" fmla="*/ 4756470 w 5132884"/>
              <a:gd name="connsiteY21" fmla="*/ 3449712 h 4601209"/>
              <a:gd name="connsiteX22" fmla="*/ 4350906 w 5132884"/>
              <a:gd name="connsiteY22" fmla="*/ 4442655 h 4601209"/>
              <a:gd name="connsiteX23" fmla="*/ 3689221 w 5132884"/>
              <a:gd name="connsiteY23" fmla="*/ 4401038 h 4601209"/>
              <a:gd name="connsiteX24" fmla="*/ 3165901 w 5132884"/>
              <a:gd name="connsiteY24" fmla="*/ 4319952 h 4601209"/>
              <a:gd name="connsiteX25" fmla="*/ 2384559 w 5132884"/>
              <a:gd name="connsiteY25" fmla="*/ 4218549 h 4601209"/>
              <a:gd name="connsiteX26" fmla="*/ 1185534 w 5132884"/>
              <a:gd name="connsiteY26" fmla="*/ 4024530 h 4601209"/>
              <a:gd name="connsiteX0" fmla="*/ 1185534 w 5180609"/>
              <a:gd name="connsiteY0" fmla="*/ 4024530 h 4601209"/>
              <a:gd name="connsiteX1" fmla="*/ 676816 w 5180609"/>
              <a:gd name="connsiteY1" fmla="*/ 3665804 h 4601209"/>
              <a:gd name="connsiteX2" fmla="*/ 388970 w 5180609"/>
              <a:gd name="connsiteY2" fmla="*/ 3411315 h 4601209"/>
              <a:gd name="connsiteX3" fmla="*/ 67120 w 5180609"/>
              <a:gd name="connsiteY3" fmla="*/ 2959295 h 4601209"/>
              <a:gd name="connsiteX4" fmla="*/ 11689 w 5180609"/>
              <a:gd name="connsiteY4" fmla="*/ 2225040 h 4601209"/>
              <a:gd name="connsiteX5" fmla="*/ 20022 w 5180609"/>
              <a:gd name="connsiteY5" fmla="*/ 1454157 h 4601209"/>
              <a:gd name="connsiteX6" fmla="*/ 47551 w 5180609"/>
              <a:gd name="connsiteY6" fmla="*/ 863130 h 4601209"/>
              <a:gd name="connsiteX7" fmla="*/ 76601 w 5180609"/>
              <a:gd name="connsiteY7" fmla="*/ 546047 h 4601209"/>
              <a:gd name="connsiteX8" fmla="*/ 96884 w 5180609"/>
              <a:gd name="connsiteY8" fmla="*/ 411871 h 4601209"/>
              <a:gd name="connsiteX9" fmla="*/ 156769 w 5180609"/>
              <a:gd name="connsiteY9" fmla="*/ 263965 h 4601209"/>
              <a:gd name="connsiteX10" fmla="*/ 334568 w 5180609"/>
              <a:gd name="connsiteY10" fmla="*/ 162560 h 4601209"/>
              <a:gd name="connsiteX11" fmla="*/ 746824 w 5180609"/>
              <a:gd name="connsiteY11" fmla="*/ 65063 h 4601209"/>
              <a:gd name="connsiteX12" fmla="*/ 1052730 w 5180609"/>
              <a:gd name="connsiteY12" fmla="*/ 32630 h 4601209"/>
              <a:gd name="connsiteX13" fmla="*/ 1358457 w 5180609"/>
              <a:gd name="connsiteY13" fmla="*/ 36732 h 4601209"/>
              <a:gd name="connsiteX14" fmla="*/ 1666036 w 5180609"/>
              <a:gd name="connsiteY14" fmla="*/ 0 h 4601209"/>
              <a:gd name="connsiteX15" fmla="*/ 2089021 w 5180609"/>
              <a:gd name="connsiteY15" fmla="*/ 15240 h 4601209"/>
              <a:gd name="connsiteX16" fmla="*/ 4190054 w 5180609"/>
              <a:gd name="connsiteY16" fmla="*/ 11719 h 4601209"/>
              <a:gd name="connsiteX17" fmla="*/ 4567374 w 5180609"/>
              <a:gd name="connsiteY17" fmla="*/ 108438 h 4601209"/>
              <a:gd name="connsiteX18" fmla="*/ 5086710 w 5180609"/>
              <a:gd name="connsiteY18" fmla="*/ 548638 h 4601209"/>
              <a:gd name="connsiteX19" fmla="*/ 5130767 w 5180609"/>
              <a:gd name="connsiteY19" fmla="*/ 1234438 h 4601209"/>
              <a:gd name="connsiteX20" fmla="*/ 4944280 w 5180609"/>
              <a:gd name="connsiteY20" fmla="*/ 2411047 h 4601209"/>
              <a:gd name="connsiteX21" fmla="*/ 4756470 w 5180609"/>
              <a:gd name="connsiteY21" fmla="*/ 3449712 h 4601209"/>
              <a:gd name="connsiteX22" fmla="*/ 4350906 w 5180609"/>
              <a:gd name="connsiteY22" fmla="*/ 4442655 h 4601209"/>
              <a:gd name="connsiteX23" fmla="*/ 3689221 w 5180609"/>
              <a:gd name="connsiteY23" fmla="*/ 4401038 h 4601209"/>
              <a:gd name="connsiteX24" fmla="*/ 3165901 w 5180609"/>
              <a:gd name="connsiteY24" fmla="*/ 4319952 h 4601209"/>
              <a:gd name="connsiteX25" fmla="*/ 2384559 w 5180609"/>
              <a:gd name="connsiteY25" fmla="*/ 4218549 h 4601209"/>
              <a:gd name="connsiteX26" fmla="*/ 1185534 w 5180609"/>
              <a:gd name="connsiteY26" fmla="*/ 4024530 h 4601209"/>
              <a:gd name="connsiteX0" fmla="*/ 1185534 w 5145453"/>
              <a:gd name="connsiteY0" fmla="*/ 4024530 h 4601209"/>
              <a:gd name="connsiteX1" fmla="*/ 676816 w 5145453"/>
              <a:gd name="connsiteY1" fmla="*/ 3665804 h 4601209"/>
              <a:gd name="connsiteX2" fmla="*/ 388970 w 5145453"/>
              <a:gd name="connsiteY2" fmla="*/ 3411315 h 4601209"/>
              <a:gd name="connsiteX3" fmla="*/ 67120 w 5145453"/>
              <a:gd name="connsiteY3" fmla="*/ 2959295 h 4601209"/>
              <a:gd name="connsiteX4" fmla="*/ 11689 w 5145453"/>
              <a:gd name="connsiteY4" fmla="*/ 2225040 h 4601209"/>
              <a:gd name="connsiteX5" fmla="*/ 20022 w 5145453"/>
              <a:gd name="connsiteY5" fmla="*/ 1454157 h 4601209"/>
              <a:gd name="connsiteX6" fmla="*/ 47551 w 5145453"/>
              <a:gd name="connsiteY6" fmla="*/ 863130 h 4601209"/>
              <a:gd name="connsiteX7" fmla="*/ 76601 w 5145453"/>
              <a:gd name="connsiteY7" fmla="*/ 546047 h 4601209"/>
              <a:gd name="connsiteX8" fmla="*/ 96884 w 5145453"/>
              <a:gd name="connsiteY8" fmla="*/ 411871 h 4601209"/>
              <a:gd name="connsiteX9" fmla="*/ 156769 w 5145453"/>
              <a:gd name="connsiteY9" fmla="*/ 263965 h 4601209"/>
              <a:gd name="connsiteX10" fmla="*/ 334568 w 5145453"/>
              <a:gd name="connsiteY10" fmla="*/ 162560 h 4601209"/>
              <a:gd name="connsiteX11" fmla="*/ 746824 w 5145453"/>
              <a:gd name="connsiteY11" fmla="*/ 65063 h 4601209"/>
              <a:gd name="connsiteX12" fmla="*/ 1052730 w 5145453"/>
              <a:gd name="connsiteY12" fmla="*/ 32630 h 4601209"/>
              <a:gd name="connsiteX13" fmla="*/ 1358457 w 5145453"/>
              <a:gd name="connsiteY13" fmla="*/ 36732 h 4601209"/>
              <a:gd name="connsiteX14" fmla="*/ 1666036 w 5145453"/>
              <a:gd name="connsiteY14" fmla="*/ 0 h 4601209"/>
              <a:gd name="connsiteX15" fmla="*/ 2089021 w 5145453"/>
              <a:gd name="connsiteY15" fmla="*/ 15240 h 4601209"/>
              <a:gd name="connsiteX16" fmla="*/ 4190054 w 5145453"/>
              <a:gd name="connsiteY16" fmla="*/ 11719 h 4601209"/>
              <a:gd name="connsiteX17" fmla="*/ 4778307 w 5145453"/>
              <a:gd name="connsiteY17" fmla="*/ 167638 h 4601209"/>
              <a:gd name="connsiteX18" fmla="*/ 5086710 w 5145453"/>
              <a:gd name="connsiteY18" fmla="*/ 548638 h 4601209"/>
              <a:gd name="connsiteX19" fmla="*/ 5130767 w 5145453"/>
              <a:gd name="connsiteY19" fmla="*/ 1234438 h 4601209"/>
              <a:gd name="connsiteX20" fmla="*/ 4944280 w 5145453"/>
              <a:gd name="connsiteY20" fmla="*/ 2411047 h 4601209"/>
              <a:gd name="connsiteX21" fmla="*/ 4756470 w 5145453"/>
              <a:gd name="connsiteY21" fmla="*/ 3449712 h 4601209"/>
              <a:gd name="connsiteX22" fmla="*/ 4350906 w 5145453"/>
              <a:gd name="connsiteY22" fmla="*/ 4442655 h 4601209"/>
              <a:gd name="connsiteX23" fmla="*/ 3689221 w 5145453"/>
              <a:gd name="connsiteY23" fmla="*/ 4401038 h 4601209"/>
              <a:gd name="connsiteX24" fmla="*/ 3165901 w 5145453"/>
              <a:gd name="connsiteY24" fmla="*/ 4319952 h 4601209"/>
              <a:gd name="connsiteX25" fmla="*/ 2384559 w 5145453"/>
              <a:gd name="connsiteY25" fmla="*/ 4218549 h 4601209"/>
              <a:gd name="connsiteX26" fmla="*/ 1185534 w 5145453"/>
              <a:gd name="connsiteY26" fmla="*/ 4024530 h 4601209"/>
              <a:gd name="connsiteX0" fmla="*/ 1185534 w 5164969"/>
              <a:gd name="connsiteY0" fmla="*/ 4024530 h 4601209"/>
              <a:gd name="connsiteX1" fmla="*/ 676816 w 5164969"/>
              <a:gd name="connsiteY1" fmla="*/ 3665804 h 4601209"/>
              <a:gd name="connsiteX2" fmla="*/ 388970 w 5164969"/>
              <a:gd name="connsiteY2" fmla="*/ 3411315 h 4601209"/>
              <a:gd name="connsiteX3" fmla="*/ 67120 w 5164969"/>
              <a:gd name="connsiteY3" fmla="*/ 2959295 h 4601209"/>
              <a:gd name="connsiteX4" fmla="*/ 11689 w 5164969"/>
              <a:gd name="connsiteY4" fmla="*/ 2225040 h 4601209"/>
              <a:gd name="connsiteX5" fmla="*/ 20022 w 5164969"/>
              <a:gd name="connsiteY5" fmla="*/ 1454157 h 4601209"/>
              <a:gd name="connsiteX6" fmla="*/ 47551 w 5164969"/>
              <a:gd name="connsiteY6" fmla="*/ 863130 h 4601209"/>
              <a:gd name="connsiteX7" fmla="*/ 76601 w 5164969"/>
              <a:gd name="connsiteY7" fmla="*/ 546047 h 4601209"/>
              <a:gd name="connsiteX8" fmla="*/ 96884 w 5164969"/>
              <a:gd name="connsiteY8" fmla="*/ 411871 h 4601209"/>
              <a:gd name="connsiteX9" fmla="*/ 156769 w 5164969"/>
              <a:gd name="connsiteY9" fmla="*/ 263965 h 4601209"/>
              <a:gd name="connsiteX10" fmla="*/ 334568 w 5164969"/>
              <a:gd name="connsiteY10" fmla="*/ 162560 h 4601209"/>
              <a:gd name="connsiteX11" fmla="*/ 746824 w 5164969"/>
              <a:gd name="connsiteY11" fmla="*/ 65063 h 4601209"/>
              <a:gd name="connsiteX12" fmla="*/ 1052730 w 5164969"/>
              <a:gd name="connsiteY12" fmla="*/ 32630 h 4601209"/>
              <a:gd name="connsiteX13" fmla="*/ 1358457 w 5164969"/>
              <a:gd name="connsiteY13" fmla="*/ 36732 h 4601209"/>
              <a:gd name="connsiteX14" fmla="*/ 1666036 w 5164969"/>
              <a:gd name="connsiteY14" fmla="*/ 0 h 4601209"/>
              <a:gd name="connsiteX15" fmla="*/ 2089021 w 5164969"/>
              <a:gd name="connsiteY15" fmla="*/ 15240 h 4601209"/>
              <a:gd name="connsiteX16" fmla="*/ 4190054 w 5164969"/>
              <a:gd name="connsiteY16" fmla="*/ 11719 h 4601209"/>
              <a:gd name="connsiteX17" fmla="*/ 4778307 w 5164969"/>
              <a:gd name="connsiteY17" fmla="*/ 167638 h 4601209"/>
              <a:gd name="connsiteX18" fmla="*/ 5086710 w 5164969"/>
              <a:gd name="connsiteY18" fmla="*/ 548638 h 4601209"/>
              <a:gd name="connsiteX19" fmla="*/ 5130767 w 5164969"/>
              <a:gd name="connsiteY19" fmla="*/ 1234438 h 4601209"/>
              <a:gd name="connsiteX20" fmla="*/ 5130767 w 5164969"/>
              <a:gd name="connsiteY20" fmla="*/ 2529838 h 4601209"/>
              <a:gd name="connsiteX21" fmla="*/ 4756470 w 5164969"/>
              <a:gd name="connsiteY21" fmla="*/ 3449712 h 4601209"/>
              <a:gd name="connsiteX22" fmla="*/ 4350906 w 5164969"/>
              <a:gd name="connsiteY22" fmla="*/ 4442655 h 4601209"/>
              <a:gd name="connsiteX23" fmla="*/ 3689221 w 5164969"/>
              <a:gd name="connsiteY23" fmla="*/ 4401038 h 4601209"/>
              <a:gd name="connsiteX24" fmla="*/ 3165901 w 5164969"/>
              <a:gd name="connsiteY24" fmla="*/ 4319952 h 4601209"/>
              <a:gd name="connsiteX25" fmla="*/ 2384559 w 5164969"/>
              <a:gd name="connsiteY25" fmla="*/ 4218549 h 4601209"/>
              <a:gd name="connsiteX26" fmla="*/ 1185534 w 5164969"/>
              <a:gd name="connsiteY26" fmla="*/ 4024530 h 4601209"/>
              <a:gd name="connsiteX0" fmla="*/ 1185534 w 5216686"/>
              <a:gd name="connsiteY0" fmla="*/ 4024530 h 4564022"/>
              <a:gd name="connsiteX1" fmla="*/ 676816 w 5216686"/>
              <a:gd name="connsiteY1" fmla="*/ 3665804 h 4564022"/>
              <a:gd name="connsiteX2" fmla="*/ 388970 w 5216686"/>
              <a:gd name="connsiteY2" fmla="*/ 3411315 h 4564022"/>
              <a:gd name="connsiteX3" fmla="*/ 67120 w 5216686"/>
              <a:gd name="connsiteY3" fmla="*/ 2959295 h 4564022"/>
              <a:gd name="connsiteX4" fmla="*/ 11689 w 5216686"/>
              <a:gd name="connsiteY4" fmla="*/ 2225040 h 4564022"/>
              <a:gd name="connsiteX5" fmla="*/ 20022 w 5216686"/>
              <a:gd name="connsiteY5" fmla="*/ 1454157 h 4564022"/>
              <a:gd name="connsiteX6" fmla="*/ 47551 w 5216686"/>
              <a:gd name="connsiteY6" fmla="*/ 863130 h 4564022"/>
              <a:gd name="connsiteX7" fmla="*/ 76601 w 5216686"/>
              <a:gd name="connsiteY7" fmla="*/ 546047 h 4564022"/>
              <a:gd name="connsiteX8" fmla="*/ 96884 w 5216686"/>
              <a:gd name="connsiteY8" fmla="*/ 411871 h 4564022"/>
              <a:gd name="connsiteX9" fmla="*/ 156769 w 5216686"/>
              <a:gd name="connsiteY9" fmla="*/ 263965 h 4564022"/>
              <a:gd name="connsiteX10" fmla="*/ 334568 w 5216686"/>
              <a:gd name="connsiteY10" fmla="*/ 162560 h 4564022"/>
              <a:gd name="connsiteX11" fmla="*/ 746824 w 5216686"/>
              <a:gd name="connsiteY11" fmla="*/ 65063 h 4564022"/>
              <a:gd name="connsiteX12" fmla="*/ 1052730 w 5216686"/>
              <a:gd name="connsiteY12" fmla="*/ 32630 h 4564022"/>
              <a:gd name="connsiteX13" fmla="*/ 1358457 w 5216686"/>
              <a:gd name="connsiteY13" fmla="*/ 36732 h 4564022"/>
              <a:gd name="connsiteX14" fmla="*/ 1666036 w 5216686"/>
              <a:gd name="connsiteY14" fmla="*/ 0 h 4564022"/>
              <a:gd name="connsiteX15" fmla="*/ 2089021 w 5216686"/>
              <a:gd name="connsiteY15" fmla="*/ 15240 h 4564022"/>
              <a:gd name="connsiteX16" fmla="*/ 4190054 w 5216686"/>
              <a:gd name="connsiteY16" fmla="*/ 11719 h 4564022"/>
              <a:gd name="connsiteX17" fmla="*/ 4778307 w 5216686"/>
              <a:gd name="connsiteY17" fmla="*/ 167638 h 4564022"/>
              <a:gd name="connsiteX18" fmla="*/ 5086710 w 5216686"/>
              <a:gd name="connsiteY18" fmla="*/ 548638 h 4564022"/>
              <a:gd name="connsiteX19" fmla="*/ 5130767 w 5216686"/>
              <a:gd name="connsiteY19" fmla="*/ 1234438 h 4564022"/>
              <a:gd name="connsiteX20" fmla="*/ 5130767 w 5216686"/>
              <a:gd name="connsiteY20" fmla="*/ 2529838 h 4564022"/>
              <a:gd name="connsiteX21" fmla="*/ 5086709 w 5216686"/>
              <a:gd name="connsiteY21" fmla="*/ 3672838 h 4564022"/>
              <a:gd name="connsiteX22" fmla="*/ 4350906 w 5216686"/>
              <a:gd name="connsiteY22" fmla="*/ 4442655 h 4564022"/>
              <a:gd name="connsiteX23" fmla="*/ 3689221 w 5216686"/>
              <a:gd name="connsiteY23" fmla="*/ 4401038 h 4564022"/>
              <a:gd name="connsiteX24" fmla="*/ 3165901 w 5216686"/>
              <a:gd name="connsiteY24" fmla="*/ 4319952 h 4564022"/>
              <a:gd name="connsiteX25" fmla="*/ 2384559 w 5216686"/>
              <a:gd name="connsiteY25" fmla="*/ 4218549 h 4564022"/>
              <a:gd name="connsiteX26" fmla="*/ 1185534 w 5216686"/>
              <a:gd name="connsiteY26" fmla="*/ 4024530 h 4564022"/>
              <a:gd name="connsiteX0" fmla="*/ 1185534 w 5196853"/>
              <a:gd name="connsiteY0" fmla="*/ 4024530 h 4407290"/>
              <a:gd name="connsiteX1" fmla="*/ 676816 w 5196853"/>
              <a:gd name="connsiteY1" fmla="*/ 3665804 h 4407290"/>
              <a:gd name="connsiteX2" fmla="*/ 388970 w 5196853"/>
              <a:gd name="connsiteY2" fmla="*/ 3411315 h 4407290"/>
              <a:gd name="connsiteX3" fmla="*/ 67120 w 5196853"/>
              <a:gd name="connsiteY3" fmla="*/ 2959295 h 4407290"/>
              <a:gd name="connsiteX4" fmla="*/ 11689 w 5196853"/>
              <a:gd name="connsiteY4" fmla="*/ 2225040 h 4407290"/>
              <a:gd name="connsiteX5" fmla="*/ 20022 w 5196853"/>
              <a:gd name="connsiteY5" fmla="*/ 1454157 h 4407290"/>
              <a:gd name="connsiteX6" fmla="*/ 47551 w 5196853"/>
              <a:gd name="connsiteY6" fmla="*/ 863130 h 4407290"/>
              <a:gd name="connsiteX7" fmla="*/ 76601 w 5196853"/>
              <a:gd name="connsiteY7" fmla="*/ 546047 h 4407290"/>
              <a:gd name="connsiteX8" fmla="*/ 96884 w 5196853"/>
              <a:gd name="connsiteY8" fmla="*/ 411871 h 4407290"/>
              <a:gd name="connsiteX9" fmla="*/ 156769 w 5196853"/>
              <a:gd name="connsiteY9" fmla="*/ 263965 h 4407290"/>
              <a:gd name="connsiteX10" fmla="*/ 334568 w 5196853"/>
              <a:gd name="connsiteY10" fmla="*/ 162560 h 4407290"/>
              <a:gd name="connsiteX11" fmla="*/ 746824 w 5196853"/>
              <a:gd name="connsiteY11" fmla="*/ 65063 h 4407290"/>
              <a:gd name="connsiteX12" fmla="*/ 1052730 w 5196853"/>
              <a:gd name="connsiteY12" fmla="*/ 32630 h 4407290"/>
              <a:gd name="connsiteX13" fmla="*/ 1358457 w 5196853"/>
              <a:gd name="connsiteY13" fmla="*/ 36732 h 4407290"/>
              <a:gd name="connsiteX14" fmla="*/ 1666036 w 5196853"/>
              <a:gd name="connsiteY14" fmla="*/ 0 h 4407290"/>
              <a:gd name="connsiteX15" fmla="*/ 2089021 w 5196853"/>
              <a:gd name="connsiteY15" fmla="*/ 15240 h 4407290"/>
              <a:gd name="connsiteX16" fmla="*/ 4190054 w 5196853"/>
              <a:gd name="connsiteY16" fmla="*/ 11719 h 4407290"/>
              <a:gd name="connsiteX17" fmla="*/ 4778307 w 5196853"/>
              <a:gd name="connsiteY17" fmla="*/ 167638 h 4407290"/>
              <a:gd name="connsiteX18" fmla="*/ 5086710 w 5196853"/>
              <a:gd name="connsiteY18" fmla="*/ 548638 h 4407290"/>
              <a:gd name="connsiteX19" fmla="*/ 5130767 w 5196853"/>
              <a:gd name="connsiteY19" fmla="*/ 1234438 h 4407290"/>
              <a:gd name="connsiteX20" fmla="*/ 5130767 w 5196853"/>
              <a:gd name="connsiteY20" fmla="*/ 2529838 h 4407290"/>
              <a:gd name="connsiteX21" fmla="*/ 5086709 w 5196853"/>
              <a:gd name="connsiteY21" fmla="*/ 3672838 h 4407290"/>
              <a:gd name="connsiteX22" fmla="*/ 4469904 w 5196853"/>
              <a:gd name="connsiteY22" fmla="*/ 4282438 h 4407290"/>
              <a:gd name="connsiteX23" fmla="*/ 3689221 w 5196853"/>
              <a:gd name="connsiteY23" fmla="*/ 4401038 h 4407290"/>
              <a:gd name="connsiteX24" fmla="*/ 3165901 w 5196853"/>
              <a:gd name="connsiteY24" fmla="*/ 4319952 h 4407290"/>
              <a:gd name="connsiteX25" fmla="*/ 2384559 w 5196853"/>
              <a:gd name="connsiteY25" fmla="*/ 4218549 h 4407290"/>
              <a:gd name="connsiteX26" fmla="*/ 1185534 w 5196853"/>
              <a:gd name="connsiteY26" fmla="*/ 4024530 h 4407290"/>
              <a:gd name="connsiteX0" fmla="*/ 1185534 w 5196853"/>
              <a:gd name="connsiteY0" fmla="*/ 4024530 h 4407290"/>
              <a:gd name="connsiteX1" fmla="*/ 676816 w 5196853"/>
              <a:gd name="connsiteY1" fmla="*/ 3665804 h 4407290"/>
              <a:gd name="connsiteX2" fmla="*/ 388970 w 5196853"/>
              <a:gd name="connsiteY2" fmla="*/ 3411315 h 4407290"/>
              <a:gd name="connsiteX3" fmla="*/ 67120 w 5196853"/>
              <a:gd name="connsiteY3" fmla="*/ 2959295 h 4407290"/>
              <a:gd name="connsiteX4" fmla="*/ 11689 w 5196853"/>
              <a:gd name="connsiteY4" fmla="*/ 2225040 h 4407290"/>
              <a:gd name="connsiteX5" fmla="*/ 20022 w 5196853"/>
              <a:gd name="connsiteY5" fmla="*/ 1454157 h 4407290"/>
              <a:gd name="connsiteX6" fmla="*/ 47551 w 5196853"/>
              <a:gd name="connsiteY6" fmla="*/ 863130 h 4407290"/>
              <a:gd name="connsiteX7" fmla="*/ 76601 w 5196853"/>
              <a:gd name="connsiteY7" fmla="*/ 546047 h 4407290"/>
              <a:gd name="connsiteX8" fmla="*/ 96884 w 5196853"/>
              <a:gd name="connsiteY8" fmla="*/ 411871 h 4407290"/>
              <a:gd name="connsiteX9" fmla="*/ 156769 w 5196853"/>
              <a:gd name="connsiteY9" fmla="*/ 263965 h 4407290"/>
              <a:gd name="connsiteX10" fmla="*/ 334568 w 5196853"/>
              <a:gd name="connsiteY10" fmla="*/ 162560 h 4407290"/>
              <a:gd name="connsiteX11" fmla="*/ 746824 w 5196853"/>
              <a:gd name="connsiteY11" fmla="*/ 65063 h 4407290"/>
              <a:gd name="connsiteX12" fmla="*/ 1052730 w 5196853"/>
              <a:gd name="connsiteY12" fmla="*/ 32630 h 4407290"/>
              <a:gd name="connsiteX13" fmla="*/ 1358457 w 5196853"/>
              <a:gd name="connsiteY13" fmla="*/ 36732 h 4407290"/>
              <a:gd name="connsiteX14" fmla="*/ 1666036 w 5196853"/>
              <a:gd name="connsiteY14" fmla="*/ 0 h 4407290"/>
              <a:gd name="connsiteX15" fmla="*/ 2089021 w 5196853"/>
              <a:gd name="connsiteY15" fmla="*/ 15240 h 4407290"/>
              <a:gd name="connsiteX16" fmla="*/ 4190054 w 5196853"/>
              <a:gd name="connsiteY16" fmla="*/ 11719 h 4407290"/>
              <a:gd name="connsiteX17" fmla="*/ 4778307 w 5196853"/>
              <a:gd name="connsiteY17" fmla="*/ 167638 h 4407290"/>
              <a:gd name="connsiteX18" fmla="*/ 5086710 w 5196853"/>
              <a:gd name="connsiteY18" fmla="*/ 548638 h 4407290"/>
              <a:gd name="connsiteX19" fmla="*/ 5130767 w 5196853"/>
              <a:gd name="connsiteY19" fmla="*/ 1234438 h 4407290"/>
              <a:gd name="connsiteX20" fmla="*/ 5130767 w 5196853"/>
              <a:gd name="connsiteY20" fmla="*/ 2529838 h 4407290"/>
              <a:gd name="connsiteX21" fmla="*/ 5086709 w 5196853"/>
              <a:gd name="connsiteY21" fmla="*/ 3672838 h 4407290"/>
              <a:gd name="connsiteX22" fmla="*/ 4469904 w 5196853"/>
              <a:gd name="connsiteY22" fmla="*/ 4282438 h 4407290"/>
              <a:gd name="connsiteX23" fmla="*/ 3689221 w 5196853"/>
              <a:gd name="connsiteY23" fmla="*/ 4401038 h 4407290"/>
              <a:gd name="connsiteX24" fmla="*/ 3165901 w 5196853"/>
              <a:gd name="connsiteY24" fmla="*/ 4319952 h 4407290"/>
              <a:gd name="connsiteX25" fmla="*/ 2384559 w 5196853"/>
              <a:gd name="connsiteY25" fmla="*/ 4218549 h 4407290"/>
              <a:gd name="connsiteX26" fmla="*/ 1185534 w 5196853"/>
              <a:gd name="connsiteY26" fmla="*/ 4024530 h 4407290"/>
              <a:gd name="connsiteX0" fmla="*/ 1185534 w 5196853"/>
              <a:gd name="connsiteY0" fmla="*/ 4024530 h 4407290"/>
              <a:gd name="connsiteX1" fmla="*/ 676816 w 5196853"/>
              <a:gd name="connsiteY1" fmla="*/ 3665804 h 4407290"/>
              <a:gd name="connsiteX2" fmla="*/ 388970 w 5196853"/>
              <a:gd name="connsiteY2" fmla="*/ 3411315 h 4407290"/>
              <a:gd name="connsiteX3" fmla="*/ 67120 w 5196853"/>
              <a:gd name="connsiteY3" fmla="*/ 2959295 h 4407290"/>
              <a:gd name="connsiteX4" fmla="*/ 11689 w 5196853"/>
              <a:gd name="connsiteY4" fmla="*/ 2225040 h 4407290"/>
              <a:gd name="connsiteX5" fmla="*/ 20022 w 5196853"/>
              <a:gd name="connsiteY5" fmla="*/ 1454157 h 4407290"/>
              <a:gd name="connsiteX6" fmla="*/ 47551 w 5196853"/>
              <a:gd name="connsiteY6" fmla="*/ 863130 h 4407290"/>
              <a:gd name="connsiteX7" fmla="*/ 76601 w 5196853"/>
              <a:gd name="connsiteY7" fmla="*/ 546047 h 4407290"/>
              <a:gd name="connsiteX8" fmla="*/ 96884 w 5196853"/>
              <a:gd name="connsiteY8" fmla="*/ 411871 h 4407290"/>
              <a:gd name="connsiteX9" fmla="*/ 156769 w 5196853"/>
              <a:gd name="connsiteY9" fmla="*/ 263965 h 4407290"/>
              <a:gd name="connsiteX10" fmla="*/ 334568 w 5196853"/>
              <a:gd name="connsiteY10" fmla="*/ 162560 h 4407290"/>
              <a:gd name="connsiteX11" fmla="*/ 746824 w 5196853"/>
              <a:gd name="connsiteY11" fmla="*/ 65063 h 4407290"/>
              <a:gd name="connsiteX12" fmla="*/ 1052730 w 5196853"/>
              <a:gd name="connsiteY12" fmla="*/ 32630 h 4407290"/>
              <a:gd name="connsiteX13" fmla="*/ 1358457 w 5196853"/>
              <a:gd name="connsiteY13" fmla="*/ 36732 h 4407290"/>
              <a:gd name="connsiteX14" fmla="*/ 1666036 w 5196853"/>
              <a:gd name="connsiteY14" fmla="*/ 0 h 4407290"/>
              <a:gd name="connsiteX15" fmla="*/ 2089021 w 5196853"/>
              <a:gd name="connsiteY15" fmla="*/ 15240 h 4407290"/>
              <a:gd name="connsiteX16" fmla="*/ 4190054 w 5196853"/>
              <a:gd name="connsiteY16" fmla="*/ 11719 h 4407290"/>
              <a:gd name="connsiteX17" fmla="*/ 4778307 w 5196853"/>
              <a:gd name="connsiteY17" fmla="*/ 167638 h 4407290"/>
              <a:gd name="connsiteX18" fmla="*/ 5086710 w 5196853"/>
              <a:gd name="connsiteY18" fmla="*/ 548638 h 4407290"/>
              <a:gd name="connsiteX19" fmla="*/ 5130767 w 5196853"/>
              <a:gd name="connsiteY19" fmla="*/ 1234438 h 4407290"/>
              <a:gd name="connsiteX20" fmla="*/ 5130767 w 5196853"/>
              <a:gd name="connsiteY20" fmla="*/ 2529838 h 4407290"/>
              <a:gd name="connsiteX21" fmla="*/ 5086709 w 5196853"/>
              <a:gd name="connsiteY21" fmla="*/ 3672838 h 4407290"/>
              <a:gd name="connsiteX22" fmla="*/ 4469904 w 5196853"/>
              <a:gd name="connsiteY22" fmla="*/ 4282438 h 4407290"/>
              <a:gd name="connsiteX23" fmla="*/ 3689221 w 5196853"/>
              <a:gd name="connsiteY23" fmla="*/ 4401038 h 4407290"/>
              <a:gd name="connsiteX24" fmla="*/ 3165901 w 5196853"/>
              <a:gd name="connsiteY24" fmla="*/ 4319952 h 4407290"/>
              <a:gd name="connsiteX25" fmla="*/ 2384559 w 5196853"/>
              <a:gd name="connsiteY25" fmla="*/ 4218549 h 4407290"/>
              <a:gd name="connsiteX26" fmla="*/ 1185534 w 5196853"/>
              <a:gd name="connsiteY26" fmla="*/ 4024530 h 4407290"/>
              <a:gd name="connsiteX0" fmla="*/ 1185534 w 5196853"/>
              <a:gd name="connsiteY0" fmla="*/ 4024530 h 4407290"/>
              <a:gd name="connsiteX1" fmla="*/ 676816 w 5196853"/>
              <a:gd name="connsiteY1" fmla="*/ 3665804 h 4407290"/>
              <a:gd name="connsiteX2" fmla="*/ 388970 w 5196853"/>
              <a:gd name="connsiteY2" fmla="*/ 3411315 h 4407290"/>
              <a:gd name="connsiteX3" fmla="*/ 67120 w 5196853"/>
              <a:gd name="connsiteY3" fmla="*/ 2959295 h 4407290"/>
              <a:gd name="connsiteX4" fmla="*/ 11689 w 5196853"/>
              <a:gd name="connsiteY4" fmla="*/ 2225040 h 4407290"/>
              <a:gd name="connsiteX5" fmla="*/ 20022 w 5196853"/>
              <a:gd name="connsiteY5" fmla="*/ 1454157 h 4407290"/>
              <a:gd name="connsiteX6" fmla="*/ 47551 w 5196853"/>
              <a:gd name="connsiteY6" fmla="*/ 863130 h 4407290"/>
              <a:gd name="connsiteX7" fmla="*/ 76601 w 5196853"/>
              <a:gd name="connsiteY7" fmla="*/ 546047 h 4407290"/>
              <a:gd name="connsiteX8" fmla="*/ 96884 w 5196853"/>
              <a:gd name="connsiteY8" fmla="*/ 411871 h 4407290"/>
              <a:gd name="connsiteX9" fmla="*/ 156769 w 5196853"/>
              <a:gd name="connsiteY9" fmla="*/ 263965 h 4407290"/>
              <a:gd name="connsiteX10" fmla="*/ 334568 w 5196853"/>
              <a:gd name="connsiteY10" fmla="*/ 162560 h 4407290"/>
              <a:gd name="connsiteX11" fmla="*/ 746824 w 5196853"/>
              <a:gd name="connsiteY11" fmla="*/ 65063 h 4407290"/>
              <a:gd name="connsiteX12" fmla="*/ 1052730 w 5196853"/>
              <a:gd name="connsiteY12" fmla="*/ 32630 h 4407290"/>
              <a:gd name="connsiteX13" fmla="*/ 1358457 w 5196853"/>
              <a:gd name="connsiteY13" fmla="*/ 36732 h 4407290"/>
              <a:gd name="connsiteX14" fmla="*/ 1666036 w 5196853"/>
              <a:gd name="connsiteY14" fmla="*/ 0 h 4407290"/>
              <a:gd name="connsiteX15" fmla="*/ 2089021 w 5196853"/>
              <a:gd name="connsiteY15" fmla="*/ 15240 h 4407290"/>
              <a:gd name="connsiteX16" fmla="*/ 4190054 w 5196853"/>
              <a:gd name="connsiteY16" fmla="*/ 11719 h 4407290"/>
              <a:gd name="connsiteX17" fmla="*/ 4778307 w 5196853"/>
              <a:gd name="connsiteY17" fmla="*/ 167638 h 4407290"/>
              <a:gd name="connsiteX18" fmla="*/ 5086710 w 5196853"/>
              <a:gd name="connsiteY18" fmla="*/ 548638 h 4407290"/>
              <a:gd name="connsiteX19" fmla="*/ 5130767 w 5196853"/>
              <a:gd name="connsiteY19" fmla="*/ 1234438 h 4407290"/>
              <a:gd name="connsiteX20" fmla="*/ 5130767 w 5196853"/>
              <a:gd name="connsiteY20" fmla="*/ 2529838 h 4407290"/>
              <a:gd name="connsiteX21" fmla="*/ 5086709 w 5196853"/>
              <a:gd name="connsiteY21" fmla="*/ 3672838 h 4407290"/>
              <a:gd name="connsiteX22" fmla="*/ 4469904 w 5196853"/>
              <a:gd name="connsiteY22" fmla="*/ 4282438 h 4407290"/>
              <a:gd name="connsiteX23" fmla="*/ 3689221 w 5196853"/>
              <a:gd name="connsiteY23" fmla="*/ 4401038 h 4407290"/>
              <a:gd name="connsiteX24" fmla="*/ 3165901 w 5196853"/>
              <a:gd name="connsiteY24" fmla="*/ 4319952 h 4407290"/>
              <a:gd name="connsiteX25" fmla="*/ 2384559 w 5196853"/>
              <a:gd name="connsiteY25" fmla="*/ 4218549 h 4407290"/>
              <a:gd name="connsiteX26" fmla="*/ 1185534 w 5196853"/>
              <a:gd name="connsiteY26" fmla="*/ 4024530 h 4407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5196853" h="4407290">
                <a:moveTo>
                  <a:pt x="1185534" y="4024530"/>
                </a:moveTo>
                <a:cubicBezTo>
                  <a:pt x="901668" y="3935923"/>
                  <a:pt x="809577" y="3768007"/>
                  <a:pt x="676816" y="3665804"/>
                </a:cubicBezTo>
                <a:cubicBezTo>
                  <a:pt x="544055" y="3563602"/>
                  <a:pt x="490586" y="3529066"/>
                  <a:pt x="388970" y="3411315"/>
                </a:cubicBezTo>
                <a:cubicBezTo>
                  <a:pt x="287354" y="3293564"/>
                  <a:pt x="62887" y="3175195"/>
                  <a:pt x="67120" y="2959295"/>
                </a:cubicBezTo>
                <a:cubicBezTo>
                  <a:pt x="71353" y="2662962"/>
                  <a:pt x="0" y="2521173"/>
                  <a:pt x="11689" y="2225040"/>
                </a:cubicBezTo>
                <a:cubicBezTo>
                  <a:pt x="24389" y="2040890"/>
                  <a:pt x="14045" y="1681142"/>
                  <a:pt x="20022" y="1454157"/>
                </a:cubicBezTo>
                <a:cubicBezTo>
                  <a:pt x="25999" y="1227172"/>
                  <a:pt x="38121" y="1014482"/>
                  <a:pt x="47551" y="863130"/>
                </a:cubicBezTo>
                <a:cubicBezTo>
                  <a:pt x="56981" y="711778"/>
                  <a:pt x="62323" y="615395"/>
                  <a:pt x="76601" y="546047"/>
                </a:cubicBezTo>
                <a:cubicBezTo>
                  <a:pt x="90879" y="476699"/>
                  <a:pt x="85331" y="436839"/>
                  <a:pt x="96884" y="411871"/>
                </a:cubicBezTo>
                <a:cubicBezTo>
                  <a:pt x="114787" y="384787"/>
                  <a:pt x="117155" y="305517"/>
                  <a:pt x="156769" y="263965"/>
                </a:cubicBezTo>
                <a:cubicBezTo>
                  <a:pt x="196383" y="222413"/>
                  <a:pt x="243942" y="177664"/>
                  <a:pt x="334568" y="162560"/>
                </a:cubicBezTo>
                <a:cubicBezTo>
                  <a:pt x="428368" y="109481"/>
                  <a:pt x="627130" y="86718"/>
                  <a:pt x="746824" y="65063"/>
                </a:cubicBezTo>
                <a:cubicBezTo>
                  <a:pt x="866518" y="43408"/>
                  <a:pt x="950791" y="37352"/>
                  <a:pt x="1052730" y="32630"/>
                </a:cubicBezTo>
                <a:cubicBezTo>
                  <a:pt x="1154669" y="27908"/>
                  <a:pt x="1256239" y="42170"/>
                  <a:pt x="1358457" y="36732"/>
                </a:cubicBezTo>
                <a:cubicBezTo>
                  <a:pt x="1460675" y="31294"/>
                  <a:pt x="1544275" y="3582"/>
                  <a:pt x="1666036" y="0"/>
                </a:cubicBezTo>
                <a:cubicBezTo>
                  <a:pt x="1807031" y="5080"/>
                  <a:pt x="1668351" y="13287"/>
                  <a:pt x="2089021" y="15240"/>
                </a:cubicBezTo>
                <a:lnTo>
                  <a:pt x="4190054" y="11719"/>
                </a:lnTo>
                <a:cubicBezTo>
                  <a:pt x="4603113" y="27252"/>
                  <a:pt x="4628864" y="78152"/>
                  <a:pt x="4778307" y="167638"/>
                </a:cubicBezTo>
                <a:cubicBezTo>
                  <a:pt x="4927750" y="257124"/>
                  <a:pt x="5027967" y="370838"/>
                  <a:pt x="5086710" y="548638"/>
                </a:cubicBezTo>
                <a:cubicBezTo>
                  <a:pt x="5145453" y="726438"/>
                  <a:pt x="5132884" y="1071455"/>
                  <a:pt x="5130767" y="1234438"/>
                </a:cubicBezTo>
                <a:cubicBezTo>
                  <a:pt x="5120770" y="1487872"/>
                  <a:pt x="5123773" y="2169840"/>
                  <a:pt x="5130767" y="2529838"/>
                </a:cubicBezTo>
                <a:cubicBezTo>
                  <a:pt x="5138101" y="2865646"/>
                  <a:pt x="5196853" y="3380738"/>
                  <a:pt x="5086709" y="3672838"/>
                </a:cubicBezTo>
                <a:cubicBezTo>
                  <a:pt x="4976565" y="3964938"/>
                  <a:pt x="4702819" y="4161071"/>
                  <a:pt x="4469904" y="4282438"/>
                </a:cubicBezTo>
                <a:cubicBezTo>
                  <a:pt x="4236989" y="4403805"/>
                  <a:pt x="3906555" y="4394786"/>
                  <a:pt x="3689221" y="4401038"/>
                </a:cubicBezTo>
                <a:cubicBezTo>
                  <a:pt x="3471887" y="4407290"/>
                  <a:pt x="3383345" y="4350367"/>
                  <a:pt x="3165901" y="4319952"/>
                </a:cubicBezTo>
                <a:cubicBezTo>
                  <a:pt x="2948457" y="4289537"/>
                  <a:pt x="2714620" y="4267786"/>
                  <a:pt x="2384559" y="4218549"/>
                </a:cubicBezTo>
                <a:cubicBezTo>
                  <a:pt x="2083152" y="4123624"/>
                  <a:pt x="1470950" y="4116915"/>
                  <a:pt x="1185534" y="4024530"/>
                </a:cubicBezTo>
                <a:close/>
              </a:path>
            </a:pathLst>
          </a:cu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TextBox 73"/>
          <p:cNvSpPr txBox="1"/>
          <p:nvPr/>
        </p:nvSpPr>
        <p:spPr>
          <a:xfrm>
            <a:off x="4912425" y="2332501"/>
            <a:ext cx="916789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Primary</a:t>
            </a:r>
            <a:endParaRPr lang="en-US" dirty="0"/>
          </a:p>
        </p:txBody>
      </p:sp>
      <p:cxnSp>
        <p:nvCxnSpPr>
          <p:cNvPr id="79" name="Straight Connector 78"/>
          <p:cNvCxnSpPr/>
          <p:nvPr/>
        </p:nvCxnSpPr>
        <p:spPr>
          <a:xfrm>
            <a:off x="2239290" y="1826827"/>
            <a:ext cx="838200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Box 79"/>
          <p:cNvSpPr txBox="1"/>
          <p:nvPr/>
        </p:nvSpPr>
        <p:spPr>
          <a:xfrm>
            <a:off x="3124200" y="1564575"/>
            <a:ext cx="2057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Communications boundary for scenario (UE4 perception)</a:t>
            </a:r>
            <a:endParaRPr lang="en-US" sz="1200" dirty="0"/>
          </a:p>
        </p:txBody>
      </p:sp>
      <p:cxnSp>
        <p:nvCxnSpPr>
          <p:cNvPr id="50" name="Straight Connector 49"/>
          <p:cNvCxnSpPr/>
          <p:nvPr/>
        </p:nvCxnSpPr>
        <p:spPr>
          <a:xfrm flipH="1">
            <a:off x="3505200" y="3148148"/>
            <a:ext cx="2419813" cy="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0" y="6211669"/>
            <a:ext cx="54135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Note: this is a simplified case of scenario 4 (two PLMNs)</a:t>
            </a:r>
          </a:p>
          <a:p>
            <a:r>
              <a:rPr lang="en-GB" dirty="0" smtClean="0"/>
              <a:t>No further work foreseen</a:t>
            </a:r>
            <a:endParaRPr lang="en-GB" dirty="0"/>
          </a:p>
        </p:txBody>
      </p:sp>
      <p:cxnSp>
        <p:nvCxnSpPr>
          <p:cNvPr id="43" name="Straight Connector 42"/>
          <p:cNvCxnSpPr/>
          <p:nvPr/>
        </p:nvCxnSpPr>
        <p:spPr>
          <a:xfrm>
            <a:off x="6005007" y="1688159"/>
            <a:ext cx="8382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6893682" y="1524000"/>
            <a:ext cx="11767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Interconnection</a:t>
            </a:r>
            <a:endParaRPr lang="en-US" sz="1200" dirty="0"/>
          </a:p>
        </p:txBody>
      </p:sp>
      <p:cxnSp>
        <p:nvCxnSpPr>
          <p:cNvPr id="47" name="Straight Connector 46"/>
          <p:cNvCxnSpPr/>
          <p:nvPr/>
        </p:nvCxnSpPr>
        <p:spPr>
          <a:xfrm>
            <a:off x="5943600" y="1957450"/>
            <a:ext cx="838200" cy="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6808525" y="1799777"/>
            <a:ext cx="23958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MCPTT call related communication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xmlns="" val="19575662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Autofit/>
          </a:bodyPr>
          <a:lstStyle/>
          <a:p>
            <a:r>
              <a:rPr lang="en-US" sz="2400" dirty="0" smtClean="0"/>
              <a:t>Scenario 9: Communicating between UEs on the same home PLMN using different Primary MCPTT Services</a:t>
            </a:r>
            <a:endParaRPr lang="en-US" sz="2400" dirty="0"/>
          </a:p>
        </p:txBody>
      </p:sp>
      <p:sp>
        <p:nvSpPr>
          <p:cNvPr id="4" name="Rectangle 3"/>
          <p:cNvSpPr/>
          <p:nvPr/>
        </p:nvSpPr>
        <p:spPr>
          <a:xfrm>
            <a:off x="304800" y="2872582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28600" y="2895600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UE1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594555" y="2361880"/>
            <a:ext cx="9144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626542" y="2419395"/>
            <a:ext cx="8504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MCPTT</a:t>
            </a:r>
          </a:p>
          <a:p>
            <a:r>
              <a:rPr lang="en-US" dirty="0" smtClean="0"/>
              <a:t>service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304800" y="3710783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228600" y="3733801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UE2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304800" y="4548984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228600" y="4572002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UE3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304800" y="5387185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28600" y="5410203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UE4</a:t>
            </a:r>
            <a:endParaRPr lang="en-US" dirty="0"/>
          </a:p>
        </p:txBody>
      </p:sp>
      <p:cxnSp>
        <p:nvCxnSpPr>
          <p:cNvPr id="16" name="Straight Connector 15"/>
          <p:cNvCxnSpPr>
            <a:stCxn id="6" idx="3"/>
          </p:cNvCxnSpPr>
          <p:nvPr/>
        </p:nvCxnSpPr>
        <p:spPr>
          <a:xfrm>
            <a:off x="789972" y="3074590"/>
            <a:ext cx="914400" cy="9144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>
            <a:stCxn id="7" idx="2"/>
          </p:cNvCxnSpPr>
          <p:nvPr/>
        </p:nvCxnSpPr>
        <p:spPr>
          <a:xfrm>
            <a:off x="3051755" y="3123880"/>
            <a:ext cx="72445" cy="38132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V="1">
            <a:off x="762000" y="4953001"/>
            <a:ext cx="1143000" cy="60959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V="1">
            <a:off x="734028" y="4451868"/>
            <a:ext cx="866172" cy="30480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762000" y="3930308"/>
            <a:ext cx="838200" cy="33689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>
            <a:stCxn id="6" idx="3"/>
            <a:endCxn id="7" idx="1"/>
          </p:cNvCxnSpPr>
          <p:nvPr/>
        </p:nvCxnSpPr>
        <p:spPr>
          <a:xfrm flipV="1">
            <a:off x="789972" y="2742880"/>
            <a:ext cx="1804583" cy="337386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>
            <a:stCxn id="9" idx="3"/>
            <a:endCxn id="8" idx="1"/>
          </p:cNvCxnSpPr>
          <p:nvPr/>
        </p:nvCxnSpPr>
        <p:spPr>
          <a:xfrm flipV="1">
            <a:off x="749152" y="2742561"/>
            <a:ext cx="1877390" cy="1170231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>
            <a:stCxn id="13" idx="3"/>
            <a:endCxn id="8" idx="1"/>
          </p:cNvCxnSpPr>
          <p:nvPr/>
        </p:nvCxnSpPr>
        <p:spPr>
          <a:xfrm flipV="1">
            <a:off x="749152" y="2742561"/>
            <a:ext cx="1877390" cy="2846633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>
            <a:stCxn id="12" idx="3"/>
            <a:endCxn id="8" idx="1"/>
          </p:cNvCxnSpPr>
          <p:nvPr/>
        </p:nvCxnSpPr>
        <p:spPr>
          <a:xfrm flipV="1">
            <a:off x="789972" y="2742561"/>
            <a:ext cx="1836570" cy="2014107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3581400" y="2438400"/>
            <a:ext cx="916789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Primary</a:t>
            </a:r>
            <a:endParaRPr lang="en-US" dirty="0"/>
          </a:p>
        </p:txBody>
      </p:sp>
      <p:sp>
        <p:nvSpPr>
          <p:cNvPr id="51" name="Rectangle 50"/>
          <p:cNvSpPr/>
          <p:nvPr/>
        </p:nvSpPr>
        <p:spPr>
          <a:xfrm>
            <a:off x="8472381" y="2971480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TextBox 52"/>
          <p:cNvSpPr txBox="1"/>
          <p:nvPr/>
        </p:nvSpPr>
        <p:spPr>
          <a:xfrm>
            <a:off x="8396181" y="2994498"/>
            <a:ext cx="6056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UEw</a:t>
            </a:r>
            <a:endParaRPr lang="en-US" dirty="0"/>
          </a:p>
        </p:txBody>
      </p:sp>
      <p:sp>
        <p:nvSpPr>
          <p:cNvPr id="54" name="Rectangle 53"/>
          <p:cNvSpPr/>
          <p:nvPr/>
        </p:nvSpPr>
        <p:spPr>
          <a:xfrm>
            <a:off x="5925013" y="2468723"/>
            <a:ext cx="914400" cy="762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TextBox 54"/>
          <p:cNvSpPr txBox="1"/>
          <p:nvPr/>
        </p:nvSpPr>
        <p:spPr>
          <a:xfrm>
            <a:off x="5957000" y="2526238"/>
            <a:ext cx="8504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MCPTT</a:t>
            </a:r>
          </a:p>
          <a:p>
            <a:r>
              <a:rPr lang="en-US" dirty="0" smtClean="0"/>
              <a:t>service</a:t>
            </a:r>
            <a:endParaRPr lang="en-US" dirty="0"/>
          </a:p>
        </p:txBody>
      </p:sp>
      <p:sp>
        <p:nvSpPr>
          <p:cNvPr id="56" name="Rectangle 55"/>
          <p:cNvSpPr/>
          <p:nvPr/>
        </p:nvSpPr>
        <p:spPr>
          <a:xfrm>
            <a:off x="8472381" y="3809681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TextBox 56"/>
          <p:cNvSpPr txBox="1"/>
          <p:nvPr/>
        </p:nvSpPr>
        <p:spPr>
          <a:xfrm>
            <a:off x="8396181" y="3832699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UEx</a:t>
            </a:r>
            <a:endParaRPr lang="en-US" dirty="0"/>
          </a:p>
        </p:txBody>
      </p:sp>
      <p:sp>
        <p:nvSpPr>
          <p:cNvPr id="58" name="Rectangle 57"/>
          <p:cNvSpPr/>
          <p:nvPr/>
        </p:nvSpPr>
        <p:spPr>
          <a:xfrm>
            <a:off x="8472381" y="4647882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TextBox 58"/>
          <p:cNvSpPr txBox="1"/>
          <p:nvPr/>
        </p:nvSpPr>
        <p:spPr>
          <a:xfrm>
            <a:off x="8396181" y="4670900"/>
            <a:ext cx="5431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UEy</a:t>
            </a:r>
            <a:endParaRPr lang="en-US" dirty="0"/>
          </a:p>
        </p:txBody>
      </p:sp>
      <p:sp>
        <p:nvSpPr>
          <p:cNvPr id="60" name="Rectangle 59"/>
          <p:cNvSpPr/>
          <p:nvPr/>
        </p:nvSpPr>
        <p:spPr>
          <a:xfrm>
            <a:off x="8472381" y="5486083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TextBox 60"/>
          <p:cNvSpPr txBox="1"/>
          <p:nvPr/>
        </p:nvSpPr>
        <p:spPr>
          <a:xfrm>
            <a:off x="8396181" y="5509101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UEz</a:t>
            </a:r>
            <a:endParaRPr lang="en-US" dirty="0"/>
          </a:p>
        </p:txBody>
      </p:sp>
      <p:cxnSp>
        <p:nvCxnSpPr>
          <p:cNvPr id="62" name="Straight Connector 61"/>
          <p:cNvCxnSpPr/>
          <p:nvPr/>
        </p:nvCxnSpPr>
        <p:spPr>
          <a:xfrm>
            <a:off x="7162800" y="4876800"/>
            <a:ext cx="1323259" cy="85749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>
            <a:stCxn id="54" idx="2"/>
          </p:cNvCxnSpPr>
          <p:nvPr/>
        </p:nvCxnSpPr>
        <p:spPr>
          <a:xfrm>
            <a:off x="6382213" y="3230723"/>
            <a:ext cx="18587" cy="35067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flipV="1">
            <a:off x="7086600" y="3239074"/>
            <a:ext cx="1405260" cy="72332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>
            <a:stCxn id="78" idx="6"/>
          </p:cNvCxnSpPr>
          <p:nvPr/>
        </p:nvCxnSpPr>
        <p:spPr>
          <a:xfrm flipV="1">
            <a:off x="7467600" y="4038601"/>
            <a:ext cx="984525" cy="38099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>
            <a:off x="7391400" y="4648200"/>
            <a:ext cx="1108953" cy="18449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>
            <a:stCxn id="53" idx="1"/>
            <a:endCxn id="54" idx="3"/>
          </p:cNvCxnSpPr>
          <p:nvPr/>
        </p:nvCxnSpPr>
        <p:spPr>
          <a:xfrm flipH="1" flipV="1">
            <a:off x="6839413" y="2849723"/>
            <a:ext cx="1556768" cy="329441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>
            <a:stCxn id="57" idx="1"/>
            <a:endCxn id="54" idx="3"/>
          </p:cNvCxnSpPr>
          <p:nvPr/>
        </p:nvCxnSpPr>
        <p:spPr>
          <a:xfrm flipH="1" flipV="1">
            <a:off x="6839413" y="2849723"/>
            <a:ext cx="1556768" cy="1167642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>
            <a:endCxn id="55" idx="3"/>
          </p:cNvCxnSpPr>
          <p:nvPr/>
        </p:nvCxnSpPr>
        <p:spPr>
          <a:xfrm flipH="1" flipV="1">
            <a:off x="6807426" y="2849404"/>
            <a:ext cx="1664955" cy="273979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>
            <a:endCxn id="54" idx="3"/>
          </p:cNvCxnSpPr>
          <p:nvPr/>
        </p:nvCxnSpPr>
        <p:spPr>
          <a:xfrm flipH="1" flipV="1">
            <a:off x="6839413" y="2849723"/>
            <a:ext cx="1612712" cy="1901269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4953000" y="2438400"/>
            <a:ext cx="916789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Primary</a:t>
            </a:r>
            <a:endParaRPr lang="en-US" dirty="0"/>
          </a:p>
        </p:txBody>
      </p:sp>
      <p:cxnSp>
        <p:nvCxnSpPr>
          <p:cNvPr id="63" name="Straight Connector 62"/>
          <p:cNvCxnSpPr/>
          <p:nvPr/>
        </p:nvCxnSpPr>
        <p:spPr>
          <a:xfrm flipH="1">
            <a:off x="3505200" y="2971800"/>
            <a:ext cx="2419813" cy="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Freeform 73"/>
          <p:cNvSpPr/>
          <p:nvPr/>
        </p:nvSpPr>
        <p:spPr>
          <a:xfrm>
            <a:off x="195559" y="2301900"/>
            <a:ext cx="8834777" cy="3937957"/>
          </a:xfrm>
          <a:custGeom>
            <a:avLst/>
            <a:gdLst>
              <a:gd name="connsiteX0" fmla="*/ 7351413 w 7452902"/>
              <a:gd name="connsiteY0" fmla="*/ 434566 h 3331675"/>
              <a:gd name="connsiteX1" fmla="*/ 7351413 w 7452902"/>
              <a:gd name="connsiteY1" fmla="*/ 434566 h 3331675"/>
              <a:gd name="connsiteX2" fmla="*/ 7288039 w 7452902"/>
              <a:gd name="connsiteY2" fmla="*/ 389299 h 3331675"/>
              <a:gd name="connsiteX3" fmla="*/ 7233718 w 7452902"/>
              <a:gd name="connsiteY3" fmla="*/ 334978 h 3331675"/>
              <a:gd name="connsiteX4" fmla="*/ 7179398 w 7452902"/>
              <a:gd name="connsiteY4" fmla="*/ 307817 h 3331675"/>
              <a:gd name="connsiteX5" fmla="*/ 7106970 w 7452902"/>
              <a:gd name="connsiteY5" fmla="*/ 289711 h 3331675"/>
              <a:gd name="connsiteX6" fmla="*/ 7070756 w 7452902"/>
              <a:gd name="connsiteY6" fmla="*/ 280657 h 3331675"/>
              <a:gd name="connsiteX7" fmla="*/ 6880633 w 7452902"/>
              <a:gd name="connsiteY7" fmla="*/ 262550 h 3331675"/>
              <a:gd name="connsiteX8" fmla="*/ 6817259 w 7452902"/>
              <a:gd name="connsiteY8" fmla="*/ 253497 h 3331675"/>
              <a:gd name="connsiteX9" fmla="*/ 6690510 w 7452902"/>
              <a:gd name="connsiteY9" fmla="*/ 244443 h 3331675"/>
              <a:gd name="connsiteX10" fmla="*/ 6627136 w 7452902"/>
              <a:gd name="connsiteY10" fmla="*/ 235390 h 3331675"/>
              <a:gd name="connsiteX11" fmla="*/ 6545655 w 7452902"/>
              <a:gd name="connsiteY11" fmla="*/ 226336 h 3331675"/>
              <a:gd name="connsiteX12" fmla="*/ 6437013 w 7452902"/>
              <a:gd name="connsiteY12" fmla="*/ 208229 h 3331675"/>
              <a:gd name="connsiteX13" fmla="*/ 6074875 w 7452902"/>
              <a:gd name="connsiteY13" fmla="*/ 190122 h 3331675"/>
              <a:gd name="connsiteX14" fmla="*/ 5975287 w 7452902"/>
              <a:gd name="connsiteY14" fmla="*/ 172015 h 3331675"/>
              <a:gd name="connsiteX15" fmla="*/ 5939073 w 7452902"/>
              <a:gd name="connsiteY15" fmla="*/ 162962 h 3331675"/>
              <a:gd name="connsiteX16" fmla="*/ 5884752 w 7452902"/>
              <a:gd name="connsiteY16" fmla="*/ 144855 h 3331675"/>
              <a:gd name="connsiteX17" fmla="*/ 5821378 w 7452902"/>
              <a:gd name="connsiteY17" fmla="*/ 135802 h 3331675"/>
              <a:gd name="connsiteX18" fmla="*/ 5758004 w 7452902"/>
              <a:gd name="connsiteY18" fmla="*/ 117695 h 3331675"/>
              <a:gd name="connsiteX19" fmla="*/ 5649362 w 7452902"/>
              <a:gd name="connsiteY19" fmla="*/ 108641 h 3331675"/>
              <a:gd name="connsiteX20" fmla="*/ 5567881 w 7452902"/>
              <a:gd name="connsiteY20" fmla="*/ 99588 h 3331675"/>
              <a:gd name="connsiteX21" fmla="*/ 4291342 w 7452902"/>
              <a:gd name="connsiteY21" fmla="*/ 90534 h 3331675"/>
              <a:gd name="connsiteX22" fmla="*/ 4155540 w 7452902"/>
              <a:gd name="connsiteY22" fmla="*/ 72427 h 3331675"/>
              <a:gd name="connsiteX23" fmla="*/ 4028792 w 7452902"/>
              <a:gd name="connsiteY23" fmla="*/ 63374 h 3331675"/>
              <a:gd name="connsiteX24" fmla="*/ 3874883 w 7452902"/>
              <a:gd name="connsiteY24" fmla="*/ 45267 h 3331675"/>
              <a:gd name="connsiteX25" fmla="*/ 1982708 w 7452902"/>
              <a:gd name="connsiteY25" fmla="*/ 36214 h 3331675"/>
              <a:gd name="connsiteX26" fmla="*/ 1774479 w 7452902"/>
              <a:gd name="connsiteY26" fmla="*/ 9053 h 3331675"/>
              <a:gd name="connsiteX27" fmla="*/ 1647730 w 7452902"/>
              <a:gd name="connsiteY27" fmla="*/ 0 h 3331675"/>
              <a:gd name="connsiteX28" fmla="*/ 1176950 w 7452902"/>
              <a:gd name="connsiteY28" fmla="*/ 9053 h 3331675"/>
              <a:gd name="connsiteX29" fmla="*/ 1104522 w 7452902"/>
              <a:gd name="connsiteY29" fmla="*/ 27160 h 3331675"/>
              <a:gd name="connsiteX30" fmla="*/ 995881 w 7452902"/>
              <a:gd name="connsiteY30" fmla="*/ 45267 h 3331675"/>
              <a:gd name="connsiteX31" fmla="*/ 742384 w 7452902"/>
              <a:gd name="connsiteY31" fmla="*/ 63374 h 3331675"/>
              <a:gd name="connsiteX32" fmla="*/ 642796 w 7452902"/>
              <a:gd name="connsiteY32" fmla="*/ 81481 h 3331675"/>
              <a:gd name="connsiteX33" fmla="*/ 597528 w 7452902"/>
              <a:gd name="connsiteY33" fmla="*/ 90534 h 3331675"/>
              <a:gd name="connsiteX34" fmla="*/ 561314 w 7452902"/>
              <a:gd name="connsiteY34" fmla="*/ 99588 h 3331675"/>
              <a:gd name="connsiteX35" fmla="*/ 506994 w 7452902"/>
              <a:gd name="connsiteY35" fmla="*/ 108641 h 3331675"/>
              <a:gd name="connsiteX36" fmla="*/ 425512 w 7452902"/>
              <a:gd name="connsiteY36" fmla="*/ 135802 h 3331675"/>
              <a:gd name="connsiteX37" fmla="*/ 398352 w 7452902"/>
              <a:gd name="connsiteY37" fmla="*/ 144855 h 3331675"/>
              <a:gd name="connsiteX38" fmla="*/ 371192 w 7452902"/>
              <a:gd name="connsiteY38" fmla="*/ 153909 h 3331675"/>
              <a:gd name="connsiteX39" fmla="*/ 307817 w 7452902"/>
              <a:gd name="connsiteY39" fmla="*/ 172015 h 3331675"/>
              <a:gd name="connsiteX40" fmla="*/ 217283 w 7452902"/>
              <a:gd name="connsiteY40" fmla="*/ 226336 h 3331675"/>
              <a:gd name="connsiteX41" fmla="*/ 190122 w 7452902"/>
              <a:gd name="connsiteY41" fmla="*/ 244443 h 3331675"/>
              <a:gd name="connsiteX42" fmla="*/ 153908 w 7452902"/>
              <a:gd name="connsiteY42" fmla="*/ 298764 h 3331675"/>
              <a:gd name="connsiteX43" fmla="*/ 135802 w 7452902"/>
              <a:gd name="connsiteY43" fmla="*/ 325924 h 3331675"/>
              <a:gd name="connsiteX44" fmla="*/ 108641 w 7452902"/>
              <a:gd name="connsiteY44" fmla="*/ 380245 h 3331675"/>
              <a:gd name="connsiteX45" fmla="*/ 99588 w 7452902"/>
              <a:gd name="connsiteY45" fmla="*/ 796705 h 3331675"/>
              <a:gd name="connsiteX46" fmla="*/ 72427 w 7452902"/>
              <a:gd name="connsiteY46" fmla="*/ 878186 h 3331675"/>
              <a:gd name="connsiteX47" fmla="*/ 54320 w 7452902"/>
              <a:gd name="connsiteY47" fmla="*/ 932507 h 3331675"/>
              <a:gd name="connsiteX48" fmla="*/ 45267 w 7452902"/>
              <a:gd name="connsiteY48" fmla="*/ 959667 h 3331675"/>
              <a:gd name="connsiteX49" fmla="*/ 27160 w 7452902"/>
              <a:gd name="connsiteY49" fmla="*/ 1023041 h 3331675"/>
              <a:gd name="connsiteX50" fmla="*/ 18107 w 7452902"/>
              <a:gd name="connsiteY50" fmla="*/ 1095469 h 3331675"/>
              <a:gd name="connsiteX51" fmla="*/ 0 w 7452902"/>
              <a:gd name="connsiteY51" fmla="*/ 1367073 h 3331675"/>
              <a:gd name="connsiteX52" fmla="*/ 9053 w 7452902"/>
              <a:gd name="connsiteY52" fmla="*/ 1638677 h 3331675"/>
              <a:gd name="connsiteX53" fmla="*/ 27160 w 7452902"/>
              <a:gd name="connsiteY53" fmla="*/ 1801639 h 3331675"/>
              <a:gd name="connsiteX54" fmla="*/ 36213 w 7452902"/>
              <a:gd name="connsiteY54" fmla="*/ 1955548 h 3331675"/>
              <a:gd name="connsiteX55" fmla="*/ 45267 w 7452902"/>
              <a:gd name="connsiteY55" fmla="*/ 1982709 h 3331675"/>
              <a:gd name="connsiteX56" fmla="*/ 54320 w 7452902"/>
              <a:gd name="connsiteY56" fmla="*/ 2046083 h 3331675"/>
              <a:gd name="connsiteX57" fmla="*/ 99588 w 7452902"/>
              <a:gd name="connsiteY57" fmla="*/ 2127564 h 3331675"/>
              <a:gd name="connsiteX58" fmla="*/ 117695 w 7452902"/>
              <a:gd name="connsiteY58" fmla="*/ 2154724 h 3331675"/>
              <a:gd name="connsiteX59" fmla="*/ 126748 w 7452902"/>
              <a:gd name="connsiteY59" fmla="*/ 2181885 h 3331675"/>
              <a:gd name="connsiteX60" fmla="*/ 153908 w 7452902"/>
              <a:gd name="connsiteY60" fmla="*/ 2199992 h 3331675"/>
              <a:gd name="connsiteX61" fmla="*/ 181069 w 7452902"/>
              <a:gd name="connsiteY61" fmla="*/ 2227152 h 3331675"/>
              <a:gd name="connsiteX62" fmla="*/ 226336 w 7452902"/>
              <a:gd name="connsiteY62" fmla="*/ 2263366 h 3331675"/>
              <a:gd name="connsiteX63" fmla="*/ 280657 w 7452902"/>
              <a:gd name="connsiteY63" fmla="*/ 2299580 h 3331675"/>
              <a:gd name="connsiteX64" fmla="*/ 371192 w 7452902"/>
              <a:gd name="connsiteY64" fmla="*/ 2353901 h 3331675"/>
              <a:gd name="connsiteX65" fmla="*/ 398352 w 7452902"/>
              <a:gd name="connsiteY65" fmla="*/ 2372008 h 3331675"/>
              <a:gd name="connsiteX66" fmla="*/ 452673 w 7452902"/>
              <a:gd name="connsiteY66" fmla="*/ 2390114 h 3331675"/>
              <a:gd name="connsiteX67" fmla="*/ 479833 w 7452902"/>
              <a:gd name="connsiteY67" fmla="*/ 2408221 h 3331675"/>
              <a:gd name="connsiteX68" fmla="*/ 543208 w 7452902"/>
              <a:gd name="connsiteY68" fmla="*/ 2426328 h 3331675"/>
              <a:gd name="connsiteX69" fmla="*/ 615635 w 7452902"/>
              <a:gd name="connsiteY69" fmla="*/ 2444435 h 3331675"/>
              <a:gd name="connsiteX70" fmla="*/ 651849 w 7452902"/>
              <a:gd name="connsiteY70" fmla="*/ 2462542 h 3331675"/>
              <a:gd name="connsiteX71" fmla="*/ 688063 w 7452902"/>
              <a:gd name="connsiteY71" fmla="*/ 2471596 h 3331675"/>
              <a:gd name="connsiteX72" fmla="*/ 715223 w 7452902"/>
              <a:gd name="connsiteY72" fmla="*/ 2480649 h 3331675"/>
              <a:gd name="connsiteX73" fmla="*/ 814811 w 7452902"/>
              <a:gd name="connsiteY73" fmla="*/ 2507810 h 3331675"/>
              <a:gd name="connsiteX74" fmla="*/ 841972 w 7452902"/>
              <a:gd name="connsiteY74" fmla="*/ 2525916 h 3331675"/>
              <a:gd name="connsiteX75" fmla="*/ 896293 w 7452902"/>
              <a:gd name="connsiteY75" fmla="*/ 2544023 h 3331675"/>
              <a:gd name="connsiteX76" fmla="*/ 923453 w 7452902"/>
              <a:gd name="connsiteY76" fmla="*/ 2562130 h 3331675"/>
              <a:gd name="connsiteX77" fmla="*/ 950613 w 7452902"/>
              <a:gd name="connsiteY77" fmla="*/ 2589291 h 3331675"/>
              <a:gd name="connsiteX78" fmla="*/ 1041148 w 7452902"/>
              <a:gd name="connsiteY78" fmla="*/ 2616451 h 3331675"/>
              <a:gd name="connsiteX79" fmla="*/ 1068308 w 7452902"/>
              <a:gd name="connsiteY79" fmla="*/ 2625505 h 3331675"/>
              <a:gd name="connsiteX80" fmla="*/ 1149790 w 7452902"/>
              <a:gd name="connsiteY80" fmla="*/ 2643612 h 3331675"/>
              <a:gd name="connsiteX81" fmla="*/ 1213164 w 7452902"/>
              <a:gd name="connsiteY81" fmla="*/ 2670772 h 3331675"/>
              <a:gd name="connsiteX82" fmla="*/ 1240324 w 7452902"/>
              <a:gd name="connsiteY82" fmla="*/ 2679825 h 3331675"/>
              <a:gd name="connsiteX83" fmla="*/ 1312752 w 7452902"/>
              <a:gd name="connsiteY83" fmla="*/ 2697932 h 3331675"/>
              <a:gd name="connsiteX84" fmla="*/ 1348966 w 7452902"/>
              <a:gd name="connsiteY84" fmla="*/ 2706986 h 3331675"/>
              <a:gd name="connsiteX85" fmla="*/ 1385180 w 7452902"/>
              <a:gd name="connsiteY85" fmla="*/ 2716039 h 3331675"/>
              <a:gd name="connsiteX86" fmla="*/ 1439501 w 7452902"/>
              <a:gd name="connsiteY86" fmla="*/ 2734146 h 3331675"/>
              <a:gd name="connsiteX87" fmla="*/ 1511928 w 7452902"/>
              <a:gd name="connsiteY87" fmla="*/ 2752253 h 3331675"/>
              <a:gd name="connsiteX88" fmla="*/ 1548142 w 7452902"/>
              <a:gd name="connsiteY88" fmla="*/ 2770360 h 3331675"/>
              <a:gd name="connsiteX89" fmla="*/ 1620570 w 7452902"/>
              <a:gd name="connsiteY89" fmla="*/ 2788467 h 3331675"/>
              <a:gd name="connsiteX90" fmla="*/ 1711105 w 7452902"/>
              <a:gd name="connsiteY90" fmla="*/ 2806574 h 3331675"/>
              <a:gd name="connsiteX91" fmla="*/ 1747318 w 7452902"/>
              <a:gd name="connsiteY91" fmla="*/ 2815627 h 3331675"/>
              <a:gd name="connsiteX92" fmla="*/ 1828800 w 7452902"/>
              <a:gd name="connsiteY92" fmla="*/ 2842788 h 3331675"/>
              <a:gd name="connsiteX93" fmla="*/ 1901227 w 7452902"/>
              <a:gd name="connsiteY93" fmla="*/ 2860895 h 3331675"/>
              <a:gd name="connsiteX94" fmla="*/ 1928388 w 7452902"/>
              <a:gd name="connsiteY94" fmla="*/ 2879002 h 3331675"/>
              <a:gd name="connsiteX95" fmla="*/ 1973655 w 7452902"/>
              <a:gd name="connsiteY95" fmla="*/ 2888055 h 3331675"/>
              <a:gd name="connsiteX96" fmla="*/ 2000815 w 7452902"/>
              <a:gd name="connsiteY96" fmla="*/ 2897109 h 3331675"/>
              <a:gd name="connsiteX97" fmla="*/ 2073243 w 7452902"/>
              <a:gd name="connsiteY97" fmla="*/ 2915215 h 3331675"/>
              <a:gd name="connsiteX98" fmla="*/ 2109457 w 7452902"/>
              <a:gd name="connsiteY98" fmla="*/ 2924269 h 3331675"/>
              <a:gd name="connsiteX99" fmla="*/ 2154724 w 7452902"/>
              <a:gd name="connsiteY99" fmla="*/ 2942376 h 3331675"/>
              <a:gd name="connsiteX100" fmla="*/ 2245259 w 7452902"/>
              <a:gd name="connsiteY100" fmla="*/ 2960483 h 3331675"/>
              <a:gd name="connsiteX101" fmla="*/ 2326740 w 7452902"/>
              <a:gd name="connsiteY101" fmla="*/ 2987643 h 3331675"/>
              <a:gd name="connsiteX102" fmla="*/ 2399168 w 7452902"/>
              <a:gd name="connsiteY102" fmla="*/ 3005750 h 3331675"/>
              <a:gd name="connsiteX103" fmla="*/ 2435382 w 7452902"/>
              <a:gd name="connsiteY103" fmla="*/ 3023857 h 3331675"/>
              <a:gd name="connsiteX104" fmla="*/ 2589291 w 7452902"/>
              <a:gd name="connsiteY104" fmla="*/ 3041964 h 3331675"/>
              <a:gd name="connsiteX105" fmla="*/ 2679825 w 7452902"/>
              <a:gd name="connsiteY105" fmla="*/ 3069124 h 3331675"/>
              <a:gd name="connsiteX106" fmla="*/ 2734146 w 7452902"/>
              <a:gd name="connsiteY106" fmla="*/ 3087231 h 3331675"/>
              <a:gd name="connsiteX107" fmla="*/ 2770360 w 7452902"/>
              <a:gd name="connsiteY107" fmla="*/ 3096285 h 3331675"/>
              <a:gd name="connsiteX108" fmla="*/ 2797520 w 7452902"/>
              <a:gd name="connsiteY108" fmla="*/ 3105338 h 3331675"/>
              <a:gd name="connsiteX109" fmla="*/ 2915215 w 7452902"/>
              <a:gd name="connsiteY109" fmla="*/ 3132499 h 3331675"/>
              <a:gd name="connsiteX110" fmla="*/ 2942376 w 7452902"/>
              <a:gd name="connsiteY110" fmla="*/ 3150606 h 3331675"/>
              <a:gd name="connsiteX111" fmla="*/ 3041964 w 7452902"/>
              <a:gd name="connsiteY111" fmla="*/ 3177766 h 3331675"/>
              <a:gd name="connsiteX112" fmla="*/ 3096285 w 7452902"/>
              <a:gd name="connsiteY112" fmla="*/ 3186819 h 3331675"/>
              <a:gd name="connsiteX113" fmla="*/ 3159659 w 7452902"/>
              <a:gd name="connsiteY113" fmla="*/ 3204926 h 3331675"/>
              <a:gd name="connsiteX114" fmla="*/ 3186819 w 7452902"/>
              <a:gd name="connsiteY114" fmla="*/ 3213980 h 3331675"/>
              <a:gd name="connsiteX115" fmla="*/ 3223033 w 7452902"/>
              <a:gd name="connsiteY115" fmla="*/ 3223033 h 3331675"/>
              <a:gd name="connsiteX116" fmla="*/ 3250194 w 7452902"/>
              <a:gd name="connsiteY116" fmla="*/ 3232087 h 3331675"/>
              <a:gd name="connsiteX117" fmla="*/ 3331675 w 7452902"/>
              <a:gd name="connsiteY117" fmla="*/ 3250194 h 3331675"/>
              <a:gd name="connsiteX118" fmla="*/ 3449370 w 7452902"/>
              <a:gd name="connsiteY118" fmla="*/ 3277354 h 3331675"/>
              <a:gd name="connsiteX119" fmla="*/ 3585172 w 7452902"/>
              <a:gd name="connsiteY119" fmla="*/ 3295461 h 3331675"/>
              <a:gd name="connsiteX120" fmla="*/ 3675707 w 7452902"/>
              <a:gd name="connsiteY120" fmla="*/ 3304514 h 3331675"/>
              <a:gd name="connsiteX121" fmla="*/ 3748134 w 7452902"/>
              <a:gd name="connsiteY121" fmla="*/ 3313568 h 3331675"/>
              <a:gd name="connsiteX122" fmla="*/ 4662534 w 7452902"/>
              <a:gd name="connsiteY122" fmla="*/ 3322621 h 3331675"/>
              <a:gd name="connsiteX123" fmla="*/ 6083928 w 7452902"/>
              <a:gd name="connsiteY123" fmla="*/ 3331675 h 3331675"/>
              <a:gd name="connsiteX124" fmla="*/ 6400800 w 7452902"/>
              <a:gd name="connsiteY124" fmla="*/ 3322621 h 3331675"/>
              <a:gd name="connsiteX125" fmla="*/ 6554708 w 7452902"/>
              <a:gd name="connsiteY125" fmla="*/ 3313568 h 3331675"/>
              <a:gd name="connsiteX126" fmla="*/ 6808206 w 7452902"/>
              <a:gd name="connsiteY126" fmla="*/ 3304514 h 3331675"/>
              <a:gd name="connsiteX127" fmla="*/ 6980221 w 7452902"/>
              <a:gd name="connsiteY127" fmla="*/ 3286408 h 3331675"/>
              <a:gd name="connsiteX128" fmla="*/ 7007382 w 7452902"/>
              <a:gd name="connsiteY128" fmla="*/ 3268301 h 3331675"/>
              <a:gd name="connsiteX129" fmla="*/ 7016435 w 7452902"/>
              <a:gd name="connsiteY129" fmla="*/ 3241140 h 3331675"/>
              <a:gd name="connsiteX130" fmla="*/ 7043596 w 7452902"/>
              <a:gd name="connsiteY130" fmla="*/ 3232087 h 3331675"/>
              <a:gd name="connsiteX131" fmla="*/ 7070756 w 7452902"/>
              <a:gd name="connsiteY131" fmla="*/ 3213980 h 3331675"/>
              <a:gd name="connsiteX132" fmla="*/ 7106970 w 7452902"/>
              <a:gd name="connsiteY132" fmla="*/ 3177766 h 3331675"/>
              <a:gd name="connsiteX133" fmla="*/ 7125077 w 7452902"/>
              <a:gd name="connsiteY133" fmla="*/ 3150606 h 3331675"/>
              <a:gd name="connsiteX134" fmla="*/ 7134130 w 7452902"/>
              <a:gd name="connsiteY134" fmla="*/ 3123445 h 3331675"/>
              <a:gd name="connsiteX135" fmla="*/ 7161291 w 7452902"/>
              <a:gd name="connsiteY135" fmla="*/ 3105338 h 3331675"/>
              <a:gd name="connsiteX136" fmla="*/ 7179398 w 7452902"/>
              <a:gd name="connsiteY136" fmla="*/ 3051017 h 3331675"/>
              <a:gd name="connsiteX137" fmla="*/ 7197505 w 7452902"/>
              <a:gd name="connsiteY137" fmla="*/ 3023857 h 3331675"/>
              <a:gd name="connsiteX138" fmla="*/ 7215611 w 7452902"/>
              <a:gd name="connsiteY138" fmla="*/ 2915215 h 3331675"/>
              <a:gd name="connsiteX139" fmla="*/ 7233718 w 7452902"/>
              <a:gd name="connsiteY139" fmla="*/ 2815627 h 3331675"/>
              <a:gd name="connsiteX140" fmla="*/ 7242772 w 7452902"/>
              <a:gd name="connsiteY140" fmla="*/ 2480649 h 3331675"/>
              <a:gd name="connsiteX141" fmla="*/ 7260879 w 7452902"/>
              <a:gd name="connsiteY141" fmla="*/ 2362954 h 3331675"/>
              <a:gd name="connsiteX142" fmla="*/ 7278986 w 7452902"/>
              <a:gd name="connsiteY142" fmla="*/ 2163778 h 3331675"/>
              <a:gd name="connsiteX143" fmla="*/ 7297093 w 7452902"/>
              <a:gd name="connsiteY143" fmla="*/ 2100404 h 3331675"/>
              <a:gd name="connsiteX144" fmla="*/ 7306146 w 7452902"/>
              <a:gd name="connsiteY144" fmla="*/ 2027976 h 3331675"/>
              <a:gd name="connsiteX145" fmla="*/ 7315200 w 7452902"/>
              <a:gd name="connsiteY145" fmla="*/ 1982709 h 3331675"/>
              <a:gd name="connsiteX146" fmla="*/ 7333307 w 7452902"/>
              <a:gd name="connsiteY146" fmla="*/ 1846907 h 3331675"/>
              <a:gd name="connsiteX147" fmla="*/ 7351413 w 7452902"/>
              <a:gd name="connsiteY147" fmla="*/ 1629623 h 3331675"/>
              <a:gd name="connsiteX148" fmla="*/ 7360467 w 7452902"/>
              <a:gd name="connsiteY148" fmla="*/ 1575303 h 3331675"/>
              <a:gd name="connsiteX149" fmla="*/ 7369520 w 7452902"/>
              <a:gd name="connsiteY149" fmla="*/ 1530035 h 3331675"/>
              <a:gd name="connsiteX150" fmla="*/ 7378574 w 7452902"/>
              <a:gd name="connsiteY150" fmla="*/ 1439501 h 3331675"/>
              <a:gd name="connsiteX151" fmla="*/ 7396681 w 7452902"/>
              <a:gd name="connsiteY151" fmla="*/ 1367073 h 3331675"/>
              <a:gd name="connsiteX152" fmla="*/ 7414788 w 7452902"/>
              <a:gd name="connsiteY152" fmla="*/ 1294645 h 3331675"/>
              <a:gd name="connsiteX153" fmla="*/ 7432895 w 7452902"/>
              <a:gd name="connsiteY153" fmla="*/ 1240324 h 3331675"/>
              <a:gd name="connsiteX154" fmla="*/ 7432895 w 7452902"/>
              <a:gd name="connsiteY154" fmla="*/ 534154 h 3331675"/>
              <a:gd name="connsiteX155" fmla="*/ 7369520 w 7452902"/>
              <a:gd name="connsiteY155" fmla="*/ 461726 h 3331675"/>
              <a:gd name="connsiteX156" fmla="*/ 7351413 w 7452902"/>
              <a:gd name="connsiteY156" fmla="*/ 434566 h 3331675"/>
              <a:gd name="connsiteX0" fmla="*/ 7351413 w 7435173"/>
              <a:gd name="connsiteY0" fmla="*/ 434566 h 3331675"/>
              <a:gd name="connsiteX1" fmla="*/ 7351413 w 7435173"/>
              <a:gd name="connsiteY1" fmla="*/ 434566 h 3331675"/>
              <a:gd name="connsiteX2" fmla="*/ 7288039 w 7435173"/>
              <a:gd name="connsiteY2" fmla="*/ 389299 h 3331675"/>
              <a:gd name="connsiteX3" fmla="*/ 7233718 w 7435173"/>
              <a:gd name="connsiteY3" fmla="*/ 334978 h 3331675"/>
              <a:gd name="connsiteX4" fmla="*/ 7179398 w 7435173"/>
              <a:gd name="connsiteY4" fmla="*/ 307817 h 3331675"/>
              <a:gd name="connsiteX5" fmla="*/ 7106970 w 7435173"/>
              <a:gd name="connsiteY5" fmla="*/ 289711 h 3331675"/>
              <a:gd name="connsiteX6" fmla="*/ 7070756 w 7435173"/>
              <a:gd name="connsiteY6" fmla="*/ 280657 h 3331675"/>
              <a:gd name="connsiteX7" fmla="*/ 6880633 w 7435173"/>
              <a:gd name="connsiteY7" fmla="*/ 262550 h 3331675"/>
              <a:gd name="connsiteX8" fmla="*/ 6817259 w 7435173"/>
              <a:gd name="connsiteY8" fmla="*/ 253497 h 3331675"/>
              <a:gd name="connsiteX9" fmla="*/ 6690510 w 7435173"/>
              <a:gd name="connsiteY9" fmla="*/ 244443 h 3331675"/>
              <a:gd name="connsiteX10" fmla="*/ 6627136 w 7435173"/>
              <a:gd name="connsiteY10" fmla="*/ 235390 h 3331675"/>
              <a:gd name="connsiteX11" fmla="*/ 6545655 w 7435173"/>
              <a:gd name="connsiteY11" fmla="*/ 226336 h 3331675"/>
              <a:gd name="connsiteX12" fmla="*/ 6437013 w 7435173"/>
              <a:gd name="connsiteY12" fmla="*/ 208229 h 3331675"/>
              <a:gd name="connsiteX13" fmla="*/ 6074875 w 7435173"/>
              <a:gd name="connsiteY13" fmla="*/ 190122 h 3331675"/>
              <a:gd name="connsiteX14" fmla="*/ 5975287 w 7435173"/>
              <a:gd name="connsiteY14" fmla="*/ 172015 h 3331675"/>
              <a:gd name="connsiteX15" fmla="*/ 5939073 w 7435173"/>
              <a:gd name="connsiteY15" fmla="*/ 162962 h 3331675"/>
              <a:gd name="connsiteX16" fmla="*/ 5884752 w 7435173"/>
              <a:gd name="connsiteY16" fmla="*/ 144855 h 3331675"/>
              <a:gd name="connsiteX17" fmla="*/ 5821378 w 7435173"/>
              <a:gd name="connsiteY17" fmla="*/ 135802 h 3331675"/>
              <a:gd name="connsiteX18" fmla="*/ 5758004 w 7435173"/>
              <a:gd name="connsiteY18" fmla="*/ 117695 h 3331675"/>
              <a:gd name="connsiteX19" fmla="*/ 5649362 w 7435173"/>
              <a:gd name="connsiteY19" fmla="*/ 108641 h 3331675"/>
              <a:gd name="connsiteX20" fmla="*/ 5567881 w 7435173"/>
              <a:gd name="connsiteY20" fmla="*/ 99588 h 3331675"/>
              <a:gd name="connsiteX21" fmla="*/ 4291342 w 7435173"/>
              <a:gd name="connsiteY21" fmla="*/ 90534 h 3331675"/>
              <a:gd name="connsiteX22" fmla="*/ 4155540 w 7435173"/>
              <a:gd name="connsiteY22" fmla="*/ 72427 h 3331675"/>
              <a:gd name="connsiteX23" fmla="*/ 4028792 w 7435173"/>
              <a:gd name="connsiteY23" fmla="*/ 63374 h 3331675"/>
              <a:gd name="connsiteX24" fmla="*/ 3874883 w 7435173"/>
              <a:gd name="connsiteY24" fmla="*/ 45267 h 3331675"/>
              <a:gd name="connsiteX25" fmla="*/ 1982708 w 7435173"/>
              <a:gd name="connsiteY25" fmla="*/ 36214 h 3331675"/>
              <a:gd name="connsiteX26" fmla="*/ 1774479 w 7435173"/>
              <a:gd name="connsiteY26" fmla="*/ 9053 h 3331675"/>
              <a:gd name="connsiteX27" fmla="*/ 1647730 w 7435173"/>
              <a:gd name="connsiteY27" fmla="*/ 0 h 3331675"/>
              <a:gd name="connsiteX28" fmla="*/ 1176950 w 7435173"/>
              <a:gd name="connsiteY28" fmla="*/ 9053 h 3331675"/>
              <a:gd name="connsiteX29" fmla="*/ 1104522 w 7435173"/>
              <a:gd name="connsiteY29" fmla="*/ 27160 h 3331675"/>
              <a:gd name="connsiteX30" fmla="*/ 995881 w 7435173"/>
              <a:gd name="connsiteY30" fmla="*/ 45267 h 3331675"/>
              <a:gd name="connsiteX31" fmla="*/ 742384 w 7435173"/>
              <a:gd name="connsiteY31" fmla="*/ 63374 h 3331675"/>
              <a:gd name="connsiteX32" fmla="*/ 642796 w 7435173"/>
              <a:gd name="connsiteY32" fmla="*/ 81481 h 3331675"/>
              <a:gd name="connsiteX33" fmla="*/ 597528 w 7435173"/>
              <a:gd name="connsiteY33" fmla="*/ 90534 h 3331675"/>
              <a:gd name="connsiteX34" fmla="*/ 561314 w 7435173"/>
              <a:gd name="connsiteY34" fmla="*/ 99588 h 3331675"/>
              <a:gd name="connsiteX35" fmla="*/ 506994 w 7435173"/>
              <a:gd name="connsiteY35" fmla="*/ 108641 h 3331675"/>
              <a:gd name="connsiteX36" fmla="*/ 425512 w 7435173"/>
              <a:gd name="connsiteY36" fmla="*/ 135802 h 3331675"/>
              <a:gd name="connsiteX37" fmla="*/ 398352 w 7435173"/>
              <a:gd name="connsiteY37" fmla="*/ 144855 h 3331675"/>
              <a:gd name="connsiteX38" fmla="*/ 371192 w 7435173"/>
              <a:gd name="connsiteY38" fmla="*/ 153909 h 3331675"/>
              <a:gd name="connsiteX39" fmla="*/ 307817 w 7435173"/>
              <a:gd name="connsiteY39" fmla="*/ 172015 h 3331675"/>
              <a:gd name="connsiteX40" fmla="*/ 217283 w 7435173"/>
              <a:gd name="connsiteY40" fmla="*/ 226336 h 3331675"/>
              <a:gd name="connsiteX41" fmla="*/ 190122 w 7435173"/>
              <a:gd name="connsiteY41" fmla="*/ 244443 h 3331675"/>
              <a:gd name="connsiteX42" fmla="*/ 153908 w 7435173"/>
              <a:gd name="connsiteY42" fmla="*/ 298764 h 3331675"/>
              <a:gd name="connsiteX43" fmla="*/ 135802 w 7435173"/>
              <a:gd name="connsiteY43" fmla="*/ 325924 h 3331675"/>
              <a:gd name="connsiteX44" fmla="*/ 108641 w 7435173"/>
              <a:gd name="connsiteY44" fmla="*/ 380245 h 3331675"/>
              <a:gd name="connsiteX45" fmla="*/ 99588 w 7435173"/>
              <a:gd name="connsiteY45" fmla="*/ 796705 h 3331675"/>
              <a:gd name="connsiteX46" fmla="*/ 72427 w 7435173"/>
              <a:gd name="connsiteY46" fmla="*/ 878186 h 3331675"/>
              <a:gd name="connsiteX47" fmla="*/ 54320 w 7435173"/>
              <a:gd name="connsiteY47" fmla="*/ 932507 h 3331675"/>
              <a:gd name="connsiteX48" fmla="*/ 45267 w 7435173"/>
              <a:gd name="connsiteY48" fmla="*/ 959667 h 3331675"/>
              <a:gd name="connsiteX49" fmla="*/ 27160 w 7435173"/>
              <a:gd name="connsiteY49" fmla="*/ 1023041 h 3331675"/>
              <a:gd name="connsiteX50" fmla="*/ 18107 w 7435173"/>
              <a:gd name="connsiteY50" fmla="*/ 1095469 h 3331675"/>
              <a:gd name="connsiteX51" fmla="*/ 0 w 7435173"/>
              <a:gd name="connsiteY51" fmla="*/ 1367073 h 3331675"/>
              <a:gd name="connsiteX52" fmla="*/ 9053 w 7435173"/>
              <a:gd name="connsiteY52" fmla="*/ 1638677 h 3331675"/>
              <a:gd name="connsiteX53" fmla="*/ 27160 w 7435173"/>
              <a:gd name="connsiteY53" fmla="*/ 1801639 h 3331675"/>
              <a:gd name="connsiteX54" fmla="*/ 36213 w 7435173"/>
              <a:gd name="connsiteY54" fmla="*/ 1955548 h 3331675"/>
              <a:gd name="connsiteX55" fmla="*/ 45267 w 7435173"/>
              <a:gd name="connsiteY55" fmla="*/ 1982709 h 3331675"/>
              <a:gd name="connsiteX56" fmla="*/ 54320 w 7435173"/>
              <a:gd name="connsiteY56" fmla="*/ 2046083 h 3331675"/>
              <a:gd name="connsiteX57" fmla="*/ 99588 w 7435173"/>
              <a:gd name="connsiteY57" fmla="*/ 2127564 h 3331675"/>
              <a:gd name="connsiteX58" fmla="*/ 117695 w 7435173"/>
              <a:gd name="connsiteY58" fmla="*/ 2154724 h 3331675"/>
              <a:gd name="connsiteX59" fmla="*/ 126748 w 7435173"/>
              <a:gd name="connsiteY59" fmla="*/ 2181885 h 3331675"/>
              <a:gd name="connsiteX60" fmla="*/ 153908 w 7435173"/>
              <a:gd name="connsiteY60" fmla="*/ 2199992 h 3331675"/>
              <a:gd name="connsiteX61" fmla="*/ 181069 w 7435173"/>
              <a:gd name="connsiteY61" fmla="*/ 2227152 h 3331675"/>
              <a:gd name="connsiteX62" fmla="*/ 226336 w 7435173"/>
              <a:gd name="connsiteY62" fmla="*/ 2263366 h 3331675"/>
              <a:gd name="connsiteX63" fmla="*/ 280657 w 7435173"/>
              <a:gd name="connsiteY63" fmla="*/ 2299580 h 3331675"/>
              <a:gd name="connsiteX64" fmla="*/ 371192 w 7435173"/>
              <a:gd name="connsiteY64" fmla="*/ 2353901 h 3331675"/>
              <a:gd name="connsiteX65" fmla="*/ 398352 w 7435173"/>
              <a:gd name="connsiteY65" fmla="*/ 2372008 h 3331675"/>
              <a:gd name="connsiteX66" fmla="*/ 452673 w 7435173"/>
              <a:gd name="connsiteY66" fmla="*/ 2390114 h 3331675"/>
              <a:gd name="connsiteX67" fmla="*/ 479833 w 7435173"/>
              <a:gd name="connsiteY67" fmla="*/ 2408221 h 3331675"/>
              <a:gd name="connsiteX68" fmla="*/ 543208 w 7435173"/>
              <a:gd name="connsiteY68" fmla="*/ 2426328 h 3331675"/>
              <a:gd name="connsiteX69" fmla="*/ 615635 w 7435173"/>
              <a:gd name="connsiteY69" fmla="*/ 2444435 h 3331675"/>
              <a:gd name="connsiteX70" fmla="*/ 651849 w 7435173"/>
              <a:gd name="connsiteY70" fmla="*/ 2462542 h 3331675"/>
              <a:gd name="connsiteX71" fmla="*/ 688063 w 7435173"/>
              <a:gd name="connsiteY71" fmla="*/ 2471596 h 3331675"/>
              <a:gd name="connsiteX72" fmla="*/ 715223 w 7435173"/>
              <a:gd name="connsiteY72" fmla="*/ 2480649 h 3331675"/>
              <a:gd name="connsiteX73" fmla="*/ 814811 w 7435173"/>
              <a:gd name="connsiteY73" fmla="*/ 2507810 h 3331675"/>
              <a:gd name="connsiteX74" fmla="*/ 841972 w 7435173"/>
              <a:gd name="connsiteY74" fmla="*/ 2525916 h 3331675"/>
              <a:gd name="connsiteX75" fmla="*/ 896293 w 7435173"/>
              <a:gd name="connsiteY75" fmla="*/ 2544023 h 3331675"/>
              <a:gd name="connsiteX76" fmla="*/ 923453 w 7435173"/>
              <a:gd name="connsiteY76" fmla="*/ 2562130 h 3331675"/>
              <a:gd name="connsiteX77" fmla="*/ 950613 w 7435173"/>
              <a:gd name="connsiteY77" fmla="*/ 2589291 h 3331675"/>
              <a:gd name="connsiteX78" fmla="*/ 1041148 w 7435173"/>
              <a:gd name="connsiteY78" fmla="*/ 2616451 h 3331675"/>
              <a:gd name="connsiteX79" fmla="*/ 1068308 w 7435173"/>
              <a:gd name="connsiteY79" fmla="*/ 2625505 h 3331675"/>
              <a:gd name="connsiteX80" fmla="*/ 1149790 w 7435173"/>
              <a:gd name="connsiteY80" fmla="*/ 2643612 h 3331675"/>
              <a:gd name="connsiteX81" fmla="*/ 1213164 w 7435173"/>
              <a:gd name="connsiteY81" fmla="*/ 2670772 h 3331675"/>
              <a:gd name="connsiteX82" fmla="*/ 1240324 w 7435173"/>
              <a:gd name="connsiteY82" fmla="*/ 2679825 h 3331675"/>
              <a:gd name="connsiteX83" fmla="*/ 1312752 w 7435173"/>
              <a:gd name="connsiteY83" fmla="*/ 2697932 h 3331675"/>
              <a:gd name="connsiteX84" fmla="*/ 1348966 w 7435173"/>
              <a:gd name="connsiteY84" fmla="*/ 2706986 h 3331675"/>
              <a:gd name="connsiteX85" fmla="*/ 1385180 w 7435173"/>
              <a:gd name="connsiteY85" fmla="*/ 2716039 h 3331675"/>
              <a:gd name="connsiteX86" fmla="*/ 1439501 w 7435173"/>
              <a:gd name="connsiteY86" fmla="*/ 2734146 h 3331675"/>
              <a:gd name="connsiteX87" fmla="*/ 1511928 w 7435173"/>
              <a:gd name="connsiteY87" fmla="*/ 2752253 h 3331675"/>
              <a:gd name="connsiteX88" fmla="*/ 1548142 w 7435173"/>
              <a:gd name="connsiteY88" fmla="*/ 2770360 h 3331675"/>
              <a:gd name="connsiteX89" fmla="*/ 1620570 w 7435173"/>
              <a:gd name="connsiteY89" fmla="*/ 2788467 h 3331675"/>
              <a:gd name="connsiteX90" fmla="*/ 1711105 w 7435173"/>
              <a:gd name="connsiteY90" fmla="*/ 2806574 h 3331675"/>
              <a:gd name="connsiteX91" fmla="*/ 1747318 w 7435173"/>
              <a:gd name="connsiteY91" fmla="*/ 2815627 h 3331675"/>
              <a:gd name="connsiteX92" fmla="*/ 1828800 w 7435173"/>
              <a:gd name="connsiteY92" fmla="*/ 2842788 h 3331675"/>
              <a:gd name="connsiteX93" fmla="*/ 1901227 w 7435173"/>
              <a:gd name="connsiteY93" fmla="*/ 2860895 h 3331675"/>
              <a:gd name="connsiteX94" fmla="*/ 1928388 w 7435173"/>
              <a:gd name="connsiteY94" fmla="*/ 2879002 h 3331675"/>
              <a:gd name="connsiteX95" fmla="*/ 1973655 w 7435173"/>
              <a:gd name="connsiteY95" fmla="*/ 2888055 h 3331675"/>
              <a:gd name="connsiteX96" fmla="*/ 2000815 w 7435173"/>
              <a:gd name="connsiteY96" fmla="*/ 2897109 h 3331675"/>
              <a:gd name="connsiteX97" fmla="*/ 2073243 w 7435173"/>
              <a:gd name="connsiteY97" fmla="*/ 2915215 h 3331675"/>
              <a:gd name="connsiteX98" fmla="*/ 2109457 w 7435173"/>
              <a:gd name="connsiteY98" fmla="*/ 2924269 h 3331675"/>
              <a:gd name="connsiteX99" fmla="*/ 2154724 w 7435173"/>
              <a:gd name="connsiteY99" fmla="*/ 2942376 h 3331675"/>
              <a:gd name="connsiteX100" fmla="*/ 2245259 w 7435173"/>
              <a:gd name="connsiteY100" fmla="*/ 2960483 h 3331675"/>
              <a:gd name="connsiteX101" fmla="*/ 2326740 w 7435173"/>
              <a:gd name="connsiteY101" fmla="*/ 2987643 h 3331675"/>
              <a:gd name="connsiteX102" fmla="*/ 2399168 w 7435173"/>
              <a:gd name="connsiteY102" fmla="*/ 3005750 h 3331675"/>
              <a:gd name="connsiteX103" fmla="*/ 2435382 w 7435173"/>
              <a:gd name="connsiteY103" fmla="*/ 3023857 h 3331675"/>
              <a:gd name="connsiteX104" fmla="*/ 2589291 w 7435173"/>
              <a:gd name="connsiteY104" fmla="*/ 3041964 h 3331675"/>
              <a:gd name="connsiteX105" fmla="*/ 2679825 w 7435173"/>
              <a:gd name="connsiteY105" fmla="*/ 3069124 h 3331675"/>
              <a:gd name="connsiteX106" fmla="*/ 2734146 w 7435173"/>
              <a:gd name="connsiteY106" fmla="*/ 3087231 h 3331675"/>
              <a:gd name="connsiteX107" fmla="*/ 2770360 w 7435173"/>
              <a:gd name="connsiteY107" fmla="*/ 3096285 h 3331675"/>
              <a:gd name="connsiteX108" fmla="*/ 2797520 w 7435173"/>
              <a:gd name="connsiteY108" fmla="*/ 3105338 h 3331675"/>
              <a:gd name="connsiteX109" fmla="*/ 2915215 w 7435173"/>
              <a:gd name="connsiteY109" fmla="*/ 3132499 h 3331675"/>
              <a:gd name="connsiteX110" fmla="*/ 2942376 w 7435173"/>
              <a:gd name="connsiteY110" fmla="*/ 3150606 h 3331675"/>
              <a:gd name="connsiteX111" fmla="*/ 3041964 w 7435173"/>
              <a:gd name="connsiteY111" fmla="*/ 3177766 h 3331675"/>
              <a:gd name="connsiteX112" fmla="*/ 3096285 w 7435173"/>
              <a:gd name="connsiteY112" fmla="*/ 3186819 h 3331675"/>
              <a:gd name="connsiteX113" fmla="*/ 3159659 w 7435173"/>
              <a:gd name="connsiteY113" fmla="*/ 3204926 h 3331675"/>
              <a:gd name="connsiteX114" fmla="*/ 3186819 w 7435173"/>
              <a:gd name="connsiteY114" fmla="*/ 3213980 h 3331675"/>
              <a:gd name="connsiteX115" fmla="*/ 3223033 w 7435173"/>
              <a:gd name="connsiteY115" fmla="*/ 3223033 h 3331675"/>
              <a:gd name="connsiteX116" fmla="*/ 3250194 w 7435173"/>
              <a:gd name="connsiteY116" fmla="*/ 3232087 h 3331675"/>
              <a:gd name="connsiteX117" fmla="*/ 3331675 w 7435173"/>
              <a:gd name="connsiteY117" fmla="*/ 3250194 h 3331675"/>
              <a:gd name="connsiteX118" fmla="*/ 3449370 w 7435173"/>
              <a:gd name="connsiteY118" fmla="*/ 3277354 h 3331675"/>
              <a:gd name="connsiteX119" fmla="*/ 3585172 w 7435173"/>
              <a:gd name="connsiteY119" fmla="*/ 3295461 h 3331675"/>
              <a:gd name="connsiteX120" fmla="*/ 3675707 w 7435173"/>
              <a:gd name="connsiteY120" fmla="*/ 3304514 h 3331675"/>
              <a:gd name="connsiteX121" fmla="*/ 3748134 w 7435173"/>
              <a:gd name="connsiteY121" fmla="*/ 3313568 h 3331675"/>
              <a:gd name="connsiteX122" fmla="*/ 4662534 w 7435173"/>
              <a:gd name="connsiteY122" fmla="*/ 3322621 h 3331675"/>
              <a:gd name="connsiteX123" fmla="*/ 6083928 w 7435173"/>
              <a:gd name="connsiteY123" fmla="*/ 3331675 h 3331675"/>
              <a:gd name="connsiteX124" fmla="*/ 6400800 w 7435173"/>
              <a:gd name="connsiteY124" fmla="*/ 3322621 h 3331675"/>
              <a:gd name="connsiteX125" fmla="*/ 6554708 w 7435173"/>
              <a:gd name="connsiteY125" fmla="*/ 3313568 h 3331675"/>
              <a:gd name="connsiteX126" fmla="*/ 6808206 w 7435173"/>
              <a:gd name="connsiteY126" fmla="*/ 3304514 h 3331675"/>
              <a:gd name="connsiteX127" fmla="*/ 6980221 w 7435173"/>
              <a:gd name="connsiteY127" fmla="*/ 3286408 h 3331675"/>
              <a:gd name="connsiteX128" fmla="*/ 7007382 w 7435173"/>
              <a:gd name="connsiteY128" fmla="*/ 3268301 h 3331675"/>
              <a:gd name="connsiteX129" fmla="*/ 7016435 w 7435173"/>
              <a:gd name="connsiteY129" fmla="*/ 3241140 h 3331675"/>
              <a:gd name="connsiteX130" fmla="*/ 7043596 w 7435173"/>
              <a:gd name="connsiteY130" fmla="*/ 3232087 h 3331675"/>
              <a:gd name="connsiteX131" fmla="*/ 7070756 w 7435173"/>
              <a:gd name="connsiteY131" fmla="*/ 3213980 h 3331675"/>
              <a:gd name="connsiteX132" fmla="*/ 7106970 w 7435173"/>
              <a:gd name="connsiteY132" fmla="*/ 3177766 h 3331675"/>
              <a:gd name="connsiteX133" fmla="*/ 7125077 w 7435173"/>
              <a:gd name="connsiteY133" fmla="*/ 3150606 h 3331675"/>
              <a:gd name="connsiteX134" fmla="*/ 7134130 w 7435173"/>
              <a:gd name="connsiteY134" fmla="*/ 3123445 h 3331675"/>
              <a:gd name="connsiteX135" fmla="*/ 7161291 w 7435173"/>
              <a:gd name="connsiteY135" fmla="*/ 3105338 h 3331675"/>
              <a:gd name="connsiteX136" fmla="*/ 7179398 w 7435173"/>
              <a:gd name="connsiteY136" fmla="*/ 3051017 h 3331675"/>
              <a:gd name="connsiteX137" fmla="*/ 7197505 w 7435173"/>
              <a:gd name="connsiteY137" fmla="*/ 3023857 h 3331675"/>
              <a:gd name="connsiteX138" fmla="*/ 7215611 w 7435173"/>
              <a:gd name="connsiteY138" fmla="*/ 2915215 h 3331675"/>
              <a:gd name="connsiteX139" fmla="*/ 7233718 w 7435173"/>
              <a:gd name="connsiteY139" fmla="*/ 2815627 h 3331675"/>
              <a:gd name="connsiteX140" fmla="*/ 7242772 w 7435173"/>
              <a:gd name="connsiteY140" fmla="*/ 2480649 h 3331675"/>
              <a:gd name="connsiteX141" fmla="*/ 7260879 w 7435173"/>
              <a:gd name="connsiteY141" fmla="*/ 2362954 h 3331675"/>
              <a:gd name="connsiteX142" fmla="*/ 7278986 w 7435173"/>
              <a:gd name="connsiteY142" fmla="*/ 2163778 h 3331675"/>
              <a:gd name="connsiteX143" fmla="*/ 7297093 w 7435173"/>
              <a:gd name="connsiteY143" fmla="*/ 2100404 h 3331675"/>
              <a:gd name="connsiteX144" fmla="*/ 7306146 w 7435173"/>
              <a:gd name="connsiteY144" fmla="*/ 2027976 h 3331675"/>
              <a:gd name="connsiteX145" fmla="*/ 7315200 w 7435173"/>
              <a:gd name="connsiteY145" fmla="*/ 1982709 h 3331675"/>
              <a:gd name="connsiteX146" fmla="*/ 7333307 w 7435173"/>
              <a:gd name="connsiteY146" fmla="*/ 1846907 h 3331675"/>
              <a:gd name="connsiteX147" fmla="*/ 7351413 w 7435173"/>
              <a:gd name="connsiteY147" fmla="*/ 1629623 h 3331675"/>
              <a:gd name="connsiteX148" fmla="*/ 7360467 w 7435173"/>
              <a:gd name="connsiteY148" fmla="*/ 1575303 h 3331675"/>
              <a:gd name="connsiteX149" fmla="*/ 7369520 w 7435173"/>
              <a:gd name="connsiteY149" fmla="*/ 1530035 h 3331675"/>
              <a:gd name="connsiteX150" fmla="*/ 7378574 w 7435173"/>
              <a:gd name="connsiteY150" fmla="*/ 1439501 h 3331675"/>
              <a:gd name="connsiteX151" fmla="*/ 7396681 w 7435173"/>
              <a:gd name="connsiteY151" fmla="*/ 1367073 h 3331675"/>
              <a:gd name="connsiteX152" fmla="*/ 7414788 w 7435173"/>
              <a:gd name="connsiteY152" fmla="*/ 1294645 h 3331675"/>
              <a:gd name="connsiteX153" fmla="*/ 7432895 w 7435173"/>
              <a:gd name="connsiteY153" fmla="*/ 1240324 h 3331675"/>
              <a:gd name="connsiteX154" fmla="*/ 7359548 w 7435173"/>
              <a:gd name="connsiteY154" fmla="*/ 543934 h 3331675"/>
              <a:gd name="connsiteX155" fmla="*/ 7369520 w 7435173"/>
              <a:gd name="connsiteY155" fmla="*/ 461726 h 3331675"/>
              <a:gd name="connsiteX156" fmla="*/ 7351413 w 7435173"/>
              <a:gd name="connsiteY156" fmla="*/ 434566 h 3331675"/>
              <a:gd name="connsiteX0" fmla="*/ 7351413 w 7415007"/>
              <a:gd name="connsiteY0" fmla="*/ 434566 h 3331675"/>
              <a:gd name="connsiteX1" fmla="*/ 7351413 w 7415007"/>
              <a:gd name="connsiteY1" fmla="*/ 434566 h 3331675"/>
              <a:gd name="connsiteX2" fmla="*/ 7288039 w 7415007"/>
              <a:gd name="connsiteY2" fmla="*/ 389299 h 3331675"/>
              <a:gd name="connsiteX3" fmla="*/ 7233718 w 7415007"/>
              <a:gd name="connsiteY3" fmla="*/ 334978 h 3331675"/>
              <a:gd name="connsiteX4" fmla="*/ 7179398 w 7415007"/>
              <a:gd name="connsiteY4" fmla="*/ 307817 h 3331675"/>
              <a:gd name="connsiteX5" fmla="*/ 7106970 w 7415007"/>
              <a:gd name="connsiteY5" fmla="*/ 289711 h 3331675"/>
              <a:gd name="connsiteX6" fmla="*/ 7070756 w 7415007"/>
              <a:gd name="connsiteY6" fmla="*/ 280657 h 3331675"/>
              <a:gd name="connsiteX7" fmla="*/ 6880633 w 7415007"/>
              <a:gd name="connsiteY7" fmla="*/ 262550 h 3331675"/>
              <a:gd name="connsiteX8" fmla="*/ 6817259 w 7415007"/>
              <a:gd name="connsiteY8" fmla="*/ 253497 h 3331675"/>
              <a:gd name="connsiteX9" fmla="*/ 6690510 w 7415007"/>
              <a:gd name="connsiteY9" fmla="*/ 244443 h 3331675"/>
              <a:gd name="connsiteX10" fmla="*/ 6627136 w 7415007"/>
              <a:gd name="connsiteY10" fmla="*/ 235390 h 3331675"/>
              <a:gd name="connsiteX11" fmla="*/ 6545655 w 7415007"/>
              <a:gd name="connsiteY11" fmla="*/ 226336 h 3331675"/>
              <a:gd name="connsiteX12" fmla="*/ 6437013 w 7415007"/>
              <a:gd name="connsiteY12" fmla="*/ 208229 h 3331675"/>
              <a:gd name="connsiteX13" fmla="*/ 6074875 w 7415007"/>
              <a:gd name="connsiteY13" fmla="*/ 190122 h 3331675"/>
              <a:gd name="connsiteX14" fmla="*/ 5975287 w 7415007"/>
              <a:gd name="connsiteY14" fmla="*/ 172015 h 3331675"/>
              <a:gd name="connsiteX15" fmla="*/ 5939073 w 7415007"/>
              <a:gd name="connsiteY15" fmla="*/ 162962 h 3331675"/>
              <a:gd name="connsiteX16" fmla="*/ 5884752 w 7415007"/>
              <a:gd name="connsiteY16" fmla="*/ 144855 h 3331675"/>
              <a:gd name="connsiteX17" fmla="*/ 5821378 w 7415007"/>
              <a:gd name="connsiteY17" fmla="*/ 135802 h 3331675"/>
              <a:gd name="connsiteX18" fmla="*/ 5758004 w 7415007"/>
              <a:gd name="connsiteY18" fmla="*/ 117695 h 3331675"/>
              <a:gd name="connsiteX19" fmla="*/ 5649362 w 7415007"/>
              <a:gd name="connsiteY19" fmla="*/ 108641 h 3331675"/>
              <a:gd name="connsiteX20" fmla="*/ 5567881 w 7415007"/>
              <a:gd name="connsiteY20" fmla="*/ 99588 h 3331675"/>
              <a:gd name="connsiteX21" fmla="*/ 4291342 w 7415007"/>
              <a:gd name="connsiteY21" fmla="*/ 90534 h 3331675"/>
              <a:gd name="connsiteX22" fmla="*/ 4155540 w 7415007"/>
              <a:gd name="connsiteY22" fmla="*/ 72427 h 3331675"/>
              <a:gd name="connsiteX23" fmla="*/ 4028792 w 7415007"/>
              <a:gd name="connsiteY23" fmla="*/ 63374 h 3331675"/>
              <a:gd name="connsiteX24" fmla="*/ 3874883 w 7415007"/>
              <a:gd name="connsiteY24" fmla="*/ 45267 h 3331675"/>
              <a:gd name="connsiteX25" fmla="*/ 1982708 w 7415007"/>
              <a:gd name="connsiteY25" fmla="*/ 36214 h 3331675"/>
              <a:gd name="connsiteX26" fmla="*/ 1774479 w 7415007"/>
              <a:gd name="connsiteY26" fmla="*/ 9053 h 3331675"/>
              <a:gd name="connsiteX27" fmla="*/ 1647730 w 7415007"/>
              <a:gd name="connsiteY27" fmla="*/ 0 h 3331675"/>
              <a:gd name="connsiteX28" fmla="*/ 1176950 w 7415007"/>
              <a:gd name="connsiteY28" fmla="*/ 9053 h 3331675"/>
              <a:gd name="connsiteX29" fmla="*/ 1104522 w 7415007"/>
              <a:gd name="connsiteY29" fmla="*/ 27160 h 3331675"/>
              <a:gd name="connsiteX30" fmla="*/ 995881 w 7415007"/>
              <a:gd name="connsiteY30" fmla="*/ 45267 h 3331675"/>
              <a:gd name="connsiteX31" fmla="*/ 742384 w 7415007"/>
              <a:gd name="connsiteY31" fmla="*/ 63374 h 3331675"/>
              <a:gd name="connsiteX32" fmla="*/ 642796 w 7415007"/>
              <a:gd name="connsiteY32" fmla="*/ 81481 h 3331675"/>
              <a:gd name="connsiteX33" fmla="*/ 597528 w 7415007"/>
              <a:gd name="connsiteY33" fmla="*/ 90534 h 3331675"/>
              <a:gd name="connsiteX34" fmla="*/ 561314 w 7415007"/>
              <a:gd name="connsiteY34" fmla="*/ 99588 h 3331675"/>
              <a:gd name="connsiteX35" fmla="*/ 506994 w 7415007"/>
              <a:gd name="connsiteY35" fmla="*/ 108641 h 3331675"/>
              <a:gd name="connsiteX36" fmla="*/ 425512 w 7415007"/>
              <a:gd name="connsiteY36" fmla="*/ 135802 h 3331675"/>
              <a:gd name="connsiteX37" fmla="*/ 398352 w 7415007"/>
              <a:gd name="connsiteY37" fmla="*/ 144855 h 3331675"/>
              <a:gd name="connsiteX38" fmla="*/ 371192 w 7415007"/>
              <a:gd name="connsiteY38" fmla="*/ 153909 h 3331675"/>
              <a:gd name="connsiteX39" fmla="*/ 307817 w 7415007"/>
              <a:gd name="connsiteY39" fmla="*/ 172015 h 3331675"/>
              <a:gd name="connsiteX40" fmla="*/ 217283 w 7415007"/>
              <a:gd name="connsiteY40" fmla="*/ 226336 h 3331675"/>
              <a:gd name="connsiteX41" fmla="*/ 190122 w 7415007"/>
              <a:gd name="connsiteY41" fmla="*/ 244443 h 3331675"/>
              <a:gd name="connsiteX42" fmla="*/ 153908 w 7415007"/>
              <a:gd name="connsiteY42" fmla="*/ 298764 h 3331675"/>
              <a:gd name="connsiteX43" fmla="*/ 135802 w 7415007"/>
              <a:gd name="connsiteY43" fmla="*/ 325924 h 3331675"/>
              <a:gd name="connsiteX44" fmla="*/ 108641 w 7415007"/>
              <a:gd name="connsiteY44" fmla="*/ 380245 h 3331675"/>
              <a:gd name="connsiteX45" fmla="*/ 99588 w 7415007"/>
              <a:gd name="connsiteY45" fmla="*/ 796705 h 3331675"/>
              <a:gd name="connsiteX46" fmla="*/ 72427 w 7415007"/>
              <a:gd name="connsiteY46" fmla="*/ 878186 h 3331675"/>
              <a:gd name="connsiteX47" fmla="*/ 54320 w 7415007"/>
              <a:gd name="connsiteY47" fmla="*/ 932507 h 3331675"/>
              <a:gd name="connsiteX48" fmla="*/ 45267 w 7415007"/>
              <a:gd name="connsiteY48" fmla="*/ 959667 h 3331675"/>
              <a:gd name="connsiteX49" fmla="*/ 27160 w 7415007"/>
              <a:gd name="connsiteY49" fmla="*/ 1023041 h 3331675"/>
              <a:gd name="connsiteX50" fmla="*/ 18107 w 7415007"/>
              <a:gd name="connsiteY50" fmla="*/ 1095469 h 3331675"/>
              <a:gd name="connsiteX51" fmla="*/ 0 w 7415007"/>
              <a:gd name="connsiteY51" fmla="*/ 1367073 h 3331675"/>
              <a:gd name="connsiteX52" fmla="*/ 9053 w 7415007"/>
              <a:gd name="connsiteY52" fmla="*/ 1638677 h 3331675"/>
              <a:gd name="connsiteX53" fmla="*/ 27160 w 7415007"/>
              <a:gd name="connsiteY53" fmla="*/ 1801639 h 3331675"/>
              <a:gd name="connsiteX54" fmla="*/ 36213 w 7415007"/>
              <a:gd name="connsiteY54" fmla="*/ 1955548 h 3331675"/>
              <a:gd name="connsiteX55" fmla="*/ 45267 w 7415007"/>
              <a:gd name="connsiteY55" fmla="*/ 1982709 h 3331675"/>
              <a:gd name="connsiteX56" fmla="*/ 54320 w 7415007"/>
              <a:gd name="connsiteY56" fmla="*/ 2046083 h 3331675"/>
              <a:gd name="connsiteX57" fmla="*/ 99588 w 7415007"/>
              <a:gd name="connsiteY57" fmla="*/ 2127564 h 3331675"/>
              <a:gd name="connsiteX58" fmla="*/ 117695 w 7415007"/>
              <a:gd name="connsiteY58" fmla="*/ 2154724 h 3331675"/>
              <a:gd name="connsiteX59" fmla="*/ 126748 w 7415007"/>
              <a:gd name="connsiteY59" fmla="*/ 2181885 h 3331675"/>
              <a:gd name="connsiteX60" fmla="*/ 153908 w 7415007"/>
              <a:gd name="connsiteY60" fmla="*/ 2199992 h 3331675"/>
              <a:gd name="connsiteX61" fmla="*/ 181069 w 7415007"/>
              <a:gd name="connsiteY61" fmla="*/ 2227152 h 3331675"/>
              <a:gd name="connsiteX62" fmla="*/ 226336 w 7415007"/>
              <a:gd name="connsiteY62" fmla="*/ 2263366 h 3331675"/>
              <a:gd name="connsiteX63" fmla="*/ 280657 w 7415007"/>
              <a:gd name="connsiteY63" fmla="*/ 2299580 h 3331675"/>
              <a:gd name="connsiteX64" fmla="*/ 371192 w 7415007"/>
              <a:gd name="connsiteY64" fmla="*/ 2353901 h 3331675"/>
              <a:gd name="connsiteX65" fmla="*/ 398352 w 7415007"/>
              <a:gd name="connsiteY65" fmla="*/ 2372008 h 3331675"/>
              <a:gd name="connsiteX66" fmla="*/ 452673 w 7415007"/>
              <a:gd name="connsiteY66" fmla="*/ 2390114 h 3331675"/>
              <a:gd name="connsiteX67" fmla="*/ 479833 w 7415007"/>
              <a:gd name="connsiteY67" fmla="*/ 2408221 h 3331675"/>
              <a:gd name="connsiteX68" fmla="*/ 543208 w 7415007"/>
              <a:gd name="connsiteY68" fmla="*/ 2426328 h 3331675"/>
              <a:gd name="connsiteX69" fmla="*/ 615635 w 7415007"/>
              <a:gd name="connsiteY69" fmla="*/ 2444435 h 3331675"/>
              <a:gd name="connsiteX70" fmla="*/ 651849 w 7415007"/>
              <a:gd name="connsiteY70" fmla="*/ 2462542 h 3331675"/>
              <a:gd name="connsiteX71" fmla="*/ 688063 w 7415007"/>
              <a:gd name="connsiteY71" fmla="*/ 2471596 h 3331675"/>
              <a:gd name="connsiteX72" fmla="*/ 715223 w 7415007"/>
              <a:gd name="connsiteY72" fmla="*/ 2480649 h 3331675"/>
              <a:gd name="connsiteX73" fmla="*/ 814811 w 7415007"/>
              <a:gd name="connsiteY73" fmla="*/ 2507810 h 3331675"/>
              <a:gd name="connsiteX74" fmla="*/ 841972 w 7415007"/>
              <a:gd name="connsiteY74" fmla="*/ 2525916 h 3331675"/>
              <a:gd name="connsiteX75" fmla="*/ 896293 w 7415007"/>
              <a:gd name="connsiteY75" fmla="*/ 2544023 h 3331675"/>
              <a:gd name="connsiteX76" fmla="*/ 923453 w 7415007"/>
              <a:gd name="connsiteY76" fmla="*/ 2562130 h 3331675"/>
              <a:gd name="connsiteX77" fmla="*/ 950613 w 7415007"/>
              <a:gd name="connsiteY77" fmla="*/ 2589291 h 3331675"/>
              <a:gd name="connsiteX78" fmla="*/ 1041148 w 7415007"/>
              <a:gd name="connsiteY78" fmla="*/ 2616451 h 3331675"/>
              <a:gd name="connsiteX79" fmla="*/ 1068308 w 7415007"/>
              <a:gd name="connsiteY79" fmla="*/ 2625505 h 3331675"/>
              <a:gd name="connsiteX80" fmla="*/ 1149790 w 7415007"/>
              <a:gd name="connsiteY80" fmla="*/ 2643612 h 3331675"/>
              <a:gd name="connsiteX81" fmla="*/ 1213164 w 7415007"/>
              <a:gd name="connsiteY81" fmla="*/ 2670772 h 3331675"/>
              <a:gd name="connsiteX82" fmla="*/ 1240324 w 7415007"/>
              <a:gd name="connsiteY82" fmla="*/ 2679825 h 3331675"/>
              <a:gd name="connsiteX83" fmla="*/ 1312752 w 7415007"/>
              <a:gd name="connsiteY83" fmla="*/ 2697932 h 3331675"/>
              <a:gd name="connsiteX84" fmla="*/ 1348966 w 7415007"/>
              <a:gd name="connsiteY84" fmla="*/ 2706986 h 3331675"/>
              <a:gd name="connsiteX85" fmla="*/ 1385180 w 7415007"/>
              <a:gd name="connsiteY85" fmla="*/ 2716039 h 3331675"/>
              <a:gd name="connsiteX86" fmla="*/ 1439501 w 7415007"/>
              <a:gd name="connsiteY86" fmla="*/ 2734146 h 3331675"/>
              <a:gd name="connsiteX87" fmla="*/ 1511928 w 7415007"/>
              <a:gd name="connsiteY87" fmla="*/ 2752253 h 3331675"/>
              <a:gd name="connsiteX88" fmla="*/ 1548142 w 7415007"/>
              <a:gd name="connsiteY88" fmla="*/ 2770360 h 3331675"/>
              <a:gd name="connsiteX89" fmla="*/ 1620570 w 7415007"/>
              <a:gd name="connsiteY89" fmla="*/ 2788467 h 3331675"/>
              <a:gd name="connsiteX90" fmla="*/ 1711105 w 7415007"/>
              <a:gd name="connsiteY90" fmla="*/ 2806574 h 3331675"/>
              <a:gd name="connsiteX91" fmla="*/ 1747318 w 7415007"/>
              <a:gd name="connsiteY91" fmla="*/ 2815627 h 3331675"/>
              <a:gd name="connsiteX92" fmla="*/ 1828800 w 7415007"/>
              <a:gd name="connsiteY92" fmla="*/ 2842788 h 3331675"/>
              <a:gd name="connsiteX93" fmla="*/ 1901227 w 7415007"/>
              <a:gd name="connsiteY93" fmla="*/ 2860895 h 3331675"/>
              <a:gd name="connsiteX94" fmla="*/ 1928388 w 7415007"/>
              <a:gd name="connsiteY94" fmla="*/ 2879002 h 3331675"/>
              <a:gd name="connsiteX95" fmla="*/ 1973655 w 7415007"/>
              <a:gd name="connsiteY95" fmla="*/ 2888055 h 3331675"/>
              <a:gd name="connsiteX96" fmla="*/ 2000815 w 7415007"/>
              <a:gd name="connsiteY96" fmla="*/ 2897109 h 3331675"/>
              <a:gd name="connsiteX97" fmla="*/ 2073243 w 7415007"/>
              <a:gd name="connsiteY97" fmla="*/ 2915215 h 3331675"/>
              <a:gd name="connsiteX98" fmla="*/ 2109457 w 7415007"/>
              <a:gd name="connsiteY98" fmla="*/ 2924269 h 3331675"/>
              <a:gd name="connsiteX99" fmla="*/ 2154724 w 7415007"/>
              <a:gd name="connsiteY99" fmla="*/ 2942376 h 3331675"/>
              <a:gd name="connsiteX100" fmla="*/ 2245259 w 7415007"/>
              <a:gd name="connsiteY100" fmla="*/ 2960483 h 3331675"/>
              <a:gd name="connsiteX101" fmla="*/ 2326740 w 7415007"/>
              <a:gd name="connsiteY101" fmla="*/ 2987643 h 3331675"/>
              <a:gd name="connsiteX102" fmla="*/ 2399168 w 7415007"/>
              <a:gd name="connsiteY102" fmla="*/ 3005750 h 3331675"/>
              <a:gd name="connsiteX103" fmla="*/ 2435382 w 7415007"/>
              <a:gd name="connsiteY103" fmla="*/ 3023857 h 3331675"/>
              <a:gd name="connsiteX104" fmla="*/ 2589291 w 7415007"/>
              <a:gd name="connsiteY104" fmla="*/ 3041964 h 3331675"/>
              <a:gd name="connsiteX105" fmla="*/ 2679825 w 7415007"/>
              <a:gd name="connsiteY105" fmla="*/ 3069124 h 3331675"/>
              <a:gd name="connsiteX106" fmla="*/ 2734146 w 7415007"/>
              <a:gd name="connsiteY106" fmla="*/ 3087231 h 3331675"/>
              <a:gd name="connsiteX107" fmla="*/ 2770360 w 7415007"/>
              <a:gd name="connsiteY107" fmla="*/ 3096285 h 3331675"/>
              <a:gd name="connsiteX108" fmla="*/ 2797520 w 7415007"/>
              <a:gd name="connsiteY108" fmla="*/ 3105338 h 3331675"/>
              <a:gd name="connsiteX109" fmla="*/ 2915215 w 7415007"/>
              <a:gd name="connsiteY109" fmla="*/ 3132499 h 3331675"/>
              <a:gd name="connsiteX110" fmla="*/ 2942376 w 7415007"/>
              <a:gd name="connsiteY110" fmla="*/ 3150606 h 3331675"/>
              <a:gd name="connsiteX111" fmla="*/ 3041964 w 7415007"/>
              <a:gd name="connsiteY111" fmla="*/ 3177766 h 3331675"/>
              <a:gd name="connsiteX112" fmla="*/ 3096285 w 7415007"/>
              <a:gd name="connsiteY112" fmla="*/ 3186819 h 3331675"/>
              <a:gd name="connsiteX113" fmla="*/ 3159659 w 7415007"/>
              <a:gd name="connsiteY113" fmla="*/ 3204926 h 3331675"/>
              <a:gd name="connsiteX114" fmla="*/ 3186819 w 7415007"/>
              <a:gd name="connsiteY114" fmla="*/ 3213980 h 3331675"/>
              <a:gd name="connsiteX115" fmla="*/ 3223033 w 7415007"/>
              <a:gd name="connsiteY115" fmla="*/ 3223033 h 3331675"/>
              <a:gd name="connsiteX116" fmla="*/ 3250194 w 7415007"/>
              <a:gd name="connsiteY116" fmla="*/ 3232087 h 3331675"/>
              <a:gd name="connsiteX117" fmla="*/ 3331675 w 7415007"/>
              <a:gd name="connsiteY117" fmla="*/ 3250194 h 3331675"/>
              <a:gd name="connsiteX118" fmla="*/ 3449370 w 7415007"/>
              <a:gd name="connsiteY118" fmla="*/ 3277354 h 3331675"/>
              <a:gd name="connsiteX119" fmla="*/ 3585172 w 7415007"/>
              <a:gd name="connsiteY119" fmla="*/ 3295461 h 3331675"/>
              <a:gd name="connsiteX120" fmla="*/ 3675707 w 7415007"/>
              <a:gd name="connsiteY120" fmla="*/ 3304514 h 3331675"/>
              <a:gd name="connsiteX121" fmla="*/ 3748134 w 7415007"/>
              <a:gd name="connsiteY121" fmla="*/ 3313568 h 3331675"/>
              <a:gd name="connsiteX122" fmla="*/ 4662534 w 7415007"/>
              <a:gd name="connsiteY122" fmla="*/ 3322621 h 3331675"/>
              <a:gd name="connsiteX123" fmla="*/ 6083928 w 7415007"/>
              <a:gd name="connsiteY123" fmla="*/ 3331675 h 3331675"/>
              <a:gd name="connsiteX124" fmla="*/ 6400800 w 7415007"/>
              <a:gd name="connsiteY124" fmla="*/ 3322621 h 3331675"/>
              <a:gd name="connsiteX125" fmla="*/ 6554708 w 7415007"/>
              <a:gd name="connsiteY125" fmla="*/ 3313568 h 3331675"/>
              <a:gd name="connsiteX126" fmla="*/ 6808206 w 7415007"/>
              <a:gd name="connsiteY126" fmla="*/ 3304514 h 3331675"/>
              <a:gd name="connsiteX127" fmla="*/ 6980221 w 7415007"/>
              <a:gd name="connsiteY127" fmla="*/ 3286408 h 3331675"/>
              <a:gd name="connsiteX128" fmla="*/ 7007382 w 7415007"/>
              <a:gd name="connsiteY128" fmla="*/ 3268301 h 3331675"/>
              <a:gd name="connsiteX129" fmla="*/ 7016435 w 7415007"/>
              <a:gd name="connsiteY129" fmla="*/ 3241140 h 3331675"/>
              <a:gd name="connsiteX130" fmla="*/ 7043596 w 7415007"/>
              <a:gd name="connsiteY130" fmla="*/ 3232087 h 3331675"/>
              <a:gd name="connsiteX131" fmla="*/ 7070756 w 7415007"/>
              <a:gd name="connsiteY131" fmla="*/ 3213980 h 3331675"/>
              <a:gd name="connsiteX132" fmla="*/ 7106970 w 7415007"/>
              <a:gd name="connsiteY132" fmla="*/ 3177766 h 3331675"/>
              <a:gd name="connsiteX133" fmla="*/ 7125077 w 7415007"/>
              <a:gd name="connsiteY133" fmla="*/ 3150606 h 3331675"/>
              <a:gd name="connsiteX134" fmla="*/ 7134130 w 7415007"/>
              <a:gd name="connsiteY134" fmla="*/ 3123445 h 3331675"/>
              <a:gd name="connsiteX135" fmla="*/ 7161291 w 7415007"/>
              <a:gd name="connsiteY135" fmla="*/ 3105338 h 3331675"/>
              <a:gd name="connsiteX136" fmla="*/ 7179398 w 7415007"/>
              <a:gd name="connsiteY136" fmla="*/ 3051017 h 3331675"/>
              <a:gd name="connsiteX137" fmla="*/ 7197505 w 7415007"/>
              <a:gd name="connsiteY137" fmla="*/ 3023857 h 3331675"/>
              <a:gd name="connsiteX138" fmla="*/ 7215611 w 7415007"/>
              <a:gd name="connsiteY138" fmla="*/ 2915215 h 3331675"/>
              <a:gd name="connsiteX139" fmla="*/ 7233718 w 7415007"/>
              <a:gd name="connsiteY139" fmla="*/ 2815627 h 3331675"/>
              <a:gd name="connsiteX140" fmla="*/ 7242772 w 7415007"/>
              <a:gd name="connsiteY140" fmla="*/ 2480649 h 3331675"/>
              <a:gd name="connsiteX141" fmla="*/ 7260879 w 7415007"/>
              <a:gd name="connsiteY141" fmla="*/ 2362954 h 3331675"/>
              <a:gd name="connsiteX142" fmla="*/ 7278986 w 7415007"/>
              <a:gd name="connsiteY142" fmla="*/ 2163778 h 3331675"/>
              <a:gd name="connsiteX143" fmla="*/ 7297093 w 7415007"/>
              <a:gd name="connsiteY143" fmla="*/ 2100404 h 3331675"/>
              <a:gd name="connsiteX144" fmla="*/ 7306146 w 7415007"/>
              <a:gd name="connsiteY144" fmla="*/ 2027976 h 3331675"/>
              <a:gd name="connsiteX145" fmla="*/ 7315200 w 7415007"/>
              <a:gd name="connsiteY145" fmla="*/ 1982709 h 3331675"/>
              <a:gd name="connsiteX146" fmla="*/ 7333307 w 7415007"/>
              <a:gd name="connsiteY146" fmla="*/ 1846907 h 3331675"/>
              <a:gd name="connsiteX147" fmla="*/ 7351413 w 7415007"/>
              <a:gd name="connsiteY147" fmla="*/ 1629623 h 3331675"/>
              <a:gd name="connsiteX148" fmla="*/ 7360467 w 7415007"/>
              <a:gd name="connsiteY148" fmla="*/ 1575303 h 3331675"/>
              <a:gd name="connsiteX149" fmla="*/ 7369520 w 7415007"/>
              <a:gd name="connsiteY149" fmla="*/ 1530035 h 3331675"/>
              <a:gd name="connsiteX150" fmla="*/ 7378574 w 7415007"/>
              <a:gd name="connsiteY150" fmla="*/ 1439501 h 3331675"/>
              <a:gd name="connsiteX151" fmla="*/ 7396681 w 7415007"/>
              <a:gd name="connsiteY151" fmla="*/ 1367073 h 3331675"/>
              <a:gd name="connsiteX152" fmla="*/ 7414788 w 7415007"/>
              <a:gd name="connsiteY152" fmla="*/ 1294645 h 3331675"/>
              <a:gd name="connsiteX153" fmla="*/ 7383996 w 7415007"/>
              <a:gd name="connsiteY153" fmla="*/ 1250103 h 3331675"/>
              <a:gd name="connsiteX154" fmla="*/ 7359548 w 7415007"/>
              <a:gd name="connsiteY154" fmla="*/ 543934 h 3331675"/>
              <a:gd name="connsiteX155" fmla="*/ 7369520 w 7415007"/>
              <a:gd name="connsiteY155" fmla="*/ 461726 h 3331675"/>
              <a:gd name="connsiteX156" fmla="*/ 7351413 w 7415007"/>
              <a:gd name="connsiteY156" fmla="*/ 434566 h 3331675"/>
              <a:gd name="connsiteX0" fmla="*/ 7351413 w 7414798"/>
              <a:gd name="connsiteY0" fmla="*/ 434566 h 3331675"/>
              <a:gd name="connsiteX1" fmla="*/ 7351413 w 7414798"/>
              <a:gd name="connsiteY1" fmla="*/ 434566 h 3331675"/>
              <a:gd name="connsiteX2" fmla="*/ 7288039 w 7414798"/>
              <a:gd name="connsiteY2" fmla="*/ 389299 h 3331675"/>
              <a:gd name="connsiteX3" fmla="*/ 7233718 w 7414798"/>
              <a:gd name="connsiteY3" fmla="*/ 334978 h 3331675"/>
              <a:gd name="connsiteX4" fmla="*/ 7179398 w 7414798"/>
              <a:gd name="connsiteY4" fmla="*/ 307817 h 3331675"/>
              <a:gd name="connsiteX5" fmla="*/ 7106970 w 7414798"/>
              <a:gd name="connsiteY5" fmla="*/ 289711 h 3331675"/>
              <a:gd name="connsiteX6" fmla="*/ 7070756 w 7414798"/>
              <a:gd name="connsiteY6" fmla="*/ 280657 h 3331675"/>
              <a:gd name="connsiteX7" fmla="*/ 6880633 w 7414798"/>
              <a:gd name="connsiteY7" fmla="*/ 262550 h 3331675"/>
              <a:gd name="connsiteX8" fmla="*/ 6817259 w 7414798"/>
              <a:gd name="connsiteY8" fmla="*/ 253497 h 3331675"/>
              <a:gd name="connsiteX9" fmla="*/ 6690510 w 7414798"/>
              <a:gd name="connsiteY9" fmla="*/ 244443 h 3331675"/>
              <a:gd name="connsiteX10" fmla="*/ 6627136 w 7414798"/>
              <a:gd name="connsiteY10" fmla="*/ 235390 h 3331675"/>
              <a:gd name="connsiteX11" fmla="*/ 6545655 w 7414798"/>
              <a:gd name="connsiteY11" fmla="*/ 226336 h 3331675"/>
              <a:gd name="connsiteX12" fmla="*/ 6437013 w 7414798"/>
              <a:gd name="connsiteY12" fmla="*/ 208229 h 3331675"/>
              <a:gd name="connsiteX13" fmla="*/ 6074875 w 7414798"/>
              <a:gd name="connsiteY13" fmla="*/ 190122 h 3331675"/>
              <a:gd name="connsiteX14" fmla="*/ 5975287 w 7414798"/>
              <a:gd name="connsiteY14" fmla="*/ 172015 h 3331675"/>
              <a:gd name="connsiteX15" fmla="*/ 5939073 w 7414798"/>
              <a:gd name="connsiteY15" fmla="*/ 162962 h 3331675"/>
              <a:gd name="connsiteX16" fmla="*/ 5884752 w 7414798"/>
              <a:gd name="connsiteY16" fmla="*/ 144855 h 3331675"/>
              <a:gd name="connsiteX17" fmla="*/ 5821378 w 7414798"/>
              <a:gd name="connsiteY17" fmla="*/ 135802 h 3331675"/>
              <a:gd name="connsiteX18" fmla="*/ 5758004 w 7414798"/>
              <a:gd name="connsiteY18" fmla="*/ 117695 h 3331675"/>
              <a:gd name="connsiteX19" fmla="*/ 5649362 w 7414798"/>
              <a:gd name="connsiteY19" fmla="*/ 108641 h 3331675"/>
              <a:gd name="connsiteX20" fmla="*/ 5567881 w 7414798"/>
              <a:gd name="connsiteY20" fmla="*/ 99588 h 3331675"/>
              <a:gd name="connsiteX21" fmla="*/ 4291342 w 7414798"/>
              <a:gd name="connsiteY21" fmla="*/ 90534 h 3331675"/>
              <a:gd name="connsiteX22" fmla="*/ 4155540 w 7414798"/>
              <a:gd name="connsiteY22" fmla="*/ 72427 h 3331675"/>
              <a:gd name="connsiteX23" fmla="*/ 4028792 w 7414798"/>
              <a:gd name="connsiteY23" fmla="*/ 63374 h 3331675"/>
              <a:gd name="connsiteX24" fmla="*/ 3874883 w 7414798"/>
              <a:gd name="connsiteY24" fmla="*/ 45267 h 3331675"/>
              <a:gd name="connsiteX25" fmla="*/ 1982708 w 7414798"/>
              <a:gd name="connsiteY25" fmla="*/ 36214 h 3331675"/>
              <a:gd name="connsiteX26" fmla="*/ 1774479 w 7414798"/>
              <a:gd name="connsiteY26" fmla="*/ 9053 h 3331675"/>
              <a:gd name="connsiteX27" fmla="*/ 1647730 w 7414798"/>
              <a:gd name="connsiteY27" fmla="*/ 0 h 3331675"/>
              <a:gd name="connsiteX28" fmla="*/ 1176950 w 7414798"/>
              <a:gd name="connsiteY28" fmla="*/ 9053 h 3331675"/>
              <a:gd name="connsiteX29" fmla="*/ 1104522 w 7414798"/>
              <a:gd name="connsiteY29" fmla="*/ 27160 h 3331675"/>
              <a:gd name="connsiteX30" fmla="*/ 995881 w 7414798"/>
              <a:gd name="connsiteY30" fmla="*/ 45267 h 3331675"/>
              <a:gd name="connsiteX31" fmla="*/ 742384 w 7414798"/>
              <a:gd name="connsiteY31" fmla="*/ 63374 h 3331675"/>
              <a:gd name="connsiteX32" fmla="*/ 642796 w 7414798"/>
              <a:gd name="connsiteY32" fmla="*/ 81481 h 3331675"/>
              <a:gd name="connsiteX33" fmla="*/ 597528 w 7414798"/>
              <a:gd name="connsiteY33" fmla="*/ 90534 h 3331675"/>
              <a:gd name="connsiteX34" fmla="*/ 561314 w 7414798"/>
              <a:gd name="connsiteY34" fmla="*/ 99588 h 3331675"/>
              <a:gd name="connsiteX35" fmla="*/ 506994 w 7414798"/>
              <a:gd name="connsiteY35" fmla="*/ 108641 h 3331675"/>
              <a:gd name="connsiteX36" fmla="*/ 425512 w 7414798"/>
              <a:gd name="connsiteY36" fmla="*/ 135802 h 3331675"/>
              <a:gd name="connsiteX37" fmla="*/ 398352 w 7414798"/>
              <a:gd name="connsiteY37" fmla="*/ 144855 h 3331675"/>
              <a:gd name="connsiteX38" fmla="*/ 371192 w 7414798"/>
              <a:gd name="connsiteY38" fmla="*/ 153909 h 3331675"/>
              <a:gd name="connsiteX39" fmla="*/ 307817 w 7414798"/>
              <a:gd name="connsiteY39" fmla="*/ 172015 h 3331675"/>
              <a:gd name="connsiteX40" fmla="*/ 217283 w 7414798"/>
              <a:gd name="connsiteY40" fmla="*/ 226336 h 3331675"/>
              <a:gd name="connsiteX41" fmla="*/ 190122 w 7414798"/>
              <a:gd name="connsiteY41" fmla="*/ 244443 h 3331675"/>
              <a:gd name="connsiteX42" fmla="*/ 153908 w 7414798"/>
              <a:gd name="connsiteY42" fmla="*/ 298764 h 3331675"/>
              <a:gd name="connsiteX43" fmla="*/ 135802 w 7414798"/>
              <a:gd name="connsiteY43" fmla="*/ 325924 h 3331675"/>
              <a:gd name="connsiteX44" fmla="*/ 108641 w 7414798"/>
              <a:gd name="connsiteY44" fmla="*/ 380245 h 3331675"/>
              <a:gd name="connsiteX45" fmla="*/ 99588 w 7414798"/>
              <a:gd name="connsiteY45" fmla="*/ 796705 h 3331675"/>
              <a:gd name="connsiteX46" fmla="*/ 72427 w 7414798"/>
              <a:gd name="connsiteY46" fmla="*/ 878186 h 3331675"/>
              <a:gd name="connsiteX47" fmla="*/ 54320 w 7414798"/>
              <a:gd name="connsiteY47" fmla="*/ 932507 h 3331675"/>
              <a:gd name="connsiteX48" fmla="*/ 45267 w 7414798"/>
              <a:gd name="connsiteY48" fmla="*/ 959667 h 3331675"/>
              <a:gd name="connsiteX49" fmla="*/ 27160 w 7414798"/>
              <a:gd name="connsiteY49" fmla="*/ 1023041 h 3331675"/>
              <a:gd name="connsiteX50" fmla="*/ 18107 w 7414798"/>
              <a:gd name="connsiteY50" fmla="*/ 1095469 h 3331675"/>
              <a:gd name="connsiteX51" fmla="*/ 0 w 7414798"/>
              <a:gd name="connsiteY51" fmla="*/ 1367073 h 3331675"/>
              <a:gd name="connsiteX52" fmla="*/ 9053 w 7414798"/>
              <a:gd name="connsiteY52" fmla="*/ 1638677 h 3331675"/>
              <a:gd name="connsiteX53" fmla="*/ 27160 w 7414798"/>
              <a:gd name="connsiteY53" fmla="*/ 1801639 h 3331675"/>
              <a:gd name="connsiteX54" fmla="*/ 36213 w 7414798"/>
              <a:gd name="connsiteY54" fmla="*/ 1955548 h 3331675"/>
              <a:gd name="connsiteX55" fmla="*/ 45267 w 7414798"/>
              <a:gd name="connsiteY55" fmla="*/ 1982709 h 3331675"/>
              <a:gd name="connsiteX56" fmla="*/ 54320 w 7414798"/>
              <a:gd name="connsiteY56" fmla="*/ 2046083 h 3331675"/>
              <a:gd name="connsiteX57" fmla="*/ 99588 w 7414798"/>
              <a:gd name="connsiteY57" fmla="*/ 2127564 h 3331675"/>
              <a:gd name="connsiteX58" fmla="*/ 117695 w 7414798"/>
              <a:gd name="connsiteY58" fmla="*/ 2154724 h 3331675"/>
              <a:gd name="connsiteX59" fmla="*/ 126748 w 7414798"/>
              <a:gd name="connsiteY59" fmla="*/ 2181885 h 3331675"/>
              <a:gd name="connsiteX60" fmla="*/ 153908 w 7414798"/>
              <a:gd name="connsiteY60" fmla="*/ 2199992 h 3331675"/>
              <a:gd name="connsiteX61" fmla="*/ 181069 w 7414798"/>
              <a:gd name="connsiteY61" fmla="*/ 2227152 h 3331675"/>
              <a:gd name="connsiteX62" fmla="*/ 226336 w 7414798"/>
              <a:gd name="connsiteY62" fmla="*/ 2263366 h 3331675"/>
              <a:gd name="connsiteX63" fmla="*/ 280657 w 7414798"/>
              <a:gd name="connsiteY63" fmla="*/ 2299580 h 3331675"/>
              <a:gd name="connsiteX64" fmla="*/ 371192 w 7414798"/>
              <a:gd name="connsiteY64" fmla="*/ 2353901 h 3331675"/>
              <a:gd name="connsiteX65" fmla="*/ 398352 w 7414798"/>
              <a:gd name="connsiteY65" fmla="*/ 2372008 h 3331675"/>
              <a:gd name="connsiteX66" fmla="*/ 452673 w 7414798"/>
              <a:gd name="connsiteY66" fmla="*/ 2390114 h 3331675"/>
              <a:gd name="connsiteX67" fmla="*/ 479833 w 7414798"/>
              <a:gd name="connsiteY67" fmla="*/ 2408221 h 3331675"/>
              <a:gd name="connsiteX68" fmla="*/ 543208 w 7414798"/>
              <a:gd name="connsiteY68" fmla="*/ 2426328 h 3331675"/>
              <a:gd name="connsiteX69" fmla="*/ 615635 w 7414798"/>
              <a:gd name="connsiteY69" fmla="*/ 2444435 h 3331675"/>
              <a:gd name="connsiteX70" fmla="*/ 651849 w 7414798"/>
              <a:gd name="connsiteY70" fmla="*/ 2462542 h 3331675"/>
              <a:gd name="connsiteX71" fmla="*/ 688063 w 7414798"/>
              <a:gd name="connsiteY71" fmla="*/ 2471596 h 3331675"/>
              <a:gd name="connsiteX72" fmla="*/ 715223 w 7414798"/>
              <a:gd name="connsiteY72" fmla="*/ 2480649 h 3331675"/>
              <a:gd name="connsiteX73" fmla="*/ 814811 w 7414798"/>
              <a:gd name="connsiteY73" fmla="*/ 2507810 h 3331675"/>
              <a:gd name="connsiteX74" fmla="*/ 841972 w 7414798"/>
              <a:gd name="connsiteY74" fmla="*/ 2525916 h 3331675"/>
              <a:gd name="connsiteX75" fmla="*/ 896293 w 7414798"/>
              <a:gd name="connsiteY75" fmla="*/ 2544023 h 3331675"/>
              <a:gd name="connsiteX76" fmla="*/ 923453 w 7414798"/>
              <a:gd name="connsiteY76" fmla="*/ 2562130 h 3331675"/>
              <a:gd name="connsiteX77" fmla="*/ 950613 w 7414798"/>
              <a:gd name="connsiteY77" fmla="*/ 2589291 h 3331675"/>
              <a:gd name="connsiteX78" fmla="*/ 1041148 w 7414798"/>
              <a:gd name="connsiteY78" fmla="*/ 2616451 h 3331675"/>
              <a:gd name="connsiteX79" fmla="*/ 1068308 w 7414798"/>
              <a:gd name="connsiteY79" fmla="*/ 2625505 h 3331675"/>
              <a:gd name="connsiteX80" fmla="*/ 1149790 w 7414798"/>
              <a:gd name="connsiteY80" fmla="*/ 2643612 h 3331675"/>
              <a:gd name="connsiteX81" fmla="*/ 1213164 w 7414798"/>
              <a:gd name="connsiteY81" fmla="*/ 2670772 h 3331675"/>
              <a:gd name="connsiteX82" fmla="*/ 1240324 w 7414798"/>
              <a:gd name="connsiteY82" fmla="*/ 2679825 h 3331675"/>
              <a:gd name="connsiteX83" fmla="*/ 1312752 w 7414798"/>
              <a:gd name="connsiteY83" fmla="*/ 2697932 h 3331675"/>
              <a:gd name="connsiteX84" fmla="*/ 1348966 w 7414798"/>
              <a:gd name="connsiteY84" fmla="*/ 2706986 h 3331675"/>
              <a:gd name="connsiteX85" fmla="*/ 1385180 w 7414798"/>
              <a:gd name="connsiteY85" fmla="*/ 2716039 h 3331675"/>
              <a:gd name="connsiteX86" fmla="*/ 1439501 w 7414798"/>
              <a:gd name="connsiteY86" fmla="*/ 2734146 h 3331675"/>
              <a:gd name="connsiteX87" fmla="*/ 1511928 w 7414798"/>
              <a:gd name="connsiteY87" fmla="*/ 2752253 h 3331675"/>
              <a:gd name="connsiteX88" fmla="*/ 1548142 w 7414798"/>
              <a:gd name="connsiteY88" fmla="*/ 2770360 h 3331675"/>
              <a:gd name="connsiteX89" fmla="*/ 1620570 w 7414798"/>
              <a:gd name="connsiteY89" fmla="*/ 2788467 h 3331675"/>
              <a:gd name="connsiteX90" fmla="*/ 1711105 w 7414798"/>
              <a:gd name="connsiteY90" fmla="*/ 2806574 h 3331675"/>
              <a:gd name="connsiteX91" fmla="*/ 1747318 w 7414798"/>
              <a:gd name="connsiteY91" fmla="*/ 2815627 h 3331675"/>
              <a:gd name="connsiteX92" fmla="*/ 1828800 w 7414798"/>
              <a:gd name="connsiteY92" fmla="*/ 2842788 h 3331675"/>
              <a:gd name="connsiteX93" fmla="*/ 1901227 w 7414798"/>
              <a:gd name="connsiteY93" fmla="*/ 2860895 h 3331675"/>
              <a:gd name="connsiteX94" fmla="*/ 1928388 w 7414798"/>
              <a:gd name="connsiteY94" fmla="*/ 2879002 h 3331675"/>
              <a:gd name="connsiteX95" fmla="*/ 1973655 w 7414798"/>
              <a:gd name="connsiteY95" fmla="*/ 2888055 h 3331675"/>
              <a:gd name="connsiteX96" fmla="*/ 2000815 w 7414798"/>
              <a:gd name="connsiteY96" fmla="*/ 2897109 h 3331675"/>
              <a:gd name="connsiteX97" fmla="*/ 2073243 w 7414798"/>
              <a:gd name="connsiteY97" fmla="*/ 2915215 h 3331675"/>
              <a:gd name="connsiteX98" fmla="*/ 2109457 w 7414798"/>
              <a:gd name="connsiteY98" fmla="*/ 2924269 h 3331675"/>
              <a:gd name="connsiteX99" fmla="*/ 2154724 w 7414798"/>
              <a:gd name="connsiteY99" fmla="*/ 2942376 h 3331675"/>
              <a:gd name="connsiteX100" fmla="*/ 2245259 w 7414798"/>
              <a:gd name="connsiteY100" fmla="*/ 2960483 h 3331675"/>
              <a:gd name="connsiteX101" fmla="*/ 2326740 w 7414798"/>
              <a:gd name="connsiteY101" fmla="*/ 2987643 h 3331675"/>
              <a:gd name="connsiteX102" fmla="*/ 2399168 w 7414798"/>
              <a:gd name="connsiteY102" fmla="*/ 3005750 h 3331675"/>
              <a:gd name="connsiteX103" fmla="*/ 2435382 w 7414798"/>
              <a:gd name="connsiteY103" fmla="*/ 3023857 h 3331675"/>
              <a:gd name="connsiteX104" fmla="*/ 2589291 w 7414798"/>
              <a:gd name="connsiteY104" fmla="*/ 3041964 h 3331675"/>
              <a:gd name="connsiteX105" fmla="*/ 2679825 w 7414798"/>
              <a:gd name="connsiteY105" fmla="*/ 3069124 h 3331675"/>
              <a:gd name="connsiteX106" fmla="*/ 2734146 w 7414798"/>
              <a:gd name="connsiteY106" fmla="*/ 3087231 h 3331675"/>
              <a:gd name="connsiteX107" fmla="*/ 2770360 w 7414798"/>
              <a:gd name="connsiteY107" fmla="*/ 3096285 h 3331675"/>
              <a:gd name="connsiteX108" fmla="*/ 2797520 w 7414798"/>
              <a:gd name="connsiteY108" fmla="*/ 3105338 h 3331675"/>
              <a:gd name="connsiteX109" fmla="*/ 2915215 w 7414798"/>
              <a:gd name="connsiteY109" fmla="*/ 3132499 h 3331675"/>
              <a:gd name="connsiteX110" fmla="*/ 2942376 w 7414798"/>
              <a:gd name="connsiteY110" fmla="*/ 3150606 h 3331675"/>
              <a:gd name="connsiteX111" fmla="*/ 3041964 w 7414798"/>
              <a:gd name="connsiteY111" fmla="*/ 3177766 h 3331675"/>
              <a:gd name="connsiteX112" fmla="*/ 3096285 w 7414798"/>
              <a:gd name="connsiteY112" fmla="*/ 3186819 h 3331675"/>
              <a:gd name="connsiteX113" fmla="*/ 3159659 w 7414798"/>
              <a:gd name="connsiteY113" fmla="*/ 3204926 h 3331675"/>
              <a:gd name="connsiteX114" fmla="*/ 3186819 w 7414798"/>
              <a:gd name="connsiteY114" fmla="*/ 3213980 h 3331675"/>
              <a:gd name="connsiteX115" fmla="*/ 3223033 w 7414798"/>
              <a:gd name="connsiteY115" fmla="*/ 3223033 h 3331675"/>
              <a:gd name="connsiteX116" fmla="*/ 3250194 w 7414798"/>
              <a:gd name="connsiteY116" fmla="*/ 3232087 h 3331675"/>
              <a:gd name="connsiteX117" fmla="*/ 3331675 w 7414798"/>
              <a:gd name="connsiteY117" fmla="*/ 3250194 h 3331675"/>
              <a:gd name="connsiteX118" fmla="*/ 3449370 w 7414798"/>
              <a:gd name="connsiteY118" fmla="*/ 3277354 h 3331675"/>
              <a:gd name="connsiteX119" fmla="*/ 3585172 w 7414798"/>
              <a:gd name="connsiteY119" fmla="*/ 3295461 h 3331675"/>
              <a:gd name="connsiteX120" fmla="*/ 3675707 w 7414798"/>
              <a:gd name="connsiteY120" fmla="*/ 3304514 h 3331675"/>
              <a:gd name="connsiteX121" fmla="*/ 3748134 w 7414798"/>
              <a:gd name="connsiteY121" fmla="*/ 3313568 h 3331675"/>
              <a:gd name="connsiteX122" fmla="*/ 4662534 w 7414798"/>
              <a:gd name="connsiteY122" fmla="*/ 3322621 h 3331675"/>
              <a:gd name="connsiteX123" fmla="*/ 6083928 w 7414798"/>
              <a:gd name="connsiteY123" fmla="*/ 3331675 h 3331675"/>
              <a:gd name="connsiteX124" fmla="*/ 6400800 w 7414798"/>
              <a:gd name="connsiteY124" fmla="*/ 3322621 h 3331675"/>
              <a:gd name="connsiteX125" fmla="*/ 6554708 w 7414798"/>
              <a:gd name="connsiteY125" fmla="*/ 3313568 h 3331675"/>
              <a:gd name="connsiteX126" fmla="*/ 6808206 w 7414798"/>
              <a:gd name="connsiteY126" fmla="*/ 3304514 h 3331675"/>
              <a:gd name="connsiteX127" fmla="*/ 6980221 w 7414798"/>
              <a:gd name="connsiteY127" fmla="*/ 3286408 h 3331675"/>
              <a:gd name="connsiteX128" fmla="*/ 7007382 w 7414798"/>
              <a:gd name="connsiteY128" fmla="*/ 3268301 h 3331675"/>
              <a:gd name="connsiteX129" fmla="*/ 7016435 w 7414798"/>
              <a:gd name="connsiteY129" fmla="*/ 3241140 h 3331675"/>
              <a:gd name="connsiteX130" fmla="*/ 7043596 w 7414798"/>
              <a:gd name="connsiteY130" fmla="*/ 3232087 h 3331675"/>
              <a:gd name="connsiteX131" fmla="*/ 7070756 w 7414798"/>
              <a:gd name="connsiteY131" fmla="*/ 3213980 h 3331675"/>
              <a:gd name="connsiteX132" fmla="*/ 7106970 w 7414798"/>
              <a:gd name="connsiteY132" fmla="*/ 3177766 h 3331675"/>
              <a:gd name="connsiteX133" fmla="*/ 7125077 w 7414798"/>
              <a:gd name="connsiteY133" fmla="*/ 3150606 h 3331675"/>
              <a:gd name="connsiteX134" fmla="*/ 7134130 w 7414798"/>
              <a:gd name="connsiteY134" fmla="*/ 3123445 h 3331675"/>
              <a:gd name="connsiteX135" fmla="*/ 7161291 w 7414798"/>
              <a:gd name="connsiteY135" fmla="*/ 3105338 h 3331675"/>
              <a:gd name="connsiteX136" fmla="*/ 7179398 w 7414798"/>
              <a:gd name="connsiteY136" fmla="*/ 3051017 h 3331675"/>
              <a:gd name="connsiteX137" fmla="*/ 7197505 w 7414798"/>
              <a:gd name="connsiteY137" fmla="*/ 3023857 h 3331675"/>
              <a:gd name="connsiteX138" fmla="*/ 7215611 w 7414798"/>
              <a:gd name="connsiteY138" fmla="*/ 2915215 h 3331675"/>
              <a:gd name="connsiteX139" fmla="*/ 7233718 w 7414798"/>
              <a:gd name="connsiteY139" fmla="*/ 2815627 h 3331675"/>
              <a:gd name="connsiteX140" fmla="*/ 7242772 w 7414798"/>
              <a:gd name="connsiteY140" fmla="*/ 2480649 h 3331675"/>
              <a:gd name="connsiteX141" fmla="*/ 7260879 w 7414798"/>
              <a:gd name="connsiteY141" fmla="*/ 2362954 h 3331675"/>
              <a:gd name="connsiteX142" fmla="*/ 7278986 w 7414798"/>
              <a:gd name="connsiteY142" fmla="*/ 2163778 h 3331675"/>
              <a:gd name="connsiteX143" fmla="*/ 7297093 w 7414798"/>
              <a:gd name="connsiteY143" fmla="*/ 2100404 h 3331675"/>
              <a:gd name="connsiteX144" fmla="*/ 7306146 w 7414798"/>
              <a:gd name="connsiteY144" fmla="*/ 2027976 h 3331675"/>
              <a:gd name="connsiteX145" fmla="*/ 7315200 w 7414798"/>
              <a:gd name="connsiteY145" fmla="*/ 1982709 h 3331675"/>
              <a:gd name="connsiteX146" fmla="*/ 7333307 w 7414798"/>
              <a:gd name="connsiteY146" fmla="*/ 1846907 h 3331675"/>
              <a:gd name="connsiteX147" fmla="*/ 7351413 w 7414798"/>
              <a:gd name="connsiteY147" fmla="*/ 1629623 h 3331675"/>
              <a:gd name="connsiteX148" fmla="*/ 7360467 w 7414798"/>
              <a:gd name="connsiteY148" fmla="*/ 1575303 h 3331675"/>
              <a:gd name="connsiteX149" fmla="*/ 7369520 w 7414798"/>
              <a:gd name="connsiteY149" fmla="*/ 1530035 h 3331675"/>
              <a:gd name="connsiteX150" fmla="*/ 7378574 w 7414798"/>
              <a:gd name="connsiteY150" fmla="*/ 1439501 h 3331675"/>
              <a:gd name="connsiteX151" fmla="*/ 7396681 w 7414798"/>
              <a:gd name="connsiteY151" fmla="*/ 1367073 h 3331675"/>
              <a:gd name="connsiteX152" fmla="*/ 7387483 w 7414798"/>
              <a:gd name="connsiteY152" fmla="*/ 1320740 h 3331675"/>
              <a:gd name="connsiteX153" fmla="*/ 7414788 w 7414798"/>
              <a:gd name="connsiteY153" fmla="*/ 1294645 h 3331675"/>
              <a:gd name="connsiteX154" fmla="*/ 7383996 w 7414798"/>
              <a:gd name="connsiteY154" fmla="*/ 1250103 h 3331675"/>
              <a:gd name="connsiteX155" fmla="*/ 7359548 w 7414798"/>
              <a:gd name="connsiteY155" fmla="*/ 543934 h 3331675"/>
              <a:gd name="connsiteX156" fmla="*/ 7369520 w 7414798"/>
              <a:gd name="connsiteY156" fmla="*/ 461726 h 3331675"/>
              <a:gd name="connsiteX157" fmla="*/ 7351413 w 7414798"/>
              <a:gd name="connsiteY157" fmla="*/ 434566 h 3331675"/>
              <a:gd name="connsiteX0" fmla="*/ 7351413 w 7396793"/>
              <a:gd name="connsiteY0" fmla="*/ 434566 h 3331675"/>
              <a:gd name="connsiteX1" fmla="*/ 7351413 w 7396793"/>
              <a:gd name="connsiteY1" fmla="*/ 434566 h 3331675"/>
              <a:gd name="connsiteX2" fmla="*/ 7288039 w 7396793"/>
              <a:gd name="connsiteY2" fmla="*/ 389299 h 3331675"/>
              <a:gd name="connsiteX3" fmla="*/ 7233718 w 7396793"/>
              <a:gd name="connsiteY3" fmla="*/ 334978 h 3331675"/>
              <a:gd name="connsiteX4" fmla="*/ 7179398 w 7396793"/>
              <a:gd name="connsiteY4" fmla="*/ 307817 h 3331675"/>
              <a:gd name="connsiteX5" fmla="*/ 7106970 w 7396793"/>
              <a:gd name="connsiteY5" fmla="*/ 289711 h 3331675"/>
              <a:gd name="connsiteX6" fmla="*/ 7070756 w 7396793"/>
              <a:gd name="connsiteY6" fmla="*/ 280657 h 3331675"/>
              <a:gd name="connsiteX7" fmla="*/ 6880633 w 7396793"/>
              <a:gd name="connsiteY7" fmla="*/ 262550 h 3331675"/>
              <a:gd name="connsiteX8" fmla="*/ 6817259 w 7396793"/>
              <a:gd name="connsiteY8" fmla="*/ 253497 h 3331675"/>
              <a:gd name="connsiteX9" fmla="*/ 6690510 w 7396793"/>
              <a:gd name="connsiteY9" fmla="*/ 244443 h 3331675"/>
              <a:gd name="connsiteX10" fmla="*/ 6627136 w 7396793"/>
              <a:gd name="connsiteY10" fmla="*/ 235390 h 3331675"/>
              <a:gd name="connsiteX11" fmla="*/ 6545655 w 7396793"/>
              <a:gd name="connsiteY11" fmla="*/ 226336 h 3331675"/>
              <a:gd name="connsiteX12" fmla="*/ 6437013 w 7396793"/>
              <a:gd name="connsiteY12" fmla="*/ 208229 h 3331675"/>
              <a:gd name="connsiteX13" fmla="*/ 6074875 w 7396793"/>
              <a:gd name="connsiteY13" fmla="*/ 190122 h 3331675"/>
              <a:gd name="connsiteX14" fmla="*/ 5975287 w 7396793"/>
              <a:gd name="connsiteY14" fmla="*/ 172015 h 3331675"/>
              <a:gd name="connsiteX15" fmla="*/ 5939073 w 7396793"/>
              <a:gd name="connsiteY15" fmla="*/ 162962 h 3331675"/>
              <a:gd name="connsiteX16" fmla="*/ 5884752 w 7396793"/>
              <a:gd name="connsiteY16" fmla="*/ 144855 h 3331675"/>
              <a:gd name="connsiteX17" fmla="*/ 5821378 w 7396793"/>
              <a:gd name="connsiteY17" fmla="*/ 135802 h 3331675"/>
              <a:gd name="connsiteX18" fmla="*/ 5758004 w 7396793"/>
              <a:gd name="connsiteY18" fmla="*/ 117695 h 3331675"/>
              <a:gd name="connsiteX19" fmla="*/ 5649362 w 7396793"/>
              <a:gd name="connsiteY19" fmla="*/ 108641 h 3331675"/>
              <a:gd name="connsiteX20" fmla="*/ 5567881 w 7396793"/>
              <a:gd name="connsiteY20" fmla="*/ 99588 h 3331675"/>
              <a:gd name="connsiteX21" fmla="*/ 4291342 w 7396793"/>
              <a:gd name="connsiteY21" fmla="*/ 90534 h 3331675"/>
              <a:gd name="connsiteX22" fmla="*/ 4155540 w 7396793"/>
              <a:gd name="connsiteY22" fmla="*/ 72427 h 3331675"/>
              <a:gd name="connsiteX23" fmla="*/ 4028792 w 7396793"/>
              <a:gd name="connsiteY23" fmla="*/ 63374 h 3331675"/>
              <a:gd name="connsiteX24" fmla="*/ 3874883 w 7396793"/>
              <a:gd name="connsiteY24" fmla="*/ 45267 h 3331675"/>
              <a:gd name="connsiteX25" fmla="*/ 1982708 w 7396793"/>
              <a:gd name="connsiteY25" fmla="*/ 36214 h 3331675"/>
              <a:gd name="connsiteX26" fmla="*/ 1774479 w 7396793"/>
              <a:gd name="connsiteY26" fmla="*/ 9053 h 3331675"/>
              <a:gd name="connsiteX27" fmla="*/ 1647730 w 7396793"/>
              <a:gd name="connsiteY27" fmla="*/ 0 h 3331675"/>
              <a:gd name="connsiteX28" fmla="*/ 1176950 w 7396793"/>
              <a:gd name="connsiteY28" fmla="*/ 9053 h 3331675"/>
              <a:gd name="connsiteX29" fmla="*/ 1104522 w 7396793"/>
              <a:gd name="connsiteY29" fmla="*/ 27160 h 3331675"/>
              <a:gd name="connsiteX30" fmla="*/ 995881 w 7396793"/>
              <a:gd name="connsiteY30" fmla="*/ 45267 h 3331675"/>
              <a:gd name="connsiteX31" fmla="*/ 742384 w 7396793"/>
              <a:gd name="connsiteY31" fmla="*/ 63374 h 3331675"/>
              <a:gd name="connsiteX32" fmla="*/ 642796 w 7396793"/>
              <a:gd name="connsiteY32" fmla="*/ 81481 h 3331675"/>
              <a:gd name="connsiteX33" fmla="*/ 597528 w 7396793"/>
              <a:gd name="connsiteY33" fmla="*/ 90534 h 3331675"/>
              <a:gd name="connsiteX34" fmla="*/ 561314 w 7396793"/>
              <a:gd name="connsiteY34" fmla="*/ 99588 h 3331675"/>
              <a:gd name="connsiteX35" fmla="*/ 506994 w 7396793"/>
              <a:gd name="connsiteY35" fmla="*/ 108641 h 3331675"/>
              <a:gd name="connsiteX36" fmla="*/ 425512 w 7396793"/>
              <a:gd name="connsiteY36" fmla="*/ 135802 h 3331675"/>
              <a:gd name="connsiteX37" fmla="*/ 398352 w 7396793"/>
              <a:gd name="connsiteY37" fmla="*/ 144855 h 3331675"/>
              <a:gd name="connsiteX38" fmla="*/ 371192 w 7396793"/>
              <a:gd name="connsiteY38" fmla="*/ 153909 h 3331675"/>
              <a:gd name="connsiteX39" fmla="*/ 307817 w 7396793"/>
              <a:gd name="connsiteY39" fmla="*/ 172015 h 3331675"/>
              <a:gd name="connsiteX40" fmla="*/ 217283 w 7396793"/>
              <a:gd name="connsiteY40" fmla="*/ 226336 h 3331675"/>
              <a:gd name="connsiteX41" fmla="*/ 190122 w 7396793"/>
              <a:gd name="connsiteY41" fmla="*/ 244443 h 3331675"/>
              <a:gd name="connsiteX42" fmla="*/ 153908 w 7396793"/>
              <a:gd name="connsiteY42" fmla="*/ 298764 h 3331675"/>
              <a:gd name="connsiteX43" fmla="*/ 135802 w 7396793"/>
              <a:gd name="connsiteY43" fmla="*/ 325924 h 3331675"/>
              <a:gd name="connsiteX44" fmla="*/ 108641 w 7396793"/>
              <a:gd name="connsiteY44" fmla="*/ 380245 h 3331675"/>
              <a:gd name="connsiteX45" fmla="*/ 99588 w 7396793"/>
              <a:gd name="connsiteY45" fmla="*/ 796705 h 3331675"/>
              <a:gd name="connsiteX46" fmla="*/ 72427 w 7396793"/>
              <a:gd name="connsiteY46" fmla="*/ 878186 h 3331675"/>
              <a:gd name="connsiteX47" fmla="*/ 54320 w 7396793"/>
              <a:gd name="connsiteY47" fmla="*/ 932507 h 3331675"/>
              <a:gd name="connsiteX48" fmla="*/ 45267 w 7396793"/>
              <a:gd name="connsiteY48" fmla="*/ 959667 h 3331675"/>
              <a:gd name="connsiteX49" fmla="*/ 27160 w 7396793"/>
              <a:gd name="connsiteY49" fmla="*/ 1023041 h 3331675"/>
              <a:gd name="connsiteX50" fmla="*/ 18107 w 7396793"/>
              <a:gd name="connsiteY50" fmla="*/ 1095469 h 3331675"/>
              <a:gd name="connsiteX51" fmla="*/ 0 w 7396793"/>
              <a:gd name="connsiteY51" fmla="*/ 1367073 h 3331675"/>
              <a:gd name="connsiteX52" fmla="*/ 9053 w 7396793"/>
              <a:gd name="connsiteY52" fmla="*/ 1638677 h 3331675"/>
              <a:gd name="connsiteX53" fmla="*/ 27160 w 7396793"/>
              <a:gd name="connsiteY53" fmla="*/ 1801639 h 3331675"/>
              <a:gd name="connsiteX54" fmla="*/ 36213 w 7396793"/>
              <a:gd name="connsiteY54" fmla="*/ 1955548 h 3331675"/>
              <a:gd name="connsiteX55" fmla="*/ 45267 w 7396793"/>
              <a:gd name="connsiteY55" fmla="*/ 1982709 h 3331675"/>
              <a:gd name="connsiteX56" fmla="*/ 54320 w 7396793"/>
              <a:gd name="connsiteY56" fmla="*/ 2046083 h 3331675"/>
              <a:gd name="connsiteX57" fmla="*/ 99588 w 7396793"/>
              <a:gd name="connsiteY57" fmla="*/ 2127564 h 3331675"/>
              <a:gd name="connsiteX58" fmla="*/ 117695 w 7396793"/>
              <a:gd name="connsiteY58" fmla="*/ 2154724 h 3331675"/>
              <a:gd name="connsiteX59" fmla="*/ 126748 w 7396793"/>
              <a:gd name="connsiteY59" fmla="*/ 2181885 h 3331675"/>
              <a:gd name="connsiteX60" fmla="*/ 153908 w 7396793"/>
              <a:gd name="connsiteY60" fmla="*/ 2199992 h 3331675"/>
              <a:gd name="connsiteX61" fmla="*/ 181069 w 7396793"/>
              <a:gd name="connsiteY61" fmla="*/ 2227152 h 3331675"/>
              <a:gd name="connsiteX62" fmla="*/ 226336 w 7396793"/>
              <a:gd name="connsiteY62" fmla="*/ 2263366 h 3331675"/>
              <a:gd name="connsiteX63" fmla="*/ 280657 w 7396793"/>
              <a:gd name="connsiteY63" fmla="*/ 2299580 h 3331675"/>
              <a:gd name="connsiteX64" fmla="*/ 371192 w 7396793"/>
              <a:gd name="connsiteY64" fmla="*/ 2353901 h 3331675"/>
              <a:gd name="connsiteX65" fmla="*/ 398352 w 7396793"/>
              <a:gd name="connsiteY65" fmla="*/ 2372008 h 3331675"/>
              <a:gd name="connsiteX66" fmla="*/ 452673 w 7396793"/>
              <a:gd name="connsiteY66" fmla="*/ 2390114 h 3331675"/>
              <a:gd name="connsiteX67" fmla="*/ 479833 w 7396793"/>
              <a:gd name="connsiteY67" fmla="*/ 2408221 h 3331675"/>
              <a:gd name="connsiteX68" fmla="*/ 543208 w 7396793"/>
              <a:gd name="connsiteY68" fmla="*/ 2426328 h 3331675"/>
              <a:gd name="connsiteX69" fmla="*/ 615635 w 7396793"/>
              <a:gd name="connsiteY69" fmla="*/ 2444435 h 3331675"/>
              <a:gd name="connsiteX70" fmla="*/ 651849 w 7396793"/>
              <a:gd name="connsiteY70" fmla="*/ 2462542 h 3331675"/>
              <a:gd name="connsiteX71" fmla="*/ 688063 w 7396793"/>
              <a:gd name="connsiteY71" fmla="*/ 2471596 h 3331675"/>
              <a:gd name="connsiteX72" fmla="*/ 715223 w 7396793"/>
              <a:gd name="connsiteY72" fmla="*/ 2480649 h 3331675"/>
              <a:gd name="connsiteX73" fmla="*/ 814811 w 7396793"/>
              <a:gd name="connsiteY73" fmla="*/ 2507810 h 3331675"/>
              <a:gd name="connsiteX74" fmla="*/ 841972 w 7396793"/>
              <a:gd name="connsiteY74" fmla="*/ 2525916 h 3331675"/>
              <a:gd name="connsiteX75" fmla="*/ 896293 w 7396793"/>
              <a:gd name="connsiteY75" fmla="*/ 2544023 h 3331675"/>
              <a:gd name="connsiteX76" fmla="*/ 923453 w 7396793"/>
              <a:gd name="connsiteY76" fmla="*/ 2562130 h 3331675"/>
              <a:gd name="connsiteX77" fmla="*/ 950613 w 7396793"/>
              <a:gd name="connsiteY77" fmla="*/ 2589291 h 3331675"/>
              <a:gd name="connsiteX78" fmla="*/ 1041148 w 7396793"/>
              <a:gd name="connsiteY78" fmla="*/ 2616451 h 3331675"/>
              <a:gd name="connsiteX79" fmla="*/ 1068308 w 7396793"/>
              <a:gd name="connsiteY79" fmla="*/ 2625505 h 3331675"/>
              <a:gd name="connsiteX80" fmla="*/ 1149790 w 7396793"/>
              <a:gd name="connsiteY80" fmla="*/ 2643612 h 3331675"/>
              <a:gd name="connsiteX81" fmla="*/ 1213164 w 7396793"/>
              <a:gd name="connsiteY81" fmla="*/ 2670772 h 3331675"/>
              <a:gd name="connsiteX82" fmla="*/ 1240324 w 7396793"/>
              <a:gd name="connsiteY82" fmla="*/ 2679825 h 3331675"/>
              <a:gd name="connsiteX83" fmla="*/ 1312752 w 7396793"/>
              <a:gd name="connsiteY83" fmla="*/ 2697932 h 3331675"/>
              <a:gd name="connsiteX84" fmla="*/ 1348966 w 7396793"/>
              <a:gd name="connsiteY84" fmla="*/ 2706986 h 3331675"/>
              <a:gd name="connsiteX85" fmla="*/ 1385180 w 7396793"/>
              <a:gd name="connsiteY85" fmla="*/ 2716039 h 3331675"/>
              <a:gd name="connsiteX86" fmla="*/ 1439501 w 7396793"/>
              <a:gd name="connsiteY86" fmla="*/ 2734146 h 3331675"/>
              <a:gd name="connsiteX87" fmla="*/ 1511928 w 7396793"/>
              <a:gd name="connsiteY87" fmla="*/ 2752253 h 3331675"/>
              <a:gd name="connsiteX88" fmla="*/ 1548142 w 7396793"/>
              <a:gd name="connsiteY88" fmla="*/ 2770360 h 3331675"/>
              <a:gd name="connsiteX89" fmla="*/ 1620570 w 7396793"/>
              <a:gd name="connsiteY89" fmla="*/ 2788467 h 3331675"/>
              <a:gd name="connsiteX90" fmla="*/ 1711105 w 7396793"/>
              <a:gd name="connsiteY90" fmla="*/ 2806574 h 3331675"/>
              <a:gd name="connsiteX91" fmla="*/ 1747318 w 7396793"/>
              <a:gd name="connsiteY91" fmla="*/ 2815627 h 3331675"/>
              <a:gd name="connsiteX92" fmla="*/ 1828800 w 7396793"/>
              <a:gd name="connsiteY92" fmla="*/ 2842788 h 3331675"/>
              <a:gd name="connsiteX93" fmla="*/ 1901227 w 7396793"/>
              <a:gd name="connsiteY93" fmla="*/ 2860895 h 3331675"/>
              <a:gd name="connsiteX94" fmla="*/ 1928388 w 7396793"/>
              <a:gd name="connsiteY94" fmla="*/ 2879002 h 3331675"/>
              <a:gd name="connsiteX95" fmla="*/ 1973655 w 7396793"/>
              <a:gd name="connsiteY95" fmla="*/ 2888055 h 3331675"/>
              <a:gd name="connsiteX96" fmla="*/ 2000815 w 7396793"/>
              <a:gd name="connsiteY96" fmla="*/ 2897109 h 3331675"/>
              <a:gd name="connsiteX97" fmla="*/ 2073243 w 7396793"/>
              <a:gd name="connsiteY97" fmla="*/ 2915215 h 3331675"/>
              <a:gd name="connsiteX98" fmla="*/ 2109457 w 7396793"/>
              <a:gd name="connsiteY98" fmla="*/ 2924269 h 3331675"/>
              <a:gd name="connsiteX99" fmla="*/ 2154724 w 7396793"/>
              <a:gd name="connsiteY99" fmla="*/ 2942376 h 3331675"/>
              <a:gd name="connsiteX100" fmla="*/ 2245259 w 7396793"/>
              <a:gd name="connsiteY100" fmla="*/ 2960483 h 3331675"/>
              <a:gd name="connsiteX101" fmla="*/ 2326740 w 7396793"/>
              <a:gd name="connsiteY101" fmla="*/ 2987643 h 3331675"/>
              <a:gd name="connsiteX102" fmla="*/ 2399168 w 7396793"/>
              <a:gd name="connsiteY102" fmla="*/ 3005750 h 3331675"/>
              <a:gd name="connsiteX103" fmla="*/ 2435382 w 7396793"/>
              <a:gd name="connsiteY103" fmla="*/ 3023857 h 3331675"/>
              <a:gd name="connsiteX104" fmla="*/ 2589291 w 7396793"/>
              <a:gd name="connsiteY104" fmla="*/ 3041964 h 3331675"/>
              <a:gd name="connsiteX105" fmla="*/ 2679825 w 7396793"/>
              <a:gd name="connsiteY105" fmla="*/ 3069124 h 3331675"/>
              <a:gd name="connsiteX106" fmla="*/ 2734146 w 7396793"/>
              <a:gd name="connsiteY106" fmla="*/ 3087231 h 3331675"/>
              <a:gd name="connsiteX107" fmla="*/ 2770360 w 7396793"/>
              <a:gd name="connsiteY107" fmla="*/ 3096285 h 3331675"/>
              <a:gd name="connsiteX108" fmla="*/ 2797520 w 7396793"/>
              <a:gd name="connsiteY108" fmla="*/ 3105338 h 3331675"/>
              <a:gd name="connsiteX109" fmla="*/ 2915215 w 7396793"/>
              <a:gd name="connsiteY109" fmla="*/ 3132499 h 3331675"/>
              <a:gd name="connsiteX110" fmla="*/ 2942376 w 7396793"/>
              <a:gd name="connsiteY110" fmla="*/ 3150606 h 3331675"/>
              <a:gd name="connsiteX111" fmla="*/ 3041964 w 7396793"/>
              <a:gd name="connsiteY111" fmla="*/ 3177766 h 3331675"/>
              <a:gd name="connsiteX112" fmla="*/ 3096285 w 7396793"/>
              <a:gd name="connsiteY112" fmla="*/ 3186819 h 3331675"/>
              <a:gd name="connsiteX113" fmla="*/ 3159659 w 7396793"/>
              <a:gd name="connsiteY113" fmla="*/ 3204926 h 3331675"/>
              <a:gd name="connsiteX114" fmla="*/ 3186819 w 7396793"/>
              <a:gd name="connsiteY114" fmla="*/ 3213980 h 3331675"/>
              <a:gd name="connsiteX115" fmla="*/ 3223033 w 7396793"/>
              <a:gd name="connsiteY115" fmla="*/ 3223033 h 3331675"/>
              <a:gd name="connsiteX116" fmla="*/ 3250194 w 7396793"/>
              <a:gd name="connsiteY116" fmla="*/ 3232087 h 3331675"/>
              <a:gd name="connsiteX117" fmla="*/ 3331675 w 7396793"/>
              <a:gd name="connsiteY117" fmla="*/ 3250194 h 3331675"/>
              <a:gd name="connsiteX118" fmla="*/ 3449370 w 7396793"/>
              <a:gd name="connsiteY118" fmla="*/ 3277354 h 3331675"/>
              <a:gd name="connsiteX119" fmla="*/ 3585172 w 7396793"/>
              <a:gd name="connsiteY119" fmla="*/ 3295461 h 3331675"/>
              <a:gd name="connsiteX120" fmla="*/ 3675707 w 7396793"/>
              <a:gd name="connsiteY120" fmla="*/ 3304514 h 3331675"/>
              <a:gd name="connsiteX121" fmla="*/ 3748134 w 7396793"/>
              <a:gd name="connsiteY121" fmla="*/ 3313568 h 3331675"/>
              <a:gd name="connsiteX122" fmla="*/ 4662534 w 7396793"/>
              <a:gd name="connsiteY122" fmla="*/ 3322621 h 3331675"/>
              <a:gd name="connsiteX123" fmla="*/ 6083928 w 7396793"/>
              <a:gd name="connsiteY123" fmla="*/ 3331675 h 3331675"/>
              <a:gd name="connsiteX124" fmla="*/ 6400800 w 7396793"/>
              <a:gd name="connsiteY124" fmla="*/ 3322621 h 3331675"/>
              <a:gd name="connsiteX125" fmla="*/ 6554708 w 7396793"/>
              <a:gd name="connsiteY125" fmla="*/ 3313568 h 3331675"/>
              <a:gd name="connsiteX126" fmla="*/ 6808206 w 7396793"/>
              <a:gd name="connsiteY126" fmla="*/ 3304514 h 3331675"/>
              <a:gd name="connsiteX127" fmla="*/ 6980221 w 7396793"/>
              <a:gd name="connsiteY127" fmla="*/ 3286408 h 3331675"/>
              <a:gd name="connsiteX128" fmla="*/ 7007382 w 7396793"/>
              <a:gd name="connsiteY128" fmla="*/ 3268301 h 3331675"/>
              <a:gd name="connsiteX129" fmla="*/ 7016435 w 7396793"/>
              <a:gd name="connsiteY129" fmla="*/ 3241140 h 3331675"/>
              <a:gd name="connsiteX130" fmla="*/ 7043596 w 7396793"/>
              <a:gd name="connsiteY130" fmla="*/ 3232087 h 3331675"/>
              <a:gd name="connsiteX131" fmla="*/ 7070756 w 7396793"/>
              <a:gd name="connsiteY131" fmla="*/ 3213980 h 3331675"/>
              <a:gd name="connsiteX132" fmla="*/ 7106970 w 7396793"/>
              <a:gd name="connsiteY132" fmla="*/ 3177766 h 3331675"/>
              <a:gd name="connsiteX133" fmla="*/ 7125077 w 7396793"/>
              <a:gd name="connsiteY133" fmla="*/ 3150606 h 3331675"/>
              <a:gd name="connsiteX134" fmla="*/ 7134130 w 7396793"/>
              <a:gd name="connsiteY134" fmla="*/ 3123445 h 3331675"/>
              <a:gd name="connsiteX135" fmla="*/ 7161291 w 7396793"/>
              <a:gd name="connsiteY135" fmla="*/ 3105338 h 3331675"/>
              <a:gd name="connsiteX136" fmla="*/ 7179398 w 7396793"/>
              <a:gd name="connsiteY136" fmla="*/ 3051017 h 3331675"/>
              <a:gd name="connsiteX137" fmla="*/ 7197505 w 7396793"/>
              <a:gd name="connsiteY137" fmla="*/ 3023857 h 3331675"/>
              <a:gd name="connsiteX138" fmla="*/ 7215611 w 7396793"/>
              <a:gd name="connsiteY138" fmla="*/ 2915215 h 3331675"/>
              <a:gd name="connsiteX139" fmla="*/ 7233718 w 7396793"/>
              <a:gd name="connsiteY139" fmla="*/ 2815627 h 3331675"/>
              <a:gd name="connsiteX140" fmla="*/ 7242772 w 7396793"/>
              <a:gd name="connsiteY140" fmla="*/ 2480649 h 3331675"/>
              <a:gd name="connsiteX141" fmla="*/ 7260879 w 7396793"/>
              <a:gd name="connsiteY141" fmla="*/ 2362954 h 3331675"/>
              <a:gd name="connsiteX142" fmla="*/ 7278986 w 7396793"/>
              <a:gd name="connsiteY142" fmla="*/ 2163778 h 3331675"/>
              <a:gd name="connsiteX143" fmla="*/ 7297093 w 7396793"/>
              <a:gd name="connsiteY143" fmla="*/ 2100404 h 3331675"/>
              <a:gd name="connsiteX144" fmla="*/ 7306146 w 7396793"/>
              <a:gd name="connsiteY144" fmla="*/ 2027976 h 3331675"/>
              <a:gd name="connsiteX145" fmla="*/ 7315200 w 7396793"/>
              <a:gd name="connsiteY145" fmla="*/ 1982709 h 3331675"/>
              <a:gd name="connsiteX146" fmla="*/ 7333307 w 7396793"/>
              <a:gd name="connsiteY146" fmla="*/ 1846907 h 3331675"/>
              <a:gd name="connsiteX147" fmla="*/ 7351413 w 7396793"/>
              <a:gd name="connsiteY147" fmla="*/ 1629623 h 3331675"/>
              <a:gd name="connsiteX148" fmla="*/ 7360467 w 7396793"/>
              <a:gd name="connsiteY148" fmla="*/ 1575303 h 3331675"/>
              <a:gd name="connsiteX149" fmla="*/ 7369520 w 7396793"/>
              <a:gd name="connsiteY149" fmla="*/ 1530035 h 3331675"/>
              <a:gd name="connsiteX150" fmla="*/ 7378574 w 7396793"/>
              <a:gd name="connsiteY150" fmla="*/ 1439501 h 3331675"/>
              <a:gd name="connsiteX151" fmla="*/ 7396681 w 7396793"/>
              <a:gd name="connsiteY151" fmla="*/ 1367073 h 3331675"/>
              <a:gd name="connsiteX152" fmla="*/ 7387483 w 7396793"/>
              <a:gd name="connsiteY152" fmla="*/ 1320740 h 3331675"/>
              <a:gd name="connsiteX153" fmla="*/ 7385449 w 7396793"/>
              <a:gd name="connsiteY153" fmla="*/ 1294645 h 3331675"/>
              <a:gd name="connsiteX154" fmla="*/ 7383996 w 7396793"/>
              <a:gd name="connsiteY154" fmla="*/ 1250103 h 3331675"/>
              <a:gd name="connsiteX155" fmla="*/ 7359548 w 7396793"/>
              <a:gd name="connsiteY155" fmla="*/ 543934 h 3331675"/>
              <a:gd name="connsiteX156" fmla="*/ 7369520 w 7396793"/>
              <a:gd name="connsiteY156" fmla="*/ 461726 h 3331675"/>
              <a:gd name="connsiteX157" fmla="*/ 7351413 w 7396793"/>
              <a:gd name="connsiteY157" fmla="*/ 434566 h 3331675"/>
              <a:gd name="connsiteX0" fmla="*/ 7351413 w 7396793"/>
              <a:gd name="connsiteY0" fmla="*/ 434566 h 3331675"/>
              <a:gd name="connsiteX1" fmla="*/ 7351413 w 7396793"/>
              <a:gd name="connsiteY1" fmla="*/ 434566 h 3331675"/>
              <a:gd name="connsiteX2" fmla="*/ 7288039 w 7396793"/>
              <a:gd name="connsiteY2" fmla="*/ 389299 h 3331675"/>
              <a:gd name="connsiteX3" fmla="*/ 7233718 w 7396793"/>
              <a:gd name="connsiteY3" fmla="*/ 334978 h 3331675"/>
              <a:gd name="connsiteX4" fmla="*/ 7179398 w 7396793"/>
              <a:gd name="connsiteY4" fmla="*/ 307817 h 3331675"/>
              <a:gd name="connsiteX5" fmla="*/ 7106970 w 7396793"/>
              <a:gd name="connsiteY5" fmla="*/ 289711 h 3331675"/>
              <a:gd name="connsiteX6" fmla="*/ 7070756 w 7396793"/>
              <a:gd name="connsiteY6" fmla="*/ 280657 h 3331675"/>
              <a:gd name="connsiteX7" fmla="*/ 6880633 w 7396793"/>
              <a:gd name="connsiteY7" fmla="*/ 262550 h 3331675"/>
              <a:gd name="connsiteX8" fmla="*/ 6817259 w 7396793"/>
              <a:gd name="connsiteY8" fmla="*/ 253497 h 3331675"/>
              <a:gd name="connsiteX9" fmla="*/ 6690510 w 7396793"/>
              <a:gd name="connsiteY9" fmla="*/ 244443 h 3331675"/>
              <a:gd name="connsiteX10" fmla="*/ 6627136 w 7396793"/>
              <a:gd name="connsiteY10" fmla="*/ 235390 h 3331675"/>
              <a:gd name="connsiteX11" fmla="*/ 6545655 w 7396793"/>
              <a:gd name="connsiteY11" fmla="*/ 226336 h 3331675"/>
              <a:gd name="connsiteX12" fmla="*/ 6437013 w 7396793"/>
              <a:gd name="connsiteY12" fmla="*/ 208229 h 3331675"/>
              <a:gd name="connsiteX13" fmla="*/ 6074875 w 7396793"/>
              <a:gd name="connsiteY13" fmla="*/ 190122 h 3331675"/>
              <a:gd name="connsiteX14" fmla="*/ 5975287 w 7396793"/>
              <a:gd name="connsiteY14" fmla="*/ 172015 h 3331675"/>
              <a:gd name="connsiteX15" fmla="*/ 5939073 w 7396793"/>
              <a:gd name="connsiteY15" fmla="*/ 162962 h 3331675"/>
              <a:gd name="connsiteX16" fmla="*/ 5884752 w 7396793"/>
              <a:gd name="connsiteY16" fmla="*/ 144855 h 3331675"/>
              <a:gd name="connsiteX17" fmla="*/ 5821378 w 7396793"/>
              <a:gd name="connsiteY17" fmla="*/ 135802 h 3331675"/>
              <a:gd name="connsiteX18" fmla="*/ 5758004 w 7396793"/>
              <a:gd name="connsiteY18" fmla="*/ 117695 h 3331675"/>
              <a:gd name="connsiteX19" fmla="*/ 5649362 w 7396793"/>
              <a:gd name="connsiteY19" fmla="*/ 108641 h 3331675"/>
              <a:gd name="connsiteX20" fmla="*/ 5567881 w 7396793"/>
              <a:gd name="connsiteY20" fmla="*/ 99588 h 3331675"/>
              <a:gd name="connsiteX21" fmla="*/ 4291342 w 7396793"/>
              <a:gd name="connsiteY21" fmla="*/ 90534 h 3331675"/>
              <a:gd name="connsiteX22" fmla="*/ 4155540 w 7396793"/>
              <a:gd name="connsiteY22" fmla="*/ 72427 h 3331675"/>
              <a:gd name="connsiteX23" fmla="*/ 4028792 w 7396793"/>
              <a:gd name="connsiteY23" fmla="*/ 63374 h 3331675"/>
              <a:gd name="connsiteX24" fmla="*/ 3874883 w 7396793"/>
              <a:gd name="connsiteY24" fmla="*/ 45267 h 3331675"/>
              <a:gd name="connsiteX25" fmla="*/ 1982708 w 7396793"/>
              <a:gd name="connsiteY25" fmla="*/ 36214 h 3331675"/>
              <a:gd name="connsiteX26" fmla="*/ 1774479 w 7396793"/>
              <a:gd name="connsiteY26" fmla="*/ 9053 h 3331675"/>
              <a:gd name="connsiteX27" fmla="*/ 1647730 w 7396793"/>
              <a:gd name="connsiteY27" fmla="*/ 0 h 3331675"/>
              <a:gd name="connsiteX28" fmla="*/ 1176950 w 7396793"/>
              <a:gd name="connsiteY28" fmla="*/ 9053 h 3331675"/>
              <a:gd name="connsiteX29" fmla="*/ 1104522 w 7396793"/>
              <a:gd name="connsiteY29" fmla="*/ 27160 h 3331675"/>
              <a:gd name="connsiteX30" fmla="*/ 995881 w 7396793"/>
              <a:gd name="connsiteY30" fmla="*/ 45267 h 3331675"/>
              <a:gd name="connsiteX31" fmla="*/ 742384 w 7396793"/>
              <a:gd name="connsiteY31" fmla="*/ 63374 h 3331675"/>
              <a:gd name="connsiteX32" fmla="*/ 642796 w 7396793"/>
              <a:gd name="connsiteY32" fmla="*/ 81481 h 3331675"/>
              <a:gd name="connsiteX33" fmla="*/ 597528 w 7396793"/>
              <a:gd name="connsiteY33" fmla="*/ 90534 h 3331675"/>
              <a:gd name="connsiteX34" fmla="*/ 561314 w 7396793"/>
              <a:gd name="connsiteY34" fmla="*/ 99588 h 3331675"/>
              <a:gd name="connsiteX35" fmla="*/ 506994 w 7396793"/>
              <a:gd name="connsiteY35" fmla="*/ 108641 h 3331675"/>
              <a:gd name="connsiteX36" fmla="*/ 425512 w 7396793"/>
              <a:gd name="connsiteY36" fmla="*/ 135802 h 3331675"/>
              <a:gd name="connsiteX37" fmla="*/ 398352 w 7396793"/>
              <a:gd name="connsiteY37" fmla="*/ 144855 h 3331675"/>
              <a:gd name="connsiteX38" fmla="*/ 371192 w 7396793"/>
              <a:gd name="connsiteY38" fmla="*/ 153909 h 3331675"/>
              <a:gd name="connsiteX39" fmla="*/ 307817 w 7396793"/>
              <a:gd name="connsiteY39" fmla="*/ 172015 h 3331675"/>
              <a:gd name="connsiteX40" fmla="*/ 217283 w 7396793"/>
              <a:gd name="connsiteY40" fmla="*/ 226336 h 3331675"/>
              <a:gd name="connsiteX41" fmla="*/ 190122 w 7396793"/>
              <a:gd name="connsiteY41" fmla="*/ 244443 h 3331675"/>
              <a:gd name="connsiteX42" fmla="*/ 153908 w 7396793"/>
              <a:gd name="connsiteY42" fmla="*/ 298764 h 3331675"/>
              <a:gd name="connsiteX43" fmla="*/ 135802 w 7396793"/>
              <a:gd name="connsiteY43" fmla="*/ 325924 h 3331675"/>
              <a:gd name="connsiteX44" fmla="*/ 108641 w 7396793"/>
              <a:gd name="connsiteY44" fmla="*/ 380245 h 3331675"/>
              <a:gd name="connsiteX45" fmla="*/ 99588 w 7396793"/>
              <a:gd name="connsiteY45" fmla="*/ 796705 h 3331675"/>
              <a:gd name="connsiteX46" fmla="*/ 72427 w 7396793"/>
              <a:gd name="connsiteY46" fmla="*/ 878186 h 3331675"/>
              <a:gd name="connsiteX47" fmla="*/ 54320 w 7396793"/>
              <a:gd name="connsiteY47" fmla="*/ 932507 h 3331675"/>
              <a:gd name="connsiteX48" fmla="*/ 45267 w 7396793"/>
              <a:gd name="connsiteY48" fmla="*/ 959667 h 3331675"/>
              <a:gd name="connsiteX49" fmla="*/ 27160 w 7396793"/>
              <a:gd name="connsiteY49" fmla="*/ 1023041 h 3331675"/>
              <a:gd name="connsiteX50" fmla="*/ 18107 w 7396793"/>
              <a:gd name="connsiteY50" fmla="*/ 1095469 h 3331675"/>
              <a:gd name="connsiteX51" fmla="*/ 0 w 7396793"/>
              <a:gd name="connsiteY51" fmla="*/ 1367073 h 3331675"/>
              <a:gd name="connsiteX52" fmla="*/ 9053 w 7396793"/>
              <a:gd name="connsiteY52" fmla="*/ 1638677 h 3331675"/>
              <a:gd name="connsiteX53" fmla="*/ 27160 w 7396793"/>
              <a:gd name="connsiteY53" fmla="*/ 1801639 h 3331675"/>
              <a:gd name="connsiteX54" fmla="*/ 36213 w 7396793"/>
              <a:gd name="connsiteY54" fmla="*/ 1955548 h 3331675"/>
              <a:gd name="connsiteX55" fmla="*/ 45267 w 7396793"/>
              <a:gd name="connsiteY55" fmla="*/ 1982709 h 3331675"/>
              <a:gd name="connsiteX56" fmla="*/ 54320 w 7396793"/>
              <a:gd name="connsiteY56" fmla="*/ 2046083 h 3331675"/>
              <a:gd name="connsiteX57" fmla="*/ 99588 w 7396793"/>
              <a:gd name="connsiteY57" fmla="*/ 2127564 h 3331675"/>
              <a:gd name="connsiteX58" fmla="*/ 117695 w 7396793"/>
              <a:gd name="connsiteY58" fmla="*/ 2154724 h 3331675"/>
              <a:gd name="connsiteX59" fmla="*/ 126748 w 7396793"/>
              <a:gd name="connsiteY59" fmla="*/ 2181885 h 3331675"/>
              <a:gd name="connsiteX60" fmla="*/ 153908 w 7396793"/>
              <a:gd name="connsiteY60" fmla="*/ 2199992 h 3331675"/>
              <a:gd name="connsiteX61" fmla="*/ 181069 w 7396793"/>
              <a:gd name="connsiteY61" fmla="*/ 2227152 h 3331675"/>
              <a:gd name="connsiteX62" fmla="*/ 226336 w 7396793"/>
              <a:gd name="connsiteY62" fmla="*/ 2263366 h 3331675"/>
              <a:gd name="connsiteX63" fmla="*/ 280657 w 7396793"/>
              <a:gd name="connsiteY63" fmla="*/ 2299580 h 3331675"/>
              <a:gd name="connsiteX64" fmla="*/ 371192 w 7396793"/>
              <a:gd name="connsiteY64" fmla="*/ 2353901 h 3331675"/>
              <a:gd name="connsiteX65" fmla="*/ 398352 w 7396793"/>
              <a:gd name="connsiteY65" fmla="*/ 2372008 h 3331675"/>
              <a:gd name="connsiteX66" fmla="*/ 452673 w 7396793"/>
              <a:gd name="connsiteY66" fmla="*/ 2390114 h 3331675"/>
              <a:gd name="connsiteX67" fmla="*/ 479833 w 7396793"/>
              <a:gd name="connsiteY67" fmla="*/ 2408221 h 3331675"/>
              <a:gd name="connsiteX68" fmla="*/ 543208 w 7396793"/>
              <a:gd name="connsiteY68" fmla="*/ 2426328 h 3331675"/>
              <a:gd name="connsiteX69" fmla="*/ 615635 w 7396793"/>
              <a:gd name="connsiteY69" fmla="*/ 2444435 h 3331675"/>
              <a:gd name="connsiteX70" fmla="*/ 651849 w 7396793"/>
              <a:gd name="connsiteY70" fmla="*/ 2462542 h 3331675"/>
              <a:gd name="connsiteX71" fmla="*/ 688063 w 7396793"/>
              <a:gd name="connsiteY71" fmla="*/ 2471596 h 3331675"/>
              <a:gd name="connsiteX72" fmla="*/ 715223 w 7396793"/>
              <a:gd name="connsiteY72" fmla="*/ 2480649 h 3331675"/>
              <a:gd name="connsiteX73" fmla="*/ 814811 w 7396793"/>
              <a:gd name="connsiteY73" fmla="*/ 2507810 h 3331675"/>
              <a:gd name="connsiteX74" fmla="*/ 841972 w 7396793"/>
              <a:gd name="connsiteY74" fmla="*/ 2525916 h 3331675"/>
              <a:gd name="connsiteX75" fmla="*/ 896293 w 7396793"/>
              <a:gd name="connsiteY75" fmla="*/ 2544023 h 3331675"/>
              <a:gd name="connsiteX76" fmla="*/ 923453 w 7396793"/>
              <a:gd name="connsiteY76" fmla="*/ 2562130 h 3331675"/>
              <a:gd name="connsiteX77" fmla="*/ 950613 w 7396793"/>
              <a:gd name="connsiteY77" fmla="*/ 2589291 h 3331675"/>
              <a:gd name="connsiteX78" fmla="*/ 1041148 w 7396793"/>
              <a:gd name="connsiteY78" fmla="*/ 2616451 h 3331675"/>
              <a:gd name="connsiteX79" fmla="*/ 1068308 w 7396793"/>
              <a:gd name="connsiteY79" fmla="*/ 2625505 h 3331675"/>
              <a:gd name="connsiteX80" fmla="*/ 1149790 w 7396793"/>
              <a:gd name="connsiteY80" fmla="*/ 2643612 h 3331675"/>
              <a:gd name="connsiteX81" fmla="*/ 1213164 w 7396793"/>
              <a:gd name="connsiteY81" fmla="*/ 2670772 h 3331675"/>
              <a:gd name="connsiteX82" fmla="*/ 1240324 w 7396793"/>
              <a:gd name="connsiteY82" fmla="*/ 2679825 h 3331675"/>
              <a:gd name="connsiteX83" fmla="*/ 1312752 w 7396793"/>
              <a:gd name="connsiteY83" fmla="*/ 2697932 h 3331675"/>
              <a:gd name="connsiteX84" fmla="*/ 1348966 w 7396793"/>
              <a:gd name="connsiteY84" fmla="*/ 2706986 h 3331675"/>
              <a:gd name="connsiteX85" fmla="*/ 1385180 w 7396793"/>
              <a:gd name="connsiteY85" fmla="*/ 2716039 h 3331675"/>
              <a:gd name="connsiteX86" fmla="*/ 1439501 w 7396793"/>
              <a:gd name="connsiteY86" fmla="*/ 2734146 h 3331675"/>
              <a:gd name="connsiteX87" fmla="*/ 1511928 w 7396793"/>
              <a:gd name="connsiteY87" fmla="*/ 2752253 h 3331675"/>
              <a:gd name="connsiteX88" fmla="*/ 1548142 w 7396793"/>
              <a:gd name="connsiteY88" fmla="*/ 2770360 h 3331675"/>
              <a:gd name="connsiteX89" fmla="*/ 1620570 w 7396793"/>
              <a:gd name="connsiteY89" fmla="*/ 2788467 h 3331675"/>
              <a:gd name="connsiteX90" fmla="*/ 1711105 w 7396793"/>
              <a:gd name="connsiteY90" fmla="*/ 2806574 h 3331675"/>
              <a:gd name="connsiteX91" fmla="*/ 1747318 w 7396793"/>
              <a:gd name="connsiteY91" fmla="*/ 2815627 h 3331675"/>
              <a:gd name="connsiteX92" fmla="*/ 1828800 w 7396793"/>
              <a:gd name="connsiteY92" fmla="*/ 2842788 h 3331675"/>
              <a:gd name="connsiteX93" fmla="*/ 1901227 w 7396793"/>
              <a:gd name="connsiteY93" fmla="*/ 2860895 h 3331675"/>
              <a:gd name="connsiteX94" fmla="*/ 1928388 w 7396793"/>
              <a:gd name="connsiteY94" fmla="*/ 2879002 h 3331675"/>
              <a:gd name="connsiteX95" fmla="*/ 1973655 w 7396793"/>
              <a:gd name="connsiteY95" fmla="*/ 2888055 h 3331675"/>
              <a:gd name="connsiteX96" fmla="*/ 2000815 w 7396793"/>
              <a:gd name="connsiteY96" fmla="*/ 2897109 h 3331675"/>
              <a:gd name="connsiteX97" fmla="*/ 2073243 w 7396793"/>
              <a:gd name="connsiteY97" fmla="*/ 2915215 h 3331675"/>
              <a:gd name="connsiteX98" fmla="*/ 2109457 w 7396793"/>
              <a:gd name="connsiteY98" fmla="*/ 2924269 h 3331675"/>
              <a:gd name="connsiteX99" fmla="*/ 2154724 w 7396793"/>
              <a:gd name="connsiteY99" fmla="*/ 2942376 h 3331675"/>
              <a:gd name="connsiteX100" fmla="*/ 2245259 w 7396793"/>
              <a:gd name="connsiteY100" fmla="*/ 2960483 h 3331675"/>
              <a:gd name="connsiteX101" fmla="*/ 2326740 w 7396793"/>
              <a:gd name="connsiteY101" fmla="*/ 2987643 h 3331675"/>
              <a:gd name="connsiteX102" fmla="*/ 2399168 w 7396793"/>
              <a:gd name="connsiteY102" fmla="*/ 3005750 h 3331675"/>
              <a:gd name="connsiteX103" fmla="*/ 2435382 w 7396793"/>
              <a:gd name="connsiteY103" fmla="*/ 3023857 h 3331675"/>
              <a:gd name="connsiteX104" fmla="*/ 2589291 w 7396793"/>
              <a:gd name="connsiteY104" fmla="*/ 3041964 h 3331675"/>
              <a:gd name="connsiteX105" fmla="*/ 2679825 w 7396793"/>
              <a:gd name="connsiteY105" fmla="*/ 3069124 h 3331675"/>
              <a:gd name="connsiteX106" fmla="*/ 2734146 w 7396793"/>
              <a:gd name="connsiteY106" fmla="*/ 3087231 h 3331675"/>
              <a:gd name="connsiteX107" fmla="*/ 2770360 w 7396793"/>
              <a:gd name="connsiteY107" fmla="*/ 3096285 h 3331675"/>
              <a:gd name="connsiteX108" fmla="*/ 2797520 w 7396793"/>
              <a:gd name="connsiteY108" fmla="*/ 3105338 h 3331675"/>
              <a:gd name="connsiteX109" fmla="*/ 2915215 w 7396793"/>
              <a:gd name="connsiteY109" fmla="*/ 3132499 h 3331675"/>
              <a:gd name="connsiteX110" fmla="*/ 2942376 w 7396793"/>
              <a:gd name="connsiteY110" fmla="*/ 3150606 h 3331675"/>
              <a:gd name="connsiteX111" fmla="*/ 3041964 w 7396793"/>
              <a:gd name="connsiteY111" fmla="*/ 3177766 h 3331675"/>
              <a:gd name="connsiteX112" fmla="*/ 3096285 w 7396793"/>
              <a:gd name="connsiteY112" fmla="*/ 3186819 h 3331675"/>
              <a:gd name="connsiteX113" fmla="*/ 3159659 w 7396793"/>
              <a:gd name="connsiteY113" fmla="*/ 3204926 h 3331675"/>
              <a:gd name="connsiteX114" fmla="*/ 3186819 w 7396793"/>
              <a:gd name="connsiteY114" fmla="*/ 3213980 h 3331675"/>
              <a:gd name="connsiteX115" fmla="*/ 3223033 w 7396793"/>
              <a:gd name="connsiteY115" fmla="*/ 3223033 h 3331675"/>
              <a:gd name="connsiteX116" fmla="*/ 3250194 w 7396793"/>
              <a:gd name="connsiteY116" fmla="*/ 3232087 h 3331675"/>
              <a:gd name="connsiteX117" fmla="*/ 3331675 w 7396793"/>
              <a:gd name="connsiteY117" fmla="*/ 3250194 h 3331675"/>
              <a:gd name="connsiteX118" fmla="*/ 3449370 w 7396793"/>
              <a:gd name="connsiteY118" fmla="*/ 3277354 h 3331675"/>
              <a:gd name="connsiteX119" fmla="*/ 3585172 w 7396793"/>
              <a:gd name="connsiteY119" fmla="*/ 3295461 h 3331675"/>
              <a:gd name="connsiteX120" fmla="*/ 3675707 w 7396793"/>
              <a:gd name="connsiteY120" fmla="*/ 3304514 h 3331675"/>
              <a:gd name="connsiteX121" fmla="*/ 3748134 w 7396793"/>
              <a:gd name="connsiteY121" fmla="*/ 3313568 h 3331675"/>
              <a:gd name="connsiteX122" fmla="*/ 4662534 w 7396793"/>
              <a:gd name="connsiteY122" fmla="*/ 3322621 h 3331675"/>
              <a:gd name="connsiteX123" fmla="*/ 6083928 w 7396793"/>
              <a:gd name="connsiteY123" fmla="*/ 3331675 h 3331675"/>
              <a:gd name="connsiteX124" fmla="*/ 6400800 w 7396793"/>
              <a:gd name="connsiteY124" fmla="*/ 3322621 h 3331675"/>
              <a:gd name="connsiteX125" fmla="*/ 6554708 w 7396793"/>
              <a:gd name="connsiteY125" fmla="*/ 3313568 h 3331675"/>
              <a:gd name="connsiteX126" fmla="*/ 6808206 w 7396793"/>
              <a:gd name="connsiteY126" fmla="*/ 3304514 h 3331675"/>
              <a:gd name="connsiteX127" fmla="*/ 6980221 w 7396793"/>
              <a:gd name="connsiteY127" fmla="*/ 3286408 h 3331675"/>
              <a:gd name="connsiteX128" fmla="*/ 7007382 w 7396793"/>
              <a:gd name="connsiteY128" fmla="*/ 3268301 h 3331675"/>
              <a:gd name="connsiteX129" fmla="*/ 7016435 w 7396793"/>
              <a:gd name="connsiteY129" fmla="*/ 3241140 h 3331675"/>
              <a:gd name="connsiteX130" fmla="*/ 7043596 w 7396793"/>
              <a:gd name="connsiteY130" fmla="*/ 3232087 h 3331675"/>
              <a:gd name="connsiteX131" fmla="*/ 7070756 w 7396793"/>
              <a:gd name="connsiteY131" fmla="*/ 3213980 h 3331675"/>
              <a:gd name="connsiteX132" fmla="*/ 7106970 w 7396793"/>
              <a:gd name="connsiteY132" fmla="*/ 3177766 h 3331675"/>
              <a:gd name="connsiteX133" fmla="*/ 7125077 w 7396793"/>
              <a:gd name="connsiteY133" fmla="*/ 3150606 h 3331675"/>
              <a:gd name="connsiteX134" fmla="*/ 7134130 w 7396793"/>
              <a:gd name="connsiteY134" fmla="*/ 3123445 h 3331675"/>
              <a:gd name="connsiteX135" fmla="*/ 7161291 w 7396793"/>
              <a:gd name="connsiteY135" fmla="*/ 3105338 h 3331675"/>
              <a:gd name="connsiteX136" fmla="*/ 7179398 w 7396793"/>
              <a:gd name="connsiteY136" fmla="*/ 3051017 h 3331675"/>
              <a:gd name="connsiteX137" fmla="*/ 7197505 w 7396793"/>
              <a:gd name="connsiteY137" fmla="*/ 3023857 h 3331675"/>
              <a:gd name="connsiteX138" fmla="*/ 7215611 w 7396793"/>
              <a:gd name="connsiteY138" fmla="*/ 2915215 h 3331675"/>
              <a:gd name="connsiteX139" fmla="*/ 7233718 w 7396793"/>
              <a:gd name="connsiteY139" fmla="*/ 2815627 h 3331675"/>
              <a:gd name="connsiteX140" fmla="*/ 7242772 w 7396793"/>
              <a:gd name="connsiteY140" fmla="*/ 2480649 h 3331675"/>
              <a:gd name="connsiteX141" fmla="*/ 7260879 w 7396793"/>
              <a:gd name="connsiteY141" fmla="*/ 2362954 h 3331675"/>
              <a:gd name="connsiteX142" fmla="*/ 7278986 w 7396793"/>
              <a:gd name="connsiteY142" fmla="*/ 2163778 h 3331675"/>
              <a:gd name="connsiteX143" fmla="*/ 7297093 w 7396793"/>
              <a:gd name="connsiteY143" fmla="*/ 2100404 h 3331675"/>
              <a:gd name="connsiteX144" fmla="*/ 7306146 w 7396793"/>
              <a:gd name="connsiteY144" fmla="*/ 2027976 h 3331675"/>
              <a:gd name="connsiteX145" fmla="*/ 7315200 w 7396793"/>
              <a:gd name="connsiteY145" fmla="*/ 1982709 h 3331675"/>
              <a:gd name="connsiteX146" fmla="*/ 7333307 w 7396793"/>
              <a:gd name="connsiteY146" fmla="*/ 1846907 h 3331675"/>
              <a:gd name="connsiteX147" fmla="*/ 7351413 w 7396793"/>
              <a:gd name="connsiteY147" fmla="*/ 1629623 h 3331675"/>
              <a:gd name="connsiteX148" fmla="*/ 7360467 w 7396793"/>
              <a:gd name="connsiteY148" fmla="*/ 1575303 h 3331675"/>
              <a:gd name="connsiteX149" fmla="*/ 7369520 w 7396793"/>
              <a:gd name="connsiteY149" fmla="*/ 1530035 h 3331675"/>
              <a:gd name="connsiteX150" fmla="*/ 7378574 w 7396793"/>
              <a:gd name="connsiteY150" fmla="*/ 1439501 h 3331675"/>
              <a:gd name="connsiteX151" fmla="*/ 7396681 w 7396793"/>
              <a:gd name="connsiteY151" fmla="*/ 1367073 h 3331675"/>
              <a:gd name="connsiteX152" fmla="*/ 7387483 w 7396793"/>
              <a:gd name="connsiteY152" fmla="*/ 1320740 h 3331675"/>
              <a:gd name="connsiteX153" fmla="*/ 7385449 w 7396793"/>
              <a:gd name="connsiteY153" fmla="*/ 1294645 h 3331675"/>
              <a:gd name="connsiteX154" fmla="*/ 7383996 w 7396793"/>
              <a:gd name="connsiteY154" fmla="*/ 1250103 h 3331675"/>
              <a:gd name="connsiteX155" fmla="*/ 7359548 w 7396793"/>
              <a:gd name="connsiteY155" fmla="*/ 543934 h 3331675"/>
              <a:gd name="connsiteX156" fmla="*/ 7354850 w 7396793"/>
              <a:gd name="connsiteY156" fmla="*/ 495955 h 3331675"/>
              <a:gd name="connsiteX157" fmla="*/ 7351413 w 7396793"/>
              <a:gd name="connsiteY157" fmla="*/ 434566 h 3331675"/>
              <a:gd name="connsiteX0" fmla="*/ 7273175 w 7396793"/>
              <a:gd name="connsiteY0" fmla="*/ 493244 h 3331675"/>
              <a:gd name="connsiteX1" fmla="*/ 7351413 w 7396793"/>
              <a:gd name="connsiteY1" fmla="*/ 434566 h 3331675"/>
              <a:gd name="connsiteX2" fmla="*/ 7288039 w 7396793"/>
              <a:gd name="connsiteY2" fmla="*/ 389299 h 3331675"/>
              <a:gd name="connsiteX3" fmla="*/ 7233718 w 7396793"/>
              <a:gd name="connsiteY3" fmla="*/ 334978 h 3331675"/>
              <a:gd name="connsiteX4" fmla="*/ 7179398 w 7396793"/>
              <a:gd name="connsiteY4" fmla="*/ 307817 h 3331675"/>
              <a:gd name="connsiteX5" fmla="*/ 7106970 w 7396793"/>
              <a:gd name="connsiteY5" fmla="*/ 289711 h 3331675"/>
              <a:gd name="connsiteX6" fmla="*/ 7070756 w 7396793"/>
              <a:gd name="connsiteY6" fmla="*/ 280657 h 3331675"/>
              <a:gd name="connsiteX7" fmla="*/ 6880633 w 7396793"/>
              <a:gd name="connsiteY7" fmla="*/ 262550 h 3331675"/>
              <a:gd name="connsiteX8" fmla="*/ 6817259 w 7396793"/>
              <a:gd name="connsiteY8" fmla="*/ 253497 h 3331675"/>
              <a:gd name="connsiteX9" fmla="*/ 6690510 w 7396793"/>
              <a:gd name="connsiteY9" fmla="*/ 244443 h 3331675"/>
              <a:gd name="connsiteX10" fmla="*/ 6627136 w 7396793"/>
              <a:gd name="connsiteY10" fmla="*/ 235390 h 3331675"/>
              <a:gd name="connsiteX11" fmla="*/ 6545655 w 7396793"/>
              <a:gd name="connsiteY11" fmla="*/ 226336 h 3331675"/>
              <a:gd name="connsiteX12" fmla="*/ 6437013 w 7396793"/>
              <a:gd name="connsiteY12" fmla="*/ 208229 h 3331675"/>
              <a:gd name="connsiteX13" fmla="*/ 6074875 w 7396793"/>
              <a:gd name="connsiteY13" fmla="*/ 190122 h 3331675"/>
              <a:gd name="connsiteX14" fmla="*/ 5975287 w 7396793"/>
              <a:gd name="connsiteY14" fmla="*/ 172015 h 3331675"/>
              <a:gd name="connsiteX15" fmla="*/ 5939073 w 7396793"/>
              <a:gd name="connsiteY15" fmla="*/ 162962 h 3331675"/>
              <a:gd name="connsiteX16" fmla="*/ 5884752 w 7396793"/>
              <a:gd name="connsiteY16" fmla="*/ 144855 h 3331675"/>
              <a:gd name="connsiteX17" fmla="*/ 5821378 w 7396793"/>
              <a:gd name="connsiteY17" fmla="*/ 135802 h 3331675"/>
              <a:gd name="connsiteX18" fmla="*/ 5758004 w 7396793"/>
              <a:gd name="connsiteY18" fmla="*/ 117695 h 3331675"/>
              <a:gd name="connsiteX19" fmla="*/ 5649362 w 7396793"/>
              <a:gd name="connsiteY19" fmla="*/ 108641 h 3331675"/>
              <a:gd name="connsiteX20" fmla="*/ 5567881 w 7396793"/>
              <a:gd name="connsiteY20" fmla="*/ 99588 h 3331675"/>
              <a:gd name="connsiteX21" fmla="*/ 4291342 w 7396793"/>
              <a:gd name="connsiteY21" fmla="*/ 90534 h 3331675"/>
              <a:gd name="connsiteX22" fmla="*/ 4155540 w 7396793"/>
              <a:gd name="connsiteY22" fmla="*/ 72427 h 3331675"/>
              <a:gd name="connsiteX23" fmla="*/ 4028792 w 7396793"/>
              <a:gd name="connsiteY23" fmla="*/ 63374 h 3331675"/>
              <a:gd name="connsiteX24" fmla="*/ 3874883 w 7396793"/>
              <a:gd name="connsiteY24" fmla="*/ 45267 h 3331675"/>
              <a:gd name="connsiteX25" fmla="*/ 1982708 w 7396793"/>
              <a:gd name="connsiteY25" fmla="*/ 36214 h 3331675"/>
              <a:gd name="connsiteX26" fmla="*/ 1774479 w 7396793"/>
              <a:gd name="connsiteY26" fmla="*/ 9053 h 3331675"/>
              <a:gd name="connsiteX27" fmla="*/ 1647730 w 7396793"/>
              <a:gd name="connsiteY27" fmla="*/ 0 h 3331675"/>
              <a:gd name="connsiteX28" fmla="*/ 1176950 w 7396793"/>
              <a:gd name="connsiteY28" fmla="*/ 9053 h 3331675"/>
              <a:gd name="connsiteX29" fmla="*/ 1104522 w 7396793"/>
              <a:gd name="connsiteY29" fmla="*/ 27160 h 3331675"/>
              <a:gd name="connsiteX30" fmla="*/ 995881 w 7396793"/>
              <a:gd name="connsiteY30" fmla="*/ 45267 h 3331675"/>
              <a:gd name="connsiteX31" fmla="*/ 742384 w 7396793"/>
              <a:gd name="connsiteY31" fmla="*/ 63374 h 3331675"/>
              <a:gd name="connsiteX32" fmla="*/ 642796 w 7396793"/>
              <a:gd name="connsiteY32" fmla="*/ 81481 h 3331675"/>
              <a:gd name="connsiteX33" fmla="*/ 597528 w 7396793"/>
              <a:gd name="connsiteY33" fmla="*/ 90534 h 3331675"/>
              <a:gd name="connsiteX34" fmla="*/ 561314 w 7396793"/>
              <a:gd name="connsiteY34" fmla="*/ 99588 h 3331675"/>
              <a:gd name="connsiteX35" fmla="*/ 506994 w 7396793"/>
              <a:gd name="connsiteY35" fmla="*/ 108641 h 3331675"/>
              <a:gd name="connsiteX36" fmla="*/ 425512 w 7396793"/>
              <a:gd name="connsiteY36" fmla="*/ 135802 h 3331675"/>
              <a:gd name="connsiteX37" fmla="*/ 398352 w 7396793"/>
              <a:gd name="connsiteY37" fmla="*/ 144855 h 3331675"/>
              <a:gd name="connsiteX38" fmla="*/ 371192 w 7396793"/>
              <a:gd name="connsiteY38" fmla="*/ 153909 h 3331675"/>
              <a:gd name="connsiteX39" fmla="*/ 307817 w 7396793"/>
              <a:gd name="connsiteY39" fmla="*/ 172015 h 3331675"/>
              <a:gd name="connsiteX40" fmla="*/ 217283 w 7396793"/>
              <a:gd name="connsiteY40" fmla="*/ 226336 h 3331675"/>
              <a:gd name="connsiteX41" fmla="*/ 190122 w 7396793"/>
              <a:gd name="connsiteY41" fmla="*/ 244443 h 3331675"/>
              <a:gd name="connsiteX42" fmla="*/ 153908 w 7396793"/>
              <a:gd name="connsiteY42" fmla="*/ 298764 h 3331675"/>
              <a:gd name="connsiteX43" fmla="*/ 135802 w 7396793"/>
              <a:gd name="connsiteY43" fmla="*/ 325924 h 3331675"/>
              <a:gd name="connsiteX44" fmla="*/ 108641 w 7396793"/>
              <a:gd name="connsiteY44" fmla="*/ 380245 h 3331675"/>
              <a:gd name="connsiteX45" fmla="*/ 99588 w 7396793"/>
              <a:gd name="connsiteY45" fmla="*/ 796705 h 3331675"/>
              <a:gd name="connsiteX46" fmla="*/ 72427 w 7396793"/>
              <a:gd name="connsiteY46" fmla="*/ 878186 h 3331675"/>
              <a:gd name="connsiteX47" fmla="*/ 54320 w 7396793"/>
              <a:gd name="connsiteY47" fmla="*/ 932507 h 3331675"/>
              <a:gd name="connsiteX48" fmla="*/ 45267 w 7396793"/>
              <a:gd name="connsiteY48" fmla="*/ 959667 h 3331675"/>
              <a:gd name="connsiteX49" fmla="*/ 27160 w 7396793"/>
              <a:gd name="connsiteY49" fmla="*/ 1023041 h 3331675"/>
              <a:gd name="connsiteX50" fmla="*/ 18107 w 7396793"/>
              <a:gd name="connsiteY50" fmla="*/ 1095469 h 3331675"/>
              <a:gd name="connsiteX51" fmla="*/ 0 w 7396793"/>
              <a:gd name="connsiteY51" fmla="*/ 1367073 h 3331675"/>
              <a:gd name="connsiteX52" fmla="*/ 9053 w 7396793"/>
              <a:gd name="connsiteY52" fmla="*/ 1638677 h 3331675"/>
              <a:gd name="connsiteX53" fmla="*/ 27160 w 7396793"/>
              <a:gd name="connsiteY53" fmla="*/ 1801639 h 3331675"/>
              <a:gd name="connsiteX54" fmla="*/ 36213 w 7396793"/>
              <a:gd name="connsiteY54" fmla="*/ 1955548 h 3331675"/>
              <a:gd name="connsiteX55" fmla="*/ 45267 w 7396793"/>
              <a:gd name="connsiteY55" fmla="*/ 1982709 h 3331675"/>
              <a:gd name="connsiteX56" fmla="*/ 54320 w 7396793"/>
              <a:gd name="connsiteY56" fmla="*/ 2046083 h 3331675"/>
              <a:gd name="connsiteX57" fmla="*/ 99588 w 7396793"/>
              <a:gd name="connsiteY57" fmla="*/ 2127564 h 3331675"/>
              <a:gd name="connsiteX58" fmla="*/ 117695 w 7396793"/>
              <a:gd name="connsiteY58" fmla="*/ 2154724 h 3331675"/>
              <a:gd name="connsiteX59" fmla="*/ 126748 w 7396793"/>
              <a:gd name="connsiteY59" fmla="*/ 2181885 h 3331675"/>
              <a:gd name="connsiteX60" fmla="*/ 153908 w 7396793"/>
              <a:gd name="connsiteY60" fmla="*/ 2199992 h 3331675"/>
              <a:gd name="connsiteX61" fmla="*/ 181069 w 7396793"/>
              <a:gd name="connsiteY61" fmla="*/ 2227152 h 3331675"/>
              <a:gd name="connsiteX62" fmla="*/ 226336 w 7396793"/>
              <a:gd name="connsiteY62" fmla="*/ 2263366 h 3331675"/>
              <a:gd name="connsiteX63" fmla="*/ 280657 w 7396793"/>
              <a:gd name="connsiteY63" fmla="*/ 2299580 h 3331675"/>
              <a:gd name="connsiteX64" fmla="*/ 371192 w 7396793"/>
              <a:gd name="connsiteY64" fmla="*/ 2353901 h 3331675"/>
              <a:gd name="connsiteX65" fmla="*/ 398352 w 7396793"/>
              <a:gd name="connsiteY65" fmla="*/ 2372008 h 3331675"/>
              <a:gd name="connsiteX66" fmla="*/ 452673 w 7396793"/>
              <a:gd name="connsiteY66" fmla="*/ 2390114 h 3331675"/>
              <a:gd name="connsiteX67" fmla="*/ 479833 w 7396793"/>
              <a:gd name="connsiteY67" fmla="*/ 2408221 h 3331675"/>
              <a:gd name="connsiteX68" fmla="*/ 543208 w 7396793"/>
              <a:gd name="connsiteY68" fmla="*/ 2426328 h 3331675"/>
              <a:gd name="connsiteX69" fmla="*/ 615635 w 7396793"/>
              <a:gd name="connsiteY69" fmla="*/ 2444435 h 3331675"/>
              <a:gd name="connsiteX70" fmla="*/ 651849 w 7396793"/>
              <a:gd name="connsiteY70" fmla="*/ 2462542 h 3331675"/>
              <a:gd name="connsiteX71" fmla="*/ 688063 w 7396793"/>
              <a:gd name="connsiteY71" fmla="*/ 2471596 h 3331675"/>
              <a:gd name="connsiteX72" fmla="*/ 715223 w 7396793"/>
              <a:gd name="connsiteY72" fmla="*/ 2480649 h 3331675"/>
              <a:gd name="connsiteX73" fmla="*/ 814811 w 7396793"/>
              <a:gd name="connsiteY73" fmla="*/ 2507810 h 3331675"/>
              <a:gd name="connsiteX74" fmla="*/ 841972 w 7396793"/>
              <a:gd name="connsiteY74" fmla="*/ 2525916 h 3331675"/>
              <a:gd name="connsiteX75" fmla="*/ 896293 w 7396793"/>
              <a:gd name="connsiteY75" fmla="*/ 2544023 h 3331675"/>
              <a:gd name="connsiteX76" fmla="*/ 923453 w 7396793"/>
              <a:gd name="connsiteY76" fmla="*/ 2562130 h 3331675"/>
              <a:gd name="connsiteX77" fmla="*/ 950613 w 7396793"/>
              <a:gd name="connsiteY77" fmla="*/ 2589291 h 3331675"/>
              <a:gd name="connsiteX78" fmla="*/ 1041148 w 7396793"/>
              <a:gd name="connsiteY78" fmla="*/ 2616451 h 3331675"/>
              <a:gd name="connsiteX79" fmla="*/ 1068308 w 7396793"/>
              <a:gd name="connsiteY79" fmla="*/ 2625505 h 3331675"/>
              <a:gd name="connsiteX80" fmla="*/ 1149790 w 7396793"/>
              <a:gd name="connsiteY80" fmla="*/ 2643612 h 3331675"/>
              <a:gd name="connsiteX81" fmla="*/ 1213164 w 7396793"/>
              <a:gd name="connsiteY81" fmla="*/ 2670772 h 3331675"/>
              <a:gd name="connsiteX82" fmla="*/ 1240324 w 7396793"/>
              <a:gd name="connsiteY82" fmla="*/ 2679825 h 3331675"/>
              <a:gd name="connsiteX83" fmla="*/ 1312752 w 7396793"/>
              <a:gd name="connsiteY83" fmla="*/ 2697932 h 3331675"/>
              <a:gd name="connsiteX84" fmla="*/ 1348966 w 7396793"/>
              <a:gd name="connsiteY84" fmla="*/ 2706986 h 3331675"/>
              <a:gd name="connsiteX85" fmla="*/ 1385180 w 7396793"/>
              <a:gd name="connsiteY85" fmla="*/ 2716039 h 3331675"/>
              <a:gd name="connsiteX86" fmla="*/ 1439501 w 7396793"/>
              <a:gd name="connsiteY86" fmla="*/ 2734146 h 3331675"/>
              <a:gd name="connsiteX87" fmla="*/ 1511928 w 7396793"/>
              <a:gd name="connsiteY87" fmla="*/ 2752253 h 3331675"/>
              <a:gd name="connsiteX88" fmla="*/ 1548142 w 7396793"/>
              <a:gd name="connsiteY88" fmla="*/ 2770360 h 3331675"/>
              <a:gd name="connsiteX89" fmla="*/ 1620570 w 7396793"/>
              <a:gd name="connsiteY89" fmla="*/ 2788467 h 3331675"/>
              <a:gd name="connsiteX90" fmla="*/ 1711105 w 7396793"/>
              <a:gd name="connsiteY90" fmla="*/ 2806574 h 3331675"/>
              <a:gd name="connsiteX91" fmla="*/ 1747318 w 7396793"/>
              <a:gd name="connsiteY91" fmla="*/ 2815627 h 3331675"/>
              <a:gd name="connsiteX92" fmla="*/ 1828800 w 7396793"/>
              <a:gd name="connsiteY92" fmla="*/ 2842788 h 3331675"/>
              <a:gd name="connsiteX93" fmla="*/ 1901227 w 7396793"/>
              <a:gd name="connsiteY93" fmla="*/ 2860895 h 3331675"/>
              <a:gd name="connsiteX94" fmla="*/ 1928388 w 7396793"/>
              <a:gd name="connsiteY94" fmla="*/ 2879002 h 3331675"/>
              <a:gd name="connsiteX95" fmla="*/ 1973655 w 7396793"/>
              <a:gd name="connsiteY95" fmla="*/ 2888055 h 3331675"/>
              <a:gd name="connsiteX96" fmla="*/ 2000815 w 7396793"/>
              <a:gd name="connsiteY96" fmla="*/ 2897109 h 3331675"/>
              <a:gd name="connsiteX97" fmla="*/ 2073243 w 7396793"/>
              <a:gd name="connsiteY97" fmla="*/ 2915215 h 3331675"/>
              <a:gd name="connsiteX98" fmla="*/ 2109457 w 7396793"/>
              <a:gd name="connsiteY98" fmla="*/ 2924269 h 3331675"/>
              <a:gd name="connsiteX99" fmla="*/ 2154724 w 7396793"/>
              <a:gd name="connsiteY99" fmla="*/ 2942376 h 3331675"/>
              <a:gd name="connsiteX100" fmla="*/ 2245259 w 7396793"/>
              <a:gd name="connsiteY100" fmla="*/ 2960483 h 3331675"/>
              <a:gd name="connsiteX101" fmla="*/ 2326740 w 7396793"/>
              <a:gd name="connsiteY101" fmla="*/ 2987643 h 3331675"/>
              <a:gd name="connsiteX102" fmla="*/ 2399168 w 7396793"/>
              <a:gd name="connsiteY102" fmla="*/ 3005750 h 3331675"/>
              <a:gd name="connsiteX103" fmla="*/ 2435382 w 7396793"/>
              <a:gd name="connsiteY103" fmla="*/ 3023857 h 3331675"/>
              <a:gd name="connsiteX104" fmla="*/ 2589291 w 7396793"/>
              <a:gd name="connsiteY104" fmla="*/ 3041964 h 3331675"/>
              <a:gd name="connsiteX105" fmla="*/ 2679825 w 7396793"/>
              <a:gd name="connsiteY105" fmla="*/ 3069124 h 3331675"/>
              <a:gd name="connsiteX106" fmla="*/ 2734146 w 7396793"/>
              <a:gd name="connsiteY106" fmla="*/ 3087231 h 3331675"/>
              <a:gd name="connsiteX107" fmla="*/ 2770360 w 7396793"/>
              <a:gd name="connsiteY107" fmla="*/ 3096285 h 3331675"/>
              <a:gd name="connsiteX108" fmla="*/ 2797520 w 7396793"/>
              <a:gd name="connsiteY108" fmla="*/ 3105338 h 3331675"/>
              <a:gd name="connsiteX109" fmla="*/ 2915215 w 7396793"/>
              <a:gd name="connsiteY109" fmla="*/ 3132499 h 3331675"/>
              <a:gd name="connsiteX110" fmla="*/ 2942376 w 7396793"/>
              <a:gd name="connsiteY110" fmla="*/ 3150606 h 3331675"/>
              <a:gd name="connsiteX111" fmla="*/ 3041964 w 7396793"/>
              <a:gd name="connsiteY111" fmla="*/ 3177766 h 3331675"/>
              <a:gd name="connsiteX112" fmla="*/ 3096285 w 7396793"/>
              <a:gd name="connsiteY112" fmla="*/ 3186819 h 3331675"/>
              <a:gd name="connsiteX113" fmla="*/ 3159659 w 7396793"/>
              <a:gd name="connsiteY113" fmla="*/ 3204926 h 3331675"/>
              <a:gd name="connsiteX114" fmla="*/ 3186819 w 7396793"/>
              <a:gd name="connsiteY114" fmla="*/ 3213980 h 3331675"/>
              <a:gd name="connsiteX115" fmla="*/ 3223033 w 7396793"/>
              <a:gd name="connsiteY115" fmla="*/ 3223033 h 3331675"/>
              <a:gd name="connsiteX116" fmla="*/ 3250194 w 7396793"/>
              <a:gd name="connsiteY116" fmla="*/ 3232087 h 3331675"/>
              <a:gd name="connsiteX117" fmla="*/ 3331675 w 7396793"/>
              <a:gd name="connsiteY117" fmla="*/ 3250194 h 3331675"/>
              <a:gd name="connsiteX118" fmla="*/ 3449370 w 7396793"/>
              <a:gd name="connsiteY118" fmla="*/ 3277354 h 3331675"/>
              <a:gd name="connsiteX119" fmla="*/ 3585172 w 7396793"/>
              <a:gd name="connsiteY119" fmla="*/ 3295461 h 3331675"/>
              <a:gd name="connsiteX120" fmla="*/ 3675707 w 7396793"/>
              <a:gd name="connsiteY120" fmla="*/ 3304514 h 3331675"/>
              <a:gd name="connsiteX121" fmla="*/ 3748134 w 7396793"/>
              <a:gd name="connsiteY121" fmla="*/ 3313568 h 3331675"/>
              <a:gd name="connsiteX122" fmla="*/ 4662534 w 7396793"/>
              <a:gd name="connsiteY122" fmla="*/ 3322621 h 3331675"/>
              <a:gd name="connsiteX123" fmla="*/ 6083928 w 7396793"/>
              <a:gd name="connsiteY123" fmla="*/ 3331675 h 3331675"/>
              <a:gd name="connsiteX124" fmla="*/ 6400800 w 7396793"/>
              <a:gd name="connsiteY124" fmla="*/ 3322621 h 3331675"/>
              <a:gd name="connsiteX125" fmla="*/ 6554708 w 7396793"/>
              <a:gd name="connsiteY125" fmla="*/ 3313568 h 3331675"/>
              <a:gd name="connsiteX126" fmla="*/ 6808206 w 7396793"/>
              <a:gd name="connsiteY126" fmla="*/ 3304514 h 3331675"/>
              <a:gd name="connsiteX127" fmla="*/ 6980221 w 7396793"/>
              <a:gd name="connsiteY127" fmla="*/ 3286408 h 3331675"/>
              <a:gd name="connsiteX128" fmla="*/ 7007382 w 7396793"/>
              <a:gd name="connsiteY128" fmla="*/ 3268301 h 3331675"/>
              <a:gd name="connsiteX129" fmla="*/ 7016435 w 7396793"/>
              <a:gd name="connsiteY129" fmla="*/ 3241140 h 3331675"/>
              <a:gd name="connsiteX130" fmla="*/ 7043596 w 7396793"/>
              <a:gd name="connsiteY130" fmla="*/ 3232087 h 3331675"/>
              <a:gd name="connsiteX131" fmla="*/ 7070756 w 7396793"/>
              <a:gd name="connsiteY131" fmla="*/ 3213980 h 3331675"/>
              <a:gd name="connsiteX132" fmla="*/ 7106970 w 7396793"/>
              <a:gd name="connsiteY132" fmla="*/ 3177766 h 3331675"/>
              <a:gd name="connsiteX133" fmla="*/ 7125077 w 7396793"/>
              <a:gd name="connsiteY133" fmla="*/ 3150606 h 3331675"/>
              <a:gd name="connsiteX134" fmla="*/ 7134130 w 7396793"/>
              <a:gd name="connsiteY134" fmla="*/ 3123445 h 3331675"/>
              <a:gd name="connsiteX135" fmla="*/ 7161291 w 7396793"/>
              <a:gd name="connsiteY135" fmla="*/ 3105338 h 3331675"/>
              <a:gd name="connsiteX136" fmla="*/ 7179398 w 7396793"/>
              <a:gd name="connsiteY136" fmla="*/ 3051017 h 3331675"/>
              <a:gd name="connsiteX137" fmla="*/ 7197505 w 7396793"/>
              <a:gd name="connsiteY137" fmla="*/ 3023857 h 3331675"/>
              <a:gd name="connsiteX138" fmla="*/ 7215611 w 7396793"/>
              <a:gd name="connsiteY138" fmla="*/ 2915215 h 3331675"/>
              <a:gd name="connsiteX139" fmla="*/ 7233718 w 7396793"/>
              <a:gd name="connsiteY139" fmla="*/ 2815627 h 3331675"/>
              <a:gd name="connsiteX140" fmla="*/ 7242772 w 7396793"/>
              <a:gd name="connsiteY140" fmla="*/ 2480649 h 3331675"/>
              <a:gd name="connsiteX141" fmla="*/ 7260879 w 7396793"/>
              <a:gd name="connsiteY141" fmla="*/ 2362954 h 3331675"/>
              <a:gd name="connsiteX142" fmla="*/ 7278986 w 7396793"/>
              <a:gd name="connsiteY142" fmla="*/ 2163778 h 3331675"/>
              <a:gd name="connsiteX143" fmla="*/ 7297093 w 7396793"/>
              <a:gd name="connsiteY143" fmla="*/ 2100404 h 3331675"/>
              <a:gd name="connsiteX144" fmla="*/ 7306146 w 7396793"/>
              <a:gd name="connsiteY144" fmla="*/ 2027976 h 3331675"/>
              <a:gd name="connsiteX145" fmla="*/ 7315200 w 7396793"/>
              <a:gd name="connsiteY145" fmla="*/ 1982709 h 3331675"/>
              <a:gd name="connsiteX146" fmla="*/ 7333307 w 7396793"/>
              <a:gd name="connsiteY146" fmla="*/ 1846907 h 3331675"/>
              <a:gd name="connsiteX147" fmla="*/ 7351413 w 7396793"/>
              <a:gd name="connsiteY147" fmla="*/ 1629623 h 3331675"/>
              <a:gd name="connsiteX148" fmla="*/ 7360467 w 7396793"/>
              <a:gd name="connsiteY148" fmla="*/ 1575303 h 3331675"/>
              <a:gd name="connsiteX149" fmla="*/ 7369520 w 7396793"/>
              <a:gd name="connsiteY149" fmla="*/ 1530035 h 3331675"/>
              <a:gd name="connsiteX150" fmla="*/ 7378574 w 7396793"/>
              <a:gd name="connsiteY150" fmla="*/ 1439501 h 3331675"/>
              <a:gd name="connsiteX151" fmla="*/ 7396681 w 7396793"/>
              <a:gd name="connsiteY151" fmla="*/ 1367073 h 3331675"/>
              <a:gd name="connsiteX152" fmla="*/ 7387483 w 7396793"/>
              <a:gd name="connsiteY152" fmla="*/ 1320740 h 3331675"/>
              <a:gd name="connsiteX153" fmla="*/ 7385449 w 7396793"/>
              <a:gd name="connsiteY153" fmla="*/ 1294645 h 3331675"/>
              <a:gd name="connsiteX154" fmla="*/ 7383996 w 7396793"/>
              <a:gd name="connsiteY154" fmla="*/ 1250103 h 3331675"/>
              <a:gd name="connsiteX155" fmla="*/ 7359548 w 7396793"/>
              <a:gd name="connsiteY155" fmla="*/ 543934 h 3331675"/>
              <a:gd name="connsiteX156" fmla="*/ 7354850 w 7396793"/>
              <a:gd name="connsiteY156" fmla="*/ 495955 h 3331675"/>
              <a:gd name="connsiteX157" fmla="*/ 7273175 w 7396793"/>
              <a:gd name="connsiteY157" fmla="*/ 493244 h 3331675"/>
              <a:gd name="connsiteX0" fmla="*/ 7354850 w 7396793"/>
              <a:gd name="connsiteY0" fmla="*/ 495955 h 3331675"/>
              <a:gd name="connsiteX1" fmla="*/ 7351413 w 7396793"/>
              <a:gd name="connsiteY1" fmla="*/ 434566 h 3331675"/>
              <a:gd name="connsiteX2" fmla="*/ 7288039 w 7396793"/>
              <a:gd name="connsiteY2" fmla="*/ 389299 h 3331675"/>
              <a:gd name="connsiteX3" fmla="*/ 7233718 w 7396793"/>
              <a:gd name="connsiteY3" fmla="*/ 334978 h 3331675"/>
              <a:gd name="connsiteX4" fmla="*/ 7179398 w 7396793"/>
              <a:gd name="connsiteY4" fmla="*/ 307817 h 3331675"/>
              <a:gd name="connsiteX5" fmla="*/ 7106970 w 7396793"/>
              <a:gd name="connsiteY5" fmla="*/ 289711 h 3331675"/>
              <a:gd name="connsiteX6" fmla="*/ 7070756 w 7396793"/>
              <a:gd name="connsiteY6" fmla="*/ 280657 h 3331675"/>
              <a:gd name="connsiteX7" fmla="*/ 6880633 w 7396793"/>
              <a:gd name="connsiteY7" fmla="*/ 262550 h 3331675"/>
              <a:gd name="connsiteX8" fmla="*/ 6817259 w 7396793"/>
              <a:gd name="connsiteY8" fmla="*/ 253497 h 3331675"/>
              <a:gd name="connsiteX9" fmla="*/ 6690510 w 7396793"/>
              <a:gd name="connsiteY9" fmla="*/ 244443 h 3331675"/>
              <a:gd name="connsiteX10" fmla="*/ 6627136 w 7396793"/>
              <a:gd name="connsiteY10" fmla="*/ 235390 h 3331675"/>
              <a:gd name="connsiteX11" fmla="*/ 6545655 w 7396793"/>
              <a:gd name="connsiteY11" fmla="*/ 226336 h 3331675"/>
              <a:gd name="connsiteX12" fmla="*/ 6437013 w 7396793"/>
              <a:gd name="connsiteY12" fmla="*/ 208229 h 3331675"/>
              <a:gd name="connsiteX13" fmla="*/ 6074875 w 7396793"/>
              <a:gd name="connsiteY13" fmla="*/ 190122 h 3331675"/>
              <a:gd name="connsiteX14" fmla="*/ 5975287 w 7396793"/>
              <a:gd name="connsiteY14" fmla="*/ 172015 h 3331675"/>
              <a:gd name="connsiteX15" fmla="*/ 5939073 w 7396793"/>
              <a:gd name="connsiteY15" fmla="*/ 162962 h 3331675"/>
              <a:gd name="connsiteX16" fmla="*/ 5884752 w 7396793"/>
              <a:gd name="connsiteY16" fmla="*/ 144855 h 3331675"/>
              <a:gd name="connsiteX17" fmla="*/ 5821378 w 7396793"/>
              <a:gd name="connsiteY17" fmla="*/ 135802 h 3331675"/>
              <a:gd name="connsiteX18" fmla="*/ 5758004 w 7396793"/>
              <a:gd name="connsiteY18" fmla="*/ 117695 h 3331675"/>
              <a:gd name="connsiteX19" fmla="*/ 5649362 w 7396793"/>
              <a:gd name="connsiteY19" fmla="*/ 108641 h 3331675"/>
              <a:gd name="connsiteX20" fmla="*/ 5567881 w 7396793"/>
              <a:gd name="connsiteY20" fmla="*/ 99588 h 3331675"/>
              <a:gd name="connsiteX21" fmla="*/ 4291342 w 7396793"/>
              <a:gd name="connsiteY21" fmla="*/ 90534 h 3331675"/>
              <a:gd name="connsiteX22" fmla="*/ 4155540 w 7396793"/>
              <a:gd name="connsiteY22" fmla="*/ 72427 h 3331675"/>
              <a:gd name="connsiteX23" fmla="*/ 4028792 w 7396793"/>
              <a:gd name="connsiteY23" fmla="*/ 63374 h 3331675"/>
              <a:gd name="connsiteX24" fmla="*/ 3874883 w 7396793"/>
              <a:gd name="connsiteY24" fmla="*/ 45267 h 3331675"/>
              <a:gd name="connsiteX25" fmla="*/ 1982708 w 7396793"/>
              <a:gd name="connsiteY25" fmla="*/ 36214 h 3331675"/>
              <a:gd name="connsiteX26" fmla="*/ 1774479 w 7396793"/>
              <a:gd name="connsiteY26" fmla="*/ 9053 h 3331675"/>
              <a:gd name="connsiteX27" fmla="*/ 1647730 w 7396793"/>
              <a:gd name="connsiteY27" fmla="*/ 0 h 3331675"/>
              <a:gd name="connsiteX28" fmla="*/ 1176950 w 7396793"/>
              <a:gd name="connsiteY28" fmla="*/ 9053 h 3331675"/>
              <a:gd name="connsiteX29" fmla="*/ 1104522 w 7396793"/>
              <a:gd name="connsiteY29" fmla="*/ 27160 h 3331675"/>
              <a:gd name="connsiteX30" fmla="*/ 995881 w 7396793"/>
              <a:gd name="connsiteY30" fmla="*/ 45267 h 3331675"/>
              <a:gd name="connsiteX31" fmla="*/ 742384 w 7396793"/>
              <a:gd name="connsiteY31" fmla="*/ 63374 h 3331675"/>
              <a:gd name="connsiteX32" fmla="*/ 642796 w 7396793"/>
              <a:gd name="connsiteY32" fmla="*/ 81481 h 3331675"/>
              <a:gd name="connsiteX33" fmla="*/ 597528 w 7396793"/>
              <a:gd name="connsiteY33" fmla="*/ 90534 h 3331675"/>
              <a:gd name="connsiteX34" fmla="*/ 561314 w 7396793"/>
              <a:gd name="connsiteY34" fmla="*/ 99588 h 3331675"/>
              <a:gd name="connsiteX35" fmla="*/ 506994 w 7396793"/>
              <a:gd name="connsiteY35" fmla="*/ 108641 h 3331675"/>
              <a:gd name="connsiteX36" fmla="*/ 425512 w 7396793"/>
              <a:gd name="connsiteY36" fmla="*/ 135802 h 3331675"/>
              <a:gd name="connsiteX37" fmla="*/ 398352 w 7396793"/>
              <a:gd name="connsiteY37" fmla="*/ 144855 h 3331675"/>
              <a:gd name="connsiteX38" fmla="*/ 371192 w 7396793"/>
              <a:gd name="connsiteY38" fmla="*/ 153909 h 3331675"/>
              <a:gd name="connsiteX39" fmla="*/ 307817 w 7396793"/>
              <a:gd name="connsiteY39" fmla="*/ 172015 h 3331675"/>
              <a:gd name="connsiteX40" fmla="*/ 217283 w 7396793"/>
              <a:gd name="connsiteY40" fmla="*/ 226336 h 3331675"/>
              <a:gd name="connsiteX41" fmla="*/ 190122 w 7396793"/>
              <a:gd name="connsiteY41" fmla="*/ 244443 h 3331675"/>
              <a:gd name="connsiteX42" fmla="*/ 153908 w 7396793"/>
              <a:gd name="connsiteY42" fmla="*/ 298764 h 3331675"/>
              <a:gd name="connsiteX43" fmla="*/ 135802 w 7396793"/>
              <a:gd name="connsiteY43" fmla="*/ 325924 h 3331675"/>
              <a:gd name="connsiteX44" fmla="*/ 108641 w 7396793"/>
              <a:gd name="connsiteY44" fmla="*/ 380245 h 3331675"/>
              <a:gd name="connsiteX45" fmla="*/ 99588 w 7396793"/>
              <a:gd name="connsiteY45" fmla="*/ 796705 h 3331675"/>
              <a:gd name="connsiteX46" fmla="*/ 72427 w 7396793"/>
              <a:gd name="connsiteY46" fmla="*/ 878186 h 3331675"/>
              <a:gd name="connsiteX47" fmla="*/ 54320 w 7396793"/>
              <a:gd name="connsiteY47" fmla="*/ 932507 h 3331675"/>
              <a:gd name="connsiteX48" fmla="*/ 45267 w 7396793"/>
              <a:gd name="connsiteY48" fmla="*/ 959667 h 3331675"/>
              <a:gd name="connsiteX49" fmla="*/ 27160 w 7396793"/>
              <a:gd name="connsiteY49" fmla="*/ 1023041 h 3331675"/>
              <a:gd name="connsiteX50" fmla="*/ 18107 w 7396793"/>
              <a:gd name="connsiteY50" fmla="*/ 1095469 h 3331675"/>
              <a:gd name="connsiteX51" fmla="*/ 0 w 7396793"/>
              <a:gd name="connsiteY51" fmla="*/ 1367073 h 3331675"/>
              <a:gd name="connsiteX52" fmla="*/ 9053 w 7396793"/>
              <a:gd name="connsiteY52" fmla="*/ 1638677 h 3331675"/>
              <a:gd name="connsiteX53" fmla="*/ 27160 w 7396793"/>
              <a:gd name="connsiteY53" fmla="*/ 1801639 h 3331675"/>
              <a:gd name="connsiteX54" fmla="*/ 36213 w 7396793"/>
              <a:gd name="connsiteY54" fmla="*/ 1955548 h 3331675"/>
              <a:gd name="connsiteX55" fmla="*/ 45267 w 7396793"/>
              <a:gd name="connsiteY55" fmla="*/ 1982709 h 3331675"/>
              <a:gd name="connsiteX56" fmla="*/ 54320 w 7396793"/>
              <a:gd name="connsiteY56" fmla="*/ 2046083 h 3331675"/>
              <a:gd name="connsiteX57" fmla="*/ 99588 w 7396793"/>
              <a:gd name="connsiteY57" fmla="*/ 2127564 h 3331675"/>
              <a:gd name="connsiteX58" fmla="*/ 117695 w 7396793"/>
              <a:gd name="connsiteY58" fmla="*/ 2154724 h 3331675"/>
              <a:gd name="connsiteX59" fmla="*/ 126748 w 7396793"/>
              <a:gd name="connsiteY59" fmla="*/ 2181885 h 3331675"/>
              <a:gd name="connsiteX60" fmla="*/ 153908 w 7396793"/>
              <a:gd name="connsiteY60" fmla="*/ 2199992 h 3331675"/>
              <a:gd name="connsiteX61" fmla="*/ 181069 w 7396793"/>
              <a:gd name="connsiteY61" fmla="*/ 2227152 h 3331675"/>
              <a:gd name="connsiteX62" fmla="*/ 226336 w 7396793"/>
              <a:gd name="connsiteY62" fmla="*/ 2263366 h 3331675"/>
              <a:gd name="connsiteX63" fmla="*/ 280657 w 7396793"/>
              <a:gd name="connsiteY63" fmla="*/ 2299580 h 3331675"/>
              <a:gd name="connsiteX64" fmla="*/ 371192 w 7396793"/>
              <a:gd name="connsiteY64" fmla="*/ 2353901 h 3331675"/>
              <a:gd name="connsiteX65" fmla="*/ 398352 w 7396793"/>
              <a:gd name="connsiteY65" fmla="*/ 2372008 h 3331675"/>
              <a:gd name="connsiteX66" fmla="*/ 452673 w 7396793"/>
              <a:gd name="connsiteY66" fmla="*/ 2390114 h 3331675"/>
              <a:gd name="connsiteX67" fmla="*/ 479833 w 7396793"/>
              <a:gd name="connsiteY67" fmla="*/ 2408221 h 3331675"/>
              <a:gd name="connsiteX68" fmla="*/ 543208 w 7396793"/>
              <a:gd name="connsiteY68" fmla="*/ 2426328 h 3331675"/>
              <a:gd name="connsiteX69" fmla="*/ 615635 w 7396793"/>
              <a:gd name="connsiteY69" fmla="*/ 2444435 h 3331675"/>
              <a:gd name="connsiteX70" fmla="*/ 651849 w 7396793"/>
              <a:gd name="connsiteY70" fmla="*/ 2462542 h 3331675"/>
              <a:gd name="connsiteX71" fmla="*/ 688063 w 7396793"/>
              <a:gd name="connsiteY71" fmla="*/ 2471596 h 3331675"/>
              <a:gd name="connsiteX72" fmla="*/ 715223 w 7396793"/>
              <a:gd name="connsiteY72" fmla="*/ 2480649 h 3331675"/>
              <a:gd name="connsiteX73" fmla="*/ 814811 w 7396793"/>
              <a:gd name="connsiteY73" fmla="*/ 2507810 h 3331675"/>
              <a:gd name="connsiteX74" fmla="*/ 841972 w 7396793"/>
              <a:gd name="connsiteY74" fmla="*/ 2525916 h 3331675"/>
              <a:gd name="connsiteX75" fmla="*/ 896293 w 7396793"/>
              <a:gd name="connsiteY75" fmla="*/ 2544023 h 3331675"/>
              <a:gd name="connsiteX76" fmla="*/ 923453 w 7396793"/>
              <a:gd name="connsiteY76" fmla="*/ 2562130 h 3331675"/>
              <a:gd name="connsiteX77" fmla="*/ 950613 w 7396793"/>
              <a:gd name="connsiteY77" fmla="*/ 2589291 h 3331675"/>
              <a:gd name="connsiteX78" fmla="*/ 1041148 w 7396793"/>
              <a:gd name="connsiteY78" fmla="*/ 2616451 h 3331675"/>
              <a:gd name="connsiteX79" fmla="*/ 1068308 w 7396793"/>
              <a:gd name="connsiteY79" fmla="*/ 2625505 h 3331675"/>
              <a:gd name="connsiteX80" fmla="*/ 1149790 w 7396793"/>
              <a:gd name="connsiteY80" fmla="*/ 2643612 h 3331675"/>
              <a:gd name="connsiteX81" fmla="*/ 1213164 w 7396793"/>
              <a:gd name="connsiteY81" fmla="*/ 2670772 h 3331675"/>
              <a:gd name="connsiteX82" fmla="*/ 1240324 w 7396793"/>
              <a:gd name="connsiteY82" fmla="*/ 2679825 h 3331675"/>
              <a:gd name="connsiteX83" fmla="*/ 1312752 w 7396793"/>
              <a:gd name="connsiteY83" fmla="*/ 2697932 h 3331675"/>
              <a:gd name="connsiteX84" fmla="*/ 1348966 w 7396793"/>
              <a:gd name="connsiteY84" fmla="*/ 2706986 h 3331675"/>
              <a:gd name="connsiteX85" fmla="*/ 1385180 w 7396793"/>
              <a:gd name="connsiteY85" fmla="*/ 2716039 h 3331675"/>
              <a:gd name="connsiteX86" fmla="*/ 1439501 w 7396793"/>
              <a:gd name="connsiteY86" fmla="*/ 2734146 h 3331675"/>
              <a:gd name="connsiteX87" fmla="*/ 1511928 w 7396793"/>
              <a:gd name="connsiteY87" fmla="*/ 2752253 h 3331675"/>
              <a:gd name="connsiteX88" fmla="*/ 1548142 w 7396793"/>
              <a:gd name="connsiteY88" fmla="*/ 2770360 h 3331675"/>
              <a:gd name="connsiteX89" fmla="*/ 1620570 w 7396793"/>
              <a:gd name="connsiteY89" fmla="*/ 2788467 h 3331675"/>
              <a:gd name="connsiteX90" fmla="*/ 1711105 w 7396793"/>
              <a:gd name="connsiteY90" fmla="*/ 2806574 h 3331675"/>
              <a:gd name="connsiteX91" fmla="*/ 1747318 w 7396793"/>
              <a:gd name="connsiteY91" fmla="*/ 2815627 h 3331675"/>
              <a:gd name="connsiteX92" fmla="*/ 1828800 w 7396793"/>
              <a:gd name="connsiteY92" fmla="*/ 2842788 h 3331675"/>
              <a:gd name="connsiteX93" fmla="*/ 1901227 w 7396793"/>
              <a:gd name="connsiteY93" fmla="*/ 2860895 h 3331675"/>
              <a:gd name="connsiteX94" fmla="*/ 1928388 w 7396793"/>
              <a:gd name="connsiteY94" fmla="*/ 2879002 h 3331675"/>
              <a:gd name="connsiteX95" fmla="*/ 1973655 w 7396793"/>
              <a:gd name="connsiteY95" fmla="*/ 2888055 h 3331675"/>
              <a:gd name="connsiteX96" fmla="*/ 2000815 w 7396793"/>
              <a:gd name="connsiteY96" fmla="*/ 2897109 h 3331675"/>
              <a:gd name="connsiteX97" fmla="*/ 2073243 w 7396793"/>
              <a:gd name="connsiteY97" fmla="*/ 2915215 h 3331675"/>
              <a:gd name="connsiteX98" fmla="*/ 2109457 w 7396793"/>
              <a:gd name="connsiteY98" fmla="*/ 2924269 h 3331675"/>
              <a:gd name="connsiteX99" fmla="*/ 2154724 w 7396793"/>
              <a:gd name="connsiteY99" fmla="*/ 2942376 h 3331675"/>
              <a:gd name="connsiteX100" fmla="*/ 2245259 w 7396793"/>
              <a:gd name="connsiteY100" fmla="*/ 2960483 h 3331675"/>
              <a:gd name="connsiteX101" fmla="*/ 2326740 w 7396793"/>
              <a:gd name="connsiteY101" fmla="*/ 2987643 h 3331675"/>
              <a:gd name="connsiteX102" fmla="*/ 2399168 w 7396793"/>
              <a:gd name="connsiteY102" fmla="*/ 3005750 h 3331675"/>
              <a:gd name="connsiteX103" fmla="*/ 2435382 w 7396793"/>
              <a:gd name="connsiteY103" fmla="*/ 3023857 h 3331675"/>
              <a:gd name="connsiteX104" fmla="*/ 2589291 w 7396793"/>
              <a:gd name="connsiteY104" fmla="*/ 3041964 h 3331675"/>
              <a:gd name="connsiteX105" fmla="*/ 2679825 w 7396793"/>
              <a:gd name="connsiteY105" fmla="*/ 3069124 h 3331675"/>
              <a:gd name="connsiteX106" fmla="*/ 2734146 w 7396793"/>
              <a:gd name="connsiteY106" fmla="*/ 3087231 h 3331675"/>
              <a:gd name="connsiteX107" fmla="*/ 2770360 w 7396793"/>
              <a:gd name="connsiteY107" fmla="*/ 3096285 h 3331675"/>
              <a:gd name="connsiteX108" fmla="*/ 2797520 w 7396793"/>
              <a:gd name="connsiteY108" fmla="*/ 3105338 h 3331675"/>
              <a:gd name="connsiteX109" fmla="*/ 2915215 w 7396793"/>
              <a:gd name="connsiteY109" fmla="*/ 3132499 h 3331675"/>
              <a:gd name="connsiteX110" fmla="*/ 2942376 w 7396793"/>
              <a:gd name="connsiteY110" fmla="*/ 3150606 h 3331675"/>
              <a:gd name="connsiteX111" fmla="*/ 3041964 w 7396793"/>
              <a:gd name="connsiteY111" fmla="*/ 3177766 h 3331675"/>
              <a:gd name="connsiteX112" fmla="*/ 3096285 w 7396793"/>
              <a:gd name="connsiteY112" fmla="*/ 3186819 h 3331675"/>
              <a:gd name="connsiteX113" fmla="*/ 3159659 w 7396793"/>
              <a:gd name="connsiteY113" fmla="*/ 3204926 h 3331675"/>
              <a:gd name="connsiteX114" fmla="*/ 3186819 w 7396793"/>
              <a:gd name="connsiteY114" fmla="*/ 3213980 h 3331675"/>
              <a:gd name="connsiteX115" fmla="*/ 3223033 w 7396793"/>
              <a:gd name="connsiteY115" fmla="*/ 3223033 h 3331675"/>
              <a:gd name="connsiteX116" fmla="*/ 3250194 w 7396793"/>
              <a:gd name="connsiteY116" fmla="*/ 3232087 h 3331675"/>
              <a:gd name="connsiteX117" fmla="*/ 3331675 w 7396793"/>
              <a:gd name="connsiteY117" fmla="*/ 3250194 h 3331675"/>
              <a:gd name="connsiteX118" fmla="*/ 3449370 w 7396793"/>
              <a:gd name="connsiteY118" fmla="*/ 3277354 h 3331675"/>
              <a:gd name="connsiteX119" fmla="*/ 3585172 w 7396793"/>
              <a:gd name="connsiteY119" fmla="*/ 3295461 h 3331675"/>
              <a:gd name="connsiteX120" fmla="*/ 3675707 w 7396793"/>
              <a:gd name="connsiteY120" fmla="*/ 3304514 h 3331675"/>
              <a:gd name="connsiteX121" fmla="*/ 3748134 w 7396793"/>
              <a:gd name="connsiteY121" fmla="*/ 3313568 h 3331675"/>
              <a:gd name="connsiteX122" fmla="*/ 4662534 w 7396793"/>
              <a:gd name="connsiteY122" fmla="*/ 3322621 h 3331675"/>
              <a:gd name="connsiteX123" fmla="*/ 6083928 w 7396793"/>
              <a:gd name="connsiteY123" fmla="*/ 3331675 h 3331675"/>
              <a:gd name="connsiteX124" fmla="*/ 6400800 w 7396793"/>
              <a:gd name="connsiteY124" fmla="*/ 3322621 h 3331675"/>
              <a:gd name="connsiteX125" fmla="*/ 6554708 w 7396793"/>
              <a:gd name="connsiteY125" fmla="*/ 3313568 h 3331675"/>
              <a:gd name="connsiteX126" fmla="*/ 6808206 w 7396793"/>
              <a:gd name="connsiteY126" fmla="*/ 3304514 h 3331675"/>
              <a:gd name="connsiteX127" fmla="*/ 6980221 w 7396793"/>
              <a:gd name="connsiteY127" fmla="*/ 3286408 h 3331675"/>
              <a:gd name="connsiteX128" fmla="*/ 7007382 w 7396793"/>
              <a:gd name="connsiteY128" fmla="*/ 3268301 h 3331675"/>
              <a:gd name="connsiteX129" fmla="*/ 7016435 w 7396793"/>
              <a:gd name="connsiteY129" fmla="*/ 3241140 h 3331675"/>
              <a:gd name="connsiteX130" fmla="*/ 7043596 w 7396793"/>
              <a:gd name="connsiteY130" fmla="*/ 3232087 h 3331675"/>
              <a:gd name="connsiteX131" fmla="*/ 7070756 w 7396793"/>
              <a:gd name="connsiteY131" fmla="*/ 3213980 h 3331675"/>
              <a:gd name="connsiteX132" fmla="*/ 7106970 w 7396793"/>
              <a:gd name="connsiteY132" fmla="*/ 3177766 h 3331675"/>
              <a:gd name="connsiteX133" fmla="*/ 7125077 w 7396793"/>
              <a:gd name="connsiteY133" fmla="*/ 3150606 h 3331675"/>
              <a:gd name="connsiteX134" fmla="*/ 7134130 w 7396793"/>
              <a:gd name="connsiteY134" fmla="*/ 3123445 h 3331675"/>
              <a:gd name="connsiteX135" fmla="*/ 7161291 w 7396793"/>
              <a:gd name="connsiteY135" fmla="*/ 3105338 h 3331675"/>
              <a:gd name="connsiteX136" fmla="*/ 7179398 w 7396793"/>
              <a:gd name="connsiteY136" fmla="*/ 3051017 h 3331675"/>
              <a:gd name="connsiteX137" fmla="*/ 7197505 w 7396793"/>
              <a:gd name="connsiteY137" fmla="*/ 3023857 h 3331675"/>
              <a:gd name="connsiteX138" fmla="*/ 7215611 w 7396793"/>
              <a:gd name="connsiteY138" fmla="*/ 2915215 h 3331675"/>
              <a:gd name="connsiteX139" fmla="*/ 7233718 w 7396793"/>
              <a:gd name="connsiteY139" fmla="*/ 2815627 h 3331675"/>
              <a:gd name="connsiteX140" fmla="*/ 7242772 w 7396793"/>
              <a:gd name="connsiteY140" fmla="*/ 2480649 h 3331675"/>
              <a:gd name="connsiteX141" fmla="*/ 7260879 w 7396793"/>
              <a:gd name="connsiteY141" fmla="*/ 2362954 h 3331675"/>
              <a:gd name="connsiteX142" fmla="*/ 7278986 w 7396793"/>
              <a:gd name="connsiteY142" fmla="*/ 2163778 h 3331675"/>
              <a:gd name="connsiteX143" fmla="*/ 7297093 w 7396793"/>
              <a:gd name="connsiteY143" fmla="*/ 2100404 h 3331675"/>
              <a:gd name="connsiteX144" fmla="*/ 7306146 w 7396793"/>
              <a:gd name="connsiteY144" fmla="*/ 2027976 h 3331675"/>
              <a:gd name="connsiteX145" fmla="*/ 7315200 w 7396793"/>
              <a:gd name="connsiteY145" fmla="*/ 1982709 h 3331675"/>
              <a:gd name="connsiteX146" fmla="*/ 7333307 w 7396793"/>
              <a:gd name="connsiteY146" fmla="*/ 1846907 h 3331675"/>
              <a:gd name="connsiteX147" fmla="*/ 7351413 w 7396793"/>
              <a:gd name="connsiteY147" fmla="*/ 1629623 h 3331675"/>
              <a:gd name="connsiteX148" fmla="*/ 7360467 w 7396793"/>
              <a:gd name="connsiteY148" fmla="*/ 1575303 h 3331675"/>
              <a:gd name="connsiteX149" fmla="*/ 7369520 w 7396793"/>
              <a:gd name="connsiteY149" fmla="*/ 1530035 h 3331675"/>
              <a:gd name="connsiteX150" fmla="*/ 7378574 w 7396793"/>
              <a:gd name="connsiteY150" fmla="*/ 1439501 h 3331675"/>
              <a:gd name="connsiteX151" fmla="*/ 7396681 w 7396793"/>
              <a:gd name="connsiteY151" fmla="*/ 1367073 h 3331675"/>
              <a:gd name="connsiteX152" fmla="*/ 7387483 w 7396793"/>
              <a:gd name="connsiteY152" fmla="*/ 1320740 h 3331675"/>
              <a:gd name="connsiteX153" fmla="*/ 7385449 w 7396793"/>
              <a:gd name="connsiteY153" fmla="*/ 1294645 h 3331675"/>
              <a:gd name="connsiteX154" fmla="*/ 7383996 w 7396793"/>
              <a:gd name="connsiteY154" fmla="*/ 1250103 h 3331675"/>
              <a:gd name="connsiteX155" fmla="*/ 7359548 w 7396793"/>
              <a:gd name="connsiteY155" fmla="*/ 543934 h 3331675"/>
              <a:gd name="connsiteX156" fmla="*/ 7354850 w 7396793"/>
              <a:gd name="connsiteY156" fmla="*/ 495955 h 3331675"/>
              <a:gd name="connsiteX0" fmla="*/ 7354850 w 7396793"/>
              <a:gd name="connsiteY0" fmla="*/ 495955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6074875 w 7396793"/>
              <a:gd name="connsiteY12" fmla="*/ 190122 h 3331675"/>
              <a:gd name="connsiteX13" fmla="*/ 5975287 w 7396793"/>
              <a:gd name="connsiteY13" fmla="*/ 172015 h 3331675"/>
              <a:gd name="connsiteX14" fmla="*/ 5939073 w 7396793"/>
              <a:gd name="connsiteY14" fmla="*/ 162962 h 3331675"/>
              <a:gd name="connsiteX15" fmla="*/ 5884752 w 7396793"/>
              <a:gd name="connsiteY15" fmla="*/ 144855 h 3331675"/>
              <a:gd name="connsiteX16" fmla="*/ 5821378 w 7396793"/>
              <a:gd name="connsiteY16" fmla="*/ 135802 h 3331675"/>
              <a:gd name="connsiteX17" fmla="*/ 5758004 w 7396793"/>
              <a:gd name="connsiteY17" fmla="*/ 117695 h 3331675"/>
              <a:gd name="connsiteX18" fmla="*/ 5649362 w 7396793"/>
              <a:gd name="connsiteY18" fmla="*/ 108641 h 3331675"/>
              <a:gd name="connsiteX19" fmla="*/ 5567881 w 7396793"/>
              <a:gd name="connsiteY19" fmla="*/ 99588 h 3331675"/>
              <a:gd name="connsiteX20" fmla="*/ 4291342 w 7396793"/>
              <a:gd name="connsiteY20" fmla="*/ 90534 h 3331675"/>
              <a:gd name="connsiteX21" fmla="*/ 4155540 w 7396793"/>
              <a:gd name="connsiteY21" fmla="*/ 72427 h 3331675"/>
              <a:gd name="connsiteX22" fmla="*/ 4028792 w 7396793"/>
              <a:gd name="connsiteY22" fmla="*/ 63374 h 3331675"/>
              <a:gd name="connsiteX23" fmla="*/ 3874883 w 7396793"/>
              <a:gd name="connsiteY23" fmla="*/ 45267 h 3331675"/>
              <a:gd name="connsiteX24" fmla="*/ 1982708 w 7396793"/>
              <a:gd name="connsiteY24" fmla="*/ 36214 h 3331675"/>
              <a:gd name="connsiteX25" fmla="*/ 1774479 w 7396793"/>
              <a:gd name="connsiteY25" fmla="*/ 9053 h 3331675"/>
              <a:gd name="connsiteX26" fmla="*/ 1647730 w 7396793"/>
              <a:gd name="connsiteY26" fmla="*/ 0 h 3331675"/>
              <a:gd name="connsiteX27" fmla="*/ 1176950 w 7396793"/>
              <a:gd name="connsiteY27" fmla="*/ 9053 h 3331675"/>
              <a:gd name="connsiteX28" fmla="*/ 1104522 w 7396793"/>
              <a:gd name="connsiteY28" fmla="*/ 27160 h 3331675"/>
              <a:gd name="connsiteX29" fmla="*/ 995881 w 7396793"/>
              <a:gd name="connsiteY29" fmla="*/ 45267 h 3331675"/>
              <a:gd name="connsiteX30" fmla="*/ 742384 w 7396793"/>
              <a:gd name="connsiteY30" fmla="*/ 63374 h 3331675"/>
              <a:gd name="connsiteX31" fmla="*/ 642796 w 7396793"/>
              <a:gd name="connsiteY31" fmla="*/ 81481 h 3331675"/>
              <a:gd name="connsiteX32" fmla="*/ 597528 w 7396793"/>
              <a:gd name="connsiteY32" fmla="*/ 90534 h 3331675"/>
              <a:gd name="connsiteX33" fmla="*/ 561314 w 7396793"/>
              <a:gd name="connsiteY33" fmla="*/ 99588 h 3331675"/>
              <a:gd name="connsiteX34" fmla="*/ 506994 w 7396793"/>
              <a:gd name="connsiteY34" fmla="*/ 108641 h 3331675"/>
              <a:gd name="connsiteX35" fmla="*/ 425512 w 7396793"/>
              <a:gd name="connsiteY35" fmla="*/ 135802 h 3331675"/>
              <a:gd name="connsiteX36" fmla="*/ 398352 w 7396793"/>
              <a:gd name="connsiteY36" fmla="*/ 144855 h 3331675"/>
              <a:gd name="connsiteX37" fmla="*/ 371192 w 7396793"/>
              <a:gd name="connsiteY37" fmla="*/ 153909 h 3331675"/>
              <a:gd name="connsiteX38" fmla="*/ 307817 w 7396793"/>
              <a:gd name="connsiteY38" fmla="*/ 172015 h 3331675"/>
              <a:gd name="connsiteX39" fmla="*/ 217283 w 7396793"/>
              <a:gd name="connsiteY39" fmla="*/ 226336 h 3331675"/>
              <a:gd name="connsiteX40" fmla="*/ 190122 w 7396793"/>
              <a:gd name="connsiteY40" fmla="*/ 244443 h 3331675"/>
              <a:gd name="connsiteX41" fmla="*/ 153908 w 7396793"/>
              <a:gd name="connsiteY41" fmla="*/ 298764 h 3331675"/>
              <a:gd name="connsiteX42" fmla="*/ 135802 w 7396793"/>
              <a:gd name="connsiteY42" fmla="*/ 325924 h 3331675"/>
              <a:gd name="connsiteX43" fmla="*/ 108641 w 7396793"/>
              <a:gd name="connsiteY43" fmla="*/ 380245 h 3331675"/>
              <a:gd name="connsiteX44" fmla="*/ 99588 w 7396793"/>
              <a:gd name="connsiteY44" fmla="*/ 796705 h 3331675"/>
              <a:gd name="connsiteX45" fmla="*/ 72427 w 7396793"/>
              <a:gd name="connsiteY45" fmla="*/ 878186 h 3331675"/>
              <a:gd name="connsiteX46" fmla="*/ 54320 w 7396793"/>
              <a:gd name="connsiteY46" fmla="*/ 932507 h 3331675"/>
              <a:gd name="connsiteX47" fmla="*/ 45267 w 7396793"/>
              <a:gd name="connsiteY47" fmla="*/ 959667 h 3331675"/>
              <a:gd name="connsiteX48" fmla="*/ 27160 w 7396793"/>
              <a:gd name="connsiteY48" fmla="*/ 1023041 h 3331675"/>
              <a:gd name="connsiteX49" fmla="*/ 18107 w 7396793"/>
              <a:gd name="connsiteY49" fmla="*/ 1095469 h 3331675"/>
              <a:gd name="connsiteX50" fmla="*/ 0 w 7396793"/>
              <a:gd name="connsiteY50" fmla="*/ 1367073 h 3331675"/>
              <a:gd name="connsiteX51" fmla="*/ 9053 w 7396793"/>
              <a:gd name="connsiteY51" fmla="*/ 1638677 h 3331675"/>
              <a:gd name="connsiteX52" fmla="*/ 27160 w 7396793"/>
              <a:gd name="connsiteY52" fmla="*/ 1801639 h 3331675"/>
              <a:gd name="connsiteX53" fmla="*/ 36213 w 7396793"/>
              <a:gd name="connsiteY53" fmla="*/ 1955548 h 3331675"/>
              <a:gd name="connsiteX54" fmla="*/ 45267 w 7396793"/>
              <a:gd name="connsiteY54" fmla="*/ 1982709 h 3331675"/>
              <a:gd name="connsiteX55" fmla="*/ 54320 w 7396793"/>
              <a:gd name="connsiteY55" fmla="*/ 2046083 h 3331675"/>
              <a:gd name="connsiteX56" fmla="*/ 99588 w 7396793"/>
              <a:gd name="connsiteY56" fmla="*/ 2127564 h 3331675"/>
              <a:gd name="connsiteX57" fmla="*/ 117695 w 7396793"/>
              <a:gd name="connsiteY57" fmla="*/ 2154724 h 3331675"/>
              <a:gd name="connsiteX58" fmla="*/ 126748 w 7396793"/>
              <a:gd name="connsiteY58" fmla="*/ 2181885 h 3331675"/>
              <a:gd name="connsiteX59" fmla="*/ 153908 w 7396793"/>
              <a:gd name="connsiteY59" fmla="*/ 2199992 h 3331675"/>
              <a:gd name="connsiteX60" fmla="*/ 181069 w 7396793"/>
              <a:gd name="connsiteY60" fmla="*/ 2227152 h 3331675"/>
              <a:gd name="connsiteX61" fmla="*/ 226336 w 7396793"/>
              <a:gd name="connsiteY61" fmla="*/ 2263366 h 3331675"/>
              <a:gd name="connsiteX62" fmla="*/ 280657 w 7396793"/>
              <a:gd name="connsiteY62" fmla="*/ 2299580 h 3331675"/>
              <a:gd name="connsiteX63" fmla="*/ 371192 w 7396793"/>
              <a:gd name="connsiteY63" fmla="*/ 2353901 h 3331675"/>
              <a:gd name="connsiteX64" fmla="*/ 398352 w 7396793"/>
              <a:gd name="connsiteY64" fmla="*/ 2372008 h 3331675"/>
              <a:gd name="connsiteX65" fmla="*/ 452673 w 7396793"/>
              <a:gd name="connsiteY65" fmla="*/ 2390114 h 3331675"/>
              <a:gd name="connsiteX66" fmla="*/ 479833 w 7396793"/>
              <a:gd name="connsiteY66" fmla="*/ 2408221 h 3331675"/>
              <a:gd name="connsiteX67" fmla="*/ 543208 w 7396793"/>
              <a:gd name="connsiteY67" fmla="*/ 2426328 h 3331675"/>
              <a:gd name="connsiteX68" fmla="*/ 615635 w 7396793"/>
              <a:gd name="connsiteY68" fmla="*/ 2444435 h 3331675"/>
              <a:gd name="connsiteX69" fmla="*/ 651849 w 7396793"/>
              <a:gd name="connsiteY69" fmla="*/ 2462542 h 3331675"/>
              <a:gd name="connsiteX70" fmla="*/ 688063 w 7396793"/>
              <a:gd name="connsiteY70" fmla="*/ 2471596 h 3331675"/>
              <a:gd name="connsiteX71" fmla="*/ 715223 w 7396793"/>
              <a:gd name="connsiteY71" fmla="*/ 2480649 h 3331675"/>
              <a:gd name="connsiteX72" fmla="*/ 814811 w 7396793"/>
              <a:gd name="connsiteY72" fmla="*/ 2507810 h 3331675"/>
              <a:gd name="connsiteX73" fmla="*/ 841972 w 7396793"/>
              <a:gd name="connsiteY73" fmla="*/ 2525916 h 3331675"/>
              <a:gd name="connsiteX74" fmla="*/ 896293 w 7396793"/>
              <a:gd name="connsiteY74" fmla="*/ 2544023 h 3331675"/>
              <a:gd name="connsiteX75" fmla="*/ 923453 w 7396793"/>
              <a:gd name="connsiteY75" fmla="*/ 2562130 h 3331675"/>
              <a:gd name="connsiteX76" fmla="*/ 950613 w 7396793"/>
              <a:gd name="connsiteY76" fmla="*/ 2589291 h 3331675"/>
              <a:gd name="connsiteX77" fmla="*/ 1041148 w 7396793"/>
              <a:gd name="connsiteY77" fmla="*/ 2616451 h 3331675"/>
              <a:gd name="connsiteX78" fmla="*/ 1068308 w 7396793"/>
              <a:gd name="connsiteY78" fmla="*/ 2625505 h 3331675"/>
              <a:gd name="connsiteX79" fmla="*/ 1149790 w 7396793"/>
              <a:gd name="connsiteY79" fmla="*/ 2643612 h 3331675"/>
              <a:gd name="connsiteX80" fmla="*/ 1213164 w 7396793"/>
              <a:gd name="connsiteY80" fmla="*/ 2670772 h 3331675"/>
              <a:gd name="connsiteX81" fmla="*/ 1240324 w 7396793"/>
              <a:gd name="connsiteY81" fmla="*/ 2679825 h 3331675"/>
              <a:gd name="connsiteX82" fmla="*/ 1312752 w 7396793"/>
              <a:gd name="connsiteY82" fmla="*/ 2697932 h 3331675"/>
              <a:gd name="connsiteX83" fmla="*/ 1348966 w 7396793"/>
              <a:gd name="connsiteY83" fmla="*/ 2706986 h 3331675"/>
              <a:gd name="connsiteX84" fmla="*/ 1385180 w 7396793"/>
              <a:gd name="connsiteY84" fmla="*/ 2716039 h 3331675"/>
              <a:gd name="connsiteX85" fmla="*/ 1439501 w 7396793"/>
              <a:gd name="connsiteY85" fmla="*/ 2734146 h 3331675"/>
              <a:gd name="connsiteX86" fmla="*/ 1511928 w 7396793"/>
              <a:gd name="connsiteY86" fmla="*/ 2752253 h 3331675"/>
              <a:gd name="connsiteX87" fmla="*/ 1548142 w 7396793"/>
              <a:gd name="connsiteY87" fmla="*/ 2770360 h 3331675"/>
              <a:gd name="connsiteX88" fmla="*/ 1620570 w 7396793"/>
              <a:gd name="connsiteY88" fmla="*/ 2788467 h 3331675"/>
              <a:gd name="connsiteX89" fmla="*/ 1711105 w 7396793"/>
              <a:gd name="connsiteY89" fmla="*/ 2806574 h 3331675"/>
              <a:gd name="connsiteX90" fmla="*/ 1747318 w 7396793"/>
              <a:gd name="connsiteY90" fmla="*/ 2815627 h 3331675"/>
              <a:gd name="connsiteX91" fmla="*/ 1828800 w 7396793"/>
              <a:gd name="connsiteY91" fmla="*/ 2842788 h 3331675"/>
              <a:gd name="connsiteX92" fmla="*/ 1901227 w 7396793"/>
              <a:gd name="connsiteY92" fmla="*/ 2860895 h 3331675"/>
              <a:gd name="connsiteX93" fmla="*/ 1928388 w 7396793"/>
              <a:gd name="connsiteY93" fmla="*/ 2879002 h 3331675"/>
              <a:gd name="connsiteX94" fmla="*/ 1973655 w 7396793"/>
              <a:gd name="connsiteY94" fmla="*/ 2888055 h 3331675"/>
              <a:gd name="connsiteX95" fmla="*/ 2000815 w 7396793"/>
              <a:gd name="connsiteY95" fmla="*/ 2897109 h 3331675"/>
              <a:gd name="connsiteX96" fmla="*/ 2073243 w 7396793"/>
              <a:gd name="connsiteY96" fmla="*/ 2915215 h 3331675"/>
              <a:gd name="connsiteX97" fmla="*/ 2109457 w 7396793"/>
              <a:gd name="connsiteY97" fmla="*/ 2924269 h 3331675"/>
              <a:gd name="connsiteX98" fmla="*/ 2154724 w 7396793"/>
              <a:gd name="connsiteY98" fmla="*/ 2942376 h 3331675"/>
              <a:gd name="connsiteX99" fmla="*/ 2245259 w 7396793"/>
              <a:gd name="connsiteY99" fmla="*/ 2960483 h 3331675"/>
              <a:gd name="connsiteX100" fmla="*/ 2326740 w 7396793"/>
              <a:gd name="connsiteY100" fmla="*/ 2987643 h 3331675"/>
              <a:gd name="connsiteX101" fmla="*/ 2399168 w 7396793"/>
              <a:gd name="connsiteY101" fmla="*/ 3005750 h 3331675"/>
              <a:gd name="connsiteX102" fmla="*/ 2435382 w 7396793"/>
              <a:gd name="connsiteY102" fmla="*/ 3023857 h 3331675"/>
              <a:gd name="connsiteX103" fmla="*/ 2589291 w 7396793"/>
              <a:gd name="connsiteY103" fmla="*/ 3041964 h 3331675"/>
              <a:gd name="connsiteX104" fmla="*/ 2679825 w 7396793"/>
              <a:gd name="connsiteY104" fmla="*/ 3069124 h 3331675"/>
              <a:gd name="connsiteX105" fmla="*/ 2734146 w 7396793"/>
              <a:gd name="connsiteY105" fmla="*/ 3087231 h 3331675"/>
              <a:gd name="connsiteX106" fmla="*/ 2770360 w 7396793"/>
              <a:gd name="connsiteY106" fmla="*/ 3096285 h 3331675"/>
              <a:gd name="connsiteX107" fmla="*/ 2797520 w 7396793"/>
              <a:gd name="connsiteY107" fmla="*/ 3105338 h 3331675"/>
              <a:gd name="connsiteX108" fmla="*/ 2915215 w 7396793"/>
              <a:gd name="connsiteY108" fmla="*/ 3132499 h 3331675"/>
              <a:gd name="connsiteX109" fmla="*/ 2942376 w 7396793"/>
              <a:gd name="connsiteY109" fmla="*/ 3150606 h 3331675"/>
              <a:gd name="connsiteX110" fmla="*/ 3041964 w 7396793"/>
              <a:gd name="connsiteY110" fmla="*/ 3177766 h 3331675"/>
              <a:gd name="connsiteX111" fmla="*/ 3096285 w 7396793"/>
              <a:gd name="connsiteY111" fmla="*/ 3186819 h 3331675"/>
              <a:gd name="connsiteX112" fmla="*/ 3159659 w 7396793"/>
              <a:gd name="connsiteY112" fmla="*/ 3204926 h 3331675"/>
              <a:gd name="connsiteX113" fmla="*/ 3186819 w 7396793"/>
              <a:gd name="connsiteY113" fmla="*/ 3213980 h 3331675"/>
              <a:gd name="connsiteX114" fmla="*/ 3223033 w 7396793"/>
              <a:gd name="connsiteY114" fmla="*/ 3223033 h 3331675"/>
              <a:gd name="connsiteX115" fmla="*/ 3250194 w 7396793"/>
              <a:gd name="connsiteY115" fmla="*/ 3232087 h 3331675"/>
              <a:gd name="connsiteX116" fmla="*/ 3331675 w 7396793"/>
              <a:gd name="connsiteY116" fmla="*/ 3250194 h 3331675"/>
              <a:gd name="connsiteX117" fmla="*/ 3449370 w 7396793"/>
              <a:gd name="connsiteY117" fmla="*/ 3277354 h 3331675"/>
              <a:gd name="connsiteX118" fmla="*/ 3585172 w 7396793"/>
              <a:gd name="connsiteY118" fmla="*/ 3295461 h 3331675"/>
              <a:gd name="connsiteX119" fmla="*/ 3675707 w 7396793"/>
              <a:gd name="connsiteY119" fmla="*/ 3304514 h 3331675"/>
              <a:gd name="connsiteX120" fmla="*/ 3748134 w 7396793"/>
              <a:gd name="connsiteY120" fmla="*/ 3313568 h 3331675"/>
              <a:gd name="connsiteX121" fmla="*/ 4662534 w 7396793"/>
              <a:gd name="connsiteY121" fmla="*/ 3322621 h 3331675"/>
              <a:gd name="connsiteX122" fmla="*/ 6083928 w 7396793"/>
              <a:gd name="connsiteY122" fmla="*/ 3331675 h 3331675"/>
              <a:gd name="connsiteX123" fmla="*/ 6400800 w 7396793"/>
              <a:gd name="connsiteY123" fmla="*/ 3322621 h 3331675"/>
              <a:gd name="connsiteX124" fmla="*/ 6554708 w 7396793"/>
              <a:gd name="connsiteY124" fmla="*/ 3313568 h 3331675"/>
              <a:gd name="connsiteX125" fmla="*/ 6808206 w 7396793"/>
              <a:gd name="connsiteY125" fmla="*/ 3304514 h 3331675"/>
              <a:gd name="connsiteX126" fmla="*/ 6980221 w 7396793"/>
              <a:gd name="connsiteY126" fmla="*/ 3286408 h 3331675"/>
              <a:gd name="connsiteX127" fmla="*/ 7007382 w 7396793"/>
              <a:gd name="connsiteY127" fmla="*/ 3268301 h 3331675"/>
              <a:gd name="connsiteX128" fmla="*/ 7016435 w 7396793"/>
              <a:gd name="connsiteY128" fmla="*/ 3241140 h 3331675"/>
              <a:gd name="connsiteX129" fmla="*/ 7043596 w 7396793"/>
              <a:gd name="connsiteY129" fmla="*/ 3232087 h 3331675"/>
              <a:gd name="connsiteX130" fmla="*/ 7070756 w 7396793"/>
              <a:gd name="connsiteY130" fmla="*/ 3213980 h 3331675"/>
              <a:gd name="connsiteX131" fmla="*/ 7106970 w 7396793"/>
              <a:gd name="connsiteY131" fmla="*/ 3177766 h 3331675"/>
              <a:gd name="connsiteX132" fmla="*/ 7125077 w 7396793"/>
              <a:gd name="connsiteY132" fmla="*/ 3150606 h 3331675"/>
              <a:gd name="connsiteX133" fmla="*/ 7134130 w 7396793"/>
              <a:gd name="connsiteY133" fmla="*/ 3123445 h 3331675"/>
              <a:gd name="connsiteX134" fmla="*/ 7161291 w 7396793"/>
              <a:gd name="connsiteY134" fmla="*/ 3105338 h 3331675"/>
              <a:gd name="connsiteX135" fmla="*/ 7179398 w 7396793"/>
              <a:gd name="connsiteY135" fmla="*/ 3051017 h 3331675"/>
              <a:gd name="connsiteX136" fmla="*/ 7197505 w 7396793"/>
              <a:gd name="connsiteY136" fmla="*/ 3023857 h 3331675"/>
              <a:gd name="connsiteX137" fmla="*/ 7215611 w 7396793"/>
              <a:gd name="connsiteY137" fmla="*/ 2915215 h 3331675"/>
              <a:gd name="connsiteX138" fmla="*/ 7233718 w 7396793"/>
              <a:gd name="connsiteY138" fmla="*/ 2815627 h 3331675"/>
              <a:gd name="connsiteX139" fmla="*/ 7242772 w 7396793"/>
              <a:gd name="connsiteY139" fmla="*/ 2480649 h 3331675"/>
              <a:gd name="connsiteX140" fmla="*/ 7260879 w 7396793"/>
              <a:gd name="connsiteY140" fmla="*/ 2362954 h 3331675"/>
              <a:gd name="connsiteX141" fmla="*/ 7278986 w 7396793"/>
              <a:gd name="connsiteY141" fmla="*/ 2163778 h 3331675"/>
              <a:gd name="connsiteX142" fmla="*/ 7297093 w 7396793"/>
              <a:gd name="connsiteY142" fmla="*/ 2100404 h 3331675"/>
              <a:gd name="connsiteX143" fmla="*/ 7306146 w 7396793"/>
              <a:gd name="connsiteY143" fmla="*/ 2027976 h 3331675"/>
              <a:gd name="connsiteX144" fmla="*/ 7315200 w 7396793"/>
              <a:gd name="connsiteY144" fmla="*/ 1982709 h 3331675"/>
              <a:gd name="connsiteX145" fmla="*/ 7333307 w 7396793"/>
              <a:gd name="connsiteY145" fmla="*/ 1846907 h 3331675"/>
              <a:gd name="connsiteX146" fmla="*/ 7351413 w 7396793"/>
              <a:gd name="connsiteY146" fmla="*/ 1629623 h 3331675"/>
              <a:gd name="connsiteX147" fmla="*/ 7360467 w 7396793"/>
              <a:gd name="connsiteY147" fmla="*/ 1575303 h 3331675"/>
              <a:gd name="connsiteX148" fmla="*/ 7369520 w 7396793"/>
              <a:gd name="connsiteY148" fmla="*/ 1530035 h 3331675"/>
              <a:gd name="connsiteX149" fmla="*/ 7378574 w 7396793"/>
              <a:gd name="connsiteY149" fmla="*/ 1439501 h 3331675"/>
              <a:gd name="connsiteX150" fmla="*/ 7396681 w 7396793"/>
              <a:gd name="connsiteY150" fmla="*/ 1367073 h 3331675"/>
              <a:gd name="connsiteX151" fmla="*/ 7387483 w 7396793"/>
              <a:gd name="connsiteY151" fmla="*/ 1320740 h 3331675"/>
              <a:gd name="connsiteX152" fmla="*/ 7385449 w 7396793"/>
              <a:gd name="connsiteY152" fmla="*/ 1294645 h 3331675"/>
              <a:gd name="connsiteX153" fmla="*/ 7383996 w 7396793"/>
              <a:gd name="connsiteY153" fmla="*/ 1250103 h 3331675"/>
              <a:gd name="connsiteX154" fmla="*/ 7359548 w 7396793"/>
              <a:gd name="connsiteY154" fmla="*/ 543934 h 3331675"/>
              <a:gd name="connsiteX155" fmla="*/ 7354850 w 7396793"/>
              <a:gd name="connsiteY155" fmla="*/ 495955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6074875 w 7396793"/>
              <a:gd name="connsiteY12" fmla="*/ 190122 h 3331675"/>
              <a:gd name="connsiteX13" fmla="*/ 5975287 w 7396793"/>
              <a:gd name="connsiteY13" fmla="*/ 172015 h 3331675"/>
              <a:gd name="connsiteX14" fmla="*/ 5939073 w 7396793"/>
              <a:gd name="connsiteY14" fmla="*/ 162962 h 3331675"/>
              <a:gd name="connsiteX15" fmla="*/ 5884752 w 7396793"/>
              <a:gd name="connsiteY15" fmla="*/ 144855 h 3331675"/>
              <a:gd name="connsiteX16" fmla="*/ 5821378 w 7396793"/>
              <a:gd name="connsiteY16" fmla="*/ 135802 h 3331675"/>
              <a:gd name="connsiteX17" fmla="*/ 5758004 w 7396793"/>
              <a:gd name="connsiteY17" fmla="*/ 117695 h 3331675"/>
              <a:gd name="connsiteX18" fmla="*/ 5649362 w 7396793"/>
              <a:gd name="connsiteY18" fmla="*/ 108641 h 3331675"/>
              <a:gd name="connsiteX19" fmla="*/ 5567881 w 7396793"/>
              <a:gd name="connsiteY19" fmla="*/ 99588 h 3331675"/>
              <a:gd name="connsiteX20" fmla="*/ 4291342 w 7396793"/>
              <a:gd name="connsiteY20" fmla="*/ 90534 h 3331675"/>
              <a:gd name="connsiteX21" fmla="*/ 4155540 w 7396793"/>
              <a:gd name="connsiteY21" fmla="*/ 72427 h 3331675"/>
              <a:gd name="connsiteX22" fmla="*/ 4028792 w 7396793"/>
              <a:gd name="connsiteY22" fmla="*/ 63374 h 3331675"/>
              <a:gd name="connsiteX23" fmla="*/ 3874883 w 7396793"/>
              <a:gd name="connsiteY23" fmla="*/ 45267 h 3331675"/>
              <a:gd name="connsiteX24" fmla="*/ 1982708 w 7396793"/>
              <a:gd name="connsiteY24" fmla="*/ 36214 h 3331675"/>
              <a:gd name="connsiteX25" fmla="*/ 1774479 w 7396793"/>
              <a:gd name="connsiteY25" fmla="*/ 9053 h 3331675"/>
              <a:gd name="connsiteX26" fmla="*/ 1647730 w 7396793"/>
              <a:gd name="connsiteY26" fmla="*/ 0 h 3331675"/>
              <a:gd name="connsiteX27" fmla="*/ 1176950 w 7396793"/>
              <a:gd name="connsiteY27" fmla="*/ 9053 h 3331675"/>
              <a:gd name="connsiteX28" fmla="*/ 1104522 w 7396793"/>
              <a:gd name="connsiteY28" fmla="*/ 27160 h 3331675"/>
              <a:gd name="connsiteX29" fmla="*/ 995881 w 7396793"/>
              <a:gd name="connsiteY29" fmla="*/ 45267 h 3331675"/>
              <a:gd name="connsiteX30" fmla="*/ 742384 w 7396793"/>
              <a:gd name="connsiteY30" fmla="*/ 63374 h 3331675"/>
              <a:gd name="connsiteX31" fmla="*/ 642796 w 7396793"/>
              <a:gd name="connsiteY31" fmla="*/ 81481 h 3331675"/>
              <a:gd name="connsiteX32" fmla="*/ 597528 w 7396793"/>
              <a:gd name="connsiteY32" fmla="*/ 90534 h 3331675"/>
              <a:gd name="connsiteX33" fmla="*/ 561314 w 7396793"/>
              <a:gd name="connsiteY33" fmla="*/ 99588 h 3331675"/>
              <a:gd name="connsiteX34" fmla="*/ 506994 w 7396793"/>
              <a:gd name="connsiteY34" fmla="*/ 108641 h 3331675"/>
              <a:gd name="connsiteX35" fmla="*/ 425512 w 7396793"/>
              <a:gd name="connsiteY35" fmla="*/ 135802 h 3331675"/>
              <a:gd name="connsiteX36" fmla="*/ 398352 w 7396793"/>
              <a:gd name="connsiteY36" fmla="*/ 144855 h 3331675"/>
              <a:gd name="connsiteX37" fmla="*/ 371192 w 7396793"/>
              <a:gd name="connsiteY37" fmla="*/ 153909 h 3331675"/>
              <a:gd name="connsiteX38" fmla="*/ 307817 w 7396793"/>
              <a:gd name="connsiteY38" fmla="*/ 172015 h 3331675"/>
              <a:gd name="connsiteX39" fmla="*/ 217283 w 7396793"/>
              <a:gd name="connsiteY39" fmla="*/ 226336 h 3331675"/>
              <a:gd name="connsiteX40" fmla="*/ 190122 w 7396793"/>
              <a:gd name="connsiteY40" fmla="*/ 244443 h 3331675"/>
              <a:gd name="connsiteX41" fmla="*/ 153908 w 7396793"/>
              <a:gd name="connsiteY41" fmla="*/ 298764 h 3331675"/>
              <a:gd name="connsiteX42" fmla="*/ 135802 w 7396793"/>
              <a:gd name="connsiteY42" fmla="*/ 325924 h 3331675"/>
              <a:gd name="connsiteX43" fmla="*/ 108641 w 7396793"/>
              <a:gd name="connsiteY43" fmla="*/ 380245 h 3331675"/>
              <a:gd name="connsiteX44" fmla="*/ 99588 w 7396793"/>
              <a:gd name="connsiteY44" fmla="*/ 796705 h 3331675"/>
              <a:gd name="connsiteX45" fmla="*/ 72427 w 7396793"/>
              <a:gd name="connsiteY45" fmla="*/ 878186 h 3331675"/>
              <a:gd name="connsiteX46" fmla="*/ 54320 w 7396793"/>
              <a:gd name="connsiteY46" fmla="*/ 932507 h 3331675"/>
              <a:gd name="connsiteX47" fmla="*/ 45267 w 7396793"/>
              <a:gd name="connsiteY47" fmla="*/ 959667 h 3331675"/>
              <a:gd name="connsiteX48" fmla="*/ 27160 w 7396793"/>
              <a:gd name="connsiteY48" fmla="*/ 1023041 h 3331675"/>
              <a:gd name="connsiteX49" fmla="*/ 18107 w 7396793"/>
              <a:gd name="connsiteY49" fmla="*/ 1095469 h 3331675"/>
              <a:gd name="connsiteX50" fmla="*/ 0 w 7396793"/>
              <a:gd name="connsiteY50" fmla="*/ 1367073 h 3331675"/>
              <a:gd name="connsiteX51" fmla="*/ 9053 w 7396793"/>
              <a:gd name="connsiteY51" fmla="*/ 1638677 h 3331675"/>
              <a:gd name="connsiteX52" fmla="*/ 27160 w 7396793"/>
              <a:gd name="connsiteY52" fmla="*/ 1801639 h 3331675"/>
              <a:gd name="connsiteX53" fmla="*/ 36213 w 7396793"/>
              <a:gd name="connsiteY53" fmla="*/ 1955548 h 3331675"/>
              <a:gd name="connsiteX54" fmla="*/ 45267 w 7396793"/>
              <a:gd name="connsiteY54" fmla="*/ 1982709 h 3331675"/>
              <a:gd name="connsiteX55" fmla="*/ 54320 w 7396793"/>
              <a:gd name="connsiteY55" fmla="*/ 2046083 h 3331675"/>
              <a:gd name="connsiteX56" fmla="*/ 99588 w 7396793"/>
              <a:gd name="connsiteY56" fmla="*/ 2127564 h 3331675"/>
              <a:gd name="connsiteX57" fmla="*/ 117695 w 7396793"/>
              <a:gd name="connsiteY57" fmla="*/ 2154724 h 3331675"/>
              <a:gd name="connsiteX58" fmla="*/ 126748 w 7396793"/>
              <a:gd name="connsiteY58" fmla="*/ 2181885 h 3331675"/>
              <a:gd name="connsiteX59" fmla="*/ 153908 w 7396793"/>
              <a:gd name="connsiteY59" fmla="*/ 2199992 h 3331675"/>
              <a:gd name="connsiteX60" fmla="*/ 181069 w 7396793"/>
              <a:gd name="connsiteY60" fmla="*/ 2227152 h 3331675"/>
              <a:gd name="connsiteX61" fmla="*/ 226336 w 7396793"/>
              <a:gd name="connsiteY61" fmla="*/ 2263366 h 3331675"/>
              <a:gd name="connsiteX62" fmla="*/ 280657 w 7396793"/>
              <a:gd name="connsiteY62" fmla="*/ 2299580 h 3331675"/>
              <a:gd name="connsiteX63" fmla="*/ 371192 w 7396793"/>
              <a:gd name="connsiteY63" fmla="*/ 2353901 h 3331675"/>
              <a:gd name="connsiteX64" fmla="*/ 398352 w 7396793"/>
              <a:gd name="connsiteY64" fmla="*/ 2372008 h 3331675"/>
              <a:gd name="connsiteX65" fmla="*/ 452673 w 7396793"/>
              <a:gd name="connsiteY65" fmla="*/ 2390114 h 3331675"/>
              <a:gd name="connsiteX66" fmla="*/ 479833 w 7396793"/>
              <a:gd name="connsiteY66" fmla="*/ 2408221 h 3331675"/>
              <a:gd name="connsiteX67" fmla="*/ 543208 w 7396793"/>
              <a:gd name="connsiteY67" fmla="*/ 2426328 h 3331675"/>
              <a:gd name="connsiteX68" fmla="*/ 615635 w 7396793"/>
              <a:gd name="connsiteY68" fmla="*/ 2444435 h 3331675"/>
              <a:gd name="connsiteX69" fmla="*/ 651849 w 7396793"/>
              <a:gd name="connsiteY69" fmla="*/ 2462542 h 3331675"/>
              <a:gd name="connsiteX70" fmla="*/ 688063 w 7396793"/>
              <a:gd name="connsiteY70" fmla="*/ 2471596 h 3331675"/>
              <a:gd name="connsiteX71" fmla="*/ 715223 w 7396793"/>
              <a:gd name="connsiteY71" fmla="*/ 2480649 h 3331675"/>
              <a:gd name="connsiteX72" fmla="*/ 814811 w 7396793"/>
              <a:gd name="connsiteY72" fmla="*/ 2507810 h 3331675"/>
              <a:gd name="connsiteX73" fmla="*/ 841972 w 7396793"/>
              <a:gd name="connsiteY73" fmla="*/ 2525916 h 3331675"/>
              <a:gd name="connsiteX74" fmla="*/ 896293 w 7396793"/>
              <a:gd name="connsiteY74" fmla="*/ 2544023 h 3331675"/>
              <a:gd name="connsiteX75" fmla="*/ 923453 w 7396793"/>
              <a:gd name="connsiteY75" fmla="*/ 2562130 h 3331675"/>
              <a:gd name="connsiteX76" fmla="*/ 950613 w 7396793"/>
              <a:gd name="connsiteY76" fmla="*/ 2589291 h 3331675"/>
              <a:gd name="connsiteX77" fmla="*/ 1041148 w 7396793"/>
              <a:gd name="connsiteY77" fmla="*/ 2616451 h 3331675"/>
              <a:gd name="connsiteX78" fmla="*/ 1068308 w 7396793"/>
              <a:gd name="connsiteY78" fmla="*/ 2625505 h 3331675"/>
              <a:gd name="connsiteX79" fmla="*/ 1149790 w 7396793"/>
              <a:gd name="connsiteY79" fmla="*/ 2643612 h 3331675"/>
              <a:gd name="connsiteX80" fmla="*/ 1213164 w 7396793"/>
              <a:gd name="connsiteY80" fmla="*/ 2670772 h 3331675"/>
              <a:gd name="connsiteX81" fmla="*/ 1240324 w 7396793"/>
              <a:gd name="connsiteY81" fmla="*/ 2679825 h 3331675"/>
              <a:gd name="connsiteX82" fmla="*/ 1312752 w 7396793"/>
              <a:gd name="connsiteY82" fmla="*/ 2697932 h 3331675"/>
              <a:gd name="connsiteX83" fmla="*/ 1348966 w 7396793"/>
              <a:gd name="connsiteY83" fmla="*/ 2706986 h 3331675"/>
              <a:gd name="connsiteX84" fmla="*/ 1385180 w 7396793"/>
              <a:gd name="connsiteY84" fmla="*/ 2716039 h 3331675"/>
              <a:gd name="connsiteX85" fmla="*/ 1439501 w 7396793"/>
              <a:gd name="connsiteY85" fmla="*/ 2734146 h 3331675"/>
              <a:gd name="connsiteX86" fmla="*/ 1511928 w 7396793"/>
              <a:gd name="connsiteY86" fmla="*/ 2752253 h 3331675"/>
              <a:gd name="connsiteX87" fmla="*/ 1548142 w 7396793"/>
              <a:gd name="connsiteY87" fmla="*/ 2770360 h 3331675"/>
              <a:gd name="connsiteX88" fmla="*/ 1620570 w 7396793"/>
              <a:gd name="connsiteY88" fmla="*/ 2788467 h 3331675"/>
              <a:gd name="connsiteX89" fmla="*/ 1711105 w 7396793"/>
              <a:gd name="connsiteY89" fmla="*/ 2806574 h 3331675"/>
              <a:gd name="connsiteX90" fmla="*/ 1747318 w 7396793"/>
              <a:gd name="connsiteY90" fmla="*/ 2815627 h 3331675"/>
              <a:gd name="connsiteX91" fmla="*/ 1828800 w 7396793"/>
              <a:gd name="connsiteY91" fmla="*/ 2842788 h 3331675"/>
              <a:gd name="connsiteX92" fmla="*/ 1901227 w 7396793"/>
              <a:gd name="connsiteY92" fmla="*/ 2860895 h 3331675"/>
              <a:gd name="connsiteX93" fmla="*/ 1928388 w 7396793"/>
              <a:gd name="connsiteY93" fmla="*/ 2879002 h 3331675"/>
              <a:gd name="connsiteX94" fmla="*/ 1973655 w 7396793"/>
              <a:gd name="connsiteY94" fmla="*/ 2888055 h 3331675"/>
              <a:gd name="connsiteX95" fmla="*/ 2000815 w 7396793"/>
              <a:gd name="connsiteY95" fmla="*/ 2897109 h 3331675"/>
              <a:gd name="connsiteX96" fmla="*/ 2073243 w 7396793"/>
              <a:gd name="connsiteY96" fmla="*/ 2915215 h 3331675"/>
              <a:gd name="connsiteX97" fmla="*/ 2109457 w 7396793"/>
              <a:gd name="connsiteY97" fmla="*/ 2924269 h 3331675"/>
              <a:gd name="connsiteX98" fmla="*/ 2154724 w 7396793"/>
              <a:gd name="connsiteY98" fmla="*/ 2942376 h 3331675"/>
              <a:gd name="connsiteX99" fmla="*/ 2245259 w 7396793"/>
              <a:gd name="connsiteY99" fmla="*/ 2960483 h 3331675"/>
              <a:gd name="connsiteX100" fmla="*/ 2326740 w 7396793"/>
              <a:gd name="connsiteY100" fmla="*/ 2987643 h 3331675"/>
              <a:gd name="connsiteX101" fmla="*/ 2399168 w 7396793"/>
              <a:gd name="connsiteY101" fmla="*/ 3005750 h 3331675"/>
              <a:gd name="connsiteX102" fmla="*/ 2435382 w 7396793"/>
              <a:gd name="connsiteY102" fmla="*/ 3023857 h 3331675"/>
              <a:gd name="connsiteX103" fmla="*/ 2589291 w 7396793"/>
              <a:gd name="connsiteY103" fmla="*/ 3041964 h 3331675"/>
              <a:gd name="connsiteX104" fmla="*/ 2679825 w 7396793"/>
              <a:gd name="connsiteY104" fmla="*/ 3069124 h 3331675"/>
              <a:gd name="connsiteX105" fmla="*/ 2734146 w 7396793"/>
              <a:gd name="connsiteY105" fmla="*/ 3087231 h 3331675"/>
              <a:gd name="connsiteX106" fmla="*/ 2770360 w 7396793"/>
              <a:gd name="connsiteY106" fmla="*/ 3096285 h 3331675"/>
              <a:gd name="connsiteX107" fmla="*/ 2797520 w 7396793"/>
              <a:gd name="connsiteY107" fmla="*/ 3105338 h 3331675"/>
              <a:gd name="connsiteX108" fmla="*/ 2915215 w 7396793"/>
              <a:gd name="connsiteY108" fmla="*/ 3132499 h 3331675"/>
              <a:gd name="connsiteX109" fmla="*/ 2942376 w 7396793"/>
              <a:gd name="connsiteY109" fmla="*/ 3150606 h 3331675"/>
              <a:gd name="connsiteX110" fmla="*/ 3041964 w 7396793"/>
              <a:gd name="connsiteY110" fmla="*/ 3177766 h 3331675"/>
              <a:gd name="connsiteX111" fmla="*/ 3096285 w 7396793"/>
              <a:gd name="connsiteY111" fmla="*/ 3186819 h 3331675"/>
              <a:gd name="connsiteX112" fmla="*/ 3159659 w 7396793"/>
              <a:gd name="connsiteY112" fmla="*/ 3204926 h 3331675"/>
              <a:gd name="connsiteX113" fmla="*/ 3186819 w 7396793"/>
              <a:gd name="connsiteY113" fmla="*/ 3213980 h 3331675"/>
              <a:gd name="connsiteX114" fmla="*/ 3223033 w 7396793"/>
              <a:gd name="connsiteY114" fmla="*/ 3223033 h 3331675"/>
              <a:gd name="connsiteX115" fmla="*/ 3250194 w 7396793"/>
              <a:gd name="connsiteY115" fmla="*/ 3232087 h 3331675"/>
              <a:gd name="connsiteX116" fmla="*/ 3331675 w 7396793"/>
              <a:gd name="connsiteY116" fmla="*/ 3250194 h 3331675"/>
              <a:gd name="connsiteX117" fmla="*/ 3449370 w 7396793"/>
              <a:gd name="connsiteY117" fmla="*/ 3277354 h 3331675"/>
              <a:gd name="connsiteX118" fmla="*/ 3585172 w 7396793"/>
              <a:gd name="connsiteY118" fmla="*/ 3295461 h 3331675"/>
              <a:gd name="connsiteX119" fmla="*/ 3675707 w 7396793"/>
              <a:gd name="connsiteY119" fmla="*/ 3304514 h 3331675"/>
              <a:gd name="connsiteX120" fmla="*/ 3748134 w 7396793"/>
              <a:gd name="connsiteY120" fmla="*/ 3313568 h 3331675"/>
              <a:gd name="connsiteX121" fmla="*/ 4662534 w 7396793"/>
              <a:gd name="connsiteY121" fmla="*/ 3322621 h 3331675"/>
              <a:gd name="connsiteX122" fmla="*/ 6083928 w 7396793"/>
              <a:gd name="connsiteY122" fmla="*/ 3331675 h 3331675"/>
              <a:gd name="connsiteX123" fmla="*/ 6400800 w 7396793"/>
              <a:gd name="connsiteY123" fmla="*/ 3322621 h 3331675"/>
              <a:gd name="connsiteX124" fmla="*/ 6554708 w 7396793"/>
              <a:gd name="connsiteY124" fmla="*/ 3313568 h 3331675"/>
              <a:gd name="connsiteX125" fmla="*/ 6808206 w 7396793"/>
              <a:gd name="connsiteY125" fmla="*/ 3304514 h 3331675"/>
              <a:gd name="connsiteX126" fmla="*/ 6980221 w 7396793"/>
              <a:gd name="connsiteY126" fmla="*/ 3286408 h 3331675"/>
              <a:gd name="connsiteX127" fmla="*/ 7007382 w 7396793"/>
              <a:gd name="connsiteY127" fmla="*/ 3268301 h 3331675"/>
              <a:gd name="connsiteX128" fmla="*/ 7016435 w 7396793"/>
              <a:gd name="connsiteY128" fmla="*/ 3241140 h 3331675"/>
              <a:gd name="connsiteX129" fmla="*/ 7043596 w 7396793"/>
              <a:gd name="connsiteY129" fmla="*/ 3232087 h 3331675"/>
              <a:gd name="connsiteX130" fmla="*/ 7070756 w 7396793"/>
              <a:gd name="connsiteY130" fmla="*/ 3213980 h 3331675"/>
              <a:gd name="connsiteX131" fmla="*/ 7106970 w 7396793"/>
              <a:gd name="connsiteY131" fmla="*/ 3177766 h 3331675"/>
              <a:gd name="connsiteX132" fmla="*/ 7125077 w 7396793"/>
              <a:gd name="connsiteY132" fmla="*/ 3150606 h 3331675"/>
              <a:gd name="connsiteX133" fmla="*/ 7134130 w 7396793"/>
              <a:gd name="connsiteY133" fmla="*/ 3123445 h 3331675"/>
              <a:gd name="connsiteX134" fmla="*/ 7161291 w 7396793"/>
              <a:gd name="connsiteY134" fmla="*/ 3105338 h 3331675"/>
              <a:gd name="connsiteX135" fmla="*/ 7179398 w 7396793"/>
              <a:gd name="connsiteY135" fmla="*/ 3051017 h 3331675"/>
              <a:gd name="connsiteX136" fmla="*/ 7197505 w 7396793"/>
              <a:gd name="connsiteY136" fmla="*/ 3023857 h 3331675"/>
              <a:gd name="connsiteX137" fmla="*/ 7215611 w 7396793"/>
              <a:gd name="connsiteY137" fmla="*/ 2915215 h 3331675"/>
              <a:gd name="connsiteX138" fmla="*/ 7233718 w 7396793"/>
              <a:gd name="connsiteY138" fmla="*/ 2815627 h 3331675"/>
              <a:gd name="connsiteX139" fmla="*/ 7242772 w 7396793"/>
              <a:gd name="connsiteY139" fmla="*/ 2480649 h 3331675"/>
              <a:gd name="connsiteX140" fmla="*/ 7260879 w 7396793"/>
              <a:gd name="connsiteY140" fmla="*/ 2362954 h 3331675"/>
              <a:gd name="connsiteX141" fmla="*/ 7278986 w 7396793"/>
              <a:gd name="connsiteY141" fmla="*/ 2163778 h 3331675"/>
              <a:gd name="connsiteX142" fmla="*/ 7297093 w 7396793"/>
              <a:gd name="connsiteY142" fmla="*/ 2100404 h 3331675"/>
              <a:gd name="connsiteX143" fmla="*/ 7306146 w 7396793"/>
              <a:gd name="connsiteY143" fmla="*/ 2027976 h 3331675"/>
              <a:gd name="connsiteX144" fmla="*/ 7315200 w 7396793"/>
              <a:gd name="connsiteY144" fmla="*/ 1982709 h 3331675"/>
              <a:gd name="connsiteX145" fmla="*/ 7333307 w 7396793"/>
              <a:gd name="connsiteY145" fmla="*/ 1846907 h 3331675"/>
              <a:gd name="connsiteX146" fmla="*/ 7351413 w 7396793"/>
              <a:gd name="connsiteY146" fmla="*/ 1629623 h 3331675"/>
              <a:gd name="connsiteX147" fmla="*/ 7360467 w 7396793"/>
              <a:gd name="connsiteY147" fmla="*/ 1575303 h 3331675"/>
              <a:gd name="connsiteX148" fmla="*/ 7369520 w 7396793"/>
              <a:gd name="connsiteY148" fmla="*/ 1530035 h 3331675"/>
              <a:gd name="connsiteX149" fmla="*/ 7378574 w 7396793"/>
              <a:gd name="connsiteY149" fmla="*/ 1439501 h 3331675"/>
              <a:gd name="connsiteX150" fmla="*/ 7396681 w 7396793"/>
              <a:gd name="connsiteY150" fmla="*/ 1367073 h 3331675"/>
              <a:gd name="connsiteX151" fmla="*/ 7387483 w 7396793"/>
              <a:gd name="connsiteY151" fmla="*/ 1320740 h 3331675"/>
              <a:gd name="connsiteX152" fmla="*/ 7385449 w 7396793"/>
              <a:gd name="connsiteY152" fmla="*/ 1294645 h 3331675"/>
              <a:gd name="connsiteX153" fmla="*/ 7383996 w 7396793"/>
              <a:gd name="connsiteY153" fmla="*/ 1250103 h 3331675"/>
              <a:gd name="connsiteX154" fmla="*/ 7359548 w 7396793"/>
              <a:gd name="connsiteY154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6074875 w 7396793"/>
              <a:gd name="connsiteY12" fmla="*/ 190122 h 3331675"/>
              <a:gd name="connsiteX13" fmla="*/ 5939073 w 7396793"/>
              <a:gd name="connsiteY13" fmla="*/ 162962 h 3331675"/>
              <a:gd name="connsiteX14" fmla="*/ 5884752 w 7396793"/>
              <a:gd name="connsiteY14" fmla="*/ 144855 h 3331675"/>
              <a:gd name="connsiteX15" fmla="*/ 5821378 w 7396793"/>
              <a:gd name="connsiteY15" fmla="*/ 135802 h 3331675"/>
              <a:gd name="connsiteX16" fmla="*/ 5758004 w 7396793"/>
              <a:gd name="connsiteY16" fmla="*/ 117695 h 3331675"/>
              <a:gd name="connsiteX17" fmla="*/ 5649362 w 7396793"/>
              <a:gd name="connsiteY17" fmla="*/ 108641 h 3331675"/>
              <a:gd name="connsiteX18" fmla="*/ 5567881 w 7396793"/>
              <a:gd name="connsiteY18" fmla="*/ 99588 h 3331675"/>
              <a:gd name="connsiteX19" fmla="*/ 4291342 w 7396793"/>
              <a:gd name="connsiteY19" fmla="*/ 90534 h 3331675"/>
              <a:gd name="connsiteX20" fmla="*/ 4155540 w 7396793"/>
              <a:gd name="connsiteY20" fmla="*/ 72427 h 3331675"/>
              <a:gd name="connsiteX21" fmla="*/ 4028792 w 7396793"/>
              <a:gd name="connsiteY21" fmla="*/ 63374 h 3331675"/>
              <a:gd name="connsiteX22" fmla="*/ 3874883 w 7396793"/>
              <a:gd name="connsiteY22" fmla="*/ 45267 h 3331675"/>
              <a:gd name="connsiteX23" fmla="*/ 1982708 w 7396793"/>
              <a:gd name="connsiteY23" fmla="*/ 36214 h 3331675"/>
              <a:gd name="connsiteX24" fmla="*/ 1774479 w 7396793"/>
              <a:gd name="connsiteY24" fmla="*/ 9053 h 3331675"/>
              <a:gd name="connsiteX25" fmla="*/ 1647730 w 7396793"/>
              <a:gd name="connsiteY25" fmla="*/ 0 h 3331675"/>
              <a:gd name="connsiteX26" fmla="*/ 1176950 w 7396793"/>
              <a:gd name="connsiteY26" fmla="*/ 9053 h 3331675"/>
              <a:gd name="connsiteX27" fmla="*/ 1104522 w 7396793"/>
              <a:gd name="connsiteY27" fmla="*/ 27160 h 3331675"/>
              <a:gd name="connsiteX28" fmla="*/ 995881 w 7396793"/>
              <a:gd name="connsiteY28" fmla="*/ 45267 h 3331675"/>
              <a:gd name="connsiteX29" fmla="*/ 742384 w 7396793"/>
              <a:gd name="connsiteY29" fmla="*/ 63374 h 3331675"/>
              <a:gd name="connsiteX30" fmla="*/ 642796 w 7396793"/>
              <a:gd name="connsiteY30" fmla="*/ 81481 h 3331675"/>
              <a:gd name="connsiteX31" fmla="*/ 597528 w 7396793"/>
              <a:gd name="connsiteY31" fmla="*/ 90534 h 3331675"/>
              <a:gd name="connsiteX32" fmla="*/ 561314 w 7396793"/>
              <a:gd name="connsiteY32" fmla="*/ 99588 h 3331675"/>
              <a:gd name="connsiteX33" fmla="*/ 506994 w 7396793"/>
              <a:gd name="connsiteY33" fmla="*/ 108641 h 3331675"/>
              <a:gd name="connsiteX34" fmla="*/ 425512 w 7396793"/>
              <a:gd name="connsiteY34" fmla="*/ 135802 h 3331675"/>
              <a:gd name="connsiteX35" fmla="*/ 398352 w 7396793"/>
              <a:gd name="connsiteY35" fmla="*/ 144855 h 3331675"/>
              <a:gd name="connsiteX36" fmla="*/ 371192 w 7396793"/>
              <a:gd name="connsiteY36" fmla="*/ 153909 h 3331675"/>
              <a:gd name="connsiteX37" fmla="*/ 307817 w 7396793"/>
              <a:gd name="connsiteY37" fmla="*/ 172015 h 3331675"/>
              <a:gd name="connsiteX38" fmla="*/ 217283 w 7396793"/>
              <a:gd name="connsiteY38" fmla="*/ 226336 h 3331675"/>
              <a:gd name="connsiteX39" fmla="*/ 190122 w 7396793"/>
              <a:gd name="connsiteY39" fmla="*/ 244443 h 3331675"/>
              <a:gd name="connsiteX40" fmla="*/ 153908 w 7396793"/>
              <a:gd name="connsiteY40" fmla="*/ 298764 h 3331675"/>
              <a:gd name="connsiteX41" fmla="*/ 135802 w 7396793"/>
              <a:gd name="connsiteY41" fmla="*/ 325924 h 3331675"/>
              <a:gd name="connsiteX42" fmla="*/ 108641 w 7396793"/>
              <a:gd name="connsiteY42" fmla="*/ 380245 h 3331675"/>
              <a:gd name="connsiteX43" fmla="*/ 99588 w 7396793"/>
              <a:gd name="connsiteY43" fmla="*/ 796705 h 3331675"/>
              <a:gd name="connsiteX44" fmla="*/ 72427 w 7396793"/>
              <a:gd name="connsiteY44" fmla="*/ 878186 h 3331675"/>
              <a:gd name="connsiteX45" fmla="*/ 54320 w 7396793"/>
              <a:gd name="connsiteY45" fmla="*/ 932507 h 3331675"/>
              <a:gd name="connsiteX46" fmla="*/ 45267 w 7396793"/>
              <a:gd name="connsiteY46" fmla="*/ 959667 h 3331675"/>
              <a:gd name="connsiteX47" fmla="*/ 27160 w 7396793"/>
              <a:gd name="connsiteY47" fmla="*/ 1023041 h 3331675"/>
              <a:gd name="connsiteX48" fmla="*/ 18107 w 7396793"/>
              <a:gd name="connsiteY48" fmla="*/ 1095469 h 3331675"/>
              <a:gd name="connsiteX49" fmla="*/ 0 w 7396793"/>
              <a:gd name="connsiteY49" fmla="*/ 1367073 h 3331675"/>
              <a:gd name="connsiteX50" fmla="*/ 9053 w 7396793"/>
              <a:gd name="connsiteY50" fmla="*/ 1638677 h 3331675"/>
              <a:gd name="connsiteX51" fmla="*/ 27160 w 7396793"/>
              <a:gd name="connsiteY51" fmla="*/ 1801639 h 3331675"/>
              <a:gd name="connsiteX52" fmla="*/ 36213 w 7396793"/>
              <a:gd name="connsiteY52" fmla="*/ 1955548 h 3331675"/>
              <a:gd name="connsiteX53" fmla="*/ 45267 w 7396793"/>
              <a:gd name="connsiteY53" fmla="*/ 1982709 h 3331675"/>
              <a:gd name="connsiteX54" fmla="*/ 54320 w 7396793"/>
              <a:gd name="connsiteY54" fmla="*/ 2046083 h 3331675"/>
              <a:gd name="connsiteX55" fmla="*/ 99588 w 7396793"/>
              <a:gd name="connsiteY55" fmla="*/ 2127564 h 3331675"/>
              <a:gd name="connsiteX56" fmla="*/ 117695 w 7396793"/>
              <a:gd name="connsiteY56" fmla="*/ 2154724 h 3331675"/>
              <a:gd name="connsiteX57" fmla="*/ 126748 w 7396793"/>
              <a:gd name="connsiteY57" fmla="*/ 2181885 h 3331675"/>
              <a:gd name="connsiteX58" fmla="*/ 153908 w 7396793"/>
              <a:gd name="connsiteY58" fmla="*/ 2199992 h 3331675"/>
              <a:gd name="connsiteX59" fmla="*/ 181069 w 7396793"/>
              <a:gd name="connsiteY59" fmla="*/ 2227152 h 3331675"/>
              <a:gd name="connsiteX60" fmla="*/ 226336 w 7396793"/>
              <a:gd name="connsiteY60" fmla="*/ 2263366 h 3331675"/>
              <a:gd name="connsiteX61" fmla="*/ 280657 w 7396793"/>
              <a:gd name="connsiteY61" fmla="*/ 2299580 h 3331675"/>
              <a:gd name="connsiteX62" fmla="*/ 371192 w 7396793"/>
              <a:gd name="connsiteY62" fmla="*/ 2353901 h 3331675"/>
              <a:gd name="connsiteX63" fmla="*/ 398352 w 7396793"/>
              <a:gd name="connsiteY63" fmla="*/ 2372008 h 3331675"/>
              <a:gd name="connsiteX64" fmla="*/ 452673 w 7396793"/>
              <a:gd name="connsiteY64" fmla="*/ 2390114 h 3331675"/>
              <a:gd name="connsiteX65" fmla="*/ 479833 w 7396793"/>
              <a:gd name="connsiteY65" fmla="*/ 2408221 h 3331675"/>
              <a:gd name="connsiteX66" fmla="*/ 543208 w 7396793"/>
              <a:gd name="connsiteY66" fmla="*/ 2426328 h 3331675"/>
              <a:gd name="connsiteX67" fmla="*/ 615635 w 7396793"/>
              <a:gd name="connsiteY67" fmla="*/ 2444435 h 3331675"/>
              <a:gd name="connsiteX68" fmla="*/ 651849 w 7396793"/>
              <a:gd name="connsiteY68" fmla="*/ 2462542 h 3331675"/>
              <a:gd name="connsiteX69" fmla="*/ 688063 w 7396793"/>
              <a:gd name="connsiteY69" fmla="*/ 2471596 h 3331675"/>
              <a:gd name="connsiteX70" fmla="*/ 715223 w 7396793"/>
              <a:gd name="connsiteY70" fmla="*/ 2480649 h 3331675"/>
              <a:gd name="connsiteX71" fmla="*/ 814811 w 7396793"/>
              <a:gd name="connsiteY71" fmla="*/ 2507810 h 3331675"/>
              <a:gd name="connsiteX72" fmla="*/ 841972 w 7396793"/>
              <a:gd name="connsiteY72" fmla="*/ 2525916 h 3331675"/>
              <a:gd name="connsiteX73" fmla="*/ 896293 w 7396793"/>
              <a:gd name="connsiteY73" fmla="*/ 2544023 h 3331675"/>
              <a:gd name="connsiteX74" fmla="*/ 923453 w 7396793"/>
              <a:gd name="connsiteY74" fmla="*/ 2562130 h 3331675"/>
              <a:gd name="connsiteX75" fmla="*/ 950613 w 7396793"/>
              <a:gd name="connsiteY75" fmla="*/ 2589291 h 3331675"/>
              <a:gd name="connsiteX76" fmla="*/ 1041148 w 7396793"/>
              <a:gd name="connsiteY76" fmla="*/ 2616451 h 3331675"/>
              <a:gd name="connsiteX77" fmla="*/ 1068308 w 7396793"/>
              <a:gd name="connsiteY77" fmla="*/ 2625505 h 3331675"/>
              <a:gd name="connsiteX78" fmla="*/ 1149790 w 7396793"/>
              <a:gd name="connsiteY78" fmla="*/ 2643612 h 3331675"/>
              <a:gd name="connsiteX79" fmla="*/ 1213164 w 7396793"/>
              <a:gd name="connsiteY79" fmla="*/ 2670772 h 3331675"/>
              <a:gd name="connsiteX80" fmla="*/ 1240324 w 7396793"/>
              <a:gd name="connsiteY80" fmla="*/ 2679825 h 3331675"/>
              <a:gd name="connsiteX81" fmla="*/ 1312752 w 7396793"/>
              <a:gd name="connsiteY81" fmla="*/ 2697932 h 3331675"/>
              <a:gd name="connsiteX82" fmla="*/ 1348966 w 7396793"/>
              <a:gd name="connsiteY82" fmla="*/ 2706986 h 3331675"/>
              <a:gd name="connsiteX83" fmla="*/ 1385180 w 7396793"/>
              <a:gd name="connsiteY83" fmla="*/ 2716039 h 3331675"/>
              <a:gd name="connsiteX84" fmla="*/ 1439501 w 7396793"/>
              <a:gd name="connsiteY84" fmla="*/ 2734146 h 3331675"/>
              <a:gd name="connsiteX85" fmla="*/ 1511928 w 7396793"/>
              <a:gd name="connsiteY85" fmla="*/ 2752253 h 3331675"/>
              <a:gd name="connsiteX86" fmla="*/ 1548142 w 7396793"/>
              <a:gd name="connsiteY86" fmla="*/ 2770360 h 3331675"/>
              <a:gd name="connsiteX87" fmla="*/ 1620570 w 7396793"/>
              <a:gd name="connsiteY87" fmla="*/ 2788467 h 3331675"/>
              <a:gd name="connsiteX88" fmla="*/ 1711105 w 7396793"/>
              <a:gd name="connsiteY88" fmla="*/ 2806574 h 3331675"/>
              <a:gd name="connsiteX89" fmla="*/ 1747318 w 7396793"/>
              <a:gd name="connsiteY89" fmla="*/ 2815627 h 3331675"/>
              <a:gd name="connsiteX90" fmla="*/ 1828800 w 7396793"/>
              <a:gd name="connsiteY90" fmla="*/ 2842788 h 3331675"/>
              <a:gd name="connsiteX91" fmla="*/ 1901227 w 7396793"/>
              <a:gd name="connsiteY91" fmla="*/ 2860895 h 3331675"/>
              <a:gd name="connsiteX92" fmla="*/ 1928388 w 7396793"/>
              <a:gd name="connsiteY92" fmla="*/ 2879002 h 3331675"/>
              <a:gd name="connsiteX93" fmla="*/ 1973655 w 7396793"/>
              <a:gd name="connsiteY93" fmla="*/ 2888055 h 3331675"/>
              <a:gd name="connsiteX94" fmla="*/ 2000815 w 7396793"/>
              <a:gd name="connsiteY94" fmla="*/ 2897109 h 3331675"/>
              <a:gd name="connsiteX95" fmla="*/ 2073243 w 7396793"/>
              <a:gd name="connsiteY95" fmla="*/ 2915215 h 3331675"/>
              <a:gd name="connsiteX96" fmla="*/ 2109457 w 7396793"/>
              <a:gd name="connsiteY96" fmla="*/ 2924269 h 3331675"/>
              <a:gd name="connsiteX97" fmla="*/ 2154724 w 7396793"/>
              <a:gd name="connsiteY97" fmla="*/ 2942376 h 3331675"/>
              <a:gd name="connsiteX98" fmla="*/ 2245259 w 7396793"/>
              <a:gd name="connsiteY98" fmla="*/ 2960483 h 3331675"/>
              <a:gd name="connsiteX99" fmla="*/ 2326740 w 7396793"/>
              <a:gd name="connsiteY99" fmla="*/ 2987643 h 3331675"/>
              <a:gd name="connsiteX100" fmla="*/ 2399168 w 7396793"/>
              <a:gd name="connsiteY100" fmla="*/ 3005750 h 3331675"/>
              <a:gd name="connsiteX101" fmla="*/ 2435382 w 7396793"/>
              <a:gd name="connsiteY101" fmla="*/ 3023857 h 3331675"/>
              <a:gd name="connsiteX102" fmla="*/ 2589291 w 7396793"/>
              <a:gd name="connsiteY102" fmla="*/ 3041964 h 3331675"/>
              <a:gd name="connsiteX103" fmla="*/ 2679825 w 7396793"/>
              <a:gd name="connsiteY103" fmla="*/ 3069124 h 3331675"/>
              <a:gd name="connsiteX104" fmla="*/ 2734146 w 7396793"/>
              <a:gd name="connsiteY104" fmla="*/ 3087231 h 3331675"/>
              <a:gd name="connsiteX105" fmla="*/ 2770360 w 7396793"/>
              <a:gd name="connsiteY105" fmla="*/ 3096285 h 3331675"/>
              <a:gd name="connsiteX106" fmla="*/ 2797520 w 7396793"/>
              <a:gd name="connsiteY106" fmla="*/ 3105338 h 3331675"/>
              <a:gd name="connsiteX107" fmla="*/ 2915215 w 7396793"/>
              <a:gd name="connsiteY107" fmla="*/ 3132499 h 3331675"/>
              <a:gd name="connsiteX108" fmla="*/ 2942376 w 7396793"/>
              <a:gd name="connsiteY108" fmla="*/ 3150606 h 3331675"/>
              <a:gd name="connsiteX109" fmla="*/ 3041964 w 7396793"/>
              <a:gd name="connsiteY109" fmla="*/ 3177766 h 3331675"/>
              <a:gd name="connsiteX110" fmla="*/ 3096285 w 7396793"/>
              <a:gd name="connsiteY110" fmla="*/ 3186819 h 3331675"/>
              <a:gd name="connsiteX111" fmla="*/ 3159659 w 7396793"/>
              <a:gd name="connsiteY111" fmla="*/ 3204926 h 3331675"/>
              <a:gd name="connsiteX112" fmla="*/ 3186819 w 7396793"/>
              <a:gd name="connsiteY112" fmla="*/ 3213980 h 3331675"/>
              <a:gd name="connsiteX113" fmla="*/ 3223033 w 7396793"/>
              <a:gd name="connsiteY113" fmla="*/ 3223033 h 3331675"/>
              <a:gd name="connsiteX114" fmla="*/ 3250194 w 7396793"/>
              <a:gd name="connsiteY114" fmla="*/ 3232087 h 3331675"/>
              <a:gd name="connsiteX115" fmla="*/ 3331675 w 7396793"/>
              <a:gd name="connsiteY115" fmla="*/ 3250194 h 3331675"/>
              <a:gd name="connsiteX116" fmla="*/ 3449370 w 7396793"/>
              <a:gd name="connsiteY116" fmla="*/ 3277354 h 3331675"/>
              <a:gd name="connsiteX117" fmla="*/ 3585172 w 7396793"/>
              <a:gd name="connsiteY117" fmla="*/ 3295461 h 3331675"/>
              <a:gd name="connsiteX118" fmla="*/ 3675707 w 7396793"/>
              <a:gd name="connsiteY118" fmla="*/ 3304514 h 3331675"/>
              <a:gd name="connsiteX119" fmla="*/ 3748134 w 7396793"/>
              <a:gd name="connsiteY119" fmla="*/ 3313568 h 3331675"/>
              <a:gd name="connsiteX120" fmla="*/ 4662534 w 7396793"/>
              <a:gd name="connsiteY120" fmla="*/ 3322621 h 3331675"/>
              <a:gd name="connsiteX121" fmla="*/ 6083928 w 7396793"/>
              <a:gd name="connsiteY121" fmla="*/ 3331675 h 3331675"/>
              <a:gd name="connsiteX122" fmla="*/ 6400800 w 7396793"/>
              <a:gd name="connsiteY122" fmla="*/ 3322621 h 3331675"/>
              <a:gd name="connsiteX123" fmla="*/ 6554708 w 7396793"/>
              <a:gd name="connsiteY123" fmla="*/ 3313568 h 3331675"/>
              <a:gd name="connsiteX124" fmla="*/ 6808206 w 7396793"/>
              <a:gd name="connsiteY124" fmla="*/ 3304514 h 3331675"/>
              <a:gd name="connsiteX125" fmla="*/ 6980221 w 7396793"/>
              <a:gd name="connsiteY125" fmla="*/ 3286408 h 3331675"/>
              <a:gd name="connsiteX126" fmla="*/ 7007382 w 7396793"/>
              <a:gd name="connsiteY126" fmla="*/ 3268301 h 3331675"/>
              <a:gd name="connsiteX127" fmla="*/ 7016435 w 7396793"/>
              <a:gd name="connsiteY127" fmla="*/ 3241140 h 3331675"/>
              <a:gd name="connsiteX128" fmla="*/ 7043596 w 7396793"/>
              <a:gd name="connsiteY128" fmla="*/ 3232087 h 3331675"/>
              <a:gd name="connsiteX129" fmla="*/ 7070756 w 7396793"/>
              <a:gd name="connsiteY129" fmla="*/ 3213980 h 3331675"/>
              <a:gd name="connsiteX130" fmla="*/ 7106970 w 7396793"/>
              <a:gd name="connsiteY130" fmla="*/ 3177766 h 3331675"/>
              <a:gd name="connsiteX131" fmla="*/ 7125077 w 7396793"/>
              <a:gd name="connsiteY131" fmla="*/ 3150606 h 3331675"/>
              <a:gd name="connsiteX132" fmla="*/ 7134130 w 7396793"/>
              <a:gd name="connsiteY132" fmla="*/ 3123445 h 3331675"/>
              <a:gd name="connsiteX133" fmla="*/ 7161291 w 7396793"/>
              <a:gd name="connsiteY133" fmla="*/ 3105338 h 3331675"/>
              <a:gd name="connsiteX134" fmla="*/ 7179398 w 7396793"/>
              <a:gd name="connsiteY134" fmla="*/ 3051017 h 3331675"/>
              <a:gd name="connsiteX135" fmla="*/ 7197505 w 7396793"/>
              <a:gd name="connsiteY135" fmla="*/ 3023857 h 3331675"/>
              <a:gd name="connsiteX136" fmla="*/ 7215611 w 7396793"/>
              <a:gd name="connsiteY136" fmla="*/ 2915215 h 3331675"/>
              <a:gd name="connsiteX137" fmla="*/ 7233718 w 7396793"/>
              <a:gd name="connsiteY137" fmla="*/ 2815627 h 3331675"/>
              <a:gd name="connsiteX138" fmla="*/ 7242772 w 7396793"/>
              <a:gd name="connsiteY138" fmla="*/ 2480649 h 3331675"/>
              <a:gd name="connsiteX139" fmla="*/ 7260879 w 7396793"/>
              <a:gd name="connsiteY139" fmla="*/ 2362954 h 3331675"/>
              <a:gd name="connsiteX140" fmla="*/ 7278986 w 7396793"/>
              <a:gd name="connsiteY140" fmla="*/ 2163778 h 3331675"/>
              <a:gd name="connsiteX141" fmla="*/ 7297093 w 7396793"/>
              <a:gd name="connsiteY141" fmla="*/ 2100404 h 3331675"/>
              <a:gd name="connsiteX142" fmla="*/ 7306146 w 7396793"/>
              <a:gd name="connsiteY142" fmla="*/ 2027976 h 3331675"/>
              <a:gd name="connsiteX143" fmla="*/ 7315200 w 7396793"/>
              <a:gd name="connsiteY143" fmla="*/ 1982709 h 3331675"/>
              <a:gd name="connsiteX144" fmla="*/ 7333307 w 7396793"/>
              <a:gd name="connsiteY144" fmla="*/ 1846907 h 3331675"/>
              <a:gd name="connsiteX145" fmla="*/ 7351413 w 7396793"/>
              <a:gd name="connsiteY145" fmla="*/ 1629623 h 3331675"/>
              <a:gd name="connsiteX146" fmla="*/ 7360467 w 7396793"/>
              <a:gd name="connsiteY146" fmla="*/ 1575303 h 3331675"/>
              <a:gd name="connsiteX147" fmla="*/ 7369520 w 7396793"/>
              <a:gd name="connsiteY147" fmla="*/ 1530035 h 3331675"/>
              <a:gd name="connsiteX148" fmla="*/ 7378574 w 7396793"/>
              <a:gd name="connsiteY148" fmla="*/ 1439501 h 3331675"/>
              <a:gd name="connsiteX149" fmla="*/ 7396681 w 7396793"/>
              <a:gd name="connsiteY149" fmla="*/ 1367073 h 3331675"/>
              <a:gd name="connsiteX150" fmla="*/ 7387483 w 7396793"/>
              <a:gd name="connsiteY150" fmla="*/ 1320740 h 3331675"/>
              <a:gd name="connsiteX151" fmla="*/ 7385449 w 7396793"/>
              <a:gd name="connsiteY151" fmla="*/ 1294645 h 3331675"/>
              <a:gd name="connsiteX152" fmla="*/ 7383996 w 7396793"/>
              <a:gd name="connsiteY152" fmla="*/ 1250103 h 3331675"/>
              <a:gd name="connsiteX153" fmla="*/ 7359548 w 7396793"/>
              <a:gd name="connsiteY153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5939073 w 7396793"/>
              <a:gd name="connsiteY12" fmla="*/ 162962 h 3331675"/>
              <a:gd name="connsiteX13" fmla="*/ 5884752 w 7396793"/>
              <a:gd name="connsiteY13" fmla="*/ 144855 h 3331675"/>
              <a:gd name="connsiteX14" fmla="*/ 5821378 w 7396793"/>
              <a:gd name="connsiteY14" fmla="*/ 135802 h 3331675"/>
              <a:gd name="connsiteX15" fmla="*/ 5758004 w 7396793"/>
              <a:gd name="connsiteY15" fmla="*/ 117695 h 3331675"/>
              <a:gd name="connsiteX16" fmla="*/ 5649362 w 7396793"/>
              <a:gd name="connsiteY16" fmla="*/ 108641 h 3331675"/>
              <a:gd name="connsiteX17" fmla="*/ 5567881 w 7396793"/>
              <a:gd name="connsiteY17" fmla="*/ 99588 h 3331675"/>
              <a:gd name="connsiteX18" fmla="*/ 4291342 w 7396793"/>
              <a:gd name="connsiteY18" fmla="*/ 90534 h 3331675"/>
              <a:gd name="connsiteX19" fmla="*/ 4155540 w 7396793"/>
              <a:gd name="connsiteY19" fmla="*/ 72427 h 3331675"/>
              <a:gd name="connsiteX20" fmla="*/ 4028792 w 7396793"/>
              <a:gd name="connsiteY20" fmla="*/ 63374 h 3331675"/>
              <a:gd name="connsiteX21" fmla="*/ 3874883 w 7396793"/>
              <a:gd name="connsiteY21" fmla="*/ 45267 h 3331675"/>
              <a:gd name="connsiteX22" fmla="*/ 1982708 w 7396793"/>
              <a:gd name="connsiteY22" fmla="*/ 36214 h 3331675"/>
              <a:gd name="connsiteX23" fmla="*/ 1774479 w 7396793"/>
              <a:gd name="connsiteY23" fmla="*/ 9053 h 3331675"/>
              <a:gd name="connsiteX24" fmla="*/ 1647730 w 7396793"/>
              <a:gd name="connsiteY24" fmla="*/ 0 h 3331675"/>
              <a:gd name="connsiteX25" fmla="*/ 1176950 w 7396793"/>
              <a:gd name="connsiteY25" fmla="*/ 9053 h 3331675"/>
              <a:gd name="connsiteX26" fmla="*/ 1104522 w 7396793"/>
              <a:gd name="connsiteY26" fmla="*/ 27160 h 3331675"/>
              <a:gd name="connsiteX27" fmla="*/ 995881 w 7396793"/>
              <a:gd name="connsiteY27" fmla="*/ 45267 h 3331675"/>
              <a:gd name="connsiteX28" fmla="*/ 742384 w 7396793"/>
              <a:gd name="connsiteY28" fmla="*/ 63374 h 3331675"/>
              <a:gd name="connsiteX29" fmla="*/ 642796 w 7396793"/>
              <a:gd name="connsiteY29" fmla="*/ 81481 h 3331675"/>
              <a:gd name="connsiteX30" fmla="*/ 597528 w 7396793"/>
              <a:gd name="connsiteY30" fmla="*/ 90534 h 3331675"/>
              <a:gd name="connsiteX31" fmla="*/ 561314 w 7396793"/>
              <a:gd name="connsiteY31" fmla="*/ 99588 h 3331675"/>
              <a:gd name="connsiteX32" fmla="*/ 506994 w 7396793"/>
              <a:gd name="connsiteY32" fmla="*/ 108641 h 3331675"/>
              <a:gd name="connsiteX33" fmla="*/ 425512 w 7396793"/>
              <a:gd name="connsiteY33" fmla="*/ 135802 h 3331675"/>
              <a:gd name="connsiteX34" fmla="*/ 398352 w 7396793"/>
              <a:gd name="connsiteY34" fmla="*/ 144855 h 3331675"/>
              <a:gd name="connsiteX35" fmla="*/ 371192 w 7396793"/>
              <a:gd name="connsiteY35" fmla="*/ 153909 h 3331675"/>
              <a:gd name="connsiteX36" fmla="*/ 307817 w 7396793"/>
              <a:gd name="connsiteY36" fmla="*/ 172015 h 3331675"/>
              <a:gd name="connsiteX37" fmla="*/ 217283 w 7396793"/>
              <a:gd name="connsiteY37" fmla="*/ 226336 h 3331675"/>
              <a:gd name="connsiteX38" fmla="*/ 190122 w 7396793"/>
              <a:gd name="connsiteY38" fmla="*/ 244443 h 3331675"/>
              <a:gd name="connsiteX39" fmla="*/ 153908 w 7396793"/>
              <a:gd name="connsiteY39" fmla="*/ 298764 h 3331675"/>
              <a:gd name="connsiteX40" fmla="*/ 135802 w 7396793"/>
              <a:gd name="connsiteY40" fmla="*/ 325924 h 3331675"/>
              <a:gd name="connsiteX41" fmla="*/ 108641 w 7396793"/>
              <a:gd name="connsiteY41" fmla="*/ 380245 h 3331675"/>
              <a:gd name="connsiteX42" fmla="*/ 99588 w 7396793"/>
              <a:gd name="connsiteY42" fmla="*/ 796705 h 3331675"/>
              <a:gd name="connsiteX43" fmla="*/ 72427 w 7396793"/>
              <a:gd name="connsiteY43" fmla="*/ 878186 h 3331675"/>
              <a:gd name="connsiteX44" fmla="*/ 54320 w 7396793"/>
              <a:gd name="connsiteY44" fmla="*/ 932507 h 3331675"/>
              <a:gd name="connsiteX45" fmla="*/ 45267 w 7396793"/>
              <a:gd name="connsiteY45" fmla="*/ 959667 h 3331675"/>
              <a:gd name="connsiteX46" fmla="*/ 27160 w 7396793"/>
              <a:gd name="connsiteY46" fmla="*/ 1023041 h 3331675"/>
              <a:gd name="connsiteX47" fmla="*/ 18107 w 7396793"/>
              <a:gd name="connsiteY47" fmla="*/ 1095469 h 3331675"/>
              <a:gd name="connsiteX48" fmla="*/ 0 w 7396793"/>
              <a:gd name="connsiteY48" fmla="*/ 1367073 h 3331675"/>
              <a:gd name="connsiteX49" fmla="*/ 9053 w 7396793"/>
              <a:gd name="connsiteY49" fmla="*/ 1638677 h 3331675"/>
              <a:gd name="connsiteX50" fmla="*/ 27160 w 7396793"/>
              <a:gd name="connsiteY50" fmla="*/ 1801639 h 3331675"/>
              <a:gd name="connsiteX51" fmla="*/ 36213 w 7396793"/>
              <a:gd name="connsiteY51" fmla="*/ 1955548 h 3331675"/>
              <a:gd name="connsiteX52" fmla="*/ 45267 w 7396793"/>
              <a:gd name="connsiteY52" fmla="*/ 1982709 h 3331675"/>
              <a:gd name="connsiteX53" fmla="*/ 54320 w 7396793"/>
              <a:gd name="connsiteY53" fmla="*/ 2046083 h 3331675"/>
              <a:gd name="connsiteX54" fmla="*/ 99588 w 7396793"/>
              <a:gd name="connsiteY54" fmla="*/ 2127564 h 3331675"/>
              <a:gd name="connsiteX55" fmla="*/ 117695 w 7396793"/>
              <a:gd name="connsiteY55" fmla="*/ 2154724 h 3331675"/>
              <a:gd name="connsiteX56" fmla="*/ 126748 w 7396793"/>
              <a:gd name="connsiteY56" fmla="*/ 2181885 h 3331675"/>
              <a:gd name="connsiteX57" fmla="*/ 153908 w 7396793"/>
              <a:gd name="connsiteY57" fmla="*/ 2199992 h 3331675"/>
              <a:gd name="connsiteX58" fmla="*/ 181069 w 7396793"/>
              <a:gd name="connsiteY58" fmla="*/ 2227152 h 3331675"/>
              <a:gd name="connsiteX59" fmla="*/ 226336 w 7396793"/>
              <a:gd name="connsiteY59" fmla="*/ 2263366 h 3331675"/>
              <a:gd name="connsiteX60" fmla="*/ 280657 w 7396793"/>
              <a:gd name="connsiteY60" fmla="*/ 2299580 h 3331675"/>
              <a:gd name="connsiteX61" fmla="*/ 371192 w 7396793"/>
              <a:gd name="connsiteY61" fmla="*/ 2353901 h 3331675"/>
              <a:gd name="connsiteX62" fmla="*/ 398352 w 7396793"/>
              <a:gd name="connsiteY62" fmla="*/ 2372008 h 3331675"/>
              <a:gd name="connsiteX63" fmla="*/ 452673 w 7396793"/>
              <a:gd name="connsiteY63" fmla="*/ 2390114 h 3331675"/>
              <a:gd name="connsiteX64" fmla="*/ 479833 w 7396793"/>
              <a:gd name="connsiteY64" fmla="*/ 2408221 h 3331675"/>
              <a:gd name="connsiteX65" fmla="*/ 543208 w 7396793"/>
              <a:gd name="connsiteY65" fmla="*/ 2426328 h 3331675"/>
              <a:gd name="connsiteX66" fmla="*/ 615635 w 7396793"/>
              <a:gd name="connsiteY66" fmla="*/ 2444435 h 3331675"/>
              <a:gd name="connsiteX67" fmla="*/ 651849 w 7396793"/>
              <a:gd name="connsiteY67" fmla="*/ 2462542 h 3331675"/>
              <a:gd name="connsiteX68" fmla="*/ 688063 w 7396793"/>
              <a:gd name="connsiteY68" fmla="*/ 2471596 h 3331675"/>
              <a:gd name="connsiteX69" fmla="*/ 715223 w 7396793"/>
              <a:gd name="connsiteY69" fmla="*/ 2480649 h 3331675"/>
              <a:gd name="connsiteX70" fmla="*/ 814811 w 7396793"/>
              <a:gd name="connsiteY70" fmla="*/ 2507810 h 3331675"/>
              <a:gd name="connsiteX71" fmla="*/ 841972 w 7396793"/>
              <a:gd name="connsiteY71" fmla="*/ 2525916 h 3331675"/>
              <a:gd name="connsiteX72" fmla="*/ 896293 w 7396793"/>
              <a:gd name="connsiteY72" fmla="*/ 2544023 h 3331675"/>
              <a:gd name="connsiteX73" fmla="*/ 923453 w 7396793"/>
              <a:gd name="connsiteY73" fmla="*/ 2562130 h 3331675"/>
              <a:gd name="connsiteX74" fmla="*/ 950613 w 7396793"/>
              <a:gd name="connsiteY74" fmla="*/ 2589291 h 3331675"/>
              <a:gd name="connsiteX75" fmla="*/ 1041148 w 7396793"/>
              <a:gd name="connsiteY75" fmla="*/ 2616451 h 3331675"/>
              <a:gd name="connsiteX76" fmla="*/ 1068308 w 7396793"/>
              <a:gd name="connsiteY76" fmla="*/ 2625505 h 3331675"/>
              <a:gd name="connsiteX77" fmla="*/ 1149790 w 7396793"/>
              <a:gd name="connsiteY77" fmla="*/ 2643612 h 3331675"/>
              <a:gd name="connsiteX78" fmla="*/ 1213164 w 7396793"/>
              <a:gd name="connsiteY78" fmla="*/ 2670772 h 3331675"/>
              <a:gd name="connsiteX79" fmla="*/ 1240324 w 7396793"/>
              <a:gd name="connsiteY79" fmla="*/ 2679825 h 3331675"/>
              <a:gd name="connsiteX80" fmla="*/ 1312752 w 7396793"/>
              <a:gd name="connsiteY80" fmla="*/ 2697932 h 3331675"/>
              <a:gd name="connsiteX81" fmla="*/ 1348966 w 7396793"/>
              <a:gd name="connsiteY81" fmla="*/ 2706986 h 3331675"/>
              <a:gd name="connsiteX82" fmla="*/ 1385180 w 7396793"/>
              <a:gd name="connsiteY82" fmla="*/ 2716039 h 3331675"/>
              <a:gd name="connsiteX83" fmla="*/ 1439501 w 7396793"/>
              <a:gd name="connsiteY83" fmla="*/ 2734146 h 3331675"/>
              <a:gd name="connsiteX84" fmla="*/ 1511928 w 7396793"/>
              <a:gd name="connsiteY84" fmla="*/ 2752253 h 3331675"/>
              <a:gd name="connsiteX85" fmla="*/ 1548142 w 7396793"/>
              <a:gd name="connsiteY85" fmla="*/ 2770360 h 3331675"/>
              <a:gd name="connsiteX86" fmla="*/ 1620570 w 7396793"/>
              <a:gd name="connsiteY86" fmla="*/ 2788467 h 3331675"/>
              <a:gd name="connsiteX87" fmla="*/ 1711105 w 7396793"/>
              <a:gd name="connsiteY87" fmla="*/ 2806574 h 3331675"/>
              <a:gd name="connsiteX88" fmla="*/ 1747318 w 7396793"/>
              <a:gd name="connsiteY88" fmla="*/ 2815627 h 3331675"/>
              <a:gd name="connsiteX89" fmla="*/ 1828800 w 7396793"/>
              <a:gd name="connsiteY89" fmla="*/ 2842788 h 3331675"/>
              <a:gd name="connsiteX90" fmla="*/ 1901227 w 7396793"/>
              <a:gd name="connsiteY90" fmla="*/ 2860895 h 3331675"/>
              <a:gd name="connsiteX91" fmla="*/ 1928388 w 7396793"/>
              <a:gd name="connsiteY91" fmla="*/ 2879002 h 3331675"/>
              <a:gd name="connsiteX92" fmla="*/ 1973655 w 7396793"/>
              <a:gd name="connsiteY92" fmla="*/ 2888055 h 3331675"/>
              <a:gd name="connsiteX93" fmla="*/ 2000815 w 7396793"/>
              <a:gd name="connsiteY93" fmla="*/ 2897109 h 3331675"/>
              <a:gd name="connsiteX94" fmla="*/ 2073243 w 7396793"/>
              <a:gd name="connsiteY94" fmla="*/ 2915215 h 3331675"/>
              <a:gd name="connsiteX95" fmla="*/ 2109457 w 7396793"/>
              <a:gd name="connsiteY95" fmla="*/ 2924269 h 3331675"/>
              <a:gd name="connsiteX96" fmla="*/ 2154724 w 7396793"/>
              <a:gd name="connsiteY96" fmla="*/ 2942376 h 3331675"/>
              <a:gd name="connsiteX97" fmla="*/ 2245259 w 7396793"/>
              <a:gd name="connsiteY97" fmla="*/ 2960483 h 3331675"/>
              <a:gd name="connsiteX98" fmla="*/ 2326740 w 7396793"/>
              <a:gd name="connsiteY98" fmla="*/ 2987643 h 3331675"/>
              <a:gd name="connsiteX99" fmla="*/ 2399168 w 7396793"/>
              <a:gd name="connsiteY99" fmla="*/ 3005750 h 3331675"/>
              <a:gd name="connsiteX100" fmla="*/ 2435382 w 7396793"/>
              <a:gd name="connsiteY100" fmla="*/ 3023857 h 3331675"/>
              <a:gd name="connsiteX101" fmla="*/ 2589291 w 7396793"/>
              <a:gd name="connsiteY101" fmla="*/ 3041964 h 3331675"/>
              <a:gd name="connsiteX102" fmla="*/ 2679825 w 7396793"/>
              <a:gd name="connsiteY102" fmla="*/ 3069124 h 3331675"/>
              <a:gd name="connsiteX103" fmla="*/ 2734146 w 7396793"/>
              <a:gd name="connsiteY103" fmla="*/ 3087231 h 3331675"/>
              <a:gd name="connsiteX104" fmla="*/ 2770360 w 7396793"/>
              <a:gd name="connsiteY104" fmla="*/ 3096285 h 3331675"/>
              <a:gd name="connsiteX105" fmla="*/ 2797520 w 7396793"/>
              <a:gd name="connsiteY105" fmla="*/ 3105338 h 3331675"/>
              <a:gd name="connsiteX106" fmla="*/ 2915215 w 7396793"/>
              <a:gd name="connsiteY106" fmla="*/ 3132499 h 3331675"/>
              <a:gd name="connsiteX107" fmla="*/ 2942376 w 7396793"/>
              <a:gd name="connsiteY107" fmla="*/ 3150606 h 3331675"/>
              <a:gd name="connsiteX108" fmla="*/ 3041964 w 7396793"/>
              <a:gd name="connsiteY108" fmla="*/ 3177766 h 3331675"/>
              <a:gd name="connsiteX109" fmla="*/ 3096285 w 7396793"/>
              <a:gd name="connsiteY109" fmla="*/ 3186819 h 3331675"/>
              <a:gd name="connsiteX110" fmla="*/ 3159659 w 7396793"/>
              <a:gd name="connsiteY110" fmla="*/ 3204926 h 3331675"/>
              <a:gd name="connsiteX111" fmla="*/ 3186819 w 7396793"/>
              <a:gd name="connsiteY111" fmla="*/ 3213980 h 3331675"/>
              <a:gd name="connsiteX112" fmla="*/ 3223033 w 7396793"/>
              <a:gd name="connsiteY112" fmla="*/ 3223033 h 3331675"/>
              <a:gd name="connsiteX113" fmla="*/ 3250194 w 7396793"/>
              <a:gd name="connsiteY113" fmla="*/ 3232087 h 3331675"/>
              <a:gd name="connsiteX114" fmla="*/ 3331675 w 7396793"/>
              <a:gd name="connsiteY114" fmla="*/ 3250194 h 3331675"/>
              <a:gd name="connsiteX115" fmla="*/ 3449370 w 7396793"/>
              <a:gd name="connsiteY115" fmla="*/ 3277354 h 3331675"/>
              <a:gd name="connsiteX116" fmla="*/ 3585172 w 7396793"/>
              <a:gd name="connsiteY116" fmla="*/ 3295461 h 3331675"/>
              <a:gd name="connsiteX117" fmla="*/ 3675707 w 7396793"/>
              <a:gd name="connsiteY117" fmla="*/ 3304514 h 3331675"/>
              <a:gd name="connsiteX118" fmla="*/ 3748134 w 7396793"/>
              <a:gd name="connsiteY118" fmla="*/ 3313568 h 3331675"/>
              <a:gd name="connsiteX119" fmla="*/ 4662534 w 7396793"/>
              <a:gd name="connsiteY119" fmla="*/ 3322621 h 3331675"/>
              <a:gd name="connsiteX120" fmla="*/ 6083928 w 7396793"/>
              <a:gd name="connsiteY120" fmla="*/ 3331675 h 3331675"/>
              <a:gd name="connsiteX121" fmla="*/ 6400800 w 7396793"/>
              <a:gd name="connsiteY121" fmla="*/ 3322621 h 3331675"/>
              <a:gd name="connsiteX122" fmla="*/ 6554708 w 7396793"/>
              <a:gd name="connsiteY122" fmla="*/ 3313568 h 3331675"/>
              <a:gd name="connsiteX123" fmla="*/ 6808206 w 7396793"/>
              <a:gd name="connsiteY123" fmla="*/ 3304514 h 3331675"/>
              <a:gd name="connsiteX124" fmla="*/ 6980221 w 7396793"/>
              <a:gd name="connsiteY124" fmla="*/ 3286408 h 3331675"/>
              <a:gd name="connsiteX125" fmla="*/ 7007382 w 7396793"/>
              <a:gd name="connsiteY125" fmla="*/ 3268301 h 3331675"/>
              <a:gd name="connsiteX126" fmla="*/ 7016435 w 7396793"/>
              <a:gd name="connsiteY126" fmla="*/ 3241140 h 3331675"/>
              <a:gd name="connsiteX127" fmla="*/ 7043596 w 7396793"/>
              <a:gd name="connsiteY127" fmla="*/ 3232087 h 3331675"/>
              <a:gd name="connsiteX128" fmla="*/ 7070756 w 7396793"/>
              <a:gd name="connsiteY128" fmla="*/ 3213980 h 3331675"/>
              <a:gd name="connsiteX129" fmla="*/ 7106970 w 7396793"/>
              <a:gd name="connsiteY129" fmla="*/ 3177766 h 3331675"/>
              <a:gd name="connsiteX130" fmla="*/ 7125077 w 7396793"/>
              <a:gd name="connsiteY130" fmla="*/ 3150606 h 3331675"/>
              <a:gd name="connsiteX131" fmla="*/ 7134130 w 7396793"/>
              <a:gd name="connsiteY131" fmla="*/ 3123445 h 3331675"/>
              <a:gd name="connsiteX132" fmla="*/ 7161291 w 7396793"/>
              <a:gd name="connsiteY132" fmla="*/ 3105338 h 3331675"/>
              <a:gd name="connsiteX133" fmla="*/ 7179398 w 7396793"/>
              <a:gd name="connsiteY133" fmla="*/ 3051017 h 3331675"/>
              <a:gd name="connsiteX134" fmla="*/ 7197505 w 7396793"/>
              <a:gd name="connsiteY134" fmla="*/ 3023857 h 3331675"/>
              <a:gd name="connsiteX135" fmla="*/ 7215611 w 7396793"/>
              <a:gd name="connsiteY135" fmla="*/ 2915215 h 3331675"/>
              <a:gd name="connsiteX136" fmla="*/ 7233718 w 7396793"/>
              <a:gd name="connsiteY136" fmla="*/ 2815627 h 3331675"/>
              <a:gd name="connsiteX137" fmla="*/ 7242772 w 7396793"/>
              <a:gd name="connsiteY137" fmla="*/ 2480649 h 3331675"/>
              <a:gd name="connsiteX138" fmla="*/ 7260879 w 7396793"/>
              <a:gd name="connsiteY138" fmla="*/ 2362954 h 3331675"/>
              <a:gd name="connsiteX139" fmla="*/ 7278986 w 7396793"/>
              <a:gd name="connsiteY139" fmla="*/ 2163778 h 3331675"/>
              <a:gd name="connsiteX140" fmla="*/ 7297093 w 7396793"/>
              <a:gd name="connsiteY140" fmla="*/ 2100404 h 3331675"/>
              <a:gd name="connsiteX141" fmla="*/ 7306146 w 7396793"/>
              <a:gd name="connsiteY141" fmla="*/ 2027976 h 3331675"/>
              <a:gd name="connsiteX142" fmla="*/ 7315200 w 7396793"/>
              <a:gd name="connsiteY142" fmla="*/ 1982709 h 3331675"/>
              <a:gd name="connsiteX143" fmla="*/ 7333307 w 7396793"/>
              <a:gd name="connsiteY143" fmla="*/ 1846907 h 3331675"/>
              <a:gd name="connsiteX144" fmla="*/ 7351413 w 7396793"/>
              <a:gd name="connsiteY144" fmla="*/ 1629623 h 3331675"/>
              <a:gd name="connsiteX145" fmla="*/ 7360467 w 7396793"/>
              <a:gd name="connsiteY145" fmla="*/ 1575303 h 3331675"/>
              <a:gd name="connsiteX146" fmla="*/ 7369520 w 7396793"/>
              <a:gd name="connsiteY146" fmla="*/ 1530035 h 3331675"/>
              <a:gd name="connsiteX147" fmla="*/ 7378574 w 7396793"/>
              <a:gd name="connsiteY147" fmla="*/ 1439501 h 3331675"/>
              <a:gd name="connsiteX148" fmla="*/ 7396681 w 7396793"/>
              <a:gd name="connsiteY148" fmla="*/ 1367073 h 3331675"/>
              <a:gd name="connsiteX149" fmla="*/ 7387483 w 7396793"/>
              <a:gd name="connsiteY149" fmla="*/ 1320740 h 3331675"/>
              <a:gd name="connsiteX150" fmla="*/ 7385449 w 7396793"/>
              <a:gd name="connsiteY150" fmla="*/ 1294645 h 3331675"/>
              <a:gd name="connsiteX151" fmla="*/ 7383996 w 7396793"/>
              <a:gd name="connsiteY151" fmla="*/ 1250103 h 3331675"/>
              <a:gd name="connsiteX152" fmla="*/ 7359548 w 7396793"/>
              <a:gd name="connsiteY152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5884752 w 7396793"/>
              <a:gd name="connsiteY12" fmla="*/ 144855 h 3331675"/>
              <a:gd name="connsiteX13" fmla="*/ 5821378 w 7396793"/>
              <a:gd name="connsiteY13" fmla="*/ 135802 h 3331675"/>
              <a:gd name="connsiteX14" fmla="*/ 5758004 w 7396793"/>
              <a:gd name="connsiteY14" fmla="*/ 117695 h 3331675"/>
              <a:gd name="connsiteX15" fmla="*/ 5649362 w 7396793"/>
              <a:gd name="connsiteY15" fmla="*/ 108641 h 3331675"/>
              <a:gd name="connsiteX16" fmla="*/ 5567881 w 7396793"/>
              <a:gd name="connsiteY16" fmla="*/ 99588 h 3331675"/>
              <a:gd name="connsiteX17" fmla="*/ 4291342 w 7396793"/>
              <a:gd name="connsiteY17" fmla="*/ 90534 h 3331675"/>
              <a:gd name="connsiteX18" fmla="*/ 4155540 w 7396793"/>
              <a:gd name="connsiteY18" fmla="*/ 72427 h 3331675"/>
              <a:gd name="connsiteX19" fmla="*/ 4028792 w 7396793"/>
              <a:gd name="connsiteY19" fmla="*/ 63374 h 3331675"/>
              <a:gd name="connsiteX20" fmla="*/ 3874883 w 7396793"/>
              <a:gd name="connsiteY20" fmla="*/ 45267 h 3331675"/>
              <a:gd name="connsiteX21" fmla="*/ 1982708 w 7396793"/>
              <a:gd name="connsiteY21" fmla="*/ 36214 h 3331675"/>
              <a:gd name="connsiteX22" fmla="*/ 1774479 w 7396793"/>
              <a:gd name="connsiteY22" fmla="*/ 9053 h 3331675"/>
              <a:gd name="connsiteX23" fmla="*/ 1647730 w 7396793"/>
              <a:gd name="connsiteY23" fmla="*/ 0 h 3331675"/>
              <a:gd name="connsiteX24" fmla="*/ 1176950 w 7396793"/>
              <a:gd name="connsiteY24" fmla="*/ 9053 h 3331675"/>
              <a:gd name="connsiteX25" fmla="*/ 1104522 w 7396793"/>
              <a:gd name="connsiteY25" fmla="*/ 27160 h 3331675"/>
              <a:gd name="connsiteX26" fmla="*/ 995881 w 7396793"/>
              <a:gd name="connsiteY26" fmla="*/ 45267 h 3331675"/>
              <a:gd name="connsiteX27" fmla="*/ 742384 w 7396793"/>
              <a:gd name="connsiteY27" fmla="*/ 63374 h 3331675"/>
              <a:gd name="connsiteX28" fmla="*/ 642796 w 7396793"/>
              <a:gd name="connsiteY28" fmla="*/ 81481 h 3331675"/>
              <a:gd name="connsiteX29" fmla="*/ 597528 w 7396793"/>
              <a:gd name="connsiteY29" fmla="*/ 90534 h 3331675"/>
              <a:gd name="connsiteX30" fmla="*/ 561314 w 7396793"/>
              <a:gd name="connsiteY30" fmla="*/ 99588 h 3331675"/>
              <a:gd name="connsiteX31" fmla="*/ 506994 w 7396793"/>
              <a:gd name="connsiteY31" fmla="*/ 108641 h 3331675"/>
              <a:gd name="connsiteX32" fmla="*/ 425512 w 7396793"/>
              <a:gd name="connsiteY32" fmla="*/ 135802 h 3331675"/>
              <a:gd name="connsiteX33" fmla="*/ 398352 w 7396793"/>
              <a:gd name="connsiteY33" fmla="*/ 144855 h 3331675"/>
              <a:gd name="connsiteX34" fmla="*/ 371192 w 7396793"/>
              <a:gd name="connsiteY34" fmla="*/ 153909 h 3331675"/>
              <a:gd name="connsiteX35" fmla="*/ 307817 w 7396793"/>
              <a:gd name="connsiteY35" fmla="*/ 172015 h 3331675"/>
              <a:gd name="connsiteX36" fmla="*/ 217283 w 7396793"/>
              <a:gd name="connsiteY36" fmla="*/ 226336 h 3331675"/>
              <a:gd name="connsiteX37" fmla="*/ 190122 w 7396793"/>
              <a:gd name="connsiteY37" fmla="*/ 244443 h 3331675"/>
              <a:gd name="connsiteX38" fmla="*/ 153908 w 7396793"/>
              <a:gd name="connsiteY38" fmla="*/ 298764 h 3331675"/>
              <a:gd name="connsiteX39" fmla="*/ 135802 w 7396793"/>
              <a:gd name="connsiteY39" fmla="*/ 325924 h 3331675"/>
              <a:gd name="connsiteX40" fmla="*/ 108641 w 7396793"/>
              <a:gd name="connsiteY40" fmla="*/ 380245 h 3331675"/>
              <a:gd name="connsiteX41" fmla="*/ 99588 w 7396793"/>
              <a:gd name="connsiteY41" fmla="*/ 796705 h 3331675"/>
              <a:gd name="connsiteX42" fmla="*/ 72427 w 7396793"/>
              <a:gd name="connsiteY42" fmla="*/ 878186 h 3331675"/>
              <a:gd name="connsiteX43" fmla="*/ 54320 w 7396793"/>
              <a:gd name="connsiteY43" fmla="*/ 932507 h 3331675"/>
              <a:gd name="connsiteX44" fmla="*/ 45267 w 7396793"/>
              <a:gd name="connsiteY44" fmla="*/ 959667 h 3331675"/>
              <a:gd name="connsiteX45" fmla="*/ 27160 w 7396793"/>
              <a:gd name="connsiteY45" fmla="*/ 1023041 h 3331675"/>
              <a:gd name="connsiteX46" fmla="*/ 18107 w 7396793"/>
              <a:gd name="connsiteY46" fmla="*/ 1095469 h 3331675"/>
              <a:gd name="connsiteX47" fmla="*/ 0 w 7396793"/>
              <a:gd name="connsiteY47" fmla="*/ 1367073 h 3331675"/>
              <a:gd name="connsiteX48" fmla="*/ 9053 w 7396793"/>
              <a:gd name="connsiteY48" fmla="*/ 1638677 h 3331675"/>
              <a:gd name="connsiteX49" fmla="*/ 27160 w 7396793"/>
              <a:gd name="connsiteY49" fmla="*/ 1801639 h 3331675"/>
              <a:gd name="connsiteX50" fmla="*/ 36213 w 7396793"/>
              <a:gd name="connsiteY50" fmla="*/ 1955548 h 3331675"/>
              <a:gd name="connsiteX51" fmla="*/ 45267 w 7396793"/>
              <a:gd name="connsiteY51" fmla="*/ 1982709 h 3331675"/>
              <a:gd name="connsiteX52" fmla="*/ 54320 w 7396793"/>
              <a:gd name="connsiteY52" fmla="*/ 2046083 h 3331675"/>
              <a:gd name="connsiteX53" fmla="*/ 99588 w 7396793"/>
              <a:gd name="connsiteY53" fmla="*/ 2127564 h 3331675"/>
              <a:gd name="connsiteX54" fmla="*/ 117695 w 7396793"/>
              <a:gd name="connsiteY54" fmla="*/ 2154724 h 3331675"/>
              <a:gd name="connsiteX55" fmla="*/ 126748 w 7396793"/>
              <a:gd name="connsiteY55" fmla="*/ 2181885 h 3331675"/>
              <a:gd name="connsiteX56" fmla="*/ 153908 w 7396793"/>
              <a:gd name="connsiteY56" fmla="*/ 2199992 h 3331675"/>
              <a:gd name="connsiteX57" fmla="*/ 181069 w 7396793"/>
              <a:gd name="connsiteY57" fmla="*/ 2227152 h 3331675"/>
              <a:gd name="connsiteX58" fmla="*/ 226336 w 7396793"/>
              <a:gd name="connsiteY58" fmla="*/ 2263366 h 3331675"/>
              <a:gd name="connsiteX59" fmla="*/ 280657 w 7396793"/>
              <a:gd name="connsiteY59" fmla="*/ 2299580 h 3331675"/>
              <a:gd name="connsiteX60" fmla="*/ 371192 w 7396793"/>
              <a:gd name="connsiteY60" fmla="*/ 2353901 h 3331675"/>
              <a:gd name="connsiteX61" fmla="*/ 398352 w 7396793"/>
              <a:gd name="connsiteY61" fmla="*/ 2372008 h 3331675"/>
              <a:gd name="connsiteX62" fmla="*/ 452673 w 7396793"/>
              <a:gd name="connsiteY62" fmla="*/ 2390114 h 3331675"/>
              <a:gd name="connsiteX63" fmla="*/ 479833 w 7396793"/>
              <a:gd name="connsiteY63" fmla="*/ 2408221 h 3331675"/>
              <a:gd name="connsiteX64" fmla="*/ 543208 w 7396793"/>
              <a:gd name="connsiteY64" fmla="*/ 2426328 h 3331675"/>
              <a:gd name="connsiteX65" fmla="*/ 615635 w 7396793"/>
              <a:gd name="connsiteY65" fmla="*/ 2444435 h 3331675"/>
              <a:gd name="connsiteX66" fmla="*/ 651849 w 7396793"/>
              <a:gd name="connsiteY66" fmla="*/ 2462542 h 3331675"/>
              <a:gd name="connsiteX67" fmla="*/ 688063 w 7396793"/>
              <a:gd name="connsiteY67" fmla="*/ 2471596 h 3331675"/>
              <a:gd name="connsiteX68" fmla="*/ 715223 w 7396793"/>
              <a:gd name="connsiteY68" fmla="*/ 2480649 h 3331675"/>
              <a:gd name="connsiteX69" fmla="*/ 814811 w 7396793"/>
              <a:gd name="connsiteY69" fmla="*/ 2507810 h 3331675"/>
              <a:gd name="connsiteX70" fmla="*/ 841972 w 7396793"/>
              <a:gd name="connsiteY70" fmla="*/ 2525916 h 3331675"/>
              <a:gd name="connsiteX71" fmla="*/ 896293 w 7396793"/>
              <a:gd name="connsiteY71" fmla="*/ 2544023 h 3331675"/>
              <a:gd name="connsiteX72" fmla="*/ 923453 w 7396793"/>
              <a:gd name="connsiteY72" fmla="*/ 2562130 h 3331675"/>
              <a:gd name="connsiteX73" fmla="*/ 950613 w 7396793"/>
              <a:gd name="connsiteY73" fmla="*/ 2589291 h 3331675"/>
              <a:gd name="connsiteX74" fmla="*/ 1041148 w 7396793"/>
              <a:gd name="connsiteY74" fmla="*/ 2616451 h 3331675"/>
              <a:gd name="connsiteX75" fmla="*/ 1068308 w 7396793"/>
              <a:gd name="connsiteY75" fmla="*/ 2625505 h 3331675"/>
              <a:gd name="connsiteX76" fmla="*/ 1149790 w 7396793"/>
              <a:gd name="connsiteY76" fmla="*/ 2643612 h 3331675"/>
              <a:gd name="connsiteX77" fmla="*/ 1213164 w 7396793"/>
              <a:gd name="connsiteY77" fmla="*/ 2670772 h 3331675"/>
              <a:gd name="connsiteX78" fmla="*/ 1240324 w 7396793"/>
              <a:gd name="connsiteY78" fmla="*/ 2679825 h 3331675"/>
              <a:gd name="connsiteX79" fmla="*/ 1312752 w 7396793"/>
              <a:gd name="connsiteY79" fmla="*/ 2697932 h 3331675"/>
              <a:gd name="connsiteX80" fmla="*/ 1348966 w 7396793"/>
              <a:gd name="connsiteY80" fmla="*/ 2706986 h 3331675"/>
              <a:gd name="connsiteX81" fmla="*/ 1385180 w 7396793"/>
              <a:gd name="connsiteY81" fmla="*/ 2716039 h 3331675"/>
              <a:gd name="connsiteX82" fmla="*/ 1439501 w 7396793"/>
              <a:gd name="connsiteY82" fmla="*/ 2734146 h 3331675"/>
              <a:gd name="connsiteX83" fmla="*/ 1511928 w 7396793"/>
              <a:gd name="connsiteY83" fmla="*/ 2752253 h 3331675"/>
              <a:gd name="connsiteX84" fmla="*/ 1548142 w 7396793"/>
              <a:gd name="connsiteY84" fmla="*/ 2770360 h 3331675"/>
              <a:gd name="connsiteX85" fmla="*/ 1620570 w 7396793"/>
              <a:gd name="connsiteY85" fmla="*/ 2788467 h 3331675"/>
              <a:gd name="connsiteX86" fmla="*/ 1711105 w 7396793"/>
              <a:gd name="connsiteY86" fmla="*/ 2806574 h 3331675"/>
              <a:gd name="connsiteX87" fmla="*/ 1747318 w 7396793"/>
              <a:gd name="connsiteY87" fmla="*/ 2815627 h 3331675"/>
              <a:gd name="connsiteX88" fmla="*/ 1828800 w 7396793"/>
              <a:gd name="connsiteY88" fmla="*/ 2842788 h 3331675"/>
              <a:gd name="connsiteX89" fmla="*/ 1901227 w 7396793"/>
              <a:gd name="connsiteY89" fmla="*/ 2860895 h 3331675"/>
              <a:gd name="connsiteX90" fmla="*/ 1928388 w 7396793"/>
              <a:gd name="connsiteY90" fmla="*/ 2879002 h 3331675"/>
              <a:gd name="connsiteX91" fmla="*/ 1973655 w 7396793"/>
              <a:gd name="connsiteY91" fmla="*/ 2888055 h 3331675"/>
              <a:gd name="connsiteX92" fmla="*/ 2000815 w 7396793"/>
              <a:gd name="connsiteY92" fmla="*/ 2897109 h 3331675"/>
              <a:gd name="connsiteX93" fmla="*/ 2073243 w 7396793"/>
              <a:gd name="connsiteY93" fmla="*/ 2915215 h 3331675"/>
              <a:gd name="connsiteX94" fmla="*/ 2109457 w 7396793"/>
              <a:gd name="connsiteY94" fmla="*/ 2924269 h 3331675"/>
              <a:gd name="connsiteX95" fmla="*/ 2154724 w 7396793"/>
              <a:gd name="connsiteY95" fmla="*/ 2942376 h 3331675"/>
              <a:gd name="connsiteX96" fmla="*/ 2245259 w 7396793"/>
              <a:gd name="connsiteY96" fmla="*/ 2960483 h 3331675"/>
              <a:gd name="connsiteX97" fmla="*/ 2326740 w 7396793"/>
              <a:gd name="connsiteY97" fmla="*/ 2987643 h 3331675"/>
              <a:gd name="connsiteX98" fmla="*/ 2399168 w 7396793"/>
              <a:gd name="connsiteY98" fmla="*/ 3005750 h 3331675"/>
              <a:gd name="connsiteX99" fmla="*/ 2435382 w 7396793"/>
              <a:gd name="connsiteY99" fmla="*/ 3023857 h 3331675"/>
              <a:gd name="connsiteX100" fmla="*/ 2589291 w 7396793"/>
              <a:gd name="connsiteY100" fmla="*/ 3041964 h 3331675"/>
              <a:gd name="connsiteX101" fmla="*/ 2679825 w 7396793"/>
              <a:gd name="connsiteY101" fmla="*/ 3069124 h 3331675"/>
              <a:gd name="connsiteX102" fmla="*/ 2734146 w 7396793"/>
              <a:gd name="connsiteY102" fmla="*/ 3087231 h 3331675"/>
              <a:gd name="connsiteX103" fmla="*/ 2770360 w 7396793"/>
              <a:gd name="connsiteY103" fmla="*/ 3096285 h 3331675"/>
              <a:gd name="connsiteX104" fmla="*/ 2797520 w 7396793"/>
              <a:gd name="connsiteY104" fmla="*/ 3105338 h 3331675"/>
              <a:gd name="connsiteX105" fmla="*/ 2915215 w 7396793"/>
              <a:gd name="connsiteY105" fmla="*/ 3132499 h 3331675"/>
              <a:gd name="connsiteX106" fmla="*/ 2942376 w 7396793"/>
              <a:gd name="connsiteY106" fmla="*/ 3150606 h 3331675"/>
              <a:gd name="connsiteX107" fmla="*/ 3041964 w 7396793"/>
              <a:gd name="connsiteY107" fmla="*/ 3177766 h 3331675"/>
              <a:gd name="connsiteX108" fmla="*/ 3096285 w 7396793"/>
              <a:gd name="connsiteY108" fmla="*/ 3186819 h 3331675"/>
              <a:gd name="connsiteX109" fmla="*/ 3159659 w 7396793"/>
              <a:gd name="connsiteY109" fmla="*/ 3204926 h 3331675"/>
              <a:gd name="connsiteX110" fmla="*/ 3186819 w 7396793"/>
              <a:gd name="connsiteY110" fmla="*/ 3213980 h 3331675"/>
              <a:gd name="connsiteX111" fmla="*/ 3223033 w 7396793"/>
              <a:gd name="connsiteY111" fmla="*/ 3223033 h 3331675"/>
              <a:gd name="connsiteX112" fmla="*/ 3250194 w 7396793"/>
              <a:gd name="connsiteY112" fmla="*/ 3232087 h 3331675"/>
              <a:gd name="connsiteX113" fmla="*/ 3331675 w 7396793"/>
              <a:gd name="connsiteY113" fmla="*/ 3250194 h 3331675"/>
              <a:gd name="connsiteX114" fmla="*/ 3449370 w 7396793"/>
              <a:gd name="connsiteY114" fmla="*/ 3277354 h 3331675"/>
              <a:gd name="connsiteX115" fmla="*/ 3585172 w 7396793"/>
              <a:gd name="connsiteY115" fmla="*/ 3295461 h 3331675"/>
              <a:gd name="connsiteX116" fmla="*/ 3675707 w 7396793"/>
              <a:gd name="connsiteY116" fmla="*/ 3304514 h 3331675"/>
              <a:gd name="connsiteX117" fmla="*/ 3748134 w 7396793"/>
              <a:gd name="connsiteY117" fmla="*/ 3313568 h 3331675"/>
              <a:gd name="connsiteX118" fmla="*/ 4662534 w 7396793"/>
              <a:gd name="connsiteY118" fmla="*/ 3322621 h 3331675"/>
              <a:gd name="connsiteX119" fmla="*/ 6083928 w 7396793"/>
              <a:gd name="connsiteY119" fmla="*/ 3331675 h 3331675"/>
              <a:gd name="connsiteX120" fmla="*/ 6400800 w 7396793"/>
              <a:gd name="connsiteY120" fmla="*/ 3322621 h 3331675"/>
              <a:gd name="connsiteX121" fmla="*/ 6554708 w 7396793"/>
              <a:gd name="connsiteY121" fmla="*/ 3313568 h 3331675"/>
              <a:gd name="connsiteX122" fmla="*/ 6808206 w 7396793"/>
              <a:gd name="connsiteY122" fmla="*/ 3304514 h 3331675"/>
              <a:gd name="connsiteX123" fmla="*/ 6980221 w 7396793"/>
              <a:gd name="connsiteY123" fmla="*/ 3286408 h 3331675"/>
              <a:gd name="connsiteX124" fmla="*/ 7007382 w 7396793"/>
              <a:gd name="connsiteY124" fmla="*/ 3268301 h 3331675"/>
              <a:gd name="connsiteX125" fmla="*/ 7016435 w 7396793"/>
              <a:gd name="connsiteY125" fmla="*/ 3241140 h 3331675"/>
              <a:gd name="connsiteX126" fmla="*/ 7043596 w 7396793"/>
              <a:gd name="connsiteY126" fmla="*/ 3232087 h 3331675"/>
              <a:gd name="connsiteX127" fmla="*/ 7070756 w 7396793"/>
              <a:gd name="connsiteY127" fmla="*/ 3213980 h 3331675"/>
              <a:gd name="connsiteX128" fmla="*/ 7106970 w 7396793"/>
              <a:gd name="connsiteY128" fmla="*/ 3177766 h 3331675"/>
              <a:gd name="connsiteX129" fmla="*/ 7125077 w 7396793"/>
              <a:gd name="connsiteY129" fmla="*/ 3150606 h 3331675"/>
              <a:gd name="connsiteX130" fmla="*/ 7134130 w 7396793"/>
              <a:gd name="connsiteY130" fmla="*/ 3123445 h 3331675"/>
              <a:gd name="connsiteX131" fmla="*/ 7161291 w 7396793"/>
              <a:gd name="connsiteY131" fmla="*/ 3105338 h 3331675"/>
              <a:gd name="connsiteX132" fmla="*/ 7179398 w 7396793"/>
              <a:gd name="connsiteY132" fmla="*/ 3051017 h 3331675"/>
              <a:gd name="connsiteX133" fmla="*/ 7197505 w 7396793"/>
              <a:gd name="connsiteY133" fmla="*/ 3023857 h 3331675"/>
              <a:gd name="connsiteX134" fmla="*/ 7215611 w 7396793"/>
              <a:gd name="connsiteY134" fmla="*/ 2915215 h 3331675"/>
              <a:gd name="connsiteX135" fmla="*/ 7233718 w 7396793"/>
              <a:gd name="connsiteY135" fmla="*/ 2815627 h 3331675"/>
              <a:gd name="connsiteX136" fmla="*/ 7242772 w 7396793"/>
              <a:gd name="connsiteY136" fmla="*/ 2480649 h 3331675"/>
              <a:gd name="connsiteX137" fmla="*/ 7260879 w 7396793"/>
              <a:gd name="connsiteY137" fmla="*/ 2362954 h 3331675"/>
              <a:gd name="connsiteX138" fmla="*/ 7278986 w 7396793"/>
              <a:gd name="connsiteY138" fmla="*/ 2163778 h 3331675"/>
              <a:gd name="connsiteX139" fmla="*/ 7297093 w 7396793"/>
              <a:gd name="connsiteY139" fmla="*/ 2100404 h 3331675"/>
              <a:gd name="connsiteX140" fmla="*/ 7306146 w 7396793"/>
              <a:gd name="connsiteY140" fmla="*/ 2027976 h 3331675"/>
              <a:gd name="connsiteX141" fmla="*/ 7315200 w 7396793"/>
              <a:gd name="connsiteY141" fmla="*/ 1982709 h 3331675"/>
              <a:gd name="connsiteX142" fmla="*/ 7333307 w 7396793"/>
              <a:gd name="connsiteY142" fmla="*/ 1846907 h 3331675"/>
              <a:gd name="connsiteX143" fmla="*/ 7351413 w 7396793"/>
              <a:gd name="connsiteY143" fmla="*/ 1629623 h 3331675"/>
              <a:gd name="connsiteX144" fmla="*/ 7360467 w 7396793"/>
              <a:gd name="connsiteY144" fmla="*/ 1575303 h 3331675"/>
              <a:gd name="connsiteX145" fmla="*/ 7369520 w 7396793"/>
              <a:gd name="connsiteY145" fmla="*/ 1530035 h 3331675"/>
              <a:gd name="connsiteX146" fmla="*/ 7378574 w 7396793"/>
              <a:gd name="connsiteY146" fmla="*/ 1439501 h 3331675"/>
              <a:gd name="connsiteX147" fmla="*/ 7396681 w 7396793"/>
              <a:gd name="connsiteY147" fmla="*/ 1367073 h 3331675"/>
              <a:gd name="connsiteX148" fmla="*/ 7387483 w 7396793"/>
              <a:gd name="connsiteY148" fmla="*/ 1320740 h 3331675"/>
              <a:gd name="connsiteX149" fmla="*/ 7385449 w 7396793"/>
              <a:gd name="connsiteY149" fmla="*/ 1294645 h 3331675"/>
              <a:gd name="connsiteX150" fmla="*/ 7383996 w 7396793"/>
              <a:gd name="connsiteY150" fmla="*/ 1250103 h 3331675"/>
              <a:gd name="connsiteX151" fmla="*/ 7359548 w 7396793"/>
              <a:gd name="connsiteY151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5884752 w 7396793"/>
              <a:gd name="connsiteY12" fmla="*/ 144855 h 3331675"/>
              <a:gd name="connsiteX13" fmla="*/ 5821378 w 7396793"/>
              <a:gd name="connsiteY13" fmla="*/ 135802 h 3331675"/>
              <a:gd name="connsiteX14" fmla="*/ 5649362 w 7396793"/>
              <a:gd name="connsiteY14" fmla="*/ 108641 h 3331675"/>
              <a:gd name="connsiteX15" fmla="*/ 5567881 w 7396793"/>
              <a:gd name="connsiteY15" fmla="*/ 99588 h 3331675"/>
              <a:gd name="connsiteX16" fmla="*/ 4291342 w 7396793"/>
              <a:gd name="connsiteY16" fmla="*/ 90534 h 3331675"/>
              <a:gd name="connsiteX17" fmla="*/ 4155540 w 7396793"/>
              <a:gd name="connsiteY17" fmla="*/ 72427 h 3331675"/>
              <a:gd name="connsiteX18" fmla="*/ 4028792 w 7396793"/>
              <a:gd name="connsiteY18" fmla="*/ 63374 h 3331675"/>
              <a:gd name="connsiteX19" fmla="*/ 3874883 w 7396793"/>
              <a:gd name="connsiteY19" fmla="*/ 45267 h 3331675"/>
              <a:gd name="connsiteX20" fmla="*/ 1982708 w 7396793"/>
              <a:gd name="connsiteY20" fmla="*/ 36214 h 3331675"/>
              <a:gd name="connsiteX21" fmla="*/ 1774479 w 7396793"/>
              <a:gd name="connsiteY21" fmla="*/ 9053 h 3331675"/>
              <a:gd name="connsiteX22" fmla="*/ 1647730 w 7396793"/>
              <a:gd name="connsiteY22" fmla="*/ 0 h 3331675"/>
              <a:gd name="connsiteX23" fmla="*/ 1176950 w 7396793"/>
              <a:gd name="connsiteY23" fmla="*/ 9053 h 3331675"/>
              <a:gd name="connsiteX24" fmla="*/ 1104522 w 7396793"/>
              <a:gd name="connsiteY24" fmla="*/ 27160 h 3331675"/>
              <a:gd name="connsiteX25" fmla="*/ 995881 w 7396793"/>
              <a:gd name="connsiteY25" fmla="*/ 45267 h 3331675"/>
              <a:gd name="connsiteX26" fmla="*/ 742384 w 7396793"/>
              <a:gd name="connsiteY26" fmla="*/ 63374 h 3331675"/>
              <a:gd name="connsiteX27" fmla="*/ 642796 w 7396793"/>
              <a:gd name="connsiteY27" fmla="*/ 81481 h 3331675"/>
              <a:gd name="connsiteX28" fmla="*/ 597528 w 7396793"/>
              <a:gd name="connsiteY28" fmla="*/ 90534 h 3331675"/>
              <a:gd name="connsiteX29" fmla="*/ 561314 w 7396793"/>
              <a:gd name="connsiteY29" fmla="*/ 99588 h 3331675"/>
              <a:gd name="connsiteX30" fmla="*/ 506994 w 7396793"/>
              <a:gd name="connsiteY30" fmla="*/ 108641 h 3331675"/>
              <a:gd name="connsiteX31" fmla="*/ 425512 w 7396793"/>
              <a:gd name="connsiteY31" fmla="*/ 135802 h 3331675"/>
              <a:gd name="connsiteX32" fmla="*/ 398352 w 7396793"/>
              <a:gd name="connsiteY32" fmla="*/ 144855 h 3331675"/>
              <a:gd name="connsiteX33" fmla="*/ 371192 w 7396793"/>
              <a:gd name="connsiteY33" fmla="*/ 153909 h 3331675"/>
              <a:gd name="connsiteX34" fmla="*/ 307817 w 7396793"/>
              <a:gd name="connsiteY34" fmla="*/ 172015 h 3331675"/>
              <a:gd name="connsiteX35" fmla="*/ 217283 w 7396793"/>
              <a:gd name="connsiteY35" fmla="*/ 226336 h 3331675"/>
              <a:gd name="connsiteX36" fmla="*/ 190122 w 7396793"/>
              <a:gd name="connsiteY36" fmla="*/ 244443 h 3331675"/>
              <a:gd name="connsiteX37" fmla="*/ 153908 w 7396793"/>
              <a:gd name="connsiteY37" fmla="*/ 298764 h 3331675"/>
              <a:gd name="connsiteX38" fmla="*/ 135802 w 7396793"/>
              <a:gd name="connsiteY38" fmla="*/ 325924 h 3331675"/>
              <a:gd name="connsiteX39" fmla="*/ 108641 w 7396793"/>
              <a:gd name="connsiteY39" fmla="*/ 380245 h 3331675"/>
              <a:gd name="connsiteX40" fmla="*/ 99588 w 7396793"/>
              <a:gd name="connsiteY40" fmla="*/ 796705 h 3331675"/>
              <a:gd name="connsiteX41" fmla="*/ 72427 w 7396793"/>
              <a:gd name="connsiteY41" fmla="*/ 878186 h 3331675"/>
              <a:gd name="connsiteX42" fmla="*/ 54320 w 7396793"/>
              <a:gd name="connsiteY42" fmla="*/ 932507 h 3331675"/>
              <a:gd name="connsiteX43" fmla="*/ 45267 w 7396793"/>
              <a:gd name="connsiteY43" fmla="*/ 959667 h 3331675"/>
              <a:gd name="connsiteX44" fmla="*/ 27160 w 7396793"/>
              <a:gd name="connsiteY44" fmla="*/ 1023041 h 3331675"/>
              <a:gd name="connsiteX45" fmla="*/ 18107 w 7396793"/>
              <a:gd name="connsiteY45" fmla="*/ 1095469 h 3331675"/>
              <a:gd name="connsiteX46" fmla="*/ 0 w 7396793"/>
              <a:gd name="connsiteY46" fmla="*/ 1367073 h 3331675"/>
              <a:gd name="connsiteX47" fmla="*/ 9053 w 7396793"/>
              <a:gd name="connsiteY47" fmla="*/ 1638677 h 3331675"/>
              <a:gd name="connsiteX48" fmla="*/ 27160 w 7396793"/>
              <a:gd name="connsiteY48" fmla="*/ 1801639 h 3331675"/>
              <a:gd name="connsiteX49" fmla="*/ 36213 w 7396793"/>
              <a:gd name="connsiteY49" fmla="*/ 1955548 h 3331675"/>
              <a:gd name="connsiteX50" fmla="*/ 45267 w 7396793"/>
              <a:gd name="connsiteY50" fmla="*/ 1982709 h 3331675"/>
              <a:gd name="connsiteX51" fmla="*/ 54320 w 7396793"/>
              <a:gd name="connsiteY51" fmla="*/ 2046083 h 3331675"/>
              <a:gd name="connsiteX52" fmla="*/ 99588 w 7396793"/>
              <a:gd name="connsiteY52" fmla="*/ 2127564 h 3331675"/>
              <a:gd name="connsiteX53" fmla="*/ 117695 w 7396793"/>
              <a:gd name="connsiteY53" fmla="*/ 2154724 h 3331675"/>
              <a:gd name="connsiteX54" fmla="*/ 126748 w 7396793"/>
              <a:gd name="connsiteY54" fmla="*/ 2181885 h 3331675"/>
              <a:gd name="connsiteX55" fmla="*/ 153908 w 7396793"/>
              <a:gd name="connsiteY55" fmla="*/ 2199992 h 3331675"/>
              <a:gd name="connsiteX56" fmla="*/ 181069 w 7396793"/>
              <a:gd name="connsiteY56" fmla="*/ 2227152 h 3331675"/>
              <a:gd name="connsiteX57" fmla="*/ 226336 w 7396793"/>
              <a:gd name="connsiteY57" fmla="*/ 2263366 h 3331675"/>
              <a:gd name="connsiteX58" fmla="*/ 280657 w 7396793"/>
              <a:gd name="connsiteY58" fmla="*/ 2299580 h 3331675"/>
              <a:gd name="connsiteX59" fmla="*/ 371192 w 7396793"/>
              <a:gd name="connsiteY59" fmla="*/ 2353901 h 3331675"/>
              <a:gd name="connsiteX60" fmla="*/ 398352 w 7396793"/>
              <a:gd name="connsiteY60" fmla="*/ 2372008 h 3331675"/>
              <a:gd name="connsiteX61" fmla="*/ 452673 w 7396793"/>
              <a:gd name="connsiteY61" fmla="*/ 2390114 h 3331675"/>
              <a:gd name="connsiteX62" fmla="*/ 479833 w 7396793"/>
              <a:gd name="connsiteY62" fmla="*/ 2408221 h 3331675"/>
              <a:gd name="connsiteX63" fmla="*/ 543208 w 7396793"/>
              <a:gd name="connsiteY63" fmla="*/ 2426328 h 3331675"/>
              <a:gd name="connsiteX64" fmla="*/ 615635 w 7396793"/>
              <a:gd name="connsiteY64" fmla="*/ 2444435 h 3331675"/>
              <a:gd name="connsiteX65" fmla="*/ 651849 w 7396793"/>
              <a:gd name="connsiteY65" fmla="*/ 2462542 h 3331675"/>
              <a:gd name="connsiteX66" fmla="*/ 688063 w 7396793"/>
              <a:gd name="connsiteY66" fmla="*/ 2471596 h 3331675"/>
              <a:gd name="connsiteX67" fmla="*/ 715223 w 7396793"/>
              <a:gd name="connsiteY67" fmla="*/ 2480649 h 3331675"/>
              <a:gd name="connsiteX68" fmla="*/ 814811 w 7396793"/>
              <a:gd name="connsiteY68" fmla="*/ 2507810 h 3331675"/>
              <a:gd name="connsiteX69" fmla="*/ 841972 w 7396793"/>
              <a:gd name="connsiteY69" fmla="*/ 2525916 h 3331675"/>
              <a:gd name="connsiteX70" fmla="*/ 896293 w 7396793"/>
              <a:gd name="connsiteY70" fmla="*/ 2544023 h 3331675"/>
              <a:gd name="connsiteX71" fmla="*/ 923453 w 7396793"/>
              <a:gd name="connsiteY71" fmla="*/ 2562130 h 3331675"/>
              <a:gd name="connsiteX72" fmla="*/ 950613 w 7396793"/>
              <a:gd name="connsiteY72" fmla="*/ 2589291 h 3331675"/>
              <a:gd name="connsiteX73" fmla="*/ 1041148 w 7396793"/>
              <a:gd name="connsiteY73" fmla="*/ 2616451 h 3331675"/>
              <a:gd name="connsiteX74" fmla="*/ 1068308 w 7396793"/>
              <a:gd name="connsiteY74" fmla="*/ 2625505 h 3331675"/>
              <a:gd name="connsiteX75" fmla="*/ 1149790 w 7396793"/>
              <a:gd name="connsiteY75" fmla="*/ 2643612 h 3331675"/>
              <a:gd name="connsiteX76" fmla="*/ 1213164 w 7396793"/>
              <a:gd name="connsiteY76" fmla="*/ 2670772 h 3331675"/>
              <a:gd name="connsiteX77" fmla="*/ 1240324 w 7396793"/>
              <a:gd name="connsiteY77" fmla="*/ 2679825 h 3331675"/>
              <a:gd name="connsiteX78" fmla="*/ 1312752 w 7396793"/>
              <a:gd name="connsiteY78" fmla="*/ 2697932 h 3331675"/>
              <a:gd name="connsiteX79" fmla="*/ 1348966 w 7396793"/>
              <a:gd name="connsiteY79" fmla="*/ 2706986 h 3331675"/>
              <a:gd name="connsiteX80" fmla="*/ 1385180 w 7396793"/>
              <a:gd name="connsiteY80" fmla="*/ 2716039 h 3331675"/>
              <a:gd name="connsiteX81" fmla="*/ 1439501 w 7396793"/>
              <a:gd name="connsiteY81" fmla="*/ 2734146 h 3331675"/>
              <a:gd name="connsiteX82" fmla="*/ 1511928 w 7396793"/>
              <a:gd name="connsiteY82" fmla="*/ 2752253 h 3331675"/>
              <a:gd name="connsiteX83" fmla="*/ 1548142 w 7396793"/>
              <a:gd name="connsiteY83" fmla="*/ 2770360 h 3331675"/>
              <a:gd name="connsiteX84" fmla="*/ 1620570 w 7396793"/>
              <a:gd name="connsiteY84" fmla="*/ 2788467 h 3331675"/>
              <a:gd name="connsiteX85" fmla="*/ 1711105 w 7396793"/>
              <a:gd name="connsiteY85" fmla="*/ 2806574 h 3331675"/>
              <a:gd name="connsiteX86" fmla="*/ 1747318 w 7396793"/>
              <a:gd name="connsiteY86" fmla="*/ 2815627 h 3331675"/>
              <a:gd name="connsiteX87" fmla="*/ 1828800 w 7396793"/>
              <a:gd name="connsiteY87" fmla="*/ 2842788 h 3331675"/>
              <a:gd name="connsiteX88" fmla="*/ 1901227 w 7396793"/>
              <a:gd name="connsiteY88" fmla="*/ 2860895 h 3331675"/>
              <a:gd name="connsiteX89" fmla="*/ 1928388 w 7396793"/>
              <a:gd name="connsiteY89" fmla="*/ 2879002 h 3331675"/>
              <a:gd name="connsiteX90" fmla="*/ 1973655 w 7396793"/>
              <a:gd name="connsiteY90" fmla="*/ 2888055 h 3331675"/>
              <a:gd name="connsiteX91" fmla="*/ 2000815 w 7396793"/>
              <a:gd name="connsiteY91" fmla="*/ 2897109 h 3331675"/>
              <a:gd name="connsiteX92" fmla="*/ 2073243 w 7396793"/>
              <a:gd name="connsiteY92" fmla="*/ 2915215 h 3331675"/>
              <a:gd name="connsiteX93" fmla="*/ 2109457 w 7396793"/>
              <a:gd name="connsiteY93" fmla="*/ 2924269 h 3331675"/>
              <a:gd name="connsiteX94" fmla="*/ 2154724 w 7396793"/>
              <a:gd name="connsiteY94" fmla="*/ 2942376 h 3331675"/>
              <a:gd name="connsiteX95" fmla="*/ 2245259 w 7396793"/>
              <a:gd name="connsiteY95" fmla="*/ 2960483 h 3331675"/>
              <a:gd name="connsiteX96" fmla="*/ 2326740 w 7396793"/>
              <a:gd name="connsiteY96" fmla="*/ 2987643 h 3331675"/>
              <a:gd name="connsiteX97" fmla="*/ 2399168 w 7396793"/>
              <a:gd name="connsiteY97" fmla="*/ 3005750 h 3331675"/>
              <a:gd name="connsiteX98" fmla="*/ 2435382 w 7396793"/>
              <a:gd name="connsiteY98" fmla="*/ 3023857 h 3331675"/>
              <a:gd name="connsiteX99" fmla="*/ 2589291 w 7396793"/>
              <a:gd name="connsiteY99" fmla="*/ 3041964 h 3331675"/>
              <a:gd name="connsiteX100" fmla="*/ 2679825 w 7396793"/>
              <a:gd name="connsiteY100" fmla="*/ 3069124 h 3331675"/>
              <a:gd name="connsiteX101" fmla="*/ 2734146 w 7396793"/>
              <a:gd name="connsiteY101" fmla="*/ 3087231 h 3331675"/>
              <a:gd name="connsiteX102" fmla="*/ 2770360 w 7396793"/>
              <a:gd name="connsiteY102" fmla="*/ 3096285 h 3331675"/>
              <a:gd name="connsiteX103" fmla="*/ 2797520 w 7396793"/>
              <a:gd name="connsiteY103" fmla="*/ 3105338 h 3331675"/>
              <a:gd name="connsiteX104" fmla="*/ 2915215 w 7396793"/>
              <a:gd name="connsiteY104" fmla="*/ 3132499 h 3331675"/>
              <a:gd name="connsiteX105" fmla="*/ 2942376 w 7396793"/>
              <a:gd name="connsiteY105" fmla="*/ 3150606 h 3331675"/>
              <a:gd name="connsiteX106" fmla="*/ 3041964 w 7396793"/>
              <a:gd name="connsiteY106" fmla="*/ 3177766 h 3331675"/>
              <a:gd name="connsiteX107" fmla="*/ 3096285 w 7396793"/>
              <a:gd name="connsiteY107" fmla="*/ 3186819 h 3331675"/>
              <a:gd name="connsiteX108" fmla="*/ 3159659 w 7396793"/>
              <a:gd name="connsiteY108" fmla="*/ 3204926 h 3331675"/>
              <a:gd name="connsiteX109" fmla="*/ 3186819 w 7396793"/>
              <a:gd name="connsiteY109" fmla="*/ 3213980 h 3331675"/>
              <a:gd name="connsiteX110" fmla="*/ 3223033 w 7396793"/>
              <a:gd name="connsiteY110" fmla="*/ 3223033 h 3331675"/>
              <a:gd name="connsiteX111" fmla="*/ 3250194 w 7396793"/>
              <a:gd name="connsiteY111" fmla="*/ 3232087 h 3331675"/>
              <a:gd name="connsiteX112" fmla="*/ 3331675 w 7396793"/>
              <a:gd name="connsiteY112" fmla="*/ 3250194 h 3331675"/>
              <a:gd name="connsiteX113" fmla="*/ 3449370 w 7396793"/>
              <a:gd name="connsiteY113" fmla="*/ 3277354 h 3331675"/>
              <a:gd name="connsiteX114" fmla="*/ 3585172 w 7396793"/>
              <a:gd name="connsiteY114" fmla="*/ 3295461 h 3331675"/>
              <a:gd name="connsiteX115" fmla="*/ 3675707 w 7396793"/>
              <a:gd name="connsiteY115" fmla="*/ 3304514 h 3331675"/>
              <a:gd name="connsiteX116" fmla="*/ 3748134 w 7396793"/>
              <a:gd name="connsiteY116" fmla="*/ 3313568 h 3331675"/>
              <a:gd name="connsiteX117" fmla="*/ 4662534 w 7396793"/>
              <a:gd name="connsiteY117" fmla="*/ 3322621 h 3331675"/>
              <a:gd name="connsiteX118" fmla="*/ 6083928 w 7396793"/>
              <a:gd name="connsiteY118" fmla="*/ 3331675 h 3331675"/>
              <a:gd name="connsiteX119" fmla="*/ 6400800 w 7396793"/>
              <a:gd name="connsiteY119" fmla="*/ 3322621 h 3331675"/>
              <a:gd name="connsiteX120" fmla="*/ 6554708 w 7396793"/>
              <a:gd name="connsiteY120" fmla="*/ 3313568 h 3331675"/>
              <a:gd name="connsiteX121" fmla="*/ 6808206 w 7396793"/>
              <a:gd name="connsiteY121" fmla="*/ 3304514 h 3331675"/>
              <a:gd name="connsiteX122" fmla="*/ 6980221 w 7396793"/>
              <a:gd name="connsiteY122" fmla="*/ 3286408 h 3331675"/>
              <a:gd name="connsiteX123" fmla="*/ 7007382 w 7396793"/>
              <a:gd name="connsiteY123" fmla="*/ 3268301 h 3331675"/>
              <a:gd name="connsiteX124" fmla="*/ 7016435 w 7396793"/>
              <a:gd name="connsiteY124" fmla="*/ 3241140 h 3331675"/>
              <a:gd name="connsiteX125" fmla="*/ 7043596 w 7396793"/>
              <a:gd name="connsiteY125" fmla="*/ 3232087 h 3331675"/>
              <a:gd name="connsiteX126" fmla="*/ 7070756 w 7396793"/>
              <a:gd name="connsiteY126" fmla="*/ 3213980 h 3331675"/>
              <a:gd name="connsiteX127" fmla="*/ 7106970 w 7396793"/>
              <a:gd name="connsiteY127" fmla="*/ 3177766 h 3331675"/>
              <a:gd name="connsiteX128" fmla="*/ 7125077 w 7396793"/>
              <a:gd name="connsiteY128" fmla="*/ 3150606 h 3331675"/>
              <a:gd name="connsiteX129" fmla="*/ 7134130 w 7396793"/>
              <a:gd name="connsiteY129" fmla="*/ 3123445 h 3331675"/>
              <a:gd name="connsiteX130" fmla="*/ 7161291 w 7396793"/>
              <a:gd name="connsiteY130" fmla="*/ 3105338 h 3331675"/>
              <a:gd name="connsiteX131" fmla="*/ 7179398 w 7396793"/>
              <a:gd name="connsiteY131" fmla="*/ 3051017 h 3331675"/>
              <a:gd name="connsiteX132" fmla="*/ 7197505 w 7396793"/>
              <a:gd name="connsiteY132" fmla="*/ 3023857 h 3331675"/>
              <a:gd name="connsiteX133" fmla="*/ 7215611 w 7396793"/>
              <a:gd name="connsiteY133" fmla="*/ 2915215 h 3331675"/>
              <a:gd name="connsiteX134" fmla="*/ 7233718 w 7396793"/>
              <a:gd name="connsiteY134" fmla="*/ 2815627 h 3331675"/>
              <a:gd name="connsiteX135" fmla="*/ 7242772 w 7396793"/>
              <a:gd name="connsiteY135" fmla="*/ 2480649 h 3331675"/>
              <a:gd name="connsiteX136" fmla="*/ 7260879 w 7396793"/>
              <a:gd name="connsiteY136" fmla="*/ 2362954 h 3331675"/>
              <a:gd name="connsiteX137" fmla="*/ 7278986 w 7396793"/>
              <a:gd name="connsiteY137" fmla="*/ 2163778 h 3331675"/>
              <a:gd name="connsiteX138" fmla="*/ 7297093 w 7396793"/>
              <a:gd name="connsiteY138" fmla="*/ 2100404 h 3331675"/>
              <a:gd name="connsiteX139" fmla="*/ 7306146 w 7396793"/>
              <a:gd name="connsiteY139" fmla="*/ 2027976 h 3331675"/>
              <a:gd name="connsiteX140" fmla="*/ 7315200 w 7396793"/>
              <a:gd name="connsiteY140" fmla="*/ 1982709 h 3331675"/>
              <a:gd name="connsiteX141" fmla="*/ 7333307 w 7396793"/>
              <a:gd name="connsiteY141" fmla="*/ 1846907 h 3331675"/>
              <a:gd name="connsiteX142" fmla="*/ 7351413 w 7396793"/>
              <a:gd name="connsiteY142" fmla="*/ 1629623 h 3331675"/>
              <a:gd name="connsiteX143" fmla="*/ 7360467 w 7396793"/>
              <a:gd name="connsiteY143" fmla="*/ 1575303 h 3331675"/>
              <a:gd name="connsiteX144" fmla="*/ 7369520 w 7396793"/>
              <a:gd name="connsiteY144" fmla="*/ 1530035 h 3331675"/>
              <a:gd name="connsiteX145" fmla="*/ 7378574 w 7396793"/>
              <a:gd name="connsiteY145" fmla="*/ 1439501 h 3331675"/>
              <a:gd name="connsiteX146" fmla="*/ 7396681 w 7396793"/>
              <a:gd name="connsiteY146" fmla="*/ 1367073 h 3331675"/>
              <a:gd name="connsiteX147" fmla="*/ 7387483 w 7396793"/>
              <a:gd name="connsiteY147" fmla="*/ 1320740 h 3331675"/>
              <a:gd name="connsiteX148" fmla="*/ 7385449 w 7396793"/>
              <a:gd name="connsiteY148" fmla="*/ 1294645 h 3331675"/>
              <a:gd name="connsiteX149" fmla="*/ 7383996 w 7396793"/>
              <a:gd name="connsiteY149" fmla="*/ 1250103 h 3331675"/>
              <a:gd name="connsiteX150" fmla="*/ 7359548 w 7396793"/>
              <a:gd name="connsiteY150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5884752 w 7396793"/>
              <a:gd name="connsiteY12" fmla="*/ 144855 h 3331675"/>
              <a:gd name="connsiteX13" fmla="*/ 5821378 w 7396793"/>
              <a:gd name="connsiteY13" fmla="*/ 135802 h 3331675"/>
              <a:gd name="connsiteX14" fmla="*/ 5567881 w 7396793"/>
              <a:gd name="connsiteY14" fmla="*/ 99588 h 3331675"/>
              <a:gd name="connsiteX15" fmla="*/ 4291342 w 7396793"/>
              <a:gd name="connsiteY15" fmla="*/ 90534 h 3331675"/>
              <a:gd name="connsiteX16" fmla="*/ 4155540 w 7396793"/>
              <a:gd name="connsiteY16" fmla="*/ 72427 h 3331675"/>
              <a:gd name="connsiteX17" fmla="*/ 4028792 w 7396793"/>
              <a:gd name="connsiteY17" fmla="*/ 63374 h 3331675"/>
              <a:gd name="connsiteX18" fmla="*/ 3874883 w 7396793"/>
              <a:gd name="connsiteY18" fmla="*/ 45267 h 3331675"/>
              <a:gd name="connsiteX19" fmla="*/ 1982708 w 7396793"/>
              <a:gd name="connsiteY19" fmla="*/ 36214 h 3331675"/>
              <a:gd name="connsiteX20" fmla="*/ 1774479 w 7396793"/>
              <a:gd name="connsiteY20" fmla="*/ 9053 h 3331675"/>
              <a:gd name="connsiteX21" fmla="*/ 1647730 w 7396793"/>
              <a:gd name="connsiteY21" fmla="*/ 0 h 3331675"/>
              <a:gd name="connsiteX22" fmla="*/ 1176950 w 7396793"/>
              <a:gd name="connsiteY22" fmla="*/ 9053 h 3331675"/>
              <a:gd name="connsiteX23" fmla="*/ 1104522 w 7396793"/>
              <a:gd name="connsiteY23" fmla="*/ 27160 h 3331675"/>
              <a:gd name="connsiteX24" fmla="*/ 995881 w 7396793"/>
              <a:gd name="connsiteY24" fmla="*/ 45267 h 3331675"/>
              <a:gd name="connsiteX25" fmla="*/ 742384 w 7396793"/>
              <a:gd name="connsiteY25" fmla="*/ 63374 h 3331675"/>
              <a:gd name="connsiteX26" fmla="*/ 642796 w 7396793"/>
              <a:gd name="connsiteY26" fmla="*/ 81481 h 3331675"/>
              <a:gd name="connsiteX27" fmla="*/ 597528 w 7396793"/>
              <a:gd name="connsiteY27" fmla="*/ 90534 h 3331675"/>
              <a:gd name="connsiteX28" fmla="*/ 561314 w 7396793"/>
              <a:gd name="connsiteY28" fmla="*/ 99588 h 3331675"/>
              <a:gd name="connsiteX29" fmla="*/ 506994 w 7396793"/>
              <a:gd name="connsiteY29" fmla="*/ 108641 h 3331675"/>
              <a:gd name="connsiteX30" fmla="*/ 425512 w 7396793"/>
              <a:gd name="connsiteY30" fmla="*/ 135802 h 3331675"/>
              <a:gd name="connsiteX31" fmla="*/ 398352 w 7396793"/>
              <a:gd name="connsiteY31" fmla="*/ 144855 h 3331675"/>
              <a:gd name="connsiteX32" fmla="*/ 371192 w 7396793"/>
              <a:gd name="connsiteY32" fmla="*/ 153909 h 3331675"/>
              <a:gd name="connsiteX33" fmla="*/ 307817 w 7396793"/>
              <a:gd name="connsiteY33" fmla="*/ 172015 h 3331675"/>
              <a:gd name="connsiteX34" fmla="*/ 217283 w 7396793"/>
              <a:gd name="connsiteY34" fmla="*/ 226336 h 3331675"/>
              <a:gd name="connsiteX35" fmla="*/ 190122 w 7396793"/>
              <a:gd name="connsiteY35" fmla="*/ 244443 h 3331675"/>
              <a:gd name="connsiteX36" fmla="*/ 153908 w 7396793"/>
              <a:gd name="connsiteY36" fmla="*/ 298764 h 3331675"/>
              <a:gd name="connsiteX37" fmla="*/ 135802 w 7396793"/>
              <a:gd name="connsiteY37" fmla="*/ 325924 h 3331675"/>
              <a:gd name="connsiteX38" fmla="*/ 108641 w 7396793"/>
              <a:gd name="connsiteY38" fmla="*/ 380245 h 3331675"/>
              <a:gd name="connsiteX39" fmla="*/ 99588 w 7396793"/>
              <a:gd name="connsiteY39" fmla="*/ 796705 h 3331675"/>
              <a:gd name="connsiteX40" fmla="*/ 72427 w 7396793"/>
              <a:gd name="connsiteY40" fmla="*/ 878186 h 3331675"/>
              <a:gd name="connsiteX41" fmla="*/ 54320 w 7396793"/>
              <a:gd name="connsiteY41" fmla="*/ 932507 h 3331675"/>
              <a:gd name="connsiteX42" fmla="*/ 45267 w 7396793"/>
              <a:gd name="connsiteY42" fmla="*/ 959667 h 3331675"/>
              <a:gd name="connsiteX43" fmla="*/ 27160 w 7396793"/>
              <a:gd name="connsiteY43" fmla="*/ 1023041 h 3331675"/>
              <a:gd name="connsiteX44" fmla="*/ 18107 w 7396793"/>
              <a:gd name="connsiteY44" fmla="*/ 1095469 h 3331675"/>
              <a:gd name="connsiteX45" fmla="*/ 0 w 7396793"/>
              <a:gd name="connsiteY45" fmla="*/ 1367073 h 3331675"/>
              <a:gd name="connsiteX46" fmla="*/ 9053 w 7396793"/>
              <a:gd name="connsiteY46" fmla="*/ 1638677 h 3331675"/>
              <a:gd name="connsiteX47" fmla="*/ 27160 w 7396793"/>
              <a:gd name="connsiteY47" fmla="*/ 1801639 h 3331675"/>
              <a:gd name="connsiteX48" fmla="*/ 36213 w 7396793"/>
              <a:gd name="connsiteY48" fmla="*/ 1955548 h 3331675"/>
              <a:gd name="connsiteX49" fmla="*/ 45267 w 7396793"/>
              <a:gd name="connsiteY49" fmla="*/ 1982709 h 3331675"/>
              <a:gd name="connsiteX50" fmla="*/ 54320 w 7396793"/>
              <a:gd name="connsiteY50" fmla="*/ 2046083 h 3331675"/>
              <a:gd name="connsiteX51" fmla="*/ 99588 w 7396793"/>
              <a:gd name="connsiteY51" fmla="*/ 2127564 h 3331675"/>
              <a:gd name="connsiteX52" fmla="*/ 117695 w 7396793"/>
              <a:gd name="connsiteY52" fmla="*/ 2154724 h 3331675"/>
              <a:gd name="connsiteX53" fmla="*/ 126748 w 7396793"/>
              <a:gd name="connsiteY53" fmla="*/ 2181885 h 3331675"/>
              <a:gd name="connsiteX54" fmla="*/ 153908 w 7396793"/>
              <a:gd name="connsiteY54" fmla="*/ 2199992 h 3331675"/>
              <a:gd name="connsiteX55" fmla="*/ 181069 w 7396793"/>
              <a:gd name="connsiteY55" fmla="*/ 2227152 h 3331675"/>
              <a:gd name="connsiteX56" fmla="*/ 226336 w 7396793"/>
              <a:gd name="connsiteY56" fmla="*/ 2263366 h 3331675"/>
              <a:gd name="connsiteX57" fmla="*/ 280657 w 7396793"/>
              <a:gd name="connsiteY57" fmla="*/ 2299580 h 3331675"/>
              <a:gd name="connsiteX58" fmla="*/ 371192 w 7396793"/>
              <a:gd name="connsiteY58" fmla="*/ 2353901 h 3331675"/>
              <a:gd name="connsiteX59" fmla="*/ 398352 w 7396793"/>
              <a:gd name="connsiteY59" fmla="*/ 2372008 h 3331675"/>
              <a:gd name="connsiteX60" fmla="*/ 452673 w 7396793"/>
              <a:gd name="connsiteY60" fmla="*/ 2390114 h 3331675"/>
              <a:gd name="connsiteX61" fmla="*/ 479833 w 7396793"/>
              <a:gd name="connsiteY61" fmla="*/ 2408221 h 3331675"/>
              <a:gd name="connsiteX62" fmla="*/ 543208 w 7396793"/>
              <a:gd name="connsiteY62" fmla="*/ 2426328 h 3331675"/>
              <a:gd name="connsiteX63" fmla="*/ 615635 w 7396793"/>
              <a:gd name="connsiteY63" fmla="*/ 2444435 h 3331675"/>
              <a:gd name="connsiteX64" fmla="*/ 651849 w 7396793"/>
              <a:gd name="connsiteY64" fmla="*/ 2462542 h 3331675"/>
              <a:gd name="connsiteX65" fmla="*/ 688063 w 7396793"/>
              <a:gd name="connsiteY65" fmla="*/ 2471596 h 3331675"/>
              <a:gd name="connsiteX66" fmla="*/ 715223 w 7396793"/>
              <a:gd name="connsiteY66" fmla="*/ 2480649 h 3331675"/>
              <a:gd name="connsiteX67" fmla="*/ 814811 w 7396793"/>
              <a:gd name="connsiteY67" fmla="*/ 2507810 h 3331675"/>
              <a:gd name="connsiteX68" fmla="*/ 841972 w 7396793"/>
              <a:gd name="connsiteY68" fmla="*/ 2525916 h 3331675"/>
              <a:gd name="connsiteX69" fmla="*/ 896293 w 7396793"/>
              <a:gd name="connsiteY69" fmla="*/ 2544023 h 3331675"/>
              <a:gd name="connsiteX70" fmla="*/ 923453 w 7396793"/>
              <a:gd name="connsiteY70" fmla="*/ 2562130 h 3331675"/>
              <a:gd name="connsiteX71" fmla="*/ 950613 w 7396793"/>
              <a:gd name="connsiteY71" fmla="*/ 2589291 h 3331675"/>
              <a:gd name="connsiteX72" fmla="*/ 1041148 w 7396793"/>
              <a:gd name="connsiteY72" fmla="*/ 2616451 h 3331675"/>
              <a:gd name="connsiteX73" fmla="*/ 1068308 w 7396793"/>
              <a:gd name="connsiteY73" fmla="*/ 2625505 h 3331675"/>
              <a:gd name="connsiteX74" fmla="*/ 1149790 w 7396793"/>
              <a:gd name="connsiteY74" fmla="*/ 2643612 h 3331675"/>
              <a:gd name="connsiteX75" fmla="*/ 1213164 w 7396793"/>
              <a:gd name="connsiteY75" fmla="*/ 2670772 h 3331675"/>
              <a:gd name="connsiteX76" fmla="*/ 1240324 w 7396793"/>
              <a:gd name="connsiteY76" fmla="*/ 2679825 h 3331675"/>
              <a:gd name="connsiteX77" fmla="*/ 1312752 w 7396793"/>
              <a:gd name="connsiteY77" fmla="*/ 2697932 h 3331675"/>
              <a:gd name="connsiteX78" fmla="*/ 1348966 w 7396793"/>
              <a:gd name="connsiteY78" fmla="*/ 2706986 h 3331675"/>
              <a:gd name="connsiteX79" fmla="*/ 1385180 w 7396793"/>
              <a:gd name="connsiteY79" fmla="*/ 2716039 h 3331675"/>
              <a:gd name="connsiteX80" fmla="*/ 1439501 w 7396793"/>
              <a:gd name="connsiteY80" fmla="*/ 2734146 h 3331675"/>
              <a:gd name="connsiteX81" fmla="*/ 1511928 w 7396793"/>
              <a:gd name="connsiteY81" fmla="*/ 2752253 h 3331675"/>
              <a:gd name="connsiteX82" fmla="*/ 1548142 w 7396793"/>
              <a:gd name="connsiteY82" fmla="*/ 2770360 h 3331675"/>
              <a:gd name="connsiteX83" fmla="*/ 1620570 w 7396793"/>
              <a:gd name="connsiteY83" fmla="*/ 2788467 h 3331675"/>
              <a:gd name="connsiteX84" fmla="*/ 1711105 w 7396793"/>
              <a:gd name="connsiteY84" fmla="*/ 2806574 h 3331675"/>
              <a:gd name="connsiteX85" fmla="*/ 1747318 w 7396793"/>
              <a:gd name="connsiteY85" fmla="*/ 2815627 h 3331675"/>
              <a:gd name="connsiteX86" fmla="*/ 1828800 w 7396793"/>
              <a:gd name="connsiteY86" fmla="*/ 2842788 h 3331675"/>
              <a:gd name="connsiteX87" fmla="*/ 1901227 w 7396793"/>
              <a:gd name="connsiteY87" fmla="*/ 2860895 h 3331675"/>
              <a:gd name="connsiteX88" fmla="*/ 1928388 w 7396793"/>
              <a:gd name="connsiteY88" fmla="*/ 2879002 h 3331675"/>
              <a:gd name="connsiteX89" fmla="*/ 1973655 w 7396793"/>
              <a:gd name="connsiteY89" fmla="*/ 2888055 h 3331675"/>
              <a:gd name="connsiteX90" fmla="*/ 2000815 w 7396793"/>
              <a:gd name="connsiteY90" fmla="*/ 2897109 h 3331675"/>
              <a:gd name="connsiteX91" fmla="*/ 2073243 w 7396793"/>
              <a:gd name="connsiteY91" fmla="*/ 2915215 h 3331675"/>
              <a:gd name="connsiteX92" fmla="*/ 2109457 w 7396793"/>
              <a:gd name="connsiteY92" fmla="*/ 2924269 h 3331675"/>
              <a:gd name="connsiteX93" fmla="*/ 2154724 w 7396793"/>
              <a:gd name="connsiteY93" fmla="*/ 2942376 h 3331675"/>
              <a:gd name="connsiteX94" fmla="*/ 2245259 w 7396793"/>
              <a:gd name="connsiteY94" fmla="*/ 2960483 h 3331675"/>
              <a:gd name="connsiteX95" fmla="*/ 2326740 w 7396793"/>
              <a:gd name="connsiteY95" fmla="*/ 2987643 h 3331675"/>
              <a:gd name="connsiteX96" fmla="*/ 2399168 w 7396793"/>
              <a:gd name="connsiteY96" fmla="*/ 3005750 h 3331675"/>
              <a:gd name="connsiteX97" fmla="*/ 2435382 w 7396793"/>
              <a:gd name="connsiteY97" fmla="*/ 3023857 h 3331675"/>
              <a:gd name="connsiteX98" fmla="*/ 2589291 w 7396793"/>
              <a:gd name="connsiteY98" fmla="*/ 3041964 h 3331675"/>
              <a:gd name="connsiteX99" fmla="*/ 2679825 w 7396793"/>
              <a:gd name="connsiteY99" fmla="*/ 3069124 h 3331675"/>
              <a:gd name="connsiteX100" fmla="*/ 2734146 w 7396793"/>
              <a:gd name="connsiteY100" fmla="*/ 3087231 h 3331675"/>
              <a:gd name="connsiteX101" fmla="*/ 2770360 w 7396793"/>
              <a:gd name="connsiteY101" fmla="*/ 3096285 h 3331675"/>
              <a:gd name="connsiteX102" fmla="*/ 2797520 w 7396793"/>
              <a:gd name="connsiteY102" fmla="*/ 3105338 h 3331675"/>
              <a:gd name="connsiteX103" fmla="*/ 2915215 w 7396793"/>
              <a:gd name="connsiteY103" fmla="*/ 3132499 h 3331675"/>
              <a:gd name="connsiteX104" fmla="*/ 2942376 w 7396793"/>
              <a:gd name="connsiteY104" fmla="*/ 3150606 h 3331675"/>
              <a:gd name="connsiteX105" fmla="*/ 3041964 w 7396793"/>
              <a:gd name="connsiteY105" fmla="*/ 3177766 h 3331675"/>
              <a:gd name="connsiteX106" fmla="*/ 3096285 w 7396793"/>
              <a:gd name="connsiteY106" fmla="*/ 3186819 h 3331675"/>
              <a:gd name="connsiteX107" fmla="*/ 3159659 w 7396793"/>
              <a:gd name="connsiteY107" fmla="*/ 3204926 h 3331675"/>
              <a:gd name="connsiteX108" fmla="*/ 3186819 w 7396793"/>
              <a:gd name="connsiteY108" fmla="*/ 3213980 h 3331675"/>
              <a:gd name="connsiteX109" fmla="*/ 3223033 w 7396793"/>
              <a:gd name="connsiteY109" fmla="*/ 3223033 h 3331675"/>
              <a:gd name="connsiteX110" fmla="*/ 3250194 w 7396793"/>
              <a:gd name="connsiteY110" fmla="*/ 3232087 h 3331675"/>
              <a:gd name="connsiteX111" fmla="*/ 3331675 w 7396793"/>
              <a:gd name="connsiteY111" fmla="*/ 3250194 h 3331675"/>
              <a:gd name="connsiteX112" fmla="*/ 3449370 w 7396793"/>
              <a:gd name="connsiteY112" fmla="*/ 3277354 h 3331675"/>
              <a:gd name="connsiteX113" fmla="*/ 3585172 w 7396793"/>
              <a:gd name="connsiteY113" fmla="*/ 3295461 h 3331675"/>
              <a:gd name="connsiteX114" fmla="*/ 3675707 w 7396793"/>
              <a:gd name="connsiteY114" fmla="*/ 3304514 h 3331675"/>
              <a:gd name="connsiteX115" fmla="*/ 3748134 w 7396793"/>
              <a:gd name="connsiteY115" fmla="*/ 3313568 h 3331675"/>
              <a:gd name="connsiteX116" fmla="*/ 4662534 w 7396793"/>
              <a:gd name="connsiteY116" fmla="*/ 3322621 h 3331675"/>
              <a:gd name="connsiteX117" fmla="*/ 6083928 w 7396793"/>
              <a:gd name="connsiteY117" fmla="*/ 3331675 h 3331675"/>
              <a:gd name="connsiteX118" fmla="*/ 6400800 w 7396793"/>
              <a:gd name="connsiteY118" fmla="*/ 3322621 h 3331675"/>
              <a:gd name="connsiteX119" fmla="*/ 6554708 w 7396793"/>
              <a:gd name="connsiteY119" fmla="*/ 3313568 h 3331675"/>
              <a:gd name="connsiteX120" fmla="*/ 6808206 w 7396793"/>
              <a:gd name="connsiteY120" fmla="*/ 3304514 h 3331675"/>
              <a:gd name="connsiteX121" fmla="*/ 6980221 w 7396793"/>
              <a:gd name="connsiteY121" fmla="*/ 3286408 h 3331675"/>
              <a:gd name="connsiteX122" fmla="*/ 7007382 w 7396793"/>
              <a:gd name="connsiteY122" fmla="*/ 3268301 h 3331675"/>
              <a:gd name="connsiteX123" fmla="*/ 7016435 w 7396793"/>
              <a:gd name="connsiteY123" fmla="*/ 3241140 h 3331675"/>
              <a:gd name="connsiteX124" fmla="*/ 7043596 w 7396793"/>
              <a:gd name="connsiteY124" fmla="*/ 3232087 h 3331675"/>
              <a:gd name="connsiteX125" fmla="*/ 7070756 w 7396793"/>
              <a:gd name="connsiteY125" fmla="*/ 3213980 h 3331675"/>
              <a:gd name="connsiteX126" fmla="*/ 7106970 w 7396793"/>
              <a:gd name="connsiteY126" fmla="*/ 3177766 h 3331675"/>
              <a:gd name="connsiteX127" fmla="*/ 7125077 w 7396793"/>
              <a:gd name="connsiteY127" fmla="*/ 3150606 h 3331675"/>
              <a:gd name="connsiteX128" fmla="*/ 7134130 w 7396793"/>
              <a:gd name="connsiteY128" fmla="*/ 3123445 h 3331675"/>
              <a:gd name="connsiteX129" fmla="*/ 7161291 w 7396793"/>
              <a:gd name="connsiteY129" fmla="*/ 3105338 h 3331675"/>
              <a:gd name="connsiteX130" fmla="*/ 7179398 w 7396793"/>
              <a:gd name="connsiteY130" fmla="*/ 3051017 h 3331675"/>
              <a:gd name="connsiteX131" fmla="*/ 7197505 w 7396793"/>
              <a:gd name="connsiteY131" fmla="*/ 3023857 h 3331675"/>
              <a:gd name="connsiteX132" fmla="*/ 7215611 w 7396793"/>
              <a:gd name="connsiteY132" fmla="*/ 2915215 h 3331675"/>
              <a:gd name="connsiteX133" fmla="*/ 7233718 w 7396793"/>
              <a:gd name="connsiteY133" fmla="*/ 2815627 h 3331675"/>
              <a:gd name="connsiteX134" fmla="*/ 7242772 w 7396793"/>
              <a:gd name="connsiteY134" fmla="*/ 2480649 h 3331675"/>
              <a:gd name="connsiteX135" fmla="*/ 7260879 w 7396793"/>
              <a:gd name="connsiteY135" fmla="*/ 2362954 h 3331675"/>
              <a:gd name="connsiteX136" fmla="*/ 7278986 w 7396793"/>
              <a:gd name="connsiteY136" fmla="*/ 2163778 h 3331675"/>
              <a:gd name="connsiteX137" fmla="*/ 7297093 w 7396793"/>
              <a:gd name="connsiteY137" fmla="*/ 2100404 h 3331675"/>
              <a:gd name="connsiteX138" fmla="*/ 7306146 w 7396793"/>
              <a:gd name="connsiteY138" fmla="*/ 2027976 h 3331675"/>
              <a:gd name="connsiteX139" fmla="*/ 7315200 w 7396793"/>
              <a:gd name="connsiteY139" fmla="*/ 1982709 h 3331675"/>
              <a:gd name="connsiteX140" fmla="*/ 7333307 w 7396793"/>
              <a:gd name="connsiteY140" fmla="*/ 1846907 h 3331675"/>
              <a:gd name="connsiteX141" fmla="*/ 7351413 w 7396793"/>
              <a:gd name="connsiteY141" fmla="*/ 1629623 h 3331675"/>
              <a:gd name="connsiteX142" fmla="*/ 7360467 w 7396793"/>
              <a:gd name="connsiteY142" fmla="*/ 1575303 h 3331675"/>
              <a:gd name="connsiteX143" fmla="*/ 7369520 w 7396793"/>
              <a:gd name="connsiteY143" fmla="*/ 1530035 h 3331675"/>
              <a:gd name="connsiteX144" fmla="*/ 7378574 w 7396793"/>
              <a:gd name="connsiteY144" fmla="*/ 1439501 h 3331675"/>
              <a:gd name="connsiteX145" fmla="*/ 7396681 w 7396793"/>
              <a:gd name="connsiteY145" fmla="*/ 1367073 h 3331675"/>
              <a:gd name="connsiteX146" fmla="*/ 7387483 w 7396793"/>
              <a:gd name="connsiteY146" fmla="*/ 1320740 h 3331675"/>
              <a:gd name="connsiteX147" fmla="*/ 7385449 w 7396793"/>
              <a:gd name="connsiteY147" fmla="*/ 1294645 h 3331675"/>
              <a:gd name="connsiteX148" fmla="*/ 7383996 w 7396793"/>
              <a:gd name="connsiteY148" fmla="*/ 1250103 h 3331675"/>
              <a:gd name="connsiteX149" fmla="*/ 7359548 w 7396793"/>
              <a:gd name="connsiteY149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79398 w 7396793"/>
              <a:gd name="connsiteY3" fmla="*/ 307817 h 3331675"/>
              <a:gd name="connsiteX4" fmla="*/ 7106970 w 7396793"/>
              <a:gd name="connsiteY4" fmla="*/ 289711 h 3331675"/>
              <a:gd name="connsiteX5" fmla="*/ 7070756 w 7396793"/>
              <a:gd name="connsiteY5" fmla="*/ 280657 h 3331675"/>
              <a:gd name="connsiteX6" fmla="*/ 6880633 w 7396793"/>
              <a:gd name="connsiteY6" fmla="*/ 262550 h 3331675"/>
              <a:gd name="connsiteX7" fmla="*/ 6817259 w 7396793"/>
              <a:gd name="connsiteY7" fmla="*/ 253497 h 3331675"/>
              <a:gd name="connsiteX8" fmla="*/ 6690510 w 7396793"/>
              <a:gd name="connsiteY8" fmla="*/ 244443 h 3331675"/>
              <a:gd name="connsiteX9" fmla="*/ 6627136 w 7396793"/>
              <a:gd name="connsiteY9" fmla="*/ 235390 h 3331675"/>
              <a:gd name="connsiteX10" fmla="*/ 6545655 w 7396793"/>
              <a:gd name="connsiteY10" fmla="*/ 226336 h 3331675"/>
              <a:gd name="connsiteX11" fmla="*/ 6437013 w 7396793"/>
              <a:gd name="connsiteY11" fmla="*/ 208229 h 3331675"/>
              <a:gd name="connsiteX12" fmla="*/ 5884752 w 7396793"/>
              <a:gd name="connsiteY12" fmla="*/ 144855 h 3331675"/>
              <a:gd name="connsiteX13" fmla="*/ 5567881 w 7396793"/>
              <a:gd name="connsiteY13" fmla="*/ 99588 h 3331675"/>
              <a:gd name="connsiteX14" fmla="*/ 4291342 w 7396793"/>
              <a:gd name="connsiteY14" fmla="*/ 90534 h 3331675"/>
              <a:gd name="connsiteX15" fmla="*/ 4155540 w 7396793"/>
              <a:gd name="connsiteY15" fmla="*/ 72427 h 3331675"/>
              <a:gd name="connsiteX16" fmla="*/ 4028792 w 7396793"/>
              <a:gd name="connsiteY16" fmla="*/ 63374 h 3331675"/>
              <a:gd name="connsiteX17" fmla="*/ 3874883 w 7396793"/>
              <a:gd name="connsiteY17" fmla="*/ 45267 h 3331675"/>
              <a:gd name="connsiteX18" fmla="*/ 1982708 w 7396793"/>
              <a:gd name="connsiteY18" fmla="*/ 36214 h 3331675"/>
              <a:gd name="connsiteX19" fmla="*/ 1774479 w 7396793"/>
              <a:gd name="connsiteY19" fmla="*/ 9053 h 3331675"/>
              <a:gd name="connsiteX20" fmla="*/ 1647730 w 7396793"/>
              <a:gd name="connsiteY20" fmla="*/ 0 h 3331675"/>
              <a:gd name="connsiteX21" fmla="*/ 1176950 w 7396793"/>
              <a:gd name="connsiteY21" fmla="*/ 9053 h 3331675"/>
              <a:gd name="connsiteX22" fmla="*/ 1104522 w 7396793"/>
              <a:gd name="connsiteY22" fmla="*/ 27160 h 3331675"/>
              <a:gd name="connsiteX23" fmla="*/ 995881 w 7396793"/>
              <a:gd name="connsiteY23" fmla="*/ 45267 h 3331675"/>
              <a:gd name="connsiteX24" fmla="*/ 742384 w 7396793"/>
              <a:gd name="connsiteY24" fmla="*/ 63374 h 3331675"/>
              <a:gd name="connsiteX25" fmla="*/ 642796 w 7396793"/>
              <a:gd name="connsiteY25" fmla="*/ 81481 h 3331675"/>
              <a:gd name="connsiteX26" fmla="*/ 597528 w 7396793"/>
              <a:gd name="connsiteY26" fmla="*/ 90534 h 3331675"/>
              <a:gd name="connsiteX27" fmla="*/ 561314 w 7396793"/>
              <a:gd name="connsiteY27" fmla="*/ 99588 h 3331675"/>
              <a:gd name="connsiteX28" fmla="*/ 506994 w 7396793"/>
              <a:gd name="connsiteY28" fmla="*/ 108641 h 3331675"/>
              <a:gd name="connsiteX29" fmla="*/ 425512 w 7396793"/>
              <a:gd name="connsiteY29" fmla="*/ 135802 h 3331675"/>
              <a:gd name="connsiteX30" fmla="*/ 398352 w 7396793"/>
              <a:gd name="connsiteY30" fmla="*/ 144855 h 3331675"/>
              <a:gd name="connsiteX31" fmla="*/ 371192 w 7396793"/>
              <a:gd name="connsiteY31" fmla="*/ 153909 h 3331675"/>
              <a:gd name="connsiteX32" fmla="*/ 307817 w 7396793"/>
              <a:gd name="connsiteY32" fmla="*/ 172015 h 3331675"/>
              <a:gd name="connsiteX33" fmla="*/ 217283 w 7396793"/>
              <a:gd name="connsiteY33" fmla="*/ 226336 h 3331675"/>
              <a:gd name="connsiteX34" fmla="*/ 190122 w 7396793"/>
              <a:gd name="connsiteY34" fmla="*/ 244443 h 3331675"/>
              <a:gd name="connsiteX35" fmla="*/ 153908 w 7396793"/>
              <a:gd name="connsiteY35" fmla="*/ 298764 h 3331675"/>
              <a:gd name="connsiteX36" fmla="*/ 135802 w 7396793"/>
              <a:gd name="connsiteY36" fmla="*/ 325924 h 3331675"/>
              <a:gd name="connsiteX37" fmla="*/ 108641 w 7396793"/>
              <a:gd name="connsiteY37" fmla="*/ 380245 h 3331675"/>
              <a:gd name="connsiteX38" fmla="*/ 99588 w 7396793"/>
              <a:gd name="connsiteY38" fmla="*/ 796705 h 3331675"/>
              <a:gd name="connsiteX39" fmla="*/ 72427 w 7396793"/>
              <a:gd name="connsiteY39" fmla="*/ 878186 h 3331675"/>
              <a:gd name="connsiteX40" fmla="*/ 54320 w 7396793"/>
              <a:gd name="connsiteY40" fmla="*/ 932507 h 3331675"/>
              <a:gd name="connsiteX41" fmla="*/ 45267 w 7396793"/>
              <a:gd name="connsiteY41" fmla="*/ 959667 h 3331675"/>
              <a:gd name="connsiteX42" fmla="*/ 27160 w 7396793"/>
              <a:gd name="connsiteY42" fmla="*/ 1023041 h 3331675"/>
              <a:gd name="connsiteX43" fmla="*/ 18107 w 7396793"/>
              <a:gd name="connsiteY43" fmla="*/ 1095469 h 3331675"/>
              <a:gd name="connsiteX44" fmla="*/ 0 w 7396793"/>
              <a:gd name="connsiteY44" fmla="*/ 1367073 h 3331675"/>
              <a:gd name="connsiteX45" fmla="*/ 9053 w 7396793"/>
              <a:gd name="connsiteY45" fmla="*/ 1638677 h 3331675"/>
              <a:gd name="connsiteX46" fmla="*/ 27160 w 7396793"/>
              <a:gd name="connsiteY46" fmla="*/ 1801639 h 3331675"/>
              <a:gd name="connsiteX47" fmla="*/ 36213 w 7396793"/>
              <a:gd name="connsiteY47" fmla="*/ 1955548 h 3331675"/>
              <a:gd name="connsiteX48" fmla="*/ 45267 w 7396793"/>
              <a:gd name="connsiteY48" fmla="*/ 1982709 h 3331675"/>
              <a:gd name="connsiteX49" fmla="*/ 54320 w 7396793"/>
              <a:gd name="connsiteY49" fmla="*/ 2046083 h 3331675"/>
              <a:gd name="connsiteX50" fmla="*/ 99588 w 7396793"/>
              <a:gd name="connsiteY50" fmla="*/ 2127564 h 3331675"/>
              <a:gd name="connsiteX51" fmla="*/ 117695 w 7396793"/>
              <a:gd name="connsiteY51" fmla="*/ 2154724 h 3331675"/>
              <a:gd name="connsiteX52" fmla="*/ 126748 w 7396793"/>
              <a:gd name="connsiteY52" fmla="*/ 2181885 h 3331675"/>
              <a:gd name="connsiteX53" fmla="*/ 153908 w 7396793"/>
              <a:gd name="connsiteY53" fmla="*/ 2199992 h 3331675"/>
              <a:gd name="connsiteX54" fmla="*/ 181069 w 7396793"/>
              <a:gd name="connsiteY54" fmla="*/ 2227152 h 3331675"/>
              <a:gd name="connsiteX55" fmla="*/ 226336 w 7396793"/>
              <a:gd name="connsiteY55" fmla="*/ 2263366 h 3331675"/>
              <a:gd name="connsiteX56" fmla="*/ 280657 w 7396793"/>
              <a:gd name="connsiteY56" fmla="*/ 2299580 h 3331675"/>
              <a:gd name="connsiteX57" fmla="*/ 371192 w 7396793"/>
              <a:gd name="connsiteY57" fmla="*/ 2353901 h 3331675"/>
              <a:gd name="connsiteX58" fmla="*/ 398352 w 7396793"/>
              <a:gd name="connsiteY58" fmla="*/ 2372008 h 3331675"/>
              <a:gd name="connsiteX59" fmla="*/ 452673 w 7396793"/>
              <a:gd name="connsiteY59" fmla="*/ 2390114 h 3331675"/>
              <a:gd name="connsiteX60" fmla="*/ 479833 w 7396793"/>
              <a:gd name="connsiteY60" fmla="*/ 2408221 h 3331675"/>
              <a:gd name="connsiteX61" fmla="*/ 543208 w 7396793"/>
              <a:gd name="connsiteY61" fmla="*/ 2426328 h 3331675"/>
              <a:gd name="connsiteX62" fmla="*/ 615635 w 7396793"/>
              <a:gd name="connsiteY62" fmla="*/ 2444435 h 3331675"/>
              <a:gd name="connsiteX63" fmla="*/ 651849 w 7396793"/>
              <a:gd name="connsiteY63" fmla="*/ 2462542 h 3331675"/>
              <a:gd name="connsiteX64" fmla="*/ 688063 w 7396793"/>
              <a:gd name="connsiteY64" fmla="*/ 2471596 h 3331675"/>
              <a:gd name="connsiteX65" fmla="*/ 715223 w 7396793"/>
              <a:gd name="connsiteY65" fmla="*/ 2480649 h 3331675"/>
              <a:gd name="connsiteX66" fmla="*/ 814811 w 7396793"/>
              <a:gd name="connsiteY66" fmla="*/ 2507810 h 3331675"/>
              <a:gd name="connsiteX67" fmla="*/ 841972 w 7396793"/>
              <a:gd name="connsiteY67" fmla="*/ 2525916 h 3331675"/>
              <a:gd name="connsiteX68" fmla="*/ 896293 w 7396793"/>
              <a:gd name="connsiteY68" fmla="*/ 2544023 h 3331675"/>
              <a:gd name="connsiteX69" fmla="*/ 923453 w 7396793"/>
              <a:gd name="connsiteY69" fmla="*/ 2562130 h 3331675"/>
              <a:gd name="connsiteX70" fmla="*/ 950613 w 7396793"/>
              <a:gd name="connsiteY70" fmla="*/ 2589291 h 3331675"/>
              <a:gd name="connsiteX71" fmla="*/ 1041148 w 7396793"/>
              <a:gd name="connsiteY71" fmla="*/ 2616451 h 3331675"/>
              <a:gd name="connsiteX72" fmla="*/ 1068308 w 7396793"/>
              <a:gd name="connsiteY72" fmla="*/ 2625505 h 3331675"/>
              <a:gd name="connsiteX73" fmla="*/ 1149790 w 7396793"/>
              <a:gd name="connsiteY73" fmla="*/ 2643612 h 3331675"/>
              <a:gd name="connsiteX74" fmla="*/ 1213164 w 7396793"/>
              <a:gd name="connsiteY74" fmla="*/ 2670772 h 3331675"/>
              <a:gd name="connsiteX75" fmla="*/ 1240324 w 7396793"/>
              <a:gd name="connsiteY75" fmla="*/ 2679825 h 3331675"/>
              <a:gd name="connsiteX76" fmla="*/ 1312752 w 7396793"/>
              <a:gd name="connsiteY76" fmla="*/ 2697932 h 3331675"/>
              <a:gd name="connsiteX77" fmla="*/ 1348966 w 7396793"/>
              <a:gd name="connsiteY77" fmla="*/ 2706986 h 3331675"/>
              <a:gd name="connsiteX78" fmla="*/ 1385180 w 7396793"/>
              <a:gd name="connsiteY78" fmla="*/ 2716039 h 3331675"/>
              <a:gd name="connsiteX79" fmla="*/ 1439501 w 7396793"/>
              <a:gd name="connsiteY79" fmla="*/ 2734146 h 3331675"/>
              <a:gd name="connsiteX80" fmla="*/ 1511928 w 7396793"/>
              <a:gd name="connsiteY80" fmla="*/ 2752253 h 3331675"/>
              <a:gd name="connsiteX81" fmla="*/ 1548142 w 7396793"/>
              <a:gd name="connsiteY81" fmla="*/ 2770360 h 3331675"/>
              <a:gd name="connsiteX82" fmla="*/ 1620570 w 7396793"/>
              <a:gd name="connsiteY82" fmla="*/ 2788467 h 3331675"/>
              <a:gd name="connsiteX83" fmla="*/ 1711105 w 7396793"/>
              <a:gd name="connsiteY83" fmla="*/ 2806574 h 3331675"/>
              <a:gd name="connsiteX84" fmla="*/ 1747318 w 7396793"/>
              <a:gd name="connsiteY84" fmla="*/ 2815627 h 3331675"/>
              <a:gd name="connsiteX85" fmla="*/ 1828800 w 7396793"/>
              <a:gd name="connsiteY85" fmla="*/ 2842788 h 3331675"/>
              <a:gd name="connsiteX86" fmla="*/ 1901227 w 7396793"/>
              <a:gd name="connsiteY86" fmla="*/ 2860895 h 3331675"/>
              <a:gd name="connsiteX87" fmla="*/ 1928388 w 7396793"/>
              <a:gd name="connsiteY87" fmla="*/ 2879002 h 3331675"/>
              <a:gd name="connsiteX88" fmla="*/ 1973655 w 7396793"/>
              <a:gd name="connsiteY88" fmla="*/ 2888055 h 3331675"/>
              <a:gd name="connsiteX89" fmla="*/ 2000815 w 7396793"/>
              <a:gd name="connsiteY89" fmla="*/ 2897109 h 3331675"/>
              <a:gd name="connsiteX90" fmla="*/ 2073243 w 7396793"/>
              <a:gd name="connsiteY90" fmla="*/ 2915215 h 3331675"/>
              <a:gd name="connsiteX91" fmla="*/ 2109457 w 7396793"/>
              <a:gd name="connsiteY91" fmla="*/ 2924269 h 3331675"/>
              <a:gd name="connsiteX92" fmla="*/ 2154724 w 7396793"/>
              <a:gd name="connsiteY92" fmla="*/ 2942376 h 3331675"/>
              <a:gd name="connsiteX93" fmla="*/ 2245259 w 7396793"/>
              <a:gd name="connsiteY93" fmla="*/ 2960483 h 3331675"/>
              <a:gd name="connsiteX94" fmla="*/ 2326740 w 7396793"/>
              <a:gd name="connsiteY94" fmla="*/ 2987643 h 3331675"/>
              <a:gd name="connsiteX95" fmla="*/ 2399168 w 7396793"/>
              <a:gd name="connsiteY95" fmla="*/ 3005750 h 3331675"/>
              <a:gd name="connsiteX96" fmla="*/ 2435382 w 7396793"/>
              <a:gd name="connsiteY96" fmla="*/ 3023857 h 3331675"/>
              <a:gd name="connsiteX97" fmla="*/ 2589291 w 7396793"/>
              <a:gd name="connsiteY97" fmla="*/ 3041964 h 3331675"/>
              <a:gd name="connsiteX98" fmla="*/ 2679825 w 7396793"/>
              <a:gd name="connsiteY98" fmla="*/ 3069124 h 3331675"/>
              <a:gd name="connsiteX99" fmla="*/ 2734146 w 7396793"/>
              <a:gd name="connsiteY99" fmla="*/ 3087231 h 3331675"/>
              <a:gd name="connsiteX100" fmla="*/ 2770360 w 7396793"/>
              <a:gd name="connsiteY100" fmla="*/ 3096285 h 3331675"/>
              <a:gd name="connsiteX101" fmla="*/ 2797520 w 7396793"/>
              <a:gd name="connsiteY101" fmla="*/ 3105338 h 3331675"/>
              <a:gd name="connsiteX102" fmla="*/ 2915215 w 7396793"/>
              <a:gd name="connsiteY102" fmla="*/ 3132499 h 3331675"/>
              <a:gd name="connsiteX103" fmla="*/ 2942376 w 7396793"/>
              <a:gd name="connsiteY103" fmla="*/ 3150606 h 3331675"/>
              <a:gd name="connsiteX104" fmla="*/ 3041964 w 7396793"/>
              <a:gd name="connsiteY104" fmla="*/ 3177766 h 3331675"/>
              <a:gd name="connsiteX105" fmla="*/ 3096285 w 7396793"/>
              <a:gd name="connsiteY105" fmla="*/ 3186819 h 3331675"/>
              <a:gd name="connsiteX106" fmla="*/ 3159659 w 7396793"/>
              <a:gd name="connsiteY106" fmla="*/ 3204926 h 3331675"/>
              <a:gd name="connsiteX107" fmla="*/ 3186819 w 7396793"/>
              <a:gd name="connsiteY107" fmla="*/ 3213980 h 3331675"/>
              <a:gd name="connsiteX108" fmla="*/ 3223033 w 7396793"/>
              <a:gd name="connsiteY108" fmla="*/ 3223033 h 3331675"/>
              <a:gd name="connsiteX109" fmla="*/ 3250194 w 7396793"/>
              <a:gd name="connsiteY109" fmla="*/ 3232087 h 3331675"/>
              <a:gd name="connsiteX110" fmla="*/ 3331675 w 7396793"/>
              <a:gd name="connsiteY110" fmla="*/ 3250194 h 3331675"/>
              <a:gd name="connsiteX111" fmla="*/ 3449370 w 7396793"/>
              <a:gd name="connsiteY111" fmla="*/ 3277354 h 3331675"/>
              <a:gd name="connsiteX112" fmla="*/ 3585172 w 7396793"/>
              <a:gd name="connsiteY112" fmla="*/ 3295461 h 3331675"/>
              <a:gd name="connsiteX113" fmla="*/ 3675707 w 7396793"/>
              <a:gd name="connsiteY113" fmla="*/ 3304514 h 3331675"/>
              <a:gd name="connsiteX114" fmla="*/ 3748134 w 7396793"/>
              <a:gd name="connsiteY114" fmla="*/ 3313568 h 3331675"/>
              <a:gd name="connsiteX115" fmla="*/ 4662534 w 7396793"/>
              <a:gd name="connsiteY115" fmla="*/ 3322621 h 3331675"/>
              <a:gd name="connsiteX116" fmla="*/ 6083928 w 7396793"/>
              <a:gd name="connsiteY116" fmla="*/ 3331675 h 3331675"/>
              <a:gd name="connsiteX117" fmla="*/ 6400800 w 7396793"/>
              <a:gd name="connsiteY117" fmla="*/ 3322621 h 3331675"/>
              <a:gd name="connsiteX118" fmla="*/ 6554708 w 7396793"/>
              <a:gd name="connsiteY118" fmla="*/ 3313568 h 3331675"/>
              <a:gd name="connsiteX119" fmla="*/ 6808206 w 7396793"/>
              <a:gd name="connsiteY119" fmla="*/ 3304514 h 3331675"/>
              <a:gd name="connsiteX120" fmla="*/ 6980221 w 7396793"/>
              <a:gd name="connsiteY120" fmla="*/ 3286408 h 3331675"/>
              <a:gd name="connsiteX121" fmla="*/ 7007382 w 7396793"/>
              <a:gd name="connsiteY121" fmla="*/ 3268301 h 3331675"/>
              <a:gd name="connsiteX122" fmla="*/ 7016435 w 7396793"/>
              <a:gd name="connsiteY122" fmla="*/ 3241140 h 3331675"/>
              <a:gd name="connsiteX123" fmla="*/ 7043596 w 7396793"/>
              <a:gd name="connsiteY123" fmla="*/ 3232087 h 3331675"/>
              <a:gd name="connsiteX124" fmla="*/ 7070756 w 7396793"/>
              <a:gd name="connsiteY124" fmla="*/ 3213980 h 3331675"/>
              <a:gd name="connsiteX125" fmla="*/ 7106970 w 7396793"/>
              <a:gd name="connsiteY125" fmla="*/ 3177766 h 3331675"/>
              <a:gd name="connsiteX126" fmla="*/ 7125077 w 7396793"/>
              <a:gd name="connsiteY126" fmla="*/ 3150606 h 3331675"/>
              <a:gd name="connsiteX127" fmla="*/ 7134130 w 7396793"/>
              <a:gd name="connsiteY127" fmla="*/ 3123445 h 3331675"/>
              <a:gd name="connsiteX128" fmla="*/ 7161291 w 7396793"/>
              <a:gd name="connsiteY128" fmla="*/ 3105338 h 3331675"/>
              <a:gd name="connsiteX129" fmla="*/ 7179398 w 7396793"/>
              <a:gd name="connsiteY129" fmla="*/ 3051017 h 3331675"/>
              <a:gd name="connsiteX130" fmla="*/ 7197505 w 7396793"/>
              <a:gd name="connsiteY130" fmla="*/ 3023857 h 3331675"/>
              <a:gd name="connsiteX131" fmla="*/ 7215611 w 7396793"/>
              <a:gd name="connsiteY131" fmla="*/ 2915215 h 3331675"/>
              <a:gd name="connsiteX132" fmla="*/ 7233718 w 7396793"/>
              <a:gd name="connsiteY132" fmla="*/ 2815627 h 3331675"/>
              <a:gd name="connsiteX133" fmla="*/ 7242772 w 7396793"/>
              <a:gd name="connsiteY133" fmla="*/ 2480649 h 3331675"/>
              <a:gd name="connsiteX134" fmla="*/ 7260879 w 7396793"/>
              <a:gd name="connsiteY134" fmla="*/ 2362954 h 3331675"/>
              <a:gd name="connsiteX135" fmla="*/ 7278986 w 7396793"/>
              <a:gd name="connsiteY135" fmla="*/ 2163778 h 3331675"/>
              <a:gd name="connsiteX136" fmla="*/ 7297093 w 7396793"/>
              <a:gd name="connsiteY136" fmla="*/ 2100404 h 3331675"/>
              <a:gd name="connsiteX137" fmla="*/ 7306146 w 7396793"/>
              <a:gd name="connsiteY137" fmla="*/ 2027976 h 3331675"/>
              <a:gd name="connsiteX138" fmla="*/ 7315200 w 7396793"/>
              <a:gd name="connsiteY138" fmla="*/ 1982709 h 3331675"/>
              <a:gd name="connsiteX139" fmla="*/ 7333307 w 7396793"/>
              <a:gd name="connsiteY139" fmla="*/ 1846907 h 3331675"/>
              <a:gd name="connsiteX140" fmla="*/ 7351413 w 7396793"/>
              <a:gd name="connsiteY140" fmla="*/ 1629623 h 3331675"/>
              <a:gd name="connsiteX141" fmla="*/ 7360467 w 7396793"/>
              <a:gd name="connsiteY141" fmla="*/ 1575303 h 3331675"/>
              <a:gd name="connsiteX142" fmla="*/ 7369520 w 7396793"/>
              <a:gd name="connsiteY142" fmla="*/ 1530035 h 3331675"/>
              <a:gd name="connsiteX143" fmla="*/ 7378574 w 7396793"/>
              <a:gd name="connsiteY143" fmla="*/ 1439501 h 3331675"/>
              <a:gd name="connsiteX144" fmla="*/ 7396681 w 7396793"/>
              <a:gd name="connsiteY144" fmla="*/ 1367073 h 3331675"/>
              <a:gd name="connsiteX145" fmla="*/ 7387483 w 7396793"/>
              <a:gd name="connsiteY145" fmla="*/ 1320740 h 3331675"/>
              <a:gd name="connsiteX146" fmla="*/ 7385449 w 7396793"/>
              <a:gd name="connsiteY146" fmla="*/ 1294645 h 3331675"/>
              <a:gd name="connsiteX147" fmla="*/ 7383996 w 7396793"/>
              <a:gd name="connsiteY147" fmla="*/ 1250103 h 3331675"/>
              <a:gd name="connsiteX148" fmla="*/ 7359548 w 7396793"/>
              <a:gd name="connsiteY148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233718 w 7396793"/>
              <a:gd name="connsiteY2" fmla="*/ 334978 h 3331675"/>
              <a:gd name="connsiteX3" fmla="*/ 7106970 w 7396793"/>
              <a:gd name="connsiteY3" fmla="*/ 289711 h 3331675"/>
              <a:gd name="connsiteX4" fmla="*/ 7070756 w 7396793"/>
              <a:gd name="connsiteY4" fmla="*/ 280657 h 3331675"/>
              <a:gd name="connsiteX5" fmla="*/ 6880633 w 7396793"/>
              <a:gd name="connsiteY5" fmla="*/ 262550 h 3331675"/>
              <a:gd name="connsiteX6" fmla="*/ 6817259 w 7396793"/>
              <a:gd name="connsiteY6" fmla="*/ 253497 h 3331675"/>
              <a:gd name="connsiteX7" fmla="*/ 6690510 w 7396793"/>
              <a:gd name="connsiteY7" fmla="*/ 244443 h 3331675"/>
              <a:gd name="connsiteX8" fmla="*/ 6627136 w 7396793"/>
              <a:gd name="connsiteY8" fmla="*/ 235390 h 3331675"/>
              <a:gd name="connsiteX9" fmla="*/ 6545655 w 7396793"/>
              <a:gd name="connsiteY9" fmla="*/ 226336 h 3331675"/>
              <a:gd name="connsiteX10" fmla="*/ 6437013 w 7396793"/>
              <a:gd name="connsiteY10" fmla="*/ 208229 h 3331675"/>
              <a:gd name="connsiteX11" fmla="*/ 5884752 w 7396793"/>
              <a:gd name="connsiteY11" fmla="*/ 144855 h 3331675"/>
              <a:gd name="connsiteX12" fmla="*/ 5567881 w 7396793"/>
              <a:gd name="connsiteY12" fmla="*/ 99588 h 3331675"/>
              <a:gd name="connsiteX13" fmla="*/ 4291342 w 7396793"/>
              <a:gd name="connsiteY13" fmla="*/ 90534 h 3331675"/>
              <a:gd name="connsiteX14" fmla="*/ 4155540 w 7396793"/>
              <a:gd name="connsiteY14" fmla="*/ 72427 h 3331675"/>
              <a:gd name="connsiteX15" fmla="*/ 4028792 w 7396793"/>
              <a:gd name="connsiteY15" fmla="*/ 63374 h 3331675"/>
              <a:gd name="connsiteX16" fmla="*/ 3874883 w 7396793"/>
              <a:gd name="connsiteY16" fmla="*/ 45267 h 3331675"/>
              <a:gd name="connsiteX17" fmla="*/ 1982708 w 7396793"/>
              <a:gd name="connsiteY17" fmla="*/ 36214 h 3331675"/>
              <a:gd name="connsiteX18" fmla="*/ 1774479 w 7396793"/>
              <a:gd name="connsiteY18" fmla="*/ 9053 h 3331675"/>
              <a:gd name="connsiteX19" fmla="*/ 1647730 w 7396793"/>
              <a:gd name="connsiteY19" fmla="*/ 0 h 3331675"/>
              <a:gd name="connsiteX20" fmla="*/ 1176950 w 7396793"/>
              <a:gd name="connsiteY20" fmla="*/ 9053 h 3331675"/>
              <a:gd name="connsiteX21" fmla="*/ 1104522 w 7396793"/>
              <a:gd name="connsiteY21" fmla="*/ 27160 h 3331675"/>
              <a:gd name="connsiteX22" fmla="*/ 995881 w 7396793"/>
              <a:gd name="connsiteY22" fmla="*/ 45267 h 3331675"/>
              <a:gd name="connsiteX23" fmla="*/ 742384 w 7396793"/>
              <a:gd name="connsiteY23" fmla="*/ 63374 h 3331675"/>
              <a:gd name="connsiteX24" fmla="*/ 642796 w 7396793"/>
              <a:gd name="connsiteY24" fmla="*/ 81481 h 3331675"/>
              <a:gd name="connsiteX25" fmla="*/ 597528 w 7396793"/>
              <a:gd name="connsiteY25" fmla="*/ 90534 h 3331675"/>
              <a:gd name="connsiteX26" fmla="*/ 561314 w 7396793"/>
              <a:gd name="connsiteY26" fmla="*/ 99588 h 3331675"/>
              <a:gd name="connsiteX27" fmla="*/ 506994 w 7396793"/>
              <a:gd name="connsiteY27" fmla="*/ 108641 h 3331675"/>
              <a:gd name="connsiteX28" fmla="*/ 425512 w 7396793"/>
              <a:gd name="connsiteY28" fmla="*/ 135802 h 3331675"/>
              <a:gd name="connsiteX29" fmla="*/ 398352 w 7396793"/>
              <a:gd name="connsiteY29" fmla="*/ 144855 h 3331675"/>
              <a:gd name="connsiteX30" fmla="*/ 371192 w 7396793"/>
              <a:gd name="connsiteY30" fmla="*/ 153909 h 3331675"/>
              <a:gd name="connsiteX31" fmla="*/ 307817 w 7396793"/>
              <a:gd name="connsiteY31" fmla="*/ 172015 h 3331675"/>
              <a:gd name="connsiteX32" fmla="*/ 217283 w 7396793"/>
              <a:gd name="connsiteY32" fmla="*/ 226336 h 3331675"/>
              <a:gd name="connsiteX33" fmla="*/ 190122 w 7396793"/>
              <a:gd name="connsiteY33" fmla="*/ 244443 h 3331675"/>
              <a:gd name="connsiteX34" fmla="*/ 153908 w 7396793"/>
              <a:gd name="connsiteY34" fmla="*/ 298764 h 3331675"/>
              <a:gd name="connsiteX35" fmla="*/ 135802 w 7396793"/>
              <a:gd name="connsiteY35" fmla="*/ 325924 h 3331675"/>
              <a:gd name="connsiteX36" fmla="*/ 108641 w 7396793"/>
              <a:gd name="connsiteY36" fmla="*/ 380245 h 3331675"/>
              <a:gd name="connsiteX37" fmla="*/ 99588 w 7396793"/>
              <a:gd name="connsiteY37" fmla="*/ 796705 h 3331675"/>
              <a:gd name="connsiteX38" fmla="*/ 72427 w 7396793"/>
              <a:gd name="connsiteY38" fmla="*/ 878186 h 3331675"/>
              <a:gd name="connsiteX39" fmla="*/ 54320 w 7396793"/>
              <a:gd name="connsiteY39" fmla="*/ 932507 h 3331675"/>
              <a:gd name="connsiteX40" fmla="*/ 45267 w 7396793"/>
              <a:gd name="connsiteY40" fmla="*/ 959667 h 3331675"/>
              <a:gd name="connsiteX41" fmla="*/ 27160 w 7396793"/>
              <a:gd name="connsiteY41" fmla="*/ 1023041 h 3331675"/>
              <a:gd name="connsiteX42" fmla="*/ 18107 w 7396793"/>
              <a:gd name="connsiteY42" fmla="*/ 1095469 h 3331675"/>
              <a:gd name="connsiteX43" fmla="*/ 0 w 7396793"/>
              <a:gd name="connsiteY43" fmla="*/ 1367073 h 3331675"/>
              <a:gd name="connsiteX44" fmla="*/ 9053 w 7396793"/>
              <a:gd name="connsiteY44" fmla="*/ 1638677 h 3331675"/>
              <a:gd name="connsiteX45" fmla="*/ 27160 w 7396793"/>
              <a:gd name="connsiteY45" fmla="*/ 1801639 h 3331675"/>
              <a:gd name="connsiteX46" fmla="*/ 36213 w 7396793"/>
              <a:gd name="connsiteY46" fmla="*/ 1955548 h 3331675"/>
              <a:gd name="connsiteX47" fmla="*/ 45267 w 7396793"/>
              <a:gd name="connsiteY47" fmla="*/ 1982709 h 3331675"/>
              <a:gd name="connsiteX48" fmla="*/ 54320 w 7396793"/>
              <a:gd name="connsiteY48" fmla="*/ 2046083 h 3331675"/>
              <a:gd name="connsiteX49" fmla="*/ 99588 w 7396793"/>
              <a:gd name="connsiteY49" fmla="*/ 2127564 h 3331675"/>
              <a:gd name="connsiteX50" fmla="*/ 117695 w 7396793"/>
              <a:gd name="connsiteY50" fmla="*/ 2154724 h 3331675"/>
              <a:gd name="connsiteX51" fmla="*/ 126748 w 7396793"/>
              <a:gd name="connsiteY51" fmla="*/ 2181885 h 3331675"/>
              <a:gd name="connsiteX52" fmla="*/ 153908 w 7396793"/>
              <a:gd name="connsiteY52" fmla="*/ 2199992 h 3331675"/>
              <a:gd name="connsiteX53" fmla="*/ 181069 w 7396793"/>
              <a:gd name="connsiteY53" fmla="*/ 2227152 h 3331675"/>
              <a:gd name="connsiteX54" fmla="*/ 226336 w 7396793"/>
              <a:gd name="connsiteY54" fmla="*/ 2263366 h 3331675"/>
              <a:gd name="connsiteX55" fmla="*/ 280657 w 7396793"/>
              <a:gd name="connsiteY55" fmla="*/ 2299580 h 3331675"/>
              <a:gd name="connsiteX56" fmla="*/ 371192 w 7396793"/>
              <a:gd name="connsiteY56" fmla="*/ 2353901 h 3331675"/>
              <a:gd name="connsiteX57" fmla="*/ 398352 w 7396793"/>
              <a:gd name="connsiteY57" fmla="*/ 2372008 h 3331675"/>
              <a:gd name="connsiteX58" fmla="*/ 452673 w 7396793"/>
              <a:gd name="connsiteY58" fmla="*/ 2390114 h 3331675"/>
              <a:gd name="connsiteX59" fmla="*/ 479833 w 7396793"/>
              <a:gd name="connsiteY59" fmla="*/ 2408221 h 3331675"/>
              <a:gd name="connsiteX60" fmla="*/ 543208 w 7396793"/>
              <a:gd name="connsiteY60" fmla="*/ 2426328 h 3331675"/>
              <a:gd name="connsiteX61" fmla="*/ 615635 w 7396793"/>
              <a:gd name="connsiteY61" fmla="*/ 2444435 h 3331675"/>
              <a:gd name="connsiteX62" fmla="*/ 651849 w 7396793"/>
              <a:gd name="connsiteY62" fmla="*/ 2462542 h 3331675"/>
              <a:gd name="connsiteX63" fmla="*/ 688063 w 7396793"/>
              <a:gd name="connsiteY63" fmla="*/ 2471596 h 3331675"/>
              <a:gd name="connsiteX64" fmla="*/ 715223 w 7396793"/>
              <a:gd name="connsiteY64" fmla="*/ 2480649 h 3331675"/>
              <a:gd name="connsiteX65" fmla="*/ 814811 w 7396793"/>
              <a:gd name="connsiteY65" fmla="*/ 2507810 h 3331675"/>
              <a:gd name="connsiteX66" fmla="*/ 841972 w 7396793"/>
              <a:gd name="connsiteY66" fmla="*/ 2525916 h 3331675"/>
              <a:gd name="connsiteX67" fmla="*/ 896293 w 7396793"/>
              <a:gd name="connsiteY67" fmla="*/ 2544023 h 3331675"/>
              <a:gd name="connsiteX68" fmla="*/ 923453 w 7396793"/>
              <a:gd name="connsiteY68" fmla="*/ 2562130 h 3331675"/>
              <a:gd name="connsiteX69" fmla="*/ 950613 w 7396793"/>
              <a:gd name="connsiteY69" fmla="*/ 2589291 h 3331675"/>
              <a:gd name="connsiteX70" fmla="*/ 1041148 w 7396793"/>
              <a:gd name="connsiteY70" fmla="*/ 2616451 h 3331675"/>
              <a:gd name="connsiteX71" fmla="*/ 1068308 w 7396793"/>
              <a:gd name="connsiteY71" fmla="*/ 2625505 h 3331675"/>
              <a:gd name="connsiteX72" fmla="*/ 1149790 w 7396793"/>
              <a:gd name="connsiteY72" fmla="*/ 2643612 h 3331675"/>
              <a:gd name="connsiteX73" fmla="*/ 1213164 w 7396793"/>
              <a:gd name="connsiteY73" fmla="*/ 2670772 h 3331675"/>
              <a:gd name="connsiteX74" fmla="*/ 1240324 w 7396793"/>
              <a:gd name="connsiteY74" fmla="*/ 2679825 h 3331675"/>
              <a:gd name="connsiteX75" fmla="*/ 1312752 w 7396793"/>
              <a:gd name="connsiteY75" fmla="*/ 2697932 h 3331675"/>
              <a:gd name="connsiteX76" fmla="*/ 1348966 w 7396793"/>
              <a:gd name="connsiteY76" fmla="*/ 2706986 h 3331675"/>
              <a:gd name="connsiteX77" fmla="*/ 1385180 w 7396793"/>
              <a:gd name="connsiteY77" fmla="*/ 2716039 h 3331675"/>
              <a:gd name="connsiteX78" fmla="*/ 1439501 w 7396793"/>
              <a:gd name="connsiteY78" fmla="*/ 2734146 h 3331675"/>
              <a:gd name="connsiteX79" fmla="*/ 1511928 w 7396793"/>
              <a:gd name="connsiteY79" fmla="*/ 2752253 h 3331675"/>
              <a:gd name="connsiteX80" fmla="*/ 1548142 w 7396793"/>
              <a:gd name="connsiteY80" fmla="*/ 2770360 h 3331675"/>
              <a:gd name="connsiteX81" fmla="*/ 1620570 w 7396793"/>
              <a:gd name="connsiteY81" fmla="*/ 2788467 h 3331675"/>
              <a:gd name="connsiteX82" fmla="*/ 1711105 w 7396793"/>
              <a:gd name="connsiteY82" fmla="*/ 2806574 h 3331675"/>
              <a:gd name="connsiteX83" fmla="*/ 1747318 w 7396793"/>
              <a:gd name="connsiteY83" fmla="*/ 2815627 h 3331675"/>
              <a:gd name="connsiteX84" fmla="*/ 1828800 w 7396793"/>
              <a:gd name="connsiteY84" fmla="*/ 2842788 h 3331675"/>
              <a:gd name="connsiteX85" fmla="*/ 1901227 w 7396793"/>
              <a:gd name="connsiteY85" fmla="*/ 2860895 h 3331675"/>
              <a:gd name="connsiteX86" fmla="*/ 1928388 w 7396793"/>
              <a:gd name="connsiteY86" fmla="*/ 2879002 h 3331675"/>
              <a:gd name="connsiteX87" fmla="*/ 1973655 w 7396793"/>
              <a:gd name="connsiteY87" fmla="*/ 2888055 h 3331675"/>
              <a:gd name="connsiteX88" fmla="*/ 2000815 w 7396793"/>
              <a:gd name="connsiteY88" fmla="*/ 2897109 h 3331675"/>
              <a:gd name="connsiteX89" fmla="*/ 2073243 w 7396793"/>
              <a:gd name="connsiteY89" fmla="*/ 2915215 h 3331675"/>
              <a:gd name="connsiteX90" fmla="*/ 2109457 w 7396793"/>
              <a:gd name="connsiteY90" fmla="*/ 2924269 h 3331675"/>
              <a:gd name="connsiteX91" fmla="*/ 2154724 w 7396793"/>
              <a:gd name="connsiteY91" fmla="*/ 2942376 h 3331675"/>
              <a:gd name="connsiteX92" fmla="*/ 2245259 w 7396793"/>
              <a:gd name="connsiteY92" fmla="*/ 2960483 h 3331675"/>
              <a:gd name="connsiteX93" fmla="*/ 2326740 w 7396793"/>
              <a:gd name="connsiteY93" fmla="*/ 2987643 h 3331675"/>
              <a:gd name="connsiteX94" fmla="*/ 2399168 w 7396793"/>
              <a:gd name="connsiteY94" fmla="*/ 3005750 h 3331675"/>
              <a:gd name="connsiteX95" fmla="*/ 2435382 w 7396793"/>
              <a:gd name="connsiteY95" fmla="*/ 3023857 h 3331675"/>
              <a:gd name="connsiteX96" fmla="*/ 2589291 w 7396793"/>
              <a:gd name="connsiteY96" fmla="*/ 3041964 h 3331675"/>
              <a:gd name="connsiteX97" fmla="*/ 2679825 w 7396793"/>
              <a:gd name="connsiteY97" fmla="*/ 3069124 h 3331675"/>
              <a:gd name="connsiteX98" fmla="*/ 2734146 w 7396793"/>
              <a:gd name="connsiteY98" fmla="*/ 3087231 h 3331675"/>
              <a:gd name="connsiteX99" fmla="*/ 2770360 w 7396793"/>
              <a:gd name="connsiteY99" fmla="*/ 3096285 h 3331675"/>
              <a:gd name="connsiteX100" fmla="*/ 2797520 w 7396793"/>
              <a:gd name="connsiteY100" fmla="*/ 3105338 h 3331675"/>
              <a:gd name="connsiteX101" fmla="*/ 2915215 w 7396793"/>
              <a:gd name="connsiteY101" fmla="*/ 3132499 h 3331675"/>
              <a:gd name="connsiteX102" fmla="*/ 2942376 w 7396793"/>
              <a:gd name="connsiteY102" fmla="*/ 3150606 h 3331675"/>
              <a:gd name="connsiteX103" fmla="*/ 3041964 w 7396793"/>
              <a:gd name="connsiteY103" fmla="*/ 3177766 h 3331675"/>
              <a:gd name="connsiteX104" fmla="*/ 3096285 w 7396793"/>
              <a:gd name="connsiteY104" fmla="*/ 3186819 h 3331675"/>
              <a:gd name="connsiteX105" fmla="*/ 3159659 w 7396793"/>
              <a:gd name="connsiteY105" fmla="*/ 3204926 h 3331675"/>
              <a:gd name="connsiteX106" fmla="*/ 3186819 w 7396793"/>
              <a:gd name="connsiteY106" fmla="*/ 3213980 h 3331675"/>
              <a:gd name="connsiteX107" fmla="*/ 3223033 w 7396793"/>
              <a:gd name="connsiteY107" fmla="*/ 3223033 h 3331675"/>
              <a:gd name="connsiteX108" fmla="*/ 3250194 w 7396793"/>
              <a:gd name="connsiteY108" fmla="*/ 3232087 h 3331675"/>
              <a:gd name="connsiteX109" fmla="*/ 3331675 w 7396793"/>
              <a:gd name="connsiteY109" fmla="*/ 3250194 h 3331675"/>
              <a:gd name="connsiteX110" fmla="*/ 3449370 w 7396793"/>
              <a:gd name="connsiteY110" fmla="*/ 3277354 h 3331675"/>
              <a:gd name="connsiteX111" fmla="*/ 3585172 w 7396793"/>
              <a:gd name="connsiteY111" fmla="*/ 3295461 h 3331675"/>
              <a:gd name="connsiteX112" fmla="*/ 3675707 w 7396793"/>
              <a:gd name="connsiteY112" fmla="*/ 3304514 h 3331675"/>
              <a:gd name="connsiteX113" fmla="*/ 3748134 w 7396793"/>
              <a:gd name="connsiteY113" fmla="*/ 3313568 h 3331675"/>
              <a:gd name="connsiteX114" fmla="*/ 4662534 w 7396793"/>
              <a:gd name="connsiteY114" fmla="*/ 3322621 h 3331675"/>
              <a:gd name="connsiteX115" fmla="*/ 6083928 w 7396793"/>
              <a:gd name="connsiteY115" fmla="*/ 3331675 h 3331675"/>
              <a:gd name="connsiteX116" fmla="*/ 6400800 w 7396793"/>
              <a:gd name="connsiteY116" fmla="*/ 3322621 h 3331675"/>
              <a:gd name="connsiteX117" fmla="*/ 6554708 w 7396793"/>
              <a:gd name="connsiteY117" fmla="*/ 3313568 h 3331675"/>
              <a:gd name="connsiteX118" fmla="*/ 6808206 w 7396793"/>
              <a:gd name="connsiteY118" fmla="*/ 3304514 h 3331675"/>
              <a:gd name="connsiteX119" fmla="*/ 6980221 w 7396793"/>
              <a:gd name="connsiteY119" fmla="*/ 3286408 h 3331675"/>
              <a:gd name="connsiteX120" fmla="*/ 7007382 w 7396793"/>
              <a:gd name="connsiteY120" fmla="*/ 3268301 h 3331675"/>
              <a:gd name="connsiteX121" fmla="*/ 7016435 w 7396793"/>
              <a:gd name="connsiteY121" fmla="*/ 3241140 h 3331675"/>
              <a:gd name="connsiteX122" fmla="*/ 7043596 w 7396793"/>
              <a:gd name="connsiteY122" fmla="*/ 3232087 h 3331675"/>
              <a:gd name="connsiteX123" fmla="*/ 7070756 w 7396793"/>
              <a:gd name="connsiteY123" fmla="*/ 3213980 h 3331675"/>
              <a:gd name="connsiteX124" fmla="*/ 7106970 w 7396793"/>
              <a:gd name="connsiteY124" fmla="*/ 3177766 h 3331675"/>
              <a:gd name="connsiteX125" fmla="*/ 7125077 w 7396793"/>
              <a:gd name="connsiteY125" fmla="*/ 3150606 h 3331675"/>
              <a:gd name="connsiteX126" fmla="*/ 7134130 w 7396793"/>
              <a:gd name="connsiteY126" fmla="*/ 3123445 h 3331675"/>
              <a:gd name="connsiteX127" fmla="*/ 7161291 w 7396793"/>
              <a:gd name="connsiteY127" fmla="*/ 3105338 h 3331675"/>
              <a:gd name="connsiteX128" fmla="*/ 7179398 w 7396793"/>
              <a:gd name="connsiteY128" fmla="*/ 3051017 h 3331675"/>
              <a:gd name="connsiteX129" fmla="*/ 7197505 w 7396793"/>
              <a:gd name="connsiteY129" fmla="*/ 3023857 h 3331675"/>
              <a:gd name="connsiteX130" fmla="*/ 7215611 w 7396793"/>
              <a:gd name="connsiteY130" fmla="*/ 2915215 h 3331675"/>
              <a:gd name="connsiteX131" fmla="*/ 7233718 w 7396793"/>
              <a:gd name="connsiteY131" fmla="*/ 2815627 h 3331675"/>
              <a:gd name="connsiteX132" fmla="*/ 7242772 w 7396793"/>
              <a:gd name="connsiteY132" fmla="*/ 2480649 h 3331675"/>
              <a:gd name="connsiteX133" fmla="*/ 7260879 w 7396793"/>
              <a:gd name="connsiteY133" fmla="*/ 2362954 h 3331675"/>
              <a:gd name="connsiteX134" fmla="*/ 7278986 w 7396793"/>
              <a:gd name="connsiteY134" fmla="*/ 2163778 h 3331675"/>
              <a:gd name="connsiteX135" fmla="*/ 7297093 w 7396793"/>
              <a:gd name="connsiteY135" fmla="*/ 2100404 h 3331675"/>
              <a:gd name="connsiteX136" fmla="*/ 7306146 w 7396793"/>
              <a:gd name="connsiteY136" fmla="*/ 2027976 h 3331675"/>
              <a:gd name="connsiteX137" fmla="*/ 7315200 w 7396793"/>
              <a:gd name="connsiteY137" fmla="*/ 1982709 h 3331675"/>
              <a:gd name="connsiteX138" fmla="*/ 7333307 w 7396793"/>
              <a:gd name="connsiteY138" fmla="*/ 1846907 h 3331675"/>
              <a:gd name="connsiteX139" fmla="*/ 7351413 w 7396793"/>
              <a:gd name="connsiteY139" fmla="*/ 1629623 h 3331675"/>
              <a:gd name="connsiteX140" fmla="*/ 7360467 w 7396793"/>
              <a:gd name="connsiteY140" fmla="*/ 1575303 h 3331675"/>
              <a:gd name="connsiteX141" fmla="*/ 7369520 w 7396793"/>
              <a:gd name="connsiteY141" fmla="*/ 1530035 h 3331675"/>
              <a:gd name="connsiteX142" fmla="*/ 7378574 w 7396793"/>
              <a:gd name="connsiteY142" fmla="*/ 1439501 h 3331675"/>
              <a:gd name="connsiteX143" fmla="*/ 7396681 w 7396793"/>
              <a:gd name="connsiteY143" fmla="*/ 1367073 h 3331675"/>
              <a:gd name="connsiteX144" fmla="*/ 7387483 w 7396793"/>
              <a:gd name="connsiteY144" fmla="*/ 1320740 h 3331675"/>
              <a:gd name="connsiteX145" fmla="*/ 7385449 w 7396793"/>
              <a:gd name="connsiteY145" fmla="*/ 1294645 h 3331675"/>
              <a:gd name="connsiteX146" fmla="*/ 7383996 w 7396793"/>
              <a:gd name="connsiteY146" fmla="*/ 1250103 h 3331675"/>
              <a:gd name="connsiteX147" fmla="*/ 7359548 w 7396793"/>
              <a:gd name="connsiteY147" fmla="*/ 543934 h 3331675"/>
              <a:gd name="connsiteX0" fmla="*/ 7359548 w 7396793"/>
              <a:gd name="connsiteY0" fmla="*/ 543934 h 3331675"/>
              <a:gd name="connsiteX1" fmla="*/ 7288039 w 7396793"/>
              <a:gd name="connsiteY1" fmla="*/ 389299 h 3331675"/>
              <a:gd name="connsiteX2" fmla="*/ 7106970 w 7396793"/>
              <a:gd name="connsiteY2" fmla="*/ 289711 h 3331675"/>
              <a:gd name="connsiteX3" fmla="*/ 7070756 w 7396793"/>
              <a:gd name="connsiteY3" fmla="*/ 280657 h 3331675"/>
              <a:gd name="connsiteX4" fmla="*/ 6880633 w 7396793"/>
              <a:gd name="connsiteY4" fmla="*/ 262550 h 3331675"/>
              <a:gd name="connsiteX5" fmla="*/ 6817259 w 7396793"/>
              <a:gd name="connsiteY5" fmla="*/ 253497 h 3331675"/>
              <a:gd name="connsiteX6" fmla="*/ 6690510 w 7396793"/>
              <a:gd name="connsiteY6" fmla="*/ 244443 h 3331675"/>
              <a:gd name="connsiteX7" fmla="*/ 6627136 w 7396793"/>
              <a:gd name="connsiteY7" fmla="*/ 235390 h 3331675"/>
              <a:gd name="connsiteX8" fmla="*/ 6545655 w 7396793"/>
              <a:gd name="connsiteY8" fmla="*/ 226336 h 3331675"/>
              <a:gd name="connsiteX9" fmla="*/ 6437013 w 7396793"/>
              <a:gd name="connsiteY9" fmla="*/ 208229 h 3331675"/>
              <a:gd name="connsiteX10" fmla="*/ 5884752 w 7396793"/>
              <a:gd name="connsiteY10" fmla="*/ 144855 h 3331675"/>
              <a:gd name="connsiteX11" fmla="*/ 5567881 w 7396793"/>
              <a:gd name="connsiteY11" fmla="*/ 99588 h 3331675"/>
              <a:gd name="connsiteX12" fmla="*/ 4291342 w 7396793"/>
              <a:gd name="connsiteY12" fmla="*/ 90534 h 3331675"/>
              <a:gd name="connsiteX13" fmla="*/ 4155540 w 7396793"/>
              <a:gd name="connsiteY13" fmla="*/ 72427 h 3331675"/>
              <a:gd name="connsiteX14" fmla="*/ 4028792 w 7396793"/>
              <a:gd name="connsiteY14" fmla="*/ 63374 h 3331675"/>
              <a:gd name="connsiteX15" fmla="*/ 3874883 w 7396793"/>
              <a:gd name="connsiteY15" fmla="*/ 45267 h 3331675"/>
              <a:gd name="connsiteX16" fmla="*/ 1982708 w 7396793"/>
              <a:gd name="connsiteY16" fmla="*/ 36214 h 3331675"/>
              <a:gd name="connsiteX17" fmla="*/ 1774479 w 7396793"/>
              <a:gd name="connsiteY17" fmla="*/ 9053 h 3331675"/>
              <a:gd name="connsiteX18" fmla="*/ 1647730 w 7396793"/>
              <a:gd name="connsiteY18" fmla="*/ 0 h 3331675"/>
              <a:gd name="connsiteX19" fmla="*/ 1176950 w 7396793"/>
              <a:gd name="connsiteY19" fmla="*/ 9053 h 3331675"/>
              <a:gd name="connsiteX20" fmla="*/ 1104522 w 7396793"/>
              <a:gd name="connsiteY20" fmla="*/ 27160 h 3331675"/>
              <a:gd name="connsiteX21" fmla="*/ 995881 w 7396793"/>
              <a:gd name="connsiteY21" fmla="*/ 45267 h 3331675"/>
              <a:gd name="connsiteX22" fmla="*/ 742384 w 7396793"/>
              <a:gd name="connsiteY22" fmla="*/ 63374 h 3331675"/>
              <a:gd name="connsiteX23" fmla="*/ 642796 w 7396793"/>
              <a:gd name="connsiteY23" fmla="*/ 81481 h 3331675"/>
              <a:gd name="connsiteX24" fmla="*/ 597528 w 7396793"/>
              <a:gd name="connsiteY24" fmla="*/ 90534 h 3331675"/>
              <a:gd name="connsiteX25" fmla="*/ 561314 w 7396793"/>
              <a:gd name="connsiteY25" fmla="*/ 99588 h 3331675"/>
              <a:gd name="connsiteX26" fmla="*/ 506994 w 7396793"/>
              <a:gd name="connsiteY26" fmla="*/ 108641 h 3331675"/>
              <a:gd name="connsiteX27" fmla="*/ 425512 w 7396793"/>
              <a:gd name="connsiteY27" fmla="*/ 135802 h 3331675"/>
              <a:gd name="connsiteX28" fmla="*/ 398352 w 7396793"/>
              <a:gd name="connsiteY28" fmla="*/ 144855 h 3331675"/>
              <a:gd name="connsiteX29" fmla="*/ 371192 w 7396793"/>
              <a:gd name="connsiteY29" fmla="*/ 153909 h 3331675"/>
              <a:gd name="connsiteX30" fmla="*/ 307817 w 7396793"/>
              <a:gd name="connsiteY30" fmla="*/ 172015 h 3331675"/>
              <a:gd name="connsiteX31" fmla="*/ 217283 w 7396793"/>
              <a:gd name="connsiteY31" fmla="*/ 226336 h 3331675"/>
              <a:gd name="connsiteX32" fmla="*/ 190122 w 7396793"/>
              <a:gd name="connsiteY32" fmla="*/ 244443 h 3331675"/>
              <a:gd name="connsiteX33" fmla="*/ 153908 w 7396793"/>
              <a:gd name="connsiteY33" fmla="*/ 298764 h 3331675"/>
              <a:gd name="connsiteX34" fmla="*/ 135802 w 7396793"/>
              <a:gd name="connsiteY34" fmla="*/ 325924 h 3331675"/>
              <a:gd name="connsiteX35" fmla="*/ 108641 w 7396793"/>
              <a:gd name="connsiteY35" fmla="*/ 380245 h 3331675"/>
              <a:gd name="connsiteX36" fmla="*/ 99588 w 7396793"/>
              <a:gd name="connsiteY36" fmla="*/ 796705 h 3331675"/>
              <a:gd name="connsiteX37" fmla="*/ 72427 w 7396793"/>
              <a:gd name="connsiteY37" fmla="*/ 878186 h 3331675"/>
              <a:gd name="connsiteX38" fmla="*/ 54320 w 7396793"/>
              <a:gd name="connsiteY38" fmla="*/ 932507 h 3331675"/>
              <a:gd name="connsiteX39" fmla="*/ 45267 w 7396793"/>
              <a:gd name="connsiteY39" fmla="*/ 959667 h 3331675"/>
              <a:gd name="connsiteX40" fmla="*/ 27160 w 7396793"/>
              <a:gd name="connsiteY40" fmla="*/ 1023041 h 3331675"/>
              <a:gd name="connsiteX41" fmla="*/ 18107 w 7396793"/>
              <a:gd name="connsiteY41" fmla="*/ 1095469 h 3331675"/>
              <a:gd name="connsiteX42" fmla="*/ 0 w 7396793"/>
              <a:gd name="connsiteY42" fmla="*/ 1367073 h 3331675"/>
              <a:gd name="connsiteX43" fmla="*/ 9053 w 7396793"/>
              <a:gd name="connsiteY43" fmla="*/ 1638677 h 3331675"/>
              <a:gd name="connsiteX44" fmla="*/ 27160 w 7396793"/>
              <a:gd name="connsiteY44" fmla="*/ 1801639 h 3331675"/>
              <a:gd name="connsiteX45" fmla="*/ 36213 w 7396793"/>
              <a:gd name="connsiteY45" fmla="*/ 1955548 h 3331675"/>
              <a:gd name="connsiteX46" fmla="*/ 45267 w 7396793"/>
              <a:gd name="connsiteY46" fmla="*/ 1982709 h 3331675"/>
              <a:gd name="connsiteX47" fmla="*/ 54320 w 7396793"/>
              <a:gd name="connsiteY47" fmla="*/ 2046083 h 3331675"/>
              <a:gd name="connsiteX48" fmla="*/ 99588 w 7396793"/>
              <a:gd name="connsiteY48" fmla="*/ 2127564 h 3331675"/>
              <a:gd name="connsiteX49" fmla="*/ 117695 w 7396793"/>
              <a:gd name="connsiteY49" fmla="*/ 2154724 h 3331675"/>
              <a:gd name="connsiteX50" fmla="*/ 126748 w 7396793"/>
              <a:gd name="connsiteY50" fmla="*/ 2181885 h 3331675"/>
              <a:gd name="connsiteX51" fmla="*/ 153908 w 7396793"/>
              <a:gd name="connsiteY51" fmla="*/ 2199992 h 3331675"/>
              <a:gd name="connsiteX52" fmla="*/ 181069 w 7396793"/>
              <a:gd name="connsiteY52" fmla="*/ 2227152 h 3331675"/>
              <a:gd name="connsiteX53" fmla="*/ 226336 w 7396793"/>
              <a:gd name="connsiteY53" fmla="*/ 2263366 h 3331675"/>
              <a:gd name="connsiteX54" fmla="*/ 280657 w 7396793"/>
              <a:gd name="connsiteY54" fmla="*/ 2299580 h 3331675"/>
              <a:gd name="connsiteX55" fmla="*/ 371192 w 7396793"/>
              <a:gd name="connsiteY55" fmla="*/ 2353901 h 3331675"/>
              <a:gd name="connsiteX56" fmla="*/ 398352 w 7396793"/>
              <a:gd name="connsiteY56" fmla="*/ 2372008 h 3331675"/>
              <a:gd name="connsiteX57" fmla="*/ 452673 w 7396793"/>
              <a:gd name="connsiteY57" fmla="*/ 2390114 h 3331675"/>
              <a:gd name="connsiteX58" fmla="*/ 479833 w 7396793"/>
              <a:gd name="connsiteY58" fmla="*/ 2408221 h 3331675"/>
              <a:gd name="connsiteX59" fmla="*/ 543208 w 7396793"/>
              <a:gd name="connsiteY59" fmla="*/ 2426328 h 3331675"/>
              <a:gd name="connsiteX60" fmla="*/ 615635 w 7396793"/>
              <a:gd name="connsiteY60" fmla="*/ 2444435 h 3331675"/>
              <a:gd name="connsiteX61" fmla="*/ 651849 w 7396793"/>
              <a:gd name="connsiteY61" fmla="*/ 2462542 h 3331675"/>
              <a:gd name="connsiteX62" fmla="*/ 688063 w 7396793"/>
              <a:gd name="connsiteY62" fmla="*/ 2471596 h 3331675"/>
              <a:gd name="connsiteX63" fmla="*/ 715223 w 7396793"/>
              <a:gd name="connsiteY63" fmla="*/ 2480649 h 3331675"/>
              <a:gd name="connsiteX64" fmla="*/ 814811 w 7396793"/>
              <a:gd name="connsiteY64" fmla="*/ 2507810 h 3331675"/>
              <a:gd name="connsiteX65" fmla="*/ 841972 w 7396793"/>
              <a:gd name="connsiteY65" fmla="*/ 2525916 h 3331675"/>
              <a:gd name="connsiteX66" fmla="*/ 896293 w 7396793"/>
              <a:gd name="connsiteY66" fmla="*/ 2544023 h 3331675"/>
              <a:gd name="connsiteX67" fmla="*/ 923453 w 7396793"/>
              <a:gd name="connsiteY67" fmla="*/ 2562130 h 3331675"/>
              <a:gd name="connsiteX68" fmla="*/ 950613 w 7396793"/>
              <a:gd name="connsiteY68" fmla="*/ 2589291 h 3331675"/>
              <a:gd name="connsiteX69" fmla="*/ 1041148 w 7396793"/>
              <a:gd name="connsiteY69" fmla="*/ 2616451 h 3331675"/>
              <a:gd name="connsiteX70" fmla="*/ 1068308 w 7396793"/>
              <a:gd name="connsiteY70" fmla="*/ 2625505 h 3331675"/>
              <a:gd name="connsiteX71" fmla="*/ 1149790 w 7396793"/>
              <a:gd name="connsiteY71" fmla="*/ 2643612 h 3331675"/>
              <a:gd name="connsiteX72" fmla="*/ 1213164 w 7396793"/>
              <a:gd name="connsiteY72" fmla="*/ 2670772 h 3331675"/>
              <a:gd name="connsiteX73" fmla="*/ 1240324 w 7396793"/>
              <a:gd name="connsiteY73" fmla="*/ 2679825 h 3331675"/>
              <a:gd name="connsiteX74" fmla="*/ 1312752 w 7396793"/>
              <a:gd name="connsiteY74" fmla="*/ 2697932 h 3331675"/>
              <a:gd name="connsiteX75" fmla="*/ 1348966 w 7396793"/>
              <a:gd name="connsiteY75" fmla="*/ 2706986 h 3331675"/>
              <a:gd name="connsiteX76" fmla="*/ 1385180 w 7396793"/>
              <a:gd name="connsiteY76" fmla="*/ 2716039 h 3331675"/>
              <a:gd name="connsiteX77" fmla="*/ 1439501 w 7396793"/>
              <a:gd name="connsiteY77" fmla="*/ 2734146 h 3331675"/>
              <a:gd name="connsiteX78" fmla="*/ 1511928 w 7396793"/>
              <a:gd name="connsiteY78" fmla="*/ 2752253 h 3331675"/>
              <a:gd name="connsiteX79" fmla="*/ 1548142 w 7396793"/>
              <a:gd name="connsiteY79" fmla="*/ 2770360 h 3331675"/>
              <a:gd name="connsiteX80" fmla="*/ 1620570 w 7396793"/>
              <a:gd name="connsiteY80" fmla="*/ 2788467 h 3331675"/>
              <a:gd name="connsiteX81" fmla="*/ 1711105 w 7396793"/>
              <a:gd name="connsiteY81" fmla="*/ 2806574 h 3331675"/>
              <a:gd name="connsiteX82" fmla="*/ 1747318 w 7396793"/>
              <a:gd name="connsiteY82" fmla="*/ 2815627 h 3331675"/>
              <a:gd name="connsiteX83" fmla="*/ 1828800 w 7396793"/>
              <a:gd name="connsiteY83" fmla="*/ 2842788 h 3331675"/>
              <a:gd name="connsiteX84" fmla="*/ 1901227 w 7396793"/>
              <a:gd name="connsiteY84" fmla="*/ 2860895 h 3331675"/>
              <a:gd name="connsiteX85" fmla="*/ 1928388 w 7396793"/>
              <a:gd name="connsiteY85" fmla="*/ 2879002 h 3331675"/>
              <a:gd name="connsiteX86" fmla="*/ 1973655 w 7396793"/>
              <a:gd name="connsiteY86" fmla="*/ 2888055 h 3331675"/>
              <a:gd name="connsiteX87" fmla="*/ 2000815 w 7396793"/>
              <a:gd name="connsiteY87" fmla="*/ 2897109 h 3331675"/>
              <a:gd name="connsiteX88" fmla="*/ 2073243 w 7396793"/>
              <a:gd name="connsiteY88" fmla="*/ 2915215 h 3331675"/>
              <a:gd name="connsiteX89" fmla="*/ 2109457 w 7396793"/>
              <a:gd name="connsiteY89" fmla="*/ 2924269 h 3331675"/>
              <a:gd name="connsiteX90" fmla="*/ 2154724 w 7396793"/>
              <a:gd name="connsiteY90" fmla="*/ 2942376 h 3331675"/>
              <a:gd name="connsiteX91" fmla="*/ 2245259 w 7396793"/>
              <a:gd name="connsiteY91" fmla="*/ 2960483 h 3331675"/>
              <a:gd name="connsiteX92" fmla="*/ 2326740 w 7396793"/>
              <a:gd name="connsiteY92" fmla="*/ 2987643 h 3331675"/>
              <a:gd name="connsiteX93" fmla="*/ 2399168 w 7396793"/>
              <a:gd name="connsiteY93" fmla="*/ 3005750 h 3331675"/>
              <a:gd name="connsiteX94" fmla="*/ 2435382 w 7396793"/>
              <a:gd name="connsiteY94" fmla="*/ 3023857 h 3331675"/>
              <a:gd name="connsiteX95" fmla="*/ 2589291 w 7396793"/>
              <a:gd name="connsiteY95" fmla="*/ 3041964 h 3331675"/>
              <a:gd name="connsiteX96" fmla="*/ 2679825 w 7396793"/>
              <a:gd name="connsiteY96" fmla="*/ 3069124 h 3331675"/>
              <a:gd name="connsiteX97" fmla="*/ 2734146 w 7396793"/>
              <a:gd name="connsiteY97" fmla="*/ 3087231 h 3331675"/>
              <a:gd name="connsiteX98" fmla="*/ 2770360 w 7396793"/>
              <a:gd name="connsiteY98" fmla="*/ 3096285 h 3331675"/>
              <a:gd name="connsiteX99" fmla="*/ 2797520 w 7396793"/>
              <a:gd name="connsiteY99" fmla="*/ 3105338 h 3331675"/>
              <a:gd name="connsiteX100" fmla="*/ 2915215 w 7396793"/>
              <a:gd name="connsiteY100" fmla="*/ 3132499 h 3331675"/>
              <a:gd name="connsiteX101" fmla="*/ 2942376 w 7396793"/>
              <a:gd name="connsiteY101" fmla="*/ 3150606 h 3331675"/>
              <a:gd name="connsiteX102" fmla="*/ 3041964 w 7396793"/>
              <a:gd name="connsiteY102" fmla="*/ 3177766 h 3331675"/>
              <a:gd name="connsiteX103" fmla="*/ 3096285 w 7396793"/>
              <a:gd name="connsiteY103" fmla="*/ 3186819 h 3331675"/>
              <a:gd name="connsiteX104" fmla="*/ 3159659 w 7396793"/>
              <a:gd name="connsiteY104" fmla="*/ 3204926 h 3331675"/>
              <a:gd name="connsiteX105" fmla="*/ 3186819 w 7396793"/>
              <a:gd name="connsiteY105" fmla="*/ 3213980 h 3331675"/>
              <a:gd name="connsiteX106" fmla="*/ 3223033 w 7396793"/>
              <a:gd name="connsiteY106" fmla="*/ 3223033 h 3331675"/>
              <a:gd name="connsiteX107" fmla="*/ 3250194 w 7396793"/>
              <a:gd name="connsiteY107" fmla="*/ 3232087 h 3331675"/>
              <a:gd name="connsiteX108" fmla="*/ 3331675 w 7396793"/>
              <a:gd name="connsiteY108" fmla="*/ 3250194 h 3331675"/>
              <a:gd name="connsiteX109" fmla="*/ 3449370 w 7396793"/>
              <a:gd name="connsiteY109" fmla="*/ 3277354 h 3331675"/>
              <a:gd name="connsiteX110" fmla="*/ 3585172 w 7396793"/>
              <a:gd name="connsiteY110" fmla="*/ 3295461 h 3331675"/>
              <a:gd name="connsiteX111" fmla="*/ 3675707 w 7396793"/>
              <a:gd name="connsiteY111" fmla="*/ 3304514 h 3331675"/>
              <a:gd name="connsiteX112" fmla="*/ 3748134 w 7396793"/>
              <a:gd name="connsiteY112" fmla="*/ 3313568 h 3331675"/>
              <a:gd name="connsiteX113" fmla="*/ 4662534 w 7396793"/>
              <a:gd name="connsiteY113" fmla="*/ 3322621 h 3331675"/>
              <a:gd name="connsiteX114" fmla="*/ 6083928 w 7396793"/>
              <a:gd name="connsiteY114" fmla="*/ 3331675 h 3331675"/>
              <a:gd name="connsiteX115" fmla="*/ 6400800 w 7396793"/>
              <a:gd name="connsiteY115" fmla="*/ 3322621 h 3331675"/>
              <a:gd name="connsiteX116" fmla="*/ 6554708 w 7396793"/>
              <a:gd name="connsiteY116" fmla="*/ 3313568 h 3331675"/>
              <a:gd name="connsiteX117" fmla="*/ 6808206 w 7396793"/>
              <a:gd name="connsiteY117" fmla="*/ 3304514 h 3331675"/>
              <a:gd name="connsiteX118" fmla="*/ 6980221 w 7396793"/>
              <a:gd name="connsiteY118" fmla="*/ 3286408 h 3331675"/>
              <a:gd name="connsiteX119" fmla="*/ 7007382 w 7396793"/>
              <a:gd name="connsiteY119" fmla="*/ 3268301 h 3331675"/>
              <a:gd name="connsiteX120" fmla="*/ 7016435 w 7396793"/>
              <a:gd name="connsiteY120" fmla="*/ 3241140 h 3331675"/>
              <a:gd name="connsiteX121" fmla="*/ 7043596 w 7396793"/>
              <a:gd name="connsiteY121" fmla="*/ 3232087 h 3331675"/>
              <a:gd name="connsiteX122" fmla="*/ 7070756 w 7396793"/>
              <a:gd name="connsiteY122" fmla="*/ 3213980 h 3331675"/>
              <a:gd name="connsiteX123" fmla="*/ 7106970 w 7396793"/>
              <a:gd name="connsiteY123" fmla="*/ 3177766 h 3331675"/>
              <a:gd name="connsiteX124" fmla="*/ 7125077 w 7396793"/>
              <a:gd name="connsiteY124" fmla="*/ 3150606 h 3331675"/>
              <a:gd name="connsiteX125" fmla="*/ 7134130 w 7396793"/>
              <a:gd name="connsiteY125" fmla="*/ 3123445 h 3331675"/>
              <a:gd name="connsiteX126" fmla="*/ 7161291 w 7396793"/>
              <a:gd name="connsiteY126" fmla="*/ 3105338 h 3331675"/>
              <a:gd name="connsiteX127" fmla="*/ 7179398 w 7396793"/>
              <a:gd name="connsiteY127" fmla="*/ 3051017 h 3331675"/>
              <a:gd name="connsiteX128" fmla="*/ 7197505 w 7396793"/>
              <a:gd name="connsiteY128" fmla="*/ 3023857 h 3331675"/>
              <a:gd name="connsiteX129" fmla="*/ 7215611 w 7396793"/>
              <a:gd name="connsiteY129" fmla="*/ 2915215 h 3331675"/>
              <a:gd name="connsiteX130" fmla="*/ 7233718 w 7396793"/>
              <a:gd name="connsiteY130" fmla="*/ 2815627 h 3331675"/>
              <a:gd name="connsiteX131" fmla="*/ 7242772 w 7396793"/>
              <a:gd name="connsiteY131" fmla="*/ 2480649 h 3331675"/>
              <a:gd name="connsiteX132" fmla="*/ 7260879 w 7396793"/>
              <a:gd name="connsiteY132" fmla="*/ 2362954 h 3331675"/>
              <a:gd name="connsiteX133" fmla="*/ 7278986 w 7396793"/>
              <a:gd name="connsiteY133" fmla="*/ 2163778 h 3331675"/>
              <a:gd name="connsiteX134" fmla="*/ 7297093 w 7396793"/>
              <a:gd name="connsiteY134" fmla="*/ 2100404 h 3331675"/>
              <a:gd name="connsiteX135" fmla="*/ 7306146 w 7396793"/>
              <a:gd name="connsiteY135" fmla="*/ 2027976 h 3331675"/>
              <a:gd name="connsiteX136" fmla="*/ 7315200 w 7396793"/>
              <a:gd name="connsiteY136" fmla="*/ 1982709 h 3331675"/>
              <a:gd name="connsiteX137" fmla="*/ 7333307 w 7396793"/>
              <a:gd name="connsiteY137" fmla="*/ 1846907 h 3331675"/>
              <a:gd name="connsiteX138" fmla="*/ 7351413 w 7396793"/>
              <a:gd name="connsiteY138" fmla="*/ 1629623 h 3331675"/>
              <a:gd name="connsiteX139" fmla="*/ 7360467 w 7396793"/>
              <a:gd name="connsiteY139" fmla="*/ 1575303 h 3331675"/>
              <a:gd name="connsiteX140" fmla="*/ 7369520 w 7396793"/>
              <a:gd name="connsiteY140" fmla="*/ 1530035 h 3331675"/>
              <a:gd name="connsiteX141" fmla="*/ 7378574 w 7396793"/>
              <a:gd name="connsiteY141" fmla="*/ 1439501 h 3331675"/>
              <a:gd name="connsiteX142" fmla="*/ 7396681 w 7396793"/>
              <a:gd name="connsiteY142" fmla="*/ 1367073 h 3331675"/>
              <a:gd name="connsiteX143" fmla="*/ 7387483 w 7396793"/>
              <a:gd name="connsiteY143" fmla="*/ 1320740 h 3331675"/>
              <a:gd name="connsiteX144" fmla="*/ 7385449 w 7396793"/>
              <a:gd name="connsiteY144" fmla="*/ 1294645 h 3331675"/>
              <a:gd name="connsiteX145" fmla="*/ 7383996 w 7396793"/>
              <a:gd name="connsiteY145" fmla="*/ 1250103 h 3331675"/>
              <a:gd name="connsiteX146" fmla="*/ 7359548 w 7396793"/>
              <a:gd name="connsiteY146" fmla="*/ 543934 h 3331675"/>
              <a:gd name="connsiteX0" fmla="*/ 7359548 w 7396793"/>
              <a:gd name="connsiteY0" fmla="*/ 543934 h 3331675"/>
              <a:gd name="connsiteX1" fmla="*/ 7106970 w 7396793"/>
              <a:gd name="connsiteY1" fmla="*/ 289711 h 3331675"/>
              <a:gd name="connsiteX2" fmla="*/ 7070756 w 7396793"/>
              <a:gd name="connsiteY2" fmla="*/ 280657 h 3331675"/>
              <a:gd name="connsiteX3" fmla="*/ 6880633 w 7396793"/>
              <a:gd name="connsiteY3" fmla="*/ 262550 h 3331675"/>
              <a:gd name="connsiteX4" fmla="*/ 6817259 w 7396793"/>
              <a:gd name="connsiteY4" fmla="*/ 253497 h 3331675"/>
              <a:gd name="connsiteX5" fmla="*/ 6690510 w 7396793"/>
              <a:gd name="connsiteY5" fmla="*/ 244443 h 3331675"/>
              <a:gd name="connsiteX6" fmla="*/ 6627136 w 7396793"/>
              <a:gd name="connsiteY6" fmla="*/ 235390 h 3331675"/>
              <a:gd name="connsiteX7" fmla="*/ 6545655 w 7396793"/>
              <a:gd name="connsiteY7" fmla="*/ 226336 h 3331675"/>
              <a:gd name="connsiteX8" fmla="*/ 6437013 w 7396793"/>
              <a:gd name="connsiteY8" fmla="*/ 208229 h 3331675"/>
              <a:gd name="connsiteX9" fmla="*/ 5884752 w 7396793"/>
              <a:gd name="connsiteY9" fmla="*/ 144855 h 3331675"/>
              <a:gd name="connsiteX10" fmla="*/ 5567881 w 7396793"/>
              <a:gd name="connsiteY10" fmla="*/ 99588 h 3331675"/>
              <a:gd name="connsiteX11" fmla="*/ 4291342 w 7396793"/>
              <a:gd name="connsiteY11" fmla="*/ 90534 h 3331675"/>
              <a:gd name="connsiteX12" fmla="*/ 4155540 w 7396793"/>
              <a:gd name="connsiteY12" fmla="*/ 72427 h 3331675"/>
              <a:gd name="connsiteX13" fmla="*/ 4028792 w 7396793"/>
              <a:gd name="connsiteY13" fmla="*/ 63374 h 3331675"/>
              <a:gd name="connsiteX14" fmla="*/ 3874883 w 7396793"/>
              <a:gd name="connsiteY14" fmla="*/ 45267 h 3331675"/>
              <a:gd name="connsiteX15" fmla="*/ 1982708 w 7396793"/>
              <a:gd name="connsiteY15" fmla="*/ 36214 h 3331675"/>
              <a:gd name="connsiteX16" fmla="*/ 1774479 w 7396793"/>
              <a:gd name="connsiteY16" fmla="*/ 9053 h 3331675"/>
              <a:gd name="connsiteX17" fmla="*/ 1647730 w 7396793"/>
              <a:gd name="connsiteY17" fmla="*/ 0 h 3331675"/>
              <a:gd name="connsiteX18" fmla="*/ 1176950 w 7396793"/>
              <a:gd name="connsiteY18" fmla="*/ 9053 h 3331675"/>
              <a:gd name="connsiteX19" fmla="*/ 1104522 w 7396793"/>
              <a:gd name="connsiteY19" fmla="*/ 27160 h 3331675"/>
              <a:gd name="connsiteX20" fmla="*/ 995881 w 7396793"/>
              <a:gd name="connsiteY20" fmla="*/ 45267 h 3331675"/>
              <a:gd name="connsiteX21" fmla="*/ 742384 w 7396793"/>
              <a:gd name="connsiteY21" fmla="*/ 63374 h 3331675"/>
              <a:gd name="connsiteX22" fmla="*/ 642796 w 7396793"/>
              <a:gd name="connsiteY22" fmla="*/ 81481 h 3331675"/>
              <a:gd name="connsiteX23" fmla="*/ 597528 w 7396793"/>
              <a:gd name="connsiteY23" fmla="*/ 90534 h 3331675"/>
              <a:gd name="connsiteX24" fmla="*/ 561314 w 7396793"/>
              <a:gd name="connsiteY24" fmla="*/ 99588 h 3331675"/>
              <a:gd name="connsiteX25" fmla="*/ 506994 w 7396793"/>
              <a:gd name="connsiteY25" fmla="*/ 108641 h 3331675"/>
              <a:gd name="connsiteX26" fmla="*/ 425512 w 7396793"/>
              <a:gd name="connsiteY26" fmla="*/ 135802 h 3331675"/>
              <a:gd name="connsiteX27" fmla="*/ 398352 w 7396793"/>
              <a:gd name="connsiteY27" fmla="*/ 144855 h 3331675"/>
              <a:gd name="connsiteX28" fmla="*/ 371192 w 7396793"/>
              <a:gd name="connsiteY28" fmla="*/ 153909 h 3331675"/>
              <a:gd name="connsiteX29" fmla="*/ 307817 w 7396793"/>
              <a:gd name="connsiteY29" fmla="*/ 172015 h 3331675"/>
              <a:gd name="connsiteX30" fmla="*/ 217283 w 7396793"/>
              <a:gd name="connsiteY30" fmla="*/ 226336 h 3331675"/>
              <a:gd name="connsiteX31" fmla="*/ 190122 w 7396793"/>
              <a:gd name="connsiteY31" fmla="*/ 244443 h 3331675"/>
              <a:gd name="connsiteX32" fmla="*/ 153908 w 7396793"/>
              <a:gd name="connsiteY32" fmla="*/ 298764 h 3331675"/>
              <a:gd name="connsiteX33" fmla="*/ 135802 w 7396793"/>
              <a:gd name="connsiteY33" fmla="*/ 325924 h 3331675"/>
              <a:gd name="connsiteX34" fmla="*/ 108641 w 7396793"/>
              <a:gd name="connsiteY34" fmla="*/ 380245 h 3331675"/>
              <a:gd name="connsiteX35" fmla="*/ 99588 w 7396793"/>
              <a:gd name="connsiteY35" fmla="*/ 796705 h 3331675"/>
              <a:gd name="connsiteX36" fmla="*/ 72427 w 7396793"/>
              <a:gd name="connsiteY36" fmla="*/ 878186 h 3331675"/>
              <a:gd name="connsiteX37" fmla="*/ 54320 w 7396793"/>
              <a:gd name="connsiteY37" fmla="*/ 932507 h 3331675"/>
              <a:gd name="connsiteX38" fmla="*/ 45267 w 7396793"/>
              <a:gd name="connsiteY38" fmla="*/ 959667 h 3331675"/>
              <a:gd name="connsiteX39" fmla="*/ 27160 w 7396793"/>
              <a:gd name="connsiteY39" fmla="*/ 1023041 h 3331675"/>
              <a:gd name="connsiteX40" fmla="*/ 18107 w 7396793"/>
              <a:gd name="connsiteY40" fmla="*/ 1095469 h 3331675"/>
              <a:gd name="connsiteX41" fmla="*/ 0 w 7396793"/>
              <a:gd name="connsiteY41" fmla="*/ 1367073 h 3331675"/>
              <a:gd name="connsiteX42" fmla="*/ 9053 w 7396793"/>
              <a:gd name="connsiteY42" fmla="*/ 1638677 h 3331675"/>
              <a:gd name="connsiteX43" fmla="*/ 27160 w 7396793"/>
              <a:gd name="connsiteY43" fmla="*/ 1801639 h 3331675"/>
              <a:gd name="connsiteX44" fmla="*/ 36213 w 7396793"/>
              <a:gd name="connsiteY44" fmla="*/ 1955548 h 3331675"/>
              <a:gd name="connsiteX45" fmla="*/ 45267 w 7396793"/>
              <a:gd name="connsiteY45" fmla="*/ 1982709 h 3331675"/>
              <a:gd name="connsiteX46" fmla="*/ 54320 w 7396793"/>
              <a:gd name="connsiteY46" fmla="*/ 2046083 h 3331675"/>
              <a:gd name="connsiteX47" fmla="*/ 99588 w 7396793"/>
              <a:gd name="connsiteY47" fmla="*/ 2127564 h 3331675"/>
              <a:gd name="connsiteX48" fmla="*/ 117695 w 7396793"/>
              <a:gd name="connsiteY48" fmla="*/ 2154724 h 3331675"/>
              <a:gd name="connsiteX49" fmla="*/ 126748 w 7396793"/>
              <a:gd name="connsiteY49" fmla="*/ 2181885 h 3331675"/>
              <a:gd name="connsiteX50" fmla="*/ 153908 w 7396793"/>
              <a:gd name="connsiteY50" fmla="*/ 2199992 h 3331675"/>
              <a:gd name="connsiteX51" fmla="*/ 181069 w 7396793"/>
              <a:gd name="connsiteY51" fmla="*/ 2227152 h 3331675"/>
              <a:gd name="connsiteX52" fmla="*/ 226336 w 7396793"/>
              <a:gd name="connsiteY52" fmla="*/ 2263366 h 3331675"/>
              <a:gd name="connsiteX53" fmla="*/ 280657 w 7396793"/>
              <a:gd name="connsiteY53" fmla="*/ 2299580 h 3331675"/>
              <a:gd name="connsiteX54" fmla="*/ 371192 w 7396793"/>
              <a:gd name="connsiteY54" fmla="*/ 2353901 h 3331675"/>
              <a:gd name="connsiteX55" fmla="*/ 398352 w 7396793"/>
              <a:gd name="connsiteY55" fmla="*/ 2372008 h 3331675"/>
              <a:gd name="connsiteX56" fmla="*/ 452673 w 7396793"/>
              <a:gd name="connsiteY56" fmla="*/ 2390114 h 3331675"/>
              <a:gd name="connsiteX57" fmla="*/ 479833 w 7396793"/>
              <a:gd name="connsiteY57" fmla="*/ 2408221 h 3331675"/>
              <a:gd name="connsiteX58" fmla="*/ 543208 w 7396793"/>
              <a:gd name="connsiteY58" fmla="*/ 2426328 h 3331675"/>
              <a:gd name="connsiteX59" fmla="*/ 615635 w 7396793"/>
              <a:gd name="connsiteY59" fmla="*/ 2444435 h 3331675"/>
              <a:gd name="connsiteX60" fmla="*/ 651849 w 7396793"/>
              <a:gd name="connsiteY60" fmla="*/ 2462542 h 3331675"/>
              <a:gd name="connsiteX61" fmla="*/ 688063 w 7396793"/>
              <a:gd name="connsiteY61" fmla="*/ 2471596 h 3331675"/>
              <a:gd name="connsiteX62" fmla="*/ 715223 w 7396793"/>
              <a:gd name="connsiteY62" fmla="*/ 2480649 h 3331675"/>
              <a:gd name="connsiteX63" fmla="*/ 814811 w 7396793"/>
              <a:gd name="connsiteY63" fmla="*/ 2507810 h 3331675"/>
              <a:gd name="connsiteX64" fmla="*/ 841972 w 7396793"/>
              <a:gd name="connsiteY64" fmla="*/ 2525916 h 3331675"/>
              <a:gd name="connsiteX65" fmla="*/ 896293 w 7396793"/>
              <a:gd name="connsiteY65" fmla="*/ 2544023 h 3331675"/>
              <a:gd name="connsiteX66" fmla="*/ 923453 w 7396793"/>
              <a:gd name="connsiteY66" fmla="*/ 2562130 h 3331675"/>
              <a:gd name="connsiteX67" fmla="*/ 950613 w 7396793"/>
              <a:gd name="connsiteY67" fmla="*/ 2589291 h 3331675"/>
              <a:gd name="connsiteX68" fmla="*/ 1041148 w 7396793"/>
              <a:gd name="connsiteY68" fmla="*/ 2616451 h 3331675"/>
              <a:gd name="connsiteX69" fmla="*/ 1068308 w 7396793"/>
              <a:gd name="connsiteY69" fmla="*/ 2625505 h 3331675"/>
              <a:gd name="connsiteX70" fmla="*/ 1149790 w 7396793"/>
              <a:gd name="connsiteY70" fmla="*/ 2643612 h 3331675"/>
              <a:gd name="connsiteX71" fmla="*/ 1213164 w 7396793"/>
              <a:gd name="connsiteY71" fmla="*/ 2670772 h 3331675"/>
              <a:gd name="connsiteX72" fmla="*/ 1240324 w 7396793"/>
              <a:gd name="connsiteY72" fmla="*/ 2679825 h 3331675"/>
              <a:gd name="connsiteX73" fmla="*/ 1312752 w 7396793"/>
              <a:gd name="connsiteY73" fmla="*/ 2697932 h 3331675"/>
              <a:gd name="connsiteX74" fmla="*/ 1348966 w 7396793"/>
              <a:gd name="connsiteY74" fmla="*/ 2706986 h 3331675"/>
              <a:gd name="connsiteX75" fmla="*/ 1385180 w 7396793"/>
              <a:gd name="connsiteY75" fmla="*/ 2716039 h 3331675"/>
              <a:gd name="connsiteX76" fmla="*/ 1439501 w 7396793"/>
              <a:gd name="connsiteY76" fmla="*/ 2734146 h 3331675"/>
              <a:gd name="connsiteX77" fmla="*/ 1511928 w 7396793"/>
              <a:gd name="connsiteY77" fmla="*/ 2752253 h 3331675"/>
              <a:gd name="connsiteX78" fmla="*/ 1548142 w 7396793"/>
              <a:gd name="connsiteY78" fmla="*/ 2770360 h 3331675"/>
              <a:gd name="connsiteX79" fmla="*/ 1620570 w 7396793"/>
              <a:gd name="connsiteY79" fmla="*/ 2788467 h 3331675"/>
              <a:gd name="connsiteX80" fmla="*/ 1711105 w 7396793"/>
              <a:gd name="connsiteY80" fmla="*/ 2806574 h 3331675"/>
              <a:gd name="connsiteX81" fmla="*/ 1747318 w 7396793"/>
              <a:gd name="connsiteY81" fmla="*/ 2815627 h 3331675"/>
              <a:gd name="connsiteX82" fmla="*/ 1828800 w 7396793"/>
              <a:gd name="connsiteY82" fmla="*/ 2842788 h 3331675"/>
              <a:gd name="connsiteX83" fmla="*/ 1901227 w 7396793"/>
              <a:gd name="connsiteY83" fmla="*/ 2860895 h 3331675"/>
              <a:gd name="connsiteX84" fmla="*/ 1928388 w 7396793"/>
              <a:gd name="connsiteY84" fmla="*/ 2879002 h 3331675"/>
              <a:gd name="connsiteX85" fmla="*/ 1973655 w 7396793"/>
              <a:gd name="connsiteY85" fmla="*/ 2888055 h 3331675"/>
              <a:gd name="connsiteX86" fmla="*/ 2000815 w 7396793"/>
              <a:gd name="connsiteY86" fmla="*/ 2897109 h 3331675"/>
              <a:gd name="connsiteX87" fmla="*/ 2073243 w 7396793"/>
              <a:gd name="connsiteY87" fmla="*/ 2915215 h 3331675"/>
              <a:gd name="connsiteX88" fmla="*/ 2109457 w 7396793"/>
              <a:gd name="connsiteY88" fmla="*/ 2924269 h 3331675"/>
              <a:gd name="connsiteX89" fmla="*/ 2154724 w 7396793"/>
              <a:gd name="connsiteY89" fmla="*/ 2942376 h 3331675"/>
              <a:gd name="connsiteX90" fmla="*/ 2245259 w 7396793"/>
              <a:gd name="connsiteY90" fmla="*/ 2960483 h 3331675"/>
              <a:gd name="connsiteX91" fmla="*/ 2326740 w 7396793"/>
              <a:gd name="connsiteY91" fmla="*/ 2987643 h 3331675"/>
              <a:gd name="connsiteX92" fmla="*/ 2399168 w 7396793"/>
              <a:gd name="connsiteY92" fmla="*/ 3005750 h 3331675"/>
              <a:gd name="connsiteX93" fmla="*/ 2435382 w 7396793"/>
              <a:gd name="connsiteY93" fmla="*/ 3023857 h 3331675"/>
              <a:gd name="connsiteX94" fmla="*/ 2589291 w 7396793"/>
              <a:gd name="connsiteY94" fmla="*/ 3041964 h 3331675"/>
              <a:gd name="connsiteX95" fmla="*/ 2679825 w 7396793"/>
              <a:gd name="connsiteY95" fmla="*/ 3069124 h 3331675"/>
              <a:gd name="connsiteX96" fmla="*/ 2734146 w 7396793"/>
              <a:gd name="connsiteY96" fmla="*/ 3087231 h 3331675"/>
              <a:gd name="connsiteX97" fmla="*/ 2770360 w 7396793"/>
              <a:gd name="connsiteY97" fmla="*/ 3096285 h 3331675"/>
              <a:gd name="connsiteX98" fmla="*/ 2797520 w 7396793"/>
              <a:gd name="connsiteY98" fmla="*/ 3105338 h 3331675"/>
              <a:gd name="connsiteX99" fmla="*/ 2915215 w 7396793"/>
              <a:gd name="connsiteY99" fmla="*/ 3132499 h 3331675"/>
              <a:gd name="connsiteX100" fmla="*/ 2942376 w 7396793"/>
              <a:gd name="connsiteY100" fmla="*/ 3150606 h 3331675"/>
              <a:gd name="connsiteX101" fmla="*/ 3041964 w 7396793"/>
              <a:gd name="connsiteY101" fmla="*/ 3177766 h 3331675"/>
              <a:gd name="connsiteX102" fmla="*/ 3096285 w 7396793"/>
              <a:gd name="connsiteY102" fmla="*/ 3186819 h 3331675"/>
              <a:gd name="connsiteX103" fmla="*/ 3159659 w 7396793"/>
              <a:gd name="connsiteY103" fmla="*/ 3204926 h 3331675"/>
              <a:gd name="connsiteX104" fmla="*/ 3186819 w 7396793"/>
              <a:gd name="connsiteY104" fmla="*/ 3213980 h 3331675"/>
              <a:gd name="connsiteX105" fmla="*/ 3223033 w 7396793"/>
              <a:gd name="connsiteY105" fmla="*/ 3223033 h 3331675"/>
              <a:gd name="connsiteX106" fmla="*/ 3250194 w 7396793"/>
              <a:gd name="connsiteY106" fmla="*/ 3232087 h 3331675"/>
              <a:gd name="connsiteX107" fmla="*/ 3331675 w 7396793"/>
              <a:gd name="connsiteY107" fmla="*/ 3250194 h 3331675"/>
              <a:gd name="connsiteX108" fmla="*/ 3449370 w 7396793"/>
              <a:gd name="connsiteY108" fmla="*/ 3277354 h 3331675"/>
              <a:gd name="connsiteX109" fmla="*/ 3585172 w 7396793"/>
              <a:gd name="connsiteY109" fmla="*/ 3295461 h 3331675"/>
              <a:gd name="connsiteX110" fmla="*/ 3675707 w 7396793"/>
              <a:gd name="connsiteY110" fmla="*/ 3304514 h 3331675"/>
              <a:gd name="connsiteX111" fmla="*/ 3748134 w 7396793"/>
              <a:gd name="connsiteY111" fmla="*/ 3313568 h 3331675"/>
              <a:gd name="connsiteX112" fmla="*/ 4662534 w 7396793"/>
              <a:gd name="connsiteY112" fmla="*/ 3322621 h 3331675"/>
              <a:gd name="connsiteX113" fmla="*/ 6083928 w 7396793"/>
              <a:gd name="connsiteY113" fmla="*/ 3331675 h 3331675"/>
              <a:gd name="connsiteX114" fmla="*/ 6400800 w 7396793"/>
              <a:gd name="connsiteY114" fmla="*/ 3322621 h 3331675"/>
              <a:gd name="connsiteX115" fmla="*/ 6554708 w 7396793"/>
              <a:gd name="connsiteY115" fmla="*/ 3313568 h 3331675"/>
              <a:gd name="connsiteX116" fmla="*/ 6808206 w 7396793"/>
              <a:gd name="connsiteY116" fmla="*/ 3304514 h 3331675"/>
              <a:gd name="connsiteX117" fmla="*/ 6980221 w 7396793"/>
              <a:gd name="connsiteY117" fmla="*/ 3286408 h 3331675"/>
              <a:gd name="connsiteX118" fmla="*/ 7007382 w 7396793"/>
              <a:gd name="connsiteY118" fmla="*/ 3268301 h 3331675"/>
              <a:gd name="connsiteX119" fmla="*/ 7016435 w 7396793"/>
              <a:gd name="connsiteY119" fmla="*/ 3241140 h 3331675"/>
              <a:gd name="connsiteX120" fmla="*/ 7043596 w 7396793"/>
              <a:gd name="connsiteY120" fmla="*/ 3232087 h 3331675"/>
              <a:gd name="connsiteX121" fmla="*/ 7070756 w 7396793"/>
              <a:gd name="connsiteY121" fmla="*/ 3213980 h 3331675"/>
              <a:gd name="connsiteX122" fmla="*/ 7106970 w 7396793"/>
              <a:gd name="connsiteY122" fmla="*/ 3177766 h 3331675"/>
              <a:gd name="connsiteX123" fmla="*/ 7125077 w 7396793"/>
              <a:gd name="connsiteY123" fmla="*/ 3150606 h 3331675"/>
              <a:gd name="connsiteX124" fmla="*/ 7134130 w 7396793"/>
              <a:gd name="connsiteY124" fmla="*/ 3123445 h 3331675"/>
              <a:gd name="connsiteX125" fmla="*/ 7161291 w 7396793"/>
              <a:gd name="connsiteY125" fmla="*/ 3105338 h 3331675"/>
              <a:gd name="connsiteX126" fmla="*/ 7179398 w 7396793"/>
              <a:gd name="connsiteY126" fmla="*/ 3051017 h 3331675"/>
              <a:gd name="connsiteX127" fmla="*/ 7197505 w 7396793"/>
              <a:gd name="connsiteY127" fmla="*/ 3023857 h 3331675"/>
              <a:gd name="connsiteX128" fmla="*/ 7215611 w 7396793"/>
              <a:gd name="connsiteY128" fmla="*/ 2915215 h 3331675"/>
              <a:gd name="connsiteX129" fmla="*/ 7233718 w 7396793"/>
              <a:gd name="connsiteY129" fmla="*/ 2815627 h 3331675"/>
              <a:gd name="connsiteX130" fmla="*/ 7242772 w 7396793"/>
              <a:gd name="connsiteY130" fmla="*/ 2480649 h 3331675"/>
              <a:gd name="connsiteX131" fmla="*/ 7260879 w 7396793"/>
              <a:gd name="connsiteY131" fmla="*/ 2362954 h 3331675"/>
              <a:gd name="connsiteX132" fmla="*/ 7278986 w 7396793"/>
              <a:gd name="connsiteY132" fmla="*/ 2163778 h 3331675"/>
              <a:gd name="connsiteX133" fmla="*/ 7297093 w 7396793"/>
              <a:gd name="connsiteY133" fmla="*/ 2100404 h 3331675"/>
              <a:gd name="connsiteX134" fmla="*/ 7306146 w 7396793"/>
              <a:gd name="connsiteY134" fmla="*/ 2027976 h 3331675"/>
              <a:gd name="connsiteX135" fmla="*/ 7315200 w 7396793"/>
              <a:gd name="connsiteY135" fmla="*/ 1982709 h 3331675"/>
              <a:gd name="connsiteX136" fmla="*/ 7333307 w 7396793"/>
              <a:gd name="connsiteY136" fmla="*/ 1846907 h 3331675"/>
              <a:gd name="connsiteX137" fmla="*/ 7351413 w 7396793"/>
              <a:gd name="connsiteY137" fmla="*/ 1629623 h 3331675"/>
              <a:gd name="connsiteX138" fmla="*/ 7360467 w 7396793"/>
              <a:gd name="connsiteY138" fmla="*/ 1575303 h 3331675"/>
              <a:gd name="connsiteX139" fmla="*/ 7369520 w 7396793"/>
              <a:gd name="connsiteY139" fmla="*/ 1530035 h 3331675"/>
              <a:gd name="connsiteX140" fmla="*/ 7378574 w 7396793"/>
              <a:gd name="connsiteY140" fmla="*/ 1439501 h 3331675"/>
              <a:gd name="connsiteX141" fmla="*/ 7396681 w 7396793"/>
              <a:gd name="connsiteY141" fmla="*/ 1367073 h 3331675"/>
              <a:gd name="connsiteX142" fmla="*/ 7387483 w 7396793"/>
              <a:gd name="connsiteY142" fmla="*/ 1320740 h 3331675"/>
              <a:gd name="connsiteX143" fmla="*/ 7385449 w 7396793"/>
              <a:gd name="connsiteY143" fmla="*/ 1294645 h 3331675"/>
              <a:gd name="connsiteX144" fmla="*/ 7383996 w 7396793"/>
              <a:gd name="connsiteY144" fmla="*/ 1250103 h 3331675"/>
              <a:gd name="connsiteX145" fmla="*/ 7359548 w 7396793"/>
              <a:gd name="connsiteY145" fmla="*/ 543934 h 3331675"/>
              <a:gd name="connsiteX0" fmla="*/ 7207963 w 7397396"/>
              <a:gd name="connsiteY0" fmla="*/ 548824 h 3331675"/>
              <a:gd name="connsiteX1" fmla="*/ 7106970 w 7397396"/>
              <a:gd name="connsiteY1" fmla="*/ 289711 h 3331675"/>
              <a:gd name="connsiteX2" fmla="*/ 7070756 w 7397396"/>
              <a:gd name="connsiteY2" fmla="*/ 280657 h 3331675"/>
              <a:gd name="connsiteX3" fmla="*/ 6880633 w 7397396"/>
              <a:gd name="connsiteY3" fmla="*/ 262550 h 3331675"/>
              <a:gd name="connsiteX4" fmla="*/ 6817259 w 7397396"/>
              <a:gd name="connsiteY4" fmla="*/ 253497 h 3331675"/>
              <a:gd name="connsiteX5" fmla="*/ 6690510 w 7397396"/>
              <a:gd name="connsiteY5" fmla="*/ 244443 h 3331675"/>
              <a:gd name="connsiteX6" fmla="*/ 6627136 w 7397396"/>
              <a:gd name="connsiteY6" fmla="*/ 235390 h 3331675"/>
              <a:gd name="connsiteX7" fmla="*/ 6545655 w 7397396"/>
              <a:gd name="connsiteY7" fmla="*/ 226336 h 3331675"/>
              <a:gd name="connsiteX8" fmla="*/ 6437013 w 7397396"/>
              <a:gd name="connsiteY8" fmla="*/ 208229 h 3331675"/>
              <a:gd name="connsiteX9" fmla="*/ 5884752 w 7397396"/>
              <a:gd name="connsiteY9" fmla="*/ 144855 h 3331675"/>
              <a:gd name="connsiteX10" fmla="*/ 5567881 w 7397396"/>
              <a:gd name="connsiteY10" fmla="*/ 99588 h 3331675"/>
              <a:gd name="connsiteX11" fmla="*/ 4291342 w 7397396"/>
              <a:gd name="connsiteY11" fmla="*/ 90534 h 3331675"/>
              <a:gd name="connsiteX12" fmla="*/ 4155540 w 7397396"/>
              <a:gd name="connsiteY12" fmla="*/ 72427 h 3331675"/>
              <a:gd name="connsiteX13" fmla="*/ 4028792 w 7397396"/>
              <a:gd name="connsiteY13" fmla="*/ 63374 h 3331675"/>
              <a:gd name="connsiteX14" fmla="*/ 3874883 w 7397396"/>
              <a:gd name="connsiteY14" fmla="*/ 45267 h 3331675"/>
              <a:gd name="connsiteX15" fmla="*/ 1982708 w 7397396"/>
              <a:gd name="connsiteY15" fmla="*/ 36214 h 3331675"/>
              <a:gd name="connsiteX16" fmla="*/ 1774479 w 7397396"/>
              <a:gd name="connsiteY16" fmla="*/ 9053 h 3331675"/>
              <a:gd name="connsiteX17" fmla="*/ 1647730 w 7397396"/>
              <a:gd name="connsiteY17" fmla="*/ 0 h 3331675"/>
              <a:gd name="connsiteX18" fmla="*/ 1176950 w 7397396"/>
              <a:gd name="connsiteY18" fmla="*/ 9053 h 3331675"/>
              <a:gd name="connsiteX19" fmla="*/ 1104522 w 7397396"/>
              <a:gd name="connsiteY19" fmla="*/ 27160 h 3331675"/>
              <a:gd name="connsiteX20" fmla="*/ 995881 w 7397396"/>
              <a:gd name="connsiteY20" fmla="*/ 45267 h 3331675"/>
              <a:gd name="connsiteX21" fmla="*/ 742384 w 7397396"/>
              <a:gd name="connsiteY21" fmla="*/ 63374 h 3331675"/>
              <a:gd name="connsiteX22" fmla="*/ 642796 w 7397396"/>
              <a:gd name="connsiteY22" fmla="*/ 81481 h 3331675"/>
              <a:gd name="connsiteX23" fmla="*/ 597528 w 7397396"/>
              <a:gd name="connsiteY23" fmla="*/ 90534 h 3331675"/>
              <a:gd name="connsiteX24" fmla="*/ 561314 w 7397396"/>
              <a:gd name="connsiteY24" fmla="*/ 99588 h 3331675"/>
              <a:gd name="connsiteX25" fmla="*/ 506994 w 7397396"/>
              <a:gd name="connsiteY25" fmla="*/ 108641 h 3331675"/>
              <a:gd name="connsiteX26" fmla="*/ 425512 w 7397396"/>
              <a:gd name="connsiteY26" fmla="*/ 135802 h 3331675"/>
              <a:gd name="connsiteX27" fmla="*/ 398352 w 7397396"/>
              <a:gd name="connsiteY27" fmla="*/ 144855 h 3331675"/>
              <a:gd name="connsiteX28" fmla="*/ 371192 w 7397396"/>
              <a:gd name="connsiteY28" fmla="*/ 153909 h 3331675"/>
              <a:gd name="connsiteX29" fmla="*/ 307817 w 7397396"/>
              <a:gd name="connsiteY29" fmla="*/ 172015 h 3331675"/>
              <a:gd name="connsiteX30" fmla="*/ 217283 w 7397396"/>
              <a:gd name="connsiteY30" fmla="*/ 226336 h 3331675"/>
              <a:gd name="connsiteX31" fmla="*/ 190122 w 7397396"/>
              <a:gd name="connsiteY31" fmla="*/ 244443 h 3331675"/>
              <a:gd name="connsiteX32" fmla="*/ 153908 w 7397396"/>
              <a:gd name="connsiteY32" fmla="*/ 298764 h 3331675"/>
              <a:gd name="connsiteX33" fmla="*/ 135802 w 7397396"/>
              <a:gd name="connsiteY33" fmla="*/ 325924 h 3331675"/>
              <a:gd name="connsiteX34" fmla="*/ 108641 w 7397396"/>
              <a:gd name="connsiteY34" fmla="*/ 380245 h 3331675"/>
              <a:gd name="connsiteX35" fmla="*/ 99588 w 7397396"/>
              <a:gd name="connsiteY35" fmla="*/ 796705 h 3331675"/>
              <a:gd name="connsiteX36" fmla="*/ 72427 w 7397396"/>
              <a:gd name="connsiteY36" fmla="*/ 878186 h 3331675"/>
              <a:gd name="connsiteX37" fmla="*/ 54320 w 7397396"/>
              <a:gd name="connsiteY37" fmla="*/ 932507 h 3331675"/>
              <a:gd name="connsiteX38" fmla="*/ 45267 w 7397396"/>
              <a:gd name="connsiteY38" fmla="*/ 959667 h 3331675"/>
              <a:gd name="connsiteX39" fmla="*/ 27160 w 7397396"/>
              <a:gd name="connsiteY39" fmla="*/ 1023041 h 3331675"/>
              <a:gd name="connsiteX40" fmla="*/ 18107 w 7397396"/>
              <a:gd name="connsiteY40" fmla="*/ 1095469 h 3331675"/>
              <a:gd name="connsiteX41" fmla="*/ 0 w 7397396"/>
              <a:gd name="connsiteY41" fmla="*/ 1367073 h 3331675"/>
              <a:gd name="connsiteX42" fmla="*/ 9053 w 7397396"/>
              <a:gd name="connsiteY42" fmla="*/ 1638677 h 3331675"/>
              <a:gd name="connsiteX43" fmla="*/ 27160 w 7397396"/>
              <a:gd name="connsiteY43" fmla="*/ 1801639 h 3331675"/>
              <a:gd name="connsiteX44" fmla="*/ 36213 w 7397396"/>
              <a:gd name="connsiteY44" fmla="*/ 1955548 h 3331675"/>
              <a:gd name="connsiteX45" fmla="*/ 45267 w 7397396"/>
              <a:gd name="connsiteY45" fmla="*/ 1982709 h 3331675"/>
              <a:gd name="connsiteX46" fmla="*/ 54320 w 7397396"/>
              <a:gd name="connsiteY46" fmla="*/ 2046083 h 3331675"/>
              <a:gd name="connsiteX47" fmla="*/ 99588 w 7397396"/>
              <a:gd name="connsiteY47" fmla="*/ 2127564 h 3331675"/>
              <a:gd name="connsiteX48" fmla="*/ 117695 w 7397396"/>
              <a:gd name="connsiteY48" fmla="*/ 2154724 h 3331675"/>
              <a:gd name="connsiteX49" fmla="*/ 126748 w 7397396"/>
              <a:gd name="connsiteY49" fmla="*/ 2181885 h 3331675"/>
              <a:gd name="connsiteX50" fmla="*/ 153908 w 7397396"/>
              <a:gd name="connsiteY50" fmla="*/ 2199992 h 3331675"/>
              <a:gd name="connsiteX51" fmla="*/ 181069 w 7397396"/>
              <a:gd name="connsiteY51" fmla="*/ 2227152 h 3331675"/>
              <a:gd name="connsiteX52" fmla="*/ 226336 w 7397396"/>
              <a:gd name="connsiteY52" fmla="*/ 2263366 h 3331675"/>
              <a:gd name="connsiteX53" fmla="*/ 280657 w 7397396"/>
              <a:gd name="connsiteY53" fmla="*/ 2299580 h 3331675"/>
              <a:gd name="connsiteX54" fmla="*/ 371192 w 7397396"/>
              <a:gd name="connsiteY54" fmla="*/ 2353901 h 3331675"/>
              <a:gd name="connsiteX55" fmla="*/ 398352 w 7397396"/>
              <a:gd name="connsiteY55" fmla="*/ 2372008 h 3331675"/>
              <a:gd name="connsiteX56" fmla="*/ 452673 w 7397396"/>
              <a:gd name="connsiteY56" fmla="*/ 2390114 h 3331675"/>
              <a:gd name="connsiteX57" fmla="*/ 479833 w 7397396"/>
              <a:gd name="connsiteY57" fmla="*/ 2408221 h 3331675"/>
              <a:gd name="connsiteX58" fmla="*/ 543208 w 7397396"/>
              <a:gd name="connsiteY58" fmla="*/ 2426328 h 3331675"/>
              <a:gd name="connsiteX59" fmla="*/ 615635 w 7397396"/>
              <a:gd name="connsiteY59" fmla="*/ 2444435 h 3331675"/>
              <a:gd name="connsiteX60" fmla="*/ 651849 w 7397396"/>
              <a:gd name="connsiteY60" fmla="*/ 2462542 h 3331675"/>
              <a:gd name="connsiteX61" fmla="*/ 688063 w 7397396"/>
              <a:gd name="connsiteY61" fmla="*/ 2471596 h 3331675"/>
              <a:gd name="connsiteX62" fmla="*/ 715223 w 7397396"/>
              <a:gd name="connsiteY62" fmla="*/ 2480649 h 3331675"/>
              <a:gd name="connsiteX63" fmla="*/ 814811 w 7397396"/>
              <a:gd name="connsiteY63" fmla="*/ 2507810 h 3331675"/>
              <a:gd name="connsiteX64" fmla="*/ 841972 w 7397396"/>
              <a:gd name="connsiteY64" fmla="*/ 2525916 h 3331675"/>
              <a:gd name="connsiteX65" fmla="*/ 896293 w 7397396"/>
              <a:gd name="connsiteY65" fmla="*/ 2544023 h 3331675"/>
              <a:gd name="connsiteX66" fmla="*/ 923453 w 7397396"/>
              <a:gd name="connsiteY66" fmla="*/ 2562130 h 3331675"/>
              <a:gd name="connsiteX67" fmla="*/ 950613 w 7397396"/>
              <a:gd name="connsiteY67" fmla="*/ 2589291 h 3331675"/>
              <a:gd name="connsiteX68" fmla="*/ 1041148 w 7397396"/>
              <a:gd name="connsiteY68" fmla="*/ 2616451 h 3331675"/>
              <a:gd name="connsiteX69" fmla="*/ 1068308 w 7397396"/>
              <a:gd name="connsiteY69" fmla="*/ 2625505 h 3331675"/>
              <a:gd name="connsiteX70" fmla="*/ 1149790 w 7397396"/>
              <a:gd name="connsiteY70" fmla="*/ 2643612 h 3331675"/>
              <a:gd name="connsiteX71" fmla="*/ 1213164 w 7397396"/>
              <a:gd name="connsiteY71" fmla="*/ 2670772 h 3331675"/>
              <a:gd name="connsiteX72" fmla="*/ 1240324 w 7397396"/>
              <a:gd name="connsiteY72" fmla="*/ 2679825 h 3331675"/>
              <a:gd name="connsiteX73" fmla="*/ 1312752 w 7397396"/>
              <a:gd name="connsiteY73" fmla="*/ 2697932 h 3331675"/>
              <a:gd name="connsiteX74" fmla="*/ 1348966 w 7397396"/>
              <a:gd name="connsiteY74" fmla="*/ 2706986 h 3331675"/>
              <a:gd name="connsiteX75" fmla="*/ 1385180 w 7397396"/>
              <a:gd name="connsiteY75" fmla="*/ 2716039 h 3331675"/>
              <a:gd name="connsiteX76" fmla="*/ 1439501 w 7397396"/>
              <a:gd name="connsiteY76" fmla="*/ 2734146 h 3331675"/>
              <a:gd name="connsiteX77" fmla="*/ 1511928 w 7397396"/>
              <a:gd name="connsiteY77" fmla="*/ 2752253 h 3331675"/>
              <a:gd name="connsiteX78" fmla="*/ 1548142 w 7397396"/>
              <a:gd name="connsiteY78" fmla="*/ 2770360 h 3331675"/>
              <a:gd name="connsiteX79" fmla="*/ 1620570 w 7397396"/>
              <a:gd name="connsiteY79" fmla="*/ 2788467 h 3331675"/>
              <a:gd name="connsiteX80" fmla="*/ 1711105 w 7397396"/>
              <a:gd name="connsiteY80" fmla="*/ 2806574 h 3331675"/>
              <a:gd name="connsiteX81" fmla="*/ 1747318 w 7397396"/>
              <a:gd name="connsiteY81" fmla="*/ 2815627 h 3331675"/>
              <a:gd name="connsiteX82" fmla="*/ 1828800 w 7397396"/>
              <a:gd name="connsiteY82" fmla="*/ 2842788 h 3331675"/>
              <a:gd name="connsiteX83" fmla="*/ 1901227 w 7397396"/>
              <a:gd name="connsiteY83" fmla="*/ 2860895 h 3331675"/>
              <a:gd name="connsiteX84" fmla="*/ 1928388 w 7397396"/>
              <a:gd name="connsiteY84" fmla="*/ 2879002 h 3331675"/>
              <a:gd name="connsiteX85" fmla="*/ 1973655 w 7397396"/>
              <a:gd name="connsiteY85" fmla="*/ 2888055 h 3331675"/>
              <a:gd name="connsiteX86" fmla="*/ 2000815 w 7397396"/>
              <a:gd name="connsiteY86" fmla="*/ 2897109 h 3331675"/>
              <a:gd name="connsiteX87" fmla="*/ 2073243 w 7397396"/>
              <a:gd name="connsiteY87" fmla="*/ 2915215 h 3331675"/>
              <a:gd name="connsiteX88" fmla="*/ 2109457 w 7397396"/>
              <a:gd name="connsiteY88" fmla="*/ 2924269 h 3331675"/>
              <a:gd name="connsiteX89" fmla="*/ 2154724 w 7397396"/>
              <a:gd name="connsiteY89" fmla="*/ 2942376 h 3331675"/>
              <a:gd name="connsiteX90" fmla="*/ 2245259 w 7397396"/>
              <a:gd name="connsiteY90" fmla="*/ 2960483 h 3331675"/>
              <a:gd name="connsiteX91" fmla="*/ 2326740 w 7397396"/>
              <a:gd name="connsiteY91" fmla="*/ 2987643 h 3331675"/>
              <a:gd name="connsiteX92" fmla="*/ 2399168 w 7397396"/>
              <a:gd name="connsiteY92" fmla="*/ 3005750 h 3331675"/>
              <a:gd name="connsiteX93" fmla="*/ 2435382 w 7397396"/>
              <a:gd name="connsiteY93" fmla="*/ 3023857 h 3331675"/>
              <a:gd name="connsiteX94" fmla="*/ 2589291 w 7397396"/>
              <a:gd name="connsiteY94" fmla="*/ 3041964 h 3331675"/>
              <a:gd name="connsiteX95" fmla="*/ 2679825 w 7397396"/>
              <a:gd name="connsiteY95" fmla="*/ 3069124 h 3331675"/>
              <a:gd name="connsiteX96" fmla="*/ 2734146 w 7397396"/>
              <a:gd name="connsiteY96" fmla="*/ 3087231 h 3331675"/>
              <a:gd name="connsiteX97" fmla="*/ 2770360 w 7397396"/>
              <a:gd name="connsiteY97" fmla="*/ 3096285 h 3331675"/>
              <a:gd name="connsiteX98" fmla="*/ 2797520 w 7397396"/>
              <a:gd name="connsiteY98" fmla="*/ 3105338 h 3331675"/>
              <a:gd name="connsiteX99" fmla="*/ 2915215 w 7397396"/>
              <a:gd name="connsiteY99" fmla="*/ 3132499 h 3331675"/>
              <a:gd name="connsiteX100" fmla="*/ 2942376 w 7397396"/>
              <a:gd name="connsiteY100" fmla="*/ 3150606 h 3331675"/>
              <a:gd name="connsiteX101" fmla="*/ 3041964 w 7397396"/>
              <a:gd name="connsiteY101" fmla="*/ 3177766 h 3331675"/>
              <a:gd name="connsiteX102" fmla="*/ 3096285 w 7397396"/>
              <a:gd name="connsiteY102" fmla="*/ 3186819 h 3331675"/>
              <a:gd name="connsiteX103" fmla="*/ 3159659 w 7397396"/>
              <a:gd name="connsiteY103" fmla="*/ 3204926 h 3331675"/>
              <a:gd name="connsiteX104" fmla="*/ 3186819 w 7397396"/>
              <a:gd name="connsiteY104" fmla="*/ 3213980 h 3331675"/>
              <a:gd name="connsiteX105" fmla="*/ 3223033 w 7397396"/>
              <a:gd name="connsiteY105" fmla="*/ 3223033 h 3331675"/>
              <a:gd name="connsiteX106" fmla="*/ 3250194 w 7397396"/>
              <a:gd name="connsiteY106" fmla="*/ 3232087 h 3331675"/>
              <a:gd name="connsiteX107" fmla="*/ 3331675 w 7397396"/>
              <a:gd name="connsiteY107" fmla="*/ 3250194 h 3331675"/>
              <a:gd name="connsiteX108" fmla="*/ 3449370 w 7397396"/>
              <a:gd name="connsiteY108" fmla="*/ 3277354 h 3331675"/>
              <a:gd name="connsiteX109" fmla="*/ 3585172 w 7397396"/>
              <a:gd name="connsiteY109" fmla="*/ 3295461 h 3331675"/>
              <a:gd name="connsiteX110" fmla="*/ 3675707 w 7397396"/>
              <a:gd name="connsiteY110" fmla="*/ 3304514 h 3331675"/>
              <a:gd name="connsiteX111" fmla="*/ 3748134 w 7397396"/>
              <a:gd name="connsiteY111" fmla="*/ 3313568 h 3331675"/>
              <a:gd name="connsiteX112" fmla="*/ 4662534 w 7397396"/>
              <a:gd name="connsiteY112" fmla="*/ 3322621 h 3331675"/>
              <a:gd name="connsiteX113" fmla="*/ 6083928 w 7397396"/>
              <a:gd name="connsiteY113" fmla="*/ 3331675 h 3331675"/>
              <a:gd name="connsiteX114" fmla="*/ 6400800 w 7397396"/>
              <a:gd name="connsiteY114" fmla="*/ 3322621 h 3331675"/>
              <a:gd name="connsiteX115" fmla="*/ 6554708 w 7397396"/>
              <a:gd name="connsiteY115" fmla="*/ 3313568 h 3331675"/>
              <a:gd name="connsiteX116" fmla="*/ 6808206 w 7397396"/>
              <a:gd name="connsiteY116" fmla="*/ 3304514 h 3331675"/>
              <a:gd name="connsiteX117" fmla="*/ 6980221 w 7397396"/>
              <a:gd name="connsiteY117" fmla="*/ 3286408 h 3331675"/>
              <a:gd name="connsiteX118" fmla="*/ 7007382 w 7397396"/>
              <a:gd name="connsiteY118" fmla="*/ 3268301 h 3331675"/>
              <a:gd name="connsiteX119" fmla="*/ 7016435 w 7397396"/>
              <a:gd name="connsiteY119" fmla="*/ 3241140 h 3331675"/>
              <a:gd name="connsiteX120" fmla="*/ 7043596 w 7397396"/>
              <a:gd name="connsiteY120" fmla="*/ 3232087 h 3331675"/>
              <a:gd name="connsiteX121" fmla="*/ 7070756 w 7397396"/>
              <a:gd name="connsiteY121" fmla="*/ 3213980 h 3331675"/>
              <a:gd name="connsiteX122" fmla="*/ 7106970 w 7397396"/>
              <a:gd name="connsiteY122" fmla="*/ 3177766 h 3331675"/>
              <a:gd name="connsiteX123" fmla="*/ 7125077 w 7397396"/>
              <a:gd name="connsiteY123" fmla="*/ 3150606 h 3331675"/>
              <a:gd name="connsiteX124" fmla="*/ 7134130 w 7397396"/>
              <a:gd name="connsiteY124" fmla="*/ 3123445 h 3331675"/>
              <a:gd name="connsiteX125" fmla="*/ 7161291 w 7397396"/>
              <a:gd name="connsiteY125" fmla="*/ 3105338 h 3331675"/>
              <a:gd name="connsiteX126" fmla="*/ 7179398 w 7397396"/>
              <a:gd name="connsiteY126" fmla="*/ 3051017 h 3331675"/>
              <a:gd name="connsiteX127" fmla="*/ 7197505 w 7397396"/>
              <a:gd name="connsiteY127" fmla="*/ 3023857 h 3331675"/>
              <a:gd name="connsiteX128" fmla="*/ 7215611 w 7397396"/>
              <a:gd name="connsiteY128" fmla="*/ 2915215 h 3331675"/>
              <a:gd name="connsiteX129" fmla="*/ 7233718 w 7397396"/>
              <a:gd name="connsiteY129" fmla="*/ 2815627 h 3331675"/>
              <a:gd name="connsiteX130" fmla="*/ 7242772 w 7397396"/>
              <a:gd name="connsiteY130" fmla="*/ 2480649 h 3331675"/>
              <a:gd name="connsiteX131" fmla="*/ 7260879 w 7397396"/>
              <a:gd name="connsiteY131" fmla="*/ 2362954 h 3331675"/>
              <a:gd name="connsiteX132" fmla="*/ 7278986 w 7397396"/>
              <a:gd name="connsiteY132" fmla="*/ 2163778 h 3331675"/>
              <a:gd name="connsiteX133" fmla="*/ 7297093 w 7397396"/>
              <a:gd name="connsiteY133" fmla="*/ 2100404 h 3331675"/>
              <a:gd name="connsiteX134" fmla="*/ 7306146 w 7397396"/>
              <a:gd name="connsiteY134" fmla="*/ 2027976 h 3331675"/>
              <a:gd name="connsiteX135" fmla="*/ 7315200 w 7397396"/>
              <a:gd name="connsiteY135" fmla="*/ 1982709 h 3331675"/>
              <a:gd name="connsiteX136" fmla="*/ 7333307 w 7397396"/>
              <a:gd name="connsiteY136" fmla="*/ 1846907 h 3331675"/>
              <a:gd name="connsiteX137" fmla="*/ 7351413 w 7397396"/>
              <a:gd name="connsiteY137" fmla="*/ 1629623 h 3331675"/>
              <a:gd name="connsiteX138" fmla="*/ 7360467 w 7397396"/>
              <a:gd name="connsiteY138" fmla="*/ 1575303 h 3331675"/>
              <a:gd name="connsiteX139" fmla="*/ 7369520 w 7397396"/>
              <a:gd name="connsiteY139" fmla="*/ 1530035 h 3331675"/>
              <a:gd name="connsiteX140" fmla="*/ 7378574 w 7397396"/>
              <a:gd name="connsiteY140" fmla="*/ 1439501 h 3331675"/>
              <a:gd name="connsiteX141" fmla="*/ 7396681 w 7397396"/>
              <a:gd name="connsiteY141" fmla="*/ 1367073 h 3331675"/>
              <a:gd name="connsiteX142" fmla="*/ 7387483 w 7397396"/>
              <a:gd name="connsiteY142" fmla="*/ 1320740 h 3331675"/>
              <a:gd name="connsiteX143" fmla="*/ 7385449 w 7397396"/>
              <a:gd name="connsiteY143" fmla="*/ 1294645 h 3331675"/>
              <a:gd name="connsiteX144" fmla="*/ 7383996 w 7397396"/>
              <a:gd name="connsiteY144" fmla="*/ 1250103 h 3331675"/>
              <a:gd name="connsiteX145" fmla="*/ 7207963 w 7397396"/>
              <a:gd name="connsiteY145" fmla="*/ 548824 h 3331675"/>
              <a:gd name="connsiteX0" fmla="*/ 7207963 w 7400041"/>
              <a:gd name="connsiteY0" fmla="*/ 548824 h 3331675"/>
              <a:gd name="connsiteX1" fmla="*/ 7106970 w 7400041"/>
              <a:gd name="connsiteY1" fmla="*/ 289711 h 3331675"/>
              <a:gd name="connsiteX2" fmla="*/ 7070756 w 7400041"/>
              <a:gd name="connsiteY2" fmla="*/ 280657 h 3331675"/>
              <a:gd name="connsiteX3" fmla="*/ 6880633 w 7400041"/>
              <a:gd name="connsiteY3" fmla="*/ 262550 h 3331675"/>
              <a:gd name="connsiteX4" fmla="*/ 6817259 w 7400041"/>
              <a:gd name="connsiteY4" fmla="*/ 253497 h 3331675"/>
              <a:gd name="connsiteX5" fmla="*/ 6690510 w 7400041"/>
              <a:gd name="connsiteY5" fmla="*/ 244443 h 3331675"/>
              <a:gd name="connsiteX6" fmla="*/ 6627136 w 7400041"/>
              <a:gd name="connsiteY6" fmla="*/ 235390 h 3331675"/>
              <a:gd name="connsiteX7" fmla="*/ 6545655 w 7400041"/>
              <a:gd name="connsiteY7" fmla="*/ 226336 h 3331675"/>
              <a:gd name="connsiteX8" fmla="*/ 6437013 w 7400041"/>
              <a:gd name="connsiteY8" fmla="*/ 208229 h 3331675"/>
              <a:gd name="connsiteX9" fmla="*/ 5884752 w 7400041"/>
              <a:gd name="connsiteY9" fmla="*/ 144855 h 3331675"/>
              <a:gd name="connsiteX10" fmla="*/ 5567881 w 7400041"/>
              <a:gd name="connsiteY10" fmla="*/ 99588 h 3331675"/>
              <a:gd name="connsiteX11" fmla="*/ 4291342 w 7400041"/>
              <a:gd name="connsiteY11" fmla="*/ 90534 h 3331675"/>
              <a:gd name="connsiteX12" fmla="*/ 4155540 w 7400041"/>
              <a:gd name="connsiteY12" fmla="*/ 72427 h 3331675"/>
              <a:gd name="connsiteX13" fmla="*/ 4028792 w 7400041"/>
              <a:gd name="connsiteY13" fmla="*/ 63374 h 3331675"/>
              <a:gd name="connsiteX14" fmla="*/ 3874883 w 7400041"/>
              <a:gd name="connsiteY14" fmla="*/ 45267 h 3331675"/>
              <a:gd name="connsiteX15" fmla="*/ 1982708 w 7400041"/>
              <a:gd name="connsiteY15" fmla="*/ 36214 h 3331675"/>
              <a:gd name="connsiteX16" fmla="*/ 1774479 w 7400041"/>
              <a:gd name="connsiteY16" fmla="*/ 9053 h 3331675"/>
              <a:gd name="connsiteX17" fmla="*/ 1647730 w 7400041"/>
              <a:gd name="connsiteY17" fmla="*/ 0 h 3331675"/>
              <a:gd name="connsiteX18" fmla="*/ 1176950 w 7400041"/>
              <a:gd name="connsiteY18" fmla="*/ 9053 h 3331675"/>
              <a:gd name="connsiteX19" fmla="*/ 1104522 w 7400041"/>
              <a:gd name="connsiteY19" fmla="*/ 27160 h 3331675"/>
              <a:gd name="connsiteX20" fmla="*/ 995881 w 7400041"/>
              <a:gd name="connsiteY20" fmla="*/ 45267 h 3331675"/>
              <a:gd name="connsiteX21" fmla="*/ 742384 w 7400041"/>
              <a:gd name="connsiteY21" fmla="*/ 63374 h 3331675"/>
              <a:gd name="connsiteX22" fmla="*/ 642796 w 7400041"/>
              <a:gd name="connsiteY22" fmla="*/ 81481 h 3331675"/>
              <a:gd name="connsiteX23" fmla="*/ 597528 w 7400041"/>
              <a:gd name="connsiteY23" fmla="*/ 90534 h 3331675"/>
              <a:gd name="connsiteX24" fmla="*/ 561314 w 7400041"/>
              <a:gd name="connsiteY24" fmla="*/ 99588 h 3331675"/>
              <a:gd name="connsiteX25" fmla="*/ 506994 w 7400041"/>
              <a:gd name="connsiteY25" fmla="*/ 108641 h 3331675"/>
              <a:gd name="connsiteX26" fmla="*/ 425512 w 7400041"/>
              <a:gd name="connsiteY26" fmla="*/ 135802 h 3331675"/>
              <a:gd name="connsiteX27" fmla="*/ 398352 w 7400041"/>
              <a:gd name="connsiteY27" fmla="*/ 144855 h 3331675"/>
              <a:gd name="connsiteX28" fmla="*/ 371192 w 7400041"/>
              <a:gd name="connsiteY28" fmla="*/ 153909 h 3331675"/>
              <a:gd name="connsiteX29" fmla="*/ 307817 w 7400041"/>
              <a:gd name="connsiteY29" fmla="*/ 172015 h 3331675"/>
              <a:gd name="connsiteX30" fmla="*/ 217283 w 7400041"/>
              <a:gd name="connsiteY30" fmla="*/ 226336 h 3331675"/>
              <a:gd name="connsiteX31" fmla="*/ 190122 w 7400041"/>
              <a:gd name="connsiteY31" fmla="*/ 244443 h 3331675"/>
              <a:gd name="connsiteX32" fmla="*/ 153908 w 7400041"/>
              <a:gd name="connsiteY32" fmla="*/ 298764 h 3331675"/>
              <a:gd name="connsiteX33" fmla="*/ 135802 w 7400041"/>
              <a:gd name="connsiteY33" fmla="*/ 325924 h 3331675"/>
              <a:gd name="connsiteX34" fmla="*/ 108641 w 7400041"/>
              <a:gd name="connsiteY34" fmla="*/ 380245 h 3331675"/>
              <a:gd name="connsiteX35" fmla="*/ 99588 w 7400041"/>
              <a:gd name="connsiteY35" fmla="*/ 796705 h 3331675"/>
              <a:gd name="connsiteX36" fmla="*/ 72427 w 7400041"/>
              <a:gd name="connsiteY36" fmla="*/ 878186 h 3331675"/>
              <a:gd name="connsiteX37" fmla="*/ 54320 w 7400041"/>
              <a:gd name="connsiteY37" fmla="*/ 932507 h 3331675"/>
              <a:gd name="connsiteX38" fmla="*/ 45267 w 7400041"/>
              <a:gd name="connsiteY38" fmla="*/ 959667 h 3331675"/>
              <a:gd name="connsiteX39" fmla="*/ 27160 w 7400041"/>
              <a:gd name="connsiteY39" fmla="*/ 1023041 h 3331675"/>
              <a:gd name="connsiteX40" fmla="*/ 18107 w 7400041"/>
              <a:gd name="connsiteY40" fmla="*/ 1095469 h 3331675"/>
              <a:gd name="connsiteX41" fmla="*/ 0 w 7400041"/>
              <a:gd name="connsiteY41" fmla="*/ 1367073 h 3331675"/>
              <a:gd name="connsiteX42" fmla="*/ 9053 w 7400041"/>
              <a:gd name="connsiteY42" fmla="*/ 1638677 h 3331675"/>
              <a:gd name="connsiteX43" fmla="*/ 27160 w 7400041"/>
              <a:gd name="connsiteY43" fmla="*/ 1801639 h 3331675"/>
              <a:gd name="connsiteX44" fmla="*/ 36213 w 7400041"/>
              <a:gd name="connsiteY44" fmla="*/ 1955548 h 3331675"/>
              <a:gd name="connsiteX45" fmla="*/ 45267 w 7400041"/>
              <a:gd name="connsiteY45" fmla="*/ 1982709 h 3331675"/>
              <a:gd name="connsiteX46" fmla="*/ 54320 w 7400041"/>
              <a:gd name="connsiteY46" fmla="*/ 2046083 h 3331675"/>
              <a:gd name="connsiteX47" fmla="*/ 99588 w 7400041"/>
              <a:gd name="connsiteY47" fmla="*/ 2127564 h 3331675"/>
              <a:gd name="connsiteX48" fmla="*/ 117695 w 7400041"/>
              <a:gd name="connsiteY48" fmla="*/ 2154724 h 3331675"/>
              <a:gd name="connsiteX49" fmla="*/ 126748 w 7400041"/>
              <a:gd name="connsiteY49" fmla="*/ 2181885 h 3331675"/>
              <a:gd name="connsiteX50" fmla="*/ 153908 w 7400041"/>
              <a:gd name="connsiteY50" fmla="*/ 2199992 h 3331675"/>
              <a:gd name="connsiteX51" fmla="*/ 181069 w 7400041"/>
              <a:gd name="connsiteY51" fmla="*/ 2227152 h 3331675"/>
              <a:gd name="connsiteX52" fmla="*/ 226336 w 7400041"/>
              <a:gd name="connsiteY52" fmla="*/ 2263366 h 3331675"/>
              <a:gd name="connsiteX53" fmla="*/ 280657 w 7400041"/>
              <a:gd name="connsiteY53" fmla="*/ 2299580 h 3331675"/>
              <a:gd name="connsiteX54" fmla="*/ 371192 w 7400041"/>
              <a:gd name="connsiteY54" fmla="*/ 2353901 h 3331675"/>
              <a:gd name="connsiteX55" fmla="*/ 398352 w 7400041"/>
              <a:gd name="connsiteY55" fmla="*/ 2372008 h 3331675"/>
              <a:gd name="connsiteX56" fmla="*/ 452673 w 7400041"/>
              <a:gd name="connsiteY56" fmla="*/ 2390114 h 3331675"/>
              <a:gd name="connsiteX57" fmla="*/ 479833 w 7400041"/>
              <a:gd name="connsiteY57" fmla="*/ 2408221 h 3331675"/>
              <a:gd name="connsiteX58" fmla="*/ 543208 w 7400041"/>
              <a:gd name="connsiteY58" fmla="*/ 2426328 h 3331675"/>
              <a:gd name="connsiteX59" fmla="*/ 615635 w 7400041"/>
              <a:gd name="connsiteY59" fmla="*/ 2444435 h 3331675"/>
              <a:gd name="connsiteX60" fmla="*/ 651849 w 7400041"/>
              <a:gd name="connsiteY60" fmla="*/ 2462542 h 3331675"/>
              <a:gd name="connsiteX61" fmla="*/ 688063 w 7400041"/>
              <a:gd name="connsiteY61" fmla="*/ 2471596 h 3331675"/>
              <a:gd name="connsiteX62" fmla="*/ 715223 w 7400041"/>
              <a:gd name="connsiteY62" fmla="*/ 2480649 h 3331675"/>
              <a:gd name="connsiteX63" fmla="*/ 814811 w 7400041"/>
              <a:gd name="connsiteY63" fmla="*/ 2507810 h 3331675"/>
              <a:gd name="connsiteX64" fmla="*/ 841972 w 7400041"/>
              <a:gd name="connsiteY64" fmla="*/ 2525916 h 3331675"/>
              <a:gd name="connsiteX65" fmla="*/ 896293 w 7400041"/>
              <a:gd name="connsiteY65" fmla="*/ 2544023 h 3331675"/>
              <a:gd name="connsiteX66" fmla="*/ 923453 w 7400041"/>
              <a:gd name="connsiteY66" fmla="*/ 2562130 h 3331675"/>
              <a:gd name="connsiteX67" fmla="*/ 950613 w 7400041"/>
              <a:gd name="connsiteY67" fmla="*/ 2589291 h 3331675"/>
              <a:gd name="connsiteX68" fmla="*/ 1041148 w 7400041"/>
              <a:gd name="connsiteY68" fmla="*/ 2616451 h 3331675"/>
              <a:gd name="connsiteX69" fmla="*/ 1068308 w 7400041"/>
              <a:gd name="connsiteY69" fmla="*/ 2625505 h 3331675"/>
              <a:gd name="connsiteX70" fmla="*/ 1149790 w 7400041"/>
              <a:gd name="connsiteY70" fmla="*/ 2643612 h 3331675"/>
              <a:gd name="connsiteX71" fmla="*/ 1213164 w 7400041"/>
              <a:gd name="connsiteY71" fmla="*/ 2670772 h 3331675"/>
              <a:gd name="connsiteX72" fmla="*/ 1240324 w 7400041"/>
              <a:gd name="connsiteY72" fmla="*/ 2679825 h 3331675"/>
              <a:gd name="connsiteX73" fmla="*/ 1312752 w 7400041"/>
              <a:gd name="connsiteY73" fmla="*/ 2697932 h 3331675"/>
              <a:gd name="connsiteX74" fmla="*/ 1348966 w 7400041"/>
              <a:gd name="connsiteY74" fmla="*/ 2706986 h 3331675"/>
              <a:gd name="connsiteX75" fmla="*/ 1385180 w 7400041"/>
              <a:gd name="connsiteY75" fmla="*/ 2716039 h 3331675"/>
              <a:gd name="connsiteX76" fmla="*/ 1439501 w 7400041"/>
              <a:gd name="connsiteY76" fmla="*/ 2734146 h 3331675"/>
              <a:gd name="connsiteX77" fmla="*/ 1511928 w 7400041"/>
              <a:gd name="connsiteY77" fmla="*/ 2752253 h 3331675"/>
              <a:gd name="connsiteX78" fmla="*/ 1548142 w 7400041"/>
              <a:gd name="connsiteY78" fmla="*/ 2770360 h 3331675"/>
              <a:gd name="connsiteX79" fmla="*/ 1620570 w 7400041"/>
              <a:gd name="connsiteY79" fmla="*/ 2788467 h 3331675"/>
              <a:gd name="connsiteX80" fmla="*/ 1711105 w 7400041"/>
              <a:gd name="connsiteY80" fmla="*/ 2806574 h 3331675"/>
              <a:gd name="connsiteX81" fmla="*/ 1747318 w 7400041"/>
              <a:gd name="connsiteY81" fmla="*/ 2815627 h 3331675"/>
              <a:gd name="connsiteX82" fmla="*/ 1828800 w 7400041"/>
              <a:gd name="connsiteY82" fmla="*/ 2842788 h 3331675"/>
              <a:gd name="connsiteX83" fmla="*/ 1901227 w 7400041"/>
              <a:gd name="connsiteY83" fmla="*/ 2860895 h 3331675"/>
              <a:gd name="connsiteX84" fmla="*/ 1928388 w 7400041"/>
              <a:gd name="connsiteY84" fmla="*/ 2879002 h 3331675"/>
              <a:gd name="connsiteX85" fmla="*/ 1973655 w 7400041"/>
              <a:gd name="connsiteY85" fmla="*/ 2888055 h 3331675"/>
              <a:gd name="connsiteX86" fmla="*/ 2000815 w 7400041"/>
              <a:gd name="connsiteY86" fmla="*/ 2897109 h 3331675"/>
              <a:gd name="connsiteX87" fmla="*/ 2073243 w 7400041"/>
              <a:gd name="connsiteY87" fmla="*/ 2915215 h 3331675"/>
              <a:gd name="connsiteX88" fmla="*/ 2109457 w 7400041"/>
              <a:gd name="connsiteY88" fmla="*/ 2924269 h 3331675"/>
              <a:gd name="connsiteX89" fmla="*/ 2154724 w 7400041"/>
              <a:gd name="connsiteY89" fmla="*/ 2942376 h 3331675"/>
              <a:gd name="connsiteX90" fmla="*/ 2245259 w 7400041"/>
              <a:gd name="connsiteY90" fmla="*/ 2960483 h 3331675"/>
              <a:gd name="connsiteX91" fmla="*/ 2326740 w 7400041"/>
              <a:gd name="connsiteY91" fmla="*/ 2987643 h 3331675"/>
              <a:gd name="connsiteX92" fmla="*/ 2399168 w 7400041"/>
              <a:gd name="connsiteY92" fmla="*/ 3005750 h 3331675"/>
              <a:gd name="connsiteX93" fmla="*/ 2435382 w 7400041"/>
              <a:gd name="connsiteY93" fmla="*/ 3023857 h 3331675"/>
              <a:gd name="connsiteX94" fmla="*/ 2589291 w 7400041"/>
              <a:gd name="connsiteY94" fmla="*/ 3041964 h 3331675"/>
              <a:gd name="connsiteX95" fmla="*/ 2679825 w 7400041"/>
              <a:gd name="connsiteY95" fmla="*/ 3069124 h 3331675"/>
              <a:gd name="connsiteX96" fmla="*/ 2734146 w 7400041"/>
              <a:gd name="connsiteY96" fmla="*/ 3087231 h 3331675"/>
              <a:gd name="connsiteX97" fmla="*/ 2770360 w 7400041"/>
              <a:gd name="connsiteY97" fmla="*/ 3096285 h 3331675"/>
              <a:gd name="connsiteX98" fmla="*/ 2797520 w 7400041"/>
              <a:gd name="connsiteY98" fmla="*/ 3105338 h 3331675"/>
              <a:gd name="connsiteX99" fmla="*/ 2915215 w 7400041"/>
              <a:gd name="connsiteY99" fmla="*/ 3132499 h 3331675"/>
              <a:gd name="connsiteX100" fmla="*/ 2942376 w 7400041"/>
              <a:gd name="connsiteY100" fmla="*/ 3150606 h 3331675"/>
              <a:gd name="connsiteX101" fmla="*/ 3041964 w 7400041"/>
              <a:gd name="connsiteY101" fmla="*/ 3177766 h 3331675"/>
              <a:gd name="connsiteX102" fmla="*/ 3096285 w 7400041"/>
              <a:gd name="connsiteY102" fmla="*/ 3186819 h 3331675"/>
              <a:gd name="connsiteX103" fmla="*/ 3159659 w 7400041"/>
              <a:gd name="connsiteY103" fmla="*/ 3204926 h 3331675"/>
              <a:gd name="connsiteX104" fmla="*/ 3186819 w 7400041"/>
              <a:gd name="connsiteY104" fmla="*/ 3213980 h 3331675"/>
              <a:gd name="connsiteX105" fmla="*/ 3223033 w 7400041"/>
              <a:gd name="connsiteY105" fmla="*/ 3223033 h 3331675"/>
              <a:gd name="connsiteX106" fmla="*/ 3250194 w 7400041"/>
              <a:gd name="connsiteY106" fmla="*/ 3232087 h 3331675"/>
              <a:gd name="connsiteX107" fmla="*/ 3331675 w 7400041"/>
              <a:gd name="connsiteY107" fmla="*/ 3250194 h 3331675"/>
              <a:gd name="connsiteX108" fmla="*/ 3449370 w 7400041"/>
              <a:gd name="connsiteY108" fmla="*/ 3277354 h 3331675"/>
              <a:gd name="connsiteX109" fmla="*/ 3585172 w 7400041"/>
              <a:gd name="connsiteY109" fmla="*/ 3295461 h 3331675"/>
              <a:gd name="connsiteX110" fmla="*/ 3675707 w 7400041"/>
              <a:gd name="connsiteY110" fmla="*/ 3304514 h 3331675"/>
              <a:gd name="connsiteX111" fmla="*/ 3748134 w 7400041"/>
              <a:gd name="connsiteY111" fmla="*/ 3313568 h 3331675"/>
              <a:gd name="connsiteX112" fmla="*/ 4662534 w 7400041"/>
              <a:gd name="connsiteY112" fmla="*/ 3322621 h 3331675"/>
              <a:gd name="connsiteX113" fmla="*/ 6083928 w 7400041"/>
              <a:gd name="connsiteY113" fmla="*/ 3331675 h 3331675"/>
              <a:gd name="connsiteX114" fmla="*/ 6400800 w 7400041"/>
              <a:gd name="connsiteY114" fmla="*/ 3322621 h 3331675"/>
              <a:gd name="connsiteX115" fmla="*/ 6554708 w 7400041"/>
              <a:gd name="connsiteY115" fmla="*/ 3313568 h 3331675"/>
              <a:gd name="connsiteX116" fmla="*/ 6808206 w 7400041"/>
              <a:gd name="connsiteY116" fmla="*/ 3304514 h 3331675"/>
              <a:gd name="connsiteX117" fmla="*/ 6980221 w 7400041"/>
              <a:gd name="connsiteY117" fmla="*/ 3286408 h 3331675"/>
              <a:gd name="connsiteX118" fmla="*/ 7007382 w 7400041"/>
              <a:gd name="connsiteY118" fmla="*/ 3268301 h 3331675"/>
              <a:gd name="connsiteX119" fmla="*/ 7016435 w 7400041"/>
              <a:gd name="connsiteY119" fmla="*/ 3241140 h 3331675"/>
              <a:gd name="connsiteX120" fmla="*/ 7043596 w 7400041"/>
              <a:gd name="connsiteY120" fmla="*/ 3232087 h 3331675"/>
              <a:gd name="connsiteX121" fmla="*/ 7070756 w 7400041"/>
              <a:gd name="connsiteY121" fmla="*/ 3213980 h 3331675"/>
              <a:gd name="connsiteX122" fmla="*/ 7106970 w 7400041"/>
              <a:gd name="connsiteY122" fmla="*/ 3177766 h 3331675"/>
              <a:gd name="connsiteX123" fmla="*/ 7125077 w 7400041"/>
              <a:gd name="connsiteY123" fmla="*/ 3150606 h 3331675"/>
              <a:gd name="connsiteX124" fmla="*/ 7134130 w 7400041"/>
              <a:gd name="connsiteY124" fmla="*/ 3123445 h 3331675"/>
              <a:gd name="connsiteX125" fmla="*/ 7161291 w 7400041"/>
              <a:gd name="connsiteY125" fmla="*/ 3105338 h 3331675"/>
              <a:gd name="connsiteX126" fmla="*/ 7179398 w 7400041"/>
              <a:gd name="connsiteY126" fmla="*/ 3051017 h 3331675"/>
              <a:gd name="connsiteX127" fmla="*/ 7197505 w 7400041"/>
              <a:gd name="connsiteY127" fmla="*/ 3023857 h 3331675"/>
              <a:gd name="connsiteX128" fmla="*/ 7215611 w 7400041"/>
              <a:gd name="connsiteY128" fmla="*/ 2915215 h 3331675"/>
              <a:gd name="connsiteX129" fmla="*/ 7233718 w 7400041"/>
              <a:gd name="connsiteY129" fmla="*/ 2815627 h 3331675"/>
              <a:gd name="connsiteX130" fmla="*/ 7242772 w 7400041"/>
              <a:gd name="connsiteY130" fmla="*/ 2480649 h 3331675"/>
              <a:gd name="connsiteX131" fmla="*/ 7260879 w 7400041"/>
              <a:gd name="connsiteY131" fmla="*/ 2362954 h 3331675"/>
              <a:gd name="connsiteX132" fmla="*/ 7278986 w 7400041"/>
              <a:gd name="connsiteY132" fmla="*/ 2163778 h 3331675"/>
              <a:gd name="connsiteX133" fmla="*/ 7297093 w 7400041"/>
              <a:gd name="connsiteY133" fmla="*/ 2100404 h 3331675"/>
              <a:gd name="connsiteX134" fmla="*/ 7306146 w 7400041"/>
              <a:gd name="connsiteY134" fmla="*/ 2027976 h 3331675"/>
              <a:gd name="connsiteX135" fmla="*/ 7315200 w 7400041"/>
              <a:gd name="connsiteY135" fmla="*/ 1982709 h 3331675"/>
              <a:gd name="connsiteX136" fmla="*/ 7333307 w 7400041"/>
              <a:gd name="connsiteY136" fmla="*/ 1846907 h 3331675"/>
              <a:gd name="connsiteX137" fmla="*/ 7351413 w 7400041"/>
              <a:gd name="connsiteY137" fmla="*/ 1629623 h 3331675"/>
              <a:gd name="connsiteX138" fmla="*/ 7360467 w 7400041"/>
              <a:gd name="connsiteY138" fmla="*/ 1575303 h 3331675"/>
              <a:gd name="connsiteX139" fmla="*/ 7369520 w 7400041"/>
              <a:gd name="connsiteY139" fmla="*/ 1530035 h 3331675"/>
              <a:gd name="connsiteX140" fmla="*/ 7378574 w 7400041"/>
              <a:gd name="connsiteY140" fmla="*/ 1439501 h 3331675"/>
              <a:gd name="connsiteX141" fmla="*/ 7396681 w 7400041"/>
              <a:gd name="connsiteY141" fmla="*/ 1367073 h 3331675"/>
              <a:gd name="connsiteX142" fmla="*/ 7387483 w 7400041"/>
              <a:gd name="connsiteY142" fmla="*/ 1320740 h 3331675"/>
              <a:gd name="connsiteX143" fmla="*/ 7385449 w 7400041"/>
              <a:gd name="connsiteY143" fmla="*/ 1294645 h 3331675"/>
              <a:gd name="connsiteX144" fmla="*/ 7207963 w 7400041"/>
              <a:gd name="connsiteY144" fmla="*/ 548824 h 3331675"/>
              <a:gd name="connsiteX0" fmla="*/ 7207963 w 7396793"/>
              <a:gd name="connsiteY0" fmla="*/ 548824 h 3331675"/>
              <a:gd name="connsiteX1" fmla="*/ 7106970 w 7396793"/>
              <a:gd name="connsiteY1" fmla="*/ 289711 h 3331675"/>
              <a:gd name="connsiteX2" fmla="*/ 7070756 w 7396793"/>
              <a:gd name="connsiteY2" fmla="*/ 280657 h 3331675"/>
              <a:gd name="connsiteX3" fmla="*/ 6880633 w 7396793"/>
              <a:gd name="connsiteY3" fmla="*/ 262550 h 3331675"/>
              <a:gd name="connsiteX4" fmla="*/ 6817259 w 7396793"/>
              <a:gd name="connsiteY4" fmla="*/ 253497 h 3331675"/>
              <a:gd name="connsiteX5" fmla="*/ 6690510 w 7396793"/>
              <a:gd name="connsiteY5" fmla="*/ 244443 h 3331675"/>
              <a:gd name="connsiteX6" fmla="*/ 6627136 w 7396793"/>
              <a:gd name="connsiteY6" fmla="*/ 235390 h 3331675"/>
              <a:gd name="connsiteX7" fmla="*/ 6545655 w 7396793"/>
              <a:gd name="connsiteY7" fmla="*/ 226336 h 3331675"/>
              <a:gd name="connsiteX8" fmla="*/ 6437013 w 7396793"/>
              <a:gd name="connsiteY8" fmla="*/ 208229 h 3331675"/>
              <a:gd name="connsiteX9" fmla="*/ 5884752 w 7396793"/>
              <a:gd name="connsiteY9" fmla="*/ 144855 h 3331675"/>
              <a:gd name="connsiteX10" fmla="*/ 5567881 w 7396793"/>
              <a:gd name="connsiteY10" fmla="*/ 99588 h 3331675"/>
              <a:gd name="connsiteX11" fmla="*/ 4291342 w 7396793"/>
              <a:gd name="connsiteY11" fmla="*/ 90534 h 3331675"/>
              <a:gd name="connsiteX12" fmla="*/ 4155540 w 7396793"/>
              <a:gd name="connsiteY12" fmla="*/ 72427 h 3331675"/>
              <a:gd name="connsiteX13" fmla="*/ 4028792 w 7396793"/>
              <a:gd name="connsiteY13" fmla="*/ 63374 h 3331675"/>
              <a:gd name="connsiteX14" fmla="*/ 3874883 w 7396793"/>
              <a:gd name="connsiteY14" fmla="*/ 45267 h 3331675"/>
              <a:gd name="connsiteX15" fmla="*/ 1982708 w 7396793"/>
              <a:gd name="connsiteY15" fmla="*/ 36214 h 3331675"/>
              <a:gd name="connsiteX16" fmla="*/ 1774479 w 7396793"/>
              <a:gd name="connsiteY16" fmla="*/ 9053 h 3331675"/>
              <a:gd name="connsiteX17" fmla="*/ 1647730 w 7396793"/>
              <a:gd name="connsiteY17" fmla="*/ 0 h 3331675"/>
              <a:gd name="connsiteX18" fmla="*/ 1176950 w 7396793"/>
              <a:gd name="connsiteY18" fmla="*/ 9053 h 3331675"/>
              <a:gd name="connsiteX19" fmla="*/ 1104522 w 7396793"/>
              <a:gd name="connsiteY19" fmla="*/ 27160 h 3331675"/>
              <a:gd name="connsiteX20" fmla="*/ 995881 w 7396793"/>
              <a:gd name="connsiteY20" fmla="*/ 45267 h 3331675"/>
              <a:gd name="connsiteX21" fmla="*/ 742384 w 7396793"/>
              <a:gd name="connsiteY21" fmla="*/ 63374 h 3331675"/>
              <a:gd name="connsiteX22" fmla="*/ 642796 w 7396793"/>
              <a:gd name="connsiteY22" fmla="*/ 81481 h 3331675"/>
              <a:gd name="connsiteX23" fmla="*/ 597528 w 7396793"/>
              <a:gd name="connsiteY23" fmla="*/ 90534 h 3331675"/>
              <a:gd name="connsiteX24" fmla="*/ 561314 w 7396793"/>
              <a:gd name="connsiteY24" fmla="*/ 99588 h 3331675"/>
              <a:gd name="connsiteX25" fmla="*/ 506994 w 7396793"/>
              <a:gd name="connsiteY25" fmla="*/ 108641 h 3331675"/>
              <a:gd name="connsiteX26" fmla="*/ 425512 w 7396793"/>
              <a:gd name="connsiteY26" fmla="*/ 135802 h 3331675"/>
              <a:gd name="connsiteX27" fmla="*/ 398352 w 7396793"/>
              <a:gd name="connsiteY27" fmla="*/ 144855 h 3331675"/>
              <a:gd name="connsiteX28" fmla="*/ 371192 w 7396793"/>
              <a:gd name="connsiteY28" fmla="*/ 153909 h 3331675"/>
              <a:gd name="connsiteX29" fmla="*/ 307817 w 7396793"/>
              <a:gd name="connsiteY29" fmla="*/ 172015 h 3331675"/>
              <a:gd name="connsiteX30" fmla="*/ 217283 w 7396793"/>
              <a:gd name="connsiteY30" fmla="*/ 226336 h 3331675"/>
              <a:gd name="connsiteX31" fmla="*/ 190122 w 7396793"/>
              <a:gd name="connsiteY31" fmla="*/ 244443 h 3331675"/>
              <a:gd name="connsiteX32" fmla="*/ 153908 w 7396793"/>
              <a:gd name="connsiteY32" fmla="*/ 298764 h 3331675"/>
              <a:gd name="connsiteX33" fmla="*/ 135802 w 7396793"/>
              <a:gd name="connsiteY33" fmla="*/ 325924 h 3331675"/>
              <a:gd name="connsiteX34" fmla="*/ 108641 w 7396793"/>
              <a:gd name="connsiteY34" fmla="*/ 380245 h 3331675"/>
              <a:gd name="connsiteX35" fmla="*/ 99588 w 7396793"/>
              <a:gd name="connsiteY35" fmla="*/ 796705 h 3331675"/>
              <a:gd name="connsiteX36" fmla="*/ 72427 w 7396793"/>
              <a:gd name="connsiteY36" fmla="*/ 878186 h 3331675"/>
              <a:gd name="connsiteX37" fmla="*/ 54320 w 7396793"/>
              <a:gd name="connsiteY37" fmla="*/ 932507 h 3331675"/>
              <a:gd name="connsiteX38" fmla="*/ 45267 w 7396793"/>
              <a:gd name="connsiteY38" fmla="*/ 959667 h 3331675"/>
              <a:gd name="connsiteX39" fmla="*/ 27160 w 7396793"/>
              <a:gd name="connsiteY39" fmla="*/ 1023041 h 3331675"/>
              <a:gd name="connsiteX40" fmla="*/ 18107 w 7396793"/>
              <a:gd name="connsiteY40" fmla="*/ 1095469 h 3331675"/>
              <a:gd name="connsiteX41" fmla="*/ 0 w 7396793"/>
              <a:gd name="connsiteY41" fmla="*/ 1367073 h 3331675"/>
              <a:gd name="connsiteX42" fmla="*/ 9053 w 7396793"/>
              <a:gd name="connsiteY42" fmla="*/ 1638677 h 3331675"/>
              <a:gd name="connsiteX43" fmla="*/ 27160 w 7396793"/>
              <a:gd name="connsiteY43" fmla="*/ 1801639 h 3331675"/>
              <a:gd name="connsiteX44" fmla="*/ 36213 w 7396793"/>
              <a:gd name="connsiteY44" fmla="*/ 1955548 h 3331675"/>
              <a:gd name="connsiteX45" fmla="*/ 45267 w 7396793"/>
              <a:gd name="connsiteY45" fmla="*/ 1982709 h 3331675"/>
              <a:gd name="connsiteX46" fmla="*/ 54320 w 7396793"/>
              <a:gd name="connsiteY46" fmla="*/ 2046083 h 3331675"/>
              <a:gd name="connsiteX47" fmla="*/ 99588 w 7396793"/>
              <a:gd name="connsiteY47" fmla="*/ 2127564 h 3331675"/>
              <a:gd name="connsiteX48" fmla="*/ 117695 w 7396793"/>
              <a:gd name="connsiteY48" fmla="*/ 2154724 h 3331675"/>
              <a:gd name="connsiteX49" fmla="*/ 126748 w 7396793"/>
              <a:gd name="connsiteY49" fmla="*/ 2181885 h 3331675"/>
              <a:gd name="connsiteX50" fmla="*/ 153908 w 7396793"/>
              <a:gd name="connsiteY50" fmla="*/ 2199992 h 3331675"/>
              <a:gd name="connsiteX51" fmla="*/ 181069 w 7396793"/>
              <a:gd name="connsiteY51" fmla="*/ 2227152 h 3331675"/>
              <a:gd name="connsiteX52" fmla="*/ 226336 w 7396793"/>
              <a:gd name="connsiteY52" fmla="*/ 2263366 h 3331675"/>
              <a:gd name="connsiteX53" fmla="*/ 280657 w 7396793"/>
              <a:gd name="connsiteY53" fmla="*/ 2299580 h 3331675"/>
              <a:gd name="connsiteX54" fmla="*/ 371192 w 7396793"/>
              <a:gd name="connsiteY54" fmla="*/ 2353901 h 3331675"/>
              <a:gd name="connsiteX55" fmla="*/ 398352 w 7396793"/>
              <a:gd name="connsiteY55" fmla="*/ 2372008 h 3331675"/>
              <a:gd name="connsiteX56" fmla="*/ 452673 w 7396793"/>
              <a:gd name="connsiteY56" fmla="*/ 2390114 h 3331675"/>
              <a:gd name="connsiteX57" fmla="*/ 479833 w 7396793"/>
              <a:gd name="connsiteY57" fmla="*/ 2408221 h 3331675"/>
              <a:gd name="connsiteX58" fmla="*/ 543208 w 7396793"/>
              <a:gd name="connsiteY58" fmla="*/ 2426328 h 3331675"/>
              <a:gd name="connsiteX59" fmla="*/ 615635 w 7396793"/>
              <a:gd name="connsiteY59" fmla="*/ 2444435 h 3331675"/>
              <a:gd name="connsiteX60" fmla="*/ 651849 w 7396793"/>
              <a:gd name="connsiteY60" fmla="*/ 2462542 h 3331675"/>
              <a:gd name="connsiteX61" fmla="*/ 688063 w 7396793"/>
              <a:gd name="connsiteY61" fmla="*/ 2471596 h 3331675"/>
              <a:gd name="connsiteX62" fmla="*/ 715223 w 7396793"/>
              <a:gd name="connsiteY62" fmla="*/ 2480649 h 3331675"/>
              <a:gd name="connsiteX63" fmla="*/ 814811 w 7396793"/>
              <a:gd name="connsiteY63" fmla="*/ 2507810 h 3331675"/>
              <a:gd name="connsiteX64" fmla="*/ 841972 w 7396793"/>
              <a:gd name="connsiteY64" fmla="*/ 2525916 h 3331675"/>
              <a:gd name="connsiteX65" fmla="*/ 896293 w 7396793"/>
              <a:gd name="connsiteY65" fmla="*/ 2544023 h 3331675"/>
              <a:gd name="connsiteX66" fmla="*/ 923453 w 7396793"/>
              <a:gd name="connsiteY66" fmla="*/ 2562130 h 3331675"/>
              <a:gd name="connsiteX67" fmla="*/ 950613 w 7396793"/>
              <a:gd name="connsiteY67" fmla="*/ 2589291 h 3331675"/>
              <a:gd name="connsiteX68" fmla="*/ 1041148 w 7396793"/>
              <a:gd name="connsiteY68" fmla="*/ 2616451 h 3331675"/>
              <a:gd name="connsiteX69" fmla="*/ 1068308 w 7396793"/>
              <a:gd name="connsiteY69" fmla="*/ 2625505 h 3331675"/>
              <a:gd name="connsiteX70" fmla="*/ 1149790 w 7396793"/>
              <a:gd name="connsiteY70" fmla="*/ 2643612 h 3331675"/>
              <a:gd name="connsiteX71" fmla="*/ 1213164 w 7396793"/>
              <a:gd name="connsiteY71" fmla="*/ 2670772 h 3331675"/>
              <a:gd name="connsiteX72" fmla="*/ 1240324 w 7396793"/>
              <a:gd name="connsiteY72" fmla="*/ 2679825 h 3331675"/>
              <a:gd name="connsiteX73" fmla="*/ 1312752 w 7396793"/>
              <a:gd name="connsiteY73" fmla="*/ 2697932 h 3331675"/>
              <a:gd name="connsiteX74" fmla="*/ 1348966 w 7396793"/>
              <a:gd name="connsiteY74" fmla="*/ 2706986 h 3331675"/>
              <a:gd name="connsiteX75" fmla="*/ 1385180 w 7396793"/>
              <a:gd name="connsiteY75" fmla="*/ 2716039 h 3331675"/>
              <a:gd name="connsiteX76" fmla="*/ 1439501 w 7396793"/>
              <a:gd name="connsiteY76" fmla="*/ 2734146 h 3331675"/>
              <a:gd name="connsiteX77" fmla="*/ 1511928 w 7396793"/>
              <a:gd name="connsiteY77" fmla="*/ 2752253 h 3331675"/>
              <a:gd name="connsiteX78" fmla="*/ 1548142 w 7396793"/>
              <a:gd name="connsiteY78" fmla="*/ 2770360 h 3331675"/>
              <a:gd name="connsiteX79" fmla="*/ 1620570 w 7396793"/>
              <a:gd name="connsiteY79" fmla="*/ 2788467 h 3331675"/>
              <a:gd name="connsiteX80" fmla="*/ 1711105 w 7396793"/>
              <a:gd name="connsiteY80" fmla="*/ 2806574 h 3331675"/>
              <a:gd name="connsiteX81" fmla="*/ 1747318 w 7396793"/>
              <a:gd name="connsiteY81" fmla="*/ 2815627 h 3331675"/>
              <a:gd name="connsiteX82" fmla="*/ 1828800 w 7396793"/>
              <a:gd name="connsiteY82" fmla="*/ 2842788 h 3331675"/>
              <a:gd name="connsiteX83" fmla="*/ 1901227 w 7396793"/>
              <a:gd name="connsiteY83" fmla="*/ 2860895 h 3331675"/>
              <a:gd name="connsiteX84" fmla="*/ 1928388 w 7396793"/>
              <a:gd name="connsiteY84" fmla="*/ 2879002 h 3331675"/>
              <a:gd name="connsiteX85" fmla="*/ 1973655 w 7396793"/>
              <a:gd name="connsiteY85" fmla="*/ 2888055 h 3331675"/>
              <a:gd name="connsiteX86" fmla="*/ 2000815 w 7396793"/>
              <a:gd name="connsiteY86" fmla="*/ 2897109 h 3331675"/>
              <a:gd name="connsiteX87" fmla="*/ 2073243 w 7396793"/>
              <a:gd name="connsiteY87" fmla="*/ 2915215 h 3331675"/>
              <a:gd name="connsiteX88" fmla="*/ 2109457 w 7396793"/>
              <a:gd name="connsiteY88" fmla="*/ 2924269 h 3331675"/>
              <a:gd name="connsiteX89" fmla="*/ 2154724 w 7396793"/>
              <a:gd name="connsiteY89" fmla="*/ 2942376 h 3331675"/>
              <a:gd name="connsiteX90" fmla="*/ 2245259 w 7396793"/>
              <a:gd name="connsiteY90" fmla="*/ 2960483 h 3331675"/>
              <a:gd name="connsiteX91" fmla="*/ 2326740 w 7396793"/>
              <a:gd name="connsiteY91" fmla="*/ 2987643 h 3331675"/>
              <a:gd name="connsiteX92" fmla="*/ 2399168 w 7396793"/>
              <a:gd name="connsiteY92" fmla="*/ 3005750 h 3331675"/>
              <a:gd name="connsiteX93" fmla="*/ 2435382 w 7396793"/>
              <a:gd name="connsiteY93" fmla="*/ 3023857 h 3331675"/>
              <a:gd name="connsiteX94" fmla="*/ 2589291 w 7396793"/>
              <a:gd name="connsiteY94" fmla="*/ 3041964 h 3331675"/>
              <a:gd name="connsiteX95" fmla="*/ 2679825 w 7396793"/>
              <a:gd name="connsiteY95" fmla="*/ 3069124 h 3331675"/>
              <a:gd name="connsiteX96" fmla="*/ 2734146 w 7396793"/>
              <a:gd name="connsiteY96" fmla="*/ 3087231 h 3331675"/>
              <a:gd name="connsiteX97" fmla="*/ 2770360 w 7396793"/>
              <a:gd name="connsiteY97" fmla="*/ 3096285 h 3331675"/>
              <a:gd name="connsiteX98" fmla="*/ 2797520 w 7396793"/>
              <a:gd name="connsiteY98" fmla="*/ 3105338 h 3331675"/>
              <a:gd name="connsiteX99" fmla="*/ 2915215 w 7396793"/>
              <a:gd name="connsiteY99" fmla="*/ 3132499 h 3331675"/>
              <a:gd name="connsiteX100" fmla="*/ 2942376 w 7396793"/>
              <a:gd name="connsiteY100" fmla="*/ 3150606 h 3331675"/>
              <a:gd name="connsiteX101" fmla="*/ 3041964 w 7396793"/>
              <a:gd name="connsiteY101" fmla="*/ 3177766 h 3331675"/>
              <a:gd name="connsiteX102" fmla="*/ 3096285 w 7396793"/>
              <a:gd name="connsiteY102" fmla="*/ 3186819 h 3331675"/>
              <a:gd name="connsiteX103" fmla="*/ 3159659 w 7396793"/>
              <a:gd name="connsiteY103" fmla="*/ 3204926 h 3331675"/>
              <a:gd name="connsiteX104" fmla="*/ 3186819 w 7396793"/>
              <a:gd name="connsiteY104" fmla="*/ 3213980 h 3331675"/>
              <a:gd name="connsiteX105" fmla="*/ 3223033 w 7396793"/>
              <a:gd name="connsiteY105" fmla="*/ 3223033 h 3331675"/>
              <a:gd name="connsiteX106" fmla="*/ 3250194 w 7396793"/>
              <a:gd name="connsiteY106" fmla="*/ 3232087 h 3331675"/>
              <a:gd name="connsiteX107" fmla="*/ 3331675 w 7396793"/>
              <a:gd name="connsiteY107" fmla="*/ 3250194 h 3331675"/>
              <a:gd name="connsiteX108" fmla="*/ 3449370 w 7396793"/>
              <a:gd name="connsiteY108" fmla="*/ 3277354 h 3331675"/>
              <a:gd name="connsiteX109" fmla="*/ 3585172 w 7396793"/>
              <a:gd name="connsiteY109" fmla="*/ 3295461 h 3331675"/>
              <a:gd name="connsiteX110" fmla="*/ 3675707 w 7396793"/>
              <a:gd name="connsiteY110" fmla="*/ 3304514 h 3331675"/>
              <a:gd name="connsiteX111" fmla="*/ 3748134 w 7396793"/>
              <a:gd name="connsiteY111" fmla="*/ 3313568 h 3331675"/>
              <a:gd name="connsiteX112" fmla="*/ 4662534 w 7396793"/>
              <a:gd name="connsiteY112" fmla="*/ 3322621 h 3331675"/>
              <a:gd name="connsiteX113" fmla="*/ 6083928 w 7396793"/>
              <a:gd name="connsiteY113" fmla="*/ 3331675 h 3331675"/>
              <a:gd name="connsiteX114" fmla="*/ 6400800 w 7396793"/>
              <a:gd name="connsiteY114" fmla="*/ 3322621 h 3331675"/>
              <a:gd name="connsiteX115" fmla="*/ 6554708 w 7396793"/>
              <a:gd name="connsiteY115" fmla="*/ 3313568 h 3331675"/>
              <a:gd name="connsiteX116" fmla="*/ 6808206 w 7396793"/>
              <a:gd name="connsiteY116" fmla="*/ 3304514 h 3331675"/>
              <a:gd name="connsiteX117" fmla="*/ 6980221 w 7396793"/>
              <a:gd name="connsiteY117" fmla="*/ 3286408 h 3331675"/>
              <a:gd name="connsiteX118" fmla="*/ 7007382 w 7396793"/>
              <a:gd name="connsiteY118" fmla="*/ 3268301 h 3331675"/>
              <a:gd name="connsiteX119" fmla="*/ 7016435 w 7396793"/>
              <a:gd name="connsiteY119" fmla="*/ 3241140 h 3331675"/>
              <a:gd name="connsiteX120" fmla="*/ 7043596 w 7396793"/>
              <a:gd name="connsiteY120" fmla="*/ 3232087 h 3331675"/>
              <a:gd name="connsiteX121" fmla="*/ 7070756 w 7396793"/>
              <a:gd name="connsiteY121" fmla="*/ 3213980 h 3331675"/>
              <a:gd name="connsiteX122" fmla="*/ 7106970 w 7396793"/>
              <a:gd name="connsiteY122" fmla="*/ 3177766 h 3331675"/>
              <a:gd name="connsiteX123" fmla="*/ 7125077 w 7396793"/>
              <a:gd name="connsiteY123" fmla="*/ 3150606 h 3331675"/>
              <a:gd name="connsiteX124" fmla="*/ 7134130 w 7396793"/>
              <a:gd name="connsiteY124" fmla="*/ 3123445 h 3331675"/>
              <a:gd name="connsiteX125" fmla="*/ 7161291 w 7396793"/>
              <a:gd name="connsiteY125" fmla="*/ 3105338 h 3331675"/>
              <a:gd name="connsiteX126" fmla="*/ 7179398 w 7396793"/>
              <a:gd name="connsiteY126" fmla="*/ 3051017 h 3331675"/>
              <a:gd name="connsiteX127" fmla="*/ 7197505 w 7396793"/>
              <a:gd name="connsiteY127" fmla="*/ 3023857 h 3331675"/>
              <a:gd name="connsiteX128" fmla="*/ 7215611 w 7396793"/>
              <a:gd name="connsiteY128" fmla="*/ 2915215 h 3331675"/>
              <a:gd name="connsiteX129" fmla="*/ 7233718 w 7396793"/>
              <a:gd name="connsiteY129" fmla="*/ 2815627 h 3331675"/>
              <a:gd name="connsiteX130" fmla="*/ 7242772 w 7396793"/>
              <a:gd name="connsiteY130" fmla="*/ 2480649 h 3331675"/>
              <a:gd name="connsiteX131" fmla="*/ 7260879 w 7396793"/>
              <a:gd name="connsiteY131" fmla="*/ 2362954 h 3331675"/>
              <a:gd name="connsiteX132" fmla="*/ 7278986 w 7396793"/>
              <a:gd name="connsiteY132" fmla="*/ 2163778 h 3331675"/>
              <a:gd name="connsiteX133" fmla="*/ 7297093 w 7396793"/>
              <a:gd name="connsiteY133" fmla="*/ 2100404 h 3331675"/>
              <a:gd name="connsiteX134" fmla="*/ 7306146 w 7396793"/>
              <a:gd name="connsiteY134" fmla="*/ 2027976 h 3331675"/>
              <a:gd name="connsiteX135" fmla="*/ 7315200 w 7396793"/>
              <a:gd name="connsiteY135" fmla="*/ 1982709 h 3331675"/>
              <a:gd name="connsiteX136" fmla="*/ 7333307 w 7396793"/>
              <a:gd name="connsiteY136" fmla="*/ 1846907 h 3331675"/>
              <a:gd name="connsiteX137" fmla="*/ 7351413 w 7396793"/>
              <a:gd name="connsiteY137" fmla="*/ 1629623 h 3331675"/>
              <a:gd name="connsiteX138" fmla="*/ 7360467 w 7396793"/>
              <a:gd name="connsiteY138" fmla="*/ 1575303 h 3331675"/>
              <a:gd name="connsiteX139" fmla="*/ 7369520 w 7396793"/>
              <a:gd name="connsiteY139" fmla="*/ 1530035 h 3331675"/>
              <a:gd name="connsiteX140" fmla="*/ 7378574 w 7396793"/>
              <a:gd name="connsiteY140" fmla="*/ 1439501 h 3331675"/>
              <a:gd name="connsiteX141" fmla="*/ 7396681 w 7396793"/>
              <a:gd name="connsiteY141" fmla="*/ 1367073 h 3331675"/>
              <a:gd name="connsiteX142" fmla="*/ 7387483 w 7396793"/>
              <a:gd name="connsiteY142" fmla="*/ 1320740 h 3331675"/>
              <a:gd name="connsiteX143" fmla="*/ 7207963 w 7396793"/>
              <a:gd name="connsiteY143" fmla="*/ 548824 h 3331675"/>
              <a:gd name="connsiteX0" fmla="*/ 7207963 w 7397073"/>
              <a:gd name="connsiteY0" fmla="*/ 548824 h 3331675"/>
              <a:gd name="connsiteX1" fmla="*/ 7106970 w 7397073"/>
              <a:gd name="connsiteY1" fmla="*/ 289711 h 3331675"/>
              <a:gd name="connsiteX2" fmla="*/ 7070756 w 7397073"/>
              <a:gd name="connsiteY2" fmla="*/ 280657 h 3331675"/>
              <a:gd name="connsiteX3" fmla="*/ 6880633 w 7397073"/>
              <a:gd name="connsiteY3" fmla="*/ 262550 h 3331675"/>
              <a:gd name="connsiteX4" fmla="*/ 6817259 w 7397073"/>
              <a:gd name="connsiteY4" fmla="*/ 253497 h 3331675"/>
              <a:gd name="connsiteX5" fmla="*/ 6690510 w 7397073"/>
              <a:gd name="connsiteY5" fmla="*/ 244443 h 3331675"/>
              <a:gd name="connsiteX6" fmla="*/ 6627136 w 7397073"/>
              <a:gd name="connsiteY6" fmla="*/ 235390 h 3331675"/>
              <a:gd name="connsiteX7" fmla="*/ 6545655 w 7397073"/>
              <a:gd name="connsiteY7" fmla="*/ 226336 h 3331675"/>
              <a:gd name="connsiteX8" fmla="*/ 6437013 w 7397073"/>
              <a:gd name="connsiteY8" fmla="*/ 208229 h 3331675"/>
              <a:gd name="connsiteX9" fmla="*/ 5884752 w 7397073"/>
              <a:gd name="connsiteY9" fmla="*/ 144855 h 3331675"/>
              <a:gd name="connsiteX10" fmla="*/ 5567881 w 7397073"/>
              <a:gd name="connsiteY10" fmla="*/ 99588 h 3331675"/>
              <a:gd name="connsiteX11" fmla="*/ 4291342 w 7397073"/>
              <a:gd name="connsiteY11" fmla="*/ 90534 h 3331675"/>
              <a:gd name="connsiteX12" fmla="*/ 4155540 w 7397073"/>
              <a:gd name="connsiteY12" fmla="*/ 72427 h 3331675"/>
              <a:gd name="connsiteX13" fmla="*/ 4028792 w 7397073"/>
              <a:gd name="connsiteY13" fmla="*/ 63374 h 3331675"/>
              <a:gd name="connsiteX14" fmla="*/ 3874883 w 7397073"/>
              <a:gd name="connsiteY14" fmla="*/ 45267 h 3331675"/>
              <a:gd name="connsiteX15" fmla="*/ 1982708 w 7397073"/>
              <a:gd name="connsiteY15" fmla="*/ 36214 h 3331675"/>
              <a:gd name="connsiteX16" fmla="*/ 1774479 w 7397073"/>
              <a:gd name="connsiteY16" fmla="*/ 9053 h 3331675"/>
              <a:gd name="connsiteX17" fmla="*/ 1647730 w 7397073"/>
              <a:gd name="connsiteY17" fmla="*/ 0 h 3331675"/>
              <a:gd name="connsiteX18" fmla="*/ 1176950 w 7397073"/>
              <a:gd name="connsiteY18" fmla="*/ 9053 h 3331675"/>
              <a:gd name="connsiteX19" fmla="*/ 1104522 w 7397073"/>
              <a:gd name="connsiteY19" fmla="*/ 27160 h 3331675"/>
              <a:gd name="connsiteX20" fmla="*/ 995881 w 7397073"/>
              <a:gd name="connsiteY20" fmla="*/ 45267 h 3331675"/>
              <a:gd name="connsiteX21" fmla="*/ 742384 w 7397073"/>
              <a:gd name="connsiteY21" fmla="*/ 63374 h 3331675"/>
              <a:gd name="connsiteX22" fmla="*/ 642796 w 7397073"/>
              <a:gd name="connsiteY22" fmla="*/ 81481 h 3331675"/>
              <a:gd name="connsiteX23" fmla="*/ 597528 w 7397073"/>
              <a:gd name="connsiteY23" fmla="*/ 90534 h 3331675"/>
              <a:gd name="connsiteX24" fmla="*/ 561314 w 7397073"/>
              <a:gd name="connsiteY24" fmla="*/ 99588 h 3331675"/>
              <a:gd name="connsiteX25" fmla="*/ 506994 w 7397073"/>
              <a:gd name="connsiteY25" fmla="*/ 108641 h 3331675"/>
              <a:gd name="connsiteX26" fmla="*/ 425512 w 7397073"/>
              <a:gd name="connsiteY26" fmla="*/ 135802 h 3331675"/>
              <a:gd name="connsiteX27" fmla="*/ 398352 w 7397073"/>
              <a:gd name="connsiteY27" fmla="*/ 144855 h 3331675"/>
              <a:gd name="connsiteX28" fmla="*/ 371192 w 7397073"/>
              <a:gd name="connsiteY28" fmla="*/ 153909 h 3331675"/>
              <a:gd name="connsiteX29" fmla="*/ 307817 w 7397073"/>
              <a:gd name="connsiteY29" fmla="*/ 172015 h 3331675"/>
              <a:gd name="connsiteX30" fmla="*/ 217283 w 7397073"/>
              <a:gd name="connsiteY30" fmla="*/ 226336 h 3331675"/>
              <a:gd name="connsiteX31" fmla="*/ 190122 w 7397073"/>
              <a:gd name="connsiteY31" fmla="*/ 244443 h 3331675"/>
              <a:gd name="connsiteX32" fmla="*/ 153908 w 7397073"/>
              <a:gd name="connsiteY32" fmla="*/ 298764 h 3331675"/>
              <a:gd name="connsiteX33" fmla="*/ 135802 w 7397073"/>
              <a:gd name="connsiteY33" fmla="*/ 325924 h 3331675"/>
              <a:gd name="connsiteX34" fmla="*/ 108641 w 7397073"/>
              <a:gd name="connsiteY34" fmla="*/ 380245 h 3331675"/>
              <a:gd name="connsiteX35" fmla="*/ 99588 w 7397073"/>
              <a:gd name="connsiteY35" fmla="*/ 796705 h 3331675"/>
              <a:gd name="connsiteX36" fmla="*/ 72427 w 7397073"/>
              <a:gd name="connsiteY36" fmla="*/ 878186 h 3331675"/>
              <a:gd name="connsiteX37" fmla="*/ 54320 w 7397073"/>
              <a:gd name="connsiteY37" fmla="*/ 932507 h 3331675"/>
              <a:gd name="connsiteX38" fmla="*/ 45267 w 7397073"/>
              <a:gd name="connsiteY38" fmla="*/ 959667 h 3331675"/>
              <a:gd name="connsiteX39" fmla="*/ 27160 w 7397073"/>
              <a:gd name="connsiteY39" fmla="*/ 1023041 h 3331675"/>
              <a:gd name="connsiteX40" fmla="*/ 18107 w 7397073"/>
              <a:gd name="connsiteY40" fmla="*/ 1095469 h 3331675"/>
              <a:gd name="connsiteX41" fmla="*/ 0 w 7397073"/>
              <a:gd name="connsiteY41" fmla="*/ 1367073 h 3331675"/>
              <a:gd name="connsiteX42" fmla="*/ 9053 w 7397073"/>
              <a:gd name="connsiteY42" fmla="*/ 1638677 h 3331675"/>
              <a:gd name="connsiteX43" fmla="*/ 27160 w 7397073"/>
              <a:gd name="connsiteY43" fmla="*/ 1801639 h 3331675"/>
              <a:gd name="connsiteX44" fmla="*/ 36213 w 7397073"/>
              <a:gd name="connsiteY44" fmla="*/ 1955548 h 3331675"/>
              <a:gd name="connsiteX45" fmla="*/ 45267 w 7397073"/>
              <a:gd name="connsiteY45" fmla="*/ 1982709 h 3331675"/>
              <a:gd name="connsiteX46" fmla="*/ 54320 w 7397073"/>
              <a:gd name="connsiteY46" fmla="*/ 2046083 h 3331675"/>
              <a:gd name="connsiteX47" fmla="*/ 99588 w 7397073"/>
              <a:gd name="connsiteY47" fmla="*/ 2127564 h 3331675"/>
              <a:gd name="connsiteX48" fmla="*/ 117695 w 7397073"/>
              <a:gd name="connsiteY48" fmla="*/ 2154724 h 3331675"/>
              <a:gd name="connsiteX49" fmla="*/ 126748 w 7397073"/>
              <a:gd name="connsiteY49" fmla="*/ 2181885 h 3331675"/>
              <a:gd name="connsiteX50" fmla="*/ 153908 w 7397073"/>
              <a:gd name="connsiteY50" fmla="*/ 2199992 h 3331675"/>
              <a:gd name="connsiteX51" fmla="*/ 181069 w 7397073"/>
              <a:gd name="connsiteY51" fmla="*/ 2227152 h 3331675"/>
              <a:gd name="connsiteX52" fmla="*/ 226336 w 7397073"/>
              <a:gd name="connsiteY52" fmla="*/ 2263366 h 3331675"/>
              <a:gd name="connsiteX53" fmla="*/ 280657 w 7397073"/>
              <a:gd name="connsiteY53" fmla="*/ 2299580 h 3331675"/>
              <a:gd name="connsiteX54" fmla="*/ 371192 w 7397073"/>
              <a:gd name="connsiteY54" fmla="*/ 2353901 h 3331675"/>
              <a:gd name="connsiteX55" fmla="*/ 398352 w 7397073"/>
              <a:gd name="connsiteY55" fmla="*/ 2372008 h 3331675"/>
              <a:gd name="connsiteX56" fmla="*/ 452673 w 7397073"/>
              <a:gd name="connsiteY56" fmla="*/ 2390114 h 3331675"/>
              <a:gd name="connsiteX57" fmla="*/ 479833 w 7397073"/>
              <a:gd name="connsiteY57" fmla="*/ 2408221 h 3331675"/>
              <a:gd name="connsiteX58" fmla="*/ 543208 w 7397073"/>
              <a:gd name="connsiteY58" fmla="*/ 2426328 h 3331675"/>
              <a:gd name="connsiteX59" fmla="*/ 615635 w 7397073"/>
              <a:gd name="connsiteY59" fmla="*/ 2444435 h 3331675"/>
              <a:gd name="connsiteX60" fmla="*/ 651849 w 7397073"/>
              <a:gd name="connsiteY60" fmla="*/ 2462542 h 3331675"/>
              <a:gd name="connsiteX61" fmla="*/ 688063 w 7397073"/>
              <a:gd name="connsiteY61" fmla="*/ 2471596 h 3331675"/>
              <a:gd name="connsiteX62" fmla="*/ 715223 w 7397073"/>
              <a:gd name="connsiteY62" fmla="*/ 2480649 h 3331675"/>
              <a:gd name="connsiteX63" fmla="*/ 814811 w 7397073"/>
              <a:gd name="connsiteY63" fmla="*/ 2507810 h 3331675"/>
              <a:gd name="connsiteX64" fmla="*/ 841972 w 7397073"/>
              <a:gd name="connsiteY64" fmla="*/ 2525916 h 3331675"/>
              <a:gd name="connsiteX65" fmla="*/ 896293 w 7397073"/>
              <a:gd name="connsiteY65" fmla="*/ 2544023 h 3331675"/>
              <a:gd name="connsiteX66" fmla="*/ 923453 w 7397073"/>
              <a:gd name="connsiteY66" fmla="*/ 2562130 h 3331675"/>
              <a:gd name="connsiteX67" fmla="*/ 950613 w 7397073"/>
              <a:gd name="connsiteY67" fmla="*/ 2589291 h 3331675"/>
              <a:gd name="connsiteX68" fmla="*/ 1041148 w 7397073"/>
              <a:gd name="connsiteY68" fmla="*/ 2616451 h 3331675"/>
              <a:gd name="connsiteX69" fmla="*/ 1068308 w 7397073"/>
              <a:gd name="connsiteY69" fmla="*/ 2625505 h 3331675"/>
              <a:gd name="connsiteX70" fmla="*/ 1149790 w 7397073"/>
              <a:gd name="connsiteY70" fmla="*/ 2643612 h 3331675"/>
              <a:gd name="connsiteX71" fmla="*/ 1213164 w 7397073"/>
              <a:gd name="connsiteY71" fmla="*/ 2670772 h 3331675"/>
              <a:gd name="connsiteX72" fmla="*/ 1240324 w 7397073"/>
              <a:gd name="connsiteY72" fmla="*/ 2679825 h 3331675"/>
              <a:gd name="connsiteX73" fmla="*/ 1312752 w 7397073"/>
              <a:gd name="connsiteY73" fmla="*/ 2697932 h 3331675"/>
              <a:gd name="connsiteX74" fmla="*/ 1348966 w 7397073"/>
              <a:gd name="connsiteY74" fmla="*/ 2706986 h 3331675"/>
              <a:gd name="connsiteX75" fmla="*/ 1385180 w 7397073"/>
              <a:gd name="connsiteY75" fmla="*/ 2716039 h 3331675"/>
              <a:gd name="connsiteX76" fmla="*/ 1439501 w 7397073"/>
              <a:gd name="connsiteY76" fmla="*/ 2734146 h 3331675"/>
              <a:gd name="connsiteX77" fmla="*/ 1511928 w 7397073"/>
              <a:gd name="connsiteY77" fmla="*/ 2752253 h 3331675"/>
              <a:gd name="connsiteX78" fmla="*/ 1548142 w 7397073"/>
              <a:gd name="connsiteY78" fmla="*/ 2770360 h 3331675"/>
              <a:gd name="connsiteX79" fmla="*/ 1620570 w 7397073"/>
              <a:gd name="connsiteY79" fmla="*/ 2788467 h 3331675"/>
              <a:gd name="connsiteX80" fmla="*/ 1711105 w 7397073"/>
              <a:gd name="connsiteY80" fmla="*/ 2806574 h 3331675"/>
              <a:gd name="connsiteX81" fmla="*/ 1747318 w 7397073"/>
              <a:gd name="connsiteY81" fmla="*/ 2815627 h 3331675"/>
              <a:gd name="connsiteX82" fmla="*/ 1828800 w 7397073"/>
              <a:gd name="connsiteY82" fmla="*/ 2842788 h 3331675"/>
              <a:gd name="connsiteX83" fmla="*/ 1901227 w 7397073"/>
              <a:gd name="connsiteY83" fmla="*/ 2860895 h 3331675"/>
              <a:gd name="connsiteX84" fmla="*/ 1928388 w 7397073"/>
              <a:gd name="connsiteY84" fmla="*/ 2879002 h 3331675"/>
              <a:gd name="connsiteX85" fmla="*/ 1973655 w 7397073"/>
              <a:gd name="connsiteY85" fmla="*/ 2888055 h 3331675"/>
              <a:gd name="connsiteX86" fmla="*/ 2000815 w 7397073"/>
              <a:gd name="connsiteY86" fmla="*/ 2897109 h 3331675"/>
              <a:gd name="connsiteX87" fmla="*/ 2073243 w 7397073"/>
              <a:gd name="connsiteY87" fmla="*/ 2915215 h 3331675"/>
              <a:gd name="connsiteX88" fmla="*/ 2109457 w 7397073"/>
              <a:gd name="connsiteY88" fmla="*/ 2924269 h 3331675"/>
              <a:gd name="connsiteX89" fmla="*/ 2154724 w 7397073"/>
              <a:gd name="connsiteY89" fmla="*/ 2942376 h 3331675"/>
              <a:gd name="connsiteX90" fmla="*/ 2245259 w 7397073"/>
              <a:gd name="connsiteY90" fmla="*/ 2960483 h 3331675"/>
              <a:gd name="connsiteX91" fmla="*/ 2326740 w 7397073"/>
              <a:gd name="connsiteY91" fmla="*/ 2987643 h 3331675"/>
              <a:gd name="connsiteX92" fmla="*/ 2399168 w 7397073"/>
              <a:gd name="connsiteY92" fmla="*/ 3005750 h 3331675"/>
              <a:gd name="connsiteX93" fmla="*/ 2435382 w 7397073"/>
              <a:gd name="connsiteY93" fmla="*/ 3023857 h 3331675"/>
              <a:gd name="connsiteX94" fmla="*/ 2589291 w 7397073"/>
              <a:gd name="connsiteY94" fmla="*/ 3041964 h 3331675"/>
              <a:gd name="connsiteX95" fmla="*/ 2679825 w 7397073"/>
              <a:gd name="connsiteY95" fmla="*/ 3069124 h 3331675"/>
              <a:gd name="connsiteX96" fmla="*/ 2734146 w 7397073"/>
              <a:gd name="connsiteY96" fmla="*/ 3087231 h 3331675"/>
              <a:gd name="connsiteX97" fmla="*/ 2770360 w 7397073"/>
              <a:gd name="connsiteY97" fmla="*/ 3096285 h 3331675"/>
              <a:gd name="connsiteX98" fmla="*/ 2797520 w 7397073"/>
              <a:gd name="connsiteY98" fmla="*/ 3105338 h 3331675"/>
              <a:gd name="connsiteX99" fmla="*/ 2915215 w 7397073"/>
              <a:gd name="connsiteY99" fmla="*/ 3132499 h 3331675"/>
              <a:gd name="connsiteX100" fmla="*/ 2942376 w 7397073"/>
              <a:gd name="connsiteY100" fmla="*/ 3150606 h 3331675"/>
              <a:gd name="connsiteX101" fmla="*/ 3041964 w 7397073"/>
              <a:gd name="connsiteY101" fmla="*/ 3177766 h 3331675"/>
              <a:gd name="connsiteX102" fmla="*/ 3096285 w 7397073"/>
              <a:gd name="connsiteY102" fmla="*/ 3186819 h 3331675"/>
              <a:gd name="connsiteX103" fmla="*/ 3159659 w 7397073"/>
              <a:gd name="connsiteY103" fmla="*/ 3204926 h 3331675"/>
              <a:gd name="connsiteX104" fmla="*/ 3186819 w 7397073"/>
              <a:gd name="connsiteY104" fmla="*/ 3213980 h 3331675"/>
              <a:gd name="connsiteX105" fmla="*/ 3223033 w 7397073"/>
              <a:gd name="connsiteY105" fmla="*/ 3223033 h 3331675"/>
              <a:gd name="connsiteX106" fmla="*/ 3250194 w 7397073"/>
              <a:gd name="connsiteY106" fmla="*/ 3232087 h 3331675"/>
              <a:gd name="connsiteX107" fmla="*/ 3331675 w 7397073"/>
              <a:gd name="connsiteY107" fmla="*/ 3250194 h 3331675"/>
              <a:gd name="connsiteX108" fmla="*/ 3449370 w 7397073"/>
              <a:gd name="connsiteY108" fmla="*/ 3277354 h 3331675"/>
              <a:gd name="connsiteX109" fmla="*/ 3585172 w 7397073"/>
              <a:gd name="connsiteY109" fmla="*/ 3295461 h 3331675"/>
              <a:gd name="connsiteX110" fmla="*/ 3675707 w 7397073"/>
              <a:gd name="connsiteY110" fmla="*/ 3304514 h 3331675"/>
              <a:gd name="connsiteX111" fmla="*/ 3748134 w 7397073"/>
              <a:gd name="connsiteY111" fmla="*/ 3313568 h 3331675"/>
              <a:gd name="connsiteX112" fmla="*/ 4662534 w 7397073"/>
              <a:gd name="connsiteY112" fmla="*/ 3322621 h 3331675"/>
              <a:gd name="connsiteX113" fmla="*/ 6083928 w 7397073"/>
              <a:gd name="connsiteY113" fmla="*/ 3331675 h 3331675"/>
              <a:gd name="connsiteX114" fmla="*/ 6400800 w 7397073"/>
              <a:gd name="connsiteY114" fmla="*/ 3322621 h 3331675"/>
              <a:gd name="connsiteX115" fmla="*/ 6554708 w 7397073"/>
              <a:gd name="connsiteY115" fmla="*/ 3313568 h 3331675"/>
              <a:gd name="connsiteX116" fmla="*/ 6808206 w 7397073"/>
              <a:gd name="connsiteY116" fmla="*/ 3304514 h 3331675"/>
              <a:gd name="connsiteX117" fmla="*/ 6980221 w 7397073"/>
              <a:gd name="connsiteY117" fmla="*/ 3286408 h 3331675"/>
              <a:gd name="connsiteX118" fmla="*/ 7007382 w 7397073"/>
              <a:gd name="connsiteY118" fmla="*/ 3268301 h 3331675"/>
              <a:gd name="connsiteX119" fmla="*/ 7016435 w 7397073"/>
              <a:gd name="connsiteY119" fmla="*/ 3241140 h 3331675"/>
              <a:gd name="connsiteX120" fmla="*/ 7043596 w 7397073"/>
              <a:gd name="connsiteY120" fmla="*/ 3232087 h 3331675"/>
              <a:gd name="connsiteX121" fmla="*/ 7070756 w 7397073"/>
              <a:gd name="connsiteY121" fmla="*/ 3213980 h 3331675"/>
              <a:gd name="connsiteX122" fmla="*/ 7106970 w 7397073"/>
              <a:gd name="connsiteY122" fmla="*/ 3177766 h 3331675"/>
              <a:gd name="connsiteX123" fmla="*/ 7125077 w 7397073"/>
              <a:gd name="connsiteY123" fmla="*/ 3150606 h 3331675"/>
              <a:gd name="connsiteX124" fmla="*/ 7134130 w 7397073"/>
              <a:gd name="connsiteY124" fmla="*/ 3123445 h 3331675"/>
              <a:gd name="connsiteX125" fmla="*/ 7161291 w 7397073"/>
              <a:gd name="connsiteY125" fmla="*/ 3105338 h 3331675"/>
              <a:gd name="connsiteX126" fmla="*/ 7179398 w 7397073"/>
              <a:gd name="connsiteY126" fmla="*/ 3051017 h 3331675"/>
              <a:gd name="connsiteX127" fmla="*/ 7197505 w 7397073"/>
              <a:gd name="connsiteY127" fmla="*/ 3023857 h 3331675"/>
              <a:gd name="connsiteX128" fmla="*/ 7215611 w 7397073"/>
              <a:gd name="connsiteY128" fmla="*/ 2915215 h 3331675"/>
              <a:gd name="connsiteX129" fmla="*/ 7233718 w 7397073"/>
              <a:gd name="connsiteY129" fmla="*/ 2815627 h 3331675"/>
              <a:gd name="connsiteX130" fmla="*/ 7242772 w 7397073"/>
              <a:gd name="connsiteY130" fmla="*/ 2480649 h 3331675"/>
              <a:gd name="connsiteX131" fmla="*/ 7260879 w 7397073"/>
              <a:gd name="connsiteY131" fmla="*/ 2362954 h 3331675"/>
              <a:gd name="connsiteX132" fmla="*/ 7278986 w 7397073"/>
              <a:gd name="connsiteY132" fmla="*/ 2163778 h 3331675"/>
              <a:gd name="connsiteX133" fmla="*/ 7297093 w 7397073"/>
              <a:gd name="connsiteY133" fmla="*/ 2100404 h 3331675"/>
              <a:gd name="connsiteX134" fmla="*/ 7306146 w 7397073"/>
              <a:gd name="connsiteY134" fmla="*/ 2027976 h 3331675"/>
              <a:gd name="connsiteX135" fmla="*/ 7315200 w 7397073"/>
              <a:gd name="connsiteY135" fmla="*/ 1982709 h 3331675"/>
              <a:gd name="connsiteX136" fmla="*/ 7333307 w 7397073"/>
              <a:gd name="connsiteY136" fmla="*/ 1846907 h 3331675"/>
              <a:gd name="connsiteX137" fmla="*/ 7351413 w 7397073"/>
              <a:gd name="connsiteY137" fmla="*/ 1629623 h 3331675"/>
              <a:gd name="connsiteX138" fmla="*/ 7360467 w 7397073"/>
              <a:gd name="connsiteY138" fmla="*/ 1575303 h 3331675"/>
              <a:gd name="connsiteX139" fmla="*/ 7369520 w 7397073"/>
              <a:gd name="connsiteY139" fmla="*/ 1530035 h 3331675"/>
              <a:gd name="connsiteX140" fmla="*/ 7396681 w 7397073"/>
              <a:gd name="connsiteY140" fmla="*/ 1367073 h 3331675"/>
              <a:gd name="connsiteX141" fmla="*/ 7387483 w 7397073"/>
              <a:gd name="connsiteY141" fmla="*/ 1320740 h 3331675"/>
              <a:gd name="connsiteX142" fmla="*/ 7207963 w 7397073"/>
              <a:gd name="connsiteY142" fmla="*/ 548824 h 3331675"/>
              <a:gd name="connsiteX0" fmla="*/ 7207963 w 7401751"/>
              <a:gd name="connsiteY0" fmla="*/ 548824 h 3331675"/>
              <a:gd name="connsiteX1" fmla="*/ 7106970 w 7401751"/>
              <a:gd name="connsiteY1" fmla="*/ 289711 h 3331675"/>
              <a:gd name="connsiteX2" fmla="*/ 7070756 w 7401751"/>
              <a:gd name="connsiteY2" fmla="*/ 280657 h 3331675"/>
              <a:gd name="connsiteX3" fmla="*/ 6880633 w 7401751"/>
              <a:gd name="connsiteY3" fmla="*/ 262550 h 3331675"/>
              <a:gd name="connsiteX4" fmla="*/ 6817259 w 7401751"/>
              <a:gd name="connsiteY4" fmla="*/ 253497 h 3331675"/>
              <a:gd name="connsiteX5" fmla="*/ 6690510 w 7401751"/>
              <a:gd name="connsiteY5" fmla="*/ 244443 h 3331675"/>
              <a:gd name="connsiteX6" fmla="*/ 6627136 w 7401751"/>
              <a:gd name="connsiteY6" fmla="*/ 235390 h 3331675"/>
              <a:gd name="connsiteX7" fmla="*/ 6545655 w 7401751"/>
              <a:gd name="connsiteY7" fmla="*/ 226336 h 3331675"/>
              <a:gd name="connsiteX8" fmla="*/ 6437013 w 7401751"/>
              <a:gd name="connsiteY8" fmla="*/ 208229 h 3331675"/>
              <a:gd name="connsiteX9" fmla="*/ 5884752 w 7401751"/>
              <a:gd name="connsiteY9" fmla="*/ 144855 h 3331675"/>
              <a:gd name="connsiteX10" fmla="*/ 5567881 w 7401751"/>
              <a:gd name="connsiteY10" fmla="*/ 99588 h 3331675"/>
              <a:gd name="connsiteX11" fmla="*/ 4291342 w 7401751"/>
              <a:gd name="connsiteY11" fmla="*/ 90534 h 3331675"/>
              <a:gd name="connsiteX12" fmla="*/ 4155540 w 7401751"/>
              <a:gd name="connsiteY12" fmla="*/ 72427 h 3331675"/>
              <a:gd name="connsiteX13" fmla="*/ 4028792 w 7401751"/>
              <a:gd name="connsiteY13" fmla="*/ 63374 h 3331675"/>
              <a:gd name="connsiteX14" fmla="*/ 3874883 w 7401751"/>
              <a:gd name="connsiteY14" fmla="*/ 45267 h 3331675"/>
              <a:gd name="connsiteX15" fmla="*/ 1982708 w 7401751"/>
              <a:gd name="connsiteY15" fmla="*/ 36214 h 3331675"/>
              <a:gd name="connsiteX16" fmla="*/ 1774479 w 7401751"/>
              <a:gd name="connsiteY16" fmla="*/ 9053 h 3331675"/>
              <a:gd name="connsiteX17" fmla="*/ 1647730 w 7401751"/>
              <a:gd name="connsiteY17" fmla="*/ 0 h 3331675"/>
              <a:gd name="connsiteX18" fmla="*/ 1176950 w 7401751"/>
              <a:gd name="connsiteY18" fmla="*/ 9053 h 3331675"/>
              <a:gd name="connsiteX19" fmla="*/ 1104522 w 7401751"/>
              <a:gd name="connsiteY19" fmla="*/ 27160 h 3331675"/>
              <a:gd name="connsiteX20" fmla="*/ 995881 w 7401751"/>
              <a:gd name="connsiteY20" fmla="*/ 45267 h 3331675"/>
              <a:gd name="connsiteX21" fmla="*/ 742384 w 7401751"/>
              <a:gd name="connsiteY21" fmla="*/ 63374 h 3331675"/>
              <a:gd name="connsiteX22" fmla="*/ 642796 w 7401751"/>
              <a:gd name="connsiteY22" fmla="*/ 81481 h 3331675"/>
              <a:gd name="connsiteX23" fmla="*/ 597528 w 7401751"/>
              <a:gd name="connsiteY23" fmla="*/ 90534 h 3331675"/>
              <a:gd name="connsiteX24" fmla="*/ 561314 w 7401751"/>
              <a:gd name="connsiteY24" fmla="*/ 99588 h 3331675"/>
              <a:gd name="connsiteX25" fmla="*/ 506994 w 7401751"/>
              <a:gd name="connsiteY25" fmla="*/ 108641 h 3331675"/>
              <a:gd name="connsiteX26" fmla="*/ 425512 w 7401751"/>
              <a:gd name="connsiteY26" fmla="*/ 135802 h 3331675"/>
              <a:gd name="connsiteX27" fmla="*/ 398352 w 7401751"/>
              <a:gd name="connsiteY27" fmla="*/ 144855 h 3331675"/>
              <a:gd name="connsiteX28" fmla="*/ 371192 w 7401751"/>
              <a:gd name="connsiteY28" fmla="*/ 153909 h 3331675"/>
              <a:gd name="connsiteX29" fmla="*/ 307817 w 7401751"/>
              <a:gd name="connsiteY29" fmla="*/ 172015 h 3331675"/>
              <a:gd name="connsiteX30" fmla="*/ 217283 w 7401751"/>
              <a:gd name="connsiteY30" fmla="*/ 226336 h 3331675"/>
              <a:gd name="connsiteX31" fmla="*/ 190122 w 7401751"/>
              <a:gd name="connsiteY31" fmla="*/ 244443 h 3331675"/>
              <a:gd name="connsiteX32" fmla="*/ 153908 w 7401751"/>
              <a:gd name="connsiteY32" fmla="*/ 298764 h 3331675"/>
              <a:gd name="connsiteX33" fmla="*/ 135802 w 7401751"/>
              <a:gd name="connsiteY33" fmla="*/ 325924 h 3331675"/>
              <a:gd name="connsiteX34" fmla="*/ 108641 w 7401751"/>
              <a:gd name="connsiteY34" fmla="*/ 380245 h 3331675"/>
              <a:gd name="connsiteX35" fmla="*/ 99588 w 7401751"/>
              <a:gd name="connsiteY35" fmla="*/ 796705 h 3331675"/>
              <a:gd name="connsiteX36" fmla="*/ 72427 w 7401751"/>
              <a:gd name="connsiteY36" fmla="*/ 878186 h 3331675"/>
              <a:gd name="connsiteX37" fmla="*/ 54320 w 7401751"/>
              <a:gd name="connsiteY37" fmla="*/ 932507 h 3331675"/>
              <a:gd name="connsiteX38" fmla="*/ 45267 w 7401751"/>
              <a:gd name="connsiteY38" fmla="*/ 959667 h 3331675"/>
              <a:gd name="connsiteX39" fmla="*/ 27160 w 7401751"/>
              <a:gd name="connsiteY39" fmla="*/ 1023041 h 3331675"/>
              <a:gd name="connsiteX40" fmla="*/ 18107 w 7401751"/>
              <a:gd name="connsiteY40" fmla="*/ 1095469 h 3331675"/>
              <a:gd name="connsiteX41" fmla="*/ 0 w 7401751"/>
              <a:gd name="connsiteY41" fmla="*/ 1367073 h 3331675"/>
              <a:gd name="connsiteX42" fmla="*/ 9053 w 7401751"/>
              <a:gd name="connsiteY42" fmla="*/ 1638677 h 3331675"/>
              <a:gd name="connsiteX43" fmla="*/ 27160 w 7401751"/>
              <a:gd name="connsiteY43" fmla="*/ 1801639 h 3331675"/>
              <a:gd name="connsiteX44" fmla="*/ 36213 w 7401751"/>
              <a:gd name="connsiteY44" fmla="*/ 1955548 h 3331675"/>
              <a:gd name="connsiteX45" fmla="*/ 45267 w 7401751"/>
              <a:gd name="connsiteY45" fmla="*/ 1982709 h 3331675"/>
              <a:gd name="connsiteX46" fmla="*/ 54320 w 7401751"/>
              <a:gd name="connsiteY46" fmla="*/ 2046083 h 3331675"/>
              <a:gd name="connsiteX47" fmla="*/ 99588 w 7401751"/>
              <a:gd name="connsiteY47" fmla="*/ 2127564 h 3331675"/>
              <a:gd name="connsiteX48" fmla="*/ 117695 w 7401751"/>
              <a:gd name="connsiteY48" fmla="*/ 2154724 h 3331675"/>
              <a:gd name="connsiteX49" fmla="*/ 126748 w 7401751"/>
              <a:gd name="connsiteY49" fmla="*/ 2181885 h 3331675"/>
              <a:gd name="connsiteX50" fmla="*/ 153908 w 7401751"/>
              <a:gd name="connsiteY50" fmla="*/ 2199992 h 3331675"/>
              <a:gd name="connsiteX51" fmla="*/ 181069 w 7401751"/>
              <a:gd name="connsiteY51" fmla="*/ 2227152 h 3331675"/>
              <a:gd name="connsiteX52" fmla="*/ 226336 w 7401751"/>
              <a:gd name="connsiteY52" fmla="*/ 2263366 h 3331675"/>
              <a:gd name="connsiteX53" fmla="*/ 280657 w 7401751"/>
              <a:gd name="connsiteY53" fmla="*/ 2299580 h 3331675"/>
              <a:gd name="connsiteX54" fmla="*/ 371192 w 7401751"/>
              <a:gd name="connsiteY54" fmla="*/ 2353901 h 3331675"/>
              <a:gd name="connsiteX55" fmla="*/ 398352 w 7401751"/>
              <a:gd name="connsiteY55" fmla="*/ 2372008 h 3331675"/>
              <a:gd name="connsiteX56" fmla="*/ 452673 w 7401751"/>
              <a:gd name="connsiteY56" fmla="*/ 2390114 h 3331675"/>
              <a:gd name="connsiteX57" fmla="*/ 479833 w 7401751"/>
              <a:gd name="connsiteY57" fmla="*/ 2408221 h 3331675"/>
              <a:gd name="connsiteX58" fmla="*/ 543208 w 7401751"/>
              <a:gd name="connsiteY58" fmla="*/ 2426328 h 3331675"/>
              <a:gd name="connsiteX59" fmla="*/ 615635 w 7401751"/>
              <a:gd name="connsiteY59" fmla="*/ 2444435 h 3331675"/>
              <a:gd name="connsiteX60" fmla="*/ 651849 w 7401751"/>
              <a:gd name="connsiteY60" fmla="*/ 2462542 h 3331675"/>
              <a:gd name="connsiteX61" fmla="*/ 688063 w 7401751"/>
              <a:gd name="connsiteY61" fmla="*/ 2471596 h 3331675"/>
              <a:gd name="connsiteX62" fmla="*/ 715223 w 7401751"/>
              <a:gd name="connsiteY62" fmla="*/ 2480649 h 3331675"/>
              <a:gd name="connsiteX63" fmla="*/ 814811 w 7401751"/>
              <a:gd name="connsiteY63" fmla="*/ 2507810 h 3331675"/>
              <a:gd name="connsiteX64" fmla="*/ 841972 w 7401751"/>
              <a:gd name="connsiteY64" fmla="*/ 2525916 h 3331675"/>
              <a:gd name="connsiteX65" fmla="*/ 896293 w 7401751"/>
              <a:gd name="connsiteY65" fmla="*/ 2544023 h 3331675"/>
              <a:gd name="connsiteX66" fmla="*/ 923453 w 7401751"/>
              <a:gd name="connsiteY66" fmla="*/ 2562130 h 3331675"/>
              <a:gd name="connsiteX67" fmla="*/ 950613 w 7401751"/>
              <a:gd name="connsiteY67" fmla="*/ 2589291 h 3331675"/>
              <a:gd name="connsiteX68" fmla="*/ 1041148 w 7401751"/>
              <a:gd name="connsiteY68" fmla="*/ 2616451 h 3331675"/>
              <a:gd name="connsiteX69" fmla="*/ 1068308 w 7401751"/>
              <a:gd name="connsiteY69" fmla="*/ 2625505 h 3331675"/>
              <a:gd name="connsiteX70" fmla="*/ 1149790 w 7401751"/>
              <a:gd name="connsiteY70" fmla="*/ 2643612 h 3331675"/>
              <a:gd name="connsiteX71" fmla="*/ 1213164 w 7401751"/>
              <a:gd name="connsiteY71" fmla="*/ 2670772 h 3331675"/>
              <a:gd name="connsiteX72" fmla="*/ 1240324 w 7401751"/>
              <a:gd name="connsiteY72" fmla="*/ 2679825 h 3331675"/>
              <a:gd name="connsiteX73" fmla="*/ 1312752 w 7401751"/>
              <a:gd name="connsiteY73" fmla="*/ 2697932 h 3331675"/>
              <a:gd name="connsiteX74" fmla="*/ 1348966 w 7401751"/>
              <a:gd name="connsiteY74" fmla="*/ 2706986 h 3331675"/>
              <a:gd name="connsiteX75" fmla="*/ 1385180 w 7401751"/>
              <a:gd name="connsiteY75" fmla="*/ 2716039 h 3331675"/>
              <a:gd name="connsiteX76" fmla="*/ 1439501 w 7401751"/>
              <a:gd name="connsiteY76" fmla="*/ 2734146 h 3331675"/>
              <a:gd name="connsiteX77" fmla="*/ 1511928 w 7401751"/>
              <a:gd name="connsiteY77" fmla="*/ 2752253 h 3331675"/>
              <a:gd name="connsiteX78" fmla="*/ 1548142 w 7401751"/>
              <a:gd name="connsiteY78" fmla="*/ 2770360 h 3331675"/>
              <a:gd name="connsiteX79" fmla="*/ 1620570 w 7401751"/>
              <a:gd name="connsiteY79" fmla="*/ 2788467 h 3331675"/>
              <a:gd name="connsiteX80" fmla="*/ 1711105 w 7401751"/>
              <a:gd name="connsiteY80" fmla="*/ 2806574 h 3331675"/>
              <a:gd name="connsiteX81" fmla="*/ 1747318 w 7401751"/>
              <a:gd name="connsiteY81" fmla="*/ 2815627 h 3331675"/>
              <a:gd name="connsiteX82" fmla="*/ 1828800 w 7401751"/>
              <a:gd name="connsiteY82" fmla="*/ 2842788 h 3331675"/>
              <a:gd name="connsiteX83" fmla="*/ 1901227 w 7401751"/>
              <a:gd name="connsiteY83" fmla="*/ 2860895 h 3331675"/>
              <a:gd name="connsiteX84" fmla="*/ 1928388 w 7401751"/>
              <a:gd name="connsiteY84" fmla="*/ 2879002 h 3331675"/>
              <a:gd name="connsiteX85" fmla="*/ 1973655 w 7401751"/>
              <a:gd name="connsiteY85" fmla="*/ 2888055 h 3331675"/>
              <a:gd name="connsiteX86" fmla="*/ 2000815 w 7401751"/>
              <a:gd name="connsiteY86" fmla="*/ 2897109 h 3331675"/>
              <a:gd name="connsiteX87" fmla="*/ 2073243 w 7401751"/>
              <a:gd name="connsiteY87" fmla="*/ 2915215 h 3331675"/>
              <a:gd name="connsiteX88" fmla="*/ 2109457 w 7401751"/>
              <a:gd name="connsiteY88" fmla="*/ 2924269 h 3331675"/>
              <a:gd name="connsiteX89" fmla="*/ 2154724 w 7401751"/>
              <a:gd name="connsiteY89" fmla="*/ 2942376 h 3331675"/>
              <a:gd name="connsiteX90" fmla="*/ 2245259 w 7401751"/>
              <a:gd name="connsiteY90" fmla="*/ 2960483 h 3331675"/>
              <a:gd name="connsiteX91" fmla="*/ 2326740 w 7401751"/>
              <a:gd name="connsiteY91" fmla="*/ 2987643 h 3331675"/>
              <a:gd name="connsiteX92" fmla="*/ 2399168 w 7401751"/>
              <a:gd name="connsiteY92" fmla="*/ 3005750 h 3331675"/>
              <a:gd name="connsiteX93" fmla="*/ 2435382 w 7401751"/>
              <a:gd name="connsiteY93" fmla="*/ 3023857 h 3331675"/>
              <a:gd name="connsiteX94" fmla="*/ 2589291 w 7401751"/>
              <a:gd name="connsiteY94" fmla="*/ 3041964 h 3331675"/>
              <a:gd name="connsiteX95" fmla="*/ 2679825 w 7401751"/>
              <a:gd name="connsiteY95" fmla="*/ 3069124 h 3331675"/>
              <a:gd name="connsiteX96" fmla="*/ 2734146 w 7401751"/>
              <a:gd name="connsiteY96" fmla="*/ 3087231 h 3331675"/>
              <a:gd name="connsiteX97" fmla="*/ 2770360 w 7401751"/>
              <a:gd name="connsiteY97" fmla="*/ 3096285 h 3331675"/>
              <a:gd name="connsiteX98" fmla="*/ 2797520 w 7401751"/>
              <a:gd name="connsiteY98" fmla="*/ 3105338 h 3331675"/>
              <a:gd name="connsiteX99" fmla="*/ 2915215 w 7401751"/>
              <a:gd name="connsiteY99" fmla="*/ 3132499 h 3331675"/>
              <a:gd name="connsiteX100" fmla="*/ 2942376 w 7401751"/>
              <a:gd name="connsiteY100" fmla="*/ 3150606 h 3331675"/>
              <a:gd name="connsiteX101" fmla="*/ 3041964 w 7401751"/>
              <a:gd name="connsiteY101" fmla="*/ 3177766 h 3331675"/>
              <a:gd name="connsiteX102" fmla="*/ 3096285 w 7401751"/>
              <a:gd name="connsiteY102" fmla="*/ 3186819 h 3331675"/>
              <a:gd name="connsiteX103" fmla="*/ 3159659 w 7401751"/>
              <a:gd name="connsiteY103" fmla="*/ 3204926 h 3331675"/>
              <a:gd name="connsiteX104" fmla="*/ 3186819 w 7401751"/>
              <a:gd name="connsiteY104" fmla="*/ 3213980 h 3331675"/>
              <a:gd name="connsiteX105" fmla="*/ 3223033 w 7401751"/>
              <a:gd name="connsiteY105" fmla="*/ 3223033 h 3331675"/>
              <a:gd name="connsiteX106" fmla="*/ 3250194 w 7401751"/>
              <a:gd name="connsiteY106" fmla="*/ 3232087 h 3331675"/>
              <a:gd name="connsiteX107" fmla="*/ 3331675 w 7401751"/>
              <a:gd name="connsiteY107" fmla="*/ 3250194 h 3331675"/>
              <a:gd name="connsiteX108" fmla="*/ 3449370 w 7401751"/>
              <a:gd name="connsiteY108" fmla="*/ 3277354 h 3331675"/>
              <a:gd name="connsiteX109" fmla="*/ 3585172 w 7401751"/>
              <a:gd name="connsiteY109" fmla="*/ 3295461 h 3331675"/>
              <a:gd name="connsiteX110" fmla="*/ 3675707 w 7401751"/>
              <a:gd name="connsiteY110" fmla="*/ 3304514 h 3331675"/>
              <a:gd name="connsiteX111" fmla="*/ 3748134 w 7401751"/>
              <a:gd name="connsiteY111" fmla="*/ 3313568 h 3331675"/>
              <a:gd name="connsiteX112" fmla="*/ 4662534 w 7401751"/>
              <a:gd name="connsiteY112" fmla="*/ 3322621 h 3331675"/>
              <a:gd name="connsiteX113" fmla="*/ 6083928 w 7401751"/>
              <a:gd name="connsiteY113" fmla="*/ 3331675 h 3331675"/>
              <a:gd name="connsiteX114" fmla="*/ 6400800 w 7401751"/>
              <a:gd name="connsiteY114" fmla="*/ 3322621 h 3331675"/>
              <a:gd name="connsiteX115" fmla="*/ 6554708 w 7401751"/>
              <a:gd name="connsiteY115" fmla="*/ 3313568 h 3331675"/>
              <a:gd name="connsiteX116" fmla="*/ 6808206 w 7401751"/>
              <a:gd name="connsiteY116" fmla="*/ 3304514 h 3331675"/>
              <a:gd name="connsiteX117" fmla="*/ 6980221 w 7401751"/>
              <a:gd name="connsiteY117" fmla="*/ 3286408 h 3331675"/>
              <a:gd name="connsiteX118" fmla="*/ 7007382 w 7401751"/>
              <a:gd name="connsiteY118" fmla="*/ 3268301 h 3331675"/>
              <a:gd name="connsiteX119" fmla="*/ 7016435 w 7401751"/>
              <a:gd name="connsiteY119" fmla="*/ 3241140 h 3331675"/>
              <a:gd name="connsiteX120" fmla="*/ 7043596 w 7401751"/>
              <a:gd name="connsiteY120" fmla="*/ 3232087 h 3331675"/>
              <a:gd name="connsiteX121" fmla="*/ 7070756 w 7401751"/>
              <a:gd name="connsiteY121" fmla="*/ 3213980 h 3331675"/>
              <a:gd name="connsiteX122" fmla="*/ 7106970 w 7401751"/>
              <a:gd name="connsiteY122" fmla="*/ 3177766 h 3331675"/>
              <a:gd name="connsiteX123" fmla="*/ 7125077 w 7401751"/>
              <a:gd name="connsiteY123" fmla="*/ 3150606 h 3331675"/>
              <a:gd name="connsiteX124" fmla="*/ 7134130 w 7401751"/>
              <a:gd name="connsiteY124" fmla="*/ 3123445 h 3331675"/>
              <a:gd name="connsiteX125" fmla="*/ 7161291 w 7401751"/>
              <a:gd name="connsiteY125" fmla="*/ 3105338 h 3331675"/>
              <a:gd name="connsiteX126" fmla="*/ 7179398 w 7401751"/>
              <a:gd name="connsiteY126" fmla="*/ 3051017 h 3331675"/>
              <a:gd name="connsiteX127" fmla="*/ 7197505 w 7401751"/>
              <a:gd name="connsiteY127" fmla="*/ 3023857 h 3331675"/>
              <a:gd name="connsiteX128" fmla="*/ 7215611 w 7401751"/>
              <a:gd name="connsiteY128" fmla="*/ 2915215 h 3331675"/>
              <a:gd name="connsiteX129" fmla="*/ 7233718 w 7401751"/>
              <a:gd name="connsiteY129" fmla="*/ 2815627 h 3331675"/>
              <a:gd name="connsiteX130" fmla="*/ 7242772 w 7401751"/>
              <a:gd name="connsiteY130" fmla="*/ 2480649 h 3331675"/>
              <a:gd name="connsiteX131" fmla="*/ 7260879 w 7401751"/>
              <a:gd name="connsiteY131" fmla="*/ 2362954 h 3331675"/>
              <a:gd name="connsiteX132" fmla="*/ 7278986 w 7401751"/>
              <a:gd name="connsiteY132" fmla="*/ 2163778 h 3331675"/>
              <a:gd name="connsiteX133" fmla="*/ 7297093 w 7401751"/>
              <a:gd name="connsiteY133" fmla="*/ 2100404 h 3331675"/>
              <a:gd name="connsiteX134" fmla="*/ 7306146 w 7401751"/>
              <a:gd name="connsiteY134" fmla="*/ 2027976 h 3331675"/>
              <a:gd name="connsiteX135" fmla="*/ 7315200 w 7401751"/>
              <a:gd name="connsiteY135" fmla="*/ 1982709 h 3331675"/>
              <a:gd name="connsiteX136" fmla="*/ 7333307 w 7401751"/>
              <a:gd name="connsiteY136" fmla="*/ 1846907 h 3331675"/>
              <a:gd name="connsiteX137" fmla="*/ 7351413 w 7401751"/>
              <a:gd name="connsiteY137" fmla="*/ 1629623 h 3331675"/>
              <a:gd name="connsiteX138" fmla="*/ 7360467 w 7401751"/>
              <a:gd name="connsiteY138" fmla="*/ 1575303 h 3331675"/>
              <a:gd name="connsiteX139" fmla="*/ 7369520 w 7401751"/>
              <a:gd name="connsiteY139" fmla="*/ 1530035 h 3331675"/>
              <a:gd name="connsiteX140" fmla="*/ 7396681 w 7401751"/>
              <a:gd name="connsiteY140" fmla="*/ 1367073 h 3331675"/>
              <a:gd name="connsiteX141" fmla="*/ 7255458 w 7401751"/>
              <a:gd name="connsiteY141" fmla="*/ 1330520 h 3331675"/>
              <a:gd name="connsiteX142" fmla="*/ 7207963 w 7401751"/>
              <a:gd name="connsiteY142" fmla="*/ 548824 h 3331675"/>
              <a:gd name="connsiteX0" fmla="*/ 7207963 w 7375584"/>
              <a:gd name="connsiteY0" fmla="*/ 548824 h 3331675"/>
              <a:gd name="connsiteX1" fmla="*/ 7106970 w 7375584"/>
              <a:gd name="connsiteY1" fmla="*/ 289711 h 3331675"/>
              <a:gd name="connsiteX2" fmla="*/ 7070756 w 7375584"/>
              <a:gd name="connsiteY2" fmla="*/ 280657 h 3331675"/>
              <a:gd name="connsiteX3" fmla="*/ 6880633 w 7375584"/>
              <a:gd name="connsiteY3" fmla="*/ 262550 h 3331675"/>
              <a:gd name="connsiteX4" fmla="*/ 6817259 w 7375584"/>
              <a:gd name="connsiteY4" fmla="*/ 253497 h 3331675"/>
              <a:gd name="connsiteX5" fmla="*/ 6690510 w 7375584"/>
              <a:gd name="connsiteY5" fmla="*/ 244443 h 3331675"/>
              <a:gd name="connsiteX6" fmla="*/ 6627136 w 7375584"/>
              <a:gd name="connsiteY6" fmla="*/ 235390 h 3331675"/>
              <a:gd name="connsiteX7" fmla="*/ 6545655 w 7375584"/>
              <a:gd name="connsiteY7" fmla="*/ 226336 h 3331675"/>
              <a:gd name="connsiteX8" fmla="*/ 6437013 w 7375584"/>
              <a:gd name="connsiteY8" fmla="*/ 208229 h 3331675"/>
              <a:gd name="connsiteX9" fmla="*/ 5884752 w 7375584"/>
              <a:gd name="connsiteY9" fmla="*/ 144855 h 3331675"/>
              <a:gd name="connsiteX10" fmla="*/ 5567881 w 7375584"/>
              <a:gd name="connsiteY10" fmla="*/ 99588 h 3331675"/>
              <a:gd name="connsiteX11" fmla="*/ 4291342 w 7375584"/>
              <a:gd name="connsiteY11" fmla="*/ 90534 h 3331675"/>
              <a:gd name="connsiteX12" fmla="*/ 4155540 w 7375584"/>
              <a:gd name="connsiteY12" fmla="*/ 72427 h 3331675"/>
              <a:gd name="connsiteX13" fmla="*/ 4028792 w 7375584"/>
              <a:gd name="connsiteY13" fmla="*/ 63374 h 3331675"/>
              <a:gd name="connsiteX14" fmla="*/ 3874883 w 7375584"/>
              <a:gd name="connsiteY14" fmla="*/ 45267 h 3331675"/>
              <a:gd name="connsiteX15" fmla="*/ 1982708 w 7375584"/>
              <a:gd name="connsiteY15" fmla="*/ 36214 h 3331675"/>
              <a:gd name="connsiteX16" fmla="*/ 1774479 w 7375584"/>
              <a:gd name="connsiteY16" fmla="*/ 9053 h 3331675"/>
              <a:gd name="connsiteX17" fmla="*/ 1647730 w 7375584"/>
              <a:gd name="connsiteY17" fmla="*/ 0 h 3331675"/>
              <a:gd name="connsiteX18" fmla="*/ 1176950 w 7375584"/>
              <a:gd name="connsiteY18" fmla="*/ 9053 h 3331675"/>
              <a:gd name="connsiteX19" fmla="*/ 1104522 w 7375584"/>
              <a:gd name="connsiteY19" fmla="*/ 27160 h 3331675"/>
              <a:gd name="connsiteX20" fmla="*/ 995881 w 7375584"/>
              <a:gd name="connsiteY20" fmla="*/ 45267 h 3331675"/>
              <a:gd name="connsiteX21" fmla="*/ 742384 w 7375584"/>
              <a:gd name="connsiteY21" fmla="*/ 63374 h 3331675"/>
              <a:gd name="connsiteX22" fmla="*/ 642796 w 7375584"/>
              <a:gd name="connsiteY22" fmla="*/ 81481 h 3331675"/>
              <a:gd name="connsiteX23" fmla="*/ 597528 w 7375584"/>
              <a:gd name="connsiteY23" fmla="*/ 90534 h 3331675"/>
              <a:gd name="connsiteX24" fmla="*/ 561314 w 7375584"/>
              <a:gd name="connsiteY24" fmla="*/ 99588 h 3331675"/>
              <a:gd name="connsiteX25" fmla="*/ 506994 w 7375584"/>
              <a:gd name="connsiteY25" fmla="*/ 108641 h 3331675"/>
              <a:gd name="connsiteX26" fmla="*/ 425512 w 7375584"/>
              <a:gd name="connsiteY26" fmla="*/ 135802 h 3331675"/>
              <a:gd name="connsiteX27" fmla="*/ 398352 w 7375584"/>
              <a:gd name="connsiteY27" fmla="*/ 144855 h 3331675"/>
              <a:gd name="connsiteX28" fmla="*/ 371192 w 7375584"/>
              <a:gd name="connsiteY28" fmla="*/ 153909 h 3331675"/>
              <a:gd name="connsiteX29" fmla="*/ 307817 w 7375584"/>
              <a:gd name="connsiteY29" fmla="*/ 172015 h 3331675"/>
              <a:gd name="connsiteX30" fmla="*/ 217283 w 7375584"/>
              <a:gd name="connsiteY30" fmla="*/ 226336 h 3331675"/>
              <a:gd name="connsiteX31" fmla="*/ 190122 w 7375584"/>
              <a:gd name="connsiteY31" fmla="*/ 244443 h 3331675"/>
              <a:gd name="connsiteX32" fmla="*/ 153908 w 7375584"/>
              <a:gd name="connsiteY32" fmla="*/ 298764 h 3331675"/>
              <a:gd name="connsiteX33" fmla="*/ 135802 w 7375584"/>
              <a:gd name="connsiteY33" fmla="*/ 325924 h 3331675"/>
              <a:gd name="connsiteX34" fmla="*/ 108641 w 7375584"/>
              <a:gd name="connsiteY34" fmla="*/ 380245 h 3331675"/>
              <a:gd name="connsiteX35" fmla="*/ 99588 w 7375584"/>
              <a:gd name="connsiteY35" fmla="*/ 796705 h 3331675"/>
              <a:gd name="connsiteX36" fmla="*/ 72427 w 7375584"/>
              <a:gd name="connsiteY36" fmla="*/ 878186 h 3331675"/>
              <a:gd name="connsiteX37" fmla="*/ 54320 w 7375584"/>
              <a:gd name="connsiteY37" fmla="*/ 932507 h 3331675"/>
              <a:gd name="connsiteX38" fmla="*/ 45267 w 7375584"/>
              <a:gd name="connsiteY38" fmla="*/ 959667 h 3331675"/>
              <a:gd name="connsiteX39" fmla="*/ 27160 w 7375584"/>
              <a:gd name="connsiteY39" fmla="*/ 1023041 h 3331675"/>
              <a:gd name="connsiteX40" fmla="*/ 18107 w 7375584"/>
              <a:gd name="connsiteY40" fmla="*/ 1095469 h 3331675"/>
              <a:gd name="connsiteX41" fmla="*/ 0 w 7375584"/>
              <a:gd name="connsiteY41" fmla="*/ 1367073 h 3331675"/>
              <a:gd name="connsiteX42" fmla="*/ 9053 w 7375584"/>
              <a:gd name="connsiteY42" fmla="*/ 1638677 h 3331675"/>
              <a:gd name="connsiteX43" fmla="*/ 27160 w 7375584"/>
              <a:gd name="connsiteY43" fmla="*/ 1801639 h 3331675"/>
              <a:gd name="connsiteX44" fmla="*/ 36213 w 7375584"/>
              <a:gd name="connsiteY44" fmla="*/ 1955548 h 3331675"/>
              <a:gd name="connsiteX45" fmla="*/ 45267 w 7375584"/>
              <a:gd name="connsiteY45" fmla="*/ 1982709 h 3331675"/>
              <a:gd name="connsiteX46" fmla="*/ 54320 w 7375584"/>
              <a:gd name="connsiteY46" fmla="*/ 2046083 h 3331675"/>
              <a:gd name="connsiteX47" fmla="*/ 99588 w 7375584"/>
              <a:gd name="connsiteY47" fmla="*/ 2127564 h 3331675"/>
              <a:gd name="connsiteX48" fmla="*/ 117695 w 7375584"/>
              <a:gd name="connsiteY48" fmla="*/ 2154724 h 3331675"/>
              <a:gd name="connsiteX49" fmla="*/ 126748 w 7375584"/>
              <a:gd name="connsiteY49" fmla="*/ 2181885 h 3331675"/>
              <a:gd name="connsiteX50" fmla="*/ 153908 w 7375584"/>
              <a:gd name="connsiteY50" fmla="*/ 2199992 h 3331675"/>
              <a:gd name="connsiteX51" fmla="*/ 181069 w 7375584"/>
              <a:gd name="connsiteY51" fmla="*/ 2227152 h 3331675"/>
              <a:gd name="connsiteX52" fmla="*/ 226336 w 7375584"/>
              <a:gd name="connsiteY52" fmla="*/ 2263366 h 3331675"/>
              <a:gd name="connsiteX53" fmla="*/ 280657 w 7375584"/>
              <a:gd name="connsiteY53" fmla="*/ 2299580 h 3331675"/>
              <a:gd name="connsiteX54" fmla="*/ 371192 w 7375584"/>
              <a:gd name="connsiteY54" fmla="*/ 2353901 h 3331675"/>
              <a:gd name="connsiteX55" fmla="*/ 398352 w 7375584"/>
              <a:gd name="connsiteY55" fmla="*/ 2372008 h 3331675"/>
              <a:gd name="connsiteX56" fmla="*/ 452673 w 7375584"/>
              <a:gd name="connsiteY56" fmla="*/ 2390114 h 3331675"/>
              <a:gd name="connsiteX57" fmla="*/ 479833 w 7375584"/>
              <a:gd name="connsiteY57" fmla="*/ 2408221 h 3331675"/>
              <a:gd name="connsiteX58" fmla="*/ 543208 w 7375584"/>
              <a:gd name="connsiteY58" fmla="*/ 2426328 h 3331675"/>
              <a:gd name="connsiteX59" fmla="*/ 615635 w 7375584"/>
              <a:gd name="connsiteY59" fmla="*/ 2444435 h 3331675"/>
              <a:gd name="connsiteX60" fmla="*/ 651849 w 7375584"/>
              <a:gd name="connsiteY60" fmla="*/ 2462542 h 3331675"/>
              <a:gd name="connsiteX61" fmla="*/ 688063 w 7375584"/>
              <a:gd name="connsiteY61" fmla="*/ 2471596 h 3331675"/>
              <a:gd name="connsiteX62" fmla="*/ 715223 w 7375584"/>
              <a:gd name="connsiteY62" fmla="*/ 2480649 h 3331675"/>
              <a:gd name="connsiteX63" fmla="*/ 814811 w 7375584"/>
              <a:gd name="connsiteY63" fmla="*/ 2507810 h 3331675"/>
              <a:gd name="connsiteX64" fmla="*/ 841972 w 7375584"/>
              <a:gd name="connsiteY64" fmla="*/ 2525916 h 3331675"/>
              <a:gd name="connsiteX65" fmla="*/ 896293 w 7375584"/>
              <a:gd name="connsiteY65" fmla="*/ 2544023 h 3331675"/>
              <a:gd name="connsiteX66" fmla="*/ 923453 w 7375584"/>
              <a:gd name="connsiteY66" fmla="*/ 2562130 h 3331675"/>
              <a:gd name="connsiteX67" fmla="*/ 950613 w 7375584"/>
              <a:gd name="connsiteY67" fmla="*/ 2589291 h 3331675"/>
              <a:gd name="connsiteX68" fmla="*/ 1041148 w 7375584"/>
              <a:gd name="connsiteY68" fmla="*/ 2616451 h 3331675"/>
              <a:gd name="connsiteX69" fmla="*/ 1068308 w 7375584"/>
              <a:gd name="connsiteY69" fmla="*/ 2625505 h 3331675"/>
              <a:gd name="connsiteX70" fmla="*/ 1149790 w 7375584"/>
              <a:gd name="connsiteY70" fmla="*/ 2643612 h 3331675"/>
              <a:gd name="connsiteX71" fmla="*/ 1213164 w 7375584"/>
              <a:gd name="connsiteY71" fmla="*/ 2670772 h 3331675"/>
              <a:gd name="connsiteX72" fmla="*/ 1240324 w 7375584"/>
              <a:gd name="connsiteY72" fmla="*/ 2679825 h 3331675"/>
              <a:gd name="connsiteX73" fmla="*/ 1312752 w 7375584"/>
              <a:gd name="connsiteY73" fmla="*/ 2697932 h 3331675"/>
              <a:gd name="connsiteX74" fmla="*/ 1348966 w 7375584"/>
              <a:gd name="connsiteY74" fmla="*/ 2706986 h 3331675"/>
              <a:gd name="connsiteX75" fmla="*/ 1385180 w 7375584"/>
              <a:gd name="connsiteY75" fmla="*/ 2716039 h 3331675"/>
              <a:gd name="connsiteX76" fmla="*/ 1439501 w 7375584"/>
              <a:gd name="connsiteY76" fmla="*/ 2734146 h 3331675"/>
              <a:gd name="connsiteX77" fmla="*/ 1511928 w 7375584"/>
              <a:gd name="connsiteY77" fmla="*/ 2752253 h 3331675"/>
              <a:gd name="connsiteX78" fmla="*/ 1548142 w 7375584"/>
              <a:gd name="connsiteY78" fmla="*/ 2770360 h 3331675"/>
              <a:gd name="connsiteX79" fmla="*/ 1620570 w 7375584"/>
              <a:gd name="connsiteY79" fmla="*/ 2788467 h 3331675"/>
              <a:gd name="connsiteX80" fmla="*/ 1711105 w 7375584"/>
              <a:gd name="connsiteY80" fmla="*/ 2806574 h 3331675"/>
              <a:gd name="connsiteX81" fmla="*/ 1747318 w 7375584"/>
              <a:gd name="connsiteY81" fmla="*/ 2815627 h 3331675"/>
              <a:gd name="connsiteX82" fmla="*/ 1828800 w 7375584"/>
              <a:gd name="connsiteY82" fmla="*/ 2842788 h 3331675"/>
              <a:gd name="connsiteX83" fmla="*/ 1901227 w 7375584"/>
              <a:gd name="connsiteY83" fmla="*/ 2860895 h 3331675"/>
              <a:gd name="connsiteX84" fmla="*/ 1928388 w 7375584"/>
              <a:gd name="connsiteY84" fmla="*/ 2879002 h 3331675"/>
              <a:gd name="connsiteX85" fmla="*/ 1973655 w 7375584"/>
              <a:gd name="connsiteY85" fmla="*/ 2888055 h 3331675"/>
              <a:gd name="connsiteX86" fmla="*/ 2000815 w 7375584"/>
              <a:gd name="connsiteY86" fmla="*/ 2897109 h 3331675"/>
              <a:gd name="connsiteX87" fmla="*/ 2073243 w 7375584"/>
              <a:gd name="connsiteY87" fmla="*/ 2915215 h 3331675"/>
              <a:gd name="connsiteX88" fmla="*/ 2109457 w 7375584"/>
              <a:gd name="connsiteY88" fmla="*/ 2924269 h 3331675"/>
              <a:gd name="connsiteX89" fmla="*/ 2154724 w 7375584"/>
              <a:gd name="connsiteY89" fmla="*/ 2942376 h 3331675"/>
              <a:gd name="connsiteX90" fmla="*/ 2245259 w 7375584"/>
              <a:gd name="connsiteY90" fmla="*/ 2960483 h 3331675"/>
              <a:gd name="connsiteX91" fmla="*/ 2326740 w 7375584"/>
              <a:gd name="connsiteY91" fmla="*/ 2987643 h 3331675"/>
              <a:gd name="connsiteX92" fmla="*/ 2399168 w 7375584"/>
              <a:gd name="connsiteY92" fmla="*/ 3005750 h 3331675"/>
              <a:gd name="connsiteX93" fmla="*/ 2435382 w 7375584"/>
              <a:gd name="connsiteY93" fmla="*/ 3023857 h 3331675"/>
              <a:gd name="connsiteX94" fmla="*/ 2589291 w 7375584"/>
              <a:gd name="connsiteY94" fmla="*/ 3041964 h 3331675"/>
              <a:gd name="connsiteX95" fmla="*/ 2679825 w 7375584"/>
              <a:gd name="connsiteY95" fmla="*/ 3069124 h 3331675"/>
              <a:gd name="connsiteX96" fmla="*/ 2734146 w 7375584"/>
              <a:gd name="connsiteY96" fmla="*/ 3087231 h 3331675"/>
              <a:gd name="connsiteX97" fmla="*/ 2770360 w 7375584"/>
              <a:gd name="connsiteY97" fmla="*/ 3096285 h 3331675"/>
              <a:gd name="connsiteX98" fmla="*/ 2797520 w 7375584"/>
              <a:gd name="connsiteY98" fmla="*/ 3105338 h 3331675"/>
              <a:gd name="connsiteX99" fmla="*/ 2915215 w 7375584"/>
              <a:gd name="connsiteY99" fmla="*/ 3132499 h 3331675"/>
              <a:gd name="connsiteX100" fmla="*/ 2942376 w 7375584"/>
              <a:gd name="connsiteY100" fmla="*/ 3150606 h 3331675"/>
              <a:gd name="connsiteX101" fmla="*/ 3041964 w 7375584"/>
              <a:gd name="connsiteY101" fmla="*/ 3177766 h 3331675"/>
              <a:gd name="connsiteX102" fmla="*/ 3096285 w 7375584"/>
              <a:gd name="connsiteY102" fmla="*/ 3186819 h 3331675"/>
              <a:gd name="connsiteX103" fmla="*/ 3159659 w 7375584"/>
              <a:gd name="connsiteY103" fmla="*/ 3204926 h 3331675"/>
              <a:gd name="connsiteX104" fmla="*/ 3186819 w 7375584"/>
              <a:gd name="connsiteY104" fmla="*/ 3213980 h 3331675"/>
              <a:gd name="connsiteX105" fmla="*/ 3223033 w 7375584"/>
              <a:gd name="connsiteY105" fmla="*/ 3223033 h 3331675"/>
              <a:gd name="connsiteX106" fmla="*/ 3250194 w 7375584"/>
              <a:gd name="connsiteY106" fmla="*/ 3232087 h 3331675"/>
              <a:gd name="connsiteX107" fmla="*/ 3331675 w 7375584"/>
              <a:gd name="connsiteY107" fmla="*/ 3250194 h 3331675"/>
              <a:gd name="connsiteX108" fmla="*/ 3449370 w 7375584"/>
              <a:gd name="connsiteY108" fmla="*/ 3277354 h 3331675"/>
              <a:gd name="connsiteX109" fmla="*/ 3585172 w 7375584"/>
              <a:gd name="connsiteY109" fmla="*/ 3295461 h 3331675"/>
              <a:gd name="connsiteX110" fmla="*/ 3675707 w 7375584"/>
              <a:gd name="connsiteY110" fmla="*/ 3304514 h 3331675"/>
              <a:gd name="connsiteX111" fmla="*/ 3748134 w 7375584"/>
              <a:gd name="connsiteY111" fmla="*/ 3313568 h 3331675"/>
              <a:gd name="connsiteX112" fmla="*/ 4662534 w 7375584"/>
              <a:gd name="connsiteY112" fmla="*/ 3322621 h 3331675"/>
              <a:gd name="connsiteX113" fmla="*/ 6083928 w 7375584"/>
              <a:gd name="connsiteY113" fmla="*/ 3331675 h 3331675"/>
              <a:gd name="connsiteX114" fmla="*/ 6400800 w 7375584"/>
              <a:gd name="connsiteY114" fmla="*/ 3322621 h 3331675"/>
              <a:gd name="connsiteX115" fmla="*/ 6554708 w 7375584"/>
              <a:gd name="connsiteY115" fmla="*/ 3313568 h 3331675"/>
              <a:gd name="connsiteX116" fmla="*/ 6808206 w 7375584"/>
              <a:gd name="connsiteY116" fmla="*/ 3304514 h 3331675"/>
              <a:gd name="connsiteX117" fmla="*/ 6980221 w 7375584"/>
              <a:gd name="connsiteY117" fmla="*/ 3286408 h 3331675"/>
              <a:gd name="connsiteX118" fmla="*/ 7007382 w 7375584"/>
              <a:gd name="connsiteY118" fmla="*/ 3268301 h 3331675"/>
              <a:gd name="connsiteX119" fmla="*/ 7016435 w 7375584"/>
              <a:gd name="connsiteY119" fmla="*/ 3241140 h 3331675"/>
              <a:gd name="connsiteX120" fmla="*/ 7043596 w 7375584"/>
              <a:gd name="connsiteY120" fmla="*/ 3232087 h 3331675"/>
              <a:gd name="connsiteX121" fmla="*/ 7070756 w 7375584"/>
              <a:gd name="connsiteY121" fmla="*/ 3213980 h 3331675"/>
              <a:gd name="connsiteX122" fmla="*/ 7106970 w 7375584"/>
              <a:gd name="connsiteY122" fmla="*/ 3177766 h 3331675"/>
              <a:gd name="connsiteX123" fmla="*/ 7125077 w 7375584"/>
              <a:gd name="connsiteY123" fmla="*/ 3150606 h 3331675"/>
              <a:gd name="connsiteX124" fmla="*/ 7134130 w 7375584"/>
              <a:gd name="connsiteY124" fmla="*/ 3123445 h 3331675"/>
              <a:gd name="connsiteX125" fmla="*/ 7161291 w 7375584"/>
              <a:gd name="connsiteY125" fmla="*/ 3105338 h 3331675"/>
              <a:gd name="connsiteX126" fmla="*/ 7179398 w 7375584"/>
              <a:gd name="connsiteY126" fmla="*/ 3051017 h 3331675"/>
              <a:gd name="connsiteX127" fmla="*/ 7197505 w 7375584"/>
              <a:gd name="connsiteY127" fmla="*/ 3023857 h 3331675"/>
              <a:gd name="connsiteX128" fmla="*/ 7215611 w 7375584"/>
              <a:gd name="connsiteY128" fmla="*/ 2915215 h 3331675"/>
              <a:gd name="connsiteX129" fmla="*/ 7233718 w 7375584"/>
              <a:gd name="connsiteY129" fmla="*/ 2815627 h 3331675"/>
              <a:gd name="connsiteX130" fmla="*/ 7242772 w 7375584"/>
              <a:gd name="connsiteY130" fmla="*/ 2480649 h 3331675"/>
              <a:gd name="connsiteX131" fmla="*/ 7260879 w 7375584"/>
              <a:gd name="connsiteY131" fmla="*/ 2362954 h 3331675"/>
              <a:gd name="connsiteX132" fmla="*/ 7278986 w 7375584"/>
              <a:gd name="connsiteY132" fmla="*/ 2163778 h 3331675"/>
              <a:gd name="connsiteX133" fmla="*/ 7297093 w 7375584"/>
              <a:gd name="connsiteY133" fmla="*/ 2100404 h 3331675"/>
              <a:gd name="connsiteX134" fmla="*/ 7306146 w 7375584"/>
              <a:gd name="connsiteY134" fmla="*/ 2027976 h 3331675"/>
              <a:gd name="connsiteX135" fmla="*/ 7315200 w 7375584"/>
              <a:gd name="connsiteY135" fmla="*/ 1982709 h 3331675"/>
              <a:gd name="connsiteX136" fmla="*/ 7333307 w 7375584"/>
              <a:gd name="connsiteY136" fmla="*/ 1846907 h 3331675"/>
              <a:gd name="connsiteX137" fmla="*/ 7351413 w 7375584"/>
              <a:gd name="connsiteY137" fmla="*/ 1629623 h 3331675"/>
              <a:gd name="connsiteX138" fmla="*/ 7360467 w 7375584"/>
              <a:gd name="connsiteY138" fmla="*/ 1575303 h 3331675"/>
              <a:gd name="connsiteX139" fmla="*/ 7369520 w 7375584"/>
              <a:gd name="connsiteY139" fmla="*/ 1530035 h 3331675"/>
              <a:gd name="connsiteX140" fmla="*/ 7259766 w 7375584"/>
              <a:gd name="connsiteY140" fmla="*/ 1469759 h 3331675"/>
              <a:gd name="connsiteX141" fmla="*/ 7255458 w 7375584"/>
              <a:gd name="connsiteY141" fmla="*/ 1330520 h 3331675"/>
              <a:gd name="connsiteX142" fmla="*/ 7207963 w 7375584"/>
              <a:gd name="connsiteY142" fmla="*/ 548824 h 3331675"/>
              <a:gd name="connsiteX0" fmla="*/ 7207963 w 7365838"/>
              <a:gd name="connsiteY0" fmla="*/ 548824 h 3331675"/>
              <a:gd name="connsiteX1" fmla="*/ 7106970 w 7365838"/>
              <a:gd name="connsiteY1" fmla="*/ 289711 h 3331675"/>
              <a:gd name="connsiteX2" fmla="*/ 7070756 w 7365838"/>
              <a:gd name="connsiteY2" fmla="*/ 280657 h 3331675"/>
              <a:gd name="connsiteX3" fmla="*/ 6880633 w 7365838"/>
              <a:gd name="connsiteY3" fmla="*/ 262550 h 3331675"/>
              <a:gd name="connsiteX4" fmla="*/ 6817259 w 7365838"/>
              <a:gd name="connsiteY4" fmla="*/ 253497 h 3331675"/>
              <a:gd name="connsiteX5" fmla="*/ 6690510 w 7365838"/>
              <a:gd name="connsiteY5" fmla="*/ 244443 h 3331675"/>
              <a:gd name="connsiteX6" fmla="*/ 6627136 w 7365838"/>
              <a:gd name="connsiteY6" fmla="*/ 235390 h 3331675"/>
              <a:gd name="connsiteX7" fmla="*/ 6545655 w 7365838"/>
              <a:gd name="connsiteY7" fmla="*/ 226336 h 3331675"/>
              <a:gd name="connsiteX8" fmla="*/ 6437013 w 7365838"/>
              <a:gd name="connsiteY8" fmla="*/ 208229 h 3331675"/>
              <a:gd name="connsiteX9" fmla="*/ 5884752 w 7365838"/>
              <a:gd name="connsiteY9" fmla="*/ 144855 h 3331675"/>
              <a:gd name="connsiteX10" fmla="*/ 5567881 w 7365838"/>
              <a:gd name="connsiteY10" fmla="*/ 99588 h 3331675"/>
              <a:gd name="connsiteX11" fmla="*/ 4291342 w 7365838"/>
              <a:gd name="connsiteY11" fmla="*/ 90534 h 3331675"/>
              <a:gd name="connsiteX12" fmla="*/ 4155540 w 7365838"/>
              <a:gd name="connsiteY12" fmla="*/ 72427 h 3331675"/>
              <a:gd name="connsiteX13" fmla="*/ 4028792 w 7365838"/>
              <a:gd name="connsiteY13" fmla="*/ 63374 h 3331675"/>
              <a:gd name="connsiteX14" fmla="*/ 3874883 w 7365838"/>
              <a:gd name="connsiteY14" fmla="*/ 45267 h 3331675"/>
              <a:gd name="connsiteX15" fmla="*/ 1982708 w 7365838"/>
              <a:gd name="connsiteY15" fmla="*/ 36214 h 3331675"/>
              <a:gd name="connsiteX16" fmla="*/ 1774479 w 7365838"/>
              <a:gd name="connsiteY16" fmla="*/ 9053 h 3331675"/>
              <a:gd name="connsiteX17" fmla="*/ 1647730 w 7365838"/>
              <a:gd name="connsiteY17" fmla="*/ 0 h 3331675"/>
              <a:gd name="connsiteX18" fmla="*/ 1176950 w 7365838"/>
              <a:gd name="connsiteY18" fmla="*/ 9053 h 3331675"/>
              <a:gd name="connsiteX19" fmla="*/ 1104522 w 7365838"/>
              <a:gd name="connsiteY19" fmla="*/ 27160 h 3331675"/>
              <a:gd name="connsiteX20" fmla="*/ 995881 w 7365838"/>
              <a:gd name="connsiteY20" fmla="*/ 45267 h 3331675"/>
              <a:gd name="connsiteX21" fmla="*/ 742384 w 7365838"/>
              <a:gd name="connsiteY21" fmla="*/ 63374 h 3331675"/>
              <a:gd name="connsiteX22" fmla="*/ 642796 w 7365838"/>
              <a:gd name="connsiteY22" fmla="*/ 81481 h 3331675"/>
              <a:gd name="connsiteX23" fmla="*/ 597528 w 7365838"/>
              <a:gd name="connsiteY23" fmla="*/ 90534 h 3331675"/>
              <a:gd name="connsiteX24" fmla="*/ 561314 w 7365838"/>
              <a:gd name="connsiteY24" fmla="*/ 99588 h 3331675"/>
              <a:gd name="connsiteX25" fmla="*/ 506994 w 7365838"/>
              <a:gd name="connsiteY25" fmla="*/ 108641 h 3331675"/>
              <a:gd name="connsiteX26" fmla="*/ 425512 w 7365838"/>
              <a:gd name="connsiteY26" fmla="*/ 135802 h 3331675"/>
              <a:gd name="connsiteX27" fmla="*/ 398352 w 7365838"/>
              <a:gd name="connsiteY27" fmla="*/ 144855 h 3331675"/>
              <a:gd name="connsiteX28" fmla="*/ 371192 w 7365838"/>
              <a:gd name="connsiteY28" fmla="*/ 153909 h 3331675"/>
              <a:gd name="connsiteX29" fmla="*/ 307817 w 7365838"/>
              <a:gd name="connsiteY29" fmla="*/ 172015 h 3331675"/>
              <a:gd name="connsiteX30" fmla="*/ 217283 w 7365838"/>
              <a:gd name="connsiteY30" fmla="*/ 226336 h 3331675"/>
              <a:gd name="connsiteX31" fmla="*/ 190122 w 7365838"/>
              <a:gd name="connsiteY31" fmla="*/ 244443 h 3331675"/>
              <a:gd name="connsiteX32" fmla="*/ 153908 w 7365838"/>
              <a:gd name="connsiteY32" fmla="*/ 298764 h 3331675"/>
              <a:gd name="connsiteX33" fmla="*/ 135802 w 7365838"/>
              <a:gd name="connsiteY33" fmla="*/ 325924 h 3331675"/>
              <a:gd name="connsiteX34" fmla="*/ 108641 w 7365838"/>
              <a:gd name="connsiteY34" fmla="*/ 380245 h 3331675"/>
              <a:gd name="connsiteX35" fmla="*/ 99588 w 7365838"/>
              <a:gd name="connsiteY35" fmla="*/ 796705 h 3331675"/>
              <a:gd name="connsiteX36" fmla="*/ 72427 w 7365838"/>
              <a:gd name="connsiteY36" fmla="*/ 878186 h 3331675"/>
              <a:gd name="connsiteX37" fmla="*/ 54320 w 7365838"/>
              <a:gd name="connsiteY37" fmla="*/ 932507 h 3331675"/>
              <a:gd name="connsiteX38" fmla="*/ 45267 w 7365838"/>
              <a:gd name="connsiteY38" fmla="*/ 959667 h 3331675"/>
              <a:gd name="connsiteX39" fmla="*/ 27160 w 7365838"/>
              <a:gd name="connsiteY39" fmla="*/ 1023041 h 3331675"/>
              <a:gd name="connsiteX40" fmla="*/ 18107 w 7365838"/>
              <a:gd name="connsiteY40" fmla="*/ 1095469 h 3331675"/>
              <a:gd name="connsiteX41" fmla="*/ 0 w 7365838"/>
              <a:gd name="connsiteY41" fmla="*/ 1367073 h 3331675"/>
              <a:gd name="connsiteX42" fmla="*/ 9053 w 7365838"/>
              <a:gd name="connsiteY42" fmla="*/ 1638677 h 3331675"/>
              <a:gd name="connsiteX43" fmla="*/ 27160 w 7365838"/>
              <a:gd name="connsiteY43" fmla="*/ 1801639 h 3331675"/>
              <a:gd name="connsiteX44" fmla="*/ 36213 w 7365838"/>
              <a:gd name="connsiteY44" fmla="*/ 1955548 h 3331675"/>
              <a:gd name="connsiteX45" fmla="*/ 45267 w 7365838"/>
              <a:gd name="connsiteY45" fmla="*/ 1982709 h 3331675"/>
              <a:gd name="connsiteX46" fmla="*/ 54320 w 7365838"/>
              <a:gd name="connsiteY46" fmla="*/ 2046083 h 3331675"/>
              <a:gd name="connsiteX47" fmla="*/ 99588 w 7365838"/>
              <a:gd name="connsiteY47" fmla="*/ 2127564 h 3331675"/>
              <a:gd name="connsiteX48" fmla="*/ 117695 w 7365838"/>
              <a:gd name="connsiteY48" fmla="*/ 2154724 h 3331675"/>
              <a:gd name="connsiteX49" fmla="*/ 126748 w 7365838"/>
              <a:gd name="connsiteY49" fmla="*/ 2181885 h 3331675"/>
              <a:gd name="connsiteX50" fmla="*/ 153908 w 7365838"/>
              <a:gd name="connsiteY50" fmla="*/ 2199992 h 3331675"/>
              <a:gd name="connsiteX51" fmla="*/ 181069 w 7365838"/>
              <a:gd name="connsiteY51" fmla="*/ 2227152 h 3331675"/>
              <a:gd name="connsiteX52" fmla="*/ 226336 w 7365838"/>
              <a:gd name="connsiteY52" fmla="*/ 2263366 h 3331675"/>
              <a:gd name="connsiteX53" fmla="*/ 280657 w 7365838"/>
              <a:gd name="connsiteY53" fmla="*/ 2299580 h 3331675"/>
              <a:gd name="connsiteX54" fmla="*/ 371192 w 7365838"/>
              <a:gd name="connsiteY54" fmla="*/ 2353901 h 3331675"/>
              <a:gd name="connsiteX55" fmla="*/ 398352 w 7365838"/>
              <a:gd name="connsiteY55" fmla="*/ 2372008 h 3331675"/>
              <a:gd name="connsiteX56" fmla="*/ 452673 w 7365838"/>
              <a:gd name="connsiteY56" fmla="*/ 2390114 h 3331675"/>
              <a:gd name="connsiteX57" fmla="*/ 479833 w 7365838"/>
              <a:gd name="connsiteY57" fmla="*/ 2408221 h 3331675"/>
              <a:gd name="connsiteX58" fmla="*/ 543208 w 7365838"/>
              <a:gd name="connsiteY58" fmla="*/ 2426328 h 3331675"/>
              <a:gd name="connsiteX59" fmla="*/ 615635 w 7365838"/>
              <a:gd name="connsiteY59" fmla="*/ 2444435 h 3331675"/>
              <a:gd name="connsiteX60" fmla="*/ 651849 w 7365838"/>
              <a:gd name="connsiteY60" fmla="*/ 2462542 h 3331675"/>
              <a:gd name="connsiteX61" fmla="*/ 688063 w 7365838"/>
              <a:gd name="connsiteY61" fmla="*/ 2471596 h 3331675"/>
              <a:gd name="connsiteX62" fmla="*/ 715223 w 7365838"/>
              <a:gd name="connsiteY62" fmla="*/ 2480649 h 3331675"/>
              <a:gd name="connsiteX63" fmla="*/ 814811 w 7365838"/>
              <a:gd name="connsiteY63" fmla="*/ 2507810 h 3331675"/>
              <a:gd name="connsiteX64" fmla="*/ 841972 w 7365838"/>
              <a:gd name="connsiteY64" fmla="*/ 2525916 h 3331675"/>
              <a:gd name="connsiteX65" fmla="*/ 896293 w 7365838"/>
              <a:gd name="connsiteY65" fmla="*/ 2544023 h 3331675"/>
              <a:gd name="connsiteX66" fmla="*/ 923453 w 7365838"/>
              <a:gd name="connsiteY66" fmla="*/ 2562130 h 3331675"/>
              <a:gd name="connsiteX67" fmla="*/ 950613 w 7365838"/>
              <a:gd name="connsiteY67" fmla="*/ 2589291 h 3331675"/>
              <a:gd name="connsiteX68" fmla="*/ 1041148 w 7365838"/>
              <a:gd name="connsiteY68" fmla="*/ 2616451 h 3331675"/>
              <a:gd name="connsiteX69" fmla="*/ 1068308 w 7365838"/>
              <a:gd name="connsiteY69" fmla="*/ 2625505 h 3331675"/>
              <a:gd name="connsiteX70" fmla="*/ 1149790 w 7365838"/>
              <a:gd name="connsiteY70" fmla="*/ 2643612 h 3331675"/>
              <a:gd name="connsiteX71" fmla="*/ 1213164 w 7365838"/>
              <a:gd name="connsiteY71" fmla="*/ 2670772 h 3331675"/>
              <a:gd name="connsiteX72" fmla="*/ 1240324 w 7365838"/>
              <a:gd name="connsiteY72" fmla="*/ 2679825 h 3331675"/>
              <a:gd name="connsiteX73" fmla="*/ 1312752 w 7365838"/>
              <a:gd name="connsiteY73" fmla="*/ 2697932 h 3331675"/>
              <a:gd name="connsiteX74" fmla="*/ 1348966 w 7365838"/>
              <a:gd name="connsiteY74" fmla="*/ 2706986 h 3331675"/>
              <a:gd name="connsiteX75" fmla="*/ 1385180 w 7365838"/>
              <a:gd name="connsiteY75" fmla="*/ 2716039 h 3331675"/>
              <a:gd name="connsiteX76" fmla="*/ 1439501 w 7365838"/>
              <a:gd name="connsiteY76" fmla="*/ 2734146 h 3331675"/>
              <a:gd name="connsiteX77" fmla="*/ 1511928 w 7365838"/>
              <a:gd name="connsiteY77" fmla="*/ 2752253 h 3331675"/>
              <a:gd name="connsiteX78" fmla="*/ 1548142 w 7365838"/>
              <a:gd name="connsiteY78" fmla="*/ 2770360 h 3331675"/>
              <a:gd name="connsiteX79" fmla="*/ 1620570 w 7365838"/>
              <a:gd name="connsiteY79" fmla="*/ 2788467 h 3331675"/>
              <a:gd name="connsiteX80" fmla="*/ 1711105 w 7365838"/>
              <a:gd name="connsiteY80" fmla="*/ 2806574 h 3331675"/>
              <a:gd name="connsiteX81" fmla="*/ 1747318 w 7365838"/>
              <a:gd name="connsiteY81" fmla="*/ 2815627 h 3331675"/>
              <a:gd name="connsiteX82" fmla="*/ 1828800 w 7365838"/>
              <a:gd name="connsiteY82" fmla="*/ 2842788 h 3331675"/>
              <a:gd name="connsiteX83" fmla="*/ 1901227 w 7365838"/>
              <a:gd name="connsiteY83" fmla="*/ 2860895 h 3331675"/>
              <a:gd name="connsiteX84" fmla="*/ 1928388 w 7365838"/>
              <a:gd name="connsiteY84" fmla="*/ 2879002 h 3331675"/>
              <a:gd name="connsiteX85" fmla="*/ 1973655 w 7365838"/>
              <a:gd name="connsiteY85" fmla="*/ 2888055 h 3331675"/>
              <a:gd name="connsiteX86" fmla="*/ 2000815 w 7365838"/>
              <a:gd name="connsiteY86" fmla="*/ 2897109 h 3331675"/>
              <a:gd name="connsiteX87" fmla="*/ 2073243 w 7365838"/>
              <a:gd name="connsiteY87" fmla="*/ 2915215 h 3331675"/>
              <a:gd name="connsiteX88" fmla="*/ 2109457 w 7365838"/>
              <a:gd name="connsiteY88" fmla="*/ 2924269 h 3331675"/>
              <a:gd name="connsiteX89" fmla="*/ 2154724 w 7365838"/>
              <a:gd name="connsiteY89" fmla="*/ 2942376 h 3331675"/>
              <a:gd name="connsiteX90" fmla="*/ 2245259 w 7365838"/>
              <a:gd name="connsiteY90" fmla="*/ 2960483 h 3331675"/>
              <a:gd name="connsiteX91" fmla="*/ 2326740 w 7365838"/>
              <a:gd name="connsiteY91" fmla="*/ 2987643 h 3331675"/>
              <a:gd name="connsiteX92" fmla="*/ 2399168 w 7365838"/>
              <a:gd name="connsiteY92" fmla="*/ 3005750 h 3331675"/>
              <a:gd name="connsiteX93" fmla="*/ 2435382 w 7365838"/>
              <a:gd name="connsiteY93" fmla="*/ 3023857 h 3331675"/>
              <a:gd name="connsiteX94" fmla="*/ 2589291 w 7365838"/>
              <a:gd name="connsiteY94" fmla="*/ 3041964 h 3331675"/>
              <a:gd name="connsiteX95" fmla="*/ 2679825 w 7365838"/>
              <a:gd name="connsiteY95" fmla="*/ 3069124 h 3331675"/>
              <a:gd name="connsiteX96" fmla="*/ 2734146 w 7365838"/>
              <a:gd name="connsiteY96" fmla="*/ 3087231 h 3331675"/>
              <a:gd name="connsiteX97" fmla="*/ 2770360 w 7365838"/>
              <a:gd name="connsiteY97" fmla="*/ 3096285 h 3331675"/>
              <a:gd name="connsiteX98" fmla="*/ 2797520 w 7365838"/>
              <a:gd name="connsiteY98" fmla="*/ 3105338 h 3331675"/>
              <a:gd name="connsiteX99" fmla="*/ 2915215 w 7365838"/>
              <a:gd name="connsiteY99" fmla="*/ 3132499 h 3331675"/>
              <a:gd name="connsiteX100" fmla="*/ 2942376 w 7365838"/>
              <a:gd name="connsiteY100" fmla="*/ 3150606 h 3331675"/>
              <a:gd name="connsiteX101" fmla="*/ 3041964 w 7365838"/>
              <a:gd name="connsiteY101" fmla="*/ 3177766 h 3331675"/>
              <a:gd name="connsiteX102" fmla="*/ 3096285 w 7365838"/>
              <a:gd name="connsiteY102" fmla="*/ 3186819 h 3331675"/>
              <a:gd name="connsiteX103" fmla="*/ 3159659 w 7365838"/>
              <a:gd name="connsiteY103" fmla="*/ 3204926 h 3331675"/>
              <a:gd name="connsiteX104" fmla="*/ 3186819 w 7365838"/>
              <a:gd name="connsiteY104" fmla="*/ 3213980 h 3331675"/>
              <a:gd name="connsiteX105" fmla="*/ 3223033 w 7365838"/>
              <a:gd name="connsiteY105" fmla="*/ 3223033 h 3331675"/>
              <a:gd name="connsiteX106" fmla="*/ 3250194 w 7365838"/>
              <a:gd name="connsiteY106" fmla="*/ 3232087 h 3331675"/>
              <a:gd name="connsiteX107" fmla="*/ 3331675 w 7365838"/>
              <a:gd name="connsiteY107" fmla="*/ 3250194 h 3331675"/>
              <a:gd name="connsiteX108" fmla="*/ 3449370 w 7365838"/>
              <a:gd name="connsiteY108" fmla="*/ 3277354 h 3331675"/>
              <a:gd name="connsiteX109" fmla="*/ 3585172 w 7365838"/>
              <a:gd name="connsiteY109" fmla="*/ 3295461 h 3331675"/>
              <a:gd name="connsiteX110" fmla="*/ 3675707 w 7365838"/>
              <a:gd name="connsiteY110" fmla="*/ 3304514 h 3331675"/>
              <a:gd name="connsiteX111" fmla="*/ 3748134 w 7365838"/>
              <a:gd name="connsiteY111" fmla="*/ 3313568 h 3331675"/>
              <a:gd name="connsiteX112" fmla="*/ 4662534 w 7365838"/>
              <a:gd name="connsiteY112" fmla="*/ 3322621 h 3331675"/>
              <a:gd name="connsiteX113" fmla="*/ 6083928 w 7365838"/>
              <a:gd name="connsiteY113" fmla="*/ 3331675 h 3331675"/>
              <a:gd name="connsiteX114" fmla="*/ 6400800 w 7365838"/>
              <a:gd name="connsiteY114" fmla="*/ 3322621 h 3331675"/>
              <a:gd name="connsiteX115" fmla="*/ 6554708 w 7365838"/>
              <a:gd name="connsiteY115" fmla="*/ 3313568 h 3331675"/>
              <a:gd name="connsiteX116" fmla="*/ 6808206 w 7365838"/>
              <a:gd name="connsiteY116" fmla="*/ 3304514 h 3331675"/>
              <a:gd name="connsiteX117" fmla="*/ 6980221 w 7365838"/>
              <a:gd name="connsiteY117" fmla="*/ 3286408 h 3331675"/>
              <a:gd name="connsiteX118" fmla="*/ 7007382 w 7365838"/>
              <a:gd name="connsiteY118" fmla="*/ 3268301 h 3331675"/>
              <a:gd name="connsiteX119" fmla="*/ 7016435 w 7365838"/>
              <a:gd name="connsiteY119" fmla="*/ 3241140 h 3331675"/>
              <a:gd name="connsiteX120" fmla="*/ 7043596 w 7365838"/>
              <a:gd name="connsiteY120" fmla="*/ 3232087 h 3331675"/>
              <a:gd name="connsiteX121" fmla="*/ 7070756 w 7365838"/>
              <a:gd name="connsiteY121" fmla="*/ 3213980 h 3331675"/>
              <a:gd name="connsiteX122" fmla="*/ 7106970 w 7365838"/>
              <a:gd name="connsiteY122" fmla="*/ 3177766 h 3331675"/>
              <a:gd name="connsiteX123" fmla="*/ 7125077 w 7365838"/>
              <a:gd name="connsiteY123" fmla="*/ 3150606 h 3331675"/>
              <a:gd name="connsiteX124" fmla="*/ 7134130 w 7365838"/>
              <a:gd name="connsiteY124" fmla="*/ 3123445 h 3331675"/>
              <a:gd name="connsiteX125" fmla="*/ 7161291 w 7365838"/>
              <a:gd name="connsiteY125" fmla="*/ 3105338 h 3331675"/>
              <a:gd name="connsiteX126" fmla="*/ 7179398 w 7365838"/>
              <a:gd name="connsiteY126" fmla="*/ 3051017 h 3331675"/>
              <a:gd name="connsiteX127" fmla="*/ 7197505 w 7365838"/>
              <a:gd name="connsiteY127" fmla="*/ 3023857 h 3331675"/>
              <a:gd name="connsiteX128" fmla="*/ 7215611 w 7365838"/>
              <a:gd name="connsiteY128" fmla="*/ 2915215 h 3331675"/>
              <a:gd name="connsiteX129" fmla="*/ 7233718 w 7365838"/>
              <a:gd name="connsiteY129" fmla="*/ 2815627 h 3331675"/>
              <a:gd name="connsiteX130" fmla="*/ 7242772 w 7365838"/>
              <a:gd name="connsiteY130" fmla="*/ 2480649 h 3331675"/>
              <a:gd name="connsiteX131" fmla="*/ 7260879 w 7365838"/>
              <a:gd name="connsiteY131" fmla="*/ 2362954 h 3331675"/>
              <a:gd name="connsiteX132" fmla="*/ 7278986 w 7365838"/>
              <a:gd name="connsiteY132" fmla="*/ 2163778 h 3331675"/>
              <a:gd name="connsiteX133" fmla="*/ 7297093 w 7365838"/>
              <a:gd name="connsiteY133" fmla="*/ 2100404 h 3331675"/>
              <a:gd name="connsiteX134" fmla="*/ 7306146 w 7365838"/>
              <a:gd name="connsiteY134" fmla="*/ 2027976 h 3331675"/>
              <a:gd name="connsiteX135" fmla="*/ 7315200 w 7365838"/>
              <a:gd name="connsiteY135" fmla="*/ 1982709 h 3331675"/>
              <a:gd name="connsiteX136" fmla="*/ 7333307 w 7365838"/>
              <a:gd name="connsiteY136" fmla="*/ 1846907 h 3331675"/>
              <a:gd name="connsiteX137" fmla="*/ 7351413 w 7365838"/>
              <a:gd name="connsiteY137" fmla="*/ 1629623 h 3331675"/>
              <a:gd name="connsiteX138" fmla="*/ 7360467 w 7365838"/>
              <a:gd name="connsiteY138" fmla="*/ 1575303 h 3331675"/>
              <a:gd name="connsiteX139" fmla="*/ 7259766 w 7365838"/>
              <a:gd name="connsiteY139" fmla="*/ 1469759 h 3331675"/>
              <a:gd name="connsiteX140" fmla="*/ 7255458 w 7365838"/>
              <a:gd name="connsiteY140" fmla="*/ 1330520 h 3331675"/>
              <a:gd name="connsiteX141" fmla="*/ 7207963 w 7365838"/>
              <a:gd name="connsiteY141" fmla="*/ 548824 h 3331675"/>
              <a:gd name="connsiteX0" fmla="*/ 7207963 w 7355415"/>
              <a:gd name="connsiteY0" fmla="*/ 548824 h 3331675"/>
              <a:gd name="connsiteX1" fmla="*/ 7106970 w 7355415"/>
              <a:gd name="connsiteY1" fmla="*/ 289711 h 3331675"/>
              <a:gd name="connsiteX2" fmla="*/ 7070756 w 7355415"/>
              <a:gd name="connsiteY2" fmla="*/ 280657 h 3331675"/>
              <a:gd name="connsiteX3" fmla="*/ 6880633 w 7355415"/>
              <a:gd name="connsiteY3" fmla="*/ 262550 h 3331675"/>
              <a:gd name="connsiteX4" fmla="*/ 6817259 w 7355415"/>
              <a:gd name="connsiteY4" fmla="*/ 253497 h 3331675"/>
              <a:gd name="connsiteX5" fmla="*/ 6690510 w 7355415"/>
              <a:gd name="connsiteY5" fmla="*/ 244443 h 3331675"/>
              <a:gd name="connsiteX6" fmla="*/ 6627136 w 7355415"/>
              <a:gd name="connsiteY6" fmla="*/ 235390 h 3331675"/>
              <a:gd name="connsiteX7" fmla="*/ 6545655 w 7355415"/>
              <a:gd name="connsiteY7" fmla="*/ 226336 h 3331675"/>
              <a:gd name="connsiteX8" fmla="*/ 6437013 w 7355415"/>
              <a:gd name="connsiteY8" fmla="*/ 208229 h 3331675"/>
              <a:gd name="connsiteX9" fmla="*/ 5884752 w 7355415"/>
              <a:gd name="connsiteY9" fmla="*/ 144855 h 3331675"/>
              <a:gd name="connsiteX10" fmla="*/ 5567881 w 7355415"/>
              <a:gd name="connsiteY10" fmla="*/ 99588 h 3331675"/>
              <a:gd name="connsiteX11" fmla="*/ 4291342 w 7355415"/>
              <a:gd name="connsiteY11" fmla="*/ 90534 h 3331675"/>
              <a:gd name="connsiteX12" fmla="*/ 4155540 w 7355415"/>
              <a:gd name="connsiteY12" fmla="*/ 72427 h 3331675"/>
              <a:gd name="connsiteX13" fmla="*/ 4028792 w 7355415"/>
              <a:gd name="connsiteY13" fmla="*/ 63374 h 3331675"/>
              <a:gd name="connsiteX14" fmla="*/ 3874883 w 7355415"/>
              <a:gd name="connsiteY14" fmla="*/ 45267 h 3331675"/>
              <a:gd name="connsiteX15" fmla="*/ 1982708 w 7355415"/>
              <a:gd name="connsiteY15" fmla="*/ 36214 h 3331675"/>
              <a:gd name="connsiteX16" fmla="*/ 1774479 w 7355415"/>
              <a:gd name="connsiteY16" fmla="*/ 9053 h 3331675"/>
              <a:gd name="connsiteX17" fmla="*/ 1647730 w 7355415"/>
              <a:gd name="connsiteY17" fmla="*/ 0 h 3331675"/>
              <a:gd name="connsiteX18" fmla="*/ 1176950 w 7355415"/>
              <a:gd name="connsiteY18" fmla="*/ 9053 h 3331675"/>
              <a:gd name="connsiteX19" fmla="*/ 1104522 w 7355415"/>
              <a:gd name="connsiteY19" fmla="*/ 27160 h 3331675"/>
              <a:gd name="connsiteX20" fmla="*/ 995881 w 7355415"/>
              <a:gd name="connsiteY20" fmla="*/ 45267 h 3331675"/>
              <a:gd name="connsiteX21" fmla="*/ 742384 w 7355415"/>
              <a:gd name="connsiteY21" fmla="*/ 63374 h 3331675"/>
              <a:gd name="connsiteX22" fmla="*/ 642796 w 7355415"/>
              <a:gd name="connsiteY22" fmla="*/ 81481 h 3331675"/>
              <a:gd name="connsiteX23" fmla="*/ 597528 w 7355415"/>
              <a:gd name="connsiteY23" fmla="*/ 90534 h 3331675"/>
              <a:gd name="connsiteX24" fmla="*/ 561314 w 7355415"/>
              <a:gd name="connsiteY24" fmla="*/ 99588 h 3331675"/>
              <a:gd name="connsiteX25" fmla="*/ 506994 w 7355415"/>
              <a:gd name="connsiteY25" fmla="*/ 108641 h 3331675"/>
              <a:gd name="connsiteX26" fmla="*/ 425512 w 7355415"/>
              <a:gd name="connsiteY26" fmla="*/ 135802 h 3331675"/>
              <a:gd name="connsiteX27" fmla="*/ 398352 w 7355415"/>
              <a:gd name="connsiteY27" fmla="*/ 144855 h 3331675"/>
              <a:gd name="connsiteX28" fmla="*/ 371192 w 7355415"/>
              <a:gd name="connsiteY28" fmla="*/ 153909 h 3331675"/>
              <a:gd name="connsiteX29" fmla="*/ 307817 w 7355415"/>
              <a:gd name="connsiteY29" fmla="*/ 172015 h 3331675"/>
              <a:gd name="connsiteX30" fmla="*/ 217283 w 7355415"/>
              <a:gd name="connsiteY30" fmla="*/ 226336 h 3331675"/>
              <a:gd name="connsiteX31" fmla="*/ 190122 w 7355415"/>
              <a:gd name="connsiteY31" fmla="*/ 244443 h 3331675"/>
              <a:gd name="connsiteX32" fmla="*/ 153908 w 7355415"/>
              <a:gd name="connsiteY32" fmla="*/ 298764 h 3331675"/>
              <a:gd name="connsiteX33" fmla="*/ 135802 w 7355415"/>
              <a:gd name="connsiteY33" fmla="*/ 325924 h 3331675"/>
              <a:gd name="connsiteX34" fmla="*/ 108641 w 7355415"/>
              <a:gd name="connsiteY34" fmla="*/ 380245 h 3331675"/>
              <a:gd name="connsiteX35" fmla="*/ 99588 w 7355415"/>
              <a:gd name="connsiteY35" fmla="*/ 796705 h 3331675"/>
              <a:gd name="connsiteX36" fmla="*/ 72427 w 7355415"/>
              <a:gd name="connsiteY36" fmla="*/ 878186 h 3331675"/>
              <a:gd name="connsiteX37" fmla="*/ 54320 w 7355415"/>
              <a:gd name="connsiteY37" fmla="*/ 932507 h 3331675"/>
              <a:gd name="connsiteX38" fmla="*/ 45267 w 7355415"/>
              <a:gd name="connsiteY38" fmla="*/ 959667 h 3331675"/>
              <a:gd name="connsiteX39" fmla="*/ 27160 w 7355415"/>
              <a:gd name="connsiteY39" fmla="*/ 1023041 h 3331675"/>
              <a:gd name="connsiteX40" fmla="*/ 18107 w 7355415"/>
              <a:gd name="connsiteY40" fmla="*/ 1095469 h 3331675"/>
              <a:gd name="connsiteX41" fmla="*/ 0 w 7355415"/>
              <a:gd name="connsiteY41" fmla="*/ 1367073 h 3331675"/>
              <a:gd name="connsiteX42" fmla="*/ 9053 w 7355415"/>
              <a:gd name="connsiteY42" fmla="*/ 1638677 h 3331675"/>
              <a:gd name="connsiteX43" fmla="*/ 27160 w 7355415"/>
              <a:gd name="connsiteY43" fmla="*/ 1801639 h 3331675"/>
              <a:gd name="connsiteX44" fmla="*/ 36213 w 7355415"/>
              <a:gd name="connsiteY44" fmla="*/ 1955548 h 3331675"/>
              <a:gd name="connsiteX45" fmla="*/ 45267 w 7355415"/>
              <a:gd name="connsiteY45" fmla="*/ 1982709 h 3331675"/>
              <a:gd name="connsiteX46" fmla="*/ 54320 w 7355415"/>
              <a:gd name="connsiteY46" fmla="*/ 2046083 h 3331675"/>
              <a:gd name="connsiteX47" fmla="*/ 99588 w 7355415"/>
              <a:gd name="connsiteY47" fmla="*/ 2127564 h 3331675"/>
              <a:gd name="connsiteX48" fmla="*/ 117695 w 7355415"/>
              <a:gd name="connsiteY48" fmla="*/ 2154724 h 3331675"/>
              <a:gd name="connsiteX49" fmla="*/ 126748 w 7355415"/>
              <a:gd name="connsiteY49" fmla="*/ 2181885 h 3331675"/>
              <a:gd name="connsiteX50" fmla="*/ 153908 w 7355415"/>
              <a:gd name="connsiteY50" fmla="*/ 2199992 h 3331675"/>
              <a:gd name="connsiteX51" fmla="*/ 181069 w 7355415"/>
              <a:gd name="connsiteY51" fmla="*/ 2227152 h 3331675"/>
              <a:gd name="connsiteX52" fmla="*/ 226336 w 7355415"/>
              <a:gd name="connsiteY52" fmla="*/ 2263366 h 3331675"/>
              <a:gd name="connsiteX53" fmla="*/ 280657 w 7355415"/>
              <a:gd name="connsiteY53" fmla="*/ 2299580 h 3331675"/>
              <a:gd name="connsiteX54" fmla="*/ 371192 w 7355415"/>
              <a:gd name="connsiteY54" fmla="*/ 2353901 h 3331675"/>
              <a:gd name="connsiteX55" fmla="*/ 398352 w 7355415"/>
              <a:gd name="connsiteY55" fmla="*/ 2372008 h 3331675"/>
              <a:gd name="connsiteX56" fmla="*/ 452673 w 7355415"/>
              <a:gd name="connsiteY56" fmla="*/ 2390114 h 3331675"/>
              <a:gd name="connsiteX57" fmla="*/ 479833 w 7355415"/>
              <a:gd name="connsiteY57" fmla="*/ 2408221 h 3331675"/>
              <a:gd name="connsiteX58" fmla="*/ 543208 w 7355415"/>
              <a:gd name="connsiteY58" fmla="*/ 2426328 h 3331675"/>
              <a:gd name="connsiteX59" fmla="*/ 615635 w 7355415"/>
              <a:gd name="connsiteY59" fmla="*/ 2444435 h 3331675"/>
              <a:gd name="connsiteX60" fmla="*/ 651849 w 7355415"/>
              <a:gd name="connsiteY60" fmla="*/ 2462542 h 3331675"/>
              <a:gd name="connsiteX61" fmla="*/ 688063 w 7355415"/>
              <a:gd name="connsiteY61" fmla="*/ 2471596 h 3331675"/>
              <a:gd name="connsiteX62" fmla="*/ 715223 w 7355415"/>
              <a:gd name="connsiteY62" fmla="*/ 2480649 h 3331675"/>
              <a:gd name="connsiteX63" fmla="*/ 814811 w 7355415"/>
              <a:gd name="connsiteY63" fmla="*/ 2507810 h 3331675"/>
              <a:gd name="connsiteX64" fmla="*/ 841972 w 7355415"/>
              <a:gd name="connsiteY64" fmla="*/ 2525916 h 3331675"/>
              <a:gd name="connsiteX65" fmla="*/ 896293 w 7355415"/>
              <a:gd name="connsiteY65" fmla="*/ 2544023 h 3331675"/>
              <a:gd name="connsiteX66" fmla="*/ 923453 w 7355415"/>
              <a:gd name="connsiteY66" fmla="*/ 2562130 h 3331675"/>
              <a:gd name="connsiteX67" fmla="*/ 950613 w 7355415"/>
              <a:gd name="connsiteY67" fmla="*/ 2589291 h 3331675"/>
              <a:gd name="connsiteX68" fmla="*/ 1041148 w 7355415"/>
              <a:gd name="connsiteY68" fmla="*/ 2616451 h 3331675"/>
              <a:gd name="connsiteX69" fmla="*/ 1068308 w 7355415"/>
              <a:gd name="connsiteY69" fmla="*/ 2625505 h 3331675"/>
              <a:gd name="connsiteX70" fmla="*/ 1149790 w 7355415"/>
              <a:gd name="connsiteY70" fmla="*/ 2643612 h 3331675"/>
              <a:gd name="connsiteX71" fmla="*/ 1213164 w 7355415"/>
              <a:gd name="connsiteY71" fmla="*/ 2670772 h 3331675"/>
              <a:gd name="connsiteX72" fmla="*/ 1240324 w 7355415"/>
              <a:gd name="connsiteY72" fmla="*/ 2679825 h 3331675"/>
              <a:gd name="connsiteX73" fmla="*/ 1312752 w 7355415"/>
              <a:gd name="connsiteY73" fmla="*/ 2697932 h 3331675"/>
              <a:gd name="connsiteX74" fmla="*/ 1348966 w 7355415"/>
              <a:gd name="connsiteY74" fmla="*/ 2706986 h 3331675"/>
              <a:gd name="connsiteX75" fmla="*/ 1385180 w 7355415"/>
              <a:gd name="connsiteY75" fmla="*/ 2716039 h 3331675"/>
              <a:gd name="connsiteX76" fmla="*/ 1439501 w 7355415"/>
              <a:gd name="connsiteY76" fmla="*/ 2734146 h 3331675"/>
              <a:gd name="connsiteX77" fmla="*/ 1511928 w 7355415"/>
              <a:gd name="connsiteY77" fmla="*/ 2752253 h 3331675"/>
              <a:gd name="connsiteX78" fmla="*/ 1548142 w 7355415"/>
              <a:gd name="connsiteY78" fmla="*/ 2770360 h 3331675"/>
              <a:gd name="connsiteX79" fmla="*/ 1620570 w 7355415"/>
              <a:gd name="connsiteY79" fmla="*/ 2788467 h 3331675"/>
              <a:gd name="connsiteX80" fmla="*/ 1711105 w 7355415"/>
              <a:gd name="connsiteY80" fmla="*/ 2806574 h 3331675"/>
              <a:gd name="connsiteX81" fmla="*/ 1747318 w 7355415"/>
              <a:gd name="connsiteY81" fmla="*/ 2815627 h 3331675"/>
              <a:gd name="connsiteX82" fmla="*/ 1828800 w 7355415"/>
              <a:gd name="connsiteY82" fmla="*/ 2842788 h 3331675"/>
              <a:gd name="connsiteX83" fmla="*/ 1901227 w 7355415"/>
              <a:gd name="connsiteY83" fmla="*/ 2860895 h 3331675"/>
              <a:gd name="connsiteX84" fmla="*/ 1928388 w 7355415"/>
              <a:gd name="connsiteY84" fmla="*/ 2879002 h 3331675"/>
              <a:gd name="connsiteX85" fmla="*/ 1973655 w 7355415"/>
              <a:gd name="connsiteY85" fmla="*/ 2888055 h 3331675"/>
              <a:gd name="connsiteX86" fmla="*/ 2000815 w 7355415"/>
              <a:gd name="connsiteY86" fmla="*/ 2897109 h 3331675"/>
              <a:gd name="connsiteX87" fmla="*/ 2073243 w 7355415"/>
              <a:gd name="connsiteY87" fmla="*/ 2915215 h 3331675"/>
              <a:gd name="connsiteX88" fmla="*/ 2109457 w 7355415"/>
              <a:gd name="connsiteY88" fmla="*/ 2924269 h 3331675"/>
              <a:gd name="connsiteX89" fmla="*/ 2154724 w 7355415"/>
              <a:gd name="connsiteY89" fmla="*/ 2942376 h 3331675"/>
              <a:gd name="connsiteX90" fmla="*/ 2245259 w 7355415"/>
              <a:gd name="connsiteY90" fmla="*/ 2960483 h 3331675"/>
              <a:gd name="connsiteX91" fmla="*/ 2326740 w 7355415"/>
              <a:gd name="connsiteY91" fmla="*/ 2987643 h 3331675"/>
              <a:gd name="connsiteX92" fmla="*/ 2399168 w 7355415"/>
              <a:gd name="connsiteY92" fmla="*/ 3005750 h 3331675"/>
              <a:gd name="connsiteX93" fmla="*/ 2435382 w 7355415"/>
              <a:gd name="connsiteY93" fmla="*/ 3023857 h 3331675"/>
              <a:gd name="connsiteX94" fmla="*/ 2589291 w 7355415"/>
              <a:gd name="connsiteY94" fmla="*/ 3041964 h 3331675"/>
              <a:gd name="connsiteX95" fmla="*/ 2679825 w 7355415"/>
              <a:gd name="connsiteY95" fmla="*/ 3069124 h 3331675"/>
              <a:gd name="connsiteX96" fmla="*/ 2734146 w 7355415"/>
              <a:gd name="connsiteY96" fmla="*/ 3087231 h 3331675"/>
              <a:gd name="connsiteX97" fmla="*/ 2770360 w 7355415"/>
              <a:gd name="connsiteY97" fmla="*/ 3096285 h 3331675"/>
              <a:gd name="connsiteX98" fmla="*/ 2797520 w 7355415"/>
              <a:gd name="connsiteY98" fmla="*/ 3105338 h 3331675"/>
              <a:gd name="connsiteX99" fmla="*/ 2915215 w 7355415"/>
              <a:gd name="connsiteY99" fmla="*/ 3132499 h 3331675"/>
              <a:gd name="connsiteX100" fmla="*/ 2942376 w 7355415"/>
              <a:gd name="connsiteY100" fmla="*/ 3150606 h 3331675"/>
              <a:gd name="connsiteX101" fmla="*/ 3041964 w 7355415"/>
              <a:gd name="connsiteY101" fmla="*/ 3177766 h 3331675"/>
              <a:gd name="connsiteX102" fmla="*/ 3096285 w 7355415"/>
              <a:gd name="connsiteY102" fmla="*/ 3186819 h 3331675"/>
              <a:gd name="connsiteX103" fmla="*/ 3159659 w 7355415"/>
              <a:gd name="connsiteY103" fmla="*/ 3204926 h 3331675"/>
              <a:gd name="connsiteX104" fmla="*/ 3186819 w 7355415"/>
              <a:gd name="connsiteY104" fmla="*/ 3213980 h 3331675"/>
              <a:gd name="connsiteX105" fmla="*/ 3223033 w 7355415"/>
              <a:gd name="connsiteY105" fmla="*/ 3223033 h 3331675"/>
              <a:gd name="connsiteX106" fmla="*/ 3250194 w 7355415"/>
              <a:gd name="connsiteY106" fmla="*/ 3232087 h 3331675"/>
              <a:gd name="connsiteX107" fmla="*/ 3331675 w 7355415"/>
              <a:gd name="connsiteY107" fmla="*/ 3250194 h 3331675"/>
              <a:gd name="connsiteX108" fmla="*/ 3449370 w 7355415"/>
              <a:gd name="connsiteY108" fmla="*/ 3277354 h 3331675"/>
              <a:gd name="connsiteX109" fmla="*/ 3585172 w 7355415"/>
              <a:gd name="connsiteY109" fmla="*/ 3295461 h 3331675"/>
              <a:gd name="connsiteX110" fmla="*/ 3675707 w 7355415"/>
              <a:gd name="connsiteY110" fmla="*/ 3304514 h 3331675"/>
              <a:gd name="connsiteX111" fmla="*/ 3748134 w 7355415"/>
              <a:gd name="connsiteY111" fmla="*/ 3313568 h 3331675"/>
              <a:gd name="connsiteX112" fmla="*/ 4662534 w 7355415"/>
              <a:gd name="connsiteY112" fmla="*/ 3322621 h 3331675"/>
              <a:gd name="connsiteX113" fmla="*/ 6083928 w 7355415"/>
              <a:gd name="connsiteY113" fmla="*/ 3331675 h 3331675"/>
              <a:gd name="connsiteX114" fmla="*/ 6400800 w 7355415"/>
              <a:gd name="connsiteY114" fmla="*/ 3322621 h 3331675"/>
              <a:gd name="connsiteX115" fmla="*/ 6554708 w 7355415"/>
              <a:gd name="connsiteY115" fmla="*/ 3313568 h 3331675"/>
              <a:gd name="connsiteX116" fmla="*/ 6808206 w 7355415"/>
              <a:gd name="connsiteY116" fmla="*/ 3304514 h 3331675"/>
              <a:gd name="connsiteX117" fmla="*/ 6980221 w 7355415"/>
              <a:gd name="connsiteY117" fmla="*/ 3286408 h 3331675"/>
              <a:gd name="connsiteX118" fmla="*/ 7007382 w 7355415"/>
              <a:gd name="connsiteY118" fmla="*/ 3268301 h 3331675"/>
              <a:gd name="connsiteX119" fmla="*/ 7016435 w 7355415"/>
              <a:gd name="connsiteY119" fmla="*/ 3241140 h 3331675"/>
              <a:gd name="connsiteX120" fmla="*/ 7043596 w 7355415"/>
              <a:gd name="connsiteY120" fmla="*/ 3232087 h 3331675"/>
              <a:gd name="connsiteX121" fmla="*/ 7070756 w 7355415"/>
              <a:gd name="connsiteY121" fmla="*/ 3213980 h 3331675"/>
              <a:gd name="connsiteX122" fmla="*/ 7106970 w 7355415"/>
              <a:gd name="connsiteY122" fmla="*/ 3177766 h 3331675"/>
              <a:gd name="connsiteX123" fmla="*/ 7125077 w 7355415"/>
              <a:gd name="connsiteY123" fmla="*/ 3150606 h 3331675"/>
              <a:gd name="connsiteX124" fmla="*/ 7134130 w 7355415"/>
              <a:gd name="connsiteY124" fmla="*/ 3123445 h 3331675"/>
              <a:gd name="connsiteX125" fmla="*/ 7161291 w 7355415"/>
              <a:gd name="connsiteY125" fmla="*/ 3105338 h 3331675"/>
              <a:gd name="connsiteX126" fmla="*/ 7179398 w 7355415"/>
              <a:gd name="connsiteY126" fmla="*/ 3051017 h 3331675"/>
              <a:gd name="connsiteX127" fmla="*/ 7197505 w 7355415"/>
              <a:gd name="connsiteY127" fmla="*/ 3023857 h 3331675"/>
              <a:gd name="connsiteX128" fmla="*/ 7215611 w 7355415"/>
              <a:gd name="connsiteY128" fmla="*/ 2915215 h 3331675"/>
              <a:gd name="connsiteX129" fmla="*/ 7233718 w 7355415"/>
              <a:gd name="connsiteY129" fmla="*/ 2815627 h 3331675"/>
              <a:gd name="connsiteX130" fmla="*/ 7242772 w 7355415"/>
              <a:gd name="connsiteY130" fmla="*/ 2480649 h 3331675"/>
              <a:gd name="connsiteX131" fmla="*/ 7260879 w 7355415"/>
              <a:gd name="connsiteY131" fmla="*/ 2362954 h 3331675"/>
              <a:gd name="connsiteX132" fmla="*/ 7278986 w 7355415"/>
              <a:gd name="connsiteY132" fmla="*/ 2163778 h 3331675"/>
              <a:gd name="connsiteX133" fmla="*/ 7297093 w 7355415"/>
              <a:gd name="connsiteY133" fmla="*/ 2100404 h 3331675"/>
              <a:gd name="connsiteX134" fmla="*/ 7306146 w 7355415"/>
              <a:gd name="connsiteY134" fmla="*/ 2027976 h 3331675"/>
              <a:gd name="connsiteX135" fmla="*/ 7315200 w 7355415"/>
              <a:gd name="connsiteY135" fmla="*/ 1982709 h 3331675"/>
              <a:gd name="connsiteX136" fmla="*/ 7333307 w 7355415"/>
              <a:gd name="connsiteY136" fmla="*/ 1846907 h 3331675"/>
              <a:gd name="connsiteX137" fmla="*/ 7351413 w 7355415"/>
              <a:gd name="connsiteY137" fmla="*/ 1629623 h 3331675"/>
              <a:gd name="connsiteX138" fmla="*/ 7259766 w 7355415"/>
              <a:gd name="connsiteY138" fmla="*/ 1469759 h 3331675"/>
              <a:gd name="connsiteX139" fmla="*/ 7255458 w 7355415"/>
              <a:gd name="connsiteY139" fmla="*/ 1330520 h 3331675"/>
              <a:gd name="connsiteX140" fmla="*/ 7207963 w 7355415"/>
              <a:gd name="connsiteY140" fmla="*/ 548824 h 3331675"/>
              <a:gd name="connsiteX0" fmla="*/ 7207963 w 7335431"/>
              <a:gd name="connsiteY0" fmla="*/ 548824 h 3331675"/>
              <a:gd name="connsiteX1" fmla="*/ 7106970 w 7335431"/>
              <a:gd name="connsiteY1" fmla="*/ 289711 h 3331675"/>
              <a:gd name="connsiteX2" fmla="*/ 7070756 w 7335431"/>
              <a:gd name="connsiteY2" fmla="*/ 280657 h 3331675"/>
              <a:gd name="connsiteX3" fmla="*/ 6880633 w 7335431"/>
              <a:gd name="connsiteY3" fmla="*/ 262550 h 3331675"/>
              <a:gd name="connsiteX4" fmla="*/ 6817259 w 7335431"/>
              <a:gd name="connsiteY4" fmla="*/ 253497 h 3331675"/>
              <a:gd name="connsiteX5" fmla="*/ 6690510 w 7335431"/>
              <a:gd name="connsiteY5" fmla="*/ 244443 h 3331675"/>
              <a:gd name="connsiteX6" fmla="*/ 6627136 w 7335431"/>
              <a:gd name="connsiteY6" fmla="*/ 235390 h 3331675"/>
              <a:gd name="connsiteX7" fmla="*/ 6545655 w 7335431"/>
              <a:gd name="connsiteY7" fmla="*/ 226336 h 3331675"/>
              <a:gd name="connsiteX8" fmla="*/ 6437013 w 7335431"/>
              <a:gd name="connsiteY8" fmla="*/ 208229 h 3331675"/>
              <a:gd name="connsiteX9" fmla="*/ 5884752 w 7335431"/>
              <a:gd name="connsiteY9" fmla="*/ 144855 h 3331675"/>
              <a:gd name="connsiteX10" fmla="*/ 5567881 w 7335431"/>
              <a:gd name="connsiteY10" fmla="*/ 99588 h 3331675"/>
              <a:gd name="connsiteX11" fmla="*/ 4291342 w 7335431"/>
              <a:gd name="connsiteY11" fmla="*/ 90534 h 3331675"/>
              <a:gd name="connsiteX12" fmla="*/ 4155540 w 7335431"/>
              <a:gd name="connsiteY12" fmla="*/ 72427 h 3331675"/>
              <a:gd name="connsiteX13" fmla="*/ 4028792 w 7335431"/>
              <a:gd name="connsiteY13" fmla="*/ 63374 h 3331675"/>
              <a:gd name="connsiteX14" fmla="*/ 3874883 w 7335431"/>
              <a:gd name="connsiteY14" fmla="*/ 45267 h 3331675"/>
              <a:gd name="connsiteX15" fmla="*/ 1982708 w 7335431"/>
              <a:gd name="connsiteY15" fmla="*/ 36214 h 3331675"/>
              <a:gd name="connsiteX16" fmla="*/ 1774479 w 7335431"/>
              <a:gd name="connsiteY16" fmla="*/ 9053 h 3331675"/>
              <a:gd name="connsiteX17" fmla="*/ 1647730 w 7335431"/>
              <a:gd name="connsiteY17" fmla="*/ 0 h 3331675"/>
              <a:gd name="connsiteX18" fmla="*/ 1176950 w 7335431"/>
              <a:gd name="connsiteY18" fmla="*/ 9053 h 3331675"/>
              <a:gd name="connsiteX19" fmla="*/ 1104522 w 7335431"/>
              <a:gd name="connsiteY19" fmla="*/ 27160 h 3331675"/>
              <a:gd name="connsiteX20" fmla="*/ 995881 w 7335431"/>
              <a:gd name="connsiteY20" fmla="*/ 45267 h 3331675"/>
              <a:gd name="connsiteX21" fmla="*/ 742384 w 7335431"/>
              <a:gd name="connsiteY21" fmla="*/ 63374 h 3331675"/>
              <a:gd name="connsiteX22" fmla="*/ 642796 w 7335431"/>
              <a:gd name="connsiteY22" fmla="*/ 81481 h 3331675"/>
              <a:gd name="connsiteX23" fmla="*/ 597528 w 7335431"/>
              <a:gd name="connsiteY23" fmla="*/ 90534 h 3331675"/>
              <a:gd name="connsiteX24" fmla="*/ 561314 w 7335431"/>
              <a:gd name="connsiteY24" fmla="*/ 99588 h 3331675"/>
              <a:gd name="connsiteX25" fmla="*/ 506994 w 7335431"/>
              <a:gd name="connsiteY25" fmla="*/ 108641 h 3331675"/>
              <a:gd name="connsiteX26" fmla="*/ 425512 w 7335431"/>
              <a:gd name="connsiteY26" fmla="*/ 135802 h 3331675"/>
              <a:gd name="connsiteX27" fmla="*/ 398352 w 7335431"/>
              <a:gd name="connsiteY27" fmla="*/ 144855 h 3331675"/>
              <a:gd name="connsiteX28" fmla="*/ 371192 w 7335431"/>
              <a:gd name="connsiteY28" fmla="*/ 153909 h 3331675"/>
              <a:gd name="connsiteX29" fmla="*/ 307817 w 7335431"/>
              <a:gd name="connsiteY29" fmla="*/ 172015 h 3331675"/>
              <a:gd name="connsiteX30" fmla="*/ 217283 w 7335431"/>
              <a:gd name="connsiteY30" fmla="*/ 226336 h 3331675"/>
              <a:gd name="connsiteX31" fmla="*/ 190122 w 7335431"/>
              <a:gd name="connsiteY31" fmla="*/ 244443 h 3331675"/>
              <a:gd name="connsiteX32" fmla="*/ 153908 w 7335431"/>
              <a:gd name="connsiteY32" fmla="*/ 298764 h 3331675"/>
              <a:gd name="connsiteX33" fmla="*/ 135802 w 7335431"/>
              <a:gd name="connsiteY33" fmla="*/ 325924 h 3331675"/>
              <a:gd name="connsiteX34" fmla="*/ 108641 w 7335431"/>
              <a:gd name="connsiteY34" fmla="*/ 380245 h 3331675"/>
              <a:gd name="connsiteX35" fmla="*/ 99588 w 7335431"/>
              <a:gd name="connsiteY35" fmla="*/ 796705 h 3331675"/>
              <a:gd name="connsiteX36" fmla="*/ 72427 w 7335431"/>
              <a:gd name="connsiteY36" fmla="*/ 878186 h 3331675"/>
              <a:gd name="connsiteX37" fmla="*/ 54320 w 7335431"/>
              <a:gd name="connsiteY37" fmla="*/ 932507 h 3331675"/>
              <a:gd name="connsiteX38" fmla="*/ 45267 w 7335431"/>
              <a:gd name="connsiteY38" fmla="*/ 959667 h 3331675"/>
              <a:gd name="connsiteX39" fmla="*/ 27160 w 7335431"/>
              <a:gd name="connsiteY39" fmla="*/ 1023041 h 3331675"/>
              <a:gd name="connsiteX40" fmla="*/ 18107 w 7335431"/>
              <a:gd name="connsiteY40" fmla="*/ 1095469 h 3331675"/>
              <a:gd name="connsiteX41" fmla="*/ 0 w 7335431"/>
              <a:gd name="connsiteY41" fmla="*/ 1367073 h 3331675"/>
              <a:gd name="connsiteX42" fmla="*/ 9053 w 7335431"/>
              <a:gd name="connsiteY42" fmla="*/ 1638677 h 3331675"/>
              <a:gd name="connsiteX43" fmla="*/ 27160 w 7335431"/>
              <a:gd name="connsiteY43" fmla="*/ 1801639 h 3331675"/>
              <a:gd name="connsiteX44" fmla="*/ 36213 w 7335431"/>
              <a:gd name="connsiteY44" fmla="*/ 1955548 h 3331675"/>
              <a:gd name="connsiteX45" fmla="*/ 45267 w 7335431"/>
              <a:gd name="connsiteY45" fmla="*/ 1982709 h 3331675"/>
              <a:gd name="connsiteX46" fmla="*/ 54320 w 7335431"/>
              <a:gd name="connsiteY46" fmla="*/ 2046083 h 3331675"/>
              <a:gd name="connsiteX47" fmla="*/ 99588 w 7335431"/>
              <a:gd name="connsiteY47" fmla="*/ 2127564 h 3331675"/>
              <a:gd name="connsiteX48" fmla="*/ 117695 w 7335431"/>
              <a:gd name="connsiteY48" fmla="*/ 2154724 h 3331675"/>
              <a:gd name="connsiteX49" fmla="*/ 126748 w 7335431"/>
              <a:gd name="connsiteY49" fmla="*/ 2181885 h 3331675"/>
              <a:gd name="connsiteX50" fmla="*/ 153908 w 7335431"/>
              <a:gd name="connsiteY50" fmla="*/ 2199992 h 3331675"/>
              <a:gd name="connsiteX51" fmla="*/ 181069 w 7335431"/>
              <a:gd name="connsiteY51" fmla="*/ 2227152 h 3331675"/>
              <a:gd name="connsiteX52" fmla="*/ 226336 w 7335431"/>
              <a:gd name="connsiteY52" fmla="*/ 2263366 h 3331675"/>
              <a:gd name="connsiteX53" fmla="*/ 280657 w 7335431"/>
              <a:gd name="connsiteY53" fmla="*/ 2299580 h 3331675"/>
              <a:gd name="connsiteX54" fmla="*/ 371192 w 7335431"/>
              <a:gd name="connsiteY54" fmla="*/ 2353901 h 3331675"/>
              <a:gd name="connsiteX55" fmla="*/ 398352 w 7335431"/>
              <a:gd name="connsiteY55" fmla="*/ 2372008 h 3331675"/>
              <a:gd name="connsiteX56" fmla="*/ 452673 w 7335431"/>
              <a:gd name="connsiteY56" fmla="*/ 2390114 h 3331675"/>
              <a:gd name="connsiteX57" fmla="*/ 479833 w 7335431"/>
              <a:gd name="connsiteY57" fmla="*/ 2408221 h 3331675"/>
              <a:gd name="connsiteX58" fmla="*/ 543208 w 7335431"/>
              <a:gd name="connsiteY58" fmla="*/ 2426328 h 3331675"/>
              <a:gd name="connsiteX59" fmla="*/ 615635 w 7335431"/>
              <a:gd name="connsiteY59" fmla="*/ 2444435 h 3331675"/>
              <a:gd name="connsiteX60" fmla="*/ 651849 w 7335431"/>
              <a:gd name="connsiteY60" fmla="*/ 2462542 h 3331675"/>
              <a:gd name="connsiteX61" fmla="*/ 688063 w 7335431"/>
              <a:gd name="connsiteY61" fmla="*/ 2471596 h 3331675"/>
              <a:gd name="connsiteX62" fmla="*/ 715223 w 7335431"/>
              <a:gd name="connsiteY62" fmla="*/ 2480649 h 3331675"/>
              <a:gd name="connsiteX63" fmla="*/ 814811 w 7335431"/>
              <a:gd name="connsiteY63" fmla="*/ 2507810 h 3331675"/>
              <a:gd name="connsiteX64" fmla="*/ 841972 w 7335431"/>
              <a:gd name="connsiteY64" fmla="*/ 2525916 h 3331675"/>
              <a:gd name="connsiteX65" fmla="*/ 896293 w 7335431"/>
              <a:gd name="connsiteY65" fmla="*/ 2544023 h 3331675"/>
              <a:gd name="connsiteX66" fmla="*/ 923453 w 7335431"/>
              <a:gd name="connsiteY66" fmla="*/ 2562130 h 3331675"/>
              <a:gd name="connsiteX67" fmla="*/ 950613 w 7335431"/>
              <a:gd name="connsiteY67" fmla="*/ 2589291 h 3331675"/>
              <a:gd name="connsiteX68" fmla="*/ 1041148 w 7335431"/>
              <a:gd name="connsiteY68" fmla="*/ 2616451 h 3331675"/>
              <a:gd name="connsiteX69" fmla="*/ 1068308 w 7335431"/>
              <a:gd name="connsiteY69" fmla="*/ 2625505 h 3331675"/>
              <a:gd name="connsiteX70" fmla="*/ 1149790 w 7335431"/>
              <a:gd name="connsiteY70" fmla="*/ 2643612 h 3331675"/>
              <a:gd name="connsiteX71" fmla="*/ 1213164 w 7335431"/>
              <a:gd name="connsiteY71" fmla="*/ 2670772 h 3331675"/>
              <a:gd name="connsiteX72" fmla="*/ 1240324 w 7335431"/>
              <a:gd name="connsiteY72" fmla="*/ 2679825 h 3331675"/>
              <a:gd name="connsiteX73" fmla="*/ 1312752 w 7335431"/>
              <a:gd name="connsiteY73" fmla="*/ 2697932 h 3331675"/>
              <a:gd name="connsiteX74" fmla="*/ 1348966 w 7335431"/>
              <a:gd name="connsiteY74" fmla="*/ 2706986 h 3331675"/>
              <a:gd name="connsiteX75" fmla="*/ 1385180 w 7335431"/>
              <a:gd name="connsiteY75" fmla="*/ 2716039 h 3331675"/>
              <a:gd name="connsiteX76" fmla="*/ 1439501 w 7335431"/>
              <a:gd name="connsiteY76" fmla="*/ 2734146 h 3331675"/>
              <a:gd name="connsiteX77" fmla="*/ 1511928 w 7335431"/>
              <a:gd name="connsiteY77" fmla="*/ 2752253 h 3331675"/>
              <a:gd name="connsiteX78" fmla="*/ 1548142 w 7335431"/>
              <a:gd name="connsiteY78" fmla="*/ 2770360 h 3331675"/>
              <a:gd name="connsiteX79" fmla="*/ 1620570 w 7335431"/>
              <a:gd name="connsiteY79" fmla="*/ 2788467 h 3331675"/>
              <a:gd name="connsiteX80" fmla="*/ 1711105 w 7335431"/>
              <a:gd name="connsiteY80" fmla="*/ 2806574 h 3331675"/>
              <a:gd name="connsiteX81" fmla="*/ 1747318 w 7335431"/>
              <a:gd name="connsiteY81" fmla="*/ 2815627 h 3331675"/>
              <a:gd name="connsiteX82" fmla="*/ 1828800 w 7335431"/>
              <a:gd name="connsiteY82" fmla="*/ 2842788 h 3331675"/>
              <a:gd name="connsiteX83" fmla="*/ 1901227 w 7335431"/>
              <a:gd name="connsiteY83" fmla="*/ 2860895 h 3331675"/>
              <a:gd name="connsiteX84" fmla="*/ 1928388 w 7335431"/>
              <a:gd name="connsiteY84" fmla="*/ 2879002 h 3331675"/>
              <a:gd name="connsiteX85" fmla="*/ 1973655 w 7335431"/>
              <a:gd name="connsiteY85" fmla="*/ 2888055 h 3331675"/>
              <a:gd name="connsiteX86" fmla="*/ 2000815 w 7335431"/>
              <a:gd name="connsiteY86" fmla="*/ 2897109 h 3331675"/>
              <a:gd name="connsiteX87" fmla="*/ 2073243 w 7335431"/>
              <a:gd name="connsiteY87" fmla="*/ 2915215 h 3331675"/>
              <a:gd name="connsiteX88" fmla="*/ 2109457 w 7335431"/>
              <a:gd name="connsiteY88" fmla="*/ 2924269 h 3331675"/>
              <a:gd name="connsiteX89" fmla="*/ 2154724 w 7335431"/>
              <a:gd name="connsiteY89" fmla="*/ 2942376 h 3331675"/>
              <a:gd name="connsiteX90" fmla="*/ 2245259 w 7335431"/>
              <a:gd name="connsiteY90" fmla="*/ 2960483 h 3331675"/>
              <a:gd name="connsiteX91" fmla="*/ 2326740 w 7335431"/>
              <a:gd name="connsiteY91" fmla="*/ 2987643 h 3331675"/>
              <a:gd name="connsiteX92" fmla="*/ 2399168 w 7335431"/>
              <a:gd name="connsiteY92" fmla="*/ 3005750 h 3331675"/>
              <a:gd name="connsiteX93" fmla="*/ 2435382 w 7335431"/>
              <a:gd name="connsiteY93" fmla="*/ 3023857 h 3331675"/>
              <a:gd name="connsiteX94" fmla="*/ 2589291 w 7335431"/>
              <a:gd name="connsiteY94" fmla="*/ 3041964 h 3331675"/>
              <a:gd name="connsiteX95" fmla="*/ 2679825 w 7335431"/>
              <a:gd name="connsiteY95" fmla="*/ 3069124 h 3331675"/>
              <a:gd name="connsiteX96" fmla="*/ 2734146 w 7335431"/>
              <a:gd name="connsiteY96" fmla="*/ 3087231 h 3331675"/>
              <a:gd name="connsiteX97" fmla="*/ 2770360 w 7335431"/>
              <a:gd name="connsiteY97" fmla="*/ 3096285 h 3331675"/>
              <a:gd name="connsiteX98" fmla="*/ 2797520 w 7335431"/>
              <a:gd name="connsiteY98" fmla="*/ 3105338 h 3331675"/>
              <a:gd name="connsiteX99" fmla="*/ 2915215 w 7335431"/>
              <a:gd name="connsiteY99" fmla="*/ 3132499 h 3331675"/>
              <a:gd name="connsiteX100" fmla="*/ 2942376 w 7335431"/>
              <a:gd name="connsiteY100" fmla="*/ 3150606 h 3331675"/>
              <a:gd name="connsiteX101" fmla="*/ 3041964 w 7335431"/>
              <a:gd name="connsiteY101" fmla="*/ 3177766 h 3331675"/>
              <a:gd name="connsiteX102" fmla="*/ 3096285 w 7335431"/>
              <a:gd name="connsiteY102" fmla="*/ 3186819 h 3331675"/>
              <a:gd name="connsiteX103" fmla="*/ 3159659 w 7335431"/>
              <a:gd name="connsiteY103" fmla="*/ 3204926 h 3331675"/>
              <a:gd name="connsiteX104" fmla="*/ 3186819 w 7335431"/>
              <a:gd name="connsiteY104" fmla="*/ 3213980 h 3331675"/>
              <a:gd name="connsiteX105" fmla="*/ 3223033 w 7335431"/>
              <a:gd name="connsiteY105" fmla="*/ 3223033 h 3331675"/>
              <a:gd name="connsiteX106" fmla="*/ 3250194 w 7335431"/>
              <a:gd name="connsiteY106" fmla="*/ 3232087 h 3331675"/>
              <a:gd name="connsiteX107" fmla="*/ 3331675 w 7335431"/>
              <a:gd name="connsiteY107" fmla="*/ 3250194 h 3331675"/>
              <a:gd name="connsiteX108" fmla="*/ 3449370 w 7335431"/>
              <a:gd name="connsiteY108" fmla="*/ 3277354 h 3331675"/>
              <a:gd name="connsiteX109" fmla="*/ 3585172 w 7335431"/>
              <a:gd name="connsiteY109" fmla="*/ 3295461 h 3331675"/>
              <a:gd name="connsiteX110" fmla="*/ 3675707 w 7335431"/>
              <a:gd name="connsiteY110" fmla="*/ 3304514 h 3331675"/>
              <a:gd name="connsiteX111" fmla="*/ 3748134 w 7335431"/>
              <a:gd name="connsiteY111" fmla="*/ 3313568 h 3331675"/>
              <a:gd name="connsiteX112" fmla="*/ 4662534 w 7335431"/>
              <a:gd name="connsiteY112" fmla="*/ 3322621 h 3331675"/>
              <a:gd name="connsiteX113" fmla="*/ 6083928 w 7335431"/>
              <a:gd name="connsiteY113" fmla="*/ 3331675 h 3331675"/>
              <a:gd name="connsiteX114" fmla="*/ 6400800 w 7335431"/>
              <a:gd name="connsiteY114" fmla="*/ 3322621 h 3331675"/>
              <a:gd name="connsiteX115" fmla="*/ 6554708 w 7335431"/>
              <a:gd name="connsiteY115" fmla="*/ 3313568 h 3331675"/>
              <a:gd name="connsiteX116" fmla="*/ 6808206 w 7335431"/>
              <a:gd name="connsiteY116" fmla="*/ 3304514 h 3331675"/>
              <a:gd name="connsiteX117" fmla="*/ 6980221 w 7335431"/>
              <a:gd name="connsiteY117" fmla="*/ 3286408 h 3331675"/>
              <a:gd name="connsiteX118" fmla="*/ 7007382 w 7335431"/>
              <a:gd name="connsiteY118" fmla="*/ 3268301 h 3331675"/>
              <a:gd name="connsiteX119" fmla="*/ 7016435 w 7335431"/>
              <a:gd name="connsiteY119" fmla="*/ 3241140 h 3331675"/>
              <a:gd name="connsiteX120" fmla="*/ 7043596 w 7335431"/>
              <a:gd name="connsiteY120" fmla="*/ 3232087 h 3331675"/>
              <a:gd name="connsiteX121" fmla="*/ 7070756 w 7335431"/>
              <a:gd name="connsiteY121" fmla="*/ 3213980 h 3331675"/>
              <a:gd name="connsiteX122" fmla="*/ 7106970 w 7335431"/>
              <a:gd name="connsiteY122" fmla="*/ 3177766 h 3331675"/>
              <a:gd name="connsiteX123" fmla="*/ 7125077 w 7335431"/>
              <a:gd name="connsiteY123" fmla="*/ 3150606 h 3331675"/>
              <a:gd name="connsiteX124" fmla="*/ 7134130 w 7335431"/>
              <a:gd name="connsiteY124" fmla="*/ 3123445 h 3331675"/>
              <a:gd name="connsiteX125" fmla="*/ 7161291 w 7335431"/>
              <a:gd name="connsiteY125" fmla="*/ 3105338 h 3331675"/>
              <a:gd name="connsiteX126" fmla="*/ 7179398 w 7335431"/>
              <a:gd name="connsiteY126" fmla="*/ 3051017 h 3331675"/>
              <a:gd name="connsiteX127" fmla="*/ 7197505 w 7335431"/>
              <a:gd name="connsiteY127" fmla="*/ 3023857 h 3331675"/>
              <a:gd name="connsiteX128" fmla="*/ 7215611 w 7335431"/>
              <a:gd name="connsiteY128" fmla="*/ 2915215 h 3331675"/>
              <a:gd name="connsiteX129" fmla="*/ 7233718 w 7335431"/>
              <a:gd name="connsiteY129" fmla="*/ 2815627 h 3331675"/>
              <a:gd name="connsiteX130" fmla="*/ 7242772 w 7335431"/>
              <a:gd name="connsiteY130" fmla="*/ 2480649 h 3331675"/>
              <a:gd name="connsiteX131" fmla="*/ 7260879 w 7335431"/>
              <a:gd name="connsiteY131" fmla="*/ 2362954 h 3331675"/>
              <a:gd name="connsiteX132" fmla="*/ 7278986 w 7335431"/>
              <a:gd name="connsiteY132" fmla="*/ 2163778 h 3331675"/>
              <a:gd name="connsiteX133" fmla="*/ 7297093 w 7335431"/>
              <a:gd name="connsiteY133" fmla="*/ 2100404 h 3331675"/>
              <a:gd name="connsiteX134" fmla="*/ 7306146 w 7335431"/>
              <a:gd name="connsiteY134" fmla="*/ 2027976 h 3331675"/>
              <a:gd name="connsiteX135" fmla="*/ 7315200 w 7335431"/>
              <a:gd name="connsiteY135" fmla="*/ 1982709 h 3331675"/>
              <a:gd name="connsiteX136" fmla="*/ 7333307 w 7335431"/>
              <a:gd name="connsiteY136" fmla="*/ 1846907 h 3331675"/>
              <a:gd name="connsiteX137" fmla="*/ 7259766 w 7335431"/>
              <a:gd name="connsiteY137" fmla="*/ 1469759 h 3331675"/>
              <a:gd name="connsiteX138" fmla="*/ 7255458 w 7335431"/>
              <a:gd name="connsiteY138" fmla="*/ 1330520 h 3331675"/>
              <a:gd name="connsiteX139" fmla="*/ 7207963 w 7335431"/>
              <a:gd name="connsiteY139" fmla="*/ 548824 h 3331675"/>
              <a:gd name="connsiteX0" fmla="*/ 7207963 w 7317453"/>
              <a:gd name="connsiteY0" fmla="*/ 548824 h 3331675"/>
              <a:gd name="connsiteX1" fmla="*/ 7106970 w 7317453"/>
              <a:gd name="connsiteY1" fmla="*/ 289711 h 3331675"/>
              <a:gd name="connsiteX2" fmla="*/ 7070756 w 7317453"/>
              <a:gd name="connsiteY2" fmla="*/ 280657 h 3331675"/>
              <a:gd name="connsiteX3" fmla="*/ 6880633 w 7317453"/>
              <a:gd name="connsiteY3" fmla="*/ 262550 h 3331675"/>
              <a:gd name="connsiteX4" fmla="*/ 6817259 w 7317453"/>
              <a:gd name="connsiteY4" fmla="*/ 253497 h 3331675"/>
              <a:gd name="connsiteX5" fmla="*/ 6690510 w 7317453"/>
              <a:gd name="connsiteY5" fmla="*/ 244443 h 3331675"/>
              <a:gd name="connsiteX6" fmla="*/ 6627136 w 7317453"/>
              <a:gd name="connsiteY6" fmla="*/ 235390 h 3331675"/>
              <a:gd name="connsiteX7" fmla="*/ 6545655 w 7317453"/>
              <a:gd name="connsiteY7" fmla="*/ 226336 h 3331675"/>
              <a:gd name="connsiteX8" fmla="*/ 6437013 w 7317453"/>
              <a:gd name="connsiteY8" fmla="*/ 208229 h 3331675"/>
              <a:gd name="connsiteX9" fmla="*/ 5884752 w 7317453"/>
              <a:gd name="connsiteY9" fmla="*/ 144855 h 3331675"/>
              <a:gd name="connsiteX10" fmla="*/ 5567881 w 7317453"/>
              <a:gd name="connsiteY10" fmla="*/ 99588 h 3331675"/>
              <a:gd name="connsiteX11" fmla="*/ 4291342 w 7317453"/>
              <a:gd name="connsiteY11" fmla="*/ 90534 h 3331675"/>
              <a:gd name="connsiteX12" fmla="*/ 4155540 w 7317453"/>
              <a:gd name="connsiteY12" fmla="*/ 72427 h 3331675"/>
              <a:gd name="connsiteX13" fmla="*/ 4028792 w 7317453"/>
              <a:gd name="connsiteY13" fmla="*/ 63374 h 3331675"/>
              <a:gd name="connsiteX14" fmla="*/ 3874883 w 7317453"/>
              <a:gd name="connsiteY14" fmla="*/ 45267 h 3331675"/>
              <a:gd name="connsiteX15" fmla="*/ 1982708 w 7317453"/>
              <a:gd name="connsiteY15" fmla="*/ 36214 h 3331675"/>
              <a:gd name="connsiteX16" fmla="*/ 1774479 w 7317453"/>
              <a:gd name="connsiteY16" fmla="*/ 9053 h 3331675"/>
              <a:gd name="connsiteX17" fmla="*/ 1647730 w 7317453"/>
              <a:gd name="connsiteY17" fmla="*/ 0 h 3331675"/>
              <a:gd name="connsiteX18" fmla="*/ 1176950 w 7317453"/>
              <a:gd name="connsiteY18" fmla="*/ 9053 h 3331675"/>
              <a:gd name="connsiteX19" fmla="*/ 1104522 w 7317453"/>
              <a:gd name="connsiteY19" fmla="*/ 27160 h 3331675"/>
              <a:gd name="connsiteX20" fmla="*/ 995881 w 7317453"/>
              <a:gd name="connsiteY20" fmla="*/ 45267 h 3331675"/>
              <a:gd name="connsiteX21" fmla="*/ 742384 w 7317453"/>
              <a:gd name="connsiteY21" fmla="*/ 63374 h 3331675"/>
              <a:gd name="connsiteX22" fmla="*/ 642796 w 7317453"/>
              <a:gd name="connsiteY22" fmla="*/ 81481 h 3331675"/>
              <a:gd name="connsiteX23" fmla="*/ 597528 w 7317453"/>
              <a:gd name="connsiteY23" fmla="*/ 90534 h 3331675"/>
              <a:gd name="connsiteX24" fmla="*/ 561314 w 7317453"/>
              <a:gd name="connsiteY24" fmla="*/ 99588 h 3331675"/>
              <a:gd name="connsiteX25" fmla="*/ 506994 w 7317453"/>
              <a:gd name="connsiteY25" fmla="*/ 108641 h 3331675"/>
              <a:gd name="connsiteX26" fmla="*/ 425512 w 7317453"/>
              <a:gd name="connsiteY26" fmla="*/ 135802 h 3331675"/>
              <a:gd name="connsiteX27" fmla="*/ 398352 w 7317453"/>
              <a:gd name="connsiteY27" fmla="*/ 144855 h 3331675"/>
              <a:gd name="connsiteX28" fmla="*/ 371192 w 7317453"/>
              <a:gd name="connsiteY28" fmla="*/ 153909 h 3331675"/>
              <a:gd name="connsiteX29" fmla="*/ 307817 w 7317453"/>
              <a:gd name="connsiteY29" fmla="*/ 172015 h 3331675"/>
              <a:gd name="connsiteX30" fmla="*/ 217283 w 7317453"/>
              <a:gd name="connsiteY30" fmla="*/ 226336 h 3331675"/>
              <a:gd name="connsiteX31" fmla="*/ 190122 w 7317453"/>
              <a:gd name="connsiteY31" fmla="*/ 244443 h 3331675"/>
              <a:gd name="connsiteX32" fmla="*/ 153908 w 7317453"/>
              <a:gd name="connsiteY32" fmla="*/ 298764 h 3331675"/>
              <a:gd name="connsiteX33" fmla="*/ 135802 w 7317453"/>
              <a:gd name="connsiteY33" fmla="*/ 325924 h 3331675"/>
              <a:gd name="connsiteX34" fmla="*/ 108641 w 7317453"/>
              <a:gd name="connsiteY34" fmla="*/ 380245 h 3331675"/>
              <a:gd name="connsiteX35" fmla="*/ 99588 w 7317453"/>
              <a:gd name="connsiteY35" fmla="*/ 796705 h 3331675"/>
              <a:gd name="connsiteX36" fmla="*/ 72427 w 7317453"/>
              <a:gd name="connsiteY36" fmla="*/ 878186 h 3331675"/>
              <a:gd name="connsiteX37" fmla="*/ 54320 w 7317453"/>
              <a:gd name="connsiteY37" fmla="*/ 932507 h 3331675"/>
              <a:gd name="connsiteX38" fmla="*/ 45267 w 7317453"/>
              <a:gd name="connsiteY38" fmla="*/ 959667 h 3331675"/>
              <a:gd name="connsiteX39" fmla="*/ 27160 w 7317453"/>
              <a:gd name="connsiteY39" fmla="*/ 1023041 h 3331675"/>
              <a:gd name="connsiteX40" fmla="*/ 18107 w 7317453"/>
              <a:gd name="connsiteY40" fmla="*/ 1095469 h 3331675"/>
              <a:gd name="connsiteX41" fmla="*/ 0 w 7317453"/>
              <a:gd name="connsiteY41" fmla="*/ 1367073 h 3331675"/>
              <a:gd name="connsiteX42" fmla="*/ 9053 w 7317453"/>
              <a:gd name="connsiteY42" fmla="*/ 1638677 h 3331675"/>
              <a:gd name="connsiteX43" fmla="*/ 27160 w 7317453"/>
              <a:gd name="connsiteY43" fmla="*/ 1801639 h 3331675"/>
              <a:gd name="connsiteX44" fmla="*/ 36213 w 7317453"/>
              <a:gd name="connsiteY44" fmla="*/ 1955548 h 3331675"/>
              <a:gd name="connsiteX45" fmla="*/ 45267 w 7317453"/>
              <a:gd name="connsiteY45" fmla="*/ 1982709 h 3331675"/>
              <a:gd name="connsiteX46" fmla="*/ 54320 w 7317453"/>
              <a:gd name="connsiteY46" fmla="*/ 2046083 h 3331675"/>
              <a:gd name="connsiteX47" fmla="*/ 99588 w 7317453"/>
              <a:gd name="connsiteY47" fmla="*/ 2127564 h 3331675"/>
              <a:gd name="connsiteX48" fmla="*/ 117695 w 7317453"/>
              <a:gd name="connsiteY48" fmla="*/ 2154724 h 3331675"/>
              <a:gd name="connsiteX49" fmla="*/ 126748 w 7317453"/>
              <a:gd name="connsiteY49" fmla="*/ 2181885 h 3331675"/>
              <a:gd name="connsiteX50" fmla="*/ 153908 w 7317453"/>
              <a:gd name="connsiteY50" fmla="*/ 2199992 h 3331675"/>
              <a:gd name="connsiteX51" fmla="*/ 181069 w 7317453"/>
              <a:gd name="connsiteY51" fmla="*/ 2227152 h 3331675"/>
              <a:gd name="connsiteX52" fmla="*/ 226336 w 7317453"/>
              <a:gd name="connsiteY52" fmla="*/ 2263366 h 3331675"/>
              <a:gd name="connsiteX53" fmla="*/ 280657 w 7317453"/>
              <a:gd name="connsiteY53" fmla="*/ 2299580 h 3331675"/>
              <a:gd name="connsiteX54" fmla="*/ 371192 w 7317453"/>
              <a:gd name="connsiteY54" fmla="*/ 2353901 h 3331675"/>
              <a:gd name="connsiteX55" fmla="*/ 398352 w 7317453"/>
              <a:gd name="connsiteY55" fmla="*/ 2372008 h 3331675"/>
              <a:gd name="connsiteX56" fmla="*/ 452673 w 7317453"/>
              <a:gd name="connsiteY56" fmla="*/ 2390114 h 3331675"/>
              <a:gd name="connsiteX57" fmla="*/ 479833 w 7317453"/>
              <a:gd name="connsiteY57" fmla="*/ 2408221 h 3331675"/>
              <a:gd name="connsiteX58" fmla="*/ 543208 w 7317453"/>
              <a:gd name="connsiteY58" fmla="*/ 2426328 h 3331675"/>
              <a:gd name="connsiteX59" fmla="*/ 615635 w 7317453"/>
              <a:gd name="connsiteY59" fmla="*/ 2444435 h 3331675"/>
              <a:gd name="connsiteX60" fmla="*/ 651849 w 7317453"/>
              <a:gd name="connsiteY60" fmla="*/ 2462542 h 3331675"/>
              <a:gd name="connsiteX61" fmla="*/ 688063 w 7317453"/>
              <a:gd name="connsiteY61" fmla="*/ 2471596 h 3331675"/>
              <a:gd name="connsiteX62" fmla="*/ 715223 w 7317453"/>
              <a:gd name="connsiteY62" fmla="*/ 2480649 h 3331675"/>
              <a:gd name="connsiteX63" fmla="*/ 814811 w 7317453"/>
              <a:gd name="connsiteY63" fmla="*/ 2507810 h 3331675"/>
              <a:gd name="connsiteX64" fmla="*/ 841972 w 7317453"/>
              <a:gd name="connsiteY64" fmla="*/ 2525916 h 3331675"/>
              <a:gd name="connsiteX65" fmla="*/ 896293 w 7317453"/>
              <a:gd name="connsiteY65" fmla="*/ 2544023 h 3331675"/>
              <a:gd name="connsiteX66" fmla="*/ 923453 w 7317453"/>
              <a:gd name="connsiteY66" fmla="*/ 2562130 h 3331675"/>
              <a:gd name="connsiteX67" fmla="*/ 950613 w 7317453"/>
              <a:gd name="connsiteY67" fmla="*/ 2589291 h 3331675"/>
              <a:gd name="connsiteX68" fmla="*/ 1041148 w 7317453"/>
              <a:gd name="connsiteY68" fmla="*/ 2616451 h 3331675"/>
              <a:gd name="connsiteX69" fmla="*/ 1068308 w 7317453"/>
              <a:gd name="connsiteY69" fmla="*/ 2625505 h 3331675"/>
              <a:gd name="connsiteX70" fmla="*/ 1149790 w 7317453"/>
              <a:gd name="connsiteY70" fmla="*/ 2643612 h 3331675"/>
              <a:gd name="connsiteX71" fmla="*/ 1213164 w 7317453"/>
              <a:gd name="connsiteY71" fmla="*/ 2670772 h 3331675"/>
              <a:gd name="connsiteX72" fmla="*/ 1240324 w 7317453"/>
              <a:gd name="connsiteY72" fmla="*/ 2679825 h 3331675"/>
              <a:gd name="connsiteX73" fmla="*/ 1312752 w 7317453"/>
              <a:gd name="connsiteY73" fmla="*/ 2697932 h 3331675"/>
              <a:gd name="connsiteX74" fmla="*/ 1348966 w 7317453"/>
              <a:gd name="connsiteY74" fmla="*/ 2706986 h 3331675"/>
              <a:gd name="connsiteX75" fmla="*/ 1385180 w 7317453"/>
              <a:gd name="connsiteY75" fmla="*/ 2716039 h 3331675"/>
              <a:gd name="connsiteX76" fmla="*/ 1439501 w 7317453"/>
              <a:gd name="connsiteY76" fmla="*/ 2734146 h 3331675"/>
              <a:gd name="connsiteX77" fmla="*/ 1511928 w 7317453"/>
              <a:gd name="connsiteY77" fmla="*/ 2752253 h 3331675"/>
              <a:gd name="connsiteX78" fmla="*/ 1548142 w 7317453"/>
              <a:gd name="connsiteY78" fmla="*/ 2770360 h 3331675"/>
              <a:gd name="connsiteX79" fmla="*/ 1620570 w 7317453"/>
              <a:gd name="connsiteY79" fmla="*/ 2788467 h 3331675"/>
              <a:gd name="connsiteX80" fmla="*/ 1711105 w 7317453"/>
              <a:gd name="connsiteY80" fmla="*/ 2806574 h 3331675"/>
              <a:gd name="connsiteX81" fmla="*/ 1747318 w 7317453"/>
              <a:gd name="connsiteY81" fmla="*/ 2815627 h 3331675"/>
              <a:gd name="connsiteX82" fmla="*/ 1828800 w 7317453"/>
              <a:gd name="connsiteY82" fmla="*/ 2842788 h 3331675"/>
              <a:gd name="connsiteX83" fmla="*/ 1901227 w 7317453"/>
              <a:gd name="connsiteY83" fmla="*/ 2860895 h 3331675"/>
              <a:gd name="connsiteX84" fmla="*/ 1928388 w 7317453"/>
              <a:gd name="connsiteY84" fmla="*/ 2879002 h 3331675"/>
              <a:gd name="connsiteX85" fmla="*/ 1973655 w 7317453"/>
              <a:gd name="connsiteY85" fmla="*/ 2888055 h 3331675"/>
              <a:gd name="connsiteX86" fmla="*/ 2000815 w 7317453"/>
              <a:gd name="connsiteY86" fmla="*/ 2897109 h 3331675"/>
              <a:gd name="connsiteX87" fmla="*/ 2073243 w 7317453"/>
              <a:gd name="connsiteY87" fmla="*/ 2915215 h 3331675"/>
              <a:gd name="connsiteX88" fmla="*/ 2109457 w 7317453"/>
              <a:gd name="connsiteY88" fmla="*/ 2924269 h 3331675"/>
              <a:gd name="connsiteX89" fmla="*/ 2154724 w 7317453"/>
              <a:gd name="connsiteY89" fmla="*/ 2942376 h 3331675"/>
              <a:gd name="connsiteX90" fmla="*/ 2245259 w 7317453"/>
              <a:gd name="connsiteY90" fmla="*/ 2960483 h 3331675"/>
              <a:gd name="connsiteX91" fmla="*/ 2326740 w 7317453"/>
              <a:gd name="connsiteY91" fmla="*/ 2987643 h 3331675"/>
              <a:gd name="connsiteX92" fmla="*/ 2399168 w 7317453"/>
              <a:gd name="connsiteY92" fmla="*/ 3005750 h 3331675"/>
              <a:gd name="connsiteX93" fmla="*/ 2435382 w 7317453"/>
              <a:gd name="connsiteY93" fmla="*/ 3023857 h 3331675"/>
              <a:gd name="connsiteX94" fmla="*/ 2589291 w 7317453"/>
              <a:gd name="connsiteY94" fmla="*/ 3041964 h 3331675"/>
              <a:gd name="connsiteX95" fmla="*/ 2679825 w 7317453"/>
              <a:gd name="connsiteY95" fmla="*/ 3069124 h 3331675"/>
              <a:gd name="connsiteX96" fmla="*/ 2734146 w 7317453"/>
              <a:gd name="connsiteY96" fmla="*/ 3087231 h 3331675"/>
              <a:gd name="connsiteX97" fmla="*/ 2770360 w 7317453"/>
              <a:gd name="connsiteY97" fmla="*/ 3096285 h 3331675"/>
              <a:gd name="connsiteX98" fmla="*/ 2797520 w 7317453"/>
              <a:gd name="connsiteY98" fmla="*/ 3105338 h 3331675"/>
              <a:gd name="connsiteX99" fmla="*/ 2915215 w 7317453"/>
              <a:gd name="connsiteY99" fmla="*/ 3132499 h 3331675"/>
              <a:gd name="connsiteX100" fmla="*/ 2942376 w 7317453"/>
              <a:gd name="connsiteY100" fmla="*/ 3150606 h 3331675"/>
              <a:gd name="connsiteX101" fmla="*/ 3041964 w 7317453"/>
              <a:gd name="connsiteY101" fmla="*/ 3177766 h 3331675"/>
              <a:gd name="connsiteX102" fmla="*/ 3096285 w 7317453"/>
              <a:gd name="connsiteY102" fmla="*/ 3186819 h 3331675"/>
              <a:gd name="connsiteX103" fmla="*/ 3159659 w 7317453"/>
              <a:gd name="connsiteY103" fmla="*/ 3204926 h 3331675"/>
              <a:gd name="connsiteX104" fmla="*/ 3186819 w 7317453"/>
              <a:gd name="connsiteY104" fmla="*/ 3213980 h 3331675"/>
              <a:gd name="connsiteX105" fmla="*/ 3223033 w 7317453"/>
              <a:gd name="connsiteY105" fmla="*/ 3223033 h 3331675"/>
              <a:gd name="connsiteX106" fmla="*/ 3250194 w 7317453"/>
              <a:gd name="connsiteY106" fmla="*/ 3232087 h 3331675"/>
              <a:gd name="connsiteX107" fmla="*/ 3331675 w 7317453"/>
              <a:gd name="connsiteY107" fmla="*/ 3250194 h 3331675"/>
              <a:gd name="connsiteX108" fmla="*/ 3449370 w 7317453"/>
              <a:gd name="connsiteY108" fmla="*/ 3277354 h 3331675"/>
              <a:gd name="connsiteX109" fmla="*/ 3585172 w 7317453"/>
              <a:gd name="connsiteY109" fmla="*/ 3295461 h 3331675"/>
              <a:gd name="connsiteX110" fmla="*/ 3675707 w 7317453"/>
              <a:gd name="connsiteY110" fmla="*/ 3304514 h 3331675"/>
              <a:gd name="connsiteX111" fmla="*/ 3748134 w 7317453"/>
              <a:gd name="connsiteY111" fmla="*/ 3313568 h 3331675"/>
              <a:gd name="connsiteX112" fmla="*/ 4662534 w 7317453"/>
              <a:gd name="connsiteY112" fmla="*/ 3322621 h 3331675"/>
              <a:gd name="connsiteX113" fmla="*/ 6083928 w 7317453"/>
              <a:gd name="connsiteY113" fmla="*/ 3331675 h 3331675"/>
              <a:gd name="connsiteX114" fmla="*/ 6400800 w 7317453"/>
              <a:gd name="connsiteY114" fmla="*/ 3322621 h 3331675"/>
              <a:gd name="connsiteX115" fmla="*/ 6554708 w 7317453"/>
              <a:gd name="connsiteY115" fmla="*/ 3313568 h 3331675"/>
              <a:gd name="connsiteX116" fmla="*/ 6808206 w 7317453"/>
              <a:gd name="connsiteY116" fmla="*/ 3304514 h 3331675"/>
              <a:gd name="connsiteX117" fmla="*/ 6980221 w 7317453"/>
              <a:gd name="connsiteY117" fmla="*/ 3286408 h 3331675"/>
              <a:gd name="connsiteX118" fmla="*/ 7007382 w 7317453"/>
              <a:gd name="connsiteY118" fmla="*/ 3268301 h 3331675"/>
              <a:gd name="connsiteX119" fmla="*/ 7016435 w 7317453"/>
              <a:gd name="connsiteY119" fmla="*/ 3241140 h 3331675"/>
              <a:gd name="connsiteX120" fmla="*/ 7043596 w 7317453"/>
              <a:gd name="connsiteY120" fmla="*/ 3232087 h 3331675"/>
              <a:gd name="connsiteX121" fmla="*/ 7070756 w 7317453"/>
              <a:gd name="connsiteY121" fmla="*/ 3213980 h 3331675"/>
              <a:gd name="connsiteX122" fmla="*/ 7106970 w 7317453"/>
              <a:gd name="connsiteY122" fmla="*/ 3177766 h 3331675"/>
              <a:gd name="connsiteX123" fmla="*/ 7125077 w 7317453"/>
              <a:gd name="connsiteY123" fmla="*/ 3150606 h 3331675"/>
              <a:gd name="connsiteX124" fmla="*/ 7134130 w 7317453"/>
              <a:gd name="connsiteY124" fmla="*/ 3123445 h 3331675"/>
              <a:gd name="connsiteX125" fmla="*/ 7161291 w 7317453"/>
              <a:gd name="connsiteY125" fmla="*/ 3105338 h 3331675"/>
              <a:gd name="connsiteX126" fmla="*/ 7179398 w 7317453"/>
              <a:gd name="connsiteY126" fmla="*/ 3051017 h 3331675"/>
              <a:gd name="connsiteX127" fmla="*/ 7197505 w 7317453"/>
              <a:gd name="connsiteY127" fmla="*/ 3023857 h 3331675"/>
              <a:gd name="connsiteX128" fmla="*/ 7215611 w 7317453"/>
              <a:gd name="connsiteY128" fmla="*/ 2915215 h 3331675"/>
              <a:gd name="connsiteX129" fmla="*/ 7233718 w 7317453"/>
              <a:gd name="connsiteY129" fmla="*/ 2815627 h 3331675"/>
              <a:gd name="connsiteX130" fmla="*/ 7242772 w 7317453"/>
              <a:gd name="connsiteY130" fmla="*/ 2480649 h 3331675"/>
              <a:gd name="connsiteX131" fmla="*/ 7260879 w 7317453"/>
              <a:gd name="connsiteY131" fmla="*/ 2362954 h 3331675"/>
              <a:gd name="connsiteX132" fmla="*/ 7278986 w 7317453"/>
              <a:gd name="connsiteY132" fmla="*/ 2163778 h 3331675"/>
              <a:gd name="connsiteX133" fmla="*/ 7297093 w 7317453"/>
              <a:gd name="connsiteY133" fmla="*/ 2100404 h 3331675"/>
              <a:gd name="connsiteX134" fmla="*/ 7306146 w 7317453"/>
              <a:gd name="connsiteY134" fmla="*/ 2027976 h 3331675"/>
              <a:gd name="connsiteX135" fmla="*/ 7315200 w 7317453"/>
              <a:gd name="connsiteY135" fmla="*/ 1982709 h 3331675"/>
              <a:gd name="connsiteX136" fmla="*/ 7259766 w 7317453"/>
              <a:gd name="connsiteY136" fmla="*/ 1469759 h 3331675"/>
              <a:gd name="connsiteX137" fmla="*/ 7255458 w 7317453"/>
              <a:gd name="connsiteY137" fmla="*/ 1330520 h 3331675"/>
              <a:gd name="connsiteX138" fmla="*/ 7207963 w 7317453"/>
              <a:gd name="connsiteY138" fmla="*/ 548824 h 3331675"/>
              <a:gd name="connsiteX0" fmla="*/ 7207963 w 7307883"/>
              <a:gd name="connsiteY0" fmla="*/ 548824 h 3331675"/>
              <a:gd name="connsiteX1" fmla="*/ 7106970 w 7307883"/>
              <a:gd name="connsiteY1" fmla="*/ 289711 h 3331675"/>
              <a:gd name="connsiteX2" fmla="*/ 7070756 w 7307883"/>
              <a:gd name="connsiteY2" fmla="*/ 280657 h 3331675"/>
              <a:gd name="connsiteX3" fmla="*/ 6880633 w 7307883"/>
              <a:gd name="connsiteY3" fmla="*/ 262550 h 3331675"/>
              <a:gd name="connsiteX4" fmla="*/ 6817259 w 7307883"/>
              <a:gd name="connsiteY4" fmla="*/ 253497 h 3331675"/>
              <a:gd name="connsiteX5" fmla="*/ 6690510 w 7307883"/>
              <a:gd name="connsiteY5" fmla="*/ 244443 h 3331675"/>
              <a:gd name="connsiteX6" fmla="*/ 6627136 w 7307883"/>
              <a:gd name="connsiteY6" fmla="*/ 235390 h 3331675"/>
              <a:gd name="connsiteX7" fmla="*/ 6545655 w 7307883"/>
              <a:gd name="connsiteY7" fmla="*/ 226336 h 3331675"/>
              <a:gd name="connsiteX8" fmla="*/ 6437013 w 7307883"/>
              <a:gd name="connsiteY8" fmla="*/ 208229 h 3331675"/>
              <a:gd name="connsiteX9" fmla="*/ 5884752 w 7307883"/>
              <a:gd name="connsiteY9" fmla="*/ 144855 h 3331675"/>
              <a:gd name="connsiteX10" fmla="*/ 5567881 w 7307883"/>
              <a:gd name="connsiteY10" fmla="*/ 99588 h 3331675"/>
              <a:gd name="connsiteX11" fmla="*/ 4291342 w 7307883"/>
              <a:gd name="connsiteY11" fmla="*/ 90534 h 3331675"/>
              <a:gd name="connsiteX12" fmla="*/ 4155540 w 7307883"/>
              <a:gd name="connsiteY12" fmla="*/ 72427 h 3331675"/>
              <a:gd name="connsiteX13" fmla="*/ 4028792 w 7307883"/>
              <a:gd name="connsiteY13" fmla="*/ 63374 h 3331675"/>
              <a:gd name="connsiteX14" fmla="*/ 3874883 w 7307883"/>
              <a:gd name="connsiteY14" fmla="*/ 45267 h 3331675"/>
              <a:gd name="connsiteX15" fmla="*/ 1982708 w 7307883"/>
              <a:gd name="connsiteY15" fmla="*/ 36214 h 3331675"/>
              <a:gd name="connsiteX16" fmla="*/ 1774479 w 7307883"/>
              <a:gd name="connsiteY16" fmla="*/ 9053 h 3331675"/>
              <a:gd name="connsiteX17" fmla="*/ 1647730 w 7307883"/>
              <a:gd name="connsiteY17" fmla="*/ 0 h 3331675"/>
              <a:gd name="connsiteX18" fmla="*/ 1176950 w 7307883"/>
              <a:gd name="connsiteY18" fmla="*/ 9053 h 3331675"/>
              <a:gd name="connsiteX19" fmla="*/ 1104522 w 7307883"/>
              <a:gd name="connsiteY19" fmla="*/ 27160 h 3331675"/>
              <a:gd name="connsiteX20" fmla="*/ 995881 w 7307883"/>
              <a:gd name="connsiteY20" fmla="*/ 45267 h 3331675"/>
              <a:gd name="connsiteX21" fmla="*/ 742384 w 7307883"/>
              <a:gd name="connsiteY21" fmla="*/ 63374 h 3331675"/>
              <a:gd name="connsiteX22" fmla="*/ 642796 w 7307883"/>
              <a:gd name="connsiteY22" fmla="*/ 81481 h 3331675"/>
              <a:gd name="connsiteX23" fmla="*/ 597528 w 7307883"/>
              <a:gd name="connsiteY23" fmla="*/ 90534 h 3331675"/>
              <a:gd name="connsiteX24" fmla="*/ 561314 w 7307883"/>
              <a:gd name="connsiteY24" fmla="*/ 99588 h 3331675"/>
              <a:gd name="connsiteX25" fmla="*/ 506994 w 7307883"/>
              <a:gd name="connsiteY25" fmla="*/ 108641 h 3331675"/>
              <a:gd name="connsiteX26" fmla="*/ 425512 w 7307883"/>
              <a:gd name="connsiteY26" fmla="*/ 135802 h 3331675"/>
              <a:gd name="connsiteX27" fmla="*/ 398352 w 7307883"/>
              <a:gd name="connsiteY27" fmla="*/ 144855 h 3331675"/>
              <a:gd name="connsiteX28" fmla="*/ 371192 w 7307883"/>
              <a:gd name="connsiteY28" fmla="*/ 153909 h 3331675"/>
              <a:gd name="connsiteX29" fmla="*/ 307817 w 7307883"/>
              <a:gd name="connsiteY29" fmla="*/ 172015 h 3331675"/>
              <a:gd name="connsiteX30" fmla="*/ 217283 w 7307883"/>
              <a:gd name="connsiteY30" fmla="*/ 226336 h 3331675"/>
              <a:gd name="connsiteX31" fmla="*/ 190122 w 7307883"/>
              <a:gd name="connsiteY31" fmla="*/ 244443 h 3331675"/>
              <a:gd name="connsiteX32" fmla="*/ 153908 w 7307883"/>
              <a:gd name="connsiteY32" fmla="*/ 298764 h 3331675"/>
              <a:gd name="connsiteX33" fmla="*/ 135802 w 7307883"/>
              <a:gd name="connsiteY33" fmla="*/ 325924 h 3331675"/>
              <a:gd name="connsiteX34" fmla="*/ 108641 w 7307883"/>
              <a:gd name="connsiteY34" fmla="*/ 380245 h 3331675"/>
              <a:gd name="connsiteX35" fmla="*/ 99588 w 7307883"/>
              <a:gd name="connsiteY35" fmla="*/ 796705 h 3331675"/>
              <a:gd name="connsiteX36" fmla="*/ 72427 w 7307883"/>
              <a:gd name="connsiteY36" fmla="*/ 878186 h 3331675"/>
              <a:gd name="connsiteX37" fmla="*/ 54320 w 7307883"/>
              <a:gd name="connsiteY37" fmla="*/ 932507 h 3331675"/>
              <a:gd name="connsiteX38" fmla="*/ 45267 w 7307883"/>
              <a:gd name="connsiteY38" fmla="*/ 959667 h 3331675"/>
              <a:gd name="connsiteX39" fmla="*/ 27160 w 7307883"/>
              <a:gd name="connsiteY39" fmla="*/ 1023041 h 3331675"/>
              <a:gd name="connsiteX40" fmla="*/ 18107 w 7307883"/>
              <a:gd name="connsiteY40" fmla="*/ 1095469 h 3331675"/>
              <a:gd name="connsiteX41" fmla="*/ 0 w 7307883"/>
              <a:gd name="connsiteY41" fmla="*/ 1367073 h 3331675"/>
              <a:gd name="connsiteX42" fmla="*/ 9053 w 7307883"/>
              <a:gd name="connsiteY42" fmla="*/ 1638677 h 3331675"/>
              <a:gd name="connsiteX43" fmla="*/ 27160 w 7307883"/>
              <a:gd name="connsiteY43" fmla="*/ 1801639 h 3331675"/>
              <a:gd name="connsiteX44" fmla="*/ 36213 w 7307883"/>
              <a:gd name="connsiteY44" fmla="*/ 1955548 h 3331675"/>
              <a:gd name="connsiteX45" fmla="*/ 45267 w 7307883"/>
              <a:gd name="connsiteY45" fmla="*/ 1982709 h 3331675"/>
              <a:gd name="connsiteX46" fmla="*/ 54320 w 7307883"/>
              <a:gd name="connsiteY46" fmla="*/ 2046083 h 3331675"/>
              <a:gd name="connsiteX47" fmla="*/ 99588 w 7307883"/>
              <a:gd name="connsiteY47" fmla="*/ 2127564 h 3331675"/>
              <a:gd name="connsiteX48" fmla="*/ 117695 w 7307883"/>
              <a:gd name="connsiteY48" fmla="*/ 2154724 h 3331675"/>
              <a:gd name="connsiteX49" fmla="*/ 126748 w 7307883"/>
              <a:gd name="connsiteY49" fmla="*/ 2181885 h 3331675"/>
              <a:gd name="connsiteX50" fmla="*/ 153908 w 7307883"/>
              <a:gd name="connsiteY50" fmla="*/ 2199992 h 3331675"/>
              <a:gd name="connsiteX51" fmla="*/ 181069 w 7307883"/>
              <a:gd name="connsiteY51" fmla="*/ 2227152 h 3331675"/>
              <a:gd name="connsiteX52" fmla="*/ 226336 w 7307883"/>
              <a:gd name="connsiteY52" fmla="*/ 2263366 h 3331675"/>
              <a:gd name="connsiteX53" fmla="*/ 280657 w 7307883"/>
              <a:gd name="connsiteY53" fmla="*/ 2299580 h 3331675"/>
              <a:gd name="connsiteX54" fmla="*/ 371192 w 7307883"/>
              <a:gd name="connsiteY54" fmla="*/ 2353901 h 3331675"/>
              <a:gd name="connsiteX55" fmla="*/ 398352 w 7307883"/>
              <a:gd name="connsiteY55" fmla="*/ 2372008 h 3331675"/>
              <a:gd name="connsiteX56" fmla="*/ 452673 w 7307883"/>
              <a:gd name="connsiteY56" fmla="*/ 2390114 h 3331675"/>
              <a:gd name="connsiteX57" fmla="*/ 479833 w 7307883"/>
              <a:gd name="connsiteY57" fmla="*/ 2408221 h 3331675"/>
              <a:gd name="connsiteX58" fmla="*/ 543208 w 7307883"/>
              <a:gd name="connsiteY58" fmla="*/ 2426328 h 3331675"/>
              <a:gd name="connsiteX59" fmla="*/ 615635 w 7307883"/>
              <a:gd name="connsiteY59" fmla="*/ 2444435 h 3331675"/>
              <a:gd name="connsiteX60" fmla="*/ 651849 w 7307883"/>
              <a:gd name="connsiteY60" fmla="*/ 2462542 h 3331675"/>
              <a:gd name="connsiteX61" fmla="*/ 688063 w 7307883"/>
              <a:gd name="connsiteY61" fmla="*/ 2471596 h 3331675"/>
              <a:gd name="connsiteX62" fmla="*/ 715223 w 7307883"/>
              <a:gd name="connsiteY62" fmla="*/ 2480649 h 3331675"/>
              <a:gd name="connsiteX63" fmla="*/ 814811 w 7307883"/>
              <a:gd name="connsiteY63" fmla="*/ 2507810 h 3331675"/>
              <a:gd name="connsiteX64" fmla="*/ 841972 w 7307883"/>
              <a:gd name="connsiteY64" fmla="*/ 2525916 h 3331675"/>
              <a:gd name="connsiteX65" fmla="*/ 896293 w 7307883"/>
              <a:gd name="connsiteY65" fmla="*/ 2544023 h 3331675"/>
              <a:gd name="connsiteX66" fmla="*/ 923453 w 7307883"/>
              <a:gd name="connsiteY66" fmla="*/ 2562130 h 3331675"/>
              <a:gd name="connsiteX67" fmla="*/ 950613 w 7307883"/>
              <a:gd name="connsiteY67" fmla="*/ 2589291 h 3331675"/>
              <a:gd name="connsiteX68" fmla="*/ 1041148 w 7307883"/>
              <a:gd name="connsiteY68" fmla="*/ 2616451 h 3331675"/>
              <a:gd name="connsiteX69" fmla="*/ 1068308 w 7307883"/>
              <a:gd name="connsiteY69" fmla="*/ 2625505 h 3331675"/>
              <a:gd name="connsiteX70" fmla="*/ 1149790 w 7307883"/>
              <a:gd name="connsiteY70" fmla="*/ 2643612 h 3331675"/>
              <a:gd name="connsiteX71" fmla="*/ 1213164 w 7307883"/>
              <a:gd name="connsiteY71" fmla="*/ 2670772 h 3331675"/>
              <a:gd name="connsiteX72" fmla="*/ 1240324 w 7307883"/>
              <a:gd name="connsiteY72" fmla="*/ 2679825 h 3331675"/>
              <a:gd name="connsiteX73" fmla="*/ 1312752 w 7307883"/>
              <a:gd name="connsiteY73" fmla="*/ 2697932 h 3331675"/>
              <a:gd name="connsiteX74" fmla="*/ 1348966 w 7307883"/>
              <a:gd name="connsiteY74" fmla="*/ 2706986 h 3331675"/>
              <a:gd name="connsiteX75" fmla="*/ 1385180 w 7307883"/>
              <a:gd name="connsiteY75" fmla="*/ 2716039 h 3331675"/>
              <a:gd name="connsiteX76" fmla="*/ 1439501 w 7307883"/>
              <a:gd name="connsiteY76" fmla="*/ 2734146 h 3331675"/>
              <a:gd name="connsiteX77" fmla="*/ 1511928 w 7307883"/>
              <a:gd name="connsiteY77" fmla="*/ 2752253 h 3331675"/>
              <a:gd name="connsiteX78" fmla="*/ 1548142 w 7307883"/>
              <a:gd name="connsiteY78" fmla="*/ 2770360 h 3331675"/>
              <a:gd name="connsiteX79" fmla="*/ 1620570 w 7307883"/>
              <a:gd name="connsiteY79" fmla="*/ 2788467 h 3331675"/>
              <a:gd name="connsiteX80" fmla="*/ 1711105 w 7307883"/>
              <a:gd name="connsiteY80" fmla="*/ 2806574 h 3331675"/>
              <a:gd name="connsiteX81" fmla="*/ 1747318 w 7307883"/>
              <a:gd name="connsiteY81" fmla="*/ 2815627 h 3331675"/>
              <a:gd name="connsiteX82" fmla="*/ 1828800 w 7307883"/>
              <a:gd name="connsiteY82" fmla="*/ 2842788 h 3331675"/>
              <a:gd name="connsiteX83" fmla="*/ 1901227 w 7307883"/>
              <a:gd name="connsiteY83" fmla="*/ 2860895 h 3331675"/>
              <a:gd name="connsiteX84" fmla="*/ 1928388 w 7307883"/>
              <a:gd name="connsiteY84" fmla="*/ 2879002 h 3331675"/>
              <a:gd name="connsiteX85" fmla="*/ 1973655 w 7307883"/>
              <a:gd name="connsiteY85" fmla="*/ 2888055 h 3331675"/>
              <a:gd name="connsiteX86" fmla="*/ 2000815 w 7307883"/>
              <a:gd name="connsiteY86" fmla="*/ 2897109 h 3331675"/>
              <a:gd name="connsiteX87" fmla="*/ 2073243 w 7307883"/>
              <a:gd name="connsiteY87" fmla="*/ 2915215 h 3331675"/>
              <a:gd name="connsiteX88" fmla="*/ 2109457 w 7307883"/>
              <a:gd name="connsiteY88" fmla="*/ 2924269 h 3331675"/>
              <a:gd name="connsiteX89" fmla="*/ 2154724 w 7307883"/>
              <a:gd name="connsiteY89" fmla="*/ 2942376 h 3331675"/>
              <a:gd name="connsiteX90" fmla="*/ 2245259 w 7307883"/>
              <a:gd name="connsiteY90" fmla="*/ 2960483 h 3331675"/>
              <a:gd name="connsiteX91" fmla="*/ 2326740 w 7307883"/>
              <a:gd name="connsiteY91" fmla="*/ 2987643 h 3331675"/>
              <a:gd name="connsiteX92" fmla="*/ 2399168 w 7307883"/>
              <a:gd name="connsiteY92" fmla="*/ 3005750 h 3331675"/>
              <a:gd name="connsiteX93" fmla="*/ 2435382 w 7307883"/>
              <a:gd name="connsiteY93" fmla="*/ 3023857 h 3331675"/>
              <a:gd name="connsiteX94" fmla="*/ 2589291 w 7307883"/>
              <a:gd name="connsiteY94" fmla="*/ 3041964 h 3331675"/>
              <a:gd name="connsiteX95" fmla="*/ 2679825 w 7307883"/>
              <a:gd name="connsiteY95" fmla="*/ 3069124 h 3331675"/>
              <a:gd name="connsiteX96" fmla="*/ 2734146 w 7307883"/>
              <a:gd name="connsiteY96" fmla="*/ 3087231 h 3331675"/>
              <a:gd name="connsiteX97" fmla="*/ 2770360 w 7307883"/>
              <a:gd name="connsiteY97" fmla="*/ 3096285 h 3331675"/>
              <a:gd name="connsiteX98" fmla="*/ 2797520 w 7307883"/>
              <a:gd name="connsiteY98" fmla="*/ 3105338 h 3331675"/>
              <a:gd name="connsiteX99" fmla="*/ 2915215 w 7307883"/>
              <a:gd name="connsiteY99" fmla="*/ 3132499 h 3331675"/>
              <a:gd name="connsiteX100" fmla="*/ 2942376 w 7307883"/>
              <a:gd name="connsiteY100" fmla="*/ 3150606 h 3331675"/>
              <a:gd name="connsiteX101" fmla="*/ 3041964 w 7307883"/>
              <a:gd name="connsiteY101" fmla="*/ 3177766 h 3331675"/>
              <a:gd name="connsiteX102" fmla="*/ 3096285 w 7307883"/>
              <a:gd name="connsiteY102" fmla="*/ 3186819 h 3331675"/>
              <a:gd name="connsiteX103" fmla="*/ 3159659 w 7307883"/>
              <a:gd name="connsiteY103" fmla="*/ 3204926 h 3331675"/>
              <a:gd name="connsiteX104" fmla="*/ 3186819 w 7307883"/>
              <a:gd name="connsiteY104" fmla="*/ 3213980 h 3331675"/>
              <a:gd name="connsiteX105" fmla="*/ 3223033 w 7307883"/>
              <a:gd name="connsiteY105" fmla="*/ 3223033 h 3331675"/>
              <a:gd name="connsiteX106" fmla="*/ 3250194 w 7307883"/>
              <a:gd name="connsiteY106" fmla="*/ 3232087 h 3331675"/>
              <a:gd name="connsiteX107" fmla="*/ 3331675 w 7307883"/>
              <a:gd name="connsiteY107" fmla="*/ 3250194 h 3331675"/>
              <a:gd name="connsiteX108" fmla="*/ 3449370 w 7307883"/>
              <a:gd name="connsiteY108" fmla="*/ 3277354 h 3331675"/>
              <a:gd name="connsiteX109" fmla="*/ 3585172 w 7307883"/>
              <a:gd name="connsiteY109" fmla="*/ 3295461 h 3331675"/>
              <a:gd name="connsiteX110" fmla="*/ 3675707 w 7307883"/>
              <a:gd name="connsiteY110" fmla="*/ 3304514 h 3331675"/>
              <a:gd name="connsiteX111" fmla="*/ 3748134 w 7307883"/>
              <a:gd name="connsiteY111" fmla="*/ 3313568 h 3331675"/>
              <a:gd name="connsiteX112" fmla="*/ 4662534 w 7307883"/>
              <a:gd name="connsiteY112" fmla="*/ 3322621 h 3331675"/>
              <a:gd name="connsiteX113" fmla="*/ 6083928 w 7307883"/>
              <a:gd name="connsiteY113" fmla="*/ 3331675 h 3331675"/>
              <a:gd name="connsiteX114" fmla="*/ 6400800 w 7307883"/>
              <a:gd name="connsiteY114" fmla="*/ 3322621 h 3331675"/>
              <a:gd name="connsiteX115" fmla="*/ 6554708 w 7307883"/>
              <a:gd name="connsiteY115" fmla="*/ 3313568 h 3331675"/>
              <a:gd name="connsiteX116" fmla="*/ 6808206 w 7307883"/>
              <a:gd name="connsiteY116" fmla="*/ 3304514 h 3331675"/>
              <a:gd name="connsiteX117" fmla="*/ 6980221 w 7307883"/>
              <a:gd name="connsiteY117" fmla="*/ 3286408 h 3331675"/>
              <a:gd name="connsiteX118" fmla="*/ 7007382 w 7307883"/>
              <a:gd name="connsiteY118" fmla="*/ 3268301 h 3331675"/>
              <a:gd name="connsiteX119" fmla="*/ 7016435 w 7307883"/>
              <a:gd name="connsiteY119" fmla="*/ 3241140 h 3331675"/>
              <a:gd name="connsiteX120" fmla="*/ 7043596 w 7307883"/>
              <a:gd name="connsiteY120" fmla="*/ 3232087 h 3331675"/>
              <a:gd name="connsiteX121" fmla="*/ 7070756 w 7307883"/>
              <a:gd name="connsiteY121" fmla="*/ 3213980 h 3331675"/>
              <a:gd name="connsiteX122" fmla="*/ 7106970 w 7307883"/>
              <a:gd name="connsiteY122" fmla="*/ 3177766 h 3331675"/>
              <a:gd name="connsiteX123" fmla="*/ 7125077 w 7307883"/>
              <a:gd name="connsiteY123" fmla="*/ 3150606 h 3331675"/>
              <a:gd name="connsiteX124" fmla="*/ 7134130 w 7307883"/>
              <a:gd name="connsiteY124" fmla="*/ 3123445 h 3331675"/>
              <a:gd name="connsiteX125" fmla="*/ 7161291 w 7307883"/>
              <a:gd name="connsiteY125" fmla="*/ 3105338 h 3331675"/>
              <a:gd name="connsiteX126" fmla="*/ 7179398 w 7307883"/>
              <a:gd name="connsiteY126" fmla="*/ 3051017 h 3331675"/>
              <a:gd name="connsiteX127" fmla="*/ 7197505 w 7307883"/>
              <a:gd name="connsiteY127" fmla="*/ 3023857 h 3331675"/>
              <a:gd name="connsiteX128" fmla="*/ 7215611 w 7307883"/>
              <a:gd name="connsiteY128" fmla="*/ 2915215 h 3331675"/>
              <a:gd name="connsiteX129" fmla="*/ 7233718 w 7307883"/>
              <a:gd name="connsiteY129" fmla="*/ 2815627 h 3331675"/>
              <a:gd name="connsiteX130" fmla="*/ 7242772 w 7307883"/>
              <a:gd name="connsiteY130" fmla="*/ 2480649 h 3331675"/>
              <a:gd name="connsiteX131" fmla="*/ 7260879 w 7307883"/>
              <a:gd name="connsiteY131" fmla="*/ 2362954 h 3331675"/>
              <a:gd name="connsiteX132" fmla="*/ 7278986 w 7307883"/>
              <a:gd name="connsiteY132" fmla="*/ 2163778 h 3331675"/>
              <a:gd name="connsiteX133" fmla="*/ 7297093 w 7307883"/>
              <a:gd name="connsiteY133" fmla="*/ 2100404 h 3331675"/>
              <a:gd name="connsiteX134" fmla="*/ 7306146 w 7307883"/>
              <a:gd name="connsiteY134" fmla="*/ 2027976 h 3331675"/>
              <a:gd name="connsiteX135" fmla="*/ 7259766 w 7307883"/>
              <a:gd name="connsiteY135" fmla="*/ 1469759 h 3331675"/>
              <a:gd name="connsiteX136" fmla="*/ 7255458 w 7307883"/>
              <a:gd name="connsiteY136" fmla="*/ 1330520 h 3331675"/>
              <a:gd name="connsiteX137" fmla="*/ 7207963 w 7307883"/>
              <a:gd name="connsiteY137" fmla="*/ 548824 h 3331675"/>
              <a:gd name="connsiteX0" fmla="*/ 7207963 w 7306452"/>
              <a:gd name="connsiteY0" fmla="*/ 548824 h 3331675"/>
              <a:gd name="connsiteX1" fmla="*/ 7106970 w 7306452"/>
              <a:gd name="connsiteY1" fmla="*/ 289711 h 3331675"/>
              <a:gd name="connsiteX2" fmla="*/ 7070756 w 7306452"/>
              <a:gd name="connsiteY2" fmla="*/ 280657 h 3331675"/>
              <a:gd name="connsiteX3" fmla="*/ 6880633 w 7306452"/>
              <a:gd name="connsiteY3" fmla="*/ 262550 h 3331675"/>
              <a:gd name="connsiteX4" fmla="*/ 6817259 w 7306452"/>
              <a:gd name="connsiteY4" fmla="*/ 253497 h 3331675"/>
              <a:gd name="connsiteX5" fmla="*/ 6690510 w 7306452"/>
              <a:gd name="connsiteY5" fmla="*/ 244443 h 3331675"/>
              <a:gd name="connsiteX6" fmla="*/ 6627136 w 7306452"/>
              <a:gd name="connsiteY6" fmla="*/ 235390 h 3331675"/>
              <a:gd name="connsiteX7" fmla="*/ 6545655 w 7306452"/>
              <a:gd name="connsiteY7" fmla="*/ 226336 h 3331675"/>
              <a:gd name="connsiteX8" fmla="*/ 6437013 w 7306452"/>
              <a:gd name="connsiteY8" fmla="*/ 208229 h 3331675"/>
              <a:gd name="connsiteX9" fmla="*/ 5884752 w 7306452"/>
              <a:gd name="connsiteY9" fmla="*/ 144855 h 3331675"/>
              <a:gd name="connsiteX10" fmla="*/ 5567881 w 7306452"/>
              <a:gd name="connsiteY10" fmla="*/ 99588 h 3331675"/>
              <a:gd name="connsiteX11" fmla="*/ 4291342 w 7306452"/>
              <a:gd name="connsiteY11" fmla="*/ 90534 h 3331675"/>
              <a:gd name="connsiteX12" fmla="*/ 4155540 w 7306452"/>
              <a:gd name="connsiteY12" fmla="*/ 72427 h 3331675"/>
              <a:gd name="connsiteX13" fmla="*/ 4028792 w 7306452"/>
              <a:gd name="connsiteY13" fmla="*/ 63374 h 3331675"/>
              <a:gd name="connsiteX14" fmla="*/ 3874883 w 7306452"/>
              <a:gd name="connsiteY14" fmla="*/ 45267 h 3331675"/>
              <a:gd name="connsiteX15" fmla="*/ 1982708 w 7306452"/>
              <a:gd name="connsiteY15" fmla="*/ 36214 h 3331675"/>
              <a:gd name="connsiteX16" fmla="*/ 1774479 w 7306452"/>
              <a:gd name="connsiteY16" fmla="*/ 9053 h 3331675"/>
              <a:gd name="connsiteX17" fmla="*/ 1647730 w 7306452"/>
              <a:gd name="connsiteY17" fmla="*/ 0 h 3331675"/>
              <a:gd name="connsiteX18" fmla="*/ 1176950 w 7306452"/>
              <a:gd name="connsiteY18" fmla="*/ 9053 h 3331675"/>
              <a:gd name="connsiteX19" fmla="*/ 1104522 w 7306452"/>
              <a:gd name="connsiteY19" fmla="*/ 27160 h 3331675"/>
              <a:gd name="connsiteX20" fmla="*/ 995881 w 7306452"/>
              <a:gd name="connsiteY20" fmla="*/ 45267 h 3331675"/>
              <a:gd name="connsiteX21" fmla="*/ 742384 w 7306452"/>
              <a:gd name="connsiteY21" fmla="*/ 63374 h 3331675"/>
              <a:gd name="connsiteX22" fmla="*/ 642796 w 7306452"/>
              <a:gd name="connsiteY22" fmla="*/ 81481 h 3331675"/>
              <a:gd name="connsiteX23" fmla="*/ 597528 w 7306452"/>
              <a:gd name="connsiteY23" fmla="*/ 90534 h 3331675"/>
              <a:gd name="connsiteX24" fmla="*/ 561314 w 7306452"/>
              <a:gd name="connsiteY24" fmla="*/ 99588 h 3331675"/>
              <a:gd name="connsiteX25" fmla="*/ 506994 w 7306452"/>
              <a:gd name="connsiteY25" fmla="*/ 108641 h 3331675"/>
              <a:gd name="connsiteX26" fmla="*/ 425512 w 7306452"/>
              <a:gd name="connsiteY26" fmla="*/ 135802 h 3331675"/>
              <a:gd name="connsiteX27" fmla="*/ 398352 w 7306452"/>
              <a:gd name="connsiteY27" fmla="*/ 144855 h 3331675"/>
              <a:gd name="connsiteX28" fmla="*/ 371192 w 7306452"/>
              <a:gd name="connsiteY28" fmla="*/ 153909 h 3331675"/>
              <a:gd name="connsiteX29" fmla="*/ 307817 w 7306452"/>
              <a:gd name="connsiteY29" fmla="*/ 172015 h 3331675"/>
              <a:gd name="connsiteX30" fmla="*/ 217283 w 7306452"/>
              <a:gd name="connsiteY30" fmla="*/ 226336 h 3331675"/>
              <a:gd name="connsiteX31" fmla="*/ 190122 w 7306452"/>
              <a:gd name="connsiteY31" fmla="*/ 244443 h 3331675"/>
              <a:gd name="connsiteX32" fmla="*/ 153908 w 7306452"/>
              <a:gd name="connsiteY32" fmla="*/ 298764 h 3331675"/>
              <a:gd name="connsiteX33" fmla="*/ 135802 w 7306452"/>
              <a:gd name="connsiteY33" fmla="*/ 325924 h 3331675"/>
              <a:gd name="connsiteX34" fmla="*/ 108641 w 7306452"/>
              <a:gd name="connsiteY34" fmla="*/ 380245 h 3331675"/>
              <a:gd name="connsiteX35" fmla="*/ 99588 w 7306452"/>
              <a:gd name="connsiteY35" fmla="*/ 796705 h 3331675"/>
              <a:gd name="connsiteX36" fmla="*/ 72427 w 7306452"/>
              <a:gd name="connsiteY36" fmla="*/ 878186 h 3331675"/>
              <a:gd name="connsiteX37" fmla="*/ 54320 w 7306452"/>
              <a:gd name="connsiteY37" fmla="*/ 932507 h 3331675"/>
              <a:gd name="connsiteX38" fmla="*/ 45267 w 7306452"/>
              <a:gd name="connsiteY38" fmla="*/ 959667 h 3331675"/>
              <a:gd name="connsiteX39" fmla="*/ 27160 w 7306452"/>
              <a:gd name="connsiteY39" fmla="*/ 1023041 h 3331675"/>
              <a:gd name="connsiteX40" fmla="*/ 18107 w 7306452"/>
              <a:gd name="connsiteY40" fmla="*/ 1095469 h 3331675"/>
              <a:gd name="connsiteX41" fmla="*/ 0 w 7306452"/>
              <a:gd name="connsiteY41" fmla="*/ 1367073 h 3331675"/>
              <a:gd name="connsiteX42" fmla="*/ 9053 w 7306452"/>
              <a:gd name="connsiteY42" fmla="*/ 1638677 h 3331675"/>
              <a:gd name="connsiteX43" fmla="*/ 27160 w 7306452"/>
              <a:gd name="connsiteY43" fmla="*/ 1801639 h 3331675"/>
              <a:gd name="connsiteX44" fmla="*/ 36213 w 7306452"/>
              <a:gd name="connsiteY44" fmla="*/ 1955548 h 3331675"/>
              <a:gd name="connsiteX45" fmla="*/ 45267 w 7306452"/>
              <a:gd name="connsiteY45" fmla="*/ 1982709 h 3331675"/>
              <a:gd name="connsiteX46" fmla="*/ 54320 w 7306452"/>
              <a:gd name="connsiteY46" fmla="*/ 2046083 h 3331675"/>
              <a:gd name="connsiteX47" fmla="*/ 99588 w 7306452"/>
              <a:gd name="connsiteY47" fmla="*/ 2127564 h 3331675"/>
              <a:gd name="connsiteX48" fmla="*/ 117695 w 7306452"/>
              <a:gd name="connsiteY48" fmla="*/ 2154724 h 3331675"/>
              <a:gd name="connsiteX49" fmla="*/ 126748 w 7306452"/>
              <a:gd name="connsiteY49" fmla="*/ 2181885 h 3331675"/>
              <a:gd name="connsiteX50" fmla="*/ 153908 w 7306452"/>
              <a:gd name="connsiteY50" fmla="*/ 2199992 h 3331675"/>
              <a:gd name="connsiteX51" fmla="*/ 181069 w 7306452"/>
              <a:gd name="connsiteY51" fmla="*/ 2227152 h 3331675"/>
              <a:gd name="connsiteX52" fmla="*/ 226336 w 7306452"/>
              <a:gd name="connsiteY52" fmla="*/ 2263366 h 3331675"/>
              <a:gd name="connsiteX53" fmla="*/ 280657 w 7306452"/>
              <a:gd name="connsiteY53" fmla="*/ 2299580 h 3331675"/>
              <a:gd name="connsiteX54" fmla="*/ 371192 w 7306452"/>
              <a:gd name="connsiteY54" fmla="*/ 2353901 h 3331675"/>
              <a:gd name="connsiteX55" fmla="*/ 398352 w 7306452"/>
              <a:gd name="connsiteY55" fmla="*/ 2372008 h 3331675"/>
              <a:gd name="connsiteX56" fmla="*/ 452673 w 7306452"/>
              <a:gd name="connsiteY56" fmla="*/ 2390114 h 3331675"/>
              <a:gd name="connsiteX57" fmla="*/ 479833 w 7306452"/>
              <a:gd name="connsiteY57" fmla="*/ 2408221 h 3331675"/>
              <a:gd name="connsiteX58" fmla="*/ 543208 w 7306452"/>
              <a:gd name="connsiteY58" fmla="*/ 2426328 h 3331675"/>
              <a:gd name="connsiteX59" fmla="*/ 615635 w 7306452"/>
              <a:gd name="connsiteY59" fmla="*/ 2444435 h 3331675"/>
              <a:gd name="connsiteX60" fmla="*/ 651849 w 7306452"/>
              <a:gd name="connsiteY60" fmla="*/ 2462542 h 3331675"/>
              <a:gd name="connsiteX61" fmla="*/ 688063 w 7306452"/>
              <a:gd name="connsiteY61" fmla="*/ 2471596 h 3331675"/>
              <a:gd name="connsiteX62" fmla="*/ 715223 w 7306452"/>
              <a:gd name="connsiteY62" fmla="*/ 2480649 h 3331675"/>
              <a:gd name="connsiteX63" fmla="*/ 814811 w 7306452"/>
              <a:gd name="connsiteY63" fmla="*/ 2507810 h 3331675"/>
              <a:gd name="connsiteX64" fmla="*/ 841972 w 7306452"/>
              <a:gd name="connsiteY64" fmla="*/ 2525916 h 3331675"/>
              <a:gd name="connsiteX65" fmla="*/ 896293 w 7306452"/>
              <a:gd name="connsiteY65" fmla="*/ 2544023 h 3331675"/>
              <a:gd name="connsiteX66" fmla="*/ 923453 w 7306452"/>
              <a:gd name="connsiteY66" fmla="*/ 2562130 h 3331675"/>
              <a:gd name="connsiteX67" fmla="*/ 950613 w 7306452"/>
              <a:gd name="connsiteY67" fmla="*/ 2589291 h 3331675"/>
              <a:gd name="connsiteX68" fmla="*/ 1041148 w 7306452"/>
              <a:gd name="connsiteY68" fmla="*/ 2616451 h 3331675"/>
              <a:gd name="connsiteX69" fmla="*/ 1068308 w 7306452"/>
              <a:gd name="connsiteY69" fmla="*/ 2625505 h 3331675"/>
              <a:gd name="connsiteX70" fmla="*/ 1149790 w 7306452"/>
              <a:gd name="connsiteY70" fmla="*/ 2643612 h 3331675"/>
              <a:gd name="connsiteX71" fmla="*/ 1213164 w 7306452"/>
              <a:gd name="connsiteY71" fmla="*/ 2670772 h 3331675"/>
              <a:gd name="connsiteX72" fmla="*/ 1240324 w 7306452"/>
              <a:gd name="connsiteY72" fmla="*/ 2679825 h 3331675"/>
              <a:gd name="connsiteX73" fmla="*/ 1312752 w 7306452"/>
              <a:gd name="connsiteY73" fmla="*/ 2697932 h 3331675"/>
              <a:gd name="connsiteX74" fmla="*/ 1348966 w 7306452"/>
              <a:gd name="connsiteY74" fmla="*/ 2706986 h 3331675"/>
              <a:gd name="connsiteX75" fmla="*/ 1385180 w 7306452"/>
              <a:gd name="connsiteY75" fmla="*/ 2716039 h 3331675"/>
              <a:gd name="connsiteX76" fmla="*/ 1439501 w 7306452"/>
              <a:gd name="connsiteY76" fmla="*/ 2734146 h 3331675"/>
              <a:gd name="connsiteX77" fmla="*/ 1511928 w 7306452"/>
              <a:gd name="connsiteY77" fmla="*/ 2752253 h 3331675"/>
              <a:gd name="connsiteX78" fmla="*/ 1548142 w 7306452"/>
              <a:gd name="connsiteY78" fmla="*/ 2770360 h 3331675"/>
              <a:gd name="connsiteX79" fmla="*/ 1620570 w 7306452"/>
              <a:gd name="connsiteY79" fmla="*/ 2788467 h 3331675"/>
              <a:gd name="connsiteX80" fmla="*/ 1711105 w 7306452"/>
              <a:gd name="connsiteY80" fmla="*/ 2806574 h 3331675"/>
              <a:gd name="connsiteX81" fmla="*/ 1747318 w 7306452"/>
              <a:gd name="connsiteY81" fmla="*/ 2815627 h 3331675"/>
              <a:gd name="connsiteX82" fmla="*/ 1828800 w 7306452"/>
              <a:gd name="connsiteY82" fmla="*/ 2842788 h 3331675"/>
              <a:gd name="connsiteX83" fmla="*/ 1901227 w 7306452"/>
              <a:gd name="connsiteY83" fmla="*/ 2860895 h 3331675"/>
              <a:gd name="connsiteX84" fmla="*/ 1928388 w 7306452"/>
              <a:gd name="connsiteY84" fmla="*/ 2879002 h 3331675"/>
              <a:gd name="connsiteX85" fmla="*/ 1973655 w 7306452"/>
              <a:gd name="connsiteY85" fmla="*/ 2888055 h 3331675"/>
              <a:gd name="connsiteX86" fmla="*/ 2000815 w 7306452"/>
              <a:gd name="connsiteY86" fmla="*/ 2897109 h 3331675"/>
              <a:gd name="connsiteX87" fmla="*/ 2073243 w 7306452"/>
              <a:gd name="connsiteY87" fmla="*/ 2915215 h 3331675"/>
              <a:gd name="connsiteX88" fmla="*/ 2109457 w 7306452"/>
              <a:gd name="connsiteY88" fmla="*/ 2924269 h 3331675"/>
              <a:gd name="connsiteX89" fmla="*/ 2154724 w 7306452"/>
              <a:gd name="connsiteY89" fmla="*/ 2942376 h 3331675"/>
              <a:gd name="connsiteX90" fmla="*/ 2245259 w 7306452"/>
              <a:gd name="connsiteY90" fmla="*/ 2960483 h 3331675"/>
              <a:gd name="connsiteX91" fmla="*/ 2326740 w 7306452"/>
              <a:gd name="connsiteY91" fmla="*/ 2987643 h 3331675"/>
              <a:gd name="connsiteX92" fmla="*/ 2399168 w 7306452"/>
              <a:gd name="connsiteY92" fmla="*/ 3005750 h 3331675"/>
              <a:gd name="connsiteX93" fmla="*/ 2435382 w 7306452"/>
              <a:gd name="connsiteY93" fmla="*/ 3023857 h 3331675"/>
              <a:gd name="connsiteX94" fmla="*/ 2589291 w 7306452"/>
              <a:gd name="connsiteY94" fmla="*/ 3041964 h 3331675"/>
              <a:gd name="connsiteX95" fmla="*/ 2679825 w 7306452"/>
              <a:gd name="connsiteY95" fmla="*/ 3069124 h 3331675"/>
              <a:gd name="connsiteX96" fmla="*/ 2734146 w 7306452"/>
              <a:gd name="connsiteY96" fmla="*/ 3087231 h 3331675"/>
              <a:gd name="connsiteX97" fmla="*/ 2770360 w 7306452"/>
              <a:gd name="connsiteY97" fmla="*/ 3096285 h 3331675"/>
              <a:gd name="connsiteX98" fmla="*/ 2797520 w 7306452"/>
              <a:gd name="connsiteY98" fmla="*/ 3105338 h 3331675"/>
              <a:gd name="connsiteX99" fmla="*/ 2915215 w 7306452"/>
              <a:gd name="connsiteY99" fmla="*/ 3132499 h 3331675"/>
              <a:gd name="connsiteX100" fmla="*/ 2942376 w 7306452"/>
              <a:gd name="connsiteY100" fmla="*/ 3150606 h 3331675"/>
              <a:gd name="connsiteX101" fmla="*/ 3041964 w 7306452"/>
              <a:gd name="connsiteY101" fmla="*/ 3177766 h 3331675"/>
              <a:gd name="connsiteX102" fmla="*/ 3096285 w 7306452"/>
              <a:gd name="connsiteY102" fmla="*/ 3186819 h 3331675"/>
              <a:gd name="connsiteX103" fmla="*/ 3159659 w 7306452"/>
              <a:gd name="connsiteY103" fmla="*/ 3204926 h 3331675"/>
              <a:gd name="connsiteX104" fmla="*/ 3186819 w 7306452"/>
              <a:gd name="connsiteY104" fmla="*/ 3213980 h 3331675"/>
              <a:gd name="connsiteX105" fmla="*/ 3223033 w 7306452"/>
              <a:gd name="connsiteY105" fmla="*/ 3223033 h 3331675"/>
              <a:gd name="connsiteX106" fmla="*/ 3250194 w 7306452"/>
              <a:gd name="connsiteY106" fmla="*/ 3232087 h 3331675"/>
              <a:gd name="connsiteX107" fmla="*/ 3331675 w 7306452"/>
              <a:gd name="connsiteY107" fmla="*/ 3250194 h 3331675"/>
              <a:gd name="connsiteX108" fmla="*/ 3449370 w 7306452"/>
              <a:gd name="connsiteY108" fmla="*/ 3277354 h 3331675"/>
              <a:gd name="connsiteX109" fmla="*/ 3585172 w 7306452"/>
              <a:gd name="connsiteY109" fmla="*/ 3295461 h 3331675"/>
              <a:gd name="connsiteX110" fmla="*/ 3675707 w 7306452"/>
              <a:gd name="connsiteY110" fmla="*/ 3304514 h 3331675"/>
              <a:gd name="connsiteX111" fmla="*/ 3748134 w 7306452"/>
              <a:gd name="connsiteY111" fmla="*/ 3313568 h 3331675"/>
              <a:gd name="connsiteX112" fmla="*/ 4662534 w 7306452"/>
              <a:gd name="connsiteY112" fmla="*/ 3322621 h 3331675"/>
              <a:gd name="connsiteX113" fmla="*/ 6083928 w 7306452"/>
              <a:gd name="connsiteY113" fmla="*/ 3331675 h 3331675"/>
              <a:gd name="connsiteX114" fmla="*/ 6400800 w 7306452"/>
              <a:gd name="connsiteY114" fmla="*/ 3322621 h 3331675"/>
              <a:gd name="connsiteX115" fmla="*/ 6554708 w 7306452"/>
              <a:gd name="connsiteY115" fmla="*/ 3313568 h 3331675"/>
              <a:gd name="connsiteX116" fmla="*/ 6808206 w 7306452"/>
              <a:gd name="connsiteY116" fmla="*/ 3304514 h 3331675"/>
              <a:gd name="connsiteX117" fmla="*/ 6980221 w 7306452"/>
              <a:gd name="connsiteY117" fmla="*/ 3286408 h 3331675"/>
              <a:gd name="connsiteX118" fmla="*/ 7007382 w 7306452"/>
              <a:gd name="connsiteY118" fmla="*/ 3268301 h 3331675"/>
              <a:gd name="connsiteX119" fmla="*/ 7016435 w 7306452"/>
              <a:gd name="connsiteY119" fmla="*/ 3241140 h 3331675"/>
              <a:gd name="connsiteX120" fmla="*/ 7043596 w 7306452"/>
              <a:gd name="connsiteY120" fmla="*/ 3232087 h 3331675"/>
              <a:gd name="connsiteX121" fmla="*/ 7070756 w 7306452"/>
              <a:gd name="connsiteY121" fmla="*/ 3213980 h 3331675"/>
              <a:gd name="connsiteX122" fmla="*/ 7106970 w 7306452"/>
              <a:gd name="connsiteY122" fmla="*/ 3177766 h 3331675"/>
              <a:gd name="connsiteX123" fmla="*/ 7125077 w 7306452"/>
              <a:gd name="connsiteY123" fmla="*/ 3150606 h 3331675"/>
              <a:gd name="connsiteX124" fmla="*/ 7134130 w 7306452"/>
              <a:gd name="connsiteY124" fmla="*/ 3123445 h 3331675"/>
              <a:gd name="connsiteX125" fmla="*/ 7161291 w 7306452"/>
              <a:gd name="connsiteY125" fmla="*/ 3105338 h 3331675"/>
              <a:gd name="connsiteX126" fmla="*/ 7179398 w 7306452"/>
              <a:gd name="connsiteY126" fmla="*/ 3051017 h 3331675"/>
              <a:gd name="connsiteX127" fmla="*/ 7197505 w 7306452"/>
              <a:gd name="connsiteY127" fmla="*/ 3023857 h 3331675"/>
              <a:gd name="connsiteX128" fmla="*/ 7215611 w 7306452"/>
              <a:gd name="connsiteY128" fmla="*/ 2915215 h 3331675"/>
              <a:gd name="connsiteX129" fmla="*/ 7233718 w 7306452"/>
              <a:gd name="connsiteY129" fmla="*/ 2815627 h 3331675"/>
              <a:gd name="connsiteX130" fmla="*/ 7242772 w 7306452"/>
              <a:gd name="connsiteY130" fmla="*/ 2480649 h 3331675"/>
              <a:gd name="connsiteX131" fmla="*/ 7260879 w 7306452"/>
              <a:gd name="connsiteY131" fmla="*/ 2362954 h 3331675"/>
              <a:gd name="connsiteX132" fmla="*/ 7278986 w 7306452"/>
              <a:gd name="connsiteY132" fmla="*/ 2163778 h 3331675"/>
              <a:gd name="connsiteX133" fmla="*/ 7306146 w 7306452"/>
              <a:gd name="connsiteY133" fmla="*/ 2027976 h 3331675"/>
              <a:gd name="connsiteX134" fmla="*/ 7259766 w 7306452"/>
              <a:gd name="connsiteY134" fmla="*/ 1469759 h 3331675"/>
              <a:gd name="connsiteX135" fmla="*/ 7255458 w 7306452"/>
              <a:gd name="connsiteY135" fmla="*/ 1330520 h 3331675"/>
              <a:gd name="connsiteX136" fmla="*/ 7207963 w 7306452"/>
              <a:gd name="connsiteY136" fmla="*/ 548824 h 3331675"/>
              <a:gd name="connsiteX0" fmla="*/ 7207963 w 7278987"/>
              <a:gd name="connsiteY0" fmla="*/ 548824 h 3331675"/>
              <a:gd name="connsiteX1" fmla="*/ 7106970 w 7278987"/>
              <a:gd name="connsiteY1" fmla="*/ 289711 h 3331675"/>
              <a:gd name="connsiteX2" fmla="*/ 7070756 w 7278987"/>
              <a:gd name="connsiteY2" fmla="*/ 280657 h 3331675"/>
              <a:gd name="connsiteX3" fmla="*/ 6880633 w 7278987"/>
              <a:gd name="connsiteY3" fmla="*/ 262550 h 3331675"/>
              <a:gd name="connsiteX4" fmla="*/ 6817259 w 7278987"/>
              <a:gd name="connsiteY4" fmla="*/ 253497 h 3331675"/>
              <a:gd name="connsiteX5" fmla="*/ 6690510 w 7278987"/>
              <a:gd name="connsiteY5" fmla="*/ 244443 h 3331675"/>
              <a:gd name="connsiteX6" fmla="*/ 6627136 w 7278987"/>
              <a:gd name="connsiteY6" fmla="*/ 235390 h 3331675"/>
              <a:gd name="connsiteX7" fmla="*/ 6545655 w 7278987"/>
              <a:gd name="connsiteY7" fmla="*/ 226336 h 3331675"/>
              <a:gd name="connsiteX8" fmla="*/ 6437013 w 7278987"/>
              <a:gd name="connsiteY8" fmla="*/ 208229 h 3331675"/>
              <a:gd name="connsiteX9" fmla="*/ 5884752 w 7278987"/>
              <a:gd name="connsiteY9" fmla="*/ 144855 h 3331675"/>
              <a:gd name="connsiteX10" fmla="*/ 5567881 w 7278987"/>
              <a:gd name="connsiteY10" fmla="*/ 99588 h 3331675"/>
              <a:gd name="connsiteX11" fmla="*/ 4291342 w 7278987"/>
              <a:gd name="connsiteY11" fmla="*/ 90534 h 3331675"/>
              <a:gd name="connsiteX12" fmla="*/ 4155540 w 7278987"/>
              <a:gd name="connsiteY12" fmla="*/ 72427 h 3331675"/>
              <a:gd name="connsiteX13" fmla="*/ 4028792 w 7278987"/>
              <a:gd name="connsiteY13" fmla="*/ 63374 h 3331675"/>
              <a:gd name="connsiteX14" fmla="*/ 3874883 w 7278987"/>
              <a:gd name="connsiteY14" fmla="*/ 45267 h 3331675"/>
              <a:gd name="connsiteX15" fmla="*/ 1982708 w 7278987"/>
              <a:gd name="connsiteY15" fmla="*/ 36214 h 3331675"/>
              <a:gd name="connsiteX16" fmla="*/ 1774479 w 7278987"/>
              <a:gd name="connsiteY16" fmla="*/ 9053 h 3331675"/>
              <a:gd name="connsiteX17" fmla="*/ 1647730 w 7278987"/>
              <a:gd name="connsiteY17" fmla="*/ 0 h 3331675"/>
              <a:gd name="connsiteX18" fmla="*/ 1176950 w 7278987"/>
              <a:gd name="connsiteY18" fmla="*/ 9053 h 3331675"/>
              <a:gd name="connsiteX19" fmla="*/ 1104522 w 7278987"/>
              <a:gd name="connsiteY19" fmla="*/ 27160 h 3331675"/>
              <a:gd name="connsiteX20" fmla="*/ 995881 w 7278987"/>
              <a:gd name="connsiteY20" fmla="*/ 45267 h 3331675"/>
              <a:gd name="connsiteX21" fmla="*/ 742384 w 7278987"/>
              <a:gd name="connsiteY21" fmla="*/ 63374 h 3331675"/>
              <a:gd name="connsiteX22" fmla="*/ 642796 w 7278987"/>
              <a:gd name="connsiteY22" fmla="*/ 81481 h 3331675"/>
              <a:gd name="connsiteX23" fmla="*/ 597528 w 7278987"/>
              <a:gd name="connsiteY23" fmla="*/ 90534 h 3331675"/>
              <a:gd name="connsiteX24" fmla="*/ 561314 w 7278987"/>
              <a:gd name="connsiteY24" fmla="*/ 99588 h 3331675"/>
              <a:gd name="connsiteX25" fmla="*/ 506994 w 7278987"/>
              <a:gd name="connsiteY25" fmla="*/ 108641 h 3331675"/>
              <a:gd name="connsiteX26" fmla="*/ 425512 w 7278987"/>
              <a:gd name="connsiteY26" fmla="*/ 135802 h 3331675"/>
              <a:gd name="connsiteX27" fmla="*/ 398352 w 7278987"/>
              <a:gd name="connsiteY27" fmla="*/ 144855 h 3331675"/>
              <a:gd name="connsiteX28" fmla="*/ 371192 w 7278987"/>
              <a:gd name="connsiteY28" fmla="*/ 153909 h 3331675"/>
              <a:gd name="connsiteX29" fmla="*/ 307817 w 7278987"/>
              <a:gd name="connsiteY29" fmla="*/ 172015 h 3331675"/>
              <a:gd name="connsiteX30" fmla="*/ 217283 w 7278987"/>
              <a:gd name="connsiteY30" fmla="*/ 226336 h 3331675"/>
              <a:gd name="connsiteX31" fmla="*/ 190122 w 7278987"/>
              <a:gd name="connsiteY31" fmla="*/ 244443 h 3331675"/>
              <a:gd name="connsiteX32" fmla="*/ 153908 w 7278987"/>
              <a:gd name="connsiteY32" fmla="*/ 298764 h 3331675"/>
              <a:gd name="connsiteX33" fmla="*/ 135802 w 7278987"/>
              <a:gd name="connsiteY33" fmla="*/ 325924 h 3331675"/>
              <a:gd name="connsiteX34" fmla="*/ 108641 w 7278987"/>
              <a:gd name="connsiteY34" fmla="*/ 380245 h 3331675"/>
              <a:gd name="connsiteX35" fmla="*/ 99588 w 7278987"/>
              <a:gd name="connsiteY35" fmla="*/ 796705 h 3331675"/>
              <a:gd name="connsiteX36" fmla="*/ 72427 w 7278987"/>
              <a:gd name="connsiteY36" fmla="*/ 878186 h 3331675"/>
              <a:gd name="connsiteX37" fmla="*/ 54320 w 7278987"/>
              <a:gd name="connsiteY37" fmla="*/ 932507 h 3331675"/>
              <a:gd name="connsiteX38" fmla="*/ 45267 w 7278987"/>
              <a:gd name="connsiteY38" fmla="*/ 959667 h 3331675"/>
              <a:gd name="connsiteX39" fmla="*/ 27160 w 7278987"/>
              <a:gd name="connsiteY39" fmla="*/ 1023041 h 3331675"/>
              <a:gd name="connsiteX40" fmla="*/ 18107 w 7278987"/>
              <a:gd name="connsiteY40" fmla="*/ 1095469 h 3331675"/>
              <a:gd name="connsiteX41" fmla="*/ 0 w 7278987"/>
              <a:gd name="connsiteY41" fmla="*/ 1367073 h 3331675"/>
              <a:gd name="connsiteX42" fmla="*/ 9053 w 7278987"/>
              <a:gd name="connsiteY42" fmla="*/ 1638677 h 3331675"/>
              <a:gd name="connsiteX43" fmla="*/ 27160 w 7278987"/>
              <a:gd name="connsiteY43" fmla="*/ 1801639 h 3331675"/>
              <a:gd name="connsiteX44" fmla="*/ 36213 w 7278987"/>
              <a:gd name="connsiteY44" fmla="*/ 1955548 h 3331675"/>
              <a:gd name="connsiteX45" fmla="*/ 45267 w 7278987"/>
              <a:gd name="connsiteY45" fmla="*/ 1982709 h 3331675"/>
              <a:gd name="connsiteX46" fmla="*/ 54320 w 7278987"/>
              <a:gd name="connsiteY46" fmla="*/ 2046083 h 3331675"/>
              <a:gd name="connsiteX47" fmla="*/ 99588 w 7278987"/>
              <a:gd name="connsiteY47" fmla="*/ 2127564 h 3331675"/>
              <a:gd name="connsiteX48" fmla="*/ 117695 w 7278987"/>
              <a:gd name="connsiteY48" fmla="*/ 2154724 h 3331675"/>
              <a:gd name="connsiteX49" fmla="*/ 126748 w 7278987"/>
              <a:gd name="connsiteY49" fmla="*/ 2181885 h 3331675"/>
              <a:gd name="connsiteX50" fmla="*/ 153908 w 7278987"/>
              <a:gd name="connsiteY50" fmla="*/ 2199992 h 3331675"/>
              <a:gd name="connsiteX51" fmla="*/ 181069 w 7278987"/>
              <a:gd name="connsiteY51" fmla="*/ 2227152 h 3331675"/>
              <a:gd name="connsiteX52" fmla="*/ 226336 w 7278987"/>
              <a:gd name="connsiteY52" fmla="*/ 2263366 h 3331675"/>
              <a:gd name="connsiteX53" fmla="*/ 280657 w 7278987"/>
              <a:gd name="connsiteY53" fmla="*/ 2299580 h 3331675"/>
              <a:gd name="connsiteX54" fmla="*/ 371192 w 7278987"/>
              <a:gd name="connsiteY54" fmla="*/ 2353901 h 3331675"/>
              <a:gd name="connsiteX55" fmla="*/ 398352 w 7278987"/>
              <a:gd name="connsiteY55" fmla="*/ 2372008 h 3331675"/>
              <a:gd name="connsiteX56" fmla="*/ 452673 w 7278987"/>
              <a:gd name="connsiteY56" fmla="*/ 2390114 h 3331675"/>
              <a:gd name="connsiteX57" fmla="*/ 479833 w 7278987"/>
              <a:gd name="connsiteY57" fmla="*/ 2408221 h 3331675"/>
              <a:gd name="connsiteX58" fmla="*/ 543208 w 7278987"/>
              <a:gd name="connsiteY58" fmla="*/ 2426328 h 3331675"/>
              <a:gd name="connsiteX59" fmla="*/ 615635 w 7278987"/>
              <a:gd name="connsiteY59" fmla="*/ 2444435 h 3331675"/>
              <a:gd name="connsiteX60" fmla="*/ 651849 w 7278987"/>
              <a:gd name="connsiteY60" fmla="*/ 2462542 h 3331675"/>
              <a:gd name="connsiteX61" fmla="*/ 688063 w 7278987"/>
              <a:gd name="connsiteY61" fmla="*/ 2471596 h 3331675"/>
              <a:gd name="connsiteX62" fmla="*/ 715223 w 7278987"/>
              <a:gd name="connsiteY62" fmla="*/ 2480649 h 3331675"/>
              <a:gd name="connsiteX63" fmla="*/ 814811 w 7278987"/>
              <a:gd name="connsiteY63" fmla="*/ 2507810 h 3331675"/>
              <a:gd name="connsiteX64" fmla="*/ 841972 w 7278987"/>
              <a:gd name="connsiteY64" fmla="*/ 2525916 h 3331675"/>
              <a:gd name="connsiteX65" fmla="*/ 896293 w 7278987"/>
              <a:gd name="connsiteY65" fmla="*/ 2544023 h 3331675"/>
              <a:gd name="connsiteX66" fmla="*/ 923453 w 7278987"/>
              <a:gd name="connsiteY66" fmla="*/ 2562130 h 3331675"/>
              <a:gd name="connsiteX67" fmla="*/ 950613 w 7278987"/>
              <a:gd name="connsiteY67" fmla="*/ 2589291 h 3331675"/>
              <a:gd name="connsiteX68" fmla="*/ 1041148 w 7278987"/>
              <a:gd name="connsiteY68" fmla="*/ 2616451 h 3331675"/>
              <a:gd name="connsiteX69" fmla="*/ 1068308 w 7278987"/>
              <a:gd name="connsiteY69" fmla="*/ 2625505 h 3331675"/>
              <a:gd name="connsiteX70" fmla="*/ 1149790 w 7278987"/>
              <a:gd name="connsiteY70" fmla="*/ 2643612 h 3331675"/>
              <a:gd name="connsiteX71" fmla="*/ 1213164 w 7278987"/>
              <a:gd name="connsiteY71" fmla="*/ 2670772 h 3331675"/>
              <a:gd name="connsiteX72" fmla="*/ 1240324 w 7278987"/>
              <a:gd name="connsiteY72" fmla="*/ 2679825 h 3331675"/>
              <a:gd name="connsiteX73" fmla="*/ 1312752 w 7278987"/>
              <a:gd name="connsiteY73" fmla="*/ 2697932 h 3331675"/>
              <a:gd name="connsiteX74" fmla="*/ 1348966 w 7278987"/>
              <a:gd name="connsiteY74" fmla="*/ 2706986 h 3331675"/>
              <a:gd name="connsiteX75" fmla="*/ 1385180 w 7278987"/>
              <a:gd name="connsiteY75" fmla="*/ 2716039 h 3331675"/>
              <a:gd name="connsiteX76" fmla="*/ 1439501 w 7278987"/>
              <a:gd name="connsiteY76" fmla="*/ 2734146 h 3331675"/>
              <a:gd name="connsiteX77" fmla="*/ 1511928 w 7278987"/>
              <a:gd name="connsiteY77" fmla="*/ 2752253 h 3331675"/>
              <a:gd name="connsiteX78" fmla="*/ 1548142 w 7278987"/>
              <a:gd name="connsiteY78" fmla="*/ 2770360 h 3331675"/>
              <a:gd name="connsiteX79" fmla="*/ 1620570 w 7278987"/>
              <a:gd name="connsiteY79" fmla="*/ 2788467 h 3331675"/>
              <a:gd name="connsiteX80" fmla="*/ 1711105 w 7278987"/>
              <a:gd name="connsiteY80" fmla="*/ 2806574 h 3331675"/>
              <a:gd name="connsiteX81" fmla="*/ 1747318 w 7278987"/>
              <a:gd name="connsiteY81" fmla="*/ 2815627 h 3331675"/>
              <a:gd name="connsiteX82" fmla="*/ 1828800 w 7278987"/>
              <a:gd name="connsiteY82" fmla="*/ 2842788 h 3331675"/>
              <a:gd name="connsiteX83" fmla="*/ 1901227 w 7278987"/>
              <a:gd name="connsiteY83" fmla="*/ 2860895 h 3331675"/>
              <a:gd name="connsiteX84" fmla="*/ 1928388 w 7278987"/>
              <a:gd name="connsiteY84" fmla="*/ 2879002 h 3331675"/>
              <a:gd name="connsiteX85" fmla="*/ 1973655 w 7278987"/>
              <a:gd name="connsiteY85" fmla="*/ 2888055 h 3331675"/>
              <a:gd name="connsiteX86" fmla="*/ 2000815 w 7278987"/>
              <a:gd name="connsiteY86" fmla="*/ 2897109 h 3331675"/>
              <a:gd name="connsiteX87" fmla="*/ 2073243 w 7278987"/>
              <a:gd name="connsiteY87" fmla="*/ 2915215 h 3331675"/>
              <a:gd name="connsiteX88" fmla="*/ 2109457 w 7278987"/>
              <a:gd name="connsiteY88" fmla="*/ 2924269 h 3331675"/>
              <a:gd name="connsiteX89" fmla="*/ 2154724 w 7278987"/>
              <a:gd name="connsiteY89" fmla="*/ 2942376 h 3331675"/>
              <a:gd name="connsiteX90" fmla="*/ 2245259 w 7278987"/>
              <a:gd name="connsiteY90" fmla="*/ 2960483 h 3331675"/>
              <a:gd name="connsiteX91" fmla="*/ 2326740 w 7278987"/>
              <a:gd name="connsiteY91" fmla="*/ 2987643 h 3331675"/>
              <a:gd name="connsiteX92" fmla="*/ 2399168 w 7278987"/>
              <a:gd name="connsiteY92" fmla="*/ 3005750 h 3331675"/>
              <a:gd name="connsiteX93" fmla="*/ 2435382 w 7278987"/>
              <a:gd name="connsiteY93" fmla="*/ 3023857 h 3331675"/>
              <a:gd name="connsiteX94" fmla="*/ 2589291 w 7278987"/>
              <a:gd name="connsiteY94" fmla="*/ 3041964 h 3331675"/>
              <a:gd name="connsiteX95" fmla="*/ 2679825 w 7278987"/>
              <a:gd name="connsiteY95" fmla="*/ 3069124 h 3331675"/>
              <a:gd name="connsiteX96" fmla="*/ 2734146 w 7278987"/>
              <a:gd name="connsiteY96" fmla="*/ 3087231 h 3331675"/>
              <a:gd name="connsiteX97" fmla="*/ 2770360 w 7278987"/>
              <a:gd name="connsiteY97" fmla="*/ 3096285 h 3331675"/>
              <a:gd name="connsiteX98" fmla="*/ 2797520 w 7278987"/>
              <a:gd name="connsiteY98" fmla="*/ 3105338 h 3331675"/>
              <a:gd name="connsiteX99" fmla="*/ 2915215 w 7278987"/>
              <a:gd name="connsiteY99" fmla="*/ 3132499 h 3331675"/>
              <a:gd name="connsiteX100" fmla="*/ 2942376 w 7278987"/>
              <a:gd name="connsiteY100" fmla="*/ 3150606 h 3331675"/>
              <a:gd name="connsiteX101" fmla="*/ 3041964 w 7278987"/>
              <a:gd name="connsiteY101" fmla="*/ 3177766 h 3331675"/>
              <a:gd name="connsiteX102" fmla="*/ 3096285 w 7278987"/>
              <a:gd name="connsiteY102" fmla="*/ 3186819 h 3331675"/>
              <a:gd name="connsiteX103" fmla="*/ 3159659 w 7278987"/>
              <a:gd name="connsiteY103" fmla="*/ 3204926 h 3331675"/>
              <a:gd name="connsiteX104" fmla="*/ 3186819 w 7278987"/>
              <a:gd name="connsiteY104" fmla="*/ 3213980 h 3331675"/>
              <a:gd name="connsiteX105" fmla="*/ 3223033 w 7278987"/>
              <a:gd name="connsiteY105" fmla="*/ 3223033 h 3331675"/>
              <a:gd name="connsiteX106" fmla="*/ 3250194 w 7278987"/>
              <a:gd name="connsiteY106" fmla="*/ 3232087 h 3331675"/>
              <a:gd name="connsiteX107" fmla="*/ 3331675 w 7278987"/>
              <a:gd name="connsiteY107" fmla="*/ 3250194 h 3331675"/>
              <a:gd name="connsiteX108" fmla="*/ 3449370 w 7278987"/>
              <a:gd name="connsiteY108" fmla="*/ 3277354 h 3331675"/>
              <a:gd name="connsiteX109" fmla="*/ 3585172 w 7278987"/>
              <a:gd name="connsiteY109" fmla="*/ 3295461 h 3331675"/>
              <a:gd name="connsiteX110" fmla="*/ 3675707 w 7278987"/>
              <a:gd name="connsiteY110" fmla="*/ 3304514 h 3331675"/>
              <a:gd name="connsiteX111" fmla="*/ 3748134 w 7278987"/>
              <a:gd name="connsiteY111" fmla="*/ 3313568 h 3331675"/>
              <a:gd name="connsiteX112" fmla="*/ 4662534 w 7278987"/>
              <a:gd name="connsiteY112" fmla="*/ 3322621 h 3331675"/>
              <a:gd name="connsiteX113" fmla="*/ 6083928 w 7278987"/>
              <a:gd name="connsiteY113" fmla="*/ 3331675 h 3331675"/>
              <a:gd name="connsiteX114" fmla="*/ 6400800 w 7278987"/>
              <a:gd name="connsiteY114" fmla="*/ 3322621 h 3331675"/>
              <a:gd name="connsiteX115" fmla="*/ 6554708 w 7278987"/>
              <a:gd name="connsiteY115" fmla="*/ 3313568 h 3331675"/>
              <a:gd name="connsiteX116" fmla="*/ 6808206 w 7278987"/>
              <a:gd name="connsiteY116" fmla="*/ 3304514 h 3331675"/>
              <a:gd name="connsiteX117" fmla="*/ 6980221 w 7278987"/>
              <a:gd name="connsiteY117" fmla="*/ 3286408 h 3331675"/>
              <a:gd name="connsiteX118" fmla="*/ 7007382 w 7278987"/>
              <a:gd name="connsiteY118" fmla="*/ 3268301 h 3331675"/>
              <a:gd name="connsiteX119" fmla="*/ 7016435 w 7278987"/>
              <a:gd name="connsiteY119" fmla="*/ 3241140 h 3331675"/>
              <a:gd name="connsiteX120" fmla="*/ 7043596 w 7278987"/>
              <a:gd name="connsiteY120" fmla="*/ 3232087 h 3331675"/>
              <a:gd name="connsiteX121" fmla="*/ 7070756 w 7278987"/>
              <a:gd name="connsiteY121" fmla="*/ 3213980 h 3331675"/>
              <a:gd name="connsiteX122" fmla="*/ 7106970 w 7278987"/>
              <a:gd name="connsiteY122" fmla="*/ 3177766 h 3331675"/>
              <a:gd name="connsiteX123" fmla="*/ 7125077 w 7278987"/>
              <a:gd name="connsiteY123" fmla="*/ 3150606 h 3331675"/>
              <a:gd name="connsiteX124" fmla="*/ 7134130 w 7278987"/>
              <a:gd name="connsiteY124" fmla="*/ 3123445 h 3331675"/>
              <a:gd name="connsiteX125" fmla="*/ 7161291 w 7278987"/>
              <a:gd name="connsiteY125" fmla="*/ 3105338 h 3331675"/>
              <a:gd name="connsiteX126" fmla="*/ 7179398 w 7278987"/>
              <a:gd name="connsiteY126" fmla="*/ 3051017 h 3331675"/>
              <a:gd name="connsiteX127" fmla="*/ 7197505 w 7278987"/>
              <a:gd name="connsiteY127" fmla="*/ 3023857 h 3331675"/>
              <a:gd name="connsiteX128" fmla="*/ 7215611 w 7278987"/>
              <a:gd name="connsiteY128" fmla="*/ 2915215 h 3331675"/>
              <a:gd name="connsiteX129" fmla="*/ 7233718 w 7278987"/>
              <a:gd name="connsiteY129" fmla="*/ 2815627 h 3331675"/>
              <a:gd name="connsiteX130" fmla="*/ 7242772 w 7278987"/>
              <a:gd name="connsiteY130" fmla="*/ 2480649 h 3331675"/>
              <a:gd name="connsiteX131" fmla="*/ 7260879 w 7278987"/>
              <a:gd name="connsiteY131" fmla="*/ 2362954 h 3331675"/>
              <a:gd name="connsiteX132" fmla="*/ 7278986 w 7278987"/>
              <a:gd name="connsiteY132" fmla="*/ 2163778 h 3331675"/>
              <a:gd name="connsiteX133" fmla="*/ 7259766 w 7278987"/>
              <a:gd name="connsiteY133" fmla="*/ 1469759 h 3331675"/>
              <a:gd name="connsiteX134" fmla="*/ 7255458 w 7278987"/>
              <a:gd name="connsiteY134" fmla="*/ 1330520 h 3331675"/>
              <a:gd name="connsiteX135" fmla="*/ 7207963 w 7278987"/>
              <a:gd name="connsiteY135" fmla="*/ 548824 h 3331675"/>
              <a:gd name="connsiteX0" fmla="*/ 7207963 w 7279284"/>
              <a:gd name="connsiteY0" fmla="*/ 548824 h 3331675"/>
              <a:gd name="connsiteX1" fmla="*/ 7106970 w 7279284"/>
              <a:gd name="connsiteY1" fmla="*/ 289711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06970 w 7279284"/>
              <a:gd name="connsiteY122" fmla="*/ 3177766 h 3331675"/>
              <a:gd name="connsiteX123" fmla="*/ 7125077 w 7279284"/>
              <a:gd name="connsiteY123" fmla="*/ 3150606 h 3331675"/>
              <a:gd name="connsiteX124" fmla="*/ 7134130 w 7279284"/>
              <a:gd name="connsiteY124" fmla="*/ 3123445 h 3331675"/>
              <a:gd name="connsiteX125" fmla="*/ 7161291 w 7279284"/>
              <a:gd name="connsiteY125" fmla="*/ 3105338 h 3331675"/>
              <a:gd name="connsiteX126" fmla="*/ 7179398 w 7279284"/>
              <a:gd name="connsiteY126" fmla="*/ 3051017 h 3331675"/>
              <a:gd name="connsiteX127" fmla="*/ 7197505 w 7279284"/>
              <a:gd name="connsiteY127" fmla="*/ 3023857 h 3331675"/>
              <a:gd name="connsiteX128" fmla="*/ 7215611 w 7279284"/>
              <a:gd name="connsiteY128" fmla="*/ 2915215 h 3331675"/>
              <a:gd name="connsiteX129" fmla="*/ 7233718 w 7279284"/>
              <a:gd name="connsiteY129" fmla="*/ 2815627 h 3331675"/>
              <a:gd name="connsiteX130" fmla="*/ 7242772 w 7279284"/>
              <a:gd name="connsiteY130" fmla="*/ 2480649 h 3331675"/>
              <a:gd name="connsiteX131" fmla="*/ 7278986 w 7279284"/>
              <a:gd name="connsiteY131" fmla="*/ 2163778 h 3331675"/>
              <a:gd name="connsiteX132" fmla="*/ 7259766 w 7279284"/>
              <a:gd name="connsiteY132" fmla="*/ 1469759 h 3331675"/>
              <a:gd name="connsiteX133" fmla="*/ 7255458 w 7279284"/>
              <a:gd name="connsiteY133" fmla="*/ 1330520 h 3331675"/>
              <a:gd name="connsiteX134" fmla="*/ 7207963 w 7279284"/>
              <a:gd name="connsiteY134" fmla="*/ 548824 h 3331675"/>
              <a:gd name="connsiteX0" fmla="*/ 7207963 w 7279284"/>
              <a:gd name="connsiteY0" fmla="*/ 548824 h 3331675"/>
              <a:gd name="connsiteX1" fmla="*/ 7087411 w 7279284"/>
              <a:gd name="connsiteY1" fmla="*/ 309271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06970 w 7279284"/>
              <a:gd name="connsiteY122" fmla="*/ 3177766 h 3331675"/>
              <a:gd name="connsiteX123" fmla="*/ 7125077 w 7279284"/>
              <a:gd name="connsiteY123" fmla="*/ 3150606 h 3331675"/>
              <a:gd name="connsiteX124" fmla="*/ 7134130 w 7279284"/>
              <a:gd name="connsiteY124" fmla="*/ 3123445 h 3331675"/>
              <a:gd name="connsiteX125" fmla="*/ 7161291 w 7279284"/>
              <a:gd name="connsiteY125" fmla="*/ 3105338 h 3331675"/>
              <a:gd name="connsiteX126" fmla="*/ 7179398 w 7279284"/>
              <a:gd name="connsiteY126" fmla="*/ 3051017 h 3331675"/>
              <a:gd name="connsiteX127" fmla="*/ 7197505 w 7279284"/>
              <a:gd name="connsiteY127" fmla="*/ 3023857 h 3331675"/>
              <a:gd name="connsiteX128" fmla="*/ 7215611 w 7279284"/>
              <a:gd name="connsiteY128" fmla="*/ 2915215 h 3331675"/>
              <a:gd name="connsiteX129" fmla="*/ 7233718 w 7279284"/>
              <a:gd name="connsiteY129" fmla="*/ 2815627 h 3331675"/>
              <a:gd name="connsiteX130" fmla="*/ 7242772 w 7279284"/>
              <a:gd name="connsiteY130" fmla="*/ 2480649 h 3331675"/>
              <a:gd name="connsiteX131" fmla="*/ 7278986 w 7279284"/>
              <a:gd name="connsiteY131" fmla="*/ 2163778 h 3331675"/>
              <a:gd name="connsiteX132" fmla="*/ 7259766 w 7279284"/>
              <a:gd name="connsiteY132" fmla="*/ 1469759 h 3331675"/>
              <a:gd name="connsiteX133" fmla="*/ 7255458 w 7279284"/>
              <a:gd name="connsiteY133" fmla="*/ 1330520 h 3331675"/>
              <a:gd name="connsiteX134" fmla="*/ 7207963 w 7279284"/>
              <a:gd name="connsiteY134" fmla="*/ 548824 h 3331675"/>
              <a:gd name="connsiteX0" fmla="*/ 7207963 w 7279284"/>
              <a:gd name="connsiteY0" fmla="*/ 548824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06970 w 7279284"/>
              <a:gd name="connsiteY122" fmla="*/ 3177766 h 3331675"/>
              <a:gd name="connsiteX123" fmla="*/ 7125077 w 7279284"/>
              <a:gd name="connsiteY123" fmla="*/ 3150606 h 3331675"/>
              <a:gd name="connsiteX124" fmla="*/ 7134130 w 7279284"/>
              <a:gd name="connsiteY124" fmla="*/ 3123445 h 3331675"/>
              <a:gd name="connsiteX125" fmla="*/ 7161291 w 7279284"/>
              <a:gd name="connsiteY125" fmla="*/ 3105338 h 3331675"/>
              <a:gd name="connsiteX126" fmla="*/ 7179398 w 7279284"/>
              <a:gd name="connsiteY126" fmla="*/ 3051017 h 3331675"/>
              <a:gd name="connsiteX127" fmla="*/ 7197505 w 7279284"/>
              <a:gd name="connsiteY127" fmla="*/ 3023857 h 3331675"/>
              <a:gd name="connsiteX128" fmla="*/ 7215611 w 7279284"/>
              <a:gd name="connsiteY128" fmla="*/ 2915215 h 3331675"/>
              <a:gd name="connsiteX129" fmla="*/ 7233718 w 7279284"/>
              <a:gd name="connsiteY129" fmla="*/ 2815627 h 3331675"/>
              <a:gd name="connsiteX130" fmla="*/ 7242772 w 7279284"/>
              <a:gd name="connsiteY130" fmla="*/ 2480649 h 3331675"/>
              <a:gd name="connsiteX131" fmla="*/ 7278986 w 7279284"/>
              <a:gd name="connsiteY131" fmla="*/ 2163778 h 3331675"/>
              <a:gd name="connsiteX132" fmla="*/ 7259766 w 7279284"/>
              <a:gd name="connsiteY132" fmla="*/ 1469759 h 3331675"/>
              <a:gd name="connsiteX133" fmla="*/ 7255458 w 7279284"/>
              <a:gd name="connsiteY133" fmla="*/ 1330520 h 3331675"/>
              <a:gd name="connsiteX134" fmla="*/ 7207963 w 7279284"/>
              <a:gd name="connsiteY134" fmla="*/ 548824 h 3331675"/>
              <a:gd name="connsiteX0" fmla="*/ 7207963 w 7279284"/>
              <a:gd name="connsiteY0" fmla="*/ 548824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06970 w 7279284"/>
              <a:gd name="connsiteY122" fmla="*/ 3177766 h 3331675"/>
              <a:gd name="connsiteX123" fmla="*/ 7125077 w 7279284"/>
              <a:gd name="connsiteY123" fmla="*/ 3150606 h 3331675"/>
              <a:gd name="connsiteX124" fmla="*/ 7134130 w 7279284"/>
              <a:gd name="connsiteY124" fmla="*/ 3123445 h 3331675"/>
              <a:gd name="connsiteX125" fmla="*/ 7161291 w 7279284"/>
              <a:gd name="connsiteY125" fmla="*/ 3105338 h 3331675"/>
              <a:gd name="connsiteX126" fmla="*/ 7179398 w 7279284"/>
              <a:gd name="connsiteY126" fmla="*/ 3051017 h 3331675"/>
              <a:gd name="connsiteX127" fmla="*/ 7197505 w 7279284"/>
              <a:gd name="connsiteY127" fmla="*/ 3023857 h 3331675"/>
              <a:gd name="connsiteX128" fmla="*/ 7215611 w 7279284"/>
              <a:gd name="connsiteY128" fmla="*/ 2915215 h 3331675"/>
              <a:gd name="connsiteX129" fmla="*/ 7233718 w 7279284"/>
              <a:gd name="connsiteY129" fmla="*/ 2815627 h 3331675"/>
              <a:gd name="connsiteX130" fmla="*/ 7242772 w 7279284"/>
              <a:gd name="connsiteY130" fmla="*/ 2480649 h 3331675"/>
              <a:gd name="connsiteX131" fmla="*/ 7278986 w 7279284"/>
              <a:gd name="connsiteY131" fmla="*/ 2163778 h 3331675"/>
              <a:gd name="connsiteX132" fmla="*/ 7259766 w 7279284"/>
              <a:gd name="connsiteY132" fmla="*/ 1469759 h 3331675"/>
              <a:gd name="connsiteX133" fmla="*/ 7255458 w 7279284"/>
              <a:gd name="connsiteY133" fmla="*/ 1330520 h 3331675"/>
              <a:gd name="connsiteX134" fmla="*/ 7207963 w 7279284"/>
              <a:gd name="connsiteY134" fmla="*/ 548824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06970 w 7279284"/>
              <a:gd name="connsiteY122" fmla="*/ 3177766 h 3331675"/>
              <a:gd name="connsiteX123" fmla="*/ 7125077 w 7279284"/>
              <a:gd name="connsiteY123" fmla="*/ 3150606 h 3331675"/>
              <a:gd name="connsiteX124" fmla="*/ 7134130 w 7279284"/>
              <a:gd name="connsiteY124" fmla="*/ 3123445 h 3331675"/>
              <a:gd name="connsiteX125" fmla="*/ 7161291 w 7279284"/>
              <a:gd name="connsiteY125" fmla="*/ 3105338 h 3331675"/>
              <a:gd name="connsiteX126" fmla="*/ 7179398 w 7279284"/>
              <a:gd name="connsiteY126" fmla="*/ 3051017 h 3331675"/>
              <a:gd name="connsiteX127" fmla="*/ 7197505 w 7279284"/>
              <a:gd name="connsiteY127" fmla="*/ 3023857 h 3331675"/>
              <a:gd name="connsiteX128" fmla="*/ 7215611 w 7279284"/>
              <a:gd name="connsiteY128" fmla="*/ 2915215 h 3331675"/>
              <a:gd name="connsiteX129" fmla="*/ 7233718 w 7279284"/>
              <a:gd name="connsiteY129" fmla="*/ 2815627 h 3331675"/>
              <a:gd name="connsiteX130" fmla="*/ 7242772 w 7279284"/>
              <a:gd name="connsiteY130" fmla="*/ 2480649 h 3331675"/>
              <a:gd name="connsiteX131" fmla="*/ 7278986 w 7279284"/>
              <a:gd name="connsiteY131" fmla="*/ 2163778 h 3331675"/>
              <a:gd name="connsiteX132" fmla="*/ 7259766 w 7279284"/>
              <a:gd name="connsiteY132" fmla="*/ 1469759 h 3331675"/>
              <a:gd name="connsiteX133" fmla="*/ 7255458 w 7279284"/>
              <a:gd name="connsiteY133" fmla="*/ 1330520 h 3331675"/>
              <a:gd name="connsiteX134" fmla="*/ 7221543 w 7279284"/>
              <a:gd name="connsiteY134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25077 w 7279284"/>
              <a:gd name="connsiteY122" fmla="*/ 3150606 h 3331675"/>
              <a:gd name="connsiteX123" fmla="*/ 7134130 w 7279284"/>
              <a:gd name="connsiteY123" fmla="*/ 3123445 h 3331675"/>
              <a:gd name="connsiteX124" fmla="*/ 7161291 w 7279284"/>
              <a:gd name="connsiteY124" fmla="*/ 3105338 h 3331675"/>
              <a:gd name="connsiteX125" fmla="*/ 7179398 w 7279284"/>
              <a:gd name="connsiteY125" fmla="*/ 3051017 h 3331675"/>
              <a:gd name="connsiteX126" fmla="*/ 7197505 w 7279284"/>
              <a:gd name="connsiteY126" fmla="*/ 3023857 h 3331675"/>
              <a:gd name="connsiteX127" fmla="*/ 7215611 w 7279284"/>
              <a:gd name="connsiteY127" fmla="*/ 2915215 h 3331675"/>
              <a:gd name="connsiteX128" fmla="*/ 7233718 w 7279284"/>
              <a:gd name="connsiteY128" fmla="*/ 2815627 h 3331675"/>
              <a:gd name="connsiteX129" fmla="*/ 7242772 w 7279284"/>
              <a:gd name="connsiteY129" fmla="*/ 2480649 h 3331675"/>
              <a:gd name="connsiteX130" fmla="*/ 7278986 w 7279284"/>
              <a:gd name="connsiteY130" fmla="*/ 2163778 h 3331675"/>
              <a:gd name="connsiteX131" fmla="*/ 7259766 w 7279284"/>
              <a:gd name="connsiteY131" fmla="*/ 1469759 h 3331675"/>
              <a:gd name="connsiteX132" fmla="*/ 7255458 w 7279284"/>
              <a:gd name="connsiteY132" fmla="*/ 1330520 h 3331675"/>
              <a:gd name="connsiteX133" fmla="*/ 7221543 w 7279284"/>
              <a:gd name="connsiteY133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34130 w 7279284"/>
              <a:gd name="connsiteY122" fmla="*/ 3123445 h 3331675"/>
              <a:gd name="connsiteX123" fmla="*/ 7161291 w 7279284"/>
              <a:gd name="connsiteY123" fmla="*/ 3105338 h 3331675"/>
              <a:gd name="connsiteX124" fmla="*/ 7179398 w 7279284"/>
              <a:gd name="connsiteY124" fmla="*/ 3051017 h 3331675"/>
              <a:gd name="connsiteX125" fmla="*/ 7197505 w 7279284"/>
              <a:gd name="connsiteY125" fmla="*/ 3023857 h 3331675"/>
              <a:gd name="connsiteX126" fmla="*/ 7215611 w 7279284"/>
              <a:gd name="connsiteY126" fmla="*/ 2915215 h 3331675"/>
              <a:gd name="connsiteX127" fmla="*/ 7233718 w 7279284"/>
              <a:gd name="connsiteY127" fmla="*/ 2815627 h 3331675"/>
              <a:gd name="connsiteX128" fmla="*/ 7242772 w 7279284"/>
              <a:gd name="connsiteY128" fmla="*/ 2480649 h 3331675"/>
              <a:gd name="connsiteX129" fmla="*/ 7278986 w 7279284"/>
              <a:gd name="connsiteY129" fmla="*/ 2163778 h 3331675"/>
              <a:gd name="connsiteX130" fmla="*/ 7259766 w 7279284"/>
              <a:gd name="connsiteY130" fmla="*/ 1469759 h 3331675"/>
              <a:gd name="connsiteX131" fmla="*/ 7255458 w 7279284"/>
              <a:gd name="connsiteY131" fmla="*/ 1330520 h 3331675"/>
              <a:gd name="connsiteX132" fmla="*/ 7221543 w 7279284"/>
              <a:gd name="connsiteY132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61291 w 7279284"/>
              <a:gd name="connsiteY122" fmla="*/ 3105338 h 3331675"/>
              <a:gd name="connsiteX123" fmla="*/ 7179398 w 7279284"/>
              <a:gd name="connsiteY123" fmla="*/ 3051017 h 3331675"/>
              <a:gd name="connsiteX124" fmla="*/ 7197505 w 7279284"/>
              <a:gd name="connsiteY124" fmla="*/ 3023857 h 3331675"/>
              <a:gd name="connsiteX125" fmla="*/ 7215611 w 7279284"/>
              <a:gd name="connsiteY125" fmla="*/ 2915215 h 3331675"/>
              <a:gd name="connsiteX126" fmla="*/ 7233718 w 7279284"/>
              <a:gd name="connsiteY126" fmla="*/ 2815627 h 3331675"/>
              <a:gd name="connsiteX127" fmla="*/ 7242772 w 7279284"/>
              <a:gd name="connsiteY127" fmla="*/ 2480649 h 3331675"/>
              <a:gd name="connsiteX128" fmla="*/ 7278986 w 7279284"/>
              <a:gd name="connsiteY128" fmla="*/ 2163778 h 3331675"/>
              <a:gd name="connsiteX129" fmla="*/ 7259766 w 7279284"/>
              <a:gd name="connsiteY129" fmla="*/ 1469759 h 3331675"/>
              <a:gd name="connsiteX130" fmla="*/ 7255458 w 7279284"/>
              <a:gd name="connsiteY130" fmla="*/ 1330520 h 3331675"/>
              <a:gd name="connsiteX131" fmla="*/ 7221543 w 7279284"/>
              <a:gd name="connsiteY131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79398 w 7279284"/>
              <a:gd name="connsiteY122" fmla="*/ 3051017 h 3331675"/>
              <a:gd name="connsiteX123" fmla="*/ 7197505 w 7279284"/>
              <a:gd name="connsiteY123" fmla="*/ 3023857 h 3331675"/>
              <a:gd name="connsiteX124" fmla="*/ 7215611 w 7279284"/>
              <a:gd name="connsiteY124" fmla="*/ 2915215 h 3331675"/>
              <a:gd name="connsiteX125" fmla="*/ 7233718 w 7279284"/>
              <a:gd name="connsiteY125" fmla="*/ 2815627 h 3331675"/>
              <a:gd name="connsiteX126" fmla="*/ 7242772 w 7279284"/>
              <a:gd name="connsiteY126" fmla="*/ 2480649 h 3331675"/>
              <a:gd name="connsiteX127" fmla="*/ 7278986 w 7279284"/>
              <a:gd name="connsiteY127" fmla="*/ 2163778 h 3331675"/>
              <a:gd name="connsiteX128" fmla="*/ 7259766 w 7279284"/>
              <a:gd name="connsiteY128" fmla="*/ 1469759 h 3331675"/>
              <a:gd name="connsiteX129" fmla="*/ 7255458 w 7279284"/>
              <a:gd name="connsiteY129" fmla="*/ 1330520 h 3331675"/>
              <a:gd name="connsiteX130" fmla="*/ 7221543 w 7279284"/>
              <a:gd name="connsiteY130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16435 w 7279284"/>
              <a:gd name="connsiteY119" fmla="*/ 3241140 h 3331675"/>
              <a:gd name="connsiteX120" fmla="*/ 7043596 w 7279284"/>
              <a:gd name="connsiteY120" fmla="*/ 3232087 h 3331675"/>
              <a:gd name="connsiteX121" fmla="*/ 7070756 w 7279284"/>
              <a:gd name="connsiteY121" fmla="*/ 3213980 h 3331675"/>
              <a:gd name="connsiteX122" fmla="*/ 7197505 w 7279284"/>
              <a:gd name="connsiteY122" fmla="*/ 3023857 h 3331675"/>
              <a:gd name="connsiteX123" fmla="*/ 7215611 w 7279284"/>
              <a:gd name="connsiteY123" fmla="*/ 2915215 h 3331675"/>
              <a:gd name="connsiteX124" fmla="*/ 7233718 w 7279284"/>
              <a:gd name="connsiteY124" fmla="*/ 2815627 h 3331675"/>
              <a:gd name="connsiteX125" fmla="*/ 7242772 w 7279284"/>
              <a:gd name="connsiteY125" fmla="*/ 2480649 h 3331675"/>
              <a:gd name="connsiteX126" fmla="*/ 7278986 w 7279284"/>
              <a:gd name="connsiteY126" fmla="*/ 2163778 h 3331675"/>
              <a:gd name="connsiteX127" fmla="*/ 7259766 w 7279284"/>
              <a:gd name="connsiteY127" fmla="*/ 1469759 h 3331675"/>
              <a:gd name="connsiteX128" fmla="*/ 7255458 w 7279284"/>
              <a:gd name="connsiteY128" fmla="*/ 1330520 h 3331675"/>
              <a:gd name="connsiteX129" fmla="*/ 7221543 w 7279284"/>
              <a:gd name="connsiteY129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43596 w 7279284"/>
              <a:gd name="connsiteY119" fmla="*/ 3232087 h 3331675"/>
              <a:gd name="connsiteX120" fmla="*/ 7070756 w 7279284"/>
              <a:gd name="connsiteY120" fmla="*/ 3213980 h 3331675"/>
              <a:gd name="connsiteX121" fmla="*/ 7197505 w 7279284"/>
              <a:gd name="connsiteY121" fmla="*/ 3023857 h 3331675"/>
              <a:gd name="connsiteX122" fmla="*/ 7215611 w 7279284"/>
              <a:gd name="connsiteY122" fmla="*/ 2915215 h 3331675"/>
              <a:gd name="connsiteX123" fmla="*/ 7233718 w 7279284"/>
              <a:gd name="connsiteY123" fmla="*/ 2815627 h 3331675"/>
              <a:gd name="connsiteX124" fmla="*/ 7242772 w 7279284"/>
              <a:gd name="connsiteY124" fmla="*/ 2480649 h 3331675"/>
              <a:gd name="connsiteX125" fmla="*/ 7278986 w 7279284"/>
              <a:gd name="connsiteY125" fmla="*/ 2163778 h 3331675"/>
              <a:gd name="connsiteX126" fmla="*/ 7259766 w 7279284"/>
              <a:gd name="connsiteY126" fmla="*/ 1469759 h 3331675"/>
              <a:gd name="connsiteX127" fmla="*/ 7255458 w 7279284"/>
              <a:gd name="connsiteY127" fmla="*/ 1330520 h 3331675"/>
              <a:gd name="connsiteX128" fmla="*/ 7221543 w 7279284"/>
              <a:gd name="connsiteY128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07382 w 7279284"/>
              <a:gd name="connsiteY118" fmla="*/ 3268301 h 3331675"/>
              <a:gd name="connsiteX119" fmla="*/ 7070756 w 7279284"/>
              <a:gd name="connsiteY119" fmla="*/ 3213980 h 3331675"/>
              <a:gd name="connsiteX120" fmla="*/ 7197505 w 7279284"/>
              <a:gd name="connsiteY120" fmla="*/ 3023857 h 3331675"/>
              <a:gd name="connsiteX121" fmla="*/ 7215611 w 7279284"/>
              <a:gd name="connsiteY121" fmla="*/ 2915215 h 3331675"/>
              <a:gd name="connsiteX122" fmla="*/ 7233718 w 7279284"/>
              <a:gd name="connsiteY122" fmla="*/ 2815627 h 3331675"/>
              <a:gd name="connsiteX123" fmla="*/ 7242772 w 7279284"/>
              <a:gd name="connsiteY123" fmla="*/ 2480649 h 3331675"/>
              <a:gd name="connsiteX124" fmla="*/ 7278986 w 7279284"/>
              <a:gd name="connsiteY124" fmla="*/ 2163778 h 3331675"/>
              <a:gd name="connsiteX125" fmla="*/ 7259766 w 7279284"/>
              <a:gd name="connsiteY125" fmla="*/ 1469759 h 3331675"/>
              <a:gd name="connsiteX126" fmla="*/ 7255458 w 7279284"/>
              <a:gd name="connsiteY126" fmla="*/ 1330520 h 3331675"/>
              <a:gd name="connsiteX127" fmla="*/ 7221543 w 7279284"/>
              <a:gd name="connsiteY127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070756 w 7279284"/>
              <a:gd name="connsiteY118" fmla="*/ 3213980 h 3331675"/>
              <a:gd name="connsiteX119" fmla="*/ 7197505 w 7279284"/>
              <a:gd name="connsiteY119" fmla="*/ 3023857 h 3331675"/>
              <a:gd name="connsiteX120" fmla="*/ 7215611 w 7279284"/>
              <a:gd name="connsiteY120" fmla="*/ 2915215 h 3331675"/>
              <a:gd name="connsiteX121" fmla="*/ 7233718 w 7279284"/>
              <a:gd name="connsiteY121" fmla="*/ 2815627 h 3331675"/>
              <a:gd name="connsiteX122" fmla="*/ 7242772 w 7279284"/>
              <a:gd name="connsiteY122" fmla="*/ 2480649 h 3331675"/>
              <a:gd name="connsiteX123" fmla="*/ 7278986 w 7279284"/>
              <a:gd name="connsiteY123" fmla="*/ 2163778 h 3331675"/>
              <a:gd name="connsiteX124" fmla="*/ 7259766 w 7279284"/>
              <a:gd name="connsiteY124" fmla="*/ 1469759 h 3331675"/>
              <a:gd name="connsiteX125" fmla="*/ 7255458 w 7279284"/>
              <a:gd name="connsiteY125" fmla="*/ 1330520 h 3331675"/>
              <a:gd name="connsiteX126" fmla="*/ 7221543 w 7279284"/>
              <a:gd name="connsiteY126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170344 w 7279284"/>
              <a:gd name="connsiteY118" fmla="*/ 3209453 h 3331675"/>
              <a:gd name="connsiteX119" fmla="*/ 7197505 w 7279284"/>
              <a:gd name="connsiteY119" fmla="*/ 3023857 h 3331675"/>
              <a:gd name="connsiteX120" fmla="*/ 7215611 w 7279284"/>
              <a:gd name="connsiteY120" fmla="*/ 2915215 h 3331675"/>
              <a:gd name="connsiteX121" fmla="*/ 7233718 w 7279284"/>
              <a:gd name="connsiteY121" fmla="*/ 2815627 h 3331675"/>
              <a:gd name="connsiteX122" fmla="*/ 7242772 w 7279284"/>
              <a:gd name="connsiteY122" fmla="*/ 2480649 h 3331675"/>
              <a:gd name="connsiteX123" fmla="*/ 7278986 w 7279284"/>
              <a:gd name="connsiteY123" fmla="*/ 2163778 h 3331675"/>
              <a:gd name="connsiteX124" fmla="*/ 7259766 w 7279284"/>
              <a:gd name="connsiteY124" fmla="*/ 1469759 h 3331675"/>
              <a:gd name="connsiteX125" fmla="*/ 7255458 w 7279284"/>
              <a:gd name="connsiteY125" fmla="*/ 1330520 h 3331675"/>
              <a:gd name="connsiteX126" fmla="*/ 7221543 w 7279284"/>
              <a:gd name="connsiteY126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192978 w 7279284"/>
              <a:gd name="connsiteY118" fmla="*/ 3109865 h 3331675"/>
              <a:gd name="connsiteX119" fmla="*/ 7197505 w 7279284"/>
              <a:gd name="connsiteY119" fmla="*/ 3023857 h 3331675"/>
              <a:gd name="connsiteX120" fmla="*/ 7215611 w 7279284"/>
              <a:gd name="connsiteY120" fmla="*/ 2915215 h 3331675"/>
              <a:gd name="connsiteX121" fmla="*/ 7233718 w 7279284"/>
              <a:gd name="connsiteY121" fmla="*/ 2815627 h 3331675"/>
              <a:gd name="connsiteX122" fmla="*/ 7242772 w 7279284"/>
              <a:gd name="connsiteY122" fmla="*/ 2480649 h 3331675"/>
              <a:gd name="connsiteX123" fmla="*/ 7278986 w 7279284"/>
              <a:gd name="connsiteY123" fmla="*/ 2163778 h 3331675"/>
              <a:gd name="connsiteX124" fmla="*/ 7259766 w 7279284"/>
              <a:gd name="connsiteY124" fmla="*/ 1469759 h 3331675"/>
              <a:gd name="connsiteX125" fmla="*/ 7255458 w 7279284"/>
              <a:gd name="connsiteY125" fmla="*/ 1330520 h 3331675"/>
              <a:gd name="connsiteX126" fmla="*/ 7221543 w 7279284"/>
              <a:gd name="connsiteY126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6980221 w 7279284"/>
              <a:gd name="connsiteY117" fmla="*/ 3286408 h 3331675"/>
              <a:gd name="connsiteX118" fmla="*/ 7197505 w 7279284"/>
              <a:gd name="connsiteY118" fmla="*/ 3023857 h 3331675"/>
              <a:gd name="connsiteX119" fmla="*/ 7215611 w 7279284"/>
              <a:gd name="connsiteY119" fmla="*/ 2915215 h 3331675"/>
              <a:gd name="connsiteX120" fmla="*/ 7233718 w 7279284"/>
              <a:gd name="connsiteY120" fmla="*/ 2815627 h 3331675"/>
              <a:gd name="connsiteX121" fmla="*/ 7242772 w 7279284"/>
              <a:gd name="connsiteY121" fmla="*/ 2480649 h 3331675"/>
              <a:gd name="connsiteX122" fmla="*/ 7278986 w 7279284"/>
              <a:gd name="connsiteY122" fmla="*/ 2163778 h 3331675"/>
              <a:gd name="connsiteX123" fmla="*/ 7259766 w 7279284"/>
              <a:gd name="connsiteY123" fmla="*/ 1469759 h 3331675"/>
              <a:gd name="connsiteX124" fmla="*/ 7255458 w 7279284"/>
              <a:gd name="connsiteY124" fmla="*/ 1330520 h 3331675"/>
              <a:gd name="connsiteX125" fmla="*/ 7221543 w 7279284"/>
              <a:gd name="connsiteY125" fmla="*/ 449236 h 3331675"/>
              <a:gd name="connsiteX0" fmla="*/ 7221543 w 7279284"/>
              <a:gd name="connsiteY0" fmla="*/ 449236 h 3331675"/>
              <a:gd name="connsiteX1" fmla="*/ 7119098 w 7279284"/>
              <a:gd name="connsiteY1" fmla="*/ 291164 h 3331675"/>
              <a:gd name="connsiteX2" fmla="*/ 7070756 w 7279284"/>
              <a:gd name="connsiteY2" fmla="*/ 280657 h 3331675"/>
              <a:gd name="connsiteX3" fmla="*/ 6880633 w 7279284"/>
              <a:gd name="connsiteY3" fmla="*/ 262550 h 3331675"/>
              <a:gd name="connsiteX4" fmla="*/ 6817259 w 7279284"/>
              <a:gd name="connsiteY4" fmla="*/ 253497 h 3331675"/>
              <a:gd name="connsiteX5" fmla="*/ 6690510 w 7279284"/>
              <a:gd name="connsiteY5" fmla="*/ 244443 h 3331675"/>
              <a:gd name="connsiteX6" fmla="*/ 6627136 w 7279284"/>
              <a:gd name="connsiteY6" fmla="*/ 235390 h 3331675"/>
              <a:gd name="connsiteX7" fmla="*/ 6545655 w 7279284"/>
              <a:gd name="connsiteY7" fmla="*/ 226336 h 3331675"/>
              <a:gd name="connsiteX8" fmla="*/ 6437013 w 7279284"/>
              <a:gd name="connsiteY8" fmla="*/ 208229 h 3331675"/>
              <a:gd name="connsiteX9" fmla="*/ 5884752 w 7279284"/>
              <a:gd name="connsiteY9" fmla="*/ 144855 h 3331675"/>
              <a:gd name="connsiteX10" fmla="*/ 5567881 w 7279284"/>
              <a:gd name="connsiteY10" fmla="*/ 99588 h 3331675"/>
              <a:gd name="connsiteX11" fmla="*/ 4291342 w 7279284"/>
              <a:gd name="connsiteY11" fmla="*/ 90534 h 3331675"/>
              <a:gd name="connsiteX12" fmla="*/ 4155540 w 7279284"/>
              <a:gd name="connsiteY12" fmla="*/ 72427 h 3331675"/>
              <a:gd name="connsiteX13" fmla="*/ 4028792 w 7279284"/>
              <a:gd name="connsiteY13" fmla="*/ 63374 h 3331675"/>
              <a:gd name="connsiteX14" fmla="*/ 3874883 w 7279284"/>
              <a:gd name="connsiteY14" fmla="*/ 45267 h 3331675"/>
              <a:gd name="connsiteX15" fmla="*/ 1982708 w 7279284"/>
              <a:gd name="connsiteY15" fmla="*/ 36214 h 3331675"/>
              <a:gd name="connsiteX16" fmla="*/ 1774479 w 7279284"/>
              <a:gd name="connsiteY16" fmla="*/ 9053 h 3331675"/>
              <a:gd name="connsiteX17" fmla="*/ 1647730 w 7279284"/>
              <a:gd name="connsiteY17" fmla="*/ 0 h 3331675"/>
              <a:gd name="connsiteX18" fmla="*/ 1176950 w 7279284"/>
              <a:gd name="connsiteY18" fmla="*/ 9053 h 3331675"/>
              <a:gd name="connsiteX19" fmla="*/ 1104522 w 7279284"/>
              <a:gd name="connsiteY19" fmla="*/ 27160 h 3331675"/>
              <a:gd name="connsiteX20" fmla="*/ 995881 w 7279284"/>
              <a:gd name="connsiteY20" fmla="*/ 45267 h 3331675"/>
              <a:gd name="connsiteX21" fmla="*/ 742384 w 7279284"/>
              <a:gd name="connsiteY21" fmla="*/ 63374 h 3331675"/>
              <a:gd name="connsiteX22" fmla="*/ 642796 w 7279284"/>
              <a:gd name="connsiteY22" fmla="*/ 81481 h 3331675"/>
              <a:gd name="connsiteX23" fmla="*/ 597528 w 7279284"/>
              <a:gd name="connsiteY23" fmla="*/ 90534 h 3331675"/>
              <a:gd name="connsiteX24" fmla="*/ 561314 w 7279284"/>
              <a:gd name="connsiteY24" fmla="*/ 99588 h 3331675"/>
              <a:gd name="connsiteX25" fmla="*/ 506994 w 7279284"/>
              <a:gd name="connsiteY25" fmla="*/ 108641 h 3331675"/>
              <a:gd name="connsiteX26" fmla="*/ 425512 w 7279284"/>
              <a:gd name="connsiteY26" fmla="*/ 135802 h 3331675"/>
              <a:gd name="connsiteX27" fmla="*/ 398352 w 7279284"/>
              <a:gd name="connsiteY27" fmla="*/ 144855 h 3331675"/>
              <a:gd name="connsiteX28" fmla="*/ 371192 w 7279284"/>
              <a:gd name="connsiteY28" fmla="*/ 153909 h 3331675"/>
              <a:gd name="connsiteX29" fmla="*/ 307817 w 7279284"/>
              <a:gd name="connsiteY29" fmla="*/ 172015 h 3331675"/>
              <a:gd name="connsiteX30" fmla="*/ 217283 w 7279284"/>
              <a:gd name="connsiteY30" fmla="*/ 226336 h 3331675"/>
              <a:gd name="connsiteX31" fmla="*/ 190122 w 7279284"/>
              <a:gd name="connsiteY31" fmla="*/ 244443 h 3331675"/>
              <a:gd name="connsiteX32" fmla="*/ 153908 w 7279284"/>
              <a:gd name="connsiteY32" fmla="*/ 298764 h 3331675"/>
              <a:gd name="connsiteX33" fmla="*/ 135802 w 7279284"/>
              <a:gd name="connsiteY33" fmla="*/ 325924 h 3331675"/>
              <a:gd name="connsiteX34" fmla="*/ 108641 w 7279284"/>
              <a:gd name="connsiteY34" fmla="*/ 380245 h 3331675"/>
              <a:gd name="connsiteX35" fmla="*/ 99588 w 7279284"/>
              <a:gd name="connsiteY35" fmla="*/ 796705 h 3331675"/>
              <a:gd name="connsiteX36" fmla="*/ 72427 w 7279284"/>
              <a:gd name="connsiteY36" fmla="*/ 878186 h 3331675"/>
              <a:gd name="connsiteX37" fmla="*/ 54320 w 7279284"/>
              <a:gd name="connsiteY37" fmla="*/ 932507 h 3331675"/>
              <a:gd name="connsiteX38" fmla="*/ 45267 w 7279284"/>
              <a:gd name="connsiteY38" fmla="*/ 959667 h 3331675"/>
              <a:gd name="connsiteX39" fmla="*/ 27160 w 7279284"/>
              <a:gd name="connsiteY39" fmla="*/ 1023041 h 3331675"/>
              <a:gd name="connsiteX40" fmla="*/ 18107 w 7279284"/>
              <a:gd name="connsiteY40" fmla="*/ 1095469 h 3331675"/>
              <a:gd name="connsiteX41" fmla="*/ 0 w 7279284"/>
              <a:gd name="connsiteY41" fmla="*/ 1367073 h 3331675"/>
              <a:gd name="connsiteX42" fmla="*/ 9053 w 7279284"/>
              <a:gd name="connsiteY42" fmla="*/ 1638677 h 3331675"/>
              <a:gd name="connsiteX43" fmla="*/ 27160 w 7279284"/>
              <a:gd name="connsiteY43" fmla="*/ 1801639 h 3331675"/>
              <a:gd name="connsiteX44" fmla="*/ 36213 w 7279284"/>
              <a:gd name="connsiteY44" fmla="*/ 1955548 h 3331675"/>
              <a:gd name="connsiteX45" fmla="*/ 45267 w 7279284"/>
              <a:gd name="connsiteY45" fmla="*/ 1982709 h 3331675"/>
              <a:gd name="connsiteX46" fmla="*/ 54320 w 7279284"/>
              <a:gd name="connsiteY46" fmla="*/ 2046083 h 3331675"/>
              <a:gd name="connsiteX47" fmla="*/ 99588 w 7279284"/>
              <a:gd name="connsiteY47" fmla="*/ 2127564 h 3331675"/>
              <a:gd name="connsiteX48" fmla="*/ 117695 w 7279284"/>
              <a:gd name="connsiteY48" fmla="*/ 2154724 h 3331675"/>
              <a:gd name="connsiteX49" fmla="*/ 126748 w 7279284"/>
              <a:gd name="connsiteY49" fmla="*/ 2181885 h 3331675"/>
              <a:gd name="connsiteX50" fmla="*/ 153908 w 7279284"/>
              <a:gd name="connsiteY50" fmla="*/ 2199992 h 3331675"/>
              <a:gd name="connsiteX51" fmla="*/ 181069 w 7279284"/>
              <a:gd name="connsiteY51" fmla="*/ 2227152 h 3331675"/>
              <a:gd name="connsiteX52" fmla="*/ 226336 w 7279284"/>
              <a:gd name="connsiteY52" fmla="*/ 2263366 h 3331675"/>
              <a:gd name="connsiteX53" fmla="*/ 280657 w 7279284"/>
              <a:gd name="connsiteY53" fmla="*/ 2299580 h 3331675"/>
              <a:gd name="connsiteX54" fmla="*/ 371192 w 7279284"/>
              <a:gd name="connsiteY54" fmla="*/ 2353901 h 3331675"/>
              <a:gd name="connsiteX55" fmla="*/ 398352 w 7279284"/>
              <a:gd name="connsiteY55" fmla="*/ 2372008 h 3331675"/>
              <a:gd name="connsiteX56" fmla="*/ 452673 w 7279284"/>
              <a:gd name="connsiteY56" fmla="*/ 2390114 h 3331675"/>
              <a:gd name="connsiteX57" fmla="*/ 479833 w 7279284"/>
              <a:gd name="connsiteY57" fmla="*/ 2408221 h 3331675"/>
              <a:gd name="connsiteX58" fmla="*/ 543208 w 7279284"/>
              <a:gd name="connsiteY58" fmla="*/ 2426328 h 3331675"/>
              <a:gd name="connsiteX59" fmla="*/ 615635 w 7279284"/>
              <a:gd name="connsiteY59" fmla="*/ 2444435 h 3331675"/>
              <a:gd name="connsiteX60" fmla="*/ 651849 w 7279284"/>
              <a:gd name="connsiteY60" fmla="*/ 2462542 h 3331675"/>
              <a:gd name="connsiteX61" fmla="*/ 688063 w 7279284"/>
              <a:gd name="connsiteY61" fmla="*/ 2471596 h 3331675"/>
              <a:gd name="connsiteX62" fmla="*/ 715223 w 7279284"/>
              <a:gd name="connsiteY62" fmla="*/ 2480649 h 3331675"/>
              <a:gd name="connsiteX63" fmla="*/ 814811 w 7279284"/>
              <a:gd name="connsiteY63" fmla="*/ 2507810 h 3331675"/>
              <a:gd name="connsiteX64" fmla="*/ 841972 w 7279284"/>
              <a:gd name="connsiteY64" fmla="*/ 2525916 h 3331675"/>
              <a:gd name="connsiteX65" fmla="*/ 896293 w 7279284"/>
              <a:gd name="connsiteY65" fmla="*/ 2544023 h 3331675"/>
              <a:gd name="connsiteX66" fmla="*/ 923453 w 7279284"/>
              <a:gd name="connsiteY66" fmla="*/ 2562130 h 3331675"/>
              <a:gd name="connsiteX67" fmla="*/ 950613 w 7279284"/>
              <a:gd name="connsiteY67" fmla="*/ 2589291 h 3331675"/>
              <a:gd name="connsiteX68" fmla="*/ 1041148 w 7279284"/>
              <a:gd name="connsiteY68" fmla="*/ 2616451 h 3331675"/>
              <a:gd name="connsiteX69" fmla="*/ 1068308 w 7279284"/>
              <a:gd name="connsiteY69" fmla="*/ 2625505 h 3331675"/>
              <a:gd name="connsiteX70" fmla="*/ 1149790 w 7279284"/>
              <a:gd name="connsiteY70" fmla="*/ 2643612 h 3331675"/>
              <a:gd name="connsiteX71" fmla="*/ 1213164 w 7279284"/>
              <a:gd name="connsiteY71" fmla="*/ 2670772 h 3331675"/>
              <a:gd name="connsiteX72" fmla="*/ 1240324 w 7279284"/>
              <a:gd name="connsiteY72" fmla="*/ 2679825 h 3331675"/>
              <a:gd name="connsiteX73" fmla="*/ 1312752 w 7279284"/>
              <a:gd name="connsiteY73" fmla="*/ 2697932 h 3331675"/>
              <a:gd name="connsiteX74" fmla="*/ 1348966 w 7279284"/>
              <a:gd name="connsiteY74" fmla="*/ 2706986 h 3331675"/>
              <a:gd name="connsiteX75" fmla="*/ 1385180 w 7279284"/>
              <a:gd name="connsiteY75" fmla="*/ 2716039 h 3331675"/>
              <a:gd name="connsiteX76" fmla="*/ 1439501 w 7279284"/>
              <a:gd name="connsiteY76" fmla="*/ 2734146 h 3331675"/>
              <a:gd name="connsiteX77" fmla="*/ 1511928 w 7279284"/>
              <a:gd name="connsiteY77" fmla="*/ 2752253 h 3331675"/>
              <a:gd name="connsiteX78" fmla="*/ 1548142 w 7279284"/>
              <a:gd name="connsiteY78" fmla="*/ 2770360 h 3331675"/>
              <a:gd name="connsiteX79" fmla="*/ 1620570 w 7279284"/>
              <a:gd name="connsiteY79" fmla="*/ 2788467 h 3331675"/>
              <a:gd name="connsiteX80" fmla="*/ 1711105 w 7279284"/>
              <a:gd name="connsiteY80" fmla="*/ 2806574 h 3331675"/>
              <a:gd name="connsiteX81" fmla="*/ 1747318 w 7279284"/>
              <a:gd name="connsiteY81" fmla="*/ 2815627 h 3331675"/>
              <a:gd name="connsiteX82" fmla="*/ 1828800 w 7279284"/>
              <a:gd name="connsiteY82" fmla="*/ 2842788 h 3331675"/>
              <a:gd name="connsiteX83" fmla="*/ 1901227 w 7279284"/>
              <a:gd name="connsiteY83" fmla="*/ 2860895 h 3331675"/>
              <a:gd name="connsiteX84" fmla="*/ 1928388 w 7279284"/>
              <a:gd name="connsiteY84" fmla="*/ 2879002 h 3331675"/>
              <a:gd name="connsiteX85" fmla="*/ 1973655 w 7279284"/>
              <a:gd name="connsiteY85" fmla="*/ 2888055 h 3331675"/>
              <a:gd name="connsiteX86" fmla="*/ 2000815 w 7279284"/>
              <a:gd name="connsiteY86" fmla="*/ 2897109 h 3331675"/>
              <a:gd name="connsiteX87" fmla="*/ 2073243 w 7279284"/>
              <a:gd name="connsiteY87" fmla="*/ 2915215 h 3331675"/>
              <a:gd name="connsiteX88" fmla="*/ 2109457 w 7279284"/>
              <a:gd name="connsiteY88" fmla="*/ 2924269 h 3331675"/>
              <a:gd name="connsiteX89" fmla="*/ 2154724 w 7279284"/>
              <a:gd name="connsiteY89" fmla="*/ 2942376 h 3331675"/>
              <a:gd name="connsiteX90" fmla="*/ 2245259 w 7279284"/>
              <a:gd name="connsiteY90" fmla="*/ 2960483 h 3331675"/>
              <a:gd name="connsiteX91" fmla="*/ 2326740 w 7279284"/>
              <a:gd name="connsiteY91" fmla="*/ 2987643 h 3331675"/>
              <a:gd name="connsiteX92" fmla="*/ 2399168 w 7279284"/>
              <a:gd name="connsiteY92" fmla="*/ 3005750 h 3331675"/>
              <a:gd name="connsiteX93" fmla="*/ 2435382 w 7279284"/>
              <a:gd name="connsiteY93" fmla="*/ 3023857 h 3331675"/>
              <a:gd name="connsiteX94" fmla="*/ 2589291 w 7279284"/>
              <a:gd name="connsiteY94" fmla="*/ 3041964 h 3331675"/>
              <a:gd name="connsiteX95" fmla="*/ 2679825 w 7279284"/>
              <a:gd name="connsiteY95" fmla="*/ 3069124 h 3331675"/>
              <a:gd name="connsiteX96" fmla="*/ 2734146 w 7279284"/>
              <a:gd name="connsiteY96" fmla="*/ 3087231 h 3331675"/>
              <a:gd name="connsiteX97" fmla="*/ 2770360 w 7279284"/>
              <a:gd name="connsiteY97" fmla="*/ 3096285 h 3331675"/>
              <a:gd name="connsiteX98" fmla="*/ 2797520 w 7279284"/>
              <a:gd name="connsiteY98" fmla="*/ 3105338 h 3331675"/>
              <a:gd name="connsiteX99" fmla="*/ 2915215 w 7279284"/>
              <a:gd name="connsiteY99" fmla="*/ 3132499 h 3331675"/>
              <a:gd name="connsiteX100" fmla="*/ 2942376 w 7279284"/>
              <a:gd name="connsiteY100" fmla="*/ 3150606 h 3331675"/>
              <a:gd name="connsiteX101" fmla="*/ 3041964 w 7279284"/>
              <a:gd name="connsiteY101" fmla="*/ 3177766 h 3331675"/>
              <a:gd name="connsiteX102" fmla="*/ 3096285 w 7279284"/>
              <a:gd name="connsiteY102" fmla="*/ 3186819 h 3331675"/>
              <a:gd name="connsiteX103" fmla="*/ 3159659 w 7279284"/>
              <a:gd name="connsiteY103" fmla="*/ 3204926 h 3331675"/>
              <a:gd name="connsiteX104" fmla="*/ 3186819 w 7279284"/>
              <a:gd name="connsiteY104" fmla="*/ 3213980 h 3331675"/>
              <a:gd name="connsiteX105" fmla="*/ 3223033 w 7279284"/>
              <a:gd name="connsiteY105" fmla="*/ 3223033 h 3331675"/>
              <a:gd name="connsiteX106" fmla="*/ 3250194 w 7279284"/>
              <a:gd name="connsiteY106" fmla="*/ 3232087 h 3331675"/>
              <a:gd name="connsiteX107" fmla="*/ 3331675 w 7279284"/>
              <a:gd name="connsiteY107" fmla="*/ 3250194 h 3331675"/>
              <a:gd name="connsiteX108" fmla="*/ 3449370 w 7279284"/>
              <a:gd name="connsiteY108" fmla="*/ 3277354 h 3331675"/>
              <a:gd name="connsiteX109" fmla="*/ 3585172 w 7279284"/>
              <a:gd name="connsiteY109" fmla="*/ 3295461 h 3331675"/>
              <a:gd name="connsiteX110" fmla="*/ 3675707 w 7279284"/>
              <a:gd name="connsiteY110" fmla="*/ 3304514 h 3331675"/>
              <a:gd name="connsiteX111" fmla="*/ 3748134 w 7279284"/>
              <a:gd name="connsiteY111" fmla="*/ 3313568 h 3331675"/>
              <a:gd name="connsiteX112" fmla="*/ 4662534 w 7279284"/>
              <a:gd name="connsiteY112" fmla="*/ 3322621 h 3331675"/>
              <a:gd name="connsiteX113" fmla="*/ 6083928 w 7279284"/>
              <a:gd name="connsiteY113" fmla="*/ 3331675 h 3331675"/>
              <a:gd name="connsiteX114" fmla="*/ 6400800 w 7279284"/>
              <a:gd name="connsiteY114" fmla="*/ 3322621 h 3331675"/>
              <a:gd name="connsiteX115" fmla="*/ 6554708 w 7279284"/>
              <a:gd name="connsiteY115" fmla="*/ 3313568 h 3331675"/>
              <a:gd name="connsiteX116" fmla="*/ 6808206 w 7279284"/>
              <a:gd name="connsiteY116" fmla="*/ 3304514 h 3331675"/>
              <a:gd name="connsiteX117" fmla="*/ 7066229 w 7279284"/>
              <a:gd name="connsiteY117" fmla="*/ 3213980 h 3331675"/>
              <a:gd name="connsiteX118" fmla="*/ 7197505 w 7279284"/>
              <a:gd name="connsiteY118" fmla="*/ 3023857 h 3331675"/>
              <a:gd name="connsiteX119" fmla="*/ 7215611 w 7279284"/>
              <a:gd name="connsiteY119" fmla="*/ 2915215 h 3331675"/>
              <a:gd name="connsiteX120" fmla="*/ 7233718 w 7279284"/>
              <a:gd name="connsiteY120" fmla="*/ 2815627 h 3331675"/>
              <a:gd name="connsiteX121" fmla="*/ 7242772 w 7279284"/>
              <a:gd name="connsiteY121" fmla="*/ 2480649 h 3331675"/>
              <a:gd name="connsiteX122" fmla="*/ 7278986 w 7279284"/>
              <a:gd name="connsiteY122" fmla="*/ 2163778 h 3331675"/>
              <a:gd name="connsiteX123" fmla="*/ 7259766 w 7279284"/>
              <a:gd name="connsiteY123" fmla="*/ 1469759 h 3331675"/>
              <a:gd name="connsiteX124" fmla="*/ 7255458 w 7279284"/>
              <a:gd name="connsiteY124" fmla="*/ 1330520 h 3331675"/>
              <a:gd name="connsiteX125" fmla="*/ 7221543 w 7279284"/>
              <a:gd name="connsiteY125" fmla="*/ 449236 h 3331675"/>
              <a:gd name="connsiteX0" fmla="*/ 7221543 w 7260077"/>
              <a:gd name="connsiteY0" fmla="*/ 449236 h 3331675"/>
              <a:gd name="connsiteX1" fmla="*/ 7119098 w 7260077"/>
              <a:gd name="connsiteY1" fmla="*/ 291164 h 3331675"/>
              <a:gd name="connsiteX2" fmla="*/ 7070756 w 7260077"/>
              <a:gd name="connsiteY2" fmla="*/ 280657 h 3331675"/>
              <a:gd name="connsiteX3" fmla="*/ 6880633 w 7260077"/>
              <a:gd name="connsiteY3" fmla="*/ 262550 h 3331675"/>
              <a:gd name="connsiteX4" fmla="*/ 6817259 w 7260077"/>
              <a:gd name="connsiteY4" fmla="*/ 253497 h 3331675"/>
              <a:gd name="connsiteX5" fmla="*/ 6690510 w 7260077"/>
              <a:gd name="connsiteY5" fmla="*/ 244443 h 3331675"/>
              <a:gd name="connsiteX6" fmla="*/ 6627136 w 7260077"/>
              <a:gd name="connsiteY6" fmla="*/ 235390 h 3331675"/>
              <a:gd name="connsiteX7" fmla="*/ 6545655 w 7260077"/>
              <a:gd name="connsiteY7" fmla="*/ 226336 h 3331675"/>
              <a:gd name="connsiteX8" fmla="*/ 6437013 w 7260077"/>
              <a:gd name="connsiteY8" fmla="*/ 208229 h 3331675"/>
              <a:gd name="connsiteX9" fmla="*/ 5884752 w 7260077"/>
              <a:gd name="connsiteY9" fmla="*/ 144855 h 3331675"/>
              <a:gd name="connsiteX10" fmla="*/ 5567881 w 7260077"/>
              <a:gd name="connsiteY10" fmla="*/ 99588 h 3331675"/>
              <a:gd name="connsiteX11" fmla="*/ 4291342 w 7260077"/>
              <a:gd name="connsiteY11" fmla="*/ 90534 h 3331675"/>
              <a:gd name="connsiteX12" fmla="*/ 4155540 w 7260077"/>
              <a:gd name="connsiteY12" fmla="*/ 72427 h 3331675"/>
              <a:gd name="connsiteX13" fmla="*/ 4028792 w 7260077"/>
              <a:gd name="connsiteY13" fmla="*/ 63374 h 3331675"/>
              <a:gd name="connsiteX14" fmla="*/ 3874883 w 7260077"/>
              <a:gd name="connsiteY14" fmla="*/ 45267 h 3331675"/>
              <a:gd name="connsiteX15" fmla="*/ 1982708 w 7260077"/>
              <a:gd name="connsiteY15" fmla="*/ 36214 h 3331675"/>
              <a:gd name="connsiteX16" fmla="*/ 1774479 w 7260077"/>
              <a:gd name="connsiteY16" fmla="*/ 9053 h 3331675"/>
              <a:gd name="connsiteX17" fmla="*/ 1647730 w 7260077"/>
              <a:gd name="connsiteY17" fmla="*/ 0 h 3331675"/>
              <a:gd name="connsiteX18" fmla="*/ 1176950 w 7260077"/>
              <a:gd name="connsiteY18" fmla="*/ 9053 h 3331675"/>
              <a:gd name="connsiteX19" fmla="*/ 1104522 w 7260077"/>
              <a:gd name="connsiteY19" fmla="*/ 27160 h 3331675"/>
              <a:gd name="connsiteX20" fmla="*/ 995881 w 7260077"/>
              <a:gd name="connsiteY20" fmla="*/ 45267 h 3331675"/>
              <a:gd name="connsiteX21" fmla="*/ 742384 w 7260077"/>
              <a:gd name="connsiteY21" fmla="*/ 63374 h 3331675"/>
              <a:gd name="connsiteX22" fmla="*/ 642796 w 7260077"/>
              <a:gd name="connsiteY22" fmla="*/ 81481 h 3331675"/>
              <a:gd name="connsiteX23" fmla="*/ 597528 w 7260077"/>
              <a:gd name="connsiteY23" fmla="*/ 90534 h 3331675"/>
              <a:gd name="connsiteX24" fmla="*/ 561314 w 7260077"/>
              <a:gd name="connsiteY24" fmla="*/ 99588 h 3331675"/>
              <a:gd name="connsiteX25" fmla="*/ 506994 w 7260077"/>
              <a:gd name="connsiteY25" fmla="*/ 108641 h 3331675"/>
              <a:gd name="connsiteX26" fmla="*/ 425512 w 7260077"/>
              <a:gd name="connsiteY26" fmla="*/ 135802 h 3331675"/>
              <a:gd name="connsiteX27" fmla="*/ 398352 w 7260077"/>
              <a:gd name="connsiteY27" fmla="*/ 144855 h 3331675"/>
              <a:gd name="connsiteX28" fmla="*/ 371192 w 7260077"/>
              <a:gd name="connsiteY28" fmla="*/ 153909 h 3331675"/>
              <a:gd name="connsiteX29" fmla="*/ 307817 w 7260077"/>
              <a:gd name="connsiteY29" fmla="*/ 172015 h 3331675"/>
              <a:gd name="connsiteX30" fmla="*/ 217283 w 7260077"/>
              <a:gd name="connsiteY30" fmla="*/ 226336 h 3331675"/>
              <a:gd name="connsiteX31" fmla="*/ 190122 w 7260077"/>
              <a:gd name="connsiteY31" fmla="*/ 244443 h 3331675"/>
              <a:gd name="connsiteX32" fmla="*/ 153908 w 7260077"/>
              <a:gd name="connsiteY32" fmla="*/ 298764 h 3331675"/>
              <a:gd name="connsiteX33" fmla="*/ 135802 w 7260077"/>
              <a:gd name="connsiteY33" fmla="*/ 325924 h 3331675"/>
              <a:gd name="connsiteX34" fmla="*/ 108641 w 7260077"/>
              <a:gd name="connsiteY34" fmla="*/ 380245 h 3331675"/>
              <a:gd name="connsiteX35" fmla="*/ 99588 w 7260077"/>
              <a:gd name="connsiteY35" fmla="*/ 796705 h 3331675"/>
              <a:gd name="connsiteX36" fmla="*/ 72427 w 7260077"/>
              <a:gd name="connsiteY36" fmla="*/ 878186 h 3331675"/>
              <a:gd name="connsiteX37" fmla="*/ 54320 w 7260077"/>
              <a:gd name="connsiteY37" fmla="*/ 932507 h 3331675"/>
              <a:gd name="connsiteX38" fmla="*/ 45267 w 7260077"/>
              <a:gd name="connsiteY38" fmla="*/ 959667 h 3331675"/>
              <a:gd name="connsiteX39" fmla="*/ 27160 w 7260077"/>
              <a:gd name="connsiteY39" fmla="*/ 1023041 h 3331675"/>
              <a:gd name="connsiteX40" fmla="*/ 18107 w 7260077"/>
              <a:gd name="connsiteY40" fmla="*/ 1095469 h 3331675"/>
              <a:gd name="connsiteX41" fmla="*/ 0 w 7260077"/>
              <a:gd name="connsiteY41" fmla="*/ 1367073 h 3331675"/>
              <a:gd name="connsiteX42" fmla="*/ 9053 w 7260077"/>
              <a:gd name="connsiteY42" fmla="*/ 1638677 h 3331675"/>
              <a:gd name="connsiteX43" fmla="*/ 27160 w 7260077"/>
              <a:gd name="connsiteY43" fmla="*/ 1801639 h 3331675"/>
              <a:gd name="connsiteX44" fmla="*/ 36213 w 7260077"/>
              <a:gd name="connsiteY44" fmla="*/ 1955548 h 3331675"/>
              <a:gd name="connsiteX45" fmla="*/ 45267 w 7260077"/>
              <a:gd name="connsiteY45" fmla="*/ 1982709 h 3331675"/>
              <a:gd name="connsiteX46" fmla="*/ 54320 w 7260077"/>
              <a:gd name="connsiteY46" fmla="*/ 2046083 h 3331675"/>
              <a:gd name="connsiteX47" fmla="*/ 99588 w 7260077"/>
              <a:gd name="connsiteY47" fmla="*/ 2127564 h 3331675"/>
              <a:gd name="connsiteX48" fmla="*/ 117695 w 7260077"/>
              <a:gd name="connsiteY48" fmla="*/ 2154724 h 3331675"/>
              <a:gd name="connsiteX49" fmla="*/ 126748 w 7260077"/>
              <a:gd name="connsiteY49" fmla="*/ 2181885 h 3331675"/>
              <a:gd name="connsiteX50" fmla="*/ 153908 w 7260077"/>
              <a:gd name="connsiteY50" fmla="*/ 2199992 h 3331675"/>
              <a:gd name="connsiteX51" fmla="*/ 181069 w 7260077"/>
              <a:gd name="connsiteY51" fmla="*/ 2227152 h 3331675"/>
              <a:gd name="connsiteX52" fmla="*/ 226336 w 7260077"/>
              <a:gd name="connsiteY52" fmla="*/ 2263366 h 3331675"/>
              <a:gd name="connsiteX53" fmla="*/ 280657 w 7260077"/>
              <a:gd name="connsiteY53" fmla="*/ 2299580 h 3331675"/>
              <a:gd name="connsiteX54" fmla="*/ 371192 w 7260077"/>
              <a:gd name="connsiteY54" fmla="*/ 2353901 h 3331675"/>
              <a:gd name="connsiteX55" fmla="*/ 398352 w 7260077"/>
              <a:gd name="connsiteY55" fmla="*/ 2372008 h 3331675"/>
              <a:gd name="connsiteX56" fmla="*/ 452673 w 7260077"/>
              <a:gd name="connsiteY56" fmla="*/ 2390114 h 3331675"/>
              <a:gd name="connsiteX57" fmla="*/ 479833 w 7260077"/>
              <a:gd name="connsiteY57" fmla="*/ 2408221 h 3331675"/>
              <a:gd name="connsiteX58" fmla="*/ 543208 w 7260077"/>
              <a:gd name="connsiteY58" fmla="*/ 2426328 h 3331675"/>
              <a:gd name="connsiteX59" fmla="*/ 615635 w 7260077"/>
              <a:gd name="connsiteY59" fmla="*/ 2444435 h 3331675"/>
              <a:gd name="connsiteX60" fmla="*/ 651849 w 7260077"/>
              <a:gd name="connsiteY60" fmla="*/ 2462542 h 3331675"/>
              <a:gd name="connsiteX61" fmla="*/ 688063 w 7260077"/>
              <a:gd name="connsiteY61" fmla="*/ 2471596 h 3331675"/>
              <a:gd name="connsiteX62" fmla="*/ 715223 w 7260077"/>
              <a:gd name="connsiteY62" fmla="*/ 2480649 h 3331675"/>
              <a:gd name="connsiteX63" fmla="*/ 814811 w 7260077"/>
              <a:gd name="connsiteY63" fmla="*/ 2507810 h 3331675"/>
              <a:gd name="connsiteX64" fmla="*/ 841972 w 7260077"/>
              <a:gd name="connsiteY64" fmla="*/ 2525916 h 3331675"/>
              <a:gd name="connsiteX65" fmla="*/ 896293 w 7260077"/>
              <a:gd name="connsiteY65" fmla="*/ 2544023 h 3331675"/>
              <a:gd name="connsiteX66" fmla="*/ 923453 w 7260077"/>
              <a:gd name="connsiteY66" fmla="*/ 2562130 h 3331675"/>
              <a:gd name="connsiteX67" fmla="*/ 950613 w 7260077"/>
              <a:gd name="connsiteY67" fmla="*/ 2589291 h 3331675"/>
              <a:gd name="connsiteX68" fmla="*/ 1041148 w 7260077"/>
              <a:gd name="connsiteY68" fmla="*/ 2616451 h 3331675"/>
              <a:gd name="connsiteX69" fmla="*/ 1068308 w 7260077"/>
              <a:gd name="connsiteY69" fmla="*/ 2625505 h 3331675"/>
              <a:gd name="connsiteX70" fmla="*/ 1149790 w 7260077"/>
              <a:gd name="connsiteY70" fmla="*/ 2643612 h 3331675"/>
              <a:gd name="connsiteX71" fmla="*/ 1213164 w 7260077"/>
              <a:gd name="connsiteY71" fmla="*/ 2670772 h 3331675"/>
              <a:gd name="connsiteX72" fmla="*/ 1240324 w 7260077"/>
              <a:gd name="connsiteY72" fmla="*/ 2679825 h 3331675"/>
              <a:gd name="connsiteX73" fmla="*/ 1312752 w 7260077"/>
              <a:gd name="connsiteY73" fmla="*/ 2697932 h 3331675"/>
              <a:gd name="connsiteX74" fmla="*/ 1348966 w 7260077"/>
              <a:gd name="connsiteY74" fmla="*/ 2706986 h 3331675"/>
              <a:gd name="connsiteX75" fmla="*/ 1385180 w 7260077"/>
              <a:gd name="connsiteY75" fmla="*/ 2716039 h 3331675"/>
              <a:gd name="connsiteX76" fmla="*/ 1439501 w 7260077"/>
              <a:gd name="connsiteY76" fmla="*/ 2734146 h 3331675"/>
              <a:gd name="connsiteX77" fmla="*/ 1511928 w 7260077"/>
              <a:gd name="connsiteY77" fmla="*/ 2752253 h 3331675"/>
              <a:gd name="connsiteX78" fmla="*/ 1548142 w 7260077"/>
              <a:gd name="connsiteY78" fmla="*/ 2770360 h 3331675"/>
              <a:gd name="connsiteX79" fmla="*/ 1620570 w 7260077"/>
              <a:gd name="connsiteY79" fmla="*/ 2788467 h 3331675"/>
              <a:gd name="connsiteX80" fmla="*/ 1711105 w 7260077"/>
              <a:gd name="connsiteY80" fmla="*/ 2806574 h 3331675"/>
              <a:gd name="connsiteX81" fmla="*/ 1747318 w 7260077"/>
              <a:gd name="connsiteY81" fmla="*/ 2815627 h 3331675"/>
              <a:gd name="connsiteX82" fmla="*/ 1828800 w 7260077"/>
              <a:gd name="connsiteY82" fmla="*/ 2842788 h 3331675"/>
              <a:gd name="connsiteX83" fmla="*/ 1901227 w 7260077"/>
              <a:gd name="connsiteY83" fmla="*/ 2860895 h 3331675"/>
              <a:gd name="connsiteX84" fmla="*/ 1928388 w 7260077"/>
              <a:gd name="connsiteY84" fmla="*/ 2879002 h 3331675"/>
              <a:gd name="connsiteX85" fmla="*/ 1973655 w 7260077"/>
              <a:gd name="connsiteY85" fmla="*/ 2888055 h 3331675"/>
              <a:gd name="connsiteX86" fmla="*/ 2000815 w 7260077"/>
              <a:gd name="connsiteY86" fmla="*/ 2897109 h 3331675"/>
              <a:gd name="connsiteX87" fmla="*/ 2073243 w 7260077"/>
              <a:gd name="connsiteY87" fmla="*/ 2915215 h 3331675"/>
              <a:gd name="connsiteX88" fmla="*/ 2109457 w 7260077"/>
              <a:gd name="connsiteY88" fmla="*/ 2924269 h 3331675"/>
              <a:gd name="connsiteX89" fmla="*/ 2154724 w 7260077"/>
              <a:gd name="connsiteY89" fmla="*/ 2942376 h 3331675"/>
              <a:gd name="connsiteX90" fmla="*/ 2245259 w 7260077"/>
              <a:gd name="connsiteY90" fmla="*/ 2960483 h 3331675"/>
              <a:gd name="connsiteX91" fmla="*/ 2326740 w 7260077"/>
              <a:gd name="connsiteY91" fmla="*/ 2987643 h 3331675"/>
              <a:gd name="connsiteX92" fmla="*/ 2399168 w 7260077"/>
              <a:gd name="connsiteY92" fmla="*/ 3005750 h 3331675"/>
              <a:gd name="connsiteX93" fmla="*/ 2435382 w 7260077"/>
              <a:gd name="connsiteY93" fmla="*/ 3023857 h 3331675"/>
              <a:gd name="connsiteX94" fmla="*/ 2589291 w 7260077"/>
              <a:gd name="connsiteY94" fmla="*/ 3041964 h 3331675"/>
              <a:gd name="connsiteX95" fmla="*/ 2679825 w 7260077"/>
              <a:gd name="connsiteY95" fmla="*/ 3069124 h 3331675"/>
              <a:gd name="connsiteX96" fmla="*/ 2734146 w 7260077"/>
              <a:gd name="connsiteY96" fmla="*/ 3087231 h 3331675"/>
              <a:gd name="connsiteX97" fmla="*/ 2770360 w 7260077"/>
              <a:gd name="connsiteY97" fmla="*/ 3096285 h 3331675"/>
              <a:gd name="connsiteX98" fmla="*/ 2797520 w 7260077"/>
              <a:gd name="connsiteY98" fmla="*/ 3105338 h 3331675"/>
              <a:gd name="connsiteX99" fmla="*/ 2915215 w 7260077"/>
              <a:gd name="connsiteY99" fmla="*/ 3132499 h 3331675"/>
              <a:gd name="connsiteX100" fmla="*/ 2942376 w 7260077"/>
              <a:gd name="connsiteY100" fmla="*/ 3150606 h 3331675"/>
              <a:gd name="connsiteX101" fmla="*/ 3041964 w 7260077"/>
              <a:gd name="connsiteY101" fmla="*/ 3177766 h 3331675"/>
              <a:gd name="connsiteX102" fmla="*/ 3096285 w 7260077"/>
              <a:gd name="connsiteY102" fmla="*/ 3186819 h 3331675"/>
              <a:gd name="connsiteX103" fmla="*/ 3159659 w 7260077"/>
              <a:gd name="connsiteY103" fmla="*/ 3204926 h 3331675"/>
              <a:gd name="connsiteX104" fmla="*/ 3186819 w 7260077"/>
              <a:gd name="connsiteY104" fmla="*/ 3213980 h 3331675"/>
              <a:gd name="connsiteX105" fmla="*/ 3223033 w 7260077"/>
              <a:gd name="connsiteY105" fmla="*/ 3223033 h 3331675"/>
              <a:gd name="connsiteX106" fmla="*/ 3250194 w 7260077"/>
              <a:gd name="connsiteY106" fmla="*/ 3232087 h 3331675"/>
              <a:gd name="connsiteX107" fmla="*/ 3331675 w 7260077"/>
              <a:gd name="connsiteY107" fmla="*/ 3250194 h 3331675"/>
              <a:gd name="connsiteX108" fmla="*/ 3449370 w 7260077"/>
              <a:gd name="connsiteY108" fmla="*/ 3277354 h 3331675"/>
              <a:gd name="connsiteX109" fmla="*/ 3585172 w 7260077"/>
              <a:gd name="connsiteY109" fmla="*/ 3295461 h 3331675"/>
              <a:gd name="connsiteX110" fmla="*/ 3675707 w 7260077"/>
              <a:gd name="connsiteY110" fmla="*/ 3304514 h 3331675"/>
              <a:gd name="connsiteX111" fmla="*/ 3748134 w 7260077"/>
              <a:gd name="connsiteY111" fmla="*/ 3313568 h 3331675"/>
              <a:gd name="connsiteX112" fmla="*/ 4662534 w 7260077"/>
              <a:gd name="connsiteY112" fmla="*/ 3322621 h 3331675"/>
              <a:gd name="connsiteX113" fmla="*/ 6083928 w 7260077"/>
              <a:gd name="connsiteY113" fmla="*/ 3331675 h 3331675"/>
              <a:gd name="connsiteX114" fmla="*/ 6400800 w 7260077"/>
              <a:gd name="connsiteY114" fmla="*/ 3322621 h 3331675"/>
              <a:gd name="connsiteX115" fmla="*/ 6554708 w 7260077"/>
              <a:gd name="connsiteY115" fmla="*/ 3313568 h 3331675"/>
              <a:gd name="connsiteX116" fmla="*/ 6808206 w 7260077"/>
              <a:gd name="connsiteY116" fmla="*/ 3304514 h 3331675"/>
              <a:gd name="connsiteX117" fmla="*/ 7066229 w 7260077"/>
              <a:gd name="connsiteY117" fmla="*/ 3213980 h 3331675"/>
              <a:gd name="connsiteX118" fmla="*/ 7197505 w 7260077"/>
              <a:gd name="connsiteY118" fmla="*/ 3023857 h 3331675"/>
              <a:gd name="connsiteX119" fmla="*/ 7215611 w 7260077"/>
              <a:gd name="connsiteY119" fmla="*/ 2915215 h 3331675"/>
              <a:gd name="connsiteX120" fmla="*/ 7233718 w 7260077"/>
              <a:gd name="connsiteY120" fmla="*/ 2815627 h 3331675"/>
              <a:gd name="connsiteX121" fmla="*/ 7242772 w 7260077"/>
              <a:gd name="connsiteY121" fmla="*/ 2480649 h 3331675"/>
              <a:gd name="connsiteX122" fmla="*/ 7259766 w 7260077"/>
              <a:gd name="connsiteY122" fmla="*/ 1469759 h 3331675"/>
              <a:gd name="connsiteX123" fmla="*/ 7255458 w 7260077"/>
              <a:gd name="connsiteY123" fmla="*/ 1330520 h 3331675"/>
              <a:gd name="connsiteX124" fmla="*/ 7221543 w 7260077"/>
              <a:gd name="connsiteY124" fmla="*/ 449236 h 3331675"/>
              <a:gd name="connsiteX0" fmla="*/ 7221543 w 7256077"/>
              <a:gd name="connsiteY0" fmla="*/ 449236 h 3331675"/>
              <a:gd name="connsiteX1" fmla="*/ 7119098 w 7256077"/>
              <a:gd name="connsiteY1" fmla="*/ 291164 h 3331675"/>
              <a:gd name="connsiteX2" fmla="*/ 7070756 w 7256077"/>
              <a:gd name="connsiteY2" fmla="*/ 280657 h 3331675"/>
              <a:gd name="connsiteX3" fmla="*/ 6880633 w 7256077"/>
              <a:gd name="connsiteY3" fmla="*/ 262550 h 3331675"/>
              <a:gd name="connsiteX4" fmla="*/ 6817259 w 7256077"/>
              <a:gd name="connsiteY4" fmla="*/ 253497 h 3331675"/>
              <a:gd name="connsiteX5" fmla="*/ 6690510 w 7256077"/>
              <a:gd name="connsiteY5" fmla="*/ 244443 h 3331675"/>
              <a:gd name="connsiteX6" fmla="*/ 6627136 w 7256077"/>
              <a:gd name="connsiteY6" fmla="*/ 235390 h 3331675"/>
              <a:gd name="connsiteX7" fmla="*/ 6545655 w 7256077"/>
              <a:gd name="connsiteY7" fmla="*/ 226336 h 3331675"/>
              <a:gd name="connsiteX8" fmla="*/ 6437013 w 7256077"/>
              <a:gd name="connsiteY8" fmla="*/ 208229 h 3331675"/>
              <a:gd name="connsiteX9" fmla="*/ 5884752 w 7256077"/>
              <a:gd name="connsiteY9" fmla="*/ 144855 h 3331675"/>
              <a:gd name="connsiteX10" fmla="*/ 5567881 w 7256077"/>
              <a:gd name="connsiteY10" fmla="*/ 99588 h 3331675"/>
              <a:gd name="connsiteX11" fmla="*/ 4291342 w 7256077"/>
              <a:gd name="connsiteY11" fmla="*/ 90534 h 3331675"/>
              <a:gd name="connsiteX12" fmla="*/ 4155540 w 7256077"/>
              <a:gd name="connsiteY12" fmla="*/ 72427 h 3331675"/>
              <a:gd name="connsiteX13" fmla="*/ 4028792 w 7256077"/>
              <a:gd name="connsiteY13" fmla="*/ 63374 h 3331675"/>
              <a:gd name="connsiteX14" fmla="*/ 3874883 w 7256077"/>
              <a:gd name="connsiteY14" fmla="*/ 45267 h 3331675"/>
              <a:gd name="connsiteX15" fmla="*/ 1982708 w 7256077"/>
              <a:gd name="connsiteY15" fmla="*/ 36214 h 3331675"/>
              <a:gd name="connsiteX16" fmla="*/ 1774479 w 7256077"/>
              <a:gd name="connsiteY16" fmla="*/ 9053 h 3331675"/>
              <a:gd name="connsiteX17" fmla="*/ 1647730 w 7256077"/>
              <a:gd name="connsiteY17" fmla="*/ 0 h 3331675"/>
              <a:gd name="connsiteX18" fmla="*/ 1176950 w 7256077"/>
              <a:gd name="connsiteY18" fmla="*/ 9053 h 3331675"/>
              <a:gd name="connsiteX19" fmla="*/ 1104522 w 7256077"/>
              <a:gd name="connsiteY19" fmla="*/ 27160 h 3331675"/>
              <a:gd name="connsiteX20" fmla="*/ 995881 w 7256077"/>
              <a:gd name="connsiteY20" fmla="*/ 45267 h 3331675"/>
              <a:gd name="connsiteX21" fmla="*/ 742384 w 7256077"/>
              <a:gd name="connsiteY21" fmla="*/ 63374 h 3331675"/>
              <a:gd name="connsiteX22" fmla="*/ 642796 w 7256077"/>
              <a:gd name="connsiteY22" fmla="*/ 81481 h 3331675"/>
              <a:gd name="connsiteX23" fmla="*/ 597528 w 7256077"/>
              <a:gd name="connsiteY23" fmla="*/ 90534 h 3331675"/>
              <a:gd name="connsiteX24" fmla="*/ 561314 w 7256077"/>
              <a:gd name="connsiteY24" fmla="*/ 99588 h 3331675"/>
              <a:gd name="connsiteX25" fmla="*/ 506994 w 7256077"/>
              <a:gd name="connsiteY25" fmla="*/ 108641 h 3331675"/>
              <a:gd name="connsiteX26" fmla="*/ 425512 w 7256077"/>
              <a:gd name="connsiteY26" fmla="*/ 135802 h 3331675"/>
              <a:gd name="connsiteX27" fmla="*/ 398352 w 7256077"/>
              <a:gd name="connsiteY27" fmla="*/ 144855 h 3331675"/>
              <a:gd name="connsiteX28" fmla="*/ 371192 w 7256077"/>
              <a:gd name="connsiteY28" fmla="*/ 153909 h 3331675"/>
              <a:gd name="connsiteX29" fmla="*/ 307817 w 7256077"/>
              <a:gd name="connsiteY29" fmla="*/ 172015 h 3331675"/>
              <a:gd name="connsiteX30" fmla="*/ 217283 w 7256077"/>
              <a:gd name="connsiteY30" fmla="*/ 226336 h 3331675"/>
              <a:gd name="connsiteX31" fmla="*/ 190122 w 7256077"/>
              <a:gd name="connsiteY31" fmla="*/ 244443 h 3331675"/>
              <a:gd name="connsiteX32" fmla="*/ 153908 w 7256077"/>
              <a:gd name="connsiteY32" fmla="*/ 298764 h 3331675"/>
              <a:gd name="connsiteX33" fmla="*/ 135802 w 7256077"/>
              <a:gd name="connsiteY33" fmla="*/ 325924 h 3331675"/>
              <a:gd name="connsiteX34" fmla="*/ 108641 w 7256077"/>
              <a:gd name="connsiteY34" fmla="*/ 380245 h 3331675"/>
              <a:gd name="connsiteX35" fmla="*/ 99588 w 7256077"/>
              <a:gd name="connsiteY35" fmla="*/ 796705 h 3331675"/>
              <a:gd name="connsiteX36" fmla="*/ 72427 w 7256077"/>
              <a:gd name="connsiteY36" fmla="*/ 878186 h 3331675"/>
              <a:gd name="connsiteX37" fmla="*/ 54320 w 7256077"/>
              <a:gd name="connsiteY37" fmla="*/ 932507 h 3331675"/>
              <a:gd name="connsiteX38" fmla="*/ 45267 w 7256077"/>
              <a:gd name="connsiteY38" fmla="*/ 959667 h 3331675"/>
              <a:gd name="connsiteX39" fmla="*/ 27160 w 7256077"/>
              <a:gd name="connsiteY39" fmla="*/ 1023041 h 3331675"/>
              <a:gd name="connsiteX40" fmla="*/ 18107 w 7256077"/>
              <a:gd name="connsiteY40" fmla="*/ 1095469 h 3331675"/>
              <a:gd name="connsiteX41" fmla="*/ 0 w 7256077"/>
              <a:gd name="connsiteY41" fmla="*/ 1367073 h 3331675"/>
              <a:gd name="connsiteX42" fmla="*/ 9053 w 7256077"/>
              <a:gd name="connsiteY42" fmla="*/ 1638677 h 3331675"/>
              <a:gd name="connsiteX43" fmla="*/ 27160 w 7256077"/>
              <a:gd name="connsiteY43" fmla="*/ 1801639 h 3331675"/>
              <a:gd name="connsiteX44" fmla="*/ 36213 w 7256077"/>
              <a:gd name="connsiteY44" fmla="*/ 1955548 h 3331675"/>
              <a:gd name="connsiteX45" fmla="*/ 45267 w 7256077"/>
              <a:gd name="connsiteY45" fmla="*/ 1982709 h 3331675"/>
              <a:gd name="connsiteX46" fmla="*/ 54320 w 7256077"/>
              <a:gd name="connsiteY46" fmla="*/ 2046083 h 3331675"/>
              <a:gd name="connsiteX47" fmla="*/ 99588 w 7256077"/>
              <a:gd name="connsiteY47" fmla="*/ 2127564 h 3331675"/>
              <a:gd name="connsiteX48" fmla="*/ 117695 w 7256077"/>
              <a:gd name="connsiteY48" fmla="*/ 2154724 h 3331675"/>
              <a:gd name="connsiteX49" fmla="*/ 126748 w 7256077"/>
              <a:gd name="connsiteY49" fmla="*/ 2181885 h 3331675"/>
              <a:gd name="connsiteX50" fmla="*/ 153908 w 7256077"/>
              <a:gd name="connsiteY50" fmla="*/ 2199992 h 3331675"/>
              <a:gd name="connsiteX51" fmla="*/ 181069 w 7256077"/>
              <a:gd name="connsiteY51" fmla="*/ 2227152 h 3331675"/>
              <a:gd name="connsiteX52" fmla="*/ 226336 w 7256077"/>
              <a:gd name="connsiteY52" fmla="*/ 2263366 h 3331675"/>
              <a:gd name="connsiteX53" fmla="*/ 280657 w 7256077"/>
              <a:gd name="connsiteY53" fmla="*/ 2299580 h 3331675"/>
              <a:gd name="connsiteX54" fmla="*/ 371192 w 7256077"/>
              <a:gd name="connsiteY54" fmla="*/ 2353901 h 3331675"/>
              <a:gd name="connsiteX55" fmla="*/ 398352 w 7256077"/>
              <a:gd name="connsiteY55" fmla="*/ 2372008 h 3331675"/>
              <a:gd name="connsiteX56" fmla="*/ 452673 w 7256077"/>
              <a:gd name="connsiteY56" fmla="*/ 2390114 h 3331675"/>
              <a:gd name="connsiteX57" fmla="*/ 479833 w 7256077"/>
              <a:gd name="connsiteY57" fmla="*/ 2408221 h 3331675"/>
              <a:gd name="connsiteX58" fmla="*/ 543208 w 7256077"/>
              <a:gd name="connsiteY58" fmla="*/ 2426328 h 3331675"/>
              <a:gd name="connsiteX59" fmla="*/ 615635 w 7256077"/>
              <a:gd name="connsiteY59" fmla="*/ 2444435 h 3331675"/>
              <a:gd name="connsiteX60" fmla="*/ 651849 w 7256077"/>
              <a:gd name="connsiteY60" fmla="*/ 2462542 h 3331675"/>
              <a:gd name="connsiteX61" fmla="*/ 688063 w 7256077"/>
              <a:gd name="connsiteY61" fmla="*/ 2471596 h 3331675"/>
              <a:gd name="connsiteX62" fmla="*/ 715223 w 7256077"/>
              <a:gd name="connsiteY62" fmla="*/ 2480649 h 3331675"/>
              <a:gd name="connsiteX63" fmla="*/ 814811 w 7256077"/>
              <a:gd name="connsiteY63" fmla="*/ 2507810 h 3331675"/>
              <a:gd name="connsiteX64" fmla="*/ 841972 w 7256077"/>
              <a:gd name="connsiteY64" fmla="*/ 2525916 h 3331675"/>
              <a:gd name="connsiteX65" fmla="*/ 896293 w 7256077"/>
              <a:gd name="connsiteY65" fmla="*/ 2544023 h 3331675"/>
              <a:gd name="connsiteX66" fmla="*/ 923453 w 7256077"/>
              <a:gd name="connsiteY66" fmla="*/ 2562130 h 3331675"/>
              <a:gd name="connsiteX67" fmla="*/ 950613 w 7256077"/>
              <a:gd name="connsiteY67" fmla="*/ 2589291 h 3331675"/>
              <a:gd name="connsiteX68" fmla="*/ 1041148 w 7256077"/>
              <a:gd name="connsiteY68" fmla="*/ 2616451 h 3331675"/>
              <a:gd name="connsiteX69" fmla="*/ 1068308 w 7256077"/>
              <a:gd name="connsiteY69" fmla="*/ 2625505 h 3331675"/>
              <a:gd name="connsiteX70" fmla="*/ 1149790 w 7256077"/>
              <a:gd name="connsiteY70" fmla="*/ 2643612 h 3331675"/>
              <a:gd name="connsiteX71" fmla="*/ 1213164 w 7256077"/>
              <a:gd name="connsiteY71" fmla="*/ 2670772 h 3331675"/>
              <a:gd name="connsiteX72" fmla="*/ 1240324 w 7256077"/>
              <a:gd name="connsiteY72" fmla="*/ 2679825 h 3331675"/>
              <a:gd name="connsiteX73" fmla="*/ 1312752 w 7256077"/>
              <a:gd name="connsiteY73" fmla="*/ 2697932 h 3331675"/>
              <a:gd name="connsiteX74" fmla="*/ 1348966 w 7256077"/>
              <a:gd name="connsiteY74" fmla="*/ 2706986 h 3331675"/>
              <a:gd name="connsiteX75" fmla="*/ 1385180 w 7256077"/>
              <a:gd name="connsiteY75" fmla="*/ 2716039 h 3331675"/>
              <a:gd name="connsiteX76" fmla="*/ 1439501 w 7256077"/>
              <a:gd name="connsiteY76" fmla="*/ 2734146 h 3331675"/>
              <a:gd name="connsiteX77" fmla="*/ 1511928 w 7256077"/>
              <a:gd name="connsiteY77" fmla="*/ 2752253 h 3331675"/>
              <a:gd name="connsiteX78" fmla="*/ 1548142 w 7256077"/>
              <a:gd name="connsiteY78" fmla="*/ 2770360 h 3331675"/>
              <a:gd name="connsiteX79" fmla="*/ 1620570 w 7256077"/>
              <a:gd name="connsiteY79" fmla="*/ 2788467 h 3331675"/>
              <a:gd name="connsiteX80" fmla="*/ 1711105 w 7256077"/>
              <a:gd name="connsiteY80" fmla="*/ 2806574 h 3331675"/>
              <a:gd name="connsiteX81" fmla="*/ 1747318 w 7256077"/>
              <a:gd name="connsiteY81" fmla="*/ 2815627 h 3331675"/>
              <a:gd name="connsiteX82" fmla="*/ 1828800 w 7256077"/>
              <a:gd name="connsiteY82" fmla="*/ 2842788 h 3331675"/>
              <a:gd name="connsiteX83" fmla="*/ 1901227 w 7256077"/>
              <a:gd name="connsiteY83" fmla="*/ 2860895 h 3331675"/>
              <a:gd name="connsiteX84" fmla="*/ 1928388 w 7256077"/>
              <a:gd name="connsiteY84" fmla="*/ 2879002 h 3331675"/>
              <a:gd name="connsiteX85" fmla="*/ 1973655 w 7256077"/>
              <a:gd name="connsiteY85" fmla="*/ 2888055 h 3331675"/>
              <a:gd name="connsiteX86" fmla="*/ 2000815 w 7256077"/>
              <a:gd name="connsiteY86" fmla="*/ 2897109 h 3331675"/>
              <a:gd name="connsiteX87" fmla="*/ 2073243 w 7256077"/>
              <a:gd name="connsiteY87" fmla="*/ 2915215 h 3331675"/>
              <a:gd name="connsiteX88" fmla="*/ 2109457 w 7256077"/>
              <a:gd name="connsiteY88" fmla="*/ 2924269 h 3331675"/>
              <a:gd name="connsiteX89" fmla="*/ 2154724 w 7256077"/>
              <a:gd name="connsiteY89" fmla="*/ 2942376 h 3331675"/>
              <a:gd name="connsiteX90" fmla="*/ 2245259 w 7256077"/>
              <a:gd name="connsiteY90" fmla="*/ 2960483 h 3331675"/>
              <a:gd name="connsiteX91" fmla="*/ 2326740 w 7256077"/>
              <a:gd name="connsiteY91" fmla="*/ 2987643 h 3331675"/>
              <a:gd name="connsiteX92" fmla="*/ 2399168 w 7256077"/>
              <a:gd name="connsiteY92" fmla="*/ 3005750 h 3331675"/>
              <a:gd name="connsiteX93" fmla="*/ 2435382 w 7256077"/>
              <a:gd name="connsiteY93" fmla="*/ 3023857 h 3331675"/>
              <a:gd name="connsiteX94" fmla="*/ 2589291 w 7256077"/>
              <a:gd name="connsiteY94" fmla="*/ 3041964 h 3331675"/>
              <a:gd name="connsiteX95" fmla="*/ 2679825 w 7256077"/>
              <a:gd name="connsiteY95" fmla="*/ 3069124 h 3331675"/>
              <a:gd name="connsiteX96" fmla="*/ 2734146 w 7256077"/>
              <a:gd name="connsiteY96" fmla="*/ 3087231 h 3331675"/>
              <a:gd name="connsiteX97" fmla="*/ 2770360 w 7256077"/>
              <a:gd name="connsiteY97" fmla="*/ 3096285 h 3331675"/>
              <a:gd name="connsiteX98" fmla="*/ 2797520 w 7256077"/>
              <a:gd name="connsiteY98" fmla="*/ 3105338 h 3331675"/>
              <a:gd name="connsiteX99" fmla="*/ 2915215 w 7256077"/>
              <a:gd name="connsiteY99" fmla="*/ 3132499 h 3331675"/>
              <a:gd name="connsiteX100" fmla="*/ 2942376 w 7256077"/>
              <a:gd name="connsiteY100" fmla="*/ 3150606 h 3331675"/>
              <a:gd name="connsiteX101" fmla="*/ 3041964 w 7256077"/>
              <a:gd name="connsiteY101" fmla="*/ 3177766 h 3331675"/>
              <a:gd name="connsiteX102" fmla="*/ 3096285 w 7256077"/>
              <a:gd name="connsiteY102" fmla="*/ 3186819 h 3331675"/>
              <a:gd name="connsiteX103" fmla="*/ 3159659 w 7256077"/>
              <a:gd name="connsiteY103" fmla="*/ 3204926 h 3331675"/>
              <a:gd name="connsiteX104" fmla="*/ 3186819 w 7256077"/>
              <a:gd name="connsiteY104" fmla="*/ 3213980 h 3331675"/>
              <a:gd name="connsiteX105" fmla="*/ 3223033 w 7256077"/>
              <a:gd name="connsiteY105" fmla="*/ 3223033 h 3331675"/>
              <a:gd name="connsiteX106" fmla="*/ 3250194 w 7256077"/>
              <a:gd name="connsiteY106" fmla="*/ 3232087 h 3331675"/>
              <a:gd name="connsiteX107" fmla="*/ 3331675 w 7256077"/>
              <a:gd name="connsiteY107" fmla="*/ 3250194 h 3331675"/>
              <a:gd name="connsiteX108" fmla="*/ 3449370 w 7256077"/>
              <a:gd name="connsiteY108" fmla="*/ 3277354 h 3331675"/>
              <a:gd name="connsiteX109" fmla="*/ 3585172 w 7256077"/>
              <a:gd name="connsiteY109" fmla="*/ 3295461 h 3331675"/>
              <a:gd name="connsiteX110" fmla="*/ 3675707 w 7256077"/>
              <a:gd name="connsiteY110" fmla="*/ 3304514 h 3331675"/>
              <a:gd name="connsiteX111" fmla="*/ 3748134 w 7256077"/>
              <a:gd name="connsiteY111" fmla="*/ 3313568 h 3331675"/>
              <a:gd name="connsiteX112" fmla="*/ 4662534 w 7256077"/>
              <a:gd name="connsiteY112" fmla="*/ 3322621 h 3331675"/>
              <a:gd name="connsiteX113" fmla="*/ 6083928 w 7256077"/>
              <a:gd name="connsiteY113" fmla="*/ 3331675 h 3331675"/>
              <a:gd name="connsiteX114" fmla="*/ 6400800 w 7256077"/>
              <a:gd name="connsiteY114" fmla="*/ 3322621 h 3331675"/>
              <a:gd name="connsiteX115" fmla="*/ 6554708 w 7256077"/>
              <a:gd name="connsiteY115" fmla="*/ 3313568 h 3331675"/>
              <a:gd name="connsiteX116" fmla="*/ 6808206 w 7256077"/>
              <a:gd name="connsiteY116" fmla="*/ 3304514 h 3331675"/>
              <a:gd name="connsiteX117" fmla="*/ 7066229 w 7256077"/>
              <a:gd name="connsiteY117" fmla="*/ 3213980 h 3331675"/>
              <a:gd name="connsiteX118" fmla="*/ 7197505 w 7256077"/>
              <a:gd name="connsiteY118" fmla="*/ 3023857 h 3331675"/>
              <a:gd name="connsiteX119" fmla="*/ 7215611 w 7256077"/>
              <a:gd name="connsiteY119" fmla="*/ 2915215 h 3331675"/>
              <a:gd name="connsiteX120" fmla="*/ 7233718 w 7256077"/>
              <a:gd name="connsiteY120" fmla="*/ 2815627 h 3331675"/>
              <a:gd name="connsiteX121" fmla="*/ 7242772 w 7256077"/>
              <a:gd name="connsiteY121" fmla="*/ 2480649 h 3331675"/>
              <a:gd name="connsiteX122" fmla="*/ 7255458 w 7256077"/>
              <a:gd name="connsiteY122" fmla="*/ 1330520 h 3331675"/>
              <a:gd name="connsiteX123" fmla="*/ 7221543 w 7256077"/>
              <a:gd name="connsiteY123" fmla="*/ 449236 h 3331675"/>
              <a:gd name="connsiteX0" fmla="*/ 7212688 w 7247222"/>
              <a:gd name="connsiteY0" fmla="*/ 449236 h 3331675"/>
              <a:gd name="connsiteX1" fmla="*/ 7110243 w 7247222"/>
              <a:gd name="connsiteY1" fmla="*/ 291164 h 3331675"/>
              <a:gd name="connsiteX2" fmla="*/ 7061901 w 7247222"/>
              <a:gd name="connsiteY2" fmla="*/ 280657 h 3331675"/>
              <a:gd name="connsiteX3" fmla="*/ 6871778 w 7247222"/>
              <a:gd name="connsiteY3" fmla="*/ 262550 h 3331675"/>
              <a:gd name="connsiteX4" fmla="*/ 6808404 w 7247222"/>
              <a:gd name="connsiteY4" fmla="*/ 253497 h 3331675"/>
              <a:gd name="connsiteX5" fmla="*/ 6681655 w 7247222"/>
              <a:gd name="connsiteY5" fmla="*/ 244443 h 3331675"/>
              <a:gd name="connsiteX6" fmla="*/ 6618281 w 7247222"/>
              <a:gd name="connsiteY6" fmla="*/ 235390 h 3331675"/>
              <a:gd name="connsiteX7" fmla="*/ 6536800 w 7247222"/>
              <a:gd name="connsiteY7" fmla="*/ 226336 h 3331675"/>
              <a:gd name="connsiteX8" fmla="*/ 6428158 w 7247222"/>
              <a:gd name="connsiteY8" fmla="*/ 208229 h 3331675"/>
              <a:gd name="connsiteX9" fmla="*/ 5875897 w 7247222"/>
              <a:gd name="connsiteY9" fmla="*/ 144855 h 3331675"/>
              <a:gd name="connsiteX10" fmla="*/ 5559026 w 7247222"/>
              <a:gd name="connsiteY10" fmla="*/ 99588 h 3331675"/>
              <a:gd name="connsiteX11" fmla="*/ 4282487 w 7247222"/>
              <a:gd name="connsiteY11" fmla="*/ 90534 h 3331675"/>
              <a:gd name="connsiteX12" fmla="*/ 4146685 w 7247222"/>
              <a:gd name="connsiteY12" fmla="*/ 72427 h 3331675"/>
              <a:gd name="connsiteX13" fmla="*/ 4019937 w 7247222"/>
              <a:gd name="connsiteY13" fmla="*/ 63374 h 3331675"/>
              <a:gd name="connsiteX14" fmla="*/ 3866028 w 7247222"/>
              <a:gd name="connsiteY14" fmla="*/ 45267 h 3331675"/>
              <a:gd name="connsiteX15" fmla="*/ 1973853 w 7247222"/>
              <a:gd name="connsiteY15" fmla="*/ 36214 h 3331675"/>
              <a:gd name="connsiteX16" fmla="*/ 1765624 w 7247222"/>
              <a:gd name="connsiteY16" fmla="*/ 9053 h 3331675"/>
              <a:gd name="connsiteX17" fmla="*/ 1638875 w 7247222"/>
              <a:gd name="connsiteY17" fmla="*/ 0 h 3331675"/>
              <a:gd name="connsiteX18" fmla="*/ 1168095 w 7247222"/>
              <a:gd name="connsiteY18" fmla="*/ 9053 h 3331675"/>
              <a:gd name="connsiteX19" fmla="*/ 1095667 w 7247222"/>
              <a:gd name="connsiteY19" fmla="*/ 27160 h 3331675"/>
              <a:gd name="connsiteX20" fmla="*/ 987026 w 7247222"/>
              <a:gd name="connsiteY20" fmla="*/ 45267 h 3331675"/>
              <a:gd name="connsiteX21" fmla="*/ 733529 w 7247222"/>
              <a:gd name="connsiteY21" fmla="*/ 63374 h 3331675"/>
              <a:gd name="connsiteX22" fmla="*/ 633941 w 7247222"/>
              <a:gd name="connsiteY22" fmla="*/ 81481 h 3331675"/>
              <a:gd name="connsiteX23" fmla="*/ 588673 w 7247222"/>
              <a:gd name="connsiteY23" fmla="*/ 90534 h 3331675"/>
              <a:gd name="connsiteX24" fmla="*/ 552459 w 7247222"/>
              <a:gd name="connsiteY24" fmla="*/ 99588 h 3331675"/>
              <a:gd name="connsiteX25" fmla="*/ 498139 w 7247222"/>
              <a:gd name="connsiteY25" fmla="*/ 108641 h 3331675"/>
              <a:gd name="connsiteX26" fmla="*/ 416657 w 7247222"/>
              <a:gd name="connsiteY26" fmla="*/ 135802 h 3331675"/>
              <a:gd name="connsiteX27" fmla="*/ 389497 w 7247222"/>
              <a:gd name="connsiteY27" fmla="*/ 144855 h 3331675"/>
              <a:gd name="connsiteX28" fmla="*/ 362337 w 7247222"/>
              <a:gd name="connsiteY28" fmla="*/ 153909 h 3331675"/>
              <a:gd name="connsiteX29" fmla="*/ 298962 w 7247222"/>
              <a:gd name="connsiteY29" fmla="*/ 172015 h 3331675"/>
              <a:gd name="connsiteX30" fmla="*/ 208428 w 7247222"/>
              <a:gd name="connsiteY30" fmla="*/ 226336 h 3331675"/>
              <a:gd name="connsiteX31" fmla="*/ 181267 w 7247222"/>
              <a:gd name="connsiteY31" fmla="*/ 244443 h 3331675"/>
              <a:gd name="connsiteX32" fmla="*/ 145053 w 7247222"/>
              <a:gd name="connsiteY32" fmla="*/ 298764 h 3331675"/>
              <a:gd name="connsiteX33" fmla="*/ 126947 w 7247222"/>
              <a:gd name="connsiteY33" fmla="*/ 325924 h 3331675"/>
              <a:gd name="connsiteX34" fmla="*/ 99786 w 7247222"/>
              <a:gd name="connsiteY34" fmla="*/ 380245 h 3331675"/>
              <a:gd name="connsiteX35" fmla="*/ 90733 w 7247222"/>
              <a:gd name="connsiteY35" fmla="*/ 796705 h 3331675"/>
              <a:gd name="connsiteX36" fmla="*/ 63572 w 7247222"/>
              <a:gd name="connsiteY36" fmla="*/ 878186 h 3331675"/>
              <a:gd name="connsiteX37" fmla="*/ 45465 w 7247222"/>
              <a:gd name="connsiteY37" fmla="*/ 932507 h 3331675"/>
              <a:gd name="connsiteX38" fmla="*/ 36412 w 7247222"/>
              <a:gd name="connsiteY38" fmla="*/ 959667 h 3331675"/>
              <a:gd name="connsiteX39" fmla="*/ 18305 w 7247222"/>
              <a:gd name="connsiteY39" fmla="*/ 1023041 h 3331675"/>
              <a:gd name="connsiteX40" fmla="*/ 9252 w 7247222"/>
              <a:gd name="connsiteY40" fmla="*/ 1095469 h 3331675"/>
              <a:gd name="connsiteX41" fmla="*/ 198 w 7247222"/>
              <a:gd name="connsiteY41" fmla="*/ 1638677 h 3331675"/>
              <a:gd name="connsiteX42" fmla="*/ 18305 w 7247222"/>
              <a:gd name="connsiteY42" fmla="*/ 1801639 h 3331675"/>
              <a:gd name="connsiteX43" fmla="*/ 27358 w 7247222"/>
              <a:gd name="connsiteY43" fmla="*/ 1955548 h 3331675"/>
              <a:gd name="connsiteX44" fmla="*/ 36412 w 7247222"/>
              <a:gd name="connsiteY44" fmla="*/ 1982709 h 3331675"/>
              <a:gd name="connsiteX45" fmla="*/ 45465 w 7247222"/>
              <a:gd name="connsiteY45" fmla="*/ 2046083 h 3331675"/>
              <a:gd name="connsiteX46" fmla="*/ 90733 w 7247222"/>
              <a:gd name="connsiteY46" fmla="*/ 2127564 h 3331675"/>
              <a:gd name="connsiteX47" fmla="*/ 108840 w 7247222"/>
              <a:gd name="connsiteY47" fmla="*/ 2154724 h 3331675"/>
              <a:gd name="connsiteX48" fmla="*/ 117893 w 7247222"/>
              <a:gd name="connsiteY48" fmla="*/ 2181885 h 3331675"/>
              <a:gd name="connsiteX49" fmla="*/ 145053 w 7247222"/>
              <a:gd name="connsiteY49" fmla="*/ 2199992 h 3331675"/>
              <a:gd name="connsiteX50" fmla="*/ 172214 w 7247222"/>
              <a:gd name="connsiteY50" fmla="*/ 2227152 h 3331675"/>
              <a:gd name="connsiteX51" fmla="*/ 217481 w 7247222"/>
              <a:gd name="connsiteY51" fmla="*/ 2263366 h 3331675"/>
              <a:gd name="connsiteX52" fmla="*/ 271802 w 7247222"/>
              <a:gd name="connsiteY52" fmla="*/ 2299580 h 3331675"/>
              <a:gd name="connsiteX53" fmla="*/ 362337 w 7247222"/>
              <a:gd name="connsiteY53" fmla="*/ 2353901 h 3331675"/>
              <a:gd name="connsiteX54" fmla="*/ 389497 w 7247222"/>
              <a:gd name="connsiteY54" fmla="*/ 2372008 h 3331675"/>
              <a:gd name="connsiteX55" fmla="*/ 443818 w 7247222"/>
              <a:gd name="connsiteY55" fmla="*/ 2390114 h 3331675"/>
              <a:gd name="connsiteX56" fmla="*/ 470978 w 7247222"/>
              <a:gd name="connsiteY56" fmla="*/ 2408221 h 3331675"/>
              <a:gd name="connsiteX57" fmla="*/ 534353 w 7247222"/>
              <a:gd name="connsiteY57" fmla="*/ 2426328 h 3331675"/>
              <a:gd name="connsiteX58" fmla="*/ 606780 w 7247222"/>
              <a:gd name="connsiteY58" fmla="*/ 2444435 h 3331675"/>
              <a:gd name="connsiteX59" fmla="*/ 642994 w 7247222"/>
              <a:gd name="connsiteY59" fmla="*/ 2462542 h 3331675"/>
              <a:gd name="connsiteX60" fmla="*/ 679208 w 7247222"/>
              <a:gd name="connsiteY60" fmla="*/ 2471596 h 3331675"/>
              <a:gd name="connsiteX61" fmla="*/ 706368 w 7247222"/>
              <a:gd name="connsiteY61" fmla="*/ 2480649 h 3331675"/>
              <a:gd name="connsiteX62" fmla="*/ 805956 w 7247222"/>
              <a:gd name="connsiteY62" fmla="*/ 2507810 h 3331675"/>
              <a:gd name="connsiteX63" fmla="*/ 833117 w 7247222"/>
              <a:gd name="connsiteY63" fmla="*/ 2525916 h 3331675"/>
              <a:gd name="connsiteX64" fmla="*/ 887438 w 7247222"/>
              <a:gd name="connsiteY64" fmla="*/ 2544023 h 3331675"/>
              <a:gd name="connsiteX65" fmla="*/ 914598 w 7247222"/>
              <a:gd name="connsiteY65" fmla="*/ 2562130 h 3331675"/>
              <a:gd name="connsiteX66" fmla="*/ 941758 w 7247222"/>
              <a:gd name="connsiteY66" fmla="*/ 2589291 h 3331675"/>
              <a:gd name="connsiteX67" fmla="*/ 1032293 w 7247222"/>
              <a:gd name="connsiteY67" fmla="*/ 2616451 h 3331675"/>
              <a:gd name="connsiteX68" fmla="*/ 1059453 w 7247222"/>
              <a:gd name="connsiteY68" fmla="*/ 2625505 h 3331675"/>
              <a:gd name="connsiteX69" fmla="*/ 1140935 w 7247222"/>
              <a:gd name="connsiteY69" fmla="*/ 2643612 h 3331675"/>
              <a:gd name="connsiteX70" fmla="*/ 1204309 w 7247222"/>
              <a:gd name="connsiteY70" fmla="*/ 2670772 h 3331675"/>
              <a:gd name="connsiteX71" fmla="*/ 1231469 w 7247222"/>
              <a:gd name="connsiteY71" fmla="*/ 2679825 h 3331675"/>
              <a:gd name="connsiteX72" fmla="*/ 1303897 w 7247222"/>
              <a:gd name="connsiteY72" fmla="*/ 2697932 h 3331675"/>
              <a:gd name="connsiteX73" fmla="*/ 1340111 w 7247222"/>
              <a:gd name="connsiteY73" fmla="*/ 2706986 h 3331675"/>
              <a:gd name="connsiteX74" fmla="*/ 1376325 w 7247222"/>
              <a:gd name="connsiteY74" fmla="*/ 2716039 h 3331675"/>
              <a:gd name="connsiteX75" fmla="*/ 1430646 w 7247222"/>
              <a:gd name="connsiteY75" fmla="*/ 2734146 h 3331675"/>
              <a:gd name="connsiteX76" fmla="*/ 1503073 w 7247222"/>
              <a:gd name="connsiteY76" fmla="*/ 2752253 h 3331675"/>
              <a:gd name="connsiteX77" fmla="*/ 1539287 w 7247222"/>
              <a:gd name="connsiteY77" fmla="*/ 2770360 h 3331675"/>
              <a:gd name="connsiteX78" fmla="*/ 1611715 w 7247222"/>
              <a:gd name="connsiteY78" fmla="*/ 2788467 h 3331675"/>
              <a:gd name="connsiteX79" fmla="*/ 1702250 w 7247222"/>
              <a:gd name="connsiteY79" fmla="*/ 2806574 h 3331675"/>
              <a:gd name="connsiteX80" fmla="*/ 1738463 w 7247222"/>
              <a:gd name="connsiteY80" fmla="*/ 2815627 h 3331675"/>
              <a:gd name="connsiteX81" fmla="*/ 1819945 w 7247222"/>
              <a:gd name="connsiteY81" fmla="*/ 2842788 h 3331675"/>
              <a:gd name="connsiteX82" fmla="*/ 1892372 w 7247222"/>
              <a:gd name="connsiteY82" fmla="*/ 2860895 h 3331675"/>
              <a:gd name="connsiteX83" fmla="*/ 1919533 w 7247222"/>
              <a:gd name="connsiteY83" fmla="*/ 2879002 h 3331675"/>
              <a:gd name="connsiteX84" fmla="*/ 1964800 w 7247222"/>
              <a:gd name="connsiteY84" fmla="*/ 2888055 h 3331675"/>
              <a:gd name="connsiteX85" fmla="*/ 1991960 w 7247222"/>
              <a:gd name="connsiteY85" fmla="*/ 2897109 h 3331675"/>
              <a:gd name="connsiteX86" fmla="*/ 2064388 w 7247222"/>
              <a:gd name="connsiteY86" fmla="*/ 2915215 h 3331675"/>
              <a:gd name="connsiteX87" fmla="*/ 2100602 w 7247222"/>
              <a:gd name="connsiteY87" fmla="*/ 2924269 h 3331675"/>
              <a:gd name="connsiteX88" fmla="*/ 2145869 w 7247222"/>
              <a:gd name="connsiteY88" fmla="*/ 2942376 h 3331675"/>
              <a:gd name="connsiteX89" fmla="*/ 2236404 w 7247222"/>
              <a:gd name="connsiteY89" fmla="*/ 2960483 h 3331675"/>
              <a:gd name="connsiteX90" fmla="*/ 2317885 w 7247222"/>
              <a:gd name="connsiteY90" fmla="*/ 2987643 h 3331675"/>
              <a:gd name="connsiteX91" fmla="*/ 2390313 w 7247222"/>
              <a:gd name="connsiteY91" fmla="*/ 3005750 h 3331675"/>
              <a:gd name="connsiteX92" fmla="*/ 2426527 w 7247222"/>
              <a:gd name="connsiteY92" fmla="*/ 3023857 h 3331675"/>
              <a:gd name="connsiteX93" fmla="*/ 2580436 w 7247222"/>
              <a:gd name="connsiteY93" fmla="*/ 3041964 h 3331675"/>
              <a:gd name="connsiteX94" fmla="*/ 2670970 w 7247222"/>
              <a:gd name="connsiteY94" fmla="*/ 3069124 h 3331675"/>
              <a:gd name="connsiteX95" fmla="*/ 2725291 w 7247222"/>
              <a:gd name="connsiteY95" fmla="*/ 3087231 h 3331675"/>
              <a:gd name="connsiteX96" fmla="*/ 2761505 w 7247222"/>
              <a:gd name="connsiteY96" fmla="*/ 3096285 h 3331675"/>
              <a:gd name="connsiteX97" fmla="*/ 2788665 w 7247222"/>
              <a:gd name="connsiteY97" fmla="*/ 3105338 h 3331675"/>
              <a:gd name="connsiteX98" fmla="*/ 2906360 w 7247222"/>
              <a:gd name="connsiteY98" fmla="*/ 3132499 h 3331675"/>
              <a:gd name="connsiteX99" fmla="*/ 2933521 w 7247222"/>
              <a:gd name="connsiteY99" fmla="*/ 3150606 h 3331675"/>
              <a:gd name="connsiteX100" fmla="*/ 3033109 w 7247222"/>
              <a:gd name="connsiteY100" fmla="*/ 3177766 h 3331675"/>
              <a:gd name="connsiteX101" fmla="*/ 3087430 w 7247222"/>
              <a:gd name="connsiteY101" fmla="*/ 3186819 h 3331675"/>
              <a:gd name="connsiteX102" fmla="*/ 3150804 w 7247222"/>
              <a:gd name="connsiteY102" fmla="*/ 3204926 h 3331675"/>
              <a:gd name="connsiteX103" fmla="*/ 3177964 w 7247222"/>
              <a:gd name="connsiteY103" fmla="*/ 3213980 h 3331675"/>
              <a:gd name="connsiteX104" fmla="*/ 3214178 w 7247222"/>
              <a:gd name="connsiteY104" fmla="*/ 3223033 h 3331675"/>
              <a:gd name="connsiteX105" fmla="*/ 3241339 w 7247222"/>
              <a:gd name="connsiteY105" fmla="*/ 3232087 h 3331675"/>
              <a:gd name="connsiteX106" fmla="*/ 3322820 w 7247222"/>
              <a:gd name="connsiteY106" fmla="*/ 3250194 h 3331675"/>
              <a:gd name="connsiteX107" fmla="*/ 3440515 w 7247222"/>
              <a:gd name="connsiteY107" fmla="*/ 3277354 h 3331675"/>
              <a:gd name="connsiteX108" fmla="*/ 3576317 w 7247222"/>
              <a:gd name="connsiteY108" fmla="*/ 3295461 h 3331675"/>
              <a:gd name="connsiteX109" fmla="*/ 3666852 w 7247222"/>
              <a:gd name="connsiteY109" fmla="*/ 3304514 h 3331675"/>
              <a:gd name="connsiteX110" fmla="*/ 3739279 w 7247222"/>
              <a:gd name="connsiteY110" fmla="*/ 3313568 h 3331675"/>
              <a:gd name="connsiteX111" fmla="*/ 4653679 w 7247222"/>
              <a:gd name="connsiteY111" fmla="*/ 3322621 h 3331675"/>
              <a:gd name="connsiteX112" fmla="*/ 6075073 w 7247222"/>
              <a:gd name="connsiteY112" fmla="*/ 3331675 h 3331675"/>
              <a:gd name="connsiteX113" fmla="*/ 6391945 w 7247222"/>
              <a:gd name="connsiteY113" fmla="*/ 3322621 h 3331675"/>
              <a:gd name="connsiteX114" fmla="*/ 6545853 w 7247222"/>
              <a:gd name="connsiteY114" fmla="*/ 3313568 h 3331675"/>
              <a:gd name="connsiteX115" fmla="*/ 6799351 w 7247222"/>
              <a:gd name="connsiteY115" fmla="*/ 3304514 h 3331675"/>
              <a:gd name="connsiteX116" fmla="*/ 7057374 w 7247222"/>
              <a:gd name="connsiteY116" fmla="*/ 3213980 h 3331675"/>
              <a:gd name="connsiteX117" fmla="*/ 7188650 w 7247222"/>
              <a:gd name="connsiteY117" fmla="*/ 3023857 h 3331675"/>
              <a:gd name="connsiteX118" fmla="*/ 7206756 w 7247222"/>
              <a:gd name="connsiteY118" fmla="*/ 2915215 h 3331675"/>
              <a:gd name="connsiteX119" fmla="*/ 7224863 w 7247222"/>
              <a:gd name="connsiteY119" fmla="*/ 2815627 h 3331675"/>
              <a:gd name="connsiteX120" fmla="*/ 7233917 w 7247222"/>
              <a:gd name="connsiteY120" fmla="*/ 2480649 h 3331675"/>
              <a:gd name="connsiteX121" fmla="*/ 7246603 w 7247222"/>
              <a:gd name="connsiteY121" fmla="*/ 1330520 h 3331675"/>
              <a:gd name="connsiteX122" fmla="*/ 7212688 w 7247222"/>
              <a:gd name="connsiteY122" fmla="*/ 449236 h 3331675"/>
              <a:gd name="connsiteX0" fmla="*/ 7203436 w 7237970"/>
              <a:gd name="connsiteY0" fmla="*/ 449236 h 3331675"/>
              <a:gd name="connsiteX1" fmla="*/ 7100991 w 7237970"/>
              <a:gd name="connsiteY1" fmla="*/ 291164 h 3331675"/>
              <a:gd name="connsiteX2" fmla="*/ 7052649 w 7237970"/>
              <a:gd name="connsiteY2" fmla="*/ 280657 h 3331675"/>
              <a:gd name="connsiteX3" fmla="*/ 6862526 w 7237970"/>
              <a:gd name="connsiteY3" fmla="*/ 262550 h 3331675"/>
              <a:gd name="connsiteX4" fmla="*/ 6799152 w 7237970"/>
              <a:gd name="connsiteY4" fmla="*/ 253497 h 3331675"/>
              <a:gd name="connsiteX5" fmla="*/ 6672403 w 7237970"/>
              <a:gd name="connsiteY5" fmla="*/ 244443 h 3331675"/>
              <a:gd name="connsiteX6" fmla="*/ 6609029 w 7237970"/>
              <a:gd name="connsiteY6" fmla="*/ 235390 h 3331675"/>
              <a:gd name="connsiteX7" fmla="*/ 6527548 w 7237970"/>
              <a:gd name="connsiteY7" fmla="*/ 226336 h 3331675"/>
              <a:gd name="connsiteX8" fmla="*/ 6418906 w 7237970"/>
              <a:gd name="connsiteY8" fmla="*/ 208229 h 3331675"/>
              <a:gd name="connsiteX9" fmla="*/ 5866645 w 7237970"/>
              <a:gd name="connsiteY9" fmla="*/ 144855 h 3331675"/>
              <a:gd name="connsiteX10" fmla="*/ 5549774 w 7237970"/>
              <a:gd name="connsiteY10" fmla="*/ 99588 h 3331675"/>
              <a:gd name="connsiteX11" fmla="*/ 4273235 w 7237970"/>
              <a:gd name="connsiteY11" fmla="*/ 90534 h 3331675"/>
              <a:gd name="connsiteX12" fmla="*/ 4137433 w 7237970"/>
              <a:gd name="connsiteY12" fmla="*/ 72427 h 3331675"/>
              <a:gd name="connsiteX13" fmla="*/ 4010685 w 7237970"/>
              <a:gd name="connsiteY13" fmla="*/ 63374 h 3331675"/>
              <a:gd name="connsiteX14" fmla="*/ 3856776 w 7237970"/>
              <a:gd name="connsiteY14" fmla="*/ 45267 h 3331675"/>
              <a:gd name="connsiteX15" fmla="*/ 1964601 w 7237970"/>
              <a:gd name="connsiteY15" fmla="*/ 36214 h 3331675"/>
              <a:gd name="connsiteX16" fmla="*/ 1756372 w 7237970"/>
              <a:gd name="connsiteY16" fmla="*/ 9053 h 3331675"/>
              <a:gd name="connsiteX17" fmla="*/ 1629623 w 7237970"/>
              <a:gd name="connsiteY17" fmla="*/ 0 h 3331675"/>
              <a:gd name="connsiteX18" fmla="*/ 1158843 w 7237970"/>
              <a:gd name="connsiteY18" fmla="*/ 9053 h 3331675"/>
              <a:gd name="connsiteX19" fmla="*/ 1086415 w 7237970"/>
              <a:gd name="connsiteY19" fmla="*/ 27160 h 3331675"/>
              <a:gd name="connsiteX20" fmla="*/ 977774 w 7237970"/>
              <a:gd name="connsiteY20" fmla="*/ 45267 h 3331675"/>
              <a:gd name="connsiteX21" fmla="*/ 724277 w 7237970"/>
              <a:gd name="connsiteY21" fmla="*/ 63374 h 3331675"/>
              <a:gd name="connsiteX22" fmla="*/ 624689 w 7237970"/>
              <a:gd name="connsiteY22" fmla="*/ 81481 h 3331675"/>
              <a:gd name="connsiteX23" fmla="*/ 579421 w 7237970"/>
              <a:gd name="connsiteY23" fmla="*/ 90534 h 3331675"/>
              <a:gd name="connsiteX24" fmla="*/ 543207 w 7237970"/>
              <a:gd name="connsiteY24" fmla="*/ 99588 h 3331675"/>
              <a:gd name="connsiteX25" fmla="*/ 488887 w 7237970"/>
              <a:gd name="connsiteY25" fmla="*/ 108641 h 3331675"/>
              <a:gd name="connsiteX26" fmla="*/ 407405 w 7237970"/>
              <a:gd name="connsiteY26" fmla="*/ 135802 h 3331675"/>
              <a:gd name="connsiteX27" fmla="*/ 380245 w 7237970"/>
              <a:gd name="connsiteY27" fmla="*/ 144855 h 3331675"/>
              <a:gd name="connsiteX28" fmla="*/ 353085 w 7237970"/>
              <a:gd name="connsiteY28" fmla="*/ 153909 h 3331675"/>
              <a:gd name="connsiteX29" fmla="*/ 289710 w 7237970"/>
              <a:gd name="connsiteY29" fmla="*/ 172015 h 3331675"/>
              <a:gd name="connsiteX30" fmla="*/ 199176 w 7237970"/>
              <a:gd name="connsiteY30" fmla="*/ 226336 h 3331675"/>
              <a:gd name="connsiteX31" fmla="*/ 172015 w 7237970"/>
              <a:gd name="connsiteY31" fmla="*/ 244443 h 3331675"/>
              <a:gd name="connsiteX32" fmla="*/ 135801 w 7237970"/>
              <a:gd name="connsiteY32" fmla="*/ 298764 h 3331675"/>
              <a:gd name="connsiteX33" fmla="*/ 117695 w 7237970"/>
              <a:gd name="connsiteY33" fmla="*/ 325924 h 3331675"/>
              <a:gd name="connsiteX34" fmla="*/ 90534 w 7237970"/>
              <a:gd name="connsiteY34" fmla="*/ 380245 h 3331675"/>
              <a:gd name="connsiteX35" fmla="*/ 81481 w 7237970"/>
              <a:gd name="connsiteY35" fmla="*/ 796705 h 3331675"/>
              <a:gd name="connsiteX36" fmla="*/ 54320 w 7237970"/>
              <a:gd name="connsiteY36" fmla="*/ 878186 h 3331675"/>
              <a:gd name="connsiteX37" fmla="*/ 36213 w 7237970"/>
              <a:gd name="connsiteY37" fmla="*/ 932507 h 3331675"/>
              <a:gd name="connsiteX38" fmla="*/ 27160 w 7237970"/>
              <a:gd name="connsiteY38" fmla="*/ 959667 h 3331675"/>
              <a:gd name="connsiteX39" fmla="*/ 9053 w 7237970"/>
              <a:gd name="connsiteY39" fmla="*/ 1023041 h 3331675"/>
              <a:gd name="connsiteX40" fmla="*/ 0 w 7237970"/>
              <a:gd name="connsiteY40" fmla="*/ 1095469 h 3331675"/>
              <a:gd name="connsiteX41" fmla="*/ 9053 w 7237970"/>
              <a:gd name="connsiteY41" fmla="*/ 1801639 h 3331675"/>
              <a:gd name="connsiteX42" fmla="*/ 18106 w 7237970"/>
              <a:gd name="connsiteY42" fmla="*/ 1955548 h 3331675"/>
              <a:gd name="connsiteX43" fmla="*/ 27160 w 7237970"/>
              <a:gd name="connsiteY43" fmla="*/ 1982709 h 3331675"/>
              <a:gd name="connsiteX44" fmla="*/ 36213 w 7237970"/>
              <a:gd name="connsiteY44" fmla="*/ 2046083 h 3331675"/>
              <a:gd name="connsiteX45" fmla="*/ 81481 w 7237970"/>
              <a:gd name="connsiteY45" fmla="*/ 2127564 h 3331675"/>
              <a:gd name="connsiteX46" fmla="*/ 99588 w 7237970"/>
              <a:gd name="connsiteY46" fmla="*/ 2154724 h 3331675"/>
              <a:gd name="connsiteX47" fmla="*/ 108641 w 7237970"/>
              <a:gd name="connsiteY47" fmla="*/ 2181885 h 3331675"/>
              <a:gd name="connsiteX48" fmla="*/ 135801 w 7237970"/>
              <a:gd name="connsiteY48" fmla="*/ 2199992 h 3331675"/>
              <a:gd name="connsiteX49" fmla="*/ 162962 w 7237970"/>
              <a:gd name="connsiteY49" fmla="*/ 2227152 h 3331675"/>
              <a:gd name="connsiteX50" fmla="*/ 208229 w 7237970"/>
              <a:gd name="connsiteY50" fmla="*/ 2263366 h 3331675"/>
              <a:gd name="connsiteX51" fmla="*/ 262550 w 7237970"/>
              <a:gd name="connsiteY51" fmla="*/ 2299580 h 3331675"/>
              <a:gd name="connsiteX52" fmla="*/ 353085 w 7237970"/>
              <a:gd name="connsiteY52" fmla="*/ 2353901 h 3331675"/>
              <a:gd name="connsiteX53" fmla="*/ 380245 w 7237970"/>
              <a:gd name="connsiteY53" fmla="*/ 2372008 h 3331675"/>
              <a:gd name="connsiteX54" fmla="*/ 434566 w 7237970"/>
              <a:gd name="connsiteY54" fmla="*/ 2390114 h 3331675"/>
              <a:gd name="connsiteX55" fmla="*/ 461726 w 7237970"/>
              <a:gd name="connsiteY55" fmla="*/ 2408221 h 3331675"/>
              <a:gd name="connsiteX56" fmla="*/ 525101 w 7237970"/>
              <a:gd name="connsiteY56" fmla="*/ 2426328 h 3331675"/>
              <a:gd name="connsiteX57" fmla="*/ 597528 w 7237970"/>
              <a:gd name="connsiteY57" fmla="*/ 2444435 h 3331675"/>
              <a:gd name="connsiteX58" fmla="*/ 633742 w 7237970"/>
              <a:gd name="connsiteY58" fmla="*/ 2462542 h 3331675"/>
              <a:gd name="connsiteX59" fmla="*/ 669956 w 7237970"/>
              <a:gd name="connsiteY59" fmla="*/ 2471596 h 3331675"/>
              <a:gd name="connsiteX60" fmla="*/ 697116 w 7237970"/>
              <a:gd name="connsiteY60" fmla="*/ 2480649 h 3331675"/>
              <a:gd name="connsiteX61" fmla="*/ 796704 w 7237970"/>
              <a:gd name="connsiteY61" fmla="*/ 2507810 h 3331675"/>
              <a:gd name="connsiteX62" fmla="*/ 823865 w 7237970"/>
              <a:gd name="connsiteY62" fmla="*/ 2525916 h 3331675"/>
              <a:gd name="connsiteX63" fmla="*/ 878186 w 7237970"/>
              <a:gd name="connsiteY63" fmla="*/ 2544023 h 3331675"/>
              <a:gd name="connsiteX64" fmla="*/ 905346 w 7237970"/>
              <a:gd name="connsiteY64" fmla="*/ 2562130 h 3331675"/>
              <a:gd name="connsiteX65" fmla="*/ 932506 w 7237970"/>
              <a:gd name="connsiteY65" fmla="*/ 2589291 h 3331675"/>
              <a:gd name="connsiteX66" fmla="*/ 1023041 w 7237970"/>
              <a:gd name="connsiteY66" fmla="*/ 2616451 h 3331675"/>
              <a:gd name="connsiteX67" fmla="*/ 1050201 w 7237970"/>
              <a:gd name="connsiteY67" fmla="*/ 2625505 h 3331675"/>
              <a:gd name="connsiteX68" fmla="*/ 1131683 w 7237970"/>
              <a:gd name="connsiteY68" fmla="*/ 2643612 h 3331675"/>
              <a:gd name="connsiteX69" fmla="*/ 1195057 w 7237970"/>
              <a:gd name="connsiteY69" fmla="*/ 2670772 h 3331675"/>
              <a:gd name="connsiteX70" fmla="*/ 1222217 w 7237970"/>
              <a:gd name="connsiteY70" fmla="*/ 2679825 h 3331675"/>
              <a:gd name="connsiteX71" fmla="*/ 1294645 w 7237970"/>
              <a:gd name="connsiteY71" fmla="*/ 2697932 h 3331675"/>
              <a:gd name="connsiteX72" fmla="*/ 1330859 w 7237970"/>
              <a:gd name="connsiteY72" fmla="*/ 2706986 h 3331675"/>
              <a:gd name="connsiteX73" fmla="*/ 1367073 w 7237970"/>
              <a:gd name="connsiteY73" fmla="*/ 2716039 h 3331675"/>
              <a:gd name="connsiteX74" fmla="*/ 1421394 w 7237970"/>
              <a:gd name="connsiteY74" fmla="*/ 2734146 h 3331675"/>
              <a:gd name="connsiteX75" fmla="*/ 1493821 w 7237970"/>
              <a:gd name="connsiteY75" fmla="*/ 2752253 h 3331675"/>
              <a:gd name="connsiteX76" fmla="*/ 1530035 w 7237970"/>
              <a:gd name="connsiteY76" fmla="*/ 2770360 h 3331675"/>
              <a:gd name="connsiteX77" fmla="*/ 1602463 w 7237970"/>
              <a:gd name="connsiteY77" fmla="*/ 2788467 h 3331675"/>
              <a:gd name="connsiteX78" fmla="*/ 1692998 w 7237970"/>
              <a:gd name="connsiteY78" fmla="*/ 2806574 h 3331675"/>
              <a:gd name="connsiteX79" fmla="*/ 1729211 w 7237970"/>
              <a:gd name="connsiteY79" fmla="*/ 2815627 h 3331675"/>
              <a:gd name="connsiteX80" fmla="*/ 1810693 w 7237970"/>
              <a:gd name="connsiteY80" fmla="*/ 2842788 h 3331675"/>
              <a:gd name="connsiteX81" fmla="*/ 1883120 w 7237970"/>
              <a:gd name="connsiteY81" fmla="*/ 2860895 h 3331675"/>
              <a:gd name="connsiteX82" fmla="*/ 1910281 w 7237970"/>
              <a:gd name="connsiteY82" fmla="*/ 2879002 h 3331675"/>
              <a:gd name="connsiteX83" fmla="*/ 1955548 w 7237970"/>
              <a:gd name="connsiteY83" fmla="*/ 2888055 h 3331675"/>
              <a:gd name="connsiteX84" fmla="*/ 1982708 w 7237970"/>
              <a:gd name="connsiteY84" fmla="*/ 2897109 h 3331675"/>
              <a:gd name="connsiteX85" fmla="*/ 2055136 w 7237970"/>
              <a:gd name="connsiteY85" fmla="*/ 2915215 h 3331675"/>
              <a:gd name="connsiteX86" fmla="*/ 2091350 w 7237970"/>
              <a:gd name="connsiteY86" fmla="*/ 2924269 h 3331675"/>
              <a:gd name="connsiteX87" fmla="*/ 2136617 w 7237970"/>
              <a:gd name="connsiteY87" fmla="*/ 2942376 h 3331675"/>
              <a:gd name="connsiteX88" fmla="*/ 2227152 w 7237970"/>
              <a:gd name="connsiteY88" fmla="*/ 2960483 h 3331675"/>
              <a:gd name="connsiteX89" fmla="*/ 2308633 w 7237970"/>
              <a:gd name="connsiteY89" fmla="*/ 2987643 h 3331675"/>
              <a:gd name="connsiteX90" fmla="*/ 2381061 w 7237970"/>
              <a:gd name="connsiteY90" fmla="*/ 3005750 h 3331675"/>
              <a:gd name="connsiteX91" fmla="*/ 2417275 w 7237970"/>
              <a:gd name="connsiteY91" fmla="*/ 3023857 h 3331675"/>
              <a:gd name="connsiteX92" fmla="*/ 2571184 w 7237970"/>
              <a:gd name="connsiteY92" fmla="*/ 3041964 h 3331675"/>
              <a:gd name="connsiteX93" fmla="*/ 2661718 w 7237970"/>
              <a:gd name="connsiteY93" fmla="*/ 3069124 h 3331675"/>
              <a:gd name="connsiteX94" fmla="*/ 2716039 w 7237970"/>
              <a:gd name="connsiteY94" fmla="*/ 3087231 h 3331675"/>
              <a:gd name="connsiteX95" fmla="*/ 2752253 w 7237970"/>
              <a:gd name="connsiteY95" fmla="*/ 3096285 h 3331675"/>
              <a:gd name="connsiteX96" fmla="*/ 2779413 w 7237970"/>
              <a:gd name="connsiteY96" fmla="*/ 3105338 h 3331675"/>
              <a:gd name="connsiteX97" fmla="*/ 2897108 w 7237970"/>
              <a:gd name="connsiteY97" fmla="*/ 3132499 h 3331675"/>
              <a:gd name="connsiteX98" fmla="*/ 2924269 w 7237970"/>
              <a:gd name="connsiteY98" fmla="*/ 3150606 h 3331675"/>
              <a:gd name="connsiteX99" fmla="*/ 3023857 w 7237970"/>
              <a:gd name="connsiteY99" fmla="*/ 3177766 h 3331675"/>
              <a:gd name="connsiteX100" fmla="*/ 3078178 w 7237970"/>
              <a:gd name="connsiteY100" fmla="*/ 3186819 h 3331675"/>
              <a:gd name="connsiteX101" fmla="*/ 3141552 w 7237970"/>
              <a:gd name="connsiteY101" fmla="*/ 3204926 h 3331675"/>
              <a:gd name="connsiteX102" fmla="*/ 3168712 w 7237970"/>
              <a:gd name="connsiteY102" fmla="*/ 3213980 h 3331675"/>
              <a:gd name="connsiteX103" fmla="*/ 3204926 w 7237970"/>
              <a:gd name="connsiteY103" fmla="*/ 3223033 h 3331675"/>
              <a:gd name="connsiteX104" fmla="*/ 3232087 w 7237970"/>
              <a:gd name="connsiteY104" fmla="*/ 3232087 h 3331675"/>
              <a:gd name="connsiteX105" fmla="*/ 3313568 w 7237970"/>
              <a:gd name="connsiteY105" fmla="*/ 3250194 h 3331675"/>
              <a:gd name="connsiteX106" fmla="*/ 3431263 w 7237970"/>
              <a:gd name="connsiteY106" fmla="*/ 3277354 h 3331675"/>
              <a:gd name="connsiteX107" fmla="*/ 3567065 w 7237970"/>
              <a:gd name="connsiteY107" fmla="*/ 3295461 h 3331675"/>
              <a:gd name="connsiteX108" fmla="*/ 3657600 w 7237970"/>
              <a:gd name="connsiteY108" fmla="*/ 3304514 h 3331675"/>
              <a:gd name="connsiteX109" fmla="*/ 3730027 w 7237970"/>
              <a:gd name="connsiteY109" fmla="*/ 3313568 h 3331675"/>
              <a:gd name="connsiteX110" fmla="*/ 4644427 w 7237970"/>
              <a:gd name="connsiteY110" fmla="*/ 3322621 h 3331675"/>
              <a:gd name="connsiteX111" fmla="*/ 6065821 w 7237970"/>
              <a:gd name="connsiteY111" fmla="*/ 3331675 h 3331675"/>
              <a:gd name="connsiteX112" fmla="*/ 6382693 w 7237970"/>
              <a:gd name="connsiteY112" fmla="*/ 3322621 h 3331675"/>
              <a:gd name="connsiteX113" fmla="*/ 6536601 w 7237970"/>
              <a:gd name="connsiteY113" fmla="*/ 3313568 h 3331675"/>
              <a:gd name="connsiteX114" fmla="*/ 6790099 w 7237970"/>
              <a:gd name="connsiteY114" fmla="*/ 3304514 h 3331675"/>
              <a:gd name="connsiteX115" fmla="*/ 7048122 w 7237970"/>
              <a:gd name="connsiteY115" fmla="*/ 3213980 h 3331675"/>
              <a:gd name="connsiteX116" fmla="*/ 7179398 w 7237970"/>
              <a:gd name="connsiteY116" fmla="*/ 3023857 h 3331675"/>
              <a:gd name="connsiteX117" fmla="*/ 7197504 w 7237970"/>
              <a:gd name="connsiteY117" fmla="*/ 2915215 h 3331675"/>
              <a:gd name="connsiteX118" fmla="*/ 7215611 w 7237970"/>
              <a:gd name="connsiteY118" fmla="*/ 2815627 h 3331675"/>
              <a:gd name="connsiteX119" fmla="*/ 7224665 w 7237970"/>
              <a:gd name="connsiteY119" fmla="*/ 2480649 h 3331675"/>
              <a:gd name="connsiteX120" fmla="*/ 7237351 w 7237970"/>
              <a:gd name="connsiteY120" fmla="*/ 1330520 h 3331675"/>
              <a:gd name="connsiteX121" fmla="*/ 7203436 w 7237970"/>
              <a:gd name="connsiteY121" fmla="*/ 449236 h 3331675"/>
              <a:gd name="connsiteX0" fmla="*/ 7196126 w 7230660"/>
              <a:gd name="connsiteY0" fmla="*/ 449236 h 3331675"/>
              <a:gd name="connsiteX1" fmla="*/ 7093681 w 7230660"/>
              <a:gd name="connsiteY1" fmla="*/ 291164 h 3331675"/>
              <a:gd name="connsiteX2" fmla="*/ 7045339 w 7230660"/>
              <a:gd name="connsiteY2" fmla="*/ 280657 h 3331675"/>
              <a:gd name="connsiteX3" fmla="*/ 6855216 w 7230660"/>
              <a:gd name="connsiteY3" fmla="*/ 262550 h 3331675"/>
              <a:gd name="connsiteX4" fmla="*/ 6791842 w 7230660"/>
              <a:gd name="connsiteY4" fmla="*/ 253497 h 3331675"/>
              <a:gd name="connsiteX5" fmla="*/ 6665093 w 7230660"/>
              <a:gd name="connsiteY5" fmla="*/ 244443 h 3331675"/>
              <a:gd name="connsiteX6" fmla="*/ 6601719 w 7230660"/>
              <a:gd name="connsiteY6" fmla="*/ 235390 h 3331675"/>
              <a:gd name="connsiteX7" fmla="*/ 6520238 w 7230660"/>
              <a:gd name="connsiteY7" fmla="*/ 226336 h 3331675"/>
              <a:gd name="connsiteX8" fmla="*/ 6411596 w 7230660"/>
              <a:gd name="connsiteY8" fmla="*/ 208229 h 3331675"/>
              <a:gd name="connsiteX9" fmla="*/ 5859335 w 7230660"/>
              <a:gd name="connsiteY9" fmla="*/ 144855 h 3331675"/>
              <a:gd name="connsiteX10" fmla="*/ 5542464 w 7230660"/>
              <a:gd name="connsiteY10" fmla="*/ 99588 h 3331675"/>
              <a:gd name="connsiteX11" fmla="*/ 4265925 w 7230660"/>
              <a:gd name="connsiteY11" fmla="*/ 90534 h 3331675"/>
              <a:gd name="connsiteX12" fmla="*/ 4130123 w 7230660"/>
              <a:gd name="connsiteY12" fmla="*/ 72427 h 3331675"/>
              <a:gd name="connsiteX13" fmla="*/ 4003375 w 7230660"/>
              <a:gd name="connsiteY13" fmla="*/ 63374 h 3331675"/>
              <a:gd name="connsiteX14" fmla="*/ 3849466 w 7230660"/>
              <a:gd name="connsiteY14" fmla="*/ 45267 h 3331675"/>
              <a:gd name="connsiteX15" fmla="*/ 1957291 w 7230660"/>
              <a:gd name="connsiteY15" fmla="*/ 36214 h 3331675"/>
              <a:gd name="connsiteX16" fmla="*/ 1749062 w 7230660"/>
              <a:gd name="connsiteY16" fmla="*/ 9053 h 3331675"/>
              <a:gd name="connsiteX17" fmla="*/ 1622313 w 7230660"/>
              <a:gd name="connsiteY17" fmla="*/ 0 h 3331675"/>
              <a:gd name="connsiteX18" fmla="*/ 1151533 w 7230660"/>
              <a:gd name="connsiteY18" fmla="*/ 9053 h 3331675"/>
              <a:gd name="connsiteX19" fmla="*/ 1079105 w 7230660"/>
              <a:gd name="connsiteY19" fmla="*/ 27160 h 3331675"/>
              <a:gd name="connsiteX20" fmla="*/ 970464 w 7230660"/>
              <a:gd name="connsiteY20" fmla="*/ 45267 h 3331675"/>
              <a:gd name="connsiteX21" fmla="*/ 716967 w 7230660"/>
              <a:gd name="connsiteY21" fmla="*/ 63374 h 3331675"/>
              <a:gd name="connsiteX22" fmla="*/ 617379 w 7230660"/>
              <a:gd name="connsiteY22" fmla="*/ 81481 h 3331675"/>
              <a:gd name="connsiteX23" fmla="*/ 572111 w 7230660"/>
              <a:gd name="connsiteY23" fmla="*/ 90534 h 3331675"/>
              <a:gd name="connsiteX24" fmla="*/ 535897 w 7230660"/>
              <a:gd name="connsiteY24" fmla="*/ 99588 h 3331675"/>
              <a:gd name="connsiteX25" fmla="*/ 481577 w 7230660"/>
              <a:gd name="connsiteY25" fmla="*/ 108641 h 3331675"/>
              <a:gd name="connsiteX26" fmla="*/ 400095 w 7230660"/>
              <a:gd name="connsiteY26" fmla="*/ 135802 h 3331675"/>
              <a:gd name="connsiteX27" fmla="*/ 372935 w 7230660"/>
              <a:gd name="connsiteY27" fmla="*/ 144855 h 3331675"/>
              <a:gd name="connsiteX28" fmla="*/ 345775 w 7230660"/>
              <a:gd name="connsiteY28" fmla="*/ 153909 h 3331675"/>
              <a:gd name="connsiteX29" fmla="*/ 282400 w 7230660"/>
              <a:gd name="connsiteY29" fmla="*/ 172015 h 3331675"/>
              <a:gd name="connsiteX30" fmla="*/ 191866 w 7230660"/>
              <a:gd name="connsiteY30" fmla="*/ 226336 h 3331675"/>
              <a:gd name="connsiteX31" fmla="*/ 164705 w 7230660"/>
              <a:gd name="connsiteY31" fmla="*/ 244443 h 3331675"/>
              <a:gd name="connsiteX32" fmla="*/ 128491 w 7230660"/>
              <a:gd name="connsiteY32" fmla="*/ 298764 h 3331675"/>
              <a:gd name="connsiteX33" fmla="*/ 110385 w 7230660"/>
              <a:gd name="connsiteY33" fmla="*/ 325924 h 3331675"/>
              <a:gd name="connsiteX34" fmla="*/ 83224 w 7230660"/>
              <a:gd name="connsiteY34" fmla="*/ 380245 h 3331675"/>
              <a:gd name="connsiteX35" fmla="*/ 74171 w 7230660"/>
              <a:gd name="connsiteY35" fmla="*/ 796705 h 3331675"/>
              <a:gd name="connsiteX36" fmla="*/ 47010 w 7230660"/>
              <a:gd name="connsiteY36" fmla="*/ 878186 h 3331675"/>
              <a:gd name="connsiteX37" fmla="*/ 28903 w 7230660"/>
              <a:gd name="connsiteY37" fmla="*/ 932507 h 3331675"/>
              <a:gd name="connsiteX38" fmla="*/ 19850 w 7230660"/>
              <a:gd name="connsiteY38" fmla="*/ 959667 h 3331675"/>
              <a:gd name="connsiteX39" fmla="*/ 1743 w 7230660"/>
              <a:gd name="connsiteY39" fmla="*/ 1023041 h 3331675"/>
              <a:gd name="connsiteX40" fmla="*/ 1743 w 7230660"/>
              <a:gd name="connsiteY40" fmla="*/ 1801639 h 3331675"/>
              <a:gd name="connsiteX41" fmla="*/ 10796 w 7230660"/>
              <a:gd name="connsiteY41" fmla="*/ 1955548 h 3331675"/>
              <a:gd name="connsiteX42" fmla="*/ 19850 w 7230660"/>
              <a:gd name="connsiteY42" fmla="*/ 1982709 h 3331675"/>
              <a:gd name="connsiteX43" fmla="*/ 28903 w 7230660"/>
              <a:gd name="connsiteY43" fmla="*/ 2046083 h 3331675"/>
              <a:gd name="connsiteX44" fmla="*/ 74171 w 7230660"/>
              <a:gd name="connsiteY44" fmla="*/ 2127564 h 3331675"/>
              <a:gd name="connsiteX45" fmla="*/ 92278 w 7230660"/>
              <a:gd name="connsiteY45" fmla="*/ 2154724 h 3331675"/>
              <a:gd name="connsiteX46" fmla="*/ 101331 w 7230660"/>
              <a:gd name="connsiteY46" fmla="*/ 2181885 h 3331675"/>
              <a:gd name="connsiteX47" fmla="*/ 128491 w 7230660"/>
              <a:gd name="connsiteY47" fmla="*/ 2199992 h 3331675"/>
              <a:gd name="connsiteX48" fmla="*/ 155652 w 7230660"/>
              <a:gd name="connsiteY48" fmla="*/ 2227152 h 3331675"/>
              <a:gd name="connsiteX49" fmla="*/ 200919 w 7230660"/>
              <a:gd name="connsiteY49" fmla="*/ 2263366 h 3331675"/>
              <a:gd name="connsiteX50" fmla="*/ 255240 w 7230660"/>
              <a:gd name="connsiteY50" fmla="*/ 2299580 h 3331675"/>
              <a:gd name="connsiteX51" fmla="*/ 345775 w 7230660"/>
              <a:gd name="connsiteY51" fmla="*/ 2353901 h 3331675"/>
              <a:gd name="connsiteX52" fmla="*/ 372935 w 7230660"/>
              <a:gd name="connsiteY52" fmla="*/ 2372008 h 3331675"/>
              <a:gd name="connsiteX53" fmla="*/ 427256 w 7230660"/>
              <a:gd name="connsiteY53" fmla="*/ 2390114 h 3331675"/>
              <a:gd name="connsiteX54" fmla="*/ 454416 w 7230660"/>
              <a:gd name="connsiteY54" fmla="*/ 2408221 h 3331675"/>
              <a:gd name="connsiteX55" fmla="*/ 517791 w 7230660"/>
              <a:gd name="connsiteY55" fmla="*/ 2426328 h 3331675"/>
              <a:gd name="connsiteX56" fmla="*/ 590218 w 7230660"/>
              <a:gd name="connsiteY56" fmla="*/ 2444435 h 3331675"/>
              <a:gd name="connsiteX57" fmla="*/ 626432 w 7230660"/>
              <a:gd name="connsiteY57" fmla="*/ 2462542 h 3331675"/>
              <a:gd name="connsiteX58" fmla="*/ 662646 w 7230660"/>
              <a:gd name="connsiteY58" fmla="*/ 2471596 h 3331675"/>
              <a:gd name="connsiteX59" fmla="*/ 689806 w 7230660"/>
              <a:gd name="connsiteY59" fmla="*/ 2480649 h 3331675"/>
              <a:gd name="connsiteX60" fmla="*/ 789394 w 7230660"/>
              <a:gd name="connsiteY60" fmla="*/ 2507810 h 3331675"/>
              <a:gd name="connsiteX61" fmla="*/ 816555 w 7230660"/>
              <a:gd name="connsiteY61" fmla="*/ 2525916 h 3331675"/>
              <a:gd name="connsiteX62" fmla="*/ 870876 w 7230660"/>
              <a:gd name="connsiteY62" fmla="*/ 2544023 h 3331675"/>
              <a:gd name="connsiteX63" fmla="*/ 898036 w 7230660"/>
              <a:gd name="connsiteY63" fmla="*/ 2562130 h 3331675"/>
              <a:gd name="connsiteX64" fmla="*/ 925196 w 7230660"/>
              <a:gd name="connsiteY64" fmla="*/ 2589291 h 3331675"/>
              <a:gd name="connsiteX65" fmla="*/ 1015731 w 7230660"/>
              <a:gd name="connsiteY65" fmla="*/ 2616451 h 3331675"/>
              <a:gd name="connsiteX66" fmla="*/ 1042891 w 7230660"/>
              <a:gd name="connsiteY66" fmla="*/ 2625505 h 3331675"/>
              <a:gd name="connsiteX67" fmla="*/ 1124373 w 7230660"/>
              <a:gd name="connsiteY67" fmla="*/ 2643612 h 3331675"/>
              <a:gd name="connsiteX68" fmla="*/ 1187747 w 7230660"/>
              <a:gd name="connsiteY68" fmla="*/ 2670772 h 3331675"/>
              <a:gd name="connsiteX69" fmla="*/ 1214907 w 7230660"/>
              <a:gd name="connsiteY69" fmla="*/ 2679825 h 3331675"/>
              <a:gd name="connsiteX70" fmla="*/ 1287335 w 7230660"/>
              <a:gd name="connsiteY70" fmla="*/ 2697932 h 3331675"/>
              <a:gd name="connsiteX71" fmla="*/ 1323549 w 7230660"/>
              <a:gd name="connsiteY71" fmla="*/ 2706986 h 3331675"/>
              <a:gd name="connsiteX72" fmla="*/ 1359763 w 7230660"/>
              <a:gd name="connsiteY72" fmla="*/ 2716039 h 3331675"/>
              <a:gd name="connsiteX73" fmla="*/ 1414084 w 7230660"/>
              <a:gd name="connsiteY73" fmla="*/ 2734146 h 3331675"/>
              <a:gd name="connsiteX74" fmla="*/ 1486511 w 7230660"/>
              <a:gd name="connsiteY74" fmla="*/ 2752253 h 3331675"/>
              <a:gd name="connsiteX75" fmla="*/ 1522725 w 7230660"/>
              <a:gd name="connsiteY75" fmla="*/ 2770360 h 3331675"/>
              <a:gd name="connsiteX76" fmla="*/ 1595153 w 7230660"/>
              <a:gd name="connsiteY76" fmla="*/ 2788467 h 3331675"/>
              <a:gd name="connsiteX77" fmla="*/ 1685688 w 7230660"/>
              <a:gd name="connsiteY77" fmla="*/ 2806574 h 3331675"/>
              <a:gd name="connsiteX78" fmla="*/ 1721901 w 7230660"/>
              <a:gd name="connsiteY78" fmla="*/ 2815627 h 3331675"/>
              <a:gd name="connsiteX79" fmla="*/ 1803383 w 7230660"/>
              <a:gd name="connsiteY79" fmla="*/ 2842788 h 3331675"/>
              <a:gd name="connsiteX80" fmla="*/ 1875810 w 7230660"/>
              <a:gd name="connsiteY80" fmla="*/ 2860895 h 3331675"/>
              <a:gd name="connsiteX81" fmla="*/ 1902971 w 7230660"/>
              <a:gd name="connsiteY81" fmla="*/ 2879002 h 3331675"/>
              <a:gd name="connsiteX82" fmla="*/ 1948238 w 7230660"/>
              <a:gd name="connsiteY82" fmla="*/ 2888055 h 3331675"/>
              <a:gd name="connsiteX83" fmla="*/ 1975398 w 7230660"/>
              <a:gd name="connsiteY83" fmla="*/ 2897109 h 3331675"/>
              <a:gd name="connsiteX84" fmla="*/ 2047826 w 7230660"/>
              <a:gd name="connsiteY84" fmla="*/ 2915215 h 3331675"/>
              <a:gd name="connsiteX85" fmla="*/ 2084040 w 7230660"/>
              <a:gd name="connsiteY85" fmla="*/ 2924269 h 3331675"/>
              <a:gd name="connsiteX86" fmla="*/ 2129307 w 7230660"/>
              <a:gd name="connsiteY86" fmla="*/ 2942376 h 3331675"/>
              <a:gd name="connsiteX87" fmla="*/ 2219842 w 7230660"/>
              <a:gd name="connsiteY87" fmla="*/ 2960483 h 3331675"/>
              <a:gd name="connsiteX88" fmla="*/ 2301323 w 7230660"/>
              <a:gd name="connsiteY88" fmla="*/ 2987643 h 3331675"/>
              <a:gd name="connsiteX89" fmla="*/ 2373751 w 7230660"/>
              <a:gd name="connsiteY89" fmla="*/ 3005750 h 3331675"/>
              <a:gd name="connsiteX90" fmla="*/ 2409965 w 7230660"/>
              <a:gd name="connsiteY90" fmla="*/ 3023857 h 3331675"/>
              <a:gd name="connsiteX91" fmla="*/ 2563874 w 7230660"/>
              <a:gd name="connsiteY91" fmla="*/ 3041964 h 3331675"/>
              <a:gd name="connsiteX92" fmla="*/ 2654408 w 7230660"/>
              <a:gd name="connsiteY92" fmla="*/ 3069124 h 3331675"/>
              <a:gd name="connsiteX93" fmla="*/ 2708729 w 7230660"/>
              <a:gd name="connsiteY93" fmla="*/ 3087231 h 3331675"/>
              <a:gd name="connsiteX94" fmla="*/ 2744943 w 7230660"/>
              <a:gd name="connsiteY94" fmla="*/ 3096285 h 3331675"/>
              <a:gd name="connsiteX95" fmla="*/ 2772103 w 7230660"/>
              <a:gd name="connsiteY95" fmla="*/ 3105338 h 3331675"/>
              <a:gd name="connsiteX96" fmla="*/ 2889798 w 7230660"/>
              <a:gd name="connsiteY96" fmla="*/ 3132499 h 3331675"/>
              <a:gd name="connsiteX97" fmla="*/ 2916959 w 7230660"/>
              <a:gd name="connsiteY97" fmla="*/ 3150606 h 3331675"/>
              <a:gd name="connsiteX98" fmla="*/ 3016547 w 7230660"/>
              <a:gd name="connsiteY98" fmla="*/ 3177766 h 3331675"/>
              <a:gd name="connsiteX99" fmla="*/ 3070868 w 7230660"/>
              <a:gd name="connsiteY99" fmla="*/ 3186819 h 3331675"/>
              <a:gd name="connsiteX100" fmla="*/ 3134242 w 7230660"/>
              <a:gd name="connsiteY100" fmla="*/ 3204926 h 3331675"/>
              <a:gd name="connsiteX101" fmla="*/ 3161402 w 7230660"/>
              <a:gd name="connsiteY101" fmla="*/ 3213980 h 3331675"/>
              <a:gd name="connsiteX102" fmla="*/ 3197616 w 7230660"/>
              <a:gd name="connsiteY102" fmla="*/ 3223033 h 3331675"/>
              <a:gd name="connsiteX103" fmla="*/ 3224777 w 7230660"/>
              <a:gd name="connsiteY103" fmla="*/ 3232087 h 3331675"/>
              <a:gd name="connsiteX104" fmla="*/ 3306258 w 7230660"/>
              <a:gd name="connsiteY104" fmla="*/ 3250194 h 3331675"/>
              <a:gd name="connsiteX105" fmla="*/ 3423953 w 7230660"/>
              <a:gd name="connsiteY105" fmla="*/ 3277354 h 3331675"/>
              <a:gd name="connsiteX106" fmla="*/ 3559755 w 7230660"/>
              <a:gd name="connsiteY106" fmla="*/ 3295461 h 3331675"/>
              <a:gd name="connsiteX107" fmla="*/ 3650290 w 7230660"/>
              <a:gd name="connsiteY107" fmla="*/ 3304514 h 3331675"/>
              <a:gd name="connsiteX108" fmla="*/ 3722717 w 7230660"/>
              <a:gd name="connsiteY108" fmla="*/ 3313568 h 3331675"/>
              <a:gd name="connsiteX109" fmla="*/ 4637117 w 7230660"/>
              <a:gd name="connsiteY109" fmla="*/ 3322621 h 3331675"/>
              <a:gd name="connsiteX110" fmla="*/ 6058511 w 7230660"/>
              <a:gd name="connsiteY110" fmla="*/ 3331675 h 3331675"/>
              <a:gd name="connsiteX111" fmla="*/ 6375383 w 7230660"/>
              <a:gd name="connsiteY111" fmla="*/ 3322621 h 3331675"/>
              <a:gd name="connsiteX112" fmla="*/ 6529291 w 7230660"/>
              <a:gd name="connsiteY112" fmla="*/ 3313568 h 3331675"/>
              <a:gd name="connsiteX113" fmla="*/ 6782789 w 7230660"/>
              <a:gd name="connsiteY113" fmla="*/ 3304514 h 3331675"/>
              <a:gd name="connsiteX114" fmla="*/ 7040812 w 7230660"/>
              <a:gd name="connsiteY114" fmla="*/ 3213980 h 3331675"/>
              <a:gd name="connsiteX115" fmla="*/ 7172088 w 7230660"/>
              <a:gd name="connsiteY115" fmla="*/ 3023857 h 3331675"/>
              <a:gd name="connsiteX116" fmla="*/ 7190194 w 7230660"/>
              <a:gd name="connsiteY116" fmla="*/ 2915215 h 3331675"/>
              <a:gd name="connsiteX117" fmla="*/ 7208301 w 7230660"/>
              <a:gd name="connsiteY117" fmla="*/ 2815627 h 3331675"/>
              <a:gd name="connsiteX118" fmla="*/ 7217355 w 7230660"/>
              <a:gd name="connsiteY118" fmla="*/ 2480649 h 3331675"/>
              <a:gd name="connsiteX119" fmla="*/ 7230041 w 7230660"/>
              <a:gd name="connsiteY119" fmla="*/ 1330520 h 3331675"/>
              <a:gd name="connsiteX120" fmla="*/ 7196126 w 7230660"/>
              <a:gd name="connsiteY120" fmla="*/ 449236 h 3331675"/>
              <a:gd name="connsiteX0" fmla="*/ 7194383 w 7228917"/>
              <a:gd name="connsiteY0" fmla="*/ 449236 h 3331675"/>
              <a:gd name="connsiteX1" fmla="*/ 7091938 w 7228917"/>
              <a:gd name="connsiteY1" fmla="*/ 291164 h 3331675"/>
              <a:gd name="connsiteX2" fmla="*/ 7043596 w 7228917"/>
              <a:gd name="connsiteY2" fmla="*/ 280657 h 3331675"/>
              <a:gd name="connsiteX3" fmla="*/ 6853473 w 7228917"/>
              <a:gd name="connsiteY3" fmla="*/ 262550 h 3331675"/>
              <a:gd name="connsiteX4" fmla="*/ 6790099 w 7228917"/>
              <a:gd name="connsiteY4" fmla="*/ 253497 h 3331675"/>
              <a:gd name="connsiteX5" fmla="*/ 6663350 w 7228917"/>
              <a:gd name="connsiteY5" fmla="*/ 244443 h 3331675"/>
              <a:gd name="connsiteX6" fmla="*/ 6599976 w 7228917"/>
              <a:gd name="connsiteY6" fmla="*/ 235390 h 3331675"/>
              <a:gd name="connsiteX7" fmla="*/ 6518495 w 7228917"/>
              <a:gd name="connsiteY7" fmla="*/ 226336 h 3331675"/>
              <a:gd name="connsiteX8" fmla="*/ 6409853 w 7228917"/>
              <a:gd name="connsiteY8" fmla="*/ 208229 h 3331675"/>
              <a:gd name="connsiteX9" fmla="*/ 5857592 w 7228917"/>
              <a:gd name="connsiteY9" fmla="*/ 144855 h 3331675"/>
              <a:gd name="connsiteX10" fmla="*/ 5540721 w 7228917"/>
              <a:gd name="connsiteY10" fmla="*/ 99588 h 3331675"/>
              <a:gd name="connsiteX11" fmla="*/ 4264182 w 7228917"/>
              <a:gd name="connsiteY11" fmla="*/ 90534 h 3331675"/>
              <a:gd name="connsiteX12" fmla="*/ 4128380 w 7228917"/>
              <a:gd name="connsiteY12" fmla="*/ 72427 h 3331675"/>
              <a:gd name="connsiteX13" fmla="*/ 4001632 w 7228917"/>
              <a:gd name="connsiteY13" fmla="*/ 63374 h 3331675"/>
              <a:gd name="connsiteX14" fmla="*/ 3847723 w 7228917"/>
              <a:gd name="connsiteY14" fmla="*/ 45267 h 3331675"/>
              <a:gd name="connsiteX15" fmla="*/ 1955548 w 7228917"/>
              <a:gd name="connsiteY15" fmla="*/ 36214 h 3331675"/>
              <a:gd name="connsiteX16" fmla="*/ 1747319 w 7228917"/>
              <a:gd name="connsiteY16" fmla="*/ 9053 h 3331675"/>
              <a:gd name="connsiteX17" fmla="*/ 1620570 w 7228917"/>
              <a:gd name="connsiteY17" fmla="*/ 0 h 3331675"/>
              <a:gd name="connsiteX18" fmla="*/ 1149790 w 7228917"/>
              <a:gd name="connsiteY18" fmla="*/ 9053 h 3331675"/>
              <a:gd name="connsiteX19" fmla="*/ 1077362 w 7228917"/>
              <a:gd name="connsiteY19" fmla="*/ 27160 h 3331675"/>
              <a:gd name="connsiteX20" fmla="*/ 968721 w 7228917"/>
              <a:gd name="connsiteY20" fmla="*/ 45267 h 3331675"/>
              <a:gd name="connsiteX21" fmla="*/ 715224 w 7228917"/>
              <a:gd name="connsiteY21" fmla="*/ 63374 h 3331675"/>
              <a:gd name="connsiteX22" fmla="*/ 615636 w 7228917"/>
              <a:gd name="connsiteY22" fmla="*/ 81481 h 3331675"/>
              <a:gd name="connsiteX23" fmla="*/ 570368 w 7228917"/>
              <a:gd name="connsiteY23" fmla="*/ 90534 h 3331675"/>
              <a:gd name="connsiteX24" fmla="*/ 534154 w 7228917"/>
              <a:gd name="connsiteY24" fmla="*/ 99588 h 3331675"/>
              <a:gd name="connsiteX25" fmla="*/ 479834 w 7228917"/>
              <a:gd name="connsiteY25" fmla="*/ 108641 h 3331675"/>
              <a:gd name="connsiteX26" fmla="*/ 398352 w 7228917"/>
              <a:gd name="connsiteY26" fmla="*/ 135802 h 3331675"/>
              <a:gd name="connsiteX27" fmla="*/ 371192 w 7228917"/>
              <a:gd name="connsiteY27" fmla="*/ 144855 h 3331675"/>
              <a:gd name="connsiteX28" fmla="*/ 344032 w 7228917"/>
              <a:gd name="connsiteY28" fmla="*/ 153909 h 3331675"/>
              <a:gd name="connsiteX29" fmla="*/ 280657 w 7228917"/>
              <a:gd name="connsiteY29" fmla="*/ 172015 h 3331675"/>
              <a:gd name="connsiteX30" fmla="*/ 190123 w 7228917"/>
              <a:gd name="connsiteY30" fmla="*/ 226336 h 3331675"/>
              <a:gd name="connsiteX31" fmla="*/ 162962 w 7228917"/>
              <a:gd name="connsiteY31" fmla="*/ 244443 h 3331675"/>
              <a:gd name="connsiteX32" fmla="*/ 126748 w 7228917"/>
              <a:gd name="connsiteY32" fmla="*/ 298764 h 3331675"/>
              <a:gd name="connsiteX33" fmla="*/ 108642 w 7228917"/>
              <a:gd name="connsiteY33" fmla="*/ 325924 h 3331675"/>
              <a:gd name="connsiteX34" fmla="*/ 81481 w 7228917"/>
              <a:gd name="connsiteY34" fmla="*/ 380245 h 3331675"/>
              <a:gd name="connsiteX35" fmla="*/ 72428 w 7228917"/>
              <a:gd name="connsiteY35" fmla="*/ 796705 h 3331675"/>
              <a:gd name="connsiteX36" fmla="*/ 45267 w 7228917"/>
              <a:gd name="connsiteY36" fmla="*/ 878186 h 3331675"/>
              <a:gd name="connsiteX37" fmla="*/ 27160 w 7228917"/>
              <a:gd name="connsiteY37" fmla="*/ 932507 h 3331675"/>
              <a:gd name="connsiteX38" fmla="*/ 18107 w 7228917"/>
              <a:gd name="connsiteY38" fmla="*/ 959667 h 3331675"/>
              <a:gd name="connsiteX39" fmla="*/ 0 w 7228917"/>
              <a:gd name="connsiteY39" fmla="*/ 1801639 h 3331675"/>
              <a:gd name="connsiteX40" fmla="*/ 9053 w 7228917"/>
              <a:gd name="connsiteY40" fmla="*/ 1955548 h 3331675"/>
              <a:gd name="connsiteX41" fmla="*/ 18107 w 7228917"/>
              <a:gd name="connsiteY41" fmla="*/ 1982709 h 3331675"/>
              <a:gd name="connsiteX42" fmla="*/ 27160 w 7228917"/>
              <a:gd name="connsiteY42" fmla="*/ 2046083 h 3331675"/>
              <a:gd name="connsiteX43" fmla="*/ 72428 w 7228917"/>
              <a:gd name="connsiteY43" fmla="*/ 2127564 h 3331675"/>
              <a:gd name="connsiteX44" fmla="*/ 90535 w 7228917"/>
              <a:gd name="connsiteY44" fmla="*/ 2154724 h 3331675"/>
              <a:gd name="connsiteX45" fmla="*/ 99588 w 7228917"/>
              <a:gd name="connsiteY45" fmla="*/ 2181885 h 3331675"/>
              <a:gd name="connsiteX46" fmla="*/ 126748 w 7228917"/>
              <a:gd name="connsiteY46" fmla="*/ 2199992 h 3331675"/>
              <a:gd name="connsiteX47" fmla="*/ 153909 w 7228917"/>
              <a:gd name="connsiteY47" fmla="*/ 2227152 h 3331675"/>
              <a:gd name="connsiteX48" fmla="*/ 199176 w 7228917"/>
              <a:gd name="connsiteY48" fmla="*/ 2263366 h 3331675"/>
              <a:gd name="connsiteX49" fmla="*/ 253497 w 7228917"/>
              <a:gd name="connsiteY49" fmla="*/ 2299580 h 3331675"/>
              <a:gd name="connsiteX50" fmla="*/ 344032 w 7228917"/>
              <a:gd name="connsiteY50" fmla="*/ 2353901 h 3331675"/>
              <a:gd name="connsiteX51" fmla="*/ 371192 w 7228917"/>
              <a:gd name="connsiteY51" fmla="*/ 2372008 h 3331675"/>
              <a:gd name="connsiteX52" fmla="*/ 425513 w 7228917"/>
              <a:gd name="connsiteY52" fmla="*/ 2390114 h 3331675"/>
              <a:gd name="connsiteX53" fmla="*/ 452673 w 7228917"/>
              <a:gd name="connsiteY53" fmla="*/ 2408221 h 3331675"/>
              <a:gd name="connsiteX54" fmla="*/ 516048 w 7228917"/>
              <a:gd name="connsiteY54" fmla="*/ 2426328 h 3331675"/>
              <a:gd name="connsiteX55" fmla="*/ 588475 w 7228917"/>
              <a:gd name="connsiteY55" fmla="*/ 2444435 h 3331675"/>
              <a:gd name="connsiteX56" fmla="*/ 624689 w 7228917"/>
              <a:gd name="connsiteY56" fmla="*/ 2462542 h 3331675"/>
              <a:gd name="connsiteX57" fmla="*/ 660903 w 7228917"/>
              <a:gd name="connsiteY57" fmla="*/ 2471596 h 3331675"/>
              <a:gd name="connsiteX58" fmla="*/ 688063 w 7228917"/>
              <a:gd name="connsiteY58" fmla="*/ 2480649 h 3331675"/>
              <a:gd name="connsiteX59" fmla="*/ 787651 w 7228917"/>
              <a:gd name="connsiteY59" fmla="*/ 2507810 h 3331675"/>
              <a:gd name="connsiteX60" fmla="*/ 814812 w 7228917"/>
              <a:gd name="connsiteY60" fmla="*/ 2525916 h 3331675"/>
              <a:gd name="connsiteX61" fmla="*/ 869133 w 7228917"/>
              <a:gd name="connsiteY61" fmla="*/ 2544023 h 3331675"/>
              <a:gd name="connsiteX62" fmla="*/ 896293 w 7228917"/>
              <a:gd name="connsiteY62" fmla="*/ 2562130 h 3331675"/>
              <a:gd name="connsiteX63" fmla="*/ 923453 w 7228917"/>
              <a:gd name="connsiteY63" fmla="*/ 2589291 h 3331675"/>
              <a:gd name="connsiteX64" fmla="*/ 1013988 w 7228917"/>
              <a:gd name="connsiteY64" fmla="*/ 2616451 h 3331675"/>
              <a:gd name="connsiteX65" fmla="*/ 1041148 w 7228917"/>
              <a:gd name="connsiteY65" fmla="*/ 2625505 h 3331675"/>
              <a:gd name="connsiteX66" fmla="*/ 1122630 w 7228917"/>
              <a:gd name="connsiteY66" fmla="*/ 2643612 h 3331675"/>
              <a:gd name="connsiteX67" fmla="*/ 1186004 w 7228917"/>
              <a:gd name="connsiteY67" fmla="*/ 2670772 h 3331675"/>
              <a:gd name="connsiteX68" fmla="*/ 1213164 w 7228917"/>
              <a:gd name="connsiteY68" fmla="*/ 2679825 h 3331675"/>
              <a:gd name="connsiteX69" fmla="*/ 1285592 w 7228917"/>
              <a:gd name="connsiteY69" fmla="*/ 2697932 h 3331675"/>
              <a:gd name="connsiteX70" fmla="*/ 1321806 w 7228917"/>
              <a:gd name="connsiteY70" fmla="*/ 2706986 h 3331675"/>
              <a:gd name="connsiteX71" fmla="*/ 1358020 w 7228917"/>
              <a:gd name="connsiteY71" fmla="*/ 2716039 h 3331675"/>
              <a:gd name="connsiteX72" fmla="*/ 1412341 w 7228917"/>
              <a:gd name="connsiteY72" fmla="*/ 2734146 h 3331675"/>
              <a:gd name="connsiteX73" fmla="*/ 1484768 w 7228917"/>
              <a:gd name="connsiteY73" fmla="*/ 2752253 h 3331675"/>
              <a:gd name="connsiteX74" fmla="*/ 1520982 w 7228917"/>
              <a:gd name="connsiteY74" fmla="*/ 2770360 h 3331675"/>
              <a:gd name="connsiteX75" fmla="*/ 1593410 w 7228917"/>
              <a:gd name="connsiteY75" fmla="*/ 2788467 h 3331675"/>
              <a:gd name="connsiteX76" fmla="*/ 1683945 w 7228917"/>
              <a:gd name="connsiteY76" fmla="*/ 2806574 h 3331675"/>
              <a:gd name="connsiteX77" fmla="*/ 1720158 w 7228917"/>
              <a:gd name="connsiteY77" fmla="*/ 2815627 h 3331675"/>
              <a:gd name="connsiteX78" fmla="*/ 1801640 w 7228917"/>
              <a:gd name="connsiteY78" fmla="*/ 2842788 h 3331675"/>
              <a:gd name="connsiteX79" fmla="*/ 1874067 w 7228917"/>
              <a:gd name="connsiteY79" fmla="*/ 2860895 h 3331675"/>
              <a:gd name="connsiteX80" fmla="*/ 1901228 w 7228917"/>
              <a:gd name="connsiteY80" fmla="*/ 2879002 h 3331675"/>
              <a:gd name="connsiteX81" fmla="*/ 1946495 w 7228917"/>
              <a:gd name="connsiteY81" fmla="*/ 2888055 h 3331675"/>
              <a:gd name="connsiteX82" fmla="*/ 1973655 w 7228917"/>
              <a:gd name="connsiteY82" fmla="*/ 2897109 h 3331675"/>
              <a:gd name="connsiteX83" fmla="*/ 2046083 w 7228917"/>
              <a:gd name="connsiteY83" fmla="*/ 2915215 h 3331675"/>
              <a:gd name="connsiteX84" fmla="*/ 2082297 w 7228917"/>
              <a:gd name="connsiteY84" fmla="*/ 2924269 h 3331675"/>
              <a:gd name="connsiteX85" fmla="*/ 2127564 w 7228917"/>
              <a:gd name="connsiteY85" fmla="*/ 2942376 h 3331675"/>
              <a:gd name="connsiteX86" fmla="*/ 2218099 w 7228917"/>
              <a:gd name="connsiteY86" fmla="*/ 2960483 h 3331675"/>
              <a:gd name="connsiteX87" fmla="*/ 2299580 w 7228917"/>
              <a:gd name="connsiteY87" fmla="*/ 2987643 h 3331675"/>
              <a:gd name="connsiteX88" fmla="*/ 2372008 w 7228917"/>
              <a:gd name="connsiteY88" fmla="*/ 3005750 h 3331675"/>
              <a:gd name="connsiteX89" fmla="*/ 2408222 w 7228917"/>
              <a:gd name="connsiteY89" fmla="*/ 3023857 h 3331675"/>
              <a:gd name="connsiteX90" fmla="*/ 2562131 w 7228917"/>
              <a:gd name="connsiteY90" fmla="*/ 3041964 h 3331675"/>
              <a:gd name="connsiteX91" fmla="*/ 2652665 w 7228917"/>
              <a:gd name="connsiteY91" fmla="*/ 3069124 h 3331675"/>
              <a:gd name="connsiteX92" fmla="*/ 2706986 w 7228917"/>
              <a:gd name="connsiteY92" fmla="*/ 3087231 h 3331675"/>
              <a:gd name="connsiteX93" fmla="*/ 2743200 w 7228917"/>
              <a:gd name="connsiteY93" fmla="*/ 3096285 h 3331675"/>
              <a:gd name="connsiteX94" fmla="*/ 2770360 w 7228917"/>
              <a:gd name="connsiteY94" fmla="*/ 3105338 h 3331675"/>
              <a:gd name="connsiteX95" fmla="*/ 2888055 w 7228917"/>
              <a:gd name="connsiteY95" fmla="*/ 3132499 h 3331675"/>
              <a:gd name="connsiteX96" fmla="*/ 2915216 w 7228917"/>
              <a:gd name="connsiteY96" fmla="*/ 3150606 h 3331675"/>
              <a:gd name="connsiteX97" fmla="*/ 3014804 w 7228917"/>
              <a:gd name="connsiteY97" fmla="*/ 3177766 h 3331675"/>
              <a:gd name="connsiteX98" fmla="*/ 3069125 w 7228917"/>
              <a:gd name="connsiteY98" fmla="*/ 3186819 h 3331675"/>
              <a:gd name="connsiteX99" fmla="*/ 3132499 w 7228917"/>
              <a:gd name="connsiteY99" fmla="*/ 3204926 h 3331675"/>
              <a:gd name="connsiteX100" fmla="*/ 3159659 w 7228917"/>
              <a:gd name="connsiteY100" fmla="*/ 3213980 h 3331675"/>
              <a:gd name="connsiteX101" fmla="*/ 3195873 w 7228917"/>
              <a:gd name="connsiteY101" fmla="*/ 3223033 h 3331675"/>
              <a:gd name="connsiteX102" fmla="*/ 3223034 w 7228917"/>
              <a:gd name="connsiteY102" fmla="*/ 3232087 h 3331675"/>
              <a:gd name="connsiteX103" fmla="*/ 3304515 w 7228917"/>
              <a:gd name="connsiteY103" fmla="*/ 3250194 h 3331675"/>
              <a:gd name="connsiteX104" fmla="*/ 3422210 w 7228917"/>
              <a:gd name="connsiteY104" fmla="*/ 3277354 h 3331675"/>
              <a:gd name="connsiteX105" fmla="*/ 3558012 w 7228917"/>
              <a:gd name="connsiteY105" fmla="*/ 3295461 h 3331675"/>
              <a:gd name="connsiteX106" fmla="*/ 3648547 w 7228917"/>
              <a:gd name="connsiteY106" fmla="*/ 3304514 h 3331675"/>
              <a:gd name="connsiteX107" fmla="*/ 3720974 w 7228917"/>
              <a:gd name="connsiteY107" fmla="*/ 3313568 h 3331675"/>
              <a:gd name="connsiteX108" fmla="*/ 4635374 w 7228917"/>
              <a:gd name="connsiteY108" fmla="*/ 3322621 h 3331675"/>
              <a:gd name="connsiteX109" fmla="*/ 6056768 w 7228917"/>
              <a:gd name="connsiteY109" fmla="*/ 3331675 h 3331675"/>
              <a:gd name="connsiteX110" fmla="*/ 6373640 w 7228917"/>
              <a:gd name="connsiteY110" fmla="*/ 3322621 h 3331675"/>
              <a:gd name="connsiteX111" fmla="*/ 6527548 w 7228917"/>
              <a:gd name="connsiteY111" fmla="*/ 3313568 h 3331675"/>
              <a:gd name="connsiteX112" fmla="*/ 6781046 w 7228917"/>
              <a:gd name="connsiteY112" fmla="*/ 3304514 h 3331675"/>
              <a:gd name="connsiteX113" fmla="*/ 7039069 w 7228917"/>
              <a:gd name="connsiteY113" fmla="*/ 3213980 h 3331675"/>
              <a:gd name="connsiteX114" fmla="*/ 7170345 w 7228917"/>
              <a:gd name="connsiteY114" fmla="*/ 3023857 h 3331675"/>
              <a:gd name="connsiteX115" fmla="*/ 7188451 w 7228917"/>
              <a:gd name="connsiteY115" fmla="*/ 2915215 h 3331675"/>
              <a:gd name="connsiteX116" fmla="*/ 7206558 w 7228917"/>
              <a:gd name="connsiteY116" fmla="*/ 2815627 h 3331675"/>
              <a:gd name="connsiteX117" fmla="*/ 7215612 w 7228917"/>
              <a:gd name="connsiteY117" fmla="*/ 2480649 h 3331675"/>
              <a:gd name="connsiteX118" fmla="*/ 7228298 w 7228917"/>
              <a:gd name="connsiteY118" fmla="*/ 1330520 h 3331675"/>
              <a:gd name="connsiteX119" fmla="*/ 7194383 w 7228917"/>
              <a:gd name="connsiteY119" fmla="*/ 449236 h 3331675"/>
              <a:gd name="connsiteX0" fmla="*/ 7194383 w 7228917"/>
              <a:gd name="connsiteY0" fmla="*/ 449236 h 3331675"/>
              <a:gd name="connsiteX1" fmla="*/ 7091938 w 7228917"/>
              <a:gd name="connsiteY1" fmla="*/ 291164 h 3331675"/>
              <a:gd name="connsiteX2" fmla="*/ 7043596 w 7228917"/>
              <a:gd name="connsiteY2" fmla="*/ 280657 h 3331675"/>
              <a:gd name="connsiteX3" fmla="*/ 6853473 w 7228917"/>
              <a:gd name="connsiteY3" fmla="*/ 262550 h 3331675"/>
              <a:gd name="connsiteX4" fmla="*/ 6790099 w 7228917"/>
              <a:gd name="connsiteY4" fmla="*/ 253497 h 3331675"/>
              <a:gd name="connsiteX5" fmla="*/ 6663350 w 7228917"/>
              <a:gd name="connsiteY5" fmla="*/ 244443 h 3331675"/>
              <a:gd name="connsiteX6" fmla="*/ 6599976 w 7228917"/>
              <a:gd name="connsiteY6" fmla="*/ 235390 h 3331675"/>
              <a:gd name="connsiteX7" fmla="*/ 6518495 w 7228917"/>
              <a:gd name="connsiteY7" fmla="*/ 226336 h 3331675"/>
              <a:gd name="connsiteX8" fmla="*/ 6409853 w 7228917"/>
              <a:gd name="connsiteY8" fmla="*/ 208229 h 3331675"/>
              <a:gd name="connsiteX9" fmla="*/ 5857592 w 7228917"/>
              <a:gd name="connsiteY9" fmla="*/ 144855 h 3331675"/>
              <a:gd name="connsiteX10" fmla="*/ 5540721 w 7228917"/>
              <a:gd name="connsiteY10" fmla="*/ 99588 h 3331675"/>
              <a:gd name="connsiteX11" fmla="*/ 4264182 w 7228917"/>
              <a:gd name="connsiteY11" fmla="*/ 90534 h 3331675"/>
              <a:gd name="connsiteX12" fmla="*/ 4128380 w 7228917"/>
              <a:gd name="connsiteY12" fmla="*/ 72427 h 3331675"/>
              <a:gd name="connsiteX13" fmla="*/ 4001632 w 7228917"/>
              <a:gd name="connsiteY13" fmla="*/ 63374 h 3331675"/>
              <a:gd name="connsiteX14" fmla="*/ 3847723 w 7228917"/>
              <a:gd name="connsiteY14" fmla="*/ 45267 h 3331675"/>
              <a:gd name="connsiteX15" fmla="*/ 1955548 w 7228917"/>
              <a:gd name="connsiteY15" fmla="*/ 36214 h 3331675"/>
              <a:gd name="connsiteX16" fmla="*/ 1747319 w 7228917"/>
              <a:gd name="connsiteY16" fmla="*/ 9053 h 3331675"/>
              <a:gd name="connsiteX17" fmla="*/ 1620570 w 7228917"/>
              <a:gd name="connsiteY17" fmla="*/ 0 h 3331675"/>
              <a:gd name="connsiteX18" fmla="*/ 1149790 w 7228917"/>
              <a:gd name="connsiteY18" fmla="*/ 9053 h 3331675"/>
              <a:gd name="connsiteX19" fmla="*/ 1077362 w 7228917"/>
              <a:gd name="connsiteY19" fmla="*/ 27160 h 3331675"/>
              <a:gd name="connsiteX20" fmla="*/ 968721 w 7228917"/>
              <a:gd name="connsiteY20" fmla="*/ 45267 h 3331675"/>
              <a:gd name="connsiteX21" fmla="*/ 715224 w 7228917"/>
              <a:gd name="connsiteY21" fmla="*/ 63374 h 3331675"/>
              <a:gd name="connsiteX22" fmla="*/ 615636 w 7228917"/>
              <a:gd name="connsiteY22" fmla="*/ 81481 h 3331675"/>
              <a:gd name="connsiteX23" fmla="*/ 570368 w 7228917"/>
              <a:gd name="connsiteY23" fmla="*/ 90534 h 3331675"/>
              <a:gd name="connsiteX24" fmla="*/ 534154 w 7228917"/>
              <a:gd name="connsiteY24" fmla="*/ 99588 h 3331675"/>
              <a:gd name="connsiteX25" fmla="*/ 479834 w 7228917"/>
              <a:gd name="connsiteY25" fmla="*/ 108641 h 3331675"/>
              <a:gd name="connsiteX26" fmla="*/ 398352 w 7228917"/>
              <a:gd name="connsiteY26" fmla="*/ 135802 h 3331675"/>
              <a:gd name="connsiteX27" fmla="*/ 371192 w 7228917"/>
              <a:gd name="connsiteY27" fmla="*/ 144855 h 3331675"/>
              <a:gd name="connsiteX28" fmla="*/ 344032 w 7228917"/>
              <a:gd name="connsiteY28" fmla="*/ 153909 h 3331675"/>
              <a:gd name="connsiteX29" fmla="*/ 280657 w 7228917"/>
              <a:gd name="connsiteY29" fmla="*/ 172015 h 3331675"/>
              <a:gd name="connsiteX30" fmla="*/ 190123 w 7228917"/>
              <a:gd name="connsiteY30" fmla="*/ 226336 h 3331675"/>
              <a:gd name="connsiteX31" fmla="*/ 162962 w 7228917"/>
              <a:gd name="connsiteY31" fmla="*/ 244443 h 3331675"/>
              <a:gd name="connsiteX32" fmla="*/ 126748 w 7228917"/>
              <a:gd name="connsiteY32" fmla="*/ 298764 h 3331675"/>
              <a:gd name="connsiteX33" fmla="*/ 108642 w 7228917"/>
              <a:gd name="connsiteY33" fmla="*/ 325924 h 3331675"/>
              <a:gd name="connsiteX34" fmla="*/ 81481 w 7228917"/>
              <a:gd name="connsiteY34" fmla="*/ 380245 h 3331675"/>
              <a:gd name="connsiteX35" fmla="*/ 72428 w 7228917"/>
              <a:gd name="connsiteY35" fmla="*/ 796705 h 3331675"/>
              <a:gd name="connsiteX36" fmla="*/ 45267 w 7228917"/>
              <a:gd name="connsiteY36" fmla="*/ 878186 h 3331675"/>
              <a:gd name="connsiteX37" fmla="*/ 27160 w 7228917"/>
              <a:gd name="connsiteY37" fmla="*/ 932507 h 3331675"/>
              <a:gd name="connsiteX38" fmla="*/ 0 w 7228917"/>
              <a:gd name="connsiteY38" fmla="*/ 1801639 h 3331675"/>
              <a:gd name="connsiteX39" fmla="*/ 9053 w 7228917"/>
              <a:gd name="connsiteY39" fmla="*/ 1955548 h 3331675"/>
              <a:gd name="connsiteX40" fmla="*/ 18107 w 7228917"/>
              <a:gd name="connsiteY40" fmla="*/ 1982709 h 3331675"/>
              <a:gd name="connsiteX41" fmla="*/ 27160 w 7228917"/>
              <a:gd name="connsiteY41" fmla="*/ 2046083 h 3331675"/>
              <a:gd name="connsiteX42" fmla="*/ 72428 w 7228917"/>
              <a:gd name="connsiteY42" fmla="*/ 2127564 h 3331675"/>
              <a:gd name="connsiteX43" fmla="*/ 90535 w 7228917"/>
              <a:gd name="connsiteY43" fmla="*/ 2154724 h 3331675"/>
              <a:gd name="connsiteX44" fmla="*/ 99588 w 7228917"/>
              <a:gd name="connsiteY44" fmla="*/ 2181885 h 3331675"/>
              <a:gd name="connsiteX45" fmla="*/ 126748 w 7228917"/>
              <a:gd name="connsiteY45" fmla="*/ 2199992 h 3331675"/>
              <a:gd name="connsiteX46" fmla="*/ 153909 w 7228917"/>
              <a:gd name="connsiteY46" fmla="*/ 2227152 h 3331675"/>
              <a:gd name="connsiteX47" fmla="*/ 199176 w 7228917"/>
              <a:gd name="connsiteY47" fmla="*/ 2263366 h 3331675"/>
              <a:gd name="connsiteX48" fmla="*/ 253497 w 7228917"/>
              <a:gd name="connsiteY48" fmla="*/ 2299580 h 3331675"/>
              <a:gd name="connsiteX49" fmla="*/ 344032 w 7228917"/>
              <a:gd name="connsiteY49" fmla="*/ 2353901 h 3331675"/>
              <a:gd name="connsiteX50" fmla="*/ 371192 w 7228917"/>
              <a:gd name="connsiteY50" fmla="*/ 2372008 h 3331675"/>
              <a:gd name="connsiteX51" fmla="*/ 425513 w 7228917"/>
              <a:gd name="connsiteY51" fmla="*/ 2390114 h 3331675"/>
              <a:gd name="connsiteX52" fmla="*/ 452673 w 7228917"/>
              <a:gd name="connsiteY52" fmla="*/ 2408221 h 3331675"/>
              <a:gd name="connsiteX53" fmla="*/ 516048 w 7228917"/>
              <a:gd name="connsiteY53" fmla="*/ 2426328 h 3331675"/>
              <a:gd name="connsiteX54" fmla="*/ 588475 w 7228917"/>
              <a:gd name="connsiteY54" fmla="*/ 2444435 h 3331675"/>
              <a:gd name="connsiteX55" fmla="*/ 624689 w 7228917"/>
              <a:gd name="connsiteY55" fmla="*/ 2462542 h 3331675"/>
              <a:gd name="connsiteX56" fmla="*/ 660903 w 7228917"/>
              <a:gd name="connsiteY56" fmla="*/ 2471596 h 3331675"/>
              <a:gd name="connsiteX57" fmla="*/ 688063 w 7228917"/>
              <a:gd name="connsiteY57" fmla="*/ 2480649 h 3331675"/>
              <a:gd name="connsiteX58" fmla="*/ 787651 w 7228917"/>
              <a:gd name="connsiteY58" fmla="*/ 2507810 h 3331675"/>
              <a:gd name="connsiteX59" fmla="*/ 814812 w 7228917"/>
              <a:gd name="connsiteY59" fmla="*/ 2525916 h 3331675"/>
              <a:gd name="connsiteX60" fmla="*/ 869133 w 7228917"/>
              <a:gd name="connsiteY60" fmla="*/ 2544023 h 3331675"/>
              <a:gd name="connsiteX61" fmla="*/ 896293 w 7228917"/>
              <a:gd name="connsiteY61" fmla="*/ 2562130 h 3331675"/>
              <a:gd name="connsiteX62" fmla="*/ 923453 w 7228917"/>
              <a:gd name="connsiteY62" fmla="*/ 2589291 h 3331675"/>
              <a:gd name="connsiteX63" fmla="*/ 1013988 w 7228917"/>
              <a:gd name="connsiteY63" fmla="*/ 2616451 h 3331675"/>
              <a:gd name="connsiteX64" fmla="*/ 1041148 w 7228917"/>
              <a:gd name="connsiteY64" fmla="*/ 2625505 h 3331675"/>
              <a:gd name="connsiteX65" fmla="*/ 1122630 w 7228917"/>
              <a:gd name="connsiteY65" fmla="*/ 2643612 h 3331675"/>
              <a:gd name="connsiteX66" fmla="*/ 1186004 w 7228917"/>
              <a:gd name="connsiteY66" fmla="*/ 2670772 h 3331675"/>
              <a:gd name="connsiteX67" fmla="*/ 1213164 w 7228917"/>
              <a:gd name="connsiteY67" fmla="*/ 2679825 h 3331675"/>
              <a:gd name="connsiteX68" fmla="*/ 1285592 w 7228917"/>
              <a:gd name="connsiteY68" fmla="*/ 2697932 h 3331675"/>
              <a:gd name="connsiteX69" fmla="*/ 1321806 w 7228917"/>
              <a:gd name="connsiteY69" fmla="*/ 2706986 h 3331675"/>
              <a:gd name="connsiteX70" fmla="*/ 1358020 w 7228917"/>
              <a:gd name="connsiteY70" fmla="*/ 2716039 h 3331675"/>
              <a:gd name="connsiteX71" fmla="*/ 1412341 w 7228917"/>
              <a:gd name="connsiteY71" fmla="*/ 2734146 h 3331675"/>
              <a:gd name="connsiteX72" fmla="*/ 1484768 w 7228917"/>
              <a:gd name="connsiteY72" fmla="*/ 2752253 h 3331675"/>
              <a:gd name="connsiteX73" fmla="*/ 1520982 w 7228917"/>
              <a:gd name="connsiteY73" fmla="*/ 2770360 h 3331675"/>
              <a:gd name="connsiteX74" fmla="*/ 1593410 w 7228917"/>
              <a:gd name="connsiteY74" fmla="*/ 2788467 h 3331675"/>
              <a:gd name="connsiteX75" fmla="*/ 1683945 w 7228917"/>
              <a:gd name="connsiteY75" fmla="*/ 2806574 h 3331675"/>
              <a:gd name="connsiteX76" fmla="*/ 1720158 w 7228917"/>
              <a:gd name="connsiteY76" fmla="*/ 2815627 h 3331675"/>
              <a:gd name="connsiteX77" fmla="*/ 1801640 w 7228917"/>
              <a:gd name="connsiteY77" fmla="*/ 2842788 h 3331675"/>
              <a:gd name="connsiteX78" fmla="*/ 1874067 w 7228917"/>
              <a:gd name="connsiteY78" fmla="*/ 2860895 h 3331675"/>
              <a:gd name="connsiteX79" fmla="*/ 1901228 w 7228917"/>
              <a:gd name="connsiteY79" fmla="*/ 2879002 h 3331675"/>
              <a:gd name="connsiteX80" fmla="*/ 1946495 w 7228917"/>
              <a:gd name="connsiteY80" fmla="*/ 2888055 h 3331675"/>
              <a:gd name="connsiteX81" fmla="*/ 1973655 w 7228917"/>
              <a:gd name="connsiteY81" fmla="*/ 2897109 h 3331675"/>
              <a:gd name="connsiteX82" fmla="*/ 2046083 w 7228917"/>
              <a:gd name="connsiteY82" fmla="*/ 2915215 h 3331675"/>
              <a:gd name="connsiteX83" fmla="*/ 2082297 w 7228917"/>
              <a:gd name="connsiteY83" fmla="*/ 2924269 h 3331675"/>
              <a:gd name="connsiteX84" fmla="*/ 2127564 w 7228917"/>
              <a:gd name="connsiteY84" fmla="*/ 2942376 h 3331675"/>
              <a:gd name="connsiteX85" fmla="*/ 2218099 w 7228917"/>
              <a:gd name="connsiteY85" fmla="*/ 2960483 h 3331675"/>
              <a:gd name="connsiteX86" fmla="*/ 2299580 w 7228917"/>
              <a:gd name="connsiteY86" fmla="*/ 2987643 h 3331675"/>
              <a:gd name="connsiteX87" fmla="*/ 2372008 w 7228917"/>
              <a:gd name="connsiteY87" fmla="*/ 3005750 h 3331675"/>
              <a:gd name="connsiteX88" fmla="*/ 2408222 w 7228917"/>
              <a:gd name="connsiteY88" fmla="*/ 3023857 h 3331675"/>
              <a:gd name="connsiteX89" fmla="*/ 2562131 w 7228917"/>
              <a:gd name="connsiteY89" fmla="*/ 3041964 h 3331675"/>
              <a:gd name="connsiteX90" fmla="*/ 2652665 w 7228917"/>
              <a:gd name="connsiteY90" fmla="*/ 3069124 h 3331675"/>
              <a:gd name="connsiteX91" fmla="*/ 2706986 w 7228917"/>
              <a:gd name="connsiteY91" fmla="*/ 3087231 h 3331675"/>
              <a:gd name="connsiteX92" fmla="*/ 2743200 w 7228917"/>
              <a:gd name="connsiteY92" fmla="*/ 3096285 h 3331675"/>
              <a:gd name="connsiteX93" fmla="*/ 2770360 w 7228917"/>
              <a:gd name="connsiteY93" fmla="*/ 3105338 h 3331675"/>
              <a:gd name="connsiteX94" fmla="*/ 2888055 w 7228917"/>
              <a:gd name="connsiteY94" fmla="*/ 3132499 h 3331675"/>
              <a:gd name="connsiteX95" fmla="*/ 2915216 w 7228917"/>
              <a:gd name="connsiteY95" fmla="*/ 3150606 h 3331675"/>
              <a:gd name="connsiteX96" fmla="*/ 3014804 w 7228917"/>
              <a:gd name="connsiteY96" fmla="*/ 3177766 h 3331675"/>
              <a:gd name="connsiteX97" fmla="*/ 3069125 w 7228917"/>
              <a:gd name="connsiteY97" fmla="*/ 3186819 h 3331675"/>
              <a:gd name="connsiteX98" fmla="*/ 3132499 w 7228917"/>
              <a:gd name="connsiteY98" fmla="*/ 3204926 h 3331675"/>
              <a:gd name="connsiteX99" fmla="*/ 3159659 w 7228917"/>
              <a:gd name="connsiteY99" fmla="*/ 3213980 h 3331675"/>
              <a:gd name="connsiteX100" fmla="*/ 3195873 w 7228917"/>
              <a:gd name="connsiteY100" fmla="*/ 3223033 h 3331675"/>
              <a:gd name="connsiteX101" fmla="*/ 3223034 w 7228917"/>
              <a:gd name="connsiteY101" fmla="*/ 3232087 h 3331675"/>
              <a:gd name="connsiteX102" fmla="*/ 3304515 w 7228917"/>
              <a:gd name="connsiteY102" fmla="*/ 3250194 h 3331675"/>
              <a:gd name="connsiteX103" fmla="*/ 3422210 w 7228917"/>
              <a:gd name="connsiteY103" fmla="*/ 3277354 h 3331675"/>
              <a:gd name="connsiteX104" fmla="*/ 3558012 w 7228917"/>
              <a:gd name="connsiteY104" fmla="*/ 3295461 h 3331675"/>
              <a:gd name="connsiteX105" fmla="*/ 3648547 w 7228917"/>
              <a:gd name="connsiteY105" fmla="*/ 3304514 h 3331675"/>
              <a:gd name="connsiteX106" fmla="*/ 3720974 w 7228917"/>
              <a:gd name="connsiteY106" fmla="*/ 3313568 h 3331675"/>
              <a:gd name="connsiteX107" fmla="*/ 4635374 w 7228917"/>
              <a:gd name="connsiteY107" fmla="*/ 3322621 h 3331675"/>
              <a:gd name="connsiteX108" fmla="*/ 6056768 w 7228917"/>
              <a:gd name="connsiteY108" fmla="*/ 3331675 h 3331675"/>
              <a:gd name="connsiteX109" fmla="*/ 6373640 w 7228917"/>
              <a:gd name="connsiteY109" fmla="*/ 3322621 h 3331675"/>
              <a:gd name="connsiteX110" fmla="*/ 6527548 w 7228917"/>
              <a:gd name="connsiteY110" fmla="*/ 3313568 h 3331675"/>
              <a:gd name="connsiteX111" fmla="*/ 6781046 w 7228917"/>
              <a:gd name="connsiteY111" fmla="*/ 3304514 h 3331675"/>
              <a:gd name="connsiteX112" fmla="*/ 7039069 w 7228917"/>
              <a:gd name="connsiteY112" fmla="*/ 3213980 h 3331675"/>
              <a:gd name="connsiteX113" fmla="*/ 7170345 w 7228917"/>
              <a:gd name="connsiteY113" fmla="*/ 3023857 h 3331675"/>
              <a:gd name="connsiteX114" fmla="*/ 7188451 w 7228917"/>
              <a:gd name="connsiteY114" fmla="*/ 2915215 h 3331675"/>
              <a:gd name="connsiteX115" fmla="*/ 7206558 w 7228917"/>
              <a:gd name="connsiteY115" fmla="*/ 2815627 h 3331675"/>
              <a:gd name="connsiteX116" fmla="*/ 7215612 w 7228917"/>
              <a:gd name="connsiteY116" fmla="*/ 2480649 h 3331675"/>
              <a:gd name="connsiteX117" fmla="*/ 7228298 w 7228917"/>
              <a:gd name="connsiteY117" fmla="*/ 1330520 h 3331675"/>
              <a:gd name="connsiteX118" fmla="*/ 7194383 w 7228917"/>
              <a:gd name="connsiteY118" fmla="*/ 449236 h 3331675"/>
              <a:gd name="connsiteX0" fmla="*/ 7194383 w 7228917"/>
              <a:gd name="connsiteY0" fmla="*/ 449236 h 3331675"/>
              <a:gd name="connsiteX1" fmla="*/ 7091938 w 7228917"/>
              <a:gd name="connsiteY1" fmla="*/ 291164 h 3331675"/>
              <a:gd name="connsiteX2" fmla="*/ 7043596 w 7228917"/>
              <a:gd name="connsiteY2" fmla="*/ 280657 h 3331675"/>
              <a:gd name="connsiteX3" fmla="*/ 6853473 w 7228917"/>
              <a:gd name="connsiteY3" fmla="*/ 262550 h 3331675"/>
              <a:gd name="connsiteX4" fmla="*/ 6790099 w 7228917"/>
              <a:gd name="connsiteY4" fmla="*/ 253497 h 3331675"/>
              <a:gd name="connsiteX5" fmla="*/ 6663350 w 7228917"/>
              <a:gd name="connsiteY5" fmla="*/ 244443 h 3331675"/>
              <a:gd name="connsiteX6" fmla="*/ 6599976 w 7228917"/>
              <a:gd name="connsiteY6" fmla="*/ 235390 h 3331675"/>
              <a:gd name="connsiteX7" fmla="*/ 6518495 w 7228917"/>
              <a:gd name="connsiteY7" fmla="*/ 226336 h 3331675"/>
              <a:gd name="connsiteX8" fmla="*/ 6409853 w 7228917"/>
              <a:gd name="connsiteY8" fmla="*/ 208229 h 3331675"/>
              <a:gd name="connsiteX9" fmla="*/ 5857592 w 7228917"/>
              <a:gd name="connsiteY9" fmla="*/ 144855 h 3331675"/>
              <a:gd name="connsiteX10" fmla="*/ 5540721 w 7228917"/>
              <a:gd name="connsiteY10" fmla="*/ 99588 h 3331675"/>
              <a:gd name="connsiteX11" fmla="*/ 4264182 w 7228917"/>
              <a:gd name="connsiteY11" fmla="*/ 90534 h 3331675"/>
              <a:gd name="connsiteX12" fmla="*/ 4128380 w 7228917"/>
              <a:gd name="connsiteY12" fmla="*/ 72427 h 3331675"/>
              <a:gd name="connsiteX13" fmla="*/ 4001632 w 7228917"/>
              <a:gd name="connsiteY13" fmla="*/ 63374 h 3331675"/>
              <a:gd name="connsiteX14" fmla="*/ 3847723 w 7228917"/>
              <a:gd name="connsiteY14" fmla="*/ 45267 h 3331675"/>
              <a:gd name="connsiteX15" fmla="*/ 1955548 w 7228917"/>
              <a:gd name="connsiteY15" fmla="*/ 36214 h 3331675"/>
              <a:gd name="connsiteX16" fmla="*/ 1747319 w 7228917"/>
              <a:gd name="connsiteY16" fmla="*/ 9053 h 3331675"/>
              <a:gd name="connsiteX17" fmla="*/ 1620570 w 7228917"/>
              <a:gd name="connsiteY17" fmla="*/ 0 h 3331675"/>
              <a:gd name="connsiteX18" fmla="*/ 1149790 w 7228917"/>
              <a:gd name="connsiteY18" fmla="*/ 9053 h 3331675"/>
              <a:gd name="connsiteX19" fmla="*/ 1077362 w 7228917"/>
              <a:gd name="connsiteY19" fmla="*/ 27160 h 3331675"/>
              <a:gd name="connsiteX20" fmla="*/ 968721 w 7228917"/>
              <a:gd name="connsiteY20" fmla="*/ 45267 h 3331675"/>
              <a:gd name="connsiteX21" fmla="*/ 715224 w 7228917"/>
              <a:gd name="connsiteY21" fmla="*/ 63374 h 3331675"/>
              <a:gd name="connsiteX22" fmla="*/ 615636 w 7228917"/>
              <a:gd name="connsiteY22" fmla="*/ 81481 h 3331675"/>
              <a:gd name="connsiteX23" fmla="*/ 570368 w 7228917"/>
              <a:gd name="connsiteY23" fmla="*/ 90534 h 3331675"/>
              <a:gd name="connsiteX24" fmla="*/ 534154 w 7228917"/>
              <a:gd name="connsiteY24" fmla="*/ 99588 h 3331675"/>
              <a:gd name="connsiteX25" fmla="*/ 479834 w 7228917"/>
              <a:gd name="connsiteY25" fmla="*/ 108641 h 3331675"/>
              <a:gd name="connsiteX26" fmla="*/ 398352 w 7228917"/>
              <a:gd name="connsiteY26" fmla="*/ 135802 h 3331675"/>
              <a:gd name="connsiteX27" fmla="*/ 371192 w 7228917"/>
              <a:gd name="connsiteY27" fmla="*/ 144855 h 3331675"/>
              <a:gd name="connsiteX28" fmla="*/ 344032 w 7228917"/>
              <a:gd name="connsiteY28" fmla="*/ 153909 h 3331675"/>
              <a:gd name="connsiteX29" fmla="*/ 280657 w 7228917"/>
              <a:gd name="connsiteY29" fmla="*/ 172015 h 3331675"/>
              <a:gd name="connsiteX30" fmla="*/ 190123 w 7228917"/>
              <a:gd name="connsiteY30" fmla="*/ 226336 h 3331675"/>
              <a:gd name="connsiteX31" fmla="*/ 162962 w 7228917"/>
              <a:gd name="connsiteY31" fmla="*/ 244443 h 3331675"/>
              <a:gd name="connsiteX32" fmla="*/ 126748 w 7228917"/>
              <a:gd name="connsiteY32" fmla="*/ 298764 h 3331675"/>
              <a:gd name="connsiteX33" fmla="*/ 108642 w 7228917"/>
              <a:gd name="connsiteY33" fmla="*/ 325924 h 3331675"/>
              <a:gd name="connsiteX34" fmla="*/ 81481 w 7228917"/>
              <a:gd name="connsiteY34" fmla="*/ 380245 h 3331675"/>
              <a:gd name="connsiteX35" fmla="*/ 72428 w 7228917"/>
              <a:gd name="connsiteY35" fmla="*/ 796705 h 3331675"/>
              <a:gd name="connsiteX36" fmla="*/ 45267 w 7228917"/>
              <a:gd name="connsiteY36" fmla="*/ 878186 h 3331675"/>
              <a:gd name="connsiteX37" fmla="*/ 0 w 7228917"/>
              <a:gd name="connsiteY37" fmla="*/ 1801639 h 3331675"/>
              <a:gd name="connsiteX38" fmla="*/ 9053 w 7228917"/>
              <a:gd name="connsiteY38" fmla="*/ 1955548 h 3331675"/>
              <a:gd name="connsiteX39" fmla="*/ 18107 w 7228917"/>
              <a:gd name="connsiteY39" fmla="*/ 1982709 h 3331675"/>
              <a:gd name="connsiteX40" fmla="*/ 27160 w 7228917"/>
              <a:gd name="connsiteY40" fmla="*/ 2046083 h 3331675"/>
              <a:gd name="connsiteX41" fmla="*/ 72428 w 7228917"/>
              <a:gd name="connsiteY41" fmla="*/ 2127564 h 3331675"/>
              <a:gd name="connsiteX42" fmla="*/ 90535 w 7228917"/>
              <a:gd name="connsiteY42" fmla="*/ 2154724 h 3331675"/>
              <a:gd name="connsiteX43" fmla="*/ 99588 w 7228917"/>
              <a:gd name="connsiteY43" fmla="*/ 2181885 h 3331675"/>
              <a:gd name="connsiteX44" fmla="*/ 126748 w 7228917"/>
              <a:gd name="connsiteY44" fmla="*/ 2199992 h 3331675"/>
              <a:gd name="connsiteX45" fmla="*/ 153909 w 7228917"/>
              <a:gd name="connsiteY45" fmla="*/ 2227152 h 3331675"/>
              <a:gd name="connsiteX46" fmla="*/ 199176 w 7228917"/>
              <a:gd name="connsiteY46" fmla="*/ 2263366 h 3331675"/>
              <a:gd name="connsiteX47" fmla="*/ 253497 w 7228917"/>
              <a:gd name="connsiteY47" fmla="*/ 2299580 h 3331675"/>
              <a:gd name="connsiteX48" fmla="*/ 344032 w 7228917"/>
              <a:gd name="connsiteY48" fmla="*/ 2353901 h 3331675"/>
              <a:gd name="connsiteX49" fmla="*/ 371192 w 7228917"/>
              <a:gd name="connsiteY49" fmla="*/ 2372008 h 3331675"/>
              <a:gd name="connsiteX50" fmla="*/ 425513 w 7228917"/>
              <a:gd name="connsiteY50" fmla="*/ 2390114 h 3331675"/>
              <a:gd name="connsiteX51" fmla="*/ 452673 w 7228917"/>
              <a:gd name="connsiteY51" fmla="*/ 2408221 h 3331675"/>
              <a:gd name="connsiteX52" fmla="*/ 516048 w 7228917"/>
              <a:gd name="connsiteY52" fmla="*/ 2426328 h 3331675"/>
              <a:gd name="connsiteX53" fmla="*/ 588475 w 7228917"/>
              <a:gd name="connsiteY53" fmla="*/ 2444435 h 3331675"/>
              <a:gd name="connsiteX54" fmla="*/ 624689 w 7228917"/>
              <a:gd name="connsiteY54" fmla="*/ 2462542 h 3331675"/>
              <a:gd name="connsiteX55" fmla="*/ 660903 w 7228917"/>
              <a:gd name="connsiteY55" fmla="*/ 2471596 h 3331675"/>
              <a:gd name="connsiteX56" fmla="*/ 688063 w 7228917"/>
              <a:gd name="connsiteY56" fmla="*/ 2480649 h 3331675"/>
              <a:gd name="connsiteX57" fmla="*/ 787651 w 7228917"/>
              <a:gd name="connsiteY57" fmla="*/ 2507810 h 3331675"/>
              <a:gd name="connsiteX58" fmla="*/ 814812 w 7228917"/>
              <a:gd name="connsiteY58" fmla="*/ 2525916 h 3331675"/>
              <a:gd name="connsiteX59" fmla="*/ 869133 w 7228917"/>
              <a:gd name="connsiteY59" fmla="*/ 2544023 h 3331675"/>
              <a:gd name="connsiteX60" fmla="*/ 896293 w 7228917"/>
              <a:gd name="connsiteY60" fmla="*/ 2562130 h 3331675"/>
              <a:gd name="connsiteX61" fmla="*/ 923453 w 7228917"/>
              <a:gd name="connsiteY61" fmla="*/ 2589291 h 3331675"/>
              <a:gd name="connsiteX62" fmla="*/ 1013988 w 7228917"/>
              <a:gd name="connsiteY62" fmla="*/ 2616451 h 3331675"/>
              <a:gd name="connsiteX63" fmla="*/ 1041148 w 7228917"/>
              <a:gd name="connsiteY63" fmla="*/ 2625505 h 3331675"/>
              <a:gd name="connsiteX64" fmla="*/ 1122630 w 7228917"/>
              <a:gd name="connsiteY64" fmla="*/ 2643612 h 3331675"/>
              <a:gd name="connsiteX65" fmla="*/ 1186004 w 7228917"/>
              <a:gd name="connsiteY65" fmla="*/ 2670772 h 3331675"/>
              <a:gd name="connsiteX66" fmla="*/ 1213164 w 7228917"/>
              <a:gd name="connsiteY66" fmla="*/ 2679825 h 3331675"/>
              <a:gd name="connsiteX67" fmla="*/ 1285592 w 7228917"/>
              <a:gd name="connsiteY67" fmla="*/ 2697932 h 3331675"/>
              <a:gd name="connsiteX68" fmla="*/ 1321806 w 7228917"/>
              <a:gd name="connsiteY68" fmla="*/ 2706986 h 3331675"/>
              <a:gd name="connsiteX69" fmla="*/ 1358020 w 7228917"/>
              <a:gd name="connsiteY69" fmla="*/ 2716039 h 3331675"/>
              <a:gd name="connsiteX70" fmla="*/ 1412341 w 7228917"/>
              <a:gd name="connsiteY70" fmla="*/ 2734146 h 3331675"/>
              <a:gd name="connsiteX71" fmla="*/ 1484768 w 7228917"/>
              <a:gd name="connsiteY71" fmla="*/ 2752253 h 3331675"/>
              <a:gd name="connsiteX72" fmla="*/ 1520982 w 7228917"/>
              <a:gd name="connsiteY72" fmla="*/ 2770360 h 3331675"/>
              <a:gd name="connsiteX73" fmla="*/ 1593410 w 7228917"/>
              <a:gd name="connsiteY73" fmla="*/ 2788467 h 3331675"/>
              <a:gd name="connsiteX74" fmla="*/ 1683945 w 7228917"/>
              <a:gd name="connsiteY74" fmla="*/ 2806574 h 3331675"/>
              <a:gd name="connsiteX75" fmla="*/ 1720158 w 7228917"/>
              <a:gd name="connsiteY75" fmla="*/ 2815627 h 3331675"/>
              <a:gd name="connsiteX76" fmla="*/ 1801640 w 7228917"/>
              <a:gd name="connsiteY76" fmla="*/ 2842788 h 3331675"/>
              <a:gd name="connsiteX77" fmla="*/ 1874067 w 7228917"/>
              <a:gd name="connsiteY77" fmla="*/ 2860895 h 3331675"/>
              <a:gd name="connsiteX78" fmla="*/ 1901228 w 7228917"/>
              <a:gd name="connsiteY78" fmla="*/ 2879002 h 3331675"/>
              <a:gd name="connsiteX79" fmla="*/ 1946495 w 7228917"/>
              <a:gd name="connsiteY79" fmla="*/ 2888055 h 3331675"/>
              <a:gd name="connsiteX80" fmla="*/ 1973655 w 7228917"/>
              <a:gd name="connsiteY80" fmla="*/ 2897109 h 3331675"/>
              <a:gd name="connsiteX81" fmla="*/ 2046083 w 7228917"/>
              <a:gd name="connsiteY81" fmla="*/ 2915215 h 3331675"/>
              <a:gd name="connsiteX82" fmla="*/ 2082297 w 7228917"/>
              <a:gd name="connsiteY82" fmla="*/ 2924269 h 3331675"/>
              <a:gd name="connsiteX83" fmla="*/ 2127564 w 7228917"/>
              <a:gd name="connsiteY83" fmla="*/ 2942376 h 3331675"/>
              <a:gd name="connsiteX84" fmla="*/ 2218099 w 7228917"/>
              <a:gd name="connsiteY84" fmla="*/ 2960483 h 3331675"/>
              <a:gd name="connsiteX85" fmla="*/ 2299580 w 7228917"/>
              <a:gd name="connsiteY85" fmla="*/ 2987643 h 3331675"/>
              <a:gd name="connsiteX86" fmla="*/ 2372008 w 7228917"/>
              <a:gd name="connsiteY86" fmla="*/ 3005750 h 3331675"/>
              <a:gd name="connsiteX87" fmla="*/ 2408222 w 7228917"/>
              <a:gd name="connsiteY87" fmla="*/ 3023857 h 3331675"/>
              <a:gd name="connsiteX88" fmla="*/ 2562131 w 7228917"/>
              <a:gd name="connsiteY88" fmla="*/ 3041964 h 3331675"/>
              <a:gd name="connsiteX89" fmla="*/ 2652665 w 7228917"/>
              <a:gd name="connsiteY89" fmla="*/ 3069124 h 3331675"/>
              <a:gd name="connsiteX90" fmla="*/ 2706986 w 7228917"/>
              <a:gd name="connsiteY90" fmla="*/ 3087231 h 3331675"/>
              <a:gd name="connsiteX91" fmla="*/ 2743200 w 7228917"/>
              <a:gd name="connsiteY91" fmla="*/ 3096285 h 3331675"/>
              <a:gd name="connsiteX92" fmla="*/ 2770360 w 7228917"/>
              <a:gd name="connsiteY92" fmla="*/ 3105338 h 3331675"/>
              <a:gd name="connsiteX93" fmla="*/ 2888055 w 7228917"/>
              <a:gd name="connsiteY93" fmla="*/ 3132499 h 3331675"/>
              <a:gd name="connsiteX94" fmla="*/ 2915216 w 7228917"/>
              <a:gd name="connsiteY94" fmla="*/ 3150606 h 3331675"/>
              <a:gd name="connsiteX95" fmla="*/ 3014804 w 7228917"/>
              <a:gd name="connsiteY95" fmla="*/ 3177766 h 3331675"/>
              <a:gd name="connsiteX96" fmla="*/ 3069125 w 7228917"/>
              <a:gd name="connsiteY96" fmla="*/ 3186819 h 3331675"/>
              <a:gd name="connsiteX97" fmla="*/ 3132499 w 7228917"/>
              <a:gd name="connsiteY97" fmla="*/ 3204926 h 3331675"/>
              <a:gd name="connsiteX98" fmla="*/ 3159659 w 7228917"/>
              <a:gd name="connsiteY98" fmla="*/ 3213980 h 3331675"/>
              <a:gd name="connsiteX99" fmla="*/ 3195873 w 7228917"/>
              <a:gd name="connsiteY99" fmla="*/ 3223033 h 3331675"/>
              <a:gd name="connsiteX100" fmla="*/ 3223034 w 7228917"/>
              <a:gd name="connsiteY100" fmla="*/ 3232087 h 3331675"/>
              <a:gd name="connsiteX101" fmla="*/ 3304515 w 7228917"/>
              <a:gd name="connsiteY101" fmla="*/ 3250194 h 3331675"/>
              <a:gd name="connsiteX102" fmla="*/ 3422210 w 7228917"/>
              <a:gd name="connsiteY102" fmla="*/ 3277354 h 3331675"/>
              <a:gd name="connsiteX103" fmla="*/ 3558012 w 7228917"/>
              <a:gd name="connsiteY103" fmla="*/ 3295461 h 3331675"/>
              <a:gd name="connsiteX104" fmla="*/ 3648547 w 7228917"/>
              <a:gd name="connsiteY104" fmla="*/ 3304514 h 3331675"/>
              <a:gd name="connsiteX105" fmla="*/ 3720974 w 7228917"/>
              <a:gd name="connsiteY105" fmla="*/ 3313568 h 3331675"/>
              <a:gd name="connsiteX106" fmla="*/ 4635374 w 7228917"/>
              <a:gd name="connsiteY106" fmla="*/ 3322621 h 3331675"/>
              <a:gd name="connsiteX107" fmla="*/ 6056768 w 7228917"/>
              <a:gd name="connsiteY107" fmla="*/ 3331675 h 3331675"/>
              <a:gd name="connsiteX108" fmla="*/ 6373640 w 7228917"/>
              <a:gd name="connsiteY108" fmla="*/ 3322621 h 3331675"/>
              <a:gd name="connsiteX109" fmla="*/ 6527548 w 7228917"/>
              <a:gd name="connsiteY109" fmla="*/ 3313568 h 3331675"/>
              <a:gd name="connsiteX110" fmla="*/ 6781046 w 7228917"/>
              <a:gd name="connsiteY110" fmla="*/ 3304514 h 3331675"/>
              <a:gd name="connsiteX111" fmla="*/ 7039069 w 7228917"/>
              <a:gd name="connsiteY111" fmla="*/ 3213980 h 3331675"/>
              <a:gd name="connsiteX112" fmla="*/ 7170345 w 7228917"/>
              <a:gd name="connsiteY112" fmla="*/ 3023857 h 3331675"/>
              <a:gd name="connsiteX113" fmla="*/ 7188451 w 7228917"/>
              <a:gd name="connsiteY113" fmla="*/ 2915215 h 3331675"/>
              <a:gd name="connsiteX114" fmla="*/ 7206558 w 7228917"/>
              <a:gd name="connsiteY114" fmla="*/ 2815627 h 3331675"/>
              <a:gd name="connsiteX115" fmla="*/ 7215612 w 7228917"/>
              <a:gd name="connsiteY115" fmla="*/ 2480649 h 3331675"/>
              <a:gd name="connsiteX116" fmla="*/ 7228298 w 7228917"/>
              <a:gd name="connsiteY116" fmla="*/ 1330520 h 3331675"/>
              <a:gd name="connsiteX117" fmla="*/ 7194383 w 7228917"/>
              <a:gd name="connsiteY117" fmla="*/ 449236 h 3331675"/>
              <a:gd name="connsiteX0" fmla="*/ 7194383 w 7228917"/>
              <a:gd name="connsiteY0" fmla="*/ 449236 h 3331675"/>
              <a:gd name="connsiteX1" fmla="*/ 7091938 w 7228917"/>
              <a:gd name="connsiteY1" fmla="*/ 291164 h 3331675"/>
              <a:gd name="connsiteX2" fmla="*/ 7043596 w 7228917"/>
              <a:gd name="connsiteY2" fmla="*/ 280657 h 3331675"/>
              <a:gd name="connsiteX3" fmla="*/ 6853473 w 7228917"/>
              <a:gd name="connsiteY3" fmla="*/ 262550 h 3331675"/>
              <a:gd name="connsiteX4" fmla="*/ 6790099 w 7228917"/>
              <a:gd name="connsiteY4" fmla="*/ 253497 h 3331675"/>
              <a:gd name="connsiteX5" fmla="*/ 6663350 w 7228917"/>
              <a:gd name="connsiteY5" fmla="*/ 244443 h 3331675"/>
              <a:gd name="connsiteX6" fmla="*/ 6599976 w 7228917"/>
              <a:gd name="connsiteY6" fmla="*/ 235390 h 3331675"/>
              <a:gd name="connsiteX7" fmla="*/ 6518495 w 7228917"/>
              <a:gd name="connsiteY7" fmla="*/ 226336 h 3331675"/>
              <a:gd name="connsiteX8" fmla="*/ 6409853 w 7228917"/>
              <a:gd name="connsiteY8" fmla="*/ 208229 h 3331675"/>
              <a:gd name="connsiteX9" fmla="*/ 5857592 w 7228917"/>
              <a:gd name="connsiteY9" fmla="*/ 144855 h 3331675"/>
              <a:gd name="connsiteX10" fmla="*/ 5540721 w 7228917"/>
              <a:gd name="connsiteY10" fmla="*/ 99588 h 3331675"/>
              <a:gd name="connsiteX11" fmla="*/ 4264182 w 7228917"/>
              <a:gd name="connsiteY11" fmla="*/ 90534 h 3331675"/>
              <a:gd name="connsiteX12" fmla="*/ 4128380 w 7228917"/>
              <a:gd name="connsiteY12" fmla="*/ 72427 h 3331675"/>
              <a:gd name="connsiteX13" fmla="*/ 4001632 w 7228917"/>
              <a:gd name="connsiteY13" fmla="*/ 63374 h 3331675"/>
              <a:gd name="connsiteX14" fmla="*/ 3847723 w 7228917"/>
              <a:gd name="connsiteY14" fmla="*/ 45267 h 3331675"/>
              <a:gd name="connsiteX15" fmla="*/ 1955548 w 7228917"/>
              <a:gd name="connsiteY15" fmla="*/ 36214 h 3331675"/>
              <a:gd name="connsiteX16" fmla="*/ 1747319 w 7228917"/>
              <a:gd name="connsiteY16" fmla="*/ 9053 h 3331675"/>
              <a:gd name="connsiteX17" fmla="*/ 1620570 w 7228917"/>
              <a:gd name="connsiteY17" fmla="*/ 0 h 3331675"/>
              <a:gd name="connsiteX18" fmla="*/ 1149790 w 7228917"/>
              <a:gd name="connsiteY18" fmla="*/ 9053 h 3331675"/>
              <a:gd name="connsiteX19" fmla="*/ 1077362 w 7228917"/>
              <a:gd name="connsiteY19" fmla="*/ 27160 h 3331675"/>
              <a:gd name="connsiteX20" fmla="*/ 968721 w 7228917"/>
              <a:gd name="connsiteY20" fmla="*/ 45267 h 3331675"/>
              <a:gd name="connsiteX21" fmla="*/ 715224 w 7228917"/>
              <a:gd name="connsiteY21" fmla="*/ 63374 h 3331675"/>
              <a:gd name="connsiteX22" fmla="*/ 615636 w 7228917"/>
              <a:gd name="connsiteY22" fmla="*/ 81481 h 3331675"/>
              <a:gd name="connsiteX23" fmla="*/ 570368 w 7228917"/>
              <a:gd name="connsiteY23" fmla="*/ 90534 h 3331675"/>
              <a:gd name="connsiteX24" fmla="*/ 534154 w 7228917"/>
              <a:gd name="connsiteY24" fmla="*/ 99588 h 3331675"/>
              <a:gd name="connsiteX25" fmla="*/ 479834 w 7228917"/>
              <a:gd name="connsiteY25" fmla="*/ 108641 h 3331675"/>
              <a:gd name="connsiteX26" fmla="*/ 398352 w 7228917"/>
              <a:gd name="connsiteY26" fmla="*/ 135802 h 3331675"/>
              <a:gd name="connsiteX27" fmla="*/ 371192 w 7228917"/>
              <a:gd name="connsiteY27" fmla="*/ 144855 h 3331675"/>
              <a:gd name="connsiteX28" fmla="*/ 344032 w 7228917"/>
              <a:gd name="connsiteY28" fmla="*/ 153909 h 3331675"/>
              <a:gd name="connsiteX29" fmla="*/ 280657 w 7228917"/>
              <a:gd name="connsiteY29" fmla="*/ 172015 h 3331675"/>
              <a:gd name="connsiteX30" fmla="*/ 190123 w 7228917"/>
              <a:gd name="connsiteY30" fmla="*/ 226336 h 3331675"/>
              <a:gd name="connsiteX31" fmla="*/ 162962 w 7228917"/>
              <a:gd name="connsiteY31" fmla="*/ 244443 h 3331675"/>
              <a:gd name="connsiteX32" fmla="*/ 126748 w 7228917"/>
              <a:gd name="connsiteY32" fmla="*/ 298764 h 3331675"/>
              <a:gd name="connsiteX33" fmla="*/ 108642 w 7228917"/>
              <a:gd name="connsiteY33" fmla="*/ 325924 h 3331675"/>
              <a:gd name="connsiteX34" fmla="*/ 81481 w 7228917"/>
              <a:gd name="connsiteY34" fmla="*/ 380245 h 3331675"/>
              <a:gd name="connsiteX35" fmla="*/ 72428 w 7228917"/>
              <a:gd name="connsiteY35" fmla="*/ 796705 h 3331675"/>
              <a:gd name="connsiteX36" fmla="*/ 0 w 7228917"/>
              <a:gd name="connsiteY36" fmla="*/ 1801639 h 3331675"/>
              <a:gd name="connsiteX37" fmla="*/ 9053 w 7228917"/>
              <a:gd name="connsiteY37" fmla="*/ 1955548 h 3331675"/>
              <a:gd name="connsiteX38" fmla="*/ 18107 w 7228917"/>
              <a:gd name="connsiteY38" fmla="*/ 1982709 h 3331675"/>
              <a:gd name="connsiteX39" fmla="*/ 27160 w 7228917"/>
              <a:gd name="connsiteY39" fmla="*/ 2046083 h 3331675"/>
              <a:gd name="connsiteX40" fmla="*/ 72428 w 7228917"/>
              <a:gd name="connsiteY40" fmla="*/ 2127564 h 3331675"/>
              <a:gd name="connsiteX41" fmla="*/ 90535 w 7228917"/>
              <a:gd name="connsiteY41" fmla="*/ 2154724 h 3331675"/>
              <a:gd name="connsiteX42" fmla="*/ 99588 w 7228917"/>
              <a:gd name="connsiteY42" fmla="*/ 2181885 h 3331675"/>
              <a:gd name="connsiteX43" fmla="*/ 126748 w 7228917"/>
              <a:gd name="connsiteY43" fmla="*/ 2199992 h 3331675"/>
              <a:gd name="connsiteX44" fmla="*/ 153909 w 7228917"/>
              <a:gd name="connsiteY44" fmla="*/ 2227152 h 3331675"/>
              <a:gd name="connsiteX45" fmla="*/ 199176 w 7228917"/>
              <a:gd name="connsiteY45" fmla="*/ 2263366 h 3331675"/>
              <a:gd name="connsiteX46" fmla="*/ 253497 w 7228917"/>
              <a:gd name="connsiteY46" fmla="*/ 2299580 h 3331675"/>
              <a:gd name="connsiteX47" fmla="*/ 344032 w 7228917"/>
              <a:gd name="connsiteY47" fmla="*/ 2353901 h 3331675"/>
              <a:gd name="connsiteX48" fmla="*/ 371192 w 7228917"/>
              <a:gd name="connsiteY48" fmla="*/ 2372008 h 3331675"/>
              <a:gd name="connsiteX49" fmla="*/ 425513 w 7228917"/>
              <a:gd name="connsiteY49" fmla="*/ 2390114 h 3331675"/>
              <a:gd name="connsiteX50" fmla="*/ 452673 w 7228917"/>
              <a:gd name="connsiteY50" fmla="*/ 2408221 h 3331675"/>
              <a:gd name="connsiteX51" fmla="*/ 516048 w 7228917"/>
              <a:gd name="connsiteY51" fmla="*/ 2426328 h 3331675"/>
              <a:gd name="connsiteX52" fmla="*/ 588475 w 7228917"/>
              <a:gd name="connsiteY52" fmla="*/ 2444435 h 3331675"/>
              <a:gd name="connsiteX53" fmla="*/ 624689 w 7228917"/>
              <a:gd name="connsiteY53" fmla="*/ 2462542 h 3331675"/>
              <a:gd name="connsiteX54" fmla="*/ 660903 w 7228917"/>
              <a:gd name="connsiteY54" fmla="*/ 2471596 h 3331675"/>
              <a:gd name="connsiteX55" fmla="*/ 688063 w 7228917"/>
              <a:gd name="connsiteY55" fmla="*/ 2480649 h 3331675"/>
              <a:gd name="connsiteX56" fmla="*/ 787651 w 7228917"/>
              <a:gd name="connsiteY56" fmla="*/ 2507810 h 3331675"/>
              <a:gd name="connsiteX57" fmla="*/ 814812 w 7228917"/>
              <a:gd name="connsiteY57" fmla="*/ 2525916 h 3331675"/>
              <a:gd name="connsiteX58" fmla="*/ 869133 w 7228917"/>
              <a:gd name="connsiteY58" fmla="*/ 2544023 h 3331675"/>
              <a:gd name="connsiteX59" fmla="*/ 896293 w 7228917"/>
              <a:gd name="connsiteY59" fmla="*/ 2562130 h 3331675"/>
              <a:gd name="connsiteX60" fmla="*/ 923453 w 7228917"/>
              <a:gd name="connsiteY60" fmla="*/ 2589291 h 3331675"/>
              <a:gd name="connsiteX61" fmla="*/ 1013988 w 7228917"/>
              <a:gd name="connsiteY61" fmla="*/ 2616451 h 3331675"/>
              <a:gd name="connsiteX62" fmla="*/ 1041148 w 7228917"/>
              <a:gd name="connsiteY62" fmla="*/ 2625505 h 3331675"/>
              <a:gd name="connsiteX63" fmla="*/ 1122630 w 7228917"/>
              <a:gd name="connsiteY63" fmla="*/ 2643612 h 3331675"/>
              <a:gd name="connsiteX64" fmla="*/ 1186004 w 7228917"/>
              <a:gd name="connsiteY64" fmla="*/ 2670772 h 3331675"/>
              <a:gd name="connsiteX65" fmla="*/ 1213164 w 7228917"/>
              <a:gd name="connsiteY65" fmla="*/ 2679825 h 3331675"/>
              <a:gd name="connsiteX66" fmla="*/ 1285592 w 7228917"/>
              <a:gd name="connsiteY66" fmla="*/ 2697932 h 3331675"/>
              <a:gd name="connsiteX67" fmla="*/ 1321806 w 7228917"/>
              <a:gd name="connsiteY67" fmla="*/ 2706986 h 3331675"/>
              <a:gd name="connsiteX68" fmla="*/ 1358020 w 7228917"/>
              <a:gd name="connsiteY68" fmla="*/ 2716039 h 3331675"/>
              <a:gd name="connsiteX69" fmla="*/ 1412341 w 7228917"/>
              <a:gd name="connsiteY69" fmla="*/ 2734146 h 3331675"/>
              <a:gd name="connsiteX70" fmla="*/ 1484768 w 7228917"/>
              <a:gd name="connsiteY70" fmla="*/ 2752253 h 3331675"/>
              <a:gd name="connsiteX71" fmla="*/ 1520982 w 7228917"/>
              <a:gd name="connsiteY71" fmla="*/ 2770360 h 3331675"/>
              <a:gd name="connsiteX72" fmla="*/ 1593410 w 7228917"/>
              <a:gd name="connsiteY72" fmla="*/ 2788467 h 3331675"/>
              <a:gd name="connsiteX73" fmla="*/ 1683945 w 7228917"/>
              <a:gd name="connsiteY73" fmla="*/ 2806574 h 3331675"/>
              <a:gd name="connsiteX74" fmla="*/ 1720158 w 7228917"/>
              <a:gd name="connsiteY74" fmla="*/ 2815627 h 3331675"/>
              <a:gd name="connsiteX75" fmla="*/ 1801640 w 7228917"/>
              <a:gd name="connsiteY75" fmla="*/ 2842788 h 3331675"/>
              <a:gd name="connsiteX76" fmla="*/ 1874067 w 7228917"/>
              <a:gd name="connsiteY76" fmla="*/ 2860895 h 3331675"/>
              <a:gd name="connsiteX77" fmla="*/ 1901228 w 7228917"/>
              <a:gd name="connsiteY77" fmla="*/ 2879002 h 3331675"/>
              <a:gd name="connsiteX78" fmla="*/ 1946495 w 7228917"/>
              <a:gd name="connsiteY78" fmla="*/ 2888055 h 3331675"/>
              <a:gd name="connsiteX79" fmla="*/ 1973655 w 7228917"/>
              <a:gd name="connsiteY79" fmla="*/ 2897109 h 3331675"/>
              <a:gd name="connsiteX80" fmla="*/ 2046083 w 7228917"/>
              <a:gd name="connsiteY80" fmla="*/ 2915215 h 3331675"/>
              <a:gd name="connsiteX81" fmla="*/ 2082297 w 7228917"/>
              <a:gd name="connsiteY81" fmla="*/ 2924269 h 3331675"/>
              <a:gd name="connsiteX82" fmla="*/ 2127564 w 7228917"/>
              <a:gd name="connsiteY82" fmla="*/ 2942376 h 3331675"/>
              <a:gd name="connsiteX83" fmla="*/ 2218099 w 7228917"/>
              <a:gd name="connsiteY83" fmla="*/ 2960483 h 3331675"/>
              <a:gd name="connsiteX84" fmla="*/ 2299580 w 7228917"/>
              <a:gd name="connsiteY84" fmla="*/ 2987643 h 3331675"/>
              <a:gd name="connsiteX85" fmla="*/ 2372008 w 7228917"/>
              <a:gd name="connsiteY85" fmla="*/ 3005750 h 3331675"/>
              <a:gd name="connsiteX86" fmla="*/ 2408222 w 7228917"/>
              <a:gd name="connsiteY86" fmla="*/ 3023857 h 3331675"/>
              <a:gd name="connsiteX87" fmla="*/ 2562131 w 7228917"/>
              <a:gd name="connsiteY87" fmla="*/ 3041964 h 3331675"/>
              <a:gd name="connsiteX88" fmla="*/ 2652665 w 7228917"/>
              <a:gd name="connsiteY88" fmla="*/ 3069124 h 3331675"/>
              <a:gd name="connsiteX89" fmla="*/ 2706986 w 7228917"/>
              <a:gd name="connsiteY89" fmla="*/ 3087231 h 3331675"/>
              <a:gd name="connsiteX90" fmla="*/ 2743200 w 7228917"/>
              <a:gd name="connsiteY90" fmla="*/ 3096285 h 3331675"/>
              <a:gd name="connsiteX91" fmla="*/ 2770360 w 7228917"/>
              <a:gd name="connsiteY91" fmla="*/ 3105338 h 3331675"/>
              <a:gd name="connsiteX92" fmla="*/ 2888055 w 7228917"/>
              <a:gd name="connsiteY92" fmla="*/ 3132499 h 3331675"/>
              <a:gd name="connsiteX93" fmla="*/ 2915216 w 7228917"/>
              <a:gd name="connsiteY93" fmla="*/ 3150606 h 3331675"/>
              <a:gd name="connsiteX94" fmla="*/ 3014804 w 7228917"/>
              <a:gd name="connsiteY94" fmla="*/ 3177766 h 3331675"/>
              <a:gd name="connsiteX95" fmla="*/ 3069125 w 7228917"/>
              <a:gd name="connsiteY95" fmla="*/ 3186819 h 3331675"/>
              <a:gd name="connsiteX96" fmla="*/ 3132499 w 7228917"/>
              <a:gd name="connsiteY96" fmla="*/ 3204926 h 3331675"/>
              <a:gd name="connsiteX97" fmla="*/ 3159659 w 7228917"/>
              <a:gd name="connsiteY97" fmla="*/ 3213980 h 3331675"/>
              <a:gd name="connsiteX98" fmla="*/ 3195873 w 7228917"/>
              <a:gd name="connsiteY98" fmla="*/ 3223033 h 3331675"/>
              <a:gd name="connsiteX99" fmla="*/ 3223034 w 7228917"/>
              <a:gd name="connsiteY99" fmla="*/ 3232087 h 3331675"/>
              <a:gd name="connsiteX100" fmla="*/ 3304515 w 7228917"/>
              <a:gd name="connsiteY100" fmla="*/ 3250194 h 3331675"/>
              <a:gd name="connsiteX101" fmla="*/ 3422210 w 7228917"/>
              <a:gd name="connsiteY101" fmla="*/ 3277354 h 3331675"/>
              <a:gd name="connsiteX102" fmla="*/ 3558012 w 7228917"/>
              <a:gd name="connsiteY102" fmla="*/ 3295461 h 3331675"/>
              <a:gd name="connsiteX103" fmla="*/ 3648547 w 7228917"/>
              <a:gd name="connsiteY103" fmla="*/ 3304514 h 3331675"/>
              <a:gd name="connsiteX104" fmla="*/ 3720974 w 7228917"/>
              <a:gd name="connsiteY104" fmla="*/ 3313568 h 3331675"/>
              <a:gd name="connsiteX105" fmla="*/ 4635374 w 7228917"/>
              <a:gd name="connsiteY105" fmla="*/ 3322621 h 3331675"/>
              <a:gd name="connsiteX106" fmla="*/ 6056768 w 7228917"/>
              <a:gd name="connsiteY106" fmla="*/ 3331675 h 3331675"/>
              <a:gd name="connsiteX107" fmla="*/ 6373640 w 7228917"/>
              <a:gd name="connsiteY107" fmla="*/ 3322621 h 3331675"/>
              <a:gd name="connsiteX108" fmla="*/ 6527548 w 7228917"/>
              <a:gd name="connsiteY108" fmla="*/ 3313568 h 3331675"/>
              <a:gd name="connsiteX109" fmla="*/ 6781046 w 7228917"/>
              <a:gd name="connsiteY109" fmla="*/ 3304514 h 3331675"/>
              <a:gd name="connsiteX110" fmla="*/ 7039069 w 7228917"/>
              <a:gd name="connsiteY110" fmla="*/ 3213980 h 3331675"/>
              <a:gd name="connsiteX111" fmla="*/ 7170345 w 7228917"/>
              <a:gd name="connsiteY111" fmla="*/ 3023857 h 3331675"/>
              <a:gd name="connsiteX112" fmla="*/ 7188451 w 7228917"/>
              <a:gd name="connsiteY112" fmla="*/ 2915215 h 3331675"/>
              <a:gd name="connsiteX113" fmla="*/ 7206558 w 7228917"/>
              <a:gd name="connsiteY113" fmla="*/ 2815627 h 3331675"/>
              <a:gd name="connsiteX114" fmla="*/ 7215612 w 7228917"/>
              <a:gd name="connsiteY114" fmla="*/ 2480649 h 3331675"/>
              <a:gd name="connsiteX115" fmla="*/ 7228298 w 7228917"/>
              <a:gd name="connsiteY115" fmla="*/ 1330520 h 3331675"/>
              <a:gd name="connsiteX116" fmla="*/ 7194383 w 7228917"/>
              <a:gd name="connsiteY116" fmla="*/ 449236 h 3331675"/>
              <a:gd name="connsiteX0" fmla="*/ 7194383 w 7228917"/>
              <a:gd name="connsiteY0" fmla="*/ 449236 h 3331675"/>
              <a:gd name="connsiteX1" fmla="*/ 7091938 w 7228917"/>
              <a:gd name="connsiteY1" fmla="*/ 291164 h 3331675"/>
              <a:gd name="connsiteX2" fmla="*/ 7043596 w 7228917"/>
              <a:gd name="connsiteY2" fmla="*/ 280657 h 3331675"/>
              <a:gd name="connsiteX3" fmla="*/ 6853473 w 7228917"/>
              <a:gd name="connsiteY3" fmla="*/ 262550 h 3331675"/>
              <a:gd name="connsiteX4" fmla="*/ 6790099 w 7228917"/>
              <a:gd name="connsiteY4" fmla="*/ 253497 h 3331675"/>
              <a:gd name="connsiteX5" fmla="*/ 6663350 w 7228917"/>
              <a:gd name="connsiteY5" fmla="*/ 244443 h 3331675"/>
              <a:gd name="connsiteX6" fmla="*/ 6599976 w 7228917"/>
              <a:gd name="connsiteY6" fmla="*/ 235390 h 3331675"/>
              <a:gd name="connsiteX7" fmla="*/ 6518495 w 7228917"/>
              <a:gd name="connsiteY7" fmla="*/ 226336 h 3331675"/>
              <a:gd name="connsiteX8" fmla="*/ 6409853 w 7228917"/>
              <a:gd name="connsiteY8" fmla="*/ 208229 h 3331675"/>
              <a:gd name="connsiteX9" fmla="*/ 5857592 w 7228917"/>
              <a:gd name="connsiteY9" fmla="*/ 144855 h 3331675"/>
              <a:gd name="connsiteX10" fmla="*/ 5540721 w 7228917"/>
              <a:gd name="connsiteY10" fmla="*/ 99588 h 3331675"/>
              <a:gd name="connsiteX11" fmla="*/ 4264182 w 7228917"/>
              <a:gd name="connsiteY11" fmla="*/ 90534 h 3331675"/>
              <a:gd name="connsiteX12" fmla="*/ 4128380 w 7228917"/>
              <a:gd name="connsiteY12" fmla="*/ 72427 h 3331675"/>
              <a:gd name="connsiteX13" fmla="*/ 4001632 w 7228917"/>
              <a:gd name="connsiteY13" fmla="*/ 63374 h 3331675"/>
              <a:gd name="connsiteX14" fmla="*/ 3847723 w 7228917"/>
              <a:gd name="connsiteY14" fmla="*/ 45267 h 3331675"/>
              <a:gd name="connsiteX15" fmla="*/ 1955548 w 7228917"/>
              <a:gd name="connsiteY15" fmla="*/ 36214 h 3331675"/>
              <a:gd name="connsiteX16" fmla="*/ 1747319 w 7228917"/>
              <a:gd name="connsiteY16" fmla="*/ 9053 h 3331675"/>
              <a:gd name="connsiteX17" fmla="*/ 1620570 w 7228917"/>
              <a:gd name="connsiteY17" fmla="*/ 0 h 3331675"/>
              <a:gd name="connsiteX18" fmla="*/ 1149790 w 7228917"/>
              <a:gd name="connsiteY18" fmla="*/ 9053 h 3331675"/>
              <a:gd name="connsiteX19" fmla="*/ 1077362 w 7228917"/>
              <a:gd name="connsiteY19" fmla="*/ 27160 h 3331675"/>
              <a:gd name="connsiteX20" fmla="*/ 968721 w 7228917"/>
              <a:gd name="connsiteY20" fmla="*/ 45267 h 3331675"/>
              <a:gd name="connsiteX21" fmla="*/ 715224 w 7228917"/>
              <a:gd name="connsiteY21" fmla="*/ 63374 h 3331675"/>
              <a:gd name="connsiteX22" fmla="*/ 615636 w 7228917"/>
              <a:gd name="connsiteY22" fmla="*/ 81481 h 3331675"/>
              <a:gd name="connsiteX23" fmla="*/ 570368 w 7228917"/>
              <a:gd name="connsiteY23" fmla="*/ 90534 h 3331675"/>
              <a:gd name="connsiteX24" fmla="*/ 534154 w 7228917"/>
              <a:gd name="connsiteY24" fmla="*/ 99588 h 3331675"/>
              <a:gd name="connsiteX25" fmla="*/ 479834 w 7228917"/>
              <a:gd name="connsiteY25" fmla="*/ 108641 h 3331675"/>
              <a:gd name="connsiteX26" fmla="*/ 398352 w 7228917"/>
              <a:gd name="connsiteY26" fmla="*/ 135802 h 3331675"/>
              <a:gd name="connsiteX27" fmla="*/ 371192 w 7228917"/>
              <a:gd name="connsiteY27" fmla="*/ 144855 h 3331675"/>
              <a:gd name="connsiteX28" fmla="*/ 344032 w 7228917"/>
              <a:gd name="connsiteY28" fmla="*/ 153909 h 3331675"/>
              <a:gd name="connsiteX29" fmla="*/ 280657 w 7228917"/>
              <a:gd name="connsiteY29" fmla="*/ 172015 h 3331675"/>
              <a:gd name="connsiteX30" fmla="*/ 190123 w 7228917"/>
              <a:gd name="connsiteY30" fmla="*/ 226336 h 3331675"/>
              <a:gd name="connsiteX31" fmla="*/ 162962 w 7228917"/>
              <a:gd name="connsiteY31" fmla="*/ 244443 h 3331675"/>
              <a:gd name="connsiteX32" fmla="*/ 126748 w 7228917"/>
              <a:gd name="connsiteY32" fmla="*/ 298764 h 3331675"/>
              <a:gd name="connsiteX33" fmla="*/ 108642 w 7228917"/>
              <a:gd name="connsiteY33" fmla="*/ 325924 h 3331675"/>
              <a:gd name="connsiteX34" fmla="*/ 81481 w 7228917"/>
              <a:gd name="connsiteY34" fmla="*/ 380245 h 3331675"/>
              <a:gd name="connsiteX35" fmla="*/ 0 w 7228917"/>
              <a:gd name="connsiteY35" fmla="*/ 1801639 h 3331675"/>
              <a:gd name="connsiteX36" fmla="*/ 9053 w 7228917"/>
              <a:gd name="connsiteY36" fmla="*/ 1955548 h 3331675"/>
              <a:gd name="connsiteX37" fmla="*/ 18107 w 7228917"/>
              <a:gd name="connsiteY37" fmla="*/ 1982709 h 3331675"/>
              <a:gd name="connsiteX38" fmla="*/ 27160 w 7228917"/>
              <a:gd name="connsiteY38" fmla="*/ 2046083 h 3331675"/>
              <a:gd name="connsiteX39" fmla="*/ 72428 w 7228917"/>
              <a:gd name="connsiteY39" fmla="*/ 2127564 h 3331675"/>
              <a:gd name="connsiteX40" fmla="*/ 90535 w 7228917"/>
              <a:gd name="connsiteY40" fmla="*/ 2154724 h 3331675"/>
              <a:gd name="connsiteX41" fmla="*/ 99588 w 7228917"/>
              <a:gd name="connsiteY41" fmla="*/ 2181885 h 3331675"/>
              <a:gd name="connsiteX42" fmla="*/ 126748 w 7228917"/>
              <a:gd name="connsiteY42" fmla="*/ 2199992 h 3331675"/>
              <a:gd name="connsiteX43" fmla="*/ 153909 w 7228917"/>
              <a:gd name="connsiteY43" fmla="*/ 2227152 h 3331675"/>
              <a:gd name="connsiteX44" fmla="*/ 199176 w 7228917"/>
              <a:gd name="connsiteY44" fmla="*/ 2263366 h 3331675"/>
              <a:gd name="connsiteX45" fmla="*/ 253497 w 7228917"/>
              <a:gd name="connsiteY45" fmla="*/ 2299580 h 3331675"/>
              <a:gd name="connsiteX46" fmla="*/ 344032 w 7228917"/>
              <a:gd name="connsiteY46" fmla="*/ 2353901 h 3331675"/>
              <a:gd name="connsiteX47" fmla="*/ 371192 w 7228917"/>
              <a:gd name="connsiteY47" fmla="*/ 2372008 h 3331675"/>
              <a:gd name="connsiteX48" fmla="*/ 425513 w 7228917"/>
              <a:gd name="connsiteY48" fmla="*/ 2390114 h 3331675"/>
              <a:gd name="connsiteX49" fmla="*/ 452673 w 7228917"/>
              <a:gd name="connsiteY49" fmla="*/ 2408221 h 3331675"/>
              <a:gd name="connsiteX50" fmla="*/ 516048 w 7228917"/>
              <a:gd name="connsiteY50" fmla="*/ 2426328 h 3331675"/>
              <a:gd name="connsiteX51" fmla="*/ 588475 w 7228917"/>
              <a:gd name="connsiteY51" fmla="*/ 2444435 h 3331675"/>
              <a:gd name="connsiteX52" fmla="*/ 624689 w 7228917"/>
              <a:gd name="connsiteY52" fmla="*/ 2462542 h 3331675"/>
              <a:gd name="connsiteX53" fmla="*/ 660903 w 7228917"/>
              <a:gd name="connsiteY53" fmla="*/ 2471596 h 3331675"/>
              <a:gd name="connsiteX54" fmla="*/ 688063 w 7228917"/>
              <a:gd name="connsiteY54" fmla="*/ 2480649 h 3331675"/>
              <a:gd name="connsiteX55" fmla="*/ 787651 w 7228917"/>
              <a:gd name="connsiteY55" fmla="*/ 2507810 h 3331675"/>
              <a:gd name="connsiteX56" fmla="*/ 814812 w 7228917"/>
              <a:gd name="connsiteY56" fmla="*/ 2525916 h 3331675"/>
              <a:gd name="connsiteX57" fmla="*/ 869133 w 7228917"/>
              <a:gd name="connsiteY57" fmla="*/ 2544023 h 3331675"/>
              <a:gd name="connsiteX58" fmla="*/ 896293 w 7228917"/>
              <a:gd name="connsiteY58" fmla="*/ 2562130 h 3331675"/>
              <a:gd name="connsiteX59" fmla="*/ 923453 w 7228917"/>
              <a:gd name="connsiteY59" fmla="*/ 2589291 h 3331675"/>
              <a:gd name="connsiteX60" fmla="*/ 1013988 w 7228917"/>
              <a:gd name="connsiteY60" fmla="*/ 2616451 h 3331675"/>
              <a:gd name="connsiteX61" fmla="*/ 1041148 w 7228917"/>
              <a:gd name="connsiteY61" fmla="*/ 2625505 h 3331675"/>
              <a:gd name="connsiteX62" fmla="*/ 1122630 w 7228917"/>
              <a:gd name="connsiteY62" fmla="*/ 2643612 h 3331675"/>
              <a:gd name="connsiteX63" fmla="*/ 1186004 w 7228917"/>
              <a:gd name="connsiteY63" fmla="*/ 2670772 h 3331675"/>
              <a:gd name="connsiteX64" fmla="*/ 1213164 w 7228917"/>
              <a:gd name="connsiteY64" fmla="*/ 2679825 h 3331675"/>
              <a:gd name="connsiteX65" fmla="*/ 1285592 w 7228917"/>
              <a:gd name="connsiteY65" fmla="*/ 2697932 h 3331675"/>
              <a:gd name="connsiteX66" fmla="*/ 1321806 w 7228917"/>
              <a:gd name="connsiteY66" fmla="*/ 2706986 h 3331675"/>
              <a:gd name="connsiteX67" fmla="*/ 1358020 w 7228917"/>
              <a:gd name="connsiteY67" fmla="*/ 2716039 h 3331675"/>
              <a:gd name="connsiteX68" fmla="*/ 1412341 w 7228917"/>
              <a:gd name="connsiteY68" fmla="*/ 2734146 h 3331675"/>
              <a:gd name="connsiteX69" fmla="*/ 1484768 w 7228917"/>
              <a:gd name="connsiteY69" fmla="*/ 2752253 h 3331675"/>
              <a:gd name="connsiteX70" fmla="*/ 1520982 w 7228917"/>
              <a:gd name="connsiteY70" fmla="*/ 2770360 h 3331675"/>
              <a:gd name="connsiteX71" fmla="*/ 1593410 w 7228917"/>
              <a:gd name="connsiteY71" fmla="*/ 2788467 h 3331675"/>
              <a:gd name="connsiteX72" fmla="*/ 1683945 w 7228917"/>
              <a:gd name="connsiteY72" fmla="*/ 2806574 h 3331675"/>
              <a:gd name="connsiteX73" fmla="*/ 1720158 w 7228917"/>
              <a:gd name="connsiteY73" fmla="*/ 2815627 h 3331675"/>
              <a:gd name="connsiteX74" fmla="*/ 1801640 w 7228917"/>
              <a:gd name="connsiteY74" fmla="*/ 2842788 h 3331675"/>
              <a:gd name="connsiteX75" fmla="*/ 1874067 w 7228917"/>
              <a:gd name="connsiteY75" fmla="*/ 2860895 h 3331675"/>
              <a:gd name="connsiteX76" fmla="*/ 1901228 w 7228917"/>
              <a:gd name="connsiteY76" fmla="*/ 2879002 h 3331675"/>
              <a:gd name="connsiteX77" fmla="*/ 1946495 w 7228917"/>
              <a:gd name="connsiteY77" fmla="*/ 2888055 h 3331675"/>
              <a:gd name="connsiteX78" fmla="*/ 1973655 w 7228917"/>
              <a:gd name="connsiteY78" fmla="*/ 2897109 h 3331675"/>
              <a:gd name="connsiteX79" fmla="*/ 2046083 w 7228917"/>
              <a:gd name="connsiteY79" fmla="*/ 2915215 h 3331675"/>
              <a:gd name="connsiteX80" fmla="*/ 2082297 w 7228917"/>
              <a:gd name="connsiteY80" fmla="*/ 2924269 h 3331675"/>
              <a:gd name="connsiteX81" fmla="*/ 2127564 w 7228917"/>
              <a:gd name="connsiteY81" fmla="*/ 2942376 h 3331675"/>
              <a:gd name="connsiteX82" fmla="*/ 2218099 w 7228917"/>
              <a:gd name="connsiteY82" fmla="*/ 2960483 h 3331675"/>
              <a:gd name="connsiteX83" fmla="*/ 2299580 w 7228917"/>
              <a:gd name="connsiteY83" fmla="*/ 2987643 h 3331675"/>
              <a:gd name="connsiteX84" fmla="*/ 2372008 w 7228917"/>
              <a:gd name="connsiteY84" fmla="*/ 3005750 h 3331675"/>
              <a:gd name="connsiteX85" fmla="*/ 2408222 w 7228917"/>
              <a:gd name="connsiteY85" fmla="*/ 3023857 h 3331675"/>
              <a:gd name="connsiteX86" fmla="*/ 2562131 w 7228917"/>
              <a:gd name="connsiteY86" fmla="*/ 3041964 h 3331675"/>
              <a:gd name="connsiteX87" fmla="*/ 2652665 w 7228917"/>
              <a:gd name="connsiteY87" fmla="*/ 3069124 h 3331675"/>
              <a:gd name="connsiteX88" fmla="*/ 2706986 w 7228917"/>
              <a:gd name="connsiteY88" fmla="*/ 3087231 h 3331675"/>
              <a:gd name="connsiteX89" fmla="*/ 2743200 w 7228917"/>
              <a:gd name="connsiteY89" fmla="*/ 3096285 h 3331675"/>
              <a:gd name="connsiteX90" fmla="*/ 2770360 w 7228917"/>
              <a:gd name="connsiteY90" fmla="*/ 3105338 h 3331675"/>
              <a:gd name="connsiteX91" fmla="*/ 2888055 w 7228917"/>
              <a:gd name="connsiteY91" fmla="*/ 3132499 h 3331675"/>
              <a:gd name="connsiteX92" fmla="*/ 2915216 w 7228917"/>
              <a:gd name="connsiteY92" fmla="*/ 3150606 h 3331675"/>
              <a:gd name="connsiteX93" fmla="*/ 3014804 w 7228917"/>
              <a:gd name="connsiteY93" fmla="*/ 3177766 h 3331675"/>
              <a:gd name="connsiteX94" fmla="*/ 3069125 w 7228917"/>
              <a:gd name="connsiteY94" fmla="*/ 3186819 h 3331675"/>
              <a:gd name="connsiteX95" fmla="*/ 3132499 w 7228917"/>
              <a:gd name="connsiteY95" fmla="*/ 3204926 h 3331675"/>
              <a:gd name="connsiteX96" fmla="*/ 3159659 w 7228917"/>
              <a:gd name="connsiteY96" fmla="*/ 3213980 h 3331675"/>
              <a:gd name="connsiteX97" fmla="*/ 3195873 w 7228917"/>
              <a:gd name="connsiteY97" fmla="*/ 3223033 h 3331675"/>
              <a:gd name="connsiteX98" fmla="*/ 3223034 w 7228917"/>
              <a:gd name="connsiteY98" fmla="*/ 3232087 h 3331675"/>
              <a:gd name="connsiteX99" fmla="*/ 3304515 w 7228917"/>
              <a:gd name="connsiteY99" fmla="*/ 3250194 h 3331675"/>
              <a:gd name="connsiteX100" fmla="*/ 3422210 w 7228917"/>
              <a:gd name="connsiteY100" fmla="*/ 3277354 h 3331675"/>
              <a:gd name="connsiteX101" fmla="*/ 3558012 w 7228917"/>
              <a:gd name="connsiteY101" fmla="*/ 3295461 h 3331675"/>
              <a:gd name="connsiteX102" fmla="*/ 3648547 w 7228917"/>
              <a:gd name="connsiteY102" fmla="*/ 3304514 h 3331675"/>
              <a:gd name="connsiteX103" fmla="*/ 3720974 w 7228917"/>
              <a:gd name="connsiteY103" fmla="*/ 3313568 h 3331675"/>
              <a:gd name="connsiteX104" fmla="*/ 4635374 w 7228917"/>
              <a:gd name="connsiteY104" fmla="*/ 3322621 h 3331675"/>
              <a:gd name="connsiteX105" fmla="*/ 6056768 w 7228917"/>
              <a:gd name="connsiteY105" fmla="*/ 3331675 h 3331675"/>
              <a:gd name="connsiteX106" fmla="*/ 6373640 w 7228917"/>
              <a:gd name="connsiteY106" fmla="*/ 3322621 h 3331675"/>
              <a:gd name="connsiteX107" fmla="*/ 6527548 w 7228917"/>
              <a:gd name="connsiteY107" fmla="*/ 3313568 h 3331675"/>
              <a:gd name="connsiteX108" fmla="*/ 6781046 w 7228917"/>
              <a:gd name="connsiteY108" fmla="*/ 3304514 h 3331675"/>
              <a:gd name="connsiteX109" fmla="*/ 7039069 w 7228917"/>
              <a:gd name="connsiteY109" fmla="*/ 3213980 h 3331675"/>
              <a:gd name="connsiteX110" fmla="*/ 7170345 w 7228917"/>
              <a:gd name="connsiteY110" fmla="*/ 3023857 h 3331675"/>
              <a:gd name="connsiteX111" fmla="*/ 7188451 w 7228917"/>
              <a:gd name="connsiteY111" fmla="*/ 2915215 h 3331675"/>
              <a:gd name="connsiteX112" fmla="*/ 7206558 w 7228917"/>
              <a:gd name="connsiteY112" fmla="*/ 2815627 h 3331675"/>
              <a:gd name="connsiteX113" fmla="*/ 7215612 w 7228917"/>
              <a:gd name="connsiteY113" fmla="*/ 2480649 h 3331675"/>
              <a:gd name="connsiteX114" fmla="*/ 7228298 w 7228917"/>
              <a:gd name="connsiteY114" fmla="*/ 1330520 h 3331675"/>
              <a:gd name="connsiteX115" fmla="*/ 7194383 w 7228917"/>
              <a:gd name="connsiteY115" fmla="*/ 449236 h 3331675"/>
              <a:gd name="connsiteX0" fmla="*/ 7188664 w 7223198"/>
              <a:gd name="connsiteY0" fmla="*/ 449236 h 3331675"/>
              <a:gd name="connsiteX1" fmla="*/ 7086219 w 7223198"/>
              <a:gd name="connsiteY1" fmla="*/ 291164 h 3331675"/>
              <a:gd name="connsiteX2" fmla="*/ 7037877 w 7223198"/>
              <a:gd name="connsiteY2" fmla="*/ 280657 h 3331675"/>
              <a:gd name="connsiteX3" fmla="*/ 6847754 w 7223198"/>
              <a:gd name="connsiteY3" fmla="*/ 262550 h 3331675"/>
              <a:gd name="connsiteX4" fmla="*/ 6784380 w 7223198"/>
              <a:gd name="connsiteY4" fmla="*/ 253497 h 3331675"/>
              <a:gd name="connsiteX5" fmla="*/ 6657631 w 7223198"/>
              <a:gd name="connsiteY5" fmla="*/ 244443 h 3331675"/>
              <a:gd name="connsiteX6" fmla="*/ 6594257 w 7223198"/>
              <a:gd name="connsiteY6" fmla="*/ 235390 h 3331675"/>
              <a:gd name="connsiteX7" fmla="*/ 6512776 w 7223198"/>
              <a:gd name="connsiteY7" fmla="*/ 226336 h 3331675"/>
              <a:gd name="connsiteX8" fmla="*/ 6404134 w 7223198"/>
              <a:gd name="connsiteY8" fmla="*/ 208229 h 3331675"/>
              <a:gd name="connsiteX9" fmla="*/ 5851873 w 7223198"/>
              <a:gd name="connsiteY9" fmla="*/ 144855 h 3331675"/>
              <a:gd name="connsiteX10" fmla="*/ 5535002 w 7223198"/>
              <a:gd name="connsiteY10" fmla="*/ 99588 h 3331675"/>
              <a:gd name="connsiteX11" fmla="*/ 4258463 w 7223198"/>
              <a:gd name="connsiteY11" fmla="*/ 90534 h 3331675"/>
              <a:gd name="connsiteX12" fmla="*/ 4122661 w 7223198"/>
              <a:gd name="connsiteY12" fmla="*/ 72427 h 3331675"/>
              <a:gd name="connsiteX13" fmla="*/ 3995913 w 7223198"/>
              <a:gd name="connsiteY13" fmla="*/ 63374 h 3331675"/>
              <a:gd name="connsiteX14" fmla="*/ 3842004 w 7223198"/>
              <a:gd name="connsiteY14" fmla="*/ 45267 h 3331675"/>
              <a:gd name="connsiteX15" fmla="*/ 1949829 w 7223198"/>
              <a:gd name="connsiteY15" fmla="*/ 36214 h 3331675"/>
              <a:gd name="connsiteX16" fmla="*/ 1741600 w 7223198"/>
              <a:gd name="connsiteY16" fmla="*/ 9053 h 3331675"/>
              <a:gd name="connsiteX17" fmla="*/ 1614851 w 7223198"/>
              <a:gd name="connsiteY17" fmla="*/ 0 h 3331675"/>
              <a:gd name="connsiteX18" fmla="*/ 1144071 w 7223198"/>
              <a:gd name="connsiteY18" fmla="*/ 9053 h 3331675"/>
              <a:gd name="connsiteX19" fmla="*/ 1071643 w 7223198"/>
              <a:gd name="connsiteY19" fmla="*/ 27160 h 3331675"/>
              <a:gd name="connsiteX20" fmla="*/ 963002 w 7223198"/>
              <a:gd name="connsiteY20" fmla="*/ 45267 h 3331675"/>
              <a:gd name="connsiteX21" fmla="*/ 709505 w 7223198"/>
              <a:gd name="connsiteY21" fmla="*/ 63374 h 3331675"/>
              <a:gd name="connsiteX22" fmla="*/ 609917 w 7223198"/>
              <a:gd name="connsiteY22" fmla="*/ 81481 h 3331675"/>
              <a:gd name="connsiteX23" fmla="*/ 564649 w 7223198"/>
              <a:gd name="connsiteY23" fmla="*/ 90534 h 3331675"/>
              <a:gd name="connsiteX24" fmla="*/ 528435 w 7223198"/>
              <a:gd name="connsiteY24" fmla="*/ 99588 h 3331675"/>
              <a:gd name="connsiteX25" fmla="*/ 474115 w 7223198"/>
              <a:gd name="connsiteY25" fmla="*/ 108641 h 3331675"/>
              <a:gd name="connsiteX26" fmla="*/ 392633 w 7223198"/>
              <a:gd name="connsiteY26" fmla="*/ 135802 h 3331675"/>
              <a:gd name="connsiteX27" fmla="*/ 365473 w 7223198"/>
              <a:gd name="connsiteY27" fmla="*/ 144855 h 3331675"/>
              <a:gd name="connsiteX28" fmla="*/ 338313 w 7223198"/>
              <a:gd name="connsiteY28" fmla="*/ 153909 h 3331675"/>
              <a:gd name="connsiteX29" fmla="*/ 274938 w 7223198"/>
              <a:gd name="connsiteY29" fmla="*/ 172015 h 3331675"/>
              <a:gd name="connsiteX30" fmla="*/ 184404 w 7223198"/>
              <a:gd name="connsiteY30" fmla="*/ 226336 h 3331675"/>
              <a:gd name="connsiteX31" fmla="*/ 157243 w 7223198"/>
              <a:gd name="connsiteY31" fmla="*/ 244443 h 3331675"/>
              <a:gd name="connsiteX32" fmla="*/ 121029 w 7223198"/>
              <a:gd name="connsiteY32" fmla="*/ 298764 h 3331675"/>
              <a:gd name="connsiteX33" fmla="*/ 102923 w 7223198"/>
              <a:gd name="connsiteY33" fmla="*/ 325924 h 3331675"/>
              <a:gd name="connsiteX34" fmla="*/ 75762 w 7223198"/>
              <a:gd name="connsiteY34" fmla="*/ 380245 h 3331675"/>
              <a:gd name="connsiteX35" fmla="*/ 3334 w 7223198"/>
              <a:gd name="connsiteY35" fmla="*/ 1955548 h 3331675"/>
              <a:gd name="connsiteX36" fmla="*/ 12388 w 7223198"/>
              <a:gd name="connsiteY36" fmla="*/ 1982709 h 3331675"/>
              <a:gd name="connsiteX37" fmla="*/ 21441 w 7223198"/>
              <a:gd name="connsiteY37" fmla="*/ 2046083 h 3331675"/>
              <a:gd name="connsiteX38" fmla="*/ 66709 w 7223198"/>
              <a:gd name="connsiteY38" fmla="*/ 2127564 h 3331675"/>
              <a:gd name="connsiteX39" fmla="*/ 84816 w 7223198"/>
              <a:gd name="connsiteY39" fmla="*/ 2154724 h 3331675"/>
              <a:gd name="connsiteX40" fmla="*/ 93869 w 7223198"/>
              <a:gd name="connsiteY40" fmla="*/ 2181885 h 3331675"/>
              <a:gd name="connsiteX41" fmla="*/ 121029 w 7223198"/>
              <a:gd name="connsiteY41" fmla="*/ 2199992 h 3331675"/>
              <a:gd name="connsiteX42" fmla="*/ 148190 w 7223198"/>
              <a:gd name="connsiteY42" fmla="*/ 2227152 h 3331675"/>
              <a:gd name="connsiteX43" fmla="*/ 193457 w 7223198"/>
              <a:gd name="connsiteY43" fmla="*/ 2263366 h 3331675"/>
              <a:gd name="connsiteX44" fmla="*/ 247778 w 7223198"/>
              <a:gd name="connsiteY44" fmla="*/ 2299580 h 3331675"/>
              <a:gd name="connsiteX45" fmla="*/ 338313 w 7223198"/>
              <a:gd name="connsiteY45" fmla="*/ 2353901 h 3331675"/>
              <a:gd name="connsiteX46" fmla="*/ 365473 w 7223198"/>
              <a:gd name="connsiteY46" fmla="*/ 2372008 h 3331675"/>
              <a:gd name="connsiteX47" fmla="*/ 419794 w 7223198"/>
              <a:gd name="connsiteY47" fmla="*/ 2390114 h 3331675"/>
              <a:gd name="connsiteX48" fmla="*/ 446954 w 7223198"/>
              <a:gd name="connsiteY48" fmla="*/ 2408221 h 3331675"/>
              <a:gd name="connsiteX49" fmla="*/ 510329 w 7223198"/>
              <a:gd name="connsiteY49" fmla="*/ 2426328 h 3331675"/>
              <a:gd name="connsiteX50" fmla="*/ 582756 w 7223198"/>
              <a:gd name="connsiteY50" fmla="*/ 2444435 h 3331675"/>
              <a:gd name="connsiteX51" fmla="*/ 618970 w 7223198"/>
              <a:gd name="connsiteY51" fmla="*/ 2462542 h 3331675"/>
              <a:gd name="connsiteX52" fmla="*/ 655184 w 7223198"/>
              <a:gd name="connsiteY52" fmla="*/ 2471596 h 3331675"/>
              <a:gd name="connsiteX53" fmla="*/ 682344 w 7223198"/>
              <a:gd name="connsiteY53" fmla="*/ 2480649 h 3331675"/>
              <a:gd name="connsiteX54" fmla="*/ 781932 w 7223198"/>
              <a:gd name="connsiteY54" fmla="*/ 2507810 h 3331675"/>
              <a:gd name="connsiteX55" fmla="*/ 809093 w 7223198"/>
              <a:gd name="connsiteY55" fmla="*/ 2525916 h 3331675"/>
              <a:gd name="connsiteX56" fmla="*/ 863414 w 7223198"/>
              <a:gd name="connsiteY56" fmla="*/ 2544023 h 3331675"/>
              <a:gd name="connsiteX57" fmla="*/ 890574 w 7223198"/>
              <a:gd name="connsiteY57" fmla="*/ 2562130 h 3331675"/>
              <a:gd name="connsiteX58" fmla="*/ 917734 w 7223198"/>
              <a:gd name="connsiteY58" fmla="*/ 2589291 h 3331675"/>
              <a:gd name="connsiteX59" fmla="*/ 1008269 w 7223198"/>
              <a:gd name="connsiteY59" fmla="*/ 2616451 h 3331675"/>
              <a:gd name="connsiteX60" fmla="*/ 1035429 w 7223198"/>
              <a:gd name="connsiteY60" fmla="*/ 2625505 h 3331675"/>
              <a:gd name="connsiteX61" fmla="*/ 1116911 w 7223198"/>
              <a:gd name="connsiteY61" fmla="*/ 2643612 h 3331675"/>
              <a:gd name="connsiteX62" fmla="*/ 1180285 w 7223198"/>
              <a:gd name="connsiteY62" fmla="*/ 2670772 h 3331675"/>
              <a:gd name="connsiteX63" fmla="*/ 1207445 w 7223198"/>
              <a:gd name="connsiteY63" fmla="*/ 2679825 h 3331675"/>
              <a:gd name="connsiteX64" fmla="*/ 1279873 w 7223198"/>
              <a:gd name="connsiteY64" fmla="*/ 2697932 h 3331675"/>
              <a:gd name="connsiteX65" fmla="*/ 1316087 w 7223198"/>
              <a:gd name="connsiteY65" fmla="*/ 2706986 h 3331675"/>
              <a:gd name="connsiteX66" fmla="*/ 1352301 w 7223198"/>
              <a:gd name="connsiteY66" fmla="*/ 2716039 h 3331675"/>
              <a:gd name="connsiteX67" fmla="*/ 1406622 w 7223198"/>
              <a:gd name="connsiteY67" fmla="*/ 2734146 h 3331675"/>
              <a:gd name="connsiteX68" fmla="*/ 1479049 w 7223198"/>
              <a:gd name="connsiteY68" fmla="*/ 2752253 h 3331675"/>
              <a:gd name="connsiteX69" fmla="*/ 1515263 w 7223198"/>
              <a:gd name="connsiteY69" fmla="*/ 2770360 h 3331675"/>
              <a:gd name="connsiteX70" fmla="*/ 1587691 w 7223198"/>
              <a:gd name="connsiteY70" fmla="*/ 2788467 h 3331675"/>
              <a:gd name="connsiteX71" fmla="*/ 1678226 w 7223198"/>
              <a:gd name="connsiteY71" fmla="*/ 2806574 h 3331675"/>
              <a:gd name="connsiteX72" fmla="*/ 1714439 w 7223198"/>
              <a:gd name="connsiteY72" fmla="*/ 2815627 h 3331675"/>
              <a:gd name="connsiteX73" fmla="*/ 1795921 w 7223198"/>
              <a:gd name="connsiteY73" fmla="*/ 2842788 h 3331675"/>
              <a:gd name="connsiteX74" fmla="*/ 1868348 w 7223198"/>
              <a:gd name="connsiteY74" fmla="*/ 2860895 h 3331675"/>
              <a:gd name="connsiteX75" fmla="*/ 1895509 w 7223198"/>
              <a:gd name="connsiteY75" fmla="*/ 2879002 h 3331675"/>
              <a:gd name="connsiteX76" fmla="*/ 1940776 w 7223198"/>
              <a:gd name="connsiteY76" fmla="*/ 2888055 h 3331675"/>
              <a:gd name="connsiteX77" fmla="*/ 1967936 w 7223198"/>
              <a:gd name="connsiteY77" fmla="*/ 2897109 h 3331675"/>
              <a:gd name="connsiteX78" fmla="*/ 2040364 w 7223198"/>
              <a:gd name="connsiteY78" fmla="*/ 2915215 h 3331675"/>
              <a:gd name="connsiteX79" fmla="*/ 2076578 w 7223198"/>
              <a:gd name="connsiteY79" fmla="*/ 2924269 h 3331675"/>
              <a:gd name="connsiteX80" fmla="*/ 2121845 w 7223198"/>
              <a:gd name="connsiteY80" fmla="*/ 2942376 h 3331675"/>
              <a:gd name="connsiteX81" fmla="*/ 2212380 w 7223198"/>
              <a:gd name="connsiteY81" fmla="*/ 2960483 h 3331675"/>
              <a:gd name="connsiteX82" fmla="*/ 2293861 w 7223198"/>
              <a:gd name="connsiteY82" fmla="*/ 2987643 h 3331675"/>
              <a:gd name="connsiteX83" fmla="*/ 2366289 w 7223198"/>
              <a:gd name="connsiteY83" fmla="*/ 3005750 h 3331675"/>
              <a:gd name="connsiteX84" fmla="*/ 2402503 w 7223198"/>
              <a:gd name="connsiteY84" fmla="*/ 3023857 h 3331675"/>
              <a:gd name="connsiteX85" fmla="*/ 2556412 w 7223198"/>
              <a:gd name="connsiteY85" fmla="*/ 3041964 h 3331675"/>
              <a:gd name="connsiteX86" fmla="*/ 2646946 w 7223198"/>
              <a:gd name="connsiteY86" fmla="*/ 3069124 h 3331675"/>
              <a:gd name="connsiteX87" fmla="*/ 2701267 w 7223198"/>
              <a:gd name="connsiteY87" fmla="*/ 3087231 h 3331675"/>
              <a:gd name="connsiteX88" fmla="*/ 2737481 w 7223198"/>
              <a:gd name="connsiteY88" fmla="*/ 3096285 h 3331675"/>
              <a:gd name="connsiteX89" fmla="*/ 2764641 w 7223198"/>
              <a:gd name="connsiteY89" fmla="*/ 3105338 h 3331675"/>
              <a:gd name="connsiteX90" fmla="*/ 2882336 w 7223198"/>
              <a:gd name="connsiteY90" fmla="*/ 3132499 h 3331675"/>
              <a:gd name="connsiteX91" fmla="*/ 2909497 w 7223198"/>
              <a:gd name="connsiteY91" fmla="*/ 3150606 h 3331675"/>
              <a:gd name="connsiteX92" fmla="*/ 3009085 w 7223198"/>
              <a:gd name="connsiteY92" fmla="*/ 3177766 h 3331675"/>
              <a:gd name="connsiteX93" fmla="*/ 3063406 w 7223198"/>
              <a:gd name="connsiteY93" fmla="*/ 3186819 h 3331675"/>
              <a:gd name="connsiteX94" fmla="*/ 3126780 w 7223198"/>
              <a:gd name="connsiteY94" fmla="*/ 3204926 h 3331675"/>
              <a:gd name="connsiteX95" fmla="*/ 3153940 w 7223198"/>
              <a:gd name="connsiteY95" fmla="*/ 3213980 h 3331675"/>
              <a:gd name="connsiteX96" fmla="*/ 3190154 w 7223198"/>
              <a:gd name="connsiteY96" fmla="*/ 3223033 h 3331675"/>
              <a:gd name="connsiteX97" fmla="*/ 3217315 w 7223198"/>
              <a:gd name="connsiteY97" fmla="*/ 3232087 h 3331675"/>
              <a:gd name="connsiteX98" fmla="*/ 3298796 w 7223198"/>
              <a:gd name="connsiteY98" fmla="*/ 3250194 h 3331675"/>
              <a:gd name="connsiteX99" fmla="*/ 3416491 w 7223198"/>
              <a:gd name="connsiteY99" fmla="*/ 3277354 h 3331675"/>
              <a:gd name="connsiteX100" fmla="*/ 3552293 w 7223198"/>
              <a:gd name="connsiteY100" fmla="*/ 3295461 h 3331675"/>
              <a:gd name="connsiteX101" fmla="*/ 3642828 w 7223198"/>
              <a:gd name="connsiteY101" fmla="*/ 3304514 h 3331675"/>
              <a:gd name="connsiteX102" fmla="*/ 3715255 w 7223198"/>
              <a:gd name="connsiteY102" fmla="*/ 3313568 h 3331675"/>
              <a:gd name="connsiteX103" fmla="*/ 4629655 w 7223198"/>
              <a:gd name="connsiteY103" fmla="*/ 3322621 h 3331675"/>
              <a:gd name="connsiteX104" fmla="*/ 6051049 w 7223198"/>
              <a:gd name="connsiteY104" fmla="*/ 3331675 h 3331675"/>
              <a:gd name="connsiteX105" fmla="*/ 6367921 w 7223198"/>
              <a:gd name="connsiteY105" fmla="*/ 3322621 h 3331675"/>
              <a:gd name="connsiteX106" fmla="*/ 6521829 w 7223198"/>
              <a:gd name="connsiteY106" fmla="*/ 3313568 h 3331675"/>
              <a:gd name="connsiteX107" fmla="*/ 6775327 w 7223198"/>
              <a:gd name="connsiteY107" fmla="*/ 3304514 h 3331675"/>
              <a:gd name="connsiteX108" fmla="*/ 7033350 w 7223198"/>
              <a:gd name="connsiteY108" fmla="*/ 3213980 h 3331675"/>
              <a:gd name="connsiteX109" fmla="*/ 7164626 w 7223198"/>
              <a:gd name="connsiteY109" fmla="*/ 3023857 h 3331675"/>
              <a:gd name="connsiteX110" fmla="*/ 7182732 w 7223198"/>
              <a:gd name="connsiteY110" fmla="*/ 2915215 h 3331675"/>
              <a:gd name="connsiteX111" fmla="*/ 7200839 w 7223198"/>
              <a:gd name="connsiteY111" fmla="*/ 2815627 h 3331675"/>
              <a:gd name="connsiteX112" fmla="*/ 7209893 w 7223198"/>
              <a:gd name="connsiteY112" fmla="*/ 2480649 h 3331675"/>
              <a:gd name="connsiteX113" fmla="*/ 7222579 w 7223198"/>
              <a:gd name="connsiteY113" fmla="*/ 1330520 h 3331675"/>
              <a:gd name="connsiteX114" fmla="*/ 7188664 w 7223198"/>
              <a:gd name="connsiteY114" fmla="*/ 449236 h 3331675"/>
              <a:gd name="connsiteX0" fmla="*/ 7187938 w 7222472"/>
              <a:gd name="connsiteY0" fmla="*/ 449236 h 3331675"/>
              <a:gd name="connsiteX1" fmla="*/ 7085493 w 7222472"/>
              <a:gd name="connsiteY1" fmla="*/ 291164 h 3331675"/>
              <a:gd name="connsiteX2" fmla="*/ 7037151 w 7222472"/>
              <a:gd name="connsiteY2" fmla="*/ 280657 h 3331675"/>
              <a:gd name="connsiteX3" fmla="*/ 6847028 w 7222472"/>
              <a:gd name="connsiteY3" fmla="*/ 262550 h 3331675"/>
              <a:gd name="connsiteX4" fmla="*/ 6783654 w 7222472"/>
              <a:gd name="connsiteY4" fmla="*/ 253497 h 3331675"/>
              <a:gd name="connsiteX5" fmla="*/ 6656905 w 7222472"/>
              <a:gd name="connsiteY5" fmla="*/ 244443 h 3331675"/>
              <a:gd name="connsiteX6" fmla="*/ 6593531 w 7222472"/>
              <a:gd name="connsiteY6" fmla="*/ 235390 h 3331675"/>
              <a:gd name="connsiteX7" fmla="*/ 6512050 w 7222472"/>
              <a:gd name="connsiteY7" fmla="*/ 226336 h 3331675"/>
              <a:gd name="connsiteX8" fmla="*/ 6403408 w 7222472"/>
              <a:gd name="connsiteY8" fmla="*/ 208229 h 3331675"/>
              <a:gd name="connsiteX9" fmla="*/ 5851147 w 7222472"/>
              <a:gd name="connsiteY9" fmla="*/ 144855 h 3331675"/>
              <a:gd name="connsiteX10" fmla="*/ 5534276 w 7222472"/>
              <a:gd name="connsiteY10" fmla="*/ 99588 h 3331675"/>
              <a:gd name="connsiteX11" fmla="*/ 4257737 w 7222472"/>
              <a:gd name="connsiteY11" fmla="*/ 90534 h 3331675"/>
              <a:gd name="connsiteX12" fmla="*/ 4121935 w 7222472"/>
              <a:gd name="connsiteY12" fmla="*/ 72427 h 3331675"/>
              <a:gd name="connsiteX13" fmla="*/ 3995187 w 7222472"/>
              <a:gd name="connsiteY13" fmla="*/ 63374 h 3331675"/>
              <a:gd name="connsiteX14" fmla="*/ 3841278 w 7222472"/>
              <a:gd name="connsiteY14" fmla="*/ 45267 h 3331675"/>
              <a:gd name="connsiteX15" fmla="*/ 1949103 w 7222472"/>
              <a:gd name="connsiteY15" fmla="*/ 36214 h 3331675"/>
              <a:gd name="connsiteX16" fmla="*/ 1740874 w 7222472"/>
              <a:gd name="connsiteY16" fmla="*/ 9053 h 3331675"/>
              <a:gd name="connsiteX17" fmla="*/ 1614125 w 7222472"/>
              <a:gd name="connsiteY17" fmla="*/ 0 h 3331675"/>
              <a:gd name="connsiteX18" fmla="*/ 1143345 w 7222472"/>
              <a:gd name="connsiteY18" fmla="*/ 9053 h 3331675"/>
              <a:gd name="connsiteX19" fmla="*/ 1070917 w 7222472"/>
              <a:gd name="connsiteY19" fmla="*/ 27160 h 3331675"/>
              <a:gd name="connsiteX20" fmla="*/ 962276 w 7222472"/>
              <a:gd name="connsiteY20" fmla="*/ 45267 h 3331675"/>
              <a:gd name="connsiteX21" fmla="*/ 708779 w 7222472"/>
              <a:gd name="connsiteY21" fmla="*/ 63374 h 3331675"/>
              <a:gd name="connsiteX22" fmla="*/ 609191 w 7222472"/>
              <a:gd name="connsiteY22" fmla="*/ 81481 h 3331675"/>
              <a:gd name="connsiteX23" fmla="*/ 563923 w 7222472"/>
              <a:gd name="connsiteY23" fmla="*/ 90534 h 3331675"/>
              <a:gd name="connsiteX24" fmla="*/ 527709 w 7222472"/>
              <a:gd name="connsiteY24" fmla="*/ 99588 h 3331675"/>
              <a:gd name="connsiteX25" fmla="*/ 473389 w 7222472"/>
              <a:gd name="connsiteY25" fmla="*/ 108641 h 3331675"/>
              <a:gd name="connsiteX26" fmla="*/ 391907 w 7222472"/>
              <a:gd name="connsiteY26" fmla="*/ 135802 h 3331675"/>
              <a:gd name="connsiteX27" fmla="*/ 364747 w 7222472"/>
              <a:gd name="connsiteY27" fmla="*/ 144855 h 3331675"/>
              <a:gd name="connsiteX28" fmla="*/ 337587 w 7222472"/>
              <a:gd name="connsiteY28" fmla="*/ 153909 h 3331675"/>
              <a:gd name="connsiteX29" fmla="*/ 274212 w 7222472"/>
              <a:gd name="connsiteY29" fmla="*/ 172015 h 3331675"/>
              <a:gd name="connsiteX30" fmla="*/ 183678 w 7222472"/>
              <a:gd name="connsiteY30" fmla="*/ 226336 h 3331675"/>
              <a:gd name="connsiteX31" fmla="*/ 156517 w 7222472"/>
              <a:gd name="connsiteY31" fmla="*/ 244443 h 3331675"/>
              <a:gd name="connsiteX32" fmla="*/ 120303 w 7222472"/>
              <a:gd name="connsiteY32" fmla="*/ 298764 h 3331675"/>
              <a:gd name="connsiteX33" fmla="*/ 102197 w 7222472"/>
              <a:gd name="connsiteY33" fmla="*/ 325924 h 3331675"/>
              <a:gd name="connsiteX34" fmla="*/ 75036 w 7222472"/>
              <a:gd name="connsiteY34" fmla="*/ 380245 h 3331675"/>
              <a:gd name="connsiteX35" fmla="*/ 2608 w 7222472"/>
              <a:gd name="connsiteY35" fmla="*/ 1955548 h 3331675"/>
              <a:gd name="connsiteX36" fmla="*/ 20715 w 7222472"/>
              <a:gd name="connsiteY36" fmla="*/ 2046083 h 3331675"/>
              <a:gd name="connsiteX37" fmla="*/ 65983 w 7222472"/>
              <a:gd name="connsiteY37" fmla="*/ 2127564 h 3331675"/>
              <a:gd name="connsiteX38" fmla="*/ 84090 w 7222472"/>
              <a:gd name="connsiteY38" fmla="*/ 2154724 h 3331675"/>
              <a:gd name="connsiteX39" fmla="*/ 93143 w 7222472"/>
              <a:gd name="connsiteY39" fmla="*/ 2181885 h 3331675"/>
              <a:gd name="connsiteX40" fmla="*/ 120303 w 7222472"/>
              <a:gd name="connsiteY40" fmla="*/ 2199992 h 3331675"/>
              <a:gd name="connsiteX41" fmla="*/ 147464 w 7222472"/>
              <a:gd name="connsiteY41" fmla="*/ 2227152 h 3331675"/>
              <a:gd name="connsiteX42" fmla="*/ 192731 w 7222472"/>
              <a:gd name="connsiteY42" fmla="*/ 2263366 h 3331675"/>
              <a:gd name="connsiteX43" fmla="*/ 247052 w 7222472"/>
              <a:gd name="connsiteY43" fmla="*/ 2299580 h 3331675"/>
              <a:gd name="connsiteX44" fmla="*/ 337587 w 7222472"/>
              <a:gd name="connsiteY44" fmla="*/ 2353901 h 3331675"/>
              <a:gd name="connsiteX45" fmla="*/ 364747 w 7222472"/>
              <a:gd name="connsiteY45" fmla="*/ 2372008 h 3331675"/>
              <a:gd name="connsiteX46" fmla="*/ 419068 w 7222472"/>
              <a:gd name="connsiteY46" fmla="*/ 2390114 h 3331675"/>
              <a:gd name="connsiteX47" fmla="*/ 446228 w 7222472"/>
              <a:gd name="connsiteY47" fmla="*/ 2408221 h 3331675"/>
              <a:gd name="connsiteX48" fmla="*/ 509603 w 7222472"/>
              <a:gd name="connsiteY48" fmla="*/ 2426328 h 3331675"/>
              <a:gd name="connsiteX49" fmla="*/ 582030 w 7222472"/>
              <a:gd name="connsiteY49" fmla="*/ 2444435 h 3331675"/>
              <a:gd name="connsiteX50" fmla="*/ 618244 w 7222472"/>
              <a:gd name="connsiteY50" fmla="*/ 2462542 h 3331675"/>
              <a:gd name="connsiteX51" fmla="*/ 654458 w 7222472"/>
              <a:gd name="connsiteY51" fmla="*/ 2471596 h 3331675"/>
              <a:gd name="connsiteX52" fmla="*/ 681618 w 7222472"/>
              <a:gd name="connsiteY52" fmla="*/ 2480649 h 3331675"/>
              <a:gd name="connsiteX53" fmla="*/ 781206 w 7222472"/>
              <a:gd name="connsiteY53" fmla="*/ 2507810 h 3331675"/>
              <a:gd name="connsiteX54" fmla="*/ 808367 w 7222472"/>
              <a:gd name="connsiteY54" fmla="*/ 2525916 h 3331675"/>
              <a:gd name="connsiteX55" fmla="*/ 862688 w 7222472"/>
              <a:gd name="connsiteY55" fmla="*/ 2544023 h 3331675"/>
              <a:gd name="connsiteX56" fmla="*/ 889848 w 7222472"/>
              <a:gd name="connsiteY56" fmla="*/ 2562130 h 3331675"/>
              <a:gd name="connsiteX57" fmla="*/ 917008 w 7222472"/>
              <a:gd name="connsiteY57" fmla="*/ 2589291 h 3331675"/>
              <a:gd name="connsiteX58" fmla="*/ 1007543 w 7222472"/>
              <a:gd name="connsiteY58" fmla="*/ 2616451 h 3331675"/>
              <a:gd name="connsiteX59" fmla="*/ 1034703 w 7222472"/>
              <a:gd name="connsiteY59" fmla="*/ 2625505 h 3331675"/>
              <a:gd name="connsiteX60" fmla="*/ 1116185 w 7222472"/>
              <a:gd name="connsiteY60" fmla="*/ 2643612 h 3331675"/>
              <a:gd name="connsiteX61" fmla="*/ 1179559 w 7222472"/>
              <a:gd name="connsiteY61" fmla="*/ 2670772 h 3331675"/>
              <a:gd name="connsiteX62" fmla="*/ 1206719 w 7222472"/>
              <a:gd name="connsiteY62" fmla="*/ 2679825 h 3331675"/>
              <a:gd name="connsiteX63" fmla="*/ 1279147 w 7222472"/>
              <a:gd name="connsiteY63" fmla="*/ 2697932 h 3331675"/>
              <a:gd name="connsiteX64" fmla="*/ 1315361 w 7222472"/>
              <a:gd name="connsiteY64" fmla="*/ 2706986 h 3331675"/>
              <a:gd name="connsiteX65" fmla="*/ 1351575 w 7222472"/>
              <a:gd name="connsiteY65" fmla="*/ 2716039 h 3331675"/>
              <a:gd name="connsiteX66" fmla="*/ 1405896 w 7222472"/>
              <a:gd name="connsiteY66" fmla="*/ 2734146 h 3331675"/>
              <a:gd name="connsiteX67" fmla="*/ 1478323 w 7222472"/>
              <a:gd name="connsiteY67" fmla="*/ 2752253 h 3331675"/>
              <a:gd name="connsiteX68" fmla="*/ 1514537 w 7222472"/>
              <a:gd name="connsiteY68" fmla="*/ 2770360 h 3331675"/>
              <a:gd name="connsiteX69" fmla="*/ 1586965 w 7222472"/>
              <a:gd name="connsiteY69" fmla="*/ 2788467 h 3331675"/>
              <a:gd name="connsiteX70" fmla="*/ 1677500 w 7222472"/>
              <a:gd name="connsiteY70" fmla="*/ 2806574 h 3331675"/>
              <a:gd name="connsiteX71" fmla="*/ 1713713 w 7222472"/>
              <a:gd name="connsiteY71" fmla="*/ 2815627 h 3331675"/>
              <a:gd name="connsiteX72" fmla="*/ 1795195 w 7222472"/>
              <a:gd name="connsiteY72" fmla="*/ 2842788 h 3331675"/>
              <a:gd name="connsiteX73" fmla="*/ 1867622 w 7222472"/>
              <a:gd name="connsiteY73" fmla="*/ 2860895 h 3331675"/>
              <a:gd name="connsiteX74" fmla="*/ 1894783 w 7222472"/>
              <a:gd name="connsiteY74" fmla="*/ 2879002 h 3331675"/>
              <a:gd name="connsiteX75" fmla="*/ 1940050 w 7222472"/>
              <a:gd name="connsiteY75" fmla="*/ 2888055 h 3331675"/>
              <a:gd name="connsiteX76" fmla="*/ 1967210 w 7222472"/>
              <a:gd name="connsiteY76" fmla="*/ 2897109 h 3331675"/>
              <a:gd name="connsiteX77" fmla="*/ 2039638 w 7222472"/>
              <a:gd name="connsiteY77" fmla="*/ 2915215 h 3331675"/>
              <a:gd name="connsiteX78" fmla="*/ 2075852 w 7222472"/>
              <a:gd name="connsiteY78" fmla="*/ 2924269 h 3331675"/>
              <a:gd name="connsiteX79" fmla="*/ 2121119 w 7222472"/>
              <a:gd name="connsiteY79" fmla="*/ 2942376 h 3331675"/>
              <a:gd name="connsiteX80" fmla="*/ 2211654 w 7222472"/>
              <a:gd name="connsiteY80" fmla="*/ 2960483 h 3331675"/>
              <a:gd name="connsiteX81" fmla="*/ 2293135 w 7222472"/>
              <a:gd name="connsiteY81" fmla="*/ 2987643 h 3331675"/>
              <a:gd name="connsiteX82" fmla="*/ 2365563 w 7222472"/>
              <a:gd name="connsiteY82" fmla="*/ 3005750 h 3331675"/>
              <a:gd name="connsiteX83" fmla="*/ 2401777 w 7222472"/>
              <a:gd name="connsiteY83" fmla="*/ 3023857 h 3331675"/>
              <a:gd name="connsiteX84" fmla="*/ 2555686 w 7222472"/>
              <a:gd name="connsiteY84" fmla="*/ 3041964 h 3331675"/>
              <a:gd name="connsiteX85" fmla="*/ 2646220 w 7222472"/>
              <a:gd name="connsiteY85" fmla="*/ 3069124 h 3331675"/>
              <a:gd name="connsiteX86" fmla="*/ 2700541 w 7222472"/>
              <a:gd name="connsiteY86" fmla="*/ 3087231 h 3331675"/>
              <a:gd name="connsiteX87" fmla="*/ 2736755 w 7222472"/>
              <a:gd name="connsiteY87" fmla="*/ 3096285 h 3331675"/>
              <a:gd name="connsiteX88" fmla="*/ 2763915 w 7222472"/>
              <a:gd name="connsiteY88" fmla="*/ 3105338 h 3331675"/>
              <a:gd name="connsiteX89" fmla="*/ 2881610 w 7222472"/>
              <a:gd name="connsiteY89" fmla="*/ 3132499 h 3331675"/>
              <a:gd name="connsiteX90" fmla="*/ 2908771 w 7222472"/>
              <a:gd name="connsiteY90" fmla="*/ 3150606 h 3331675"/>
              <a:gd name="connsiteX91" fmla="*/ 3008359 w 7222472"/>
              <a:gd name="connsiteY91" fmla="*/ 3177766 h 3331675"/>
              <a:gd name="connsiteX92" fmla="*/ 3062680 w 7222472"/>
              <a:gd name="connsiteY92" fmla="*/ 3186819 h 3331675"/>
              <a:gd name="connsiteX93" fmla="*/ 3126054 w 7222472"/>
              <a:gd name="connsiteY93" fmla="*/ 3204926 h 3331675"/>
              <a:gd name="connsiteX94" fmla="*/ 3153214 w 7222472"/>
              <a:gd name="connsiteY94" fmla="*/ 3213980 h 3331675"/>
              <a:gd name="connsiteX95" fmla="*/ 3189428 w 7222472"/>
              <a:gd name="connsiteY95" fmla="*/ 3223033 h 3331675"/>
              <a:gd name="connsiteX96" fmla="*/ 3216589 w 7222472"/>
              <a:gd name="connsiteY96" fmla="*/ 3232087 h 3331675"/>
              <a:gd name="connsiteX97" fmla="*/ 3298070 w 7222472"/>
              <a:gd name="connsiteY97" fmla="*/ 3250194 h 3331675"/>
              <a:gd name="connsiteX98" fmla="*/ 3415765 w 7222472"/>
              <a:gd name="connsiteY98" fmla="*/ 3277354 h 3331675"/>
              <a:gd name="connsiteX99" fmla="*/ 3551567 w 7222472"/>
              <a:gd name="connsiteY99" fmla="*/ 3295461 h 3331675"/>
              <a:gd name="connsiteX100" fmla="*/ 3642102 w 7222472"/>
              <a:gd name="connsiteY100" fmla="*/ 3304514 h 3331675"/>
              <a:gd name="connsiteX101" fmla="*/ 3714529 w 7222472"/>
              <a:gd name="connsiteY101" fmla="*/ 3313568 h 3331675"/>
              <a:gd name="connsiteX102" fmla="*/ 4628929 w 7222472"/>
              <a:gd name="connsiteY102" fmla="*/ 3322621 h 3331675"/>
              <a:gd name="connsiteX103" fmla="*/ 6050323 w 7222472"/>
              <a:gd name="connsiteY103" fmla="*/ 3331675 h 3331675"/>
              <a:gd name="connsiteX104" fmla="*/ 6367195 w 7222472"/>
              <a:gd name="connsiteY104" fmla="*/ 3322621 h 3331675"/>
              <a:gd name="connsiteX105" fmla="*/ 6521103 w 7222472"/>
              <a:gd name="connsiteY105" fmla="*/ 3313568 h 3331675"/>
              <a:gd name="connsiteX106" fmla="*/ 6774601 w 7222472"/>
              <a:gd name="connsiteY106" fmla="*/ 3304514 h 3331675"/>
              <a:gd name="connsiteX107" fmla="*/ 7032624 w 7222472"/>
              <a:gd name="connsiteY107" fmla="*/ 3213980 h 3331675"/>
              <a:gd name="connsiteX108" fmla="*/ 7163900 w 7222472"/>
              <a:gd name="connsiteY108" fmla="*/ 3023857 h 3331675"/>
              <a:gd name="connsiteX109" fmla="*/ 7182006 w 7222472"/>
              <a:gd name="connsiteY109" fmla="*/ 2915215 h 3331675"/>
              <a:gd name="connsiteX110" fmla="*/ 7200113 w 7222472"/>
              <a:gd name="connsiteY110" fmla="*/ 2815627 h 3331675"/>
              <a:gd name="connsiteX111" fmla="*/ 7209167 w 7222472"/>
              <a:gd name="connsiteY111" fmla="*/ 2480649 h 3331675"/>
              <a:gd name="connsiteX112" fmla="*/ 7221853 w 7222472"/>
              <a:gd name="connsiteY112" fmla="*/ 1330520 h 3331675"/>
              <a:gd name="connsiteX113" fmla="*/ 7187938 w 7222472"/>
              <a:gd name="connsiteY113" fmla="*/ 449236 h 3331675"/>
              <a:gd name="connsiteX0" fmla="*/ 7167286 w 7201820"/>
              <a:gd name="connsiteY0" fmla="*/ 449236 h 3331675"/>
              <a:gd name="connsiteX1" fmla="*/ 7064841 w 7201820"/>
              <a:gd name="connsiteY1" fmla="*/ 291164 h 3331675"/>
              <a:gd name="connsiteX2" fmla="*/ 7016499 w 7201820"/>
              <a:gd name="connsiteY2" fmla="*/ 280657 h 3331675"/>
              <a:gd name="connsiteX3" fmla="*/ 6826376 w 7201820"/>
              <a:gd name="connsiteY3" fmla="*/ 262550 h 3331675"/>
              <a:gd name="connsiteX4" fmla="*/ 6763002 w 7201820"/>
              <a:gd name="connsiteY4" fmla="*/ 253497 h 3331675"/>
              <a:gd name="connsiteX5" fmla="*/ 6636253 w 7201820"/>
              <a:gd name="connsiteY5" fmla="*/ 244443 h 3331675"/>
              <a:gd name="connsiteX6" fmla="*/ 6572879 w 7201820"/>
              <a:gd name="connsiteY6" fmla="*/ 235390 h 3331675"/>
              <a:gd name="connsiteX7" fmla="*/ 6491398 w 7201820"/>
              <a:gd name="connsiteY7" fmla="*/ 226336 h 3331675"/>
              <a:gd name="connsiteX8" fmla="*/ 6382756 w 7201820"/>
              <a:gd name="connsiteY8" fmla="*/ 208229 h 3331675"/>
              <a:gd name="connsiteX9" fmla="*/ 5830495 w 7201820"/>
              <a:gd name="connsiteY9" fmla="*/ 144855 h 3331675"/>
              <a:gd name="connsiteX10" fmla="*/ 5513624 w 7201820"/>
              <a:gd name="connsiteY10" fmla="*/ 99588 h 3331675"/>
              <a:gd name="connsiteX11" fmla="*/ 4237085 w 7201820"/>
              <a:gd name="connsiteY11" fmla="*/ 90534 h 3331675"/>
              <a:gd name="connsiteX12" fmla="*/ 4101283 w 7201820"/>
              <a:gd name="connsiteY12" fmla="*/ 72427 h 3331675"/>
              <a:gd name="connsiteX13" fmla="*/ 3974535 w 7201820"/>
              <a:gd name="connsiteY13" fmla="*/ 63374 h 3331675"/>
              <a:gd name="connsiteX14" fmla="*/ 3820626 w 7201820"/>
              <a:gd name="connsiteY14" fmla="*/ 45267 h 3331675"/>
              <a:gd name="connsiteX15" fmla="*/ 1928451 w 7201820"/>
              <a:gd name="connsiteY15" fmla="*/ 36214 h 3331675"/>
              <a:gd name="connsiteX16" fmla="*/ 1720222 w 7201820"/>
              <a:gd name="connsiteY16" fmla="*/ 9053 h 3331675"/>
              <a:gd name="connsiteX17" fmla="*/ 1593473 w 7201820"/>
              <a:gd name="connsiteY17" fmla="*/ 0 h 3331675"/>
              <a:gd name="connsiteX18" fmla="*/ 1122693 w 7201820"/>
              <a:gd name="connsiteY18" fmla="*/ 9053 h 3331675"/>
              <a:gd name="connsiteX19" fmla="*/ 1050265 w 7201820"/>
              <a:gd name="connsiteY19" fmla="*/ 27160 h 3331675"/>
              <a:gd name="connsiteX20" fmla="*/ 941624 w 7201820"/>
              <a:gd name="connsiteY20" fmla="*/ 45267 h 3331675"/>
              <a:gd name="connsiteX21" fmla="*/ 688127 w 7201820"/>
              <a:gd name="connsiteY21" fmla="*/ 63374 h 3331675"/>
              <a:gd name="connsiteX22" fmla="*/ 588539 w 7201820"/>
              <a:gd name="connsiteY22" fmla="*/ 81481 h 3331675"/>
              <a:gd name="connsiteX23" fmla="*/ 543271 w 7201820"/>
              <a:gd name="connsiteY23" fmla="*/ 90534 h 3331675"/>
              <a:gd name="connsiteX24" fmla="*/ 507057 w 7201820"/>
              <a:gd name="connsiteY24" fmla="*/ 99588 h 3331675"/>
              <a:gd name="connsiteX25" fmla="*/ 452737 w 7201820"/>
              <a:gd name="connsiteY25" fmla="*/ 108641 h 3331675"/>
              <a:gd name="connsiteX26" fmla="*/ 371255 w 7201820"/>
              <a:gd name="connsiteY26" fmla="*/ 135802 h 3331675"/>
              <a:gd name="connsiteX27" fmla="*/ 344095 w 7201820"/>
              <a:gd name="connsiteY27" fmla="*/ 144855 h 3331675"/>
              <a:gd name="connsiteX28" fmla="*/ 316935 w 7201820"/>
              <a:gd name="connsiteY28" fmla="*/ 153909 h 3331675"/>
              <a:gd name="connsiteX29" fmla="*/ 253560 w 7201820"/>
              <a:gd name="connsiteY29" fmla="*/ 172015 h 3331675"/>
              <a:gd name="connsiteX30" fmla="*/ 163026 w 7201820"/>
              <a:gd name="connsiteY30" fmla="*/ 226336 h 3331675"/>
              <a:gd name="connsiteX31" fmla="*/ 135865 w 7201820"/>
              <a:gd name="connsiteY31" fmla="*/ 244443 h 3331675"/>
              <a:gd name="connsiteX32" fmla="*/ 99651 w 7201820"/>
              <a:gd name="connsiteY32" fmla="*/ 298764 h 3331675"/>
              <a:gd name="connsiteX33" fmla="*/ 81545 w 7201820"/>
              <a:gd name="connsiteY33" fmla="*/ 325924 h 3331675"/>
              <a:gd name="connsiteX34" fmla="*/ 54384 w 7201820"/>
              <a:gd name="connsiteY34" fmla="*/ 380245 h 3331675"/>
              <a:gd name="connsiteX35" fmla="*/ 63 w 7201820"/>
              <a:gd name="connsiteY35" fmla="*/ 2046083 h 3331675"/>
              <a:gd name="connsiteX36" fmla="*/ 45331 w 7201820"/>
              <a:gd name="connsiteY36" fmla="*/ 2127564 h 3331675"/>
              <a:gd name="connsiteX37" fmla="*/ 63438 w 7201820"/>
              <a:gd name="connsiteY37" fmla="*/ 2154724 h 3331675"/>
              <a:gd name="connsiteX38" fmla="*/ 72491 w 7201820"/>
              <a:gd name="connsiteY38" fmla="*/ 2181885 h 3331675"/>
              <a:gd name="connsiteX39" fmla="*/ 99651 w 7201820"/>
              <a:gd name="connsiteY39" fmla="*/ 2199992 h 3331675"/>
              <a:gd name="connsiteX40" fmla="*/ 126812 w 7201820"/>
              <a:gd name="connsiteY40" fmla="*/ 2227152 h 3331675"/>
              <a:gd name="connsiteX41" fmla="*/ 172079 w 7201820"/>
              <a:gd name="connsiteY41" fmla="*/ 2263366 h 3331675"/>
              <a:gd name="connsiteX42" fmla="*/ 226400 w 7201820"/>
              <a:gd name="connsiteY42" fmla="*/ 2299580 h 3331675"/>
              <a:gd name="connsiteX43" fmla="*/ 316935 w 7201820"/>
              <a:gd name="connsiteY43" fmla="*/ 2353901 h 3331675"/>
              <a:gd name="connsiteX44" fmla="*/ 344095 w 7201820"/>
              <a:gd name="connsiteY44" fmla="*/ 2372008 h 3331675"/>
              <a:gd name="connsiteX45" fmla="*/ 398416 w 7201820"/>
              <a:gd name="connsiteY45" fmla="*/ 2390114 h 3331675"/>
              <a:gd name="connsiteX46" fmla="*/ 425576 w 7201820"/>
              <a:gd name="connsiteY46" fmla="*/ 2408221 h 3331675"/>
              <a:gd name="connsiteX47" fmla="*/ 488951 w 7201820"/>
              <a:gd name="connsiteY47" fmla="*/ 2426328 h 3331675"/>
              <a:gd name="connsiteX48" fmla="*/ 561378 w 7201820"/>
              <a:gd name="connsiteY48" fmla="*/ 2444435 h 3331675"/>
              <a:gd name="connsiteX49" fmla="*/ 597592 w 7201820"/>
              <a:gd name="connsiteY49" fmla="*/ 2462542 h 3331675"/>
              <a:gd name="connsiteX50" fmla="*/ 633806 w 7201820"/>
              <a:gd name="connsiteY50" fmla="*/ 2471596 h 3331675"/>
              <a:gd name="connsiteX51" fmla="*/ 660966 w 7201820"/>
              <a:gd name="connsiteY51" fmla="*/ 2480649 h 3331675"/>
              <a:gd name="connsiteX52" fmla="*/ 760554 w 7201820"/>
              <a:gd name="connsiteY52" fmla="*/ 2507810 h 3331675"/>
              <a:gd name="connsiteX53" fmla="*/ 787715 w 7201820"/>
              <a:gd name="connsiteY53" fmla="*/ 2525916 h 3331675"/>
              <a:gd name="connsiteX54" fmla="*/ 842036 w 7201820"/>
              <a:gd name="connsiteY54" fmla="*/ 2544023 h 3331675"/>
              <a:gd name="connsiteX55" fmla="*/ 869196 w 7201820"/>
              <a:gd name="connsiteY55" fmla="*/ 2562130 h 3331675"/>
              <a:gd name="connsiteX56" fmla="*/ 896356 w 7201820"/>
              <a:gd name="connsiteY56" fmla="*/ 2589291 h 3331675"/>
              <a:gd name="connsiteX57" fmla="*/ 986891 w 7201820"/>
              <a:gd name="connsiteY57" fmla="*/ 2616451 h 3331675"/>
              <a:gd name="connsiteX58" fmla="*/ 1014051 w 7201820"/>
              <a:gd name="connsiteY58" fmla="*/ 2625505 h 3331675"/>
              <a:gd name="connsiteX59" fmla="*/ 1095533 w 7201820"/>
              <a:gd name="connsiteY59" fmla="*/ 2643612 h 3331675"/>
              <a:gd name="connsiteX60" fmla="*/ 1158907 w 7201820"/>
              <a:gd name="connsiteY60" fmla="*/ 2670772 h 3331675"/>
              <a:gd name="connsiteX61" fmla="*/ 1186067 w 7201820"/>
              <a:gd name="connsiteY61" fmla="*/ 2679825 h 3331675"/>
              <a:gd name="connsiteX62" fmla="*/ 1258495 w 7201820"/>
              <a:gd name="connsiteY62" fmla="*/ 2697932 h 3331675"/>
              <a:gd name="connsiteX63" fmla="*/ 1294709 w 7201820"/>
              <a:gd name="connsiteY63" fmla="*/ 2706986 h 3331675"/>
              <a:gd name="connsiteX64" fmla="*/ 1330923 w 7201820"/>
              <a:gd name="connsiteY64" fmla="*/ 2716039 h 3331675"/>
              <a:gd name="connsiteX65" fmla="*/ 1385244 w 7201820"/>
              <a:gd name="connsiteY65" fmla="*/ 2734146 h 3331675"/>
              <a:gd name="connsiteX66" fmla="*/ 1457671 w 7201820"/>
              <a:gd name="connsiteY66" fmla="*/ 2752253 h 3331675"/>
              <a:gd name="connsiteX67" fmla="*/ 1493885 w 7201820"/>
              <a:gd name="connsiteY67" fmla="*/ 2770360 h 3331675"/>
              <a:gd name="connsiteX68" fmla="*/ 1566313 w 7201820"/>
              <a:gd name="connsiteY68" fmla="*/ 2788467 h 3331675"/>
              <a:gd name="connsiteX69" fmla="*/ 1656848 w 7201820"/>
              <a:gd name="connsiteY69" fmla="*/ 2806574 h 3331675"/>
              <a:gd name="connsiteX70" fmla="*/ 1693061 w 7201820"/>
              <a:gd name="connsiteY70" fmla="*/ 2815627 h 3331675"/>
              <a:gd name="connsiteX71" fmla="*/ 1774543 w 7201820"/>
              <a:gd name="connsiteY71" fmla="*/ 2842788 h 3331675"/>
              <a:gd name="connsiteX72" fmla="*/ 1846970 w 7201820"/>
              <a:gd name="connsiteY72" fmla="*/ 2860895 h 3331675"/>
              <a:gd name="connsiteX73" fmla="*/ 1874131 w 7201820"/>
              <a:gd name="connsiteY73" fmla="*/ 2879002 h 3331675"/>
              <a:gd name="connsiteX74" fmla="*/ 1919398 w 7201820"/>
              <a:gd name="connsiteY74" fmla="*/ 2888055 h 3331675"/>
              <a:gd name="connsiteX75" fmla="*/ 1946558 w 7201820"/>
              <a:gd name="connsiteY75" fmla="*/ 2897109 h 3331675"/>
              <a:gd name="connsiteX76" fmla="*/ 2018986 w 7201820"/>
              <a:gd name="connsiteY76" fmla="*/ 2915215 h 3331675"/>
              <a:gd name="connsiteX77" fmla="*/ 2055200 w 7201820"/>
              <a:gd name="connsiteY77" fmla="*/ 2924269 h 3331675"/>
              <a:gd name="connsiteX78" fmla="*/ 2100467 w 7201820"/>
              <a:gd name="connsiteY78" fmla="*/ 2942376 h 3331675"/>
              <a:gd name="connsiteX79" fmla="*/ 2191002 w 7201820"/>
              <a:gd name="connsiteY79" fmla="*/ 2960483 h 3331675"/>
              <a:gd name="connsiteX80" fmla="*/ 2272483 w 7201820"/>
              <a:gd name="connsiteY80" fmla="*/ 2987643 h 3331675"/>
              <a:gd name="connsiteX81" fmla="*/ 2344911 w 7201820"/>
              <a:gd name="connsiteY81" fmla="*/ 3005750 h 3331675"/>
              <a:gd name="connsiteX82" fmla="*/ 2381125 w 7201820"/>
              <a:gd name="connsiteY82" fmla="*/ 3023857 h 3331675"/>
              <a:gd name="connsiteX83" fmla="*/ 2535034 w 7201820"/>
              <a:gd name="connsiteY83" fmla="*/ 3041964 h 3331675"/>
              <a:gd name="connsiteX84" fmla="*/ 2625568 w 7201820"/>
              <a:gd name="connsiteY84" fmla="*/ 3069124 h 3331675"/>
              <a:gd name="connsiteX85" fmla="*/ 2679889 w 7201820"/>
              <a:gd name="connsiteY85" fmla="*/ 3087231 h 3331675"/>
              <a:gd name="connsiteX86" fmla="*/ 2716103 w 7201820"/>
              <a:gd name="connsiteY86" fmla="*/ 3096285 h 3331675"/>
              <a:gd name="connsiteX87" fmla="*/ 2743263 w 7201820"/>
              <a:gd name="connsiteY87" fmla="*/ 3105338 h 3331675"/>
              <a:gd name="connsiteX88" fmla="*/ 2860958 w 7201820"/>
              <a:gd name="connsiteY88" fmla="*/ 3132499 h 3331675"/>
              <a:gd name="connsiteX89" fmla="*/ 2888119 w 7201820"/>
              <a:gd name="connsiteY89" fmla="*/ 3150606 h 3331675"/>
              <a:gd name="connsiteX90" fmla="*/ 2987707 w 7201820"/>
              <a:gd name="connsiteY90" fmla="*/ 3177766 h 3331675"/>
              <a:gd name="connsiteX91" fmla="*/ 3042028 w 7201820"/>
              <a:gd name="connsiteY91" fmla="*/ 3186819 h 3331675"/>
              <a:gd name="connsiteX92" fmla="*/ 3105402 w 7201820"/>
              <a:gd name="connsiteY92" fmla="*/ 3204926 h 3331675"/>
              <a:gd name="connsiteX93" fmla="*/ 3132562 w 7201820"/>
              <a:gd name="connsiteY93" fmla="*/ 3213980 h 3331675"/>
              <a:gd name="connsiteX94" fmla="*/ 3168776 w 7201820"/>
              <a:gd name="connsiteY94" fmla="*/ 3223033 h 3331675"/>
              <a:gd name="connsiteX95" fmla="*/ 3195937 w 7201820"/>
              <a:gd name="connsiteY95" fmla="*/ 3232087 h 3331675"/>
              <a:gd name="connsiteX96" fmla="*/ 3277418 w 7201820"/>
              <a:gd name="connsiteY96" fmla="*/ 3250194 h 3331675"/>
              <a:gd name="connsiteX97" fmla="*/ 3395113 w 7201820"/>
              <a:gd name="connsiteY97" fmla="*/ 3277354 h 3331675"/>
              <a:gd name="connsiteX98" fmla="*/ 3530915 w 7201820"/>
              <a:gd name="connsiteY98" fmla="*/ 3295461 h 3331675"/>
              <a:gd name="connsiteX99" fmla="*/ 3621450 w 7201820"/>
              <a:gd name="connsiteY99" fmla="*/ 3304514 h 3331675"/>
              <a:gd name="connsiteX100" fmla="*/ 3693877 w 7201820"/>
              <a:gd name="connsiteY100" fmla="*/ 3313568 h 3331675"/>
              <a:gd name="connsiteX101" fmla="*/ 4608277 w 7201820"/>
              <a:gd name="connsiteY101" fmla="*/ 3322621 h 3331675"/>
              <a:gd name="connsiteX102" fmla="*/ 6029671 w 7201820"/>
              <a:gd name="connsiteY102" fmla="*/ 3331675 h 3331675"/>
              <a:gd name="connsiteX103" fmla="*/ 6346543 w 7201820"/>
              <a:gd name="connsiteY103" fmla="*/ 3322621 h 3331675"/>
              <a:gd name="connsiteX104" fmla="*/ 6500451 w 7201820"/>
              <a:gd name="connsiteY104" fmla="*/ 3313568 h 3331675"/>
              <a:gd name="connsiteX105" fmla="*/ 6753949 w 7201820"/>
              <a:gd name="connsiteY105" fmla="*/ 3304514 h 3331675"/>
              <a:gd name="connsiteX106" fmla="*/ 7011972 w 7201820"/>
              <a:gd name="connsiteY106" fmla="*/ 3213980 h 3331675"/>
              <a:gd name="connsiteX107" fmla="*/ 7143248 w 7201820"/>
              <a:gd name="connsiteY107" fmla="*/ 3023857 h 3331675"/>
              <a:gd name="connsiteX108" fmla="*/ 7161354 w 7201820"/>
              <a:gd name="connsiteY108" fmla="*/ 2915215 h 3331675"/>
              <a:gd name="connsiteX109" fmla="*/ 7179461 w 7201820"/>
              <a:gd name="connsiteY109" fmla="*/ 2815627 h 3331675"/>
              <a:gd name="connsiteX110" fmla="*/ 7188515 w 7201820"/>
              <a:gd name="connsiteY110" fmla="*/ 2480649 h 3331675"/>
              <a:gd name="connsiteX111" fmla="*/ 7201201 w 7201820"/>
              <a:gd name="connsiteY111" fmla="*/ 1330520 h 3331675"/>
              <a:gd name="connsiteX112" fmla="*/ 7167286 w 7201820"/>
              <a:gd name="connsiteY112" fmla="*/ 449236 h 3331675"/>
              <a:gd name="connsiteX0" fmla="*/ 7122248 w 7156782"/>
              <a:gd name="connsiteY0" fmla="*/ 449236 h 3331675"/>
              <a:gd name="connsiteX1" fmla="*/ 7019803 w 7156782"/>
              <a:gd name="connsiteY1" fmla="*/ 291164 h 3331675"/>
              <a:gd name="connsiteX2" fmla="*/ 6971461 w 7156782"/>
              <a:gd name="connsiteY2" fmla="*/ 280657 h 3331675"/>
              <a:gd name="connsiteX3" fmla="*/ 6781338 w 7156782"/>
              <a:gd name="connsiteY3" fmla="*/ 262550 h 3331675"/>
              <a:gd name="connsiteX4" fmla="*/ 6717964 w 7156782"/>
              <a:gd name="connsiteY4" fmla="*/ 253497 h 3331675"/>
              <a:gd name="connsiteX5" fmla="*/ 6591215 w 7156782"/>
              <a:gd name="connsiteY5" fmla="*/ 244443 h 3331675"/>
              <a:gd name="connsiteX6" fmla="*/ 6527841 w 7156782"/>
              <a:gd name="connsiteY6" fmla="*/ 235390 h 3331675"/>
              <a:gd name="connsiteX7" fmla="*/ 6446360 w 7156782"/>
              <a:gd name="connsiteY7" fmla="*/ 226336 h 3331675"/>
              <a:gd name="connsiteX8" fmla="*/ 6337718 w 7156782"/>
              <a:gd name="connsiteY8" fmla="*/ 208229 h 3331675"/>
              <a:gd name="connsiteX9" fmla="*/ 5785457 w 7156782"/>
              <a:gd name="connsiteY9" fmla="*/ 144855 h 3331675"/>
              <a:gd name="connsiteX10" fmla="*/ 5468586 w 7156782"/>
              <a:gd name="connsiteY10" fmla="*/ 99588 h 3331675"/>
              <a:gd name="connsiteX11" fmla="*/ 4192047 w 7156782"/>
              <a:gd name="connsiteY11" fmla="*/ 90534 h 3331675"/>
              <a:gd name="connsiteX12" fmla="*/ 4056245 w 7156782"/>
              <a:gd name="connsiteY12" fmla="*/ 72427 h 3331675"/>
              <a:gd name="connsiteX13" fmla="*/ 3929497 w 7156782"/>
              <a:gd name="connsiteY13" fmla="*/ 63374 h 3331675"/>
              <a:gd name="connsiteX14" fmla="*/ 3775588 w 7156782"/>
              <a:gd name="connsiteY14" fmla="*/ 45267 h 3331675"/>
              <a:gd name="connsiteX15" fmla="*/ 1883413 w 7156782"/>
              <a:gd name="connsiteY15" fmla="*/ 36214 h 3331675"/>
              <a:gd name="connsiteX16" fmla="*/ 1675184 w 7156782"/>
              <a:gd name="connsiteY16" fmla="*/ 9053 h 3331675"/>
              <a:gd name="connsiteX17" fmla="*/ 1548435 w 7156782"/>
              <a:gd name="connsiteY17" fmla="*/ 0 h 3331675"/>
              <a:gd name="connsiteX18" fmla="*/ 1077655 w 7156782"/>
              <a:gd name="connsiteY18" fmla="*/ 9053 h 3331675"/>
              <a:gd name="connsiteX19" fmla="*/ 1005227 w 7156782"/>
              <a:gd name="connsiteY19" fmla="*/ 27160 h 3331675"/>
              <a:gd name="connsiteX20" fmla="*/ 896586 w 7156782"/>
              <a:gd name="connsiteY20" fmla="*/ 45267 h 3331675"/>
              <a:gd name="connsiteX21" fmla="*/ 643089 w 7156782"/>
              <a:gd name="connsiteY21" fmla="*/ 63374 h 3331675"/>
              <a:gd name="connsiteX22" fmla="*/ 543501 w 7156782"/>
              <a:gd name="connsiteY22" fmla="*/ 81481 h 3331675"/>
              <a:gd name="connsiteX23" fmla="*/ 498233 w 7156782"/>
              <a:gd name="connsiteY23" fmla="*/ 90534 h 3331675"/>
              <a:gd name="connsiteX24" fmla="*/ 462019 w 7156782"/>
              <a:gd name="connsiteY24" fmla="*/ 99588 h 3331675"/>
              <a:gd name="connsiteX25" fmla="*/ 407699 w 7156782"/>
              <a:gd name="connsiteY25" fmla="*/ 108641 h 3331675"/>
              <a:gd name="connsiteX26" fmla="*/ 326217 w 7156782"/>
              <a:gd name="connsiteY26" fmla="*/ 135802 h 3331675"/>
              <a:gd name="connsiteX27" fmla="*/ 299057 w 7156782"/>
              <a:gd name="connsiteY27" fmla="*/ 144855 h 3331675"/>
              <a:gd name="connsiteX28" fmla="*/ 271897 w 7156782"/>
              <a:gd name="connsiteY28" fmla="*/ 153909 h 3331675"/>
              <a:gd name="connsiteX29" fmla="*/ 208522 w 7156782"/>
              <a:gd name="connsiteY29" fmla="*/ 172015 h 3331675"/>
              <a:gd name="connsiteX30" fmla="*/ 117988 w 7156782"/>
              <a:gd name="connsiteY30" fmla="*/ 226336 h 3331675"/>
              <a:gd name="connsiteX31" fmla="*/ 90827 w 7156782"/>
              <a:gd name="connsiteY31" fmla="*/ 244443 h 3331675"/>
              <a:gd name="connsiteX32" fmla="*/ 54613 w 7156782"/>
              <a:gd name="connsiteY32" fmla="*/ 298764 h 3331675"/>
              <a:gd name="connsiteX33" fmla="*/ 36507 w 7156782"/>
              <a:gd name="connsiteY33" fmla="*/ 325924 h 3331675"/>
              <a:gd name="connsiteX34" fmla="*/ 9346 w 7156782"/>
              <a:gd name="connsiteY34" fmla="*/ 380245 h 3331675"/>
              <a:gd name="connsiteX35" fmla="*/ 293 w 7156782"/>
              <a:gd name="connsiteY35" fmla="*/ 2127564 h 3331675"/>
              <a:gd name="connsiteX36" fmla="*/ 18400 w 7156782"/>
              <a:gd name="connsiteY36" fmla="*/ 2154724 h 3331675"/>
              <a:gd name="connsiteX37" fmla="*/ 27453 w 7156782"/>
              <a:gd name="connsiteY37" fmla="*/ 2181885 h 3331675"/>
              <a:gd name="connsiteX38" fmla="*/ 54613 w 7156782"/>
              <a:gd name="connsiteY38" fmla="*/ 2199992 h 3331675"/>
              <a:gd name="connsiteX39" fmla="*/ 81774 w 7156782"/>
              <a:gd name="connsiteY39" fmla="*/ 2227152 h 3331675"/>
              <a:gd name="connsiteX40" fmla="*/ 127041 w 7156782"/>
              <a:gd name="connsiteY40" fmla="*/ 2263366 h 3331675"/>
              <a:gd name="connsiteX41" fmla="*/ 181362 w 7156782"/>
              <a:gd name="connsiteY41" fmla="*/ 2299580 h 3331675"/>
              <a:gd name="connsiteX42" fmla="*/ 271897 w 7156782"/>
              <a:gd name="connsiteY42" fmla="*/ 2353901 h 3331675"/>
              <a:gd name="connsiteX43" fmla="*/ 299057 w 7156782"/>
              <a:gd name="connsiteY43" fmla="*/ 2372008 h 3331675"/>
              <a:gd name="connsiteX44" fmla="*/ 353378 w 7156782"/>
              <a:gd name="connsiteY44" fmla="*/ 2390114 h 3331675"/>
              <a:gd name="connsiteX45" fmla="*/ 380538 w 7156782"/>
              <a:gd name="connsiteY45" fmla="*/ 2408221 h 3331675"/>
              <a:gd name="connsiteX46" fmla="*/ 443913 w 7156782"/>
              <a:gd name="connsiteY46" fmla="*/ 2426328 h 3331675"/>
              <a:gd name="connsiteX47" fmla="*/ 516340 w 7156782"/>
              <a:gd name="connsiteY47" fmla="*/ 2444435 h 3331675"/>
              <a:gd name="connsiteX48" fmla="*/ 552554 w 7156782"/>
              <a:gd name="connsiteY48" fmla="*/ 2462542 h 3331675"/>
              <a:gd name="connsiteX49" fmla="*/ 588768 w 7156782"/>
              <a:gd name="connsiteY49" fmla="*/ 2471596 h 3331675"/>
              <a:gd name="connsiteX50" fmla="*/ 615928 w 7156782"/>
              <a:gd name="connsiteY50" fmla="*/ 2480649 h 3331675"/>
              <a:gd name="connsiteX51" fmla="*/ 715516 w 7156782"/>
              <a:gd name="connsiteY51" fmla="*/ 2507810 h 3331675"/>
              <a:gd name="connsiteX52" fmla="*/ 742677 w 7156782"/>
              <a:gd name="connsiteY52" fmla="*/ 2525916 h 3331675"/>
              <a:gd name="connsiteX53" fmla="*/ 796998 w 7156782"/>
              <a:gd name="connsiteY53" fmla="*/ 2544023 h 3331675"/>
              <a:gd name="connsiteX54" fmla="*/ 824158 w 7156782"/>
              <a:gd name="connsiteY54" fmla="*/ 2562130 h 3331675"/>
              <a:gd name="connsiteX55" fmla="*/ 851318 w 7156782"/>
              <a:gd name="connsiteY55" fmla="*/ 2589291 h 3331675"/>
              <a:gd name="connsiteX56" fmla="*/ 941853 w 7156782"/>
              <a:gd name="connsiteY56" fmla="*/ 2616451 h 3331675"/>
              <a:gd name="connsiteX57" fmla="*/ 969013 w 7156782"/>
              <a:gd name="connsiteY57" fmla="*/ 2625505 h 3331675"/>
              <a:gd name="connsiteX58" fmla="*/ 1050495 w 7156782"/>
              <a:gd name="connsiteY58" fmla="*/ 2643612 h 3331675"/>
              <a:gd name="connsiteX59" fmla="*/ 1113869 w 7156782"/>
              <a:gd name="connsiteY59" fmla="*/ 2670772 h 3331675"/>
              <a:gd name="connsiteX60" fmla="*/ 1141029 w 7156782"/>
              <a:gd name="connsiteY60" fmla="*/ 2679825 h 3331675"/>
              <a:gd name="connsiteX61" fmla="*/ 1213457 w 7156782"/>
              <a:gd name="connsiteY61" fmla="*/ 2697932 h 3331675"/>
              <a:gd name="connsiteX62" fmla="*/ 1249671 w 7156782"/>
              <a:gd name="connsiteY62" fmla="*/ 2706986 h 3331675"/>
              <a:gd name="connsiteX63" fmla="*/ 1285885 w 7156782"/>
              <a:gd name="connsiteY63" fmla="*/ 2716039 h 3331675"/>
              <a:gd name="connsiteX64" fmla="*/ 1340206 w 7156782"/>
              <a:gd name="connsiteY64" fmla="*/ 2734146 h 3331675"/>
              <a:gd name="connsiteX65" fmla="*/ 1412633 w 7156782"/>
              <a:gd name="connsiteY65" fmla="*/ 2752253 h 3331675"/>
              <a:gd name="connsiteX66" fmla="*/ 1448847 w 7156782"/>
              <a:gd name="connsiteY66" fmla="*/ 2770360 h 3331675"/>
              <a:gd name="connsiteX67" fmla="*/ 1521275 w 7156782"/>
              <a:gd name="connsiteY67" fmla="*/ 2788467 h 3331675"/>
              <a:gd name="connsiteX68" fmla="*/ 1611810 w 7156782"/>
              <a:gd name="connsiteY68" fmla="*/ 2806574 h 3331675"/>
              <a:gd name="connsiteX69" fmla="*/ 1648023 w 7156782"/>
              <a:gd name="connsiteY69" fmla="*/ 2815627 h 3331675"/>
              <a:gd name="connsiteX70" fmla="*/ 1729505 w 7156782"/>
              <a:gd name="connsiteY70" fmla="*/ 2842788 h 3331675"/>
              <a:gd name="connsiteX71" fmla="*/ 1801932 w 7156782"/>
              <a:gd name="connsiteY71" fmla="*/ 2860895 h 3331675"/>
              <a:gd name="connsiteX72" fmla="*/ 1829093 w 7156782"/>
              <a:gd name="connsiteY72" fmla="*/ 2879002 h 3331675"/>
              <a:gd name="connsiteX73" fmla="*/ 1874360 w 7156782"/>
              <a:gd name="connsiteY73" fmla="*/ 2888055 h 3331675"/>
              <a:gd name="connsiteX74" fmla="*/ 1901520 w 7156782"/>
              <a:gd name="connsiteY74" fmla="*/ 2897109 h 3331675"/>
              <a:gd name="connsiteX75" fmla="*/ 1973948 w 7156782"/>
              <a:gd name="connsiteY75" fmla="*/ 2915215 h 3331675"/>
              <a:gd name="connsiteX76" fmla="*/ 2010162 w 7156782"/>
              <a:gd name="connsiteY76" fmla="*/ 2924269 h 3331675"/>
              <a:gd name="connsiteX77" fmla="*/ 2055429 w 7156782"/>
              <a:gd name="connsiteY77" fmla="*/ 2942376 h 3331675"/>
              <a:gd name="connsiteX78" fmla="*/ 2145964 w 7156782"/>
              <a:gd name="connsiteY78" fmla="*/ 2960483 h 3331675"/>
              <a:gd name="connsiteX79" fmla="*/ 2227445 w 7156782"/>
              <a:gd name="connsiteY79" fmla="*/ 2987643 h 3331675"/>
              <a:gd name="connsiteX80" fmla="*/ 2299873 w 7156782"/>
              <a:gd name="connsiteY80" fmla="*/ 3005750 h 3331675"/>
              <a:gd name="connsiteX81" fmla="*/ 2336087 w 7156782"/>
              <a:gd name="connsiteY81" fmla="*/ 3023857 h 3331675"/>
              <a:gd name="connsiteX82" fmla="*/ 2489996 w 7156782"/>
              <a:gd name="connsiteY82" fmla="*/ 3041964 h 3331675"/>
              <a:gd name="connsiteX83" fmla="*/ 2580530 w 7156782"/>
              <a:gd name="connsiteY83" fmla="*/ 3069124 h 3331675"/>
              <a:gd name="connsiteX84" fmla="*/ 2634851 w 7156782"/>
              <a:gd name="connsiteY84" fmla="*/ 3087231 h 3331675"/>
              <a:gd name="connsiteX85" fmla="*/ 2671065 w 7156782"/>
              <a:gd name="connsiteY85" fmla="*/ 3096285 h 3331675"/>
              <a:gd name="connsiteX86" fmla="*/ 2698225 w 7156782"/>
              <a:gd name="connsiteY86" fmla="*/ 3105338 h 3331675"/>
              <a:gd name="connsiteX87" fmla="*/ 2815920 w 7156782"/>
              <a:gd name="connsiteY87" fmla="*/ 3132499 h 3331675"/>
              <a:gd name="connsiteX88" fmla="*/ 2843081 w 7156782"/>
              <a:gd name="connsiteY88" fmla="*/ 3150606 h 3331675"/>
              <a:gd name="connsiteX89" fmla="*/ 2942669 w 7156782"/>
              <a:gd name="connsiteY89" fmla="*/ 3177766 h 3331675"/>
              <a:gd name="connsiteX90" fmla="*/ 2996990 w 7156782"/>
              <a:gd name="connsiteY90" fmla="*/ 3186819 h 3331675"/>
              <a:gd name="connsiteX91" fmla="*/ 3060364 w 7156782"/>
              <a:gd name="connsiteY91" fmla="*/ 3204926 h 3331675"/>
              <a:gd name="connsiteX92" fmla="*/ 3087524 w 7156782"/>
              <a:gd name="connsiteY92" fmla="*/ 3213980 h 3331675"/>
              <a:gd name="connsiteX93" fmla="*/ 3123738 w 7156782"/>
              <a:gd name="connsiteY93" fmla="*/ 3223033 h 3331675"/>
              <a:gd name="connsiteX94" fmla="*/ 3150899 w 7156782"/>
              <a:gd name="connsiteY94" fmla="*/ 3232087 h 3331675"/>
              <a:gd name="connsiteX95" fmla="*/ 3232380 w 7156782"/>
              <a:gd name="connsiteY95" fmla="*/ 3250194 h 3331675"/>
              <a:gd name="connsiteX96" fmla="*/ 3350075 w 7156782"/>
              <a:gd name="connsiteY96" fmla="*/ 3277354 h 3331675"/>
              <a:gd name="connsiteX97" fmla="*/ 3485877 w 7156782"/>
              <a:gd name="connsiteY97" fmla="*/ 3295461 h 3331675"/>
              <a:gd name="connsiteX98" fmla="*/ 3576412 w 7156782"/>
              <a:gd name="connsiteY98" fmla="*/ 3304514 h 3331675"/>
              <a:gd name="connsiteX99" fmla="*/ 3648839 w 7156782"/>
              <a:gd name="connsiteY99" fmla="*/ 3313568 h 3331675"/>
              <a:gd name="connsiteX100" fmla="*/ 4563239 w 7156782"/>
              <a:gd name="connsiteY100" fmla="*/ 3322621 h 3331675"/>
              <a:gd name="connsiteX101" fmla="*/ 5984633 w 7156782"/>
              <a:gd name="connsiteY101" fmla="*/ 3331675 h 3331675"/>
              <a:gd name="connsiteX102" fmla="*/ 6301505 w 7156782"/>
              <a:gd name="connsiteY102" fmla="*/ 3322621 h 3331675"/>
              <a:gd name="connsiteX103" fmla="*/ 6455413 w 7156782"/>
              <a:gd name="connsiteY103" fmla="*/ 3313568 h 3331675"/>
              <a:gd name="connsiteX104" fmla="*/ 6708911 w 7156782"/>
              <a:gd name="connsiteY104" fmla="*/ 3304514 h 3331675"/>
              <a:gd name="connsiteX105" fmla="*/ 6966934 w 7156782"/>
              <a:gd name="connsiteY105" fmla="*/ 3213980 h 3331675"/>
              <a:gd name="connsiteX106" fmla="*/ 7098210 w 7156782"/>
              <a:gd name="connsiteY106" fmla="*/ 3023857 h 3331675"/>
              <a:gd name="connsiteX107" fmla="*/ 7116316 w 7156782"/>
              <a:gd name="connsiteY107" fmla="*/ 2915215 h 3331675"/>
              <a:gd name="connsiteX108" fmla="*/ 7134423 w 7156782"/>
              <a:gd name="connsiteY108" fmla="*/ 2815627 h 3331675"/>
              <a:gd name="connsiteX109" fmla="*/ 7143477 w 7156782"/>
              <a:gd name="connsiteY109" fmla="*/ 2480649 h 3331675"/>
              <a:gd name="connsiteX110" fmla="*/ 7156163 w 7156782"/>
              <a:gd name="connsiteY110" fmla="*/ 1330520 h 3331675"/>
              <a:gd name="connsiteX111" fmla="*/ 7122248 w 7156782"/>
              <a:gd name="connsiteY111" fmla="*/ 449236 h 3331675"/>
              <a:gd name="connsiteX0" fmla="*/ 7113510 w 7148044"/>
              <a:gd name="connsiteY0" fmla="*/ 449236 h 3331675"/>
              <a:gd name="connsiteX1" fmla="*/ 7011065 w 7148044"/>
              <a:gd name="connsiteY1" fmla="*/ 291164 h 3331675"/>
              <a:gd name="connsiteX2" fmla="*/ 6962723 w 7148044"/>
              <a:gd name="connsiteY2" fmla="*/ 280657 h 3331675"/>
              <a:gd name="connsiteX3" fmla="*/ 6772600 w 7148044"/>
              <a:gd name="connsiteY3" fmla="*/ 262550 h 3331675"/>
              <a:gd name="connsiteX4" fmla="*/ 6709226 w 7148044"/>
              <a:gd name="connsiteY4" fmla="*/ 253497 h 3331675"/>
              <a:gd name="connsiteX5" fmla="*/ 6582477 w 7148044"/>
              <a:gd name="connsiteY5" fmla="*/ 244443 h 3331675"/>
              <a:gd name="connsiteX6" fmla="*/ 6519103 w 7148044"/>
              <a:gd name="connsiteY6" fmla="*/ 235390 h 3331675"/>
              <a:gd name="connsiteX7" fmla="*/ 6437622 w 7148044"/>
              <a:gd name="connsiteY7" fmla="*/ 226336 h 3331675"/>
              <a:gd name="connsiteX8" fmla="*/ 6328980 w 7148044"/>
              <a:gd name="connsiteY8" fmla="*/ 208229 h 3331675"/>
              <a:gd name="connsiteX9" fmla="*/ 5776719 w 7148044"/>
              <a:gd name="connsiteY9" fmla="*/ 144855 h 3331675"/>
              <a:gd name="connsiteX10" fmla="*/ 5459848 w 7148044"/>
              <a:gd name="connsiteY10" fmla="*/ 99588 h 3331675"/>
              <a:gd name="connsiteX11" fmla="*/ 4183309 w 7148044"/>
              <a:gd name="connsiteY11" fmla="*/ 90534 h 3331675"/>
              <a:gd name="connsiteX12" fmla="*/ 4047507 w 7148044"/>
              <a:gd name="connsiteY12" fmla="*/ 72427 h 3331675"/>
              <a:gd name="connsiteX13" fmla="*/ 3920759 w 7148044"/>
              <a:gd name="connsiteY13" fmla="*/ 63374 h 3331675"/>
              <a:gd name="connsiteX14" fmla="*/ 3766850 w 7148044"/>
              <a:gd name="connsiteY14" fmla="*/ 45267 h 3331675"/>
              <a:gd name="connsiteX15" fmla="*/ 1874675 w 7148044"/>
              <a:gd name="connsiteY15" fmla="*/ 36214 h 3331675"/>
              <a:gd name="connsiteX16" fmla="*/ 1666446 w 7148044"/>
              <a:gd name="connsiteY16" fmla="*/ 9053 h 3331675"/>
              <a:gd name="connsiteX17" fmla="*/ 1539697 w 7148044"/>
              <a:gd name="connsiteY17" fmla="*/ 0 h 3331675"/>
              <a:gd name="connsiteX18" fmla="*/ 1068917 w 7148044"/>
              <a:gd name="connsiteY18" fmla="*/ 9053 h 3331675"/>
              <a:gd name="connsiteX19" fmla="*/ 996489 w 7148044"/>
              <a:gd name="connsiteY19" fmla="*/ 27160 h 3331675"/>
              <a:gd name="connsiteX20" fmla="*/ 887848 w 7148044"/>
              <a:gd name="connsiteY20" fmla="*/ 45267 h 3331675"/>
              <a:gd name="connsiteX21" fmla="*/ 634351 w 7148044"/>
              <a:gd name="connsiteY21" fmla="*/ 63374 h 3331675"/>
              <a:gd name="connsiteX22" fmla="*/ 534763 w 7148044"/>
              <a:gd name="connsiteY22" fmla="*/ 81481 h 3331675"/>
              <a:gd name="connsiteX23" fmla="*/ 489495 w 7148044"/>
              <a:gd name="connsiteY23" fmla="*/ 90534 h 3331675"/>
              <a:gd name="connsiteX24" fmla="*/ 453281 w 7148044"/>
              <a:gd name="connsiteY24" fmla="*/ 99588 h 3331675"/>
              <a:gd name="connsiteX25" fmla="*/ 398961 w 7148044"/>
              <a:gd name="connsiteY25" fmla="*/ 108641 h 3331675"/>
              <a:gd name="connsiteX26" fmla="*/ 317479 w 7148044"/>
              <a:gd name="connsiteY26" fmla="*/ 135802 h 3331675"/>
              <a:gd name="connsiteX27" fmla="*/ 290319 w 7148044"/>
              <a:gd name="connsiteY27" fmla="*/ 144855 h 3331675"/>
              <a:gd name="connsiteX28" fmla="*/ 263159 w 7148044"/>
              <a:gd name="connsiteY28" fmla="*/ 153909 h 3331675"/>
              <a:gd name="connsiteX29" fmla="*/ 199784 w 7148044"/>
              <a:gd name="connsiteY29" fmla="*/ 172015 h 3331675"/>
              <a:gd name="connsiteX30" fmla="*/ 109250 w 7148044"/>
              <a:gd name="connsiteY30" fmla="*/ 226336 h 3331675"/>
              <a:gd name="connsiteX31" fmla="*/ 82089 w 7148044"/>
              <a:gd name="connsiteY31" fmla="*/ 244443 h 3331675"/>
              <a:gd name="connsiteX32" fmla="*/ 45875 w 7148044"/>
              <a:gd name="connsiteY32" fmla="*/ 298764 h 3331675"/>
              <a:gd name="connsiteX33" fmla="*/ 27769 w 7148044"/>
              <a:gd name="connsiteY33" fmla="*/ 325924 h 3331675"/>
              <a:gd name="connsiteX34" fmla="*/ 608 w 7148044"/>
              <a:gd name="connsiteY34" fmla="*/ 380245 h 3331675"/>
              <a:gd name="connsiteX35" fmla="*/ 9662 w 7148044"/>
              <a:gd name="connsiteY35" fmla="*/ 2154724 h 3331675"/>
              <a:gd name="connsiteX36" fmla="*/ 18715 w 7148044"/>
              <a:gd name="connsiteY36" fmla="*/ 2181885 h 3331675"/>
              <a:gd name="connsiteX37" fmla="*/ 45875 w 7148044"/>
              <a:gd name="connsiteY37" fmla="*/ 2199992 h 3331675"/>
              <a:gd name="connsiteX38" fmla="*/ 73036 w 7148044"/>
              <a:gd name="connsiteY38" fmla="*/ 2227152 h 3331675"/>
              <a:gd name="connsiteX39" fmla="*/ 118303 w 7148044"/>
              <a:gd name="connsiteY39" fmla="*/ 2263366 h 3331675"/>
              <a:gd name="connsiteX40" fmla="*/ 172624 w 7148044"/>
              <a:gd name="connsiteY40" fmla="*/ 2299580 h 3331675"/>
              <a:gd name="connsiteX41" fmla="*/ 263159 w 7148044"/>
              <a:gd name="connsiteY41" fmla="*/ 2353901 h 3331675"/>
              <a:gd name="connsiteX42" fmla="*/ 290319 w 7148044"/>
              <a:gd name="connsiteY42" fmla="*/ 2372008 h 3331675"/>
              <a:gd name="connsiteX43" fmla="*/ 344640 w 7148044"/>
              <a:gd name="connsiteY43" fmla="*/ 2390114 h 3331675"/>
              <a:gd name="connsiteX44" fmla="*/ 371800 w 7148044"/>
              <a:gd name="connsiteY44" fmla="*/ 2408221 h 3331675"/>
              <a:gd name="connsiteX45" fmla="*/ 435175 w 7148044"/>
              <a:gd name="connsiteY45" fmla="*/ 2426328 h 3331675"/>
              <a:gd name="connsiteX46" fmla="*/ 507602 w 7148044"/>
              <a:gd name="connsiteY46" fmla="*/ 2444435 h 3331675"/>
              <a:gd name="connsiteX47" fmla="*/ 543816 w 7148044"/>
              <a:gd name="connsiteY47" fmla="*/ 2462542 h 3331675"/>
              <a:gd name="connsiteX48" fmla="*/ 580030 w 7148044"/>
              <a:gd name="connsiteY48" fmla="*/ 2471596 h 3331675"/>
              <a:gd name="connsiteX49" fmla="*/ 607190 w 7148044"/>
              <a:gd name="connsiteY49" fmla="*/ 2480649 h 3331675"/>
              <a:gd name="connsiteX50" fmla="*/ 706778 w 7148044"/>
              <a:gd name="connsiteY50" fmla="*/ 2507810 h 3331675"/>
              <a:gd name="connsiteX51" fmla="*/ 733939 w 7148044"/>
              <a:gd name="connsiteY51" fmla="*/ 2525916 h 3331675"/>
              <a:gd name="connsiteX52" fmla="*/ 788260 w 7148044"/>
              <a:gd name="connsiteY52" fmla="*/ 2544023 h 3331675"/>
              <a:gd name="connsiteX53" fmla="*/ 815420 w 7148044"/>
              <a:gd name="connsiteY53" fmla="*/ 2562130 h 3331675"/>
              <a:gd name="connsiteX54" fmla="*/ 842580 w 7148044"/>
              <a:gd name="connsiteY54" fmla="*/ 2589291 h 3331675"/>
              <a:gd name="connsiteX55" fmla="*/ 933115 w 7148044"/>
              <a:gd name="connsiteY55" fmla="*/ 2616451 h 3331675"/>
              <a:gd name="connsiteX56" fmla="*/ 960275 w 7148044"/>
              <a:gd name="connsiteY56" fmla="*/ 2625505 h 3331675"/>
              <a:gd name="connsiteX57" fmla="*/ 1041757 w 7148044"/>
              <a:gd name="connsiteY57" fmla="*/ 2643612 h 3331675"/>
              <a:gd name="connsiteX58" fmla="*/ 1105131 w 7148044"/>
              <a:gd name="connsiteY58" fmla="*/ 2670772 h 3331675"/>
              <a:gd name="connsiteX59" fmla="*/ 1132291 w 7148044"/>
              <a:gd name="connsiteY59" fmla="*/ 2679825 h 3331675"/>
              <a:gd name="connsiteX60" fmla="*/ 1204719 w 7148044"/>
              <a:gd name="connsiteY60" fmla="*/ 2697932 h 3331675"/>
              <a:gd name="connsiteX61" fmla="*/ 1240933 w 7148044"/>
              <a:gd name="connsiteY61" fmla="*/ 2706986 h 3331675"/>
              <a:gd name="connsiteX62" fmla="*/ 1277147 w 7148044"/>
              <a:gd name="connsiteY62" fmla="*/ 2716039 h 3331675"/>
              <a:gd name="connsiteX63" fmla="*/ 1331468 w 7148044"/>
              <a:gd name="connsiteY63" fmla="*/ 2734146 h 3331675"/>
              <a:gd name="connsiteX64" fmla="*/ 1403895 w 7148044"/>
              <a:gd name="connsiteY64" fmla="*/ 2752253 h 3331675"/>
              <a:gd name="connsiteX65" fmla="*/ 1440109 w 7148044"/>
              <a:gd name="connsiteY65" fmla="*/ 2770360 h 3331675"/>
              <a:gd name="connsiteX66" fmla="*/ 1512537 w 7148044"/>
              <a:gd name="connsiteY66" fmla="*/ 2788467 h 3331675"/>
              <a:gd name="connsiteX67" fmla="*/ 1603072 w 7148044"/>
              <a:gd name="connsiteY67" fmla="*/ 2806574 h 3331675"/>
              <a:gd name="connsiteX68" fmla="*/ 1639285 w 7148044"/>
              <a:gd name="connsiteY68" fmla="*/ 2815627 h 3331675"/>
              <a:gd name="connsiteX69" fmla="*/ 1720767 w 7148044"/>
              <a:gd name="connsiteY69" fmla="*/ 2842788 h 3331675"/>
              <a:gd name="connsiteX70" fmla="*/ 1793194 w 7148044"/>
              <a:gd name="connsiteY70" fmla="*/ 2860895 h 3331675"/>
              <a:gd name="connsiteX71" fmla="*/ 1820355 w 7148044"/>
              <a:gd name="connsiteY71" fmla="*/ 2879002 h 3331675"/>
              <a:gd name="connsiteX72" fmla="*/ 1865622 w 7148044"/>
              <a:gd name="connsiteY72" fmla="*/ 2888055 h 3331675"/>
              <a:gd name="connsiteX73" fmla="*/ 1892782 w 7148044"/>
              <a:gd name="connsiteY73" fmla="*/ 2897109 h 3331675"/>
              <a:gd name="connsiteX74" fmla="*/ 1965210 w 7148044"/>
              <a:gd name="connsiteY74" fmla="*/ 2915215 h 3331675"/>
              <a:gd name="connsiteX75" fmla="*/ 2001424 w 7148044"/>
              <a:gd name="connsiteY75" fmla="*/ 2924269 h 3331675"/>
              <a:gd name="connsiteX76" fmla="*/ 2046691 w 7148044"/>
              <a:gd name="connsiteY76" fmla="*/ 2942376 h 3331675"/>
              <a:gd name="connsiteX77" fmla="*/ 2137226 w 7148044"/>
              <a:gd name="connsiteY77" fmla="*/ 2960483 h 3331675"/>
              <a:gd name="connsiteX78" fmla="*/ 2218707 w 7148044"/>
              <a:gd name="connsiteY78" fmla="*/ 2987643 h 3331675"/>
              <a:gd name="connsiteX79" fmla="*/ 2291135 w 7148044"/>
              <a:gd name="connsiteY79" fmla="*/ 3005750 h 3331675"/>
              <a:gd name="connsiteX80" fmla="*/ 2327349 w 7148044"/>
              <a:gd name="connsiteY80" fmla="*/ 3023857 h 3331675"/>
              <a:gd name="connsiteX81" fmla="*/ 2481258 w 7148044"/>
              <a:gd name="connsiteY81" fmla="*/ 3041964 h 3331675"/>
              <a:gd name="connsiteX82" fmla="*/ 2571792 w 7148044"/>
              <a:gd name="connsiteY82" fmla="*/ 3069124 h 3331675"/>
              <a:gd name="connsiteX83" fmla="*/ 2626113 w 7148044"/>
              <a:gd name="connsiteY83" fmla="*/ 3087231 h 3331675"/>
              <a:gd name="connsiteX84" fmla="*/ 2662327 w 7148044"/>
              <a:gd name="connsiteY84" fmla="*/ 3096285 h 3331675"/>
              <a:gd name="connsiteX85" fmla="*/ 2689487 w 7148044"/>
              <a:gd name="connsiteY85" fmla="*/ 3105338 h 3331675"/>
              <a:gd name="connsiteX86" fmla="*/ 2807182 w 7148044"/>
              <a:gd name="connsiteY86" fmla="*/ 3132499 h 3331675"/>
              <a:gd name="connsiteX87" fmla="*/ 2834343 w 7148044"/>
              <a:gd name="connsiteY87" fmla="*/ 3150606 h 3331675"/>
              <a:gd name="connsiteX88" fmla="*/ 2933931 w 7148044"/>
              <a:gd name="connsiteY88" fmla="*/ 3177766 h 3331675"/>
              <a:gd name="connsiteX89" fmla="*/ 2988252 w 7148044"/>
              <a:gd name="connsiteY89" fmla="*/ 3186819 h 3331675"/>
              <a:gd name="connsiteX90" fmla="*/ 3051626 w 7148044"/>
              <a:gd name="connsiteY90" fmla="*/ 3204926 h 3331675"/>
              <a:gd name="connsiteX91" fmla="*/ 3078786 w 7148044"/>
              <a:gd name="connsiteY91" fmla="*/ 3213980 h 3331675"/>
              <a:gd name="connsiteX92" fmla="*/ 3115000 w 7148044"/>
              <a:gd name="connsiteY92" fmla="*/ 3223033 h 3331675"/>
              <a:gd name="connsiteX93" fmla="*/ 3142161 w 7148044"/>
              <a:gd name="connsiteY93" fmla="*/ 3232087 h 3331675"/>
              <a:gd name="connsiteX94" fmla="*/ 3223642 w 7148044"/>
              <a:gd name="connsiteY94" fmla="*/ 3250194 h 3331675"/>
              <a:gd name="connsiteX95" fmla="*/ 3341337 w 7148044"/>
              <a:gd name="connsiteY95" fmla="*/ 3277354 h 3331675"/>
              <a:gd name="connsiteX96" fmla="*/ 3477139 w 7148044"/>
              <a:gd name="connsiteY96" fmla="*/ 3295461 h 3331675"/>
              <a:gd name="connsiteX97" fmla="*/ 3567674 w 7148044"/>
              <a:gd name="connsiteY97" fmla="*/ 3304514 h 3331675"/>
              <a:gd name="connsiteX98" fmla="*/ 3640101 w 7148044"/>
              <a:gd name="connsiteY98" fmla="*/ 3313568 h 3331675"/>
              <a:gd name="connsiteX99" fmla="*/ 4554501 w 7148044"/>
              <a:gd name="connsiteY99" fmla="*/ 3322621 h 3331675"/>
              <a:gd name="connsiteX100" fmla="*/ 5975895 w 7148044"/>
              <a:gd name="connsiteY100" fmla="*/ 3331675 h 3331675"/>
              <a:gd name="connsiteX101" fmla="*/ 6292767 w 7148044"/>
              <a:gd name="connsiteY101" fmla="*/ 3322621 h 3331675"/>
              <a:gd name="connsiteX102" fmla="*/ 6446675 w 7148044"/>
              <a:gd name="connsiteY102" fmla="*/ 3313568 h 3331675"/>
              <a:gd name="connsiteX103" fmla="*/ 6700173 w 7148044"/>
              <a:gd name="connsiteY103" fmla="*/ 3304514 h 3331675"/>
              <a:gd name="connsiteX104" fmla="*/ 6958196 w 7148044"/>
              <a:gd name="connsiteY104" fmla="*/ 3213980 h 3331675"/>
              <a:gd name="connsiteX105" fmla="*/ 7089472 w 7148044"/>
              <a:gd name="connsiteY105" fmla="*/ 3023857 h 3331675"/>
              <a:gd name="connsiteX106" fmla="*/ 7107578 w 7148044"/>
              <a:gd name="connsiteY106" fmla="*/ 2915215 h 3331675"/>
              <a:gd name="connsiteX107" fmla="*/ 7125685 w 7148044"/>
              <a:gd name="connsiteY107" fmla="*/ 2815627 h 3331675"/>
              <a:gd name="connsiteX108" fmla="*/ 7134739 w 7148044"/>
              <a:gd name="connsiteY108" fmla="*/ 2480649 h 3331675"/>
              <a:gd name="connsiteX109" fmla="*/ 7147425 w 7148044"/>
              <a:gd name="connsiteY109" fmla="*/ 1330520 h 3331675"/>
              <a:gd name="connsiteX110" fmla="*/ 7113510 w 7148044"/>
              <a:gd name="connsiteY11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45702 w 7147871"/>
              <a:gd name="connsiteY37" fmla="*/ 2199992 h 3331675"/>
              <a:gd name="connsiteX38" fmla="*/ 72863 w 7147871"/>
              <a:gd name="connsiteY38" fmla="*/ 2227152 h 3331675"/>
              <a:gd name="connsiteX39" fmla="*/ 118130 w 7147871"/>
              <a:gd name="connsiteY39" fmla="*/ 2263366 h 3331675"/>
              <a:gd name="connsiteX40" fmla="*/ 172451 w 7147871"/>
              <a:gd name="connsiteY40" fmla="*/ 2299580 h 3331675"/>
              <a:gd name="connsiteX41" fmla="*/ 262986 w 7147871"/>
              <a:gd name="connsiteY41" fmla="*/ 2353901 h 3331675"/>
              <a:gd name="connsiteX42" fmla="*/ 290146 w 7147871"/>
              <a:gd name="connsiteY42" fmla="*/ 2372008 h 3331675"/>
              <a:gd name="connsiteX43" fmla="*/ 344467 w 7147871"/>
              <a:gd name="connsiteY43" fmla="*/ 2390114 h 3331675"/>
              <a:gd name="connsiteX44" fmla="*/ 371627 w 7147871"/>
              <a:gd name="connsiteY44" fmla="*/ 2408221 h 3331675"/>
              <a:gd name="connsiteX45" fmla="*/ 435002 w 7147871"/>
              <a:gd name="connsiteY45" fmla="*/ 2426328 h 3331675"/>
              <a:gd name="connsiteX46" fmla="*/ 507429 w 7147871"/>
              <a:gd name="connsiteY46" fmla="*/ 2444435 h 3331675"/>
              <a:gd name="connsiteX47" fmla="*/ 543643 w 7147871"/>
              <a:gd name="connsiteY47" fmla="*/ 2462542 h 3331675"/>
              <a:gd name="connsiteX48" fmla="*/ 579857 w 7147871"/>
              <a:gd name="connsiteY48" fmla="*/ 2471596 h 3331675"/>
              <a:gd name="connsiteX49" fmla="*/ 607017 w 7147871"/>
              <a:gd name="connsiteY49" fmla="*/ 2480649 h 3331675"/>
              <a:gd name="connsiteX50" fmla="*/ 706605 w 7147871"/>
              <a:gd name="connsiteY50" fmla="*/ 2507810 h 3331675"/>
              <a:gd name="connsiteX51" fmla="*/ 733766 w 7147871"/>
              <a:gd name="connsiteY51" fmla="*/ 2525916 h 3331675"/>
              <a:gd name="connsiteX52" fmla="*/ 788087 w 7147871"/>
              <a:gd name="connsiteY52" fmla="*/ 2544023 h 3331675"/>
              <a:gd name="connsiteX53" fmla="*/ 815247 w 7147871"/>
              <a:gd name="connsiteY53" fmla="*/ 2562130 h 3331675"/>
              <a:gd name="connsiteX54" fmla="*/ 842407 w 7147871"/>
              <a:gd name="connsiteY54" fmla="*/ 2589291 h 3331675"/>
              <a:gd name="connsiteX55" fmla="*/ 932942 w 7147871"/>
              <a:gd name="connsiteY55" fmla="*/ 2616451 h 3331675"/>
              <a:gd name="connsiteX56" fmla="*/ 960102 w 7147871"/>
              <a:gd name="connsiteY56" fmla="*/ 2625505 h 3331675"/>
              <a:gd name="connsiteX57" fmla="*/ 1041584 w 7147871"/>
              <a:gd name="connsiteY57" fmla="*/ 2643612 h 3331675"/>
              <a:gd name="connsiteX58" fmla="*/ 1104958 w 7147871"/>
              <a:gd name="connsiteY58" fmla="*/ 2670772 h 3331675"/>
              <a:gd name="connsiteX59" fmla="*/ 1132118 w 7147871"/>
              <a:gd name="connsiteY59" fmla="*/ 2679825 h 3331675"/>
              <a:gd name="connsiteX60" fmla="*/ 1204546 w 7147871"/>
              <a:gd name="connsiteY60" fmla="*/ 2697932 h 3331675"/>
              <a:gd name="connsiteX61" fmla="*/ 1240760 w 7147871"/>
              <a:gd name="connsiteY61" fmla="*/ 2706986 h 3331675"/>
              <a:gd name="connsiteX62" fmla="*/ 1276974 w 7147871"/>
              <a:gd name="connsiteY62" fmla="*/ 2716039 h 3331675"/>
              <a:gd name="connsiteX63" fmla="*/ 1331295 w 7147871"/>
              <a:gd name="connsiteY63" fmla="*/ 2734146 h 3331675"/>
              <a:gd name="connsiteX64" fmla="*/ 1403722 w 7147871"/>
              <a:gd name="connsiteY64" fmla="*/ 2752253 h 3331675"/>
              <a:gd name="connsiteX65" fmla="*/ 1439936 w 7147871"/>
              <a:gd name="connsiteY65" fmla="*/ 2770360 h 3331675"/>
              <a:gd name="connsiteX66" fmla="*/ 1512364 w 7147871"/>
              <a:gd name="connsiteY66" fmla="*/ 2788467 h 3331675"/>
              <a:gd name="connsiteX67" fmla="*/ 1602899 w 7147871"/>
              <a:gd name="connsiteY67" fmla="*/ 2806574 h 3331675"/>
              <a:gd name="connsiteX68" fmla="*/ 1639112 w 7147871"/>
              <a:gd name="connsiteY68" fmla="*/ 2815627 h 3331675"/>
              <a:gd name="connsiteX69" fmla="*/ 1720594 w 7147871"/>
              <a:gd name="connsiteY69" fmla="*/ 2842788 h 3331675"/>
              <a:gd name="connsiteX70" fmla="*/ 1793021 w 7147871"/>
              <a:gd name="connsiteY70" fmla="*/ 2860895 h 3331675"/>
              <a:gd name="connsiteX71" fmla="*/ 1820182 w 7147871"/>
              <a:gd name="connsiteY71" fmla="*/ 2879002 h 3331675"/>
              <a:gd name="connsiteX72" fmla="*/ 1865449 w 7147871"/>
              <a:gd name="connsiteY72" fmla="*/ 2888055 h 3331675"/>
              <a:gd name="connsiteX73" fmla="*/ 1892609 w 7147871"/>
              <a:gd name="connsiteY73" fmla="*/ 2897109 h 3331675"/>
              <a:gd name="connsiteX74" fmla="*/ 1965037 w 7147871"/>
              <a:gd name="connsiteY74" fmla="*/ 2915215 h 3331675"/>
              <a:gd name="connsiteX75" fmla="*/ 2001251 w 7147871"/>
              <a:gd name="connsiteY75" fmla="*/ 2924269 h 3331675"/>
              <a:gd name="connsiteX76" fmla="*/ 2046518 w 7147871"/>
              <a:gd name="connsiteY76" fmla="*/ 2942376 h 3331675"/>
              <a:gd name="connsiteX77" fmla="*/ 2137053 w 7147871"/>
              <a:gd name="connsiteY77" fmla="*/ 2960483 h 3331675"/>
              <a:gd name="connsiteX78" fmla="*/ 2218534 w 7147871"/>
              <a:gd name="connsiteY78" fmla="*/ 2987643 h 3331675"/>
              <a:gd name="connsiteX79" fmla="*/ 2290962 w 7147871"/>
              <a:gd name="connsiteY79" fmla="*/ 3005750 h 3331675"/>
              <a:gd name="connsiteX80" fmla="*/ 2327176 w 7147871"/>
              <a:gd name="connsiteY80" fmla="*/ 3023857 h 3331675"/>
              <a:gd name="connsiteX81" fmla="*/ 2481085 w 7147871"/>
              <a:gd name="connsiteY81" fmla="*/ 3041964 h 3331675"/>
              <a:gd name="connsiteX82" fmla="*/ 2571619 w 7147871"/>
              <a:gd name="connsiteY82" fmla="*/ 3069124 h 3331675"/>
              <a:gd name="connsiteX83" fmla="*/ 2625940 w 7147871"/>
              <a:gd name="connsiteY83" fmla="*/ 3087231 h 3331675"/>
              <a:gd name="connsiteX84" fmla="*/ 2662154 w 7147871"/>
              <a:gd name="connsiteY84" fmla="*/ 3096285 h 3331675"/>
              <a:gd name="connsiteX85" fmla="*/ 2689314 w 7147871"/>
              <a:gd name="connsiteY85" fmla="*/ 3105338 h 3331675"/>
              <a:gd name="connsiteX86" fmla="*/ 2807009 w 7147871"/>
              <a:gd name="connsiteY86" fmla="*/ 3132499 h 3331675"/>
              <a:gd name="connsiteX87" fmla="*/ 2834170 w 7147871"/>
              <a:gd name="connsiteY87" fmla="*/ 3150606 h 3331675"/>
              <a:gd name="connsiteX88" fmla="*/ 2933758 w 7147871"/>
              <a:gd name="connsiteY88" fmla="*/ 3177766 h 3331675"/>
              <a:gd name="connsiteX89" fmla="*/ 2988079 w 7147871"/>
              <a:gd name="connsiteY89" fmla="*/ 3186819 h 3331675"/>
              <a:gd name="connsiteX90" fmla="*/ 3051453 w 7147871"/>
              <a:gd name="connsiteY90" fmla="*/ 3204926 h 3331675"/>
              <a:gd name="connsiteX91" fmla="*/ 3078613 w 7147871"/>
              <a:gd name="connsiteY91" fmla="*/ 3213980 h 3331675"/>
              <a:gd name="connsiteX92" fmla="*/ 3114827 w 7147871"/>
              <a:gd name="connsiteY92" fmla="*/ 3223033 h 3331675"/>
              <a:gd name="connsiteX93" fmla="*/ 3141988 w 7147871"/>
              <a:gd name="connsiteY93" fmla="*/ 3232087 h 3331675"/>
              <a:gd name="connsiteX94" fmla="*/ 3223469 w 7147871"/>
              <a:gd name="connsiteY94" fmla="*/ 3250194 h 3331675"/>
              <a:gd name="connsiteX95" fmla="*/ 3341164 w 7147871"/>
              <a:gd name="connsiteY95" fmla="*/ 3277354 h 3331675"/>
              <a:gd name="connsiteX96" fmla="*/ 3476966 w 7147871"/>
              <a:gd name="connsiteY96" fmla="*/ 3295461 h 3331675"/>
              <a:gd name="connsiteX97" fmla="*/ 3567501 w 7147871"/>
              <a:gd name="connsiteY97" fmla="*/ 3304514 h 3331675"/>
              <a:gd name="connsiteX98" fmla="*/ 3639928 w 7147871"/>
              <a:gd name="connsiteY98" fmla="*/ 3313568 h 3331675"/>
              <a:gd name="connsiteX99" fmla="*/ 4554328 w 7147871"/>
              <a:gd name="connsiteY99" fmla="*/ 3322621 h 3331675"/>
              <a:gd name="connsiteX100" fmla="*/ 5975722 w 7147871"/>
              <a:gd name="connsiteY100" fmla="*/ 3331675 h 3331675"/>
              <a:gd name="connsiteX101" fmla="*/ 6292594 w 7147871"/>
              <a:gd name="connsiteY101" fmla="*/ 3322621 h 3331675"/>
              <a:gd name="connsiteX102" fmla="*/ 6446502 w 7147871"/>
              <a:gd name="connsiteY102" fmla="*/ 3313568 h 3331675"/>
              <a:gd name="connsiteX103" fmla="*/ 6700000 w 7147871"/>
              <a:gd name="connsiteY103" fmla="*/ 3304514 h 3331675"/>
              <a:gd name="connsiteX104" fmla="*/ 6958023 w 7147871"/>
              <a:gd name="connsiteY104" fmla="*/ 3213980 h 3331675"/>
              <a:gd name="connsiteX105" fmla="*/ 7089299 w 7147871"/>
              <a:gd name="connsiteY105" fmla="*/ 3023857 h 3331675"/>
              <a:gd name="connsiteX106" fmla="*/ 7107405 w 7147871"/>
              <a:gd name="connsiteY106" fmla="*/ 2915215 h 3331675"/>
              <a:gd name="connsiteX107" fmla="*/ 7125512 w 7147871"/>
              <a:gd name="connsiteY107" fmla="*/ 2815627 h 3331675"/>
              <a:gd name="connsiteX108" fmla="*/ 7134566 w 7147871"/>
              <a:gd name="connsiteY108" fmla="*/ 2480649 h 3331675"/>
              <a:gd name="connsiteX109" fmla="*/ 7147252 w 7147871"/>
              <a:gd name="connsiteY109" fmla="*/ 1330520 h 3331675"/>
              <a:gd name="connsiteX110" fmla="*/ 7113337 w 7147871"/>
              <a:gd name="connsiteY11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45702 w 7147871"/>
              <a:gd name="connsiteY37" fmla="*/ 2199992 h 3331675"/>
              <a:gd name="connsiteX38" fmla="*/ 118130 w 7147871"/>
              <a:gd name="connsiteY38" fmla="*/ 2263366 h 3331675"/>
              <a:gd name="connsiteX39" fmla="*/ 172451 w 7147871"/>
              <a:gd name="connsiteY39" fmla="*/ 2299580 h 3331675"/>
              <a:gd name="connsiteX40" fmla="*/ 262986 w 7147871"/>
              <a:gd name="connsiteY40" fmla="*/ 2353901 h 3331675"/>
              <a:gd name="connsiteX41" fmla="*/ 290146 w 7147871"/>
              <a:gd name="connsiteY41" fmla="*/ 2372008 h 3331675"/>
              <a:gd name="connsiteX42" fmla="*/ 344467 w 7147871"/>
              <a:gd name="connsiteY42" fmla="*/ 2390114 h 3331675"/>
              <a:gd name="connsiteX43" fmla="*/ 371627 w 7147871"/>
              <a:gd name="connsiteY43" fmla="*/ 2408221 h 3331675"/>
              <a:gd name="connsiteX44" fmla="*/ 435002 w 7147871"/>
              <a:gd name="connsiteY44" fmla="*/ 2426328 h 3331675"/>
              <a:gd name="connsiteX45" fmla="*/ 507429 w 7147871"/>
              <a:gd name="connsiteY45" fmla="*/ 2444435 h 3331675"/>
              <a:gd name="connsiteX46" fmla="*/ 543643 w 7147871"/>
              <a:gd name="connsiteY46" fmla="*/ 2462542 h 3331675"/>
              <a:gd name="connsiteX47" fmla="*/ 579857 w 7147871"/>
              <a:gd name="connsiteY47" fmla="*/ 2471596 h 3331675"/>
              <a:gd name="connsiteX48" fmla="*/ 607017 w 7147871"/>
              <a:gd name="connsiteY48" fmla="*/ 2480649 h 3331675"/>
              <a:gd name="connsiteX49" fmla="*/ 706605 w 7147871"/>
              <a:gd name="connsiteY49" fmla="*/ 2507810 h 3331675"/>
              <a:gd name="connsiteX50" fmla="*/ 733766 w 7147871"/>
              <a:gd name="connsiteY50" fmla="*/ 2525916 h 3331675"/>
              <a:gd name="connsiteX51" fmla="*/ 788087 w 7147871"/>
              <a:gd name="connsiteY51" fmla="*/ 2544023 h 3331675"/>
              <a:gd name="connsiteX52" fmla="*/ 815247 w 7147871"/>
              <a:gd name="connsiteY52" fmla="*/ 2562130 h 3331675"/>
              <a:gd name="connsiteX53" fmla="*/ 842407 w 7147871"/>
              <a:gd name="connsiteY53" fmla="*/ 2589291 h 3331675"/>
              <a:gd name="connsiteX54" fmla="*/ 932942 w 7147871"/>
              <a:gd name="connsiteY54" fmla="*/ 2616451 h 3331675"/>
              <a:gd name="connsiteX55" fmla="*/ 960102 w 7147871"/>
              <a:gd name="connsiteY55" fmla="*/ 2625505 h 3331675"/>
              <a:gd name="connsiteX56" fmla="*/ 1041584 w 7147871"/>
              <a:gd name="connsiteY56" fmla="*/ 2643612 h 3331675"/>
              <a:gd name="connsiteX57" fmla="*/ 1104958 w 7147871"/>
              <a:gd name="connsiteY57" fmla="*/ 2670772 h 3331675"/>
              <a:gd name="connsiteX58" fmla="*/ 1132118 w 7147871"/>
              <a:gd name="connsiteY58" fmla="*/ 2679825 h 3331675"/>
              <a:gd name="connsiteX59" fmla="*/ 1204546 w 7147871"/>
              <a:gd name="connsiteY59" fmla="*/ 2697932 h 3331675"/>
              <a:gd name="connsiteX60" fmla="*/ 1240760 w 7147871"/>
              <a:gd name="connsiteY60" fmla="*/ 2706986 h 3331675"/>
              <a:gd name="connsiteX61" fmla="*/ 1276974 w 7147871"/>
              <a:gd name="connsiteY61" fmla="*/ 2716039 h 3331675"/>
              <a:gd name="connsiteX62" fmla="*/ 1331295 w 7147871"/>
              <a:gd name="connsiteY62" fmla="*/ 2734146 h 3331675"/>
              <a:gd name="connsiteX63" fmla="*/ 1403722 w 7147871"/>
              <a:gd name="connsiteY63" fmla="*/ 2752253 h 3331675"/>
              <a:gd name="connsiteX64" fmla="*/ 1439936 w 7147871"/>
              <a:gd name="connsiteY64" fmla="*/ 2770360 h 3331675"/>
              <a:gd name="connsiteX65" fmla="*/ 1512364 w 7147871"/>
              <a:gd name="connsiteY65" fmla="*/ 2788467 h 3331675"/>
              <a:gd name="connsiteX66" fmla="*/ 1602899 w 7147871"/>
              <a:gd name="connsiteY66" fmla="*/ 2806574 h 3331675"/>
              <a:gd name="connsiteX67" fmla="*/ 1639112 w 7147871"/>
              <a:gd name="connsiteY67" fmla="*/ 2815627 h 3331675"/>
              <a:gd name="connsiteX68" fmla="*/ 1720594 w 7147871"/>
              <a:gd name="connsiteY68" fmla="*/ 2842788 h 3331675"/>
              <a:gd name="connsiteX69" fmla="*/ 1793021 w 7147871"/>
              <a:gd name="connsiteY69" fmla="*/ 2860895 h 3331675"/>
              <a:gd name="connsiteX70" fmla="*/ 1820182 w 7147871"/>
              <a:gd name="connsiteY70" fmla="*/ 2879002 h 3331675"/>
              <a:gd name="connsiteX71" fmla="*/ 1865449 w 7147871"/>
              <a:gd name="connsiteY71" fmla="*/ 2888055 h 3331675"/>
              <a:gd name="connsiteX72" fmla="*/ 1892609 w 7147871"/>
              <a:gd name="connsiteY72" fmla="*/ 2897109 h 3331675"/>
              <a:gd name="connsiteX73" fmla="*/ 1965037 w 7147871"/>
              <a:gd name="connsiteY73" fmla="*/ 2915215 h 3331675"/>
              <a:gd name="connsiteX74" fmla="*/ 2001251 w 7147871"/>
              <a:gd name="connsiteY74" fmla="*/ 2924269 h 3331675"/>
              <a:gd name="connsiteX75" fmla="*/ 2046518 w 7147871"/>
              <a:gd name="connsiteY75" fmla="*/ 2942376 h 3331675"/>
              <a:gd name="connsiteX76" fmla="*/ 2137053 w 7147871"/>
              <a:gd name="connsiteY76" fmla="*/ 2960483 h 3331675"/>
              <a:gd name="connsiteX77" fmla="*/ 2218534 w 7147871"/>
              <a:gd name="connsiteY77" fmla="*/ 2987643 h 3331675"/>
              <a:gd name="connsiteX78" fmla="*/ 2290962 w 7147871"/>
              <a:gd name="connsiteY78" fmla="*/ 3005750 h 3331675"/>
              <a:gd name="connsiteX79" fmla="*/ 2327176 w 7147871"/>
              <a:gd name="connsiteY79" fmla="*/ 3023857 h 3331675"/>
              <a:gd name="connsiteX80" fmla="*/ 2481085 w 7147871"/>
              <a:gd name="connsiteY80" fmla="*/ 3041964 h 3331675"/>
              <a:gd name="connsiteX81" fmla="*/ 2571619 w 7147871"/>
              <a:gd name="connsiteY81" fmla="*/ 3069124 h 3331675"/>
              <a:gd name="connsiteX82" fmla="*/ 2625940 w 7147871"/>
              <a:gd name="connsiteY82" fmla="*/ 3087231 h 3331675"/>
              <a:gd name="connsiteX83" fmla="*/ 2662154 w 7147871"/>
              <a:gd name="connsiteY83" fmla="*/ 3096285 h 3331675"/>
              <a:gd name="connsiteX84" fmla="*/ 2689314 w 7147871"/>
              <a:gd name="connsiteY84" fmla="*/ 3105338 h 3331675"/>
              <a:gd name="connsiteX85" fmla="*/ 2807009 w 7147871"/>
              <a:gd name="connsiteY85" fmla="*/ 3132499 h 3331675"/>
              <a:gd name="connsiteX86" fmla="*/ 2834170 w 7147871"/>
              <a:gd name="connsiteY86" fmla="*/ 3150606 h 3331675"/>
              <a:gd name="connsiteX87" fmla="*/ 2933758 w 7147871"/>
              <a:gd name="connsiteY87" fmla="*/ 3177766 h 3331675"/>
              <a:gd name="connsiteX88" fmla="*/ 2988079 w 7147871"/>
              <a:gd name="connsiteY88" fmla="*/ 3186819 h 3331675"/>
              <a:gd name="connsiteX89" fmla="*/ 3051453 w 7147871"/>
              <a:gd name="connsiteY89" fmla="*/ 3204926 h 3331675"/>
              <a:gd name="connsiteX90" fmla="*/ 3078613 w 7147871"/>
              <a:gd name="connsiteY90" fmla="*/ 3213980 h 3331675"/>
              <a:gd name="connsiteX91" fmla="*/ 3114827 w 7147871"/>
              <a:gd name="connsiteY91" fmla="*/ 3223033 h 3331675"/>
              <a:gd name="connsiteX92" fmla="*/ 3141988 w 7147871"/>
              <a:gd name="connsiteY92" fmla="*/ 3232087 h 3331675"/>
              <a:gd name="connsiteX93" fmla="*/ 3223469 w 7147871"/>
              <a:gd name="connsiteY93" fmla="*/ 3250194 h 3331675"/>
              <a:gd name="connsiteX94" fmla="*/ 3341164 w 7147871"/>
              <a:gd name="connsiteY94" fmla="*/ 3277354 h 3331675"/>
              <a:gd name="connsiteX95" fmla="*/ 3476966 w 7147871"/>
              <a:gd name="connsiteY95" fmla="*/ 3295461 h 3331675"/>
              <a:gd name="connsiteX96" fmla="*/ 3567501 w 7147871"/>
              <a:gd name="connsiteY96" fmla="*/ 3304514 h 3331675"/>
              <a:gd name="connsiteX97" fmla="*/ 3639928 w 7147871"/>
              <a:gd name="connsiteY97" fmla="*/ 3313568 h 3331675"/>
              <a:gd name="connsiteX98" fmla="*/ 4554328 w 7147871"/>
              <a:gd name="connsiteY98" fmla="*/ 3322621 h 3331675"/>
              <a:gd name="connsiteX99" fmla="*/ 5975722 w 7147871"/>
              <a:gd name="connsiteY99" fmla="*/ 3331675 h 3331675"/>
              <a:gd name="connsiteX100" fmla="*/ 6292594 w 7147871"/>
              <a:gd name="connsiteY100" fmla="*/ 3322621 h 3331675"/>
              <a:gd name="connsiteX101" fmla="*/ 6446502 w 7147871"/>
              <a:gd name="connsiteY101" fmla="*/ 3313568 h 3331675"/>
              <a:gd name="connsiteX102" fmla="*/ 6700000 w 7147871"/>
              <a:gd name="connsiteY102" fmla="*/ 3304514 h 3331675"/>
              <a:gd name="connsiteX103" fmla="*/ 6958023 w 7147871"/>
              <a:gd name="connsiteY103" fmla="*/ 3213980 h 3331675"/>
              <a:gd name="connsiteX104" fmla="*/ 7089299 w 7147871"/>
              <a:gd name="connsiteY104" fmla="*/ 3023857 h 3331675"/>
              <a:gd name="connsiteX105" fmla="*/ 7107405 w 7147871"/>
              <a:gd name="connsiteY105" fmla="*/ 2915215 h 3331675"/>
              <a:gd name="connsiteX106" fmla="*/ 7125512 w 7147871"/>
              <a:gd name="connsiteY106" fmla="*/ 2815627 h 3331675"/>
              <a:gd name="connsiteX107" fmla="*/ 7134566 w 7147871"/>
              <a:gd name="connsiteY107" fmla="*/ 2480649 h 3331675"/>
              <a:gd name="connsiteX108" fmla="*/ 7147252 w 7147871"/>
              <a:gd name="connsiteY108" fmla="*/ 1330520 h 3331675"/>
              <a:gd name="connsiteX109" fmla="*/ 7113337 w 7147871"/>
              <a:gd name="connsiteY109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172451 w 7147871"/>
              <a:gd name="connsiteY38" fmla="*/ 2299580 h 3331675"/>
              <a:gd name="connsiteX39" fmla="*/ 262986 w 7147871"/>
              <a:gd name="connsiteY39" fmla="*/ 2353901 h 3331675"/>
              <a:gd name="connsiteX40" fmla="*/ 290146 w 7147871"/>
              <a:gd name="connsiteY40" fmla="*/ 2372008 h 3331675"/>
              <a:gd name="connsiteX41" fmla="*/ 344467 w 7147871"/>
              <a:gd name="connsiteY41" fmla="*/ 2390114 h 3331675"/>
              <a:gd name="connsiteX42" fmla="*/ 371627 w 7147871"/>
              <a:gd name="connsiteY42" fmla="*/ 2408221 h 3331675"/>
              <a:gd name="connsiteX43" fmla="*/ 435002 w 7147871"/>
              <a:gd name="connsiteY43" fmla="*/ 2426328 h 3331675"/>
              <a:gd name="connsiteX44" fmla="*/ 507429 w 7147871"/>
              <a:gd name="connsiteY44" fmla="*/ 2444435 h 3331675"/>
              <a:gd name="connsiteX45" fmla="*/ 543643 w 7147871"/>
              <a:gd name="connsiteY45" fmla="*/ 2462542 h 3331675"/>
              <a:gd name="connsiteX46" fmla="*/ 579857 w 7147871"/>
              <a:gd name="connsiteY46" fmla="*/ 2471596 h 3331675"/>
              <a:gd name="connsiteX47" fmla="*/ 607017 w 7147871"/>
              <a:gd name="connsiteY47" fmla="*/ 2480649 h 3331675"/>
              <a:gd name="connsiteX48" fmla="*/ 706605 w 7147871"/>
              <a:gd name="connsiteY48" fmla="*/ 2507810 h 3331675"/>
              <a:gd name="connsiteX49" fmla="*/ 733766 w 7147871"/>
              <a:gd name="connsiteY49" fmla="*/ 2525916 h 3331675"/>
              <a:gd name="connsiteX50" fmla="*/ 788087 w 7147871"/>
              <a:gd name="connsiteY50" fmla="*/ 2544023 h 3331675"/>
              <a:gd name="connsiteX51" fmla="*/ 815247 w 7147871"/>
              <a:gd name="connsiteY51" fmla="*/ 2562130 h 3331675"/>
              <a:gd name="connsiteX52" fmla="*/ 842407 w 7147871"/>
              <a:gd name="connsiteY52" fmla="*/ 2589291 h 3331675"/>
              <a:gd name="connsiteX53" fmla="*/ 932942 w 7147871"/>
              <a:gd name="connsiteY53" fmla="*/ 2616451 h 3331675"/>
              <a:gd name="connsiteX54" fmla="*/ 960102 w 7147871"/>
              <a:gd name="connsiteY54" fmla="*/ 2625505 h 3331675"/>
              <a:gd name="connsiteX55" fmla="*/ 1041584 w 7147871"/>
              <a:gd name="connsiteY55" fmla="*/ 2643612 h 3331675"/>
              <a:gd name="connsiteX56" fmla="*/ 1104958 w 7147871"/>
              <a:gd name="connsiteY56" fmla="*/ 2670772 h 3331675"/>
              <a:gd name="connsiteX57" fmla="*/ 1132118 w 7147871"/>
              <a:gd name="connsiteY57" fmla="*/ 2679825 h 3331675"/>
              <a:gd name="connsiteX58" fmla="*/ 1204546 w 7147871"/>
              <a:gd name="connsiteY58" fmla="*/ 2697932 h 3331675"/>
              <a:gd name="connsiteX59" fmla="*/ 1240760 w 7147871"/>
              <a:gd name="connsiteY59" fmla="*/ 2706986 h 3331675"/>
              <a:gd name="connsiteX60" fmla="*/ 1276974 w 7147871"/>
              <a:gd name="connsiteY60" fmla="*/ 2716039 h 3331675"/>
              <a:gd name="connsiteX61" fmla="*/ 1331295 w 7147871"/>
              <a:gd name="connsiteY61" fmla="*/ 2734146 h 3331675"/>
              <a:gd name="connsiteX62" fmla="*/ 1403722 w 7147871"/>
              <a:gd name="connsiteY62" fmla="*/ 2752253 h 3331675"/>
              <a:gd name="connsiteX63" fmla="*/ 1439936 w 7147871"/>
              <a:gd name="connsiteY63" fmla="*/ 2770360 h 3331675"/>
              <a:gd name="connsiteX64" fmla="*/ 1512364 w 7147871"/>
              <a:gd name="connsiteY64" fmla="*/ 2788467 h 3331675"/>
              <a:gd name="connsiteX65" fmla="*/ 1602899 w 7147871"/>
              <a:gd name="connsiteY65" fmla="*/ 2806574 h 3331675"/>
              <a:gd name="connsiteX66" fmla="*/ 1639112 w 7147871"/>
              <a:gd name="connsiteY66" fmla="*/ 2815627 h 3331675"/>
              <a:gd name="connsiteX67" fmla="*/ 1720594 w 7147871"/>
              <a:gd name="connsiteY67" fmla="*/ 2842788 h 3331675"/>
              <a:gd name="connsiteX68" fmla="*/ 1793021 w 7147871"/>
              <a:gd name="connsiteY68" fmla="*/ 2860895 h 3331675"/>
              <a:gd name="connsiteX69" fmla="*/ 1820182 w 7147871"/>
              <a:gd name="connsiteY69" fmla="*/ 2879002 h 3331675"/>
              <a:gd name="connsiteX70" fmla="*/ 1865449 w 7147871"/>
              <a:gd name="connsiteY70" fmla="*/ 2888055 h 3331675"/>
              <a:gd name="connsiteX71" fmla="*/ 1892609 w 7147871"/>
              <a:gd name="connsiteY71" fmla="*/ 2897109 h 3331675"/>
              <a:gd name="connsiteX72" fmla="*/ 1965037 w 7147871"/>
              <a:gd name="connsiteY72" fmla="*/ 2915215 h 3331675"/>
              <a:gd name="connsiteX73" fmla="*/ 2001251 w 7147871"/>
              <a:gd name="connsiteY73" fmla="*/ 2924269 h 3331675"/>
              <a:gd name="connsiteX74" fmla="*/ 2046518 w 7147871"/>
              <a:gd name="connsiteY74" fmla="*/ 2942376 h 3331675"/>
              <a:gd name="connsiteX75" fmla="*/ 2137053 w 7147871"/>
              <a:gd name="connsiteY75" fmla="*/ 2960483 h 3331675"/>
              <a:gd name="connsiteX76" fmla="*/ 2218534 w 7147871"/>
              <a:gd name="connsiteY76" fmla="*/ 2987643 h 3331675"/>
              <a:gd name="connsiteX77" fmla="*/ 2290962 w 7147871"/>
              <a:gd name="connsiteY77" fmla="*/ 3005750 h 3331675"/>
              <a:gd name="connsiteX78" fmla="*/ 2327176 w 7147871"/>
              <a:gd name="connsiteY78" fmla="*/ 3023857 h 3331675"/>
              <a:gd name="connsiteX79" fmla="*/ 2481085 w 7147871"/>
              <a:gd name="connsiteY79" fmla="*/ 3041964 h 3331675"/>
              <a:gd name="connsiteX80" fmla="*/ 2571619 w 7147871"/>
              <a:gd name="connsiteY80" fmla="*/ 3069124 h 3331675"/>
              <a:gd name="connsiteX81" fmla="*/ 2625940 w 7147871"/>
              <a:gd name="connsiteY81" fmla="*/ 3087231 h 3331675"/>
              <a:gd name="connsiteX82" fmla="*/ 2662154 w 7147871"/>
              <a:gd name="connsiteY82" fmla="*/ 3096285 h 3331675"/>
              <a:gd name="connsiteX83" fmla="*/ 2689314 w 7147871"/>
              <a:gd name="connsiteY83" fmla="*/ 3105338 h 3331675"/>
              <a:gd name="connsiteX84" fmla="*/ 2807009 w 7147871"/>
              <a:gd name="connsiteY84" fmla="*/ 3132499 h 3331675"/>
              <a:gd name="connsiteX85" fmla="*/ 2834170 w 7147871"/>
              <a:gd name="connsiteY85" fmla="*/ 3150606 h 3331675"/>
              <a:gd name="connsiteX86" fmla="*/ 2933758 w 7147871"/>
              <a:gd name="connsiteY86" fmla="*/ 3177766 h 3331675"/>
              <a:gd name="connsiteX87" fmla="*/ 2988079 w 7147871"/>
              <a:gd name="connsiteY87" fmla="*/ 3186819 h 3331675"/>
              <a:gd name="connsiteX88" fmla="*/ 3051453 w 7147871"/>
              <a:gd name="connsiteY88" fmla="*/ 3204926 h 3331675"/>
              <a:gd name="connsiteX89" fmla="*/ 3078613 w 7147871"/>
              <a:gd name="connsiteY89" fmla="*/ 3213980 h 3331675"/>
              <a:gd name="connsiteX90" fmla="*/ 3114827 w 7147871"/>
              <a:gd name="connsiteY90" fmla="*/ 3223033 h 3331675"/>
              <a:gd name="connsiteX91" fmla="*/ 3141988 w 7147871"/>
              <a:gd name="connsiteY91" fmla="*/ 3232087 h 3331675"/>
              <a:gd name="connsiteX92" fmla="*/ 3223469 w 7147871"/>
              <a:gd name="connsiteY92" fmla="*/ 3250194 h 3331675"/>
              <a:gd name="connsiteX93" fmla="*/ 3341164 w 7147871"/>
              <a:gd name="connsiteY93" fmla="*/ 3277354 h 3331675"/>
              <a:gd name="connsiteX94" fmla="*/ 3476966 w 7147871"/>
              <a:gd name="connsiteY94" fmla="*/ 3295461 h 3331675"/>
              <a:gd name="connsiteX95" fmla="*/ 3567501 w 7147871"/>
              <a:gd name="connsiteY95" fmla="*/ 3304514 h 3331675"/>
              <a:gd name="connsiteX96" fmla="*/ 3639928 w 7147871"/>
              <a:gd name="connsiteY96" fmla="*/ 3313568 h 3331675"/>
              <a:gd name="connsiteX97" fmla="*/ 4554328 w 7147871"/>
              <a:gd name="connsiteY97" fmla="*/ 3322621 h 3331675"/>
              <a:gd name="connsiteX98" fmla="*/ 5975722 w 7147871"/>
              <a:gd name="connsiteY98" fmla="*/ 3331675 h 3331675"/>
              <a:gd name="connsiteX99" fmla="*/ 6292594 w 7147871"/>
              <a:gd name="connsiteY99" fmla="*/ 3322621 h 3331675"/>
              <a:gd name="connsiteX100" fmla="*/ 6446502 w 7147871"/>
              <a:gd name="connsiteY100" fmla="*/ 3313568 h 3331675"/>
              <a:gd name="connsiteX101" fmla="*/ 6700000 w 7147871"/>
              <a:gd name="connsiteY101" fmla="*/ 3304514 h 3331675"/>
              <a:gd name="connsiteX102" fmla="*/ 6958023 w 7147871"/>
              <a:gd name="connsiteY102" fmla="*/ 3213980 h 3331675"/>
              <a:gd name="connsiteX103" fmla="*/ 7089299 w 7147871"/>
              <a:gd name="connsiteY103" fmla="*/ 3023857 h 3331675"/>
              <a:gd name="connsiteX104" fmla="*/ 7107405 w 7147871"/>
              <a:gd name="connsiteY104" fmla="*/ 2915215 h 3331675"/>
              <a:gd name="connsiteX105" fmla="*/ 7125512 w 7147871"/>
              <a:gd name="connsiteY105" fmla="*/ 2815627 h 3331675"/>
              <a:gd name="connsiteX106" fmla="*/ 7134566 w 7147871"/>
              <a:gd name="connsiteY106" fmla="*/ 2480649 h 3331675"/>
              <a:gd name="connsiteX107" fmla="*/ 7147252 w 7147871"/>
              <a:gd name="connsiteY107" fmla="*/ 1330520 h 3331675"/>
              <a:gd name="connsiteX108" fmla="*/ 7113337 w 7147871"/>
              <a:gd name="connsiteY108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290146 w 7147871"/>
              <a:gd name="connsiteY39" fmla="*/ 2372008 h 3331675"/>
              <a:gd name="connsiteX40" fmla="*/ 344467 w 7147871"/>
              <a:gd name="connsiteY40" fmla="*/ 2390114 h 3331675"/>
              <a:gd name="connsiteX41" fmla="*/ 371627 w 7147871"/>
              <a:gd name="connsiteY41" fmla="*/ 2408221 h 3331675"/>
              <a:gd name="connsiteX42" fmla="*/ 435002 w 7147871"/>
              <a:gd name="connsiteY42" fmla="*/ 2426328 h 3331675"/>
              <a:gd name="connsiteX43" fmla="*/ 507429 w 7147871"/>
              <a:gd name="connsiteY43" fmla="*/ 2444435 h 3331675"/>
              <a:gd name="connsiteX44" fmla="*/ 543643 w 7147871"/>
              <a:gd name="connsiteY44" fmla="*/ 2462542 h 3331675"/>
              <a:gd name="connsiteX45" fmla="*/ 579857 w 7147871"/>
              <a:gd name="connsiteY45" fmla="*/ 2471596 h 3331675"/>
              <a:gd name="connsiteX46" fmla="*/ 607017 w 7147871"/>
              <a:gd name="connsiteY46" fmla="*/ 2480649 h 3331675"/>
              <a:gd name="connsiteX47" fmla="*/ 706605 w 7147871"/>
              <a:gd name="connsiteY47" fmla="*/ 2507810 h 3331675"/>
              <a:gd name="connsiteX48" fmla="*/ 733766 w 7147871"/>
              <a:gd name="connsiteY48" fmla="*/ 2525916 h 3331675"/>
              <a:gd name="connsiteX49" fmla="*/ 788087 w 7147871"/>
              <a:gd name="connsiteY49" fmla="*/ 2544023 h 3331675"/>
              <a:gd name="connsiteX50" fmla="*/ 815247 w 7147871"/>
              <a:gd name="connsiteY50" fmla="*/ 2562130 h 3331675"/>
              <a:gd name="connsiteX51" fmla="*/ 842407 w 7147871"/>
              <a:gd name="connsiteY51" fmla="*/ 2589291 h 3331675"/>
              <a:gd name="connsiteX52" fmla="*/ 932942 w 7147871"/>
              <a:gd name="connsiteY52" fmla="*/ 2616451 h 3331675"/>
              <a:gd name="connsiteX53" fmla="*/ 960102 w 7147871"/>
              <a:gd name="connsiteY53" fmla="*/ 2625505 h 3331675"/>
              <a:gd name="connsiteX54" fmla="*/ 1041584 w 7147871"/>
              <a:gd name="connsiteY54" fmla="*/ 2643612 h 3331675"/>
              <a:gd name="connsiteX55" fmla="*/ 1104958 w 7147871"/>
              <a:gd name="connsiteY55" fmla="*/ 2670772 h 3331675"/>
              <a:gd name="connsiteX56" fmla="*/ 1132118 w 7147871"/>
              <a:gd name="connsiteY56" fmla="*/ 2679825 h 3331675"/>
              <a:gd name="connsiteX57" fmla="*/ 1204546 w 7147871"/>
              <a:gd name="connsiteY57" fmla="*/ 2697932 h 3331675"/>
              <a:gd name="connsiteX58" fmla="*/ 1240760 w 7147871"/>
              <a:gd name="connsiteY58" fmla="*/ 2706986 h 3331675"/>
              <a:gd name="connsiteX59" fmla="*/ 1276974 w 7147871"/>
              <a:gd name="connsiteY59" fmla="*/ 2716039 h 3331675"/>
              <a:gd name="connsiteX60" fmla="*/ 1331295 w 7147871"/>
              <a:gd name="connsiteY60" fmla="*/ 2734146 h 3331675"/>
              <a:gd name="connsiteX61" fmla="*/ 1403722 w 7147871"/>
              <a:gd name="connsiteY61" fmla="*/ 2752253 h 3331675"/>
              <a:gd name="connsiteX62" fmla="*/ 1439936 w 7147871"/>
              <a:gd name="connsiteY62" fmla="*/ 2770360 h 3331675"/>
              <a:gd name="connsiteX63" fmla="*/ 1512364 w 7147871"/>
              <a:gd name="connsiteY63" fmla="*/ 2788467 h 3331675"/>
              <a:gd name="connsiteX64" fmla="*/ 1602899 w 7147871"/>
              <a:gd name="connsiteY64" fmla="*/ 2806574 h 3331675"/>
              <a:gd name="connsiteX65" fmla="*/ 1639112 w 7147871"/>
              <a:gd name="connsiteY65" fmla="*/ 2815627 h 3331675"/>
              <a:gd name="connsiteX66" fmla="*/ 1720594 w 7147871"/>
              <a:gd name="connsiteY66" fmla="*/ 2842788 h 3331675"/>
              <a:gd name="connsiteX67" fmla="*/ 1793021 w 7147871"/>
              <a:gd name="connsiteY67" fmla="*/ 2860895 h 3331675"/>
              <a:gd name="connsiteX68" fmla="*/ 1820182 w 7147871"/>
              <a:gd name="connsiteY68" fmla="*/ 2879002 h 3331675"/>
              <a:gd name="connsiteX69" fmla="*/ 1865449 w 7147871"/>
              <a:gd name="connsiteY69" fmla="*/ 2888055 h 3331675"/>
              <a:gd name="connsiteX70" fmla="*/ 1892609 w 7147871"/>
              <a:gd name="connsiteY70" fmla="*/ 2897109 h 3331675"/>
              <a:gd name="connsiteX71" fmla="*/ 1965037 w 7147871"/>
              <a:gd name="connsiteY71" fmla="*/ 2915215 h 3331675"/>
              <a:gd name="connsiteX72" fmla="*/ 2001251 w 7147871"/>
              <a:gd name="connsiteY72" fmla="*/ 2924269 h 3331675"/>
              <a:gd name="connsiteX73" fmla="*/ 2046518 w 7147871"/>
              <a:gd name="connsiteY73" fmla="*/ 2942376 h 3331675"/>
              <a:gd name="connsiteX74" fmla="*/ 2137053 w 7147871"/>
              <a:gd name="connsiteY74" fmla="*/ 2960483 h 3331675"/>
              <a:gd name="connsiteX75" fmla="*/ 2218534 w 7147871"/>
              <a:gd name="connsiteY75" fmla="*/ 2987643 h 3331675"/>
              <a:gd name="connsiteX76" fmla="*/ 2290962 w 7147871"/>
              <a:gd name="connsiteY76" fmla="*/ 3005750 h 3331675"/>
              <a:gd name="connsiteX77" fmla="*/ 2327176 w 7147871"/>
              <a:gd name="connsiteY77" fmla="*/ 3023857 h 3331675"/>
              <a:gd name="connsiteX78" fmla="*/ 2481085 w 7147871"/>
              <a:gd name="connsiteY78" fmla="*/ 3041964 h 3331675"/>
              <a:gd name="connsiteX79" fmla="*/ 2571619 w 7147871"/>
              <a:gd name="connsiteY79" fmla="*/ 3069124 h 3331675"/>
              <a:gd name="connsiteX80" fmla="*/ 2625940 w 7147871"/>
              <a:gd name="connsiteY80" fmla="*/ 3087231 h 3331675"/>
              <a:gd name="connsiteX81" fmla="*/ 2662154 w 7147871"/>
              <a:gd name="connsiteY81" fmla="*/ 3096285 h 3331675"/>
              <a:gd name="connsiteX82" fmla="*/ 2689314 w 7147871"/>
              <a:gd name="connsiteY82" fmla="*/ 3105338 h 3331675"/>
              <a:gd name="connsiteX83" fmla="*/ 2807009 w 7147871"/>
              <a:gd name="connsiteY83" fmla="*/ 3132499 h 3331675"/>
              <a:gd name="connsiteX84" fmla="*/ 2834170 w 7147871"/>
              <a:gd name="connsiteY84" fmla="*/ 3150606 h 3331675"/>
              <a:gd name="connsiteX85" fmla="*/ 2933758 w 7147871"/>
              <a:gd name="connsiteY85" fmla="*/ 3177766 h 3331675"/>
              <a:gd name="connsiteX86" fmla="*/ 2988079 w 7147871"/>
              <a:gd name="connsiteY86" fmla="*/ 3186819 h 3331675"/>
              <a:gd name="connsiteX87" fmla="*/ 3051453 w 7147871"/>
              <a:gd name="connsiteY87" fmla="*/ 3204926 h 3331675"/>
              <a:gd name="connsiteX88" fmla="*/ 3078613 w 7147871"/>
              <a:gd name="connsiteY88" fmla="*/ 3213980 h 3331675"/>
              <a:gd name="connsiteX89" fmla="*/ 3114827 w 7147871"/>
              <a:gd name="connsiteY89" fmla="*/ 3223033 h 3331675"/>
              <a:gd name="connsiteX90" fmla="*/ 3141988 w 7147871"/>
              <a:gd name="connsiteY90" fmla="*/ 3232087 h 3331675"/>
              <a:gd name="connsiteX91" fmla="*/ 3223469 w 7147871"/>
              <a:gd name="connsiteY91" fmla="*/ 3250194 h 3331675"/>
              <a:gd name="connsiteX92" fmla="*/ 3341164 w 7147871"/>
              <a:gd name="connsiteY92" fmla="*/ 3277354 h 3331675"/>
              <a:gd name="connsiteX93" fmla="*/ 3476966 w 7147871"/>
              <a:gd name="connsiteY93" fmla="*/ 3295461 h 3331675"/>
              <a:gd name="connsiteX94" fmla="*/ 3567501 w 7147871"/>
              <a:gd name="connsiteY94" fmla="*/ 3304514 h 3331675"/>
              <a:gd name="connsiteX95" fmla="*/ 3639928 w 7147871"/>
              <a:gd name="connsiteY95" fmla="*/ 3313568 h 3331675"/>
              <a:gd name="connsiteX96" fmla="*/ 4554328 w 7147871"/>
              <a:gd name="connsiteY96" fmla="*/ 3322621 h 3331675"/>
              <a:gd name="connsiteX97" fmla="*/ 5975722 w 7147871"/>
              <a:gd name="connsiteY97" fmla="*/ 3331675 h 3331675"/>
              <a:gd name="connsiteX98" fmla="*/ 6292594 w 7147871"/>
              <a:gd name="connsiteY98" fmla="*/ 3322621 h 3331675"/>
              <a:gd name="connsiteX99" fmla="*/ 6446502 w 7147871"/>
              <a:gd name="connsiteY99" fmla="*/ 3313568 h 3331675"/>
              <a:gd name="connsiteX100" fmla="*/ 6700000 w 7147871"/>
              <a:gd name="connsiteY100" fmla="*/ 3304514 h 3331675"/>
              <a:gd name="connsiteX101" fmla="*/ 6958023 w 7147871"/>
              <a:gd name="connsiteY101" fmla="*/ 3213980 h 3331675"/>
              <a:gd name="connsiteX102" fmla="*/ 7089299 w 7147871"/>
              <a:gd name="connsiteY102" fmla="*/ 3023857 h 3331675"/>
              <a:gd name="connsiteX103" fmla="*/ 7107405 w 7147871"/>
              <a:gd name="connsiteY103" fmla="*/ 2915215 h 3331675"/>
              <a:gd name="connsiteX104" fmla="*/ 7125512 w 7147871"/>
              <a:gd name="connsiteY104" fmla="*/ 2815627 h 3331675"/>
              <a:gd name="connsiteX105" fmla="*/ 7134566 w 7147871"/>
              <a:gd name="connsiteY105" fmla="*/ 2480649 h 3331675"/>
              <a:gd name="connsiteX106" fmla="*/ 7147252 w 7147871"/>
              <a:gd name="connsiteY106" fmla="*/ 1330520 h 3331675"/>
              <a:gd name="connsiteX107" fmla="*/ 7113337 w 7147871"/>
              <a:gd name="connsiteY107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44467 w 7147871"/>
              <a:gd name="connsiteY39" fmla="*/ 2390114 h 3331675"/>
              <a:gd name="connsiteX40" fmla="*/ 371627 w 7147871"/>
              <a:gd name="connsiteY40" fmla="*/ 2408221 h 3331675"/>
              <a:gd name="connsiteX41" fmla="*/ 435002 w 7147871"/>
              <a:gd name="connsiteY41" fmla="*/ 2426328 h 3331675"/>
              <a:gd name="connsiteX42" fmla="*/ 507429 w 7147871"/>
              <a:gd name="connsiteY42" fmla="*/ 2444435 h 3331675"/>
              <a:gd name="connsiteX43" fmla="*/ 543643 w 7147871"/>
              <a:gd name="connsiteY43" fmla="*/ 2462542 h 3331675"/>
              <a:gd name="connsiteX44" fmla="*/ 579857 w 7147871"/>
              <a:gd name="connsiteY44" fmla="*/ 2471596 h 3331675"/>
              <a:gd name="connsiteX45" fmla="*/ 607017 w 7147871"/>
              <a:gd name="connsiteY45" fmla="*/ 2480649 h 3331675"/>
              <a:gd name="connsiteX46" fmla="*/ 706605 w 7147871"/>
              <a:gd name="connsiteY46" fmla="*/ 2507810 h 3331675"/>
              <a:gd name="connsiteX47" fmla="*/ 733766 w 7147871"/>
              <a:gd name="connsiteY47" fmla="*/ 2525916 h 3331675"/>
              <a:gd name="connsiteX48" fmla="*/ 788087 w 7147871"/>
              <a:gd name="connsiteY48" fmla="*/ 2544023 h 3331675"/>
              <a:gd name="connsiteX49" fmla="*/ 815247 w 7147871"/>
              <a:gd name="connsiteY49" fmla="*/ 2562130 h 3331675"/>
              <a:gd name="connsiteX50" fmla="*/ 842407 w 7147871"/>
              <a:gd name="connsiteY50" fmla="*/ 2589291 h 3331675"/>
              <a:gd name="connsiteX51" fmla="*/ 932942 w 7147871"/>
              <a:gd name="connsiteY51" fmla="*/ 2616451 h 3331675"/>
              <a:gd name="connsiteX52" fmla="*/ 960102 w 7147871"/>
              <a:gd name="connsiteY52" fmla="*/ 2625505 h 3331675"/>
              <a:gd name="connsiteX53" fmla="*/ 1041584 w 7147871"/>
              <a:gd name="connsiteY53" fmla="*/ 2643612 h 3331675"/>
              <a:gd name="connsiteX54" fmla="*/ 1104958 w 7147871"/>
              <a:gd name="connsiteY54" fmla="*/ 2670772 h 3331675"/>
              <a:gd name="connsiteX55" fmla="*/ 1132118 w 7147871"/>
              <a:gd name="connsiteY55" fmla="*/ 2679825 h 3331675"/>
              <a:gd name="connsiteX56" fmla="*/ 1204546 w 7147871"/>
              <a:gd name="connsiteY56" fmla="*/ 2697932 h 3331675"/>
              <a:gd name="connsiteX57" fmla="*/ 1240760 w 7147871"/>
              <a:gd name="connsiteY57" fmla="*/ 2706986 h 3331675"/>
              <a:gd name="connsiteX58" fmla="*/ 1276974 w 7147871"/>
              <a:gd name="connsiteY58" fmla="*/ 2716039 h 3331675"/>
              <a:gd name="connsiteX59" fmla="*/ 1331295 w 7147871"/>
              <a:gd name="connsiteY59" fmla="*/ 2734146 h 3331675"/>
              <a:gd name="connsiteX60" fmla="*/ 1403722 w 7147871"/>
              <a:gd name="connsiteY60" fmla="*/ 2752253 h 3331675"/>
              <a:gd name="connsiteX61" fmla="*/ 1439936 w 7147871"/>
              <a:gd name="connsiteY61" fmla="*/ 2770360 h 3331675"/>
              <a:gd name="connsiteX62" fmla="*/ 1512364 w 7147871"/>
              <a:gd name="connsiteY62" fmla="*/ 2788467 h 3331675"/>
              <a:gd name="connsiteX63" fmla="*/ 1602899 w 7147871"/>
              <a:gd name="connsiteY63" fmla="*/ 2806574 h 3331675"/>
              <a:gd name="connsiteX64" fmla="*/ 1639112 w 7147871"/>
              <a:gd name="connsiteY64" fmla="*/ 2815627 h 3331675"/>
              <a:gd name="connsiteX65" fmla="*/ 1720594 w 7147871"/>
              <a:gd name="connsiteY65" fmla="*/ 2842788 h 3331675"/>
              <a:gd name="connsiteX66" fmla="*/ 1793021 w 7147871"/>
              <a:gd name="connsiteY66" fmla="*/ 2860895 h 3331675"/>
              <a:gd name="connsiteX67" fmla="*/ 1820182 w 7147871"/>
              <a:gd name="connsiteY67" fmla="*/ 2879002 h 3331675"/>
              <a:gd name="connsiteX68" fmla="*/ 1865449 w 7147871"/>
              <a:gd name="connsiteY68" fmla="*/ 2888055 h 3331675"/>
              <a:gd name="connsiteX69" fmla="*/ 1892609 w 7147871"/>
              <a:gd name="connsiteY69" fmla="*/ 2897109 h 3331675"/>
              <a:gd name="connsiteX70" fmla="*/ 1965037 w 7147871"/>
              <a:gd name="connsiteY70" fmla="*/ 2915215 h 3331675"/>
              <a:gd name="connsiteX71" fmla="*/ 2001251 w 7147871"/>
              <a:gd name="connsiteY71" fmla="*/ 2924269 h 3331675"/>
              <a:gd name="connsiteX72" fmla="*/ 2046518 w 7147871"/>
              <a:gd name="connsiteY72" fmla="*/ 2942376 h 3331675"/>
              <a:gd name="connsiteX73" fmla="*/ 2137053 w 7147871"/>
              <a:gd name="connsiteY73" fmla="*/ 2960483 h 3331675"/>
              <a:gd name="connsiteX74" fmla="*/ 2218534 w 7147871"/>
              <a:gd name="connsiteY74" fmla="*/ 2987643 h 3331675"/>
              <a:gd name="connsiteX75" fmla="*/ 2290962 w 7147871"/>
              <a:gd name="connsiteY75" fmla="*/ 3005750 h 3331675"/>
              <a:gd name="connsiteX76" fmla="*/ 2327176 w 7147871"/>
              <a:gd name="connsiteY76" fmla="*/ 3023857 h 3331675"/>
              <a:gd name="connsiteX77" fmla="*/ 2481085 w 7147871"/>
              <a:gd name="connsiteY77" fmla="*/ 3041964 h 3331675"/>
              <a:gd name="connsiteX78" fmla="*/ 2571619 w 7147871"/>
              <a:gd name="connsiteY78" fmla="*/ 3069124 h 3331675"/>
              <a:gd name="connsiteX79" fmla="*/ 2625940 w 7147871"/>
              <a:gd name="connsiteY79" fmla="*/ 3087231 h 3331675"/>
              <a:gd name="connsiteX80" fmla="*/ 2662154 w 7147871"/>
              <a:gd name="connsiteY80" fmla="*/ 3096285 h 3331675"/>
              <a:gd name="connsiteX81" fmla="*/ 2689314 w 7147871"/>
              <a:gd name="connsiteY81" fmla="*/ 3105338 h 3331675"/>
              <a:gd name="connsiteX82" fmla="*/ 2807009 w 7147871"/>
              <a:gd name="connsiteY82" fmla="*/ 3132499 h 3331675"/>
              <a:gd name="connsiteX83" fmla="*/ 2834170 w 7147871"/>
              <a:gd name="connsiteY83" fmla="*/ 3150606 h 3331675"/>
              <a:gd name="connsiteX84" fmla="*/ 2933758 w 7147871"/>
              <a:gd name="connsiteY84" fmla="*/ 3177766 h 3331675"/>
              <a:gd name="connsiteX85" fmla="*/ 2988079 w 7147871"/>
              <a:gd name="connsiteY85" fmla="*/ 3186819 h 3331675"/>
              <a:gd name="connsiteX86" fmla="*/ 3051453 w 7147871"/>
              <a:gd name="connsiteY86" fmla="*/ 3204926 h 3331675"/>
              <a:gd name="connsiteX87" fmla="*/ 3078613 w 7147871"/>
              <a:gd name="connsiteY87" fmla="*/ 3213980 h 3331675"/>
              <a:gd name="connsiteX88" fmla="*/ 3114827 w 7147871"/>
              <a:gd name="connsiteY88" fmla="*/ 3223033 h 3331675"/>
              <a:gd name="connsiteX89" fmla="*/ 3141988 w 7147871"/>
              <a:gd name="connsiteY89" fmla="*/ 3232087 h 3331675"/>
              <a:gd name="connsiteX90" fmla="*/ 3223469 w 7147871"/>
              <a:gd name="connsiteY90" fmla="*/ 3250194 h 3331675"/>
              <a:gd name="connsiteX91" fmla="*/ 3341164 w 7147871"/>
              <a:gd name="connsiteY91" fmla="*/ 3277354 h 3331675"/>
              <a:gd name="connsiteX92" fmla="*/ 3476966 w 7147871"/>
              <a:gd name="connsiteY92" fmla="*/ 3295461 h 3331675"/>
              <a:gd name="connsiteX93" fmla="*/ 3567501 w 7147871"/>
              <a:gd name="connsiteY93" fmla="*/ 3304514 h 3331675"/>
              <a:gd name="connsiteX94" fmla="*/ 3639928 w 7147871"/>
              <a:gd name="connsiteY94" fmla="*/ 3313568 h 3331675"/>
              <a:gd name="connsiteX95" fmla="*/ 4554328 w 7147871"/>
              <a:gd name="connsiteY95" fmla="*/ 3322621 h 3331675"/>
              <a:gd name="connsiteX96" fmla="*/ 5975722 w 7147871"/>
              <a:gd name="connsiteY96" fmla="*/ 3331675 h 3331675"/>
              <a:gd name="connsiteX97" fmla="*/ 6292594 w 7147871"/>
              <a:gd name="connsiteY97" fmla="*/ 3322621 h 3331675"/>
              <a:gd name="connsiteX98" fmla="*/ 6446502 w 7147871"/>
              <a:gd name="connsiteY98" fmla="*/ 3313568 h 3331675"/>
              <a:gd name="connsiteX99" fmla="*/ 6700000 w 7147871"/>
              <a:gd name="connsiteY99" fmla="*/ 3304514 h 3331675"/>
              <a:gd name="connsiteX100" fmla="*/ 6958023 w 7147871"/>
              <a:gd name="connsiteY100" fmla="*/ 3213980 h 3331675"/>
              <a:gd name="connsiteX101" fmla="*/ 7089299 w 7147871"/>
              <a:gd name="connsiteY101" fmla="*/ 3023857 h 3331675"/>
              <a:gd name="connsiteX102" fmla="*/ 7107405 w 7147871"/>
              <a:gd name="connsiteY102" fmla="*/ 2915215 h 3331675"/>
              <a:gd name="connsiteX103" fmla="*/ 7125512 w 7147871"/>
              <a:gd name="connsiteY103" fmla="*/ 2815627 h 3331675"/>
              <a:gd name="connsiteX104" fmla="*/ 7134566 w 7147871"/>
              <a:gd name="connsiteY104" fmla="*/ 2480649 h 3331675"/>
              <a:gd name="connsiteX105" fmla="*/ 7147252 w 7147871"/>
              <a:gd name="connsiteY105" fmla="*/ 1330520 h 3331675"/>
              <a:gd name="connsiteX106" fmla="*/ 7113337 w 7147871"/>
              <a:gd name="connsiteY106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435002 w 7147871"/>
              <a:gd name="connsiteY40" fmla="*/ 2426328 h 3331675"/>
              <a:gd name="connsiteX41" fmla="*/ 507429 w 7147871"/>
              <a:gd name="connsiteY41" fmla="*/ 2444435 h 3331675"/>
              <a:gd name="connsiteX42" fmla="*/ 543643 w 7147871"/>
              <a:gd name="connsiteY42" fmla="*/ 2462542 h 3331675"/>
              <a:gd name="connsiteX43" fmla="*/ 579857 w 7147871"/>
              <a:gd name="connsiteY43" fmla="*/ 2471596 h 3331675"/>
              <a:gd name="connsiteX44" fmla="*/ 607017 w 7147871"/>
              <a:gd name="connsiteY44" fmla="*/ 2480649 h 3331675"/>
              <a:gd name="connsiteX45" fmla="*/ 706605 w 7147871"/>
              <a:gd name="connsiteY45" fmla="*/ 2507810 h 3331675"/>
              <a:gd name="connsiteX46" fmla="*/ 733766 w 7147871"/>
              <a:gd name="connsiteY46" fmla="*/ 2525916 h 3331675"/>
              <a:gd name="connsiteX47" fmla="*/ 788087 w 7147871"/>
              <a:gd name="connsiteY47" fmla="*/ 2544023 h 3331675"/>
              <a:gd name="connsiteX48" fmla="*/ 815247 w 7147871"/>
              <a:gd name="connsiteY48" fmla="*/ 2562130 h 3331675"/>
              <a:gd name="connsiteX49" fmla="*/ 842407 w 7147871"/>
              <a:gd name="connsiteY49" fmla="*/ 2589291 h 3331675"/>
              <a:gd name="connsiteX50" fmla="*/ 932942 w 7147871"/>
              <a:gd name="connsiteY50" fmla="*/ 2616451 h 3331675"/>
              <a:gd name="connsiteX51" fmla="*/ 960102 w 7147871"/>
              <a:gd name="connsiteY51" fmla="*/ 2625505 h 3331675"/>
              <a:gd name="connsiteX52" fmla="*/ 1041584 w 7147871"/>
              <a:gd name="connsiteY52" fmla="*/ 2643612 h 3331675"/>
              <a:gd name="connsiteX53" fmla="*/ 1104958 w 7147871"/>
              <a:gd name="connsiteY53" fmla="*/ 2670772 h 3331675"/>
              <a:gd name="connsiteX54" fmla="*/ 1132118 w 7147871"/>
              <a:gd name="connsiteY54" fmla="*/ 2679825 h 3331675"/>
              <a:gd name="connsiteX55" fmla="*/ 1204546 w 7147871"/>
              <a:gd name="connsiteY55" fmla="*/ 2697932 h 3331675"/>
              <a:gd name="connsiteX56" fmla="*/ 1240760 w 7147871"/>
              <a:gd name="connsiteY56" fmla="*/ 2706986 h 3331675"/>
              <a:gd name="connsiteX57" fmla="*/ 1276974 w 7147871"/>
              <a:gd name="connsiteY57" fmla="*/ 2716039 h 3331675"/>
              <a:gd name="connsiteX58" fmla="*/ 1331295 w 7147871"/>
              <a:gd name="connsiteY58" fmla="*/ 2734146 h 3331675"/>
              <a:gd name="connsiteX59" fmla="*/ 1403722 w 7147871"/>
              <a:gd name="connsiteY59" fmla="*/ 2752253 h 3331675"/>
              <a:gd name="connsiteX60" fmla="*/ 1439936 w 7147871"/>
              <a:gd name="connsiteY60" fmla="*/ 2770360 h 3331675"/>
              <a:gd name="connsiteX61" fmla="*/ 1512364 w 7147871"/>
              <a:gd name="connsiteY61" fmla="*/ 2788467 h 3331675"/>
              <a:gd name="connsiteX62" fmla="*/ 1602899 w 7147871"/>
              <a:gd name="connsiteY62" fmla="*/ 2806574 h 3331675"/>
              <a:gd name="connsiteX63" fmla="*/ 1639112 w 7147871"/>
              <a:gd name="connsiteY63" fmla="*/ 2815627 h 3331675"/>
              <a:gd name="connsiteX64" fmla="*/ 1720594 w 7147871"/>
              <a:gd name="connsiteY64" fmla="*/ 2842788 h 3331675"/>
              <a:gd name="connsiteX65" fmla="*/ 1793021 w 7147871"/>
              <a:gd name="connsiteY65" fmla="*/ 2860895 h 3331675"/>
              <a:gd name="connsiteX66" fmla="*/ 1820182 w 7147871"/>
              <a:gd name="connsiteY66" fmla="*/ 2879002 h 3331675"/>
              <a:gd name="connsiteX67" fmla="*/ 1865449 w 7147871"/>
              <a:gd name="connsiteY67" fmla="*/ 2888055 h 3331675"/>
              <a:gd name="connsiteX68" fmla="*/ 1892609 w 7147871"/>
              <a:gd name="connsiteY68" fmla="*/ 2897109 h 3331675"/>
              <a:gd name="connsiteX69" fmla="*/ 1965037 w 7147871"/>
              <a:gd name="connsiteY69" fmla="*/ 2915215 h 3331675"/>
              <a:gd name="connsiteX70" fmla="*/ 2001251 w 7147871"/>
              <a:gd name="connsiteY70" fmla="*/ 2924269 h 3331675"/>
              <a:gd name="connsiteX71" fmla="*/ 2046518 w 7147871"/>
              <a:gd name="connsiteY71" fmla="*/ 2942376 h 3331675"/>
              <a:gd name="connsiteX72" fmla="*/ 2137053 w 7147871"/>
              <a:gd name="connsiteY72" fmla="*/ 2960483 h 3331675"/>
              <a:gd name="connsiteX73" fmla="*/ 2218534 w 7147871"/>
              <a:gd name="connsiteY73" fmla="*/ 2987643 h 3331675"/>
              <a:gd name="connsiteX74" fmla="*/ 2290962 w 7147871"/>
              <a:gd name="connsiteY74" fmla="*/ 3005750 h 3331675"/>
              <a:gd name="connsiteX75" fmla="*/ 2327176 w 7147871"/>
              <a:gd name="connsiteY75" fmla="*/ 3023857 h 3331675"/>
              <a:gd name="connsiteX76" fmla="*/ 2481085 w 7147871"/>
              <a:gd name="connsiteY76" fmla="*/ 3041964 h 3331675"/>
              <a:gd name="connsiteX77" fmla="*/ 2571619 w 7147871"/>
              <a:gd name="connsiteY77" fmla="*/ 3069124 h 3331675"/>
              <a:gd name="connsiteX78" fmla="*/ 2625940 w 7147871"/>
              <a:gd name="connsiteY78" fmla="*/ 3087231 h 3331675"/>
              <a:gd name="connsiteX79" fmla="*/ 2662154 w 7147871"/>
              <a:gd name="connsiteY79" fmla="*/ 3096285 h 3331675"/>
              <a:gd name="connsiteX80" fmla="*/ 2689314 w 7147871"/>
              <a:gd name="connsiteY80" fmla="*/ 3105338 h 3331675"/>
              <a:gd name="connsiteX81" fmla="*/ 2807009 w 7147871"/>
              <a:gd name="connsiteY81" fmla="*/ 3132499 h 3331675"/>
              <a:gd name="connsiteX82" fmla="*/ 2834170 w 7147871"/>
              <a:gd name="connsiteY82" fmla="*/ 3150606 h 3331675"/>
              <a:gd name="connsiteX83" fmla="*/ 2933758 w 7147871"/>
              <a:gd name="connsiteY83" fmla="*/ 3177766 h 3331675"/>
              <a:gd name="connsiteX84" fmla="*/ 2988079 w 7147871"/>
              <a:gd name="connsiteY84" fmla="*/ 3186819 h 3331675"/>
              <a:gd name="connsiteX85" fmla="*/ 3051453 w 7147871"/>
              <a:gd name="connsiteY85" fmla="*/ 3204926 h 3331675"/>
              <a:gd name="connsiteX86" fmla="*/ 3078613 w 7147871"/>
              <a:gd name="connsiteY86" fmla="*/ 3213980 h 3331675"/>
              <a:gd name="connsiteX87" fmla="*/ 3114827 w 7147871"/>
              <a:gd name="connsiteY87" fmla="*/ 3223033 h 3331675"/>
              <a:gd name="connsiteX88" fmla="*/ 3141988 w 7147871"/>
              <a:gd name="connsiteY88" fmla="*/ 3232087 h 3331675"/>
              <a:gd name="connsiteX89" fmla="*/ 3223469 w 7147871"/>
              <a:gd name="connsiteY89" fmla="*/ 3250194 h 3331675"/>
              <a:gd name="connsiteX90" fmla="*/ 3341164 w 7147871"/>
              <a:gd name="connsiteY90" fmla="*/ 3277354 h 3331675"/>
              <a:gd name="connsiteX91" fmla="*/ 3476966 w 7147871"/>
              <a:gd name="connsiteY91" fmla="*/ 3295461 h 3331675"/>
              <a:gd name="connsiteX92" fmla="*/ 3567501 w 7147871"/>
              <a:gd name="connsiteY92" fmla="*/ 3304514 h 3331675"/>
              <a:gd name="connsiteX93" fmla="*/ 3639928 w 7147871"/>
              <a:gd name="connsiteY93" fmla="*/ 3313568 h 3331675"/>
              <a:gd name="connsiteX94" fmla="*/ 4554328 w 7147871"/>
              <a:gd name="connsiteY94" fmla="*/ 3322621 h 3331675"/>
              <a:gd name="connsiteX95" fmla="*/ 5975722 w 7147871"/>
              <a:gd name="connsiteY95" fmla="*/ 3331675 h 3331675"/>
              <a:gd name="connsiteX96" fmla="*/ 6292594 w 7147871"/>
              <a:gd name="connsiteY96" fmla="*/ 3322621 h 3331675"/>
              <a:gd name="connsiteX97" fmla="*/ 6446502 w 7147871"/>
              <a:gd name="connsiteY97" fmla="*/ 3313568 h 3331675"/>
              <a:gd name="connsiteX98" fmla="*/ 6700000 w 7147871"/>
              <a:gd name="connsiteY98" fmla="*/ 3304514 h 3331675"/>
              <a:gd name="connsiteX99" fmla="*/ 6958023 w 7147871"/>
              <a:gd name="connsiteY99" fmla="*/ 3213980 h 3331675"/>
              <a:gd name="connsiteX100" fmla="*/ 7089299 w 7147871"/>
              <a:gd name="connsiteY100" fmla="*/ 3023857 h 3331675"/>
              <a:gd name="connsiteX101" fmla="*/ 7107405 w 7147871"/>
              <a:gd name="connsiteY101" fmla="*/ 2915215 h 3331675"/>
              <a:gd name="connsiteX102" fmla="*/ 7125512 w 7147871"/>
              <a:gd name="connsiteY102" fmla="*/ 2815627 h 3331675"/>
              <a:gd name="connsiteX103" fmla="*/ 7134566 w 7147871"/>
              <a:gd name="connsiteY103" fmla="*/ 2480649 h 3331675"/>
              <a:gd name="connsiteX104" fmla="*/ 7147252 w 7147871"/>
              <a:gd name="connsiteY104" fmla="*/ 1330520 h 3331675"/>
              <a:gd name="connsiteX105" fmla="*/ 7113337 w 7147871"/>
              <a:gd name="connsiteY105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435002 w 7147871"/>
              <a:gd name="connsiteY40" fmla="*/ 2426328 h 3331675"/>
              <a:gd name="connsiteX41" fmla="*/ 543643 w 7147871"/>
              <a:gd name="connsiteY41" fmla="*/ 2462542 h 3331675"/>
              <a:gd name="connsiteX42" fmla="*/ 579857 w 7147871"/>
              <a:gd name="connsiteY42" fmla="*/ 2471596 h 3331675"/>
              <a:gd name="connsiteX43" fmla="*/ 607017 w 7147871"/>
              <a:gd name="connsiteY43" fmla="*/ 2480649 h 3331675"/>
              <a:gd name="connsiteX44" fmla="*/ 706605 w 7147871"/>
              <a:gd name="connsiteY44" fmla="*/ 2507810 h 3331675"/>
              <a:gd name="connsiteX45" fmla="*/ 733766 w 7147871"/>
              <a:gd name="connsiteY45" fmla="*/ 2525916 h 3331675"/>
              <a:gd name="connsiteX46" fmla="*/ 788087 w 7147871"/>
              <a:gd name="connsiteY46" fmla="*/ 2544023 h 3331675"/>
              <a:gd name="connsiteX47" fmla="*/ 815247 w 7147871"/>
              <a:gd name="connsiteY47" fmla="*/ 2562130 h 3331675"/>
              <a:gd name="connsiteX48" fmla="*/ 842407 w 7147871"/>
              <a:gd name="connsiteY48" fmla="*/ 2589291 h 3331675"/>
              <a:gd name="connsiteX49" fmla="*/ 932942 w 7147871"/>
              <a:gd name="connsiteY49" fmla="*/ 2616451 h 3331675"/>
              <a:gd name="connsiteX50" fmla="*/ 960102 w 7147871"/>
              <a:gd name="connsiteY50" fmla="*/ 2625505 h 3331675"/>
              <a:gd name="connsiteX51" fmla="*/ 1041584 w 7147871"/>
              <a:gd name="connsiteY51" fmla="*/ 2643612 h 3331675"/>
              <a:gd name="connsiteX52" fmla="*/ 1104958 w 7147871"/>
              <a:gd name="connsiteY52" fmla="*/ 2670772 h 3331675"/>
              <a:gd name="connsiteX53" fmla="*/ 1132118 w 7147871"/>
              <a:gd name="connsiteY53" fmla="*/ 2679825 h 3331675"/>
              <a:gd name="connsiteX54" fmla="*/ 1204546 w 7147871"/>
              <a:gd name="connsiteY54" fmla="*/ 2697932 h 3331675"/>
              <a:gd name="connsiteX55" fmla="*/ 1240760 w 7147871"/>
              <a:gd name="connsiteY55" fmla="*/ 2706986 h 3331675"/>
              <a:gd name="connsiteX56" fmla="*/ 1276974 w 7147871"/>
              <a:gd name="connsiteY56" fmla="*/ 2716039 h 3331675"/>
              <a:gd name="connsiteX57" fmla="*/ 1331295 w 7147871"/>
              <a:gd name="connsiteY57" fmla="*/ 2734146 h 3331675"/>
              <a:gd name="connsiteX58" fmla="*/ 1403722 w 7147871"/>
              <a:gd name="connsiteY58" fmla="*/ 2752253 h 3331675"/>
              <a:gd name="connsiteX59" fmla="*/ 1439936 w 7147871"/>
              <a:gd name="connsiteY59" fmla="*/ 2770360 h 3331675"/>
              <a:gd name="connsiteX60" fmla="*/ 1512364 w 7147871"/>
              <a:gd name="connsiteY60" fmla="*/ 2788467 h 3331675"/>
              <a:gd name="connsiteX61" fmla="*/ 1602899 w 7147871"/>
              <a:gd name="connsiteY61" fmla="*/ 2806574 h 3331675"/>
              <a:gd name="connsiteX62" fmla="*/ 1639112 w 7147871"/>
              <a:gd name="connsiteY62" fmla="*/ 2815627 h 3331675"/>
              <a:gd name="connsiteX63" fmla="*/ 1720594 w 7147871"/>
              <a:gd name="connsiteY63" fmla="*/ 2842788 h 3331675"/>
              <a:gd name="connsiteX64" fmla="*/ 1793021 w 7147871"/>
              <a:gd name="connsiteY64" fmla="*/ 2860895 h 3331675"/>
              <a:gd name="connsiteX65" fmla="*/ 1820182 w 7147871"/>
              <a:gd name="connsiteY65" fmla="*/ 2879002 h 3331675"/>
              <a:gd name="connsiteX66" fmla="*/ 1865449 w 7147871"/>
              <a:gd name="connsiteY66" fmla="*/ 2888055 h 3331675"/>
              <a:gd name="connsiteX67" fmla="*/ 1892609 w 7147871"/>
              <a:gd name="connsiteY67" fmla="*/ 2897109 h 3331675"/>
              <a:gd name="connsiteX68" fmla="*/ 1965037 w 7147871"/>
              <a:gd name="connsiteY68" fmla="*/ 2915215 h 3331675"/>
              <a:gd name="connsiteX69" fmla="*/ 2001251 w 7147871"/>
              <a:gd name="connsiteY69" fmla="*/ 2924269 h 3331675"/>
              <a:gd name="connsiteX70" fmla="*/ 2046518 w 7147871"/>
              <a:gd name="connsiteY70" fmla="*/ 2942376 h 3331675"/>
              <a:gd name="connsiteX71" fmla="*/ 2137053 w 7147871"/>
              <a:gd name="connsiteY71" fmla="*/ 2960483 h 3331675"/>
              <a:gd name="connsiteX72" fmla="*/ 2218534 w 7147871"/>
              <a:gd name="connsiteY72" fmla="*/ 2987643 h 3331675"/>
              <a:gd name="connsiteX73" fmla="*/ 2290962 w 7147871"/>
              <a:gd name="connsiteY73" fmla="*/ 3005750 h 3331675"/>
              <a:gd name="connsiteX74" fmla="*/ 2327176 w 7147871"/>
              <a:gd name="connsiteY74" fmla="*/ 3023857 h 3331675"/>
              <a:gd name="connsiteX75" fmla="*/ 2481085 w 7147871"/>
              <a:gd name="connsiteY75" fmla="*/ 3041964 h 3331675"/>
              <a:gd name="connsiteX76" fmla="*/ 2571619 w 7147871"/>
              <a:gd name="connsiteY76" fmla="*/ 3069124 h 3331675"/>
              <a:gd name="connsiteX77" fmla="*/ 2625940 w 7147871"/>
              <a:gd name="connsiteY77" fmla="*/ 3087231 h 3331675"/>
              <a:gd name="connsiteX78" fmla="*/ 2662154 w 7147871"/>
              <a:gd name="connsiteY78" fmla="*/ 3096285 h 3331675"/>
              <a:gd name="connsiteX79" fmla="*/ 2689314 w 7147871"/>
              <a:gd name="connsiteY79" fmla="*/ 3105338 h 3331675"/>
              <a:gd name="connsiteX80" fmla="*/ 2807009 w 7147871"/>
              <a:gd name="connsiteY80" fmla="*/ 3132499 h 3331675"/>
              <a:gd name="connsiteX81" fmla="*/ 2834170 w 7147871"/>
              <a:gd name="connsiteY81" fmla="*/ 3150606 h 3331675"/>
              <a:gd name="connsiteX82" fmla="*/ 2933758 w 7147871"/>
              <a:gd name="connsiteY82" fmla="*/ 3177766 h 3331675"/>
              <a:gd name="connsiteX83" fmla="*/ 2988079 w 7147871"/>
              <a:gd name="connsiteY83" fmla="*/ 3186819 h 3331675"/>
              <a:gd name="connsiteX84" fmla="*/ 3051453 w 7147871"/>
              <a:gd name="connsiteY84" fmla="*/ 3204926 h 3331675"/>
              <a:gd name="connsiteX85" fmla="*/ 3078613 w 7147871"/>
              <a:gd name="connsiteY85" fmla="*/ 3213980 h 3331675"/>
              <a:gd name="connsiteX86" fmla="*/ 3114827 w 7147871"/>
              <a:gd name="connsiteY86" fmla="*/ 3223033 h 3331675"/>
              <a:gd name="connsiteX87" fmla="*/ 3141988 w 7147871"/>
              <a:gd name="connsiteY87" fmla="*/ 3232087 h 3331675"/>
              <a:gd name="connsiteX88" fmla="*/ 3223469 w 7147871"/>
              <a:gd name="connsiteY88" fmla="*/ 3250194 h 3331675"/>
              <a:gd name="connsiteX89" fmla="*/ 3341164 w 7147871"/>
              <a:gd name="connsiteY89" fmla="*/ 3277354 h 3331675"/>
              <a:gd name="connsiteX90" fmla="*/ 3476966 w 7147871"/>
              <a:gd name="connsiteY90" fmla="*/ 3295461 h 3331675"/>
              <a:gd name="connsiteX91" fmla="*/ 3567501 w 7147871"/>
              <a:gd name="connsiteY91" fmla="*/ 3304514 h 3331675"/>
              <a:gd name="connsiteX92" fmla="*/ 3639928 w 7147871"/>
              <a:gd name="connsiteY92" fmla="*/ 3313568 h 3331675"/>
              <a:gd name="connsiteX93" fmla="*/ 4554328 w 7147871"/>
              <a:gd name="connsiteY93" fmla="*/ 3322621 h 3331675"/>
              <a:gd name="connsiteX94" fmla="*/ 5975722 w 7147871"/>
              <a:gd name="connsiteY94" fmla="*/ 3331675 h 3331675"/>
              <a:gd name="connsiteX95" fmla="*/ 6292594 w 7147871"/>
              <a:gd name="connsiteY95" fmla="*/ 3322621 h 3331675"/>
              <a:gd name="connsiteX96" fmla="*/ 6446502 w 7147871"/>
              <a:gd name="connsiteY96" fmla="*/ 3313568 h 3331675"/>
              <a:gd name="connsiteX97" fmla="*/ 6700000 w 7147871"/>
              <a:gd name="connsiteY97" fmla="*/ 3304514 h 3331675"/>
              <a:gd name="connsiteX98" fmla="*/ 6958023 w 7147871"/>
              <a:gd name="connsiteY98" fmla="*/ 3213980 h 3331675"/>
              <a:gd name="connsiteX99" fmla="*/ 7089299 w 7147871"/>
              <a:gd name="connsiteY99" fmla="*/ 3023857 h 3331675"/>
              <a:gd name="connsiteX100" fmla="*/ 7107405 w 7147871"/>
              <a:gd name="connsiteY100" fmla="*/ 2915215 h 3331675"/>
              <a:gd name="connsiteX101" fmla="*/ 7125512 w 7147871"/>
              <a:gd name="connsiteY101" fmla="*/ 2815627 h 3331675"/>
              <a:gd name="connsiteX102" fmla="*/ 7134566 w 7147871"/>
              <a:gd name="connsiteY102" fmla="*/ 2480649 h 3331675"/>
              <a:gd name="connsiteX103" fmla="*/ 7147252 w 7147871"/>
              <a:gd name="connsiteY103" fmla="*/ 1330520 h 3331675"/>
              <a:gd name="connsiteX104" fmla="*/ 7113337 w 7147871"/>
              <a:gd name="connsiteY104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579857 w 7147871"/>
              <a:gd name="connsiteY41" fmla="*/ 2471596 h 3331675"/>
              <a:gd name="connsiteX42" fmla="*/ 607017 w 7147871"/>
              <a:gd name="connsiteY42" fmla="*/ 2480649 h 3331675"/>
              <a:gd name="connsiteX43" fmla="*/ 706605 w 7147871"/>
              <a:gd name="connsiteY43" fmla="*/ 2507810 h 3331675"/>
              <a:gd name="connsiteX44" fmla="*/ 733766 w 7147871"/>
              <a:gd name="connsiteY44" fmla="*/ 2525916 h 3331675"/>
              <a:gd name="connsiteX45" fmla="*/ 788087 w 7147871"/>
              <a:gd name="connsiteY45" fmla="*/ 2544023 h 3331675"/>
              <a:gd name="connsiteX46" fmla="*/ 815247 w 7147871"/>
              <a:gd name="connsiteY46" fmla="*/ 2562130 h 3331675"/>
              <a:gd name="connsiteX47" fmla="*/ 842407 w 7147871"/>
              <a:gd name="connsiteY47" fmla="*/ 2589291 h 3331675"/>
              <a:gd name="connsiteX48" fmla="*/ 932942 w 7147871"/>
              <a:gd name="connsiteY48" fmla="*/ 2616451 h 3331675"/>
              <a:gd name="connsiteX49" fmla="*/ 960102 w 7147871"/>
              <a:gd name="connsiteY49" fmla="*/ 2625505 h 3331675"/>
              <a:gd name="connsiteX50" fmla="*/ 1041584 w 7147871"/>
              <a:gd name="connsiteY50" fmla="*/ 2643612 h 3331675"/>
              <a:gd name="connsiteX51" fmla="*/ 1104958 w 7147871"/>
              <a:gd name="connsiteY51" fmla="*/ 2670772 h 3331675"/>
              <a:gd name="connsiteX52" fmla="*/ 1132118 w 7147871"/>
              <a:gd name="connsiteY52" fmla="*/ 2679825 h 3331675"/>
              <a:gd name="connsiteX53" fmla="*/ 1204546 w 7147871"/>
              <a:gd name="connsiteY53" fmla="*/ 2697932 h 3331675"/>
              <a:gd name="connsiteX54" fmla="*/ 1240760 w 7147871"/>
              <a:gd name="connsiteY54" fmla="*/ 2706986 h 3331675"/>
              <a:gd name="connsiteX55" fmla="*/ 1276974 w 7147871"/>
              <a:gd name="connsiteY55" fmla="*/ 2716039 h 3331675"/>
              <a:gd name="connsiteX56" fmla="*/ 1331295 w 7147871"/>
              <a:gd name="connsiteY56" fmla="*/ 2734146 h 3331675"/>
              <a:gd name="connsiteX57" fmla="*/ 1403722 w 7147871"/>
              <a:gd name="connsiteY57" fmla="*/ 2752253 h 3331675"/>
              <a:gd name="connsiteX58" fmla="*/ 1439936 w 7147871"/>
              <a:gd name="connsiteY58" fmla="*/ 2770360 h 3331675"/>
              <a:gd name="connsiteX59" fmla="*/ 1512364 w 7147871"/>
              <a:gd name="connsiteY59" fmla="*/ 2788467 h 3331675"/>
              <a:gd name="connsiteX60" fmla="*/ 1602899 w 7147871"/>
              <a:gd name="connsiteY60" fmla="*/ 2806574 h 3331675"/>
              <a:gd name="connsiteX61" fmla="*/ 1639112 w 7147871"/>
              <a:gd name="connsiteY61" fmla="*/ 2815627 h 3331675"/>
              <a:gd name="connsiteX62" fmla="*/ 1720594 w 7147871"/>
              <a:gd name="connsiteY62" fmla="*/ 2842788 h 3331675"/>
              <a:gd name="connsiteX63" fmla="*/ 1793021 w 7147871"/>
              <a:gd name="connsiteY63" fmla="*/ 2860895 h 3331675"/>
              <a:gd name="connsiteX64" fmla="*/ 1820182 w 7147871"/>
              <a:gd name="connsiteY64" fmla="*/ 2879002 h 3331675"/>
              <a:gd name="connsiteX65" fmla="*/ 1865449 w 7147871"/>
              <a:gd name="connsiteY65" fmla="*/ 2888055 h 3331675"/>
              <a:gd name="connsiteX66" fmla="*/ 1892609 w 7147871"/>
              <a:gd name="connsiteY66" fmla="*/ 2897109 h 3331675"/>
              <a:gd name="connsiteX67" fmla="*/ 1965037 w 7147871"/>
              <a:gd name="connsiteY67" fmla="*/ 2915215 h 3331675"/>
              <a:gd name="connsiteX68" fmla="*/ 2001251 w 7147871"/>
              <a:gd name="connsiteY68" fmla="*/ 2924269 h 3331675"/>
              <a:gd name="connsiteX69" fmla="*/ 2046518 w 7147871"/>
              <a:gd name="connsiteY69" fmla="*/ 2942376 h 3331675"/>
              <a:gd name="connsiteX70" fmla="*/ 2137053 w 7147871"/>
              <a:gd name="connsiteY70" fmla="*/ 2960483 h 3331675"/>
              <a:gd name="connsiteX71" fmla="*/ 2218534 w 7147871"/>
              <a:gd name="connsiteY71" fmla="*/ 2987643 h 3331675"/>
              <a:gd name="connsiteX72" fmla="*/ 2290962 w 7147871"/>
              <a:gd name="connsiteY72" fmla="*/ 3005750 h 3331675"/>
              <a:gd name="connsiteX73" fmla="*/ 2327176 w 7147871"/>
              <a:gd name="connsiteY73" fmla="*/ 3023857 h 3331675"/>
              <a:gd name="connsiteX74" fmla="*/ 2481085 w 7147871"/>
              <a:gd name="connsiteY74" fmla="*/ 3041964 h 3331675"/>
              <a:gd name="connsiteX75" fmla="*/ 2571619 w 7147871"/>
              <a:gd name="connsiteY75" fmla="*/ 3069124 h 3331675"/>
              <a:gd name="connsiteX76" fmla="*/ 2625940 w 7147871"/>
              <a:gd name="connsiteY76" fmla="*/ 3087231 h 3331675"/>
              <a:gd name="connsiteX77" fmla="*/ 2662154 w 7147871"/>
              <a:gd name="connsiteY77" fmla="*/ 3096285 h 3331675"/>
              <a:gd name="connsiteX78" fmla="*/ 2689314 w 7147871"/>
              <a:gd name="connsiteY78" fmla="*/ 3105338 h 3331675"/>
              <a:gd name="connsiteX79" fmla="*/ 2807009 w 7147871"/>
              <a:gd name="connsiteY79" fmla="*/ 3132499 h 3331675"/>
              <a:gd name="connsiteX80" fmla="*/ 2834170 w 7147871"/>
              <a:gd name="connsiteY80" fmla="*/ 3150606 h 3331675"/>
              <a:gd name="connsiteX81" fmla="*/ 2933758 w 7147871"/>
              <a:gd name="connsiteY81" fmla="*/ 3177766 h 3331675"/>
              <a:gd name="connsiteX82" fmla="*/ 2988079 w 7147871"/>
              <a:gd name="connsiteY82" fmla="*/ 3186819 h 3331675"/>
              <a:gd name="connsiteX83" fmla="*/ 3051453 w 7147871"/>
              <a:gd name="connsiteY83" fmla="*/ 3204926 h 3331675"/>
              <a:gd name="connsiteX84" fmla="*/ 3078613 w 7147871"/>
              <a:gd name="connsiteY84" fmla="*/ 3213980 h 3331675"/>
              <a:gd name="connsiteX85" fmla="*/ 3114827 w 7147871"/>
              <a:gd name="connsiteY85" fmla="*/ 3223033 h 3331675"/>
              <a:gd name="connsiteX86" fmla="*/ 3141988 w 7147871"/>
              <a:gd name="connsiteY86" fmla="*/ 3232087 h 3331675"/>
              <a:gd name="connsiteX87" fmla="*/ 3223469 w 7147871"/>
              <a:gd name="connsiteY87" fmla="*/ 3250194 h 3331675"/>
              <a:gd name="connsiteX88" fmla="*/ 3341164 w 7147871"/>
              <a:gd name="connsiteY88" fmla="*/ 3277354 h 3331675"/>
              <a:gd name="connsiteX89" fmla="*/ 3476966 w 7147871"/>
              <a:gd name="connsiteY89" fmla="*/ 3295461 h 3331675"/>
              <a:gd name="connsiteX90" fmla="*/ 3567501 w 7147871"/>
              <a:gd name="connsiteY90" fmla="*/ 3304514 h 3331675"/>
              <a:gd name="connsiteX91" fmla="*/ 3639928 w 7147871"/>
              <a:gd name="connsiteY91" fmla="*/ 3313568 h 3331675"/>
              <a:gd name="connsiteX92" fmla="*/ 4554328 w 7147871"/>
              <a:gd name="connsiteY92" fmla="*/ 3322621 h 3331675"/>
              <a:gd name="connsiteX93" fmla="*/ 5975722 w 7147871"/>
              <a:gd name="connsiteY93" fmla="*/ 3331675 h 3331675"/>
              <a:gd name="connsiteX94" fmla="*/ 6292594 w 7147871"/>
              <a:gd name="connsiteY94" fmla="*/ 3322621 h 3331675"/>
              <a:gd name="connsiteX95" fmla="*/ 6446502 w 7147871"/>
              <a:gd name="connsiteY95" fmla="*/ 3313568 h 3331675"/>
              <a:gd name="connsiteX96" fmla="*/ 6700000 w 7147871"/>
              <a:gd name="connsiteY96" fmla="*/ 3304514 h 3331675"/>
              <a:gd name="connsiteX97" fmla="*/ 6958023 w 7147871"/>
              <a:gd name="connsiteY97" fmla="*/ 3213980 h 3331675"/>
              <a:gd name="connsiteX98" fmla="*/ 7089299 w 7147871"/>
              <a:gd name="connsiteY98" fmla="*/ 3023857 h 3331675"/>
              <a:gd name="connsiteX99" fmla="*/ 7107405 w 7147871"/>
              <a:gd name="connsiteY99" fmla="*/ 2915215 h 3331675"/>
              <a:gd name="connsiteX100" fmla="*/ 7125512 w 7147871"/>
              <a:gd name="connsiteY100" fmla="*/ 2815627 h 3331675"/>
              <a:gd name="connsiteX101" fmla="*/ 7134566 w 7147871"/>
              <a:gd name="connsiteY101" fmla="*/ 2480649 h 3331675"/>
              <a:gd name="connsiteX102" fmla="*/ 7147252 w 7147871"/>
              <a:gd name="connsiteY102" fmla="*/ 1330520 h 3331675"/>
              <a:gd name="connsiteX103" fmla="*/ 7113337 w 7147871"/>
              <a:gd name="connsiteY103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607017 w 7147871"/>
              <a:gd name="connsiteY41" fmla="*/ 2480649 h 3331675"/>
              <a:gd name="connsiteX42" fmla="*/ 706605 w 7147871"/>
              <a:gd name="connsiteY42" fmla="*/ 2507810 h 3331675"/>
              <a:gd name="connsiteX43" fmla="*/ 733766 w 7147871"/>
              <a:gd name="connsiteY43" fmla="*/ 2525916 h 3331675"/>
              <a:gd name="connsiteX44" fmla="*/ 788087 w 7147871"/>
              <a:gd name="connsiteY44" fmla="*/ 2544023 h 3331675"/>
              <a:gd name="connsiteX45" fmla="*/ 815247 w 7147871"/>
              <a:gd name="connsiteY45" fmla="*/ 2562130 h 3331675"/>
              <a:gd name="connsiteX46" fmla="*/ 842407 w 7147871"/>
              <a:gd name="connsiteY46" fmla="*/ 2589291 h 3331675"/>
              <a:gd name="connsiteX47" fmla="*/ 932942 w 7147871"/>
              <a:gd name="connsiteY47" fmla="*/ 2616451 h 3331675"/>
              <a:gd name="connsiteX48" fmla="*/ 960102 w 7147871"/>
              <a:gd name="connsiteY48" fmla="*/ 2625505 h 3331675"/>
              <a:gd name="connsiteX49" fmla="*/ 1041584 w 7147871"/>
              <a:gd name="connsiteY49" fmla="*/ 2643612 h 3331675"/>
              <a:gd name="connsiteX50" fmla="*/ 1104958 w 7147871"/>
              <a:gd name="connsiteY50" fmla="*/ 2670772 h 3331675"/>
              <a:gd name="connsiteX51" fmla="*/ 1132118 w 7147871"/>
              <a:gd name="connsiteY51" fmla="*/ 2679825 h 3331675"/>
              <a:gd name="connsiteX52" fmla="*/ 1204546 w 7147871"/>
              <a:gd name="connsiteY52" fmla="*/ 2697932 h 3331675"/>
              <a:gd name="connsiteX53" fmla="*/ 1240760 w 7147871"/>
              <a:gd name="connsiteY53" fmla="*/ 2706986 h 3331675"/>
              <a:gd name="connsiteX54" fmla="*/ 1276974 w 7147871"/>
              <a:gd name="connsiteY54" fmla="*/ 2716039 h 3331675"/>
              <a:gd name="connsiteX55" fmla="*/ 1331295 w 7147871"/>
              <a:gd name="connsiteY55" fmla="*/ 2734146 h 3331675"/>
              <a:gd name="connsiteX56" fmla="*/ 1403722 w 7147871"/>
              <a:gd name="connsiteY56" fmla="*/ 2752253 h 3331675"/>
              <a:gd name="connsiteX57" fmla="*/ 1439936 w 7147871"/>
              <a:gd name="connsiteY57" fmla="*/ 2770360 h 3331675"/>
              <a:gd name="connsiteX58" fmla="*/ 1512364 w 7147871"/>
              <a:gd name="connsiteY58" fmla="*/ 2788467 h 3331675"/>
              <a:gd name="connsiteX59" fmla="*/ 1602899 w 7147871"/>
              <a:gd name="connsiteY59" fmla="*/ 2806574 h 3331675"/>
              <a:gd name="connsiteX60" fmla="*/ 1639112 w 7147871"/>
              <a:gd name="connsiteY60" fmla="*/ 2815627 h 3331675"/>
              <a:gd name="connsiteX61" fmla="*/ 1720594 w 7147871"/>
              <a:gd name="connsiteY61" fmla="*/ 2842788 h 3331675"/>
              <a:gd name="connsiteX62" fmla="*/ 1793021 w 7147871"/>
              <a:gd name="connsiteY62" fmla="*/ 2860895 h 3331675"/>
              <a:gd name="connsiteX63" fmla="*/ 1820182 w 7147871"/>
              <a:gd name="connsiteY63" fmla="*/ 2879002 h 3331675"/>
              <a:gd name="connsiteX64" fmla="*/ 1865449 w 7147871"/>
              <a:gd name="connsiteY64" fmla="*/ 2888055 h 3331675"/>
              <a:gd name="connsiteX65" fmla="*/ 1892609 w 7147871"/>
              <a:gd name="connsiteY65" fmla="*/ 2897109 h 3331675"/>
              <a:gd name="connsiteX66" fmla="*/ 1965037 w 7147871"/>
              <a:gd name="connsiteY66" fmla="*/ 2915215 h 3331675"/>
              <a:gd name="connsiteX67" fmla="*/ 2001251 w 7147871"/>
              <a:gd name="connsiteY67" fmla="*/ 2924269 h 3331675"/>
              <a:gd name="connsiteX68" fmla="*/ 2046518 w 7147871"/>
              <a:gd name="connsiteY68" fmla="*/ 2942376 h 3331675"/>
              <a:gd name="connsiteX69" fmla="*/ 2137053 w 7147871"/>
              <a:gd name="connsiteY69" fmla="*/ 2960483 h 3331675"/>
              <a:gd name="connsiteX70" fmla="*/ 2218534 w 7147871"/>
              <a:gd name="connsiteY70" fmla="*/ 2987643 h 3331675"/>
              <a:gd name="connsiteX71" fmla="*/ 2290962 w 7147871"/>
              <a:gd name="connsiteY71" fmla="*/ 3005750 h 3331675"/>
              <a:gd name="connsiteX72" fmla="*/ 2327176 w 7147871"/>
              <a:gd name="connsiteY72" fmla="*/ 3023857 h 3331675"/>
              <a:gd name="connsiteX73" fmla="*/ 2481085 w 7147871"/>
              <a:gd name="connsiteY73" fmla="*/ 3041964 h 3331675"/>
              <a:gd name="connsiteX74" fmla="*/ 2571619 w 7147871"/>
              <a:gd name="connsiteY74" fmla="*/ 3069124 h 3331675"/>
              <a:gd name="connsiteX75" fmla="*/ 2625940 w 7147871"/>
              <a:gd name="connsiteY75" fmla="*/ 3087231 h 3331675"/>
              <a:gd name="connsiteX76" fmla="*/ 2662154 w 7147871"/>
              <a:gd name="connsiteY76" fmla="*/ 3096285 h 3331675"/>
              <a:gd name="connsiteX77" fmla="*/ 2689314 w 7147871"/>
              <a:gd name="connsiteY77" fmla="*/ 3105338 h 3331675"/>
              <a:gd name="connsiteX78" fmla="*/ 2807009 w 7147871"/>
              <a:gd name="connsiteY78" fmla="*/ 3132499 h 3331675"/>
              <a:gd name="connsiteX79" fmla="*/ 2834170 w 7147871"/>
              <a:gd name="connsiteY79" fmla="*/ 3150606 h 3331675"/>
              <a:gd name="connsiteX80" fmla="*/ 2933758 w 7147871"/>
              <a:gd name="connsiteY80" fmla="*/ 3177766 h 3331675"/>
              <a:gd name="connsiteX81" fmla="*/ 2988079 w 7147871"/>
              <a:gd name="connsiteY81" fmla="*/ 3186819 h 3331675"/>
              <a:gd name="connsiteX82" fmla="*/ 3051453 w 7147871"/>
              <a:gd name="connsiteY82" fmla="*/ 3204926 h 3331675"/>
              <a:gd name="connsiteX83" fmla="*/ 3078613 w 7147871"/>
              <a:gd name="connsiteY83" fmla="*/ 3213980 h 3331675"/>
              <a:gd name="connsiteX84" fmla="*/ 3114827 w 7147871"/>
              <a:gd name="connsiteY84" fmla="*/ 3223033 h 3331675"/>
              <a:gd name="connsiteX85" fmla="*/ 3141988 w 7147871"/>
              <a:gd name="connsiteY85" fmla="*/ 3232087 h 3331675"/>
              <a:gd name="connsiteX86" fmla="*/ 3223469 w 7147871"/>
              <a:gd name="connsiteY86" fmla="*/ 3250194 h 3331675"/>
              <a:gd name="connsiteX87" fmla="*/ 3341164 w 7147871"/>
              <a:gd name="connsiteY87" fmla="*/ 3277354 h 3331675"/>
              <a:gd name="connsiteX88" fmla="*/ 3476966 w 7147871"/>
              <a:gd name="connsiteY88" fmla="*/ 3295461 h 3331675"/>
              <a:gd name="connsiteX89" fmla="*/ 3567501 w 7147871"/>
              <a:gd name="connsiteY89" fmla="*/ 3304514 h 3331675"/>
              <a:gd name="connsiteX90" fmla="*/ 3639928 w 7147871"/>
              <a:gd name="connsiteY90" fmla="*/ 3313568 h 3331675"/>
              <a:gd name="connsiteX91" fmla="*/ 4554328 w 7147871"/>
              <a:gd name="connsiteY91" fmla="*/ 3322621 h 3331675"/>
              <a:gd name="connsiteX92" fmla="*/ 5975722 w 7147871"/>
              <a:gd name="connsiteY92" fmla="*/ 3331675 h 3331675"/>
              <a:gd name="connsiteX93" fmla="*/ 6292594 w 7147871"/>
              <a:gd name="connsiteY93" fmla="*/ 3322621 h 3331675"/>
              <a:gd name="connsiteX94" fmla="*/ 6446502 w 7147871"/>
              <a:gd name="connsiteY94" fmla="*/ 3313568 h 3331675"/>
              <a:gd name="connsiteX95" fmla="*/ 6700000 w 7147871"/>
              <a:gd name="connsiteY95" fmla="*/ 3304514 h 3331675"/>
              <a:gd name="connsiteX96" fmla="*/ 6958023 w 7147871"/>
              <a:gd name="connsiteY96" fmla="*/ 3213980 h 3331675"/>
              <a:gd name="connsiteX97" fmla="*/ 7089299 w 7147871"/>
              <a:gd name="connsiteY97" fmla="*/ 3023857 h 3331675"/>
              <a:gd name="connsiteX98" fmla="*/ 7107405 w 7147871"/>
              <a:gd name="connsiteY98" fmla="*/ 2915215 h 3331675"/>
              <a:gd name="connsiteX99" fmla="*/ 7125512 w 7147871"/>
              <a:gd name="connsiteY99" fmla="*/ 2815627 h 3331675"/>
              <a:gd name="connsiteX100" fmla="*/ 7134566 w 7147871"/>
              <a:gd name="connsiteY100" fmla="*/ 2480649 h 3331675"/>
              <a:gd name="connsiteX101" fmla="*/ 7147252 w 7147871"/>
              <a:gd name="connsiteY101" fmla="*/ 1330520 h 3331675"/>
              <a:gd name="connsiteX102" fmla="*/ 7113337 w 7147871"/>
              <a:gd name="connsiteY102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706605 w 7147871"/>
              <a:gd name="connsiteY41" fmla="*/ 2507810 h 3331675"/>
              <a:gd name="connsiteX42" fmla="*/ 733766 w 7147871"/>
              <a:gd name="connsiteY42" fmla="*/ 2525916 h 3331675"/>
              <a:gd name="connsiteX43" fmla="*/ 788087 w 7147871"/>
              <a:gd name="connsiteY43" fmla="*/ 2544023 h 3331675"/>
              <a:gd name="connsiteX44" fmla="*/ 815247 w 7147871"/>
              <a:gd name="connsiteY44" fmla="*/ 2562130 h 3331675"/>
              <a:gd name="connsiteX45" fmla="*/ 842407 w 7147871"/>
              <a:gd name="connsiteY45" fmla="*/ 2589291 h 3331675"/>
              <a:gd name="connsiteX46" fmla="*/ 932942 w 7147871"/>
              <a:gd name="connsiteY46" fmla="*/ 2616451 h 3331675"/>
              <a:gd name="connsiteX47" fmla="*/ 960102 w 7147871"/>
              <a:gd name="connsiteY47" fmla="*/ 2625505 h 3331675"/>
              <a:gd name="connsiteX48" fmla="*/ 1041584 w 7147871"/>
              <a:gd name="connsiteY48" fmla="*/ 2643612 h 3331675"/>
              <a:gd name="connsiteX49" fmla="*/ 1104958 w 7147871"/>
              <a:gd name="connsiteY49" fmla="*/ 2670772 h 3331675"/>
              <a:gd name="connsiteX50" fmla="*/ 1132118 w 7147871"/>
              <a:gd name="connsiteY50" fmla="*/ 2679825 h 3331675"/>
              <a:gd name="connsiteX51" fmla="*/ 1204546 w 7147871"/>
              <a:gd name="connsiteY51" fmla="*/ 2697932 h 3331675"/>
              <a:gd name="connsiteX52" fmla="*/ 1240760 w 7147871"/>
              <a:gd name="connsiteY52" fmla="*/ 2706986 h 3331675"/>
              <a:gd name="connsiteX53" fmla="*/ 1276974 w 7147871"/>
              <a:gd name="connsiteY53" fmla="*/ 2716039 h 3331675"/>
              <a:gd name="connsiteX54" fmla="*/ 1331295 w 7147871"/>
              <a:gd name="connsiteY54" fmla="*/ 2734146 h 3331675"/>
              <a:gd name="connsiteX55" fmla="*/ 1403722 w 7147871"/>
              <a:gd name="connsiteY55" fmla="*/ 2752253 h 3331675"/>
              <a:gd name="connsiteX56" fmla="*/ 1439936 w 7147871"/>
              <a:gd name="connsiteY56" fmla="*/ 2770360 h 3331675"/>
              <a:gd name="connsiteX57" fmla="*/ 1512364 w 7147871"/>
              <a:gd name="connsiteY57" fmla="*/ 2788467 h 3331675"/>
              <a:gd name="connsiteX58" fmla="*/ 1602899 w 7147871"/>
              <a:gd name="connsiteY58" fmla="*/ 2806574 h 3331675"/>
              <a:gd name="connsiteX59" fmla="*/ 1639112 w 7147871"/>
              <a:gd name="connsiteY59" fmla="*/ 2815627 h 3331675"/>
              <a:gd name="connsiteX60" fmla="*/ 1720594 w 7147871"/>
              <a:gd name="connsiteY60" fmla="*/ 2842788 h 3331675"/>
              <a:gd name="connsiteX61" fmla="*/ 1793021 w 7147871"/>
              <a:gd name="connsiteY61" fmla="*/ 2860895 h 3331675"/>
              <a:gd name="connsiteX62" fmla="*/ 1820182 w 7147871"/>
              <a:gd name="connsiteY62" fmla="*/ 2879002 h 3331675"/>
              <a:gd name="connsiteX63" fmla="*/ 1865449 w 7147871"/>
              <a:gd name="connsiteY63" fmla="*/ 2888055 h 3331675"/>
              <a:gd name="connsiteX64" fmla="*/ 1892609 w 7147871"/>
              <a:gd name="connsiteY64" fmla="*/ 2897109 h 3331675"/>
              <a:gd name="connsiteX65" fmla="*/ 1965037 w 7147871"/>
              <a:gd name="connsiteY65" fmla="*/ 2915215 h 3331675"/>
              <a:gd name="connsiteX66" fmla="*/ 2001251 w 7147871"/>
              <a:gd name="connsiteY66" fmla="*/ 2924269 h 3331675"/>
              <a:gd name="connsiteX67" fmla="*/ 2046518 w 7147871"/>
              <a:gd name="connsiteY67" fmla="*/ 2942376 h 3331675"/>
              <a:gd name="connsiteX68" fmla="*/ 2137053 w 7147871"/>
              <a:gd name="connsiteY68" fmla="*/ 2960483 h 3331675"/>
              <a:gd name="connsiteX69" fmla="*/ 2218534 w 7147871"/>
              <a:gd name="connsiteY69" fmla="*/ 2987643 h 3331675"/>
              <a:gd name="connsiteX70" fmla="*/ 2290962 w 7147871"/>
              <a:gd name="connsiteY70" fmla="*/ 3005750 h 3331675"/>
              <a:gd name="connsiteX71" fmla="*/ 2327176 w 7147871"/>
              <a:gd name="connsiteY71" fmla="*/ 3023857 h 3331675"/>
              <a:gd name="connsiteX72" fmla="*/ 2481085 w 7147871"/>
              <a:gd name="connsiteY72" fmla="*/ 3041964 h 3331675"/>
              <a:gd name="connsiteX73" fmla="*/ 2571619 w 7147871"/>
              <a:gd name="connsiteY73" fmla="*/ 3069124 h 3331675"/>
              <a:gd name="connsiteX74" fmla="*/ 2625940 w 7147871"/>
              <a:gd name="connsiteY74" fmla="*/ 3087231 h 3331675"/>
              <a:gd name="connsiteX75" fmla="*/ 2662154 w 7147871"/>
              <a:gd name="connsiteY75" fmla="*/ 3096285 h 3331675"/>
              <a:gd name="connsiteX76" fmla="*/ 2689314 w 7147871"/>
              <a:gd name="connsiteY76" fmla="*/ 3105338 h 3331675"/>
              <a:gd name="connsiteX77" fmla="*/ 2807009 w 7147871"/>
              <a:gd name="connsiteY77" fmla="*/ 3132499 h 3331675"/>
              <a:gd name="connsiteX78" fmla="*/ 2834170 w 7147871"/>
              <a:gd name="connsiteY78" fmla="*/ 3150606 h 3331675"/>
              <a:gd name="connsiteX79" fmla="*/ 2933758 w 7147871"/>
              <a:gd name="connsiteY79" fmla="*/ 3177766 h 3331675"/>
              <a:gd name="connsiteX80" fmla="*/ 2988079 w 7147871"/>
              <a:gd name="connsiteY80" fmla="*/ 3186819 h 3331675"/>
              <a:gd name="connsiteX81" fmla="*/ 3051453 w 7147871"/>
              <a:gd name="connsiteY81" fmla="*/ 3204926 h 3331675"/>
              <a:gd name="connsiteX82" fmla="*/ 3078613 w 7147871"/>
              <a:gd name="connsiteY82" fmla="*/ 3213980 h 3331675"/>
              <a:gd name="connsiteX83" fmla="*/ 3114827 w 7147871"/>
              <a:gd name="connsiteY83" fmla="*/ 3223033 h 3331675"/>
              <a:gd name="connsiteX84" fmla="*/ 3141988 w 7147871"/>
              <a:gd name="connsiteY84" fmla="*/ 3232087 h 3331675"/>
              <a:gd name="connsiteX85" fmla="*/ 3223469 w 7147871"/>
              <a:gd name="connsiteY85" fmla="*/ 3250194 h 3331675"/>
              <a:gd name="connsiteX86" fmla="*/ 3341164 w 7147871"/>
              <a:gd name="connsiteY86" fmla="*/ 3277354 h 3331675"/>
              <a:gd name="connsiteX87" fmla="*/ 3476966 w 7147871"/>
              <a:gd name="connsiteY87" fmla="*/ 3295461 h 3331675"/>
              <a:gd name="connsiteX88" fmla="*/ 3567501 w 7147871"/>
              <a:gd name="connsiteY88" fmla="*/ 3304514 h 3331675"/>
              <a:gd name="connsiteX89" fmla="*/ 3639928 w 7147871"/>
              <a:gd name="connsiteY89" fmla="*/ 3313568 h 3331675"/>
              <a:gd name="connsiteX90" fmla="*/ 4554328 w 7147871"/>
              <a:gd name="connsiteY90" fmla="*/ 3322621 h 3331675"/>
              <a:gd name="connsiteX91" fmla="*/ 5975722 w 7147871"/>
              <a:gd name="connsiteY91" fmla="*/ 3331675 h 3331675"/>
              <a:gd name="connsiteX92" fmla="*/ 6292594 w 7147871"/>
              <a:gd name="connsiteY92" fmla="*/ 3322621 h 3331675"/>
              <a:gd name="connsiteX93" fmla="*/ 6446502 w 7147871"/>
              <a:gd name="connsiteY93" fmla="*/ 3313568 h 3331675"/>
              <a:gd name="connsiteX94" fmla="*/ 6700000 w 7147871"/>
              <a:gd name="connsiteY94" fmla="*/ 3304514 h 3331675"/>
              <a:gd name="connsiteX95" fmla="*/ 6958023 w 7147871"/>
              <a:gd name="connsiteY95" fmla="*/ 3213980 h 3331675"/>
              <a:gd name="connsiteX96" fmla="*/ 7089299 w 7147871"/>
              <a:gd name="connsiteY96" fmla="*/ 3023857 h 3331675"/>
              <a:gd name="connsiteX97" fmla="*/ 7107405 w 7147871"/>
              <a:gd name="connsiteY97" fmla="*/ 2915215 h 3331675"/>
              <a:gd name="connsiteX98" fmla="*/ 7125512 w 7147871"/>
              <a:gd name="connsiteY98" fmla="*/ 2815627 h 3331675"/>
              <a:gd name="connsiteX99" fmla="*/ 7134566 w 7147871"/>
              <a:gd name="connsiteY99" fmla="*/ 2480649 h 3331675"/>
              <a:gd name="connsiteX100" fmla="*/ 7147252 w 7147871"/>
              <a:gd name="connsiteY100" fmla="*/ 1330520 h 3331675"/>
              <a:gd name="connsiteX101" fmla="*/ 7113337 w 7147871"/>
              <a:gd name="connsiteY101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733766 w 7147871"/>
              <a:gd name="connsiteY41" fmla="*/ 2525916 h 3331675"/>
              <a:gd name="connsiteX42" fmla="*/ 788087 w 7147871"/>
              <a:gd name="connsiteY42" fmla="*/ 2544023 h 3331675"/>
              <a:gd name="connsiteX43" fmla="*/ 815247 w 7147871"/>
              <a:gd name="connsiteY43" fmla="*/ 2562130 h 3331675"/>
              <a:gd name="connsiteX44" fmla="*/ 842407 w 7147871"/>
              <a:gd name="connsiteY44" fmla="*/ 2589291 h 3331675"/>
              <a:gd name="connsiteX45" fmla="*/ 932942 w 7147871"/>
              <a:gd name="connsiteY45" fmla="*/ 2616451 h 3331675"/>
              <a:gd name="connsiteX46" fmla="*/ 960102 w 7147871"/>
              <a:gd name="connsiteY46" fmla="*/ 2625505 h 3331675"/>
              <a:gd name="connsiteX47" fmla="*/ 1041584 w 7147871"/>
              <a:gd name="connsiteY47" fmla="*/ 2643612 h 3331675"/>
              <a:gd name="connsiteX48" fmla="*/ 1104958 w 7147871"/>
              <a:gd name="connsiteY48" fmla="*/ 2670772 h 3331675"/>
              <a:gd name="connsiteX49" fmla="*/ 1132118 w 7147871"/>
              <a:gd name="connsiteY49" fmla="*/ 2679825 h 3331675"/>
              <a:gd name="connsiteX50" fmla="*/ 1204546 w 7147871"/>
              <a:gd name="connsiteY50" fmla="*/ 2697932 h 3331675"/>
              <a:gd name="connsiteX51" fmla="*/ 1240760 w 7147871"/>
              <a:gd name="connsiteY51" fmla="*/ 2706986 h 3331675"/>
              <a:gd name="connsiteX52" fmla="*/ 1276974 w 7147871"/>
              <a:gd name="connsiteY52" fmla="*/ 2716039 h 3331675"/>
              <a:gd name="connsiteX53" fmla="*/ 1331295 w 7147871"/>
              <a:gd name="connsiteY53" fmla="*/ 2734146 h 3331675"/>
              <a:gd name="connsiteX54" fmla="*/ 1403722 w 7147871"/>
              <a:gd name="connsiteY54" fmla="*/ 2752253 h 3331675"/>
              <a:gd name="connsiteX55" fmla="*/ 1439936 w 7147871"/>
              <a:gd name="connsiteY55" fmla="*/ 2770360 h 3331675"/>
              <a:gd name="connsiteX56" fmla="*/ 1512364 w 7147871"/>
              <a:gd name="connsiteY56" fmla="*/ 2788467 h 3331675"/>
              <a:gd name="connsiteX57" fmla="*/ 1602899 w 7147871"/>
              <a:gd name="connsiteY57" fmla="*/ 2806574 h 3331675"/>
              <a:gd name="connsiteX58" fmla="*/ 1639112 w 7147871"/>
              <a:gd name="connsiteY58" fmla="*/ 2815627 h 3331675"/>
              <a:gd name="connsiteX59" fmla="*/ 1720594 w 7147871"/>
              <a:gd name="connsiteY59" fmla="*/ 2842788 h 3331675"/>
              <a:gd name="connsiteX60" fmla="*/ 1793021 w 7147871"/>
              <a:gd name="connsiteY60" fmla="*/ 2860895 h 3331675"/>
              <a:gd name="connsiteX61" fmla="*/ 1820182 w 7147871"/>
              <a:gd name="connsiteY61" fmla="*/ 2879002 h 3331675"/>
              <a:gd name="connsiteX62" fmla="*/ 1865449 w 7147871"/>
              <a:gd name="connsiteY62" fmla="*/ 2888055 h 3331675"/>
              <a:gd name="connsiteX63" fmla="*/ 1892609 w 7147871"/>
              <a:gd name="connsiteY63" fmla="*/ 2897109 h 3331675"/>
              <a:gd name="connsiteX64" fmla="*/ 1965037 w 7147871"/>
              <a:gd name="connsiteY64" fmla="*/ 2915215 h 3331675"/>
              <a:gd name="connsiteX65" fmla="*/ 2001251 w 7147871"/>
              <a:gd name="connsiteY65" fmla="*/ 2924269 h 3331675"/>
              <a:gd name="connsiteX66" fmla="*/ 2046518 w 7147871"/>
              <a:gd name="connsiteY66" fmla="*/ 2942376 h 3331675"/>
              <a:gd name="connsiteX67" fmla="*/ 2137053 w 7147871"/>
              <a:gd name="connsiteY67" fmla="*/ 2960483 h 3331675"/>
              <a:gd name="connsiteX68" fmla="*/ 2218534 w 7147871"/>
              <a:gd name="connsiteY68" fmla="*/ 2987643 h 3331675"/>
              <a:gd name="connsiteX69" fmla="*/ 2290962 w 7147871"/>
              <a:gd name="connsiteY69" fmla="*/ 3005750 h 3331675"/>
              <a:gd name="connsiteX70" fmla="*/ 2327176 w 7147871"/>
              <a:gd name="connsiteY70" fmla="*/ 3023857 h 3331675"/>
              <a:gd name="connsiteX71" fmla="*/ 2481085 w 7147871"/>
              <a:gd name="connsiteY71" fmla="*/ 3041964 h 3331675"/>
              <a:gd name="connsiteX72" fmla="*/ 2571619 w 7147871"/>
              <a:gd name="connsiteY72" fmla="*/ 3069124 h 3331675"/>
              <a:gd name="connsiteX73" fmla="*/ 2625940 w 7147871"/>
              <a:gd name="connsiteY73" fmla="*/ 3087231 h 3331675"/>
              <a:gd name="connsiteX74" fmla="*/ 2662154 w 7147871"/>
              <a:gd name="connsiteY74" fmla="*/ 3096285 h 3331675"/>
              <a:gd name="connsiteX75" fmla="*/ 2689314 w 7147871"/>
              <a:gd name="connsiteY75" fmla="*/ 3105338 h 3331675"/>
              <a:gd name="connsiteX76" fmla="*/ 2807009 w 7147871"/>
              <a:gd name="connsiteY76" fmla="*/ 3132499 h 3331675"/>
              <a:gd name="connsiteX77" fmla="*/ 2834170 w 7147871"/>
              <a:gd name="connsiteY77" fmla="*/ 3150606 h 3331675"/>
              <a:gd name="connsiteX78" fmla="*/ 2933758 w 7147871"/>
              <a:gd name="connsiteY78" fmla="*/ 3177766 h 3331675"/>
              <a:gd name="connsiteX79" fmla="*/ 2988079 w 7147871"/>
              <a:gd name="connsiteY79" fmla="*/ 3186819 h 3331675"/>
              <a:gd name="connsiteX80" fmla="*/ 3051453 w 7147871"/>
              <a:gd name="connsiteY80" fmla="*/ 3204926 h 3331675"/>
              <a:gd name="connsiteX81" fmla="*/ 3078613 w 7147871"/>
              <a:gd name="connsiteY81" fmla="*/ 3213980 h 3331675"/>
              <a:gd name="connsiteX82" fmla="*/ 3114827 w 7147871"/>
              <a:gd name="connsiteY82" fmla="*/ 3223033 h 3331675"/>
              <a:gd name="connsiteX83" fmla="*/ 3141988 w 7147871"/>
              <a:gd name="connsiteY83" fmla="*/ 3232087 h 3331675"/>
              <a:gd name="connsiteX84" fmla="*/ 3223469 w 7147871"/>
              <a:gd name="connsiteY84" fmla="*/ 3250194 h 3331675"/>
              <a:gd name="connsiteX85" fmla="*/ 3341164 w 7147871"/>
              <a:gd name="connsiteY85" fmla="*/ 3277354 h 3331675"/>
              <a:gd name="connsiteX86" fmla="*/ 3476966 w 7147871"/>
              <a:gd name="connsiteY86" fmla="*/ 3295461 h 3331675"/>
              <a:gd name="connsiteX87" fmla="*/ 3567501 w 7147871"/>
              <a:gd name="connsiteY87" fmla="*/ 3304514 h 3331675"/>
              <a:gd name="connsiteX88" fmla="*/ 3639928 w 7147871"/>
              <a:gd name="connsiteY88" fmla="*/ 3313568 h 3331675"/>
              <a:gd name="connsiteX89" fmla="*/ 4554328 w 7147871"/>
              <a:gd name="connsiteY89" fmla="*/ 3322621 h 3331675"/>
              <a:gd name="connsiteX90" fmla="*/ 5975722 w 7147871"/>
              <a:gd name="connsiteY90" fmla="*/ 3331675 h 3331675"/>
              <a:gd name="connsiteX91" fmla="*/ 6292594 w 7147871"/>
              <a:gd name="connsiteY91" fmla="*/ 3322621 h 3331675"/>
              <a:gd name="connsiteX92" fmla="*/ 6446502 w 7147871"/>
              <a:gd name="connsiteY92" fmla="*/ 3313568 h 3331675"/>
              <a:gd name="connsiteX93" fmla="*/ 6700000 w 7147871"/>
              <a:gd name="connsiteY93" fmla="*/ 3304514 h 3331675"/>
              <a:gd name="connsiteX94" fmla="*/ 6958023 w 7147871"/>
              <a:gd name="connsiteY94" fmla="*/ 3213980 h 3331675"/>
              <a:gd name="connsiteX95" fmla="*/ 7089299 w 7147871"/>
              <a:gd name="connsiteY95" fmla="*/ 3023857 h 3331675"/>
              <a:gd name="connsiteX96" fmla="*/ 7107405 w 7147871"/>
              <a:gd name="connsiteY96" fmla="*/ 2915215 h 3331675"/>
              <a:gd name="connsiteX97" fmla="*/ 7125512 w 7147871"/>
              <a:gd name="connsiteY97" fmla="*/ 2815627 h 3331675"/>
              <a:gd name="connsiteX98" fmla="*/ 7134566 w 7147871"/>
              <a:gd name="connsiteY98" fmla="*/ 2480649 h 3331675"/>
              <a:gd name="connsiteX99" fmla="*/ 7147252 w 7147871"/>
              <a:gd name="connsiteY99" fmla="*/ 1330520 h 3331675"/>
              <a:gd name="connsiteX100" fmla="*/ 7113337 w 7147871"/>
              <a:gd name="connsiteY10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788087 w 7147871"/>
              <a:gd name="connsiteY41" fmla="*/ 2544023 h 3331675"/>
              <a:gd name="connsiteX42" fmla="*/ 815247 w 7147871"/>
              <a:gd name="connsiteY42" fmla="*/ 2562130 h 3331675"/>
              <a:gd name="connsiteX43" fmla="*/ 842407 w 7147871"/>
              <a:gd name="connsiteY43" fmla="*/ 2589291 h 3331675"/>
              <a:gd name="connsiteX44" fmla="*/ 932942 w 7147871"/>
              <a:gd name="connsiteY44" fmla="*/ 2616451 h 3331675"/>
              <a:gd name="connsiteX45" fmla="*/ 960102 w 7147871"/>
              <a:gd name="connsiteY45" fmla="*/ 2625505 h 3331675"/>
              <a:gd name="connsiteX46" fmla="*/ 1041584 w 7147871"/>
              <a:gd name="connsiteY46" fmla="*/ 2643612 h 3331675"/>
              <a:gd name="connsiteX47" fmla="*/ 1104958 w 7147871"/>
              <a:gd name="connsiteY47" fmla="*/ 2670772 h 3331675"/>
              <a:gd name="connsiteX48" fmla="*/ 1132118 w 7147871"/>
              <a:gd name="connsiteY48" fmla="*/ 2679825 h 3331675"/>
              <a:gd name="connsiteX49" fmla="*/ 1204546 w 7147871"/>
              <a:gd name="connsiteY49" fmla="*/ 2697932 h 3331675"/>
              <a:gd name="connsiteX50" fmla="*/ 1240760 w 7147871"/>
              <a:gd name="connsiteY50" fmla="*/ 2706986 h 3331675"/>
              <a:gd name="connsiteX51" fmla="*/ 1276974 w 7147871"/>
              <a:gd name="connsiteY51" fmla="*/ 2716039 h 3331675"/>
              <a:gd name="connsiteX52" fmla="*/ 1331295 w 7147871"/>
              <a:gd name="connsiteY52" fmla="*/ 2734146 h 3331675"/>
              <a:gd name="connsiteX53" fmla="*/ 1403722 w 7147871"/>
              <a:gd name="connsiteY53" fmla="*/ 2752253 h 3331675"/>
              <a:gd name="connsiteX54" fmla="*/ 1439936 w 7147871"/>
              <a:gd name="connsiteY54" fmla="*/ 2770360 h 3331675"/>
              <a:gd name="connsiteX55" fmla="*/ 1512364 w 7147871"/>
              <a:gd name="connsiteY55" fmla="*/ 2788467 h 3331675"/>
              <a:gd name="connsiteX56" fmla="*/ 1602899 w 7147871"/>
              <a:gd name="connsiteY56" fmla="*/ 2806574 h 3331675"/>
              <a:gd name="connsiteX57" fmla="*/ 1639112 w 7147871"/>
              <a:gd name="connsiteY57" fmla="*/ 2815627 h 3331675"/>
              <a:gd name="connsiteX58" fmla="*/ 1720594 w 7147871"/>
              <a:gd name="connsiteY58" fmla="*/ 2842788 h 3331675"/>
              <a:gd name="connsiteX59" fmla="*/ 1793021 w 7147871"/>
              <a:gd name="connsiteY59" fmla="*/ 2860895 h 3331675"/>
              <a:gd name="connsiteX60" fmla="*/ 1820182 w 7147871"/>
              <a:gd name="connsiteY60" fmla="*/ 2879002 h 3331675"/>
              <a:gd name="connsiteX61" fmla="*/ 1865449 w 7147871"/>
              <a:gd name="connsiteY61" fmla="*/ 2888055 h 3331675"/>
              <a:gd name="connsiteX62" fmla="*/ 1892609 w 7147871"/>
              <a:gd name="connsiteY62" fmla="*/ 2897109 h 3331675"/>
              <a:gd name="connsiteX63" fmla="*/ 1965037 w 7147871"/>
              <a:gd name="connsiteY63" fmla="*/ 2915215 h 3331675"/>
              <a:gd name="connsiteX64" fmla="*/ 2001251 w 7147871"/>
              <a:gd name="connsiteY64" fmla="*/ 2924269 h 3331675"/>
              <a:gd name="connsiteX65" fmla="*/ 2046518 w 7147871"/>
              <a:gd name="connsiteY65" fmla="*/ 2942376 h 3331675"/>
              <a:gd name="connsiteX66" fmla="*/ 2137053 w 7147871"/>
              <a:gd name="connsiteY66" fmla="*/ 2960483 h 3331675"/>
              <a:gd name="connsiteX67" fmla="*/ 2218534 w 7147871"/>
              <a:gd name="connsiteY67" fmla="*/ 2987643 h 3331675"/>
              <a:gd name="connsiteX68" fmla="*/ 2290962 w 7147871"/>
              <a:gd name="connsiteY68" fmla="*/ 3005750 h 3331675"/>
              <a:gd name="connsiteX69" fmla="*/ 2327176 w 7147871"/>
              <a:gd name="connsiteY69" fmla="*/ 3023857 h 3331675"/>
              <a:gd name="connsiteX70" fmla="*/ 2481085 w 7147871"/>
              <a:gd name="connsiteY70" fmla="*/ 3041964 h 3331675"/>
              <a:gd name="connsiteX71" fmla="*/ 2571619 w 7147871"/>
              <a:gd name="connsiteY71" fmla="*/ 3069124 h 3331675"/>
              <a:gd name="connsiteX72" fmla="*/ 2625940 w 7147871"/>
              <a:gd name="connsiteY72" fmla="*/ 3087231 h 3331675"/>
              <a:gd name="connsiteX73" fmla="*/ 2662154 w 7147871"/>
              <a:gd name="connsiteY73" fmla="*/ 3096285 h 3331675"/>
              <a:gd name="connsiteX74" fmla="*/ 2689314 w 7147871"/>
              <a:gd name="connsiteY74" fmla="*/ 3105338 h 3331675"/>
              <a:gd name="connsiteX75" fmla="*/ 2807009 w 7147871"/>
              <a:gd name="connsiteY75" fmla="*/ 3132499 h 3331675"/>
              <a:gd name="connsiteX76" fmla="*/ 2834170 w 7147871"/>
              <a:gd name="connsiteY76" fmla="*/ 3150606 h 3331675"/>
              <a:gd name="connsiteX77" fmla="*/ 2933758 w 7147871"/>
              <a:gd name="connsiteY77" fmla="*/ 3177766 h 3331675"/>
              <a:gd name="connsiteX78" fmla="*/ 2988079 w 7147871"/>
              <a:gd name="connsiteY78" fmla="*/ 3186819 h 3331675"/>
              <a:gd name="connsiteX79" fmla="*/ 3051453 w 7147871"/>
              <a:gd name="connsiteY79" fmla="*/ 3204926 h 3331675"/>
              <a:gd name="connsiteX80" fmla="*/ 3078613 w 7147871"/>
              <a:gd name="connsiteY80" fmla="*/ 3213980 h 3331675"/>
              <a:gd name="connsiteX81" fmla="*/ 3114827 w 7147871"/>
              <a:gd name="connsiteY81" fmla="*/ 3223033 h 3331675"/>
              <a:gd name="connsiteX82" fmla="*/ 3141988 w 7147871"/>
              <a:gd name="connsiteY82" fmla="*/ 3232087 h 3331675"/>
              <a:gd name="connsiteX83" fmla="*/ 3223469 w 7147871"/>
              <a:gd name="connsiteY83" fmla="*/ 3250194 h 3331675"/>
              <a:gd name="connsiteX84" fmla="*/ 3341164 w 7147871"/>
              <a:gd name="connsiteY84" fmla="*/ 3277354 h 3331675"/>
              <a:gd name="connsiteX85" fmla="*/ 3476966 w 7147871"/>
              <a:gd name="connsiteY85" fmla="*/ 3295461 h 3331675"/>
              <a:gd name="connsiteX86" fmla="*/ 3567501 w 7147871"/>
              <a:gd name="connsiteY86" fmla="*/ 3304514 h 3331675"/>
              <a:gd name="connsiteX87" fmla="*/ 3639928 w 7147871"/>
              <a:gd name="connsiteY87" fmla="*/ 3313568 h 3331675"/>
              <a:gd name="connsiteX88" fmla="*/ 4554328 w 7147871"/>
              <a:gd name="connsiteY88" fmla="*/ 3322621 h 3331675"/>
              <a:gd name="connsiteX89" fmla="*/ 5975722 w 7147871"/>
              <a:gd name="connsiteY89" fmla="*/ 3331675 h 3331675"/>
              <a:gd name="connsiteX90" fmla="*/ 6292594 w 7147871"/>
              <a:gd name="connsiteY90" fmla="*/ 3322621 h 3331675"/>
              <a:gd name="connsiteX91" fmla="*/ 6446502 w 7147871"/>
              <a:gd name="connsiteY91" fmla="*/ 3313568 h 3331675"/>
              <a:gd name="connsiteX92" fmla="*/ 6700000 w 7147871"/>
              <a:gd name="connsiteY92" fmla="*/ 3304514 h 3331675"/>
              <a:gd name="connsiteX93" fmla="*/ 6958023 w 7147871"/>
              <a:gd name="connsiteY93" fmla="*/ 3213980 h 3331675"/>
              <a:gd name="connsiteX94" fmla="*/ 7089299 w 7147871"/>
              <a:gd name="connsiteY94" fmla="*/ 3023857 h 3331675"/>
              <a:gd name="connsiteX95" fmla="*/ 7107405 w 7147871"/>
              <a:gd name="connsiteY95" fmla="*/ 2915215 h 3331675"/>
              <a:gd name="connsiteX96" fmla="*/ 7125512 w 7147871"/>
              <a:gd name="connsiteY96" fmla="*/ 2815627 h 3331675"/>
              <a:gd name="connsiteX97" fmla="*/ 7134566 w 7147871"/>
              <a:gd name="connsiteY97" fmla="*/ 2480649 h 3331675"/>
              <a:gd name="connsiteX98" fmla="*/ 7147252 w 7147871"/>
              <a:gd name="connsiteY98" fmla="*/ 1330520 h 3331675"/>
              <a:gd name="connsiteX99" fmla="*/ 7113337 w 7147871"/>
              <a:gd name="connsiteY99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842407 w 7147871"/>
              <a:gd name="connsiteY42" fmla="*/ 2589291 h 3331675"/>
              <a:gd name="connsiteX43" fmla="*/ 932942 w 7147871"/>
              <a:gd name="connsiteY43" fmla="*/ 2616451 h 3331675"/>
              <a:gd name="connsiteX44" fmla="*/ 960102 w 7147871"/>
              <a:gd name="connsiteY44" fmla="*/ 2625505 h 3331675"/>
              <a:gd name="connsiteX45" fmla="*/ 1041584 w 7147871"/>
              <a:gd name="connsiteY45" fmla="*/ 2643612 h 3331675"/>
              <a:gd name="connsiteX46" fmla="*/ 1104958 w 7147871"/>
              <a:gd name="connsiteY46" fmla="*/ 2670772 h 3331675"/>
              <a:gd name="connsiteX47" fmla="*/ 1132118 w 7147871"/>
              <a:gd name="connsiteY47" fmla="*/ 2679825 h 3331675"/>
              <a:gd name="connsiteX48" fmla="*/ 1204546 w 7147871"/>
              <a:gd name="connsiteY48" fmla="*/ 2697932 h 3331675"/>
              <a:gd name="connsiteX49" fmla="*/ 1240760 w 7147871"/>
              <a:gd name="connsiteY49" fmla="*/ 2706986 h 3331675"/>
              <a:gd name="connsiteX50" fmla="*/ 1276974 w 7147871"/>
              <a:gd name="connsiteY50" fmla="*/ 2716039 h 3331675"/>
              <a:gd name="connsiteX51" fmla="*/ 1331295 w 7147871"/>
              <a:gd name="connsiteY51" fmla="*/ 2734146 h 3331675"/>
              <a:gd name="connsiteX52" fmla="*/ 1403722 w 7147871"/>
              <a:gd name="connsiteY52" fmla="*/ 2752253 h 3331675"/>
              <a:gd name="connsiteX53" fmla="*/ 1439936 w 7147871"/>
              <a:gd name="connsiteY53" fmla="*/ 2770360 h 3331675"/>
              <a:gd name="connsiteX54" fmla="*/ 1512364 w 7147871"/>
              <a:gd name="connsiteY54" fmla="*/ 2788467 h 3331675"/>
              <a:gd name="connsiteX55" fmla="*/ 1602899 w 7147871"/>
              <a:gd name="connsiteY55" fmla="*/ 2806574 h 3331675"/>
              <a:gd name="connsiteX56" fmla="*/ 1639112 w 7147871"/>
              <a:gd name="connsiteY56" fmla="*/ 2815627 h 3331675"/>
              <a:gd name="connsiteX57" fmla="*/ 1720594 w 7147871"/>
              <a:gd name="connsiteY57" fmla="*/ 2842788 h 3331675"/>
              <a:gd name="connsiteX58" fmla="*/ 1793021 w 7147871"/>
              <a:gd name="connsiteY58" fmla="*/ 2860895 h 3331675"/>
              <a:gd name="connsiteX59" fmla="*/ 1820182 w 7147871"/>
              <a:gd name="connsiteY59" fmla="*/ 2879002 h 3331675"/>
              <a:gd name="connsiteX60" fmla="*/ 1865449 w 7147871"/>
              <a:gd name="connsiteY60" fmla="*/ 2888055 h 3331675"/>
              <a:gd name="connsiteX61" fmla="*/ 1892609 w 7147871"/>
              <a:gd name="connsiteY61" fmla="*/ 2897109 h 3331675"/>
              <a:gd name="connsiteX62" fmla="*/ 1965037 w 7147871"/>
              <a:gd name="connsiteY62" fmla="*/ 2915215 h 3331675"/>
              <a:gd name="connsiteX63" fmla="*/ 2001251 w 7147871"/>
              <a:gd name="connsiteY63" fmla="*/ 2924269 h 3331675"/>
              <a:gd name="connsiteX64" fmla="*/ 2046518 w 7147871"/>
              <a:gd name="connsiteY64" fmla="*/ 2942376 h 3331675"/>
              <a:gd name="connsiteX65" fmla="*/ 2137053 w 7147871"/>
              <a:gd name="connsiteY65" fmla="*/ 2960483 h 3331675"/>
              <a:gd name="connsiteX66" fmla="*/ 2218534 w 7147871"/>
              <a:gd name="connsiteY66" fmla="*/ 2987643 h 3331675"/>
              <a:gd name="connsiteX67" fmla="*/ 2290962 w 7147871"/>
              <a:gd name="connsiteY67" fmla="*/ 3005750 h 3331675"/>
              <a:gd name="connsiteX68" fmla="*/ 2327176 w 7147871"/>
              <a:gd name="connsiteY68" fmla="*/ 3023857 h 3331675"/>
              <a:gd name="connsiteX69" fmla="*/ 2481085 w 7147871"/>
              <a:gd name="connsiteY69" fmla="*/ 3041964 h 3331675"/>
              <a:gd name="connsiteX70" fmla="*/ 2571619 w 7147871"/>
              <a:gd name="connsiteY70" fmla="*/ 3069124 h 3331675"/>
              <a:gd name="connsiteX71" fmla="*/ 2625940 w 7147871"/>
              <a:gd name="connsiteY71" fmla="*/ 3087231 h 3331675"/>
              <a:gd name="connsiteX72" fmla="*/ 2662154 w 7147871"/>
              <a:gd name="connsiteY72" fmla="*/ 3096285 h 3331675"/>
              <a:gd name="connsiteX73" fmla="*/ 2689314 w 7147871"/>
              <a:gd name="connsiteY73" fmla="*/ 3105338 h 3331675"/>
              <a:gd name="connsiteX74" fmla="*/ 2807009 w 7147871"/>
              <a:gd name="connsiteY74" fmla="*/ 3132499 h 3331675"/>
              <a:gd name="connsiteX75" fmla="*/ 2834170 w 7147871"/>
              <a:gd name="connsiteY75" fmla="*/ 3150606 h 3331675"/>
              <a:gd name="connsiteX76" fmla="*/ 2933758 w 7147871"/>
              <a:gd name="connsiteY76" fmla="*/ 3177766 h 3331675"/>
              <a:gd name="connsiteX77" fmla="*/ 2988079 w 7147871"/>
              <a:gd name="connsiteY77" fmla="*/ 3186819 h 3331675"/>
              <a:gd name="connsiteX78" fmla="*/ 3051453 w 7147871"/>
              <a:gd name="connsiteY78" fmla="*/ 3204926 h 3331675"/>
              <a:gd name="connsiteX79" fmla="*/ 3078613 w 7147871"/>
              <a:gd name="connsiteY79" fmla="*/ 3213980 h 3331675"/>
              <a:gd name="connsiteX80" fmla="*/ 3114827 w 7147871"/>
              <a:gd name="connsiteY80" fmla="*/ 3223033 h 3331675"/>
              <a:gd name="connsiteX81" fmla="*/ 3141988 w 7147871"/>
              <a:gd name="connsiteY81" fmla="*/ 3232087 h 3331675"/>
              <a:gd name="connsiteX82" fmla="*/ 3223469 w 7147871"/>
              <a:gd name="connsiteY82" fmla="*/ 3250194 h 3331675"/>
              <a:gd name="connsiteX83" fmla="*/ 3341164 w 7147871"/>
              <a:gd name="connsiteY83" fmla="*/ 3277354 h 3331675"/>
              <a:gd name="connsiteX84" fmla="*/ 3476966 w 7147871"/>
              <a:gd name="connsiteY84" fmla="*/ 3295461 h 3331675"/>
              <a:gd name="connsiteX85" fmla="*/ 3567501 w 7147871"/>
              <a:gd name="connsiteY85" fmla="*/ 3304514 h 3331675"/>
              <a:gd name="connsiteX86" fmla="*/ 3639928 w 7147871"/>
              <a:gd name="connsiteY86" fmla="*/ 3313568 h 3331675"/>
              <a:gd name="connsiteX87" fmla="*/ 4554328 w 7147871"/>
              <a:gd name="connsiteY87" fmla="*/ 3322621 h 3331675"/>
              <a:gd name="connsiteX88" fmla="*/ 5975722 w 7147871"/>
              <a:gd name="connsiteY88" fmla="*/ 3331675 h 3331675"/>
              <a:gd name="connsiteX89" fmla="*/ 6292594 w 7147871"/>
              <a:gd name="connsiteY89" fmla="*/ 3322621 h 3331675"/>
              <a:gd name="connsiteX90" fmla="*/ 6446502 w 7147871"/>
              <a:gd name="connsiteY90" fmla="*/ 3313568 h 3331675"/>
              <a:gd name="connsiteX91" fmla="*/ 6700000 w 7147871"/>
              <a:gd name="connsiteY91" fmla="*/ 3304514 h 3331675"/>
              <a:gd name="connsiteX92" fmla="*/ 6958023 w 7147871"/>
              <a:gd name="connsiteY92" fmla="*/ 3213980 h 3331675"/>
              <a:gd name="connsiteX93" fmla="*/ 7089299 w 7147871"/>
              <a:gd name="connsiteY93" fmla="*/ 3023857 h 3331675"/>
              <a:gd name="connsiteX94" fmla="*/ 7107405 w 7147871"/>
              <a:gd name="connsiteY94" fmla="*/ 2915215 h 3331675"/>
              <a:gd name="connsiteX95" fmla="*/ 7125512 w 7147871"/>
              <a:gd name="connsiteY95" fmla="*/ 2815627 h 3331675"/>
              <a:gd name="connsiteX96" fmla="*/ 7134566 w 7147871"/>
              <a:gd name="connsiteY96" fmla="*/ 2480649 h 3331675"/>
              <a:gd name="connsiteX97" fmla="*/ 7147252 w 7147871"/>
              <a:gd name="connsiteY97" fmla="*/ 1330520 h 3331675"/>
              <a:gd name="connsiteX98" fmla="*/ 7113337 w 7147871"/>
              <a:gd name="connsiteY98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32942 w 7147871"/>
              <a:gd name="connsiteY42" fmla="*/ 2616451 h 3331675"/>
              <a:gd name="connsiteX43" fmla="*/ 960102 w 7147871"/>
              <a:gd name="connsiteY43" fmla="*/ 2625505 h 3331675"/>
              <a:gd name="connsiteX44" fmla="*/ 1041584 w 7147871"/>
              <a:gd name="connsiteY44" fmla="*/ 2643612 h 3331675"/>
              <a:gd name="connsiteX45" fmla="*/ 1104958 w 7147871"/>
              <a:gd name="connsiteY45" fmla="*/ 2670772 h 3331675"/>
              <a:gd name="connsiteX46" fmla="*/ 1132118 w 7147871"/>
              <a:gd name="connsiteY46" fmla="*/ 2679825 h 3331675"/>
              <a:gd name="connsiteX47" fmla="*/ 1204546 w 7147871"/>
              <a:gd name="connsiteY47" fmla="*/ 2697932 h 3331675"/>
              <a:gd name="connsiteX48" fmla="*/ 1240760 w 7147871"/>
              <a:gd name="connsiteY48" fmla="*/ 2706986 h 3331675"/>
              <a:gd name="connsiteX49" fmla="*/ 1276974 w 7147871"/>
              <a:gd name="connsiteY49" fmla="*/ 2716039 h 3331675"/>
              <a:gd name="connsiteX50" fmla="*/ 1331295 w 7147871"/>
              <a:gd name="connsiteY50" fmla="*/ 2734146 h 3331675"/>
              <a:gd name="connsiteX51" fmla="*/ 1403722 w 7147871"/>
              <a:gd name="connsiteY51" fmla="*/ 2752253 h 3331675"/>
              <a:gd name="connsiteX52" fmla="*/ 1439936 w 7147871"/>
              <a:gd name="connsiteY52" fmla="*/ 2770360 h 3331675"/>
              <a:gd name="connsiteX53" fmla="*/ 1512364 w 7147871"/>
              <a:gd name="connsiteY53" fmla="*/ 2788467 h 3331675"/>
              <a:gd name="connsiteX54" fmla="*/ 1602899 w 7147871"/>
              <a:gd name="connsiteY54" fmla="*/ 2806574 h 3331675"/>
              <a:gd name="connsiteX55" fmla="*/ 1639112 w 7147871"/>
              <a:gd name="connsiteY55" fmla="*/ 2815627 h 3331675"/>
              <a:gd name="connsiteX56" fmla="*/ 1720594 w 7147871"/>
              <a:gd name="connsiteY56" fmla="*/ 2842788 h 3331675"/>
              <a:gd name="connsiteX57" fmla="*/ 1793021 w 7147871"/>
              <a:gd name="connsiteY57" fmla="*/ 2860895 h 3331675"/>
              <a:gd name="connsiteX58" fmla="*/ 1820182 w 7147871"/>
              <a:gd name="connsiteY58" fmla="*/ 2879002 h 3331675"/>
              <a:gd name="connsiteX59" fmla="*/ 1865449 w 7147871"/>
              <a:gd name="connsiteY59" fmla="*/ 2888055 h 3331675"/>
              <a:gd name="connsiteX60" fmla="*/ 1892609 w 7147871"/>
              <a:gd name="connsiteY60" fmla="*/ 2897109 h 3331675"/>
              <a:gd name="connsiteX61" fmla="*/ 1965037 w 7147871"/>
              <a:gd name="connsiteY61" fmla="*/ 2915215 h 3331675"/>
              <a:gd name="connsiteX62" fmla="*/ 2001251 w 7147871"/>
              <a:gd name="connsiteY62" fmla="*/ 2924269 h 3331675"/>
              <a:gd name="connsiteX63" fmla="*/ 2046518 w 7147871"/>
              <a:gd name="connsiteY63" fmla="*/ 2942376 h 3331675"/>
              <a:gd name="connsiteX64" fmla="*/ 2137053 w 7147871"/>
              <a:gd name="connsiteY64" fmla="*/ 2960483 h 3331675"/>
              <a:gd name="connsiteX65" fmla="*/ 2218534 w 7147871"/>
              <a:gd name="connsiteY65" fmla="*/ 2987643 h 3331675"/>
              <a:gd name="connsiteX66" fmla="*/ 2290962 w 7147871"/>
              <a:gd name="connsiteY66" fmla="*/ 3005750 h 3331675"/>
              <a:gd name="connsiteX67" fmla="*/ 2327176 w 7147871"/>
              <a:gd name="connsiteY67" fmla="*/ 3023857 h 3331675"/>
              <a:gd name="connsiteX68" fmla="*/ 2481085 w 7147871"/>
              <a:gd name="connsiteY68" fmla="*/ 3041964 h 3331675"/>
              <a:gd name="connsiteX69" fmla="*/ 2571619 w 7147871"/>
              <a:gd name="connsiteY69" fmla="*/ 3069124 h 3331675"/>
              <a:gd name="connsiteX70" fmla="*/ 2625940 w 7147871"/>
              <a:gd name="connsiteY70" fmla="*/ 3087231 h 3331675"/>
              <a:gd name="connsiteX71" fmla="*/ 2662154 w 7147871"/>
              <a:gd name="connsiteY71" fmla="*/ 3096285 h 3331675"/>
              <a:gd name="connsiteX72" fmla="*/ 2689314 w 7147871"/>
              <a:gd name="connsiteY72" fmla="*/ 3105338 h 3331675"/>
              <a:gd name="connsiteX73" fmla="*/ 2807009 w 7147871"/>
              <a:gd name="connsiteY73" fmla="*/ 3132499 h 3331675"/>
              <a:gd name="connsiteX74" fmla="*/ 2834170 w 7147871"/>
              <a:gd name="connsiteY74" fmla="*/ 3150606 h 3331675"/>
              <a:gd name="connsiteX75" fmla="*/ 2933758 w 7147871"/>
              <a:gd name="connsiteY75" fmla="*/ 3177766 h 3331675"/>
              <a:gd name="connsiteX76" fmla="*/ 2988079 w 7147871"/>
              <a:gd name="connsiteY76" fmla="*/ 3186819 h 3331675"/>
              <a:gd name="connsiteX77" fmla="*/ 3051453 w 7147871"/>
              <a:gd name="connsiteY77" fmla="*/ 3204926 h 3331675"/>
              <a:gd name="connsiteX78" fmla="*/ 3078613 w 7147871"/>
              <a:gd name="connsiteY78" fmla="*/ 3213980 h 3331675"/>
              <a:gd name="connsiteX79" fmla="*/ 3114827 w 7147871"/>
              <a:gd name="connsiteY79" fmla="*/ 3223033 h 3331675"/>
              <a:gd name="connsiteX80" fmla="*/ 3141988 w 7147871"/>
              <a:gd name="connsiteY80" fmla="*/ 3232087 h 3331675"/>
              <a:gd name="connsiteX81" fmla="*/ 3223469 w 7147871"/>
              <a:gd name="connsiteY81" fmla="*/ 3250194 h 3331675"/>
              <a:gd name="connsiteX82" fmla="*/ 3341164 w 7147871"/>
              <a:gd name="connsiteY82" fmla="*/ 3277354 h 3331675"/>
              <a:gd name="connsiteX83" fmla="*/ 3476966 w 7147871"/>
              <a:gd name="connsiteY83" fmla="*/ 3295461 h 3331675"/>
              <a:gd name="connsiteX84" fmla="*/ 3567501 w 7147871"/>
              <a:gd name="connsiteY84" fmla="*/ 3304514 h 3331675"/>
              <a:gd name="connsiteX85" fmla="*/ 3639928 w 7147871"/>
              <a:gd name="connsiteY85" fmla="*/ 3313568 h 3331675"/>
              <a:gd name="connsiteX86" fmla="*/ 4554328 w 7147871"/>
              <a:gd name="connsiteY86" fmla="*/ 3322621 h 3331675"/>
              <a:gd name="connsiteX87" fmla="*/ 5975722 w 7147871"/>
              <a:gd name="connsiteY87" fmla="*/ 3331675 h 3331675"/>
              <a:gd name="connsiteX88" fmla="*/ 6292594 w 7147871"/>
              <a:gd name="connsiteY88" fmla="*/ 3322621 h 3331675"/>
              <a:gd name="connsiteX89" fmla="*/ 6446502 w 7147871"/>
              <a:gd name="connsiteY89" fmla="*/ 3313568 h 3331675"/>
              <a:gd name="connsiteX90" fmla="*/ 6700000 w 7147871"/>
              <a:gd name="connsiteY90" fmla="*/ 3304514 h 3331675"/>
              <a:gd name="connsiteX91" fmla="*/ 6958023 w 7147871"/>
              <a:gd name="connsiteY91" fmla="*/ 3213980 h 3331675"/>
              <a:gd name="connsiteX92" fmla="*/ 7089299 w 7147871"/>
              <a:gd name="connsiteY92" fmla="*/ 3023857 h 3331675"/>
              <a:gd name="connsiteX93" fmla="*/ 7107405 w 7147871"/>
              <a:gd name="connsiteY93" fmla="*/ 2915215 h 3331675"/>
              <a:gd name="connsiteX94" fmla="*/ 7125512 w 7147871"/>
              <a:gd name="connsiteY94" fmla="*/ 2815627 h 3331675"/>
              <a:gd name="connsiteX95" fmla="*/ 7134566 w 7147871"/>
              <a:gd name="connsiteY95" fmla="*/ 2480649 h 3331675"/>
              <a:gd name="connsiteX96" fmla="*/ 7147252 w 7147871"/>
              <a:gd name="connsiteY96" fmla="*/ 1330520 h 3331675"/>
              <a:gd name="connsiteX97" fmla="*/ 7113337 w 7147871"/>
              <a:gd name="connsiteY97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60102 w 7147871"/>
              <a:gd name="connsiteY42" fmla="*/ 262550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132118 w 7147871"/>
              <a:gd name="connsiteY45" fmla="*/ 2679825 h 3331675"/>
              <a:gd name="connsiteX46" fmla="*/ 1204546 w 7147871"/>
              <a:gd name="connsiteY46" fmla="*/ 2697932 h 3331675"/>
              <a:gd name="connsiteX47" fmla="*/ 1240760 w 7147871"/>
              <a:gd name="connsiteY47" fmla="*/ 2706986 h 3331675"/>
              <a:gd name="connsiteX48" fmla="*/ 1276974 w 7147871"/>
              <a:gd name="connsiteY48" fmla="*/ 2716039 h 3331675"/>
              <a:gd name="connsiteX49" fmla="*/ 1331295 w 7147871"/>
              <a:gd name="connsiteY49" fmla="*/ 2734146 h 3331675"/>
              <a:gd name="connsiteX50" fmla="*/ 1403722 w 7147871"/>
              <a:gd name="connsiteY50" fmla="*/ 2752253 h 3331675"/>
              <a:gd name="connsiteX51" fmla="*/ 1439936 w 7147871"/>
              <a:gd name="connsiteY51" fmla="*/ 2770360 h 3331675"/>
              <a:gd name="connsiteX52" fmla="*/ 1512364 w 7147871"/>
              <a:gd name="connsiteY52" fmla="*/ 2788467 h 3331675"/>
              <a:gd name="connsiteX53" fmla="*/ 1602899 w 7147871"/>
              <a:gd name="connsiteY53" fmla="*/ 2806574 h 3331675"/>
              <a:gd name="connsiteX54" fmla="*/ 1639112 w 7147871"/>
              <a:gd name="connsiteY54" fmla="*/ 2815627 h 3331675"/>
              <a:gd name="connsiteX55" fmla="*/ 1720594 w 7147871"/>
              <a:gd name="connsiteY55" fmla="*/ 2842788 h 3331675"/>
              <a:gd name="connsiteX56" fmla="*/ 1793021 w 7147871"/>
              <a:gd name="connsiteY56" fmla="*/ 2860895 h 3331675"/>
              <a:gd name="connsiteX57" fmla="*/ 1820182 w 7147871"/>
              <a:gd name="connsiteY57" fmla="*/ 2879002 h 3331675"/>
              <a:gd name="connsiteX58" fmla="*/ 1865449 w 7147871"/>
              <a:gd name="connsiteY58" fmla="*/ 2888055 h 3331675"/>
              <a:gd name="connsiteX59" fmla="*/ 1892609 w 7147871"/>
              <a:gd name="connsiteY59" fmla="*/ 2897109 h 3331675"/>
              <a:gd name="connsiteX60" fmla="*/ 1965037 w 7147871"/>
              <a:gd name="connsiteY60" fmla="*/ 2915215 h 3331675"/>
              <a:gd name="connsiteX61" fmla="*/ 2001251 w 7147871"/>
              <a:gd name="connsiteY61" fmla="*/ 2924269 h 3331675"/>
              <a:gd name="connsiteX62" fmla="*/ 2046518 w 7147871"/>
              <a:gd name="connsiteY62" fmla="*/ 2942376 h 3331675"/>
              <a:gd name="connsiteX63" fmla="*/ 2137053 w 7147871"/>
              <a:gd name="connsiteY63" fmla="*/ 2960483 h 3331675"/>
              <a:gd name="connsiteX64" fmla="*/ 2218534 w 7147871"/>
              <a:gd name="connsiteY64" fmla="*/ 2987643 h 3331675"/>
              <a:gd name="connsiteX65" fmla="*/ 2290962 w 7147871"/>
              <a:gd name="connsiteY65" fmla="*/ 3005750 h 3331675"/>
              <a:gd name="connsiteX66" fmla="*/ 2327176 w 7147871"/>
              <a:gd name="connsiteY66" fmla="*/ 3023857 h 3331675"/>
              <a:gd name="connsiteX67" fmla="*/ 2481085 w 7147871"/>
              <a:gd name="connsiteY67" fmla="*/ 3041964 h 3331675"/>
              <a:gd name="connsiteX68" fmla="*/ 2571619 w 7147871"/>
              <a:gd name="connsiteY68" fmla="*/ 3069124 h 3331675"/>
              <a:gd name="connsiteX69" fmla="*/ 2625940 w 7147871"/>
              <a:gd name="connsiteY69" fmla="*/ 3087231 h 3331675"/>
              <a:gd name="connsiteX70" fmla="*/ 2662154 w 7147871"/>
              <a:gd name="connsiteY70" fmla="*/ 3096285 h 3331675"/>
              <a:gd name="connsiteX71" fmla="*/ 2689314 w 7147871"/>
              <a:gd name="connsiteY71" fmla="*/ 3105338 h 3331675"/>
              <a:gd name="connsiteX72" fmla="*/ 2807009 w 7147871"/>
              <a:gd name="connsiteY72" fmla="*/ 3132499 h 3331675"/>
              <a:gd name="connsiteX73" fmla="*/ 2834170 w 7147871"/>
              <a:gd name="connsiteY73" fmla="*/ 3150606 h 3331675"/>
              <a:gd name="connsiteX74" fmla="*/ 2933758 w 7147871"/>
              <a:gd name="connsiteY74" fmla="*/ 3177766 h 3331675"/>
              <a:gd name="connsiteX75" fmla="*/ 2988079 w 7147871"/>
              <a:gd name="connsiteY75" fmla="*/ 3186819 h 3331675"/>
              <a:gd name="connsiteX76" fmla="*/ 3051453 w 7147871"/>
              <a:gd name="connsiteY76" fmla="*/ 3204926 h 3331675"/>
              <a:gd name="connsiteX77" fmla="*/ 3078613 w 7147871"/>
              <a:gd name="connsiteY77" fmla="*/ 3213980 h 3331675"/>
              <a:gd name="connsiteX78" fmla="*/ 3114827 w 7147871"/>
              <a:gd name="connsiteY78" fmla="*/ 3223033 h 3331675"/>
              <a:gd name="connsiteX79" fmla="*/ 3141988 w 7147871"/>
              <a:gd name="connsiteY79" fmla="*/ 3232087 h 3331675"/>
              <a:gd name="connsiteX80" fmla="*/ 3223469 w 7147871"/>
              <a:gd name="connsiteY80" fmla="*/ 3250194 h 3331675"/>
              <a:gd name="connsiteX81" fmla="*/ 3341164 w 7147871"/>
              <a:gd name="connsiteY81" fmla="*/ 3277354 h 3331675"/>
              <a:gd name="connsiteX82" fmla="*/ 3476966 w 7147871"/>
              <a:gd name="connsiteY82" fmla="*/ 3295461 h 3331675"/>
              <a:gd name="connsiteX83" fmla="*/ 3567501 w 7147871"/>
              <a:gd name="connsiteY83" fmla="*/ 3304514 h 3331675"/>
              <a:gd name="connsiteX84" fmla="*/ 3639928 w 7147871"/>
              <a:gd name="connsiteY84" fmla="*/ 3313568 h 3331675"/>
              <a:gd name="connsiteX85" fmla="*/ 4554328 w 7147871"/>
              <a:gd name="connsiteY85" fmla="*/ 3322621 h 3331675"/>
              <a:gd name="connsiteX86" fmla="*/ 5975722 w 7147871"/>
              <a:gd name="connsiteY86" fmla="*/ 3331675 h 3331675"/>
              <a:gd name="connsiteX87" fmla="*/ 6292594 w 7147871"/>
              <a:gd name="connsiteY87" fmla="*/ 3322621 h 3331675"/>
              <a:gd name="connsiteX88" fmla="*/ 6446502 w 7147871"/>
              <a:gd name="connsiteY88" fmla="*/ 3313568 h 3331675"/>
              <a:gd name="connsiteX89" fmla="*/ 6700000 w 7147871"/>
              <a:gd name="connsiteY89" fmla="*/ 3304514 h 3331675"/>
              <a:gd name="connsiteX90" fmla="*/ 6958023 w 7147871"/>
              <a:gd name="connsiteY90" fmla="*/ 3213980 h 3331675"/>
              <a:gd name="connsiteX91" fmla="*/ 7089299 w 7147871"/>
              <a:gd name="connsiteY91" fmla="*/ 3023857 h 3331675"/>
              <a:gd name="connsiteX92" fmla="*/ 7107405 w 7147871"/>
              <a:gd name="connsiteY92" fmla="*/ 2915215 h 3331675"/>
              <a:gd name="connsiteX93" fmla="*/ 7125512 w 7147871"/>
              <a:gd name="connsiteY93" fmla="*/ 2815627 h 3331675"/>
              <a:gd name="connsiteX94" fmla="*/ 7134566 w 7147871"/>
              <a:gd name="connsiteY94" fmla="*/ 2480649 h 3331675"/>
              <a:gd name="connsiteX95" fmla="*/ 7147252 w 7147871"/>
              <a:gd name="connsiteY95" fmla="*/ 1330520 h 3331675"/>
              <a:gd name="connsiteX96" fmla="*/ 7113337 w 7147871"/>
              <a:gd name="connsiteY96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132118 w 7147871"/>
              <a:gd name="connsiteY45" fmla="*/ 2679825 h 3331675"/>
              <a:gd name="connsiteX46" fmla="*/ 1204546 w 7147871"/>
              <a:gd name="connsiteY46" fmla="*/ 2697932 h 3331675"/>
              <a:gd name="connsiteX47" fmla="*/ 1240760 w 7147871"/>
              <a:gd name="connsiteY47" fmla="*/ 2706986 h 3331675"/>
              <a:gd name="connsiteX48" fmla="*/ 1276974 w 7147871"/>
              <a:gd name="connsiteY48" fmla="*/ 2716039 h 3331675"/>
              <a:gd name="connsiteX49" fmla="*/ 1331295 w 7147871"/>
              <a:gd name="connsiteY49" fmla="*/ 2734146 h 3331675"/>
              <a:gd name="connsiteX50" fmla="*/ 1403722 w 7147871"/>
              <a:gd name="connsiteY50" fmla="*/ 2752253 h 3331675"/>
              <a:gd name="connsiteX51" fmla="*/ 1439936 w 7147871"/>
              <a:gd name="connsiteY51" fmla="*/ 2770360 h 3331675"/>
              <a:gd name="connsiteX52" fmla="*/ 1512364 w 7147871"/>
              <a:gd name="connsiteY52" fmla="*/ 2788467 h 3331675"/>
              <a:gd name="connsiteX53" fmla="*/ 1602899 w 7147871"/>
              <a:gd name="connsiteY53" fmla="*/ 2806574 h 3331675"/>
              <a:gd name="connsiteX54" fmla="*/ 1639112 w 7147871"/>
              <a:gd name="connsiteY54" fmla="*/ 2815627 h 3331675"/>
              <a:gd name="connsiteX55" fmla="*/ 1720594 w 7147871"/>
              <a:gd name="connsiteY55" fmla="*/ 2842788 h 3331675"/>
              <a:gd name="connsiteX56" fmla="*/ 1793021 w 7147871"/>
              <a:gd name="connsiteY56" fmla="*/ 2860895 h 3331675"/>
              <a:gd name="connsiteX57" fmla="*/ 1820182 w 7147871"/>
              <a:gd name="connsiteY57" fmla="*/ 2879002 h 3331675"/>
              <a:gd name="connsiteX58" fmla="*/ 1865449 w 7147871"/>
              <a:gd name="connsiteY58" fmla="*/ 2888055 h 3331675"/>
              <a:gd name="connsiteX59" fmla="*/ 1892609 w 7147871"/>
              <a:gd name="connsiteY59" fmla="*/ 2897109 h 3331675"/>
              <a:gd name="connsiteX60" fmla="*/ 1965037 w 7147871"/>
              <a:gd name="connsiteY60" fmla="*/ 2915215 h 3331675"/>
              <a:gd name="connsiteX61" fmla="*/ 2001251 w 7147871"/>
              <a:gd name="connsiteY61" fmla="*/ 2924269 h 3331675"/>
              <a:gd name="connsiteX62" fmla="*/ 2046518 w 7147871"/>
              <a:gd name="connsiteY62" fmla="*/ 2942376 h 3331675"/>
              <a:gd name="connsiteX63" fmla="*/ 2137053 w 7147871"/>
              <a:gd name="connsiteY63" fmla="*/ 2960483 h 3331675"/>
              <a:gd name="connsiteX64" fmla="*/ 2218534 w 7147871"/>
              <a:gd name="connsiteY64" fmla="*/ 2987643 h 3331675"/>
              <a:gd name="connsiteX65" fmla="*/ 2290962 w 7147871"/>
              <a:gd name="connsiteY65" fmla="*/ 3005750 h 3331675"/>
              <a:gd name="connsiteX66" fmla="*/ 2327176 w 7147871"/>
              <a:gd name="connsiteY66" fmla="*/ 3023857 h 3331675"/>
              <a:gd name="connsiteX67" fmla="*/ 2481085 w 7147871"/>
              <a:gd name="connsiteY67" fmla="*/ 3041964 h 3331675"/>
              <a:gd name="connsiteX68" fmla="*/ 2571619 w 7147871"/>
              <a:gd name="connsiteY68" fmla="*/ 3069124 h 3331675"/>
              <a:gd name="connsiteX69" fmla="*/ 2625940 w 7147871"/>
              <a:gd name="connsiteY69" fmla="*/ 3087231 h 3331675"/>
              <a:gd name="connsiteX70" fmla="*/ 2662154 w 7147871"/>
              <a:gd name="connsiteY70" fmla="*/ 3096285 h 3331675"/>
              <a:gd name="connsiteX71" fmla="*/ 2689314 w 7147871"/>
              <a:gd name="connsiteY71" fmla="*/ 3105338 h 3331675"/>
              <a:gd name="connsiteX72" fmla="*/ 2807009 w 7147871"/>
              <a:gd name="connsiteY72" fmla="*/ 3132499 h 3331675"/>
              <a:gd name="connsiteX73" fmla="*/ 2834170 w 7147871"/>
              <a:gd name="connsiteY73" fmla="*/ 3150606 h 3331675"/>
              <a:gd name="connsiteX74" fmla="*/ 2933758 w 7147871"/>
              <a:gd name="connsiteY74" fmla="*/ 3177766 h 3331675"/>
              <a:gd name="connsiteX75" fmla="*/ 2988079 w 7147871"/>
              <a:gd name="connsiteY75" fmla="*/ 3186819 h 3331675"/>
              <a:gd name="connsiteX76" fmla="*/ 3051453 w 7147871"/>
              <a:gd name="connsiteY76" fmla="*/ 3204926 h 3331675"/>
              <a:gd name="connsiteX77" fmla="*/ 3078613 w 7147871"/>
              <a:gd name="connsiteY77" fmla="*/ 3213980 h 3331675"/>
              <a:gd name="connsiteX78" fmla="*/ 3114827 w 7147871"/>
              <a:gd name="connsiteY78" fmla="*/ 3223033 h 3331675"/>
              <a:gd name="connsiteX79" fmla="*/ 3141988 w 7147871"/>
              <a:gd name="connsiteY79" fmla="*/ 3232087 h 3331675"/>
              <a:gd name="connsiteX80" fmla="*/ 3223469 w 7147871"/>
              <a:gd name="connsiteY80" fmla="*/ 3250194 h 3331675"/>
              <a:gd name="connsiteX81" fmla="*/ 3341164 w 7147871"/>
              <a:gd name="connsiteY81" fmla="*/ 3277354 h 3331675"/>
              <a:gd name="connsiteX82" fmla="*/ 3476966 w 7147871"/>
              <a:gd name="connsiteY82" fmla="*/ 3295461 h 3331675"/>
              <a:gd name="connsiteX83" fmla="*/ 3567501 w 7147871"/>
              <a:gd name="connsiteY83" fmla="*/ 3304514 h 3331675"/>
              <a:gd name="connsiteX84" fmla="*/ 3639928 w 7147871"/>
              <a:gd name="connsiteY84" fmla="*/ 3313568 h 3331675"/>
              <a:gd name="connsiteX85" fmla="*/ 4554328 w 7147871"/>
              <a:gd name="connsiteY85" fmla="*/ 3322621 h 3331675"/>
              <a:gd name="connsiteX86" fmla="*/ 5975722 w 7147871"/>
              <a:gd name="connsiteY86" fmla="*/ 3331675 h 3331675"/>
              <a:gd name="connsiteX87" fmla="*/ 6292594 w 7147871"/>
              <a:gd name="connsiteY87" fmla="*/ 3322621 h 3331675"/>
              <a:gd name="connsiteX88" fmla="*/ 6446502 w 7147871"/>
              <a:gd name="connsiteY88" fmla="*/ 3313568 h 3331675"/>
              <a:gd name="connsiteX89" fmla="*/ 6700000 w 7147871"/>
              <a:gd name="connsiteY89" fmla="*/ 3304514 h 3331675"/>
              <a:gd name="connsiteX90" fmla="*/ 6958023 w 7147871"/>
              <a:gd name="connsiteY90" fmla="*/ 3213980 h 3331675"/>
              <a:gd name="connsiteX91" fmla="*/ 7089299 w 7147871"/>
              <a:gd name="connsiteY91" fmla="*/ 3023857 h 3331675"/>
              <a:gd name="connsiteX92" fmla="*/ 7107405 w 7147871"/>
              <a:gd name="connsiteY92" fmla="*/ 2915215 h 3331675"/>
              <a:gd name="connsiteX93" fmla="*/ 7125512 w 7147871"/>
              <a:gd name="connsiteY93" fmla="*/ 2815627 h 3331675"/>
              <a:gd name="connsiteX94" fmla="*/ 7134566 w 7147871"/>
              <a:gd name="connsiteY94" fmla="*/ 2480649 h 3331675"/>
              <a:gd name="connsiteX95" fmla="*/ 7147252 w 7147871"/>
              <a:gd name="connsiteY95" fmla="*/ 1330520 h 3331675"/>
              <a:gd name="connsiteX96" fmla="*/ 7113337 w 7147871"/>
              <a:gd name="connsiteY96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132118 w 7147871"/>
              <a:gd name="connsiteY45" fmla="*/ 2679825 h 3331675"/>
              <a:gd name="connsiteX46" fmla="*/ 1204546 w 7147871"/>
              <a:gd name="connsiteY46" fmla="*/ 2697932 h 3331675"/>
              <a:gd name="connsiteX47" fmla="*/ 1276974 w 7147871"/>
              <a:gd name="connsiteY47" fmla="*/ 2716039 h 3331675"/>
              <a:gd name="connsiteX48" fmla="*/ 1331295 w 7147871"/>
              <a:gd name="connsiteY48" fmla="*/ 2734146 h 3331675"/>
              <a:gd name="connsiteX49" fmla="*/ 1403722 w 7147871"/>
              <a:gd name="connsiteY49" fmla="*/ 2752253 h 3331675"/>
              <a:gd name="connsiteX50" fmla="*/ 1439936 w 7147871"/>
              <a:gd name="connsiteY50" fmla="*/ 2770360 h 3331675"/>
              <a:gd name="connsiteX51" fmla="*/ 1512364 w 7147871"/>
              <a:gd name="connsiteY51" fmla="*/ 2788467 h 3331675"/>
              <a:gd name="connsiteX52" fmla="*/ 1602899 w 7147871"/>
              <a:gd name="connsiteY52" fmla="*/ 2806574 h 3331675"/>
              <a:gd name="connsiteX53" fmla="*/ 1639112 w 7147871"/>
              <a:gd name="connsiteY53" fmla="*/ 2815627 h 3331675"/>
              <a:gd name="connsiteX54" fmla="*/ 1720594 w 7147871"/>
              <a:gd name="connsiteY54" fmla="*/ 2842788 h 3331675"/>
              <a:gd name="connsiteX55" fmla="*/ 1793021 w 7147871"/>
              <a:gd name="connsiteY55" fmla="*/ 2860895 h 3331675"/>
              <a:gd name="connsiteX56" fmla="*/ 1820182 w 7147871"/>
              <a:gd name="connsiteY56" fmla="*/ 2879002 h 3331675"/>
              <a:gd name="connsiteX57" fmla="*/ 1865449 w 7147871"/>
              <a:gd name="connsiteY57" fmla="*/ 2888055 h 3331675"/>
              <a:gd name="connsiteX58" fmla="*/ 1892609 w 7147871"/>
              <a:gd name="connsiteY58" fmla="*/ 2897109 h 3331675"/>
              <a:gd name="connsiteX59" fmla="*/ 1965037 w 7147871"/>
              <a:gd name="connsiteY59" fmla="*/ 2915215 h 3331675"/>
              <a:gd name="connsiteX60" fmla="*/ 2001251 w 7147871"/>
              <a:gd name="connsiteY60" fmla="*/ 2924269 h 3331675"/>
              <a:gd name="connsiteX61" fmla="*/ 2046518 w 7147871"/>
              <a:gd name="connsiteY61" fmla="*/ 2942376 h 3331675"/>
              <a:gd name="connsiteX62" fmla="*/ 2137053 w 7147871"/>
              <a:gd name="connsiteY62" fmla="*/ 2960483 h 3331675"/>
              <a:gd name="connsiteX63" fmla="*/ 2218534 w 7147871"/>
              <a:gd name="connsiteY63" fmla="*/ 2987643 h 3331675"/>
              <a:gd name="connsiteX64" fmla="*/ 2290962 w 7147871"/>
              <a:gd name="connsiteY64" fmla="*/ 3005750 h 3331675"/>
              <a:gd name="connsiteX65" fmla="*/ 2327176 w 7147871"/>
              <a:gd name="connsiteY65" fmla="*/ 3023857 h 3331675"/>
              <a:gd name="connsiteX66" fmla="*/ 2481085 w 7147871"/>
              <a:gd name="connsiteY66" fmla="*/ 3041964 h 3331675"/>
              <a:gd name="connsiteX67" fmla="*/ 2571619 w 7147871"/>
              <a:gd name="connsiteY67" fmla="*/ 3069124 h 3331675"/>
              <a:gd name="connsiteX68" fmla="*/ 2625940 w 7147871"/>
              <a:gd name="connsiteY68" fmla="*/ 3087231 h 3331675"/>
              <a:gd name="connsiteX69" fmla="*/ 2662154 w 7147871"/>
              <a:gd name="connsiteY69" fmla="*/ 3096285 h 3331675"/>
              <a:gd name="connsiteX70" fmla="*/ 2689314 w 7147871"/>
              <a:gd name="connsiteY70" fmla="*/ 3105338 h 3331675"/>
              <a:gd name="connsiteX71" fmla="*/ 2807009 w 7147871"/>
              <a:gd name="connsiteY71" fmla="*/ 3132499 h 3331675"/>
              <a:gd name="connsiteX72" fmla="*/ 2834170 w 7147871"/>
              <a:gd name="connsiteY72" fmla="*/ 3150606 h 3331675"/>
              <a:gd name="connsiteX73" fmla="*/ 2933758 w 7147871"/>
              <a:gd name="connsiteY73" fmla="*/ 3177766 h 3331675"/>
              <a:gd name="connsiteX74" fmla="*/ 2988079 w 7147871"/>
              <a:gd name="connsiteY74" fmla="*/ 3186819 h 3331675"/>
              <a:gd name="connsiteX75" fmla="*/ 3051453 w 7147871"/>
              <a:gd name="connsiteY75" fmla="*/ 3204926 h 3331675"/>
              <a:gd name="connsiteX76" fmla="*/ 3078613 w 7147871"/>
              <a:gd name="connsiteY76" fmla="*/ 3213980 h 3331675"/>
              <a:gd name="connsiteX77" fmla="*/ 3114827 w 7147871"/>
              <a:gd name="connsiteY77" fmla="*/ 3223033 h 3331675"/>
              <a:gd name="connsiteX78" fmla="*/ 3141988 w 7147871"/>
              <a:gd name="connsiteY78" fmla="*/ 3232087 h 3331675"/>
              <a:gd name="connsiteX79" fmla="*/ 3223469 w 7147871"/>
              <a:gd name="connsiteY79" fmla="*/ 3250194 h 3331675"/>
              <a:gd name="connsiteX80" fmla="*/ 3341164 w 7147871"/>
              <a:gd name="connsiteY80" fmla="*/ 3277354 h 3331675"/>
              <a:gd name="connsiteX81" fmla="*/ 3476966 w 7147871"/>
              <a:gd name="connsiteY81" fmla="*/ 3295461 h 3331675"/>
              <a:gd name="connsiteX82" fmla="*/ 3567501 w 7147871"/>
              <a:gd name="connsiteY82" fmla="*/ 3304514 h 3331675"/>
              <a:gd name="connsiteX83" fmla="*/ 3639928 w 7147871"/>
              <a:gd name="connsiteY83" fmla="*/ 3313568 h 3331675"/>
              <a:gd name="connsiteX84" fmla="*/ 4554328 w 7147871"/>
              <a:gd name="connsiteY84" fmla="*/ 3322621 h 3331675"/>
              <a:gd name="connsiteX85" fmla="*/ 5975722 w 7147871"/>
              <a:gd name="connsiteY85" fmla="*/ 3331675 h 3331675"/>
              <a:gd name="connsiteX86" fmla="*/ 6292594 w 7147871"/>
              <a:gd name="connsiteY86" fmla="*/ 3322621 h 3331675"/>
              <a:gd name="connsiteX87" fmla="*/ 6446502 w 7147871"/>
              <a:gd name="connsiteY87" fmla="*/ 3313568 h 3331675"/>
              <a:gd name="connsiteX88" fmla="*/ 6700000 w 7147871"/>
              <a:gd name="connsiteY88" fmla="*/ 3304514 h 3331675"/>
              <a:gd name="connsiteX89" fmla="*/ 6958023 w 7147871"/>
              <a:gd name="connsiteY89" fmla="*/ 3213980 h 3331675"/>
              <a:gd name="connsiteX90" fmla="*/ 7089299 w 7147871"/>
              <a:gd name="connsiteY90" fmla="*/ 3023857 h 3331675"/>
              <a:gd name="connsiteX91" fmla="*/ 7107405 w 7147871"/>
              <a:gd name="connsiteY91" fmla="*/ 2915215 h 3331675"/>
              <a:gd name="connsiteX92" fmla="*/ 7125512 w 7147871"/>
              <a:gd name="connsiteY92" fmla="*/ 2815627 h 3331675"/>
              <a:gd name="connsiteX93" fmla="*/ 7134566 w 7147871"/>
              <a:gd name="connsiteY93" fmla="*/ 2480649 h 3331675"/>
              <a:gd name="connsiteX94" fmla="*/ 7147252 w 7147871"/>
              <a:gd name="connsiteY94" fmla="*/ 1330520 h 3331675"/>
              <a:gd name="connsiteX95" fmla="*/ 7113337 w 7147871"/>
              <a:gd name="connsiteY95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132118 w 7147871"/>
              <a:gd name="connsiteY45" fmla="*/ 2679825 h 3331675"/>
              <a:gd name="connsiteX46" fmla="*/ 1276974 w 7147871"/>
              <a:gd name="connsiteY46" fmla="*/ 2716039 h 3331675"/>
              <a:gd name="connsiteX47" fmla="*/ 1331295 w 7147871"/>
              <a:gd name="connsiteY47" fmla="*/ 2734146 h 3331675"/>
              <a:gd name="connsiteX48" fmla="*/ 1403722 w 7147871"/>
              <a:gd name="connsiteY48" fmla="*/ 2752253 h 3331675"/>
              <a:gd name="connsiteX49" fmla="*/ 1439936 w 7147871"/>
              <a:gd name="connsiteY49" fmla="*/ 2770360 h 3331675"/>
              <a:gd name="connsiteX50" fmla="*/ 1512364 w 7147871"/>
              <a:gd name="connsiteY50" fmla="*/ 2788467 h 3331675"/>
              <a:gd name="connsiteX51" fmla="*/ 1602899 w 7147871"/>
              <a:gd name="connsiteY51" fmla="*/ 2806574 h 3331675"/>
              <a:gd name="connsiteX52" fmla="*/ 1639112 w 7147871"/>
              <a:gd name="connsiteY52" fmla="*/ 2815627 h 3331675"/>
              <a:gd name="connsiteX53" fmla="*/ 1720594 w 7147871"/>
              <a:gd name="connsiteY53" fmla="*/ 2842788 h 3331675"/>
              <a:gd name="connsiteX54" fmla="*/ 1793021 w 7147871"/>
              <a:gd name="connsiteY54" fmla="*/ 2860895 h 3331675"/>
              <a:gd name="connsiteX55" fmla="*/ 1820182 w 7147871"/>
              <a:gd name="connsiteY55" fmla="*/ 2879002 h 3331675"/>
              <a:gd name="connsiteX56" fmla="*/ 1865449 w 7147871"/>
              <a:gd name="connsiteY56" fmla="*/ 2888055 h 3331675"/>
              <a:gd name="connsiteX57" fmla="*/ 1892609 w 7147871"/>
              <a:gd name="connsiteY57" fmla="*/ 2897109 h 3331675"/>
              <a:gd name="connsiteX58" fmla="*/ 1965037 w 7147871"/>
              <a:gd name="connsiteY58" fmla="*/ 2915215 h 3331675"/>
              <a:gd name="connsiteX59" fmla="*/ 2001251 w 7147871"/>
              <a:gd name="connsiteY59" fmla="*/ 2924269 h 3331675"/>
              <a:gd name="connsiteX60" fmla="*/ 2046518 w 7147871"/>
              <a:gd name="connsiteY60" fmla="*/ 2942376 h 3331675"/>
              <a:gd name="connsiteX61" fmla="*/ 2137053 w 7147871"/>
              <a:gd name="connsiteY61" fmla="*/ 2960483 h 3331675"/>
              <a:gd name="connsiteX62" fmla="*/ 2218534 w 7147871"/>
              <a:gd name="connsiteY62" fmla="*/ 2987643 h 3331675"/>
              <a:gd name="connsiteX63" fmla="*/ 2290962 w 7147871"/>
              <a:gd name="connsiteY63" fmla="*/ 3005750 h 3331675"/>
              <a:gd name="connsiteX64" fmla="*/ 2327176 w 7147871"/>
              <a:gd name="connsiteY64" fmla="*/ 3023857 h 3331675"/>
              <a:gd name="connsiteX65" fmla="*/ 2481085 w 7147871"/>
              <a:gd name="connsiteY65" fmla="*/ 3041964 h 3331675"/>
              <a:gd name="connsiteX66" fmla="*/ 2571619 w 7147871"/>
              <a:gd name="connsiteY66" fmla="*/ 3069124 h 3331675"/>
              <a:gd name="connsiteX67" fmla="*/ 2625940 w 7147871"/>
              <a:gd name="connsiteY67" fmla="*/ 3087231 h 3331675"/>
              <a:gd name="connsiteX68" fmla="*/ 2662154 w 7147871"/>
              <a:gd name="connsiteY68" fmla="*/ 3096285 h 3331675"/>
              <a:gd name="connsiteX69" fmla="*/ 2689314 w 7147871"/>
              <a:gd name="connsiteY69" fmla="*/ 3105338 h 3331675"/>
              <a:gd name="connsiteX70" fmla="*/ 2807009 w 7147871"/>
              <a:gd name="connsiteY70" fmla="*/ 3132499 h 3331675"/>
              <a:gd name="connsiteX71" fmla="*/ 2834170 w 7147871"/>
              <a:gd name="connsiteY71" fmla="*/ 3150606 h 3331675"/>
              <a:gd name="connsiteX72" fmla="*/ 2933758 w 7147871"/>
              <a:gd name="connsiteY72" fmla="*/ 3177766 h 3331675"/>
              <a:gd name="connsiteX73" fmla="*/ 2988079 w 7147871"/>
              <a:gd name="connsiteY73" fmla="*/ 3186819 h 3331675"/>
              <a:gd name="connsiteX74" fmla="*/ 3051453 w 7147871"/>
              <a:gd name="connsiteY74" fmla="*/ 3204926 h 3331675"/>
              <a:gd name="connsiteX75" fmla="*/ 3078613 w 7147871"/>
              <a:gd name="connsiteY75" fmla="*/ 3213980 h 3331675"/>
              <a:gd name="connsiteX76" fmla="*/ 3114827 w 7147871"/>
              <a:gd name="connsiteY76" fmla="*/ 3223033 h 3331675"/>
              <a:gd name="connsiteX77" fmla="*/ 3141988 w 7147871"/>
              <a:gd name="connsiteY77" fmla="*/ 3232087 h 3331675"/>
              <a:gd name="connsiteX78" fmla="*/ 3223469 w 7147871"/>
              <a:gd name="connsiteY78" fmla="*/ 3250194 h 3331675"/>
              <a:gd name="connsiteX79" fmla="*/ 3341164 w 7147871"/>
              <a:gd name="connsiteY79" fmla="*/ 3277354 h 3331675"/>
              <a:gd name="connsiteX80" fmla="*/ 3476966 w 7147871"/>
              <a:gd name="connsiteY80" fmla="*/ 3295461 h 3331675"/>
              <a:gd name="connsiteX81" fmla="*/ 3567501 w 7147871"/>
              <a:gd name="connsiteY81" fmla="*/ 3304514 h 3331675"/>
              <a:gd name="connsiteX82" fmla="*/ 3639928 w 7147871"/>
              <a:gd name="connsiteY82" fmla="*/ 3313568 h 3331675"/>
              <a:gd name="connsiteX83" fmla="*/ 4554328 w 7147871"/>
              <a:gd name="connsiteY83" fmla="*/ 3322621 h 3331675"/>
              <a:gd name="connsiteX84" fmla="*/ 5975722 w 7147871"/>
              <a:gd name="connsiteY84" fmla="*/ 3331675 h 3331675"/>
              <a:gd name="connsiteX85" fmla="*/ 6292594 w 7147871"/>
              <a:gd name="connsiteY85" fmla="*/ 3322621 h 3331675"/>
              <a:gd name="connsiteX86" fmla="*/ 6446502 w 7147871"/>
              <a:gd name="connsiteY86" fmla="*/ 3313568 h 3331675"/>
              <a:gd name="connsiteX87" fmla="*/ 6700000 w 7147871"/>
              <a:gd name="connsiteY87" fmla="*/ 3304514 h 3331675"/>
              <a:gd name="connsiteX88" fmla="*/ 6958023 w 7147871"/>
              <a:gd name="connsiteY88" fmla="*/ 3213980 h 3331675"/>
              <a:gd name="connsiteX89" fmla="*/ 7089299 w 7147871"/>
              <a:gd name="connsiteY89" fmla="*/ 3023857 h 3331675"/>
              <a:gd name="connsiteX90" fmla="*/ 7107405 w 7147871"/>
              <a:gd name="connsiteY90" fmla="*/ 2915215 h 3331675"/>
              <a:gd name="connsiteX91" fmla="*/ 7125512 w 7147871"/>
              <a:gd name="connsiteY91" fmla="*/ 2815627 h 3331675"/>
              <a:gd name="connsiteX92" fmla="*/ 7134566 w 7147871"/>
              <a:gd name="connsiteY92" fmla="*/ 2480649 h 3331675"/>
              <a:gd name="connsiteX93" fmla="*/ 7147252 w 7147871"/>
              <a:gd name="connsiteY93" fmla="*/ 1330520 h 3331675"/>
              <a:gd name="connsiteX94" fmla="*/ 7113337 w 7147871"/>
              <a:gd name="connsiteY94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276974 w 7147871"/>
              <a:gd name="connsiteY45" fmla="*/ 2716039 h 3331675"/>
              <a:gd name="connsiteX46" fmla="*/ 1331295 w 7147871"/>
              <a:gd name="connsiteY46" fmla="*/ 2734146 h 3331675"/>
              <a:gd name="connsiteX47" fmla="*/ 1403722 w 7147871"/>
              <a:gd name="connsiteY47" fmla="*/ 2752253 h 3331675"/>
              <a:gd name="connsiteX48" fmla="*/ 1439936 w 7147871"/>
              <a:gd name="connsiteY48" fmla="*/ 2770360 h 3331675"/>
              <a:gd name="connsiteX49" fmla="*/ 1512364 w 7147871"/>
              <a:gd name="connsiteY49" fmla="*/ 2788467 h 3331675"/>
              <a:gd name="connsiteX50" fmla="*/ 1602899 w 7147871"/>
              <a:gd name="connsiteY50" fmla="*/ 2806574 h 3331675"/>
              <a:gd name="connsiteX51" fmla="*/ 1639112 w 7147871"/>
              <a:gd name="connsiteY51" fmla="*/ 2815627 h 3331675"/>
              <a:gd name="connsiteX52" fmla="*/ 1720594 w 7147871"/>
              <a:gd name="connsiteY52" fmla="*/ 2842788 h 3331675"/>
              <a:gd name="connsiteX53" fmla="*/ 1793021 w 7147871"/>
              <a:gd name="connsiteY53" fmla="*/ 2860895 h 3331675"/>
              <a:gd name="connsiteX54" fmla="*/ 1820182 w 7147871"/>
              <a:gd name="connsiteY54" fmla="*/ 2879002 h 3331675"/>
              <a:gd name="connsiteX55" fmla="*/ 1865449 w 7147871"/>
              <a:gd name="connsiteY55" fmla="*/ 2888055 h 3331675"/>
              <a:gd name="connsiteX56" fmla="*/ 1892609 w 7147871"/>
              <a:gd name="connsiteY56" fmla="*/ 2897109 h 3331675"/>
              <a:gd name="connsiteX57" fmla="*/ 1965037 w 7147871"/>
              <a:gd name="connsiteY57" fmla="*/ 2915215 h 3331675"/>
              <a:gd name="connsiteX58" fmla="*/ 2001251 w 7147871"/>
              <a:gd name="connsiteY58" fmla="*/ 2924269 h 3331675"/>
              <a:gd name="connsiteX59" fmla="*/ 2046518 w 7147871"/>
              <a:gd name="connsiteY59" fmla="*/ 2942376 h 3331675"/>
              <a:gd name="connsiteX60" fmla="*/ 2137053 w 7147871"/>
              <a:gd name="connsiteY60" fmla="*/ 2960483 h 3331675"/>
              <a:gd name="connsiteX61" fmla="*/ 2218534 w 7147871"/>
              <a:gd name="connsiteY61" fmla="*/ 2987643 h 3331675"/>
              <a:gd name="connsiteX62" fmla="*/ 2290962 w 7147871"/>
              <a:gd name="connsiteY62" fmla="*/ 3005750 h 3331675"/>
              <a:gd name="connsiteX63" fmla="*/ 2327176 w 7147871"/>
              <a:gd name="connsiteY63" fmla="*/ 3023857 h 3331675"/>
              <a:gd name="connsiteX64" fmla="*/ 2481085 w 7147871"/>
              <a:gd name="connsiteY64" fmla="*/ 3041964 h 3331675"/>
              <a:gd name="connsiteX65" fmla="*/ 2571619 w 7147871"/>
              <a:gd name="connsiteY65" fmla="*/ 3069124 h 3331675"/>
              <a:gd name="connsiteX66" fmla="*/ 2625940 w 7147871"/>
              <a:gd name="connsiteY66" fmla="*/ 3087231 h 3331675"/>
              <a:gd name="connsiteX67" fmla="*/ 2662154 w 7147871"/>
              <a:gd name="connsiteY67" fmla="*/ 3096285 h 3331675"/>
              <a:gd name="connsiteX68" fmla="*/ 2689314 w 7147871"/>
              <a:gd name="connsiteY68" fmla="*/ 3105338 h 3331675"/>
              <a:gd name="connsiteX69" fmla="*/ 2807009 w 7147871"/>
              <a:gd name="connsiteY69" fmla="*/ 3132499 h 3331675"/>
              <a:gd name="connsiteX70" fmla="*/ 2834170 w 7147871"/>
              <a:gd name="connsiteY70" fmla="*/ 3150606 h 3331675"/>
              <a:gd name="connsiteX71" fmla="*/ 2933758 w 7147871"/>
              <a:gd name="connsiteY71" fmla="*/ 3177766 h 3331675"/>
              <a:gd name="connsiteX72" fmla="*/ 2988079 w 7147871"/>
              <a:gd name="connsiteY72" fmla="*/ 3186819 h 3331675"/>
              <a:gd name="connsiteX73" fmla="*/ 3051453 w 7147871"/>
              <a:gd name="connsiteY73" fmla="*/ 3204926 h 3331675"/>
              <a:gd name="connsiteX74" fmla="*/ 3078613 w 7147871"/>
              <a:gd name="connsiteY74" fmla="*/ 3213980 h 3331675"/>
              <a:gd name="connsiteX75" fmla="*/ 3114827 w 7147871"/>
              <a:gd name="connsiteY75" fmla="*/ 3223033 h 3331675"/>
              <a:gd name="connsiteX76" fmla="*/ 3141988 w 7147871"/>
              <a:gd name="connsiteY76" fmla="*/ 3232087 h 3331675"/>
              <a:gd name="connsiteX77" fmla="*/ 3223469 w 7147871"/>
              <a:gd name="connsiteY77" fmla="*/ 3250194 h 3331675"/>
              <a:gd name="connsiteX78" fmla="*/ 3341164 w 7147871"/>
              <a:gd name="connsiteY78" fmla="*/ 3277354 h 3331675"/>
              <a:gd name="connsiteX79" fmla="*/ 3476966 w 7147871"/>
              <a:gd name="connsiteY79" fmla="*/ 3295461 h 3331675"/>
              <a:gd name="connsiteX80" fmla="*/ 3567501 w 7147871"/>
              <a:gd name="connsiteY80" fmla="*/ 3304514 h 3331675"/>
              <a:gd name="connsiteX81" fmla="*/ 3639928 w 7147871"/>
              <a:gd name="connsiteY81" fmla="*/ 3313568 h 3331675"/>
              <a:gd name="connsiteX82" fmla="*/ 4554328 w 7147871"/>
              <a:gd name="connsiteY82" fmla="*/ 3322621 h 3331675"/>
              <a:gd name="connsiteX83" fmla="*/ 5975722 w 7147871"/>
              <a:gd name="connsiteY83" fmla="*/ 3331675 h 3331675"/>
              <a:gd name="connsiteX84" fmla="*/ 6292594 w 7147871"/>
              <a:gd name="connsiteY84" fmla="*/ 3322621 h 3331675"/>
              <a:gd name="connsiteX85" fmla="*/ 6446502 w 7147871"/>
              <a:gd name="connsiteY85" fmla="*/ 3313568 h 3331675"/>
              <a:gd name="connsiteX86" fmla="*/ 6700000 w 7147871"/>
              <a:gd name="connsiteY86" fmla="*/ 3304514 h 3331675"/>
              <a:gd name="connsiteX87" fmla="*/ 6958023 w 7147871"/>
              <a:gd name="connsiteY87" fmla="*/ 3213980 h 3331675"/>
              <a:gd name="connsiteX88" fmla="*/ 7089299 w 7147871"/>
              <a:gd name="connsiteY88" fmla="*/ 3023857 h 3331675"/>
              <a:gd name="connsiteX89" fmla="*/ 7107405 w 7147871"/>
              <a:gd name="connsiteY89" fmla="*/ 2915215 h 3331675"/>
              <a:gd name="connsiteX90" fmla="*/ 7125512 w 7147871"/>
              <a:gd name="connsiteY90" fmla="*/ 2815627 h 3331675"/>
              <a:gd name="connsiteX91" fmla="*/ 7134566 w 7147871"/>
              <a:gd name="connsiteY91" fmla="*/ 2480649 h 3331675"/>
              <a:gd name="connsiteX92" fmla="*/ 7147252 w 7147871"/>
              <a:gd name="connsiteY92" fmla="*/ 1330520 h 3331675"/>
              <a:gd name="connsiteX93" fmla="*/ 7113337 w 7147871"/>
              <a:gd name="connsiteY93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331295 w 7147871"/>
              <a:gd name="connsiteY45" fmla="*/ 2734146 h 3331675"/>
              <a:gd name="connsiteX46" fmla="*/ 1403722 w 7147871"/>
              <a:gd name="connsiteY46" fmla="*/ 2752253 h 3331675"/>
              <a:gd name="connsiteX47" fmla="*/ 1439936 w 7147871"/>
              <a:gd name="connsiteY47" fmla="*/ 2770360 h 3331675"/>
              <a:gd name="connsiteX48" fmla="*/ 1512364 w 7147871"/>
              <a:gd name="connsiteY48" fmla="*/ 2788467 h 3331675"/>
              <a:gd name="connsiteX49" fmla="*/ 1602899 w 7147871"/>
              <a:gd name="connsiteY49" fmla="*/ 2806574 h 3331675"/>
              <a:gd name="connsiteX50" fmla="*/ 1639112 w 7147871"/>
              <a:gd name="connsiteY50" fmla="*/ 2815627 h 3331675"/>
              <a:gd name="connsiteX51" fmla="*/ 1720594 w 7147871"/>
              <a:gd name="connsiteY51" fmla="*/ 2842788 h 3331675"/>
              <a:gd name="connsiteX52" fmla="*/ 1793021 w 7147871"/>
              <a:gd name="connsiteY52" fmla="*/ 2860895 h 3331675"/>
              <a:gd name="connsiteX53" fmla="*/ 1820182 w 7147871"/>
              <a:gd name="connsiteY53" fmla="*/ 2879002 h 3331675"/>
              <a:gd name="connsiteX54" fmla="*/ 1865449 w 7147871"/>
              <a:gd name="connsiteY54" fmla="*/ 2888055 h 3331675"/>
              <a:gd name="connsiteX55" fmla="*/ 1892609 w 7147871"/>
              <a:gd name="connsiteY55" fmla="*/ 2897109 h 3331675"/>
              <a:gd name="connsiteX56" fmla="*/ 1965037 w 7147871"/>
              <a:gd name="connsiteY56" fmla="*/ 2915215 h 3331675"/>
              <a:gd name="connsiteX57" fmla="*/ 2001251 w 7147871"/>
              <a:gd name="connsiteY57" fmla="*/ 2924269 h 3331675"/>
              <a:gd name="connsiteX58" fmla="*/ 2046518 w 7147871"/>
              <a:gd name="connsiteY58" fmla="*/ 2942376 h 3331675"/>
              <a:gd name="connsiteX59" fmla="*/ 2137053 w 7147871"/>
              <a:gd name="connsiteY59" fmla="*/ 2960483 h 3331675"/>
              <a:gd name="connsiteX60" fmla="*/ 2218534 w 7147871"/>
              <a:gd name="connsiteY60" fmla="*/ 2987643 h 3331675"/>
              <a:gd name="connsiteX61" fmla="*/ 2290962 w 7147871"/>
              <a:gd name="connsiteY61" fmla="*/ 3005750 h 3331675"/>
              <a:gd name="connsiteX62" fmla="*/ 2327176 w 7147871"/>
              <a:gd name="connsiteY62" fmla="*/ 3023857 h 3331675"/>
              <a:gd name="connsiteX63" fmla="*/ 2481085 w 7147871"/>
              <a:gd name="connsiteY63" fmla="*/ 3041964 h 3331675"/>
              <a:gd name="connsiteX64" fmla="*/ 2571619 w 7147871"/>
              <a:gd name="connsiteY64" fmla="*/ 3069124 h 3331675"/>
              <a:gd name="connsiteX65" fmla="*/ 2625940 w 7147871"/>
              <a:gd name="connsiteY65" fmla="*/ 3087231 h 3331675"/>
              <a:gd name="connsiteX66" fmla="*/ 2662154 w 7147871"/>
              <a:gd name="connsiteY66" fmla="*/ 3096285 h 3331675"/>
              <a:gd name="connsiteX67" fmla="*/ 2689314 w 7147871"/>
              <a:gd name="connsiteY67" fmla="*/ 3105338 h 3331675"/>
              <a:gd name="connsiteX68" fmla="*/ 2807009 w 7147871"/>
              <a:gd name="connsiteY68" fmla="*/ 3132499 h 3331675"/>
              <a:gd name="connsiteX69" fmla="*/ 2834170 w 7147871"/>
              <a:gd name="connsiteY69" fmla="*/ 3150606 h 3331675"/>
              <a:gd name="connsiteX70" fmla="*/ 2933758 w 7147871"/>
              <a:gd name="connsiteY70" fmla="*/ 3177766 h 3331675"/>
              <a:gd name="connsiteX71" fmla="*/ 2988079 w 7147871"/>
              <a:gd name="connsiteY71" fmla="*/ 3186819 h 3331675"/>
              <a:gd name="connsiteX72" fmla="*/ 3051453 w 7147871"/>
              <a:gd name="connsiteY72" fmla="*/ 3204926 h 3331675"/>
              <a:gd name="connsiteX73" fmla="*/ 3078613 w 7147871"/>
              <a:gd name="connsiteY73" fmla="*/ 3213980 h 3331675"/>
              <a:gd name="connsiteX74" fmla="*/ 3114827 w 7147871"/>
              <a:gd name="connsiteY74" fmla="*/ 3223033 h 3331675"/>
              <a:gd name="connsiteX75" fmla="*/ 3141988 w 7147871"/>
              <a:gd name="connsiteY75" fmla="*/ 3232087 h 3331675"/>
              <a:gd name="connsiteX76" fmla="*/ 3223469 w 7147871"/>
              <a:gd name="connsiteY76" fmla="*/ 3250194 h 3331675"/>
              <a:gd name="connsiteX77" fmla="*/ 3341164 w 7147871"/>
              <a:gd name="connsiteY77" fmla="*/ 3277354 h 3331675"/>
              <a:gd name="connsiteX78" fmla="*/ 3476966 w 7147871"/>
              <a:gd name="connsiteY78" fmla="*/ 3295461 h 3331675"/>
              <a:gd name="connsiteX79" fmla="*/ 3567501 w 7147871"/>
              <a:gd name="connsiteY79" fmla="*/ 3304514 h 3331675"/>
              <a:gd name="connsiteX80" fmla="*/ 3639928 w 7147871"/>
              <a:gd name="connsiteY80" fmla="*/ 3313568 h 3331675"/>
              <a:gd name="connsiteX81" fmla="*/ 4554328 w 7147871"/>
              <a:gd name="connsiteY81" fmla="*/ 3322621 h 3331675"/>
              <a:gd name="connsiteX82" fmla="*/ 5975722 w 7147871"/>
              <a:gd name="connsiteY82" fmla="*/ 3331675 h 3331675"/>
              <a:gd name="connsiteX83" fmla="*/ 6292594 w 7147871"/>
              <a:gd name="connsiteY83" fmla="*/ 3322621 h 3331675"/>
              <a:gd name="connsiteX84" fmla="*/ 6446502 w 7147871"/>
              <a:gd name="connsiteY84" fmla="*/ 3313568 h 3331675"/>
              <a:gd name="connsiteX85" fmla="*/ 6700000 w 7147871"/>
              <a:gd name="connsiteY85" fmla="*/ 3304514 h 3331675"/>
              <a:gd name="connsiteX86" fmla="*/ 6958023 w 7147871"/>
              <a:gd name="connsiteY86" fmla="*/ 3213980 h 3331675"/>
              <a:gd name="connsiteX87" fmla="*/ 7089299 w 7147871"/>
              <a:gd name="connsiteY87" fmla="*/ 3023857 h 3331675"/>
              <a:gd name="connsiteX88" fmla="*/ 7107405 w 7147871"/>
              <a:gd name="connsiteY88" fmla="*/ 2915215 h 3331675"/>
              <a:gd name="connsiteX89" fmla="*/ 7125512 w 7147871"/>
              <a:gd name="connsiteY89" fmla="*/ 2815627 h 3331675"/>
              <a:gd name="connsiteX90" fmla="*/ 7134566 w 7147871"/>
              <a:gd name="connsiteY90" fmla="*/ 2480649 h 3331675"/>
              <a:gd name="connsiteX91" fmla="*/ 7147252 w 7147871"/>
              <a:gd name="connsiteY91" fmla="*/ 1330520 h 3331675"/>
              <a:gd name="connsiteX92" fmla="*/ 7113337 w 7147871"/>
              <a:gd name="connsiteY92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403722 w 7147871"/>
              <a:gd name="connsiteY45" fmla="*/ 2752253 h 3331675"/>
              <a:gd name="connsiteX46" fmla="*/ 1439936 w 7147871"/>
              <a:gd name="connsiteY46" fmla="*/ 2770360 h 3331675"/>
              <a:gd name="connsiteX47" fmla="*/ 1512364 w 7147871"/>
              <a:gd name="connsiteY47" fmla="*/ 2788467 h 3331675"/>
              <a:gd name="connsiteX48" fmla="*/ 1602899 w 7147871"/>
              <a:gd name="connsiteY48" fmla="*/ 2806574 h 3331675"/>
              <a:gd name="connsiteX49" fmla="*/ 1639112 w 7147871"/>
              <a:gd name="connsiteY49" fmla="*/ 2815627 h 3331675"/>
              <a:gd name="connsiteX50" fmla="*/ 1720594 w 7147871"/>
              <a:gd name="connsiteY50" fmla="*/ 2842788 h 3331675"/>
              <a:gd name="connsiteX51" fmla="*/ 1793021 w 7147871"/>
              <a:gd name="connsiteY51" fmla="*/ 2860895 h 3331675"/>
              <a:gd name="connsiteX52" fmla="*/ 1820182 w 7147871"/>
              <a:gd name="connsiteY52" fmla="*/ 2879002 h 3331675"/>
              <a:gd name="connsiteX53" fmla="*/ 1865449 w 7147871"/>
              <a:gd name="connsiteY53" fmla="*/ 2888055 h 3331675"/>
              <a:gd name="connsiteX54" fmla="*/ 1892609 w 7147871"/>
              <a:gd name="connsiteY54" fmla="*/ 2897109 h 3331675"/>
              <a:gd name="connsiteX55" fmla="*/ 1965037 w 7147871"/>
              <a:gd name="connsiteY55" fmla="*/ 2915215 h 3331675"/>
              <a:gd name="connsiteX56" fmla="*/ 2001251 w 7147871"/>
              <a:gd name="connsiteY56" fmla="*/ 2924269 h 3331675"/>
              <a:gd name="connsiteX57" fmla="*/ 2046518 w 7147871"/>
              <a:gd name="connsiteY57" fmla="*/ 2942376 h 3331675"/>
              <a:gd name="connsiteX58" fmla="*/ 2137053 w 7147871"/>
              <a:gd name="connsiteY58" fmla="*/ 2960483 h 3331675"/>
              <a:gd name="connsiteX59" fmla="*/ 2218534 w 7147871"/>
              <a:gd name="connsiteY59" fmla="*/ 2987643 h 3331675"/>
              <a:gd name="connsiteX60" fmla="*/ 2290962 w 7147871"/>
              <a:gd name="connsiteY60" fmla="*/ 3005750 h 3331675"/>
              <a:gd name="connsiteX61" fmla="*/ 2327176 w 7147871"/>
              <a:gd name="connsiteY61" fmla="*/ 3023857 h 3331675"/>
              <a:gd name="connsiteX62" fmla="*/ 2481085 w 7147871"/>
              <a:gd name="connsiteY62" fmla="*/ 3041964 h 3331675"/>
              <a:gd name="connsiteX63" fmla="*/ 2571619 w 7147871"/>
              <a:gd name="connsiteY63" fmla="*/ 3069124 h 3331675"/>
              <a:gd name="connsiteX64" fmla="*/ 2625940 w 7147871"/>
              <a:gd name="connsiteY64" fmla="*/ 3087231 h 3331675"/>
              <a:gd name="connsiteX65" fmla="*/ 2662154 w 7147871"/>
              <a:gd name="connsiteY65" fmla="*/ 3096285 h 3331675"/>
              <a:gd name="connsiteX66" fmla="*/ 2689314 w 7147871"/>
              <a:gd name="connsiteY66" fmla="*/ 3105338 h 3331675"/>
              <a:gd name="connsiteX67" fmla="*/ 2807009 w 7147871"/>
              <a:gd name="connsiteY67" fmla="*/ 3132499 h 3331675"/>
              <a:gd name="connsiteX68" fmla="*/ 2834170 w 7147871"/>
              <a:gd name="connsiteY68" fmla="*/ 3150606 h 3331675"/>
              <a:gd name="connsiteX69" fmla="*/ 2933758 w 7147871"/>
              <a:gd name="connsiteY69" fmla="*/ 3177766 h 3331675"/>
              <a:gd name="connsiteX70" fmla="*/ 2988079 w 7147871"/>
              <a:gd name="connsiteY70" fmla="*/ 3186819 h 3331675"/>
              <a:gd name="connsiteX71" fmla="*/ 3051453 w 7147871"/>
              <a:gd name="connsiteY71" fmla="*/ 3204926 h 3331675"/>
              <a:gd name="connsiteX72" fmla="*/ 3078613 w 7147871"/>
              <a:gd name="connsiteY72" fmla="*/ 3213980 h 3331675"/>
              <a:gd name="connsiteX73" fmla="*/ 3114827 w 7147871"/>
              <a:gd name="connsiteY73" fmla="*/ 3223033 h 3331675"/>
              <a:gd name="connsiteX74" fmla="*/ 3141988 w 7147871"/>
              <a:gd name="connsiteY74" fmla="*/ 3232087 h 3331675"/>
              <a:gd name="connsiteX75" fmla="*/ 3223469 w 7147871"/>
              <a:gd name="connsiteY75" fmla="*/ 3250194 h 3331675"/>
              <a:gd name="connsiteX76" fmla="*/ 3341164 w 7147871"/>
              <a:gd name="connsiteY76" fmla="*/ 3277354 h 3331675"/>
              <a:gd name="connsiteX77" fmla="*/ 3476966 w 7147871"/>
              <a:gd name="connsiteY77" fmla="*/ 3295461 h 3331675"/>
              <a:gd name="connsiteX78" fmla="*/ 3567501 w 7147871"/>
              <a:gd name="connsiteY78" fmla="*/ 3304514 h 3331675"/>
              <a:gd name="connsiteX79" fmla="*/ 3639928 w 7147871"/>
              <a:gd name="connsiteY79" fmla="*/ 3313568 h 3331675"/>
              <a:gd name="connsiteX80" fmla="*/ 4554328 w 7147871"/>
              <a:gd name="connsiteY80" fmla="*/ 3322621 h 3331675"/>
              <a:gd name="connsiteX81" fmla="*/ 5975722 w 7147871"/>
              <a:gd name="connsiteY81" fmla="*/ 3331675 h 3331675"/>
              <a:gd name="connsiteX82" fmla="*/ 6292594 w 7147871"/>
              <a:gd name="connsiteY82" fmla="*/ 3322621 h 3331675"/>
              <a:gd name="connsiteX83" fmla="*/ 6446502 w 7147871"/>
              <a:gd name="connsiteY83" fmla="*/ 3313568 h 3331675"/>
              <a:gd name="connsiteX84" fmla="*/ 6700000 w 7147871"/>
              <a:gd name="connsiteY84" fmla="*/ 3304514 h 3331675"/>
              <a:gd name="connsiteX85" fmla="*/ 6958023 w 7147871"/>
              <a:gd name="connsiteY85" fmla="*/ 3213980 h 3331675"/>
              <a:gd name="connsiteX86" fmla="*/ 7089299 w 7147871"/>
              <a:gd name="connsiteY86" fmla="*/ 3023857 h 3331675"/>
              <a:gd name="connsiteX87" fmla="*/ 7107405 w 7147871"/>
              <a:gd name="connsiteY87" fmla="*/ 2915215 h 3331675"/>
              <a:gd name="connsiteX88" fmla="*/ 7125512 w 7147871"/>
              <a:gd name="connsiteY88" fmla="*/ 2815627 h 3331675"/>
              <a:gd name="connsiteX89" fmla="*/ 7134566 w 7147871"/>
              <a:gd name="connsiteY89" fmla="*/ 2480649 h 3331675"/>
              <a:gd name="connsiteX90" fmla="*/ 7147252 w 7147871"/>
              <a:gd name="connsiteY90" fmla="*/ 1330520 h 3331675"/>
              <a:gd name="connsiteX91" fmla="*/ 7113337 w 7147871"/>
              <a:gd name="connsiteY91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439936 w 7147871"/>
              <a:gd name="connsiteY45" fmla="*/ 2770360 h 3331675"/>
              <a:gd name="connsiteX46" fmla="*/ 1512364 w 7147871"/>
              <a:gd name="connsiteY46" fmla="*/ 2788467 h 3331675"/>
              <a:gd name="connsiteX47" fmla="*/ 1602899 w 7147871"/>
              <a:gd name="connsiteY47" fmla="*/ 2806574 h 3331675"/>
              <a:gd name="connsiteX48" fmla="*/ 1639112 w 7147871"/>
              <a:gd name="connsiteY48" fmla="*/ 2815627 h 3331675"/>
              <a:gd name="connsiteX49" fmla="*/ 1720594 w 7147871"/>
              <a:gd name="connsiteY49" fmla="*/ 2842788 h 3331675"/>
              <a:gd name="connsiteX50" fmla="*/ 1793021 w 7147871"/>
              <a:gd name="connsiteY50" fmla="*/ 2860895 h 3331675"/>
              <a:gd name="connsiteX51" fmla="*/ 1820182 w 7147871"/>
              <a:gd name="connsiteY51" fmla="*/ 2879002 h 3331675"/>
              <a:gd name="connsiteX52" fmla="*/ 1865449 w 7147871"/>
              <a:gd name="connsiteY52" fmla="*/ 2888055 h 3331675"/>
              <a:gd name="connsiteX53" fmla="*/ 1892609 w 7147871"/>
              <a:gd name="connsiteY53" fmla="*/ 2897109 h 3331675"/>
              <a:gd name="connsiteX54" fmla="*/ 1965037 w 7147871"/>
              <a:gd name="connsiteY54" fmla="*/ 2915215 h 3331675"/>
              <a:gd name="connsiteX55" fmla="*/ 2001251 w 7147871"/>
              <a:gd name="connsiteY55" fmla="*/ 2924269 h 3331675"/>
              <a:gd name="connsiteX56" fmla="*/ 2046518 w 7147871"/>
              <a:gd name="connsiteY56" fmla="*/ 2942376 h 3331675"/>
              <a:gd name="connsiteX57" fmla="*/ 2137053 w 7147871"/>
              <a:gd name="connsiteY57" fmla="*/ 2960483 h 3331675"/>
              <a:gd name="connsiteX58" fmla="*/ 2218534 w 7147871"/>
              <a:gd name="connsiteY58" fmla="*/ 2987643 h 3331675"/>
              <a:gd name="connsiteX59" fmla="*/ 2290962 w 7147871"/>
              <a:gd name="connsiteY59" fmla="*/ 3005750 h 3331675"/>
              <a:gd name="connsiteX60" fmla="*/ 2327176 w 7147871"/>
              <a:gd name="connsiteY60" fmla="*/ 3023857 h 3331675"/>
              <a:gd name="connsiteX61" fmla="*/ 2481085 w 7147871"/>
              <a:gd name="connsiteY61" fmla="*/ 3041964 h 3331675"/>
              <a:gd name="connsiteX62" fmla="*/ 2571619 w 7147871"/>
              <a:gd name="connsiteY62" fmla="*/ 3069124 h 3331675"/>
              <a:gd name="connsiteX63" fmla="*/ 2625940 w 7147871"/>
              <a:gd name="connsiteY63" fmla="*/ 3087231 h 3331675"/>
              <a:gd name="connsiteX64" fmla="*/ 2662154 w 7147871"/>
              <a:gd name="connsiteY64" fmla="*/ 3096285 h 3331675"/>
              <a:gd name="connsiteX65" fmla="*/ 2689314 w 7147871"/>
              <a:gd name="connsiteY65" fmla="*/ 3105338 h 3331675"/>
              <a:gd name="connsiteX66" fmla="*/ 2807009 w 7147871"/>
              <a:gd name="connsiteY66" fmla="*/ 3132499 h 3331675"/>
              <a:gd name="connsiteX67" fmla="*/ 2834170 w 7147871"/>
              <a:gd name="connsiteY67" fmla="*/ 3150606 h 3331675"/>
              <a:gd name="connsiteX68" fmla="*/ 2933758 w 7147871"/>
              <a:gd name="connsiteY68" fmla="*/ 3177766 h 3331675"/>
              <a:gd name="connsiteX69" fmla="*/ 2988079 w 7147871"/>
              <a:gd name="connsiteY69" fmla="*/ 3186819 h 3331675"/>
              <a:gd name="connsiteX70" fmla="*/ 3051453 w 7147871"/>
              <a:gd name="connsiteY70" fmla="*/ 3204926 h 3331675"/>
              <a:gd name="connsiteX71" fmla="*/ 3078613 w 7147871"/>
              <a:gd name="connsiteY71" fmla="*/ 3213980 h 3331675"/>
              <a:gd name="connsiteX72" fmla="*/ 3114827 w 7147871"/>
              <a:gd name="connsiteY72" fmla="*/ 3223033 h 3331675"/>
              <a:gd name="connsiteX73" fmla="*/ 3141988 w 7147871"/>
              <a:gd name="connsiteY73" fmla="*/ 3232087 h 3331675"/>
              <a:gd name="connsiteX74" fmla="*/ 3223469 w 7147871"/>
              <a:gd name="connsiteY74" fmla="*/ 3250194 h 3331675"/>
              <a:gd name="connsiteX75" fmla="*/ 3341164 w 7147871"/>
              <a:gd name="connsiteY75" fmla="*/ 3277354 h 3331675"/>
              <a:gd name="connsiteX76" fmla="*/ 3476966 w 7147871"/>
              <a:gd name="connsiteY76" fmla="*/ 3295461 h 3331675"/>
              <a:gd name="connsiteX77" fmla="*/ 3567501 w 7147871"/>
              <a:gd name="connsiteY77" fmla="*/ 3304514 h 3331675"/>
              <a:gd name="connsiteX78" fmla="*/ 3639928 w 7147871"/>
              <a:gd name="connsiteY78" fmla="*/ 3313568 h 3331675"/>
              <a:gd name="connsiteX79" fmla="*/ 4554328 w 7147871"/>
              <a:gd name="connsiteY79" fmla="*/ 3322621 h 3331675"/>
              <a:gd name="connsiteX80" fmla="*/ 5975722 w 7147871"/>
              <a:gd name="connsiteY80" fmla="*/ 3331675 h 3331675"/>
              <a:gd name="connsiteX81" fmla="*/ 6292594 w 7147871"/>
              <a:gd name="connsiteY81" fmla="*/ 3322621 h 3331675"/>
              <a:gd name="connsiteX82" fmla="*/ 6446502 w 7147871"/>
              <a:gd name="connsiteY82" fmla="*/ 3313568 h 3331675"/>
              <a:gd name="connsiteX83" fmla="*/ 6700000 w 7147871"/>
              <a:gd name="connsiteY83" fmla="*/ 3304514 h 3331675"/>
              <a:gd name="connsiteX84" fmla="*/ 6958023 w 7147871"/>
              <a:gd name="connsiteY84" fmla="*/ 3213980 h 3331675"/>
              <a:gd name="connsiteX85" fmla="*/ 7089299 w 7147871"/>
              <a:gd name="connsiteY85" fmla="*/ 3023857 h 3331675"/>
              <a:gd name="connsiteX86" fmla="*/ 7107405 w 7147871"/>
              <a:gd name="connsiteY86" fmla="*/ 2915215 h 3331675"/>
              <a:gd name="connsiteX87" fmla="*/ 7125512 w 7147871"/>
              <a:gd name="connsiteY87" fmla="*/ 2815627 h 3331675"/>
              <a:gd name="connsiteX88" fmla="*/ 7134566 w 7147871"/>
              <a:gd name="connsiteY88" fmla="*/ 2480649 h 3331675"/>
              <a:gd name="connsiteX89" fmla="*/ 7147252 w 7147871"/>
              <a:gd name="connsiteY89" fmla="*/ 1330520 h 3331675"/>
              <a:gd name="connsiteX90" fmla="*/ 7113337 w 7147871"/>
              <a:gd name="connsiteY9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512364 w 7147871"/>
              <a:gd name="connsiteY45" fmla="*/ 2788467 h 3331675"/>
              <a:gd name="connsiteX46" fmla="*/ 1602899 w 7147871"/>
              <a:gd name="connsiteY46" fmla="*/ 2806574 h 3331675"/>
              <a:gd name="connsiteX47" fmla="*/ 1639112 w 7147871"/>
              <a:gd name="connsiteY47" fmla="*/ 2815627 h 3331675"/>
              <a:gd name="connsiteX48" fmla="*/ 1720594 w 7147871"/>
              <a:gd name="connsiteY48" fmla="*/ 2842788 h 3331675"/>
              <a:gd name="connsiteX49" fmla="*/ 1793021 w 7147871"/>
              <a:gd name="connsiteY49" fmla="*/ 2860895 h 3331675"/>
              <a:gd name="connsiteX50" fmla="*/ 1820182 w 7147871"/>
              <a:gd name="connsiteY50" fmla="*/ 2879002 h 3331675"/>
              <a:gd name="connsiteX51" fmla="*/ 1865449 w 7147871"/>
              <a:gd name="connsiteY51" fmla="*/ 2888055 h 3331675"/>
              <a:gd name="connsiteX52" fmla="*/ 1892609 w 7147871"/>
              <a:gd name="connsiteY52" fmla="*/ 2897109 h 3331675"/>
              <a:gd name="connsiteX53" fmla="*/ 1965037 w 7147871"/>
              <a:gd name="connsiteY53" fmla="*/ 2915215 h 3331675"/>
              <a:gd name="connsiteX54" fmla="*/ 2001251 w 7147871"/>
              <a:gd name="connsiteY54" fmla="*/ 2924269 h 3331675"/>
              <a:gd name="connsiteX55" fmla="*/ 2046518 w 7147871"/>
              <a:gd name="connsiteY55" fmla="*/ 2942376 h 3331675"/>
              <a:gd name="connsiteX56" fmla="*/ 2137053 w 7147871"/>
              <a:gd name="connsiteY56" fmla="*/ 2960483 h 3331675"/>
              <a:gd name="connsiteX57" fmla="*/ 2218534 w 7147871"/>
              <a:gd name="connsiteY57" fmla="*/ 2987643 h 3331675"/>
              <a:gd name="connsiteX58" fmla="*/ 2290962 w 7147871"/>
              <a:gd name="connsiteY58" fmla="*/ 3005750 h 3331675"/>
              <a:gd name="connsiteX59" fmla="*/ 2327176 w 7147871"/>
              <a:gd name="connsiteY59" fmla="*/ 3023857 h 3331675"/>
              <a:gd name="connsiteX60" fmla="*/ 2481085 w 7147871"/>
              <a:gd name="connsiteY60" fmla="*/ 3041964 h 3331675"/>
              <a:gd name="connsiteX61" fmla="*/ 2571619 w 7147871"/>
              <a:gd name="connsiteY61" fmla="*/ 3069124 h 3331675"/>
              <a:gd name="connsiteX62" fmla="*/ 2625940 w 7147871"/>
              <a:gd name="connsiteY62" fmla="*/ 3087231 h 3331675"/>
              <a:gd name="connsiteX63" fmla="*/ 2662154 w 7147871"/>
              <a:gd name="connsiteY63" fmla="*/ 3096285 h 3331675"/>
              <a:gd name="connsiteX64" fmla="*/ 2689314 w 7147871"/>
              <a:gd name="connsiteY64" fmla="*/ 3105338 h 3331675"/>
              <a:gd name="connsiteX65" fmla="*/ 2807009 w 7147871"/>
              <a:gd name="connsiteY65" fmla="*/ 3132499 h 3331675"/>
              <a:gd name="connsiteX66" fmla="*/ 2834170 w 7147871"/>
              <a:gd name="connsiteY66" fmla="*/ 3150606 h 3331675"/>
              <a:gd name="connsiteX67" fmla="*/ 2933758 w 7147871"/>
              <a:gd name="connsiteY67" fmla="*/ 3177766 h 3331675"/>
              <a:gd name="connsiteX68" fmla="*/ 2988079 w 7147871"/>
              <a:gd name="connsiteY68" fmla="*/ 3186819 h 3331675"/>
              <a:gd name="connsiteX69" fmla="*/ 3051453 w 7147871"/>
              <a:gd name="connsiteY69" fmla="*/ 3204926 h 3331675"/>
              <a:gd name="connsiteX70" fmla="*/ 3078613 w 7147871"/>
              <a:gd name="connsiteY70" fmla="*/ 3213980 h 3331675"/>
              <a:gd name="connsiteX71" fmla="*/ 3114827 w 7147871"/>
              <a:gd name="connsiteY71" fmla="*/ 3223033 h 3331675"/>
              <a:gd name="connsiteX72" fmla="*/ 3141988 w 7147871"/>
              <a:gd name="connsiteY72" fmla="*/ 3232087 h 3331675"/>
              <a:gd name="connsiteX73" fmla="*/ 3223469 w 7147871"/>
              <a:gd name="connsiteY73" fmla="*/ 3250194 h 3331675"/>
              <a:gd name="connsiteX74" fmla="*/ 3341164 w 7147871"/>
              <a:gd name="connsiteY74" fmla="*/ 3277354 h 3331675"/>
              <a:gd name="connsiteX75" fmla="*/ 3476966 w 7147871"/>
              <a:gd name="connsiteY75" fmla="*/ 3295461 h 3331675"/>
              <a:gd name="connsiteX76" fmla="*/ 3567501 w 7147871"/>
              <a:gd name="connsiteY76" fmla="*/ 3304514 h 3331675"/>
              <a:gd name="connsiteX77" fmla="*/ 3639928 w 7147871"/>
              <a:gd name="connsiteY77" fmla="*/ 3313568 h 3331675"/>
              <a:gd name="connsiteX78" fmla="*/ 4554328 w 7147871"/>
              <a:gd name="connsiteY78" fmla="*/ 3322621 h 3331675"/>
              <a:gd name="connsiteX79" fmla="*/ 5975722 w 7147871"/>
              <a:gd name="connsiteY79" fmla="*/ 3331675 h 3331675"/>
              <a:gd name="connsiteX80" fmla="*/ 6292594 w 7147871"/>
              <a:gd name="connsiteY80" fmla="*/ 3322621 h 3331675"/>
              <a:gd name="connsiteX81" fmla="*/ 6446502 w 7147871"/>
              <a:gd name="connsiteY81" fmla="*/ 3313568 h 3331675"/>
              <a:gd name="connsiteX82" fmla="*/ 6700000 w 7147871"/>
              <a:gd name="connsiteY82" fmla="*/ 3304514 h 3331675"/>
              <a:gd name="connsiteX83" fmla="*/ 6958023 w 7147871"/>
              <a:gd name="connsiteY83" fmla="*/ 3213980 h 3331675"/>
              <a:gd name="connsiteX84" fmla="*/ 7089299 w 7147871"/>
              <a:gd name="connsiteY84" fmla="*/ 3023857 h 3331675"/>
              <a:gd name="connsiteX85" fmla="*/ 7107405 w 7147871"/>
              <a:gd name="connsiteY85" fmla="*/ 2915215 h 3331675"/>
              <a:gd name="connsiteX86" fmla="*/ 7125512 w 7147871"/>
              <a:gd name="connsiteY86" fmla="*/ 2815627 h 3331675"/>
              <a:gd name="connsiteX87" fmla="*/ 7134566 w 7147871"/>
              <a:gd name="connsiteY87" fmla="*/ 2480649 h 3331675"/>
              <a:gd name="connsiteX88" fmla="*/ 7147252 w 7147871"/>
              <a:gd name="connsiteY88" fmla="*/ 1330520 h 3331675"/>
              <a:gd name="connsiteX89" fmla="*/ 7113337 w 7147871"/>
              <a:gd name="connsiteY89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956765 w 7147871"/>
              <a:gd name="connsiteY42" fmla="*/ 2602145 h 3331675"/>
              <a:gd name="connsiteX43" fmla="*/ 1041584 w 7147871"/>
              <a:gd name="connsiteY43" fmla="*/ 2643612 h 3331675"/>
              <a:gd name="connsiteX44" fmla="*/ 1104958 w 7147871"/>
              <a:gd name="connsiteY44" fmla="*/ 2670772 h 3331675"/>
              <a:gd name="connsiteX45" fmla="*/ 1602899 w 7147871"/>
              <a:gd name="connsiteY45" fmla="*/ 2806574 h 3331675"/>
              <a:gd name="connsiteX46" fmla="*/ 1639112 w 7147871"/>
              <a:gd name="connsiteY46" fmla="*/ 2815627 h 3331675"/>
              <a:gd name="connsiteX47" fmla="*/ 1720594 w 7147871"/>
              <a:gd name="connsiteY47" fmla="*/ 2842788 h 3331675"/>
              <a:gd name="connsiteX48" fmla="*/ 1793021 w 7147871"/>
              <a:gd name="connsiteY48" fmla="*/ 2860895 h 3331675"/>
              <a:gd name="connsiteX49" fmla="*/ 1820182 w 7147871"/>
              <a:gd name="connsiteY49" fmla="*/ 2879002 h 3331675"/>
              <a:gd name="connsiteX50" fmla="*/ 1865449 w 7147871"/>
              <a:gd name="connsiteY50" fmla="*/ 2888055 h 3331675"/>
              <a:gd name="connsiteX51" fmla="*/ 1892609 w 7147871"/>
              <a:gd name="connsiteY51" fmla="*/ 2897109 h 3331675"/>
              <a:gd name="connsiteX52" fmla="*/ 1965037 w 7147871"/>
              <a:gd name="connsiteY52" fmla="*/ 2915215 h 3331675"/>
              <a:gd name="connsiteX53" fmla="*/ 2001251 w 7147871"/>
              <a:gd name="connsiteY53" fmla="*/ 2924269 h 3331675"/>
              <a:gd name="connsiteX54" fmla="*/ 2046518 w 7147871"/>
              <a:gd name="connsiteY54" fmla="*/ 2942376 h 3331675"/>
              <a:gd name="connsiteX55" fmla="*/ 2137053 w 7147871"/>
              <a:gd name="connsiteY55" fmla="*/ 2960483 h 3331675"/>
              <a:gd name="connsiteX56" fmla="*/ 2218534 w 7147871"/>
              <a:gd name="connsiteY56" fmla="*/ 2987643 h 3331675"/>
              <a:gd name="connsiteX57" fmla="*/ 2290962 w 7147871"/>
              <a:gd name="connsiteY57" fmla="*/ 3005750 h 3331675"/>
              <a:gd name="connsiteX58" fmla="*/ 2327176 w 7147871"/>
              <a:gd name="connsiteY58" fmla="*/ 3023857 h 3331675"/>
              <a:gd name="connsiteX59" fmla="*/ 2481085 w 7147871"/>
              <a:gd name="connsiteY59" fmla="*/ 3041964 h 3331675"/>
              <a:gd name="connsiteX60" fmla="*/ 2571619 w 7147871"/>
              <a:gd name="connsiteY60" fmla="*/ 3069124 h 3331675"/>
              <a:gd name="connsiteX61" fmla="*/ 2625940 w 7147871"/>
              <a:gd name="connsiteY61" fmla="*/ 3087231 h 3331675"/>
              <a:gd name="connsiteX62" fmla="*/ 2662154 w 7147871"/>
              <a:gd name="connsiteY62" fmla="*/ 3096285 h 3331675"/>
              <a:gd name="connsiteX63" fmla="*/ 2689314 w 7147871"/>
              <a:gd name="connsiteY63" fmla="*/ 3105338 h 3331675"/>
              <a:gd name="connsiteX64" fmla="*/ 2807009 w 7147871"/>
              <a:gd name="connsiteY64" fmla="*/ 3132499 h 3331675"/>
              <a:gd name="connsiteX65" fmla="*/ 2834170 w 7147871"/>
              <a:gd name="connsiteY65" fmla="*/ 3150606 h 3331675"/>
              <a:gd name="connsiteX66" fmla="*/ 2933758 w 7147871"/>
              <a:gd name="connsiteY66" fmla="*/ 3177766 h 3331675"/>
              <a:gd name="connsiteX67" fmla="*/ 2988079 w 7147871"/>
              <a:gd name="connsiteY67" fmla="*/ 3186819 h 3331675"/>
              <a:gd name="connsiteX68" fmla="*/ 3051453 w 7147871"/>
              <a:gd name="connsiteY68" fmla="*/ 3204926 h 3331675"/>
              <a:gd name="connsiteX69" fmla="*/ 3078613 w 7147871"/>
              <a:gd name="connsiteY69" fmla="*/ 3213980 h 3331675"/>
              <a:gd name="connsiteX70" fmla="*/ 3114827 w 7147871"/>
              <a:gd name="connsiteY70" fmla="*/ 3223033 h 3331675"/>
              <a:gd name="connsiteX71" fmla="*/ 3141988 w 7147871"/>
              <a:gd name="connsiteY71" fmla="*/ 3232087 h 3331675"/>
              <a:gd name="connsiteX72" fmla="*/ 3223469 w 7147871"/>
              <a:gd name="connsiteY72" fmla="*/ 3250194 h 3331675"/>
              <a:gd name="connsiteX73" fmla="*/ 3341164 w 7147871"/>
              <a:gd name="connsiteY73" fmla="*/ 3277354 h 3331675"/>
              <a:gd name="connsiteX74" fmla="*/ 3476966 w 7147871"/>
              <a:gd name="connsiteY74" fmla="*/ 3295461 h 3331675"/>
              <a:gd name="connsiteX75" fmla="*/ 3567501 w 7147871"/>
              <a:gd name="connsiteY75" fmla="*/ 3304514 h 3331675"/>
              <a:gd name="connsiteX76" fmla="*/ 3639928 w 7147871"/>
              <a:gd name="connsiteY76" fmla="*/ 3313568 h 3331675"/>
              <a:gd name="connsiteX77" fmla="*/ 4554328 w 7147871"/>
              <a:gd name="connsiteY77" fmla="*/ 3322621 h 3331675"/>
              <a:gd name="connsiteX78" fmla="*/ 5975722 w 7147871"/>
              <a:gd name="connsiteY78" fmla="*/ 3331675 h 3331675"/>
              <a:gd name="connsiteX79" fmla="*/ 6292594 w 7147871"/>
              <a:gd name="connsiteY79" fmla="*/ 3322621 h 3331675"/>
              <a:gd name="connsiteX80" fmla="*/ 6446502 w 7147871"/>
              <a:gd name="connsiteY80" fmla="*/ 3313568 h 3331675"/>
              <a:gd name="connsiteX81" fmla="*/ 6700000 w 7147871"/>
              <a:gd name="connsiteY81" fmla="*/ 3304514 h 3331675"/>
              <a:gd name="connsiteX82" fmla="*/ 6958023 w 7147871"/>
              <a:gd name="connsiteY82" fmla="*/ 3213980 h 3331675"/>
              <a:gd name="connsiteX83" fmla="*/ 7089299 w 7147871"/>
              <a:gd name="connsiteY83" fmla="*/ 3023857 h 3331675"/>
              <a:gd name="connsiteX84" fmla="*/ 7107405 w 7147871"/>
              <a:gd name="connsiteY84" fmla="*/ 2915215 h 3331675"/>
              <a:gd name="connsiteX85" fmla="*/ 7125512 w 7147871"/>
              <a:gd name="connsiteY85" fmla="*/ 2815627 h 3331675"/>
              <a:gd name="connsiteX86" fmla="*/ 7134566 w 7147871"/>
              <a:gd name="connsiteY86" fmla="*/ 2480649 h 3331675"/>
              <a:gd name="connsiteX87" fmla="*/ 7147252 w 7147871"/>
              <a:gd name="connsiteY87" fmla="*/ 1330520 h 3331675"/>
              <a:gd name="connsiteX88" fmla="*/ 7113337 w 7147871"/>
              <a:gd name="connsiteY88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041584 w 7147871"/>
              <a:gd name="connsiteY42" fmla="*/ 2643612 h 3331675"/>
              <a:gd name="connsiteX43" fmla="*/ 1104958 w 7147871"/>
              <a:gd name="connsiteY43" fmla="*/ 2670772 h 3331675"/>
              <a:gd name="connsiteX44" fmla="*/ 1602899 w 7147871"/>
              <a:gd name="connsiteY44" fmla="*/ 2806574 h 3331675"/>
              <a:gd name="connsiteX45" fmla="*/ 1639112 w 7147871"/>
              <a:gd name="connsiteY45" fmla="*/ 2815627 h 3331675"/>
              <a:gd name="connsiteX46" fmla="*/ 1720594 w 7147871"/>
              <a:gd name="connsiteY46" fmla="*/ 2842788 h 3331675"/>
              <a:gd name="connsiteX47" fmla="*/ 1793021 w 7147871"/>
              <a:gd name="connsiteY47" fmla="*/ 2860895 h 3331675"/>
              <a:gd name="connsiteX48" fmla="*/ 1820182 w 7147871"/>
              <a:gd name="connsiteY48" fmla="*/ 2879002 h 3331675"/>
              <a:gd name="connsiteX49" fmla="*/ 1865449 w 7147871"/>
              <a:gd name="connsiteY49" fmla="*/ 2888055 h 3331675"/>
              <a:gd name="connsiteX50" fmla="*/ 1892609 w 7147871"/>
              <a:gd name="connsiteY50" fmla="*/ 2897109 h 3331675"/>
              <a:gd name="connsiteX51" fmla="*/ 1965037 w 7147871"/>
              <a:gd name="connsiteY51" fmla="*/ 2915215 h 3331675"/>
              <a:gd name="connsiteX52" fmla="*/ 2001251 w 7147871"/>
              <a:gd name="connsiteY52" fmla="*/ 2924269 h 3331675"/>
              <a:gd name="connsiteX53" fmla="*/ 2046518 w 7147871"/>
              <a:gd name="connsiteY53" fmla="*/ 2942376 h 3331675"/>
              <a:gd name="connsiteX54" fmla="*/ 2137053 w 7147871"/>
              <a:gd name="connsiteY54" fmla="*/ 2960483 h 3331675"/>
              <a:gd name="connsiteX55" fmla="*/ 2218534 w 7147871"/>
              <a:gd name="connsiteY55" fmla="*/ 2987643 h 3331675"/>
              <a:gd name="connsiteX56" fmla="*/ 2290962 w 7147871"/>
              <a:gd name="connsiteY56" fmla="*/ 3005750 h 3331675"/>
              <a:gd name="connsiteX57" fmla="*/ 2327176 w 7147871"/>
              <a:gd name="connsiteY57" fmla="*/ 3023857 h 3331675"/>
              <a:gd name="connsiteX58" fmla="*/ 2481085 w 7147871"/>
              <a:gd name="connsiteY58" fmla="*/ 3041964 h 3331675"/>
              <a:gd name="connsiteX59" fmla="*/ 2571619 w 7147871"/>
              <a:gd name="connsiteY59" fmla="*/ 3069124 h 3331675"/>
              <a:gd name="connsiteX60" fmla="*/ 2625940 w 7147871"/>
              <a:gd name="connsiteY60" fmla="*/ 3087231 h 3331675"/>
              <a:gd name="connsiteX61" fmla="*/ 2662154 w 7147871"/>
              <a:gd name="connsiteY61" fmla="*/ 3096285 h 3331675"/>
              <a:gd name="connsiteX62" fmla="*/ 2689314 w 7147871"/>
              <a:gd name="connsiteY62" fmla="*/ 3105338 h 3331675"/>
              <a:gd name="connsiteX63" fmla="*/ 2807009 w 7147871"/>
              <a:gd name="connsiteY63" fmla="*/ 3132499 h 3331675"/>
              <a:gd name="connsiteX64" fmla="*/ 2834170 w 7147871"/>
              <a:gd name="connsiteY64" fmla="*/ 3150606 h 3331675"/>
              <a:gd name="connsiteX65" fmla="*/ 2933758 w 7147871"/>
              <a:gd name="connsiteY65" fmla="*/ 3177766 h 3331675"/>
              <a:gd name="connsiteX66" fmla="*/ 2988079 w 7147871"/>
              <a:gd name="connsiteY66" fmla="*/ 3186819 h 3331675"/>
              <a:gd name="connsiteX67" fmla="*/ 3051453 w 7147871"/>
              <a:gd name="connsiteY67" fmla="*/ 3204926 h 3331675"/>
              <a:gd name="connsiteX68" fmla="*/ 3078613 w 7147871"/>
              <a:gd name="connsiteY68" fmla="*/ 3213980 h 3331675"/>
              <a:gd name="connsiteX69" fmla="*/ 3114827 w 7147871"/>
              <a:gd name="connsiteY69" fmla="*/ 3223033 h 3331675"/>
              <a:gd name="connsiteX70" fmla="*/ 3141988 w 7147871"/>
              <a:gd name="connsiteY70" fmla="*/ 3232087 h 3331675"/>
              <a:gd name="connsiteX71" fmla="*/ 3223469 w 7147871"/>
              <a:gd name="connsiteY71" fmla="*/ 3250194 h 3331675"/>
              <a:gd name="connsiteX72" fmla="*/ 3341164 w 7147871"/>
              <a:gd name="connsiteY72" fmla="*/ 3277354 h 3331675"/>
              <a:gd name="connsiteX73" fmla="*/ 3476966 w 7147871"/>
              <a:gd name="connsiteY73" fmla="*/ 3295461 h 3331675"/>
              <a:gd name="connsiteX74" fmla="*/ 3567501 w 7147871"/>
              <a:gd name="connsiteY74" fmla="*/ 3304514 h 3331675"/>
              <a:gd name="connsiteX75" fmla="*/ 3639928 w 7147871"/>
              <a:gd name="connsiteY75" fmla="*/ 3313568 h 3331675"/>
              <a:gd name="connsiteX76" fmla="*/ 4554328 w 7147871"/>
              <a:gd name="connsiteY76" fmla="*/ 3322621 h 3331675"/>
              <a:gd name="connsiteX77" fmla="*/ 5975722 w 7147871"/>
              <a:gd name="connsiteY77" fmla="*/ 3331675 h 3331675"/>
              <a:gd name="connsiteX78" fmla="*/ 6292594 w 7147871"/>
              <a:gd name="connsiteY78" fmla="*/ 3322621 h 3331675"/>
              <a:gd name="connsiteX79" fmla="*/ 6446502 w 7147871"/>
              <a:gd name="connsiteY79" fmla="*/ 3313568 h 3331675"/>
              <a:gd name="connsiteX80" fmla="*/ 6700000 w 7147871"/>
              <a:gd name="connsiteY80" fmla="*/ 3304514 h 3331675"/>
              <a:gd name="connsiteX81" fmla="*/ 6958023 w 7147871"/>
              <a:gd name="connsiteY81" fmla="*/ 3213980 h 3331675"/>
              <a:gd name="connsiteX82" fmla="*/ 7089299 w 7147871"/>
              <a:gd name="connsiteY82" fmla="*/ 3023857 h 3331675"/>
              <a:gd name="connsiteX83" fmla="*/ 7107405 w 7147871"/>
              <a:gd name="connsiteY83" fmla="*/ 2915215 h 3331675"/>
              <a:gd name="connsiteX84" fmla="*/ 7125512 w 7147871"/>
              <a:gd name="connsiteY84" fmla="*/ 2815627 h 3331675"/>
              <a:gd name="connsiteX85" fmla="*/ 7134566 w 7147871"/>
              <a:gd name="connsiteY85" fmla="*/ 2480649 h 3331675"/>
              <a:gd name="connsiteX86" fmla="*/ 7147252 w 7147871"/>
              <a:gd name="connsiteY86" fmla="*/ 1330520 h 3331675"/>
              <a:gd name="connsiteX87" fmla="*/ 7113337 w 7147871"/>
              <a:gd name="connsiteY87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104958 w 7147871"/>
              <a:gd name="connsiteY42" fmla="*/ 2670772 h 3331675"/>
              <a:gd name="connsiteX43" fmla="*/ 1602899 w 7147871"/>
              <a:gd name="connsiteY43" fmla="*/ 2806574 h 3331675"/>
              <a:gd name="connsiteX44" fmla="*/ 1639112 w 7147871"/>
              <a:gd name="connsiteY44" fmla="*/ 2815627 h 3331675"/>
              <a:gd name="connsiteX45" fmla="*/ 1720594 w 7147871"/>
              <a:gd name="connsiteY45" fmla="*/ 2842788 h 3331675"/>
              <a:gd name="connsiteX46" fmla="*/ 1793021 w 7147871"/>
              <a:gd name="connsiteY46" fmla="*/ 2860895 h 3331675"/>
              <a:gd name="connsiteX47" fmla="*/ 1820182 w 7147871"/>
              <a:gd name="connsiteY47" fmla="*/ 2879002 h 3331675"/>
              <a:gd name="connsiteX48" fmla="*/ 1865449 w 7147871"/>
              <a:gd name="connsiteY48" fmla="*/ 2888055 h 3331675"/>
              <a:gd name="connsiteX49" fmla="*/ 1892609 w 7147871"/>
              <a:gd name="connsiteY49" fmla="*/ 2897109 h 3331675"/>
              <a:gd name="connsiteX50" fmla="*/ 1965037 w 7147871"/>
              <a:gd name="connsiteY50" fmla="*/ 2915215 h 3331675"/>
              <a:gd name="connsiteX51" fmla="*/ 2001251 w 7147871"/>
              <a:gd name="connsiteY51" fmla="*/ 2924269 h 3331675"/>
              <a:gd name="connsiteX52" fmla="*/ 2046518 w 7147871"/>
              <a:gd name="connsiteY52" fmla="*/ 2942376 h 3331675"/>
              <a:gd name="connsiteX53" fmla="*/ 2137053 w 7147871"/>
              <a:gd name="connsiteY53" fmla="*/ 2960483 h 3331675"/>
              <a:gd name="connsiteX54" fmla="*/ 2218534 w 7147871"/>
              <a:gd name="connsiteY54" fmla="*/ 2987643 h 3331675"/>
              <a:gd name="connsiteX55" fmla="*/ 2290962 w 7147871"/>
              <a:gd name="connsiteY55" fmla="*/ 3005750 h 3331675"/>
              <a:gd name="connsiteX56" fmla="*/ 2327176 w 7147871"/>
              <a:gd name="connsiteY56" fmla="*/ 3023857 h 3331675"/>
              <a:gd name="connsiteX57" fmla="*/ 2481085 w 7147871"/>
              <a:gd name="connsiteY57" fmla="*/ 3041964 h 3331675"/>
              <a:gd name="connsiteX58" fmla="*/ 2571619 w 7147871"/>
              <a:gd name="connsiteY58" fmla="*/ 3069124 h 3331675"/>
              <a:gd name="connsiteX59" fmla="*/ 2625940 w 7147871"/>
              <a:gd name="connsiteY59" fmla="*/ 3087231 h 3331675"/>
              <a:gd name="connsiteX60" fmla="*/ 2662154 w 7147871"/>
              <a:gd name="connsiteY60" fmla="*/ 3096285 h 3331675"/>
              <a:gd name="connsiteX61" fmla="*/ 2689314 w 7147871"/>
              <a:gd name="connsiteY61" fmla="*/ 3105338 h 3331675"/>
              <a:gd name="connsiteX62" fmla="*/ 2807009 w 7147871"/>
              <a:gd name="connsiteY62" fmla="*/ 3132499 h 3331675"/>
              <a:gd name="connsiteX63" fmla="*/ 2834170 w 7147871"/>
              <a:gd name="connsiteY63" fmla="*/ 3150606 h 3331675"/>
              <a:gd name="connsiteX64" fmla="*/ 2933758 w 7147871"/>
              <a:gd name="connsiteY64" fmla="*/ 3177766 h 3331675"/>
              <a:gd name="connsiteX65" fmla="*/ 2988079 w 7147871"/>
              <a:gd name="connsiteY65" fmla="*/ 3186819 h 3331675"/>
              <a:gd name="connsiteX66" fmla="*/ 3051453 w 7147871"/>
              <a:gd name="connsiteY66" fmla="*/ 3204926 h 3331675"/>
              <a:gd name="connsiteX67" fmla="*/ 3078613 w 7147871"/>
              <a:gd name="connsiteY67" fmla="*/ 3213980 h 3331675"/>
              <a:gd name="connsiteX68" fmla="*/ 3114827 w 7147871"/>
              <a:gd name="connsiteY68" fmla="*/ 3223033 h 3331675"/>
              <a:gd name="connsiteX69" fmla="*/ 3141988 w 7147871"/>
              <a:gd name="connsiteY69" fmla="*/ 3232087 h 3331675"/>
              <a:gd name="connsiteX70" fmla="*/ 3223469 w 7147871"/>
              <a:gd name="connsiteY70" fmla="*/ 3250194 h 3331675"/>
              <a:gd name="connsiteX71" fmla="*/ 3341164 w 7147871"/>
              <a:gd name="connsiteY71" fmla="*/ 3277354 h 3331675"/>
              <a:gd name="connsiteX72" fmla="*/ 3476966 w 7147871"/>
              <a:gd name="connsiteY72" fmla="*/ 3295461 h 3331675"/>
              <a:gd name="connsiteX73" fmla="*/ 3567501 w 7147871"/>
              <a:gd name="connsiteY73" fmla="*/ 3304514 h 3331675"/>
              <a:gd name="connsiteX74" fmla="*/ 3639928 w 7147871"/>
              <a:gd name="connsiteY74" fmla="*/ 3313568 h 3331675"/>
              <a:gd name="connsiteX75" fmla="*/ 4554328 w 7147871"/>
              <a:gd name="connsiteY75" fmla="*/ 3322621 h 3331675"/>
              <a:gd name="connsiteX76" fmla="*/ 5975722 w 7147871"/>
              <a:gd name="connsiteY76" fmla="*/ 3331675 h 3331675"/>
              <a:gd name="connsiteX77" fmla="*/ 6292594 w 7147871"/>
              <a:gd name="connsiteY77" fmla="*/ 3322621 h 3331675"/>
              <a:gd name="connsiteX78" fmla="*/ 6446502 w 7147871"/>
              <a:gd name="connsiteY78" fmla="*/ 3313568 h 3331675"/>
              <a:gd name="connsiteX79" fmla="*/ 6700000 w 7147871"/>
              <a:gd name="connsiteY79" fmla="*/ 3304514 h 3331675"/>
              <a:gd name="connsiteX80" fmla="*/ 6958023 w 7147871"/>
              <a:gd name="connsiteY80" fmla="*/ 3213980 h 3331675"/>
              <a:gd name="connsiteX81" fmla="*/ 7089299 w 7147871"/>
              <a:gd name="connsiteY81" fmla="*/ 3023857 h 3331675"/>
              <a:gd name="connsiteX82" fmla="*/ 7107405 w 7147871"/>
              <a:gd name="connsiteY82" fmla="*/ 2915215 h 3331675"/>
              <a:gd name="connsiteX83" fmla="*/ 7125512 w 7147871"/>
              <a:gd name="connsiteY83" fmla="*/ 2815627 h 3331675"/>
              <a:gd name="connsiteX84" fmla="*/ 7134566 w 7147871"/>
              <a:gd name="connsiteY84" fmla="*/ 2480649 h 3331675"/>
              <a:gd name="connsiteX85" fmla="*/ 7147252 w 7147871"/>
              <a:gd name="connsiteY85" fmla="*/ 1330520 h 3331675"/>
              <a:gd name="connsiteX86" fmla="*/ 7113337 w 7147871"/>
              <a:gd name="connsiteY86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602899 w 7147871"/>
              <a:gd name="connsiteY42" fmla="*/ 2806574 h 3331675"/>
              <a:gd name="connsiteX43" fmla="*/ 1639112 w 7147871"/>
              <a:gd name="connsiteY43" fmla="*/ 2815627 h 3331675"/>
              <a:gd name="connsiteX44" fmla="*/ 1720594 w 7147871"/>
              <a:gd name="connsiteY44" fmla="*/ 2842788 h 3331675"/>
              <a:gd name="connsiteX45" fmla="*/ 1793021 w 7147871"/>
              <a:gd name="connsiteY45" fmla="*/ 2860895 h 3331675"/>
              <a:gd name="connsiteX46" fmla="*/ 1820182 w 7147871"/>
              <a:gd name="connsiteY46" fmla="*/ 2879002 h 3331675"/>
              <a:gd name="connsiteX47" fmla="*/ 1865449 w 7147871"/>
              <a:gd name="connsiteY47" fmla="*/ 2888055 h 3331675"/>
              <a:gd name="connsiteX48" fmla="*/ 1892609 w 7147871"/>
              <a:gd name="connsiteY48" fmla="*/ 2897109 h 3331675"/>
              <a:gd name="connsiteX49" fmla="*/ 1965037 w 7147871"/>
              <a:gd name="connsiteY49" fmla="*/ 2915215 h 3331675"/>
              <a:gd name="connsiteX50" fmla="*/ 2001251 w 7147871"/>
              <a:gd name="connsiteY50" fmla="*/ 2924269 h 3331675"/>
              <a:gd name="connsiteX51" fmla="*/ 2046518 w 7147871"/>
              <a:gd name="connsiteY51" fmla="*/ 2942376 h 3331675"/>
              <a:gd name="connsiteX52" fmla="*/ 2137053 w 7147871"/>
              <a:gd name="connsiteY52" fmla="*/ 2960483 h 3331675"/>
              <a:gd name="connsiteX53" fmla="*/ 2218534 w 7147871"/>
              <a:gd name="connsiteY53" fmla="*/ 2987643 h 3331675"/>
              <a:gd name="connsiteX54" fmla="*/ 2290962 w 7147871"/>
              <a:gd name="connsiteY54" fmla="*/ 3005750 h 3331675"/>
              <a:gd name="connsiteX55" fmla="*/ 2327176 w 7147871"/>
              <a:gd name="connsiteY55" fmla="*/ 3023857 h 3331675"/>
              <a:gd name="connsiteX56" fmla="*/ 2481085 w 7147871"/>
              <a:gd name="connsiteY56" fmla="*/ 3041964 h 3331675"/>
              <a:gd name="connsiteX57" fmla="*/ 2571619 w 7147871"/>
              <a:gd name="connsiteY57" fmla="*/ 3069124 h 3331675"/>
              <a:gd name="connsiteX58" fmla="*/ 2625940 w 7147871"/>
              <a:gd name="connsiteY58" fmla="*/ 3087231 h 3331675"/>
              <a:gd name="connsiteX59" fmla="*/ 2662154 w 7147871"/>
              <a:gd name="connsiteY59" fmla="*/ 3096285 h 3331675"/>
              <a:gd name="connsiteX60" fmla="*/ 2689314 w 7147871"/>
              <a:gd name="connsiteY60" fmla="*/ 3105338 h 3331675"/>
              <a:gd name="connsiteX61" fmla="*/ 2807009 w 7147871"/>
              <a:gd name="connsiteY61" fmla="*/ 3132499 h 3331675"/>
              <a:gd name="connsiteX62" fmla="*/ 2834170 w 7147871"/>
              <a:gd name="connsiteY62" fmla="*/ 3150606 h 3331675"/>
              <a:gd name="connsiteX63" fmla="*/ 2933758 w 7147871"/>
              <a:gd name="connsiteY63" fmla="*/ 3177766 h 3331675"/>
              <a:gd name="connsiteX64" fmla="*/ 2988079 w 7147871"/>
              <a:gd name="connsiteY64" fmla="*/ 3186819 h 3331675"/>
              <a:gd name="connsiteX65" fmla="*/ 3051453 w 7147871"/>
              <a:gd name="connsiteY65" fmla="*/ 3204926 h 3331675"/>
              <a:gd name="connsiteX66" fmla="*/ 3078613 w 7147871"/>
              <a:gd name="connsiteY66" fmla="*/ 3213980 h 3331675"/>
              <a:gd name="connsiteX67" fmla="*/ 3114827 w 7147871"/>
              <a:gd name="connsiteY67" fmla="*/ 3223033 h 3331675"/>
              <a:gd name="connsiteX68" fmla="*/ 3141988 w 7147871"/>
              <a:gd name="connsiteY68" fmla="*/ 3232087 h 3331675"/>
              <a:gd name="connsiteX69" fmla="*/ 3223469 w 7147871"/>
              <a:gd name="connsiteY69" fmla="*/ 3250194 h 3331675"/>
              <a:gd name="connsiteX70" fmla="*/ 3341164 w 7147871"/>
              <a:gd name="connsiteY70" fmla="*/ 3277354 h 3331675"/>
              <a:gd name="connsiteX71" fmla="*/ 3476966 w 7147871"/>
              <a:gd name="connsiteY71" fmla="*/ 3295461 h 3331675"/>
              <a:gd name="connsiteX72" fmla="*/ 3567501 w 7147871"/>
              <a:gd name="connsiteY72" fmla="*/ 3304514 h 3331675"/>
              <a:gd name="connsiteX73" fmla="*/ 3639928 w 7147871"/>
              <a:gd name="connsiteY73" fmla="*/ 3313568 h 3331675"/>
              <a:gd name="connsiteX74" fmla="*/ 4554328 w 7147871"/>
              <a:gd name="connsiteY74" fmla="*/ 3322621 h 3331675"/>
              <a:gd name="connsiteX75" fmla="*/ 5975722 w 7147871"/>
              <a:gd name="connsiteY75" fmla="*/ 3331675 h 3331675"/>
              <a:gd name="connsiteX76" fmla="*/ 6292594 w 7147871"/>
              <a:gd name="connsiteY76" fmla="*/ 3322621 h 3331675"/>
              <a:gd name="connsiteX77" fmla="*/ 6446502 w 7147871"/>
              <a:gd name="connsiteY77" fmla="*/ 3313568 h 3331675"/>
              <a:gd name="connsiteX78" fmla="*/ 6700000 w 7147871"/>
              <a:gd name="connsiteY78" fmla="*/ 3304514 h 3331675"/>
              <a:gd name="connsiteX79" fmla="*/ 6958023 w 7147871"/>
              <a:gd name="connsiteY79" fmla="*/ 3213980 h 3331675"/>
              <a:gd name="connsiteX80" fmla="*/ 7089299 w 7147871"/>
              <a:gd name="connsiteY80" fmla="*/ 3023857 h 3331675"/>
              <a:gd name="connsiteX81" fmla="*/ 7107405 w 7147871"/>
              <a:gd name="connsiteY81" fmla="*/ 2915215 h 3331675"/>
              <a:gd name="connsiteX82" fmla="*/ 7125512 w 7147871"/>
              <a:gd name="connsiteY82" fmla="*/ 2815627 h 3331675"/>
              <a:gd name="connsiteX83" fmla="*/ 7134566 w 7147871"/>
              <a:gd name="connsiteY83" fmla="*/ 2480649 h 3331675"/>
              <a:gd name="connsiteX84" fmla="*/ 7147252 w 7147871"/>
              <a:gd name="connsiteY84" fmla="*/ 1330520 h 3331675"/>
              <a:gd name="connsiteX85" fmla="*/ 7113337 w 7147871"/>
              <a:gd name="connsiteY85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639112 w 7147871"/>
              <a:gd name="connsiteY42" fmla="*/ 2815627 h 3331675"/>
              <a:gd name="connsiteX43" fmla="*/ 1720594 w 7147871"/>
              <a:gd name="connsiteY43" fmla="*/ 2842788 h 3331675"/>
              <a:gd name="connsiteX44" fmla="*/ 1793021 w 7147871"/>
              <a:gd name="connsiteY44" fmla="*/ 2860895 h 3331675"/>
              <a:gd name="connsiteX45" fmla="*/ 1820182 w 7147871"/>
              <a:gd name="connsiteY45" fmla="*/ 2879002 h 3331675"/>
              <a:gd name="connsiteX46" fmla="*/ 1865449 w 7147871"/>
              <a:gd name="connsiteY46" fmla="*/ 2888055 h 3331675"/>
              <a:gd name="connsiteX47" fmla="*/ 1892609 w 7147871"/>
              <a:gd name="connsiteY47" fmla="*/ 2897109 h 3331675"/>
              <a:gd name="connsiteX48" fmla="*/ 1965037 w 7147871"/>
              <a:gd name="connsiteY48" fmla="*/ 2915215 h 3331675"/>
              <a:gd name="connsiteX49" fmla="*/ 2001251 w 7147871"/>
              <a:gd name="connsiteY49" fmla="*/ 2924269 h 3331675"/>
              <a:gd name="connsiteX50" fmla="*/ 2046518 w 7147871"/>
              <a:gd name="connsiteY50" fmla="*/ 2942376 h 3331675"/>
              <a:gd name="connsiteX51" fmla="*/ 2137053 w 7147871"/>
              <a:gd name="connsiteY51" fmla="*/ 2960483 h 3331675"/>
              <a:gd name="connsiteX52" fmla="*/ 2218534 w 7147871"/>
              <a:gd name="connsiteY52" fmla="*/ 2987643 h 3331675"/>
              <a:gd name="connsiteX53" fmla="*/ 2290962 w 7147871"/>
              <a:gd name="connsiteY53" fmla="*/ 3005750 h 3331675"/>
              <a:gd name="connsiteX54" fmla="*/ 2327176 w 7147871"/>
              <a:gd name="connsiteY54" fmla="*/ 3023857 h 3331675"/>
              <a:gd name="connsiteX55" fmla="*/ 2481085 w 7147871"/>
              <a:gd name="connsiteY55" fmla="*/ 3041964 h 3331675"/>
              <a:gd name="connsiteX56" fmla="*/ 2571619 w 7147871"/>
              <a:gd name="connsiteY56" fmla="*/ 3069124 h 3331675"/>
              <a:gd name="connsiteX57" fmla="*/ 2625940 w 7147871"/>
              <a:gd name="connsiteY57" fmla="*/ 3087231 h 3331675"/>
              <a:gd name="connsiteX58" fmla="*/ 2662154 w 7147871"/>
              <a:gd name="connsiteY58" fmla="*/ 3096285 h 3331675"/>
              <a:gd name="connsiteX59" fmla="*/ 2689314 w 7147871"/>
              <a:gd name="connsiteY59" fmla="*/ 3105338 h 3331675"/>
              <a:gd name="connsiteX60" fmla="*/ 2807009 w 7147871"/>
              <a:gd name="connsiteY60" fmla="*/ 3132499 h 3331675"/>
              <a:gd name="connsiteX61" fmla="*/ 2834170 w 7147871"/>
              <a:gd name="connsiteY61" fmla="*/ 3150606 h 3331675"/>
              <a:gd name="connsiteX62" fmla="*/ 2933758 w 7147871"/>
              <a:gd name="connsiteY62" fmla="*/ 3177766 h 3331675"/>
              <a:gd name="connsiteX63" fmla="*/ 2988079 w 7147871"/>
              <a:gd name="connsiteY63" fmla="*/ 3186819 h 3331675"/>
              <a:gd name="connsiteX64" fmla="*/ 3051453 w 7147871"/>
              <a:gd name="connsiteY64" fmla="*/ 3204926 h 3331675"/>
              <a:gd name="connsiteX65" fmla="*/ 3078613 w 7147871"/>
              <a:gd name="connsiteY65" fmla="*/ 3213980 h 3331675"/>
              <a:gd name="connsiteX66" fmla="*/ 3114827 w 7147871"/>
              <a:gd name="connsiteY66" fmla="*/ 3223033 h 3331675"/>
              <a:gd name="connsiteX67" fmla="*/ 3141988 w 7147871"/>
              <a:gd name="connsiteY67" fmla="*/ 3232087 h 3331675"/>
              <a:gd name="connsiteX68" fmla="*/ 3223469 w 7147871"/>
              <a:gd name="connsiteY68" fmla="*/ 3250194 h 3331675"/>
              <a:gd name="connsiteX69" fmla="*/ 3341164 w 7147871"/>
              <a:gd name="connsiteY69" fmla="*/ 3277354 h 3331675"/>
              <a:gd name="connsiteX70" fmla="*/ 3476966 w 7147871"/>
              <a:gd name="connsiteY70" fmla="*/ 3295461 h 3331675"/>
              <a:gd name="connsiteX71" fmla="*/ 3567501 w 7147871"/>
              <a:gd name="connsiteY71" fmla="*/ 3304514 h 3331675"/>
              <a:gd name="connsiteX72" fmla="*/ 3639928 w 7147871"/>
              <a:gd name="connsiteY72" fmla="*/ 3313568 h 3331675"/>
              <a:gd name="connsiteX73" fmla="*/ 4554328 w 7147871"/>
              <a:gd name="connsiteY73" fmla="*/ 3322621 h 3331675"/>
              <a:gd name="connsiteX74" fmla="*/ 5975722 w 7147871"/>
              <a:gd name="connsiteY74" fmla="*/ 3331675 h 3331675"/>
              <a:gd name="connsiteX75" fmla="*/ 6292594 w 7147871"/>
              <a:gd name="connsiteY75" fmla="*/ 3322621 h 3331675"/>
              <a:gd name="connsiteX76" fmla="*/ 6446502 w 7147871"/>
              <a:gd name="connsiteY76" fmla="*/ 3313568 h 3331675"/>
              <a:gd name="connsiteX77" fmla="*/ 6700000 w 7147871"/>
              <a:gd name="connsiteY77" fmla="*/ 3304514 h 3331675"/>
              <a:gd name="connsiteX78" fmla="*/ 6958023 w 7147871"/>
              <a:gd name="connsiteY78" fmla="*/ 3213980 h 3331675"/>
              <a:gd name="connsiteX79" fmla="*/ 7089299 w 7147871"/>
              <a:gd name="connsiteY79" fmla="*/ 3023857 h 3331675"/>
              <a:gd name="connsiteX80" fmla="*/ 7107405 w 7147871"/>
              <a:gd name="connsiteY80" fmla="*/ 2915215 h 3331675"/>
              <a:gd name="connsiteX81" fmla="*/ 7125512 w 7147871"/>
              <a:gd name="connsiteY81" fmla="*/ 2815627 h 3331675"/>
              <a:gd name="connsiteX82" fmla="*/ 7134566 w 7147871"/>
              <a:gd name="connsiteY82" fmla="*/ 2480649 h 3331675"/>
              <a:gd name="connsiteX83" fmla="*/ 7147252 w 7147871"/>
              <a:gd name="connsiteY83" fmla="*/ 1330520 h 3331675"/>
              <a:gd name="connsiteX84" fmla="*/ 7113337 w 7147871"/>
              <a:gd name="connsiteY84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720594 w 7147871"/>
              <a:gd name="connsiteY42" fmla="*/ 2842788 h 3331675"/>
              <a:gd name="connsiteX43" fmla="*/ 1793021 w 7147871"/>
              <a:gd name="connsiteY43" fmla="*/ 2860895 h 3331675"/>
              <a:gd name="connsiteX44" fmla="*/ 1820182 w 7147871"/>
              <a:gd name="connsiteY44" fmla="*/ 2879002 h 3331675"/>
              <a:gd name="connsiteX45" fmla="*/ 1865449 w 7147871"/>
              <a:gd name="connsiteY45" fmla="*/ 2888055 h 3331675"/>
              <a:gd name="connsiteX46" fmla="*/ 1892609 w 7147871"/>
              <a:gd name="connsiteY46" fmla="*/ 2897109 h 3331675"/>
              <a:gd name="connsiteX47" fmla="*/ 1965037 w 7147871"/>
              <a:gd name="connsiteY47" fmla="*/ 2915215 h 3331675"/>
              <a:gd name="connsiteX48" fmla="*/ 2001251 w 7147871"/>
              <a:gd name="connsiteY48" fmla="*/ 2924269 h 3331675"/>
              <a:gd name="connsiteX49" fmla="*/ 2046518 w 7147871"/>
              <a:gd name="connsiteY49" fmla="*/ 2942376 h 3331675"/>
              <a:gd name="connsiteX50" fmla="*/ 2137053 w 7147871"/>
              <a:gd name="connsiteY50" fmla="*/ 2960483 h 3331675"/>
              <a:gd name="connsiteX51" fmla="*/ 2218534 w 7147871"/>
              <a:gd name="connsiteY51" fmla="*/ 2987643 h 3331675"/>
              <a:gd name="connsiteX52" fmla="*/ 2290962 w 7147871"/>
              <a:gd name="connsiteY52" fmla="*/ 3005750 h 3331675"/>
              <a:gd name="connsiteX53" fmla="*/ 2327176 w 7147871"/>
              <a:gd name="connsiteY53" fmla="*/ 3023857 h 3331675"/>
              <a:gd name="connsiteX54" fmla="*/ 2481085 w 7147871"/>
              <a:gd name="connsiteY54" fmla="*/ 3041964 h 3331675"/>
              <a:gd name="connsiteX55" fmla="*/ 2571619 w 7147871"/>
              <a:gd name="connsiteY55" fmla="*/ 3069124 h 3331675"/>
              <a:gd name="connsiteX56" fmla="*/ 2625940 w 7147871"/>
              <a:gd name="connsiteY56" fmla="*/ 3087231 h 3331675"/>
              <a:gd name="connsiteX57" fmla="*/ 2662154 w 7147871"/>
              <a:gd name="connsiteY57" fmla="*/ 3096285 h 3331675"/>
              <a:gd name="connsiteX58" fmla="*/ 2689314 w 7147871"/>
              <a:gd name="connsiteY58" fmla="*/ 3105338 h 3331675"/>
              <a:gd name="connsiteX59" fmla="*/ 2807009 w 7147871"/>
              <a:gd name="connsiteY59" fmla="*/ 3132499 h 3331675"/>
              <a:gd name="connsiteX60" fmla="*/ 2834170 w 7147871"/>
              <a:gd name="connsiteY60" fmla="*/ 3150606 h 3331675"/>
              <a:gd name="connsiteX61" fmla="*/ 2933758 w 7147871"/>
              <a:gd name="connsiteY61" fmla="*/ 3177766 h 3331675"/>
              <a:gd name="connsiteX62" fmla="*/ 2988079 w 7147871"/>
              <a:gd name="connsiteY62" fmla="*/ 3186819 h 3331675"/>
              <a:gd name="connsiteX63" fmla="*/ 3051453 w 7147871"/>
              <a:gd name="connsiteY63" fmla="*/ 3204926 h 3331675"/>
              <a:gd name="connsiteX64" fmla="*/ 3078613 w 7147871"/>
              <a:gd name="connsiteY64" fmla="*/ 3213980 h 3331675"/>
              <a:gd name="connsiteX65" fmla="*/ 3114827 w 7147871"/>
              <a:gd name="connsiteY65" fmla="*/ 3223033 h 3331675"/>
              <a:gd name="connsiteX66" fmla="*/ 3141988 w 7147871"/>
              <a:gd name="connsiteY66" fmla="*/ 3232087 h 3331675"/>
              <a:gd name="connsiteX67" fmla="*/ 3223469 w 7147871"/>
              <a:gd name="connsiteY67" fmla="*/ 3250194 h 3331675"/>
              <a:gd name="connsiteX68" fmla="*/ 3341164 w 7147871"/>
              <a:gd name="connsiteY68" fmla="*/ 3277354 h 3331675"/>
              <a:gd name="connsiteX69" fmla="*/ 3476966 w 7147871"/>
              <a:gd name="connsiteY69" fmla="*/ 3295461 h 3331675"/>
              <a:gd name="connsiteX70" fmla="*/ 3567501 w 7147871"/>
              <a:gd name="connsiteY70" fmla="*/ 3304514 h 3331675"/>
              <a:gd name="connsiteX71" fmla="*/ 3639928 w 7147871"/>
              <a:gd name="connsiteY71" fmla="*/ 3313568 h 3331675"/>
              <a:gd name="connsiteX72" fmla="*/ 4554328 w 7147871"/>
              <a:gd name="connsiteY72" fmla="*/ 3322621 h 3331675"/>
              <a:gd name="connsiteX73" fmla="*/ 5975722 w 7147871"/>
              <a:gd name="connsiteY73" fmla="*/ 3331675 h 3331675"/>
              <a:gd name="connsiteX74" fmla="*/ 6292594 w 7147871"/>
              <a:gd name="connsiteY74" fmla="*/ 3322621 h 3331675"/>
              <a:gd name="connsiteX75" fmla="*/ 6446502 w 7147871"/>
              <a:gd name="connsiteY75" fmla="*/ 3313568 h 3331675"/>
              <a:gd name="connsiteX76" fmla="*/ 6700000 w 7147871"/>
              <a:gd name="connsiteY76" fmla="*/ 3304514 h 3331675"/>
              <a:gd name="connsiteX77" fmla="*/ 6958023 w 7147871"/>
              <a:gd name="connsiteY77" fmla="*/ 3213980 h 3331675"/>
              <a:gd name="connsiteX78" fmla="*/ 7089299 w 7147871"/>
              <a:gd name="connsiteY78" fmla="*/ 3023857 h 3331675"/>
              <a:gd name="connsiteX79" fmla="*/ 7107405 w 7147871"/>
              <a:gd name="connsiteY79" fmla="*/ 2915215 h 3331675"/>
              <a:gd name="connsiteX80" fmla="*/ 7125512 w 7147871"/>
              <a:gd name="connsiteY80" fmla="*/ 2815627 h 3331675"/>
              <a:gd name="connsiteX81" fmla="*/ 7134566 w 7147871"/>
              <a:gd name="connsiteY81" fmla="*/ 2480649 h 3331675"/>
              <a:gd name="connsiteX82" fmla="*/ 7147252 w 7147871"/>
              <a:gd name="connsiteY82" fmla="*/ 1330520 h 3331675"/>
              <a:gd name="connsiteX83" fmla="*/ 7113337 w 7147871"/>
              <a:gd name="connsiteY83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793021 w 7147871"/>
              <a:gd name="connsiteY42" fmla="*/ 2860895 h 3331675"/>
              <a:gd name="connsiteX43" fmla="*/ 1820182 w 7147871"/>
              <a:gd name="connsiteY43" fmla="*/ 2879002 h 3331675"/>
              <a:gd name="connsiteX44" fmla="*/ 1865449 w 7147871"/>
              <a:gd name="connsiteY44" fmla="*/ 2888055 h 3331675"/>
              <a:gd name="connsiteX45" fmla="*/ 1892609 w 7147871"/>
              <a:gd name="connsiteY45" fmla="*/ 2897109 h 3331675"/>
              <a:gd name="connsiteX46" fmla="*/ 1965037 w 7147871"/>
              <a:gd name="connsiteY46" fmla="*/ 2915215 h 3331675"/>
              <a:gd name="connsiteX47" fmla="*/ 2001251 w 7147871"/>
              <a:gd name="connsiteY47" fmla="*/ 2924269 h 3331675"/>
              <a:gd name="connsiteX48" fmla="*/ 2046518 w 7147871"/>
              <a:gd name="connsiteY48" fmla="*/ 2942376 h 3331675"/>
              <a:gd name="connsiteX49" fmla="*/ 2137053 w 7147871"/>
              <a:gd name="connsiteY49" fmla="*/ 2960483 h 3331675"/>
              <a:gd name="connsiteX50" fmla="*/ 2218534 w 7147871"/>
              <a:gd name="connsiteY50" fmla="*/ 2987643 h 3331675"/>
              <a:gd name="connsiteX51" fmla="*/ 2290962 w 7147871"/>
              <a:gd name="connsiteY51" fmla="*/ 3005750 h 3331675"/>
              <a:gd name="connsiteX52" fmla="*/ 2327176 w 7147871"/>
              <a:gd name="connsiteY52" fmla="*/ 3023857 h 3331675"/>
              <a:gd name="connsiteX53" fmla="*/ 2481085 w 7147871"/>
              <a:gd name="connsiteY53" fmla="*/ 3041964 h 3331675"/>
              <a:gd name="connsiteX54" fmla="*/ 2571619 w 7147871"/>
              <a:gd name="connsiteY54" fmla="*/ 3069124 h 3331675"/>
              <a:gd name="connsiteX55" fmla="*/ 2625940 w 7147871"/>
              <a:gd name="connsiteY55" fmla="*/ 3087231 h 3331675"/>
              <a:gd name="connsiteX56" fmla="*/ 2662154 w 7147871"/>
              <a:gd name="connsiteY56" fmla="*/ 3096285 h 3331675"/>
              <a:gd name="connsiteX57" fmla="*/ 2689314 w 7147871"/>
              <a:gd name="connsiteY57" fmla="*/ 3105338 h 3331675"/>
              <a:gd name="connsiteX58" fmla="*/ 2807009 w 7147871"/>
              <a:gd name="connsiteY58" fmla="*/ 3132499 h 3331675"/>
              <a:gd name="connsiteX59" fmla="*/ 2834170 w 7147871"/>
              <a:gd name="connsiteY59" fmla="*/ 3150606 h 3331675"/>
              <a:gd name="connsiteX60" fmla="*/ 2933758 w 7147871"/>
              <a:gd name="connsiteY60" fmla="*/ 3177766 h 3331675"/>
              <a:gd name="connsiteX61" fmla="*/ 2988079 w 7147871"/>
              <a:gd name="connsiteY61" fmla="*/ 3186819 h 3331675"/>
              <a:gd name="connsiteX62" fmla="*/ 3051453 w 7147871"/>
              <a:gd name="connsiteY62" fmla="*/ 3204926 h 3331675"/>
              <a:gd name="connsiteX63" fmla="*/ 3078613 w 7147871"/>
              <a:gd name="connsiteY63" fmla="*/ 3213980 h 3331675"/>
              <a:gd name="connsiteX64" fmla="*/ 3114827 w 7147871"/>
              <a:gd name="connsiteY64" fmla="*/ 3223033 h 3331675"/>
              <a:gd name="connsiteX65" fmla="*/ 3141988 w 7147871"/>
              <a:gd name="connsiteY65" fmla="*/ 3232087 h 3331675"/>
              <a:gd name="connsiteX66" fmla="*/ 3223469 w 7147871"/>
              <a:gd name="connsiteY66" fmla="*/ 3250194 h 3331675"/>
              <a:gd name="connsiteX67" fmla="*/ 3341164 w 7147871"/>
              <a:gd name="connsiteY67" fmla="*/ 3277354 h 3331675"/>
              <a:gd name="connsiteX68" fmla="*/ 3476966 w 7147871"/>
              <a:gd name="connsiteY68" fmla="*/ 3295461 h 3331675"/>
              <a:gd name="connsiteX69" fmla="*/ 3567501 w 7147871"/>
              <a:gd name="connsiteY69" fmla="*/ 3304514 h 3331675"/>
              <a:gd name="connsiteX70" fmla="*/ 3639928 w 7147871"/>
              <a:gd name="connsiteY70" fmla="*/ 3313568 h 3331675"/>
              <a:gd name="connsiteX71" fmla="*/ 4554328 w 7147871"/>
              <a:gd name="connsiteY71" fmla="*/ 3322621 h 3331675"/>
              <a:gd name="connsiteX72" fmla="*/ 5975722 w 7147871"/>
              <a:gd name="connsiteY72" fmla="*/ 3331675 h 3331675"/>
              <a:gd name="connsiteX73" fmla="*/ 6292594 w 7147871"/>
              <a:gd name="connsiteY73" fmla="*/ 3322621 h 3331675"/>
              <a:gd name="connsiteX74" fmla="*/ 6446502 w 7147871"/>
              <a:gd name="connsiteY74" fmla="*/ 3313568 h 3331675"/>
              <a:gd name="connsiteX75" fmla="*/ 6700000 w 7147871"/>
              <a:gd name="connsiteY75" fmla="*/ 3304514 h 3331675"/>
              <a:gd name="connsiteX76" fmla="*/ 6958023 w 7147871"/>
              <a:gd name="connsiteY76" fmla="*/ 3213980 h 3331675"/>
              <a:gd name="connsiteX77" fmla="*/ 7089299 w 7147871"/>
              <a:gd name="connsiteY77" fmla="*/ 3023857 h 3331675"/>
              <a:gd name="connsiteX78" fmla="*/ 7107405 w 7147871"/>
              <a:gd name="connsiteY78" fmla="*/ 2915215 h 3331675"/>
              <a:gd name="connsiteX79" fmla="*/ 7125512 w 7147871"/>
              <a:gd name="connsiteY79" fmla="*/ 2815627 h 3331675"/>
              <a:gd name="connsiteX80" fmla="*/ 7134566 w 7147871"/>
              <a:gd name="connsiteY80" fmla="*/ 2480649 h 3331675"/>
              <a:gd name="connsiteX81" fmla="*/ 7147252 w 7147871"/>
              <a:gd name="connsiteY81" fmla="*/ 1330520 h 3331675"/>
              <a:gd name="connsiteX82" fmla="*/ 7113337 w 7147871"/>
              <a:gd name="connsiteY82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820182 w 7147871"/>
              <a:gd name="connsiteY42" fmla="*/ 2879002 h 3331675"/>
              <a:gd name="connsiteX43" fmla="*/ 1865449 w 7147871"/>
              <a:gd name="connsiteY43" fmla="*/ 2888055 h 3331675"/>
              <a:gd name="connsiteX44" fmla="*/ 1892609 w 7147871"/>
              <a:gd name="connsiteY44" fmla="*/ 2897109 h 3331675"/>
              <a:gd name="connsiteX45" fmla="*/ 1965037 w 7147871"/>
              <a:gd name="connsiteY45" fmla="*/ 2915215 h 3331675"/>
              <a:gd name="connsiteX46" fmla="*/ 2001251 w 7147871"/>
              <a:gd name="connsiteY46" fmla="*/ 2924269 h 3331675"/>
              <a:gd name="connsiteX47" fmla="*/ 2046518 w 7147871"/>
              <a:gd name="connsiteY47" fmla="*/ 2942376 h 3331675"/>
              <a:gd name="connsiteX48" fmla="*/ 2137053 w 7147871"/>
              <a:gd name="connsiteY48" fmla="*/ 2960483 h 3331675"/>
              <a:gd name="connsiteX49" fmla="*/ 2218534 w 7147871"/>
              <a:gd name="connsiteY49" fmla="*/ 2987643 h 3331675"/>
              <a:gd name="connsiteX50" fmla="*/ 2290962 w 7147871"/>
              <a:gd name="connsiteY50" fmla="*/ 3005750 h 3331675"/>
              <a:gd name="connsiteX51" fmla="*/ 2327176 w 7147871"/>
              <a:gd name="connsiteY51" fmla="*/ 3023857 h 3331675"/>
              <a:gd name="connsiteX52" fmla="*/ 2481085 w 7147871"/>
              <a:gd name="connsiteY52" fmla="*/ 3041964 h 3331675"/>
              <a:gd name="connsiteX53" fmla="*/ 2571619 w 7147871"/>
              <a:gd name="connsiteY53" fmla="*/ 3069124 h 3331675"/>
              <a:gd name="connsiteX54" fmla="*/ 2625940 w 7147871"/>
              <a:gd name="connsiteY54" fmla="*/ 3087231 h 3331675"/>
              <a:gd name="connsiteX55" fmla="*/ 2662154 w 7147871"/>
              <a:gd name="connsiteY55" fmla="*/ 3096285 h 3331675"/>
              <a:gd name="connsiteX56" fmla="*/ 2689314 w 7147871"/>
              <a:gd name="connsiteY56" fmla="*/ 3105338 h 3331675"/>
              <a:gd name="connsiteX57" fmla="*/ 2807009 w 7147871"/>
              <a:gd name="connsiteY57" fmla="*/ 3132499 h 3331675"/>
              <a:gd name="connsiteX58" fmla="*/ 2834170 w 7147871"/>
              <a:gd name="connsiteY58" fmla="*/ 3150606 h 3331675"/>
              <a:gd name="connsiteX59" fmla="*/ 2933758 w 7147871"/>
              <a:gd name="connsiteY59" fmla="*/ 3177766 h 3331675"/>
              <a:gd name="connsiteX60" fmla="*/ 2988079 w 7147871"/>
              <a:gd name="connsiteY60" fmla="*/ 3186819 h 3331675"/>
              <a:gd name="connsiteX61" fmla="*/ 3051453 w 7147871"/>
              <a:gd name="connsiteY61" fmla="*/ 3204926 h 3331675"/>
              <a:gd name="connsiteX62" fmla="*/ 3078613 w 7147871"/>
              <a:gd name="connsiteY62" fmla="*/ 3213980 h 3331675"/>
              <a:gd name="connsiteX63" fmla="*/ 3114827 w 7147871"/>
              <a:gd name="connsiteY63" fmla="*/ 3223033 h 3331675"/>
              <a:gd name="connsiteX64" fmla="*/ 3141988 w 7147871"/>
              <a:gd name="connsiteY64" fmla="*/ 3232087 h 3331675"/>
              <a:gd name="connsiteX65" fmla="*/ 3223469 w 7147871"/>
              <a:gd name="connsiteY65" fmla="*/ 3250194 h 3331675"/>
              <a:gd name="connsiteX66" fmla="*/ 3341164 w 7147871"/>
              <a:gd name="connsiteY66" fmla="*/ 3277354 h 3331675"/>
              <a:gd name="connsiteX67" fmla="*/ 3476966 w 7147871"/>
              <a:gd name="connsiteY67" fmla="*/ 3295461 h 3331675"/>
              <a:gd name="connsiteX68" fmla="*/ 3567501 w 7147871"/>
              <a:gd name="connsiteY68" fmla="*/ 3304514 h 3331675"/>
              <a:gd name="connsiteX69" fmla="*/ 3639928 w 7147871"/>
              <a:gd name="connsiteY69" fmla="*/ 3313568 h 3331675"/>
              <a:gd name="connsiteX70" fmla="*/ 4554328 w 7147871"/>
              <a:gd name="connsiteY70" fmla="*/ 3322621 h 3331675"/>
              <a:gd name="connsiteX71" fmla="*/ 5975722 w 7147871"/>
              <a:gd name="connsiteY71" fmla="*/ 3331675 h 3331675"/>
              <a:gd name="connsiteX72" fmla="*/ 6292594 w 7147871"/>
              <a:gd name="connsiteY72" fmla="*/ 3322621 h 3331675"/>
              <a:gd name="connsiteX73" fmla="*/ 6446502 w 7147871"/>
              <a:gd name="connsiteY73" fmla="*/ 3313568 h 3331675"/>
              <a:gd name="connsiteX74" fmla="*/ 6700000 w 7147871"/>
              <a:gd name="connsiteY74" fmla="*/ 3304514 h 3331675"/>
              <a:gd name="connsiteX75" fmla="*/ 6958023 w 7147871"/>
              <a:gd name="connsiteY75" fmla="*/ 3213980 h 3331675"/>
              <a:gd name="connsiteX76" fmla="*/ 7089299 w 7147871"/>
              <a:gd name="connsiteY76" fmla="*/ 3023857 h 3331675"/>
              <a:gd name="connsiteX77" fmla="*/ 7107405 w 7147871"/>
              <a:gd name="connsiteY77" fmla="*/ 2915215 h 3331675"/>
              <a:gd name="connsiteX78" fmla="*/ 7125512 w 7147871"/>
              <a:gd name="connsiteY78" fmla="*/ 2815627 h 3331675"/>
              <a:gd name="connsiteX79" fmla="*/ 7134566 w 7147871"/>
              <a:gd name="connsiteY79" fmla="*/ 2480649 h 3331675"/>
              <a:gd name="connsiteX80" fmla="*/ 7147252 w 7147871"/>
              <a:gd name="connsiteY80" fmla="*/ 1330520 h 3331675"/>
              <a:gd name="connsiteX81" fmla="*/ 7113337 w 7147871"/>
              <a:gd name="connsiteY81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865449 w 7147871"/>
              <a:gd name="connsiteY42" fmla="*/ 2888055 h 3331675"/>
              <a:gd name="connsiteX43" fmla="*/ 1892609 w 7147871"/>
              <a:gd name="connsiteY43" fmla="*/ 2897109 h 3331675"/>
              <a:gd name="connsiteX44" fmla="*/ 1965037 w 7147871"/>
              <a:gd name="connsiteY44" fmla="*/ 2915215 h 3331675"/>
              <a:gd name="connsiteX45" fmla="*/ 2001251 w 7147871"/>
              <a:gd name="connsiteY45" fmla="*/ 2924269 h 3331675"/>
              <a:gd name="connsiteX46" fmla="*/ 2046518 w 7147871"/>
              <a:gd name="connsiteY46" fmla="*/ 2942376 h 3331675"/>
              <a:gd name="connsiteX47" fmla="*/ 2137053 w 7147871"/>
              <a:gd name="connsiteY47" fmla="*/ 2960483 h 3331675"/>
              <a:gd name="connsiteX48" fmla="*/ 2218534 w 7147871"/>
              <a:gd name="connsiteY48" fmla="*/ 2987643 h 3331675"/>
              <a:gd name="connsiteX49" fmla="*/ 2290962 w 7147871"/>
              <a:gd name="connsiteY49" fmla="*/ 3005750 h 3331675"/>
              <a:gd name="connsiteX50" fmla="*/ 2327176 w 7147871"/>
              <a:gd name="connsiteY50" fmla="*/ 3023857 h 3331675"/>
              <a:gd name="connsiteX51" fmla="*/ 2481085 w 7147871"/>
              <a:gd name="connsiteY51" fmla="*/ 3041964 h 3331675"/>
              <a:gd name="connsiteX52" fmla="*/ 2571619 w 7147871"/>
              <a:gd name="connsiteY52" fmla="*/ 3069124 h 3331675"/>
              <a:gd name="connsiteX53" fmla="*/ 2625940 w 7147871"/>
              <a:gd name="connsiteY53" fmla="*/ 3087231 h 3331675"/>
              <a:gd name="connsiteX54" fmla="*/ 2662154 w 7147871"/>
              <a:gd name="connsiteY54" fmla="*/ 3096285 h 3331675"/>
              <a:gd name="connsiteX55" fmla="*/ 2689314 w 7147871"/>
              <a:gd name="connsiteY55" fmla="*/ 3105338 h 3331675"/>
              <a:gd name="connsiteX56" fmla="*/ 2807009 w 7147871"/>
              <a:gd name="connsiteY56" fmla="*/ 3132499 h 3331675"/>
              <a:gd name="connsiteX57" fmla="*/ 2834170 w 7147871"/>
              <a:gd name="connsiteY57" fmla="*/ 3150606 h 3331675"/>
              <a:gd name="connsiteX58" fmla="*/ 2933758 w 7147871"/>
              <a:gd name="connsiteY58" fmla="*/ 3177766 h 3331675"/>
              <a:gd name="connsiteX59" fmla="*/ 2988079 w 7147871"/>
              <a:gd name="connsiteY59" fmla="*/ 3186819 h 3331675"/>
              <a:gd name="connsiteX60" fmla="*/ 3051453 w 7147871"/>
              <a:gd name="connsiteY60" fmla="*/ 3204926 h 3331675"/>
              <a:gd name="connsiteX61" fmla="*/ 3078613 w 7147871"/>
              <a:gd name="connsiteY61" fmla="*/ 3213980 h 3331675"/>
              <a:gd name="connsiteX62" fmla="*/ 3114827 w 7147871"/>
              <a:gd name="connsiteY62" fmla="*/ 3223033 h 3331675"/>
              <a:gd name="connsiteX63" fmla="*/ 3141988 w 7147871"/>
              <a:gd name="connsiteY63" fmla="*/ 3232087 h 3331675"/>
              <a:gd name="connsiteX64" fmla="*/ 3223469 w 7147871"/>
              <a:gd name="connsiteY64" fmla="*/ 3250194 h 3331675"/>
              <a:gd name="connsiteX65" fmla="*/ 3341164 w 7147871"/>
              <a:gd name="connsiteY65" fmla="*/ 3277354 h 3331675"/>
              <a:gd name="connsiteX66" fmla="*/ 3476966 w 7147871"/>
              <a:gd name="connsiteY66" fmla="*/ 3295461 h 3331675"/>
              <a:gd name="connsiteX67" fmla="*/ 3567501 w 7147871"/>
              <a:gd name="connsiteY67" fmla="*/ 3304514 h 3331675"/>
              <a:gd name="connsiteX68" fmla="*/ 3639928 w 7147871"/>
              <a:gd name="connsiteY68" fmla="*/ 3313568 h 3331675"/>
              <a:gd name="connsiteX69" fmla="*/ 4554328 w 7147871"/>
              <a:gd name="connsiteY69" fmla="*/ 3322621 h 3331675"/>
              <a:gd name="connsiteX70" fmla="*/ 5975722 w 7147871"/>
              <a:gd name="connsiteY70" fmla="*/ 3331675 h 3331675"/>
              <a:gd name="connsiteX71" fmla="*/ 6292594 w 7147871"/>
              <a:gd name="connsiteY71" fmla="*/ 3322621 h 3331675"/>
              <a:gd name="connsiteX72" fmla="*/ 6446502 w 7147871"/>
              <a:gd name="connsiteY72" fmla="*/ 3313568 h 3331675"/>
              <a:gd name="connsiteX73" fmla="*/ 6700000 w 7147871"/>
              <a:gd name="connsiteY73" fmla="*/ 3304514 h 3331675"/>
              <a:gd name="connsiteX74" fmla="*/ 6958023 w 7147871"/>
              <a:gd name="connsiteY74" fmla="*/ 3213980 h 3331675"/>
              <a:gd name="connsiteX75" fmla="*/ 7089299 w 7147871"/>
              <a:gd name="connsiteY75" fmla="*/ 3023857 h 3331675"/>
              <a:gd name="connsiteX76" fmla="*/ 7107405 w 7147871"/>
              <a:gd name="connsiteY76" fmla="*/ 2915215 h 3331675"/>
              <a:gd name="connsiteX77" fmla="*/ 7125512 w 7147871"/>
              <a:gd name="connsiteY77" fmla="*/ 2815627 h 3331675"/>
              <a:gd name="connsiteX78" fmla="*/ 7134566 w 7147871"/>
              <a:gd name="connsiteY78" fmla="*/ 2480649 h 3331675"/>
              <a:gd name="connsiteX79" fmla="*/ 7147252 w 7147871"/>
              <a:gd name="connsiteY79" fmla="*/ 1330520 h 3331675"/>
              <a:gd name="connsiteX80" fmla="*/ 7113337 w 7147871"/>
              <a:gd name="connsiteY8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892609 w 7147871"/>
              <a:gd name="connsiteY42" fmla="*/ 2897109 h 3331675"/>
              <a:gd name="connsiteX43" fmla="*/ 1965037 w 7147871"/>
              <a:gd name="connsiteY43" fmla="*/ 2915215 h 3331675"/>
              <a:gd name="connsiteX44" fmla="*/ 2001251 w 7147871"/>
              <a:gd name="connsiteY44" fmla="*/ 2924269 h 3331675"/>
              <a:gd name="connsiteX45" fmla="*/ 2046518 w 7147871"/>
              <a:gd name="connsiteY45" fmla="*/ 2942376 h 3331675"/>
              <a:gd name="connsiteX46" fmla="*/ 2137053 w 7147871"/>
              <a:gd name="connsiteY46" fmla="*/ 2960483 h 3331675"/>
              <a:gd name="connsiteX47" fmla="*/ 2218534 w 7147871"/>
              <a:gd name="connsiteY47" fmla="*/ 2987643 h 3331675"/>
              <a:gd name="connsiteX48" fmla="*/ 2290962 w 7147871"/>
              <a:gd name="connsiteY48" fmla="*/ 3005750 h 3331675"/>
              <a:gd name="connsiteX49" fmla="*/ 2327176 w 7147871"/>
              <a:gd name="connsiteY49" fmla="*/ 3023857 h 3331675"/>
              <a:gd name="connsiteX50" fmla="*/ 2481085 w 7147871"/>
              <a:gd name="connsiteY50" fmla="*/ 3041964 h 3331675"/>
              <a:gd name="connsiteX51" fmla="*/ 2571619 w 7147871"/>
              <a:gd name="connsiteY51" fmla="*/ 3069124 h 3331675"/>
              <a:gd name="connsiteX52" fmla="*/ 2625940 w 7147871"/>
              <a:gd name="connsiteY52" fmla="*/ 3087231 h 3331675"/>
              <a:gd name="connsiteX53" fmla="*/ 2662154 w 7147871"/>
              <a:gd name="connsiteY53" fmla="*/ 3096285 h 3331675"/>
              <a:gd name="connsiteX54" fmla="*/ 2689314 w 7147871"/>
              <a:gd name="connsiteY54" fmla="*/ 3105338 h 3331675"/>
              <a:gd name="connsiteX55" fmla="*/ 2807009 w 7147871"/>
              <a:gd name="connsiteY55" fmla="*/ 3132499 h 3331675"/>
              <a:gd name="connsiteX56" fmla="*/ 2834170 w 7147871"/>
              <a:gd name="connsiteY56" fmla="*/ 3150606 h 3331675"/>
              <a:gd name="connsiteX57" fmla="*/ 2933758 w 7147871"/>
              <a:gd name="connsiteY57" fmla="*/ 3177766 h 3331675"/>
              <a:gd name="connsiteX58" fmla="*/ 2988079 w 7147871"/>
              <a:gd name="connsiteY58" fmla="*/ 3186819 h 3331675"/>
              <a:gd name="connsiteX59" fmla="*/ 3051453 w 7147871"/>
              <a:gd name="connsiteY59" fmla="*/ 3204926 h 3331675"/>
              <a:gd name="connsiteX60" fmla="*/ 3078613 w 7147871"/>
              <a:gd name="connsiteY60" fmla="*/ 3213980 h 3331675"/>
              <a:gd name="connsiteX61" fmla="*/ 3114827 w 7147871"/>
              <a:gd name="connsiteY61" fmla="*/ 3223033 h 3331675"/>
              <a:gd name="connsiteX62" fmla="*/ 3141988 w 7147871"/>
              <a:gd name="connsiteY62" fmla="*/ 3232087 h 3331675"/>
              <a:gd name="connsiteX63" fmla="*/ 3223469 w 7147871"/>
              <a:gd name="connsiteY63" fmla="*/ 3250194 h 3331675"/>
              <a:gd name="connsiteX64" fmla="*/ 3341164 w 7147871"/>
              <a:gd name="connsiteY64" fmla="*/ 3277354 h 3331675"/>
              <a:gd name="connsiteX65" fmla="*/ 3476966 w 7147871"/>
              <a:gd name="connsiteY65" fmla="*/ 3295461 h 3331675"/>
              <a:gd name="connsiteX66" fmla="*/ 3567501 w 7147871"/>
              <a:gd name="connsiteY66" fmla="*/ 3304514 h 3331675"/>
              <a:gd name="connsiteX67" fmla="*/ 3639928 w 7147871"/>
              <a:gd name="connsiteY67" fmla="*/ 3313568 h 3331675"/>
              <a:gd name="connsiteX68" fmla="*/ 4554328 w 7147871"/>
              <a:gd name="connsiteY68" fmla="*/ 3322621 h 3331675"/>
              <a:gd name="connsiteX69" fmla="*/ 5975722 w 7147871"/>
              <a:gd name="connsiteY69" fmla="*/ 3331675 h 3331675"/>
              <a:gd name="connsiteX70" fmla="*/ 6292594 w 7147871"/>
              <a:gd name="connsiteY70" fmla="*/ 3322621 h 3331675"/>
              <a:gd name="connsiteX71" fmla="*/ 6446502 w 7147871"/>
              <a:gd name="connsiteY71" fmla="*/ 3313568 h 3331675"/>
              <a:gd name="connsiteX72" fmla="*/ 6700000 w 7147871"/>
              <a:gd name="connsiteY72" fmla="*/ 3304514 h 3331675"/>
              <a:gd name="connsiteX73" fmla="*/ 6958023 w 7147871"/>
              <a:gd name="connsiteY73" fmla="*/ 3213980 h 3331675"/>
              <a:gd name="connsiteX74" fmla="*/ 7089299 w 7147871"/>
              <a:gd name="connsiteY74" fmla="*/ 3023857 h 3331675"/>
              <a:gd name="connsiteX75" fmla="*/ 7107405 w 7147871"/>
              <a:gd name="connsiteY75" fmla="*/ 2915215 h 3331675"/>
              <a:gd name="connsiteX76" fmla="*/ 7125512 w 7147871"/>
              <a:gd name="connsiteY76" fmla="*/ 2815627 h 3331675"/>
              <a:gd name="connsiteX77" fmla="*/ 7134566 w 7147871"/>
              <a:gd name="connsiteY77" fmla="*/ 2480649 h 3331675"/>
              <a:gd name="connsiteX78" fmla="*/ 7147252 w 7147871"/>
              <a:gd name="connsiteY78" fmla="*/ 1330520 h 3331675"/>
              <a:gd name="connsiteX79" fmla="*/ 7113337 w 7147871"/>
              <a:gd name="connsiteY79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1965037 w 7147871"/>
              <a:gd name="connsiteY42" fmla="*/ 2915215 h 3331675"/>
              <a:gd name="connsiteX43" fmla="*/ 2001251 w 7147871"/>
              <a:gd name="connsiteY43" fmla="*/ 2924269 h 3331675"/>
              <a:gd name="connsiteX44" fmla="*/ 2046518 w 7147871"/>
              <a:gd name="connsiteY44" fmla="*/ 2942376 h 3331675"/>
              <a:gd name="connsiteX45" fmla="*/ 2137053 w 7147871"/>
              <a:gd name="connsiteY45" fmla="*/ 2960483 h 3331675"/>
              <a:gd name="connsiteX46" fmla="*/ 2218534 w 7147871"/>
              <a:gd name="connsiteY46" fmla="*/ 2987643 h 3331675"/>
              <a:gd name="connsiteX47" fmla="*/ 2290962 w 7147871"/>
              <a:gd name="connsiteY47" fmla="*/ 3005750 h 3331675"/>
              <a:gd name="connsiteX48" fmla="*/ 2327176 w 7147871"/>
              <a:gd name="connsiteY48" fmla="*/ 3023857 h 3331675"/>
              <a:gd name="connsiteX49" fmla="*/ 2481085 w 7147871"/>
              <a:gd name="connsiteY49" fmla="*/ 3041964 h 3331675"/>
              <a:gd name="connsiteX50" fmla="*/ 2571619 w 7147871"/>
              <a:gd name="connsiteY50" fmla="*/ 3069124 h 3331675"/>
              <a:gd name="connsiteX51" fmla="*/ 2625940 w 7147871"/>
              <a:gd name="connsiteY51" fmla="*/ 3087231 h 3331675"/>
              <a:gd name="connsiteX52" fmla="*/ 2662154 w 7147871"/>
              <a:gd name="connsiteY52" fmla="*/ 3096285 h 3331675"/>
              <a:gd name="connsiteX53" fmla="*/ 2689314 w 7147871"/>
              <a:gd name="connsiteY53" fmla="*/ 3105338 h 3331675"/>
              <a:gd name="connsiteX54" fmla="*/ 2807009 w 7147871"/>
              <a:gd name="connsiteY54" fmla="*/ 3132499 h 3331675"/>
              <a:gd name="connsiteX55" fmla="*/ 2834170 w 7147871"/>
              <a:gd name="connsiteY55" fmla="*/ 3150606 h 3331675"/>
              <a:gd name="connsiteX56" fmla="*/ 2933758 w 7147871"/>
              <a:gd name="connsiteY56" fmla="*/ 3177766 h 3331675"/>
              <a:gd name="connsiteX57" fmla="*/ 2988079 w 7147871"/>
              <a:gd name="connsiteY57" fmla="*/ 3186819 h 3331675"/>
              <a:gd name="connsiteX58" fmla="*/ 3051453 w 7147871"/>
              <a:gd name="connsiteY58" fmla="*/ 3204926 h 3331675"/>
              <a:gd name="connsiteX59" fmla="*/ 3078613 w 7147871"/>
              <a:gd name="connsiteY59" fmla="*/ 3213980 h 3331675"/>
              <a:gd name="connsiteX60" fmla="*/ 3114827 w 7147871"/>
              <a:gd name="connsiteY60" fmla="*/ 3223033 h 3331675"/>
              <a:gd name="connsiteX61" fmla="*/ 3141988 w 7147871"/>
              <a:gd name="connsiteY61" fmla="*/ 3232087 h 3331675"/>
              <a:gd name="connsiteX62" fmla="*/ 3223469 w 7147871"/>
              <a:gd name="connsiteY62" fmla="*/ 3250194 h 3331675"/>
              <a:gd name="connsiteX63" fmla="*/ 3341164 w 7147871"/>
              <a:gd name="connsiteY63" fmla="*/ 3277354 h 3331675"/>
              <a:gd name="connsiteX64" fmla="*/ 3476966 w 7147871"/>
              <a:gd name="connsiteY64" fmla="*/ 3295461 h 3331675"/>
              <a:gd name="connsiteX65" fmla="*/ 3567501 w 7147871"/>
              <a:gd name="connsiteY65" fmla="*/ 3304514 h 3331675"/>
              <a:gd name="connsiteX66" fmla="*/ 3639928 w 7147871"/>
              <a:gd name="connsiteY66" fmla="*/ 3313568 h 3331675"/>
              <a:gd name="connsiteX67" fmla="*/ 4554328 w 7147871"/>
              <a:gd name="connsiteY67" fmla="*/ 3322621 h 3331675"/>
              <a:gd name="connsiteX68" fmla="*/ 5975722 w 7147871"/>
              <a:gd name="connsiteY68" fmla="*/ 3331675 h 3331675"/>
              <a:gd name="connsiteX69" fmla="*/ 6292594 w 7147871"/>
              <a:gd name="connsiteY69" fmla="*/ 3322621 h 3331675"/>
              <a:gd name="connsiteX70" fmla="*/ 6446502 w 7147871"/>
              <a:gd name="connsiteY70" fmla="*/ 3313568 h 3331675"/>
              <a:gd name="connsiteX71" fmla="*/ 6700000 w 7147871"/>
              <a:gd name="connsiteY71" fmla="*/ 3304514 h 3331675"/>
              <a:gd name="connsiteX72" fmla="*/ 6958023 w 7147871"/>
              <a:gd name="connsiteY72" fmla="*/ 3213980 h 3331675"/>
              <a:gd name="connsiteX73" fmla="*/ 7089299 w 7147871"/>
              <a:gd name="connsiteY73" fmla="*/ 3023857 h 3331675"/>
              <a:gd name="connsiteX74" fmla="*/ 7107405 w 7147871"/>
              <a:gd name="connsiteY74" fmla="*/ 2915215 h 3331675"/>
              <a:gd name="connsiteX75" fmla="*/ 7125512 w 7147871"/>
              <a:gd name="connsiteY75" fmla="*/ 2815627 h 3331675"/>
              <a:gd name="connsiteX76" fmla="*/ 7134566 w 7147871"/>
              <a:gd name="connsiteY76" fmla="*/ 2480649 h 3331675"/>
              <a:gd name="connsiteX77" fmla="*/ 7147252 w 7147871"/>
              <a:gd name="connsiteY77" fmla="*/ 1330520 h 3331675"/>
              <a:gd name="connsiteX78" fmla="*/ 7113337 w 7147871"/>
              <a:gd name="connsiteY78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001251 w 7147871"/>
              <a:gd name="connsiteY42" fmla="*/ 2924269 h 3331675"/>
              <a:gd name="connsiteX43" fmla="*/ 2046518 w 7147871"/>
              <a:gd name="connsiteY43" fmla="*/ 2942376 h 3331675"/>
              <a:gd name="connsiteX44" fmla="*/ 2137053 w 7147871"/>
              <a:gd name="connsiteY44" fmla="*/ 2960483 h 3331675"/>
              <a:gd name="connsiteX45" fmla="*/ 2218534 w 7147871"/>
              <a:gd name="connsiteY45" fmla="*/ 2987643 h 3331675"/>
              <a:gd name="connsiteX46" fmla="*/ 2290962 w 7147871"/>
              <a:gd name="connsiteY46" fmla="*/ 3005750 h 3331675"/>
              <a:gd name="connsiteX47" fmla="*/ 2327176 w 7147871"/>
              <a:gd name="connsiteY47" fmla="*/ 3023857 h 3331675"/>
              <a:gd name="connsiteX48" fmla="*/ 2481085 w 7147871"/>
              <a:gd name="connsiteY48" fmla="*/ 3041964 h 3331675"/>
              <a:gd name="connsiteX49" fmla="*/ 2571619 w 7147871"/>
              <a:gd name="connsiteY49" fmla="*/ 3069124 h 3331675"/>
              <a:gd name="connsiteX50" fmla="*/ 2625940 w 7147871"/>
              <a:gd name="connsiteY50" fmla="*/ 3087231 h 3331675"/>
              <a:gd name="connsiteX51" fmla="*/ 2662154 w 7147871"/>
              <a:gd name="connsiteY51" fmla="*/ 3096285 h 3331675"/>
              <a:gd name="connsiteX52" fmla="*/ 2689314 w 7147871"/>
              <a:gd name="connsiteY52" fmla="*/ 3105338 h 3331675"/>
              <a:gd name="connsiteX53" fmla="*/ 2807009 w 7147871"/>
              <a:gd name="connsiteY53" fmla="*/ 3132499 h 3331675"/>
              <a:gd name="connsiteX54" fmla="*/ 2834170 w 7147871"/>
              <a:gd name="connsiteY54" fmla="*/ 3150606 h 3331675"/>
              <a:gd name="connsiteX55" fmla="*/ 2933758 w 7147871"/>
              <a:gd name="connsiteY55" fmla="*/ 3177766 h 3331675"/>
              <a:gd name="connsiteX56" fmla="*/ 2988079 w 7147871"/>
              <a:gd name="connsiteY56" fmla="*/ 3186819 h 3331675"/>
              <a:gd name="connsiteX57" fmla="*/ 3051453 w 7147871"/>
              <a:gd name="connsiteY57" fmla="*/ 3204926 h 3331675"/>
              <a:gd name="connsiteX58" fmla="*/ 3078613 w 7147871"/>
              <a:gd name="connsiteY58" fmla="*/ 3213980 h 3331675"/>
              <a:gd name="connsiteX59" fmla="*/ 3114827 w 7147871"/>
              <a:gd name="connsiteY59" fmla="*/ 3223033 h 3331675"/>
              <a:gd name="connsiteX60" fmla="*/ 3141988 w 7147871"/>
              <a:gd name="connsiteY60" fmla="*/ 3232087 h 3331675"/>
              <a:gd name="connsiteX61" fmla="*/ 3223469 w 7147871"/>
              <a:gd name="connsiteY61" fmla="*/ 3250194 h 3331675"/>
              <a:gd name="connsiteX62" fmla="*/ 3341164 w 7147871"/>
              <a:gd name="connsiteY62" fmla="*/ 3277354 h 3331675"/>
              <a:gd name="connsiteX63" fmla="*/ 3476966 w 7147871"/>
              <a:gd name="connsiteY63" fmla="*/ 3295461 h 3331675"/>
              <a:gd name="connsiteX64" fmla="*/ 3567501 w 7147871"/>
              <a:gd name="connsiteY64" fmla="*/ 3304514 h 3331675"/>
              <a:gd name="connsiteX65" fmla="*/ 3639928 w 7147871"/>
              <a:gd name="connsiteY65" fmla="*/ 3313568 h 3331675"/>
              <a:gd name="connsiteX66" fmla="*/ 4554328 w 7147871"/>
              <a:gd name="connsiteY66" fmla="*/ 3322621 h 3331675"/>
              <a:gd name="connsiteX67" fmla="*/ 5975722 w 7147871"/>
              <a:gd name="connsiteY67" fmla="*/ 3331675 h 3331675"/>
              <a:gd name="connsiteX68" fmla="*/ 6292594 w 7147871"/>
              <a:gd name="connsiteY68" fmla="*/ 3322621 h 3331675"/>
              <a:gd name="connsiteX69" fmla="*/ 6446502 w 7147871"/>
              <a:gd name="connsiteY69" fmla="*/ 3313568 h 3331675"/>
              <a:gd name="connsiteX70" fmla="*/ 6700000 w 7147871"/>
              <a:gd name="connsiteY70" fmla="*/ 3304514 h 3331675"/>
              <a:gd name="connsiteX71" fmla="*/ 6958023 w 7147871"/>
              <a:gd name="connsiteY71" fmla="*/ 3213980 h 3331675"/>
              <a:gd name="connsiteX72" fmla="*/ 7089299 w 7147871"/>
              <a:gd name="connsiteY72" fmla="*/ 3023857 h 3331675"/>
              <a:gd name="connsiteX73" fmla="*/ 7107405 w 7147871"/>
              <a:gd name="connsiteY73" fmla="*/ 2915215 h 3331675"/>
              <a:gd name="connsiteX74" fmla="*/ 7125512 w 7147871"/>
              <a:gd name="connsiteY74" fmla="*/ 2815627 h 3331675"/>
              <a:gd name="connsiteX75" fmla="*/ 7134566 w 7147871"/>
              <a:gd name="connsiteY75" fmla="*/ 2480649 h 3331675"/>
              <a:gd name="connsiteX76" fmla="*/ 7147252 w 7147871"/>
              <a:gd name="connsiteY76" fmla="*/ 1330520 h 3331675"/>
              <a:gd name="connsiteX77" fmla="*/ 7113337 w 7147871"/>
              <a:gd name="connsiteY77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046518 w 7147871"/>
              <a:gd name="connsiteY42" fmla="*/ 2942376 h 3331675"/>
              <a:gd name="connsiteX43" fmla="*/ 2137053 w 7147871"/>
              <a:gd name="connsiteY43" fmla="*/ 2960483 h 3331675"/>
              <a:gd name="connsiteX44" fmla="*/ 2218534 w 7147871"/>
              <a:gd name="connsiteY44" fmla="*/ 2987643 h 3331675"/>
              <a:gd name="connsiteX45" fmla="*/ 2290962 w 7147871"/>
              <a:gd name="connsiteY45" fmla="*/ 3005750 h 3331675"/>
              <a:gd name="connsiteX46" fmla="*/ 2327176 w 7147871"/>
              <a:gd name="connsiteY46" fmla="*/ 3023857 h 3331675"/>
              <a:gd name="connsiteX47" fmla="*/ 2481085 w 7147871"/>
              <a:gd name="connsiteY47" fmla="*/ 3041964 h 3331675"/>
              <a:gd name="connsiteX48" fmla="*/ 2571619 w 7147871"/>
              <a:gd name="connsiteY48" fmla="*/ 3069124 h 3331675"/>
              <a:gd name="connsiteX49" fmla="*/ 2625940 w 7147871"/>
              <a:gd name="connsiteY49" fmla="*/ 3087231 h 3331675"/>
              <a:gd name="connsiteX50" fmla="*/ 2662154 w 7147871"/>
              <a:gd name="connsiteY50" fmla="*/ 3096285 h 3331675"/>
              <a:gd name="connsiteX51" fmla="*/ 2689314 w 7147871"/>
              <a:gd name="connsiteY51" fmla="*/ 3105338 h 3331675"/>
              <a:gd name="connsiteX52" fmla="*/ 2807009 w 7147871"/>
              <a:gd name="connsiteY52" fmla="*/ 3132499 h 3331675"/>
              <a:gd name="connsiteX53" fmla="*/ 2834170 w 7147871"/>
              <a:gd name="connsiteY53" fmla="*/ 3150606 h 3331675"/>
              <a:gd name="connsiteX54" fmla="*/ 2933758 w 7147871"/>
              <a:gd name="connsiteY54" fmla="*/ 3177766 h 3331675"/>
              <a:gd name="connsiteX55" fmla="*/ 2988079 w 7147871"/>
              <a:gd name="connsiteY55" fmla="*/ 3186819 h 3331675"/>
              <a:gd name="connsiteX56" fmla="*/ 3051453 w 7147871"/>
              <a:gd name="connsiteY56" fmla="*/ 3204926 h 3331675"/>
              <a:gd name="connsiteX57" fmla="*/ 3078613 w 7147871"/>
              <a:gd name="connsiteY57" fmla="*/ 3213980 h 3331675"/>
              <a:gd name="connsiteX58" fmla="*/ 3114827 w 7147871"/>
              <a:gd name="connsiteY58" fmla="*/ 3223033 h 3331675"/>
              <a:gd name="connsiteX59" fmla="*/ 3141988 w 7147871"/>
              <a:gd name="connsiteY59" fmla="*/ 3232087 h 3331675"/>
              <a:gd name="connsiteX60" fmla="*/ 3223469 w 7147871"/>
              <a:gd name="connsiteY60" fmla="*/ 3250194 h 3331675"/>
              <a:gd name="connsiteX61" fmla="*/ 3341164 w 7147871"/>
              <a:gd name="connsiteY61" fmla="*/ 3277354 h 3331675"/>
              <a:gd name="connsiteX62" fmla="*/ 3476966 w 7147871"/>
              <a:gd name="connsiteY62" fmla="*/ 3295461 h 3331675"/>
              <a:gd name="connsiteX63" fmla="*/ 3567501 w 7147871"/>
              <a:gd name="connsiteY63" fmla="*/ 3304514 h 3331675"/>
              <a:gd name="connsiteX64" fmla="*/ 3639928 w 7147871"/>
              <a:gd name="connsiteY64" fmla="*/ 3313568 h 3331675"/>
              <a:gd name="connsiteX65" fmla="*/ 4554328 w 7147871"/>
              <a:gd name="connsiteY65" fmla="*/ 3322621 h 3331675"/>
              <a:gd name="connsiteX66" fmla="*/ 5975722 w 7147871"/>
              <a:gd name="connsiteY66" fmla="*/ 3331675 h 3331675"/>
              <a:gd name="connsiteX67" fmla="*/ 6292594 w 7147871"/>
              <a:gd name="connsiteY67" fmla="*/ 3322621 h 3331675"/>
              <a:gd name="connsiteX68" fmla="*/ 6446502 w 7147871"/>
              <a:gd name="connsiteY68" fmla="*/ 3313568 h 3331675"/>
              <a:gd name="connsiteX69" fmla="*/ 6700000 w 7147871"/>
              <a:gd name="connsiteY69" fmla="*/ 3304514 h 3331675"/>
              <a:gd name="connsiteX70" fmla="*/ 6958023 w 7147871"/>
              <a:gd name="connsiteY70" fmla="*/ 3213980 h 3331675"/>
              <a:gd name="connsiteX71" fmla="*/ 7089299 w 7147871"/>
              <a:gd name="connsiteY71" fmla="*/ 3023857 h 3331675"/>
              <a:gd name="connsiteX72" fmla="*/ 7107405 w 7147871"/>
              <a:gd name="connsiteY72" fmla="*/ 2915215 h 3331675"/>
              <a:gd name="connsiteX73" fmla="*/ 7125512 w 7147871"/>
              <a:gd name="connsiteY73" fmla="*/ 2815627 h 3331675"/>
              <a:gd name="connsiteX74" fmla="*/ 7134566 w 7147871"/>
              <a:gd name="connsiteY74" fmla="*/ 2480649 h 3331675"/>
              <a:gd name="connsiteX75" fmla="*/ 7147252 w 7147871"/>
              <a:gd name="connsiteY75" fmla="*/ 1330520 h 3331675"/>
              <a:gd name="connsiteX76" fmla="*/ 7113337 w 7147871"/>
              <a:gd name="connsiteY76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137053 w 7147871"/>
              <a:gd name="connsiteY42" fmla="*/ 2960483 h 3331675"/>
              <a:gd name="connsiteX43" fmla="*/ 2218534 w 7147871"/>
              <a:gd name="connsiteY43" fmla="*/ 2987643 h 3331675"/>
              <a:gd name="connsiteX44" fmla="*/ 2290962 w 7147871"/>
              <a:gd name="connsiteY44" fmla="*/ 3005750 h 3331675"/>
              <a:gd name="connsiteX45" fmla="*/ 2327176 w 7147871"/>
              <a:gd name="connsiteY45" fmla="*/ 3023857 h 3331675"/>
              <a:gd name="connsiteX46" fmla="*/ 2481085 w 7147871"/>
              <a:gd name="connsiteY46" fmla="*/ 3041964 h 3331675"/>
              <a:gd name="connsiteX47" fmla="*/ 2571619 w 7147871"/>
              <a:gd name="connsiteY47" fmla="*/ 3069124 h 3331675"/>
              <a:gd name="connsiteX48" fmla="*/ 2625940 w 7147871"/>
              <a:gd name="connsiteY48" fmla="*/ 3087231 h 3331675"/>
              <a:gd name="connsiteX49" fmla="*/ 2662154 w 7147871"/>
              <a:gd name="connsiteY49" fmla="*/ 3096285 h 3331675"/>
              <a:gd name="connsiteX50" fmla="*/ 2689314 w 7147871"/>
              <a:gd name="connsiteY50" fmla="*/ 3105338 h 3331675"/>
              <a:gd name="connsiteX51" fmla="*/ 2807009 w 7147871"/>
              <a:gd name="connsiteY51" fmla="*/ 3132499 h 3331675"/>
              <a:gd name="connsiteX52" fmla="*/ 2834170 w 7147871"/>
              <a:gd name="connsiteY52" fmla="*/ 3150606 h 3331675"/>
              <a:gd name="connsiteX53" fmla="*/ 2933758 w 7147871"/>
              <a:gd name="connsiteY53" fmla="*/ 3177766 h 3331675"/>
              <a:gd name="connsiteX54" fmla="*/ 2988079 w 7147871"/>
              <a:gd name="connsiteY54" fmla="*/ 3186819 h 3331675"/>
              <a:gd name="connsiteX55" fmla="*/ 3051453 w 7147871"/>
              <a:gd name="connsiteY55" fmla="*/ 3204926 h 3331675"/>
              <a:gd name="connsiteX56" fmla="*/ 3078613 w 7147871"/>
              <a:gd name="connsiteY56" fmla="*/ 3213980 h 3331675"/>
              <a:gd name="connsiteX57" fmla="*/ 3114827 w 7147871"/>
              <a:gd name="connsiteY57" fmla="*/ 3223033 h 3331675"/>
              <a:gd name="connsiteX58" fmla="*/ 3141988 w 7147871"/>
              <a:gd name="connsiteY58" fmla="*/ 3232087 h 3331675"/>
              <a:gd name="connsiteX59" fmla="*/ 3223469 w 7147871"/>
              <a:gd name="connsiteY59" fmla="*/ 3250194 h 3331675"/>
              <a:gd name="connsiteX60" fmla="*/ 3341164 w 7147871"/>
              <a:gd name="connsiteY60" fmla="*/ 3277354 h 3331675"/>
              <a:gd name="connsiteX61" fmla="*/ 3476966 w 7147871"/>
              <a:gd name="connsiteY61" fmla="*/ 3295461 h 3331675"/>
              <a:gd name="connsiteX62" fmla="*/ 3567501 w 7147871"/>
              <a:gd name="connsiteY62" fmla="*/ 3304514 h 3331675"/>
              <a:gd name="connsiteX63" fmla="*/ 3639928 w 7147871"/>
              <a:gd name="connsiteY63" fmla="*/ 3313568 h 3331675"/>
              <a:gd name="connsiteX64" fmla="*/ 4554328 w 7147871"/>
              <a:gd name="connsiteY64" fmla="*/ 3322621 h 3331675"/>
              <a:gd name="connsiteX65" fmla="*/ 5975722 w 7147871"/>
              <a:gd name="connsiteY65" fmla="*/ 3331675 h 3331675"/>
              <a:gd name="connsiteX66" fmla="*/ 6292594 w 7147871"/>
              <a:gd name="connsiteY66" fmla="*/ 3322621 h 3331675"/>
              <a:gd name="connsiteX67" fmla="*/ 6446502 w 7147871"/>
              <a:gd name="connsiteY67" fmla="*/ 3313568 h 3331675"/>
              <a:gd name="connsiteX68" fmla="*/ 6700000 w 7147871"/>
              <a:gd name="connsiteY68" fmla="*/ 3304514 h 3331675"/>
              <a:gd name="connsiteX69" fmla="*/ 6958023 w 7147871"/>
              <a:gd name="connsiteY69" fmla="*/ 3213980 h 3331675"/>
              <a:gd name="connsiteX70" fmla="*/ 7089299 w 7147871"/>
              <a:gd name="connsiteY70" fmla="*/ 3023857 h 3331675"/>
              <a:gd name="connsiteX71" fmla="*/ 7107405 w 7147871"/>
              <a:gd name="connsiteY71" fmla="*/ 2915215 h 3331675"/>
              <a:gd name="connsiteX72" fmla="*/ 7125512 w 7147871"/>
              <a:gd name="connsiteY72" fmla="*/ 2815627 h 3331675"/>
              <a:gd name="connsiteX73" fmla="*/ 7134566 w 7147871"/>
              <a:gd name="connsiteY73" fmla="*/ 2480649 h 3331675"/>
              <a:gd name="connsiteX74" fmla="*/ 7147252 w 7147871"/>
              <a:gd name="connsiteY74" fmla="*/ 1330520 h 3331675"/>
              <a:gd name="connsiteX75" fmla="*/ 7113337 w 7147871"/>
              <a:gd name="connsiteY75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137053 w 7147871"/>
              <a:gd name="connsiteY42" fmla="*/ 2960483 h 3331675"/>
              <a:gd name="connsiteX43" fmla="*/ 2218534 w 7147871"/>
              <a:gd name="connsiteY43" fmla="*/ 2987643 h 3331675"/>
              <a:gd name="connsiteX44" fmla="*/ 2327176 w 7147871"/>
              <a:gd name="connsiteY44" fmla="*/ 3023857 h 3331675"/>
              <a:gd name="connsiteX45" fmla="*/ 2481085 w 7147871"/>
              <a:gd name="connsiteY45" fmla="*/ 3041964 h 3331675"/>
              <a:gd name="connsiteX46" fmla="*/ 2571619 w 7147871"/>
              <a:gd name="connsiteY46" fmla="*/ 3069124 h 3331675"/>
              <a:gd name="connsiteX47" fmla="*/ 2625940 w 7147871"/>
              <a:gd name="connsiteY47" fmla="*/ 3087231 h 3331675"/>
              <a:gd name="connsiteX48" fmla="*/ 2662154 w 7147871"/>
              <a:gd name="connsiteY48" fmla="*/ 3096285 h 3331675"/>
              <a:gd name="connsiteX49" fmla="*/ 2689314 w 7147871"/>
              <a:gd name="connsiteY49" fmla="*/ 3105338 h 3331675"/>
              <a:gd name="connsiteX50" fmla="*/ 2807009 w 7147871"/>
              <a:gd name="connsiteY50" fmla="*/ 3132499 h 3331675"/>
              <a:gd name="connsiteX51" fmla="*/ 2834170 w 7147871"/>
              <a:gd name="connsiteY51" fmla="*/ 3150606 h 3331675"/>
              <a:gd name="connsiteX52" fmla="*/ 2933758 w 7147871"/>
              <a:gd name="connsiteY52" fmla="*/ 3177766 h 3331675"/>
              <a:gd name="connsiteX53" fmla="*/ 2988079 w 7147871"/>
              <a:gd name="connsiteY53" fmla="*/ 3186819 h 3331675"/>
              <a:gd name="connsiteX54" fmla="*/ 3051453 w 7147871"/>
              <a:gd name="connsiteY54" fmla="*/ 3204926 h 3331675"/>
              <a:gd name="connsiteX55" fmla="*/ 3078613 w 7147871"/>
              <a:gd name="connsiteY55" fmla="*/ 3213980 h 3331675"/>
              <a:gd name="connsiteX56" fmla="*/ 3114827 w 7147871"/>
              <a:gd name="connsiteY56" fmla="*/ 3223033 h 3331675"/>
              <a:gd name="connsiteX57" fmla="*/ 3141988 w 7147871"/>
              <a:gd name="connsiteY57" fmla="*/ 3232087 h 3331675"/>
              <a:gd name="connsiteX58" fmla="*/ 3223469 w 7147871"/>
              <a:gd name="connsiteY58" fmla="*/ 3250194 h 3331675"/>
              <a:gd name="connsiteX59" fmla="*/ 3341164 w 7147871"/>
              <a:gd name="connsiteY59" fmla="*/ 3277354 h 3331675"/>
              <a:gd name="connsiteX60" fmla="*/ 3476966 w 7147871"/>
              <a:gd name="connsiteY60" fmla="*/ 3295461 h 3331675"/>
              <a:gd name="connsiteX61" fmla="*/ 3567501 w 7147871"/>
              <a:gd name="connsiteY61" fmla="*/ 3304514 h 3331675"/>
              <a:gd name="connsiteX62" fmla="*/ 3639928 w 7147871"/>
              <a:gd name="connsiteY62" fmla="*/ 3313568 h 3331675"/>
              <a:gd name="connsiteX63" fmla="*/ 4554328 w 7147871"/>
              <a:gd name="connsiteY63" fmla="*/ 3322621 h 3331675"/>
              <a:gd name="connsiteX64" fmla="*/ 5975722 w 7147871"/>
              <a:gd name="connsiteY64" fmla="*/ 3331675 h 3331675"/>
              <a:gd name="connsiteX65" fmla="*/ 6292594 w 7147871"/>
              <a:gd name="connsiteY65" fmla="*/ 3322621 h 3331675"/>
              <a:gd name="connsiteX66" fmla="*/ 6446502 w 7147871"/>
              <a:gd name="connsiteY66" fmla="*/ 3313568 h 3331675"/>
              <a:gd name="connsiteX67" fmla="*/ 6700000 w 7147871"/>
              <a:gd name="connsiteY67" fmla="*/ 3304514 h 3331675"/>
              <a:gd name="connsiteX68" fmla="*/ 6958023 w 7147871"/>
              <a:gd name="connsiteY68" fmla="*/ 3213980 h 3331675"/>
              <a:gd name="connsiteX69" fmla="*/ 7089299 w 7147871"/>
              <a:gd name="connsiteY69" fmla="*/ 3023857 h 3331675"/>
              <a:gd name="connsiteX70" fmla="*/ 7107405 w 7147871"/>
              <a:gd name="connsiteY70" fmla="*/ 2915215 h 3331675"/>
              <a:gd name="connsiteX71" fmla="*/ 7125512 w 7147871"/>
              <a:gd name="connsiteY71" fmla="*/ 2815627 h 3331675"/>
              <a:gd name="connsiteX72" fmla="*/ 7134566 w 7147871"/>
              <a:gd name="connsiteY72" fmla="*/ 2480649 h 3331675"/>
              <a:gd name="connsiteX73" fmla="*/ 7147252 w 7147871"/>
              <a:gd name="connsiteY73" fmla="*/ 1330520 h 3331675"/>
              <a:gd name="connsiteX74" fmla="*/ 7113337 w 7147871"/>
              <a:gd name="connsiteY74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137053 w 7147871"/>
              <a:gd name="connsiteY42" fmla="*/ 2960483 h 3331675"/>
              <a:gd name="connsiteX43" fmla="*/ 2218534 w 7147871"/>
              <a:gd name="connsiteY43" fmla="*/ 2987643 h 3331675"/>
              <a:gd name="connsiteX44" fmla="*/ 2481085 w 7147871"/>
              <a:gd name="connsiteY44" fmla="*/ 3041964 h 3331675"/>
              <a:gd name="connsiteX45" fmla="*/ 2571619 w 7147871"/>
              <a:gd name="connsiteY45" fmla="*/ 3069124 h 3331675"/>
              <a:gd name="connsiteX46" fmla="*/ 2625940 w 7147871"/>
              <a:gd name="connsiteY46" fmla="*/ 3087231 h 3331675"/>
              <a:gd name="connsiteX47" fmla="*/ 2662154 w 7147871"/>
              <a:gd name="connsiteY47" fmla="*/ 3096285 h 3331675"/>
              <a:gd name="connsiteX48" fmla="*/ 2689314 w 7147871"/>
              <a:gd name="connsiteY48" fmla="*/ 3105338 h 3331675"/>
              <a:gd name="connsiteX49" fmla="*/ 2807009 w 7147871"/>
              <a:gd name="connsiteY49" fmla="*/ 3132499 h 3331675"/>
              <a:gd name="connsiteX50" fmla="*/ 2834170 w 7147871"/>
              <a:gd name="connsiteY50" fmla="*/ 3150606 h 3331675"/>
              <a:gd name="connsiteX51" fmla="*/ 2933758 w 7147871"/>
              <a:gd name="connsiteY51" fmla="*/ 3177766 h 3331675"/>
              <a:gd name="connsiteX52" fmla="*/ 2988079 w 7147871"/>
              <a:gd name="connsiteY52" fmla="*/ 3186819 h 3331675"/>
              <a:gd name="connsiteX53" fmla="*/ 3051453 w 7147871"/>
              <a:gd name="connsiteY53" fmla="*/ 3204926 h 3331675"/>
              <a:gd name="connsiteX54" fmla="*/ 3078613 w 7147871"/>
              <a:gd name="connsiteY54" fmla="*/ 3213980 h 3331675"/>
              <a:gd name="connsiteX55" fmla="*/ 3114827 w 7147871"/>
              <a:gd name="connsiteY55" fmla="*/ 3223033 h 3331675"/>
              <a:gd name="connsiteX56" fmla="*/ 3141988 w 7147871"/>
              <a:gd name="connsiteY56" fmla="*/ 3232087 h 3331675"/>
              <a:gd name="connsiteX57" fmla="*/ 3223469 w 7147871"/>
              <a:gd name="connsiteY57" fmla="*/ 3250194 h 3331675"/>
              <a:gd name="connsiteX58" fmla="*/ 3341164 w 7147871"/>
              <a:gd name="connsiteY58" fmla="*/ 3277354 h 3331675"/>
              <a:gd name="connsiteX59" fmla="*/ 3476966 w 7147871"/>
              <a:gd name="connsiteY59" fmla="*/ 3295461 h 3331675"/>
              <a:gd name="connsiteX60" fmla="*/ 3567501 w 7147871"/>
              <a:gd name="connsiteY60" fmla="*/ 3304514 h 3331675"/>
              <a:gd name="connsiteX61" fmla="*/ 3639928 w 7147871"/>
              <a:gd name="connsiteY61" fmla="*/ 3313568 h 3331675"/>
              <a:gd name="connsiteX62" fmla="*/ 4554328 w 7147871"/>
              <a:gd name="connsiteY62" fmla="*/ 3322621 h 3331675"/>
              <a:gd name="connsiteX63" fmla="*/ 5975722 w 7147871"/>
              <a:gd name="connsiteY63" fmla="*/ 3331675 h 3331675"/>
              <a:gd name="connsiteX64" fmla="*/ 6292594 w 7147871"/>
              <a:gd name="connsiteY64" fmla="*/ 3322621 h 3331675"/>
              <a:gd name="connsiteX65" fmla="*/ 6446502 w 7147871"/>
              <a:gd name="connsiteY65" fmla="*/ 3313568 h 3331675"/>
              <a:gd name="connsiteX66" fmla="*/ 6700000 w 7147871"/>
              <a:gd name="connsiteY66" fmla="*/ 3304514 h 3331675"/>
              <a:gd name="connsiteX67" fmla="*/ 6958023 w 7147871"/>
              <a:gd name="connsiteY67" fmla="*/ 3213980 h 3331675"/>
              <a:gd name="connsiteX68" fmla="*/ 7089299 w 7147871"/>
              <a:gd name="connsiteY68" fmla="*/ 3023857 h 3331675"/>
              <a:gd name="connsiteX69" fmla="*/ 7107405 w 7147871"/>
              <a:gd name="connsiteY69" fmla="*/ 2915215 h 3331675"/>
              <a:gd name="connsiteX70" fmla="*/ 7125512 w 7147871"/>
              <a:gd name="connsiteY70" fmla="*/ 2815627 h 3331675"/>
              <a:gd name="connsiteX71" fmla="*/ 7134566 w 7147871"/>
              <a:gd name="connsiteY71" fmla="*/ 2480649 h 3331675"/>
              <a:gd name="connsiteX72" fmla="*/ 7147252 w 7147871"/>
              <a:gd name="connsiteY72" fmla="*/ 1330520 h 3331675"/>
              <a:gd name="connsiteX73" fmla="*/ 7113337 w 7147871"/>
              <a:gd name="connsiteY73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137053 w 7147871"/>
              <a:gd name="connsiteY42" fmla="*/ 2960483 h 3331675"/>
              <a:gd name="connsiteX43" fmla="*/ 2481085 w 7147871"/>
              <a:gd name="connsiteY43" fmla="*/ 3041964 h 3331675"/>
              <a:gd name="connsiteX44" fmla="*/ 2571619 w 7147871"/>
              <a:gd name="connsiteY44" fmla="*/ 3069124 h 3331675"/>
              <a:gd name="connsiteX45" fmla="*/ 2625940 w 7147871"/>
              <a:gd name="connsiteY45" fmla="*/ 3087231 h 3331675"/>
              <a:gd name="connsiteX46" fmla="*/ 2662154 w 7147871"/>
              <a:gd name="connsiteY46" fmla="*/ 3096285 h 3331675"/>
              <a:gd name="connsiteX47" fmla="*/ 2689314 w 7147871"/>
              <a:gd name="connsiteY47" fmla="*/ 3105338 h 3331675"/>
              <a:gd name="connsiteX48" fmla="*/ 2807009 w 7147871"/>
              <a:gd name="connsiteY48" fmla="*/ 3132499 h 3331675"/>
              <a:gd name="connsiteX49" fmla="*/ 2834170 w 7147871"/>
              <a:gd name="connsiteY49" fmla="*/ 3150606 h 3331675"/>
              <a:gd name="connsiteX50" fmla="*/ 2933758 w 7147871"/>
              <a:gd name="connsiteY50" fmla="*/ 3177766 h 3331675"/>
              <a:gd name="connsiteX51" fmla="*/ 2988079 w 7147871"/>
              <a:gd name="connsiteY51" fmla="*/ 3186819 h 3331675"/>
              <a:gd name="connsiteX52" fmla="*/ 3051453 w 7147871"/>
              <a:gd name="connsiteY52" fmla="*/ 3204926 h 3331675"/>
              <a:gd name="connsiteX53" fmla="*/ 3078613 w 7147871"/>
              <a:gd name="connsiteY53" fmla="*/ 3213980 h 3331675"/>
              <a:gd name="connsiteX54" fmla="*/ 3114827 w 7147871"/>
              <a:gd name="connsiteY54" fmla="*/ 3223033 h 3331675"/>
              <a:gd name="connsiteX55" fmla="*/ 3141988 w 7147871"/>
              <a:gd name="connsiteY55" fmla="*/ 3232087 h 3331675"/>
              <a:gd name="connsiteX56" fmla="*/ 3223469 w 7147871"/>
              <a:gd name="connsiteY56" fmla="*/ 3250194 h 3331675"/>
              <a:gd name="connsiteX57" fmla="*/ 3341164 w 7147871"/>
              <a:gd name="connsiteY57" fmla="*/ 3277354 h 3331675"/>
              <a:gd name="connsiteX58" fmla="*/ 3476966 w 7147871"/>
              <a:gd name="connsiteY58" fmla="*/ 3295461 h 3331675"/>
              <a:gd name="connsiteX59" fmla="*/ 3567501 w 7147871"/>
              <a:gd name="connsiteY59" fmla="*/ 3304514 h 3331675"/>
              <a:gd name="connsiteX60" fmla="*/ 3639928 w 7147871"/>
              <a:gd name="connsiteY60" fmla="*/ 3313568 h 3331675"/>
              <a:gd name="connsiteX61" fmla="*/ 4554328 w 7147871"/>
              <a:gd name="connsiteY61" fmla="*/ 3322621 h 3331675"/>
              <a:gd name="connsiteX62" fmla="*/ 5975722 w 7147871"/>
              <a:gd name="connsiteY62" fmla="*/ 3331675 h 3331675"/>
              <a:gd name="connsiteX63" fmla="*/ 6292594 w 7147871"/>
              <a:gd name="connsiteY63" fmla="*/ 3322621 h 3331675"/>
              <a:gd name="connsiteX64" fmla="*/ 6446502 w 7147871"/>
              <a:gd name="connsiteY64" fmla="*/ 3313568 h 3331675"/>
              <a:gd name="connsiteX65" fmla="*/ 6700000 w 7147871"/>
              <a:gd name="connsiteY65" fmla="*/ 3304514 h 3331675"/>
              <a:gd name="connsiteX66" fmla="*/ 6958023 w 7147871"/>
              <a:gd name="connsiteY66" fmla="*/ 3213980 h 3331675"/>
              <a:gd name="connsiteX67" fmla="*/ 7089299 w 7147871"/>
              <a:gd name="connsiteY67" fmla="*/ 3023857 h 3331675"/>
              <a:gd name="connsiteX68" fmla="*/ 7107405 w 7147871"/>
              <a:gd name="connsiteY68" fmla="*/ 2915215 h 3331675"/>
              <a:gd name="connsiteX69" fmla="*/ 7125512 w 7147871"/>
              <a:gd name="connsiteY69" fmla="*/ 2815627 h 3331675"/>
              <a:gd name="connsiteX70" fmla="*/ 7134566 w 7147871"/>
              <a:gd name="connsiteY70" fmla="*/ 2480649 h 3331675"/>
              <a:gd name="connsiteX71" fmla="*/ 7147252 w 7147871"/>
              <a:gd name="connsiteY71" fmla="*/ 1330520 h 3331675"/>
              <a:gd name="connsiteX72" fmla="*/ 7113337 w 7147871"/>
              <a:gd name="connsiteY72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481085 w 7147871"/>
              <a:gd name="connsiteY42" fmla="*/ 3041964 h 3331675"/>
              <a:gd name="connsiteX43" fmla="*/ 2571619 w 7147871"/>
              <a:gd name="connsiteY43" fmla="*/ 3069124 h 3331675"/>
              <a:gd name="connsiteX44" fmla="*/ 2625940 w 7147871"/>
              <a:gd name="connsiteY44" fmla="*/ 3087231 h 3331675"/>
              <a:gd name="connsiteX45" fmla="*/ 2662154 w 7147871"/>
              <a:gd name="connsiteY45" fmla="*/ 3096285 h 3331675"/>
              <a:gd name="connsiteX46" fmla="*/ 2689314 w 7147871"/>
              <a:gd name="connsiteY46" fmla="*/ 3105338 h 3331675"/>
              <a:gd name="connsiteX47" fmla="*/ 2807009 w 7147871"/>
              <a:gd name="connsiteY47" fmla="*/ 3132499 h 3331675"/>
              <a:gd name="connsiteX48" fmla="*/ 2834170 w 7147871"/>
              <a:gd name="connsiteY48" fmla="*/ 3150606 h 3331675"/>
              <a:gd name="connsiteX49" fmla="*/ 2933758 w 7147871"/>
              <a:gd name="connsiteY49" fmla="*/ 3177766 h 3331675"/>
              <a:gd name="connsiteX50" fmla="*/ 2988079 w 7147871"/>
              <a:gd name="connsiteY50" fmla="*/ 3186819 h 3331675"/>
              <a:gd name="connsiteX51" fmla="*/ 3051453 w 7147871"/>
              <a:gd name="connsiteY51" fmla="*/ 3204926 h 3331675"/>
              <a:gd name="connsiteX52" fmla="*/ 3078613 w 7147871"/>
              <a:gd name="connsiteY52" fmla="*/ 3213980 h 3331675"/>
              <a:gd name="connsiteX53" fmla="*/ 3114827 w 7147871"/>
              <a:gd name="connsiteY53" fmla="*/ 3223033 h 3331675"/>
              <a:gd name="connsiteX54" fmla="*/ 3141988 w 7147871"/>
              <a:gd name="connsiteY54" fmla="*/ 3232087 h 3331675"/>
              <a:gd name="connsiteX55" fmla="*/ 3223469 w 7147871"/>
              <a:gd name="connsiteY55" fmla="*/ 3250194 h 3331675"/>
              <a:gd name="connsiteX56" fmla="*/ 3341164 w 7147871"/>
              <a:gd name="connsiteY56" fmla="*/ 3277354 h 3331675"/>
              <a:gd name="connsiteX57" fmla="*/ 3476966 w 7147871"/>
              <a:gd name="connsiteY57" fmla="*/ 3295461 h 3331675"/>
              <a:gd name="connsiteX58" fmla="*/ 3567501 w 7147871"/>
              <a:gd name="connsiteY58" fmla="*/ 3304514 h 3331675"/>
              <a:gd name="connsiteX59" fmla="*/ 3639928 w 7147871"/>
              <a:gd name="connsiteY59" fmla="*/ 3313568 h 3331675"/>
              <a:gd name="connsiteX60" fmla="*/ 4554328 w 7147871"/>
              <a:gd name="connsiteY60" fmla="*/ 3322621 h 3331675"/>
              <a:gd name="connsiteX61" fmla="*/ 5975722 w 7147871"/>
              <a:gd name="connsiteY61" fmla="*/ 3331675 h 3331675"/>
              <a:gd name="connsiteX62" fmla="*/ 6292594 w 7147871"/>
              <a:gd name="connsiteY62" fmla="*/ 3322621 h 3331675"/>
              <a:gd name="connsiteX63" fmla="*/ 6446502 w 7147871"/>
              <a:gd name="connsiteY63" fmla="*/ 3313568 h 3331675"/>
              <a:gd name="connsiteX64" fmla="*/ 6700000 w 7147871"/>
              <a:gd name="connsiteY64" fmla="*/ 3304514 h 3331675"/>
              <a:gd name="connsiteX65" fmla="*/ 6958023 w 7147871"/>
              <a:gd name="connsiteY65" fmla="*/ 3213980 h 3331675"/>
              <a:gd name="connsiteX66" fmla="*/ 7089299 w 7147871"/>
              <a:gd name="connsiteY66" fmla="*/ 3023857 h 3331675"/>
              <a:gd name="connsiteX67" fmla="*/ 7107405 w 7147871"/>
              <a:gd name="connsiteY67" fmla="*/ 2915215 h 3331675"/>
              <a:gd name="connsiteX68" fmla="*/ 7125512 w 7147871"/>
              <a:gd name="connsiteY68" fmla="*/ 2815627 h 3331675"/>
              <a:gd name="connsiteX69" fmla="*/ 7134566 w 7147871"/>
              <a:gd name="connsiteY69" fmla="*/ 2480649 h 3331675"/>
              <a:gd name="connsiteX70" fmla="*/ 7147252 w 7147871"/>
              <a:gd name="connsiteY70" fmla="*/ 1330520 h 3331675"/>
              <a:gd name="connsiteX71" fmla="*/ 7113337 w 7147871"/>
              <a:gd name="connsiteY71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571619 w 7147871"/>
              <a:gd name="connsiteY42" fmla="*/ 3069124 h 3331675"/>
              <a:gd name="connsiteX43" fmla="*/ 2625940 w 7147871"/>
              <a:gd name="connsiteY43" fmla="*/ 3087231 h 3331675"/>
              <a:gd name="connsiteX44" fmla="*/ 2662154 w 7147871"/>
              <a:gd name="connsiteY44" fmla="*/ 3096285 h 3331675"/>
              <a:gd name="connsiteX45" fmla="*/ 2689314 w 7147871"/>
              <a:gd name="connsiteY45" fmla="*/ 3105338 h 3331675"/>
              <a:gd name="connsiteX46" fmla="*/ 2807009 w 7147871"/>
              <a:gd name="connsiteY46" fmla="*/ 3132499 h 3331675"/>
              <a:gd name="connsiteX47" fmla="*/ 2834170 w 7147871"/>
              <a:gd name="connsiteY47" fmla="*/ 3150606 h 3331675"/>
              <a:gd name="connsiteX48" fmla="*/ 2933758 w 7147871"/>
              <a:gd name="connsiteY48" fmla="*/ 3177766 h 3331675"/>
              <a:gd name="connsiteX49" fmla="*/ 2988079 w 7147871"/>
              <a:gd name="connsiteY49" fmla="*/ 3186819 h 3331675"/>
              <a:gd name="connsiteX50" fmla="*/ 3051453 w 7147871"/>
              <a:gd name="connsiteY50" fmla="*/ 3204926 h 3331675"/>
              <a:gd name="connsiteX51" fmla="*/ 3078613 w 7147871"/>
              <a:gd name="connsiteY51" fmla="*/ 3213980 h 3331675"/>
              <a:gd name="connsiteX52" fmla="*/ 3114827 w 7147871"/>
              <a:gd name="connsiteY52" fmla="*/ 3223033 h 3331675"/>
              <a:gd name="connsiteX53" fmla="*/ 3141988 w 7147871"/>
              <a:gd name="connsiteY53" fmla="*/ 3232087 h 3331675"/>
              <a:gd name="connsiteX54" fmla="*/ 3223469 w 7147871"/>
              <a:gd name="connsiteY54" fmla="*/ 3250194 h 3331675"/>
              <a:gd name="connsiteX55" fmla="*/ 3341164 w 7147871"/>
              <a:gd name="connsiteY55" fmla="*/ 3277354 h 3331675"/>
              <a:gd name="connsiteX56" fmla="*/ 3476966 w 7147871"/>
              <a:gd name="connsiteY56" fmla="*/ 3295461 h 3331675"/>
              <a:gd name="connsiteX57" fmla="*/ 3567501 w 7147871"/>
              <a:gd name="connsiteY57" fmla="*/ 3304514 h 3331675"/>
              <a:gd name="connsiteX58" fmla="*/ 3639928 w 7147871"/>
              <a:gd name="connsiteY58" fmla="*/ 3313568 h 3331675"/>
              <a:gd name="connsiteX59" fmla="*/ 4554328 w 7147871"/>
              <a:gd name="connsiteY59" fmla="*/ 3322621 h 3331675"/>
              <a:gd name="connsiteX60" fmla="*/ 5975722 w 7147871"/>
              <a:gd name="connsiteY60" fmla="*/ 3331675 h 3331675"/>
              <a:gd name="connsiteX61" fmla="*/ 6292594 w 7147871"/>
              <a:gd name="connsiteY61" fmla="*/ 3322621 h 3331675"/>
              <a:gd name="connsiteX62" fmla="*/ 6446502 w 7147871"/>
              <a:gd name="connsiteY62" fmla="*/ 3313568 h 3331675"/>
              <a:gd name="connsiteX63" fmla="*/ 6700000 w 7147871"/>
              <a:gd name="connsiteY63" fmla="*/ 3304514 h 3331675"/>
              <a:gd name="connsiteX64" fmla="*/ 6958023 w 7147871"/>
              <a:gd name="connsiteY64" fmla="*/ 3213980 h 3331675"/>
              <a:gd name="connsiteX65" fmla="*/ 7089299 w 7147871"/>
              <a:gd name="connsiteY65" fmla="*/ 3023857 h 3331675"/>
              <a:gd name="connsiteX66" fmla="*/ 7107405 w 7147871"/>
              <a:gd name="connsiteY66" fmla="*/ 2915215 h 3331675"/>
              <a:gd name="connsiteX67" fmla="*/ 7125512 w 7147871"/>
              <a:gd name="connsiteY67" fmla="*/ 2815627 h 3331675"/>
              <a:gd name="connsiteX68" fmla="*/ 7134566 w 7147871"/>
              <a:gd name="connsiteY68" fmla="*/ 2480649 h 3331675"/>
              <a:gd name="connsiteX69" fmla="*/ 7147252 w 7147871"/>
              <a:gd name="connsiteY69" fmla="*/ 1330520 h 3331675"/>
              <a:gd name="connsiteX70" fmla="*/ 7113337 w 7147871"/>
              <a:gd name="connsiteY7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571619 w 7147871"/>
              <a:gd name="connsiteY42" fmla="*/ 3069124 h 3331675"/>
              <a:gd name="connsiteX43" fmla="*/ 2662154 w 7147871"/>
              <a:gd name="connsiteY43" fmla="*/ 3096285 h 3331675"/>
              <a:gd name="connsiteX44" fmla="*/ 2689314 w 7147871"/>
              <a:gd name="connsiteY44" fmla="*/ 3105338 h 3331675"/>
              <a:gd name="connsiteX45" fmla="*/ 2807009 w 7147871"/>
              <a:gd name="connsiteY45" fmla="*/ 3132499 h 3331675"/>
              <a:gd name="connsiteX46" fmla="*/ 2834170 w 7147871"/>
              <a:gd name="connsiteY46" fmla="*/ 3150606 h 3331675"/>
              <a:gd name="connsiteX47" fmla="*/ 2933758 w 7147871"/>
              <a:gd name="connsiteY47" fmla="*/ 3177766 h 3331675"/>
              <a:gd name="connsiteX48" fmla="*/ 2988079 w 7147871"/>
              <a:gd name="connsiteY48" fmla="*/ 3186819 h 3331675"/>
              <a:gd name="connsiteX49" fmla="*/ 3051453 w 7147871"/>
              <a:gd name="connsiteY49" fmla="*/ 3204926 h 3331675"/>
              <a:gd name="connsiteX50" fmla="*/ 3078613 w 7147871"/>
              <a:gd name="connsiteY50" fmla="*/ 3213980 h 3331675"/>
              <a:gd name="connsiteX51" fmla="*/ 3114827 w 7147871"/>
              <a:gd name="connsiteY51" fmla="*/ 3223033 h 3331675"/>
              <a:gd name="connsiteX52" fmla="*/ 3141988 w 7147871"/>
              <a:gd name="connsiteY52" fmla="*/ 3232087 h 3331675"/>
              <a:gd name="connsiteX53" fmla="*/ 3223469 w 7147871"/>
              <a:gd name="connsiteY53" fmla="*/ 3250194 h 3331675"/>
              <a:gd name="connsiteX54" fmla="*/ 3341164 w 7147871"/>
              <a:gd name="connsiteY54" fmla="*/ 3277354 h 3331675"/>
              <a:gd name="connsiteX55" fmla="*/ 3476966 w 7147871"/>
              <a:gd name="connsiteY55" fmla="*/ 3295461 h 3331675"/>
              <a:gd name="connsiteX56" fmla="*/ 3567501 w 7147871"/>
              <a:gd name="connsiteY56" fmla="*/ 3304514 h 3331675"/>
              <a:gd name="connsiteX57" fmla="*/ 3639928 w 7147871"/>
              <a:gd name="connsiteY57" fmla="*/ 3313568 h 3331675"/>
              <a:gd name="connsiteX58" fmla="*/ 4554328 w 7147871"/>
              <a:gd name="connsiteY58" fmla="*/ 3322621 h 3331675"/>
              <a:gd name="connsiteX59" fmla="*/ 5975722 w 7147871"/>
              <a:gd name="connsiteY59" fmla="*/ 3331675 h 3331675"/>
              <a:gd name="connsiteX60" fmla="*/ 6292594 w 7147871"/>
              <a:gd name="connsiteY60" fmla="*/ 3322621 h 3331675"/>
              <a:gd name="connsiteX61" fmla="*/ 6446502 w 7147871"/>
              <a:gd name="connsiteY61" fmla="*/ 3313568 h 3331675"/>
              <a:gd name="connsiteX62" fmla="*/ 6700000 w 7147871"/>
              <a:gd name="connsiteY62" fmla="*/ 3304514 h 3331675"/>
              <a:gd name="connsiteX63" fmla="*/ 6958023 w 7147871"/>
              <a:gd name="connsiteY63" fmla="*/ 3213980 h 3331675"/>
              <a:gd name="connsiteX64" fmla="*/ 7089299 w 7147871"/>
              <a:gd name="connsiteY64" fmla="*/ 3023857 h 3331675"/>
              <a:gd name="connsiteX65" fmla="*/ 7107405 w 7147871"/>
              <a:gd name="connsiteY65" fmla="*/ 2915215 h 3331675"/>
              <a:gd name="connsiteX66" fmla="*/ 7125512 w 7147871"/>
              <a:gd name="connsiteY66" fmla="*/ 2815627 h 3331675"/>
              <a:gd name="connsiteX67" fmla="*/ 7134566 w 7147871"/>
              <a:gd name="connsiteY67" fmla="*/ 2480649 h 3331675"/>
              <a:gd name="connsiteX68" fmla="*/ 7147252 w 7147871"/>
              <a:gd name="connsiteY68" fmla="*/ 1330520 h 3331675"/>
              <a:gd name="connsiteX69" fmla="*/ 7113337 w 7147871"/>
              <a:gd name="connsiteY69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662154 w 7147871"/>
              <a:gd name="connsiteY42" fmla="*/ 3096285 h 3331675"/>
              <a:gd name="connsiteX43" fmla="*/ 2689314 w 7147871"/>
              <a:gd name="connsiteY43" fmla="*/ 3105338 h 3331675"/>
              <a:gd name="connsiteX44" fmla="*/ 2807009 w 7147871"/>
              <a:gd name="connsiteY44" fmla="*/ 3132499 h 3331675"/>
              <a:gd name="connsiteX45" fmla="*/ 2834170 w 7147871"/>
              <a:gd name="connsiteY45" fmla="*/ 3150606 h 3331675"/>
              <a:gd name="connsiteX46" fmla="*/ 2933758 w 7147871"/>
              <a:gd name="connsiteY46" fmla="*/ 3177766 h 3331675"/>
              <a:gd name="connsiteX47" fmla="*/ 2988079 w 7147871"/>
              <a:gd name="connsiteY47" fmla="*/ 3186819 h 3331675"/>
              <a:gd name="connsiteX48" fmla="*/ 3051453 w 7147871"/>
              <a:gd name="connsiteY48" fmla="*/ 3204926 h 3331675"/>
              <a:gd name="connsiteX49" fmla="*/ 3078613 w 7147871"/>
              <a:gd name="connsiteY49" fmla="*/ 3213980 h 3331675"/>
              <a:gd name="connsiteX50" fmla="*/ 3114827 w 7147871"/>
              <a:gd name="connsiteY50" fmla="*/ 3223033 h 3331675"/>
              <a:gd name="connsiteX51" fmla="*/ 3141988 w 7147871"/>
              <a:gd name="connsiteY51" fmla="*/ 3232087 h 3331675"/>
              <a:gd name="connsiteX52" fmla="*/ 3223469 w 7147871"/>
              <a:gd name="connsiteY52" fmla="*/ 3250194 h 3331675"/>
              <a:gd name="connsiteX53" fmla="*/ 3341164 w 7147871"/>
              <a:gd name="connsiteY53" fmla="*/ 3277354 h 3331675"/>
              <a:gd name="connsiteX54" fmla="*/ 3476966 w 7147871"/>
              <a:gd name="connsiteY54" fmla="*/ 3295461 h 3331675"/>
              <a:gd name="connsiteX55" fmla="*/ 3567501 w 7147871"/>
              <a:gd name="connsiteY55" fmla="*/ 3304514 h 3331675"/>
              <a:gd name="connsiteX56" fmla="*/ 3639928 w 7147871"/>
              <a:gd name="connsiteY56" fmla="*/ 3313568 h 3331675"/>
              <a:gd name="connsiteX57" fmla="*/ 4554328 w 7147871"/>
              <a:gd name="connsiteY57" fmla="*/ 3322621 h 3331675"/>
              <a:gd name="connsiteX58" fmla="*/ 5975722 w 7147871"/>
              <a:gd name="connsiteY58" fmla="*/ 3331675 h 3331675"/>
              <a:gd name="connsiteX59" fmla="*/ 6292594 w 7147871"/>
              <a:gd name="connsiteY59" fmla="*/ 3322621 h 3331675"/>
              <a:gd name="connsiteX60" fmla="*/ 6446502 w 7147871"/>
              <a:gd name="connsiteY60" fmla="*/ 3313568 h 3331675"/>
              <a:gd name="connsiteX61" fmla="*/ 6700000 w 7147871"/>
              <a:gd name="connsiteY61" fmla="*/ 3304514 h 3331675"/>
              <a:gd name="connsiteX62" fmla="*/ 6958023 w 7147871"/>
              <a:gd name="connsiteY62" fmla="*/ 3213980 h 3331675"/>
              <a:gd name="connsiteX63" fmla="*/ 7089299 w 7147871"/>
              <a:gd name="connsiteY63" fmla="*/ 3023857 h 3331675"/>
              <a:gd name="connsiteX64" fmla="*/ 7107405 w 7147871"/>
              <a:gd name="connsiteY64" fmla="*/ 2915215 h 3331675"/>
              <a:gd name="connsiteX65" fmla="*/ 7125512 w 7147871"/>
              <a:gd name="connsiteY65" fmla="*/ 2815627 h 3331675"/>
              <a:gd name="connsiteX66" fmla="*/ 7134566 w 7147871"/>
              <a:gd name="connsiteY66" fmla="*/ 2480649 h 3331675"/>
              <a:gd name="connsiteX67" fmla="*/ 7147252 w 7147871"/>
              <a:gd name="connsiteY67" fmla="*/ 1330520 h 3331675"/>
              <a:gd name="connsiteX68" fmla="*/ 7113337 w 7147871"/>
              <a:gd name="connsiteY68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689314 w 7147871"/>
              <a:gd name="connsiteY42" fmla="*/ 3105338 h 3331675"/>
              <a:gd name="connsiteX43" fmla="*/ 2807009 w 7147871"/>
              <a:gd name="connsiteY43" fmla="*/ 3132499 h 3331675"/>
              <a:gd name="connsiteX44" fmla="*/ 2834170 w 7147871"/>
              <a:gd name="connsiteY44" fmla="*/ 3150606 h 3331675"/>
              <a:gd name="connsiteX45" fmla="*/ 2933758 w 7147871"/>
              <a:gd name="connsiteY45" fmla="*/ 3177766 h 3331675"/>
              <a:gd name="connsiteX46" fmla="*/ 2988079 w 7147871"/>
              <a:gd name="connsiteY46" fmla="*/ 3186819 h 3331675"/>
              <a:gd name="connsiteX47" fmla="*/ 3051453 w 7147871"/>
              <a:gd name="connsiteY47" fmla="*/ 3204926 h 3331675"/>
              <a:gd name="connsiteX48" fmla="*/ 3078613 w 7147871"/>
              <a:gd name="connsiteY48" fmla="*/ 3213980 h 3331675"/>
              <a:gd name="connsiteX49" fmla="*/ 3114827 w 7147871"/>
              <a:gd name="connsiteY49" fmla="*/ 3223033 h 3331675"/>
              <a:gd name="connsiteX50" fmla="*/ 3141988 w 7147871"/>
              <a:gd name="connsiteY50" fmla="*/ 3232087 h 3331675"/>
              <a:gd name="connsiteX51" fmla="*/ 3223469 w 7147871"/>
              <a:gd name="connsiteY51" fmla="*/ 3250194 h 3331675"/>
              <a:gd name="connsiteX52" fmla="*/ 3341164 w 7147871"/>
              <a:gd name="connsiteY52" fmla="*/ 3277354 h 3331675"/>
              <a:gd name="connsiteX53" fmla="*/ 3476966 w 7147871"/>
              <a:gd name="connsiteY53" fmla="*/ 3295461 h 3331675"/>
              <a:gd name="connsiteX54" fmla="*/ 3567501 w 7147871"/>
              <a:gd name="connsiteY54" fmla="*/ 3304514 h 3331675"/>
              <a:gd name="connsiteX55" fmla="*/ 3639928 w 7147871"/>
              <a:gd name="connsiteY55" fmla="*/ 3313568 h 3331675"/>
              <a:gd name="connsiteX56" fmla="*/ 4554328 w 7147871"/>
              <a:gd name="connsiteY56" fmla="*/ 3322621 h 3331675"/>
              <a:gd name="connsiteX57" fmla="*/ 5975722 w 7147871"/>
              <a:gd name="connsiteY57" fmla="*/ 3331675 h 3331675"/>
              <a:gd name="connsiteX58" fmla="*/ 6292594 w 7147871"/>
              <a:gd name="connsiteY58" fmla="*/ 3322621 h 3331675"/>
              <a:gd name="connsiteX59" fmla="*/ 6446502 w 7147871"/>
              <a:gd name="connsiteY59" fmla="*/ 3313568 h 3331675"/>
              <a:gd name="connsiteX60" fmla="*/ 6700000 w 7147871"/>
              <a:gd name="connsiteY60" fmla="*/ 3304514 h 3331675"/>
              <a:gd name="connsiteX61" fmla="*/ 6958023 w 7147871"/>
              <a:gd name="connsiteY61" fmla="*/ 3213980 h 3331675"/>
              <a:gd name="connsiteX62" fmla="*/ 7089299 w 7147871"/>
              <a:gd name="connsiteY62" fmla="*/ 3023857 h 3331675"/>
              <a:gd name="connsiteX63" fmla="*/ 7107405 w 7147871"/>
              <a:gd name="connsiteY63" fmla="*/ 2915215 h 3331675"/>
              <a:gd name="connsiteX64" fmla="*/ 7125512 w 7147871"/>
              <a:gd name="connsiteY64" fmla="*/ 2815627 h 3331675"/>
              <a:gd name="connsiteX65" fmla="*/ 7134566 w 7147871"/>
              <a:gd name="connsiteY65" fmla="*/ 2480649 h 3331675"/>
              <a:gd name="connsiteX66" fmla="*/ 7147252 w 7147871"/>
              <a:gd name="connsiteY66" fmla="*/ 1330520 h 3331675"/>
              <a:gd name="connsiteX67" fmla="*/ 7113337 w 7147871"/>
              <a:gd name="connsiteY67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07009 w 7147871"/>
              <a:gd name="connsiteY42" fmla="*/ 3132499 h 3331675"/>
              <a:gd name="connsiteX43" fmla="*/ 2834170 w 7147871"/>
              <a:gd name="connsiteY43" fmla="*/ 3150606 h 3331675"/>
              <a:gd name="connsiteX44" fmla="*/ 2933758 w 7147871"/>
              <a:gd name="connsiteY44" fmla="*/ 3177766 h 3331675"/>
              <a:gd name="connsiteX45" fmla="*/ 2988079 w 7147871"/>
              <a:gd name="connsiteY45" fmla="*/ 3186819 h 3331675"/>
              <a:gd name="connsiteX46" fmla="*/ 3051453 w 7147871"/>
              <a:gd name="connsiteY46" fmla="*/ 3204926 h 3331675"/>
              <a:gd name="connsiteX47" fmla="*/ 3078613 w 7147871"/>
              <a:gd name="connsiteY47" fmla="*/ 3213980 h 3331675"/>
              <a:gd name="connsiteX48" fmla="*/ 3114827 w 7147871"/>
              <a:gd name="connsiteY48" fmla="*/ 3223033 h 3331675"/>
              <a:gd name="connsiteX49" fmla="*/ 3141988 w 7147871"/>
              <a:gd name="connsiteY49" fmla="*/ 3232087 h 3331675"/>
              <a:gd name="connsiteX50" fmla="*/ 3223469 w 7147871"/>
              <a:gd name="connsiteY50" fmla="*/ 3250194 h 3331675"/>
              <a:gd name="connsiteX51" fmla="*/ 3341164 w 7147871"/>
              <a:gd name="connsiteY51" fmla="*/ 3277354 h 3331675"/>
              <a:gd name="connsiteX52" fmla="*/ 3476966 w 7147871"/>
              <a:gd name="connsiteY52" fmla="*/ 3295461 h 3331675"/>
              <a:gd name="connsiteX53" fmla="*/ 3567501 w 7147871"/>
              <a:gd name="connsiteY53" fmla="*/ 3304514 h 3331675"/>
              <a:gd name="connsiteX54" fmla="*/ 3639928 w 7147871"/>
              <a:gd name="connsiteY54" fmla="*/ 3313568 h 3331675"/>
              <a:gd name="connsiteX55" fmla="*/ 4554328 w 7147871"/>
              <a:gd name="connsiteY55" fmla="*/ 3322621 h 3331675"/>
              <a:gd name="connsiteX56" fmla="*/ 5975722 w 7147871"/>
              <a:gd name="connsiteY56" fmla="*/ 3331675 h 3331675"/>
              <a:gd name="connsiteX57" fmla="*/ 6292594 w 7147871"/>
              <a:gd name="connsiteY57" fmla="*/ 3322621 h 3331675"/>
              <a:gd name="connsiteX58" fmla="*/ 6446502 w 7147871"/>
              <a:gd name="connsiteY58" fmla="*/ 3313568 h 3331675"/>
              <a:gd name="connsiteX59" fmla="*/ 6700000 w 7147871"/>
              <a:gd name="connsiteY59" fmla="*/ 3304514 h 3331675"/>
              <a:gd name="connsiteX60" fmla="*/ 6958023 w 7147871"/>
              <a:gd name="connsiteY60" fmla="*/ 3213980 h 3331675"/>
              <a:gd name="connsiteX61" fmla="*/ 7089299 w 7147871"/>
              <a:gd name="connsiteY61" fmla="*/ 3023857 h 3331675"/>
              <a:gd name="connsiteX62" fmla="*/ 7107405 w 7147871"/>
              <a:gd name="connsiteY62" fmla="*/ 2915215 h 3331675"/>
              <a:gd name="connsiteX63" fmla="*/ 7125512 w 7147871"/>
              <a:gd name="connsiteY63" fmla="*/ 2815627 h 3331675"/>
              <a:gd name="connsiteX64" fmla="*/ 7134566 w 7147871"/>
              <a:gd name="connsiteY64" fmla="*/ 2480649 h 3331675"/>
              <a:gd name="connsiteX65" fmla="*/ 7147252 w 7147871"/>
              <a:gd name="connsiteY65" fmla="*/ 1330520 h 3331675"/>
              <a:gd name="connsiteX66" fmla="*/ 7113337 w 7147871"/>
              <a:gd name="connsiteY66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2933758 w 7147871"/>
              <a:gd name="connsiteY43" fmla="*/ 3177766 h 3331675"/>
              <a:gd name="connsiteX44" fmla="*/ 2988079 w 7147871"/>
              <a:gd name="connsiteY44" fmla="*/ 3186819 h 3331675"/>
              <a:gd name="connsiteX45" fmla="*/ 3051453 w 7147871"/>
              <a:gd name="connsiteY45" fmla="*/ 3204926 h 3331675"/>
              <a:gd name="connsiteX46" fmla="*/ 3078613 w 7147871"/>
              <a:gd name="connsiteY46" fmla="*/ 3213980 h 3331675"/>
              <a:gd name="connsiteX47" fmla="*/ 3114827 w 7147871"/>
              <a:gd name="connsiteY47" fmla="*/ 3223033 h 3331675"/>
              <a:gd name="connsiteX48" fmla="*/ 3141988 w 7147871"/>
              <a:gd name="connsiteY48" fmla="*/ 3232087 h 3331675"/>
              <a:gd name="connsiteX49" fmla="*/ 3223469 w 7147871"/>
              <a:gd name="connsiteY49" fmla="*/ 3250194 h 3331675"/>
              <a:gd name="connsiteX50" fmla="*/ 3341164 w 7147871"/>
              <a:gd name="connsiteY50" fmla="*/ 3277354 h 3331675"/>
              <a:gd name="connsiteX51" fmla="*/ 3476966 w 7147871"/>
              <a:gd name="connsiteY51" fmla="*/ 3295461 h 3331675"/>
              <a:gd name="connsiteX52" fmla="*/ 3567501 w 7147871"/>
              <a:gd name="connsiteY52" fmla="*/ 3304514 h 3331675"/>
              <a:gd name="connsiteX53" fmla="*/ 3639928 w 7147871"/>
              <a:gd name="connsiteY53" fmla="*/ 3313568 h 3331675"/>
              <a:gd name="connsiteX54" fmla="*/ 4554328 w 7147871"/>
              <a:gd name="connsiteY54" fmla="*/ 3322621 h 3331675"/>
              <a:gd name="connsiteX55" fmla="*/ 5975722 w 7147871"/>
              <a:gd name="connsiteY55" fmla="*/ 3331675 h 3331675"/>
              <a:gd name="connsiteX56" fmla="*/ 6292594 w 7147871"/>
              <a:gd name="connsiteY56" fmla="*/ 3322621 h 3331675"/>
              <a:gd name="connsiteX57" fmla="*/ 6446502 w 7147871"/>
              <a:gd name="connsiteY57" fmla="*/ 3313568 h 3331675"/>
              <a:gd name="connsiteX58" fmla="*/ 6700000 w 7147871"/>
              <a:gd name="connsiteY58" fmla="*/ 3304514 h 3331675"/>
              <a:gd name="connsiteX59" fmla="*/ 6958023 w 7147871"/>
              <a:gd name="connsiteY59" fmla="*/ 3213980 h 3331675"/>
              <a:gd name="connsiteX60" fmla="*/ 7089299 w 7147871"/>
              <a:gd name="connsiteY60" fmla="*/ 3023857 h 3331675"/>
              <a:gd name="connsiteX61" fmla="*/ 7107405 w 7147871"/>
              <a:gd name="connsiteY61" fmla="*/ 2915215 h 3331675"/>
              <a:gd name="connsiteX62" fmla="*/ 7125512 w 7147871"/>
              <a:gd name="connsiteY62" fmla="*/ 2815627 h 3331675"/>
              <a:gd name="connsiteX63" fmla="*/ 7134566 w 7147871"/>
              <a:gd name="connsiteY63" fmla="*/ 2480649 h 3331675"/>
              <a:gd name="connsiteX64" fmla="*/ 7147252 w 7147871"/>
              <a:gd name="connsiteY64" fmla="*/ 1330520 h 3331675"/>
              <a:gd name="connsiteX65" fmla="*/ 7113337 w 7147871"/>
              <a:gd name="connsiteY65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2933758 w 7147871"/>
              <a:gd name="connsiteY43" fmla="*/ 3177766 h 3331675"/>
              <a:gd name="connsiteX44" fmla="*/ 3051453 w 7147871"/>
              <a:gd name="connsiteY44" fmla="*/ 3204926 h 3331675"/>
              <a:gd name="connsiteX45" fmla="*/ 3078613 w 7147871"/>
              <a:gd name="connsiteY45" fmla="*/ 3213980 h 3331675"/>
              <a:gd name="connsiteX46" fmla="*/ 3114827 w 7147871"/>
              <a:gd name="connsiteY46" fmla="*/ 3223033 h 3331675"/>
              <a:gd name="connsiteX47" fmla="*/ 3141988 w 7147871"/>
              <a:gd name="connsiteY47" fmla="*/ 3232087 h 3331675"/>
              <a:gd name="connsiteX48" fmla="*/ 3223469 w 7147871"/>
              <a:gd name="connsiteY48" fmla="*/ 3250194 h 3331675"/>
              <a:gd name="connsiteX49" fmla="*/ 3341164 w 7147871"/>
              <a:gd name="connsiteY49" fmla="*/ 3277354 h 3331675"/>
              <a:gd name="connsiteX50" fmla="*/ 3476966 w 7147871"/>
              <a:gd name="connsiteY50" fmla="*/ 3295461 h 3331675"/>
              <a:gd name="connsiteX51" fmla="*/ 3567501 w 7147871"/>
              <a:gd name="connsiteY51" fmla="*/ 3304514 h 3331675"/>
              <a:gd name="connsiteX52" fmla="*/ 3639928 w 7147871"/>
              <a:gd name="connsiteY52" fmla="*/ 3313568 h 3331675"/>
              <a:gd name="connsiteX53" fmla="*/ 4554328 w 7147871"/>
              <a:gd name="connsiteY53" fmla="*/ 3322621 h 3331675"/>
              <a:gd name="connsiteX54" fmla="*/ 5975722 w 7147871"/>
              <a:gd name="connsiteY54" fmla="*/ 3331675 h 3331675"/>
              <a:gd name="connsiteX55" fmla="*/ 6292594 w 7147871"/>
              <a:gd name="connsiteY55" fmla="*/ 3322621 h 3331675"/>
              <a:gd name="connsiteX56" fmla="*/ 6446502 w 7147871"/>
              <a:gd name="connsiteY56" fmla="*/ 3313568 h 3331675"/>
              <a:gd name="connsiteX57" fmla="*/ 6700000 w 7147871"/>
              <a:gd name="connsiteY57" fmla="*/ 3304514 h 3331675"/>
              <a:gd name="connsiteX58" fmla="*/ 6958023 w 7147871"/>
              <a:gd name="connsiteY58" fmla="*/ 3213980 h 3331675"/>
              <a:gd name="connsiteX59" fmla="*/ 7089299 w 7147871"/>
              <a:gd name="connsiteY59" fmla="*/ 3023857 h 3331675"/>
              <a:gd name="connsiteX60" fmla="*/ 7107405 w 7147871"/>
              <a:gd name="connsiteY60" fmla="*/ 2915215 h 3331675"/>
              <a:gd name="connsiteX61" fmla="*/ 7125512 w 7147871"/>
              <a:gd name="connsiteY61" fmla="*/ 2815627 h 3331675"/>
              <a:gd name="connsiteX62" fmla="*/ 7134566 w 7147871"/>
              <a:gd name="connsiteY62" fmla="*/ 2480649 h 3331675"/>
              <a:gd name="connsiteX63" fmla="*/ 7147252 w 7147871"/>
              <a:gd name="connsiteY63" fmla="*/ 1330520 h 3331675"/>
              <a:gd name="connsiteX64" fmla="*/ 7113337 w 7147871"/>
              <a:gd name="connsiteY64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2933758 w 7147871"/>
              <a:gd name="connsiteY43" fmla="*/ 3177766 h 3331675"/>
              <a:gd name="connsiteX44" fmla="*/ 3078613 w 7147871"/>
              <a:gd name="connsiteY44" fmla="*/ 3213980 h 3331675"/>
              <a:gd name="connsiteX45" fmla="*/ 3114827 w 7147871"/>
              <a:gd name="connsiteY45" fmla="*/ 3223033 h 3331675"/>
              <a:gd name="connsiteX46" fmla="*/ 3141988 w 7147871"/>
              <a:gd name="connsiteY46" fmla="*/ 3232087 h 3331675"/>
              <a:gd name="connsiteX47" fmla="*/ 3223469 w 7147871"/>
              <a:gd name="connsiteY47" fmla="*/ 3250194 h 3331675"/>
              <a:gd name="connsiteX48" fmla="*/ 3341164 w 7147871"/>
              <a:gd name="connsiteY48" fmla="*/ 3277354 h 3331675"/>
              <a:gd name="connsiteX49" fmla="*/ 3476966 w 7147871"/>
              <a:gd name="connsiteY49" fmla="*/ 3295461 h 3331675"/>
              <a:gd name="connsiteX50" fmla="*/ 3567501 w 7147871"/>
              <a:gd name="connsiteY50" fmla="*/ 3304514 h 3331675"/>
              <a:gd name="connsiteX51" fmla="*/ 3639928 w 7147871"/>
              <a:gd name="connsiteY51" fmla="*/ 3313568 h 3331675"/>
              <a:gd name="connsiteX52" fmla="*/ 4554328 w 7147871"/>
              <a:gd name="connsiteY52" fmla="*/ 3322621 h 3331675"/>
              <a:gd name="connsiteX53" fmla="*/ 5975722 w 7147871"/>
              <a:gd name="connsiteY53" fmla="*/ 3331675 h 3331675"/>
              <a:gd name="connsiteX54" fmla="*/ 6292594 w 7147871"/>
              <a:gd name="connsiteY54" fmla="*/ 3322621 h 3331675"/>
              <a:gd name="connsiteX55" fmla="*/ 6446502 w 7147871"/>
              <a:gd name="connsiteY55" fmla="*/ 3313568 h 3331675"/>
              <a:gd name="connsiteX56" fmla="*/ 6700000 w 7147871"/>
              <a:gd name="connsiteY56" fmla="*/ 3304514 h 3331675"/>
              <a:gd name="connsiteX57" fmla="*/ 6958023 w 7147871"/>
              <a:gd name="connsiteY57" fmla="*/ 3213980 h 3331675"/>
              <a:gd name="connsiteX58" fmla="*/ 7089299 w 7147871"/>
              <a:gd name="connsiteY58" fmla="*/ 3023857 h 3331675"/>
              <a:gd name="connsiteX59" fmla="*/ 7107405 w 7147871"/>
              <a:gd name="connsiteY59" fmla="*/ 2915215 h 3331675"/>
              <a:gd name="connsiteX60" fmla="*/ 7125512 w 7147871"/>
              <a:gd name="connsiteY60" fmla="*/ 2815627 h 3331675"/>
              <a:gd name="connsiteX61" fmla="*/ 7134566 w 7147871"/>
              <a:gd name="connsiteY61" fmla="*/ 2480649 h 3331675"/>
              <a:gd name="connsiteX62" fmla="*/ 7147252 w 7147871"/>
              <a:gd name="connsiteY62" fmla="*/ 1330520 h 3331675"/>
              <a:gd name="connsiteX63" fmla="*/ 7113337 w 7147871"/>
              <a:gd name="connsiteY63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2933758 w 7147871"/>
              <a:gd name="connsiteY43" fmla="*/ 3177766 h 3331675"/>
              <a:gd name="connsiteX44" fmla="*/ 3078613 w 7147871"/>
              <a:gd name="connsiteY44" fmla="*/ 3213980 h 3331675"/>
              <a:gd name="connsiteX45" fmla="*/ 3141988 w 7147871"/>
              <a:gd name="connsiteY45" fmla="*/ 3232087 h 3331675"/>
              <a:gd name="connsiteX46" fmla="*/ 3223469 w 7147871"/>
              <a:gd name="connsiteY46" fmla="*/ 3250194 h 3331675"/>
              <a:gd name="connsiteX47" fmla="*/ 3341164 w 7147871"/>
              <a:gd name="connsiteY47" fmla="*/ 3277354 h 3331675"/>
              <a:gd name="connsiteX48" fmla="*/ 3476966 w 7147871"/>
              <a:gd name="connsiteY48" fmla="*/ 3295461 h 3331675"/>
              <a:gd name="connsiteX49" fmla="*/ 3567501 w 7147871"/>
              <a:gd name="connsiteY49" fmla="*/ 3304514 h 3331675"/>
              <a:gd name="connsiteX50" fmla="*/ 3639928 w 7147871"/>
              <a:gd name="connsiteY50" fmla="*/ 3313568 h 3331675"/>
              <a:gd name="connsiteX51" fmla="*/ 4554328 w 7147871"/>
              <a:gd name="connsiteY51" fmla="*/ 3322621 h 3331675"/>
              <a:gd name="connsiteX52" fmla="*/ 5975722 w 7147871"/>
              <a:gd name="connsiteY52" fmla="*/ 3331675 h 3331675"/>
              <a:gd name="connsiteX53" fmla="*/ 6292594 w 7147871"/>
              <a:gd name="connsiteY53" fmla="*/ 3322621 h 3331675"/>
              <a:gd name="connsiteX54" fmla="*/ 6446502 w 7147871"/>
              <a:gd name="connsiteY54" fmla="*/ 3313568 h 3331675"/>
              <a:gd name="connsiteX55" fmla="*/ 6700000 w 7147871"/>
              <a:gd name="connsiteY55" fmla="*/ 3304514 h 3331675"/>
              <a:gd name="connsiteX56" fmla="*/ 6958023 w 7147871"/>
              <a:gd name="connsiteY56" fmla="*/ 3213980 h 3331675"/>
              <a:gd name="connsiteX57" fmla="*/ 7089299 w 7147871"/>
              <a:gd name="connsiteY57" fmla="*/ 3023857 h 3331675"/>
              <a:gd name="connsiteX58" fmla="*/ 7107405 w 7147871"/>
              <a:gd name="connsiteY58" fmla="*/ 2915215 h 3331675"/>
              <a:gd name="connsiteX59" fmla="*/ 7125512 w 7147871"/>
              <a:gd name="connsiteY59" fmla="*/ 2815627 h 3331675"/>
              <a:gd name="connsiteX60" fmla="*/ 7134566 w 7147871"/>
              <a:gd name="connsiteY60" fmla="*/ 2480649 h 3331675"/>
              <a:gd name="connsiteX61" fmla="*/ 7147252 w 7147871"/>
              <a:gd name="connsiteY61" fmla="*/ 1330520 h 3331675"/>
              <a:gd name="connsiteX62" fmla="*/ 7113337 w 7147871"/>
              <a:gd name="connsiteY62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2933758 w 7147871"/>
              <a:gd name="connsiteY43" fmla="*/ 3177766 h 3331675"/>
              <a:gd name="connsiteX44" fmla="*/ 3078613 w 7147871"/>
              <a:gd name="connsiteY44" fmla="*/ 3213980 h 3331675"/>
              <a:gd name="connsiteX45" fmla="*/ 3223469 w 7147871"/>
              <a:gd name="connsiteY45" fmla="*/ 3250194 h 3331675"/>
              <a:gd name="connsiteX46" fmla="*/ 3341164 w 7147871"/>
              <a:gd name="connsiteY46" fmla="*/ 3277354 h 3331675"/>
              <a:gd name="connsiteX47" fmla="*/ 3476966 w 7147871"/>
              <a:gd name="connsiteY47" fmla="*/ 3295461 h 3331675"/>
              <a:gd name="connsiteX48" fmla="*/ 3567501 w 7147871"/>
              <a:gd name="connsiteY48" fmla="*/ 3304514 h 3331675"/>
              <a:gd name="connsiteX49" fmla="*/ 3639928 w 7147871"/>
              <a:gd name="connsiteY49" fmla="*/ 3313568 h 3331675"/>
              <a:gd name="connsiteX50" fmla="*/ 4554328 w 7147871"/>
              <a:gd name="connsiteY50" fmla="*/ 3322621 h 3331675"/>
              <a:gd name="connsiteX51" fmla="*/ 5975722 w 7147871"/>
              <a:gd name="connsiteY51" fmla="*/ 3331675 h 3331675"/>
              <a:gd name="connsiteX52" fmla="*/ 6292594 w 7147871"/>
              <a:gd name="connsiteY52" fmla="*/ 3322621 h 3331675"/>
              <a:gd name="connsiteX53" fmla="*/ 6446502 w 7147871"/>
              <a:gd name="connsiteY53" fmla="*/ 3313568 h 3331675"/>
              <a:gd name="connsiteX54" fmla="*/ 6700000 w 7147871"/>
              <a:gd name="connsiteY54" fmla="*/ 3304514 h 3331675"/>
              <a:gd name="connsiteX55" fmla="*/ 6958023 w 7147871"/>
              <a:gd name="connsiteY55" fmla="*/ 3213980 h 3331675"/>
              <a:gd name="connsiteX56" fmla="*/ 7089299 w 7147871"/>
              <a:gd name="connsiteY56" fmla="*/ 3023857 h 3331675"/>
              <a:gd name="connsiteX57" fmla="*/ 7107405 w 7147871"/>
              <a:gd name="connsiteY57" fmla="*/ 2915215 h 3331675"/>
              <a:gd name="connsiteX58" fmla="*/ 7125512 w 7147871"/>
              <a:gd name="connsiteY58" fmla="*/ 2815627 h 3331675"/>
              <a:gd name="connsiteX59" fmla="*/ 7134566 w 7147871"/>
              <a:gd name="connsiteY59" fmla="*/ 2480649 h 3331675"/>
              <a:gd name="connsiteX60" fmla="*/ 7147252 w 7147871"/>
              <a:gd name="connsiteY60" fmla="*/ 1330520 h 3331675"/>
              <a:gd name="connsiteX61" fmla="*/ 7113337 w 7147871"/>
              <a:gd name="connsiteY61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2933758 w 7147871"/>
              <a:gd name="connsiteY43" fmla="*/ 3177766 h 3331675"/>
              <a:gd name="connsiteX44" fmla="*/ 3078613 w 7147871"/>
              <a:gd name="connsiteY44" fmla="*/ 3213980 h 3331675"/>
              <a:gd name="connsiteX45" fmla="*/ 3341164 w 7147871"/>
              <a:gd name="connsiteY45" fmla="*/ 3277354 h 3331675"/>
              <a:gd name="connsiteX46" fmla="*/ 3476966 w 7147871"/>
              <a:gd name="connsiteY46" fmla="*/ 3295461 h 3331675"/>
              <a:gd name="connsiteX47" fmla="*/ 3567501 w 7147871"/>
              <a:gd name="connsiteY47" fmla="*/ 3304514 h 3331675"/>
              <a:gd name="connsiteX48" fmla="*/ 3639928 w 7147871"/>
              <a:gd name="connsiteY48" fmla="*/ 3313568 h 3331675"/>
              <a:gd name="connsiteX49" fmla="*/ 4554328 w 7147871"/>
              <a:gd name="connsiteY49" fmla="*/ 3322621 h 3331675"/>
              <a:gd name="connsiteX50" fmla="*/ 5975722 w 7147871"/>
              <a:gd name="connsiteY50" fmla="*/ 3331675 h 3331675"/>
              <a:gd name="connsiteX51" fmla="*/ 6292594 w 7147871"/>
              <a:gd name="connsiteY51" fmla="*/ 3322621 h 3331675"/>
              <a:gd name="connsiteX52" fmla="*/ 6446502 w 7147871"/>
              <a:gd name="connsiteY52" fmla="*/ 3313568 h 3331675"/>
              <a:gd name="connsiteX53" fmla="*/ 6700000 w 7147871"/>
              <a:gd name="connsiteY53" fmla="*/ 3304514 h 3331675"/>
              <a:gd name="connsiteX54" fmla="*/ 6958023 w 7147871"/>
              <a:gd name="connsiteY54" fmla="*/ 3213980 h 3331675"/>
              <a:gd name="connsiteX55" fmla="*/ 7089299 w 7147871"/>
              <a:gd name="connsiteY55" fmla="*/ 3023857 h 3331675"/>
              <a:gd name="connsiteX56" fmla="*/ 7107405 w 7147871"/>
              <a:gd name="connsiteY56" fmla="*/ 2915215 h 3331675"/>
              <a:gd name="connsiteX57" fmla="*/ 7125512 w 7147871"/>
              <a:gd name="connsiteY57" fmla="*/ 2815627 h 3331675"/>
              <a:gd name="connsiteX58" fmla="*/ 7134566 w 7147871"/>
              <a:gd name="connsiteY58" fmla="*/ 2480649 h 3331675"/>
              <a:gd name="connsiteX59" fmla="*/ 7147252 w 7147871"/>
              <a:gd name="connsiteY59" fmla="*/ 1330520 h 3331675"/>
              <a:gd name="connsiteX60" fmla="*/ 7113337 w 7147871"/>
              <a:gd name="connsiteY6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2933758 w 7147871"/>
              <a:gd name="connsiteY43" fmla="*/ 3177766 h 3331675"/>
              <a:gd name="connsiteX44" fmla="*/ 3341164 w 7147871"/>
              <a:gd name="connsiteY44" fmla="*/ 3277354 h 3331675"/>
              <a:gd name="connsiteX45" fmla="*/ 3476966 w 7147871"/>
              <a:gd name="connsiteY45" fmla="*/ 3295461 h 3331675"/>
              <a:gd name="connsiteX46" fmla="*/ 3567501 w 7147871"/>
              <a:gd name="connsiteY46" fmla="*/ 3304514 h 3331675"/>
              <a:gd name="connsiteX47" fmla="*/ 3639928 w 7147871"/>
              <a:gd name="connsiteY47" fmla="*/ 3313568 h 3331675"/>
              <a:gd name="connsiteX48" fmla="*/ 4554328 w 7147871"/>
              <a:gd name="connsiteY48" fmla="*/ 3322621 h 3331675"/>
              <a:gd name="connsiteX49" fmla="*/ 5975722 w 7147871"/>
              <a:gd name="connsiteY49" fmla="*/ 3331675 h 3331675"/>
              <a:gd name="connsiteX50" fmla="*/ 6292594 w 7147871"/>
              <a:gd name="connsiteY50" fmla="*/ 3322621 h 3331675"/>
              <a:gd name="connsiteX51" fmla="*/ 6446502 w 7147871"/>
              <a:gd name="connsiteY51" fmla="*/ 3313568 h 3331675"/>
              <a:gd name="connsiteX52" fmla="*/ 6700000 w 7147871"/>
              <a:gd name="connsiteY52" fmla="*/ 3304514 h 3331675"/>
              <a:gd name="connsiteX53" fmla="*/ 6958023 w 7147871"/>
              <a:gd name="connsiteY53" fmla="*/ 3213980 h 3331675"/>
              <a:gd name="connsiteX54" fmla="*/ 7089299 w 7147871"/>
              <a:gd name="connsiteY54" fmla="*/ 3023857 h 3331675"/>
              <a:gd name="connsiteX55" fmla="*/ 7107405 w 7147871"/>
              <a:gd name="connsiteY55" fmla="*/ 2915215 h 3331675"/>
              <a:gd name="connsiteX56" fmla="*/ 7125512 w 7147871"/>
              <a:gd name="connsiteY56" fmla="*/ 2815627 h 3331675"/>
              <a:gd name="connsiteX57" fmla="*/ 7134566 w 7147871"/>
              <a:gd name="connsiteY57" fmla="*/ 2480649 h 3331675"/>
              <a:gd name="connsiteX58" fmla="*/ 7147252 w 7147871"/>
              <a:gd name="connsiteY58" fmla="*/ 1330520 h 3331675"/>
              <a:gd name="connsiteX59" fmla="*/ 7113337 w 7147871"/>
              <a:gd name="connsiteY59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3341164 w 7147871"/>
              <a:gd name="connsiteY43" fmla="*/ 3277354 h 3331675"/>
              <a:gd name="connsiteX44" fmla="*/ 3476966 w 7147871"/>
              <a:gd name="connsiteY44" fmla="*/ 3295461 h 3331675"/>
              <a:gd name="connsiteX45" fmla="*/ 3567501 w 7147871"/>
              <a:gd name="connsiteY45" fmla="*/ 3304514 h 3331675"/>
              <a:gd name="connsiteX46" fmla="*/ 3639928 w 7147871"/>
              <a:gd name="connsiteY46" fmla="*/ 3313568 h 3331675"/>
              <a:gd name="connsiteX47" fmla="*/ 4554328 w 7147871"/>
              <a:gd name="connsiteY47" fmla="*/ 3322621 h 3331675"/>
              <a:gd name="connsiteX48" fmla="*/ 5975722 w 7147871"/>
              <a:gd name="connsiteY48" fmla="*/ 3331675 h 3331675"/>
              <a:gd name="connsiteX49" fmla="*/ 6292594 w 7147871"/>
              <a:gd name="connsiteY49" fmla="*/ 3322621 h 3331675"/>
              <a:gd name="connsiteX50" fmla="*/ 6446502 w 7147871"/>
              <a:gd name="connsiteY50" fmla="*/ 3313568 h 3331675"/>
              <a:gd name="connsiteX51" fmla="*/ 6700000 w 7147871"/>
              <a:gd name="connsiteY51" fmla="*/ 3304514 h 3331675"/>
              <a:gd name="connsiteX52" fmla="*/ 6958023 w 7147871"/>
              <a:gd name="connsiteY52" fmla="*/ 3213980 h 3331675"/>
              <a:gd name="connsiteX53" fmla="*/ 7089299 w 7147871"/>
              <a:gd name="connsiteY53" fmla="*/ 3023857 h 3331675"/>
              <a:gd name="connsiteX54" fmla="*/ 7107405 w 7147871"/>
              <a:gd name="connsiteY54" fmla="*/ 2915215 h 3331675"/>
              <a:gd name="connsiteX55" fmla="*/ 7125512 w 7147871"/>
              <a:gd name="connsiteY55" fmla="*/ 2815627 h 3331675"/>
              <a:gd name="connsiteX56" fmla="*/ 7134566 w 7147871"/>
              <a:gd name="connsiteY56" fmla="*/ 2480649 h 3331675"/>
              <a:gd name="connsiteX57" fmla="*/ 7147252 w 7147871"/>
              <a:gd name="connsiteY57" fmla="*/ 1330520 h 3331675"/>
              <a:gd name="connsiteX58" fmla="*/ 7113337 w 7147871"/>
              <a:gd name="connsiteY58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3341164 w 7147871"/>
              <a:gd name="connsiteY43" fmla="*/ 3277354 h 3331675"/>
              <a:gd name="connsiteX44" fmla="*/ 3567501 w 7147871"/>
              <a:gd name="connsiteY44" fmla="*/ 3304514 h 3331675"/>
              <a:gd name="connsiteX45" fmla="*/ 3639928 w 7147871"/>
              <a:gd name="connsiteY45" fmla="*/ 3313568 h 3331675"/>
              <a:gd name="connsiteX46" fmla="*/ 4554328 w 7147871"/>
              <a:gd name="connsiteY46" fmla="*/ 3322621 h 3331675"/>
              <a:gd name="connsiteX47" fmla="*/ 5975722 w 7147871"/>
              <a:gd name="connsiteY47" fmla="*/ 3331675 h 3331675"/>
              <a:gd name="connsiteX48" fmla="*/ 6292594 w 7147871"/>
              <a:gd name="connsiteY48" fmla="*/ 3322621 h 3331675"/>
              <a:gd name="connsiteX49" fmla="*/ 6446502 w 7147871"/>
              <a:gd name="connsiteY49" fmla="*/ 3313568 h 3331675"/>
              <a:gd name="connsiteX50" fmla="*/ 6700000 w 7147871"/>
              <a:gd name="connsiteY50" fmla="*/ 3304514 h 3331675"/>
              <a:gd name="connsiteX51" fmla="*/ 6958023 w 7147871"/>
              <a:gd name="connsiteY51" fmla="*/ 3213980 h 3331675"/>
              <a:gd name="connsiteX52" fmla="*/ 7089299 w 7147871"/>
              <a:gd name="connsiteY52" fmla="*/ 3023857 h 3331675"/>
              <a:gd name="connsiteX53" fmla="*/ 7107405 w 7147871"/>
              <a:gd name="connsiteY53" fmla="*/ 2915215 h 3331675"/>
              <a:gd name="connsiteX54" fmla="*/ 7125512 w 7147871"/>
              <a:gd name="connsiteY54" fmla="*/ 2815627 h 3331675"/>
              <a:gd name="connsiteX55" fmla="*/ 7134566 w 7147871"/>
              <a:gd name="connsiteY55" fmla="*/ 2480649 h 3331675"/>
              <a:gd name="connsiteX56" fmla="*/ 7147252 w 7147871"/>
              <a:gd name="connsiteY56" fmla="*/ 1330520 h 3331675"/>
              <a:gd name="connsiteX57" fmla="*/ 7113337 w 7147871"/>
              <a:gd name="connsiteY57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99611 w 7147871"/>
              <a:gd name="connsiteY29" fmla="*/ 172015 h 3331675"/>
              <a:gd name="connsiteX30" fmla="*/ 109077 w 7147871"/>
              <a:gd name="connsiteY30" fmla="*/ 226336 h 3331675"/>
              <a:gd name="connsiteX31" fmla="*/ 81916 w 7147871"/>
              <a:gd name="connsiteY31" fmla="*/ 244443 h 3331675"/>
              <a:gd name="connsiteX32" fmla="*/ 45702 w 7147871"/>
              <a:gd name="connsiteY32" fmla="*/ 298764 h 3331675"/>
              <a:gd name="connsiteX33" fmla="*/ 27596 w 7147871"/>
              <a:gd name="connsiteY33" fmla="*/ 325924 h 3331675"/>
              <a:gd name="connsiteX34" fmla="*/ 435 w 7147871"/>
              <a:gd name="connsiteY34" fmla="*/ 380245 h 3331675"/>
              <a:gd name="connsiteX35" fmla="*/ 14016 w 7147871"/>
              <a:gd name="connsiteY35" fmla="*/ 1887646 h 3331675"/>
              <a:gd name="connsiteX36" fmla="*/ 18542 w 7147871"/>
              <a:gd name="connsiteY36" fmla="*/ 2181885 h 3331675"/>
              <a:gd name="connsiteX37" fmla="*/ 118130 w 7147871"/>
              <a:gd name="connsiteY37" fmla="*/ 2263366 h 3331675"/>
              <a:gd name="connsiteX38" fmla="*/ 262986 w 7147871"/>
              <a:gd name="connsiteY38" fmla="*/ 2353901 h 3331675"/>
              <a:gd name="connsiteX39" fmla="*/ 371627 w 7147871"/>
              <a:gd name="connsiteY39" fmla="*/ 2408221 h 3331675"/>
              <a:gd name="connsiteX40" fmla="*/ 543643 w 7147871"/>
              <a:gd name="connsiteY40" fmla="*/ 2462542 h 3331675"/>
              <a:gd name="connsiteX41" fmla="*/ 815247 w 7147871"/>
              <a:gd name="connsiteY41" fmla="*/ 2562130 h 3331675"/>
              <a:gd name="connsiteX42" fmla="*/ 2834170 w 7147871"/>
              <a:gd name="connsiteY42" fmla="*/ 3150606 h 3331675"/>
              <a:gd name="connsiteX43" fmla="*/ 3341164 w 7147871"/>
              <a:gd name="connsiteY43" fmla="*/ 3277354 h 3331675"/>
              <a:gd name="connsiteX44" fmla="*/ 3639928 w 7147871"/>
              <a:gd name="connsiteY44" fmla="*/ 3313568 h 3331675"/>
              <a:gd name="connsiteX45" fmla="*/ 4554328 w 7147871"/>
              <a:gd name="connsiteY45" fmla="*/ 3322621 h 3331675"/>
              <a:gd name="connsiteX46" fmla="*/ 5975722 w 7147871"/>
              <a:gd name="connsiteY46" fmla="*/ 3331675 h 3331675"/>
              <a:gd name="connsiteX47" fmla="*/ 6292594 w 7147871"/>
              <a:gd name="connsiteY47" fmla="*/ 3322621 h 3331675"/>
              <a:gd name="connsiteX48" fmla="*/ 6446502 w 7147871"/>
              <a:gd name="connsiteY48" fmla="*/ 3313568 h 3331675"/>
              <a:gd name="connsiteX49" fmla="*/ 6700000 w 7147871"/>
              <a:gd name="connsiteY49" fmla="*/ 3304514 h 3331675"/>
              <a:gd name="connsiteX50" fmla="*/ 6958023 w 7147871"/>
              <a:gd name="connsiteY50" fmla="*/ 3213980 h 3331675"/>
              <a:gd name="connsiteX51" fmla="*/ 7089299 w 7147871"/>
              <a:gd name="connsiteY51" fmla="*/ 3023857 h 3331675"/>
              <a:gd name="connsiteX52" fmla="*/ 7107405 w 7147871"/>
              <a:gd name="connsiteY52" fmla="*/ 2915215 h 3331675"/>
              <a:gd name="connsiteX53" fmla="*/ 7125512 w 7147871"/>
              <a:gd name="connsiteY53" fmla="*/ 2815627 h 3331675"/>
              <a:gd name="connsiteX54" fmla="*/ 7134566 w 7147871"/>
              <a:gd name="connsiteY54" fmla="*/ 2480649 h 3331675"/>
              <a:gd name="connsiteX55" fmla="*/ 7147252 w 7147871"/>
              <a:gd name="connsiteY55" fmla="*/ 1330520 h 3331675"/>
              <a:gd name="connsiteX56" fmla="*/ 7113337 w 7147871"/>
              <a:gd name="connsiteY56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90146 w 7147871"/>
              <a:gd name="connsiteY27" fmla="*/ 144855 h 3331675"/>
              <a:gd name="connsiteX28" fmla="*/ 262986 w 7147871"/>
              <a:gd name="connsiteY28" fmla="*/ 153909 h 3331675"/>
              <a:gd name="connsiteX29" fmla="*/ 109077 w 7147871"/>
              <a:gd name="connsiteY29" fmla="*/ 226336 h 3331675"/>
              <a:gd name="connsiteX30" fmla="*/ 81916 w 7147871"/>
              <a:gd name="connsiteY30" fmla="*/ 244443 h 3331675"/>
              <a:gd name="connsiteX31" fmla="*/ 45702 w 7147871"/>
              <a:gd name="connsiteY31" fmla="*/ 298764 h 3331675"/>
              <a:gd name="connsiteX32" fmla="*/ 27596 w 7147871"/>
              <a:gd name="connsiteY32" fmla="*/ 325924 h 3331675"/>
              <a:gd name="connsiteX33" fmla="*/ 435 w 7147871"/>
              <a:gd name="connsiteY33" fmla="*/ 380245 h 3331675"/>
              <a:gd name="connsiteX34" fmla="*/ 14016 w 7147871"/>
              <a:gd name="connsiteY34" fmla="*/ 1887646 h 3331675"/>
              <a:gd name="connsiteX35" fmla="*/ 18542 w 7147871"/>
              <a:gd name="connsiteY35" fmla="*/ 2181885 h 3331675"/>
              <a:gd name="connsiteX36" fmla="*/ 118130 w 7147871"/>
              <a:gd name="connsiteY36" fmla="*/ 2263366 h 3331675"/>
              <a:gd name="connsiteX37" fmla="*/ 262986 w 7147871"/>
              <a:gd name="connsiteY37" fmla="*/ 2353901 h 3331675"/>
              <a:gd name="connsiteX38" fmla="*/ 371627 w 7147871"/>
              <a:gd name="connsiteY38" fmla="*/ 2408221 h 3331675"/>
              <a:gd name="connsiteX39" fmla="*/ 543643 w 7147871"/>
              <a:gd name="connsiteY39" fmla="*/ 2462542 h 3331675"/>
              <a:gd name="connsiteX40" fmla="*/ 815247 w 7147871"/>
              <a:gd name="connsiteY40" fmla="*/ 2562130 h 3331675"/>
              <a:gd name="connsiteX41" fmla="*/ 2834170 w 7147871"/>
              <a:gd name="connsiteY41" fmla="*/ 3150606 h 3331675"/>
              <a:gd name="connsiteX42" fmla="*/ 3341164 w 7147871"/>
              <a:gd name="connsiteY42" fmla="*/ 3277354 h 3331675"/>
              <a:gd name="connsiteX43" fmla="*/ 3639928 w 7147871"/>
              <a:gd name="connsiteY43" fmla="*/ 3313568 h 3331675"/>
              <a:gd name="connsiteX44" fmla="*/ 4554328 w 7147871"/>
              <a:gd name="connsiteY44" fmla="*/ 3322621 h 3331675"/>
              <a:gd name="connsiteX45" fmla="*/ 5975722 w 7147871"/>
              <a:gd name="connsiteY45" fmla="*/ 3331675 h 3331675"/>
              <a:gd name="connsiteX46" fmla="*/ 6292594 w 7147871"/>
              <a:gd name="connsiteY46" fmla="*/ 3322621 h 3331675"/>
              <a:gd name="connsiteX47" fmla="*/ 6446502 w 7147871"/>
              <a:gd name="connsiteY47" fmla="*/ 3313568 h 3331675"/>
              <a:gd name="connsiteX48" fmla="*/ 6700000 w 7147871"/>
              <a:gd name="connsiteY48" fmla="*/ 3304514 h 3331675"/>
              <a:gd name="connsiteX49" fmla="*/ 6958023 w 7147871"/>
              <a:gd name="connsiteY49" fmla="*/ 3213980 h 3331675"/>
              <a:gd name="connsiteX50" fmla="*/ 7089299 w 7147871"/>
              <a:gd name="connsiteY50" fmla="*/ 3023857 h 3331675"/>
              <a:gd name="connsiteX51" fmla="*/ 7107405 w 7147871"/>
              <a:gd name="connsiteY51" fmla="*/ 2915215 h 3331675"/>
              <a:gd name="connsiteX52" fmla="*/ 7125512 w 7147871"/>
              <a:gd name="connsiteY52" fmla="*/ 2815627 h 3331675"/>
              <a:gd name="connsiteX53" fmla="*/ 7134566 w 7147871"/>
              <a:gd name="connsiteY53" fmla="*/ 2480649 h 3331675"/>
              <a:gd name="connsiteX54" fmla="*/ 7147252 w 7147871"/>
              <a:gd name="connsiteY54" fmla="*/ 1330520 h 3331675"/>
              <a:gd name="connsiteX55" fmla="*/ 7113337 w 7147871"/>
              <a:gd name="connsiteY55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317306 w 7147871"/>
              <a:gd name="connsiteY26" fmla="*/ 135802 h 3331675"/>
              <a:gd name="connsiteX27" fmla="*/ 262986 w 7147871"/>
              <a:gd name="connsiteY27" fmla="*/ 153909 h 3331675"/>
              <a:gd name="connsiteX28" fmla="*/ 109077 w 7147871"/>
              <a:gd name="connsiteY28" fmla="*/ 226336 h 3331675"/>
              <a:gd name="connsiteX29" fmla="*/ 81916 w 7147871"/>
              <a:gd name="connsiteY29" fmla="*/ 244443 h 3331675"/>
              <a:gd name="connsiteX30" fmla="*/ 45702 w 7147871"/>
              <a:gd name="connsiteY30" fmla="*/ 298764 h 3331675"/>
              <a:gd name="connsiteX31" fmla="*/ 27596 w 7147871"/>
              <a:gd name="connsiteY31" fmla="*/ 325924 h 3331675"/>
              <a:gd name="connsiteX32" fmla="*/ 435 w 7147871"/>
              <a:gd name="connsiteY32" fmla="*/ 380245 h 3331675"/>
              <a:gd name="connsiteX33" fmla="*/ 14016 w 7147871"/>
              <a:gd name="connsiteY33" fmla="*/ 1887646 h 3331675"/>
              <a:gd name="connsiteX34" fmla="*/ 18542 w 7147871"/>
              <a:gd name="connsiteY34" fmla="*/ 2181885 h 3331675"/>
              <a:gd name="connsiteX35" fmla="*/ 118130 w 7147871"/>
              <a:gd name="connsiteY35" fmla="*/ 2263366 h 3331675"/>
              <a:gd name="connsiteX36" fmla="*/ 262986 w 7147871"/>
              <a:gd name="connsiteY36" fmla="*/ 2353901 h 3331675"/>
              <a:gd name="connsiteX37" fmla="*/ 371627 w 7147871"/>
              <a:gd name="connsiteY37" fmla="*/ 2408221 h 3331675"/>
              <a:gd name="connsiteX38" fmla="*/ 543643 w 7147871"/>
              <a:gd name="connsiteY38" fmla="*/ 2462542 h 3331675"/>
              <a:gd name="connsiteX39" fmla="*/ 815247 w 7147871"/>
              <a:gd name="connsiteY39" fmla="*/ 2562130 h 3331675"/>
              <a:gd name="connsiteX40" fmla="*/ 2834170 w 7147871"/>
              <a:gd name="connsiteY40" fmla="*/ 3150606 h 3331675"/>
              <a:gd name="connsiteX41" fmla="*/ 3341164 w 7147871"/>
              <a:gd name="connsiteY41" fmla="*/ 3277354 h 3331675"/>
              <a:gd name="connsiteX42" fmla="*/ 3639928 w 7147871"/>
              <a:gd name="connsiteY42" fmla="*/ 3313568 h 3331675"/>
              <a:gd name="connsiteX43" fmla="*/ 4554328 w 7147871"/>
              <a:gd name="connsiteY43" fmla="*/ 3322621 h 3331675"/>
              <a:gd name="connsiteX44" fmla="*/ 5975722 w 7147871"/>
              <a:gd name="connsiteY44" fmla="*/ 3331675 h 3331675"/>
              <a:gd name="connsiteX45" fmla="*/ 6292594 w 7147871"/>
              <a:gd name="connsiteY45" fmla="*/ 3322621 h 3331675"/>
              <a:gd name="connsiteX46" fmla="*/ 6446502 w 7147871"/>
              <a:gd name="connsiteY46" fmla="*/ 3313568 h 3331675"/>
              <a:gd name="connsiteX47" fmla="*/ 6700000 w 7147871"/>
              <a:gd name="connsiteY47" fmla="*/ 3304514 h 3331675"/>
              <a:gd name="connsiteX48" fmla="*/ 6958023 w 7147871"/>
              <a:gd name="connsiteY48" fmla="*/ 3213980 h 3331675"/>
              <a:gd name="connsiteX49" fmla="*/ 7089299 w 7147871"/>
              <a:gd name="connsiteY49" fmla="*/ 3023857 h 3331675"/>
              <a:gd name="connsiteX50" fmla="*/ 7107405 w 7147871"/>
              <a:gd name="connsiteY50" fmla="*/ 2915215 h 3331675"/>
              <a:gd name="connsiteX51" fmla="*/ 7125512 w 7147871"/>
              <a:gd name="connsiteY51" fmla="*/ 2815627 h 3331675"/>
              <a:gd name="connsiteX52" fmla="*/ 7134566 w 7147871"/>
              <a:gd name="connsiteY52" fmla="*/ 2480649 h 3331675"/>
              <a:gd name="connsiteX53" fmla="*/ 7147252 w 7147871"/>
              <a:gd name="connsiteY53" fmla="*/ 1330520 h 3331675"/>
              <a:gd name="connsiteX54" fmla="*/ 7113337 w 7147871"/>
              <a:gd name="connsiteY54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453108 w 7147871"/>
              <a:gd name="connsiteY24" fmla="*/ 99588 h 3331675"/>
              <a:gd name="connsiteX25" fmla="*/ 398788 w 7147871"/>
              <a:gd name="connsiteY25" fmla="*/ 108641 h 3331675"/>
              <a:gd name="connsiteX26" fmla="*/ 262986 w 7147871"/>
              <a:gd name="connsiteY26" fmla="*/ 153909 h 3331675"/>
              <a:gd name="connsiteX27" fmla="*/ 109077 w 7147871"/>
              <a:gd name="connsiteY27" fmla="*/ 226336 h 3331675"/>
              <a:gd name="connsiteX28" fmla="*/ 81916 w 7147871"/>
              <a:gd name="connsiteY28" fmla="*/ 244443 h 3331675"/>
              <a:gd name="connsiteX29" fmla="*/ 45702 w 7147871"/>
              <a:gd name="connsiteY29" fmla="*/ 298764 h 3331675"/>
              <a:gd name="connsiteX30" fmla="*/ 27596 w 7147871"/>
              <a:gd name="connsiteY30" fmla="*/ 325924 h 3331675"/>
              <a:gd name="connsiteX31" fmla="*/ 435 w 7147871"/>
              <a:gd name="connsiteY31" fmla="*/ 380245 h 3331675"/>
              <a:gd name="connsiteX32" fmla="*/ 14016 w 7147871"/>
              <a:gd name="connsiteY32" fmla="*/ 1887646 h 3331675"/>
              <a:gd name="connsiteX33" fmla="*/ 18542 w 7147871"/>
              <a:gd name="connsiteY33" fmla="*/ 2181885 h 3331675"/>
              <a:gd name="connsiteX34" fmla="*/ 118130 w 7147871"/>
              <a:gd name="connsiteY34" fmla="*/ 2263366 h 3331675"/>
              <a:gd name="connsiteX35" fmla="*/ 262986 w 7147871"/>
              <a:gd name="connsiteY35" fmla="*/ 2353901 h 3331675"/>
              <a:gd name="connsiteX36" fmla="*/ 371627 w 7147871"/>
              <a:gd name="connsiteY36" fmla="*/ 2408221 h 3331675"/>
              <a:gd name="connsiteX37" fmla="*/ 543643 w 7147871"/>
              <a:gd name="connsiteY37" fmla="*/ 2462542 h 3331675"/>
              <a:gd name="connsiteX38" fmla="*/ 815247 w 7147871"/>
              <a:gd name="connsiteY38" fmla="*/ 2562130 h 3331675"/>
              <a:gd name="connsiteX39" fmla="*/ 2834170 w 7147871"/>
              <a:gd name="connsiteY39" fmla="*/ 3150606 h 3331675"/>
              <a:gd name="connsiteX40" fmla="*/ 3341164 w 7147871"/>
              <a:gd name="connsiteY40" fmla="*/ 3277354 h 3331675"/>
              <a:gd name="connsiteX41" fmla="*/ 3639928 w 7147871"/>
              <a:gd name="connsiteY41" fmla="*/ 3313568 h 3331675"/>
              <a:gd name="connsiteX42" fmla="*/ 4554328 w 7147871"/>
              <a:gd name="connsiteY42" fmla="*/ 3322621 h 3331675"/>
              <a:gd name="connsiteX43" fmla="*/ 5975722 w 7147871"/>
              <a:gd name="connsiteY43" fmla="*/ 3331675 h 3331675"/>
              <a:gd name="connsiteX44" fmla="*/ 6292594 w 7147871"/>
              <a:gd name="connsiteY44" fmla="*/ 3322621 h 3331675"/>
              <a:gd name="connsiteX45" fmla="*/ 6446502 w 7147871"/>
              <a:gd name="connsiteY45" fmla="*/ 3313568 h 3331675"/>
              <a:gd name="connsiteX46" fmla="*/ 6700000 w 7147871"/>
              <a:gd name="connsiteY46" fmla="*/ 3304514 h 3331675"/>
              <a:gd name="connsiteX47" fmla="*/ 6958023 w 7147871"/>
              <a:gd name="connsiteY47" fmla="*/ 3213980 h 3331675"/>
              <a:gd name="connsiteX48" fmla="*/ 7089299 w 7147871"/>
              <a:gd name="connsiteY48" fmla="*/ 3023857 h 3331675"/>
              <a:gd name="connsiteX49" fmla="*/ 7107405 w 7147871"/>
              <a:gd name="connsiteY49" fmla="*/ 2915215 h 3331675"/>
              <a:gd name="connsiteX50" fmla="*/ 7125512 w 7147871"/>
              <a:gd name="connsiteY50" fmla="*/ 2815627 h 3331675"/>
              <a:gd name="connsiteX51" fmla="*/ 7134566 w 7147871"/>
              <a:gd name="connsiteY51" fmla="*/ 2480649 h 3331675"/>
              <a:gd name="connsiteX52" fmla="*/ 7147252 w 7147871"/>
              <a:gd name="connsiteY52" fmla="*/ 1330520 h 3331675"/>
              <a:gd name="connsiteX53" fmla="*/ 7113337 w 7147871"/>
              <a:gd name="connsiteY53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489322 w 7147871"/>
              <a:gd name="connsiteY23" fmla="*/ 90534 h 3331675"/>
              <a:gd name="connsiteX24" fmla="*/ 398788 w 7147871"/>
              <a:gd name="connsiteY24" fmla="*/ 108641 h 3331675"/>
              <a:gd name="connsiteX25" fmla="*/ 262986 w 7147871"/>
              <a:gd name="connsiteY25" fmla="*/ 153909 h 3331675"/>
              <a:gd name="connsiteX26" fmla="*/ 109077 w 7147871"/>
              <a:gd name="connsiteY26" fmla="*/ 226336 h 3331675"/>
              <a:gd name="connsiteX27" fmla="*/ 81916 w 7147871"/>
              <a:gd name="connsiteY27" fmla="*/ 244443 h 3331675"/>
              <a:gd name="connsiteX28" fmla="*/ 45702 w 7147871"/>
              <a:gd name="connsiteY28" fmla="*/ 298764 h 3331675"/>
              <a:gd name="connsiteX29" fmla="*/ 27596 w 7147871"/>
              <a:gd name="connsiteY29" fmla="*/ 325924 h 3331675"/>
              <a:gd name="connsiteX30" fmla="*/ 435 w 7147871"/>
              <a:gd name="connsiteY30" fmla="*/ 380245 h 3331675"/>
              <a:gd name="connsiteX31" fmla="*/ 14016 w 7147871"/>
              <a:gd name="connsiteY31" fmla="*/ 1887646 h 3331675"/>
              <a:gd name="connsiteX32" fmla="*/ 18542 w 7147871"/>
              <a:gd name="connsiteY32" fmla="*/ 2181885 h 3331675"/>
              <a:gd name="connsiteX33" fmla="*/ 118130 w 7147871"/>
              <a:gd name="connsiteY33" fmla="*/ 2263366 h 3331675"/>
              <a:gd name="connsiteX34" fmla="*/ 262986 w 7147871"/>
              <a:gd name="connsiteY34" fmla="*/ 2353901 h 3331675"/>
              <a:gd name="connsiteX35" fmla="*/ 371627 w 7147871"/>
              <a:gd name="connsiteY35" fmla="*/ 2408221 h 3331675"/>
              <a:gd name="connsiteX36" fmla="*/ 543643 w 7147871"/>
              <a:gd name="connsiteY36" fmla="*/ 2462542 h 3331675"/>
              <a:gd name="connsiteX37" fmla="*/ 815247 w 7147871"/>
              <a:gd name="connsiteY37" fmla="*/ 2562130 h 3331675"/>
              <a:gd name="connsiteX38" fmla="*/ 2834170 w 7147871"/>
              <a:gd name="connsiteY38" fmla="*/ 3150606 h 3331675"/>
              <a:gd name="connsiteX39" fmla="*/ 3341164 w 7147871"/>
              <a:gd name="connsiteY39" fmla="*/ 3277354 h 3331675"/>
              <a:gd name="connsiteX40" fmla="*/ 3639928 w 7147871"/>
              <a:gd name="connsiteY40" fmla="*/ 3313568 h 3331675"/>
              <a:gd name="connsiteX41" fmla="*/ 4554328 w 7147871"/>
              <a:gd name="connsiteY41" fmla="*/ 3322621 h 3331675"/>
              <a:gd name="connsiteX42" fmla="*/ 5975722 w 7147871"/>
              <a:gd name="connsiteY42" fmla="*/ 3331675 h 3331675"/>
              <a:gd name="connsiteX43" fmla="*/ 6292594 w 7147871"/>
              <a:gd name="connsiteY43" fmla="*/ 3322621 h 3331675"/>
              <a:gd name="connsiteX44" fmla="*/ 6446502 w 7147871"/>
              <a:gd name="connsiteY44" fmla="*/ 3313568 h 3331675"/>
              <a:gd name="connsiteX45" fmla="*/ 6700000 w 7147871"/>
              <a:gd name="connsiteY45" fmla="*/ 3304514 h 3331675"/>
              <a:gd name="connsiteX46" fmla="*/ 6958023 w 7147871"/>
              <a:gd name="connsiteY46" fmla="*/ 3213980 h 3331675"/>
              <a:gd name="connsiteX47" fmla="*/ 7089299 w 7147871"/>
              <a:gd name="connsiteY47" fmla="*/ 3023857 h 3331675"/>
              <a:gd name="connsiteX48" fmla="*/ 7107405 w 7147871"/>
              <a:gd name="connsiteY48" fmla="*/ 2915215 h 3331675"/>
              <a:gd name="connsiteX49" fmla="*/ 7125512 w 7147871"/>
              <a:gd name="connsiteY49" fmla="*/ 2815627 h 3331675"/>
              <a:gd name="connsiteX50" fmla="*/ 7134566 w 7147871"/>
              <a:gd name="connsiteY50" fmla="*/ 2480649 h 3331675"/>
              <a:gd name="connsiteX51" fmla="*/ 7147252 w 7147871"/>
              <a:gd name="connsiteY51" fmla="*/ 1330520 h 3331675"/>
              <a:gd name="connsiteX52" fmla="*/ 7113337 w 7147871"/>
              <a:gd name="connsiteY52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534590 w 7147871"/>
              <a:gd name="connsiteY22" fmla="*/ 81481 h 3331675"/>
              <a:gd name="connsiteX23" fmla="*/ 398788 w 7147871"/>
              <a:gd name="connsiteY23" fmla="*/ 108641 h 3331675"/>
              <a:gd name="connsiteX24" fmla="*/ 262986 w 7147871"/>
              <a:gd name="connsiteY24" fmla="*/ 153909 h 3331675"/>
              <a:gd name="connsiteX25" fmla="*/ 109077 w 7147871"/>
              <a:gd name="connsiteY25" fmla="*/ 226336 h 3331675"/>
              <a:gd name="connsiteX26" fmla="*/ 81916 w 7147871"/>
              <a:gd name="connsiteY26" fmla="*/ 244443 h 3331675"/>
              <a:gd name="connsiteX27" fmla="*/ 45702 w 7147871"/>
              <a:gd name="connsiteY27" fmla="*/ 298764 h 3331675"/>
              <a:gd name="connsiteX28" fmla="*/ 27596 w 7147871"/>
              <a:gd name="connsiteY28" fmla="*/ 325924 h 3331675"/>
              <a:gd name="connsiteX29" fmla="*/ 435 w 7147871"/>
              <a:gd name="connsiteY29" fmla="*/ 380245 h 3331675"/>
              <a:gd name="connsiteX30" fmla="*/ 14016 w 7147871"/>
              <a:gd name="connsiteY30" fmla="*/ 1887646 h 3331675"/>
              <a:gd name="connsiteX31" fmla="*/ 18542 w 7147871"/>
              <a:gd name="connsiteY31" fmla="*/ 2181885 h 3331675"/>
              <a:gd name="connsiteX32" fmla="*/ 118130 w 7147871"/>
              <a:gd name="connsiteY32" fmla="*/ 2263366 h 3331675"/>
              <a:gd name="connsiteX33" fmla="*/ 262986 w 7147871"/>
              <a:gd name="connsiteY33" fmla="*/ 2353901 h 3331675"/>
              <a:gd name="connsiteX34" fmla="*/ 371627 w 7147871"/>
              <a:gd name="connsiteY34" fmla="*/ 2408221 h 3331675"/>
              <a:gd name="connsiteX35" fmla="*/ 543643 w 7147871"/>
              <a:gd name="connsiteY35" fmla="*/ 2462542 h 3331675"/>
              <a:gd name="connsiteX36" fmla="*/ 815247 w 7147871"/>
              <a:gd name="connsiteY36" fmla="*/ 2562130 h 3331675"/>
              <a:gd name="connsiteX37" fmla="*/ 2834170 w 7147871"/>
              <a:gd name="connsiteY37" fmla="*/ 3150606 h 3331675"/>
              <a:gd name="connsiteX38" fmla="*/ 3341164 w 7147871"/>
              <a:gd name="connsiteY38" fmla="*/ 3277354 h 3331675"/>
              <a:gd name="connsiteX39" fmla="*/ 3639928 w 7147871"/>
              <a:gd name="connsiteY39" fmla="*/ 3313568 h 3331675"/>
              <a:gd name="connsiteX40" fmla="*/ 4554328 w 7147871"/>
              <a:gd name="connsiteY40" fmla="*/ 3322621 h 3331675"/>
              <a:gd name="connsiteX41" fmla="*/ 5975722 w 7147871"/>
              <a:gd name="connsiteY41" fmla="*/ 3331675 h 3331675"/>
              <a:gd name="connsiteX42" fmla="*/ 6292594 w 7147871"/>
              <a:gd name="connsiteY42" fmla="*/ 3322621 h 3331675"/>
              <a:gd name="connsiteX43" fmla="*/ 6446502 w 7147871"/>
              <a:gd name="connsiteY43" fmla="*/ 3313568 h 3331675"/>
              <a:gd name="connsiteX44" fmla="*/ 6700000 w 7147871"/>
              <a:gd name="connsiteY44" fmla="*/ 3304514 h 3331675"/>
              <a:gd name="connsiteX45" fmla="*/ 6958023 w 7147871"/>
              <a:gd name="connsiteY45" fmla="*/ 3213980 h 3331675"/>
              <a:gd name="connsiteX46" fmla="*/ 7089299 w 7147871"/>
              <a:gd name="connsiteY46" fmla="*/ 3023857 h 3331675"/>
              <a:gd name="connsiteX47" fmla="*/ 7107405 w 7147871"/>
              <a:gd name="connsiteY47" fmla="*/ 2915215 h 3331675"/>
              <a:gd name="connsiteX48" fmla="*/ 7125512 w 7147871"/>
              <a:gd name="connsiteY48" fmla="*/ 2815627 h 3331675"/>
              <a:gd name="connsiteX49" fmla="*/ 7134566 w 7147871"/>
              <a:gd name="connsiteY49" fmla="*/ 2480649 h 3331675"/>
              <a:gd name="connsiteX50" fmla="*/ 7147252 w 7147871"/>
              <a:gd name="connsiteY50" fmla="*/ 1330520 h 3331675"/>
              <a:gd name="connsiteX51" fmla="*/ 7113337 w 7147871"/>
              <a:gd name="connsiteY51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634178 w 7147871"/>
              <a:gd name="connsiteY21" fmla="*/ 63374 h 3331675"/>
              <a:gd name="connsiteX22" fmla="*/ 398788 w 7147871"/>
              <a:gd name="connsiteY22" fmla="*/ 108641 h 3331675"/>
              <a:gd name="connsiteX23" fmla="*/ 262986 w 7147871"/>
              <a:gd name="connsiteY23" fmla="*/ 153909 h 3331675"/>
              <a:gd name="connsiteX24" fmla="*/ 109077 w 7147871"/>
              <a:gd name="connsiteY24" fmla="*/ 226336 h 3331675"/>
              <a:gd name="connsiteX25" fmla="*/ 81916 w 7147871"/>
              <a:gd name="connsiteY25" fmla="*/ 244443 h 3331675"/>
              <a:gd name="connsiteX26" fmla="*/ 45702 w 7147871"/>
              <a:gd name="connsiteY26" fmla="*/ 298764 h 3331675"/>
              <a:gd name="connsiteX27" fmla="*/ 27596 w 7147871"/>
              <a:gd name="connsiteY27" fmla="*/ 325924 h 3331675"/>
              <a:gd name="connsiteX28" fmla="*/ 435 w 7147871"/>
              <a:gd name="connsiteY28" fmla="*/ 380245 h 3331675"/>
              <a:gd name="connsiteX29" fmla="*/ 14016 w 7147871"/>
              <a:gd name="connsiteY29" fmla="*/ 1887646 h 3331675"/>
              <a:gd name="connsiteX30" fmla="*/ 18542 w 7147871"/>
              <a:gd name="connsiteY30" fmla="*/ 2181885 h 3331675"/>
              <a:gd name="connsiteX31" fmla="*/ 118130 w 7147871"/>
              <a:gd name="connsiteY31" fmla="*/ 2263366 h 3331675"/>
              <a:gd name="connsiteX32" fmla="*/ 262986 w 7147871"/>
              <a:gd name="connsiteY32" fmla="*/ 2353901 h 3331675"/>
              <a:gd name="connsiteX33" fmla="*/ 371627 w 7147871"/>
              <a:gd name="connsiteY33" fmla="*/ 2408221 h 3331675"/>
              <a:gd name="connsiteX34" fmla="*/ 543643 w 7147871"/>
              <a:gd name="connsiteY34" fmla="*/ 2462542 h 3331675"/>
              <a:gd name="connsiteX35" fmla="*/ 815247 w 7147871"/>
              <a:gd name="connsiteY35" fmla="*/ 2562130 h 3331675"/>
              <a:gd name="connsiteX36" fmla="*/ 2834170 w 7147871"/>
              <a:gd name="connsiteY36" fmla="*/ 3150606 h 3331675"/>
              <a:gd name="connsiteX37" fmla="*/ 3341164 w 7147871"/>
              <a:gd name="connsiteY37" fmla="*/ 3277354 h 3331675"/>
              <a:gd name="connsiteX38" fmla="*/ 3639928 w 7147871"/>
              <a:gd name="connsiteY38" fmla="*/ 3313568 h 3331675"/>
              <a:gd name="connsiteX39" fmla="*/ 4554328 w 7147871"/>
              <a:gd name="connsiteY39" fmla="*/ 3322621 h 3331675"/>
              <a:gd name="connsiteX40" fmla="*/ 5975722 w 7147871"/>
              <a:gd name="connsiteY40" fmla="*/ 3331675 h 3331675"/>
              <a:gd name="connsiteX41" fmla="*/ 6292594 w 7147871"/>
              <a:gd name="connsiteY41" fmla="*/ 3322621 h 3331675"/>
              <a:gd name="connsiteX42" fmla="*/ 6446502 w 7147871"/>
              <a:gd name="connsiteY42" fmla="*/ 3313568 h 3331675"/>
              <a:gd name="connsiteX43" fmla="*/ 6700000 w 7147871"/>
              <a:gd name="connsiteY43" fmla="*/ 3304514 h 3331675"/>
              <a:gd name="connsiteX44" fmla="*/ 6958023 w 7147871"/>
              <a:gd name="connsiteY44" fmla="*/ 3213980 h 3331675"/>
              <a:gd name="connsiteX45" fmla="*/ 7089299 w 7147871"/>
              <a:gd name="connsiteY45" fmla="*/ 3023857 h 3331675"/>
              <a:gd name="connsiteX46" fmla="*/ 7107405 w 7147871"/>
              <a:gd name="connsiteY46" fmla="*/ 2915215 h 3331675"/>
              <a:gd name="connsiteX47" fmla="*/ 7125512 w 7147871"/>
              <a:gd name="connsiteY47" fmla="*/ 2815627 h 3331675"/>
              <a:gd name="connsiteX48" fmla="*/ 7134566 w 7147871"/>
              <a:gd name="connsiteY48" fmla="*/ 2480649 h 3331675"/>
              <a:gd name="connsiteX49" fmla="*/ 7147252 w 7147871"/>
              <a:gd name="connsiteY49" fmla="*/ 1330520 h 3331675"/>
              <a:gd name="connsiteX50" fmla="*/ 7113337 w 7147871"/>
              <a:gd name="connsiteY50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996316 w 7147871"/>
              <a:gd name="connsiteY19" fmla="*/ 27160 h 3331675"/>
              <a:gd name="connsiteX20" fmla="*/ 887675 w 7147871"/>
              <a:gd name="connsiteY20" fmla="*/ 45267 h 3331675"/>
              <a:gd name="connsiteX21" fmla="*/ 398788 w 7147871"/>
              <a:gd name="connsiteY21" fmla="*/ 108641 h 3331675"/>
              <a:gd name="connsiteX22" fmla="*/ 262986 w 7147871"/>
              <a:gd name="connsiteY22" fmla="*/ 153909 h 3331675"/>
              <a:gd name="connsiteX23" fmla="*/ 109077 w 7147871"/>
              <a:gd name="connsiteY23" fmla="*/ 226336 h 3331675"/>
              <a:gd name="connsiteX24" fmla="*/ 81916 w 7147871"/>
              <a:gd name="connsiteY24" fmla="*/ 244443 h 3331675"/>
              <a:gd name="connsiteX25" fmla="*/ 45702 w 7147871"/>
              <a:gd name="connsiteY25" fmla="*/ 298764 h 3331675"/>
              <a:gd name="connsiteX26" fmla="*/ 27596 w 7147871"/>
              <a:gd name="connsiteY26" fmla="*/ 325924 h 3331675"/>
              <a:gd name="connsiteX27" fmla="*/ 435 w 7147871"/>
              <a:gd name="connsiteY27" fmla="*/ 380245 h 3331675"/>
              <a:gd name="connsiteX28" fmla="*/ 14016 w 7147871"/>
              <a:gd name="connsiteY28" fmla="*/ 1887646 h 3331675"/>
              <a:gd name="connsiteX29" fmla="*/ 18542 w 7147871"/>
              <a:gd name="connsiteY29" fmla="*/ 2181885 h 3331675"/>
              <a:gd name="connsiteX30" fmla="*/ 118130 w 7147871"/>
              <a:gd name="connsiteY30" fmla="*/ 2263366 h 3331675"/>
              <a:gd name="connsiteX31" fmla="*/ 262986 w 7147871"/>
              <a:gd name="connsiteY31" fmla="*/ 2353901 h 3331675"/>
              <a:gd name="connsiteX32" fmla="*/ 371627 w 7147871"/>
              <a:gd name="connsiteY32" fmla="*/ 2408221 h 3331675"/>
              <a:gd name="connsiteX33" fmla="*/ 543643 w 7147871"/>
              <a:gd name="connsiteY33" fmla="*/ 2462542 h 3331675"/>
              <a:gd name="connsiteX34" fmla="*/ 815247 w 7147871"/>
              <a:gd name="connsiteY34" fmla="*/ 2562130 h 3331675"/>
              <a:gd name="connsiteX35" fmla="*/ 2834170 w 7147871"/>
              <a:gd name="connsiteY35" fmla="*/ 3150606 h 3331675"/>
              <a:gd name="connsiteX36" fmla="*/ 3341164 w 7147871"/>
              <a:gd name="connsiteY36" fmla="*/ 3277354 h 3331675"/>
              <a:gd name="connsiteX37" fmla="*/ 3639928 w 7147871"/>
              <a:gd name="connsiteY37" fmla="*/ 3313568 h 3331675"/>
              <a:gd name="connsiteX38" fmla="*/ 4554328 w 7147871"/>
              <a:gd name="connsiteY38" fmla="*/ 3322621 h 3331675"/>
              <a:gd name="connsiteX39" fmla="*/ 5975722 w 7147871"/>
              <a:gd name="connsiteY39" fmla="*/ 3331675 h 3331675"/>
              <a:gd name="connsiteX40" fmla="*/ 6292594 w 7147871"/>
              <a:gd name="connsiteY40" fmla="*/ 3322621 h 3331675"/>
              <a:gd name="connsiteX41" fmla="*/ 6446502 w 7147871"/>
              <a:gd name="connsiteY41" fmla="*/ 3313568 h 3331675"/>
              <a:gd name="connsiteX42" fmla="*/ 6700000 w 7147871"/>
              <a:gd name="connsiteY42" fmla="*/ 3304514 h 3331675"/>
              <a:gd name="connsiteX43" fmla="*/ 6958023 w 7147871"/>
              <a:gd name="connsiteY43" fmla="*/ 3213980 h 3331675"/>
              <a:gd name="connsiteX44" fmla="*/ 7089299 w 7147871"/>
              <a:gd name="connsiteY44" fmla="*/ 3023857 h 3331675"/>
              <a:gd name="connsiteX45" fmla="*/ 7107405 w 7147871"/>
              <a:gd name="connsiteY45" fmla="*/ 2915215 h 3331675"/>
              <a:gd name="connsiteX46" fmla="*/ 7125512 w 7147871"/>
              <a:gd name="connsiteY46" fmla="*/ 2815627 h 3331675"/>
              <a:gd name="connsiteX47" fmla="*/ 7134566 w 7147871"/>
              <a:gd name="connsiteY47" fmla="*/ 2480649 h 3331675"/>
              <a:gd name="connsiteX48" fmla="*/ 7147252 w 7147871"/>
              <a:gd name="connsiteY48" fmla="*/ 1330520 h 3331675"/>
              <a:gd name="connsiteX49" fmla="*/ 7113337 w 7147871"/>
              <a:gd name="connsiteY49" fmla="*/ 449236 h 3331675"/>
              <a:gd name="connsiteX0" fmla="*/ 7113337 w 7147871"/>
              <a:gd name="connsiteY0" fmla="*/ 449236 h 3331675"/>
              <a:gd name="connsiteX1" fmla="*/ 7010892 w 7147871"/>
              <a:gd name="connsiteY1" fmla="*/ 291164 h 3331675"/>
              <a:gd name="connsiteX2" fmla="*/ 6962550 w 7147871"/>
              <a:gd name="connsiteY2" fmla="*/ 280657 h 3331675"/>
              <a:gd name="connsiteX3" fmla="*/ 6772427 w 7147871"/>
              <a:gd name="connsiteY3" fmla="*/ 262550 h 3331675"/>
              <a:gd name="connsiteX4" fmla="*/ 6709053 w 7147871"/>
              <a:gd name="connsiteY4" fmla="*/ 253497 h 3331675"/>
              <a:gd name="connsiteX5" fmla="*/ 6582304 w 7147871"/>
              <a:gd name="connsiteY5" fmla="*/ 244443 h 3331675"/>
              <a:gd name="connsiteX6" fmla="*/ 6518930 w 7147871"/>
              <a:gd name="connsiteY6" fmla="*/ 235390 h 3331675"/>
              <a:gd name="connsiteX7" fmla="*/ 6437449 w 7147871"/>
              <a:gd name="connsiteY7" fmla="*/ 226336 h 3331675"/>
              <a:gd name="connsiteX8" fmla="*/ 6328807 w 7147871"/>
              <a:gd name="connsiteY8" fmla="*/ 208229 h 3331675"/>
              <a:gd name="connsiteX9" fmla="*/ 5776546 w 7147871"/>
              <a:gd name="connsiteY9" fmla="*/ 144855 h 3331675"/>
              <a:gd name="connsiteX10" fmla="*/ 5459675 w 7147871"/>
              <a:gd name="connsiteY10" fmla="*/ 99588 h 3331675"/>
              <a:gd name="connsiteX11" fmla="*/ 4183136 w 7147871"/>
              <a:gd name="connsiteY11" fmla="*/ 90534 h 3331675"/>
              <a:gd name="connsiteX12" fmla="*/ 4047334 w 7147871"/>
              <a:gd name="connsiteY12" fmla="*/ 72427 h 3331675"/>
              <a:gd name="connsiteX13" fmla="*/ 3920586 w 7147871"/>
              <a:gd name="connsiteY13" fmla="*/ 63374 h 3331675"/>
              <a:gd name="connsiteX14" fmla="*/ 3766677 w 7147871"/>
              <a:gd name="connsiteY14" fmla="*/ 45267 h 3331675"/>
              <a:gd name="connsiteX15" fmla="*/ 1874502 w 7147871"/>
              <a:gd name="connsiteY15" fmla="*/ 36214 h 3331675"/>
              <a:gd name="connsiteX16" fmla="*/ 1666273 w 7147871"/>
              <a:gd name="connsiteY16" fmla="*/ 9053 h 3331675"/>
              <a:gd name="connsiteX17" fmla="*/ 1539524 w 7147871"/>
              <a:gd name="connsiteY17" fmla="*/ 0 h 3331675"/>
              <a:gd name="connsiteX18" fmla="*/ 1068744 w 7147871"/>
              <a:gd name="connsiteY18" fmla="*/ 9053 h 3331675"/>
              <a:gd name="connsiteX19" fmla="*/ 887675 w 7147871"/>
              <a:gd name="connsiteY19" fmla="*/ 45267 h 3331675"/>
              <a:gd name="connsiteX20" fmla="*/ 398788 w 7147871"/>
              <a:gd name="connsiteY20" fmla="*/ 108641 h 3331675"/>
              <a:gd name="connsiteX21" fmla="*/ 262986 w 7147871"/>
              <a:gd name="connsiteY21" fmla="*/ 153909 h 3331675"/>
              <a:gd name="connsiteX22" fmla="*/ 109077 w 7147871"/>
              <a:gd name="connsiteY22" fmla="*/ 226336 h 3331675"/>
              <a:gd name="connsiteX23" fmla="*/ 81916 w 7147871"/>
              <a:gd name="connsiteY23" fmla="*/ 244443 h 3331675"/>
              <a:gd name="connsiteX24" fmla="*/ 45702 w 7147871"/>
              <a:gd name="connsiteY24" fmla="*/ 298764 h 3331675"/>
              <a:gd name="connsiteX25" fmla="*/ 27596 w 7147871"/>
              <a:gd name="connsiteY25" fmla="*/ 325924 h 3331675"/>
              <a:gd name="connsiteX26" fmla="*/ 435 w 7147871"/>
              <a:gd name="connsiteY26" fmla="*/ 380245 h 3331675"/>
              <a:gd name="connsiteX27" fmla="*/ 14016 w 7147871"/>
              <a:gd name="connsiteY27" fmla="*/ 1887646 h 3331675"/>
              <a:gd name="connsiteX28" fmla="*/ 18542 w 7147871"/>
              <a:gd name="connsiteY28" fmla="*/ 2181885 h 3331675"/>
              <a:gd name="connsiteX29" fmla="*/ 118130 w 7147871"/>
              <a:gd name="connsiteY29" fmla="*/ 2263366 h 3331675"/>
              <a:gd name="connsiteX30" fmla="*/ 262986 w 7147871"/>
              <a:gd name="connsiteY30" fmla="*/ 2353901 h 3331675"/>
              <a:gd name="connsiteX31" fmla="*/ 371627 w 7147871"/>
              <a:gd name="connsiteY31" fmla="*/ 2408221 h 3331675"/>
              <a:gd name="connsiteX32" fmla="*/ 543643 w 7147871"/>
              <a:gd name="connsiteY32" fmla="*/ 2462542 h 3331675"/>
              <a:gd name="connsiteX33" fmla="*/ 815247 w 7147871"/>
              <a:gd name="connsiteY33" fmla="*/ 2562130 h 3331675"/>
              <a:gd name="connsiteX34" fmla="*/ 2834170 w 7147871"/>
              <a:gd name="connsiteY34" fmla="*/ 3150606 h 3331675"/>
              <a:gd name="connsiteX35" fmla="*/ 3341164 w 7147871"/>
              <a:gd name="connsiteY35" fmla="*/ 3277354 h 3331675"/>
              <a:gd name="connsiteX36" fmla="*/ 3639928 w 7147871"/>
              <a:gd name="connsiteY36" fmla="*/ 3313568 h 3331675"/>
              <a:gd name="connsiteX37" fmla="*/ 4554328 w 7147871"/>
              <a:gd name="connsiteY37" fmla="*/ 3322621 h 3331675"/>
              <a:gd name="connsiteX38" fmla="*/ 5975722 w 7147871"/>
              <a:gd name="connsiteY38" fmla="*/ 3331675 h 3331675"/>
              <a:gd name="connsiteX39" fmla="*/ 6292594 w 7147871"/>
              <a:gd name="connsiteY39" fmla="*/ 3322621 h 3331675"/>
              <a:gd name="connsiteX40" fmla="*/ 6446502 w 7147871"/>
              <a:gd name="connsiteY40" fmla="*/ 3313568 h 3331675"/>
              <a:gd name="connsiteX41" fmla="*/ 6700000 w 7147871"/>
              <a:gd name="connsiteY41" fmla="*/ 3304514 h 3331675"/>
              <a:gd name="connsiteX42" fmla="*/ 6958023 w 7147871"/>
              <a:gd name="connsiteY42" fmla="*/ 3213980 h 3331675"/>
              <a:gd name="connsiteX43" fmla="*/ 7089299 w 7147871"/>
              <a:gd name="connsiteY43" fmla="*/ 3023857 h 3331675"/>
              <a:gd name="connsiteX44" fmla="*/ 7107405 w 7147871"/>
              <a:gd name="connsiteY44" fmla="*/ 2915215 h 3331675"/>
              <a:gd name="connsiteX45" fmla="*/ 7125512 w 7147871"/>
              <a:gd name="connsiteY45" fmla="*/ 2815627 h 3331675"/>
              <a:gd name="connsiteX46" fmla="*/ 7134566 w 7147871"/>
              <a:gd name="connsiteY46" fmla="*/ 2480649 h 3331675"/>
              <a:gd name="connsiteX47" fmla="*/ 7147252 w 7147871"/>
              <a:gd name="connsiteY47" fmla="*/ 1330520 h 3331675"/>
              <a:gd name="connsiteX48" fmla="*/ 7113337 w 7147871"/>
              <a:gd name="connsiteY48" fmla="*/ 449236 h 3331675"/>
              <a:gd name="connsiteX0" fmla="*/ 7113337 w 7147871"/>
              <a:gd name="connsiteY0" fmla="*/ 440183 h 3322622"/>
              <a:gd name="connsiteX1" fmla="*/ 7010892 w 7147871"/>
              <a:gd name="connsiteY1" fmla="*/ 282111 h 3322622"/>
              <a:gd name="connsiteX2" fmla="*/ 6962550 w 7147871"/>
              <a:gd name="connsiteY2" fmla="*/ 271604 h 3322622"/>
              <a:gd name="connsiteX3" fmla="*/ 6772427 w 7147871"/>
              <a:gd name="connsiteY3" fmla="*/ 253497 h 3322622"/>
              <a:gd name="connsiteX4" fmla="*/ 6709053 w 7147871"/>
              <a:gd name="connsiteY4" fmla="*/ 244444 h 3322622"/>
              <a:gd name="connsiteX5" fmla="*/ 6582304 w 7147871"/>
              <a:gd name="connsiteY5" fmla="*/ 235390 h 3322622"/>
              <a:gd name="connsiteX6" fmla="*/ 6518930 w 7147871"/>
              <a:gd name="connsiteY6" fmla="*/ 226337 h 3322622"/>
              <a:gd name="connsiteX7" fmla="*/ 6437449 w 7147871"/>
              <a:gd name="connsiteY7" fmla="*/ 217283 h 3322622"/>
              <a:gd name="connsiteX8" fmla="*/ 6328807 w 7147871"/>
              <a:gd name="connsiteY8" fmla="*/ 199176 h 3322622"/>
              <a:gd name="connsiteX9" fmla="*/ 5776546 w 7147871"/>
              <a:gd name="connsiteY9" fmla="*/ 135802 h 3322622"/>
              <a:gd name="connsiteX10" fmla="*/ 5459675 w 7147871"/>
              <a:gd name="connsiteY10" fmla="*/ 90535 h 3322622"/>
              <a:gd name="connsiteX11" fmla="*/ 4183136 w 7147871"/>
              <a:gd name="connsiteY11" fmla="*/ 81481 h 3322622"/>
              <a:gd name="connsiteX12" fmla="*/ 4047334 w 7147871"/>
              <a:gd name="connsiteY12" fmla="*/ 63374 h 3322622"/>
              <a:gd name="connsiteX13" fmla="*/ 3920586 w 7147871"/>
              <a:gd name="connsiteY13" fmla="*/ 54321 h 3322622"/>
              <a:gd name="connsiteX14" fmla="*/ 3766677 w 7147871"/>
              <a:gd name="connsiteY14" fmla="*/ 36214 h 3322622"/>
              <a:gd name="connsiteX15" fmla="*/ 1874502 w 7147871"/>
              <a:gd name="connsiteY15" fmla="*/ 27161 h 3322622"/>
              <a:gd name="connsiteX16" fmla="*/ 1666273 w 7147871"/>
              <a:gd name="connsiteY16" fmla="*/ 0 h 3322622"/>
              <a:gd name="connsiteX17" fmla="*/ 1068744 w 7147871"/>
              <a:gd name="connsiteY17" fmla="*/ 0 h 3322622"/>
              <a:gd name="connsiteX18" fmla="*/ 887675 w 7147871"/>
              <a:gd name="connsiteY18" fmla="*/ 36214 h 3322622"/>
              <a:gd name="connsiteX19" fmla="*/ 398788 w 7147871"/>
              <a:gd name="connsiteY19" fmla="*/ 99588 h 3322622"/>
              <a:gd name="connsiteX20" fmla="*/ 262986 w 7147871"/>
              <a:gd name="connsiteY20" fmla="*/ 144856 h 3322622"/>
              <a:gd name="connsiteX21" fmla="*/ 109077 w 7147871"/>
              <a:gd name="connsiteY21" fmla="*/ 217283 h 3322622"/>
              <a:gd name="connsiteX22" fmla="*/ 81916 w 7147871"/>
              <a:gd name="connsiteY22" fmla="*/ 235390 h 3322622"/>
              <a:gd name="connsiteX23" fmla="*/ 45702 w 7147871"/>
              <a:gd name="connsiteY23" fmla="*/ 289711 h 3322622"/>
              <a:gd name="connsiteX24" fmla="*/ 27596 w 7147871"/>
              <a:gd name="connsiteY24" fmla="*/ 316871 h 3322622"/>
              <a:gd name="connsiteX25" fmla="*/ 435 w 7147871"/>
              <a:gd name="connsiteY25" fmla="*/ 371192 h 3322622"/>
              <a:gd name="connsiteX26" fmla="*/ 14016 w 7147871"/>
              <a:gd name="connsiteY26" fmla="*/ 1878593 h 3322622"/>
              <a:gd name="connsiteX27" fmla="*/ 18542 w 7147871"/>
              <a:gd name="connsiteY27" fmla="*/ 2172832 h 3322622"/>
              <a:gd name="connsiteX28" fmla="*/ 118130 w 7147871"/>
              <a:gd name="connsiteY28" fmla="*/ 2254313 h 3322622"/>
              <a:gd name="connsiteX29" fmla="*/ 262986 w 7147871"/>
              <a:gd name="connsiteY29" fmla="*/ 2344848 h 3322622"/>
              <a:gd name="connsiteX30" fmla="*/ 371627 w 7147871"/>
              <a:gd name="connsiteY30" fmla="*/ 2399168 h 3322622"/>
              <a:gd name="connsiteX31" fmla="*/ 543643 w 7147871"/>
              <a:gd name="connsiteY31" fmla="*/ 2453489 h 3322622"/>
              <a:gd name="connsiteX32" fmla="*/ 815247 w 7147871"/>
              <a:gd name="connsiteY32" fmla="*/ 2553077 h 3322622"/>
              <a:gd name="connsiteX33" fmla="*/ 2834170 w 7147871"/>
              <a:gd name="connsiteY33" fmla="*/ 3141553 h 3322622"/>
              <a:gd name="connsiteX34" fmla="*/ 3341164 w 7147871"/>
              <a:gd name="connsiteY34" fmla="*/ 3268301 h 3322622"/>
              <a:gd name="connsiteX35" fmla="*/ 3639928 w 7147871"/>
              <a:gd name="connsiteY35" fmla="*/ 3304515 h 3322622"/>
              <a:gd name="connsiteX36" fmla="*/ 4554328 w 7147871"/>
              <a:gd name="connsiteY36" fmla="*/ 3313568 h 3322622"/>
              <a:gd name="connsiteX37" fmla="*/ 5975722 w 7147871"/>
              <a:gd name="connsiteY37" fmla="*/ 3322622 h 3322622"/>
              <a:gd name="connsiteX38" fmla="*/ 6292594 w 7147871"/>
              <a:gd name="connsiteY38" fmla="*/ 3313568 h 3322622"/>
              <a:gd name="connsiteX39" fmla="*/ 6446502 w 7147871"/>
              <a:gd name="connsiteY39" fmla="*/ 3304515 h 3322622"/>
              <a:gd name="connsiteX40" fmla="*/ 6700000 w 7147871"/>
              <a:gd name="connsiteY40" fmla="*/ 3295461 h 3322622"/>
              <a:gd name="connsiteX41" fmla="*/ 6958023 w 7147871"/>
              <a:gd name="connsiteY41" fmla="*/ 3204927 h 3322622"/>
              <a:gd name="connsiteX42" fmla="*/ 7089299 w 7147871"/>
              <a:gd name="connsiteY42" fmla="*/ 3014804 h 3322622"/>
              <a:gd name="connsiteX43" fmla="*/ 7107405 w 7147871"/>
              <a:gd name="connsiteY43" fmla="*/ 2906162 h 3322622"/>
              <a:gd name="connsiteX44" fmla="*/ 7125512 w 7147871"/>
              <a:gd name="connsiteY44" fmla="*/ 2806574 h 3322622"/>
              <a:gd name="connsiteX45" fmla="*/ 7134566 w 7147871"/>
              <a:gd name="connsiteY45" fmla="*/ 2471596 h 3322622"/>
              <a:gd name="connsiteX46" fmla="*/ 7147252 w 7147871"/>
              <a:gd name="connsiteY46" fmla="*/ 1321467 h 3322622"/>
              <a:gd name="connsiteX47" fmla="*/ 7113337 w 7147871"/>
              <a:gd name="connsiteY47" fmla="*/ 440183 h 3322622"/>
              <a:gd name="connsiteX0" fmla="*/ 7113337 w 7147871"/>
              <a:gd name="connsiteY0" fmla="*/ 440255 h 3322694"/>
              <a:gd name="connsiteX1" fmla="*/ 7010892 w 7147871"/>
              <a:gd name="connsiteY1" fmla="*/ 282183 h 3322694"/>
              <a:gd name="connsiteX2" fmla="*/ 6962550 w 7147871"/>
              <a:gd name="connsiteY2" fmla="*/ 271676 h 3322694"/>
              <a:gd name="connsiteX3" fmla="*/ 6772427 w 7147871"/>
              <a:gd name="connsiteY3" fmla="*/ 253569 h 3322694"/>
              <a:gd name="connsiteX4" fmla="*/ 6709053 w 7147871"/>
              <a:gd name="connsiteY4" fmla="*/ 244516 h 3322694"/>
              <a:gd name="connsiteX5" fmla="*/ 6582304 w 7147871"/>
              <a:gd name="connsiteY5" fmla="*/ 235462 h 3322694"/>
              <a:gd name="connsiteX6" fmla="*/ 6518930 w 7147871"/>
              <a:gd name="connsiteY6" fmla="*/ 226409 h 3322694"/>
              <a:gd name="connsiteX7" fmla="*/ 6437449 w 7147871"/>
              <a:gd name="connsiteY7" fmla="*/ 217355 h 3322694"/>
              <a:gd name="connsiteX8" fmla="*/ 6328807 w 7147871"/>
              <a:gd name="connsiteY8" fmla="*/ 199248 h 3322694"/>
              <a:gd name="connsiteX9" fmla="*/ 5776546 w 7147871"/>
              <a:gd name="connsiteY9" fmla="*/ 135874 h 3322694"/>
              <a:gd name="connsiteX10" fmla="*/ 5459675 w 7147871"/>
              <a:gd name="connsiteY10" fmla="*/ 90607 h 3322694"/>
              <a:gd name="connsiteX11" fmla="*/ 4183136 w 7147871"/>
              <a:gd name="connsiteY11" fmla="*/ 81553 h 3322694"/>
              <a:gd name="connsiteX12" fmla="*/ 4047334 w 7147871"/>
              <a:gd name="connsiteY12" fmla="*/ 63446 h 3322694"/>
              <a:gd name="connsiteX13" fmla="*/ 3920586 w 7147871"/>
              <a:gd name="connsiteY13" fmla="*/ 54393 h 3322694"/>
              <a:gd name="connsiteX14" fmla="*/ 3766677 w 7147871"/>
              <a:gd name="connsiteY14" fmla="*/ 36286 h 3322694"/>
              <a:gd name="connsiteX15" fmla="*/ 1874502 w 7147871"/>
              <a:gd name="connsiteY15" fmla="*/ 27233 h 3322694"/>
              <a:gd name="connsiteX16" fmla="*/ 1068744 w 7147871"/>
              <a:gd name="connsiteY16" fmla="*/ 72 h 3322694"/>
              <a:gd name="connsiteX17" fmla="*/ 887675 w 7147871"/>
              <a:gd name="connsiteY17" fmla="*/ 36286 h 3322694"/>
              <a:gd name="connsiteX18" fmla="*/ 398788 w 7147871"/>
              <a:gd name="connsiteY18" fmla="*/ 99660 h 3322694"/>
              <a:gd name="connsiteX19" fmla="*/ 262986 w 7147871"/>
              <a:gd name="connsiteY19" fmla="*/ 144928 h 3322694"/>
              <a:gd name="connsiteX20" fmla="*/ 109077 w 7147871"/>
              <a:gd name="connsiteY20" fmla="*/ 217355 h 3322694"/>
              <a:gd name="connsiteX21" fmla="*/ 81916 w 7147871"/>
              <a:gd name="connsiteY21" fmla="*/ 235462 h 3322694"/>
              <a:gd name="connsiteX22" fmla="*/ 45702 w 7147871"/>
              <a:gd name="connsiteY22" fmla="*/ 289783 h 3322694"/>
              <a:gd name="connsiteX23" fmla="*/ 27596 w 7147871"/>
              <a:gd name="connsiteY23" fmla="*/ 316943 h 3322694"/>
              <a:gd name="connsiteX24" fmla="*/ 435 w 7147871"/>
              <a:gd name="connsiteY24" fmla="*/ 371264 h 3322694"/>
              <a:gd name="connsiteX25" fmla="*/ 14016 w 7147871"/>
              <a:gd name="connsiteY25" fmla="*/ 1878665 h 3322694"/>
              <a:gd name="connsiteX26" fmla="*/ 18542 w 7147871"/>
              <a:gd name="connsiteY26" fmla="*/ 2172904 h 3322694"/>
              <a:gd name="connsiteX27" fmla="*/ 118130 w 7147871"/>
              <a:gd name="connsiteY27" fmla="*/ 2254385 h 3322694"/>
              <a:gd name="connsiteX28" fmla="*/ 262986 w 7147871"/>
              <a:gd name="connsiteY28" fmla="*/ 2344920 h 3322694"/>
              <a:gd name="connsiteX29" fmla="*/ 371627 w 7147871"/>
              <a:gd name="connsiteY29" fmla="*/ 2399240 h 3322694"/>
              <a:gd name="connsiteX30" fmla="*/ 543643 w 7147871"/>
              <a:gd name="connsiteY30" fmla="*/ 2453561 h 3322694"/>
              <a:gd name="connsiteX31" fmla="*/ 815247 w 7147871"/>
              <a:gd name="connsiteY31" fmla="*/ 2553149 h 3322694"/>
              <a:gd name="connsiteX32" fmla="*/ 2834170 w 7147871"/>
              <a:gd name="connsiteY32" fmla="*/ 3141625 h 3322694"/>
              <a:gd name="connsiteX33" fmla="*/ 3341164 w 7147871"/>
              <a:gd name="connsiteY33" fmla="*/ 3268373 h 3322694"/>
              <a:gd name="connsiteX34" fmla="*/ 3639928 w 7147871"/>
              <a:gd name="connsiteY34" fmla="*/ 3304587 h 3322694"/>
              <a:gd name="connsiteX35" fmla="*/ 4554328 w 7147871"/>
              <a:gd name="connsiteY35" fmla="*/ 3313640 h 3322694"/>
              <a:gd name="connsiteX36" fmla="*/ 5975722 w 7147871"/>
              <a:gd name="connsiteY36" fmla="*/ 3322694 h 3322694"/>
              <a:gd name="connsiteX37" fmla="*/ 6292594 w 7147871"/>
              <a:gd name="connsiteY37" fmla="*/ 3313640 h 3322694"/>
              <a:gd name="connsiteX38" fmla="*/ 6446502 w 7147871"/>
              <a:gd name="connsiteY38" fmla="*/ 3304587 h 3322694"/>
              <a:gd name="connsiteX39" fmla="*/ 6700000 w 7147871"/>
              <a:gd name="connsiteY39" fmla="*/ 3295533 h 3322694"/>
              <a:gd name="connsiteX40" fmla="*/ 6958023 w 7147871"/>
              <a:gd name="connsiteY40" fmla="*/ 3204999 h 3322694"/>
              <a:gd name="connsiteX41" fmla="*/ 7089299 w 7147871"/>
              <a:gd name="connsiteY41" fmla="*/ 3014876 h 3322694"/>
              <a:gd name="connsiteX42" fmla="*/ 7107405 w 7147871"/>
              <a:gd name="connsiteY42" fmla="*/ 2906234 h 3322694"/>
              <a:gd name="connsiteX43" fmla="*/ 7125512 w 7147871"/>
              <a:gd name="connsiteY43" fmla="*/ 2806646 h 3322694"/>
              <a:gd name="connsiteX44" fmla="*/ 7134566 w 7147871"/>
              <a:gd name="connsiteY44" fmla="*/ 2471668 h 3322694"/>
              <a:gd name="connsiteX45" fmla="*/ 7147252 w 7147871"/>
              <a:gd name="connsiteY45" fmla="*/ 1321539 h 3322694"/>
              <a:gd name="connsiteX46" fmla="*/ 7113337 w 7147871"/>
              <a:gd name="connsiteY46" fmla="*/ 440255 h 3322694"/>
              <a:gd name="connsiteX0" fmla="*/ 7113337 w 7147871"/>
              <a:gd name="connsiteY0" fmla="*/ 413022 h 3295461"/>
              <a:gd name="connsiteX1" fmla="*/ 7010892 w 7147871"/>
              <a:gd name="connsiteY1" fmla="*/ 254950 h 3295461"/>
              <a:gd name="connsiteX2" fmla="*/ 6962550 w 7147871"/>
              <a:gd name="connsiteY2" fmla="*/ 244443 h 3295461"/>
              <a:gd name="connsiteX3" fmla="*/ 6772427 w 7147871"/>
              <a:gd name="connsiteY3" fmla="*/ 226336 h 3295461"/>
              <a:gd name="connsiteX4" fmla="*/ 6709053 w 7147871"/>
              <a:gd name="connsiteY4" fmla="*/ 217283 h 3295461"/>
              <a:gd name="connsiteX5" fmla="*/ 6582304 w 7147871"/>
              <a:gd name="connsiteY5" fmla="*/ 208229 h 3295461"/>
              <a:gd name="connsiteX6" fmla="*/ 6518930 w 7147871"/>
              <a:gd name="connsiteY6" fmla="*/ 199176 h 3295461"/>
              <a:gd name="connsiteX7" fmla="*/ 6437449 w 7147871"/>
              <a:gd name="connsiteY7" fmla="*/ 190122 h 3295461"/>
              <a:gd name="connsiteX8" fmla="*/ 6328807 w 7147871"/>
              <a:gd name="connsiteY8" fmla="*/ 172015 h 3295461"/>
              <a:gd name="connsiteX9" fmla="*/ 5776546 w 7147871"/>
              <a:gd name="connsiteY9" fmla="*/ 108641 h 3295461"/>
              <a:gd name="connsiteX10" fmla="*/ 5459675 w 7147871"/>
              <a:gd name="connsiteY10" fmla="*/ 63374 h 3295461"/>
              <a:gd name="connsiteX11" fmla="*/ 4183136 w 7147871"/>
              <a:gd name="connsiteY11" fmla="*/ 54320 h 3295461"/>
              <a:gd name="connsiteX12" fmla="*/ 4047334 w 7147871"/>
              <a:gd name="connsiteY12" fmla="*/ 36213 h 3295461"/>
              <a:gd name="connsiteX13" fmla="*/ 3920586 w 7147871"/>
              <a:gd name="connsiteY13" fmla="*/ 27160 h 3295461"/>
              <a:gd name="connsiteX14" fmla="*/ 3766677 w 7147871"/>
              <a:gd name="connsiteY14" fmla="*/ 9053 h 3295461"/>
              <a:gd name="connsiteX15" fmla="*/ 1874502 w 7147871"/>
              <a:gd name="connsiteY15" fmla="*/ 0 h 3295461"/>
              <a:gd name="connsiteX16" fmla="*/ 887675 w 7147871"/>
              <a:gd name="connsiteY16" fmla="*/ 9053 h 3295461"/>
              <a:gd name="connsiteX17" fmla="*/ 398788 w 7147871"/>
              <a:gd name="connsiteY17" fmla="*/ 72427 h 3295461"/>
              <a:gd name="connsiteX18" fmla="*/ 262986 w 7147871"/>
              <a:gd name="connsiteY18" fmla="*/ 117695 h 3295461"/>
              <a:gd name="connsiteX19" fmla="*/ 109077 w 7147871"/>
              <a:gd name="connsiteY19" fmla="*/ 190122 h 3295461"/>
              <a:gd name="connsiteX20" fmla="*/ 81916 w 7147871"/>
              <a:gd name="connsiteY20" fmla="*/ 208229 h 3295461"/>
              <a:gd name="connsiteX21" fmla="*/ 45702 w 7147871"/>
              <a:gd name="connsiteY21" fmla="*/ 262550 h 3295461"/>
              <a:gd name="connsiteX22" fmla="*/ 27596 w 7147871"/>
              <a:gd name="connsiteY22" fmla="*/ 289710 h 3295461"/>
              <a:gd name="connsiteX23" fmla="*/ 435 w 7147871"/>
              <a:gd name="connsiteY23" fmla="*/ 344031 h 3295461"/>
              <a:gd name="connsiteX24" fmla="*/ 14016 w 7147871"/>
              <a:gd name="connsiteY24" fmla="*/ 1851432 h 3295461"/>
              <a:gd name="connsiteX25" fmla="*/ 18542 w 7147871"/>
              <a:gd name="connsiteY25" fmla="*/ 2145671 h 3295461"/>
              <a:gd name="connsiteX26" fmla="*/ 118130 w 7147871"/>
              <a:gd name="connsiteY26" fmla="*/ 2227152 h 3295461"/>
              <a:gd name="connsiteX27" fmla="*/ 262986 w 7147871"/>
              <a:gd name="connsiteY27" fmla="*/ 2317687 h 3295461"/>
              <a:gd name="connsiteX28" fmla="*/ 371627 w 7147871"/>
              <a:gd name="connsiteY28" fmla="*/ 2372007 h 3295461"/>
              <a:gd name="connsiteX29" fmla="*/ 543643 w 7147871"/>
              <a:gd name="connsiteY29" fmla="*/ 2426328 h 3295461"/>
              <a:gd name="connsiteX30" fmla="*/ 815247 w 7147871"/>
              <a:gd name="connsiteY30" fmla="*/ 2525916 h 3295461"/>
              <a:gd name="connsiteX31" fmla="*/ 2834170 w 7147871"/>
              <a:gd name="connsiteY31" fmla="*/ 3114392 h 3295461"/>
              <a:gd name="connsiteX32" fmla="*/ 3341164 w 7147871"/>
              <a:gd name="connsiteY32" fmla="*/ 3241140 h 3295461"/>
              <a:gd name="connsiteX33" fmla="*/ 3639928 w 7147871"/>
              <a:gd name="connsiteY33" fmla="*/ 3277354 h 3295461"/>
              <a:gd name="connsiteX34" fmla="*/ 4554328 w 7147871"/>
              <a:gd name="connsiteY34" fmla="*/ 3286407 h 3295461"/>
              <a:gd name="connsiteX35" fmla="*/ 5975722 w 7147871"/>
              <a:gd name="connsiteY35" fmla="*/ 3295461 h 3295461"/>
              <a:gd name="connsiteX36" fmla="*/ 6292594 w 7147871"/>
              <a:gd name="connsiteY36" fmla="*/ 3286407 h 3295461"/>
              <a:gd name="connsiteX37" fmla="*/ 6446502 w 7147871"/>
              <a:gd name="connsiteY37" fmla="*/ 3277354 h 3295461"/>
              <a:gd name="connsiteX38" fmla="*/ 6700000 w 7147871"/>
              <a:gd name="connsiteY38" fmla="*/ 3268300 h 3295461"/>
              <a:gd name="connsiteX39" fmla="*/ 6958023 w 7147871"/>
              <a:gd name="connsiteY39" fmla="*/ 3177766 h 3295461"/>
              <a:gd name="connsiteX40" fmla="*/ 7089299 w 7147871"/>
              <a:gd name="connsiteY40" fmla="*/ 2987643 h 3295461"/>
              <a:gd name="connsiteX41" fmla="*/ 7107405 w 7147871"/>
              <a:gd name="connsiteY41" fmla="*/ 2879001 h 3295461"/>
              <a:gd name="connsiteX42" fmla="*/ 7125512 w 7147871"/>
              <a:gd name="connsiteY42" fmla="*/ 2779413 h 3295461"/>
              <a:gd name="connsiteX43" fmla="*/ 7134566 w 7147871"/>
              <a:gd name="connsiteY43" fmla="*/ 2444435 h 3295461"/>
              <a:gd name="connsiteX44" fmla="*/ 7147252 w 7147871"/>
              <a:gd name="connsiteY44" fmla="*/ 1294306 h 3295461"/>
              <a:gd name="connsiteX45" fmla="*/ 7113337 w 7147871"/>
              <a:gd name="connsiteY45" fmla="*/ 413022 h 3295461"/>
              <a:gd name="connsiteX0" fmla="*/ 7113971 w 7148505"/>
              <a:gd name="connsiteY0" fmla="*/ 413022 h 3295461"/>
              <a:gd name="connsiteX1" fmla="*/ 7011526 w 7148505"/>
              <a:gd name="connsiteY1" fmla="*/ 254950 h 3295461"/>
              <a:gd name="connsiteX2" fmla="*/ 6963184 w 7148505"/>
              <a:gd name="connsiteY2" fmla="*/ 244443 h 3295461"/>
              <a:gd name="connsiteX3" fmla="*/ 6773061 w 7148505"/>
              <a:gd name="connsiteY3" fmla="*/ 226336 h 3295461"/>
              <a:gd name="connsiteX4" fmla="*/ 6709687 w 7148505"/>
              <a:gd name="connsiteY4" fmla="*/ 217283 h 3295461"/>
              <a:gd name="connsiteX5" fmla="*/ 6582938 w 7148505"/>
              <a:gd name="connsiteY5" fmla="*/ 208229 h 3295461"/>
              <a:gd name="connsiteX6" fmla="*/ 6519564 w 7148505"/>
              <a:gd name="connsiteY6" fmla="*/ 199176 h 3295461"/>
              <a:gd name="connsiteX7" fmla="*/ 6438083 w 7148505"/>
              <a:gd name="connsiteY7" fmla="*/ 190122 h 3295461"/>
              <a:gd name="connsiteX8" fmla="*/ 6329441 w 7148505"/>
              <a:gd name="connsiteY8" fmla="*/ 172015 h 3295461"/>
              <a:gd name="connsiteX9" fmla="*/ 5777180 w 7148505"/>
              <a:gd name="connsiteY9" fmla="*/ 108641 h 3295461"/>
              <a:gd name="connsiteX10" fmla="*/ 5460309 w 7148505"/>
              <a:gd name="connsiteY10" fmla="*/ 63374 h 3295461"/>
              <a:gd name="connsiteX11" fmla="*/ 4183770 w 7148505"/>
              <a:gd name="connsiteY11" fmla="*/ 54320 h 3295461"/>
              <a:gd name="connsiteX12" fmla="*/ 4047968 w 7148505"/>
              <a:gd name="connsiteY12" fmla="*/ 36213 h 3295461"/>
              <a:gd name="connsiteX13" fmla="*/ 3921220 w 7148505"/>
              <a:gd name="connsiteY13" fmla="*/ 27160 h 3295461"/>
              <a:gd name="connsiteX14" fmla="*/ 3767311 w 7148505"/>
              <a:gd name="connsiteY14" fmla="*/ 9053 h 3295461"/>
              <a:gd name="connsiteX15" fmla="*/ 1875136 w 7148505"/>
              <a:gd name="connsiteY15" fmla="*/ 0 h 3295461"/>
              <a:gd name="connsiteX16" fmla="*/ 888309 w 7148505"/>
              <a:gd name="connsiteY16" fmla="*/ 9053 h 3295461"/>
              <a:gd name="connsiteX17" fmla="*/ 399422 w 7148505"/>
              <a:gd name="connsiteY17" fmla="*/ 72427 h 3295461"/>
              <a:gd name="connsiteX18" fmla="*/ 263620 w 7148505"/>
              <a:gd name="connsiteY18" fmla="*/ 117695 h 3295461"/>
              <a:gd name="connsiteX19" fmla="*/ 109711 w 7148505"/>
              <a:gd name="connsiteY19" fmla="*/ 190122 h 3295461"/>
              <a:gd name="connsiteX20" fmla="*/ 82550 w 7148505"/>
              <a:gd name="connsiteY20" fmla="*/ 208229 h 3295461"/>
              <a:gd name="connsiteX21" fmla="*/ 46336 w 7148505"/>
              <a:gd name="connsiteY21" fmla="*/ 262550 h 3295461"/>
              <a:gd name="connsiteX22" fmla="*/ 1069 w 7148505"/>
              <a:gd name="connsiteY22" fmla="*/ 344031 h 3295461"/>
              <a:gd name="connsiteX23" fmla="*/ 14650 w 7148505"/>
              <a:gd name="connsiteY23" fmla="*/ 1851432 h 3295461"/>
              <a:gd name="connsiteX24" fmla="*/ 19176 w 7148505"/>
              <a:gd name="connsiteY24" fmla="*/ 2145671 h 3295461"/>
              <a:gd name="connsiteX25" fmla="*/ 118764 w 7148505"/>
              <a:gd name="connsiteY25" fmla="*/ 2227152 h 3295461"/>
              <a:gd name="connsiteX26" fmla="*/ 263620 w 7148505"/>
              <a:gd name="connsiteY26" fmla="*/ 2317687 h 3295461"/>
              <a:gd name="connsiteX27" fmla="*/ 372261 w 7148505"/>
              <a:gd name="connsiteY27" fmla="*/ 2372007 h 3295461"/>
              <a:gd name="connsiteX28" fmla="*/ 544277 w 7148505"/>
              <a:gd name="connsiteY28" fmla="*/ 2426328 h 3295461"/>
              <a:gd name="connsiteX29" fmla="*/ 815881 w 7148505"/>
              <a:gd name="connsiteY29" fmla="*/ 2525916 h 3295461"/>
              <a:gd name="connsiteX30" fmla="*/ 2834804 w 7148505"/>
              <a:gd name="connsiteY30" fmla="*/ 3114392 h 3295461"/>
              <a:gd name="connsiteX31" fmla="*/ 3341798 w 7148505"/>
              <a:gd name="connsiteY31" fmla="*/ 3241140 h 3295461"/>
              <a:gd name="connsiteX32" fmla="*/ 3640562 w 7148505"/>
              <a:gd name="connsiteY32" fmla="*/ 3277354 h 3295461"/>
              <a:gd name="connsiteX33" fmla="*/ 4554962 w 7148505"/>
              <a:gd name="connsiteY33" fmla="*/ 3286407 h 3295461"/>
              <a:gd name="connsiteX34" fmla="*/ 5976356 w 7148505"/>
              <a:gd name="connsiteY34" fmla="*/ 3295461 h 3295461"/>
              <a:gd name="connsiteX35" fmla="*/ 6293228 w 7148505"/>
              <a:gd name="connsiteY35" fmla="*/ 3286407 h 3295461"/>
              <a:gd name="connsiteX36" fmla="*/ 6447136 w 7148505"/>
              <a:gd name="connsiteY36" fmla="*/ 3277354 h 3295461"/>
              <a:gd name="connsiteX37" fmla="*/ 6700634 w 7148505"/>
              <a:gd name="connsiteY37" fmla="*/ 3268300 h 3295461"/>
              <a:gd name="connsiteX38" fmla="*/ 6958657 w 7148505"/>
              <a:gd name="connsiteY38" fmla="*/ 3177766 h 3295461"/>
              <a:gd name="connsiteX39" fmla="*/ 7089933 w 7148505"/>
              <a:gd name="connsiteY39" fmla="*/ 2987643 h 3295461"/>
              <a:gd name="connsiteX40" fmla="*/ 7108039 w 7148505"/>
              <a:gd name="connsiteY40" fmla="*/ 2879001 h 3295461"/>
              <a:gd name="connsiteX41" fmla="*/ 7126146 w 7148505"/>
              <a:gd name="connsiteY41" fmla="*/ 2779413 h 3295461"/>
              <a:gd name="connsiteX42" fmla="*/ 7135200 w 7148505"/>
              <a:gd name="connsiteY42" fmla="*/ 2444435 h 3295461"/>
              <a:gd name="connsiteX43" fmla="*/ 7147886 w 7148505"/>
              <a:gd name="connsiteY43" fmla="*/ 1294306 h 3295461"/>
              <a:gd name="connsiteX44" fmla="*/ 7113971 w 7148505"/>
              <a:gd name="connsiteY44" fmla="*/ 413022 h 3295461"/>
              <a:gd name="connsiteX0" fmla="*/ 7116125 w 7150659"/>
              <a:gd name="connsiteY0" fmla="*/ 413022 h 3295461"/>
              <a:gd name="connsiteX1" fmla="*/ 7013680 w 7150659"/>
              <a:gd name="connsiteY1" fmla="*/ 254950 h 3295461"/>
              <a:gd name="connsiteX2" fmla="*/ 6965338 w 7150659"/>
              <a:gd name="connsiteY2" fmla="*/ 244443 h 3295461"/>
              <a:gd name="connsiteX3" fmla="*/ 6775215 w 7150659"/>
              <a:gd name="connsiteY3" fmla="*/ 226336 h 3295461"/>
              <a:gd name="connsiteX4" fmla="*/ 6711841 w 7150659"/>
              <a:gd name="connsiteY4" fmla="*/ 217283 h 3295461"/>
              <a:gd name="connsiteX5" fmla="*/ 6585092 w 7150659"/>
              <a:gd name="connsiteY5" fmla="*/ 208229 h 3295461"/>
              <a:gd name="connsiteX6" fmla="*/ 6521718 w 7150659"/>
              <a:gd name="connsiteY6" fmla="*/ 199176 h 3295461"/>
              <a:gd name="connsiteX7" fmla="*/ 6440237 w 7150659"/>
              <a:gd name="connsiteY7" fmla="*/ 190122 h 3295461"/>
              <a:gd name="connsiteX8" fmla="*/ 6331595 w 7150659"/>
              <a:gd name="connsiteY8" fmla="*/ 172015 h 3295461"/>
              <a:gd name="connsiteX9" fmla="*/ 5779334 w 7150659"/>
              <a:gd name="connsiteY9" fmla="*/ 108641 h 3295461"/>
              <a:gd name="connsiteX10" fmla="*/ 5462463 w 7150659"/>
              <a:gd name="connsiteY10" fmla="*/ 63374 h 3295461"/>
              <a:gd name="connsiteX11" fmla="*/ 4185924 w 7150659"/>
              <a:gd name="connsiteY11" fmla="*/ 54320 h 3295461"/>
              <a:gd name="connsiteX12" fmla="*/ 4050122 w 7150659"/>
              <a:gd name="connsiteY12" fmla="*/ 36213 h 3295461"/>
              <a:gd name="connsiteX13" fmla="*/ 3923374 w 7150659"/>
              <a:gd name="connsiteY13" fmla="*/ 27160 h 3295461"/>
              <a:gd name="connsiteX14" fmla="*/ 3769465 w 7150659"/>
              <a:gd name="connsiteY14" fmla="*/ 9053 h 3295461"/>
              <a:gd name="connsiteX15" fmla="*/ 1877290 w 7150659"/>
              <a:gd name="connsiteY15" fmla="*/ 0 h 3295461"/>
              <a:gd name="connsiteX16" fmla="*/ 890463 w 7150659"/>
              <a:gd name="connsiteY16" fmla="*/ 9053 h 3295461"/>
              <a:gd name="connsiteX17" fmla="*/ 401576 w 7150659"/>
              <a:gd name="connsiteY17" fmla="*/ 72427 h 3295461"/>
              <a:gd name="connsiteX18" fmla="*/ 265774 w 7150659"/>
              <a:gd name="connsiteY18" fmla="*/ 117695 h 3295461"/>
              <a:gd name="connsiteX19" fmla="*/ 111865 w 7150659"/>
              <a:gd name="connsiteY19" fmla="*/ 190122 h 3295461"/>
              <a:gd name="connsiteX20" fmla="*/ 84704 w 7150659"/>
              <a:gd name="connsiteY20" fmla="*/ 208229 h 3295461"/>
              <a:gd name="connsiteX21" fmla="*/ 3223 w 7150659"/>
              <a:gd name="connsiteY21" fmla="*/ 344031 h 3295461"/>
              <a:gd name="connsiteX22" fmla="*/ 16804 w 7150659"/>
              <a:gd name="connsiteY22" fmla="*/ 1851432 h 3295461"/>
              <a:gd name="connsiteX23" fmla="*/ 21330 w 7150659"/>
              <a:gd name="connsiteY23" fmla="*/ 2145671 h 3295461"/>
              <a:gd name="connsiteX24" fmla="*/ 120918 w 7150659"/>
              <a:gd name="connsiteY24" fmla="*/ 2227152 h 3295461"/>
              <a:gd name="connsiteX25" fmla="*/ 265774 w 7150659"/>
              <a:gd name="connsiteY25" fmla="*/ 2317687 h 3295461"/>
              <a:gd name="connsiteX26" fmla="*/ 374415 w 7150659"/>
              <a:gd name="connsiteY26" fmla="*/ 2372007 h 3295461"/>
              <a:gd name="connsiteX27" fmla="*/ 546431 w 7150659"/>
              <a:gd name="connsiteY27" fmla="*/ 2426328 h 3295461"/>
              <a:gd name="connsiteX28" fmla="*/ 818035 w 7150659"/>
              <a:gd name="connsiteY28" fmla="*/ 2525916 h 3295461"/>
              <a:gd name="connsiteX29" fmla="*/ 2836958 w 7150659"/>
              <a:gd name="connsiteY29" fmla="*/ 3114392 h 3295461"/>
              <a:gd name="connsiteX30" fmla="*/ 3343952 w 7150659"/>
              <a:gd name="connsiteY30" fmla="*/ 3241140 h 3295461"/>
              <a:gd name="connsiteX31" fmla="*/ 3642716 w 7150659"/>
              <a:gd name="connsiteY31" fmla="*/ 3277354 h 3295461"/>
              <a:gd name="connsiteX32" fmla="*/ 4557116 w 7150659"/>
              <a:gd name="connsiteY32" fmla="*/ 3286407 h 3295461"/>
              <a:gd name="connsiteX33" fmla="*/ 5978510 w 7150659"/>
              <a:gd name="connsiteY33" fmla="*/ 3295461 h 3295461"/>
              <a:gd name="connsiteX34" fmla="*/ 6295382 w 7150659"/>
              <a:gd name="connsiteY34" fmla="*/ 3286407 h 3295461"/>
              <a:gd name="connsiteX35" fmla="*/ 6449290 w 7150659"/>
              <a:gd name="connsiteY35" fmla="*/ 3277354 h 3295461"/>
              <a:gd name="connsiteX36" fmla="*/ 6702788 w 7150659"/>
              <a:gd name="connsiteY36" fmla="*/ 3268300 h 3295461"/>
              <a:gd name="connsiteX37" fmla="*/ 6960811 w 7150659"/>
              <a:gd name="connsiteY37" fmla="*/ 3177766 h 3295461"/>
              <a:gd name="connsiteX38" fmla="*/ 7092087 w 7150659"/>
              <a:gd name="connsiteY38" fmla="*/ 2987643 h 3295461"/>
              <a:gd name="connsiteX39" fmla="*/ 7110193 w 7150659"/>
              <a:gd name="connsiteY39" fmla="*/ 2879001 h 3295461"/>
              <a:gd name="connsiteX40" fmla="*/ 7128300 w 7150659"/>
              <a:gd name="connsiteY40" fmla="*/ 2779413 h 3295461"/>
              <a:gd name="connsiteX41" fmla="*/ 7137354 w 7150659"/>
              <a:gd name="connsiteY41" fmla="*/ 2444435 h 3295461"/>
              <a:gd name="connsiteX42" fmla="*/ 7150040 w 7150659"/>
              <a:gd name="connsiteY42" fmla="*/ 1294306 h 3295461"/>
              <a:gd name="connsiteX43" fmla="*/ 7116125 w 7150659"/>
              <a:gd name="connsiteY43" fmla="*/ 413022 h 3295461"/>
              <a:gd name="connsiteX0" fmla="*/ 7116125 w 7150659"/>
              <a:gd name="connsiteY0" fmla="*/ 413022 h 3295461"/>
              <a:gd name="connsiteX1" fmla="*/ 7013680 w 7150659"/>
              <a:gd name="connsiteY1" fmla="*/ 254950 h 3295461"/>
              <a:gd name="connsiteX2" fmla="*/ 6965338 w 7150659"/>
              <a:gd name="connsiteY2" fmla="*/ 244443 h 3295461"/>
              <a:gd name="connsiteX3" fmla="*/ 6775215 w 7150659"/>
              <a:gd name="connsiteY3" fmla="*/ 226336 h 3295461"/>
              <a:gd name="connsiteX4" fmla="*/ 6711841 w 7150659"/>
              <a:gd name="connsiteY4" fmla="*/ 217283 h 3295461"/>
              <a:gd name="connsiteX5" fmla="*/ 6585092 w 7150659"/>
              <a:gd name="connsiteY5" fmla="*/ 208229 h 3295461"/>
              <a:gd name="connsiteX6" fmla="*/ 6521718 w 7150659"/>
              <a:gd name="connsiteY6" fmla="*/ 199176 h 3295461"/>
              <a:gd name="connsiteX7" fmla="*/ 6440237 w 7150659"/>
              <a:gd name="connsiteY7" fmla="*/ 190122 h 3295461"/>
              <a:gd name="connsiteX8" fmla="*/ 6331595 w 7150659"/>
              <a:gd name="connsiteY8" fmla="*/ 172015 h 3295461"/>
              <a:gd name="connsiteX9" fmla="*/ 5779334 w 7150659"/>
              <a:gd name="connsiteY9" fmla="*/ 108641 h 3295461"/>
              <a:gd name="connsiteX10" fmla="*/ 5462463 w 7150659"/>
              <a:gd name="connsiteY10" fmla="*/ 63374 h 3295461"/>
              <a:gd name="connsiteX11" fmla="*/ 4185924 w 7150659"/>
              <a:gd name="connsiteY11" fmla="*/ 54320 h 3295461"/>
              <a:gd name="connsiteX12" fmla="*/ 4050122 w 7150659"/>
              <a:gd name="connsiteY12" fmla="*/ 36213 h 3295461"/>
              <a:gd name="connsiteX13" fmla="*/ 3923374 w 7150659"/>
              <a:gd name="connsiteY13" fmla="*/ 27160 h 3295461"/>
              <a:gd name="connsiteX14" fmla="*/ 3769465 w 7150659"/>
              <a:gd name="connsiteY14" fmla="*/ 9053 h 3295461"/>
              <a:gd name="connsiteX15" fmla="*/ 1877290 w 7150659"/>
              <a:gd name="connsiteY15" fmla="*/ 0 h 3295461"/>
              <a:gd name="connsiteX16" fmla="*/ 890463 w 7150659"/>
              <a:gd name="connsiteY16" fmla="*/ 9053 h 3295461"/>
              <a:gd name="connsiteX17" fmla="*/ 401576 w 7150659"/>
              <a:gd name="connsiteY17" fmla="*/ 72427 h 3295461"/>
              <a:gd name="connsiteX18" fmla="*/ 265774 w 7150659"/>
              <a:gd name="connsiteY18" fmla="*/ 117695 h 3295461"/>
              <a:gd name="connsiteX19" fmla="*/ 117150 w 7150659"/>
              <a:gd name="connsiteY19" fmla="*/ 147838 h 3295461"/>
              <a:gd name="connsiteX20" fmla="*/ 84704 w 7150659"/>
              <a:gd name="connsiteY20" fmla="*/ 208229 h 3295461"/>
              <a:gd name="connsiteX21" fmla="*/ 3223 w 7150659"/>
              <a:gd name="connsiteY21" fmla="*/ 344031 h 3295461"/>
              <a:gd name="connsiteX22" fmla="*/ 16804 w 7150659"/>
              <a:gd name="connsiteY22" fmla="*/ 1851432 h 3295461"/>
              <a:gd name="connsiteX23" fmla="*/ 21330 w 7150659"/>
              <a:gd name="connsiteY23" fmla="*/ 2145671 h 3295461"/>
              <a:gd name="connsiteX24" fmla="*/ 120918 w 7150659"/>
              <a:gd name="connsiteY24" fmla="*/ 2227152 h 3295461"/>
              <a:gd name="connsiteX25" fmla="*/ 265774 w 7150659"/>
              <a:gd name="connsiteY25" fmla="*/ 2317687 h 3295461"/>
              <a:gd name="connsiteX26" fmla="*/ 374415 w 7150659"/>
              <a:gd name="connsiteY26" fmla="*/ 2372007 h 3295461"/>
              <a:gd name="connsiteX27" fmla="*/ 546431 w 7150659"/>
              <a:gd name="connsiteY27" fmla="*/ 2426328 h 3295461"/>
              <a:gd name="connsiteX28" fmla="*/ 818035 w 7150659"/>
              <a:gd name="connsiteY28" fmla="*/ 2525916 h 3295461"/>
              <a:gd name="connsiteX29" fmla="*/ 2836958 w 7150659"/>
              <a:gd name="connsiteY29" fmla="*/ 3114392 h 3295461"/>
              <a:gd name="connsiteX30" fmla="*/ 3343952 w 7150659"/>
              <a:gd name="connsiteY30" fmla="*/ 3241140 h 3295461"/>
              <a:gd name="connsiteX31" fmla="*/ 3642716 w 7150659"/>
              <a:gd name="connsiteY31" fmla="*/ 3277354 h 3295461"/>
              <a:gd name="connsiteX32" fmla="*/ 4557116 w 7150659"/>
              <a:gd name="connsiteY32" fmla="*/ 3286407 h 3295461"/>
              <a:gd name="connsiteX33" fmla="*/ 5978510 w 7150659"/>
              <a:gd name="connsiteY33" fmla="*/ 3295461 h 3295461"/>
              <a:gd name="connsiteX34" fmla="*/ 6295382 w 7150659"/>
              <a:gd name="connsiteY34" fmla="*/ 3286407 h 3295461"/>
              <a:gd name="connsiteX35" fmla="*/ 6449290 w 7150659"/>
              <a:gd name="connsiteY35" fmla="*/ 3277354 h 3295461"/>
              <a:gd name="connsiteX36" fmla="*/ 6702788 w 7150659"/>
              <a:gd name="connsiteY36" fmla="*/ 3268300 h 3295461"/>
              <a:gd name="connsiteX37" fmla="*/ 6960811 w 7150659"/>
              <a:gd name="connsiteY37" fmla="*/ 3177766 h 3295461"/>
              <a:gd name="connsiteX38" fmla="*/ 7092087 w 7150659"/>
              <a:gd name="connsiteY38" fmla="*/ 2987643 h 3295461"/>
              <a:gd name="connsiteX39" fmla="*/ 7110193 w 7150659"/>
              <a:gd name="connsiteY39" fmla="*/ 2879001 h 3295461"/>
              <a:gd name="connsiteX40" fmla="*/ 7128300 w 7150659"/>
              <a:gd name="connsiteY40" fmla="*/ 2779413 h 3295461"/>
              <a:gd name="connsiteX41" fmla="*/ 7137354 w 7150659"/>
              <a:gd name="connsiteY41" fmla="*/ 2444435 h 3295461"/>
              <a:gd name="connsiteX42" fmla="*/ 7150040 w 7150659"/>
              <a:gd name="connsiteY42" fmla="*/ 1294306 h 3295461"/>
              <a:gd name="connsiteX43" fmla="*/ 7116125 w 7150659"/>
              <a:gd name="connsiteY43" fmla="*/ 413022 h 3295461"/>
              <a:gd name="connsiteX0" fmla="*/ 7116125 w 7150659"/>
              <a:gd name="connsiteY0" fmla="*/ 413022 h 3295461"/>
              <a:gd name="connsiteX1" fmla="*/ 7013680 w 7150659"/>
              <a:gd name="connsiteY1" fmla="*/ 254950 h 3295461"/>
              <a:gd name="connsiteX2" fmla="*/ 6965338 w 7150659"/>
              <a:gd name="connsiteY2" fmla="*/ 244443 h 3295461"/>
              <a:gd name="connsiteX3" fmla="*/ 6775215 w 7150659"/>
              <a:gd name="connsiteY3" fmla="*/ 226336 h 3295461"/>
              <a:gd name="connsiteX4" fmla="*/ 6711841 w 7150659"/>
              <a:gd name="connsiteY4" fmla="*/ 217283 h 3295461"/>
              <a:gd name="connsiteX5" fmla="*/ 6585092 w 7150659"/>
              <a:gd name="connsiteY5" fmla="*/ 208229 h 3295461"/>
              <a:gd name="connsiteX6" fmla="*/ 6521718 w 7150659"/>
              <a:gd name="connsiteY6" fmla="*/ 199176 h 3295461"/>
              <a:gd name="connsiteX7" fmla="*/ 6440237 w 7150659"/>
              <a:gd name="connsiteY7" fmla="*/ 190122 h 3295461"/>
              <a:gd name="connsiteX8" fmla="*/ 6331595 w 7150659"/>
              <a:gd name="connsiteY8" fmla="*/ 172015 h 3295461"/>
              <a:gd name="connsiteX9" fmla="*/ 5779334 w 7150659"/>
              <a:gd name="connsiteY9" fmla="*/ 108641 h 3295461"/>
              <a:gd name="connsiteX10" fmla="*/ 5462463 w 7150659"/>
              <a:gd name="connsiteY10" fmla="*/ 63374 h 3295461"/>
              <a:gd name="connsiteX11" fmla="*/ 4185924 w 7150659"/>
              <a:gd name="connsiteY11" fmla="*/ 54320 h 3295461"/>
              <a:gd name="connsiteX12" fmla="*/ 4050122 w 7150659"/>
              <a:gd name="connsiteY12" fmla="*/ 36213 h 3295461"/>
              <a:gd name="connsiteX13" fmla="*/ 3923374 w 7150659"/>
              <a:gd name="connsiteY13" fmla="*/ 27160 h 3295461"/>
              <a:gd name="connsiteX14" fmla="*/ 3769465 w 7150659"/>
              <a:gd name="connsiteY14" fmla="*/ 9053 h 3295461"/>
              <a:gd name="connsiteX15" fmla="*/ 1877290 w 7150659"/>
              <a:gd name="connsiteY15" fmla="*/ 0 h 3295461"/>
              <a:gd name="connsiteX16" fmla="*/ 890463 w 7150659"/>
              <a:gd name="connsiteY16" fmla="*/ 9053 h 3295461"/>
              <a:gd name="connsiteX17" fmla="*/ 401576 w 7150659"/>
              <a:gd name="connsiteY17" fmla="*/ 72427 h 3295461"/>
              <a:gd name="connsiteX18" fmla="*/ 265774 w 7150659"/>
              <a:gd name="connsiteY18" fmla="*/ 117695 h 3295461"/>
              <a:gd name="connsiteX19" fmla="*/ 117150 w 7150659"/>
              <a:gd name="connsiteY19" fmla="*/ 147838 h 3295461"/>
              <a:gd name="connsiteX20" fmla="*/ 31848 w 7150659"/>
              <a:gd name="connsiteY20" fmla="*/ 213514 h 3295461"/>
              <a:gd name="connsiteX21" fmla="*/ 3223 w 7150659"/>
              <a:gd name="connsiteY21" fmla="*/ 344031 h 3295461"/>
              <a:gd name="connsiteX22" fmla="*/ 16804 w 7150659"/>
              <a:gd name="connsiteY22" fmla="*/ 1851432 h 3295461"/>
              <a:gd name="connsiteX23" fmla="*/ 21330 w 7150659"/>
              <a:gd name="connsiteY23" fmla="*/ 2145671 h 3295461"/>
              <a:gd name="connsiteX24" fmla="*/ 120918 w 7150659"/>
              <a:gd name="connsiteY24" fmla="*/ 2227152 h 3295461"/>
              <a:gd name="connsiteX25" fmla="*/ 265774 w 7150659"/>
              <a:gd name="connsiteY25" fmla="*/ 2317687 h 3295461"/>
              <a:gd name="connsiteX26" fmla="*/ 374415 w 7150659"/>
              <a:gd name="connsiteY26" fmla="*/ 2372007 h 3295461"/>
              <a:gd name="connsiteX27" fmla="*/ 546431 w 7150659"/>
              <a:gd name="connsiteY27" fmla="*/ 2426328 h 3295461"/>
              <a:gd name="connsiteX28" fmla="*/ 818035 w 7150659"/>
              <a:gd name="connsiteY28" fmla="*/ 2525916 h 3295461"/>
              <a:gd name="connsiteX29" fmla="*/ 2836958 w 7150659"/>
              <a:gd name="connsiteY29" fmla="*/ 3114392 h 3295461"/>
              <a:gd name="connsiteX30" fmla="*/ 3343952 w 7150659"/>
              <a:gd name="connsiteY30" fmla="*/ 3241140 h 3295461"/>
              <a:gd name="connsiteX31" fmla="*/ 3642716 w 7150659"/>
              <a:gd name="connsiteY31" fmla="*/ 3277354 h 3295461"/>
              <a:gd name="connsiteX32" fmla="*/ 4557116 w 7150659"/>
              <a:gd name="connsiteY32" fmla="*/ 3286407 h 3295461"/>
              <a:gd name="connsiteX33" fmla="*/ 5978510 w 7150659"/>
              <a:gd name="connsiteY33" fmla="*/ 3295461 h 3295461"/>
              <a:gd name="connsiteX34" fmla="*/ 6295382 w 7150659"/>
              <a:gd name="connsiteY34" fmla="*/ 3286407 h 3295461"/>
              <a:gd name="connsiteX35" fmla="*/ 6449290 w 7150659"/>
              <a:gd name="connsiteY35" fmla="*/ 3277354 h 3295461"/>
              <a:gd name="connsiteX36" fmla="*/ 6702788 w 7150659"/>
              <a:gd name="connsiteY36" fmla="*/ 3268300 h 3295461"/>
              <a:gd name="connsiteX37" fmla="*/ 6960811 w 7150659"/>
              <a:gd name="connsiteY37" fmla="*/ 3177766 h 3295461"/>
              <a:gd name="connsiteX38" fmla="*/ 7092087 w 7150659"/>
              <a:gd name="connsiteY38" fmla="*/ 2987643 h 3295461"/>
              <a:gd name="connsiteX39" fmla="*/ 7110193 w 7150659"/>
              <a:gd name="connsiteY39" fmla="*/ 2879001 h 3295461"/>
              <a:gd name="connsiteX40" fmla="*/ 7128300 w 7150659"/>
              <a:gd name="connsiteY40" fmla="*/ 2779413 h 3295461"/>
              <a:gd name="connsiteX41" fmla="*/ 7137354 w 7150659"/>
              <a:gd name="connsiteY41" fmla="*/ 2444435 h 3295461"/>
              <a:gd name="connsiteX42" fmla="*/ 7150040 w 7150659"/>
              <a:gd name="connsiteY42" fmla="*/ 1294306 h 3295461"/>
              <a:gd name="connsiteX43" fmla="*/ 7116125 w 7150659"/>
              <a:gd name="connsiteY43" fmla="*/ 413022 h 3295461"/>
              <a:gd name="connsiteX0" fmla="*/ 7116125 w 7150659"/>
              <a:gd name="connsiteY0" fmla="*/ 413022 h 3295461"/>
              <a:gd name="connsiteX1" fmla="*/ 7013680 w 7150659"/>
              <a:gd name="connsiteY1" fmla="*/ 254950 h 3295461"/>
              <a:gd name="connsiteX2" fmla="*/ 6965338 w 7150659"/>
              <a:gd name="connsiteY2" fmla="*/ 244443 h 3295461"/>
              <a:gd name="connsiteX3" fmla="*/ 6775215 w 7150659"/>
              <a:gd name="connsiteY3" fmla="*/ 226336 h 3295461"/>
              <a:gd name="connsiteX4" fmla="*/ 6711841 w 7150659"/>
              <a:gd name="connsiteY4" fmla="*/ 217283 h 3295461"/>
              <a:gd name="connsiteX5" fmla="*/ 6585092 w 7150659"/>
              <a:gd name="connsiteY5" fmla="*/ 208229 h 3295461"/>
              <a:gd name="connsiteX6" fmla="*/ 6521718 w 7150659"/>
              <a:gd name="connsiteY6" fmla="*/ 199176 h 3295461"/>
              <a:gd name="connsiteX7" fmla="*/ 6440237 w 7150659"/>
              <a:gd name="connsiteY7" fmla="*/ 190122 h 3295461"/>
              <a:gd name="connsiteX8" fmla="*/ 6331595 w 7150659"/>
              <a:gd name="connsiteY8" fmla="*/ 172015 h 3295461"/>
              <a:gd name="connsiteX9" fmla="*/ 5779334 w 7150659"/>
              <a:gd name="connsiteY9" fmla="*/ 108641 h 3295461"/>
              <a:gd name="connsiteX10" fmla="*/ 5462463 w 7150659"/>
              <a:gd name="connsiteY10" fmla="*/ 63374 h 3295461"/>
              <a:gd name="connsiteX11" fmla="*/ 4185924 w 7150659"/>
              <a:gd name="connsiteY11" fmla="*/ 54320 h 3295461"/>
              <a:gd name="connsiteX12" fmla="*/ 4050122 w 7150659"/>
              <a:gd name="connsiteY12" fmla="*/ 36213 h 3295461"/>
              <a:gd name="connsiteX13" fmla="*/ 3923374 w 7150659"/>
              <a:gd name="connsiteY13" fmla="*/ 27160 h 3295461"/>
              <a:gd name="connsiteX14" fmla="*/ 3769465 w 7150659"/>
              <a:gd name="connsiteY14" fmla="*/ 9053 h 3295461"/>
              <a:gd name="connsiteX15" fmla="*/ 1877290 w 7150659"/>
              <a:gd name="connsiteY15" fmla="*/ 0 h 3295461"/>
              <a:gd name="connsiteX16" fmla="*/ 890463 w 7150659"/>
              <a:gd name="connsiteY16" fmla="*/ 9053 h 3295461"/>
              <a:gd name="connsiteX17" fmla="*/ 401576 w 7150659"/>
              <a:gd name="connsiteY17" fmla="*/ 72427 h 3295461"/>
              <a:gd name="connsiteX18" fmla="*/ 265774 w 7150659"/>
              <a:gd name="connsiteY18" fmla="*/ 117695 h 3295461"/>
              <a:gd name="connsiteX19" fmla="*/ 117150 w 7150659"/>
              <a:gd name="connsiteY19" fmla="*/ 147838 h 3295461"/>
              <a:gd name="connsiteX20" fmla="*/ 31848 w 7150659"/>
              <a:gd name="connsiteY20" fmla="*/ 266370 h 3295461"/>
              <a:gd name="connsiteX21" fmla="*/ 3223 w 7150659"/>
              <a:gd name="connsiteY21" fmla="*/ 344031 h 3295461"/>
              <a:gd name="connsiteX22" fmla="*/ 16804 w 7150659"/>
              <a:gd name="connsiteY22" fmla="*/ 1851432 h 3295461"/>
              <a:gd name="connsiteX23" fmla="*/ 21330 w 7150659"/>
              <a:gd name="connsiteY23" fmla="*/ 2145671 h 3295461"/>
              <a:gd name="connsiteX24" fmla="*/ 120918 w 7150659"/>
              <a:gd name="connsiteY24" fmla="*/ 2227152 h 3295461"/>
              <a:gd name="connsiteX25" fmla="*/ 265774 w 7150659"/>
              <a:gd name="connsiteY25" fmla="*/ 2317687 h 3295461"/>
              <a:gd name="connsiteX26" fmla="*/ 374415 w 7150659"/>
              <a:gd name="connsiteY26" fmla="*/ 2372007 h 3295461"/>
              <a:gd name="connsiteX27" fmla="*/ 546431 w 7150659"/>
              <a:gd name="connsiteY27" fmla="*/ 2426328 h 3295461"/>
              <a:gd name="connsiteX28" fmla="*/ 818035 w 7150659"/>
              <a:gd name="connsiteY28" fmla="*/ 2525916 h 3295461"/>
              <a:gd name="connsiteX29" fmla="*/ 2836958 w 7150659"/>
              <a:gd name="connsiteY29" fmla="*/ 3114392 h 3295461"/>
              <a:gd name="connsiteX30" fmla="*/ 3343952 w 7150659"/>
              <a:gd name="connsiteY30" fmla="*/ 3241140 h 3295461"/>
              <a:gd name="connsiteX31" fmla="*/ 3642716 w 7150659"/>
              <a:gd name="connsiteY31" fmla="*/ 3277354 h 3295461"/>
              <a:gd name="connsiteX32" fmla="*/ 4557116 w 7150659"/>
              <a:gd name="connsiteY32" fmla="*/ 3286407 h 3295461"/>
              <a:gd name="connsiteX33" fmla="*/ 5978510 w 7150659"/>
              <a:gd name="connsiteY33" fmla="*/ 3295461 h 3295461"/>
              <a:gd name="connsiteX34" fmla="*/ 6295382 w 7150659"/>
              <a:gd name="connsiteY34" fmla="*/ 3286407 h 3295461"/>
              <a:gd name="connsiteX35" fmla="*/ 6449290 w 7150659"/>
              <a:gd name="connsiteY35" fmla="*/ 3277354 h 3295461"/>
              <a:gd name="connsiteX36" fmla="*/ 6702788 w 7150659"/>
              <a:gd name="connsiteY36" fmla="*/ 3268300 h 3295461"/>
              <a:gd name="connsiteX37" fmla="*/ 6960811 w 7150659"/>
              <a:gd name="connsiteY37" fmla="*/ 3177766 h 3295461"/>
              <a:gd name="connsiteX38" fmla="*/ 7092087 w 7150659"/>
              <a:gd name="connsiteY38" fmla="*/ 2987643 h 3295461"/>
              <a:gd name="connsiteX39" fmla="*/ 7110193 w 7150659"/>
              <a:gd name="connsiteY39" fmla="*/ 2879001 h 3295461"/>
              <a:gd name="connsiteX40" fmla="*/ 7128300 w 7150659"/>
              <a:gd name="connsiteY40" fmla="*/ 2779413 h 3295461"/>
              <a:gd name="connsiteX41" fmla="*/ 7137354 w 7150659"/>
              <a:gd name="connsiteY41" fmla="*/ 2444435 h 3295461"/>
              <a:gd name="connsiteX42" fmla="*/ 7150040 w 7150659"/>
              <a:gd name="connsiteY42" fmla="*/ 1294306 h 3295461"/>
              <a:gd name="connsiteX43" fmla="*/ 7116125 w 7150659"/>
              <a:gd name="connsiteY43" fmla="*/ 413022 h 3295461"/>
              <a:gd name="connsiteX0" fmla="*/ 7116125 w 7150659"/>
              <a:gd name="connsiteY0" fmla="*/ 413022 h 3295461"/>
              <a:gd name="connsiteX1" fmla="*/ 7013680 w 7150659"/>
              <a:gd name="connsiteY1" fmla="*/ 254950 h 3295461"/>
              <a:gd name="connsiteX2" fmla="*/ 6965338 w 7150659"/>
              <a:gd name="connsiteY2" fmla="*/ 244443 h 3295461"/>
              <a:gd name="connsiteX3" fmla="*/ 6775215 w 7150659"/>
              <a:gd name="connsiteY3" fmla="*/ 226336 h 3295461"/>
              <a:gd name="connsiteX4" fmla="*/ 6711841 w 7150659"/>
              <a:gd name="connsiteY4" fmla="*/ 217283 h 3295461"/>
              <a:gd name="connsiteX5" fmla="*/ 6585092 w 7150659"/>
              <a:gd name="connsiteY5" fmla="*/ 208229 h 3295461"/>
              <a:gd name="connsiteX6" fmla="*/ 6521718 w 7150659"/>
              <a:gd name="connsiteY6" fmla="*/ 199176 h 3295461"/>
              <a:gd name="connsiteX7" fmla="*/ 6440237 w 7150659"/>
              <a:gd name="connsiteY7" fmla="*/ 190122 h 3295461"/>
              <a:gd name="connsiteX8" fmla="*/ 6331595 w 7150659"/>
              <a:gd name="connsiteY8" fmla="*/ 172015 h 3295461"/>
              <a:gd name="connsiteX9" fmla="*/ 5779334 w 7150659"/>
              <a:gd name="connsiteY9" fmla="*/ 108641 h 3295461"/>
              <a:gd name="connsiteX10" fmla="*/ 5462463 w 7150659"/>
              <a:gd name="connsiteY10" fmla="*/ 63374 h 3295461"/>
              <a:gd name="connsiteX11" fmla="*/ 4185924 w 7150659"/>
              <a:gd name="connsiteY11" fmla="*/ 54320 h 3295461"/>
              <a:gd name="connsiteX12" fmla="*/ 4050122 w 7150659"/>
              <a:gd name="connsiteY12" fmla="*/ 36213 h 3295461"/>
              <a:gd name="connsiteX13" fmla="*/ 3923374 w 7150659"/>
              <a:gd name="connsiteY13" fmla="*/ 27160 h 3295461"/>
              <a:gd name="connsiteX14" fmla="*/ 3769465 w 7150659"/>
              <a:gd name="connsiteY14" fmla="*/ 9053 h 3295461"/>
              <a:gd name="connsiteX15" fmla="*/ 1877290 w 7150659"/>
              <a:gd name="connsiteY15" fmla="*/ 0 h 3295461"/>
              <a:gd name="connsiteX16" fmla="*/ 890463 w 7150659"/>
              <a:gd name="connsiteY16" fmla="*/ 9053 h 3295461"/>
              <a:gd name="connsiteX17" fmla="*/ 401576 w 7150659"/>
              <a:gd name="connsiteY17" fmla="*/ 72427 h 3295461"/>
              <a:gd name="connsiteX18" fmla="*/ 265774 w 7150659"/>
              <a:gd name="connsiteY18" fmla="*/ 117695 h 3295461"/>
              <a:gd name="connsiteX19" fmla="*/ 117150 w 7150659"/>
              <a:gd name="connsiteY19" fmla="*/ 147838 h 3295461"/>
              <a:gd name="connsiteX20" fmla="*/ 31848 w 7150659"/>
              <a:gd name="connsiteY20" fmla="*/ 266370 h 3295461"/>
              <a:gd name="connsiteX21" fmla="*/ 3223 w 7150659"/>
              <a:gd name="connsiteY21" fmla="*/ 344031 h 3295461"/>
              <a:gd name="connsiteX22" fmla="*/ 16804 w 7150659"/>
              <a:gd name="connsiteY22" fmla="*/ 1851432 h 3295461"/>
              <a:gd name="connsiteX23" fmla="*/ 21330 w 7150659"/>
              <a:gd name="connsiteY23" fmla="*/ 2145671 h 3295461"/>
              <a:gd name="connsiteX24" fmla="*/ 120918 w 7150659"/>
              <a:gd name="connsiteY24" fmla="*/ 2227152 h 3295461"/>
              <a:gd name="connsiteX25" fmla="*/ 265774 w 7150659"/>
              <a:gd name="connsiteY25" fmla="*/ 2317687 h 3295461"/>
              <a:gd name="connsiteX26" fmla="*/ 374415 w 7150659"/>
              <a:gd name="connsiteY26" fmla="*/ 2372007 h 3295461"/>
              <a:gd name="connsiteX27" fmla="*/ 546431 w 7150659"/>
              <a:gd name="connsiteY27" fmla="*/ 2426328 h 3295461"/>
              <a:gd name="connsiteX28" fmla="*/ 818035 w 7150659"/>
              <a:gd name="connsiteY28" fmla="*/ 2525916 h 3295461"/>
              <a:gd name="connsiteX29" fmla="*/ 2836958 w 7150659"/>
              <a:gd name="connsiteY29" fmla="*/ 3114392 h 3295461"/>
              <a:gd name="connsiteX30" fmla="*/ 3343952 w 7150659"/>
              <a:gd name="connsiteY30" fmla="*/ 3241140 h 3295461"/>
              <a:gd name="connsiteX31" fmla="*/ 3642716 w 7150659"/>
              <a:gd name="connsiteY31" fmla="*/ 3277354 h 3295461"/>
              <a:gd name="connsiteX32" fmla="*/ 4557116 w 7150659"/>
              <a:gd name="connsiteY32" fmla="*/ 3286407 h 3295461"/>
              <a:gd name="connsiteX33" fmla="*/ 5978510 w 7150659"/>
              <a:gd name="connsiteY33" fmla="*/ 3295461 h 3295461"/>
              <a:gd name="connsiteX34" fmla="*/ 6295382 w 7150659"/>
              <a:gd name="connsiteY34" fmla="*/ 3286407 h 3295461"/>
              <a:gd name="connsiteX35" fmla="*/ 6449290 w 7150659"/>
              <a:gd name="connsiteY35" fmla="*/ 3277354 h 3295461"/>
              <a:gd name="connsiteX36" fmla="*/ 6702788 w 7150659"/>
              <a:gd name="connsiteY36" fmla="*/ 3268300 h 3295461"/>
              <a:gd name="connsiteX37" fmla="*/ 6960811 w 7150659"/>
              <a:gd name="connsiteY37" fmla="*/ 3177766 h 3295461"/>
              <a:gd name="connsiteX38" fmla="*/ 7092087 w 7150659"/>
              <a:gd name="connsiteY38" fmla="*/ 2987643 h 3295461"/>
              <a:gd name="connsiteX39" fmla="*/ 7110193 w 7150659"/>
              <a:gd name="connsiteY39" fmla="*/ 2879001 h 3295461"/>
              <a:gd name="connsiteX40" fmla="*/ 7128300 w 7150659"/>
              <a:gd name="connsiteY40" fmla="*/ 2779413 h 3295461"/>
              <a:gd name="connsiteX41" fmla="*/ 7137354 w 7150659"/>
              <a:gd name="connsiteY41" fmla="*/ 2444435 h 3295461"/>
              <a:gd name="connsiteX42" fmla="*/ 7150040 w 7150659"/>
              <a:gd name="connsiteY42" fmla="*/ 1294306 h 3295461"/>
              <a:gd name="connsiteX43" fmla="*/ 7116125 w 7150659"/>
              <a:gd name="connsiteY43" fmla="*/ 413022 h 3295461"/>
              <a:gd name="connsiteX0" fmla="*/ 7116607 w 7151141"/>
              <a:gd name="connsiteY0" fmla="*/ 413022 h 3295461"/>
              <a:gd name="connsiteX1" fmla="*/ 7014162 w 7151141"/>
              <a:gd name="connsiteY1" fmla="*/ 254950 h 3295461"/>
              <a:gd name="connsiteX2" fmla="*/ 6965820 w 7151141"/>
              <a:gd name="connsiteY2" fmla="*/ 244443 h 3295461"/>
              <a:gd name="connsiteX3" fmla="*/ 6775697 w 7151141"/>
              <a:gd name="connsiteY3" fmla="*/ 226336 h 3295461"/>
              <a:gd name="connsiteX4" fmla="*/ 6712323 w 7151141"/>
              <a:gd name="connsiteY4" fmla="*/ 217283 h 3295461"/>
              <a:gd name="connsiteX5" fmla="*/ 6585574 w 7151141"/>
              <a:gd name="connsiteY5" fmla="*/ 208229 h 3295461"/>
              <a:gd name="connsiteX6" fmla="*/ 6522200 w 7151141"/>
              <a:gd name="connsiteY6" fmla="*/ 199176 h 3295461"/>
              <a:gd name="connsiteX7" fmla="*/ 6440719 w 7151141"/>
              <a:gd name="connsiteY7" fmla="*/ 190122 h 3295461"/>
              <a:gd name="connsiteX8" fmla="*/ 6332077 w 7151141"/>
              <a:gd name="connsiteY8" fmla="*/ 172015 h 3295461"/>
              <a:gd name="connsiteX9" fmla="*/ 5779816 w 7151141"/>
              <a:gd name="connsiteY9" fmla="*/ 108641 h 3295461"/>
              <a:gd name="connsiteX10" fmla="*/ 5462945 w 7151141"/>
              <a:gd name="connsiteY10" fmla="*/ 63374 h 3295461"/>
              <a:gd name="connsiteX11" fmla="*/ 4186406 w 7151141"/>
              <a:gd name="connsiteY11" fmla="*/ 54320 h 3295461"/>
              <a:gd name="connsiteX12" fmla="*/ 4050604 w 7151141"/>
              <a:gd name="connsiteY12" fmla="*/ 36213 h 3295461"/>
              <a:gd name="connsiteX13" fmla="*/ 3923856 w 7151141"/>
              <a:gd name="connsiteY13" fmla="*/ 27160 h 3295461"/>
              <a:gd name="connsiteX14" fmla="*/ 3769947 w 7151141"/>
              <a:gd name="connsiteY14" fmla="*/ 9053 h 3295461"/>
              <a:gd name="connsiteX15" fmla="*/ 1877772 w 7151141"/>
              <a:gd name="connsiteY15" fmla="*/ 0 h 3295461"/>
              <a:gd name="connsiteX16" fmla="*/ 890945 w 7151141"/>
              <a:gd name="connsiteY16" fmla="*/ 9053 h 3295461"/>
              <a:gd name="connsiteX17" fmla="*/ 402058 w 7151141"/>
              <a:gd name="connsiteY17" fmla="*/ 72427 h 3295461"/>
              <a:gd name="connsiteX18" fmla="*/ 266256 w 7151141"/>
              <a:gd name="connsiteY18" fmla="*/ 117695 h 3295461"/>
              <a:gd name="connsiteX19" fmla="*/ 117632 w 7151141"/>
              <a:gd name="connsiteY19" fmla="*/ 147838 h 3295461"/>
              <a:gd name="connsiteX20" fmla="*/ 32330 w 7151141"/>
              <a:gd name="connsiteY20" fmla="*/ 266370 h 3295461"/>
              <a:gd name="connsiteX21" fmla="*/ 2323 w 7151141"/>
              <a:gd name="connsiteY21" fmla="*/ 262549 h 3295461"/>
              <a:gd name="connsiteX22" fmla="*/ 3705 w 7151141"/>
              <a:gd name="connsiteY22" fmla="*/ 344031 h 3295461"/>
              <a:gd name="connsiteX23" fmla="*/ 17286 w 7151141"/>
              <a:gd name="connsiteY23" fmla="*/ 1851432 h 3295461"/>
              <a:gd name="connsiteX24" fmla="*/ 21812 w 7151141"/>
              <a:gd name="connsiteY24" fmla="*/ 2145671 h 3295461"/>
              <a:gd name="connsiteX25" fmla="*/ 121400 w 7151141"/>
              <a:gd name="connsiteY25" fmla="*/ 2227152 h 3295461"/>
              <a:gd name="connsiteX26" fmla="*/ 266256 w 7151141"/>
              <a:gd name="connsiteY26" fmla="*/ 2317687 h 3295461"/>
              <a:gd name="connsiteX27" fmla="*/ 374897 w 7151141"/>
              <a:gd name="connsiteY27" fmla="*/ 2372007 h 3295461"/>
              <a:gd name="connsiteX28" fmla="*/ 546913 w 7151141"/>
              <a:gd name="connsiteY28" fmla="*/ 2426328 h 3295461"/>
              <a:gd name="connsiteX29" fmla="*/ 818517 w 7151141"/>
              <a:gd name="connsiteY29" fmla="*/ 2525916 h 3295461"/>
              <a:gd name="connsiteX30" fmla="*/ 2837440 w 7151141"/>
              <a:gd name="connsiteY30" fmla="*/ 3114392 h 3295461"/>
              <a:gd name="connsiteX31" fmla="*/ 3344434 w 7151141"/>
              <a:gd name="connsiteY31" fmla="*/ 3241140 h 3295461"/>
              <a:gd name="connsiteX32" fmla="*/ 3643198 w 7151141"/>
              <a:gd name="connsiteY32" fmla="*/ 3277354 h 3295461"/>
              <a:gd name="connsiteX33" fmla="*/ 4557598 w 7151141"/>
              <a:gd name="connsiteY33" fmla="*/ 3286407 h 3295461"/>
              <a:gd name="connsiteX34" fmla="*/ 5978992 w 7151141"/>
              <a:gd name="connsiteY34" fmla="*/ 3295461 h 3295461"/>
              <a:gd name="connsiteX35" fmla="*/ 6295864 w 7151141"/>
              <a:gd name="connsiteY35" fmla="*/ 3286407 h 3295461"/>
              <a:gd name="connsiteX36" fmla="*/ 6449772 w 7151141"/>
              <a:gd name="connsiteY36" fmla="*/ 3277354 h 3295461"/>
              <a:gd name="connsiteX37" fmla="*/ 6703270 w 7151141"/>
              <a:gd name="connsiteY37" fmla="*/ 3268300 h 3295461"/>
              <a:gd name="connsiteX38" fmla="*/ 6961293 w 7151141"/>
              <a:gd name="connsiteY38" fmla="*/ 3177766 h 3295461"/>
              <a:gd name="connsiteX39" fmla="*/ 7092569 w 7151141"/>
              <a:gd name="connsiteY39" fmla="*/ 2987643 h 3295461"/>
              <a:gd name="connsiteX40" fmla="*/ 7110675 w 7151141"/>
              <a:gd name="connsiteY40" fmla="*/ 2879001 h 3295461"/>
              <a:gd name="connsiteX41" fmla="*/ 7128782 w 7151141"/>
              <a:gd name="connsiteY41" fmla="*/ 2779413 h 3295461"/>
              <a:gd name="connsiteX42" fmla="*/ 7137836 w 7151141"/>
              <a:gd name="connsiteY42" fmla="*/ 2444435 h 3295461"/>
              <a:gd name="connsiteX43" fmla="*/ 7150522 w 7151141"/>
              <a:gd name="connsiteY43" fmla="*/ 1294306 h 3295461"/>
              <a:gd name="connsiteX44" fmla="*/ 7116607 w 7151141"/>
              <a:gd name="connsiteY44" fmla="*/ 413022 h 3295461"/>
              <a:gd name="connsiteX0" fmla="*/ 7116607 w 7151141"/>
              <a:gd name="connsiteY0" fmla="*/ 413022 h 3295461"/>
              <a:gd name="connsiteX1" fmla="*/ 7014162 w 7151141"/>
              <a:gd name="connsiteY1" fmla="*/ 254950 h 3295461"/>
              <a:gd name="connsiteX2" fmla="*/ 6965820 w 7151141"/>
              <a:gd name="connsiteY2" fmla="*/ 244443 h 3295461"/>
              <a:gd name="connsiteX3" fmla="*/ 6775697 w 7151141"/>
              <a:gd name="connsiteY3" fmla="*/ 226336 h 3295461"/>
              <a:gd name="connsiteX4" fmla="*/ 6712323 w 7151141"/>
              <a:gd name="connsiteY4" fmla="*/ 217283 h 3295461"/>
              <a:gd name="connsiteX5" fmla="*/ 6585574 w 7151141"/>
              <a:gd name="connsiteY5" fmla="*/ 208229 h 3295461"/>
              <a:gd name="connsiteX6" fmla="*/ 6522200 w 7151141"/>
              <a:gd name="connsiteY6" fmla="*/ 199176 h 3295461"/>
              <a:gd name="connsiteX7" fmla="*/ 6440719 w 7151141"/>
              <a:gd name="connsiteY7" fmla="*/ 190122 h 3295461"/>
              <a:gd name="connsiteX8" fmla="*/ 6332077 w 7151141"/>
              <a:gd name="connsiteY8" fmla="*/ 172015 h 3295461"/>
              <a:gd name="connsiteX9" fmla="*/ 5779816 w 7151141"/>
              <a:gd name="connsiteY9" fmla="*/ 108641 h 3295461"/>
              <a:gd name="connsiteX10" fmla="*/ 5462945 w 7151141"/>
              <a:gd name="connsiteY10" fmla="*/ 63374 h 3295461"/>
              <a:gd name="connsiteX11" fmla="*/ 4186406 w 7151141"/>
              <a:gd name="connsiteY11" fmla="*/ 54320 h 3295461"/>
              <a:gd name="connsiteX12" fmla="*/ 4050604 w 7151141"/>
              <a:gd name="connsiteY12" fmla="*/ 36213 h 3295461"/>
              <a:gd name="connsiteX13" fmla="*/ 3923856 w 7151141"/>
              <a:gd name="connsiteY13" fmla="*/ 27160 h 3295461"/>
              <a:gd name="connsiteX14" fmla="*/ 3769947 w 7151141"/>
              <a:gd name="connsiteY14" fmla="*/ 9053 h 3295461"/>
              <a:gd name="connsiteX15" fmla="*/ 1877772 w 7151141"/>
              <a:gd name="connsiteY15" fmla="*/ 0 h 3295461"/>
              <a:gd name="connsiteX16" fmla="*/ 890945 w 7151141"/>
              <a:gd name="connsiteY16" fmla="*/ 9053 h 3295461"/>
              <a:gd name="connsiteX17" fmla="*/ 402058 w 7151141"/>
              <a:gd name="connsiteY17" fmla="*/ 72427 h 3295461"/>
              <a:gd name="connsiteX18" fmla="*/ 266256 w 7151141"/>
              <a:gd name="connsiteY18" fmla="*/ 117695 h 3295461"/>
              <a:gd name="connsiteX19" fmla="*/ 117632 w 7151141"/>
              <a:gd name="connsiteY19" fmla="*/ 147838 h 3295461"/>
              <a:gd name="connsiteX20" fmla="*/ 45030 w 7151141"/>
              <a:gd name="connsiteY20" fmla="*/ 181703 h 3295461"/>
              <a:gd name="connsiteX21" fmla="*/ 2323 w 7151141"/>
              <a:gd name="connsiteY21" fmla="*/ 262549 h 3295461"/>
              <a:gd name="connsiteX22" fmla="*/ 3705 w 7151141"/>
              <a:gd name="connsiteY22" fmla="*/ 344031 h 3295461"/>
              <a:gd name="connsiteX23" fmla="*/ 17286 w 7151141"/>
              <a:gd name="connsiteY23" fmla="*/ 1851432 h 3295461"/>
              <a:gd name="connsiteX24" fmla="*/ 21812 w 7151141"/>
              <a:gd name="connsiteY24" fmla="*/ 2145671 h 3295461"/>
              <a:gd name="connsiteX25" fmla="*/ 121400 w 7151141"/>
              <a:gd name="connsiteY25" fmla="*/ 2227152 h 3295461"/>
              <a:gd name="connsiteX26" fmla="*/ 266256 w 7151141"/>
              <a:gd name="connsiteY26" fmla="*/ 2317687 h 3295461"/>
              <a:gd name="connsiteX27" fmla="*/ 374897 w 7151141"/>
              <a:gd name="connsiteY27" fmla="*/ 2372007 h 3295461"/>
              <a:gd name="connsiteX28" fmla="*/ 546913 w 7151141"/>
              <a:gd name="connsiteY28" fmla="*/ 2426328 h 3295461"/>
              <a:gd name="connsiteX29" fmla="*/ 818517 w 7151141"/>
              <a:gd name="connsiteY29" fmla="*/ 2525916 h 3295461"/>
              <a:gd name="connsiteX30" fmla="*/ 2837440 w 7151141"/>
              <a:gd name="connsiteY30" fmla="*/ 3114392 h 3295461"/>
              <a:gd name="connsiteX31" fmla="*/ 3344434 w 7151141"/>
              <a:gd name="connsiteY31" fmla="*/ 3241140 h 3295461"/>
              <a:gd name="connsiteX32" fmla="*/ 3643198 w 7151141"/>
              <a:gd name="connsiteY32" fmla="*/ 3277354 h 3295461"/>
              <a:gd name="connsiteX33" fmla="*/ 4557598 w 7151141"/>
              <a:gd name="connsiteY33" fmla="*/ 3286407 h 3295461"/>
              <a:gd name="connsiteX34" fmla="*/ 5978992 w 7151141"/>
              <a:gd name="connsiteY34" fmla="*/ 3295461 h 3295461"/>
              <a:gd name="connsiteX35" fmla="*/ 6295864 w 7151141"/>
              <a:gd name="connsiteY35" fmla="*/ 3286407 h 3295461"/>
              <a:gd name="connsiteX36" fmla="*/ 6449772 w 7151141"/>
              <a:gd name="connsiteY36" fmla="*/ 3277354 h 3295461"/>
              <a:gd name="connsiteX37" fmla="*/ 6703270 w 7151141"/>
              <a:gd name="connsiteY37" fmla="*/ 3268300 h 3295461"/>
              <a:gd name="connsiteX38" fmla="*/ 6961293 w 7151141"/>
              <a:gd name="connsiteY38" fmla="*/ 3177766 h 3295461"/>
              <a:gd name="connsiteX39" fmla="*/ 7092569 w 7151141"/>
              <a:gd name="connsiteY39" fmla="*/ 2987643 h 3295461"/>
              <a:gd name="connsiteX40" fmla="*/ 7110675 w 7151141"/>
              <a:gd name="connsiteY40" fmla="*/ 2879001 h 3295461"/>
              <a:gd name="connsiteX41" fmla="*/ 7128782 w 7151141"/>
              <a:gd name="connsiteY41" fmla="*/ 2779413 h 3295461"/>
              <a:gd name="connsiteX42" fmla="*/ 7137836 w 7151141"/>
              <a:gd name="connsiteY42" fmla="*/ 2444435 h 3295461"/>
              <a:gd name="connsiteX43" fmla="*/ 7150522 w 7151141"/>
              <a:gd name="connsiteY43" fmla="*/ 1294306 h 3295461"/>
              <a:gd name="connsiteX44" fmla="*/ 7116607 w 7151141"/>
              <a:gd name="connsiteY44" fmla="*/ 413022 h 3295461"/>
              <a:gd name="connsiteX0" fmla="*/ 7112954 w 7147488"/>
              <a:gd name="connsiteY0" fmla="*/ 413022 h 3295461"/>
              <a:gd name="connsiteX1" fmla="*/ 7010509 w 7147488"/>
              <a:gd name="connsiteY1" fmla="*/ 254950 h 3295461"/>
              <a:gd name="connsiteX2" fmla="*/ 6962167 w 7147488"/>
              <a:gd name="connsiteY2" fmla="*/ 244443 h 3295461"/>
              <a:gd name="connsiteX3" fmla="*/ 6772044 w 7147488"/>
              <a:gd name="connsiteY3" fmla="*/ 226336 h 3295461"/>
              <a:gd name="connsiteX4" fmla="*/ 6708670 w 7147488"/>
              <a:gd name="connsiteY4" fmla="*/ 217283 h 3295461"/>
              <a:gd name="connsiteX5" fmla="*/ 6581921 w 7147488"/>
              <a:gd name="connsiteY5" fmla="*/ 208229 h 3295461"/>
              <a:gd name="connsiteX6" fmla="*/ 6518547 w 7147488"/>
              <a:gd name="connsiteY6" fmla="*/ 199176 h 3295461"/>
              <a:gd name="connsiteX7" fmla="*/ 6437066 w 7147488"/>
              <a:gd name="connsiteY7" fmla="*/ 190122 h 3295461"/>
              <a:gd name="connsiteX8" fmla="*/ 6328424 w 7147488"/>
              <a:gd name="connsiteY8" fmla="*/ 172015 h 3295461"/>
              <a:gd name="connsiteX9" fmla="*/ 5776163 w 7147488"/>
              <a:gd name="connsiteY9" fmla="*/ 108641 h 3295461"/>
              <a:gd name="connsiteX10" fmla="*/ 5459292 w 7147488"/>
              <a:gd name="connsiteY10" fmla="*/ 63374 h 3295461"/>
              <a:gd name="connsiteX11" fmla="*/ 4182753 w 7147488"/>
              <a:gd name="connsiteY11" fmla="*/ 54320 h 3295461"/>
              <a:gd name="connsiteX12" fmla="*/ 4046951 w 7147488"/>
              <a:gd name="connsiteY12" fmla="*/ 36213 h 3295461"/>
              <a:gd name="connsiteX13" fmla="*/ 3920203 w 7147488"/>
              <a:gd name="connsiteY13" fmla="*/ 27160 h 3295461"/>
              <a:gd name="connsiteX14" fmla="*/ 3766294 w 7147488"/>
              <a:gd name="connsiteY14" fmla="*/ 9053 h 3295461"/>
              <a:gd name="connsiteX15" fmla="*/ 1874119 w 7147488"/>
              <a:gd name="connsiteY15" fmla="*/ 0 h 3295461"/>
              <a:gd name="connsiteX16" fmla="*/ 887292 w 7147488"/>
              <a:gd name="connsiteY16" fmla="*/ 9053 h 3295461"/>
              <a:gd name="connsiteX17" fmla="*/ 398405 w 7147488"/>
              <a:gd name="connsiteY17" fmla="*/ 72427 h 3295461"/>
              <a:gd name="connsiteX18" fmla="*/ 262603 w 7147488"/>
              <a:gd name="connsiteY18" fmla="*/ 117695 h 3295461"/>
              <a:gd name="connsiteX19" fmla="*/ 113979 w 7147488"/>
              <a:gd name="connsiteY19" fmla="*/ 147838 h 3295461"/>
              <a:gd name="connsiteX20" fmla="*/ 41377 w 7147488"/>
              <a:gd name="connsiteY20" fmla="*/ 181703 h 3295461"/>
              <a:gd name="connsiteX21" fmla="*/ 91803 w 7147488"/>
              <a:gd name="connsiteY21" fmla="*/ 309115 h 3295461"/>
              <a:gd name="connsiteX22" fmla="*/ 52 w 7147488"/>
              <a:gd name="connsiteY22" fmla="*/ 344031 h 3295461"/>
              <a:gd name="connsiteX23" fmla="*/ 13633 w 7147488"/>
              <a:gd name="connsiteY23" fmla="*/ 1851432 h 3295461"/>
              <a:gd name="connsiteX24" fmla="*/ 18159 w 7147488"/>
              <a:gd name="connsiteY24" fmla="*/ 2145671 h 3295461"/>
              <a:gd name="connsiteX25" fmla="*/ 117747 w 7147488"/>
              <a:gd name="connsiteY25" fmla="*/ 2227152 h 3295461"/>
              <a:gd name="connsiteX26" fmla="*/ 262603 w 7147488"/>
              <a:gd name="connsiteY26" fmla="*/ 2317687 h 3295461"/>
              <a:gd name="connsiteX27" fmla="*/ 371244 w 7147488"/>
              <a:gd name="connsiteY27" fmla="*/ 2372007 h 3295461"/>
              <a:gd name="connsiteX28" fmla="*/ 543260 w 7147488"/>
              <a:gd name="connsiteY28" fmla="*/ 2426328 h 3295461"/>
              <a:gd name="connsiteX29" fmla="*/ 814864 w 7147488"/>
              <a:gd name="connsiteY29" fmla="*/ 2525916 h 3295461"/>
              <a:gd name="connsiteX30" fmla="*/ 2833787 w 7147488"/>
              <a:gd name="connsiteY30" fmla="*/ 3114392 h 3295461"/>
              <a:gd name="connsiteX31" fmla="*/ 3340781 w 7147488"/>
              <a:gd name="connsiteY31" fmla="*/ 3241140 h 3295461"/>
              <a:gd name="connsiteX32" fmla="*/ 3639545 w 7147488"/>
              <a:gd name="connsiteY32" fmla="*/ 3277354 h 3295461"/>
              <a:gd name="connsiteX33" fmla="*/ 4553945 w 7147488"/>
              <a:gd name="connsiteY33" fmla="*/ 3286407 h 3295461"/>
              <a:gd name="connsiteX34" fmla="*/ 5975339 w 7147488"/>
              <a:gd name="connsiteY34" fmla="*/ 3295461 h 3295461"/>
              <a:gd name="connsiteX35" fmla="*/ 6292211 w 7147488"/>
              <a:gd name="connsiteY35" fmla="*/ 3286407 h 3295461"/>
              <a:gd name="connsiteX36" fmla="*/ 6446119 w 7147488"/>
              <a:gd name="connsiteY36" fmla="*/ 3277354 h 3295461"/>
              <a:gd name="connsiteX37" fmla="*/ 6699617 w 7147488"/>
              <a:gd name="connsiteY37" fmla="*/ 3268300 h 3295461"/>
              <a:gd name="connsiteX38" fmla="*/ 6957640 w 7147488"/>
              <a:gd name="connsiteY38" fmla="*/ 3177766 h 3295461"/>
              <a:gd name="connsiteX39" fmla="*/ 7088916 w 7147488"/>
              <a:gd name="connsiteY39" fmla="*/ 2987643 h 3295461"/>
              <a:gd name="connsiteX40" fmla="*/ 7107022 w 7147488"/>
              <a:gd name="connsiteY40" fmla="*/ 2879001 h 3295461"/>
              <a:gd name="connsiteX41" fmla="*/ 7125129 w 7147488"/>
              <a:gd name="connsiteY41" fmla="*/ 2779413 h 3295461"/>
              <a:gd name="connsiteX42" fmla="*/ 7134183 w 7147488"/>
              <a:gd name="connsiteY42" fmla="*/ 2444435 h 3295461"/>
              <a:gd name="connsiteX43" fmla="*/ 7146869 w 7147488"/>
              <a:gd name="connsiteY43" fmla="*/ 1294306 h 3295461"/>
              <a:gd name="connsiteX44" fmla="*/ 7112954 w 7147488"/>
              <a:gd name="connsiteY44" fmla="*/ 413022 h 3295461"/>
              <a:gd name="connsiteX0" fmla="*/ 7113329 w 7147863"/>
              <a:gd name="connsiteY0" fmla="*/ 413022 h 3295461"/>
              <a:gd name="connsiteX1" fmla="*/ 7010884 w 7147863"/>
              <a:gd name="connsiteY1" fmla="*/ 254950 h 3295461"/>
              <a:gd name="connsiteX2" fmla="*/ 6962542 w 7147863"/>
              <a:gd name="connsiteY2" fmla="*/ 244443 h 3295461"/>
              <a:gd name="connsiteX3" fmla="*/ 6772419 w 7147863"/>
              <a:gd name="connsiteY3" fmla="*/ 226336 h 3295461"/>
              <a:gd name="connsiteX4" fmla="*/ 6709045 w 7147863"/>
              <a:gd name="connsiteY4" fmla="*/ 217283 h 3295461"/>
              <a:gd name="connsiteX5" fmla="*/ 6582296 w 7147863"/>
              <a:gd name="connsiteY5" fmla="*/ 208229 h 3295461"/>
              <a:gd name="connsiteX6" fmla="*/ 6518922 w 7147863"/>
              <a:gd name="connsiteY6" fmla="*/ 199176 h 3295461"/>
              <a:gd name="connsiteX7" fmla="*/ 6437441 w 7147863"/>
              <a:gd name="connsiteY7" fmla="*/ 190122 h 3295461"/>
              <a:gd name="connsiteX8" fmla="*/ 6328799 w 7147863"/>
              <a:gd name="connsiteY8" fmla="*/ 172015 h 3295461"/>
              <a:gd name="connsiteX9" fmla="*/ 5776538 w 7147863"/>
              <a:gd name="connsiteY9" fmla="*/ 108641 h 3295461"/>
              <a:gd name="connsiteX10" fmla="*/ 5459667 w 7147863"/>
              <a:gd name="connsiteY10" fmla="*/ 63374 h 3295461"/>
              <a:gd name="connsiteX11" fmla="*/ 4183128 w 7147863"/>
              <a:gd name="connsiteY11" fmla="*/ 54320 h 3295461"/>
              <a:gd name="connsiteX12" fmla="*/ 4047326 w 7147863"/>
              <a:gd name="connsiteY12" fmla="*/ 36213 h 3295461"/>
              <a:gd name="connsiteX13" fmla="*/ 3920578 w 7147863"/>
              <a:gd name="connsiteY13" fmla="*/ 27160 h 3295461"/>
              <a:gd name="connsiteX14" fmla="*/ 3766669 w 7147863"/>
              <a:gd name="connsiteY14" fmla="*/ 9053 h 3295461"/>
              <a:gd name="connsiteX15" fmla="*/ 1874494 w 7147863"/>
              <a:gd name="connsiteY15" fmla="*/ 0 h 3295461"/>
              <a:gd name="connsiteX16" fmla="*/ 887667 w 7147863"/>
              <a:gd name="connsiteY16" fmla="*/ 9053 h 3295461"/>
              <a:gd name="connsiteX17" fmla="*/ 398780 w 7147863"/>
              <a:gd name="connsiteY17" fmla="*/ 72427 h 3295461"/>
              <a:gd name="connsiteX18" fmla="*/ 262978 w 7147863"/>
              <a:gd name="connsiteY18" fmla="*/ 117695 h 3295461"/>
              <a:gd name="connsiteX19" fmla="*/ 114354 w 7147863"/>
              <a:gd name="connsiteY19" fmla="*/ 147838 h 3295461"/>
              <a:gd name="connsiteX20" fmla="*/ 41752 w 7147863"/>
              <a:gd name="connsiteY20" fmla="*/ 181703 h 3295461"/>
              <a:gd name="connsiteX21" fmla="*/ 11744 w 7147863"/>
              <a:gd name="connsiteY21" fmla="*/ 249849 h 3295461"/>
              <a:gd name="connsiteX22" fmla="*/ 427 w 7147863"/>
              <a:gd name="connsiteY22" fmla="*/ 344031 h 3295461"/>
              <a:gd name="connsiteX23" fmla="*/ 14008 w 7147863"/>
              <a:gd name="connsiteY23" fmla="*/ 1851432 h 3295461"/>
              <a:gd name="connsiteX24" fmla="*/ 18534 w 7147863"/>
              <a:gd name="connsiteY24" fmla="*/ 2145671 h 3295461"/>
              <a:gd name="connsiteX25" fmla="*/ 118122 w 7147863"/>
              <a:gd name="connsiteY25" fmla="*/ 2227152 h 3295461"/>
              <a:gd name="connsiteX26" fmla="*/ 262978 w 7147863"/>
              <a:gd name="connsiteY26" fmla="*/ 2317687 h 3295461"/>
              <a:gd name="connsiteX27" fmla="*/ 371619 w 7147863"/>
              <a:gd name="connsiteY27" fmla="*/ 2372007 h 3295461"/>
              <a:gd name="connsiteX28" fmla="*/ 543635 w 7147863"/>
              <a:gd name="connsiteY28" fmla="*/ 2426328 h 3295461"/>
              <a:gd name="connsiteX29" fmla="*/ 815239 w 7147863"/>
              <a:gd name="connsiteY29" fmla="*/ 2525916 h 3295461"/>
              <a:gd name="connsiteX30" fmla="*/ 2834162 w 7147863"/>
              <a:gd name="connsiteY30" fmla="*/ 3114392 h 3295461"/>
              <a:gd name="connsiteX31" fmla="*/ 3341156 w 7147863"/>
              <a:gd name="connsiteY31" fmla="*/ 3241140 h 3295461"/>
              <a:gd name="connsiteX32" fmla="*/ 3639920 w 7147863"/>
              <a:gd name="connsiteY32" fmla="*/ 3277354 h 3295461"/>
              <a:gd name="connsiteX33" fmla="*/ 4554320 w 7147863"/>
              <a:gd name="connsiteY33" fmla="*/ 3286407 h 3295461"/>
              <a:gd name="connsiteX34" fmla="*/ 5975714 w 7147863"/>
              <a:gd name="connsiteY34" fmla="*/ 3295461 h 3295461"/>
              <a:gd name="connsiteX35" fmla="*/ 6292586 w 7147863"/>
              <a:gd name="connsiteY35" fmla="*/ 3286407 h 3295461"/>
              <a:gd name="connsiteX36" fmla="*/ 6446494 w 7147863"/>
              <a:gd name="connsiteY36" fmla="*/ 3277354 h 3295461"/>
              <a:gd name="connsiteX37" fmla="*/ 6699992 w 7147863"/>
              <a:gd name="connsiteY37" fmla="*/ 3268300 h 3295461"/>
              <a:gd name="connsiteX38" fmla="*/ 6958015 w 7147863"/>
              <a:gd name="connsiteY38" fmla="*/ 3177766 h 3295461"/>
              <a:gd name="connsiteX39" fmla="*/ 7089291 w 7147863"/>
              <a:gd name="connsiteY39" fmla="*/ 2987643 h 3295461"/>
              <a:gd name="connsiteX40" fmla="*/ 7107397 w 7147863"/>
              <a:gd name="connsiteY40" fmla="*/ 2879001 h 3295461"/>
              <a:gd name="connsiteX41" fmla="*/ 7125504 w 7147863"/>
              <a:gd name="connsiteY41" fmla="*/ 2779413 h 3295461"/>
              <a:gd name="connsiteX42" fmla="*/ 7134558 w 7147863"/>
              <a:gd name="connsiteY42" fmla="*/ 2444435 h 3295461"/>
              <a:gd name="connsiteX43" fmla="*/ 7147244 w 7147863"/>
              <a:gd name="connsiteY43" fmla="*/ 1294306 h 3295461"/>
              <a:gd name="connsiteX44" fmla="*/ 7113329 w 7147863"/>
              <a:gd name="connsiteY44" fmla="*/ 413022 h 3295461"/>
              <a:gd name="connsiteX0" fmla="*/ 7113329 w 7147863"/>
              <a:gd name="connsiteY0" fmla="*/ 413022 h 3295461"/>
              <a:gd name="connsiteX1" fmla="*/ 7010884 w 7147863"/>
              <a:gd name="connsiteY1" fmla="*/ 254950 h 3295461"/>
              <a:gd name="connsiteX2" fmla="*/ 6962542 w 7147863"/>
              <a:gd name="connsiteY2" fmla="*/ 244443 h 3295461"/>
              <a:gd name="connsiteX3" fmla="*/ 6772419 w 7147863"/>
              <a:gd name="connsiteY3" fmla="*/ 226336 h 3295461"/>
              <a:gd name="connsiteX4" fmla="*/ 6709045 w 7147863"/>
              <a:gd name="connsiteY4" fmla="*/ 217283 h 3295461"/>
              <a:gd name="connsiteX5" fmla="*/ 6582296 w 7147863"/>
              <a:gd name="connsiteY5" fmla="*/ 208229 h 3295461"/>
              <a:gd name="connsiteX6" fmla="*/ 6518922 w 7147863"/>
              <a:gd name="connsiteY6" fmla="*/ 199176 h 3295461"/>
              <a:gd name="connsiteX7" fmla="*/ 6437441 w 7147863"/>
              <a:gd name="connsiteY7" fmla="*/ 190122 h 3295461"/>
              <a:gd name="connsiteX8" fmla="*/ 6328799 w 7147863"/>
              <a:gd name="connsiteY8" fmla="*/ 172015 h 3295461"/>
              <a:gd name="connsiteX9" fmla="*/ 5776538 w 7147863"/>
              <a:gd name="connsiteY9" fmla="*/ 108641 h 3295461"/>
              <a:gd name="connsiteX10" fmla="*/ 5459667 w 7147863"/>
              <a:gd name="connsiteY10" fmla="*/ 63374 h 3295461"/>
              <a:gd name="connsiteX11" fmla="*/ 4183128 w 7147863"/>
              <a:gd name="connsiteY11" fmla="*/ 54320 h 3295461"/>
              <a:gd name="connsiteX12" fmla="*/ 4047326 w 7147863"/>
              <a:gd name="connsiteY12" fmla="*/ 36213 h 3295461"/>
              <a:gd name="connsiteX13" fmla="*/ 3920578 w 7147863"/>
              <a:gd name="connsiteY13" fmla="*/ 27160 h 3295461"/>
              <a:gd name="connsiteX14" fmla="*/ 3766669 w 7147863"/>
              <a:gd name="connsiteY14" fmla="*/ 9053 h 3295461"/>
              <a:gd name="connsiteX15" fmla="*/ 1874494 w 7147863"/>
              <a:gd name="connsiteY15" fmla="*/ 0 h 3295461"/>
              <a:gd name="connsiteX16" fmla="*/ 887667 w 7147863"/>
              <a:gd name="connsiteY16" fmla="*/ 9053 h 3295461"/>
              <a:gd name="connsiteX17" fmla="*/ 398780 w 7147863"/>
              <a:gd name="connsiteY17" fmla="*/ 72427 h 3295461"/>
              <a:gd name="connsiteX18" fmla="*/ 262978 w 7147863"/>
              <a:gd name="connsiteY18" fmla="*/ 117695 h 3295461"/>
              <a:gd name="connsiteX19" fmla="*/ 135521 w 7147863"/>
              <a:gd name="connsiteY19" fmla="*/ 105505 h 3295461"/>
              <a:gd name="connsiteX20" fmla="*/ 41752 w 7147863"/>
              <a:gd name="connsiteY20" fmla="*/ 181703 h 3295461"/>
              <a:gd name="connsiteX21" fmla="*/ 11744 w 7147863"/>
              <a:gd name="connsiteY21" fmla="*/ 249849 h 3295461"/>
              <a:gd name="connsiteX22" fmla="*/ 427 w 7147863"/>
              <a:gd name="connsiteY22" fmla="*/ 344031 h 3295461"/>
              <a:gd name="connsiteX23" fmla="*/ 14008 w 7147863"/>
              <a:gd name="connsiteY23" fmla="*/ 1851432 h 3295461"/>
              <a:gd name="connsiteX24" fmla="*/ 18534 w 7147863"/>
              <a:gd name="connsiteY24" fmla="*/ 2145671 h 3295461"/>
              <a:gd name="connsiteX25" fmla="*/ 118122 w 7147863"/>
              <a:gd name="connsiteY25" fmla="*/ 2227152 h 3295461"/>
              <a:gd name="connsiteX26" fmla="*/ 262978 w 7147863"/>
              <a:gd name="connsiteY26" fmla="*/ 2317687 h 3295461"/>
              <a:gd name="connsiteX27" fmla="*/ 371619 w 7147863"/>
              <a:gd name="connsiteY27" fmla="*/ 2372007 h 3295461"/>
              <a:gd name="connsiteX28" fmla="*/ 543635 w 7147863"/>
              <a:gd name="connsiteY28" fmla="*/ 2426328 h 3295461"/>
              <a:gd name="connsiteX29" fmla="*/ 815239 w 7147863"/>
              <a:gd name="connsiteY29" fmla="*/ 2525916 h 3295461"/>
              <a:gd name="connsiteX30" fmla="*/ 2834162 w 7147863"/>
              <a:gd name="connsiteY30" fmla="*/ 3114392 h 3295461"/>
              <a:gd name="connsiteX31" fmla="*/ 3341156 w 7147863"/>
              <a:gd name="connsiteY31" fmla="*/ 3241140 h 3295461"/>
              <a:gd name="connsiteX32" fmla="*/ 3639920 w 7147863"/>
              <a:gd name="connsiteY32" fmla="*/ 3277354 h 3295461"/>
              <a:gd name="connsiteX33" fmla="*/ 4554320 w 7147863"/>
              <a:gd name="connsiteY33" fmla="*/ 3286407 h 3295461"/>
              <a:gd name="connsiteX34" fmla="*/ 5975714 w 7147863"/>
              <a:gd name="connsiteY34" fmla="*/ 3295461 h 3295461"/>
              <a:gd name="connsiteX35" fmla="*/ 6292586 w 7147863"/>
              <a:gd name="connsiteY35" fmla="*/ 3286407 h 3295461"/>
              <a:gd name="connsiteX36" fmla="*/ 6446494 w 7147863"/>
              <a:gd name="connsiteY36" fmla="*/ 3277354 h 3295461"/>
              <a:gd name="connsiteX37" fmla="*/ 6699992 w 7147863"/>
              <a:gd name="connsiteY37" fmla="*/ 3268300 h 3295461"/>
              <a:gd name="connsiteX38" fmla="*/ 6958015 w 7147863"/>
              <a:gd name="connsiteY38" fmla="*/ 3177766 h 3295461"/>
              <a:gd name="connsiteX39" fmla="*/ 7089291 w 7147863"/>
              <a:gd name="connsiteY39" fmla="*/ 2987643 h 3295461"/>
              <a:gd name="connsiteX40" fmla="*/ 7107397 w 7147863"/>
              <a:gd name="connsiteY40" fmla="*/ 2879001 h 3295461"/>
              <a:gd name="connsiteX41" fmla="*/ 7125504 w 7147863"/>
              <a:gd name="connsiteY41" fmla="*/ 2779413 h 3295461"/>
              <a:gd name="connsiteX42" fmla="*/ 7134558 w 7147863"/>
              <a:gd name="connsiteY42" fmla="*/ 2444435 h 3295461"/>
              <a:gd name="connsiteX43" fmla="*/ 7147244 w 7147863"/>
              <a:gd name="connsiteY43" fmla="*/ 1294306 h 3295461"/>
              <a:gd name="connsiteX44" fmla="*/ 7113329 w 7147863"/>
              <a:gd name="connsiteY44" fmla="*/ 413022 h 3295461"/>
              <a:gd name="connsiteX0" fmla="*/ 7113329 w 7147863"/>
              <a:gd name="connsiteY0" fmla="*/ 413022 h 3295461"/>
              <a:gd name="connsiteX1" fmla="*/ 7010884 w 7147863"/>
              <a:gd name="connsiteY1" fmla="*/ 254950 h 3295461"/>
              <a:gd name="connsiteX2" fmla="*/ 6962542 w 7147863"/>
              <a:gd name="connsiteY2" fmla="*/ 244443 h 3295461"/>
              <a:gd name="connsiteX3" fmla="*/ 6772419 w 7147863"/>
              <a:gd name="connsiteY3" fmla="*/ 226336 h 3295461"/>
              <a:gd name="connsiteX4" fmla="*/ 6709045 w 7147863"/>
              <a:gd name="connsiteY4" fmla="*/ 217283 h 3295461"/>
              <a:gd name="connsiteX5" fmla="*/ 6582296 w 7147863"/>
              <a:gd name="connsiteY5" fmla="*/ 208229 h 3295461"/>
              <a:gd name="connsiteX6" fmla="*/ 6518922 w 7147863"/>
              <a:gd name="connsiteY6" fmla="*/ 199176 h 3295461"/>
              <a:gd name="connsiteX7" fmla="*/ 6437441 w 7147863"/>
              <a:gd name="connsiteY7" fmla="*/ 190122 h 3295461"/>
              <a:gd name="connsiteX8" fmla="*/ 6328799 w 7147863"/>
              <a:gd name="connsiteY8" fmla="*/ 172015 h 3295461"/>
              <a:gd name="connsiteX9" fmla="*/ 5776538 w 7147863"/>
              <a:gd name="connsiteY9" fmla="*/ 108641 h 3295461"/>
              <a:gd name="connsiteX10" fmla="*/ 5459667 w 7147863"/>
              <a:gd name="connsiteY10" fmla="*/ 63374 h 3295461"/>
              <a:gd name="connsiteX11" fmla="*/ 4183128 w 7147863"/>
              <a:gd name="connsiteY11" fmla="*/ 54320 h 3295461"/>
              <a:gd name="connsiteX12" fmla="*/ 4047326 w 7147863"/>
              <a:gd name="connsiteY12" fmla="*/ 36213 h 3295461"/>
              <a:gd name="connsiteX13" fmla="*/ 3920578 w 7147863"/>
              <a:gd name="connsiteY13" fmla="*/ 27160 h 3295461"/>
              <a:gd name="connsiteX14" fmla="*/ 3766669 w 7147863"/>
              <a:gd name="connsiteY14" fmla="*/ 9053 h 3295461"/>
              <a:gd name="connsiteX15" fmla="*/ 1874494 w 7147863"/>
              <a:gd name="connsiteY15" fmla="*/ 0 h 3295461"/>
              <a:gd name="connsiteX16" fmla="*/ 887667 w 7147863"/>
              <a:gd name="connsiteY16" fmla="*/ 9053 h 3295461"/>
              <a:gd name="connsiteX17" fmla="*/ 398780 w 7147863"/>
              <a:gd name="connsiteY17" fmla="*/ 72427 h 3295461"/>
              <a:gd name="connsiteX18" fmla="*/ 292612 w 7147863"/>
              <a:gd name="connsiteY18" fmla="*/ 66895 h 3295461"/>
              <a:gd name="connsiteX19" fmla="*/ 135521 w 7147863"/>
              <a:gd name="connsiteY19" fmla="*/ 105505 h 3295461"/>
              <a:gd name="connsiteX20" fmla="*/ 41752 w 7147863"/>
              <a:gd name="connsiteY20" fmla="*/ 181703 h 3295461"/>
              <a:gd name="connsiteX21" fmla="*/ 11744 w 7147863"/>
              <a:gd name="connsiteY21" fmla="*/ 249849 h 3295461"/>
              <a:gd name="connsiteX22" fmla="*/ 427 w 7147863"/>
              <a:gd name="connsiteY22" fmla="*/ 344031 h 3295461"/>
              <a:gd name="connsiteX23" fmla="*/ 14008 w 7147863"/>
              <a:gd name="connsiteY23" fmla="*/ 1851432 h 3295461"/>
              <a:gd name="connsiteX24" fmla="*/ 18534 w 7147863"/>
              <a:gd name="connsiteY24" fmla="*/ 2145671 h 3295461"/>
              <a:gd name="connsiteX25" fmla="*/ 118122 w 7147863"/>
              <a:gd name="connsiteY25" fmla="*/ 2227152 h 3295461"/>
              <a:gd name="connsiteX26" fmla="*/ 262978 w 7147863"/>
              <a:gd name="connsiteY26" fmla="*/ 2317687 h 3295461"/>
              <a:gd name="connsiteX27" fmla="*/ 371619 w 7147863"/>
              <a:gd name="connsiteY27" fmla="*/ 2372007 h 3295461"/>
              <a:gd name="connsiteX28" fmla="*/ 543635 w 7147863"/>
              <a:gd name="connsiteY28" fmla="*/ 2426328 h 3295461"/>
              <a:gd name="connsiteX29" fmla="*/ 815239 w 7147863"/>
              <a:gd name="connsiteY29" fmla="*/ 2525916 h 3295461"/>
              <a:gd name="connsiteX30" fmla="*/ 2834162 w 7147863"/>
              <a:gd name="connsiteY30" fmla="*/ 3114392 h 3295461"/>
              <a:gd name="connsiteX31" fmla="*/ 3341156 w 7147863"/>
              <a:gd name="connsiteY31" fmla="*/ 3241140 h 3295461"/>
              <a:gd name="connsiteX32" fmla="*/ 3639920 w 7147863"/>
              <a:gd name="connsiteY32" fmla="*/ 3277354 h 3295461"/>
              <a:gd name="connsiteX33" fmla="*/ 4554320 w 7147863"/>
              <a:gd name="connsiteY33" fmla="*/ 3286407 h 3295461"/>
              <a:gd name="connsiteX34" fmla="*/ 5975714 w 7147863"/>
              <a:gd name="connsiteY34" fmla="*/ 3295461 h 3295461"/>
              <a:gd name="connsiteX35" fmla="*/ 6292586 w 7147863"/>
              <a:gd name="connsiteY35" fmla="*/ 3286407 h 3295461"/>
              <a:gd name="connsiteX36" fmla="*/ 6446494 w 7147863"/>
              <a:gd name="connsiteY36" fmla="*/ 3277354 h 3295461"/>
              <a:gd name="connsiteX37" fmla="*/ 6699992 w 7147863"/>
              <a:gd name="connsiteY37" fmla="*/ 3268300 h 3295461"/>
              <a:gd name="connsiteX38" fmla="*/ 6958015 w 7147863"/>
              <a:gd name="connsiteY38" fmla="*/ 3177766 h 3295461"/>
              <a:gd name="connsiteX39" fmla="*/ 7089291 w 7147863"/>
              <a:gd name="connsiteY39" fmla="*/ 2987643 h 3295461"/>
              <a:gd name="connsiteX40" fmla="*/ 7107397 w 7147863"/>
              <a:gd name="connsiteY40" fmla="*/ 2879001 h 3295461"/>
              <a:gd name="connsiteX41" fmla="*/ 7125504 w 7147863"/>
              <a:gd name="connsiteY41" fmla="*/ 2779413 h 3295461"/>
              <a:gd name="connsiteX42" fmla="*/ 7134558 w 7147863"/>
              <a:gd name="connsiteY42" fmla="*/ 2444435 h 3295461"/>
              <a:gd name="connsiteX43" fmla="*/ 7147244 w 7147863"/>
              <a:gd name="connsiteY43" fmla="*/ 1294306 h 3295461"/>
              <a:gd name="connsiteX44" fmla="*/ 7113329 w 7147863"/>
              <a:gd name="connsiteY44" fmla="*/ 413022 h 3295461"/>
              <a:gd name="connsiteX0" fmla="*/ 7113329 w 7147863"/>
              <a:gd name="connsiteY0" fmla="*/ 413022 h 3295461"/>
              <a:gd name="connsiteX1" fmla="*/ 7010884 w 7147863"/>
              <a:gd name="connsiteY1" fmla="*/ 254950 h 3295461"/>
              <a:gd name="connsiteX2" fmla="*/ 6962542 w 7147863"/>
              <a:gd name="connsiteY2" fmla="*/ 244443 h 3295461"/>
              <a:gd name="connsiteX3" fmla="*/ 6772419 w 7147863"/>
              <a:gd name="connsiteY3" fmla="*/ 226336 h 3295461"/>
              <a:gd name="connsiteX4" fmla="*/ 6709045 w 7147863"/>
              <a:gd name="connsiteY4" fmla="*/ 217283 h 3295461"/>
              <a:gd name="connsiteX5" fmla="*/ 6582296 w 7147863"/>
              <a:gd name="connsiteY5" fmla="*/ 208229 h 3295461"/>
              <a:gd name="connsiteX6" fmla="*/ 6518922 w 7147863"/>
              <a:gd name="connsiteY6" fmla="*/ 199176 h 3295461"/>
              <a:gd name="connsiteX7" fmla="*/ 6437441 w 7147863"/>
              <a:gd name="connsiteY7" fmla="*/ 190122 h 3295461"/>
              <a:gd name="connsiteX8" fmla="*/ 6328799 w 7147863"/>
              <a:gd name="connsiteY8" fmla="*/ 172015 h 3295461"/>
              <a:gd name="connsiteX9" fmla="*/ 5776538 w 7147863"/>
              <a:gd name="connsiteY9" fmla="*/ 108641 h 3295461"/>
              <a:gd name="connsiteX10" fmla="*/ 5459667 w 7147863"/>
              <a:gd name="connsiteY10" fmla="*/ 63374 h 3295461"/>
              <a:gd name="connsiteX11" fmla="*/ 4183128 w 7147863"/>
              <a:gd name="connsiteY11" fmla="*/ 54320 h 3295461"/>
              <a:gd name="connsiteX12" fmla="*/ 4047326 w 7147863"/>
              <a:gd name="connsiteY12" fmla="*/ 36213 h 3295461"/>
              <a:gd name="connsiteX13" fmla="*/ 3920578 w 7147863"/>
              <a:gd name="connsiteY13" fmla="*/ 27160 h 3295461"/>
              <a:gd name="connsiteX14" fmla="*/ 3766669 w 7147863"/>
              <a:gd name="connsiteY14" fmla="*/ 9053 h 3295461"/>
              <a:gd name="connsiteX15" fmla="*/ 1874494 w 7147863"/>
              <a:gd name="connsiteY15" fmla="*/ 0 h 3295461"/>
              <a:gd name="connsiteX16" fmla="*/ 887667 w 7147863"/>
              <a:gd name="connsiteY16" fmla="*/ 9053 h 3295461"/>
              <a:gd name="connsiteX17" fmla="*/ 428413 w 7147863"/>
              <a:gd name="connsiteY17" fmla="*/ 42794 h 3295461"/>
              <a:gd name="connsiteX18" fmla="*/ 292612 w 7147863"/>
              <a:gd name="connsiteY18" fmla="*/ 66895 h 3295461"/>
              <a:gd name="connsiteX19" fmla="*/ 135521 w 7147863"/>
              <a:gd name="connsiteY19" fmla="*/ 105505 h 3295461"/>
              <a:gd name="connsiteX20" fmla="*/ 41752 w 7147863"/>
              <a:gd name="connsiteY20" fmla="*/ 181703 h 3295461"/>
              <a:gd name="connsiteX21" fmla="*/ 11744 w 7147863"/>
              <a:gd name="connsiteY21" fmla="*/ 249849 h 3295461"/>
              <a:gd name="connsiteX22" fmla="*/ 427 w 7147863"/>
              <a:gd name="connsiteY22" fmla="*/ 344031 h 3295461"/>
              <a:gd name="connsiteX23" fmla="*/ 14008 w 7147863"/>
              <a:gd name="connsiteY23" fmla="*/ 1851432 h 3295461"/>
              <a:gd name="connsiteX24" fmla="*/ 18534 w 7147863"/>
              <a:gd name="connsiteY24" fmla="*/ 2145671 h 3295461"/>
              <a:gd name="connsiteX25" fmla="*/ 118122 w 7147863"/>
              <a:gd name="connsiteY25" fmla="*/ 2227152 h 3295461"/>
              <a:gd name="connsiteX26" fmla="*/ 262978 w 7147863"/>
              <a:gd name="connsiteY26" fmla="*/ 2317687 h 3295461"/>
              <a:gd name="connsiteX27" fmla="*/ 371619 w 7147863"/>
              <a:gd name="connsiteY27" fmla="*/ 2372007 h 3295461"/>
              <a:gd name="connsiteX28" fmla="*/ 543635 w 7147863"/>
              <a:gd name="connsiteY28" fmla="*/ 2426328 h 3295461"/>
              <a:gd name="connsiteX29" fmla="*/ 815239 w 7147863"/>
              <a:gd name="connsiteY29" fmla="*/ 2525916 h 3295461"/>
              <a:gd name="connsiteX30" fmla="*/ 2834162 w 7147863"/>
              <a:gd name="connsiteY30" fmla="*/ 3114392 h 3295461"/>
              <a:gd name="connsiteX31" fmla="*/ 3341156 w 7147863"/>
              <a:gd name="connsiteY31" fmla="*/ 3241140 h 3295461"/>
              <a:gd name="connsiteX32" fmla="*/ 3639920 w 7147863"/>
              <a:gd name="connsiteY32" fmla="*/ 3277354 h 3295461"/>
              <a:gd name="connsiteX33" fmla="*/ 4554320 w 7147863"/>
              <a:gd name="connsiteY33" fmla="*/ 3286407 h 3295461"/>
              <a:gd name="connsiteX34" fmla="*/ 5975714 w 7147863"/>
              <a:gd name="connsiteY34" fmla="*/ 3295461 h 3295461"/>
              <a:gd name="connsiteX35" fmla="*/ 6292586 w 7147863"/>
              <a:gd name="connsiteY35" fmla="*/ 3286407 h 3295461"/>
              <a:gd name="connsiteX36" fmla="*/ 6446494 w 7147863"/>
              <a:gd name="connsiteY36" fmla="*/ 3277354 h 3295461"/>
              <a:gd name="connsiteX37" fmla="*/ 6699992 w 7147863"/>
              <a:gd name="connsiteY37" fmla="*/ 3268300 h 3295461"/>
              <a:gd name="connsiteX38" fmla="*/ 6958015 w 7147863"/>
              <a:gd name="connsiteY38" fmla="*/ 3177766 h 3295461"/>
              <a:gd name="connsiteX39" fmla="*/ 7089291 w 7147863"/>
              <a:gd name="connsiteY39" fmla="*/ 2987643 h 3295461"/>
              <a:gd name="connsiteX40" fmla="*/ 7107397 w 7147863"/>
              <a:gd name="connsiteY40" fmla="*/ 2879001 h 3295461"/>
              <a:gd name="connsiteX41" fmla="*/ 7125504 w 7147863"/>
              <a:gd name="connsiteY41" fmla="*/ 2779413 h 3295461"/>
              <a:gd name="connsiteX42" fmla="*/ 7134558 w 7147863"/>
              <a:gd name="connsiteY42" fmla="*/ 2444435 h 3295461"/>
              <a:gd name="connsiteX43" fmla="*/ 7147244 w 7147863"/>
              <a:gd name="connsiteY43" fmla="*/ 1294306 h 3295461"/>
              <a:gd name="connsiteX44" fmla="*/ 7113329 w 7147863"/>
              <a:gd name="connsiteY44" fmla="*/ 413022 h 3295461"/>
              <a:gd name="connsiteX0" fmla="*/ 7113329 w 7147863"/>
              <a:gd name="connsiteY0" fmla="*/ 413022 h 3295461"/>
              <a:gd name="connsiteX1" fmla="*/ 7010884 w 7147863"/>
              <a:gd name="connsiteY1" fmla="*/ 254950 h 3295461"/>
              <a:gd name="connsiteX2" fmla="*/ 6962542 w 7147863"/>
              <a:gd name="connsiteY2" fmla="*/ 244443 h 3295461"/>
              <a:gd name="connsiteX3" fmla="*/ 6772419 w 7147863"/>
              <a:gd name="connsiteY3" fmla="*/ 226336 h 3295461"/>
              <a:gd name="connsiteX4" fmla="*/ 6709045 w 7147863"/>
              <a:gd name="connsiteY4" fmla="*/ 217283 h 3295461"/>
              <a:gd name="connsiteX5" fmla="*/ 6582296 w 7147863"/>
              <a:gd name="connsiteY5" fmla="*/ 208229 h 3295461"/>
              <a:gd name="connsiteX6" fmla="*/ 6518922 w 7147863"/>
              <a:gd name="connsiteY6" fmla="*/ 199176 h 3295461"/>
              <a:gd name="connsiteX7" fmla="*/ 6437441 w 7147863"/>
              <a:gd name="connsiteY7" fmla="*/ 190122 h 3295461"/>
              <a:gd name="connsiteX8" fmla="*/ 6328799 w 7147863"/>
              <a:gd name="connsiteY8" fmla="*/ 172015 h 3295461"/>
              <a:gd name="connsiteX9" fmla="*/ 5776538 w 7147863"/>
              <a:gd name="connsiteY9" fmla="*/ 108641 h 3295461"/>
              <a:gd name="connsiteX10" fmla="*/ 5459667 w 7147863"/>
              <a:gd name="connsiteY10" fmla="*/ 63374 h 3295461"/>
              <a:gd name="connsiteX11" fmla="*/ 4183128 w 7147863"/>
              <a:gd name="connsiteY11" fmla="*/ 54320 h 3295461"/>
              <a:gd name="connsiteX12" fmla="*/ 4047326 w 7147863"/>
              <a:gd name="connsiteY12" fmla="*/ 36213 h 3295461"/>
              <a:gd name="connsiteX13" fmla="*/ 3920578 w 7147863"/>
              <a:gd name="connsiteY13" fmla="*/ 27160 h 3295461"/>
              <a:gd name="connsiteX14" fmla="*/ 3766669 w 7147863"/>
              <a:gd name="connsiteY14" fmla="*/ 9053 h 3295461"/>
              <a:gd name="connsiteX15" fmla="*/ 1874494 w 7147863"/>
              <a:gd name="connsiteY15" fmla="*/ 0 h 3295461"/>
              <a:gd name="connsiteX16" fmla="*/ 887667 w 7147863"/>
              <a:gd name="connsiteY16" fmla="*/ 9053 h 3295461"/>
              <a:gd name="connsiteX17" fmla="*/ 428413 w 7147863"/>
              <a:gd name="connsiteY17" fmla="*/ 42794 h 3295461"/>
              <a:gd name="connsiteX18" fmla="*/ 292612 w 7147863"/>
              <a:gd name="connsiteY18" fmla="*/ 66895 h 3295461"/>
              <a:gd name="connsiteX19" fmla="*/ 135521 w 7147863"/>
              <a:gd name="connsiteY19" fmla="*/ 105505 h 3295461"/>
              <a:gd name="connsiteX20" fmla="*/ 41752 w 7147863"/>
              <a:gd name="connsiteY20" fmla="*/ 181703 h 3295461"/>
              <a:gd name="connsiteX21" fmla="*/ 11744 w 7147863"/>
              <a:gd name="connsiteY21" fmla="*/ 249849 h 3295461"/>
              <a:gd name="connsiteX22" fmla="*/ 427 w 7147863"/>
              <a:gd name="connsiteY22" fmla="*/ 297464 h 3295461"/>
              <a:gd name="connsiteX23" fmla="*/ 14008 w 7147863"/>
              <a:gd name="connsiteY23" fmla="*/ 1851432 h 3295461"/>
              <a:gd name="connsiteX24" fmla="*/ 18534 w 7147863"/>
              <a:gd name="connsiteY24" fmla="*/ 2145671 h 3295461"/>
              <a:gd name="connsiteX25" fmla="*/ 118122 w 7147863"/>
              <a:gd name="connsiteY25" fmla="*/ 2227152 h 3295461"/>
              <a:gd name="connsiteX26" fmla="*/ 262978 w 7147863"/>
              <a:gd name="connsiteY26" fmla="*/ 2317687 h 3295461"/>
              <a:gd name="connsiteX27" fmla="*/ 371619 w 7147863"/>
              <a:gd name="connsiteY27" fmla="*/ 2372007 h 3295461"/>
              <a:gd name="connsiteX28" fmla="*/ 543635 w 7147863"/>
              <a:gd name="connsiteY28" fmla="*/ 2426328 h 3295461"/>
              <a:gd name="connsiteX29" fmla="*/ 815239 w 7147863"/>
              <a:gd name="connsiteY29" fmla="*/ 2525916 h 3295461"/>
              <a:gd name="connsiteX30" fmla="*/ 2834162 w 7147863"/>
              <a:gd name="connsiteY30" fmla="*/ 3114392 h 3295461"/>
              <a:gd name="connsiteX31" fmla="*/ 3341156 w 7147863"/>
              <a:gd name="connsiteY31" fmla="*/ 3241140 h 3295461"/>
              <a:gd name="connsiteX32" fmla="*/ 3639920 w 7147863"/>
              <a:gd name="connsiteY32" fmla="*/ 3277354 h 3295461"/>
              <a:gd name="connsiteX33" fmla="*/ 4554320 w 7147863"/>
              <a:gd name="connsiteY33" fmla="*/ 3286407 h 3295461"/>
              <a:gd name="connsiteX34" fmla="*/ 5975714 w 7147863"/>
              <a:gd name="connsiteY34" fmla="*/ 3295461 h 3295461"/>
              <a:gd name="connsiteX35" fmla="*/ 6292586 w 7147863"/>
              <a:gd name="connsiteY35" fmla="*/ 3286407 h 3295461"/>
              <a:gd name="connsiteX36" fmla="*/ 6446494 w 7147863"/>
              <a:gd name="connsiteY36" fmla="*/ 3277354 h 3295461"/>
              <a:gd name="connsiteX37" fmla="*/ 6699992 w 7147863"/>
              <a:gd name="connsiteY37" fmla="*/ 3268300 h 3295461"/>
              <a:gd name="connsiteX38" fmla="*/ 6958015 w 7147863"/>
              <a:gd name="connsiteY38" fmla="*/ 3177766 h 3295461"/>
              <a:gd name="connsiteX39" fmla="*/ 7089291 w 7147863"/>
              <a:gd name="connsiteY39" fmla="*/ 2987643 h 3295461"/>
              <a:gd name="connsiteX40" fmla="*/ 7107397 w 7147863"/>
              <a:gd name="connsiteY40" fmla="*/ 2879001 h 3295461"/>
              <a:gd name="connsiteX41" fmla="*/ 7125504 w 7147863"/>
              <a:gd name="connsiteY41" fmla="*/ 2779413 h 3295461"/>
              <a:gd name="connsiteX42" fmla="*/ 7134558 w 7147863"/>
              <a:gd name="connsiteY42" fmla="*/ 2444435 h 3295461"/>
              <a:gd name="connsiteX43" fmla="*/ 7147244 w 7147863"/>
              <a:gd name="connsiteY43" fmla="*/ 1294306 h 3295461"/>
              <a:gd name="connsiteX44" fmla="*/ 7113329 w 7147863"/>
              <a:gd name="connsiteY44" fmla="*/ 413022 h 3295461"/>
              <a:gd name="connsiteX0" fmla="*/ 7125800 w 7160334"/>
              <a:gd name="connsiteY0" fmla="*/ 413022 h 3295461"/>
              <a:gd name="connsiteX1" fmla="*/ 7023355 w 7160334"/>
              <a:gd name="connsiteY1" fmla="*/ 254950 h 3295461"/>
              <a:gd name="connsiteX2" fmla="*/ 6975013 w 7160334"/>
              <a:gd name="connsiteY2" fmla="*/ 244443 h 3295461"/>
              <a:gd name="connsiteX3" fmla="*/ 6784890 w 7160334"/>
              <a:gd name="connsiteY3" fmla="*/ 226336 h 3295461"/>
              <a:gd name="connsiteX4" fmla="*/ 6721516 w 7160334"/>
              <a:gd name="connsiteY4" fmla="*/ 217283 h 3295461"/>
              <a:gd name="connsiteX5" fmla="*/ 6594767 w 7160334"/>
              <a:gd name="connsiteY5" fmla="*/ 208229 h 3295461"/>
              <a:gd name="connsiteX6" fmla="*/ 6531393 w 7160334"/>
              <a:gd name="connsiteY6" fmla="*/ 199176 h 3295461"/>
              <a:gd name="connsiteX7" fmla="*/ 6449912 w 7160334"/>
              <a:gd name="connsiteY7" fmla="*/ 190122 h 3295461"/>
              <a:gd name="connsiteX8" fmla="*/ 6341270 w 7160334"/>
              <a:gd name="connsiteY8" fmla="*/ 172015 h 3295461"/>
              <a:gd name="connsiteX9" fmla="*/ 5789009 w 7160334"/>
              <a:gd name="connsiteY9" fmla="*/ 108641 h 3295461"/>
              <a:gd name="connsiteX10" fmla="*/ 5472138 w 7160334"/>
              <a:gd name="connsiteY10" fmla="*/ 63374 h 3295461"/>
              <a:gd name="connsiteX11" fmla="*/ 4195599 w 7160334"/>
              <a:gd name="connsiteY11" fmla="*/ 54320 h 3295461"/>
              <a:gd name="connsiteX12" fmla="*/ 4059797 w 7160334"/>
              <a:gd name="connsiteY12" fmla="*/ 36213 h 3295461"/>
              <a:gd name="connsiteX13" fmla="*/ 3933049 w 7160334"/>
              <a:gd name="connsiteY13" fmla="*/ 27160 h 3295461"/>
              <a:gd name="connsiteX14" fmla="*/ 3779140 w 7160334"/>
              <a:gd name="connsiteY14" fmla="*/ 9053 h 3295461"/>
              <a:gd name="connsiteX15" fmla="*/ 1886965 w 7160334"/>
              <a:gd name="connsiteY15" fmla="*/ 0 h 3295461"/>
              <a:gd name="connsiteX16" fmla="*/ 900138 w 7160334"/>
              <a:gd name="connsiteY16" fmla="*/ 9053 h 3295461"/>
              <a:gd name="connsiteX17" fmla="*/ 440884 w 7160334"/>
              <a:gd name="connsiteY17" fmla="*/ 42794 h 3295461"/>
              <a:gd name="connsiteX18" fmla="*/ 305083 w 7160334"/>
              <a:gd name="connsiteY18" fmla="*/ 66895 h 3295461"/>
              <a:gd name="connsiteX19" fmla="*/ 147992 w 7160334"/>
              <a:gd name="connsiteY19" fmla="*/ 105505 h 3295461"/>
              <a:gd name="connsiteX20" fmla="*/ 54223 w 7160334"/>
              <a:gd name="connsiteY20" fmla="*/ 181703 h 3295461"/>
              <a:gd name="connsiteX21" fmla="*/ 24215 w 7160334"/>
              <a:gd name="connsiteY21" fmla="*/ 249849 h 3295461"/>
              <a:gd name="connsiteX22" fmla="*/ 198 w 7160334"/>
              <a:gd name="connsiteY22" fmla="*/ 504897 h 3295461"/>
              <a:gd name="connsiteX23" fmla="*/ 26479 w 7160334"/>
              <a:gd name="connsiteY23" fmla="*/ 1851432 h 3295461"/>
              <a:gd name="connsiteX24" fmla="*/ 31005 w 7160334"/>
              <a:gd name="connsiteY24" fmla="*/ 2145671 h 3295461"/>
              <a:gd name="connsiteX25" fmla="*/ 130593 w 7160334"/>
              <a:gd name="connsiteY25" fmla="*/ 2227152 h 3295461"/>
              <a:gd name="connsiteX26" fmla="*/ 275449 w 7160334"/>
              <a:gd name="connsiteY26" fmla="*/ 2317687 h 3295461"/>
              <a:gd name="connsiteX27" fmla="*/ 384090 w 7160334"/>
              <a:gd name="connsiteY27" fmla="*/ 2372007 h 3295461"/>
              <a:gd name="connsiteX28" fmla="*/ 556106 w 7160334"/>
              <a:gd name="connsiteY28" fmla="*/ 2426328 h 3295461"/>
              <a:gd name="connsiteX29" fmla="*/ 827710 w 7160334"/>
              <a:gd name="connsiteY29" fmla="*/ 2525916 h 3295461"/>
              <a:gd name="connsiteX30" fmla="*/ 2846633 w 7160334"/>
              <a:gd name="connsiteY30" fmla="*/ 3114392 h 3295461"/>
              <a:gd name="connsiteX31" fmla="*/ 3353627 w 7160334"/>
              <a:gd name="connsiteY31" fmla="*/ 3241140 h 3295461"/>
              <a:gd name="connsiteX32" fmla="*/ 3652391 w 7160334"/>
              <a:gd name="connsiteY32" fmla="*/ 3277354 h 3295461"/>
              <a:gd name="connsiteX33" fmla="*/ 4566791 w 7160334"/>
              <a:gd name="connsiteY33" fmla="*/ 3286407 h 3295461"/>
              <a:gd name="connsiteX34" fmla="*/ 5988185 w 7160334"/>
              <a:gd name="connsiteY34" fmla="*/ 3295461 h 3295461"/>
              <a:gd name="connsiteX35" fmla="*/ 6305057 w 7160334"/>
              <a:gd name="connsiteY35" fmla="*/ 3286407 h 3295461"/>
              <a:gd name="connsiteX36" fmla="*/ 6458965 w 7160334"/>
              <a:gd name="connsiteY36" fmla="*/ 3277354 h 3295461"/>
              <a:gd name="connsiteX37" fmla="*/ 6712463 w 7160334"/>
              <a:gd name="connsiteY37" fmla="*/ 3268300 h 3295461"/>
              <a:gd name="connsiteX38" fmla="*/ 6970486 w 7160334"/>
              <a:gd name="connsiteY38" fmla="*/ 3177766 h 3295461"/>
              <a:gd name="connsiteX39" fmla="*/ 7101762 w 7160334"/>
              <a:gd name="connsiteY39" fmla="*/ 2987643 h 3295461"/>
              <a:gd name="connsiteX40" fmla="*/ 7119868 w 7160334"/>
              <a:gd name="connsiteY40" fmla="*/ 2879001 h 3295461"/>
              <a:gd name="connsiteX41" fmla="*/ 7137975 w 7160334"/>
              <a:gd name="connsiteY41" fmla="*/ 2779413 h 3295461"/>
              <a:gd name="connsiteX42" fmla="*/ 7147029 w 7160334"/>
              <a:gd name="connsiteY42" fmla="*/ 2444435 h 3295461"/>
              <a:gd name="connsiteX43" fmla="*/ 7159715 w 7160334"/>
              <a:gd name="connsiteY43" fmla="*/ 1294306 h 3295461"/>
              <a:gd name="connsiteX44" fmla="*/ 7125800 w 7160334"/>
              <a:gd name="connsiteY44" fmla="*/ 413022 h 3295461"/>
              <a:gd name="connsiteX0" fmla="*/ 7125800 w 7160334"/>
              <a:gd name="connsiteY0" fmla="*/ 413022 h 3295461"/>
              <a:gd name="connsiteX1" fmla="*/ 7023355 w 7160334"/>
              <a:gd name="connsiteY1" fmla="*/ 254950 h 3295461"/>
              <a:gd name="connsiteX2" fmla="*/ 6975013 w 7160334"/>
              <a:gd name="connsiteY2" fmla="*/ 244443 h 3295461"/>
              <a:gd name="connsiteX3" fmla="*/ 6784890 w 7160334"/>
              <a:gd name="connsiteY3" fmla="*/ 226336 h 3295461"/>
              <a:gd name="connsiteX4" fmla="*/ 6721516 w 7160334"/>
              <a:gd name="connsiteY4" fmla="*/ 217283 h 3295461"/>
              <a:gd name="connsiteX5" fmla="*/ 6594767 w 7160334"/>
              <a:gd name="connsiteY5" fmla="*/ 208229 h 3295461"/>
              <a:gd name="connsiteX6" fmla="*/ 6531393 w 7160334"/>
              <a:gd name="connsiteY6" fmla="*/ 199176 h 3295461"/>
              <a:gd name="connsiteX7" fmla="*/ 6449912 w 7160334"/>
              <a:gd name="connsiteY7" fmla="*/ 190122 h 3295461"/>
              <a:gd name="connsiteX8" fmla="*/ 6341270 w 7160334"/>
              <a:gd name="connsiteY8" fmla="*/ 172015 h 3295461"/>
              <a:gd name="connsiteX9" fmla="*/ 5789009 w 7160334"/>
              <a:gd name="connsiteY9" fmla="*/ 108641 h 3295461"/>
              <a:gd name="connsiteX10" fmla="*/ 5472138 w 7160334"/>
              <a:gd name="connsiteY10" fmla="*/ 63374 h 3295461"/>
              <a:gd name="connsiteX11" fmla="*/ 4195599 w 7160334"/>
              <a:gd name="connsiteY11" fmla="*/ 54320 h 3295461"/>
              <a:gd name="connsiteX12" fmla="*/ 4059797 w 7160334"/>
              <a:gd name="connsiteY12" fmla="*/ 36213 h 3295461"/>
              <a:gd name="connsiteX13" fmla="*/ 3933049 w 7160334"/>
              <a:gd name="connsiteY13" fmla="*/ 27160 h 3295461"/>
              <a:gd name="connsiteX14" fmla="*/ 3779140 w 7160334"/>
              <a:gd name="connsiteY14" fmla="*/ 9053 h 3295461"/>
              <a:gd name="connsiteX15" fmla="*/ 1886965 w 7160334"/>
              <a:gd name="connsiteY15" fmla="*/ 0 h 3295461"/>
              <a:gd name="connsiteX16" fmla="*/ 900138 w 7160334"/>
              <a:gd name="connsiteY16" fmla="*/ 9053 h 3295461"/>
              <a:gd name="connsiteX17" fmla="*/ 440884 w 7160334"/>
              <a:gd name="connsiteY17" fmla="*/ 42794 h 3295461"/>
              <a:gd name="connsiteX18" fmla="*/ 305083 w 7160334"/>
              <a:gd name="connsiteY18" fmla="*/ 66895 h 3295461"/>
              <a:gd name="connsiteX19" fmla="*/ 147992 w 7160334"/>
              <a:gd name="connsiteY19" fmla="*/ 105505 h 3295461"/>
              <a:gd name="connsiteX20" fmla="*/ 54223 w 7160334"/>
              <a:gd name="connsiteY20" fmla="*/ 181703 h 3295461"/>
              <a:gd name="connsiteX21" fmla="*/ 24215 w 7160334"/>
              <a:gd name="connsiteY21" fmla="*/ 249849 h 3295461"/>
              <a:gd name="connsiteX22" fmla="*/ 198 w 7160334"/>
              <a:gd name="connsiteY22" fmla="*/ 504897 h 3295461"/>
              <a:gd name="connsiteX23" fmla="*/ 26479 w 7160334"/>
              <a:gd name="connsiteY23" fmla="*/ 1851432 h 3295461"/>
              <a:gd name="connsiteX24" fmla="*/ 31005 w 7160334"/>
              <a:gd name="connsiteY24" fmla="*/ 2145671 h 3295461"/>
              <a:gd name="connsiteX25" fmla="*/ 130593 w 7160334"/>
              <a:gd name="connsiteY25" fmla="*/ 2227152 h 3295461"/>
              <a:gd name="connsiteX26" fmla="*/ 275449 w 7160334"/>
              <a:gd name="connsiteY26" fmla="*/ 2317687 h 3295461"/>
              <a:gd name="connsiteX27" fmla="*/ 384090 w 7160334"/>
              <a:gd name="connsiteY27" fmla="*/ 2372007 h 3295461"/>
              <a:gd name="connsiteX28" fmla="*/ 556106 w 7160334"/>
              <a:gd name="connsiteY28" fmla="*/ 2426328 h 3295461"/>
              <a:gd name="connsiteX29" fmla="*/ 56939 w 7160334"/>
              <a:gd name="connsiteY29" fmla="*/ 3227183 h 3295461"/>
              <a:gd name="connsiteX30" fmla="*/ 827710 w 7160334"/>
              <a:gd name="connsiteY30" fmla="*/ 2525916 h 3295461"/>
              <a:gd name="connsiteX31" fmla="*/ 2846633 w 7160334"/>
              <a:gd name="connsiteY31" fmla="*/ 3114392 h 3295461"/>
              <a:gd name="connsiteX32" fmla="*/ 3353627 w 7160334"/>
              <a:gd name="connsiteY32" fmla="*/ 3241140 h 3295461"/>
              <a:gd name="connsiteX33" fmla="*/ 3652391 w 7160334"/>
              <a:gd name="connsiteY33" fmla="*/ 3277354 h 3295461"/>
              <a:gd name="connsiteX34" fmla="*/ 4566791 w 7160334"/>
              <a:gd name="connsiteY34" fmla="*/ 3286407 h 3295461"/>
              <a:gd name="connsiteX35" fmla="*/ 5988185 w 7160334"/>
              <a:gd name="connsiteY35" fmla="*/ 3295461 h 3295461"/>
              <a:gd name="connsiteX36" fmla="*/ 6305057 w 7160334"/>
              <a:gd name="connsiteY36" fmla="*/ 3286407 h 3295461"/>
              <a:gd name="connsiteX37" fmla="*/ 6458965 w 7160334"/>
              <a:gd name="connsiteY37" fmla="*/ 3277354 h 3295461"/>
              <a:gd name="connsiteX38" fmla="*/ 6712463 w 7160334"/>
              <a:gd name="connsiteY38" fmla="*/ 3268300 h 3295461"/>
              <a:gd name="connsiteX39" fmla="*/ 6970486 w 7160334"/>
              <a:gd name="connsiteY39" fmla="*/ 3177766 h 3295461"/>
              <a:gd name="connsiteX40" fmla="*/ 7101762 w 7160334"/>
              <a:gd name="connsiteY40" fmla="*/ 2987643 h 3295461"/>
              <a:gd name="connsiteX41" fmla="*/ 7119868 w 7160334"/>
              <a:gd name="connsiteY41" fmla="*/ 2879001 h 3295461"/>
              <a:gd name="connsiteX42" fmla="*/ 7137975 w 7160334"/>
              <a:gd name="connsiteY42" fmla="*/ 2779413 h 3295461"/>
              <a:gd name="connsiteX43" fmla="*/ 7147029 w 7160334"/>
              <a:gd name="connsiteY43" fmla="*/ 2444435 h 3295461"/>
              <a:gd name="connsiteX44" fmla="*/ 7159715 w 7160334"/>
              <a:gd name="connsiteY44" fmla="*/ 1294306 h 3295461"/>
              <a:gd name="connsiteX45" fmla="*/ 7125800 w 7160334"/>
              <a:gd name="connsiteY45" fmla="*/ 413022 h 3295461"/>
              <a:gd name="connsiteX0" fmla="*/ 7125800 w 7160334"/>
              <a:gd name="connsiteY0" fmla="*/ 413022 h 3295461"/>
              <a:gd name="connsiteX1" fmla="*/ 7023355 w 7160334"/>
              <a:gd name="connsiteY1" fmla="*/ 254950 h 3295461"/>
              <a:gd name="connsiteX2" fmla="*/ 6975013 w 7160334"/>
              <a:gd name="connsiteY2" fmla="*/ 244443 h 3295461"/>
              <a:gd name="connsiteX3" fmla="*/ 6784890 w 7160334"/>
              <a:gd name="connsiteY3" fmla="*/ 226336 h 3295461"/>
              <a:gd name="connsiteX4" fmla="*/ 6721516 w 7160334"/>
              <a:gd name="connsiteY4" fmla="*/ 217283 h 3295461"/>
              <a:gd name="connsiteX5" fmla="*/ 6594767 w 7160334"/>
              <a:gd name="connsiteY5" fmla="*/ 208229 h 3295461"/>
              <a:gd name="connsiteX6" fmla="*/ 6531393 w 7160334"/>
              <a:gd name="connsiteY6" fmla="*/ 199176 h 3295461"/>
              <a:gd name="connsiteX7" fmla="*/ 6449912 w 7160334"/>
              <a:gd name="connsiteY7" fmla="*/ 190122 h 3295461"/>
              <a:gd name="connsiteX8" fmla="*/ 6341270 w 7160334"/>
              <a:gd name="connsiteY8" fmla="*/ 172015 h 3295461"/>
              <a:gd name="connsiteX9" fmla="*/ 5789009 w 7160334"/>
              <a:gd name="connsiteY9" fmla="*/ 108641 h 3295461"/>
              <a:gd name="connsiteX10" fmla="*/ 5472138 w 7160334"/>
              <a:gd name="connsiteY10" fmla="*/ 63374 h 3295461"/>
              <a:gd name="connsiteX11" fmla="*/ 4195599 w 7160334"/>
              <a:gd name="connsiteY11" fmla="*/ 54320 h 3295461"/>
              <a:gd name="connsiteX12" fmla="*/ 4059797 w 7160334"/>
              <a:gd name="connsiteY12" fmla="*/ 36213 h 3295461"/>
              <a:gd name="connsiteX13" fmla="*/ 3933049 w 7160334"/>
              <a:gd name="connsiteY13" fmla="*/ 27160 h 3295461"/>
              <a:gd name="connsiteX14" fmla="*/ 3779140 w 7160334"/>
              <a:gd name="connsiteY14" fmla="*/ 9053 h 3295461"/>
              <a:gd name="connsiteX15" fmla="*/ 1886965 w 7160334"/>
              <a:gd name="connsiteY15" fmla="*/ 0 h 3295461"/>
              <a:gd name="connsiteX16" fmla="*/ 900138 w 7160334"/>
              <a:gd name="connsiteY16" fmla="*/ 9053 h 3295461"/>
              <a:gd name="connsiteX17" fmla="*/ 440884 w 7160334"/>
              <a:gd name="connsiteY17" fmla="*/ 42794 h 3295461"/>
              <a:gd name="connsiteX18" fmla="*/ 305083 w 7160334"/>
              <a:gd name="connsiteY18" fmla="*/ 66895 h 3295461"/>
              <a:gd name="connsiteX19" fmla="*/ 147992 w 7160334"/>
              <a:gd name="connsiteY19" fmla="*/ 105505 h 3295461"/>
              <a:gd name="connsiteX20" fmla="*/ 54223 w 7160334"/>
              <a:gd name="connsiteY20" fmla="*/ 181703 h 3295461"/>
              <a:gd name="connsiteX21" fmla="*/ 24215 w 7160334"/>
              <a:gd name="connsiteY21" fmla="*/ 249849 h 3295461"/>
              <a:gd name="connsiteX22" fmla="*/ 198 w 7160334"/>
              <a:gd name="connsiteY22" fmla="*/ 504897 h 3295461"/>
              <a:gd name="connsiteX23" fmla="*/ 26479 w 7160334"/>
              <a:gd name="connsiteY23" fmla="*/ 1851432 h 3295461"/>
              <a:gd name="connsiteX24" fmla="*/ 31005 w 7160334"/>
              <a:gd name="connsiteY24" fmla="*/ 2145671 h 3295461"/>
              <a:gd name="connsiteX25" fmla="*/ 130593 w 7160334"/>
              <a:gd name="connsiteY25" fmla="*/ 2227152 h 3295461"/>
              <a:gd name="connsiteX26" fmla="*/ 275449 w 7160334"/>
              <a:gd name="connsiteY26" fmla="*/ 2317687 h 3295461"/>
              <a:gd name="connsiteX27" fmla="*/ 384090 w 7160334"/>
              <a:gd name="connsiteY27" fmla="*/ 2372007 h 3295461"/>
              <a:gd name="connsiteX28" fmla="*/ 556106 w 7160334"/>
              <a:gd name="connsiteY28" fmla="*/ 2426328 h 3295461"/>
              <a:gd name="connsiteX29" fmla="*/ 56939 w 7160334"/>
              <a:gd name="connsiteY29" fmla="*/ 3227183 h 3295461"/>
              <a:gd name="connsiteX30" fmla="*/ 2846633 w 7160334"/>
              <a:gd name="connsiteY30" fmla="*/ 3114392 h 3295461"/>
              <a:gd name="connsiteX31" fmla="*/ 3353627 w 7160334"/>
              <a:gd name="connsiteY31" fmla="*/ 3241140 h 3295461"/>
              <a:gd name="connsiteX32" fmla="*/ 3652391 w 7160334"/>
              <a:gd name="connsiteY32" fmla="*/ 3277354 h 3295461"/>
              <a:gd name="connsiteX33" fmla="*/ 4566791 w 7160334"/>
              <a:gd name="connsiteY33" fmla="*/ 3286407 h 3295461"/>
              <a:gd name="connsiteX34" fmla="*/ 5988185 w 7160334"/>
              <a:gd name="connsiteY34" fmla="*/ 3295461 h 3295461"/>
              <a:gd name="connsiteX35" fmla="*/ 6305057 w 7160334"/>
              <a:gd name="connsiteY35" fmla="*/ 3286407 h 3295461"/>
              <a:gd name="connsiteX36" fmla="*/ 6458965 w 7160334"/>
              <a:gd name="connsiteY36" fmla="*/ 3277354 h 3295461"/>
              <a:gd name="connsiteX37" fmla="*/ 6712463 w 7160334"/>
              <a:gd name="connsiteY37" fmla="*/ 3268300 h 3295461"/>
              <a:gd name="connsiteX38" fmla="*/ 6970486 w 7160334"/>
              <a:gd name="connsiteY38" fmla="*/ 3177766 h 3295461"/>
              <a:gd name="connsiteX39" fmla="*/ 7101762 w 7160334"/>
              <a:gd name="connsiteY39" fmla="*/ 2987643 h 3295461"/>
              <a:gd name="connsiteX40" fmla="*/ 7119868 w 7160334"/>
              <a:gd name="connsiteY40" fmla="*/ 2879001 h 3295461"/>
              <a:gd name="connsiteX41" fmla="*/ 7137975 w 7160334"/>
              <a:gd name="connsiteY41" fmla="*/ 2779413 h 3295461"/>
              <a:gd name="connsiteX42" fmla="*/ 7147029 w 7160334"/>
              <a:gd name="connsiteY42" fmla="*/ 2444435 h 3295461"/>
              <a:gd name="connsiteX43" fmla="*/ 7159715 w 7160334"/>
              <a:gd name="connsiteY43" fmla="*/ 1294306 h 3295461"/>
              <a:gd name="connsiteX44" fmla="*/ 7125800 w 7160334"/>
              <a:gd name="connsiteY44" fmla="*/ 413022 h 3295461"/>
              <a:gd name="connsiteX0" fmla="*/ 7125800 w 7160334"/>
              <a:gd name="connsiteY0" fmla="*/ 413022 h 3295461"/>
              <a:gd name="connsiteX1" fmla="*/ 7023355 w 7160334"/>
              <a:gd name="connsiteY1" fmla="*/ 254950 h 3295461"/>
              <a:gd name="connsiteX2" fmla="*/ 6975013 w 7160334"/>
              <a:gd name="connsiteY2" fmla="*/ 244443 h 3295461"/>
              <a:gd name="connsiteX3" fmla="*/ 6784890 w 7160334"/>
              <a:gd name="connsiteY3" fmla="*/ 226336 h 3295461"/>
              <a:gd name="connsiteX4" fmla="*/ 6721516 w 7160334"/>
              <a:gd name="connsiteY4" fmla="*/ 217283 h 3295461"/>
              <a:gd name="connsiteX5" fmla="*/ 6594767 w 7160334"/>
              <a:gd name="connsiteY5" fmla="*/ 208229 h 3295461"/>
              <a:gd name="connsiteX6" fmla="*/ 6531393 w 7160334"/>
              <a:gd name="connsiteY6" fmla="*/ 199176 h 3295461"/>
              <a:gd name="connsiteX7" fmla="*/ 6449912 w 7160334"/>
              <a:gd name="connsiteY7" fmla="*/ 190122 h 3295461"/>
              <a:gd name="connsiteX8" fmla="*/ 6341270 w 7160334"/>
              <a:gd name="connsiteY8" fmla="*/ 172015 h 3295461"/>
              <a:gd name="connsiteX9" fmla="*/ 5789009 w 7160334"/>
              <a:gd name="connsiteY9" fmla="*/ 108641 h 3295461"/>
              <a:gd name="connsiteX10" fmla="*/ 5472138 w 7160334"/>
              <a:gd name="connsiteY10" fmla="*/ 63374 h 3295461"/>
              <a:gd name="connsiteX11" fmla="*/ 4195599 w 7160334"/>
              <a:gd name="connsiteY11" fmla="*/ 54320 h 3295461"/>
              <a:gd name="connsiteX12" fmla="*/ 4059797 w 7160334"/>
              <a:gd name="connsiteY12" fmla="*/ 36213 h 3295461"/>
              <a:gd name="connsiteX13" fmla="*/ 3933049 w 7160334"/>
              <a:gd name="connsiteY13" fmla="*/ 27160 h 3295461"/>
              <a:gd name="connsiteX14" fmla="*/ 3779140 w 7160334"/>
              <a:gd name="connsiteY14" fmla="*/ 9053 h 3295461"/>
              <a:gd name="connsiteX15" fmla="*/ 1886965 w 7160334"/>
              <a:gd name="connsiteY15" fmla="*/ 0 h 3295461"/>
              <a:gd name="connsiteX16" fmla="*/ 900138 w 7160334"/>
              <a:gd name="connsiteY16" fmla="*/ 9053 h 3295461"/>
              <a:gd name="connsiteX17" fmla="*/ 440884 w 7160334"/>
              <a:gd name="connsiteY17" fmla="*/ 42794 h 3295461"/>
              <a:gd name="connsiteX18" fmla="*/ 305083 w 7160334"/>
              <a:gd name="connsiteY18" fmla="*/ 66895 h 3295461"/>
              <a:gd name="connsiteX19" fmla="*/ 147992 w 7160334"/>
              <a:gd name="connsiteY19" fmla="*/ 105505 h 3295461"/>
              <a:gd name="connsiteX20" fmla="*/ 54223 w 7160334"/>
              <a:gd name="connsiteY20" fmla="*/ 181703 h 3295461"/>
              <a:gd name="connsiteX21" fmla="*/ 24215 w 7160334"/>
              <a:gd name="connsiteY21" fmla="*/ 249849 h 3295461"/>
              <a:gd name="connsiteX22" fmla="*/ 198 w 7160334"/>
              <a:gd name="connsiteY22" fmla="*/ 504897 h 3295461"/>
              <a:gd name="connsiteX23" fmla="*/ 26479 w 7160334"/>
              <a:gd name="connsiteY23" fmla="*/ 1851432 h 3295461"/>
              <a:gd name="connsiteX24" fmla="*/ 31005 w 7160334"/>
              <a:gd name="connsiteY24" fmla="*/ 2145671 h 3295461"/>
              <a:gd name="connsiteX25" fmla="*/ 130593 w 7160334"/>
              <a:gd name="connsiteY25" fmla="*/ 2227152 h 3295461"/>
              <a:gd name="connsiteX26" fmla="*/ 275449 w 7160334"/>
              <a:gd name="connsiteY26" fmla="*/ 2317687 h 3295461"/>
              <a:gd name="connsiteX27" fmla="*/ 384090 w 7160334"/>
              <a:gd name="connsiteY27" fmla="*/ 2372007 h 3295461"/>
              <a:gd name="connsiteX28" fmla="*/ 556106 w 7160334"/>
              <a:gd name="connsiteY28" fmla="*/ 2426328 h 3295461"/>
              <a:gd name="connsiteX29" fmla="*/ 56939 w 7160334"/>
              <a:gd name="connsiteY29" fmla="*/ 3227183 h 3295461"/>
              <a:gd name="connsiteX30" fmla="*/ 3353627 w 7160334"/>
              <a:gd name="connsiteY30" fmla="*/ 3241140 h 3295461"/>
              <a:gd name="connsiteX31" fmla="*/ 3652391 w 7160334"/>
              <a:gd name="connsiteY31" fmla="*/ 3277354 h 3295461"/>
              <a:gd name="connsiteX32" fmla="*/ 4566791 w 7160334"/>
              <a:gd name="connsiteY32" fmla="*/ 3286407 h 3295461"/>
              <a:gd name="connsiteX33" fmla="*/ 5988185 w 7160334"/>
              <a:gd name="connsiteY33" fmla="*/ 3295461 h 3295461"/>
              <a:gd name="connsiteX34" fmla="*/ 6305057 w 7160334"/>
              <a:gd name="connsiteY34" fmla="*/ 3286407 h 3295461"/>
              <a:gd name="connsiteX35" fmla="*/ 6458965 w 7160334"/>
              <a:gd name="connsiteY35" fmla="*/ 3277354 h 3295461"/>
              <a:gd name="connsiteX36" fmla="*/ 6712463 w 7160334"/>
              <a:gd name="connsiteY36" fmla="*/ 3268300 h 3295461"/>
              <a:gd name="connsiteX37" fmla="*/ 6970486 w 7160334"/>
              <a:gd name="connsiteY37" fmla="*/ 3177766 h 3295461"/>
              <a:gd name="connsiteX38" fmla="*/ 7101762 w 7160334"/>
              <a:gd name="connsiteY38" fmla="*/ 2987643 h 3295461"/>
              <a:gd name="connsiteX39" fmla="*/ 7119868 w 7160334"/>
              <a:gd name="connsiteY39" fmla="*/ 2879001 h 3295461"/>
              <a:gd name="connsiteX40" fmla="*/ 7137975 w 7160334"/>
              <a:gd name="connsiteY40" fmla="*/ 2779413 h 3295461"/>
              <a:gd name="connsiteX41" fmla="*/ 7147029 w 7160334"/>
              <a:gd name="connsiteY41" fmla="*/ 2444435 h 3295461"/>
              <a:gd name="connsiteX42" fmla="*/ 7159715 w 7160334"/>
              <a:gd name="connsiteY42" fmla="*/ 1294306 h 3295461"/>
              <a:gd name="connsiteX43" fmla="*/ 7125800 w 7160334"/>
              <a:gd name="connsiteY43" fmla="*/ 413022 h 3295461"/>
              <a:gd name="connsiteX0" fmla="*/ 7125800 w 7160334"/>
              <a:gd name="connsiteY0" fmla="*/ 413022 h 3295461"/>
              <a:gd name="connsiteX1" fmla="*/ 7023355 w 7160334"/>
              <a:gd name="connsiteY1" fmla="*/ 254950 h 3295461"/>
              <a:gd name="connsiteX2" fmla="*/ 6975013 w 7160334"/>
              <a:gd name="connsiteY2" fmla="*/ 244443 h 3295461"/>
              <a:gd name="connsiteX3" fmla="*/ 6784890 w 7160334"/>
              <a:gd name="connsiteY3" fmla="*/ 226336 h 3295461"/>
              <a:gd name="connsiteX4" fmla="*/ 6721516 w 7160334"/>
              <a:gd name="connsiteY4" fmla="*/ 217283 h 3295461"/>
              <a:gd name="connsiteX5" fmla="*/ 6594767 w 7160334"/>
              <a:gd name="connsiteY5" fmla="*/ 208229 h 3295461"/>
              <a:gd name="connsiteX6" fmla="*/ 6531393 w 7160334"/>
              <a:gd name="connsiteY6" fmla="*/ 199176 h 3295461"/>
              <a:gd name="connsiteX7" fmla="*/ 6449912 w 7160334"/>
              <a:gd name="connsiteY7" fmla="*/ 190122 h 3295461"/>
              <a:gd name="connsiteX8" fmla="*/ 6341270 w 7160334"/>
              <a:gd name="connsiteY8" fmla="*/ 172015 h 3295461"/>
              <a:gd name="connsiteX9" fmla="*/ 5789009 w 7160334"/>
              <a:gd name="connsiteY9" fmla="*/ 108641 h 3295461"/>
              <a:gd name="connsiteX10" fmla="*/ 5472138 w 7160334"/>
              <a:gd name="connsiteY10" fmla="*/ 63374 h 3295461"/>
              <a:gd name="connsiteX11" fmla="*/ 4195599 w 7160334"/>
              <a:gd name="connsiteY11" fmla="*/ 54320 h 3295461"/>
              <a:gd name="connsiteX12" fmla="*/ 4059797 w 7160334"/>
              <a:gd name="connsiteY12" fmla="*/ 36213 h 3295461"/>
              <a:gd name="connsiteX13" fmla="*/ 3933049 w 7160334"/>
              <a:gd name="connsiteY13" fmla="*/ 27160 h 3295461"/>
              <a:gd name="connsiteX14" fmla="*/ 3779140 w 7160334"/>
              <a:gd name="connsiteY14" fmla="*/ 9053 h 3295461"/>
              <a:gd name="connsiteX15" fmla="*/ 1886965 w 7160334"/>
              <a:gd name="connsiteY15" fmla="*/ 0 h 3295461"/>
              <a:gd name="connsiteX16" fmla="*/ 900138 w 7160334"/>
              <a:gd name="connsiteY16" fmla="*/ 9053 h 3295461"/>
              <a:gd name="connsiteX17" fmla="*/ 440884 w 7160334"/>
              <a:gd name="connsiteY17" fmla="*/ 42794 h 3295461"/>
              <a:gd name="connsiteX18" fmla="*/ 305083 w 7160334"/>
              <a:gd name="connsiteY18" fmla="*/ 66895 h 3295461"/>
              <a:gd name="connsiteX19" fmla="*/ 147992 w 7160334"/>
              <a:gd name="connsiteY19" fmla="*/ 105505 h 3295461"/>
              <a:gd name="connsiteX20" fmla="*/ 54223 w 7160334"/>
              <a:gd name="connsiteY20" fmla="*/ 181703 h 3295461"/>
              <a:gd name="connsiteX21" fmla="*/ 24215 w 7160334"/>
              <a:gd name="connsiteY21" fmla="*/ 249849 h 3295461"/>
              <a:gd name="connsiteX22" fmla="*/ 198 w 7160334"/>
              <a:gd name="connsiteY22" fmla="*/ 504897 h 3295461"/>
              <a:gd name="connsiteX23" fmla="*/ 26479 w 7160334"/>
              <a:gd name="connsiteY23" fmla="*/ 1851432 h 3295461"/>
              <a:gd name="connsiteX24" fmla="*/ 31005 w 7160334"/>
              <a:gd name="connsiteY24" fmla="*/ 2145671 h 3295461"/>
              <a:gd name="connsiteX25" fmla="*/ 130593 w 7160334"/>
              <a:gd name="connsiteY25" fmla="*/ 2227152 h 3295461"/>
              <a:gd name="connsiteX26" fmla="*/ 275449 w 7160334"/>
              <a:gd name="connsiteY26" fmla="*/ 2317687 h 3295461"/>
              <a:gd name="connsiteX27" fmla="*/ 384090 w 7160334"/>
              <a:gd name="connsiteY27" fmla="*/ 2372007 h 3295461"/>
              <a:gd name="connsiteX28" fmla="*/ 556106 w 7160334"/>
              <a:gd name="connsiteY28" fmla="*/ 2426328 h 3295461"/>
              <a:gd name="connsiteX29" fmla="*/ 56939 w 7160334"/>
              <a:gd name="connsiteY29" fmla="*/ 3227183 h 3295461"/>
              <a:gd name="connsiteX30" fmla="*/ 3652391 w 7160334"/>
              <a:gd name="connsiteY30" fmla="*/ 3277354 h 3295461"/>
              <a:gd name="connsiteX31" fmla="*/ 4566791 w 7160334"/>
              <a:gd name="connsiteY31" fmla="*/ 3286407 h 3295461"/>
              <a:gd name="connsiteX32" fmla="*/ 5988185 w 7160334"/>
              <a:gd name="connsiteY32" fmla="*/ 3295461 h 3295461"/>
              <a:gd name="connsiteX33" fmla="*/ 6305057 w 7160334"/>
              <a:gd name="connsiteY33" fmla="*/ 3286407 h 3295461"/>
              <a:gd name="connsiteX34" fmla="*/ 6458965 w 7160334"/>
              <a:gd name="connsiteY34" fmla="*/ 3277354 h 3295461"/>
              <a:gd name="connsiteX35" fmla="*/ 6712463 w 7160334"/>
              <a:gd name="connsiteY35" fmla="*/ 3268300 h 3295461"/>
              <a:gd name="connsiteX36" fmla="*/ 6970486 w 7160334"/>
              <a:gd name="connsiteY36" fmla="*/ 3177766 h 3295461"/>
              <a:gd name="connsiteX37" fmla="*/ 7101762 w 7160334"/>
              <a:gd name="connsiteY37" fmla="*/ 2987643 h 3295461"/>
              <a:gd name="connsiteX38" fmla="*/ 7119868 w 7160334"/>
              <a:gd name="connsiteY38" fmla="*/ 2879001 h 3295461"/>
              <a:gd name="connsiteX39" fmla="*/ 7137975 w 7160334"/>
              <a:gd name="connsiteY39" fmla="*/ 2779413 h 3295461"/>
              <a:gd name="connsiteX40" fmla="*/ 7147029 w 7160334"/>
              <a:gd name="connsiteY40" fmla="*/ 2444435 h 3295461"/>
              <a:gd name="connsiteX41" fmla="*/ 7159715 w 7160334"/>
              <a:gd name="connsiteY41" fmla="*/ 1294306 h 3295461"/>
              <a:gd name="connsiteX42" fmla="*/ 7125800 w 7160334"/>
              <a:gd name="connsiteY42" fmla="*/ 413022 h 3295461"/>
              <a:gd name="connsiteX0" fmla="*/ 7166378 w 7200912"/>
              <a:gd name="connsiteY0" fmla="*/ 413022 h 3295461"/>
              <a:gd name="connsiteX1" fmla="*/ 7063933 w 7200912"/>
              <a:gd name="connsiteY1" fmla="*/ 254950 h 3295461"/>
              <a:gd name="connsiteX2" fmla="*/ 7015591 w 7200912"/>
              <a:gd name="connsiteY2" fmla="*/ 244443 h 3295461"/>
              <a:gd name="connsiteX3" fmla="*/ 6825468 w 7200912"/>
              <a:gd name="connsiteY3" fmla="*/ 226336 h 3295461"/>
              <a:gd name="connsiteX4" fmla="*/ 6762094 w 7200912"/>
              <a:gd name="connsiteY4" fmla="*/ 217283 h 3295461"/>
              <a:gd name="connsiteX5" fmla="*/ 6635345 w 7200912"/>
              <a:gd name="connsiteY5" fmla="*/ 208229 h 3295461"/>
              <a:gd name="connsiteX6" fmla="*/ 6571971 w 7200912"/>
              <a:gd name="connsiteY6" fmla="*/ 199176 h 3295461"/>
              <a:gd name="connsiteX7" fmla="*/ 6490490 w 7200912"/>
              <a:gd name="connsiteY7" fmla="*/ 190122 h 3295461"/>
              <a:gd name="connsiteX8" fmla="*/ 6381848 w 7200912"/>
              <a:gd name="connsiteY8" fmla="*/ 172015 h 3295461"/>
              <a:gd name="connsiteX9" fmla="*/ 5829587 w 7200912"/>
              <a:gd name="connsiteY9" fmla="*/ 108641 h 3295461"/>
              <a:gd name="connsiteX10" fmla="*/ 5512716 w 7200912"/>
              <a:gd name="connsiteY10" fmla="*/ 63374 h 3295461"/>
              <a:gd name="connsiteX11" fmla="*/ 4236177 w 7200912"/>
              <a:gd name="connsiteY11" fmla="*/ 54320 h 3295461"/>
              <a:gd name="connsiteX12" fmla="*/ 4100375 w 7200912"/>
              <a:gd name="connsiteY12" fmla="*/ 36213 h 3295461"/>
              <a:gd name="connsiteX13" fmla="*/ 3973627 w 7200912"/>
              <a:gd name="connsiteY13" fmla="*/ 27160 h 3295461"/>
              <a:gd name="connsiteX14" fmla="*/ 3819718 w 7200912"/>
              <a:gd name="connsiteY14" fmla="*/ 9053 h 3295461"/>
              <a:gd name="connsiteX15" fmla="*/ 1927543 w 7200912"/>
              <a:gd name="connsiteY15" fmla="*/ 0 h 3295461"/>
              <a:gd name="connsiteX16" fmla="*/ 940716 w 7200912"/>
              <a:gd name="connsiteY16" fmla="*/ 9053 h 3295461"/>
              <a:gd name="connsiteX17" fmla="*/ 481462 w 7200912"/>
              <a:gd name="connsiteY17" fmla="*/ 42794 h 3295461"/>
              <a:gd name="connsiteX18" fmla="*/ 345661 w 7200912"/>
              <a:gd name="connsiteY18" fmla="*/ 66895 h 3295461"/>
              <a:gd name="connsiteX19" fmla="*/ 188570 w 7200912"/>
              <a:gd name="connsiteY19" fmla="*/ 105505 h 3295461"/>
              <a:gd name="connsiteX20" fmla="*/ 94801 w 7200912"/>
              <a:gd name="connsiteY20" fmla="*/ 181703 h 3295461"/>
              <a:gd name="connsiteX21" fmla="*/ 64793 w 7200912"/>
              <a:gd name="connsiteY21" fmla="*/ 249849 h 3295461"/>
              <a:gd name="connsiteX22" fmla="*/ 40776 w 7200912"/>
              <a:gd name="connsiteY22" fmla="*/ 504897 h 3295461"/>
              <a:gd name="connsiteX23" fmla="*/ 67057 w 7200912"/>
              <a:gd name="connsiteY23" fmla="*/ 1851432 h 3295461"/>
              <a:gd name="connsiteX24" fmla="*/ 71583 w 7200912"/>
              <a:gd name="connsiteY24" fmla="*/ 2145671 h 3295461"/>
              <a:gd name="connsiteX25" fmla="*/ 171171 w 7200912"/>
              <a:gd name="connsiteY25" fmla="*/ 2227152 h 3295461"/>
              <a:gd name="connsiteX26" fmla="*/ 316027 w 7200912"/>
              <a:gd name="connsiteY26" fmla="*/ 2317687 h 3295461"/>
              <a:gd name="connsiteX27" fmla="*/ 424668 w 7200912"/>
              <a:gd name="connsiteY27" fmla="*/ 2372007 h 3295461"/>
              <a:gd name="connsiteX28" fmla="*/ 2085 w 7200912"/>
              <a:gd name="connsiteY28" fmla="*/ 2861078 h 3295461"/>
              <a:gd name="connsiteX29" fmla="*/ 97517 w 7200912"/>
              <a:gd name="connsiteY29" fmla="*/ 3227183 h 3295461"/>
              <a:gd name="connsiteX30" fmla="*/ 3692969 w 7200912"/>
              <a:gd name="connsiteY30" fmla="*/ 3277354 h 3295461"/>
              <a:gd name="connsiteX31" fmla="*/ 4607369 w 7200912"/>
              <a:gd name="connsiteY31" fmla="*/ 3286407 h 3295461"/>
              <a:gd name="connsiteX32" fmla="*/ 6028763 w 7200912"/>
              <a:gd name="connsiteY32" fmla="*/ 3295461 h 3295461"/>
              <a:gd name="connsiteX33" fmla="*/ 6345635 w 7200912"/>
              <a:gd name="connsiteY33" fmla="*/ 3286407 h 3295461"/>
              <a:gd name="connsiteX34" fmla="*/ 6499543 w 7200912"/>
              <a:gd name="connsiteY34" fmla="*/ 3277354 h 3295461"/>
              <a:gd name="connsiteX35" fmla="*/ 6753041 w 7200912"/>
              <a:gd name="connsiteY35" fmla="*/ 3268300 h 3295461"/>
              <a:gd name="connsiteX36" fmla="*/ 7011064 w 7200912"/>
              <a:gd name="connsiteY36" fmla="*/ 3177766 h 3295461"/>
              <a:gd name="connsiteX37" fmla="*/ 7142340 w 7200912"/>
              <a:gd name="connsiteY37" fmla="*/ 2987643 h 3295461"/>
              <a:gd name="connsiteX38" fmla="*/ 7160446 w 7200912"/>
              <a:gd name="connsiteY38" fmla="*/ 2879001 h 3295461"/>
              <a:gd name="connsiteX39" fmla="*/ 7178553 w 7200912"/>
              <a:gd name="connsiteY39" fmla="*/ 2779413 h 3295461"/>
              <a:gd name="connsiteX40" fmla="*/ 7187607 w 7200912"/>
              <a:gd name="connsiteY40" fmla="*/ 2444435 h 3295461"/>
              <a:gd name="connsiteX41" fmla="*/ 7200293 w 7200912"/>
              <a:gd name="connsiteY41" fmla="*/ 1294306 h 3295461"/>
              <a:gd name="connsiteX42" fmla="*/ 7166378 w 7200912"/>
              <a:gd name="connsiteY42" fmla="*/ 413022 h 3295461"/>
              <a:gd name="connsiteX0" fmla="*/ 7180058 w 7214592"/>
              <a:gd name="connsiteY0" fmla="*/ 413022 h 3295461"/>
              <a:gd name="connsiteX1" fmla="*/ 7077613 w 7214592"/>
              <a:gd name="connsiteY1" fmla="*/ 254950 h 3295461"/>
              <a:gd name="connsiteX2" fmla="*/ 7029271 w 7214592"/>
              <a:gd name="connsiteY2" fmla="*/ 244443 h 3295461"/>
              <a:gd name="connsiteX3" fmla="*/ 6839148 w 7214592"/>
              <a:gd name="connsiteY3" fmla="*/ 226336 h 3295461"/>
              <a:gd name="connsiteX4" fmla="*/ 6775774 w 7214592"/>
              <a:gd name="connsiteY4" fmla="*/ 217283 h 3295461"/>
              <a:gd name="connsiteX5" fmla="*/ 6649025 w 7214592"/>
              <a:gd name="connsiteY5" fmla="*/ 208229 h 3295461"/>
              <a:gd name="connsiteX6" fmla="*/ 6585651 w 7214592"/>
              <a:gd name="connsiteY6" fmla="*/ 199176 h 3295461"/>
              <a:gd name="connsiteX7" fmla="*/ 6504170 w 7214592"/>
              <a:gd name="connsiteY7" fmla="*/ 190122 h 3295461"/>
              <a:gd name="connsiteX8" fmla="*/ 6395528 w 7214592"/>
              <a:gd name="connsiteY8" fmla="*/ 172015 h 3295461"/>
              <a:gd name="connsiteX9" fmla="*/ 5843267 w 7214592"/>
              <a:gd name="connsiteY9" fmla="*/ 108641 h 3295461"/>
              <a:gd name="connsiteX10" fmla="*/ 5526396 w 7214592"/>
              <a:gd name="connsiteY10" fmla="*/ 63374 h 3295461"/>
              <a:gd name="connsiteX11" fmla="*/ 4249857 w 7214592"/>
              <a:gd name="connsiteY11" fmla="*/ 54320 h 3295461"/>
              <a:gd name="connsiteX12" fmla="*/ 4114055 w 7214592"/>
              <a:gd name="connsiteY12" fmla="*/ 36213 h 3295461"/>
              <a:gd name="connsiteX13" fmla="*/ 3987307 w 7214592"/>
              <a:gd name="connsiteY13" fmla="*/ 27160 h 3295461"/>
              <a:gd name="connsiteX14" fmla="*/ 3833398 w 7214592"/>
              <a:gd name="connsiteY14" fmla="*/ 9053 h 3295461"/>
              <a:gd name="connsiteX15" fmla="*/ 1941223 w 7214592"/>
              <a:gd name="connsiteY15" fmla="*/ 0 h 3295461"/>
              <a:gd name="connsiteX16" fmla="*/ 954396 w 7214592"/>
              <a:gd name="connsiteY16" fmla="*/ 9053 h 3295461"/>
              <a:gd name="connsiteX17" fmla="*/ 495142 w 7214592"/>
              <a:gd name="connsiteY17" fmla="*/ 42794 h 3295461"/>
              <a:gd name="connsiteX18" fmla="*/ 359341 w 7214592"/>
              <a:gd name="connsiteY18" fmla="*/ 66895 h 3295461"/>
              <a:gd name="connsiteX19" fmla="*/ 202250 w 7214592"/>
              <a:gd name="connsiteY19" fmla="*/ 105505 h 3295461"/>
              <a:gd name="connsiteX20" fmla="*/ 108481 w 7214592"/>
              <a:gd name="connsiteY20" fmla="*/ 181703 h 3295461"/>
              <a:gd name="connsiteX21" fmla="*/ 78473 w 7214592"/>
              <a:gd name="connsiteY21" fmla="*/ 249849 h 3295461"/>
              <a:gd name="connsiteX22" fmla="*/ 54456 w 7214592"/>
              <a:gd name="connsiteY22" fmla="*/ 504897 h 3295461"/>
              <a:gd name="connsiteX23" fmla="*/ 80737 w 7214592"/>
              <a:gd name="connsiteY23" fmla="*/ 1851432 h 3295461"/>
              <a:gd name="connsiteX24" fmla="*/ 85263 w 7214592"/>
              <a:gd name="connsiteY24" fmla="*/ 2145671 h 3295461"/>
              <a:gd name="connsiteX25" fmla="*/ 184851 w 7214592"/>
              <a:gd name="connsiteY25" fmla="*/ 2227152 h 3295461"/>
              <a:gd name="connsiteX26" fmla="*/ 329707 w 7214592"/>
              <a:gd name="connsiteY26" fmla="*/ 2317687 h 3295461"/>
              <a:gd name="connsiteX27" fmla="*/ 59183 w 7214592"/>
              <a:gd name="connsiteY27" fmla="*/ 2447252 h 3295461"/>
              <a:gd name="connsiteX28" fmla="*/ 15765 w 7214592"/>
              <a:gd name="connsiteY28" fmla="*/ 2861078 h 3295461"/>
              <a:gd name="connsiteX29" fmla="*/ 111197 w 7214592"/>
              <a:gd name="connsiteY29" fmla="*/ 3227183 h 3295461"/>
              <a:gd name="connsiteX30" fmla="*/ 3706649 w 7214592"/>
              <a:gd name="connsiteY30" fmla="*/ 3277354 h 3295461"/>
              <a:gd name="connsiteX31" fmla="*/ 4621049 w 7214592"/>
              <a:gd name="connsiteY31" fmla="*/ 3286407 h 3295461"/>
              <a:gd name="connsiteX32" fmla="*/ 6042443 w 7214592"/>
              <a:gd name="connsiteY32" fmla="*/ 3295461 h 3295461"/>
              <a:gd name="connsiteX33" fmla="*/ 6359315 w 7214592"/>
              <a:gd name="connsiteY33" fmla="*/ 3286407 h 3295461"/>
              <a:gd name="connsiteX34" fmla="*/ 6513223 w 7214592"/>
              <a:gd name="connsiteY34" fmla="*/ 3277354 h 3295461"/>
              <a:gd name="connsiteX35" fmla="*/ 6766721 w 7214592"/>
              <a:gd name="connsiteY35" fmla="*/ 3268300 h 3295461"/>
              <a:gd name="connsiteX36" fmla="*/ 7024744 w 7214592"/>
              <a:gd name="connsiteY36" fmla="*/ 3177766 h 3295461"/>
              <a:gd name="connsiteX37" fmla="*/ 7156020 w 7214592"/>
              <a:gd name="connsiteY37" fmla="*/ 2987643 h 3295461"/>
              <a:gd name="connsiteX38" fmla="*/ 7174126 w 7214592"/>
              <a:gd name="connsiteY38" fmla="*/ 2879001 h 3295461"/>
              <a:gd name="connsiteX39" fmla="*/ 7192233 w 7214592"/>
              <a:gd name="connsiteY39" fmla="*/ 2779413 h 3295461"/>
              <a:gd name="connsiteX40" fmla="*/ 7201287 w 7214592"/>
              <a:gd name="connsiteY40" fmla="*/ 2444435 h 3295461"/>
              <a:gd name="connsiteX41" fmla="*/ 7213973 w 7214592"/>
              <a:gd name="connsiteY41" fmla="*/ 1294306 h 3295461"/>
              <a:gd name="connsiteX42" fmla="*/ 7180058 w 7214592"/>
              <a:gd name="connsiteY42" fmla="*/ 413022 h 3295461"/>
              <a:gd name="connsiteX0" fmla="*/ 7180058 w 7214592"/>
              <a:gd name="connsiteY0" fmla="*/ 413022 h 3295461"/>
              <a:gd name="connsiteX1" fmla="*/ 7077613 w 7214592"/>
              <a:gd name="connsiteY1" fmla="*/ 254950 h 3295461"/>
              <a:gd name="connsiteX2" fmla="*/ 7029271 w 7214592"/>
              <a:gd name="connsiteY2" fmla="*/ 244443 h 3295461"/>
              <a:gd name="connsiteX3" fmla="*/ 6839148 w 7214592"/>
              <a:gd name="connsiteY3" fmla="*/ 226336 h 3295461"/>
              <a:gd name="connsiteX4" fmla="*/ 6775774 w 7214592"/>
              <a:gd name="connsiteY4" fmla="*/ 217283 h 3295461"/>
              <a:gd name="connsiteX5" fmla="*/ 6649025 w 7214592"/>
              <a:gd name="connsiteY5" fmla="*/ 208229 h 3295461"/>
              <a:gd name="connsiteX6" fmla="*/ 6585651 w 7214592"/>
              <a:gd name="connsiteY6" fmla="*/ 199176 h 3295461"/>
              <a:gd name="connsiteX7" fmla="*/ 6504170 w 7214592"/>
              <a:gd name="connsiteY7" fmla="*/ 190122 h 3295461"/>
              <a:gd name="connsiteX8" fmla="*/ 6395528 w 7214592"/>
              <a:gd name="connsiteY8" fmla="*/ 172015 h 3295461"/>
              <a:gd name="connsiteX9" fmla="*/ 5843267 w 7214592"/>
              <a:gd name="connsiteY9" fmla="*/ 108641 h 3295461"/>
              <a:gd name="connsiteX10" fmla="*/ 5526396 w 7214592"/>
              <a:gd name="connsiteY10" fmla="*/ 63374 h 3295461"/>
              <a:gd name="connsiteX11" fmla="*/ 4249857 w 7214592"/>
              <a:gd name="connsiteY11" fmla="*/ 54320 h 3295461"/>
              <a:gd name="connsiteX12" fmla="*/ 4114055 w 7214592"/>
              <a:gd name="connsiteY12" fmla="*/ 36213 h 3295461"/>
              <a:gd name="connsiteX13" fmla="*/ 3987307 w 7214592"/>
              <a:gd name="connsiteY13" fmla="*/ 27160 h 3295461"/>
              <a:gd name="connsiteX14" fmla="*/ 3833398 w 7214592"/>
              <a:gd name="connsiteY14" fmla="*/ 9053 h 3295461"/>
              <a:gd name="connsiteX15" fmla="*/ 1941223 w 7214592"/>
              <a:gd name="connsiteY15" fmla="*/ 0 h 3295461"/>
              <a:gd name="connsiteX16" fmla="*/ 954396 w 7214592"/>
              <a:gd name="connsiteY16" fmla="*/ 9053 h 3295461"/>
              <a:gd name="connsiteX17" fmla="*/ 495142 w 7214592"/>
              <a:gd name="connsiteY17" fmla="*/ 42794 h 3295461"/>
              <a:gd name="connsiteX18" fmla="*/ 359341 w 7214592"/>
              <a:gd name="connsiteY18" fmla="*/ 66895 h 3295461"/>
              <a:gd name="connsiteX19" fmla="*/ 202250 w 7214592"/>
              <a:gd name="connsiteY19" fmla="*/ 105505 h 3295461"/>
              <a:gd name="connsiteX20" fmla="*/ 108481 w 7214592"/>
              <a:gd name="connsiteY20" fmla="*/ 181703 h 3295461"/>
              <a:gd name="connsiteX21" fmla="*/ 78473 w 7214592"/>
              <a:gd name="connsiteY21" fmla="*/ 249849 h 3295461"/>
              <a:gd name="connsiteX22" fmla="*/ 54456 w 7214592"/>
              <a:gd name="connsiteY22" fmla="*/ 504897 h 3295461"/>
              <a:gd name="connsiteX23" fmla="*/ 80737 w 7214592"/>
              <a:gd name="connsiteY23" fmla="*/ 1851432 h 3295461"/>
              <a:gd name="connsiteX24" fmla="*/ 85263 w 7214592"/>
              <a:gd name="connsiteY24" fmla="*/ 2145671 h 3295461"/>
              <a:gd name="connsiteX25" fmla="*/ 184851 w 7214592"/>
              <a:gd name="connsiteY25" fmla="*/ 2227152 h 3295461"/>
              <a:gd name="connsiteX26" fmla="*/ 59183 w 7214592"/>
              <a:gd name="connsiteY26" fmla="*/ 2447252 h 3295461"/>
              <a:gd name="connsiteX27" fmla="*/ 15765 w 7214592"/>
              <a:gd name="connsiteY27" fmla="*/ 2861078 h 3295461"/>
              <a:gd name="connsiteX28" fmla="*/ 111197 w 7214592"/>
              <a:gd name="connsiteY28" fmla="*/ 3227183 h 3295461"/>
              <a:gd name="connsiteX29" fmla="*/ 3706649 w 7214592"/>
              <a:gd name="connsiteY29" fmla="*/ 3277354 h 3295461"/>
              <a:gd name="connsiteX30" fmla="*/ 4621049 w 7214592"/>
              <a:gd name="connsiteY30" fmla="*/ 3286407 h 3295461"/>
              <a:gd name="connsiteX31" fmla="*/ 6042443 w 7214592"/>
              <a:gd name="connsiteY31" fmla="*/ 3295461 h 3295461"/>
              <a:gd name="connsiteX32" fmla="*/ 6359315 w 7214592"/>
              <a:gd name="connsiteY32" fmla="*/ 3286407 h 3295461"/>
              <a:gd name="connsiteX33" fmla="*/ 6513223 w 7214592"/>
              <a:gd name="connsiteY33" fmla="*/ 3277354 h 3295461"/>
              <a:gd name="connsiteX34" fmla="*/ 6766721 w 7214592"/>
              <a:gd name="connsiteY34" fmla="*/ 3268300 h 3295461"/>
              <a:gd name="connsiteX35" fmla="*/ 7024744 w 7214592"/>
              <a:gd name="connsiteY35" fmla="*/ 3177766 h 3295461"/>
              <a:gd name="connsiteX36" fmla="*/ 7156020 w 7214592"/>
              <a:gd name="connsiteY36" fmla="*/ 2987643 h 3295461"/>
              <a:gd name="connsiteX37" fmla="*/ 7174126 w 7214592"/>
              <a:gd name="connsiteY37" fmla="*/ 2879001 h 3295461"/>
              <a:gd name="connsiteX38" fmla="*/ 7192233 w 7214592"/>
              <a:gd name="connsiteY38" fmla="*/ 2779413 h 3295461"/>
              <a:gd name="connsiteX39" fmla="*/ 7201287 w 7214592"/>
              <a:gd name="connsiteY39" fmla="*/ 2444435 h 3295461"/>
              <a:gd name="connsiteX40" fmla="*/ 7213973 w 7214592"/>
              <a:gd name="connsiteY40" fmla="*/ 1294306 h 3295461"/>
              <a:gd name="connsiteX41" fmla="*/ 7180058 w 7214592"/>
              <a:gd name="connsiteY41" fmla="*/ 413022 h 3295461"/>
              <a:gd name="connsiteX0" fmla="*/ 7180058 w 7214592"/>
              <a:gd name="connsiteY0" fmla="*/ 413022 h 3295461"/>
              <a:gd name="connsiteX1" fmla="*/ 7077613 w 7214592"/>
              <a:gd name="connsiteY1" fmla="*/ 254950 h 3295461"/>
              <a:gd name="connsiteX2" fmla="*/ 7029271 w 7214592"/>
              <a:gd name="connsiteY2" fmla="*/ 244443 h 3295461"/>
              <a:gd name="connsiteX3" fmla="*/ 6839148 w 7214592"/>
              <a:gd name="connsiteY3" fmla="*/ 226336 h 3295461"/>
              <a:gd name="connsiteX4" fmla="*/ 6775774 w 7214592"/>
              <a:gd name="connsiteY4" fmla="*/ 217283 h 3295461"/>
              <a:gd name="connsiteX5" fmla="*/ 6649025 w 7214592"/>
              <a:gd name="connsiteY5" fmla="*/ 208229 h 3295461"/>
              <a:gd name="connsiteX6" fmla="*/ 6585651 w 7214592"/>
              <a:gd name="connsiteY6" fmla="*/ 199176 h 3295461"/>
              <a:gd name="connsiteX7" fmla="*/ 6504170 w 7214592"/>
              <a:gd name="connsiteY7" fmla="*/ 190122 h 3295461"/>
              <a:gd name="connsiteX8" fmla="*/ 6395528 w 7214592"/>
              <a:gd name="connsiteY8" fmla="*/ 172015 h 3295461"/>
              <a:gd name="connsiteX9" fmla="*/ 5843267 w 7214592"/>
              <a:gd name="connsiteY9" fmla="*/ 108641 h 3295461"/>
              <a:gd name="connsiteX10" fmla="*/ 5526396 w 7214592"/>
              <a:gd name="connsiteY10" fmla="*/ 63374 h 3295461"/>
              <a:gd name="connsiteX11" fmla="*/ 4249857 w 7214592"/>
              <a:gd name="connsiteY11" fmla="*/ 54320 h 3295461"/>
              <a:gd name="connsiteX12" fmla="*/ 4114055 w 7214592"/>
              <a:gd name="connsiteY12" fmla="*/ 36213 h 3295461"/>
              <a:gd name="connsiteX13" fmla="*/ 3987307 w 7214592"/>
              <a:gd name="connsiteY13" fmla="*/ 27160 h 3295461"/>
              <a:gd name="connsiteX14" fmla="*/ 3833398 w 7214592"/>
              <a:gd name="connsiteY14" fmla="*/ 9053 h 3295461"/>
              <a:gd name="connsiteX15" fmla="*/ 1941223 w 7214592"/>
              <a:gd name="connsiteY15" fmla="*/ 0 h 3295461"/>
              <a:gd name="connsiteX16" fmla="*/ 954396 w 7214592"/>
              <a:gd name="connsiteY16" fmla="*/ 9053 h 3295461"/>
              <a:gd name="connsiteX17" fmla="*/ 495142 w 7214592"/>
              <a:gd name="connsiteY17" fmla="*/ 42794 h 3295461"/>
              <a:gd name="connsiteX18" fmla="*/ 359341 w 7214592"/>
              <a:gd name="connsiteY18" fmla="*/ 66895 h 3295461"/>
              <a:gd name="connsiteX19" fmla="*/ 202250 w 7214592"/>
              <a:gd name="connsiteY19" fmla="*/ 105505 h 3295461"/>
              <a:gd name="connsiteX20" fmla="*/ 108481 w 7214592"/>
              <a:gd name="connsiteY20" fmla="*/ 181703 h 3295461"/>
              <a:gd name="connsiteX21" fmla="*/ 78473 w 7214592"/>
              <a:gd name="connsiteY21" fmla="*/ 249849 h 3295461"/>
              <a:gd name="connsiteX22" fmla="*/ 54456 w 7214592"/>
              <a:gd name="connsiteY22" fmla="*/ 504897 h 3295461"/>
              <a:gd name="connsiteX23" fmla="*/ 80737 w 7214592"/>
              <a:gd name="connsiteY23" fmla="*/ 1851432 h 3295461"/>
              <a:gd name="connsiteX24" fmla="*/ 85263 w 7214592"/>
              <a:gd name="connsiteY24" fmla="*/ 2145671 h 3295461"/>
              <a:gd name="connsiteX25" fmla="*/ 59183 w 7214592"/>
              <a:gd name="connsiteY25" fmla="*/ 2447252 h 3295461"/>
              <a:gd name="connsiteX26" fmla="*/ 15765 w 7214592"/>
              <a:gd name="connsiteY26" fmla="*/ 2861078 h 3295461"/>
              <a:gd name="connsiteX27" fmla="*/ 111197 w 7214592"/>
              <a:gd name="connsiteY27" fmla="*/ 3227183 h 3295461"/>
              <a:gd name="connsiteX28" fmla="*/ 3706649 w 7214592"/>
              <a:gd name="connsiteY28" fmla="*/ 3277354 h 3295461"/>
              <a:gd name="connsiteX29" fmla="*/ 4621049 w 7214592"/>
              <a:gd name="connsiteY29" fmla="*/ 3286407 h 3295461"/>
              <a:gd name="connsiteX30" fmla="*/ 6042443 w 7214592"/>
              <a:gd name="connsiteY30" fmla="*/ 3295461 h 3295461"/>
              <a:gd name="connsiteX31" fmla="*/ 6359315 w 7214592"/>
              <a:gd name="connsiteY31" fmla="*/ 3286407 h 3295461"/>
              <a:gd name="connsiteX32" fmla="*/ 6513223 w 7214592"/>
              <a:gd name="connsiteY32" fmla="*/ 3277354 h 3295461"/>
              <a:gd name="connsiteX33" fmla="*/ 6766721 w 7214592"/>
              <a:gd name="connsiteY33" fmla="*/ 3268300 h 3295461"/>
              <a:gd name="connsiteX34" fmla="*/ 7024744 w 7214592"/>
              <a:gd name="connsiteY34" fmla="*/ 3177766 h 3295461"/>
              <a:gd name="connsiteX35" fmla="*/ 7156020 w 7214592"/>
              <a:gd name="connsiteY35" fmla="*/ 2987643 h 3295461"/>
              <a:gd name="connsiteX36" fmla="*/ 7174126 w 7214592"/>
              <a:gd name="connsiteY36" fmla="*/ 2879001 h 3295461"/>
              <a:gd name="connsiteX37" fmla="*/ 7192233 w 7214592"/>
              <a:gd name="connsiteY37" fmla="*/ 2779413 h 3295461"/>
              <a:gd name="connsiteX38" fmla="*/ 7201287 w 7214592"/>
              <a:gd name="connsiteY38" fmla="*/ 2444435 h 3295461"/>
              <a:gd name="connsiteX39" fmla="*/ 7213973 w 7214592"/>
              <a:gd name="connsiteY39" fmla="*/ 1294306 h 3295461"/>
              <a:gd name="connsiteX40" fmla="*/ 7180058 w 7214592"/>
              <a:gd name="connsiteY40" fmla="*/ 413022 h 3295461"/>
              <a:gd name="connsiteX0" fmla="*/ 7180058 w 7214592"/>
              <a:gd name="connsiteY0" fmla="*/ 413022 h 3295461"/>
              <a:gd name="connsiteX1" fmla="*/ 7077613 w 7214592"/>
              <a:gd name="connsiteY1" fmla="*/ 254950 h 3295461"/>
              <a:gd name="connsiteX2" fmla="*/ 7029271 w 7214592"/>
              <a:gd name="connsiteY2" fmla="*/ 244443 h 3295461"/>
              <a:gd name="connsiteX3" fmla="*/ 6839148 w 7214592"/>
              <a:gd name="connsiteY3" fmla="*/ 226336 h 3295461"/>
              <a:gd name="connsiteX4" fmla="*/ 6775774 w 7214592"/>
              <a:gd name="connsiteY4" fmla="*/ 217283 h 3295461"/>
              <a:gd name="connsiteX5" fmla="*/ 6649025 w 7214592"/>
              <a:gd name="connsiteY5" fmla="*/ 208229 h 3295461"/>
              <a:gd name="connsiteX6" fmla="*/ 6585651 w 7214592"/>
              <a:gd name="connsiteY6" fmla="*/ 199176 h 3295461"/>
              <a:gd name="connsiteX7" fmla="*/ 6504170 w 7214592"/>
              <a:gd name="connsiteY7" fmla="*/ 190122 h 3295461"/>
              <a:gd name="connsiteX8" fmla="*/ 6395528 w 7214592"/>
              <a:gd name="connsiteY8" fmla="*/ 172015 h 3295461"/>
              <a:gd name="connsiteX9" fmla="*/ 5843267 w 7214592"/>
              <a:gd name="connsiteY9" fmla="*/ 108641 h 3295461"/>
              <a:gd name="connsiteX10" fmla="*/ 5526396 w 7214592"/>
              <a:gd name="connsiteY10" fmla="*/ 63374 h 3295461"/>
              <a:gd name="connsiteX11" fmla="*/ 4249857 w 7214592"/>
              <a:gd name="connsiteY11" fmla="*/ 54320 h 3295461"/>
              <a:gd name="connsiteX12" fmla="*/ 4114055 w 7214592"/>
              <a:gd name="connsiteY12" fmla="*/ 36213 h 3295461"/>
              <a:gd name="connsiteX13" fmla="*/ 3987307 w 7214592"/>
              <a:gd name="connsiteY13" fmla="*/ 27160 h 3295461"/>
              <a:gd name="connsiteX14" fmla="*/ 3833398 w 7214592"/>
              <a:gd name="connsiteY14" fmla="*/ 9053 h 3295461"/>
              <a:gd name="connsiteX15" fmla="*/ 1941223 w 7214592"/>
              <a:gd name="connsiteY15" fmla="*/ 0 h 3295461"/>
              <a:gd name="connsiteX16" fmla="*/ 954396 w 7214592"/>
              <a:gd name="connsiteY16" fmla="*/ 9053 h 3295461"/>
              <a:gd name="connsiteX17" fmla="*/ 495142 w 7214592"/>
              <a:gd name="connsiteY17" fmla="*/ 42794 h 3295461"/>
              <a:gd name="connsiteX18" fmla="*/ 359341 w 7214592"/>
              <a:gd name="connsiteY18" fmla="*/ 66895 h 3295461"/>
              <a:gd name="connsiteX19" fmla="*/ 202250 w 7214592"/>
              <a:gd name="connsiteY19" fmla="*/ 105505 h 3295461"/>
              <a:gd name="connsiteX20" fmla="*/ 108481 w 7214592"/>
              <a:gd name="connsiteY20" fmla="*/ 181703 h 3295461"/>
              <a:gd name="connsiteX21" fmla="*/ 78473 w 7214592"/>
              <a:gd name="connsiteY21" fmla="*/ 249849 h 3295461"/>
              <a:gd name="connsiteX22" fmla="*/ 54456 w 7214592"/>
              <a:gd name="connsiteY22" fmla="*/ 504897 h 3295461"/>
              <a:gd name="connsiteX23" fmla="*/ 80737 w 7214592"/>
              <a:gd name="connsiteY23" fmla="*/ 1851432 h 3295461"/>
              <a:gd name="connsiteX24" fmla="*/ 85263 w 7214592"/>
              <a:gd name="connsiteY24" fmla="*/ 2145671 h 3295461"/>
              <a:gd name="connsiteX25" fmla="*/ 59183 w 7214592"/>
              <a:gd name="connsiteY25" fmla="*/ 2447252 h 3295461"/>
              <a:gd name="connsiteX26" fmla="*/ 15765 w 7214592"/>
              <a:gd name="connsiteY26" fmla="*/ 2861078 h 3295461"/>
              <a:gd name="connsiteX27" fmla="*/ 111197 w 7214592"/>
              <a:gd name="connsiteY27" fmla="*/ 3227183 h 3295461"/>
              <a:gd name="connsiteX28" fmla="*/ 3706649 w 7214592"/>
              <a:gd name="connsiteY28" fmla="*/ 3277354 h 3295461"/>
              <a:gd name="connsiteX29" fmla="*/ 4621049 w 7214592"/>
              <a:gd name="connsiteY29" fmla="*/ 3286407 h 3295461"/>
              <a:gd name="connsiteX30" fmla="*/ 6042443 w 7214592"/>
              <a:gd name="connsiteY30" fmla="*/ 3295461 h 3295461"/>
              <a:gd name="connsiteX31" fmla="*/ 6359315 w 7214592"/>
              <a:gd name="connsiteY31" fmla="*/ 3286407 h 3295461"/>
              <a:gd name="connsiteX32" fmla="*/ 6513223 w 7214592"/>
              <a:gd name="connsiteY32" fmla="*/ 3277354 h 3295461"/>
              <a:gd name="connsiteX33" fmla="*/ 6766721 w 7214592"/>
              <a:gd name="connsiteY33" fmla="*/ 3268300 h 3295461"/>
              <a:gd name="connsiteX34" fmla="*/ 7024744 w 7214592"/>
              <a:gd name="connsiteY34" fmla="*/ 3177766 h 3295461"/>
              <a:gd name="connsiteX35" fmla="*/ 7110910 w 7214592"/>
              <a:gd name="connsiteY35" fmla="*/ 3000147 h 3295461"/>
              <a:gd name="connsiteX36" fmla="*/ 7174126 w 7214592"/>
              <a:gd name="connsiteY36" fmla="*/ 2879001 h 3295461"/>
              <a:gd name="connsiteX37" fmla="*/ 7192233 w 7214592"/>
              <a:gd name="connsiteY37" fmla="*/ 2779413 h 3295461"/>
              <a:gd name="connsiteX38" fmla="*/ 7201287 w 7214592"/>
              <a:gd name="connsiteY38" fmla="*/ 2444435 h 3295461"/>
              <a:gd name="connsiteX39" fmla="*/ 7213973 w 7214592"/>
              <a:gd name="connsiteY39" fmla="*/ 1294306 h 3295461"/>
              <a:gd name="connsiteX40" fmla="*/ 7180058 w 7214592"/>
              <a:gd name="connsiteY40" fmla="*/ 413022 h 3295461"/>
              <a:gd name="connsiteX0" fmla="*/ 7180058 w 7214592"/>
              <a:gd name="connsiteY0" fmla="*/ 413022 h 3295461"/>
              <a:gd name="connsiteX1" fmla="*/ 7077613 w 7214592"/>
              <a:gd name="connsiteY1" fmla="*/ 254950 h 3295461"/>
              <a:gd name="connsiteX2" fmla="*/ 7029271 w 7214592"/>
              <a:gd name="connsiteY2" fmla="*/ 244443 h 3295461"/>
              <a:gd name="connsiteX3" fmla="*/ 6839148 w 7214592"/>
              <a:gd name="connsiteY3" fmla="*/ 226336 h 3295461"/>
              <a:gd name="connsiteX4" fmla="*/ 6775774 w 7214592"/>
              <a:gd name="connsiteY4" fmla="*/ 217283 h 3295461"/>
              <a:gd name="connsiteX5" fmla="*/ 6649025 w 7214592"/>
              <a:gd name="connsiteY5" fmla="*/ 208229 h 3295461"/>
              <a:gd name="connsiteX6" fmla="*/ 6585651 w 7214592"/>
              <a:gd name="connsiteY6" fmla="*/ 199176 h 3295461"/>
              <a:gd name="connsiteX7" fmla="*/ 6504170 w 7214592"/>
              <a:gd name="connsiteY7" fmla="*/ 190122 h 3295461"/>
              <a:gd name="connsiteX8" fmla="*/ 6395528 w 7214592"/>
              <a:gd name="connsiteY8" fmla="*/ 172015 h 3295461"/>
              <a:gd name="connsiteX9" fmla="*/ 5843267 w 7214592"/>
              <a:gd name="connsiteY9" fmla="*/ 108641 h 3295461"/>
              <a:gd name="connsiteX10" fmla="*/ 5526396 w 7214592"/>
              <a:gd name="connsiteY10" fmla="*/ 63374 h 3295461"/>
              <a:gd name="connsiteX11" fmla="*/ 4249857 w 7214592"/>
              <a:gd name="connsiteY11" fmla="*/ 54320 h 3295461"/>
              <a:gd name="connsiteX12" fmla="*/ 4114055 w 7214592"/>
              <a:gd name="connsiteY12" fmla="*/ 36213 h 3295461"/>
              <a:gd name="connsiteX13" fmla="*/ 3987307 w 7214592"/>
              <a:gd name="connsiteY13" fmla="*/ 27160 h 3295461"/>
              <a:gd name="connsiteX14" fmla="*/ 3833398 w 7214592"/>
              <a:gd name="connsiteY14" fmla="*/ 9053 h 3295461"/>
              <a:gd name="connsiteX15" fmla="*/ 1941223 w 7214592"/>
              <a:gd name="connsiteY15" fmla="*/ 0 h 3295461"/>
              <a:gd name="connsiteX16" fmla="*/ 954396 w 7214592"/>
              <a:gd name="connsiteY16" fmla="*/ 9053 h 3295461"/>
              <a:gd name="connsiteX17" fmla="*/ 495142 w 7214592"/>
              <a:gd name="connsiteY17" fmla="*/ 42794 h 3295461"/>
              <a:gd name="connsiteX18" fmla="*/ 359341 w 7214592"/>
              <a:gd name="connsiteY18" fmla="*/ 66895 h 3295461"/>
              <a:gd name="connsiteX19" fmla="*/ 202250 w 7214592"/>
              <a:gd name="connsiteY19" fmla="*/ 105505 h 3295461"/>
              <a:gd name="connsiteX20" fmla="*/ 108481 w 7214592"/>
              <a:gd name="connsiteY20" fmla="*/ 181703 h 3295461"/>
              <a:gd name="connsiteX21" fmla="*/ 78473 w 7214592"/>
              <a:gd name="connsiteY21" fmla="*/ 249849 h 3295461"/>
              <a:gd name="connsiteX22" fmla="*/ 54456 w 7214592"/>
              <a:gd name="connsiteY22" fmla="*/ 504897 h 3295461"/>
              <a:gd name="connsiteX23" fmla="*/ 80737 w 7214592"/>
              <a:gd name="connsiteY23" fmla="*/ 1851432 h 3295461"/>
              <a:gd name="connsiteX24" fmla="*/ 85263 w 7214592"/>
              <a:gd name="connsiteY24" fmla="*/ 2145671 h 3295461"/>
              <a:gd name="connsiteX25" fmla="*/ 59183 w 7214592"/>
              <a:gd name="connsiteY25" fmla="*/ 2447252 h 3295461"/>
              <a:gd name="connsiteX26" fmla="*/ 15765 w 7214592"/>
              <a:gd name="connsiteY26" fmla="*/ 2861078 h 3295461"/>
              <a:gd name="connsiteX27" fmla="*/ 111197 w 7214592"/>
              <a:gd name="connsiteY27" fmla="*/ 3227183 h 3295461"/>
              <a:gd name="connsiteX28" fmla="*/ 3706649 w 7214592"/>
              <a:gd name="connsiteY28" fmla="*/ 3277354 h 3295461"/>
              <a:gd name="connsiteX29" fmla="*/ 4621049 w 7214592"/>
              <a:gd name="connsiteY29" fmla="*/ 3286407 h 3295461"/>
              <a:gd name="connsiteX30" fmla="*/ 6042443 w 7214592"/>
              <a:gd name="connsiteY30" fmla="*/ 3295461 h 3295461"/>
              <a:gd name="connsiteX31" fmla="*/ 6359315 w 7214592"/>
              <a:gd name="connsiteY31" fmla="*/ 3286407 h 3295461"/>
              <a:gd name="connsiteX32" fmla="*/ 6513223 w 7214592"/>
              <a:gd name="connsiteY32" fmla="*/ 3277354 h 3295461"/>
              <a:gd name="connsiteX33" fmla="*/ 6766721 w 7214592"/>
              <a:gd name="connsiteY33" fmla="*/ 3268300 h 3295461"/>
              <a:gd name="connsiteX34" fmla="*/ 6940968 w 7214592"/>
              <a:gd name="connsiteY34" fmla="*/ 3102740 h 3295461"/>
              <a:gd name="connsiteX35" fmla="*/ 7110910 w 7214592"/>
              <a:gd name="connsiteY35" fmla="*/ 3000147 h 3295461"/>
              <a:gd name="connsiteX36" fmla="*/ 7174126 w 7214592"/>
              <a:gd name="connsiteY36" fmla="*/ 2879001 h 3295461"/>
              <a:gd name="connsiteX37" fmla="*/ 7192233 w 7214592"/>
              <a:gd name="connsiteY37" fmla="*/ 2779413 h 3295461"/>
              <a:gd name="connsiteX38" fmla="*/ 7201287 w 7214592"/>
              <a:gd name="connsiteY38" fmla="*/ 2444435 h 3295461"/>
              <a:gd name="connsiteX39" fmla="*/ 7213973 w 7214592"/>
              <a:gd name="connsiteY39" fmla="*/ 1294306 h 3295461"/>
              <a:gd name="connsiteX40" fmla="*/ 7180058 w 7214592"/>
              <a:gd name="connsiteY40" fmla="*/ 413022 h 3295461"/>
              <a:gd name="connsiteX0" fmla="*/ 7180058 w 7214592"/>
              <a:gd name="connsiteY0" fmla="*/ 413022 h 3295461"/>
              <a:gd name="connsiteX1" fmla="*/ 7077613 w 7214592"/>
              <a:gd name="connsiteY1" fmla="*/ 254950 h 3295461"/>
              <a:gd name="connsiteX2" fmla="*/ 7029271 w 7214592"/>
              <a:gd name="connsiteY2" fmla="*/ 244443 h 3295461"/>
              <a:gd name="connsiteX3" fmla="*/ 6839148 w 7214592"/>
              <a:gd name="connsiteY3" fmla="*/ 226336 h 3295461"/>
              <a:gd name="connsiteX4" fmla="*/ 6775774 w 7214592"/>
              <a:gd name="connsiteY4" fmla="*/ 217283 h 3295461"/>
              <a:gd name="connsiteX5" fmla="*/ 6649025 w 7214592"/>
              <a:gd name="connsiteY5" fmla="*/ 208229 h 3295461"/>
              <a:gd name="connsiteX6" fmla="*/ 6585651 w 7214592"/>
              <a:gd name="connsiteY6" fmla="*/ 199176 h 3295461"/>
              <a:gd name="connsiteX7" fmla="*/ 6504170 w 7214592"/>
              <a:gd name="connsiteY7" fmla="*/ 190122 h 3295461"/>
              <a:gd name="connsiteX8" fmla="*/ 6395528 w 7214592"/>
              <a:gd name="connsiteY8" fmla="*/ 172015 h 3295461"/>
              <a:gd name="connsiteX9" fmla="*/ 5843267 w 7214592"/>
              <a:gd name="connsiteY9" fmla="*/ 108641 h 3295461"/>
              <a:gd name="connsiteX10" fmla="*/ 5526396 w 7214592"/>
              <a:gd name="connsiteY10" fmla="*/ 63374 h 3295461"/>
              <a:gd name="connsiteX11" fmla="*/ 4249857 w 7214592"/>
              <a:gd name="connsiteY11" fmla="*/ 54320 h 3295461"/>
              <a:gd name="connsiteX12" fmla="*/ 4114055 w 7214592"/>
              <a:gd name="connsiteY12" fmla="*/ 36213 h 3295461"/>
              <a:gd name="connsiteX13" fmla="*/ 3987307 w 7214592"/>
              <a:gd name="connsiteY13" fmla="*/ 27160 h 3295461"/>
              <a:gd name="connsiteX14" fmla="*/ 3833398 w 7214592"/>
              <a:gd name="connsiteY14" fmla="*/ 9053 h 3295461"/>
              <a:gd name="connsiteX15" fmla="*/ 1941223 w 7214592"/>
              <a:gd name="connsiteY15" fmla="*/ 0 h 3295461"/>
              <a:gd name="connsiteX16" fmla="*/ 954396 w 7214592"/>
              <a:gd name="connsiteY16" fmla="*/ 9053 h 3295461"/>
              <a:gd name="connsiteX17" fmla="*/ 495142 w 7214592"/>
              <a:gd name="connsiteY17" fmla="*/ 42794 h 3295461"/>
              <a:gd name="connsiteX18" fmla="*/ 359341 w 7214592"/>
              <a:gd name="connsiteY18" fmla="*/ 66895 h 3295461"/>
              <a:gd name="connsiteX19" fmla="*/ 202250 w 7214592"/>
              <a:gd name="connsiteY19" fmla="*/ 105505 h 3295461"/>
              <a:gd name="connsiteX20" fmla="*/ 108481 w 7214592"/>
              <a:gd name="connsiteY20" fmla="*/ 181703 h 3295461"/>
              <a:gd name="connsiteX21" fmla="*/ 78473 w 7214592"/>
              <a:gd name="connsiteY21" fmla="*/ 249849 h 3295461"/>
              <a:gd name="connsiteX22" fmla="*/ 54456 w 7214592"/>
              <a:gd name="connsiteY22" fmla="*/ 504897 h 3295461"/>
              <a:gd name="connsiteX23" fmla="*/ 80737 w 7214592"/>
              <a:gd name="connsiteY23" fmla="*/ 1851432 h 3295461"/>
              <a:gd name="connsiteX24" fmla="*/ 85263 w 7214592"/>
              <a:gd name="connsiteY24" fmla="*/ 2145671 h 3295461"/>
              <a:gd name="connsiteX25" fmla="*/ 59183 w 7214592"/>
              <a:gd name="connsiteY25" fmla="*/ 2447252 h 3295461"/>
              <a:gd name="connsiteX26" fmla="*/ 15765 w 7214592"/>
              <a:gd name="connsiteY26" fmla="*/ 2861078 h 3295461"/>
              <a:gd name="connsiteX27" fmla="*/ 111197 w 7214592"/>
              <a:gd name="connsiteY27" fmla="*/ 3227183 h 3295461"/>
              <a:gd name="connsiteX28" fmla="*/ 3706649 w 7214592"/>
              <a:gd name="connsiteY28" fmla="*/ 3277354 h 3295461"/>
              <a:gd name="connsiteX29" fmla="*/ 4621049 w 7214592"/>
              <a:gd name="connsiteY29" fmla="*/ 3286407 h 3295461"/>
              <a:gd name="connsiteX30" fmla="*/ 6042443 w 7214592"/>
              <a:gd name="connsiteY30" fmla="*/ 3295461 h 3295461"/>
              <a:gd name="connsiteX31" fmla="*/ 6359315 w 7214592"/>
              <a:gd name="connsiteY31" fmla="*/ 3286407 h 3295461"/>
              <a:gd name="connsiteX32" fmla="*/ 6513223 w 7214592"/>
              <a:gd name="connsiteY32" fmla="*/ 3277354 h 3295461"/>
              <a:gd name="connsiteX33" fmla="*/ 6940968 w 7214592"/>
              <a:gd name="connsiteY33" fmla="*/ 3102740 h 3295461"/>
              <a:gd name="connsiteX34" fmla="*/ 7110910 w 7214592"/>
              <a:gd name="connsiteY34" fmla="*/ 3000147 h 3295461"/>
              <a:gd name="connsiteX35" fmla="*/ 7174126 w 7214592"/>
              <a:gd name="connsiteY35" fmla="*/ 2879001 h 3295461"/>
              <a:gd name="connsiteX36" fmla="*/ 7192233 w 7214592"/>
              <a:gd name="connsiteY36" fmla="*/ 2779413 h 3295461"/>
              <a:gd name="connsiteX37" fmla="*/ 7201287 w 7214592"/>
              <a:gd name="connsiteY37" fmla="*/ 2444435 h 3295461"/>
              <a:gd name="connsiteX38" fmla="*/ 7213973 w 7214592"/>
              <a:gd name="connsiteY38" fmla="*/ 1294306 h 3295461"/>
              <a:gd name="connsiteX39" fmla="*/ 7180058 w 7214592"/>
              <a:gd name="connsiteY39" fmla="*/ 413022 h 3295461"/>
              <a:gd name="connsiteX0" fmla="*/ 7180058 w 7214592"/>
              <a:gd name="connsiteY0" fmla="*/ 413022 h 3295461"/>
              <a:gd name="connsiteX1" fmla="*/ 7077613 w 7214592"/>
              <a:gd name="connsiteY1" fmla="*/ 254950 h 3295461"/>
              <a:gd name="connsiteX2" fmla="*/ 7029271 w 7214592"/>
              <a:gd name="connsiteY2" fmla="*/ 244443 h 3295461"/>
              <a:gd name="connsiteX3" fmla="*/ 6839148 w 7214592"/>
              <a:gd name="connsiteY3" fmla="*/ 226336 h 3295461"/>
              <a:gd name="connsiteX4" fmla="*/ 6775774 w 7214592"/>
              <a:gd name="connsiteY4" fmla="*/ 217283 h 3295461"/>
              <a:gd name="connsiteX5" fmla="*/ 6649025 w 7214592"/>
              <a:gd name="connsiteY5" fmla="*/ 208229 h 3295461"/>
              <a:gd name="connsiteX6" fmla="*/ 6585651 w 7214592"/>
              <a:gd name="connsiteY6" fmla="*/ 199176 h 3295461"/>
              <a:gd name="connsiteX7" fmla="*/ 6504170 w 7214592"/>
              <a:gd name="connsiteY7" fmla="*/ 190122 h 3295461"/>
              <a:gd name="connsiteX8" fmla="*/ 6395528 w 7214592"/>
              <a:gd name="connsiteY8" fmla="*/ 172015 h 3295461"/>
              <a:gd name="connsiteX9" fmla="*/ 5843267 w 7214592"/>
              <a:gd name="connsiteY9" fmla="*/ 108641 h 3295461"/>
              <a:gd name="connsiteX10" fmla="*/ 5526396 w 7214592"/>
              <a:gd name="connsiteY10" fmla="*/ 63374 h 3295461"/>
              <a:gd name="connsiteX11" fmla="*/ 4249857 w 7214592"/>
              <a:gd name="connsiteY11" fmla="*/ 54320 h 3295461"/>
              <a:gd name="connsiteX12" fmla="*/ 4114055 w 7214592"/>
              <a:gd name="connsiteY12" fmla="*/ 36213 h 3295461"/>
              <a:gd name="connsiteX13" fmla="*/ 3987307 w 7214592"/>
              <a:gd name="connsiteY13" fmla="*/ 27160 h 3295461"/>
              <a:gd name="connsiteX14" fmla="*/ 3833398 w 7214592"/>
              <a:gd name="connsiteY14" fmla="*/ 9053 h 3295461"/>
              <a:gd name="connsiteX15" fmla="*/ 1941223 w 7214592"/>
              <a:gd name="connsiteY15" fmla="*/ 0 h 3295461"/>
              <a:gd name="connsiteX16" fmla="*/ 954396 w 7214592"/>
              <a:gd name="connsiteY16" fmla="*/ 9053 h 3295461"/>
              <a:gd name="connsiteX17" fmla="*/ 495142 w 7214592"/>
              <a:gd name="connsiteY17" fmla="*/ 42794 h 3295461"/>
              <a:gd name="connsiteX18" fmla="*/ 359341 w 7214592"/>
              <a:gd name="connsiteY18" fmla="*/ 66895 h 3295461"/>
              <a:gd name="connsiteX19" fmla="*/ 202250 w 7214592"/>
              <a:gd name="connsiteY19" fmla="*/ 105505 h 3295461"/>
              <a:gd name="connsiteX20" fmla="*/ 108481 w 7214592"/>
              <a:gd name="connsiteY20" fmla="*/ 181703 h 3295461"/>
              <a:gd name="connsiteX21" fmla="*/ 78473 w 7214592"/>
              <a:gd name="connsiteY21" fmla="*/ 249849 h 3295461"/>
              <a:gd name="connsiteX22" fmla="*/ 54456 w 7214592"/>
              <a:gd name="connsiteY22" fmla="*/ 504897 h 3295461"/>
              <a:gd name="connsiteX23" fmla="*/ 80737 w 7214592"/>
              <a:gd name="connsiteY23" fmla="*/ 1851432 h 3295461"/>
              <a:gd name="connsiteX24" fmla="*/ 85263 w 7214592"/>
              <a:gd name="connsiteY24" fmla="*/ 2145671 h 3295461"/>
              <a:gd name="connsiteX25" fmla="*/ 59183 w 7214592"/>
              <a:gd name="connsiteY25" fmla="*/ 2447252 h 3295461"/>
              <a:gd name="connsiteX26" fmla="*/ 15765 w 7214592"/>
              <a:gd name="connsiteY26" fmla="*/ 2861078 h 3295461"/>
              <a:gd name="connsiteX27" fmla="*/ 111197 w 7214592"/>
              <a:gd name="connsiteY27" fmla="*/ 3227183 h 3295461"/>
              <a:gd name="connsiteX28" fmla="*/ 3706649 w 7214592"/>
              <a:gd name="connsiteY28" fmla="*/ 3277354 h 3295461"/>
              <a:gd name="connsiteX29" fmla="*/ 4621049 w 7214592"/>
              <a:gd name="connsiteY29" fmla="*/ 3286407 h 3295461"/>
              <a:gd name="connsiteX30" fmla="*/ 6042443 w 7214592"/>
              <a:gd name="connsiteY30" fmla="*/ 3295461 h 3295461"/>
              <a:gd name="connsiteX31" fmla="*/ 6359315 w 7214592"/>
              <a:gd name="connsiteY31" fmla="*/ 3286407 h 3295461"/>
              <a:gd name="connsiteX32" fmla="*/ 6493890 w 7214592"/>
              <a:gd name="connsiteY32" fmla="*/ 3158561 h 3295461"/>
              <a:gd name="connsiteX33" fmla="*/ 6940968 w 7214592"/>
              <a:gd name="connsiteY33" fmla="*/ 3102740 h 3295461"/>
              <a:gd name="connsiteX34" fmla="*/ 7110910 w 7214592"/>
              <a:gd name="connsiteY34" fmla="*/ 3000147 h 3295461"/>
              <a:gd name="connsiteX35" fmla="*/ 7174126 w 7214592"/>
              <a:gd name="connsiteY35" fmla="*/ 2879001 h 3295461"/>
              <a:gd name="connsiteX36" fmla="*/ 7192233 w 7214592"/>
              <a:gd name="connsiteY36" fmla="*/ 2779413 h 3295461"/>
              <a:gd name="connsiteX37" fmla="*/ 7201287 w 7214592"/>
              <a:gd name="connsiteY37" fmla="*/ 2444435 h 3295461"/>
              <a:gd name="connsiteX38" fmla="*/ 7213973 w 7214592"/>
              <a:gd name="connsiteY38" fmla="*/ 1294306 h 3295461"/>
              <a:gd name="connsiteX39" fmla="*/ 7180058 w 7214592"/>
              <a:gd name="connsiteY39" fmla="*/ 413022 h 3295461"/>
              <a:gd name="connsiteX0" fmla="*/ 7180058 w 7214592"/>
              <a:gd name="connsiteY0" fmla="*/ 413022 h 3295461"/>
              <a:gd name="connsiteX1" fmla="*/ 7077613 w 7214592"/>
              <a:gd name="connsiteY1" fmla="*/ 254950 h 3295461"/>
              <a:gd name="connsiteX2" fmla="*/ 7029271 w 7214592"/>
              <a:gd name="connsiteY2" fmla="*/ 244443 h 3295461"/>
              <a:gd name="connsiteX3" fmla="*/ 6839148 w 7214592"/>
              <a:gd name="connsiteY3" fmla="*/ 226336 h 3295461"/>
              <a:gd name="connsiteX4" fmla="*/ 6775774 w 7214592"/>
              <a:gd name="connsiteY4" fmla="*/ 217283 h 3295461"/>
              <a:gd name="connsiteX5" fmla="*/ 6649025 w 7214592"/>
              <a:gd name="connsiteY5" fmla="*/ 208229 h 3295461"/>
              <a:gd name="connsiteX6" fmla="*/ 6585651 w 7214592"/>
              <a:gd name="connsiteY6" fmla="*/ 199176 h 3295461"/>
              <a:gd name="connsiteX7" fmla="*/ 6504170 w 7214592"/>
              <a:gd name="connsiteY7" fmla="*/ 190122 h 3295461"/>
              <a:gd name="connsiteX8" fmla="*/ 6395528 w 7214592"/>
              <a:gd name="connsiteY8" fmla="*/ 172015 h 3295461"/>
              <a:gd name="connsiteX9" fmla="*/ 5843267 w 7214592"/>
              <a:gd name="connsiteY9" fmla="*/ 108641 h 3295461"/>
              <a:gd name="connsiteX10" fmla="*/ 5526396 w 7214592"/>
              <a:gd name="connsiteY10" fmla="*/ 63374 h 3295461"/>
              <a:gd name="connsiteX11" fmla="*/ 4249857 w 7214592"/>
              <a:gd name="connsiteY11" fmla="*/ 54320 h 3295461"/>
              <a:gd name="connsiteX12" fmla="*/ 4114055 w 7214592"/>
              <a:gd name="connsiteY12" fmla="*/ 36213 h 3295461"/>
              <a:gd name="connsiteX13" fmla="*/ 3987307 w 7214592"/>
              <a:gd name="connsiteY13" fmla="*/ 27160 h 3295461"/>
              <a:gd name="connsiteX14" fmla="*/ 3833398 w 7214592"/>
              <a:gd name="connsiteY14" fmla="*/ 9053 h 3295461"/>
              <a:gd name="connsiteX15" fmla="*/ 1941223 w 7214592"/>
              <a:gd name="connsiteY15" fmla="*/ 0 h 3295461"/>
              <a:gd name="connsiteX16" fmla="*/ 954396 w 7214592"/>
              <a:gd name="connsiteY16" fmla="*/ 9053 h 3295461"/>
              <a:gd name="connsiteX17" fmla="*/ 495142 w 7214592"/>
              <a:gd name="connsiteY17" fmla="*/ 42794 h 3295461"/>
              <a:gd name="connsiteX18" fmla="*/ 359341 w 7214592"/>
              <a:gd name="connsiteY18" fmla="*/ 66895 h 3295461"/>
              <a:gd name="connsiteX19" fmla="*/ 202250 w 7214592"/>
              <a:gd name="connsiteY19" fmla="*/ 105505 h 3295461"/>
              <a:gd name="connsiteX20" fmla="*/ 108481 w 7214592"/>
              <a:gd name="connsiteY20" fmla="*/ 181703 h 3295461"/>
              <a:gd name="connsiteX21" fmla="*/ 78473 w 7214592"/>
              <a:gd name="connsiteY21" fmla="*/ 249849 h 3295461"/>
              <a:gd name="connsiteX22" fmla="*/ 54456 w 7214592"/>
              <a:gd name="connsiteY22" fmla="*/ 504897 h 3295461"/>
              <a:gd name="connsiteX23" fmla="*/ 80737 w 7214592"/>
              <a:gd name="connsiteY23" fmla="*/ 1851432 h 3295461"/>
              <a:gd name="connsiteX24" fmla="*/ 85263 w 7214592"/>
              <a:gd name="connsiteY24" fmla="*/ 2145671 h 3295461"/>
              <a:gd name="connsiteX25" fmla="*/ 59183 w 7214592"/>
              <a:gd name="connsiteY25" fmla="*/ 2447252 h 3295461"/>
              <a:gd name="connsiteX26" fmla="*/ 15765 w 7214592"/>
              <a:gd name="connsiteY26" fmla="*/ 2861078 h 3295461"/>
              <a:gd name="connsiteX27" fmla="*/ 111197 w 7214592"/>
              <a:gd name="connsiteY27" fmla="*/ 3227183 h 3295461"/>
              <a:gd name="connsiteX28" fmla="*/ 3706649 w 7214592"/>
              <a:gd name="connsiteY28" fmla="*/ 3277354 h 3295461"/>
              <a:gd name="connsiteX29" fmla="*/ 4621049 w 7214592"/>
              <a:gd name="connsiteY29" fmla="*/ 3286407 h 3295461"/>
              <a:gd name="connsiteX30" fmla="*/ 6042443 w 7214592"/>
              <a:gd name="connsiteY30" fmla="*/ 3295461 h 3295461"/>
              <a:gd name="connsiteX31" fmla="*/ 6493890 w 7214592"/>
              <a:gd name="connsiteY31" fmla="*/ 3158561 h 3295461"/>
              <a:gd name="connsiteX32" fmla="*/ 6940968 w 7214592"/>
              <a:gd name="connsiteY32" fmla="*/ 3102740 h 3295461"/>
              <a:gd name="connsiteX33" fmla="*/ 7110910 w 7214592"/>
              <a:gd name="connsiteY33" fmla="*/ 3000147 h 3295461"/>
              <a:gd name="connsiteX34" fmla="*/ 7174126 w 7214592"/>
              <a:gd name="connsiteY34" fmla="*/ 2879001 h 3295461"/>
              <a:gd name="connsiteX35" fmla="*/ 7192233 w 7214592"/>
              <a:gd name="connsiteY35" fmla="*/ 2779413 h 3295461"/>
              <a:gd name="connsiteX36" fmla="*/ 7201287 w 7214592"/>
              <a:gd name="connsiteY36" fmla="*/ 2444435 h 3295461"/>
              <a:gd name="connsiteX37" fmla="*/ 7213973 w 7214592"/>
              <a:gd name="connsiteY37" fmla="*/ 1294306 h 3295461"/>
              <a:gd name="connsiteX38" fmla="*/ 7180058 w 7214592"/>
              <a:gd name="connsiteY38" fmla="*/ 413022 h 3295461"/>
              <a:gd name="connsiteX0" fmla="*/ 7180058 w 7214592"/>
              <a:gd name="connsiteY0" fmla="*/ 413022 h 3286407"/>
              <a:gd name="connsiteX1" fmla="*/ 7077613 w 7214592"/>
              <a:gd name="connsiteY1" fmla="*/ 254950 h 3286407"/>
              <a:gd name="connsiteX2" fmla="*/ 7029271 w 7214592"/>
              <a:gd name="connsiteY2" fmla="*/ 244443 h 3286407"/>
              <a:gd name="connsiteX3" fmla="*/ 6839148 w 7214592"/>
              <a:gd name="connsiteY3" fmla="*/ 226336 h 3286407"/>
              <a:gd name="connsiteX4" fmla="*/ 6775774 w 7214592"/>
              <a:gd name="connsiteY4" fmla="*/ 217283 h 3286407"/>
              <a:gd name="connsiteX5" fmla="*/ 6649025 w 7214592"/>
              <a:gd name="connsiteY5" fmla="*/ 208229 h 3286407"/>
              <a:gd name="connsiteX6" fmla="*/ 6585651 w 7214592"/>
              <a:gd name="connsiteY6" fmla="*/ 199176 h 3286407"/>
              <a:gd name="connsiteX7" fmla="*/ 6504170 w 7214592"/>
              <a:gd name="connsiteY7" fmla="*/ 190122 h 3286407"/>
              <a:gd name="connsiteX8" fmla="*/ 6395528 w 7214592"/>
              <a:gd name="connsiteY8" fmla="*/ 172015 h 3286407"/>
              <a:gd name="connsiteX9" fmla="*/ 5843267 w 7214592"/>
              <a:gd name="connsiteY9" fmla="*/ 108641 h 3286407"/>
              <a:gd name="connsiteX10" fmla="*/ 5526396 w 7214592"/>
              <a:gd name="connsiteY10" fmla="*/ 63374 h 3286407"/>
              <a:gd name="connsiteX11" fmla="*/ 4249857 w 7214592"/>
              <a:gd name="connsiteY11" fmla="*/ 54320 h 3286407"/>
              <a:gd name="connsiteX12" fmla="*/ 4114055 w 7214592"/>
              <a:gd name="connsiteY12" fmla="*/ 36213 h 3286407"/>
              <a:gd name="connsiteX13" fmla="*/ 3987307 w 7214592"/>
              <a:gd name="connsiteY13" fmla="*/ 27160 h 3286407"/>
              <a:gd name="connsiteX14" fmla="*/ 3833398 w 7214592"/>
              <a:gd name="connsiteY14" fmla="*/ 9053 h 3286407"/>
              <a:gd name="connsiteX15" fmla="*/ 1941223 w 7214592"/>
              <a:gd name="connsiteY15" fmla="*/ 0 h 3286407"/>
              <a:gd name="connsiteX16" fmla="*/ 954396 w 7214592"/>
              <a:gd name="connsiteY16" fmla="*/ 9053 h 3286407"/>
              <a:gd name="connsiteX17" fmla="*/ 495142 w 7214592"/>
              <a:gd name="connsiteY17" fmla="*/ 42794 h 3286407"/>
              <a:gd name="connsiteX18" fmla="*/ 359341 w 7214592"/>
              <a:gd name="connsiteY18" fmla="*/ 66895 h 3286407"/>
              <a:gd name="connsiteX19" fmla="*/ 202250 w 7214592"/>
              <a:gd name="connsiteY19" fmla="*/ 105505 h 3286407"/>
              <a:gd name="connsiteX20" fmla="*/ 108481 w 7214592"/>
              <a:gd name="connsiteY20" fmla="*/ 181703 h 3286407"/>
              <a:gd name="connsiteX21" fmla="*/ 78473 w 7214592"/>
              <a:gd name="connsiteY21" fmla="*/ 249849 h 3286407"/>
              <a:gd name="connsiteX22" fmla="*/ 54456 w 7214592"/>
              <a:gd name="connsiteY22" fmla="*/ 504897 h 3286407"/>
              <a:gd name="connsiteX23" fmla="*/ 80737 w 7214592"/>
              <a:gd name="connsiteY23" fmla="*/ 1851432 h 3286407"/>
              <a:gd name="connsiteX24" fmla="*/ 85263 w 7214592"/>
              <a:gd name="connsiteY24" fmla="*/ 2145671 h 3286407"/>
              <a:gd name="connsiteX25" fmla="*/ 59183 w 7214592"/>
              <a:gd name="connsiteY25" fmla="*/ 2447252 h 3286407"/>
              <a:gd name="connsiteX26" fmla="*/ 15765 w 7214592"/>
              <a:gd name="connsiteY26" fmla="*/ 2861078 h 3286407"/>
              <a:gd name="connsiteX27" fmla="*/ 111197 w 7214592"/>
              <a:gd name="connsiteY27" fmla="*/ 3227183 h 3286407"/>
              <a:gd name="connsiteX28" fmla="*/ 3706649 w 7214592"/>
              <a:gd name="connsiteY28" fmla="*/ 3277354 h 3286407"/>
              <a:gd name="connsiteX29" fmla="*/ 4621049 w 7214592"/>
              <a:gd name="connsiteY29" fmla="*/ 3286407 h 3286407"/>
              <a:gd name="connsiteX30" fmla="*/ 6493890 w 7214592"/>
              <a:gd name="connsiteY30" fmla="*/ 3158561 h 3286407"/>
              <a:gd name="connsiteX31" fmla="*/ 6940968 w 7214592"/>
              <a:gd name="connsiteY31" fmla="*/ 3102740 h 3286407"/>
              <a:gd name="connsiteX32" fmla="*/ 7110910 w 7214592"/>
              <a:gd name="connsiteY32" fmla="*/ 3000147 h 3286407"/>
              <a:gd name="connsiteX33" fmla="*/ 7174126 w 7214592"/>
              <a:gd name="connsiteY33" fmla="*/ 2879001 h 3286407"/>
              <a:gd name="connsiteX34" fmla="*/ 7192233 w 7214592"/>
              <a:gd name="connsiteY34" fmla="*/ 2779413 h 3286407"/>
              <a:gd name="connsiteX35" fmla="*/ 7201287 w 7214592"/>
              <a:gd name="connsiteY35" fmla="*/ 2444435 h 3286407"/>
              <a:gd name="connsiteX36" fmla="*/ 7213973 w 7214592"/>
              <a:gd name="connsiteY36" fmla="*/ 1294306 h 3286407"/>
              <a:gd name="connsiteX37" fmla="*/ 7180058 w 7214592"/>
              <a:gd name="connsiteY37" fmla="*/ 413022 h 3286407"/>
              <a:gd name="connsiteX0" fmla="*/ 7180058 w 7214592"/>
              <a:gd name="connsiteY0" fmla="*/ 413022 h 3277354"/>
              <a:gd name="connsiteX1" fmla="*/ 7077613 w 7214592"/>
              <a:gd name="connsiteY1" fmla="*/ 254950 h 3277354"/>
              <a:gd name="connsiteX2" fmla="*/ 7029271 w 7214592"/>
              <a:gd name="connsiteY2" fmla="*/ 244443 h 3277354"/>
              <a:gd name="connsiteX3" fmla="*/ 6839148 w 7214592"/>
              <a:gd name="connsiteY3" fmla="*/ 226336 h 3277354"/>
              <a:gd name="connsiteX4" fmla="*/ 6775774 w 7214592"/>
              <a:gd name="connsiteY4" fmla="*/ 217283 h 3277354"/>
              <a:gd name="connsiteX5" fmla="*/ 6649025 w 7214592"/>
              <a:gd name="connsiteY5" fmla="*/ 208229 h 3277354"/>
              <a:gd name="connsiteX6" fmla="*/ 6585651 w 7214592"/>
              <a:gd name="connsiteY6" fmla="*/ 199176 h 3277354"/>
              <a:gd name="connsiteX7" fmla="*/ 6504170 w 7214592"/>
              <a:gd name="connsiteY7" fmla="*/ 190122 h 3277354"/>
              <a:gd name="connsiteX8" fmla="*/ 6395528 w 7214592"/>
              <a:gd name="connsiteY8" fmla="*/ 172015 h 3277354"/>
              <a:gd name="connsiteX9" fmla="*/ 5843267 w 7214592"/>
              <a:gd name="connsiteY9" fmla="*/ 108641 h 3277354"/>
              <a:gd name="connsiteX10" fmla="*/ 5526396 w 7214592"/>
              <a:gd name="connsiteY10" fmla="*/ 63374 h 3277354"/>
              <a:gd name="connsiteX11" fmla="*/ 4249857 w 7214592"/>
              <a:gd name="connsiteY11" fmla="*/ 54320 h 3277354"/>
              <a:gd name="connsiteX12" fmla="*/ 4114055 w 7214592"/>
              <a:gd name="connsiteY12" fmla="*/ 36213 h 3277354"/>
              <a:gd name="connsiteX13" fmla="*/ 3987307 w 7214592"/>
              <a:gd name="connsiteY13" fmla="*/ 27160 h 3277354"/>
              <a:gd name="connsiteX14" fmla="*/ 3833398 w 7214592"/>
              <a:gd name="connsiteY14" fmla="*/ 9053 h 3277354"/>
              <a:gd name="connsiteX15" fmla="*/ 1941223 w 7214592"/>
              <a:gd name="connsiteY15" fmla="*/ 0 h 3277354"/>
              <a:gd name="connsiteX16" fmla="*/ 954396 w 7214592"/>
              <a:gd name="connsiteY16" fmla="*/ 9053 h 3277354"/>
              <a:gd name="connsiteX17" fmla="*/ 495142 w 7214592"/>
              <a:gd name="connsiteY17" fmla="*/ 42794 h 3277354"/>
              <a:gd name="connsiteX18" fmla="*/ 359341 w 7214592"/>
              <a:gd name="connsiteY18" fmla="*/ 66895 h 3277354"/>
              <a:gd name="connsiteX19" fmla="*/ 202250 w 7214592"/>
              <a:gd name="connsiteY19" fmla="*/ 105505 h 3277354"/>
              <a:gd name="connsiteX20" fmla="*/ 108481 w 7214592"/>
              <a:gd name="connsiteY20" fmla="*/ 181703 h 3277354"/>
              <a:gd name="connsiteX21" fmla="*/ 78473 w 7214592"/>
              <a:gd name="connsiteY21" fmla="*/ 249849 h 3277354"/>
              <a:gd name="connsiteX22" fmla="*/ 54456 w 7214592"/>
              <a:gd name="connsiteY22" fmla="*/ 504897 h 3277354"/>
              <a:gd name="connsiteX23" fmla="*/ 80737 w 7214592"/>
              <a:gd name="connsiteY23" fmla="*/ 1851432 h 3277354"/>
              <a:gd name="connsiteX24" fmla="*/ 85263 w 7214592"/>
              <a:gd name="connsiteY24" fmla="*/ 2145671 h 3277354"/>
              <a:gd name="connsiteX25" fmla="*/ 59183 w 7214592"/>
              <a:gd name="connsiteY25" fmla="*/ 2447252 h 3277354"/>
              <a:gd name="connsiteX26" fmla="*/ 15765 w 7214592"/>
              <a:gd name="connsiteY26" fmla="*/ 2861078 h 3277354"/>
              <a:gd name="connsiteX27" fmla="*/ 111197 w 7214592"/>
              <a:gd name="connsiteY27" fmla="*/ 3227183 h 3277354"/>
              <a:gd name="connsiteX28" fmla="*/ 3706649 w 7214592"/>
              <a:gd name="connsiteY28" fmla="*/ 3277354 h 3277354"/>
              <a:gd name="connsiteX29" fmla="*/ 4575939 w 7214592"/>
              <a:gd name="connsiteY29" fmla="*/ 3123849 h 3277354"/>
              <a:gd name="connsiteX30" fmla="*/ 6493890 w 7214592"/>
              <a:gd name="connsiteY30" fmla="*/ 3158561 h 3277354"/>
              <a:gd name="connsiteX31" fmla="*/ 6940968 w 7214592"/>
              <a:gd name="connsiteY31" fmla="*/ 3102740 h 3277354"/>
              <a:gd name="connsiteX32" fmla="*/ 7110910 w 7214592"/>
              <a:gd name="connsiteY32" fmla="*/ 3000147 h 3277354"/>
              <a:gd name="connsiteX33" fmla="*/ 7174126 w 7214592"/>
              <a:gd name="connsiteY33" fmla="*/ 2879001 h 3277354"/>
              <a:gd name="connsiteX34" fmla="*/ 7192233 w 7214592"/>
              <a:gd name="connsiteY34" fmla="*/ 2779413 h 3277354"/>
              <a:gd name="connsiteX35" fmla="*/ 7201287 w 7214592"/>
              <a:gd name="connsiteY35" fmla="*/ 2444435 h 3277354"/>
              <a:gd name="connsiteX36" fmla="*/ 7213973 w 7214592"/>
              <a:gd name="connsiteY36" fmla="*/ 1294306 h 3277354"/>
              <a:gd name="connsiteX37" fmla="*/ 7180058 w 7214592"/>
              <a:gd name="connsiteY37" fmla="*/ 413022 h 3277354"/>
              <a:gd name="connsiteX0" fmla="*/ 7180058 w 7214592"/>
              <a:gd name="connsiteY0" fmla="*/ 413022 h 3227183"/>
              <a:gd name="connsiteX1" fmla="*/ 7077613 w 7214592"/>
              <a:gd name="connsiteY1" fmla="*/ 254950 h 3227183"/>
              <a:gd name="connsiteX2" fmla="*/ 7029271 w 7214592"/>
              <a:gd name="connsiteY2" fmla="*/ 244443 h 3227183"/>
              <a:gd name="connsiteX3" fmla="*/ 6839148 w 7214592"/>
              <a:gd name="connsiteY3" fmla="*/ 226336 h 3227183"/>
              <a:gd name="connsiteX4" fmla="*/ 6775774 w 7214592"/>
              <a:gd name="connsiteY4" fmla="*/ 217283 h 3227183"/>
              <a:gd name="connsiteX5" fmla="*/ 6649025 w 7214592"/>
              <a:gd name="connsiteY5" fmla="*/ 208229 h 3227183"/>
              <a:gd name="connsiteX6" fmla="*/ 6585651 w 7214592"/>
              <a:gd name="connsiteY6" fmla="*/ 199176 h 3227183"/>
              <a:gd name="connsiteX7" fmla="*/ 6504170 w 7214592"/>
              <a:gd name="connsiteY7" fmla="*/ 190122 h 3227183"/>
              <a:gd name="connsiteX8" fmla="*/ 6395528 w 7214592"/>
              <a:gd name="connsiteY8" fmla="*/ 172015 h 3227183"/>
              <a:gd name="connsiteX9" fmla="*/ 5843267 w 7214592"/>
              <a:gd name="connsiteY9" fmla="*/ 108641 h 3227183"/>
              <a:gd name="connsiteX10" fmla="*/ 5526396 w 7214592"/>
              <a:gd name="connsiteY10" fmla="*/ 63374 h 3227183"/>
              <a:gd name="connsiteX11" fmla="*/ 4249857 w 7214592"/>
              <a:gd name="connsiteY11" fmla="*/ 54320 h 3227183"/>
              <a:gd name="connsiteX12" fmla="*/ 4114055 w 7214592"/>
              <a:gd name="connsiteY12" fmla="*/ 36213 h 3227183"/>
              <a:gd name="connsiteX13" fmla="*/ 3987307 w 7214592"/>
              <a:gd name="connsiteY13" fmla="*/ 27160 h 3227183"/>
              <a:gd name="connsiteX14" fmla="*/ 3833398 w 7214592"/>
              <a:gd name="connsiteY14" fmla="*/ 9053 h 3227183"/>
              <a:gd name="connsiteX15" fmla="*/ 1941223 w 7214592"/>
              <a:gd name="connsiteY15" fmla="*/ 0 h 3227183"/>
              <a:gd name="connsiteX16" fmla="*/ 954396 w 7214592"/>
              <a:gd name="connsiteY16" fmla="*/ 9053 h 3227183"/>
              <a:gd name="connsiteX17" fmla="*/ 495142 w 7214592"/>
              <a:gd name="connsiteY17" fmla="*/ 42794 h 3227183"/>
              <a:gd name="connsiteX18" fmla="*/ 359341 w 7214592"/>
              <a:gd name="connsiteY18" fmla="*/ 66895 h 3227183"/>
              <a:gd name="connsiteX19" fmla="*/ 202250 w 7214592"/>
              <a:gd name="connsiteY19" fmla="*/ 105505 h 3227183"/>
              <a:gd name="connsiteX20" fmla="*/ 108481 w 7214592"/>
              <a:gd name="connsiteY20" fmla="*/ 181703 h 3227183"/>
              <a:gd name="connsiteX21" fmla="*/ 78473 w 7214592"/>
              <a:gd name="connsiteY21" fmla="*/ 249849 h 3227183"/>
              <a:gd name="connsiteX22" fmla="*/ 54456 w 7214592"/>
              <a:gd name="connsiteY22" fmla="*/ 504897 h 3227183"/>
              <a:gd name="connsiteX23" fmla="*/ 80737 w 7214592"/>
              <a:gd name="connsiteY23" fmla="*/ 1851432 h 3227183"/>
              <a:gd name="connsiteX24" fmla="*/ 85263 w 7214592"/>
              <a:gd name="connsiteY24" fmla="*/ 2145671 h 3227183"/>
              <a:gd name="connsiteX25" fmla="*/ 59183 w 7214592"/>
              <a:gd name="connsiteY25" fmla="*/ 2447252 h 3227183"/>
              <a:gd name="connsiteX26" fmla="*/ 15765 w 7214592"/>
              <a:gd name="connsiteY26" fmla="*/ 2861078 h 3227183"/>
              <a:gd name="connsiteX27" fmla="*/ 111197 w 7214592"/>
              <a:gd name="connsiteY27" fmla="*/ 3227183 h 3227183"/>
              <a:gd name="connsiteX28" fmla="*/ 3564875 w 7214592"/>
              <a:gd name="connsiteY28" fmla="*/ 3089786 h 3227183"/>
              <a:gd name="connsiteX29" fmla="*/ 4575939 w 7214592"/>
              <a:gd name="connsiteY29" fmla="*/ 3123849 h 3227183"/>
              <a:gd name="connsiteX30" fmla="*/ 6493890 w 7214592"/>
              <a:gd name="connsiteY30" fmla="*/ 3158561 h 3227183"/>
              <a:gd name="connsiteX31" fmla="*/ 6940968 w 7214592"/>
              <a:gd name="connsiteY31" fmla="*/ 3102740 h 3227183"/>
              <a:gd name="connsiteX32" fmla="*/ 7110910 w 7214592"/>
              <a:gd name="connsiteY32" fmla="*/ 3000147 h 3227183"/>
              <a:gd name="connsiteX33" fmla="*/ 7174126 w 7214592"/>
              <a:gd name="connsiteY33" fmla="*/ 2879001 h 3227183"/>
              <a:gd name="connsiteX34" fmla="*/ 7192233 w 7214592"/>
              <a:gd name="connsiteY34" fmla="*/ 2779413 h 3227183"/>
              <a:gd name="connsiteX35" fmla="*/ 7201287 w 7214592"/>
              <a:gd name="connsiteY35" fmla="*/ 2444435 h 3227183"/>
              <a:gd name="connsiteX36" fmla="*/ 7213973 w 7214592"/>
              <a:gd name="connsiteY36" fmla="*/ 1294306 h 3227183"/>
              <a:gd name="connsiteX37" fmla="*/ 7180058 w 7214592"/>
              <a:gd name="connsiteY37" fmla="*/ 413022 h 3227183"/>
              <a:gd name="connsiteX0" fmla="*/ 7180058 w 7214592"/>
              <a:gd name="connsiteY0" fmla="*/ 413022 h 3158561"/>
              <a:gd name="connsiteX1" fmla="*/ 7077613 w 7214592"/>
              <a:gd name="connsiteY1" fmla="*/ 254950 h 3158561"/>
              <a:gd name="connsiteX2" fmla="*/ 7029271 w 7214592"/>
              <a:gd name="connsiteY2" fmla="*/ 244443 h 3158561"/>
              <a:gd name="connsiteX3" fmla="*/ 6839148 w 7214592"/>
              <a:gd name="connsiteY3" fmla="*/ 226336 h 3158561"/>
              <a:gd name="connsiteX4" fmla="*/ 6775774 w 7214592"/>
              <a:gd name="connsiteY4" fmla="*/ 217283 h 3158561"/>
              <a:gd name="connsiteX5" fmla="*/ 6649025 w 7214592"/>
              <a:gd name="connsiteY5" fmla="*/ 208229 h 3158561"/>
              <a:gd name="connsiteX6" fmla="*/ 6585651 w 7214592"/>
              <a:gd name="connsiteY6" fmla="*/ 199176 h 3158561"/>
              <a:gd name="connsiteX7" fmla="*/ 6504170 w 7214592"/>
              <a:gd name="connsiteY7" fmla="*/ 190122 h 3158561"/>
              <a:gd name="connsiteX8" fmla="*/ 6395528 w 7214592"/>
              <a:gd name="connsiteY8" fmla="*/ 172015 h 3158561"/>
              <a:gd name="connsiteX9" fmla="*/ 5843267 w 7214592"/>
              <a:gd name="connsiteY9" fmla="*/ 108641 h 3158561"/>
              <a:gd name="connsiteX10" fmla="*/ 5526396 w 7214592"/>
              <a:gd name="connsiteY10" fmla="*/ 63374 h 3158561"/>
              <a:gd name="connsiteX11" fmla="*/ 4249857 w 7214592"/>
              <a:gd name="connsiteY11" fmla="*/ 54320 h 3158561"/>
              <a:gd name="connsiteX12" fmla="*/ 4114055 w 7214592"/>
              <a:gd name="connsiteY12" fmla="*/ 36213 h 3158561"/>
              <a:gd name="connsiteX13" fmla="*/ 3987307 w 7214592"/>
              <a:gd name="connsiteY13" fmla="*/ 27160 h 3158561"/>
              <a:gd name="connsiteX14" fmla="*/ 3833398 w 7214592"/>
              <a:gd name="connsiteY14" fmla="*/ 9053 h 3158561"/>
              <a:gd name="connsiteX15" fmla="*/ 1941223 w 7214592"/>
              <a:gd name="connsiteY15" fmla="*/ 0 h 3158561"/>
              <a:gd name="connsiteX16" fmla="*/ 954396 w 7214592"/>
              <a:gd name="connsiteY16" fmla="*/ 9053 h 3158561"/>
              <a:gd name="connsiteX17" fmla="*/ 495142 w 7214592"/>
              <a:gd name="connsiteY17" fmla="*/ 42794 h 3158561"/>
              <a:gd name="connsiteX18" fmla="*/ 359341 w 7214592"/>
              <a:gd name="connsiteY18" fmla="*/ 66895 h 3158561"/>
              <a:gd name="connsiteX19" fmla="*/ 202250 w 7214592"/>
              <a:gd name="connsiteY19" fmla="*/ 105505 h 3158561"/>
              <a:gd name="connsiteX20" fmla="*/ 108481 w 7214592"/>
              <a:gd name="connsiteY20" fmla="*/ 181703 h 3158561"/>
              <a:gd name="connsiteX21" fmla="*/ 78473 w 7214592"/>
              <a:gd name="connsiteY21" fmla="*/ 249849 h 3158561"/>
              <a:gd name="connsiteX22" fmla="*/ 54456 w 7214592"/>
              <a:gd name="connsiteY22" fmla="*/ 504897 h 3158561"/>
              <a:gd name="connsiteX23" fmla="*/ 80737 w 7214592"/>
              <a:gd name="connsiteY23" fmla="*/ 1851432 h 3158561"/>
              <a:gd name="connsiteX24" fmla="*/ 85263 w 7214592"/>
              <a:gd name="connsiteY24" fmla="*/ 2145671 h 3158561"/>
              <a:gd name="connsiteX25" fmla="*/ 59183 w 7214592"/>
              <a:gd name="connsiteY25" fmla="*/ 2447252 h 3158561"/>
              <a:gd name="connsiteX26" fmla="*/ 15765 w 7214592"/>
              <a:gd name="connsiteY26" fmla="*/ 2861078 h 3158561"/>
              <a:gd name="connsiteX27" fmla="*/ 336748 w 7214592"/>
              <a:gd name="connsiteY27" fmla="*/ 3020859 h 3158561"/>
              <a:gd name="connsiteX28" fmla="*/ 3564875 w 7214592"/>
              <a:gd name="connsiteY28" fmla="*/ 3089786 h 3158561"/>
              <a:gd name="connsiteX29" fmla="*/ 4575939 w 7214592"/>
              <a:gd name="connsiteY29" fmla="*/ 3123849 h 3158561"/>
              <a:gd name="connsiteX30" fmla="*/ 6493890 w 7214592"/>
              <a:gd name="connsiteY30" fmla="*/ 3158561 h 3158561"/>
              <a:gd name="connsiteX31" fmla="*/ 6940968 w 7214592"/>
              <a:gd name="connsiteY31" fmla="*/ 3102740 h 3158561"/>
              <a:gd name="connsiteX32" fmla="*/ 7110910 w 7214592"/>
              <a:gd name="connsiteY32" fmla="*/ 3000147 h 3158561"/>
              <a:gd name="connsiteX33" fmla="*/ 7174126 w 7214592"/>
              <a:gd name="connsiteY33" fmla="*/ 2879001 h 3158561"/>
              <a:gd name="connsiteX34" fmla="*/ 7192233 w 7214592"/>
              <a:gd name="connsiteY34" fmla="*/ 2779413 h 3158561"/>
              <a:gd name="connsiteX35" fmla="*/ 7201287 w 7214592"/>
              <a:gd name="connsiteY35" fmla="*/ 2444435 h 3158561"/>
              <a:gd name="connsiteX36" fmla="*/ 7213973 w 7214592"/>
              <a:gd name="connsiteY36" fmla="*/ 1294306 h 3158561"/>
              <a:gd name="connsiteX37" fmla="*/ 7180058 w 7214592"/>
              <a:gd name="connsiteY37" fmla="*/ 413022 h 3158561"/>
              <a:gd name="connsiteX0" fmla="*/ 7181815 w 7216349"/>
              <a:gd name="connsiteY0" fmla="*/ 413022 h 3158561"/>
              <a:gd name="connsiteX1" fmla="*/ 7079370 w 7216349"/>
              <a:gd name="connsiteY1" fmla="*/ 254950 h 3158561"/>
              <a:gd name="connsiteX2" fmla="*/ 7031028 w 7216349"/>
              <a:gd name="connsiteY2" fmla="*/ 244443 h 3158561"/>
              <a:gd name="connsiteX3" fmla="*/ 6840905 w 7216349"/>
              <a:gd name="connsiteY3" fmla="*/ 226336 h 3158561"/>
              <a:gd name="connsiteX4" fmla="*/ 6777531 w 7216349"/>
              <a:gd name="connsiteY4" fmla="*/ 217283 h 3158561"/>
              <a:gd name="connsiteX5" fmla="*/ 6650782 w 7216349"/>
              <a:gd name="connsiteY5" fmla="*/ 208229 h 3158561"/>
              <a:gd name="connsiteX6" fmla="*/ 6587408 w 7216349"/>
              <a:gd name="connsiteY6" fmla="*/ 199176 h 3158561"/>
              <a:gd name="connsiteX7" fmla="*/ 6505927 w 7216349"/>
              <a:gd name="connsiteY7" fmla="*/ 190122 h 3158561"/>
              <a:gd name="connsiteX8" fmla="*/ 6397285 w 7216349"/>
              <a:gd name="connsiteY8" fmla="*/ 172015 h 3158561"/>
              <a:gd name="connsiteX9" fmla="*/ 5845024 w 7216349"/>
              <a:gd name="connsiteY9" fmla="*/ 108641 h 3158561"/>
              <a:gd name="connsiteX10" fmla="*/ 5528153 w 7216349"/>
              <a:gd name="connsiteY10" fmla="*/ 63374 h 3158561"/>
              <a:gd name="connsiteX11" fmla="*/ 4251614 w 7216349"/>
              <a:gd name="connsiteY11" fmla="*/ 54320 h 3158561"/>
              <a:gd name="connsiteX12" fmla="*/ 4115812 w 7216349"/>
              <a:gd name="connsiteY12" fmla="*/ 36213 h 3158561"/>
              <a:gd name="connsiteX13" fmla="*/ 3989064 w 7216349"/>
              <a:gd name="connsiteY13" fmla="*/ 27160 h 3158561"/>
              <a:gd name="connsiteX14" fmla="*/ 3835155 w 7216349"/>
              <a:gd name="connsiteY14" fmla="*/ 9053 h 3158561"/>
              <a:gd name="connsiteX15" fmla="*/ 1942980 w 7216349"/>
              <a:gd name="connsiteY15" fmla="*/ 0 h 3158561"/>
              <a:gd name="connsiteX16" fmla="*/ 956153 w 7216349"/>
              <a:gd name="connsiteY16" fmla="*/ 9053 h 3158561"/>
              <a:gd name="connsiteX17" fmla="*/ 496899 w 7216349"/>
              <a:gd name="connsiteY17" fmla="*/ 42794 h 3158561"/>
              <a:gd name="connsiteX18" fmla="*/ 361098 w 7216349"/>
              <a:gd name="connsiteY18" fmla="*/ 66895 h 3158561"/>
              <a:gd name="connsiteX19" fmla="*/ 204007 w 7216349"/>
              <a:gd name="connsiteY19" fmla="*/ 105505 h 3158561"/>
              <a:gd name="connsiteX20" fmla="*/ 110238 w 7216349"/>
              <a:gd name="connsiteY20" fmla="*/ 181703 h 3158561"/>
              <a:gd name="connsiteX21" fmla="*/ 80230 w 7216349"/>
              <a:gd name="connsiteY21" fmla="*/ 249849 h 3158561"/>
              <a:gd name="connsiteX22" fmla="*/ 56213 w 7216349"/>
              <a:gd name="connsiteY22" fmla="*/ 504897 h 3158561"/>
              <a:gd name="connsiteX23" fmla="*/ 82494 w 7216349"/>
              <a:gd name="connsiteY23" fmla="*/ 1851432 h 3158561"/>
              <a:gd name="connsiteX24" fmla="*/ 87020 w 7216349"/>
              <a:gd name="connsiteY24" fmla="*/ 2145671 h 3158561"/>
              <a:gd name="connsiteX25" fmla="*/ 60940 w 7216349"/>
              <a:gd name="connsiteY25" fmla="*/ 2447252 h 3158561"/>
              <a:gd name="connsiteX26" fmla="*/ 58627 w 7216349"/>
              <a:gd name="connsiteY26" fmla="*/ 2822896 h 3158561"/>
              <a:gd name="connsiteX27" fmla="*/ 17522 w 7216349"/>
              <a:gd name="connsiteY27" fmla="*/ 2861078 h 3158561"/>
              <a:gd name="connsiteX28" fmla="*/ 338505 w 7216349"/>
              <a:gd name="connsiteY28" fmla="*/ 3020859 h 3158561"/>
              <a:gd name="connsiteX29" fmla="*/ 3566632 w 7216349"/>
              <a:gd name="connsiteY29" fmla="*/ 3089786 h 3158561"/>
              <a:gd name="connsiteX30" fmla="*/ 4577696 w 7216349"/>
              <a:gd name="connsiteY30" fmla="*/ 3123849 h 3158561"/>
              <a:gd name="connsiteX31" fmla="*/ 6495647 w 7216349"/>
              <a:gd name="connsiteY31" fmla="*/ 3158561 h 3158561"/>
              <a:gd name="connsiteX32" fmla="*/ 6942725 w 7216349"/>
              <a:gd name="connsiteY32" fmla="*/ 3102740 h 3158561"/>
              <a:gd name="connsiteX33" fmla="*/ 7112667 w 7216349"/>
              <a:gd name="connsiteY33" fmla="*/ 3000147 h 3158561"/>
              <a:gd name="connsiteX34" fmla="*/ 7175883 w 7216349"/>
              <a:gd name="connsiteY34" fmla="*/ 2879001 h 3158561"/>
              <a:gd name="connsiteX35" fmla="*/ 7193990 w 7216349"/>
              <a:gd name="connsiteY35" fmla="*/ 2779413 h 3158561"/>
              <a:gd name="connsiteX36" fmla="*/ 7203044 w 7216349"/>
              <a:gd name="connsiteY36" fmla="*/ 2444435 h 3158561"/>
              <a:gd name="connsiteX37" fmla="*/ 7215730 w 7216349"/>
              <a:gd name="connsiteY37" fmla="*/ 1294306 h 3158561"/>
              <a:gd name="connsiteX38" fmla="*/ 7181815 w 7216349"/>
              <a:gd name="connsiteY38" fmla="*/ 413022 h 3158561"/>
              <a:gd name="connsiteX0" fmla="*/ 7176544 w 7211078"/>
              <a:gd name="connsiteY0" fmla="*/ 413022 h 3158561"/>
              <a:gd name="connsiteX1" fmla="*/ 7074099 w 7211078"/>
              <a:gd name="connsiteY1" fmla="*/ 254950 h 3158561"/>
              <a:gd name="connsiteX2" fmla="*/ 7025757 w 7211078"/>
              <a:gd name="connsiteY2" fmla="*/ 244443 h 3158561"/>
              <a:gd name="connsiteX3" fmla="*/ 6835634 w 7211078"/>
              <a:gd name="connsiteY3" fmla="*/ 226336 h 3158561"/>
              <a:gd name="connsiteX4" fmla="*/ 6772260 w 7211078"/>
              <a:gd name="connsiteY4" fmla="*/ 217283 h 3158561"/>
              <a:gd name="connsiteX5" fmla="*/ 6645511 w 7211078"/>
              <a:gd name="connsiteY5" fmla="*/ 208229 h 3158561"/>
              <a:gd name="connsiteX6" fmla="*/ 6582137 w 7211078"/>
              <a:gd name="connsiteY6" fmla="*/ 199176 h 3158561"/>
              <a:gd name="connsiteX7" fmla="*/ 6500656 w 7211078"/>
              <a:gd name="connsiteY7" fmla="*/ 190122 h 3158561"/>
              <a:gd name="connsiteX8" fmla="*/ 6392014 w 7211078"/>
              <a:gd name="connsiteY8" fmla="*/ 172015 h 3158561"/>
              <a:gd name="connsiteX9" fmla="*/ 5839753 w 7211078"/>
              <a:gd name="connsiteY9" fmla="*/ 108641 h 3158561"/>
              <a:gd name="connsiteX10" fmla="*/ 5522882 w 7211078"/>
              <a:gd name="connsiteY10" fmla="*/ 63374 h 3158561"/>
              <a:gd name="connsiteX11" fmla="*/ 4246343 w 7211078"/>
              <a:gd name="connsiteY11" fmla="*/ 54320 h 3158561"/>
              <a:gd name="connsiteX12" fmla="*/ 4110541 w 7211078"/>
              <a:gd name="connsiteY12" fmla="*/ 36213 h 3158561"/>
              <a:gd name="connsiteX13" fmla="*/ 3983793 w 7211078"/>
              <a:gd name="connsiteY13" fmla="*/ 27160 h 3158561"/>
              <a:gd name="connsiteX14" fmla="*/ 3829884 w 7211078"/>
              <a:gd name="connsiteY14" fmla="*/ 9053 h 3158561"/>
              <a:gd name="connsiteX15" fmla="*/ 1937709 w 7211078"/>
              <a:gd name="connsiteY15" fmla="*/ 0 h 3158561"/>
              <a:gd name="connsiteX16" fmla="*/ 950882 w 7211078"/>
              <a:gd name="connsiteY16" fmla="*/ 9053 h 3158561"/>
              <a:gd name="connsiteX17" fmla="*/ 491628 w 7211078"/>
              <a:gd name="connsiteY17" fmla="*/ 42794 h 3158561"/>
              <a:gd name="connsiteX18" fmla="*/ 355827 w 7211078"/>
              <a:gd name="connsiteY18" fmla="*/ 66895 h 3158561"/>
              <a:gd name="connsiteX19" fmla="*/ 198736 w 7211078"/>
              <a:gd name="connsiteY19" fmla="*/ 105505 h 3158561"/>
              <a:gd name="connsiteX20" fmla="*/ 104967 w 7211078"/>
              <a:gd name="connsiteY20" fmla="*/ 181703 h 3158561"/>
              <a:gd name="connsiteX21" fmla="*/ 74959 w 7211078"/>
              <a:gd name="connsiteY21" fmla="*/ 249849 h 3158561"/>
              <a:gd name="connsiteX22" fmla="*/ 50942 w 7211078"/>
              <a:gd name="connsiteY22" fmla="*/ 504897 h 3158561"/>
              <a:gd name="connsiteX23" fmla="*/ 77223 w 7211078"/>
              <a:gd name="connsiteY23" fmla="*/ 1851432 h 3158561"/>
              <a:gd name="connsiteX24" fmla="*/ 81749 w 7211078"/>
              <a:gd name="connsiteY24" fmla="*/ 2145671 h 3158561"/>
              <a:gd name="connsiteX25" fmla="*/ 55669 w 7211078"/>
              <a:gd name="connsiteY25" fmla="*/ 2447252 h 3158561"/>
              <a:gd name="connsiteX26" fmla="*/ 53356 w 7211078"/>
              <a:gd name="connsiteY26" fmla="*/ 2822896 h 3158561"/>
              <a:gd name="connsiteX27" fmla="*/ 12251 w 7211078"/>
              <a:gd name="connsiteY27" fmla="*/ 2861078 h 3158561"/>
              <a:gd name="connsiteX28" fmla="*/ 333234 w 7211078"/>
              <a:gd name="connsiteY28" fmla="*/ 3020859 h 3158561"/>
              <a:gd name="connsiteX29" fmla="*/ 3561361 w 7211078"/>
              <a:gd name="connsiteY29" fmla="*/ 3089786 h 3158561"/>
              <a:gd name="connsiteX30" fmla="*/ 4572425 w 7211078"/>
              <a:gd name="connsiteY30" fmla="*/ 3123849 h 3158561"/>
              <a:gd name="connsiteX31" fmla="*/ 6490376 w 7211078"/>
              <a:gd name="connsiteY31" fmla="*/ 3158561 h 3158561"/>
              <a:gd name="connsiteX32" fmla="*/ 6937454 w 7211078"/>
              <a:gd name="connsiteY32" fmla="*/ 3102740 h 3158561"/>
              <a:gd name="connsiteX33" fmla="*/ 7107396 w 7211078"/>
              <a:gd name="connsiteY33" fmla="*/ 3000147 h 3158561"/>
              <a:gd name="connsiteX34" fmla="*/ 7170612 w 7211078"/>
              <a:gd name="connsiteY34" fmla="*/ 2879001 h 3158561"/>
              <a:gd name="connsiteX35" fmla="*/ 7188719 w 7211078"/>
              <a:gd name="connsiteY35" fmla="*/ 2779413 h 3158561"/>
              <a:gd name="connsiteX36" fmla="*/ 7197773 w 7211078"/>
              <a:gd name="connsiteY36" fmla="*/ 2444435 h 3158561"/>
              <a:gd name="connsiteX37" fmla="*/ 7210459 w 7211078"/>
              <a:gd name="connsiteY37" fmla="*/ 1294306 h 3158561"/>
              <a:gd name="connsiteX38" fmla="*/ 7176544 w 7211078"/>
              <a:gd name="connsiteY38" fmla="*/ 413022 h 3158561"/>
              <a:gd name="connsiteX0" fmla="*/ 7185990 w 7220524"/>
              <a:gd name="connsiteY0" fmla="*/ 413022 h 3158561"/>
              <a:gd name="connsiteX1" fmla="*/ 7083545 w 7220524"/>
              <a:gd name="connsiteY1" fmla="*/ 254950 h 3158561"/>
              <a:gd name="connsiteX2" fmla="*/ 7035203 w 7220524"/>
              <a:gd name="connsiteY2" fmla="*/ 244443 h 3158561"/>
              <a:gd name="connsiteX3" fmla="*/ 6845080 w 7220524"/>
              <a:gd name="connsiteY3" fmla="*/ 226336 h 3158561"/>
              <a:gd name="connsiteX4" fmla="*/ 6781706 w 7220524"/>
              <a:gd name="connsiteY4" fmla="*/ 217283 h 3158561"/>
              <a:gd name="connsiteX5" fmla="*/ 6654957 w 7220524"/>
              <a:gd name="connsiteY5" fmla="*/ 208229 h 3158561"/>
              <a:gd name="connsiteX6" fmla="*/ 6591583 w 7220524"/>
              <a:gd name="connsiteY6" fmla="*/ 199176 h 3158561"/>
              <a:gd name="connsiteX7" fmla="*/ 6510102 w 7220524"/>
              <a:gd name="connsiteY7" fmla="*/ 190122 h 3158561"/>
              <a:gd name="connsiteX8" fmla="*/ 6401460 w 7220524"/>
              <a:gd name="connsiteY8" fmla="*/ 172015 h 3158561"/>
              <a:gd name="connsiteX9" fmla="*/ 5849199 w 7220524"/>
              <a:gd name="connsiteY9" fmla="*/ 108641 h 3158561"/>
              <a:gd name="connsiteX10" fmla="*/ 5532328 w 7220524"/>
              <a:gd name="connsiteY10" fmla="*/ 63374 h 3158561"/>
              <a:gd name="connsiteX11" fmla="*/ 4255789 w 7220524"/>
              <a:gd name="connsiteY11" fmla="*/ 54320 h 3158561"/>
              <a:gd name="connsiteX12" fmla="*/ 4119987 w 7220524"/>
              <a:gd name="connsiteY12" fmla="*/ 36213 h 3158561"/>
              <a:gd name="connsiteX13" fmla="*/ 3993239 w 7220524"/>
              <a:gd name="connsiteY13" fmla="*/ 27160 h 3158561"/>
              <a:gd name="connsiteX14" fmla="*/ 3839330 w 7220524"/>
              <a:gd name="connsiteY14" fmla="*/ 9053 h 3158561"/>
              <a:gd name="connsiteX15" fmla="*/ 1947155 w 7220524"/>
              <a:gd name="connsiteY15" fmla="*/ 0 h 3158561"/>
              <a:gd name="connsiteX16" fmla="*/ 960328 w 7220524"/>
              <a:gd name="connsiteY16" fmla="*/ 9053 h 3158561"/>
              <a:gd name="connsiteX17" fmla="*/ 501074 w 7220524"/>
              <a:gd name="connsiteY17" fmla="*/ 42794 h 3158561"/>
              <a:gd name="connsiteX18" fmla="*/ 365273 w 7220524"/>
              <a:gd name="connsiteY18" fmla="*/ 66895 h 3158561"/>
              <a:gd name="connsiteX19" fmla="*/ 208182 w 7220524"/>
              <a:gd name="connsiteY19" fmla="*/ 105505 h 3158561"/>
              <a:gd name="connsiteX20" fmla="*/ 114413 w 7220524"/>
              <a:gd name="connsiteY20" fmla="*/ 181703 h 3158561"/>
              <a:gd name="connsiteX21" fmla="*/ 84405 w 7220524"/>
              <a:gd name="connsiteY21" fmla="*/ 249849 h 3158561"/>
              <a:gd name="connsiteX22" fmla="*/ 60388 w 7220524"/>
              <a:gd name="connsiteY22" fmla="*/ 504897 h 3158561"/>
              <a:gd name="connsiteX23" fmla="*/ 86669 w 7220524"/>
              <a:gd name="connsiteY23" fmla="*/ 1851432 h 3158561"/>
              <a:gd name="connsiteX24" fmla="*/ 91195 w 7220524"/>
              <a:gd name="connsiteY24" fmla="*/ 2145671 h 3158561"/>
              <a:gd name="connsiteX25" fmla="*/ 65115 w 7220524"/>
              <a:gd name="connsiteY25" fmla="*/ 2447252 h 3158561"/>
              <a:gd name="connsiteX26" fmla="*/ 62802 w 7220524"/>
              <a:gd name="connsiteY26" fmla="*/ 2822896 h 3158561"/>
              <a:gd name="connsiteX27" fmla="*/ 342680 w 7220524"/>
              <a:gd name="connsiteY27" fmla="*/ 3020859 h 3158561"/>
              <a:gd name="connsiteX28" fmla="*/ 3570807 w 7220524"/>
              <a:gd name="connsiteY28" fmla="*/ 3089786 h 3158561"/>
              <a:gd name="connsiteX29" fmla="*/ 4581871 w 7220524"/>
              <a:gd name="connsiteY29" fmla="*/ 3123849 h 3158561"/>
              <a:gd name="connsiteX30" fmla="*/ 6499822 w 7220524"/>
              <a:gd name="connsiteY30" fmla="*/ 3158561 h 3158561"/>
              <a:gd name="connsiteX31" fmla="*/ 6946900 w 7220524"/>
              <a:gd name="connsiteY31" fmla="*/ 3102740 h 3158561"/>
              <a:gd name="connsiteX32" fmla="*/ 7116842 w 7220524"/>
              <a:gd name="connsiteY32" fmla="*/ 3000147 h 3158561"/>
              <a:gd name="connsiteX33" fmla="*/ 7180058 w 7220524"/>
              <a:gd name="connsiteY33" fmla="*/ 2879001 h 3158561"/>
              <a:gd name="connsiteX34" fmla="*/ 7198165 w 7220524"/>
              <a:gd name="connsiteY34" fmla="*/ 2779413 h 3158561"/>
              <a:gd name="connsiteX35" fmla="*/ 7207219 w 7220524"/>
              <a:gd name="connsiteY35" fmla="*/ 2444435 h 3158561"/>
              <a:gd name="connsiteX36" fmla="*/ 7219905 w 7220524"/>
              <a:gd name="connsiteY36" fmla="*/ 1294306 h 3158561"/>
              <a:gd name="connsiteX37" fmla="*/ 7185990 w 7220524"/>
              <a:gd name="connsiteY37" fmla="*/ 413022 h 3158561"/>
              <a:gd name="connsiteX0" fmla="*/ 7162542 w 7197076"/>
              <a:gd name="connsiteY0" fmla="*/ 413022 h 3158561"/>
              <a:gd name="connsiteX1" fmla="*/ 7060097 w 7197076"/>
              <a:gd name="connsiteY1" fmla="*/ 254950 h 3158561"/>
              <a:gd name="connsiteX2" fmla="*/ 7011755 w 7197076"/>
              <a:gd name="connsiteY2" fmla="*/ 244443 h 3158561"/>
              <a:gd name="connsiteX3" fmla="*/ 6821632 w 7197076"/>
              <a:gd name="connsiteY3" fmla="*/ 226336 h 3158561"/>
              <a:gd name="connsiteX4" fmla="*/ 6758258 w 7197076"/>
              <a:gd name="connsiteY4" fmla="*/ 217283 h 3158561"/>
              <a:gd name="connsiteX5" fmla="*/ 6631509 w 7197076"/>
              <a:gd name="connsiteY5" fmla="*/ 208229 h 3158561"/>
              <a:gd name="connsiteX6" fmla="*/ 6568135 w 7197076"/>
              <a:gd name="connsiteY6" fmla="*/ 199176 h 3158561"/>
              <a:gd name="connsiteX7" fmla="*/ 6486654 w 7197076"/>
              <a:gd name="connsiteY7" fmla="*/ 190122 h 3158561"/>
              <a:gd name="connsiteX8" fmla="*/ 6378012 w 7197076"/>
              <a:gd name="connsiteY8" fmla="*/ 172015 h 3158561"/>
              <a:gd name="connsiteX9" fmla="*/ 5825751 w 7197076"/>
              <a:gd name="connsiteY9" fmla="*/ 108641 h 3158561"/>
              <a:gd name="connsiteX10" fmla="*/ 5508880 w 7197076"/>
              <a:gd name="connsiteY10" fmla="*/ 63374 h 3158561"/>
              <a:gd name="connsiteX11" fmla="*/ 4232341 w 7197076"/>
              <a:gd name="connsiteY11" fmla="*/ 54320 h 3158561"/>
              <a:gd name="connsiteX12" fmla="*/ 4096539 w 7197076"/>
              <a:gd name="connsiteY12" fmla="*/ 36213 h 3158561"/>
              <a:gd name="connsiteX13" fmla="*/ 3969791 w 7197076"/>
              <a:gd name="connsiteY13" fmla="*/ 27160 h 3158561"/>
              <a:gd name="connsiteX14" fmla="*/ 3815882 w 7197076"/>
              <a:gd name="connsiteY14" fmla="*/ 9053 h 3158561"/>
              <a:gd name="connsiteX15" fmla="*/ 1923707 w 7197076"/>
              <a:gd name="connsiteY15" fmla="*/ 0 h 3158561"/>
              <a:gd name="connsiteX16" fmla="*/ 936880 w 7197076"/>
              <a:gd name="connsiteY16" fmla="*/ 9053 h 3158561"/>
              <a:gd name="connsiteX17" fmla="*/ 477626 w 7197076"/>
              <a:gd name="connsiteY17" fmla="*/ 42794 h 3158561"/>
              <a:gd name="connsiteX18" fmla="*/ 341825 w 7197076"/>
              <a:gd name="connsiteY18" fmla="*/ 66895 h 3158561"/>
              <a:gd name="connsiteX19" fmla="*/ 184734 w 7197076"/>
              <a:gd name="connsiteY19" fmla="*/ 105505 h 3158561"/>
              <a:gd name="connsiteX20" fmla="*/ 90965 w 7197076"/>
              <a:gd name="connsiteY20" fmla="*/ 181703 h 3158561"/>
              <a:gd name="connsiteX21" fmla="*/ 60957 w 7197076"/>
              <a:gd name="connsiteY21" fmla="*/ 249849 h 3158561"/>
              <a:gd name="connsiteX22" fmla="*/ 36940 w 7197076"/>
              <a:gd name="connsiteY22" fmla="*/ 504897 h 3158561"/>
              <a:gd name="connsiteX23" fmla="*/ 63221 w 7197076"/>
              <a:gd name="connsiteY23" fmla="*/ 1851432 h 3158561"/>
              <a:gd name="connsiteX24" fmla="*/ 67747 w 7197076"/>
              <a:gd name="connsiteY24" fmla="*/ 2145671 h 3158561"/>
              <a:gd name="connsiteX25" fmla="*/ 41667 w 7197076"/>
              <a:gd name="connsiteY25" fmla="*/ 2447252 h 3158561"/>
              <a:gd name="connsiteX26" fmla="*/ 39354 w 7197076"/>
              <a:gd name="connsiteY26" fmla="*/ 2822896 h 3158561"/>
              <a:gd name="connsiteX27" fmla="*/ 103798 w 7197076"/>
              <a:gd name="connsiteY27" fmla="*/ 2954193 h 3158561"/>
              <a:gd name="connsiteX28" fmla="*/ 319232 w 7197076"/>
              <a:gd name="connsiteY28" fmla="*/ 3020859 h 3158561"/>
              <a:gd name="connsiteX29" fmla="*/ 3547359 w 7197076"/>
              <a:gd name="connsiteY29" fmla="*/ 3089786 h 3158561"/>
              <a:gd name="connsiteX30" fmla="*/ 4558423 w 7197076"/>
              <a:gd name="connsiteY30" fmla="*/ 3123849 h 3158561"/>
              <a:gd name="connsiteX31" fmla="*/ 6476374 w 7197076"/>
              <a:gd name="connsiteY31" fmla="*/ 3158561 h 3158561"/>
              <a:gd name="connsiteX32" fmla="*/ 6923452 w 7197076"/>
              <a:gd name="connsiteY32" fmla="*/ 3102740 h 3158561"/>
              <a:gd name="connsiteX33" fmla="*/ 7093394 w 7197076"/>
              <a:gd name="connsiteY33" fmla="*/ 3000147 h 3158561"/>
              <a:gd name="connsiteX34" fmla="*/ 7156610 w 7197076"/>
              <a:gd name="connsiteY34" fmla="*/ 2879001 h 3158561"/>
              <a:gd name="connsiteX35" fmla="*/ 7174717 w 7197076"/>
              <a:gd name="connsiteY35" fmla="*/ 2779413 h 3158561"/>
              <a:gd name="connsiteX36" fmla="*/ 7183771 w 7197076"/>
              <a:gd name="connsiteY36" fmla="*/ 2444435 h 3158561"/>
              <a:gd name="connsiteX37" fmla="*/ 7196457 w 7197076"/>
              <a:gd name="connsiteY37" fmla="*/ 1294306 h 3158561"/>
              <a:gd name="connsiteX38" fmla="*/ 7162542 w 7197076"/>
              <a:gd name="connsiteY38" fmla="*/ 413022 h 3158561"/>
              <a:gd name="connsiteX0" fmla="*/ 7125801 w 7160335"/>
              <a:gd name="connsiteY0" fmla="*/ 413022 h 3158561"/>
              <a:gd name="connsiteX1" fmla="*/ 7023356 w 7160335"/>
              <a:gd name="connsiteY1" fmla="*/ 254950 h 3158561"/>
              <a:gd name="connsiteX2" fmla="*/ 6975014 w 7160335"/>
              <a:gd name="connsiteY2" fmla="*/ 244443 h 3158561"/>
              <a:gd name="connsiteX3" fmla="*/ 6784891 w 7160335"/>
              <a:gd name="connsiteY3" fmla="*/ 226336 h 3158561"/>
              <a:gd name="connsiteX4" fmla="*/ 6721517 w 7160335"/>
              <a:gd name="connsiteY4" fmla="*/ 217283 h 3158561"/>
              <a:gd name="connsiteX5" fmla="*/ 6594768 w 7160335"/>
              <a:gd name="connsiteY5" fmla="*/ 208229 h 3158561"/>
              <a:gd name="connsiteX6" fmla="*/ 6531394 w 7160335"/>
              <a:gd name="connsiteY6" fmla="*/ 199176 h 3158561"/>
              <a:gd name="connsiteX7" fmla="*/ 6449913 w 7160335"/>
              <a:gd name="connsiteY7" fmla="*/ 190122 h 3158561"/>
              <a:gd name="connsiteX8" fmla="*/ 6341271 w 7160335"/>
              <a:gd name="connsiteY8" fmla="*/ 172015 h 3158561"/>
              <a:gd name="connsiteX9" fmla="*/ 5789010 w 7160335"/>
              <a:gd name="connsiteY9" fmla="*/ 108641 h 3158561"/>
              <a:gd name="connsiteX10" fmla="*/ 5472139 w 7160335"/>
              <a:gd name="connsiteY10" fmla="*/ 63374 h 3158561"/>
              <a:gd name="connsiteX11" fmla="*/ 4195600 w 7160335"/>
              <a:gd name="connsiteY11" fmla="*/ 54320 h 3158561"/>
              <a:gd name="connsiteX12" fmla="*/ 4059798 w 7160335"/>
              <a:gd name="connsiteY12" fmla="*/ 36213 h 3158561"/>
              <a:gd name="connsiteX13" fmla="*/ 3933050 w 7160335"/>
              <a:gd name="connsiteY13" fmla="*/ 27160 h 3158561"/>
              <a:gd name="connsiteX14" fmla="*/ 3779141 w 7160335"/>
              <a:gd name="connsiteY14" fmla="*/ 9053 h 3158561"/>
              <a:gd name="connsiteX15" fmla="*/ 1886966 w 7160335"/>
              <a:gd name="connsiteY15" fmla="*/ 0 h 3158561"/>
              <a:gd name="connsiteX16" fmla="*/ 900139 w 7160335"/>
              <a:gd name="connsiteY16" fmla="*/ 9053 h 3158561"/>
              <a:gd name="connsiteX17" fmla="*/ 440885 w 7160335"/>
              <a:gd name="connsiteY17" fmla="*/ 42794 h 3158561"/>
              <a:gd name="connsiteX18" fmla="*/ 305084 w 7160335"/>
              <a:gd name="connsiteY18" fmla="*/ 66895 h 3158561"/>
              <a:gd name="connsiteX19" fmla="*/ 147993 w 7160335"/>
              <a:gd name="connsiteY19" fmla="*/ 105505 h 3158561"/>
              <a:gd name="connsiteX20" fmla="*/ 54224 w 7160335"/>
              <a:gd name="connsiteY20" fmla="*/ 181703 h 3158561"/>
              <a:gd name="connsiteX21" fmla="*/ 24216 w 7160335"/>
              <a:gd name="connsiteY21" fmla="*/ 249849 h 3158561"/>
              <a:gd name="connsiteX22" fmla="*/ 199 w 7160335"/>
              <a:gd name="connsiteY22" fmla="*/ 504897 h 3158561"/>
              <a:gd name="connsiteX23" fmla="*/ 26480 w 7160335"/>
              <a:gd name="connsiteY23" fmla="*/ 1851432 h 3158561"/>
              <a:gd name="connsiteX24" fmla="*/ 31006 w 7160335"/>
              <a:gd name="connsiteY24" fmla="*/ 2145671 h 3158561"/>
              <a:gd name="connsiteX25" fmla="*/ 4926 w 7160335"/>
              <a:gd name="connsiteY25" fmla="*/ 2447252 h 3158561"/>
              <a:gd name="connsiteX26" fmla="*/ 2613 w 7160335"/>
              <a:gd name="connsiteY26" fmla="*/ 2822896 h 3158561"/>
              <a:gd name="connsiteX27" fmla="*/ 67057 w 7160335"/>
              <a:gd name="connsiteY27" fmla="*/ 2954193 h 3158561"/>
              <a:gd name="connsiteX28" fmla="*/ 843145 w 7160335"/>
              <a:gd name="connsiteY28" fmla="*/ 3033363 h 3158561"/>
              <a:gd name="connsiteX29" fmla="*/ 3510618 w 7160335"/>
              <a:gd name="connsiteY29" fmla="*/ 3089786 h 3158561"/>
              <a:gd name="connsiteX30" fmla="*/ 4521682 w 7160335"/>
              <a:gd name="connsiteY30" fmla="*/ 3123849 h 3158561"/>
              <a:gd name="connsiteX31" fmla="*/ 6439633 w 7160335"/>
              <a:gd name="connsiteY31" fmla="*/ 3158561 h 3158561"/>
              <a:gd name="connsiteX32" fmla="*/ 6886711 w 7160335"/>
              <a:gd name="connsiteY32" fmla="*/ 3102740 h 3158561"/>
              <a:gd name="connsiteX33" fmla="*/ 7056653 w 7160335"/>
              <a:gd name="connsiteY33" fmla="*/ 3000147 h 3158561"/>
              <a:gd name="connsiteX34" fmla="*/ 7119869 w 7160335"/>
              <a:gd name="connsiteY34" fmla="*/ 2879001 h 3158561"/>
              <a:gd name="connsiteX35" fmla="*/ 7137976 w 7160335"/>
              <a:gd name="connsiteY35" fmla="*/ 2779413 h 3158561"/>
              <a:gd name="connsiteX36" fmla="*/ 7147030 w 7160335"/>
              <a:gd name="connsiteY36" fmla="*/ 2444435 h 3158561"/>
              <a:gd name="connsiteX37" fmla="*/ 7159716 w 7160335"/>
              <a:gd name="connsiteY37" fmla="*/ 1294306 h 3158561"/>
              <a:gd name="connsiteX38" fmla="*/ 7125801 w 7160335"/>
              <a:gd name="connsiteY38" fmla="*/ 413022 h 3158561"/>
              <a:gd name="connsiteX0" fmla="*/ 7125801 w 7160335"/>
              <a:gd name="connsiteY0" fmla="*/ 413022 h 3158561"/>
              <a:gd name="connsiteX1" fmla="*/ 7023356 w 7160335"/>
              <a:gd name="connsiteY1" fmla="*/ 254950 h 3158561"/>
              <a:gd name="connsiteX2" fmla="*/ 6975014 w 7160335"/>
              <a:gd name="connsiteY2" fmla="*/ 244443 h 3158561"/>
              <a:gd name="connsiteX3" fmla="*/ 6784891 w 7160335"/>
              <a:gd name="connsiteY3" fmla="*/ 226336 h 3158561"/>
              <a:gd name="connsiteX4" fmla="*/ 6721517 w 7160335"/>
              <a:gd name="connsiteY4" fmla="*/ 217283 h 3158561"/>
              <a:gd name="connsiteX5" fmla="*/ 6594768 w 7160335"/>
              <a:gd name="connsiteY5" fmla="*/ 208229 h 3158561"/>
              <a:gd name="connsiteX6" fmla="*/ 6531394 w 7160335"/>
              <a:gd name="connsiteY6" fmla="*/ 199176 h 3158561"/>
              <a:gd name="connsiteX7" fmla="*/ 6449913 w 7160335"/>
              <a:gd name="connsiteY7" fmla="*/ 190122 h 3158561"/>
              <a:gd name="connsiteX8" fmla="*/ 6341271 w 7160335"/>
              <a:gd name="connsiteY8" fmla="*/ 172015 h 3158561"/>
              <a:gd name="connsiteX9" fmla="*/ 5789010 w 7160335"/>
              <a:gd name="connsiteY9" fmla="*/ 108641 h 3158561"/>
              <a:gd name="connsiteX10" fmla="*/ 5472139 w 7160335"/>
              <a:gd name="connsiteY10" fmla="*/ 63374 h 3158561"/>
              <a:gd name="connsiteX11" fmla="*/ 4195600 w 7160335"/>
              <a:gd name="connsiteY11" fmla="*/ 54320 h 3158561"/>
              <a:gd name="connsiteX12" fmla="*/ 4059798 w 7160335"/>
              <a:gd name="connsiteY12" fmla="*/ 36213 h 3158561"/>
              <a:gd name="connsiteX13" fmla="*/ 3933050 w 7160335"/>
              <a:gd name="connsiteY13" fmla="*/ 27160 h 3158561"/>
              <a:gd name="connsiteX14" fmla="*/ 3779141 w 7160335"/>
              <a:gd name="connsiteY14" fmla="*/ 9053 h 3158561"/>
              <a:gd name="connsiteX15" fmla="*/ 1886966 w 7160335"/>
              <a:gd name="connsiteY15" fmla="*/ 0 h 3158561"/>
              <a:gd name="connsiteX16" fmla="*/ 900139 w 7160335"/>
              <a:gd name="connsiteY16" fmla="*/ 9053 h 3158561"/>
              <a:gd name="connsiteX17" fmla="*/ 440885 w 7160335"/>
              <a:gd name="connsiteY17" fmla="*/ 42794 h 3158561"/>
              <a:gd name="connsiteX18" fmla="*/ 305084 w 7160335"/>
              <a:gd name="connsiteY18" fmla="*/ 66895 h 3158561"/>
              <a:gd name="connsiteX19" fmla="*/ 147993 w 7160335"/>
              <a:gd name="connsiteY19" fmla="*/ 105505 h 3158561"/>
              <a:gd name="connsiteX20" fmla="*/ 54224 w 7160335"/>
              <a:gd name="connsiteY20" fmla="*/ 181703 h 3158561"/>
              <a:gd name="connsiteX21" fmla="*/ 24216 w 7160335"/>
              <a:gd name="connsiteY21" fmla="*/ 249849 h 3158561"/>
              <a:gd name="connsiteX22" fmla="*/ 199 w 7160335"/>
              <a:gd name="connsiteY22" fmla="*/ 504897 h 3158561"/>
              <a:gd name="connsiteX23" fmla="*/ 26480 w 7160335"/>
              <a:gd name="connsiteY23" fmla="*/ 1851432 h 3158561"/>
              <a:gd name="connsiteX24" fmla="*/ 4926 w 7160335"/>
              <a:gd name="connsiteY24" fmla="*/ 2447252 h 3158561"/>
              <a:gd name="connsiteX25" fmla="*/ 2613 w 7160335"/>
              <a:gd name="connsiteY25" fmla="*/ 2822896 h 3158561"/>
              <a:gd name="connsiteX26" fmla="*/ 67057 w 7160335"/>
              <a:gd name="connsiteY26" fmla="*/ 2954193 h 3158561"/>
              <a:gd name="connsiteX27" fmla="*/ 843145 w 7160335"/>
              <a:gd name="connsiteY27" fmla="*/ 3033363 h 3158561"/>
              <a:gd name="connsiteX28" fmla="*/ 3510618 w 7160335"/>
              <a:gd name="connsiteY28" fmla="*/ 3089786 h 3158561"/>
              <a:gd name="connsiteX29" fmla="*/ 4521682 w 7160335"/>
              <a:gd name="connsiteY29" fmla="*/ 3123849 h 3158561"/>
              <a:gd name="connsiteX30" fmla="*/ 6439633 w 7160335"/>
              <a:gd name="connsiteY30" fmla="*/ 3158561 h 3158561"/>
              <a:gd name="connsiteX31" fmla="*/ 6886711 w 7160335"/>
              <a:gd name="connsiteY31" fmla="*/ 3102740 h 3158561"/>
              <a:gd name="connsiteX32" fmla="*/ 7056653 w 7160335"/>
              <a:gd name="connsiteY32" fmla="*/ 3000147 h 3158561"/>
              <a:gd name="connsiteX33" fmla="*/ 7119869 w 7160335"/>
              <a:gd name="connsiteY33" fmla="*/ 2879001 h 3158561"/>
              <a:gd name="connsiteX34" fmla="*/ 7137976 w 7160335"/>
              <a:gd name="connsiteY34" fmla="*/ 2779413 h 3158561"/>
              <a:gd name="connsiteX35" fmla="*/ 7147030 w 7160335"/>
              <a:gd name="connsiteY35" fmla="*/ 2444435 h 3158561"/>
              <a:gd name="connsiteX36" fmla="*/ 7159716 w 7160335"/>
              <a:gd name="connsiteY36" fmla="*/ 1294306 h 3158561"/>
              <a:gd name="connsiteX37" fmla="*/ 7125801 w 7160335"/>
              <a:gd name="connsiteY37" fmla="*/ 413022 h 3158561"/>
              <a:gd name="connsiteX0" fmla="*/ 7125801 w 7160335"/>
              <a:gd name="connsiteY0" fmla="*/ 413022 h 3123849"/>
              <a:gd name="connsiteX1" fmla="*/ 7023356 w 7160335"/>
              <a:gd name="connsiteY1" fmla="*/ 254950 h 3123849"/>
              <a:gd name="connsiteX2" fmla="*/ 6975014 w 7160335"/>
              <a:gd name="connsiteY2" fmla="*/ 244443 h 3123849"/>
              <a:gd name="connsiteX3" fmla="*/ 6784891 w 7160335"/>
              <a:gd name="connsiteY3" fmla="*/ 226336 h 3123849"/>
              <a:gd name="connsiteX4" fmla="*/ 6721517 w 7160335"/>
              <a:gd name="connsiteY4" fmla="*/ 217283 h 3123849"/>
              <a:gd name="connsiteX5" fmla="*/ 6594768 w 7160335"/>
              <a:gd name="connsiteY5" fmla="*/ 208229 h 3123849"/>
              <a:gd name="connsiteX6" fmla="*/ 6531394 w 7160335"/>
              <a:gd name="connsiteY6" fmla="*/ 199176 h 3123849"/>
              <a:gd name="connsiteX7" fmla="*/ 6449913 w 7160335"/>
              <a:gd name="connsiteY7" fmla="*/ 190122 h 3123849"/>
              <a:gd name="connsiteX8" fmla="*/ 6341271 w 7160335"/>
              <a:gd name="connsiteY8" fmla="*/ 172015 h 3123849"/>
              <a:gd name="connsiteX9" fmla="*/ 5789010 w 7160335"/>
              <a:gd name="connsiteY9" fmla="*/ 108641 h 3123849"/>
              <a:gd name="connsiteX10" fmla="*/ 5472139 w 7160335"/>
              <a:gd name="connsiteY10" fmla="*/ 63374 h 3123849"/>
              <a:gd name="connsiteX11" fmla="*/ 4195600 w 7160335"/>
              <a:gd name="connsiteY11" fmla="*/ 54320 h 3123849"/>
              <a:gd name="connsiteX12" fmla="*/ 4059798 w 7160335"/>
              <a:gd name="connsiteY12" fmla="*/ 36213 h 3123849"/>
              <a:gd name="connsiteX13" fmla="*/ 3933050 w 7160335"/>
              <a:gd name="connsiteY13" fmla="*/ 27160 h 3123849"/>
              <a:gd name="connsiteX14" fmla="*/ 3779141 w 7160335"/>
              <a:gd name="connsiteY14" fmla="*/ 9053 h 3123849"/>
              <a:gd name="connsiteX15" fmla="*/ 1886966 w 7160335"/>
              <a:gd name="connsiteY15" fmla="*/ 0 h 3123849"/>
              <a:gd name="connsiteX16" fmla="*/ 900139 w 7160335"/>
              <a:gd name="connsiteY16" fmla="*/ 9053 h 3123849"/>
              <a:gd name="connsiteX17" fmla="*/ 440885 w 7160335"/>
              <a:gd name="connsiteY17" fmla="*/ 42794 h 3123849"/>
              <a:gd name="connsiteX18" fmla="*/ 305084 w 7160335"/>
              <a:gd name="connsiteY18" fmla="*/ 66895 h 3123849"/>
              <a:gd name="connsiteX19" fmla="*/ 147993 w 7160335"/>
              <a:gd name="connsiteY19" fmla="*/ 105505 h 3123849"/>
              <a:gd name="connsiteX20" fmla="*/ 54224 w 7160335"/>
              <a:gd name="connsiteY20" fmla="*/ 181703 h 3123849"/>
              <a:gd name="connsiteX21" fmla="*/ 24216 w 7160335"/>
              <a:gd name="connsiteY21" fmla="*/ 249849 h 3123849"/>
              <a:gd name="connsiteX22" fmla="*/ 199 w 7160335"/>
              <a:gd name="connsiteY22" fmla="*/ 504897 h 3123849"/>
              <a:gd name="connsiteX23" fmla="*/ 26480 w 7160335"/>
              <a:gd name="connsiteY23" fmla="*/ 1851432 h 3123849"/>
              <a:gd name="connsiteX24" fmla="*/ 4926 w 7160335"/>
              <a:gd name="connsiteY24" fmla="*/ 2447252 h 3123849"/>
              <a:gd name="connsiteX25" fmla="*/ 2613 w 7160335"/>
              <a:gd name="connsiteY25" fmla="*/ 2822896 h 3123849"/>
              <a:gd name="connsiteX26" fmla="*/ 67057 w 7160335"/>
              <a:gd name="connsiteY26" fmla="*/ 2954193 h 3123849"/>
              <a:gd name="connsiteX27" fmla="*/ 843145 w 7160335"/>
              <a:gd name="connsiteY27" fmla="*/ 3033363 h 3123849"/>
              <a:gd name="connsiteX28" fmla="*/ 3510618 w 7160335"/>
              <a:gd name="connsiteY28" fmla="*/ 3089786 h 3123849"/>
              <a:gd name="connsiteX29" fmla="*/ 4521682 w 7160335"/>
              <a:gd name="connsiteY29" fmla="*/ 3123849 h 3123849"/>
              <a:gd name="connsiteX30" fmla="*/ 6886711 w 7160335"/>
              <a:gd name="connsiteY30" fmla="*/ 3102740 h 3123849"/>
              <a:gd name="connsiteX31" fmla="*/ 7056653 w 7160335"/>
              <a:gd name="connsiteY31" fmla="*/ 3000147 h 3123849"/>
              <a:gd name="connsiteX32" fmla="*/ 7119869 w 7160335"/>
              <a:gd name="connsiteY32" fmla="*/ 2879001 h 3123849"/>
              <a:gd name="connsiteX33" fmla="*/ 7137976 w 7160335"/>
              <a:gd name="connsiteY33" fmla="*/ 2779413 h 3123849"/>
              <a:gd name="connsiteX34" fmla="*/ 7147030 w 7160335"/>
              <a:gd name="connsiteY34" fmla="*/ 2444435 h 3123849"/>
              <a:gd name="connsiteX35" fmla="*/ 7159716 w 7160335"/>
              <a:gd name="connsiteY35" fmla="*/ 1294306 h 3123849"/>
              <a:gd name="connsiteX36" fmla="*/ 7125801 w 7160335"/>
              <a:gd name="connsiteY36" fmla="*/ 413022 h 3123849"/>
              <a:gd name="connsiteX0" fmla="*/ 7125801 w 7160335"/>
              <a:gd name="connsiteY0" fmla="*/ 413022 h 3123849"/>
              <a:gd name="connsiteX1" fmla="*/ 7023356 w 7160335"/>
              <a:gd name="connsiteY1" fmla="*/ 254950 h 3123849"/>
              <a:gd name="connsiteX2" fmla="*/ 6975014 w 7160335"/>
              <a:gd name="connsiteY2" fmla="*/ 244443 h 3123849"/>
              <a:gd name="connsiteX3" fmla="*/ 6784891 w 7160335"/>
              <a:gd name="connsiteY3" fmla="*/ 226336 h 3123849"/>
              <a:gd name="connsiteX4" fmla="*/ 6721517 w 7160335"/>
              <a:gd name="connsiteY4" fmla="*/ 217283 h 3123849"/>
              <a:gd name="connsiteX5" fmla="*/ 6594768 w 7160335"/>
              <a:gd name="connsiteY5" fmla="*/ 208229 h 3123849"/>
              <a:gd name="connsiteX6" fmla="*/ 6531394 w 7160335"/>
              <a:gd name="connsiteY6" fmla="*/ 199176 h 3123849"/>
              <a:gd name="connsiteX7" fmla="*/ 6449913 w 7160335"/>
              <a:gd name="connsiteY7" fmla="*/ 190122 h 3123849"/>
              <a:gd name="connsiteX8" fmla="*/ 6341271 w 7160335"/>
              <a:gd name="connsiteY8" fmla="*/ 172015 h 3123849"/>
              <a:gd name="connsiteX9" fmla="*/ 5789010 w 7160335"/>
              <a:gd name="connsiteY9" fmla="*/ 108641 h 3123849"/>
              <a:gd name="connsiteX10" fmla="*/ 5472139 w 7160335"/>
              <a:gd name="connsiteY10" fmla="*/ 63374 h 3123849"/>
              <a:gd name="connsiteX11" fmla="*/ 4195600 w 7160335"/>
              <a:gd name="connsiteY11" fmla="*/ 54320 h 3123849"/>
              <a:gd name="connsiteX12" fmla="*/ 4059798 w 7160335"/>
              <a:gd name="connsiteY12" fmla="*/ 36213 h 3123849"/>
              <a:gd name="connsiteX13" fmla="*/ 3933050 w 7160335"/>
              <a:gd name="connsiteY13" fmla="*/ 27160 h 3123849"/>
              <a:gd name="connsiteX14" fmla="*/ 3779141 w 7160335"/>
              <a:gd name="connsiteY14" fmla="*/ 9053 h 3123849"/>
              <a:gd name="connsiteX15" fmla="*/ 1886966 w 7160335"/>
              <a:gd name="connsiteY15" fmla="*/ 0 h 3123849"/>
              <a:gd name="connsiteX16" fmla="*/ 900139 w 7160335"/>
              <a:gd name="connsiteY16" fmla="*/ 9053 h 3123849"/>
              <a:gd name="connsiteX17" fmla="*/ 440885 w 7160335"/>
              <a:gd name="connsiteY17" fmla="*/ 42794 h 3123849"/>
              <a:gd name="connsiteX18" fmla="*/ 305084 w 7160335"/>
              <a:gd name="connsiteY18" fmla="*/ 66895 h 3123849"/>
              <a:gd name="connsiteX19" fmla="*/ 147993 w 7160335"/>
              <a:gd name="connsiteY19" fmla="*/ 105505 h 3123849"/>
              <a:gd name="connsiteX20" fmla="*/ 54224 w 7160335"/>
              <a:gd name="connsiteY20" fmla="*/ 181703 h 3123849"/>
              <a:gd name="connsiteX21" fmla="*/ 24216 w 7160335"/>
              <a:gd name="connsiteY21" fmla="*/ 249849 h 3123849"/>
              <a:gd name="connsiteX22" fmla="*/ 199 w 7160335"/>
              <a:gd name="connsiteY22" fmla="*/ 504897 h 3123849"/>
              <a:gd name="connsiteX23" fmla="*/ 26480 w 7160335"/>
              <a:gd name="connsiteY23" fmla="*/ 1851432 h 3123849"/>
              <a:gd name="connsiteX24" fmla="*/ 4926 w 7160335"/>
              <a:gd name="connsiteY24" fmla="*/ 2447252 h 3123849"/>
              <a:gd name="connsiteX25" fmla="*/ 2613 w 7160335"/>
              <a:gd name="connsiteY25" fmla="*/ 2822896 h 3123849"/>
              <a:gd name="connsiteX26" fmla="*/ 67057 w 7160335"/>
              <a:gd name="connsiteY26" fmla="*/ 2954193 h 3123849"/>
              <a:gd name="connsiteX27" fmla="*/ 843145 w 7160335"/>
              <a:gd name="connsiteY27" fmla="*/ 3033363 h 3123849"/>
              <a:gd name="connsiteX28" fmla="*/ 3510618 w 7160335"/>
              <a:gd name="connsiteY28" fmla="*/ 3089786 h 3123849"/>
              <a:gd name="connsiteX29" fmla="*/ 4521682 w 7160335"/>
              <a:gd name="connsiteY29" fmla="*/ 3123849 h 3123849"/>
              <a:gd name="connsiteX30" fmla="*/ 6886711 w 7160335"/>
              <a:gd name="connsiteY30" fmla="*/ 3102740 h 3123849"/>
              <a:gd name="connsiteX31" fmla="*/ 7119869 w 7160335"/>
              <a:gd name="connsiteY31" fmla="*/ 2879001 h 3123849"/>
              <a:gd name="connsiteX32" fmla="*/ 7137976 w 7160335"/>
              <a:gd name="connsiteY32" fmla="*/ 2779413 h 3123849"/>
              <a:gd name="connsiteX33" fmla="*/ 7147030 w 7160335"/>
              <a:gd name="connsiteY33" fmla="*/ 2444435 h 3123849"/>
              <a:gd name="connsiteX34" fmla="*/ 7159716 w 7160335"/>
              <a:gd name="connsiteY34" fmla="*/ 1294306 h 3123849"/>
              <a:gd name="connsiteX35" fmla="*/ 7125801 w 7160335"/>
              <a:gd name="connsiteY35" fmla="*/ 413022 h 3123849"/>
              <a:gd name="connsiteX0" fmla="*/ 7125801 w 7160335"/>
              <a:gd name="connsiteY0" fmla="*/ 413022 h 3123849"/>
              <a:gd name="connsiteX1" fmla="*/ 7023356 w 7160335"/>
              <a:gd name="connsiteY1" fmla="*/ 254950 h 3123849"/>
              <a:gd name="connsiteX2" fmla="*/ 6975014 w 7160335"/>
              <a:gd name="connsiteY2" fmla="*/ 244443 h 3123849"/>
              <a:gd name="connsiteX3" fmla="*/ 6784891 w 7160335"/>
              <a:gd name="connsiteY3" fmla="*/ 226336 h 3123849"/>
              <a:gd name="connsiteX4" fmla="*/ 6721517 w 7160335"/>
              <a:gd name="connsiteY4" fmla="*/ 217283 h 3123849"/>
              <a:gd name="connsiteX5" fmla="*/ 6594768 w 7160335"/>
              <a:gd name="connsiteY5" fmla="*/ 208229 h 3123849"/>
              <a:gd name="connsiteX6" fmla="*/ 6531394 w 7160335"/>
              <a:gd name="connsiteY6" fmla="*/ 199176 h 3123849"/>
              <a:gd name="connsiteX7" fmla="*/ 6449913 w 7160335"/>
              <a:gd name="connsiteY7" fmla="*/ 190122 h 3123849"/>
              <a:gd name="connsiteX8" fmla="*/ 6341271 w 7160335"/>
              <a:gd name="connsiteY8" fmla="*/ 172015 h 3123849"/>
              <a:gd name="connsiteX9" fmla="*/ 5789010 w 7160335"/>
              <a:gd name="connsiteY9" fmla="*/ 108641 h 3123849"/>
              <a:gd name="connsiteX10" fmla="*/ 5472139 w 7160335"/>
              <a:gd name="connsiteY10" fmla="*/ 63374 h 3123849"/>
              <a:gd name="connsiteX11" fmla="*/ 4195600 w 7160335"/>
              <a:gd name="connsiteY11" fmla="*/ 54320 h 3123849"/>
              <a:gd name="connsiteX12" fmla="*/ 4059798 w 7160335"/>
              <a:gd name="connsiteY12" fmla="*/ 36213 h 3123849"/>
              <a:gd name="connsiteX13" fmla="*/ 3933050 w 7160335"/>
              <a:gd name="connsiteY13" fmla="*/ 27160 h 3123849"/>
              <a:gd name="connsiteX14" fmla="*/ 3779141 w 7160335"/>
              <a:gd name="connsiteY14" fmla="*/ 9053 h 3123849"/>
              <a:gd name="connsiteX15" fmla="*/ 1886966 w 7160335"/>
              <a:gd name="connsiteY15" fmla="*/ 0 h 3123849"/>
              <a:gd name="connsiteX16" fmla="*/ 900139 w 7160335"/>
              <a:gd name="connsiteY16" fmla="*/ 9053 h 3123849"/>
              <a:gd name="connsiteX17" fmla="*/ 440885 w 7160335"/>
              <a:gd name="connsiteY17" fmla="*/ 42794 h 3123849"/>
              <a:gd name="connsiteX18" fmla="*/ 305084 w 7160335"/>
              <a:gd name="connsiteY18" fmla="*/ 66895 h 3123849"/>
              <a:gd name="connsiteX19" fmla="*/ 147993 w 7160335"/>
              <a:gd name="connsiteY19" fmla="*/ 105505 h 3123849"/>
              <a:gd name="connsiteX20" fmla="*/ 54224 w 7160335"/>
              <a:gd name="connsiteY20" fmla="*/ 181703 h 3123849"/>
              <a:gd name="connsiteX21" fmla="*/ 24216 w 7160335"/>
              <a:gd name="connsiteY21" fmla="*/ 249849 h 3123849"/>
              <a:gd name="connsiteX22" fmla="*/ 199 w 7160335"/>
              <a:gd name="connsiteY22" fmla="*/ 504897 h 3123849"/>
              <a:gd name="connsiteX23" fmla="*/ 26480 w 7160335"/>
              <a:gd name="connsiteY23" fmla="*/ 1851432 h 3123849"/>
              <a:gd name="connsiteX24" fmla="*/ 4926 w 7160335"/>
              <a:gd name="connsiteY24" fmla="*/ 2447252 h 3123849"/>
              <a:gd name="connsiteX25" fmla="*/ 2613 w 7160335"/>
              <a:gd name="connsiteY25" fmla="*/ 2822896 h 3123849"/>
              <a:gd name="connsiteX26" fmla="*/ 67057 w 7160335"/>
              <a:gd name="connsiteY26" fmla="*/ 2954193 h 3123849"/>
              <a:gd name="connsiteX27" fmla="*/ 843145 w 7160335"/>
              <a:gd name="connsiteY27" fmla="*/ 3033363 h 3123849"/>
              <a:gd name="connsiteX28" fmla="*/ 3510618 w 7160335"/>
              <a:gd name="connsiteY28" fmla="*/ 3089786 h 3123849"/>
              <a:gd name="connsiteX29" fmla="*/ 4521682 w 7160335"/>
              <a:gd name="connsiteY29" fmla="*/ 3123849 h 3123849"/>
              <a:gd name="connsiteX30" fmla="*/ 6886711 w 7160335"/>
              <a:gd name="connsiteY30" fmla="*/ 3102740 h 3123849"/>
              <a:gd name="connsiteX31" fmla="*/ 7119869 w 7160335"/>
              <a:gd name="connsiteY31" fmla="*/ 2879001 h 3123849"/>
              <a:gd name="connsiteX32" fmla="*/ 7137976 w 7160335"/>
              <a:gd name="connsiteY32" fmla="*/ 2779413 h 3123849"/>
              <a:gd name="connsiteX33" fmla="*/ 7147030 w 7160335"/>
              <a:gd name="connsiteY33" fmla="*/ 2444435 h 3123849"/>
              <a:gd name="connsiteX34" fmla="*/ 7159716 w 7160335"/>
              <a:gd name="connsiteY34" fmla="*/ 1294306 h 3123849"/>
              <a:gd name="connsiteX35" fmla="*/ 7125801 w 7160335"/>
              <a:gd name="connsiteY35" fmla="*/ 413022 h 3123849"/>
              <a:gd name="connsiteX0" fmla="*/ 7125801 w 7160335"/>
              <a:gd name="connsiteY0" fmla="*/ 413022 h 3123849"/>
              <a:gd name="connsiteX1" fmla="*/ 7023356 w 7160335"/>
              <a:gd name="connsiteY1" fmla="*/ 254950 h 3123849"/>
              <a:gd name="connsiteX2" fmla="*/ 6975014 w 7160335"/>
              <a:gd name="connsiteY2" fmla="*/ 244443 h 3123849"/>
              <a:gd name="connsiteX3" fmla="*/ 6784891 w 7160335"/>
              <a:gd name="connsiteY3" fmla="*/ 226336 h 3123849"/>
              <a:gd name="connsiteX4" fmla="*/ 6721517 w 7160335"/>
              <a:gd name="connsiteY4" fmla="*/ 217283 h 3123849"/>
              <a:gd name="connsiteX5" fmla="*/ 6594768 w 7160335"/>
              <a:gd name="connsiteY5" fmla="*/ 208229 h 3123849"/>
              <a:gd name="connsiteX6" fmla="*/ 6531394 w 7160335"/>
              <a:gd name="connsiteY6" fmla="*/ 199176 h 3123849"/>
              <a:gd name="connsiteX7" fmla="*/ 6449913 w 7160335"/>
              <a:gd name="connsiteY7" fmla="*/ 190122 h 3123849"/>
              <a:gd name="connsiteX8" fmla="*/ 6341271 w 7160335"/>
              <a:gd name="connsiteY8" fmla="*/ 172015 h 3123849"/>
              <a:gd name="connsiteX9" fmla="*/ 5789010 w 7160335"/>
              <a:gd name="connsiteY9" fmla="*/ 108641 h 3123849"/>
              <a:gd name="connsiteX10" fmla="*/ 5472139 w 7160335"/>
              <a:gd name="connsiteY10" fmla="*/ 63374 h 3123849"/>
              <a:gd name="connsiteX11" fmla="*/ 4195600 w 7160335"/>
              <a:gd name="connsiteY11" fmla="*/ 54320 h 3123849"/>
              <a:gd name="connsiteX12" fmla="*/ 4059798 w 7160335"/>
              <a:gd name="connsiteY12" fmla="*/ 36213 h 3123849"/>
              <a:gd name="connsiteX13" fmla="*/ 3933050 w 7160335"/>
              <a:gd name="connsiteY13" fmla="*/ 27160 h 3123849"/>
              <a:gd name="connsiteX14" fmla="*/ 3779141 w 7160335"/>
              <a:gd name="connsiteY14" fmla="*/ 9053 h 3123849"/>
              <a:gd name="connsiteX15" fmla="*/ 1886966 w 7160335"/>
              <a:gd name="connsiteY15" fmla="*/ 0 h 3123849"/>
              <a:gd name="connsiteX16" fmla="*/ 900139 w 7160335"/>
              <a:gd name="connsiteY16" fmla="*/ 9053 h 3123849"/>
              <a:gd name="connsiteX17" fmla="*/ 440885 w 7160335"/>
              <a:gd name="connsiteY17" fmla="*/ 42794 h 3123849"/>
              <a:gd name="connsiteX18" fmla="*/ 305084 w 7160335"/>
              <a:gd name="connsiteY18" fmla="*/ 66895 h 3123849"/>
              <a:gd name="connsiteX19" fmla="*/ 147993 w 7160335"/>
              <a:gd name="connsiteY19" fmla="*/ 105505 h 3123849"/>
              <a:gd name="connsiteX20" fmla="*/ 54224 w 7160335"/>
              <a:gd name="connsiteY20" fmla="*/ 181703 h 3123849"/>
              <a:gd name="connsiteX21" fmla="*/ 24216 w 7160335"/>
              <a:gd name="connsiteY21" fmla="*/ 249849 h 3123849"/>
              <a:gd name="connsiteX22" fmla="*/ 199 w 7160335"/>
              <a:gd name="connsiteY22" fmla="*/ 504897 h 3123849"/>
              <a:gd name="connsiteX23" fmla="*/ 26480 w 7160335"/>
              <a:gd name="connsiteY23" fmla="*/ 1851432 h 3123849"/>
              <a:gd name="connsiteX24" fmla="*/ 4926 w 7160335"/>
              <a:gd name="connsiteY24" fmla="*/ 2447252 h 3123849"/>
              <a:gd name="connsiteX25" fmla="*/ 2613 w 7160335"/>
              <a:gd name="connsiteY25" fmla="*/ 2822896 h 3123849"/>
              <a:gd name="connsiteX26" fmla="*/ 67057 w 7160335"/>
              <a:gd name="connsiteY26" fmla="*/ 2954193 h 3123849"/>
              <a:gd name="connsiteX27" fmla="*/ 843145 w 7160335"/>
              <a:gd name="connsiteY27" fmla="*/ 3033363 h 3123849"/>
              <a:gd name="connsiteX28" fmla="*/ 3510618 w 7160335"/>
              <a:gd name="connsiteY28" fmla="*/ 3089786 h 3123849"/>
              <a:gd name="connsiteX29" fmla="*/ 4521682 w 7160335"/>
              <a:gd name="connsiteY29" fmla="*/ 3123849 h 3123849"/>
              <a:gd name="connsiteX30" fmla="*/ 6886711 w 7160335"/>
              <a:gd name="connsiteY30" fmla="*/ 3102740 h 3123849"/>
              <a:gd name="connsiteX31" fmla="*/ 7074758 w 7160335"/>
              <a:gd name="connsiteY31" fmla="*/ 2966533 h 3123849"/>
              <a:gd name="connsiteX32" fmla="*/ 7137976 w 7160335"/>
              <a:gd name="connsiteY32" fmla="*/ 2779413 h 3123849"/>
              <a:gd name="connsiteX33" fmla="*/ 7147030 w 7160335"/>
              <a:gd name="connsiteY33" fmla="*/ 2444435 h 3123849"/>
              <a:gd name="connsiteX34" fmla="*/ 7159716 w 7160335"/>
              <a:gd name="connsiteY34" fmla="*/ 1294306 h 3123849"/>
              <a:gd name="connsiteX35" fmla="*/ 7125801 w 7160335"/>
              <a:gd name="connsiteY35" fmla="*/ 413022 h 3123849"/>
              <a:gd name="connsiteX0" fmla="*/ 7125801 w 7160335"/>
              <a:gd name="connsiteY0" fmla="*/ 413022 h 3123849"/>
              <a:gd name="connsiteX1" fmla="*/ 7023356 w 7160335"/>
              <a:gd name="connsiteY1" fmla="*/ 254950 h 3123849"/>
              <a:gd name="connsiteX2" fmla="*/ 6975014 w 7160335"/>
              <a:gd name="connsiteY2" fmla="*/ 244443 h 3123849"/>
              <a:gd name="connsiteX3" fmla="*/ 6784891 w 7160335"/>
              <a:gd name="connsiteY3" fmla="*/ 226336 h 3123849"/>
              <a:gd name="connsiteX4" fmla="*/ 6721517 w 7160335"/>
              <a:gd name="connsiteY4" fmla="*/ 217283 h 3123849"/>
              <a:gd name="connsiteX5" fmla="*/ 6594768 w 7160335"/>
              <a:gd name="connsiteY5" fmla="*/ 208229 h 3123849"/>
              <a:gd name="connsiteX6" fmla="*/ 6531394 w 7160335"/>
              <a:gd name="connsiteY6" fmla="*/ 199176 h 3123849"/>
              <a:gd name="connsiteX7" fmla="*/ 6449913 w 7160335"/>
              <a:gd name="connsiteY7" fmla="*/ 190122 h 3123849"/>
              <a:gd name="connsiteX8" fmla="*/ 6341271 w 7160335"/>
              <a:gd name="connsiteY8" fmla="*/ 172015 h 3123849"/>
              <a:gd name="connsiteX9" fmla="*/ 5789010 w 7160335"/>
              <a:gd name="connsiteY9" fmla="*/ 108641 h 3123849"/>
              <a:gd name="connsiteX10" fmla="*/ 5472139 w 7160335"/>
              <a:gd name="connsiteY10" fmla="*/ 63374 h 3123849"/>
              <a:gd name="connsiteX11" fmla="*/ 4195600 w 7160335"/>
              <a:gd name="connsiteY11" fmla="*/ 54320 h 3123849"/>
              <a:gd name="connsiteX12" fmla="*/ 4059798 w 7160335"/>
              <a:gd name="connsiteY12" fmla="*/ 36213 h 3123849"/>
              <a:gd name="connsiteX13" fmla="*/ 3933050 w 7160335"/>
              <a:gd name="connsiteY13" fmla="*/ 27160 h 3123849"/>
              <a:gd name="connsiteX14" fmla="*/ 3779141 w 7160335"/>
              <a:gd name="connsiteY14" fmla="*/ 9053 h 3123849"/>
              <a:gd name="connsiteX15" fmla="*/ 1886966 w 7160335"/>
              <a:gd name="connsiteY15" fmla="*/ 0 h 3123849"/>
              <a:gd name="connsiteX16" fmla="*/ 900139 w 7160335"/>
              <a:gd name="connsiteY16" fmla="*/ 9053 h 3123849"/>
              <a:gd name="connsiteX17" fmla="*/ 440885 w 7160335"/>
              <a:gd name="connsiteY17" fmla="*/ 42794 h 3123849"/>
              <a:gd name="connsiteX18" fmla="*/ 305084 w 7160335"/>
              <a:gd name="connsiteY18" fmla="*/ 66895 h 3123849"/>
              <a:gd name="connsiteX19" fmla="*/ 147993 w 7160335"/>
              <a:gd name="connsiteY19" fmla="*/ 105505 h 3123849"/>
              <a:gd name="connsiteX20" fmla="*/ 54224 w 7160335"/>
              <a:gd name="connsiteY20" fmla="*/ 181703 h 3123849"/>
              <a:gd name="connsiteX21" fmla="*/ 24216 w 7160335"/>
              <a:gd name="connsiteY21" fmla="*/ 249849 h 3123849"/>
              <a:gd name="connsiteX22" fmla="*/ 199 w 7160335"/>
              <a:gd name="connsiteY22" fmla="*/ 504897 h 3123849"/>
              <a:gd name="connsiteX23" fmla="*/ 26480 w 7160335"/>
              <a:gd name="connsiteY23" fmla="*/ 1851432 h 3123849"/>
              <a:gd name="connsiteX24" fmla="*/ 4926 w 7160335"/>
              <a:gd name="connsiteY24" fmla="*/ 2447252 h 3123849"/>
              <a:gd name="connsiteX25" fmla="*/ 2613 w 7160335"/>
              <a:gd name="connsiteY25" fmla="*/ 2822896 h 3123849"/>
              <a:gd name="connsiteX26" fmla="*/ 67057 w 7160335"/>
              <a:gd name="connsiteY26" fmla="*/ 2954193 h 3123849"/>
              <a:gd name="connsiteX27" fmla="*/ 843145 w 7160335"/>
              <a:gd name="connsiteY27" fmla="*/ 3033363 h 3123849"/>
              <a:gd name="connsiteX28" fmla="*/ 3510618 w 7160335"/>
              <a:gd name="connsiteY28" fmla="*/ 3089786 h 3123849"/>
              <a:gd name="connsiteX29" fmla="*/ 4521682 w 7160335"/>
              <a:gd name="connsiteY29" fmla="*/ 3123849 h 3123849"/>
              <a:gd name="connsiteX30" fmla="*/ 6590273 w 7160335"/>
              <a:gd name="connsiteY30" fmla="*/ 3102740 h 3123849"/>
              <a:gd name="connsiteX31" fmla="*/ 7074758 w 7160335"/>
              <a:gd name="connsiteY31" fmla="*/ 2966533 h 3123849"/>
              <a:gd name="connsiteX32" fmla="*/ 7137976 w 7160335"/>
              <a:gd name="connsiteY32" fmla="*/ 2779413 h 3123849"/>
              <a:gd name="connsiteX33" fmla="*/ 7147030 w 7160335"/>
              <a:gd name="connsiteY33" fmla="*/ 2444435 h 3123849"/>
              <a:gd name="connsiteX34" fmla="*/ 7159716 w 7160335"/>
              <a:gd name="connsiteY34" fmla="*/ 1294306 h 3123849"/>
              <a:gd name="connsiteX35" fmla="*/ 7125801 w 7160335"/>
              <a:gd name="connsiteY35" fmla="*/ 413022 h 3123849"/>
              <a:gd name="connsiteX0" fmla="*/ 7125801 w 7160335"/>
              <a:gd name="connsiteY0" fmla="*/ 413022 h 3102740"/>
              <a:gd name="connsiteX1" fmla="*/ 7023356 w 7160335"/>
              <a:gd name="connsiteY1" fmla="*/ 254950 h 3102740"/>
              <a:gd name="connsiteX2" fmla="*/ 6975014 w 7160335"/>
              <a:gd name="connsiteY2" fmla="*/ 244443 h 3102740"/>
              <a:gd name="connsiteX3" fmla="*/ 6784891 w 7160335"/>
              <a:gd name="connsiteY3" fmla="*/ 226336 h 3102740"/>
              <a:gd name="connsiteX4" fmla="*/ 6721517 w 7160335"/>
              <a:gd name="connsiteY4" fmla="*/ 217283 h 3102740"/>
              <a:gd name="connsiteX5" fmla="*/ 6594768 w 7160335"/>
              <a:gd name="connsiteY5" fmla="*/ 208229 h 3102740"/>
              <a:gd name="connsiteX6" fmla="*/ 6531394 w 7160335"/>
              <a:gd name="connsiteY6" fmla="*/ 199176 h 3102740"/>
              <a:gd name="connsiteX7" fmla="*/ 6449913 w 7160335"/>
              <a:gd name="connsiteY7" fmla="*/ 190122 h 3102740"/>
              <a:gd name="connsiteX8" fmla="*/ 6341271 w 7160335"/>
              <a:gd name="connsiteY8" fmla="*/ 172015 h 3102740"/>
              <a:gd name="connsiteX9" fmla="*/ 5789010 w 7160335"/>
              <a:gd name="connsiteY9" fmla="*/ 108641 h 3102740"/>
              <a:gd name="connsiteX10" fmla="*/ 5472139 w 7160335"/>
              <a:gd name="connsiteY10" fmla="*/ 63374 h 3102740"/>
              <a:gd name="connsiteX11" fmla="*/ 4195600 w 7160335"/>
              <a:gd name="connsiteY11" fmla="*/ 54320 h 3102740"/>
              <a:gd name="connsiteX12" fmla="*/ 4059798 w 7160335"/>
              <a:gd name="connsiteY12" fmla="*/ 36213 h 3102740"/>
              <a:gd name="connsiteX13" fmla="*/ 3933050 w 7160335"/>
              <a:gd name="connsiteY13" fmla="*/ 27160 h 3102740"/>
              <a:gd name="connsiteX14" fmla="*/ 3779141 w 7160335"/>
              <a:gd name="connsiteY14" fmla="*/ 9053 h 3102740"/>
              <a:gd name="connsiteX15" fmla="*/ 1886966 w 7160335"/>
              <a:gd name="connsiteY15" fmla="*/ 0 h 3102740"/>
              <a:gd name="connsiteX16" fmla="*/ 900139 w 7160335"/>
              <a:gd name="connsiteY16" fmla="*/ 9053 h 3102740"/>
              <a:gd name="connsiteX17" fmla="*/ 440885 w 7160335"/>
              <a:gd name="connsiteY17" fmla="*/ 42794 h 3102740"/>
              <a:gd name="connsiteX18" fmla="*/ 305084 w 7160335"/>
              <a:gd name="connsiteY18" fmla="*/ 66895 h 3102740"/>
              <a:gd name="connsiteX19" fmla="*/ 147993 w 7160335"/>
              <a:gd name="connsiteY19" fmla="*/ 105505 h 3102740"/>
              <a:gd name="connsiteX20" fmla="*/ 54224 w 7160335"/>
              <a:gd name="connsiteY20" fmla="*/ 181703 h 3102740"/>
              <a:gd name="connsiteX21" fmla="*/ 24216 w 7160335"/>
              <a:gd name="connsiteY21" fmla="*/ 249849 h 3102740"/>
              <a:gd name="connsiteX22" fmla="*/ 199 w 7160335"/>
              <a:gd name="connsiteY22" fmla="*/ 504897 h 3102740"/>
              <a:gd name="connsiteX23" fmla="*/ 26480 w 7160335"/>
              <a:gd name="connsiteY23" fmla="*/ 1851432 h 3102740"/>
              <a:gd name="connsiteX24" fmla="*/ 4926 w 7160335"/>
              <a:gd name="connsiteY24" fmla="*/ 2447252 h 3102740"/>
              <a:gd name="connsiteX25" fmla="*/ 2613 w 7160335"/>
              <a:gd name="connsiteY25" fmla="*/ 2822896 h 3102740"/>
              <a:gd name="connsiteX26" fmla="*/ 67057 w 7160335"/>
              <a:gd name="connsiteY26" fmla="*/ 2954193 h 3102740"/>
              <a:gd name="connsiteX27" fmla="*/ 843145 w 7160335"/>
              <a:gd name="connsiteY27" fmla="*/ 3033363 h 3102740"/>
              <a:gd name="connsiteX28" fmla="*/ 3510618 w 7160335"/>
              <a:gd name="connsiteY28" fmla="*/ 3089786 h 3102740"/>
              <a:gd name="connsiteX29" fmla="*/ 6590273 w 7160335"/>
              <a:gd name="connsiteY29" fmla="*/ 3102740 h 3102740"/>
              <a:gd name="connsiteX30" fmla="*/ 7074758 w 7160335"/>
              <a:gd name="connsiteY30" fmla="*/ 2966533 h 3102740"/>
              <a:gd name="connsiteX31" fmla="*/ 7137976 w 7160335"/>
              <a:gd name="connsiteY31" fmla="*/ 2779413 h 3102740"/>
              <a:gd name="connsiteX32" fmla="*/ 7147030 w 7160335"/>
              <a:gd name="connsiteY32" fmla="*/ 2444435 h 3102740"/>
              <a:gd name="connsiteX33" fmla="*/ 7159716 w 7160335"/>
              <a:gd name="connsiteY33" fmla="*/ 1294306 h 3102740"/>
              <a:gd name="connsiteX34" fmla="*/ 7125801 w 7160335"/>
              <a:gd name="connsiteY34" fmla="*/ 413022 h 3102740"/>
              <a:gd name="connsiteX0" fmla="*/ 7125801 w 7160335"/>
              <a:gd name="connsiteY0" fmla="*/ 413022 h 3102740"/>
              <a:gd name="connsiteX1" fmla="*/ 7023356 w 7160335"/>
              <a:gd name="connsiteY1" fmla="*/ 254950 h 3102740"/>
              <a:gd name="connsiteX2" fmla="*/ 6975014 w 7160335"/>
              <a:gd name="connsiteY2" fmla="*/ 244443 h 3102740"/>
              <a:gd name="connsiteX3" fmla="*/ 6784891 w 7160335"/>
              <a:gd name="connsiteY3" fmla="*/ 226336 h 3102740"/>
              <a:gd name="connsiteX4" fmla="*/ 6721517 w 7160335"/>
              <a:gd name="connsiteY4" fmla="*/ 217283 h 3102740"/>
              <a:gd name="connsiteX5" fmla="*/ 6594768 w 7160335"/>
              <a:gd name="connsiteY5" fmla="*/ 208229 h 3102740"/>
              <a:gd name="connsiteX6" fmla="*/ 6531394 w 7160335"/>
              <a:gd name="connsiteY6" fmla="*/ 199176 h 3102740"/>
              <a:gd name="connsiteX7" fmla="*/ 6449913 w 7160335"/>
              <a:gd name="connsiteY7" fmla="*/ 190122 h 3102740"/>
              <a:gd name="connsiteX8" fmla="*/ 6341271 w 7160335"/>
              <a:gd name="connsiteY8" fmla="*/ 172015 h 3102740"/>
              <a:gd name="connsiteX9" fmla="*/ 5789010 w 7160335"/>
              <a:gd name="connsiteY9" fmla="*/ 108641 h 3102740"/>
              <a:gd name="connsiteX10" fmla="*/ 5472139 w 7160335"/>
              <a:gd name="connsiteY10" fmla="*/ 63374 h 3102740"/>
              <a:gd name="connsiteX11" fmla="*/ 4195600 w 7160335"/>
              <a:gd name="connsiteY11" fmla="*/ 54320 h 3102740"/>
              <a:gd name="connsiteX12" fmla="*/ 4059798 w 7160335"/>
              <a:gd name="connsiteY12" fmla="*/ 36213 h 3102740"/>
              <a:gd name="connsiteX13" fmla="*/ 3933050 w 7160335"/>
              <a:gd name="connsiteY13" fmla="*/ 27160 h 3102740"/>
              <a:gd name="connsiteX14" fmla="*/ 3779141 w 7160335"/>
              <a:gd name="connsiteY14" fmla="*/ 9053 h 3102740"/>
              <a:gd name="connsiteX15" fmla="*/ 1886966 w 7160335"/>
              <a:gd name="connsiteY15" fmla="*/ 0 h 3102740"/>
              <a:gd name="connsiteX16" fmla="*/ 900139 w 7160335"/>
              <a:gd name="connsiteY16" fmla="*/ 9053 h 3102740"/>
              <a:gd name="connsiteX17" fmla="*/ 440885 w 7160335"/>
              <a:gd name="connsiteY17" fmla="*/ 42794 h 3102740"/>
              <a:gd name="connsiteX18" fmla="*/ 305084 w 7160335"/>
              <a:gd name="connsiteY18" fmla="*/ 66895 h 3102740"/>
              <a:gd name="connsiteX19" fmla="*/ 147993 w 7160335"/>
              <a:gd name="connsiteY19" fmla="*/ 105505 h 3102740"/>
              <a:gd name="connsiteX20" fmla="*/ 54224 w 7160335"/>
              <a:gd name="connsiteY20" fmla="*/ 181703 h 3102740"/>
              <a:gd name="connsiteX21" fmla="*/ 24216 w 7160335"/>
              <a:gd name="connsiteY21" fmla="*/ 249849 h 3102740"/>
              <a:gd name="connsiteX22" fmla="*/ 199 w 7160335"/>
              <a:gd name="connsiteY22" fmla="*/ 504897 h 3102740"/>
              <a:gd name="connsiteX23" fmla="*/ 26480 w 7160335"/>
              <a:gd name="connsiteY23" fmla="*/ 1851432 h 3102740"/>
              <a:gd name="connsiteX24" fmla="*/ 4926 w 7160335"/>
              <a:gd name="connsiteY24" fmla="*/ 2447252 h 3102740"/>
              <a:gd name="connsiteX25" fmla="*/ 2613 w 7160335"/>
              <a:gd name="connsiteY25" fmla="*/ 2822896 h 3102740"/>
              <a:gd name="connsiteX26" fmla="*/ 67057 w 7160335"/>
              <a:gd name="connsiteY26" fmla="*/ 2954193 h 3102740"/>
              <a:gd name="connsiteX27" fmla="*/ 843145 w 7160335"/>
              <a:gd name="connsiteY27" fmla="*/ 3033363 h 3102740"/>
              <a:gd name="connsiteX28" fmla="*/ 3510618 w 7160335"/>
              <a:gd name="connsiteY28" fmla="*/ 3089786 h 3102740"/>
              <a:gd name="connsiteX29" fmla="*/ 6590273 w 7160335"/>
              <a:gd name="connsiteY29" fmla="*/ 3102740 h 3102740"/>
              <a:gd name="connsiteX30" fmla="*/ 7010315 w 7160335"/>
              <a:gd name="connsiteY30" fmla="*/ 3004047 h 3102740"/>
              <a:gd name="connsiteX31" fmla="*/ 7137976 w 7160335"/>
              <a:gd name="connsiteY31" fmla="*/ 2779413 h 3102740"/>
              <a:gd name="connsiteX32" fmla="*/ 7147030 w 7160335"/>
              <a:gd name="connsiteY32" fmla="*/ 2444435 h 3102740"/>
              <a:gd name="connsiteX33" fmla="*/ 7159716 w 7160335"/>
              <a:gd name="connsiteY33" fmla="*/ 1294306 h 3102740"/>
              <a:gd name="connsiteX34" fmla="*/ 7125801 w 7160335"/>
              <a:gd name="connsiteY34" fmla="*/ 413022 h 3102740"/>
              <a:gd name="connsiteX0" fmla="*/ 7125801 w 7160335"/>
              <a:gd name="connsiteY0" fmla="*/ 413022 h 3102740"/>
              <a:gd name="connsiteX1" fmla="*/ 7023356 w 7160335"/>
              <a:gd name="connsiteY1" fmla="*/ 254950 h 3102740"/>
              <a:gd name="connsiteX2" fmla="*/ 6975014 w 7160335"/>
              <a:gd name="connsiteY2" fmla="*/ 244443 h 3102740"/>
              <a:gd name="connsiteX3" fmla="*/ 6784891 w 7160335"/>
              <a:gd name="connsiteY3" fmla="*/ 226336 h 3102740"/>
              <a:gd name="connsiteX4" fmla="*/ 6721517 w 7160335"/>
              <a:gd name="connsiteY4" fmla="*/ 217283 h 3102740"/>
              <a:gd name="connsiteX5" fmla="*/ 6594768 w 7160335"/>
              <a:gd name="connsiteY5" fmla="*/ 208229 h 3102740"/>
              <a:gd name="connsiteX6" fmla="*/ 6531394 w 7160335"/>
              <a:gd name="connsiteY6" fmla="*/ 199176 h 3102740"/>
              <a:gd name="connsiteX7" fmla="*/ 6449913 w 7160335"/>
              <a:gd name="connsiteY7" fmla="*/ 190122 h 3102740"/>
              <a:gd name="connsiteX8" fmla="*/ 6341271 w 7160335"/>
              <a:gd name="connsiteY8" fmla="*/ 172015 h 3102740"/>
              <a:gd name="connsiteX9" fmla="*/ 5789010 w 7160335"/>
              <a:gd name="connsiteY9" fmla="*/ 108641 h 3102740"/>
              <a:gd name="connsiteX10" fmla="*/ 5472139 w 7160335"/>
              <a:gd name="connsiteY10" fmla="*/ 63374 h 3102740"/>
              <a:gd name="connsiteX11" fmla="*/ 4195600 w 7160335"/>
              <a:gd name="connsiteY11" fmla="*/ 54320 h 3102740"/>
              <a:gd name="connsiteX12" fmla="*/ 4059798 w 7160335"/>
              <a:gd name="connsiteY12" fmla="*/ 36213 h 3102740"/>
              <a:gd name="connsiteX13" fmla="*/ 3933050 w 7160335"/>
              <a:gd name="connsiteY13" fmla="*/ 27160 h 3102740"/>
              <a:gd name="connsiteX14" fmla="*/ 3779141 w 7160335"/>
              <a:gd name="connsiteY14" fmla="*/ 9053 h 3102740"/>
              <a:gd name="connsiteX15" fmla="*/ 1886966 w 7160335"/>
              <a:gd name="connsiteY15" fmla="*/ 0 h 3102740"/>
              <a:gd name="connsiteX16" fmla="*/ 900139 w 7160335"/>
              <a:gd name="connsiteY16" fmla="*/ 9053 h 3102740"/>
              <a:gd name="connsiteX17" fmla="*/ 440885 w 7160335"/>
              <a:gd name="connsiteY17" fmla="*/ 42794 h 3102740"/>
              <a:gd name="connsiteX18" fmla="*/ 305084 w 7160335"/>
              <a:gd name="connsiteY18" fmla="*/ 66895 h 3102740"/>
              <a:gd name="connsiteX19" fmla="*/ 147993 w 7160335"/>
              <a:gd name="connsiteY19" fmla="*/ 105505 h 3102740"/>
              <a:gd name="connsiteX20" fmla="*/ 54224 w 7160335"/>
              <a:gd name="connsiteY20" fmla="*/ 181703 h 3102740"/>
              <a:gd name="connsiteX21" fmla="*/ 24216 w 7160335"/>
              <a:gd name="connsiteY21" fmla="*/ 249849 h 3102740"/>
              <a:gd name="connsiteX22" fmla="*/ 199 w 7160335"/>
              <a:gd name="connsiteY22" fmla="*/ 504897 h 3102740"/>
              <a:gd name="connsiteX23" fmla="*/ 26480 w 7160335"/>
              <a:gd name="connsiteY23" fmla="*/ 1851432 h 3102740"/>
              <a:gd name="connsiteX24" fmla="*/ 4926 w 7160335"/>
              <a:gd name="connsiteY24" fmla="*/ 2447252 h 3102740"/>
              <a:gd name="connsiteX25" fmla="*/ 2613 w 7160335"/>
              <a:gd name="connsiteY25" fmla="*/ 2822896 h 3102740"/>
              <a:gd name="connsiteX26" fmla="*/ 67057 w 7160335"/>
              <a:gd name="connsiteY26" fmla="*/ 2954193 h 3102740"/>
              <a:gd name="connsiteX27" fmla="*/ 843145 w 7160335"/>
              <a:gd name="connsiteY27" fmla="*/ 3033363 h 3102740"/>
              <a:gd name="connsiteX28" fmla="*/ 3510618 w 7160335"/>
              <a:gd name="connsiteY28" fmla="*/ 3089786 h 3102740"/>
              <a:gd name="connsiteX29" fmla="*/ 6590273 w 7160335"/>
              <a:gd name="connsiteY29" fmla="*/ 3102740 h 3102740"/>
              <a:gd name="connsiteX30" fmla="*/ 7029648 w 7160335"/>
              <a:gd name="connsiteY30" fmla="*/ 3016552 h 3102740"/>
              <a:gd name="connsiteX31" fmla="*/ 7137976 w 7160335"/>
              <a:gd name="connsiteY31" fmla="*/ 2779413 h 3102740"/>
              <a:gd name="connsiteX32" fmla="*/ 7147030 w 7160335"/>
              <a:gd name="connsiteY32" fmla="*/ 2444435 h 3102740"/>
              <a:gd name="connsiteX33" fmla="*/ 7159716 w 7160335"/>
              <a:gd name="connsiteY33" fmla="*/ 1294306 h 3102740"/>
              <a:gd name="connsiteX34" fmla="*/ 7125801 w 7160335"/>
              <a:gd name="connsiteY34" fmla="*/ 413022 h 3102740"/>
              <a:gd name="connsiteX0" fmla="*/ 7125801 w 7160335"/>
              <a:gd name="connsiteY0" fmla="*/ 413022 h 3089786"/>
              <a:gd name="connsiteX1" fmla="*/ 7023356 w 7160335"/>
              <a:gd name="connsiteY1" fmla="*/ 254950 h 3089786"/>
              <a:gd name="connsiteX2" fmla="*/ 6975014 w 7160335"/>
              <a:gd name="connsiteY2" fmla="*/ 244443 h 3089786"/>
              <a:gd name="connsiteX3" fmla="*/ 6784891 w 7160335"/>
              <a:gd name="connsiteY3" fmla="*/ 226336 h 3089786"/>
              <a:gd name="connsiteX4" fmla="*/ 6721517 w 7160335"/>
              <a:gd name="connsiteY4" fmla="*/ 217283 h 3089786"/>
              <a:gd name="connsiteX5" fmla="*/ 6594768 w 7160335"/>
              <a:gd name="connsiteY5" fmla="*/ 208229 h 3089786"/>
              <a:gd name="connsiteX6" fmla="*/ 6531394 w 7160335"/>
              <a:gd name="connsiteY6" fmla="*/ 199176 h 3089786"/>
              <a:gd name="connsiteX7" fmla="*/ 6449913 w 7160335"/>
              <a:gd name="connsiteY7" fmla="*/ 190122 h 3089786"/>
              <a:gd name="connsiteX8" fmla="*/ 6341271 w 7160335"/>
              <a:gd name="connsiteY8" fmla="*/ 172015 h 3089786"/>
              <a:gd name="connsiteX9" fmla="*/ 5789010 w 7160335"/>
              <a:gd name="connsiteY9" fmla="*/ 108641 h 3089786"/>
              <a:gd name="connsiteX10" fmla="*/ 5472139 w 7160335"/>
              <a:gd name="connsiteY10" fmla="*/ 63374 h 3089786"/>
              <a:gd name="connsiteX11" fmla="*/ 4195600 w 7160335"/>
              <a:gd name="connsiteY11" fmla="*/ 54320 h 3089786"/>
              <a:gd name="connsiteX12" fmla="*/ 4059798 w 7160335"/>
              <a:gd name="connsiteY12" fmla="*/ 36213 h 3089786"/>
              <a:gd name="connsiteX13" fmla="*/ 3933050 w 7160335"/>
              <a:gd name="connsiteY13" fmla="*/ 27160 h 3089786"/>
              <a:gd name="connsiteX14" fmla="*/ 3779141 w 7160335"/>
              <a:gd name="connsiteY14" fmla="*/ 9053 h 3089786"/>
              <a:gd name="connsiteX15" fmla="*/ 1886966 w 7160335"/>
              <a:gd name="connsiteY15" fmla="*/ 0 h 3089786"/>
              <a:gd name="connsiteX16" fmla="*/ 900139 w 7160335"/>
              <a:gd name="connsiteY16" fmla="*/ 9053 h 3089786"/>
              <a:gd name="connsiteX17" fmla="*/ 440885 w 7160335"/>
              <a:gd name="connsiteY17" fmla="*/ 42794 h 3089786"/>
              <a:gd name="connsiteX18" fmla="*/ 305084 w 7160335"/>
              <a:gd name="connsiteY18" fmla="*/ 66895 h 3089786"/>
              <a:gd name="connsiteX19" fmla="*/ 147993 w 7160335"/>
              <a:gd name="connsiteY19" fmla="*/ 105505 h 3089786"/>
              <a:gd name="connsiteX20" fmla="*/ 54224 w 7160335"/>
              <a:gd name="connsiteY20" fmla="*/ 181703 h 3089786"/>
              <a:gd name="connsiteX21" fmla="*/ 24216 w 7160335"/>
              <a:gd name="connsiteY21" fmla="*/ 249849 h 3089786"/>
              <a:gd name="connsiteX22" fmla="*/ 199 w 7160335"/>
              <a:gd name="connsiteY22" fmla="*/ 504897 h 3089786"/>
              <a:gd name="connsiteX23" fmla="*/ 26480 w 7160335"/>
              <a:gd name="connsiteY23" fmla="*/ 1851432 h 3089786"/>
              <a:gd name="connsiteX24" fmla="*/ 4926 w 7160335"/>
              <a:gd name="connsiteY24" fmla="*/ 2447252 h 3089786"/>
              <a:gd name="connsiteX25" fmla="*/ 2613 w 7160335"/>
              <a:gd name="connsiteY25" fmla="*/ 2822896 h 3089786"/>
              <a:gd name="connsiteX26" fmla="*/ 67057 w 7160335"/>
              <a:gd name="connsiteY26" fmla="*/ 2954193 h 3089786"/>
              <a:gd name="connsiteX27" fmla="*/ 843145 w 7160335"/>
              <a:gd name="connsiteY27" fmla="*/ 3033363 h 3089786"/>
              <a:gd name="connsiteX28" fmla="*/ 3510618 w 7160335"/>
              <a:gd name="connsiteY28" fmla="*/ 3089786 h 3089786"/>
              <a:gd name="connsiteX29" fmla="*/ 6712715 w 7160335"/>
              <a:gd name="connsiteY29" fmla="*/ 3083983 h 3089786"/>
              <a:gd name="connsiteX30" fmla="*/ 7029648 w 7160335"/>
              <a:gd name="connsiteY30" fmla="*/ 3016552 h 3089786"/>
              <a:gd name="connsiteX31" fmla="*/ 7137976 w 7160335"/>
              <a:gd name="connsiteY31" fmla="*/ 2779413 h 3089786"/>
              <a:gd name="connsiteX32" fmla="*/ 7147030 w 7160335"/>
              <a:gd name="connsiteY32" fmla="*/ 2444435 h 3089786"/>
              <a:gd name="connsiteX33" fmla="*/ 7159716 w 7160335"/>
              <a:gd name="connsiteY33" fmla="*/ 1294306 h 3089786"/>
              <a:gd name="connsiteX34" fmla="*/ 7125801 w 7160335"/>
              <a:gd name="connsiteY34" fmla="*/ 413022 h 3089786"/>
              <a:gd name="connsiteX0" fmla="*/ 7125801 w 7160335"/>
              <a:gd name="connsiteY0" fmla="*/ 413022 h 3096488"/>
              <a:gd name="connsiteX1" fmla="*/ 7023356 w 7160335"/>
              <a:gd name="connsiteY1" fmla="*/ 254950 h 3096488"/>
              <a:gd name="connsiteX2" fmla="*/ 6975014 w 7160335"/>
              <a:gd name="connsiteY2" fmla="*/ 244443 h 3096488"/>
              <a:gd name="connsiteX3" fmla="*/ 6784891 w 7160335"/>
              <a:gd name="connsiteY3" fmla="*/ 226336 h 3096488"/>
              <a:gd name="connsiteX4" fmla="*/ 6721517 w 7160335"/>
              <a:gd name="connsiteY4" fmla="*/ 217283 h 3096488"/>
              <a:gd name="connsiteX5" fmla="*/ 6594768 w 7160335"/>
              <a:gd name="connsiteY5" fmla="*/ 208229 h 3096488"/>
              <a:gd name="connsiteX6" fmla="*/ 6531394 w 7160335"/>
              <a:gd name="connsiteY6" fmla="*/ 199176 h 3096488"/>
              <a:gd name="connsiteX7" fmla="*/ 6449913 w 7160335"/>
              <a:gd name="connsiteY7" fmla="*/ 190122 h 3096488"/>
              <a:gd name="connsiteX8" fmla="*/ 6341271 w 7160335"/>
              <a:gd name="connsiteY8" fmla="*/ 172015 h 3096488"/>
              <a:gd name="connsiteX9" fmla="*/ 5789010 w 7160335"/>
              <a:gd name="connsiteY9" fmla="*/ 108641 h 3096488"/>
              <a:gd name="connsiteX10" fmla="*/ 5472139 w 7160335"/>
              <a:gd name="connsiteY10" fmla="*/ 63374 h 3096488"/>
              <a:gd name="connsiteX11" fmla="*/ 4195600 w 7160335"/>
              <a:gd name="connsiteY11" fmla="*/ 54320 h 3096488"/>
              <a:gd name="connsiteX12" fmla="*/ 4059798 w 7160335"/>
              <a:gd name="connsiteY12" fmla="*/ 36213 h 3096488"/>
              <a:gd name="connsiteX13" fmla="*/ 3933050 w 7160335"/>
              <a:gd name="connsiteY13" fmla="*/ 27160 h 3096488"/>
              <a:gd name="connsiteX14" fmla="*/ 3779141 w 7160335"/>
              <a:gd name="connsiteY14" fmla="*/ 9053 h 3096488"/>
              <a:gd name="connsiteX15" fmla="*/ 1886966 w 7160335"/>
              <a:gd name="connsiteY15" fmla="*/ 0 h 3096488"/>
              <a:gd name="connsiteX16" fmla="*/ 900139 w 7160335"/>
              <a:gd name="connsiteY16" fmla="*/ 9053 h 3096488"/>
              <a:gd name="connsiteX17" fmla="*/ 440885 w 7160335"/>
              <a:gd name="connsiteY17" fmla="*/ 42794 h 3096488"/>
              <a:gd name="connsiteX18" fmla="*/ 305084 w 7160335"/>
              <a:gd name="connsiteY18" fmla="*/ 66895 h 3096488"/>
              <a:gd name="connsiteX19" fmla="*/ 147993 w 7160335"/>
              <a:gd name="connsiteY19" fmla="*/ 105505 h 3096488"/>
              <a:gd name="connsiteX20" fmla="*/ 54224 w 7160335"/>
              <a:gd name="connsiteY20" fmla="*/ 181703 h 3096488"/>
              <a:gd name="connsiteX21" fmla="*/ 24216 w 7160335"/>
              <a:gd name="connsiteY21" fmla="*/ 249849 h 3096488"/>
              <a:gd name="connsiteX22" fmla="*/ 199 w 7160335"/>
              <a:gd name="connsiteY22" fmla="*/ 504897 h 3096488"/>
              <a:gd name="connsiteX23" fmla="*/ 26480 w 7160335"/>
              <a:gd name="connsiteY23" fmla="*/ 1851432 h 3096488"/>
              <a:gd name="connsiteX24" fmla="*/ 4926 w 7160335"/>
              <a:gd name="connsiteY24" fmla="*/ 2447252 h 3096488"/>
              <a:gd name="connsiteX25" fmla="*/ 2613 w 7160335"/>
              <a:gd name="connsiteY25" fmla="*/ 2822896 h 3096488"/>
              <a:gd name="connsiteX26" fmla="*/ 67057 w 7160335"/>
              <a:gd name="connsiteY26" fmla="*/ 2954193 h 3096488"/>
              <a:gd name="connsiteX27" fmla="*/ 843145 w 7160335"/>
              <a:gd name="connsiteY27" fmla="*/ 3033363 h 3096488"/>
              <a:gd name="connsiteX28" fmla="*/ 3510618 w 7160335"/>
              <a:gd name="connsiteY28" fmla="*/ 3089786 h 3096488"/>
              <a:gd name="connsiteX29" fmla="*/ 6474275 w 7160335"/>
              <a:gd name="connsiteY29" fmla="*/ 3096488 h 3096488"/>
              <a:gd name="connsiteX30" fmla="*/ 7029648 w 7160335"/>
              <a:gd name="connsiteY30" fmla="*/ 3016552 h 3096488"/>
              <a:gd name="connsiteX31" fmla="*/ 7137976 w 7160335"/>
              <a:gd name="connsiteY31" fmla="*/ 2779413 h 3096488"/>
              <a:gd name="connsiteX32" fmla="*/ 7147030 w 7160335"/>
              <a:gd name="connsiteY32" fmla="*/ 2444435 h 3096488"/>
              <a:gd name="connsiteX33" fmla="*/ 7159716 w 7160335"/>
              <a:gd name="connsiteY33" fmla="*/ 1294306 h 3096488"/>
              <a:gd name="connsiteX34" fmla="*/ 7125801 w 7160335"/>
              <a:gd name="connsiteY34" fmla="*/ 413022 h 3096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7160335" h="3096488">
                <a:moveTo>
                  <a:pt x="7125801" y="413022"/>
                </a:moveTo>
                <a:cubicBezTo>
                  <a:pt x="7079049" y="241184"/>
                  <a:pt x="7048487" y="283047"/>
                  <a:pt x="7023356" y="254950"/>
                </a:cubicBezTo>
                <a:cubicBezTo>
                  <a:pt x="6998225" y="226853"/>
                  <a:pt x="7014758" y="249212"/>
                  <a:pt x="6975014" y="244443"/>
                </a:cubicBezTo>
                <a:cubicBezTo>
                  <a:pt x="6935270" y="239674"/>
                  <a:pt x="6863284" y="234175"/>
                  <a:pt x="6784891" y="226336"/>
                </a:cubicBezTo>
                <a:cubicBezTo>
                  <a:pt x="6763658" y="224213"/>
                  <a:pt x="6742760" y="219306"/>
                  <a:pt x="6721517" y="217283"/>
                </a:cubicBezTo>
                <a:cubicBezTo>
                  <a:pt x="6679350" y="213267"/>
                  <a:pt x="6636935" y="212245"/>
                  <a:pt x="6594768" y="208229"/>
                </a:cubicBezTo>
                <a:cubicBezTo>
                  <a:pt x="6573525" y="206206"/>
                  <a:pt x="6552568" y="201823"/>
                  <a:pt x="6531394" y="199176"/>
                </a:cubicBezTo>
                <a:cubicBezTo>
                  <a:pt x="6504278" y="195786"/>
                  <a:pt x="6476966" y="193987"/>
                  <a:pt x="6449913" y="190122"/>
                </a:cubicBezTo>
                <a:cubicBezTo>
                  <a:pt x="6413568" y="184930"/>
                  <a:pt x="6377947" y="173682"/>
                  <a:pt x="6341271" y="172015"/>
                </a:cubicBezTo>
                <a:lnTo>
                  <a:pt x="5789010" y="108641"/>
                </a:lnTo>
                <a:lnTo>
                  <a:pt x="5472139" y="63374"/>
                </a:lnTo>
                <a:lnTo>
                  <a:pt x="4195600" y="54320"/>
                </a:lnTo>
                <a:cubicBezTo>
                  <a:pt x="4134631" y="44159"/>
                  <a:pt x="4129292" y="42256"/>
                  <a:pt x="4059798" y="36213"/>
                </a:cubicBezTo>
                <a:cubicBezTo>
                  <a:pt x="4017600" y="32544"/>
                  <a:pt x="3975233" y="30995"/>
                  <a:pt x="3933050" y="27160"/>
                </a:cubicBezTo>
                <a:cubicBezTo>
                  <a:pt x="3909299" y="25001"/>
                  <a:pt x="3799674" y="9241"/>
                  <a:pt x="3779141" y="9053"/>
                </a:cubicBezTo>
                <a:lnTo>
                  <a:pt x="1886966" y="0"/>
                </a:lnTo>
                <a:lnTo>
                  <a:pt x="900139" y="9053"/>
                </a:lnTo>
                <a:cubicBezTo>
                  <a:pt x="659126" y="16185"/>
                  <a:pt x="545000" y="24687"/>
                  <a:pt x="440885" y="42794"/>
                </a:cubicBezTo>
                <a:cubicBezTo>
                  <a:pt x="395618" y="57883"/>
                  <a:pt x="353899" y="56443"/>
                  <a:pt x="305084" y="66895"/>
                </a:cubicBezTo>
                <a:cubicBezTo>
                  <a:pt x="256269" y="77347"/>
                  <a:pt x="189803" y="86370"/>
                  <a:pt x="147993" y="105505"/>
                </a:cubicBezTo>
                <a:cubicBezTo>
                  <a:pt x="106183" y="124640"/>
                  <a:pt x="74853" y="157646"/>
                  <a:pt x="54224" y="181703"/>
                </a:cubicBezTo>
                <a:cubicBezTo>
                  <a:pt x="33595" y="205760"/>
                  <a:pt x="28987" y="236906"/>
                  <a:pt x="24216" y="249849"/>
                </a:cubicBezTo>
                <a:cubicBezTo>
                  <a:pt x="19445" y="262793"/>
                  <a:pt x="-2295" y="240083"/>
                  <a:pt x="199" y="504897"/>
                </a:cubicBezTo>
                <a:cubicBezTo>
                  <a:pt x="2693" y="769711"/>
                  <a:pt x="25692" y="1527706"/>
                  <a:pt x="26480" y="1851432"/>
                </a:cubicBezTo>
                <a:cubicBezTo>
                  <a:pt x="27268" y="2175158"/>
                  <a:pt x="8904" y="2285341"/>
                  <a:pt x="4926" y="2447252"/>
                </a:cubicBezTo>
                <a:cubicBezTo>
                  <a:pt x="948" y="2609163"/>
                  <a:pt x="11591" y="2736322"/>
                  <a:pt x="2613" y="2822896"/>
                </a:cubicBezTo>
                <a:cubicBezTo>
                  <a:pt x="-6365" y="2909470"/>
                  <a:pt x="20411" y="2921199"/>
                  <a:pt x="67057" y="2954193"/>
                </a:cubicBezTo>
                <a:cubicBezTo>
                  <a:pt x="113703" y="2987187"/>
                  <a:pt x="249885" y="3012848"/>
                  <a:pt x="843145" y="3033363"/>
                </a:cubicBezTo>
                <a:lnTo>
                  <a:pt x="3510618" y="3089786"/>
                </a:lnTo>
                <a:lnTo>
                  <a:pt x="6474275" y="3096488"/>
                </a:lnTo>
                <a:cubicBezTo>
                  <a:pt x="7060780" y="3084282"/>
                  <a:pt x="6919031" y="3069398"/>
                  <a:pt x="7029648" y="3016552"/>
                </a:cubicBezTo>
                <a:cubicBezTo>
                  <a:pt x="7140265" y="2963706"/>
                  <a:pt x="7120784" y="2830993"/>
                  <a:pt x="7137976" y="2779413"/>
                </a:cubicBezTo>
                <a:cubicBezTo>
                  <a:pt x="7140994" y="2667754"/>
                  <a:pt x="7141958" y="2556020"/>
                  <a:pt x="7147030" y="2444435"/>
                </a:cubicBezTo>
                <a:cubicBezTo>
                  <a:pt x="7150653" y="2196917"/>
                  <a:pt x="7163254" y="1632875"/>
                  <a:pt x="7159716" y="1294306"/>
                </a:cubicBezTo>
                <a:cubicBezTo>
                  <a:pt x="7156178" y="955737"/>
                  <a:pt x="7172553" y="584860"/>
                  <a:pt x="7125801" y="413022"/>
                </a:cubicBezTo>
                <a:close/>
              </a:path>
            </a:pathLst>
          </a:cu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0" name="Straight Connector 79"/>
          <p:cNvCxnSpPr/>
          <p:nvPr/>
        </p:nvCxnSpPr>
        <p:spPr>
          <a:xfrm>
            <a:off x="2239290" y="1826827"/>
            <a:ext cx="838200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TextBox 80"/>
          <p:cNvSpPr txBox="1"/>
          <p:nvPr/>
        </p:nvSpPr>
        <p:spPr>
          <a:xfrm>
            <a:off x="3124200" y="1564575"/>
            <a:ext cx="2057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Communications boundary for scenario (UE4 perception)</a:t>
            </a:r>
            <a:endParaRPr lang="en-US" sz="1200" dirty="0"/>
          </a:p>
        </p:txBody>
      </p:sp>
      <p:sp>
        <p:nvSpPr>
          <p:cNvPr id="78" name="Oval 77"/>
          <p:cNvSpPr/>
          <p:nvPr/>
        </p:nvSpPr>
        <p:spPr>
          <a:xfrm>
            <a:off x="1524000" y="3276600"/>
            <a:ext cx="5943600" cy="2286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3" name="TextBox 82"/>
          <p:cNvSpPr txBox="1"/>
          <p:nvPr/>
        </p:nvSpPr>
        <p:spPr>
          <a:xfrm>
            <a:off x="3657600" y="4114800"/>
            <a:ext cx="13660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PLMN Home</a:t>
            </a:r>
          </a:p>
          <a:p>
            <a:pPr algn="ctr"/>
            <a:r>
              <a:rPr lang="en-US" dirty="0" smtClean="0"/>
              <a:t>(all UEs)</a:t>
            </a:r>
            <a:endParaRPr lang="en-US" dirty="0"/>
          </a:p>
        </p:txBody>
      </p:sp>
      <p:sp>
        <p:nvSpPr>
          <p:cNvPr id="73" name="TextBox 72"/>
          <p:cNvSpPr txBox="1"/>
          <p:nvPr/>
        </p:nvSpPr>
        <p:spPr>
          <a:xfrm>
            <a:off x="304800" y="6248400"/>
            <a:ext cx="40999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Simplified case of scenario 6 (two PLMNs)</a:t>
            </a:r>
          </a:p>
          <a:p>
            <a:r>
              <a:rPr lang="en-GB" dirty="0" smtClean="0"/>
              <a:t>No further work foreseen</a:t>
            </a:r>
            <a:endParaRPr lang="en-GB" dirty="0"/>
          </a:p>
        </p:txBody>
      </p:sp>
      <p:cxnSp>
        <p:nvCxnSpPr>
          <p:cNvPr id="76" name="Straight Connector 75"/>
          <p:cNvCxnSpPr/>
          <p:nvPr/>
        </p:nvCxnSpPr>
        <p:spPr>
          <a:xfrm>
            <a:off x="6005007" y="1688159"/>
            <a:ext cx="8382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TextBox 83"/>
          <p:cNvSpPr txBox="1"/>
          <p:nvPr/>
        </p:nvSpPr>
        <p:spPr>
          <a:xfrm>
            <a:off x="6893682" y="1524000"/>
            <a:ext cx="11767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Interconnection</a:t>
            </a:r>
            <a:endParaRPr lang="en-US" sz="1200" dirty="0"/>
          </a:p>
        </p:txBody>
      </p:sp>
      <p:cxnSp>
        <p:nvCxnSpPr>
          <p:cNvPr id="85" name="Straight Connector 84"/>
          <p:cNvCxnSpPr/>
          <p:nvPr/>
        </p:nvCxnSpPr>
        <p:spPr>
          <a:xfrm>
            <a:off x="5943600" y="1957450"/>
            <a:ext cx="838200" cy="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TextBox 85"/>
          <p:cNvSpPr txBox="1"/>
          <p:nvPr/>
        </p:nvSpPr>
        <p:spPr>
          <a:xfrm>
            <a:off x="6808525" y="1799777"/>
            <a:ext cx="23958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MCPTT call related communication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xmlns="" val="323919399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970823" y="2994484"/>
            <a:ext cx="686777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SIP core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209800" y="2286000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Application Services Layer</a:t>
            </a:r>
            <a:endParaRPr lang="en-GB" sz="1200" dirty="0">
              <a:solidFill>
                <a:schemeClr val="tx1"/>
              </a:solidFill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3295650" y="2694087"/>
            <a:ext cx="0" cy="30606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 flipH="1">
            <a:off x="2209800" y="3773817"/>
            <a:ext cx="4495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EPS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 flipH="1">
            <a:off x="5257800" y="2994484"/>
            <a:ext cx="686777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SIP core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 flipH="1">
            <a:off x="5257800" y="2286000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Application Services Layer</a:t>
            </a:r>
            <a:endParaRPr lang="en-GB" sz="1200" dirty="0">
              <a:solidFill>
                <a:schemeClr val="tx1"/>
              </a:solidFill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 flipH="1">
            <a:off x="6519985" y="2675666"/>
            <a:ext cx="0" cy="1098151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H="1">
            <a:off x="6343650" y="2667164"/>
            <a:ext cx="0" cy="1098151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5619750" y="2694087"/>
            <a:ext cx="0" cy="30606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H="1">
            <a:off x="5619750" y="3385701"/>
            <a:ext cx="0" cy="37961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2971800" y="4648200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UE4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6248400" y="4648200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UEW</a:t>
            </a:r>
            <a:endParaRPr lang="en-GB" sz="1200" dirty="0">
              <a:solidFill>
                <a:schemeClr val="tx1"/>
              </a:solidFill>
            </a:endParaRPr>
          </a:p>
        </p:txBody>
      </p:sp>
      <p:grpSp>
        <p:nvGrpSpPr>
          <p:cNvPr id="2" name="Group 20"/>
          <p:cNvGrpSpPr/>
          <p:nvPr/>
        </p:nvGrpSpPr>
        <p:grpSpPr>
          <a:xfrm flipH="1">
            <a:off x="6376864" y="4155744"/>
            <a:ext cx="176335" cy="492456"/>
            <a:chOff x="6376865" y="4155744"/>
            <a:chExt cx="176335" cy="323272"/>
          </a:xfrm>
        </p:grpSpPr>
        <p:cxnSp>
          <p:nvCxnSpPr>
            <p:cNvPr id="22" name="Straight Connector 21"/>
            <p:cNvCxnSpPr/>
            <p:nvPr/>
          </p:nvCxnSpPr>
          <p:spPr>
            <a:xfrm>
              <a:off x="6376865" y="4155744"/>
              <a:ext cx="0" cy="323272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>
              <a:off x="6553200" y="4160121"/>
              <a:ext cx="0" cy="318895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TextBox 20"/>
          <p:cNvSpPr txBox="1"/>
          <p:nvPr/>
        </p:nvSpPr>
        <p:spPr>
          <a:xfrm>
            <a:off x="381000" y="6096000"/>
            <a:ext cx="28670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i="1" dirty="0" smtClean="0">
                <a:solidFill>
                  <a:srgbClr val="FF0000"/>
                </a:solidFill>
              </a:rPr>
              <a:t>Editor’s note: could be one SIP core or two?</a:t>
            </a:r>
          </a:p>
          <a:p>
            <a:r>
              <a:rPr lang="en-GB" sz="1200" i="1" dirty="0" smtClean="0">
                <a:solidFill>
                  <a:srgbClr val="FF0000"/>
                </a:solidFill>
              </a:rPr>
              <a:t>Might need two diagrams.</a:t>
            </a:r>
            <a:endParaRPr lang="en-GB" sz="1200" i="1" dirty="0">
              <a:solidFill>
                <a:srgbClr val="FF0000"/>
              </a:solidFill>
            </a:endParaRPr>
          </a:p>
        </p:txBody>
      </p:sp>
      <p:sp>
        <p:nvSpPr>
          <p:cNvPr id="26" name="Title 25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/>
            <a:r>
              <a:rPr lang="en-US" sz="2800" dirty="0" smtClean="0"/>
              <a:t>Scenario 9: Communicating between UEs on the same home PLMN using different Primary MCPTT Services</a:t>
            </a:r>
            <a:endParaRPr lang="en-GB" sz="2800" dirty="0"/>
          </a:p>
        </p:txBody>
      </p:sp>
      <p:sp>
        <p:nvSpPr>
          <p:cNvPr id="24" name="Rectangle 23"/>
          <p:cNvSpPr/>
          <p:nvPr/>
        </p:nvSpPr>
        <p:spPr>
          <a:xfrm>
            <a:off x="1219200" y="4648200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UE1</a:t>
            </a:r>
            <a:endParaRPr lang="en-GB" sz="1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Autofit/>
          </a:bodyPr>
          <a:lstStyle/>
          <a:p>
            <a:r>
              <a:rPr lang="en-US" sz="3200" dirty="0" smtClean="0"/>
              <a:t>Scenario 10: UE4 in home PLMN using a Primary MCPTT Service not in UE4’s Home PLMN</a:t>
            </a:r>
            <a:endParaRPr lang="en-US" sz="3200" dirty="0"/>
          </a:p>
        </p:txBody>
      </p:sp>
      <p:sp>
        <p:nvSpPr>
          <p:cNvPr id="5" name="Oval 4"/>
          <p:cNvSpPr/>
          <p:nvPr/>
        </p:nvSpPr>
        <p:spPr>
          <a:xfrm>
            <a:off x="1524000" y="3352800"/>
            <a:ext cx="3055511" cy="22098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594555" y="2361880"/>
            <a:ext cx="9144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514600" y="2419395"/>
            <a:ext cx="10443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MCPTT</a:t>
            </a:r>
          </a:p>
          <a:p>
            <a:r>
              <a:rPr lang="en-US" dirty="0" smtClean="0"/>
              <a:t>Service A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457200" y="5867400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394063" y="5867400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UE4</a:t>
            </a:r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704372" y="398899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>
            <a:stCxn id="7" idx="2"/>
          </p:cNvCxnSpPr>
          <p:nvPr/>
        </p:nvCxnSpPr>
        <p:spPr>
          <a:xfrm>
            <a:off x="3051755" y="3123880"/>
            <a:ext cx="0" cy="25357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V="1">
            <a:off x="755576" y="5180946"/>
            <a:ext cx="1149424" cy="68645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>
            <a:stCxn id="13" idx="3"/>
          </p:cNvCxnSpPr>
          <p:nvPr/>
        </p:nvCxnSpPr>
        <p:spPr>
          <a:xfrm flipV="1">
            <a:off x="901552" y="3124200"/>
            <a:ext cx="5042048" cy="2945209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3581400" y="2438400"/>
            <a:ext cx="1102738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Primary A</a:t>
            </a:r>
            <a:endParaRPr lang="en-US" dirty="0"/>
          </a:p>
        </p:txBody>
      </p:sp>
      <p:sp>
        <p:nvSpPr>
          <p:cNvPr id="45" name="TextBox 44"/>
          <p:cNvSpPr txBox="1"/>
          <p:nvPr/>
        </p:nvSpPr>
        <p:spPr>
          <a:xfrm>
            <a:off x="2513225" y="4239638"/>
            <a:ext cx="13660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PLMN Home</a:t>
            </a:r>
            <a:endParaRPr lang="en-US" dirty="0"/>
          </a:p>
        </p:txBody>
      </p:sp>
      <p:sp>
        <p:nvSpPr>
          <p:cNvPr id="51" name="Rectangle 50"/>
          <p:cNvSpPr/>
          <p:nvPr/>
        </p:nvSpPr>
        <p:spPr>
          <a:xfrm>
            <a:off x="8472381" y="2971480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TextBox 52"/>
          <p:cNvSpPr txBox="1"/>
          <p:nvPr/>
        </p:nvSpPr>
        <p:spPr>
          <a:xfrm>
            <a:off x="8396181" y="2994498"/>
            <a:ext cx="6056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UEw</a:t>
            </a:r>
            <a:endParaRPr lang="en-US" dirty="0"/>
          </a:p>
        </p:txBody>
      </p:sp>
      <p:sp>
        <p:nvSpPr>
          <p:cNvPr id="54" name="Rectangle 53"/>
          <p:cNvSpPr/>
          <p:nvPr/>
        </p:nvSpPr>
        <p:spPr>
          <a:xfrm>
            <a:off x="5925013" y="2468723"/>
            <a:ext cx="914400" cy="762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TextBox 54"/>
          <p:cNvSpPr txBox="1"/>
          <p:nvPr/>
        </p:nvSpPr>
        <p:spPr>
          <a:xfrm>
            <a:off x="5867400" y="2526238"/>
            <a:ext cx="10363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MCPTT</a:t>
            </a:r>
          </a:p>
          <a:p>
            <a:r>
              <a:rPr lang="en-US" dirty="0" smtClean="0"/>
              <a:t>Service B</a:t>
            </a:r>
            <a:endParaRPr lang="en-US" dirty="0"/>
          </a:p>
        </p:txBody>
      </p:sp>
      <p:sp>
        <p:nvSpPr>
          <p:cNvPr id="56" name="Rectangle 55"/>
          <p:cNvSpPr/>
          <p:nvPr/>
        </p:nvSpPr>
        <p:spPr>
          <a:xfrm>
            <a:off x="8472381" y="3809681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TextBox 56"/>
          <p:cNvSpPr txBox="1"/>
          <p:nvPr/>
        </p:nvSpPr>
        <p:spPr>
          <a:xfrm>
            <a:off x="8396181" y="3832699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UEx</a:t>
            </a:r>
            <a:endParaRPr lang="en-US" dirty="0"/>
          </a:p>
        </p:txBody>
      </p:sp>
      <p:sp>
        <p:nvSpPr>
          <p:cNvPr id="58" name="Rectangle 57"/>
          <p:cNvSpPr/>
          <p:nvPr/>
        </p:nvSpPr>
        <p:spPr>
          <a:xfrm>
            <a:off x="8472381" y="4647882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TextBox 58"/>
          <p:cNvSpPr txBox="1"/>
          <p:nvPr/>
        </p:nvSpPr>
        <p:spPr>
          <a:xfrm>
            <a:off x="8396181" y="4670900"/>
            <a:ext cx="5431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UEy</a:t>
            </a:r>
            <a:endParaRPr lang="en-US" dirty="0"/>
          </a:p>
        </p:txBody>
      </p:sp>
      <p:sp>
        <p:nvSpPr>
          <p:cNvPr id="60" name="Rectangle 59"/>
          <p:cNvSpPr/>
          <p:nvPr/>
        </p:nvSpPr>
        <p:spPr>
          <a:xfrm>
            <a:off x="8472381" y="5486083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TextBox 60"/>
          <p:cNvSpPr txBox="1"/>
          <p:nvPr/>
        </p:nvSpPr>
        <p:spPr>
          <a:xfrm>
            <a:off x="8396181" y="5509101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UEz</a:t>
            </a:r>
            <a:endParaRPr lang="en-US" dirty="0"/>
          </a:p>
        </p:txBody>
      </p:sp>
      <p:cxnSp>
        <p:nvCxnSpPr>
          <p:cNvPr id="62" name="Straight Connector 61"/>
          <p:cNvCxnSpPr/>
          <p:nvPr/>
        </p:nvCxnSpPr>
        <p:spPr>
          <a:xfrm>
            <a:off x="7571659" y="4819898"/>
            <a:ext cx="914400" cy="9144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>
            <a:stCxn id="54" idx="2"/>
          </p:cNvCxnSpPr>
          <p:nvPr/>
        </p:nvCxnSpPr>
        <p:spPr>
          <a:xfrm>
            <a:off x="6382213" y="3230723"/>
            <a:ext cx="0" cy="25357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flipV="1">
            <a:off x="7348860" y="3239073"/>
            <a:ext cx="1143000" cy="60959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 flipV="1">
            <a:off x="7585953" y="4038600"/>
            <a:ext cx="866172" cy="30480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>
            <a:off x="7662153" y="4495800"/>
            <a:ext cx="838200" cy="33689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4800600" y="2362200"/>
            <a:ext cx="1094723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Primary B</a:t>
            </a:r>
            <a:endParaRPr lang="en-US" dirty="0"/>
          </a:p>
        </p:txBody>
      </p:sp>
      <p:sp>
        <p:nvSpPr>
          <p:cNvPr id="52" name="Oval 51"/>
          <p:cNvSpPr/>
          <p:nvPr/>
        </p:nvSpPr>
        <p:spPr>
          <a:xfrm>
            <a:off x="5029200" y="3451698"/>
            <a:ext cx="2674511" cy="22098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73" name="TextBox 72"/>
          <p:cNvSpPr txBox="1"/>
          <p:nvPr/>
        </p:nvSpPr>
        <p:spPr>
          <a:xfrm>
            <a:off x="5723880" y="4303509"/>
            <a:ext cx="1438920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PLMN Visited</a:t>
            </a:r>
            <a:endParaRPr lang="en-US" dirty="0"/>
          </a:p>
        </p:txBody>
      </p:sp>
      <p:cxnSp>
        <p:nvCxnSpPr>
          <p:cNvPr id="22" name="Straight Connector 21"/>
          <p:cNvCxnSpPr>
            <a:stCxn id="5" idx="6"/>
          </p:cNvCxnSpPr>
          <p:nvPr/>
        </p:nvCxnSpPr>
        <p:spPr>
          <a:xfrm flipV="1">
            <a:off x="4579511" y="4424304"/>
            <a:ext cx="449689" cy="3339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>
          <a:xfrm>
            <a:off x="2239290" y="1826827"/>
            <a:ext cx="838200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70"/>
          <p:cNvSpPr txBox="1"/>
          <p:nvPr/>
        </p:nvSpPr>
        <p:spPr>
          <a:xfrm>
            <a:off x="3124200" y="1564575"/>
            <a:ext cx="2057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Communications boundary for scenario (UE4 perception)</a:t>
            </a:r>
            <a:endParaRPr lang="en-US" sz="1200" dirty="0"/>
          </a:p>
        </p:txBody>
      </p:sp>
      <p:sp>
        <p:nvSpPr>
          <p:cNvPr id="81" name="Freeform 80"/>
          <p:cNvSpPr/>
          <p:nvPr/>
        </p:nvSpPr>
        <p:spPr>
          <a:xfrm>
            <a:off x="95069" y="2085703"/>
            <a:ext cx="8987970" cy="4582522"/>
          </a:xfrm>
          <a:custGeom>
            <a:avLst/>
            <a:gdLst>
              <a:gd name="connsiteX0" fmla="*/ 8024948 w 8982890"/>
              <a:gd name="connsiteY0" fmla="*/ 4106091 h 4585062"/>
              <a:gd name="connsiteX1" fmla="*/ 8782594 w 8982890"/>
              <a:gd name="connsiteY1" fmla="*/ 4053840 h 4585062"/>
              <a:gd name="connsiteX2" fmla="*/ 8926285 w 8982890"/>
              <a:gd name="connsiteY2" fmla="*/ 3426823 h 4585062"/>
              <a:gd name="connsiteX3" fmla="*/ 8939348 w 8982890"/>
              <a:gd name="connsiteY3" fmla="*/ 1807028 h 4585062"/>
              <a:gd name="connsiteX4" fmla="*/ 8913222 w 8982890"/>
              <a:gd name="connsiteY4" fmla="*/ 735874 h 4585062"/>
              <a:gd name="connsiteX5" fmla="*/ 8521337 w 8982890"/>
              <a:gd name="connsiteY5" fmla="*/ 500743 h 4585062"/>
              <a:gd name="connsiteX6" fmla="*/ 6914605 w 8982890"/>
              <a:gd name="connsiteY6" fmla="*/ 265611 h 4585062"/>
              <a:gd name="connsiteX7" fmla="*/ 4955177 w 8982890"/>
              <a:gd name="connsiteY7" fmla="*/ 174171 h 4585062"/>
              <a:gd name="connsiteX8" fmla="*/ 3988525 w 8982890"/>
              <a:gd name="connsiteY8" fmla="*/ 1310640 h 4585062"/>
              <a:gd name="connsiteX9" fmla="*/ 1127760 w 8982890"/>
              <a:gd name="connsiteY9" fmla="*/ 3074126 h 4585062"/>
              <a:gd name="connsiteX10" fmla="*/ 252548 w 8982890"/>
              <a:gd name="connsiteY10" fmla="*/ 3675017 h 4585062"/>
              <a:gd name="connsiteX11" fmla="*/ 82731 w 8982890"/>
              <a:gd name="connsiteY11" fmla="*/ 4223657 h 4585062"/>
              <a:gd name="connsiteX12" fmla="*/ 370114 w 8982890"/>
              <a:gd name="connsiteY12" fmla="*/ 4550228 h 4585062"/>
              <a:gd name="connsiteX13" fmla="*/ 2303417 w 8982890"/>
              <a:gd name="connsiteY13" fmla="*/ 4432663 h 4585062"/>
              <a:gd name="connsiteX14" fmla="*/ 8024948 w 8982890"/>
              <a:gd name="connsiteY14" fmla="*/ 4106091 h 4585062"/>
              <a:gd name="connsiteX0" fmla="*/ 7977051 w 8982890"/>
              <a:gd name="connsiteY0" fmla="*/ 4315097 h 4585062"/>
              <a:gd name="connsiteX1" fmla="*/ 8782594 w 8982890"/>
              <a:gd name="connsiteY1" fmla="*/ 4053840 h 4585062"/>
              <a:gd name="connsiteX2" fmla="*/ 8926285 w 8982890"/>
              <a:gd name="connsiteY2" fmla="*/ 3426823 h 4585062"/>
              <a:gd name="connsiteX3" fmla="*/ 8939348 w 8982890"/>
              <a:gd name="connsiteY3" fmla="*/ 1807028 h 4585062"/>
              <a:gd name="connsiteX4" fmla="*/ 8913222 w 8982890"/>
              <a:gd name="connsiteY4" fmla="*/ 735874 h 4585062"/>
              <a:gd name="connsiteX5" fmla="*/ 8521337 w 8982890"/>
              <a:gd name="connsiteY5" fmla="*/ 500743 h 4585062"/>
              <a:gd name="connsiteX6" fmla="*/ 6914605 w 8982890"/>
              <a:gd name="connsiteY6" fmla="*/ 265611 h 4585062"/>
              <a:gd name="connsiteX7" fmla="*/ 4955177 w 8982890"/>
              <a:gd name="connsiteY7" fmla="*/ 174171 h 4585062"/>
              <a:gd name="connsiteX8" fmla="*/ 3988525 w 8982890"/>
              <a:gd name="connsiteY8" fmla="*/ 1310640 h 4585062"/>
              <a:gd name="connsiteX9" fmla="*/ 1127760 w 8982890"/>
              <a:gd name="connsiteY9" fmla="*/ 3074126 h 4585062"/>
              <a:gd name="connsiteX10" fmla="*/ 252548 w 8982890"/>
              <a:gd name="connsiteY10" fmla="*/ 3675017 h 4585062"/>
              <a:gd name="connsiteX11" fmla="*/ 82731 w 8982890"/>
              <a:gd name="connsiteY11" fmla="*/ 4223657 h 4585062"/>
              <a:gd name="connsiteX12" fmla="*/ 370114 w 8982890"/>
              <a:gd name="connsiteY12" fmla="*/ 4550228 h 4585062"/>
              <a:gd name="connsiteX13" fmla="*/ 2303417 w 8982890"/>
              <a:gd name="connsiteY13" fmla="*/ 4432663 h 4585062"/>
              <a:gd name="connsiteX14" fmla="*/ 7977051 w 8982890"/>
              <a:gd name="connsiteY14" fmla="*/ 4315097 h 4585062"/>
              <a:gd name="connsiteX0" fmla="*/ 7982131 w 8987970"/>
              <a:gd name="connsiteY0" fmla="*/ 4315097 h 4582522"/>
              <a:gd name="connsiteX1" fmla="*/ 8787674 w 8987970"/>
              <a:gd name="connsiteY1" fmla="*/ 4053840 h 4582522"/>
              <a:gd name="connsiteX2" fmla="*/ 8931365 w 8987970"/>
              <a:gd name="connsiteY2" fmla="*/ 3426823 h 4582522"/>
              <a:gd name="connsiteX3" fmla="*/ 8944428 w 8987970"/>
              <a:gd name="connsiteY3" fmla="*/ 1807028 h 4582522"/>
              <a:gd name="connsiteX4" fmla="*/ 8918302 w 8987970"/>
              <a:gd name="connsiteY4" fmla="*/ 735874 h 4582522"/>
              <a:gd name="connsiteX5" fmla="*/ 8526417 w 8987970"/>
              <a:gd name="connsiteY5" fmla="*/ 500743 h 4582522"/>
              <a:gd name="connsiteX6" fmla="*/ 6919685 w 8987970"/>
              <a:gd name="connsiteY6" fmla="*/ 265611 h 4582522"/>
              <a:gd name="connsiteX7" fmla="*/ 4960257 w 8987970"/>
              <a:gd name="connsiteY7" fmla="*/ 174171 h 4582522"/>
              <a:gd name="connsiteX8" fmla="*/ 3993605 w 8987970"/>
              <a:gd name="connsiteY8" fmla="*/ 1310640 h 4582522"/>
              <a:gd name="connsiteX9" fmla="*/ 1132840 w 8987970"/>
              <a:gd name="connsiteY9" fmla="*/ 3074126 h 4582522"/>
              <a:gd name="connsiteX10" fmla="*/ 257628 w 8987970"/>
              <a:gd name="connsiteY10" fmla="*/ 3675017 h 4582522"/>
              <a:gd name="connsiteX11" fmla="*/ 57331 w 8987970"/>
              <a:gd name="connsiteY11" fmla="*/ 4238897 h 4582522"/>
              <a:gd name="connsiteX12" fmla="*/ 375194 w 8987970"/>
              <a:gd name="connsiteY12" fmla="*/ 4550228 h 4582522"/>
              <a:gd name="connsiteX13" fmla="*/ 2308497 w 8987970"/>
              <a:gd name="connsiteY13" fmla="*/ 4432663 h 4582522"/>
              <a:gd name="connsiteX14" fmla="*/ 7982131 w 8987970"/>
              <a:gd name="connsiteY14" fmla="*/ 4315097 h 4582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8987970" h="4582522">
                <a:moveTo>
                  <a:pt x="7982131" y="4315097"/>
                </a:moveTo>
                <a:cubicBezTo>
                  <a:pt x="8285842" y="4345577"/>
                  <a:pt x="8629468" y="4201886"/>
                  <a:pt x="8787674" y="4053840"/>
                </a:cubicBezTo>
                <a:cubicBezTo>
                  <a:pt x="8945880" y="3905794"/>
                  <a:pt x="8905239" y="3801292"/>
                  <a:pt x="8931365" y="3426823"/>
                </a:cubicBezTo>
                <a:cubicBezTo>
                  <a:pt x="8957491" y="3052354"/>
                  <a:pt x="8946605" y="2255519"/>
                  <a:pt x="8944428" y="1807028"/>
                </a:cubicBezTo>
                <a:cubicBezTo>
                  <a:pt x="8942251" y="1358537"/>
                  <a:pt x="8987970" y="953588"/>
                  <a:pt x="8918302" y="735874"/>
                </a:cubicBezTo>
                <a:cubicBezTo>
                  <a:pt x="8848634" y="518160"/>
                  <a:pt x="8859520" y="579120"/>
                  <a:pt x="8526417" y="500743"/>
                </a:cubicBezTo>
                <a:cubicBezTo>
                  <a:pt x="8193314" y="422366"/>
                  <a:pt x="7514045" y="320040"/>
                  <a:pt x="6919685" y="265611"/>
                </a:cubicBezTo>
                <a:cubicBezTo>
                  <a:pt x="6325325" y="211182"/>
                  <a:pt x="5447937" y="0"/>
                  <a:pt x="4960257" y="174171"/>
                </a:cubicBezTo>
                <a:cubicBezTo>
                  <a:pt x="4472577" y="348343"/>
                  <a:pt x="4631508" y="827314"/>
                  <a:pt x="3993605" y="1310640"/>
                </a:cubicBezTo>
                <a:cubicBezTo>
                  <a:pt x="3355702" y="1793966"/>
                  <a:pt x="1755503" y="2680063"/>
                  <a:pt x="1132840" y="3074126"/>
                </a:cubicBezTo>
                <a:cubicBezTo>
                  <a:pt x="510177" y="3468189"/>
                  <a:pt x="436880" y="3480888"/>
                  <a:pt x="257628" y="3675017"/>
                </a:cubicBezTo>
                <a:cubicBezTo>
                  <a:pt x="78376" y="3869146"/>
                  <a:pt x="37737" y="4093029"/>
                  <a:pt x="57331" y="4238897"/>
                </a:cubicBezTo>
                <a:cubicBezTo>
                  <a:pt x="76925" y="4384765"/>
                  <a:pt x="0" y="4517934"/>
                  <a:pt x="375194" y="4550228"/>
                </a:cubicBezTo>
                <a:cubicBezTo>
                  <a:pt x="750388" y="4582522"/>
                  <a:pt x="2308497" y="4432663"/>
                  <a:pt x="2308497" y="4432663"/>
                </a:cubicBezTo>
                <a:lnTo>
                  <a:pt x="7982131" y="4315097"/>
                </a:lnTo>
                <a:close/>
              </a:path>
            </a:pathLst>
          </a:cu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 smtClean="0"/>
          </a:p>
        </p:txBody>
      </p:sp>
      <p:cxnSp>
        <p:nvCxnSpPr>
          <p:cNvPr id="76" name="Straight Connector 75"/>
          <p:cNvCxnSpPr/>
          <p:nvPr/>
        </p:nvCxnSpPr>
        <p:spPr>
          <a:xfrm flipH="1" flipV="1">
            <a:off x="6839413" y="2849723"/>
            <a:ext cx="1556768" cy="329441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/>
          <p:cNvCxnSpPr/>
          <p:nvPr/>
        </p:nvCxnSpPr>
        <p:spPr>
          <a:xfrm flipH="1" flipV="1">
            <a:off x="6839413" y="2849723"/>
            <a:ext cx="1556768" cy="1167642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/>
          <p:cNvCxnSpPr/>
          <p:nvPr/>
        </p:nvCxnSpPr>
        <p:spPr>
          <a:xfrm flipH="1" flipV="1">
            <a:off x="6807426" y="2849404"/>
            <a:ext cx="1664955" cy="273979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/>
          <p:cNvCxnSpPr/>
          <p:nvPr/>
        </p:nvCxnSpPr>
        <p:spPr>
          <a:xfrm flipH="1" flipV="1">
            <a:off x="6839413" y="2849723"/>
            <a:ext cx="1612712" cy="1901269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TextBox 81"/>
          <p:cNvSpPr txBox="1"/>
          <p:nvPr/>
        </p:nvSpPr>
        <p:spPr>
          <a:xfrm>
            <a:off x="1752600" y="5486400"/>
            <a:ext cx="662940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 smtClean="0"/>
              <a:t>MCPTT services A and B have a relationship</a:t>
            </a:r>
          </a:p>
          <a:p>
            <a:r>
              <a:rPr lang="en-GB" sz="1600" dirty="0" smtClean="0"/>
              <a:t>e.g. patch in member of a different network</a:t>
            </a:r>
          </a:p>
          <a:p>
            <a:r>
              <a:rPr lang="en-GB" sz="1600" b="1" dirty="0" smtClean="0">
                <a:solidFill>
                  <a:srgbClr val="FF0000"/>
                </a:solidFill>
              </a:rPr>
              <a:t>Scenario better achieved by scenario 6: no further work on this case</a:t>
            </a:r>
          </a:p>
          <a:p>
            <a:r>
              <a:rPr lang="en-GB" sz="1600" dirty="0" smtClean="0">
                <a:solidFill>
                  <a:srgbClr val="FF0000"/>
                </a:solidFill>
              </a:rPr>
              <a:t>Also similarities with scenario 3</a:t>
            </a:r>
          </a:p>
          <a:p>
            <a:r>
              <a:rPr lang="en-GB" sz="1600" dirty="0" smtClean="0">
                <a:solidFill>
                  <a:srgbClr val="FF0000"/>
                </a:solidFill>
              </a:rPr>
              <a:t>NB: this could still be a backup case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0" y="1143000"/>
            <a:ext cx="87741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 smtClean="0">
                <a:solidFill>
                  <a:srgbClr val="FF0000"/>
                </a:solidFill>
              </a:rPr>
              <a:t>Use case covered by scenario 6 – this case rejected</a:t>
            </a:r>
            <a:endParaRPr lang="en-GB" sz="3200" b="1" dirty="0">
              <a:solidFill>
                <a:srgbClr val="FF0000"/>
              </a:solidFill>
            </a:endParaRPr>
          </a:p>
        </p:txBody>
      </p:sp>
      <p:cxnSp>
        <p:nvCxnSpPr>
          <p:cNvPr id="47" name="Straight Connector 46"/>
          <p:cNvCxnSpPr/>
          <p:nvPr/>
        </p:nvCxnSpPr>
        <p:spPr>
          <a:xfrm>
            <a:off x="6005007" y="1744983"/>
            <a:ext cx="8382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6893682" y="1580824"/>
            <a:ext cx="11767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Interconnection</a:t>
            </a:r>
            <a:endParaRPr lang="en-US" sz="1200" dirty="0"/>
          </a:p>
        </p:txBody>
      </p:sp>
      <p:cxnSp>
        <p:nvCxnSpPr>
          <p:cNvPr id="49" name="Straight Connector 48"/>
          <p:cNvCxnSpPr/>
          <p:nvPr/>
        </p:nvCxnSpPr>
        <p:spPr>
          <a:xfrm>
            <a:off x="5943600" y="2014274"/>
            <a:ext cx="838200" cy="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TextBox 74"/>
          <p:cNvSpPr txBox="1"/>
          <p:nvPr/>
        </p:nvSpPr>
        <p:spPr>
          <a:xfrm>
            <a:off x="6808525" y="1856601"/>
            <a:ext cx="23958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MCPTT call related communication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xmlns="" val="7798429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Definition of MCPTT service Migration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Obtaining an MCPTT service from a partner MCPTT service provider</a:t>
            </a:r>
            <a:endParaRPr lang="en-GB" dirty="0"/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Autofit/>
          </a:bodyPr>
          <a:lstStyle/>
          <a:p>
            <a:r>
              <a:rPr lang="en-US" sz="3200" dirty="0" smtClean="0"/>
              <a:t>Scenario 11: UE4 in home PLMN using a Partner MCPTT Service not in UE4’s Home PLMN</a:t>
            </a:r>
            <a:endParaRPr lang="en-US" sz="3200" dirty="0"/>
          </a:p>
        </p:txBody>
      </p:sp>
      <p:sp>
        <p:nvSpPr>
          <p:cNvPr id="5" name="Oval 4"/>
          <p:cNvSpPr/>
          <p:nvPr/>
        </p:nvSpPr>
        <p:spPr>
          <a:xfrm>
            <a:off x="1524000" y="3352800"/>
            <a:ext cx="3055511" cy="22098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594555" y="2361880"/>
            <a:ext cx="9144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514600" y="2419395"/>
            <a:ext cx="10443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MCPTT</a:t>
            </a:r>
          </a:p>
          <a:p>
            <a:r>
              <a:rPr lang="en-US" dirty="0" smtClean="0"/>
              <a:t>Service A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457200" y="5867400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394063" y="5867400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UE4</a:t>
            </a:r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704372" y="398899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>
            <a:stCxn id="7" idx="2"/>
          </p:cNvCxnSpPr>
          <p:nvPr/>
        </p:nvCxnSpPr>
        <p:spPr>
          <a:xfrm>
            <a:off x="3051755" y="3123880"/>
            <a:ext cx="0" cy="25357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V="1">
            <a:off x="755576" y="5180946"/>
            <a:ext cx="1149424" cy="68645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>
            <a:stCxn id="13" idx="3"/>
          </p:cNvCxnSpPr>
          <p:nvPr/>
        </p:nvCxnSpPr>
        <p:spPr>
          <a:xfrm flipV="1">
            <a:off x="901552" y="3124200"/>
            <a:ext cx="5042048" cy="2945209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3581400" y="2438400"/>
            <a:ext cx="1102738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Primary A</a:t>
            </a:r>
            <a:endParaRPr lang="en-US" dirty="0"/>
          </a:p>
        </p:txBody>
      </p:sp>
      <p:sp>
        <p:nvSpPr>
          <p:cNvPr id="45" name="TextBox 44"/>
          <p:cNvSpPr txBox="1"/>
          <p:nvPr/>
        </p:nvSpPr>
        <p:spPr>
          <a:xfrm>
            <a:off x="2513225" y="4239638"/>
            <a:ext cx="13660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PLMN Home</a:t>
            </a:r>
            <a:endParaRPr lang="en-US" dirty="0"/>
          </a:p>
        </p:txBody>
      </p:sp>
      <p:sp>
        <p:nvSpPr>
          <p:cNvPr id="51" name="Rectangle 50"/>
          <p:cNvSpPr/>
          <p:nvPr/>
        </p:nvSpPr>
        <p:spPr>
          <a:xfrm>
            <a:off x="8472381" y="2971480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TextBox 52"/>
          <p:cNvSpPr txBox="1"/>
          <p:nvPr/>
        </p:nvSpPr>
        <p:spPr>
          <a:xfrm>
            <a:off x="8396181" y="2994498"/>
            <a:ext cx="6056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UEw</a:t>
            </a:r>
            <a:endParaRPr lang="en-US" dirty="0"/>
          </a:p>
        </p:txBody>
      </p:sp>
      <p:sp>
        <p:nvSpPr>
          <p:cNvPr id="54" name="Rectangle 53"/>
          <p:cNvSpPr/>
          <p:nvPr/>
        </p:nvSpPr>
        <p:spPr>
          <a:xfrm>
            <a:off x="5925013" y="2468723"/>
            <a:ext cx="914400" cy="762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TextBox 54"/>
          <p:cNvSpPr txBox="1"/>
          <p:nvPr/>
        </p:nvSpPr>
        <p:spPr>
          <a:xfrm>
            <a:off x="5867400" y="2526238"/>
            <a:ext cx="10363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MCPTT</a:t>
            </a:r>
          </a:p>
          <a:p>
            <a:r>
              <a:rPr lang="en-US" dirty="0" smtClean="0"/>
              <a:t>Service B</a:t>
            </a:r>
            <a:endParaRPr lang="en-US" dirty="0"/>
          </a:p>
        </p:txBody>
      </p:sp>
      <p:sp>
        <p:nvSpPr>
          <p:cNvPr id="56" name="Rectangle 55"/>
          <p:cNvSpPr/>
          <p:nvPr/>
        </p:nvSpPr>
        <p:spPr>
          <a:xfrm>
            <a:off x="8472381" y="3809681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TextBox 56"/>
          <p:cNvSpPr txBox="1"/>
          <p:nvPr/>
        </p:nvSpPr>
        <p:spPr>
          <a:xfrm>
            <a:off x="8396181" y="3832699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UEx</a:t>
            </a:r>
            <a:endParaRPr lang="en-US" dirty="0"/>
          </a:p>
        </p:txBody>
      </p:sp>
      <p:sp>
        <p:nvSpPr>
          <p:cNvPr id="58" name="Rectangle 57"/>
          <p:cNvSpPr/>
          <p:nvPr/>
        </p:nvSpPr>
        <p:spPr>
          <a:xfrm>
            <a:off x="8472381" y="4647882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TextBox 58"/>
          <p:cNvSpPr txBox="1"/>
          <p:nvPr/>
        </p:nvSpPr>
        <p:spPr>
          <a:xfrm>
            <a:off x="8396181" y="4670900"/>
            <a:ext cx="5431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UEy</a:t>
            </a:r>
            <a:endParaRPr lang="en-US" dirty="0"/>
          </a:p>
        </p:txBody>
      </p:sp>
      <p:sp>
        <p:nvSpPr>
          <p:cNvPr id="60" name="Rectangle 59"/>
          <p:cNvSpPr/>
          <p:nvPr/>
        </p:nvSpPr>
        <p:spPr>
          <a:xfrm>
            <a:off x="8472381" y="5486083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TextBox 60"/>
          <p:cNvSpPr txBox="1"/>
          <p:nvPr/>
        </p:nvSpPr>
        <p:spPr>
          <a:xfrm>
            <a:off x="8396181" y="5509101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UEz</a:t>
            </a:r>
            <a:endParaRPr lang="en-US" dirty="0"/>
          </a:p>
        </p:txBody>
      </p:sp>
      <p:cxnSp>
        <p:nvCxnSpPr>
          <p:cNvPr id="62" name="Straight Connector 61"/>
          <p:cNvCxnSpPr/>
          <p:nvPr/>
        </p:nvCxnSpPr>
        <p:spPr>
          <a:xfrm>
            <a:off x="7571659" y="4819898"/>
            <a:ext cx="914400" cy="9144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>
            <a:stCxn id="54" idx="2"/>
          </p:cNvCxnSpPr>
          <p:nvPr/>
        </p:nvCxnSpPr>
        <p:spPr>
          <a:xfrm>
            <a:off x="6382213" y="3230723"/>
            <a:ext cx="0" cy="25357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flipV="1">
            <a:off x="7348860" y="3239073"/>
            <a:ext cx="1143000" cy="60959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 flipV="1">
            <a:off x="7585953" y="4038600"/>
            <a:ext cx="866172" cy="30480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>
            <a:off x="7662153" y="4495800"/>
            <a:ext cx="838200" cy="33689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4800600" y="2362200"/>
            <a:ext cx="1094723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Primary B</a:t>
            </a:r>
            <a:endParaRPr lang="en-US" dirty="0"/>
          </a:p>
        </p:txBody>
      </p:sp>
      <p:sp>
        <p:nvSpPr>
          <p:cNvPr id="52" name="Oval 51"/>
          <p:cNvSpPr/>
          <p:nvPr/>
        </p:nvSpPr>
        <p:spPr>
          <a:xfrm>
            <a:off x="5029200" y="3451698"/>
            <a:ext cx="2674511" cy="22098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73" name="TextBox 72"/>
          <p:cNvSpPr txBox="1"/>
          <p:nvPr/>
        </p:nvSpPr>
        <p:spPr>
          <a:xfrm>
            <a:off x="5723880" y="4303509"/>
            <a:ext cx="1438920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PLMN Visited</a:t>
            </a:r>
            <a:endParaRPr lang="en-US" dirty="0"/>
          </a:p>
        </p:txBody>
      </p:sp>
      <p:cxnSp>
        <p:nvCxnSpPr>
          <p:cNvPr id="22" name="Straight Connector 21"/>
          <p:cNvCxnSpPr>
            <a:stCxn id="5" idx="6"/>
          </p:cNvCxnSpPr>
          <p:nvPr/>
        </p:nvCxnSpPr>
        <p:spPr>
          <a:xfrm flipV="1">
            <a:off x="4579511" y="4424304"/>
            <a:ext cx="449689" cy="3339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>
          <a:xfrm>
            <a:off x="2239290" y="1826827"/>
            <a:ext cx="838200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70"/>
          <p:cNvSpPr txBox="1"/>
          <p:nvPr/>
        </p:nvSpPr>
        <p:spPr>
          <a:xfrm>
            <a:off x="3124200" y="1564575"/>
            <a:ext cx="2057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Communications boundary for scenario (UE4 perception)</a:t>
            </a:r>
            <a:endParaRPr lang="en-US" sz="1200" dirty="0"/>
          </a:p>
        </p:txBody>
      </p:sp>
      <p:sp>
        <p:nvSpPr>
          <p:cNvPr id="79" name="Freeform 78"/>
          <p:cNvSpPr/>
          <p:nvPr/>
        </p:nvSpPr>
        <p:spPr>
          <a:xfrm>
            <a:off x="95069" y="2085703"/>
            <a:ext cx="8987970" cy="4582522"/>
          </a:xfrm>
          <a:custGeom>
            <a:avLst/>
            <a:gdLst>
              <a:gd name="connsiteX0" fmla="*/ 8024948 w 8982890"/>
              <a:gd name="connsiteY0" fmla="*/ 4106091 h 4585062"/>
              <a:gd name="connsiteX1" fmla="*/ 8782594 w 8982890"/>
              <a:gd name="connsiteY1" fmla="*/ 4053840 h 4585062"/>
              <a:gd name="connsiteX2" fmla="*/ 8926285 w 8982890"/>
              <a:gd name="connsiteY2" fmla="*/ 3426823 h 4585062"/>
              <a:gd name="connsiteX3" fmla="*/ 8939348 w 8982890"/>
              <a:gd name="connsiteY3" fmla="*/ 1807028 h 4585062"/>
              <a:gd name="connsiteX4" fmla="*/ 8913222 w 8982890"/>
              <a:gd name="connsiteY4" fmla="*/ 735874 h 4585062"/>
              <a:gd name="connsiteX5" fmla="*/ 8521337 w 8982890"/>
              <a:gd name="connsiteY5" fmla="*/ 500743 h 4585062"/>
              <a:gd name="connsiteX6" fmla="*/ 6914605 w 8982890"/>
              <a:gd name="connsiteY6" fmla="*/ 265611 h 4585062"/>
              <a:gd name="connsiteX7" fmla="*/ 4955177 w 8982890"/>
              <a:gd name="connsiteY7" fmla="*/ 174171 h 4585062"/>
              <a:gd name="connsiteX8" fmla="*/ 3988525 w 8982890"/>
              <a:gd name="connsiteY8" fmla="*/ 1310640 h 4585062"/>
              <a:gd name="connsiteX9" fmla="*/ 1127760 w 8982890"/>
              <a:gd name="connsiteY9" fmla="*/ 3074126 h 4585062"/>
              <a:gd name="connsiteX10" fmla="*/ 252548 w 8982890"/>
              <a:gd name="connsiteY10" fmla="*/ 3675017 h 4585062"/>
              <a:gd name="connsiteX11" fmla="*/ 82731 w 8982890"/>
              <a:gd name="connsiteY11" fmla="*/ 4223657 h 4585062"/>
              <a:gd name="connsiteX12" fmla="*/ 370114 w 8982890"/>
              <a:gd name="connsiteY12" fmla="*/ 4550228 h 4585062"/>
              <a:gd name="connsiteX13" fmla="*/ 2303417 w 8982890"/>
              <a:gd name="connsiteY13" fmla="*/ 4432663 h 4585062"/>
              <a:gd name="connsiteX14" fmla="*/ 8024948 w 8982890"/>
              <a:gd name="connsiteY14" fmla="*/ 4106091 h 4585062"/>
              <a:gd name="connsiteX0" fmla="*/ 7977051 w 8982890"/>
              <a:gd name="connsiteY0" fmla="*/ 4315097 h 4585062"/>
              <a:gd name="connsiteX1" fmla="*/ 8782594 w 8982890"/>
              <a:gd name="connsiteY1" fmla="*/ 4053840 h 4585062"/>
              <a:gd name="connsiteX2" fmla="*/ 8926285 w 8982890"/>
              <a:gd name="connsiteY2" fmla="*/ 3426823 h 4585062"/>
              <a:gd name="connsiteX3" fmla="*/ 8939348 w 8982890"/>
              <a:gd name="connsiteY3" fmla="*/ 1807028 h 4585062"/>
              <a:gd name="connsiteX4" fmla="*/ 8913222 w 8982890"/>
              <a:gd name="connsiteY4" fmla="*/ 735874 h 4585062"/>
              <a:gd name="connsiteX5" fmla="*/ 8521337 w 8982890"/>
              <a:gd name="connsiteY5" fmla="*/ 500743 h 4585062"/>
              <a:gd name="connsiteX6" fmla="*/ 6914605 w 8982890"/>
              <a:gd name="connsiteY6" fmla="*/ 265611 h 4585062"/>
              <a:gd name="connsiteX7" fmla="*/ 4955177 w 8982890"/>
              <a:gd name="connsiteY7" fmla="*/ 174171 h 4585062"/>
              <a:gd name="connsiteX8" fmla="*/ 3988525 w 8982890"/>
              <a:gd name="connsiteY8" fmla="*/ 1310640 h 4585062"/>
              <a:gd name="connsiteX9" fmla="*/ 1127760 w 8982890"/>
              <a:gd name="connsiteY9" fmla="*/ 3074126 h 4585062"/>
              <a:gd name="connsiteX10" fmla="*/ 252548 w 8982890"/>
              <a:gd name="connsiteY10" fmla="*/ 3675017 h 4585062"/>
              <a:gd name="connsiteX11" fmla="*/ 82731 w 8982890"/>
              <a:gd name="connsiteY11" fmla="*/ 4223657 h 4585062"/>
              <a:gd name="connsiteX12" fmla="*/ 370114 w 8982890"/>
              <a:gd name="connsiteY12" fmla="*/ 4550228 h 4585062"/>
              <a:gd name="connsiteX13" fmla="*/ 2303417 w 8982890"/>
              <a:gd name="connsiteY13" fmla="*/ 4432663 h 4585062"/>
              <a:gd name="connsiteX14" fmla="*/ 7977051 w 8982890"/>
              <a:gd name="connsiteY14" fmla="*/ 4315097 h 4585062"/>
              <a:gd name="connsiteX0" fmla="*/ 7982131 w 8987970"/>
              <a:gd name="connsiteY0" fmla="*/ 4315097 h 4582522"/>
              <a:gd name="connsiteX1" fmla="*/ 8787674 w 8987970"/>
              <a:gd name="connsiteY1" fmla="*/ 4053840 h 4582522"/>
              <a:gd name="connsiteX2" fmla="*/ 8931365 w 8987970"/>
              <a:gd name="connsiteY2" fmla="*/ 3426823 h 4582522"/>
              <a:gd name="connsiteX3" fmla="*/ 8944428 w 8987970"/>
              <a:gd name="connsiteY3" fmla="*/ 1807028 h 4582522"/>
              <a:gd name="connsiteX4" fmla="*/ 8918302 w 8987970"/>
              <a:gd name="connsiteY4" fmla="*/ 735874 h 4582522"/>
              <a:gd name="connsiteX5" fmla="*/ 8526417 w 8987970"/>
              <a:gd name="connsiteY5" fmla="*/ 500743 h 4582522"/>
              <a:gd name="connsiteX6" fmla="*/ 6919685 w 8987970"/>
              <a:gd name="connsiteY6" fmla="*/ 265611 h 4582522"/>
              <a:gd name="connsiteX7" fmla="*/ 4960257 w 8987970"/>
              <a:gd name="connsiteY7" fmla="*/ 174171 h 4582522"/>
              <a:gd name="connsiteX8" fmla="*/ 3993605 w 8987970"/>
              <a:gd name="connsiteY8" fmla="*/ 1310640 h 4582522"/>
              <a:gd name="connsiteX9" fmla="*/ 1132840 w 8987970"/>
              <a:gd name="connsiteY9" fmla="*/ 3074126 h 4582522"/>
              <a:gd name="connsiteX10" fmla="*/ 257628 w 8987970"/>
              <a:gd name="connsiteY10" fmla="*/ 3675017 h 4582522"/>
              <a:gd name="connsiteX11" fmla="*/ 57331 w 8987970"/>
              <a:gd name="connsiteY11" fmla="*/ 4238897 h 4582522"/>
              <a:gd name="connsiteX12" fmla="*/ 375194 w 8987970"/>
              <a:gd name="connsiteY12" fmla="*/ 4550228 h 4582522"/>
              <a:gd name="connsiteX13" fmla="*/ 2308497 w 8987970"/>
              <a:gd name="connsiteY13" fmla="*/ 4432663 h 4582522"/>
              <a:gd name="connsiteX14" fmla="*/ 7982131 w 8987970"/>
              <a:gd name="connsiteY14" fmla="*/ 4315097 h 4582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8987970" h="4582522">
                <a:moveTo>
                  <a:pt x="7982131" y="4315097"/>
                </a:moveTo>
                <a:cubicBezTo>
                  <a:pt x="8285842" y="4345577"/>
                  <a:pt x="8629468" y="4201886"/>
                  <a:pt x="8787674" y="4053840"/>
                </a:cubicBezTo>
                <a:cubicBezTo>
                  <a:pt x="8945880" y="3905794"/>
                  <a:pt x="8905239" y="3801292"/>
                  <a:pt x="8931365" y="3426823"/>
                </a:cubicBezTo>
                <a:cubicBezTo>
                  <a:pt x="8957491" y="3052354"/>
                  <a:pt x="8946605" y="2255519"/>
                  <a:pt x="8944428" y="1807028"/>
                </a:cubicBezTo>
                <a:cubicBezTo>
                  <a:pt x="8942251" y="1358537"/>
                  <a:pt x="8987970" y="953588"/>
                  <a:pt x="8918302" y="735874"/>
                </a:cubicBezTo>
                <a:cubicBezTo>
                  <a:pt x="8848634" y="518160"/>
                  <a:pt x="8859520" y="579120"/>
                  <a:pt x="8526417" y="500743"/>
                </a:cubicBezTo>
                <a:cubicBezTo>
                  <a:pt x="8193314" y="422366"/>
                  <a:pt x="7514045" y="320040"/>
                  <a:pt x="6919685" y="265611"/>
                </a:cubicBezTo>
                <a:cubicBezTo>
                  <a:pt x="6325325" y="211182"/>
                  <a:pt x="5447937" y="0"/>
                  <a:pt x="4960257" y="174171"/>
                </a:cubicBezTo>
                <a:cubicBezTo>
                  <a:pt x="4472577" y="348343"/>
                  <a:pt x="4631508" y="827314"/>
                  <a:pt x="3993605" y="1310640"/>
                </a:cubicBezTo>
                <a:cubicBezTo>
                  <a:pt x="3355702" y="1793966"/>
                  <a:pt x="1755503" y="2680063"/>
                  <a:pt x="1132840" y="3074126"/>
                </a:cubicBezTo>
                <a:cubicBezTo>
                  <a:pt x="510177" y="3468189"/>
                  <a:pt x="436880" y="3480888"/>
                  <a:pt x="257628" y="3675017"/>
                </a:cubicBezTo>
                <a:cubicBezTo>
                  <a:pt x="78376" y="3869146"/>
                  <a:pt x="37737" y="4093029"/>
                  <a:pt x="57331" y="4238897"/>
                </a:cubicBezTo>
                <a:cubicBezTo>
                  <a:pt x="76925" y="4384765"/>
                  <a:pt x="0" y="4517934"/>
                  <a:pt x="375194" y="4550228"/>
                </a:cubicBezTo>
                <a:cubicBezTo>
                  <a:pt x="750388" y="4582522"/>
                  <a:pt x="2308497" y="4432663"/>
                  <a:pt x="2308497" y="4432663"/>
                </a:cubicBezTo>
                <a:lnTo>
                  <a:pt x="7982131" y="4315097"/>
                </a:lnTo>
                <a:close/>
              </a:path>
            </a:pathLst>
          </a:cu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 smtClean="0"/>
          </a:p>
        </p:txBody>
      </p:sp>
      <p:sp>
        <p:nvSpPr>
          <p:cNvPr id="68" name="TextBox 67"/>
          <p:cNvSpPr txBox="1"/>
          <p:nvPr/>
        </p:nvSpPr>
        <p:spPr>
          <a:xfrm>
            <a:off x="4800600" y="2754868"/>
            <a:ext cx="1069395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Partner A</a:t>
            </a:r>
            <a:endParaRPr lang="en-US" dirty="0"/>
          </a:p>
        </p:txBody>
      </p:sp>
      <p:sp>
        <p:nvSpPr>
          <p:cNvPr id="75" name="TextBox 74"/>
          <p:cNvSpPr txBox="1"/>
          <p:nvPr/>
        </p:nvSpPr>
        <p:spPr>
          <a:xfrm>
            <a:off x="0" y="1143000"/>
            <a:ext cx="87741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 smtClean="0">
                <a:solidFill>
                  <a:srgbClr val="FF0000"/>
                </a:solidFill>
              </a:rPr>
              <a:t>Use case covered by scenario 6 – this case rejected</a:t>
            </a:r>
            <a:endParaRPr lang="en-GB" sz="3200" b="1" dirty="0">
              <a:solidFill>
                <a:srgbClr val="FF0000"/>
              </a:solidFill>
            </a:endParaRPr>
          </a:p>
        </p:txBody>
      </p:sp>
      <p:cxnSp>
        <p:nvCxnSpPr>
          <p:cNvPr id="76" name="Straight Connector 75"/>
          <p:cNvCxnSpPr/>
          <p:nvPr/>
        </p:nvCxnSpPr>
        <p:spPr>
          <a:xfrm flipH="1" flipV="1">
            <a:off x="6839413" y="2849723"/>
            <a:ext cx="1556768" cy="329441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/>
          <p:cNvCxnSpPr/>
          <p:nvPr/>
        </p:nvCxnSpPr>
        <p:spPr>
          <a:xfrm flipH="1" flipV="1">
            <a:off x="6839413" y="2849723"/>
            <a:ext cx="1556768" cy="1167642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/>
          <p:cNvCxnSpPr/>
          <p:nvPr/>
        </p:nvCxnSpPr>
        <p:spPr>
          <a:xfrm flipH="1" flipV="1">
            <a:off x="6807426" y="2849404"/>
            <a:ext cx="1664955" cy="273979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/>
          <p:nvPr/>
        </p:nvCxnSpPr>
        <p:spPr>
          <a:xfrm flipH="1" flipV="1">
            <a:off x="6839413" y="2849723"/>
            <a:ext cx="1612712" cy="1901269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/>
          <p:cNvCxnSpPr/>
          <p:nvPr/>
        </p:nvCxnSpPr>
        <p:spPr>
          <a:xfrm>
            <a:off x="6005007" y="1744983"/>
            <a:ext cx="8382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TextBox 81"/>
          <p:cNvSpPr txBox="1"/>
          <p:nvPr/>
        </p:nvSpPr>
        <p:spPr>
          <a:xfrm>
            <a:off x="6893682" y="1580824"/>
            <a:ext cx="11767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Interconnection</a:t>
            </a:r>
            <a:endParaRPr lang="en-US" sz="1200" dirty="0"/>
          </a:p>
        </p:txBody>
      </p:sp>
      <p:cxnSp>
        <p:nvCxnSpPr>
          <p:cNvPr id="83" name="Straight Connector 82"/>
          <p:cNvCxnSpPr/>
          <p:nvPr/>
        </p:nvCxnSpPr>
        <p:spPr>
          <a:xfrm>
            <a:off x="5943600" y="2014274"/>
            <a:ext cx="838200" cy="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TextBox 83"/>
          <p:cNvSpPr txBox="1"/>
          <p:nvPr/>
        </p:nvSpPr>
        <p:spPr>
          <a:xfrm>
            <a:off x="6808525" y="1856601"/>
            <a:ext cx="23958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MCPTT call related communication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xmlns="" val="7798429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Purpose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purpose of these slides is for use in a potential drafting group.</a:t>
            </a:r>
          </a:p>
          <a:p>
            <a:r>
              <a:rPr lang="en-US" dirty="0" smtClean="0"/>
              <a:t>Odd numbered slides list the potential roaming scenarios, from the point of view of UE4</a:t>
            </a:r>
          </a:p>
          <a:p>
            <a:r>
              <a:rPr lang="en-US" dirty="0" smtClean="0"/>
              <a:t>Even numbered slides are incomplete, and just contain the basic entities agreed at SA6 meeting #2, with a few of the </a:t>
            </a:r>
            <a:r>
              <a:rPr lang="en-US" dirty="0" err="1" smtClean="0"/>
              <a:t>signalling</a:t>
            </a:r>
            <a:r>
              <a:rPr lang="en-US" dirty="0" smtClean="0"/>
              <a:t> and media connections shown.  These could be used within a drafting group session as a basis for drawing the necessary connections between UE(s) and MCPTT AS(s).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Scenario 1: UEs in home PLMNs using Primary MCPTT Services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04800" y="2872582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1524000" y="3352800"/>
            <a:ext cx="3055511" cy="22098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28600" y="2895600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UE1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594555" y="2361880"/>
            <a:ext cx="9144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626542" y="2419395"/>
            <a:ext cx="8504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MCPTT</a:t>
            </a:r>
          </a:p>
          <a:p>
            <a:r>
              <a:rPr lang="en-US" dirty="0" smtClean="0"/>
              <a:t>service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304800" y="3710783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228600" y="3733801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UE2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304800" y="4548984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228600" y="4572002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UE3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304800" y="5387185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28600" y="5410203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UE4</a:t>
            </a:r>
            <a:endParaRPr lang="en-US" dirty="0"/>
          </a:p>
        </p:txBody>
      </p:sp>
      <p:cxnSp>
        <p:nvCxnSpPr>
          <p:cNvPr id="16" name="Straight Connector 15"/>
          <p:cNvCxnSpPr>
            <a:stCxn id="6" idx="3"/>
          </p:cNvCxnSpPr>
          <p:nvPr/>
        </p:nvCxnSpPr>
        <p:spPr>
          <a:xfrm>
            <a:off x="789972" y="3074590"/>
            <a:ext cx="914400" cy="9144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1704372" y="398899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>
            <a:stCxn id="7" idx="2"/>
          </p:cNvCxnSpPr>
          <p:nvPr/>
        </p:nvCxnSpPr>
        <p:spPr>
          <a:xfrm>
            <a:off x="3051755" y="3123880"/>
            <a:ext cx="0" cy="25357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V="1">
            <a:off x="762000" y="4953001"/>
            <a:ext cx="1143000" cy="60959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V="1">
            <a:off x="734028" y="4451868"/>
            <a:ext cx="866172" cy="30480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762000" y="3930308"/>
            <a:ext cx="838200" cy="33689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>
            <a:stCxn id="6" idx="3"/>
            <a:endCxn id="7" idx="1"/>
          </p:cNvCxnSpPr>
          <p:nvPr/>
        </p:nvCxnSpPr>
        <p:spPr>
          <a:xfrm flipV="1">
            <a:off x="789972" y="2742880"/>
            <a:ext cx="1804583" cy="337386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>
            <a:stCxn id="9" idx="3"/>
            <a:endCxn id="8" idx="1"/>
          </p:cNvCxnSpPr>
          <p:nvPr/>
        </p:nvCxnSpPr>
        <p:spPr>
          <a:xfrm flipV="1">
            <a:off x="749152" y="2742561"/>
            <a:ext cx="1877390" cy="1170231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>
            <a:stCxn id="13" idx="3"/>
            <a:endCxn id="8" idx="1"/>
          </p:cNvCxnSpPr>
          <p:nvPr/>
        </p:nvCxnSpPr>
        <p:spPr>
          <a:xfrm flipV="1">
            <a:off x="749152" y="2742561"/>
            <a:ext cx="1877390" cy="2846633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>
            <a:stCxn id="12" idx="3"/>
            <a:endCxn id="8" idx="1"/>
          </p:cNvCxnSpPr>
          <p:nvPr/>
        </p:nvCxnSpPr>
        <p:spPr>
          <a:xfrm flipV="1">
            <a:off x="789972" y="2742561"/>
            <a:ext cx="1836570" cy="2014107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3581400" y="2438400"/>
            <a:ext cx="916789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Primary</a:t>
            </a:r>
            <a:endParaRPr lang="en-US" dirty="0"/>
          </a:p>
        </p:txBody>
      </p:sp>
      <p:sp>
        <p:nvSpPr>
          <p:cNvPr id="45" name="TextBox 44"/>
          <p:cNvSpPr txBox="1"/>
          <p:nvPr/>
        </p:nvSpPr>
        <p:spPr>
          <a:xfrm>
            <a:off x="2513225" y="4239638"/>
            <a:ext cx="13660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PLMN Home</a:t>
            </a:r>
            <a:endParaRPr lang="en-US" dirty="0"/>
          </a:p>
        </p:txBody>
      </p:sp>
      <p:sp>
        <p:nvSpPr>
          <p:cNvPr id="91" name="Freeform 90"/>
          <p:cNvSpPr/>
          <p:nvPr/>
        </p:nvSpPr>
        <p:spPr>
          <a:xfrm>
            <a:off x="87233" y="2222501"/>
            <a:ext cx="4689215" cy="3911930"/>
          </a:xfrm>
          <a:custGeom>
            <a:avLst/>
            <a:gdLst>
              <a:gd name="connsiteX0" fmla="*/ 495300 w 4885437"/>
              <a:gd name="connsiteY0" fmla="*/ 3898900 h 3975100"/>
              <a:gd name="connsiteX1" fmla="*/ 495300 w 4885437"/>
              <a:gd name="connsiteY1" fmla="*/ 3898900 h 3975100"/>
              <a:gd name="connsiteX2" fmla="*/ 342900 w 4885437"/>
              <a:gd name="connsiteY2" fmla="*/ 3873500 h 3975100"/>
              <a:gd name="connsiteX3" fmla="*/ 304800 w 4885437"/>
              <a:gd name="connsiteY3" fmla="*/ 3848100 h 3975100"/>
              <a:gd name="connsiteX4" fmla="*/ 228600 w 4885437"/>
              <a:gd name="connsiteY4" fmla="*/ 3810000 h 3975100"/>
              <a:gd name="connsiteX5" fmla="*/ 190500 w 4885437"/>
              <a:gd name="connsiteY5" fmla="*/ 3771900 h 3975100"/>
              <a:gd name="connsiteX6" fmla="*/ 114300 w 4885437"/>
              <a:gd name="connsiteY6" fmla="*/ 3721100 h 3975100"/>
              <a:gd name="connsiteX7" fmla="*/ 88900 w 4885437"/>
              <a:gd name="connsiteY7" fmla="*/ 3683000 h 3975100"/>
              <a:gd name="connsiteX8" fmla="*/ 50800 w 4885437"/>
              <a:gd name="connsiteY8" fmla="*/ 3657600 h 3975100"/>
              <a:gd name="connsiteX9" fmla="*/ 25400 w 4885437"/>
              <a:gd name="connsiteY9" fmla="*/ 3581400 h 3975100"/>
              <a:gd name="connsiteX10" fmla="*/ 0 w 4885437"/>
              <a:gd name="connsiteY10" fmla="*/ 3492500 h 3975100"/>
              <a:gd name="connsiteX11" fmla="*/ 12700 w 4885437"/>
              <a:gd name="connsiteY11" fmla="*/ 3314700 h 3975100"/>
              <a:gd name="connsiteX12" fmla="*/ 25400 w 4885437"/>
              <a:gd name="connsiteY12" fmla="*/ 3276600 h 3975100"/>
              <a:gd name="connsiteX13" fmla="*/ 38100 w 4885437"/>
              <a:gd name="connsiteY13" fmla="*/ 3175000 h 3975100"/>
              <a:gd name="connsiteX14" fmla="*/ 50800 w 4885437"/>
              <a:gd name="connsiteY14" fmla="*/ 2286000 h 3975100"/>
              <a:gd name="connsiteX15" fmla="*/ 88900 w 4885437"/>
              <a:gd name="connsiteY15" fmla="*/ 2171700 h 3975100"/>
              <a:gd name="connsiteX16" fmla="*/ 114300 w 4885437"/>
              <a:gd name="connsiteY16" fmla="*/ 2070100 h 3975100"/>
              <a:gd name="connsiteX17" fmla="*/ 127000 w 4885437"/>
              <a:gd name="connsiteY17" fmla="*/ 2032000 h 3975100"/>
              <a:gd name="connsiteX18" fmla="*/ 139700 w 4885437"/>
              <a:gd name="connsiteY18" fmla="*/ 1968500 h 3975100"/>
              <a:gd name="connsiteX19" fmla="*/ 152400 w 4885437"/>
              <a:gd name="connsiteY19" fmla="*/ 1930400 h 3975100"/>
              <a:gd name="connsiteX20" fmla="*/ 165100 w 4885437"/>
              <a:gd name="connsiteY20" fmla="*/ 1866900 h 3975100"/>
              <a:gd name="connsiteX21" fmla="*/ 190500 w 4885437"/>
              <a:gd name="connsiteY21" fmla="*/ 1778000 h 3975100"/>
              <a:gd name="connsiteX22" fmla="*/ 177800 w 4885437"/>
              <a:gd name="connsiteY22" fmla="*/ 1485900 h 3975100"/>
              <a:gd name="connsiteX23" fmla="*/ 152400 w 4885437"/>
              <a:gd name="connsiteY23" fmla="*/ 1371600 h 3975100"/>
              <a:gd name="connsiteX24" fmla="*/ 139700 w 4885437"/>
              <a:gd name="connsiteY24" fmla="*/ 1320800 h 3975100"/>
              <a:gd name="connsiteX25" fmla="*/ 152400 w 4885437"/>
              <a:gd name="connsiteY25" fmla="*/ 1066800 h 3975100"/>
              <a:gd name="connsiteX26" fmla="*/ 165100 w 4885437"/>
              <a:gd name="connsiteY26" fmla="*/ 1028700 h 3975100"/>
              <a:gd name="connsiteX27" fmla="*/ 190500 w 4885437"/>
              <a:gd name="connsiteY27" fmla="*/ 939800 h 3975100"/>
              <a:gd name="connsiteX28" fmla="*/ 215900 w 4885437"/>
              <a:gd name="connsiteY28" fmla="*/ 901700 h 3975100"/>
              <a:gd name="connsiteX29" fmla="*/ 241300 w 4885437"/>
              <a:gd name="connsiteY29" fmla="*/ 812800 h 3975100"/>
              <a:gd name="connsiteX30" fmla="*/ 266700 w 4885437"/>
              <a:gd name="connsiteY30" fmla="*/ 711200 h 3975100"/>
              <a:gd name="connsiteX31" fmla="*/ 228600 w 4885437"/>
              <a:gd name="connsiteY31" fmla="*/ 546100 h 3975100"/>
              <a:gd name="connsiteX32" fmla="*/ 190500 w 4885437"/>
              <a:gd name="connsiteY32" fmla="*/ 508000 h 3975100"/>
              <a:gd name="connsiteX33" fmla="*/ 203200 w 4885437"/>
              <a:gd name="connsiteY33" fmla="*/ 457200 h 3975100"/>
              <a:gd name="connsiteX34" fmla="*/ 241300 w 4885437"/>
              <a:gd name="connsiteY34" fmla="*/ 444500 h 3975100"/>
              <a:gd name="connsiteX35" fmla="*/ 419100 w 4885437"/>
              <a:gd name="connsiteY35" fmla="*/ 406400 h 3975100"/>
              <a:gd name="connsiteX36" fmla="*/ 508000 w 4885437"/>
              <a:gd name="connsiteY36" fmla="*/ 368300 h 3975100"/>
              <a:gd name="connsiteX37" fmla="*/ 546100 w 4885437"/>
              <a:gd name="connsiteY37" fmla="*/ 355600 h 3975100"/>
              <a:gd name="connsiteX38" fmla="*/ 596900 w 4885437"/>
              <a:gd name="connsiteY38" fmla="*/ 342900 h 3975100"/>
              <a:gd name="connsiteX39" fmla="*/ 635000 w 4885437"/>
              <a:gd name="connsiteY39" fmla="*/ 330200 h 3975100"/>
              <a:gd name="connsiteX40" fmla="*/ 876300 w 4885437"/>
              <a:gd name="connsiteY40" fmla="*/ 304800 h 3975100"/>
              <a:gd name="connsiteX41" fmla="*/ 977900 w 4885437"/>
              <a:gd name="connsiteY41" fmla="*/ 292100 h 3975100"/>
              <a:gd name="connsiteX42" fmla="*/ 1041400 w 4885437"/>
              <a:gd name="connsiteY42" fmla="*/ 279400 h 3975100"/>
              <a:gd name="connsiteX43" fmla="*/ 1181100 w 4885437"/>
              <a:gd name="connsiteY43" fmla="*/ 266700 h 3975100"/>
              <a:gd name="connsiteX44" fmla="*/ 1295400 w 4885437"/>
              <a:gd name="connsiteY44" fmla="*/ 254000 h 3975100"/>
              <a:gd name="connsiteX45" fmla="*/ 1346200 w 4885437"/>
              <a:gd name="connsiteY45" fmla="*/ 241300 h 3975100"/>
              <a:gd name="connsiteX46" fmla="*/ 1587500 w 4885437"/>
              <a:gd name="connsiteY46" fmla="*/ 215900 h 3975100"/>
              <a:gd name="connsiteX47" fmla="*/ 1638300 w 4885437"/>
              <a:gd name="connsiteY47" fmla="*/ 203200 h 3975100"/>
              <a:gd name="connsiteX48" fmla="*/ 1816100 w 4885437"/>
              <a:gd name="connsiteY48" fmla="*/ 177800 h 3975100"/>
              <a:gd name="connsiteX49" fmla="*/ 1905000 w 4885437"/>
              <a:gd name="connsiteY49" fmla="*/ 152400 h 3975100"/>
              <a:gd name="connsiteX50" fmla="*/ 2006600 w 4885437"/>
              <a:gd name="connsiteY50" fmla="*/ 114300 h 3975100"/>
              <a:gd name="connsiteX51" fmla="*/ 2057400 w 4885437"/>
              <a:gd name="connsiteY51" fmla="*/ 101600 h 3975100"/>
              <a:gd name="connsiteX52" fmla="*/ 2095500 w 4885437"/>
              <a:gd name="connsiteY52" fmla="*/ 88900 h 3975100"/>
              <a:gd name="connsiteX53" fmla="*/ 2146300 w 4885437"/>
              <a:gd name="connsiteY53" fmla="*/ 76200 h 3975100"/>
              <a:gd name="connsiteX54" fmla="*/ 2209800 w 4885437"/>
              <a:gd name="connsiteY54" fmla="*/ 63500 h 3975100"/>
              <a:gd name="connsiteX55" fmla="*/ 2273300 w 4885437"/>
              <a:gd name="connsiteY55" fmla="*/ 38100 h 3975100"/>
              <a:gd name="connsiteX56" fmla="*/ 2324100 w 4885437"/>
              <a:gd name="connsiteY56" fmla="*/ 25400 h 3975100"/>
              <a:gd name="connsiteX57" fmla="*/ 2362200 w 4885437"/>
              <a:gd name="connsiteY57" fmla="*/ 12700 h 3975100"/>
              <a:gd name="connsiteX58" fmla="*/ 2451100 w 4885437"/>
              <a:gd name="connsiteY58" fmla="*/ 0 h 3975100"/>
              <a:gd name="connsiteX59" fmla="*/ 3009900 w 4885437"/>
              <a:gd name="connsiteY59" fmla="*/ 12700 h 3975100"/>
              <a:gd name="connsiteX60" fmla="*/ 3098800 w 4885437"/>
              <a:gd name="connsiteY60" fmla="*/ 25400 h 3975100"/>
              <a:gd name="connsiteX61" fmla="*/ 3225800 w 4885437"/>
              <a:gd name="connsiteY61" fmla="*/ 38100 h 3975100"/>
              <a:gd name="connsiteX62" fmla="*/ 3441700 w 4885437"/>
              <a:gd name="connsiteY62" fmla="*/ 76200 h 3975100"/>
              <a:gd name="connsiteX63" fmla="*/ 4025900 w 4885437"/>
              <a:gd name="connsiteY63" fmla="*/ 101600 h 3975100"/>
              <a:gd name="connsiteX64" fmla="*/ 4292600 w 4885437"/>
              <a:gd name="connsiteY64" fmla="*/ 127000 h 3975100"/>
              <a:gd name="connsiteX65" fmla="*/ 4470400 w 4885437"/>
              <a:gd name="connsiteY65" fmla="*/ 152400 h 3975100"/>
              <a:gd name="connsiteX66" fmla="*/ 4597400 w 4885437"/>
              <a:gd name="connsiteY66" fmla="*/ 190500 h 3975100"/>
              <a:gd name="connsiteX67" fmla="*/ 4673600 w 4885437"/>
              <a:gd name="connsiteY67" fmla="*/ 215900 h 3975100"/>
              <a:gd name="connsiteX68" fmla="*/ 4711700 w 4885437"/>
              <a:gd name="connsiteY68" fmla="*/ 228600 h 3975100"/>
              <a:gd name="connsiteX69" fmla="*/ 4762500 w 4885437"/>
              <a:gd name="connsiteY69" fmla="*/ 254000 h 3975100"/>
              <a:gd name="connsiteX70" fmla="*/ 4775200 w 4885437"/>
              <a:gd name="connsiteY70" fmla="*/ 292100 h 3975100"/>
              <a:gd name="connsiteX71" fmla="*/ 4813300 w 4885437"/>
              <a:gd name="connsiteY71" fmla="*/ 304800 h 3975100"/>
              <a:gd name="connsiteX72" fmla="*/ 4851400 w 4885437"/>
              <a:gd name="connsiteY72" fmla="*/ 330200 h 3975100"/>
              <a:gd name="connsiteX73" fmla="*/ 4864100 w 4885437"/>
              <a:gd name="connsiteY73" fmla="*/ 368300 h 3975100"/>
              <a:gd name="connsiteX74" fmla="*/ 4864100 w 4885437"/>
              <a:gd name="connsiteY74" fmla="*/ 723900 h 3975100"/>
              <a:gd name="connsiteX75" fmla="*/ 4826000 w 4885437"/>
              <a:gd name="connsiteY75" fmla="*/ 838200 h 3975100"/>
              <a:gd name="connsiteX76" fmla="*/ 4800600 w 4885437"/>
              <a:gd name="connsiteY76" fmla="*/ 939800 h 3975100"/>
              <a:gd name="connsiteX77" fmla="*/ 4762500 w 4885437"/>
              <a:gd name="connsiteY77" fmla="*/ 1270000 h 3975100"/>
              <a:gd name="connsiteX78" fmla="*/ 4737100 w 4885437"/>
              <a:gd name="connsiteY78" fmla="*/ 1447800 h 3975100"/>
              <a:gd name="connsiteX79" fmla="*/ 4724400 w 4885437"/>
              <a:gd name="connsiteY79" fmla="*/ 1574800 h 3975100"/>
              <a:gd name="connsiteX80" fmla="*/ 4699000 w 4885437"/>
              <a:gd name="connsiteY80" fmla="*/ 1727200 h 3975100"/>
              <a:gd name="connsiteX81" fmla="*/ 4686300 w 4885437"/>
              <a:gd name="connsiteY81" fmla="*/ 1854200 h 3975100"/>
              <a:gd name="connsiteX82" fmla="*/ 4660900 w 4885437"/>
              <a:gd name="connsiteY82" fmla="*/ 1930400 h 3975100"/>
              <a:gd name="connsiteX83" fmla="*/ 4635500 w 4885437"/>
              <a:gd name="connsiteY83" fmla="*/ 2006600 h 3975100"/>
              <a:gd name="connsiteX84" fmla="*/ 4622800 w 4885437"/>
              <a:gd name="connsiteY84" fmla="*/ 2044700 h 3975100"/>
              <a:gd name="connsiteX85" fmla="*/ 4597400 w 4885437"/>
              <a:gd name="connsiteY85" fmla="*/ 2146300 h 3975100"/>
              <a:gd name="connsiteX86" fmla="*/ 4584700 w 4885437"/>
              <a:gd name="connsiteY86" fmla="*/ 2222500 h 3975100"/>
              <a:gd name="connsiteX87" fmla="*/ 4559300 w 4885437"/>
              <a:gd name="connsiteY87" fmla="*/ 2273300 h 3975100"/>
              <a:gd name="connsiteX88" fmla="*/ 4546600 w 4885437"/>
              <a:gd name="connsiteY88" fmla="*/ 2362200 h 3975100"/>
              <a:gd name="connsiteX89" fmla="*/ 4521200 w 4885437"/>
              <a:gd name="connsiteY89" fmla="*/ 2438400 h 3975100"/>
              <a:gd name="connsiteX90" fmla="*/ 4495800 w 4885437"/>
              <a:gd name="connsiteY90" fmla="*/ 2997200 h 3975100"/>
              <a:gd name="connsiteX91" fmla="*/ 4483100 w 4885437"/>
              <a:gd name="connsiteY91" fmla="*/ 3048000 h 3975100"/>
              <a:gd name="connsiteX92" fmla="*/ 4445000 w 4885437"/>
              <a:gd name="connsiteY92" fmla="*/ 3098800 h 3975100"/>
              <a:gd name="connsiteX93" fmla="*/ 4419600 w 4885437"/>
              <a:gd name="connsiteY93" fmla="*/ 3136900 h 3975100"/>
              <a:gd name="connsiteX94" fmla="*/ 4330700 w 4885437"/>
              <a:gd name="connsiteY94" fmla="*/ 3225800 h 3975100"/>
              <a:gd name="connsiteX95" fmla="*/ 4292600 w 4885437"/>
              <a:gd name="connsiteY95" fmla="*/ 3263900 h 3975100"/>
              <a:gd name="connsiteX96" fmla="*/ 4254500 w 4885437"/>
              <a:gd name="connsiteY96" fmla="*/ 3302000 h 3975100"/>
              <a:gd name="connsiteX97" fmla="*/ 4216400 w 4885437"/>
              <a:gd name="connsiteY97" fmla="*/ 3340100 h 3975100"/>
              <a:gd name="connsiteX98" fmla="*/ 4140200 w 4885437"/>
              <a:gd name="connsiteY98" fmla="*/ 3378200 h 3975100"/>
              <a:gd name="connsiteX99" fmla="*/ 4089400 w 4885437"/>
              <a:gd name="connsiteY99" fmla="*/ 3403600 h 3975100"/>
              <a:gd name="connsiteX100" fmla="*/ 4013200 w 4885437"/>
              <a:gd name="connsiteY100" fmla="*/ 3454400 h 3975100"/>
              <a:gd name="connsiteX101" fmla="*/ 3975100 w 4885437"/>
              <a:gd name="connsiteY101" fmla="*/ 3492500 h 3975100"/>
              <a:gd name="connsiteX102" fmla="*/ 3911600 w 4885437"/>
              <a:gd name="connsiteY102" fmla="*/ 3517900 h 3975100"/>
              <a:gd name="connsiteX103" fmla="*/ 3822700 w 4885437"/>
              <a:gd name="connsiteY103" fmla="*/ 3543300 h 3975100"/>
              <a:gd name="connsiteX104" fmla="*/ 3746500 w 4885437"/>
              <a:gd name="connsiteY104" fmla="*/ 3568700 h 3975100"/>
              <a:gd name="connsiteX105" fmla="*/ 3695700 w 4885437"/>
              <a:gd name="connsiteY105" fmla="*/ 3581400 h 3975100"/>
              <a:gd name="connsiteX106" fmla="*/ 3657600 w 4885437"/>
              <a:gd name="connsiteY106" fmla="*/ 3594100 h 3975100"/>
              <a:gd name="connsiteX107" fmla="*/ 3479800 w 4885437"/>
              <a:gd name="connsiteY107" fmla="*/ 3632200 h 3975100"/>
              <a:gd name="connsiteX108" fmla="*/ 3441700 w 4885437"/>
              <a:gd name="connsiteY108" fmla="*/ 3644900 h 3975100"/>
              <a:gd name="connsiteX109" fmla="*/ 3314700 w 4885437"/>
              <a:gd name="connsiteY109" fmla="*/ 3670300 h 3975100"/>
              <a:gd name="connsiteX110" fmla="*/ 2578100 w 4885437"/>
              <a:gd name="connsiteY110" fmla="*/ 3695700 h 3975100"/>
              <a:gd name="connsiteX111" fmla="*/ 1625600 w 4885437"/>
              <a:gd name="connsiteY111" fmla="*/ 3733800 h 3975100"/>
              <a:gd name="connsiteX112" fmla="*/ 1536700 w 4885437"/>
              <a:gd name="connsiteY112" fmla="*/ 3746500 h 3975100"/>
              <a:gd name="connsiteX113" fmla="*/ 1384300 w 4885437"/>
              <a:gd name="connsiteY113" fmla="*/ 3771900 h 3975100"/>
              <a:gd name="connsiteX114" fmla="*/ 1282700 w 4885437"/>
              <a:gd name="connsiteY114" fmla="*/ 3797300 h 3975100"/>
              <a:gd name="connsiteX115" fmla="*/ 1231900 w 4885437"/>
              <a:gd name="connsiteY115" fmla="*/ 3810000 h 3975100"/>
              <a:gd name="connsiteX116" fmla="*/ 1193800 w 4885437"/>
              <a:gd name="connsiteY116" fmla="*/ 3835400 h 3975100"/>
              <a:gd name="connsiteX117" fmla="*/ 1117600 w 4885437"/>
              <a:gd name="connsiteY117" fmla="*/ 3860800 h 3975100"/>
              <a:gd name="connsiteX118" fmla="*/ 1041400 w 4885437"/>
              <a:gd name="connsiteY118" fmla="*/ 3911600 h 3975100"/>
              <a:gd name="connsiteX119" fmla="*/ 1003300 w 4885437"/>
              <a:gd name="connsiteY119" fmla="*/ 3937000 h 3975100"/>
              <a:gd name="connsiteX120" fmla="*/ 952500 w 4885437"/>
              <a:gd name="connsiteY120" fmla="*/ 3949700 h 3975100"/>
              <a:gd name="connsiteX121" fmla="*/ 876300 w 4885437"/>
              <a:gd name="connsiteY121" fmla="*/ 3975100 h 3975100"/>
              <a:gd name="connsiteX122" fmla="*/ 698500 w 4885437"/>
              <a:gd name="connsiteY122" fmla="*/ 3949700 h 3975100"/>
              <a:gd name="connsiteX123" fmla="*/ 660400 w 4885437"/>
              <a:gd name="connsiteY123" fmla="*/ 3924300 h 3975100"/>
              <a:gd name="connsiteX124" fmla="*/ 584200 w 4885437"/>
              <a:gd name="connsiteY124" fmla="*/ 3898900 h 3975100"/>
              <a:gd name="connsiteX125" fmla="*/ 546100 w 4885437"/>
              <a:gd name="connsiteY125" fmla="*/ 3886200 h 3975100"/>
              <a:gd name="connsiteX126" fmla="*/ 508000 w 4885437"/>
              <a:gd name="connsiteY126" fmla="*/ 3873500 h 3975100"/>
              <a:gd name="connsiteX127" fmla="*/ 495300 w 4885437"/>
              <a:gd name="connsiteY127" fmla="*/ 3898900 h 3975100"/>
              <a:gd name="connsiteX0" fmla="*/ 495300 w 4865225"/>
              <a:gd name="connsiteY0" fmla="*/ 3898900 h 3975100"/>
              <a:gd name="connsiteX1" fmla="*/ 495300 w 4865225"/>
              <a:gd name="connsiteY1" fmla="*/ 3898900 h 3975100"/>
              <a:gd name="connsiteX2" fmla="*/ 342900 w 4865225"/>
              <a:gd name="connsiteY2" fmla="*/ 3873500 h 3975100"/>
              <a:gd name="connsiteX3" fmla="*/ 304800 w 4865225"/>
              <a:gd name="connsiteY3" fmla="*/ 3848100 h 3975100"/>
              <a:gd name="connsiteX4" fmla="*/ 228600 w 4865225"/>
              <a:gd name="connsiteY4" fmla="*/ 3810000 h 3975100"/>
              <a:gd name="connsiteX5" fmla="*/ 190500 w 4865225"/>
              <a:gd name="connsiteY5" fmla="*/ 3771900 h 3975100"/>
              <a:gd name="connsiteX6" fmla="*/ 114300 w 4865225"/>
              <a:gd name="connsiteY6" fmla="*/ 3721100 h 3975100"/>
              <a:gd name="connsiteX7" fmla="*/ 88900 w 4865225"/>
              <a:gd name="connsiteY7" fmla="*/ 3683000 h 3975100"/>
              <a:gd name="connsiteX8" fmla="*/ 50800 w 4865225"/>
              <a:gd name="connsiteY8" fmla="*/ 3657600 h 3975100"/>
              <a:gd name="connsiteX9" fmla="*/ 25400 w 4865225"/>
              <a:gd name="connsiteY9" fmla="*/ 3581400 h 3975100"/>
              <a:gd name="connsiteX10" fmla="*/ 0 w 4865225"/>
              <a:gd name="connsiteY10" fmla="*/ 3492500 h 3975100"/>
              <a:gd name="connsiteX11" fmla="*/ 12700 w 4865225"/>
              <a:gd name="connsiteY11" fmla="*/ 3314700 h 3975100"/>
              <a:gd name="connsiteX12" fmla="*/ 25400 w 4865225"/>
              <a:gd name="connsiteY12" fmla="*/ 3276600 h 3975100"/>
              <a:gd name="connsiteX13" fmla="*/ 38100 w 4865225"/>
              <a:gd name="connsiteY13" fmla="*/ 3175000 h 3975100"/>
              <a:gd name="connsiteX14" fmla="*/ 50800 w 4865225"/>
              <a:gd name="connsiteY14" fmla="*/ 2286000 h 3975100"/>
              <a:gd name="connsiteX15" fmla="*/ 88900 w 4865225"/>
              <a:gd name="connsiteY15" fmla="*/ 2171700 h 3975100"/>
              <a:gd name="connsiteX16" fmla="*/ 114300 w 4865225"/>
              <a:gd name="connsiteY16" fmla="*/ 2070100 h 3975100"/>
              <a:gd name="connsiteX17" fmla="*/ 127000 w 4865225"/>
              <a:gd name="connsiteY17" fmla="*/ 2032000 h 3975100"/>
              <a:gd name="connsiteX18" fmla="*/ 139700 w 4865225"/>
              <a:gd name="connsiteY18" fmla="*/ 1968500 h 3975100"/>
              <a:gd name="connsiteX19" fmla="*/ 152400 w 4865225"/>
              <a:gd name="connsiteY19" fmla="*/ 1930400 h 3975100"/>
              <a:gd name="connsiteX20" fmla="*/ 165100 w 4865225"/>
              <a:gd name="connsiteY20" fmla="*/ 1866900 h 3975100"/>
              <a:gd name="connsiteX21" fmla="*/ 190500 w 4865225"/>
              <a:gd name="connsiteY21" fmla="*/ 1778000 h 3975100"/>
              <a:gd name="connsiteX22" fmla="*/ 177800 w 4865225"/>
              <a:gd name="connsiteY22" fmla="*/ 1485900 h 3975100"/>
              <a:gd name="connsiteX23" fmla="*/ 152400 w 4865225"/>
              <a:gd name="connsiteY23" fmla="*/ 1371600 h 3975100"/>
              <a:gd name="connsiteX24" fmla="*/ 139700 w 4865225"/>
              <a:gd name="connsiteY24" fmla="*/ 1320800 h 3975100"/>
              <a:gd name="connsiteX25" fmla="*/ 152400 w 4865225"/>
              <a:gd name="connsiteY25" fmla="*/ 1066800 h 3975100"/>
              <a:gd name="connsiteX26" fmla="*/ 165100 w 4865225"/>
              <a:gd name="connsiteY26" fmla="*/ 1028700 h 3975100"/>
              <a:gd name="connsiteX27" fmla="*/ 190500 w 4865225"/>
              <a:gd name="connsiteY27" fmla="*/ 939800 h 3975100"/>
              <a:gd name="connsiteX28" fmla="*/ 215900 w 4865225"/>
              <a:gd name="connsiteY28" fmla="*/ 901700 h 3975100"/>
              <a:gd name="connsiteX29" fmla="*/ 241300 w 4865225"/>
              <a:gd name="connsiteY29" fmla="*/ 812800 h 3975100"/>
              <a:gd name="connsiteX30" fmla="*/ 266700 w 4865225"/>
              <a:gd name="connsiteY30" fmla="*/ 711200 h 3975100"/>
              <a:gd name="connsiteX31" fmla="*/ 228600 w 4865225"/>
              <a:gd name="connsiteY31" fmla="*/ 546100 h 3975100"/>
              <a:gd name="connsiteX32" fmla="*/ 190500 w 4865225"/>
              <a:gd name="connsiteY32" fmla="*/ 508000 h 3975100"/>
              <a:gd name="connsiteX33" fmla="*/ 203200 w 4865225"/>
              <a:gd name="connsiteY33" fmla="*/ 457200 h 3975100"/>
              <a:gd name="connsiteX34" fmla="*/ 241300 w 4865225"/>
              <a:gd name="connsiteY34" fmla="*/ 444500 h 3975100"/>
              <a:gd name="connsiteX35" fmla="*/ 419100 w 4865225"/>
              <a:gd name="connsiteY35" fmla="*/ 406400 h 3975100"/>
              <a:gd name="connsiteX36" fmla="*/ 508000 w 4865225"/>
              <a:gd name="connsiteY36" fmla="*/ 368300 h 3975100"/>
              <a:gd name="connsiteX37" fmla="*/ 546100 w 4865225"/>
              <a:gd name="connsiteY37" fmla="*/ 355600 h 3975100"/>
              <a:gd name="connsiteX38" fmla="*/ 596900 w 4865225"/>
              <a:gd name="connsiteY38" fmla="*/ 342900 h 3975100"/>
              <a:gd name="connsiteX39" fmla="*/ 635000 w 4865225"/>
              <a:gd name="connsiteY39" fmla="*/ 330200 h 3975100"/>
              <a:gd name="connsiteX40" fmla="*/ 876300 w 4865225"/>
              <a:gd name="connsiteY40" fmla="*/ 304800 h 3975100"/>
              <a:gd name="connsiteX41" fmla="*/ 977900 w 4865225"/>
              <a:gd name="connsiteY41" fmla="*/ 292100 h 3975100"/>
              <a:gd name="connsiteX42" fmla="*/ 1041400 w 4865225"/>
              <a:gd name="connsiteY42" fmla="*/ 279400 h 3975100"/>
              <a:gd name="connsiteX43" fmla="*/ 1181100 w 4865225"/>
              <a:gd name="connsiteY43" fmla="*/ 266700 h 3975100"/>
              <a:gd name="connsiteX44" fmla="*/ 1295400 w 4865225"/>
              <a:gd name="connsiteY44" fmla="*/ 254000 h 3975100"/>
              <a:gd name="connsiteX45" fmla="*/ 1346200 w 4865225"/>
              <a:gd name="connsiteY45" fmla="*/ 241300 h 3975100"/>
              <a:gd name="connsiteX46" fmla="*/ 1587500 w 4865225"/>
              <a:gd name="connsiteY46" fmla="*/ 215900 h 3975100"/>
              <a:gd name="connsiteX47" fmla="*/ 1638300 w 4865225"/>
              <a:gd name="connsiteY47" fmla="*/ 203200 h 3975100"/>
              <a:gd name="connsiteX48" fmla="*/ 1816100 w 4865225"/>
              <a:gd name="connsiteY48" fmla="*/ 177800 h 3975100"/>
              <a:gd name="connsiteX49" fmla="*/ 1905000 w 4865225"/>
              <a:gd name="connsiteY49" fmla="*/ 152400 h 3975100"/>
              <a:gd name="connsiteX50" fmla="*/ 2006600 w 4865225"/>
              <a:gd name="connsiteY50" fmla="*/ 114300 h 3975100"/>
              <a:gd name="connsiteX51" fmla="*/ 2057400 w 4865225"/>
              <a:gd name="connsiteY51" fmla="*/ 101600 h 3975100"/>
              <a:gd name="connsiteX52" fmla="*/ 2095500 w 4865225"/>
              <a:gd name="connsiteY52" fmla="*/ 88900 h 3975100"/>
              <a:gd name="connsiteX53" fmla="*/ 2146300 w 4865225"/>
              <a:gd name="connsiteY53" fmla="*/ 76200 h 3975100"/>
              <a:gd name="connsiteX54" fmla="*/ 2209800 w 4865225"/>
              <a:gd name="connsiteY54" fmla="*/ 63500 h 3975100"/>
              <a:gd name="connsiteX55" fmla="*/ 2273300 w 4865225"/>
              <a:gd name="connsiteY55" fmla="*/ 38100 h 3975100"/>
              <a:gd name="connsiteX56" fmla="*/ 2324100 w 4865225"/>
              <a:gd name="connsiteY56" fmla="*/ 25400 h 3975100"/>
              <a:gd name="connsiteX57" fmla="*/ 2362200 w 4865225"/>
              <a:gd name="connsiteY57" fmla="*/ 12700 h 3975100"/>
              <a:gd name="connsiteX58" fmla="*/ 2451100 w 4865225"/>
              <a:gd name="connsiteY58" fmla="*/ 0 h 3975100"/>
              <a:gd name="connsiteX59" fmla="*/ 3009900 w 4865225"/>
              <a:gd name="connsiteY59" fmla="*/ 12700 h 3975100"/>
              <a:gd name="connsiteX60" fmla="*/ 3098800 w 4865225"/>
              <a:gd name="connsiteY60" fmla="*/ 25400 h 3975100"/>
              <a:gd name="connsiteX61" fmla="*/ 3225800 w 4865225"/>
              <a:gd name="connsiteY61" fmla="*/ 38100 h 3975100"/>
              <a:gd name="connsiteX62" fmla="*/ 3441700 w 4865225"/>
              <a:gd name="connsiteY62" fmla="*/ 76200 h 3975100"/>
              <a:gd name="connsiteX63" fmla="*/ 4025900 w 4865225"/>
              <a:gd name="connsiteY63" fmla="*/ 101600 h 3975100"/>
              <a:gd name="connsiteX64" fmla="*/ 4292600 w 4865225"/>
              <a:gd name="connsiteY64" fmla="*/ 127000 h 3975100"/>
              <a:gd name="connsiteX65" fmla="*/ 4470400 w 4865225"/>
              <a:gd name="connsiteY65" fmla="*/ 152400 h 3975100"/>
              <a:gd name="connsiteX66" fmla="*/ 4597400 w 4865225"/>
              <a:gd name="connsiteY66" fmla="*/ 190500 h 3975100"/>
              <a:gd name="connsiteX67" fmla="*/ 4673600 w 4865225"/>
              <a:gd name="connsiteY67" fmla="*/ 215900 h 3975100"/>
              <a:gd name="connsiteX68" fmla="*/ 4711700 w 4865225"/>
              <a:gd name="connsiteY68" fmla="*/ 228600 h 3975100"/>
              <a:gd name="connsiteX69" fmla="*/ 4762500 w 4865225"/>
              <a:gd name="connsiteY69" fmla="*/ 254000 h 3975100"/>
              <a:gd name="connsiteX70" fmla="*/ 4775200 w 4865225"/>
              <a:gd name="connsiteY70" fmla="*/ 292100 h 3975100"/>
              <a:gd name="connsiteX71" fmla="*/ 4813300 w 4865225"/>
              <a:gd name="connsiteY71" fmla="*/ 304800 h 3975100"/>
              <a:gd name="connsiteX72" fmla="*/ 4851400 w 4865225"/>
              <a:gd name="connsiteY72" fmla="*/ 330200 h 3975100"/>
              <a:gd name="connsiteX73" fmla="*/ 4864100 w 4865225"/>
              <a:gd name="connsiteY73" fmla="*/ 723900 h 3975100"/>
              <a:gd name="connsiteX74" fmla="*/ 4826000 w 4865225"/>
              <a:gd name="connsiteY74" fmla="*/ 838200 h 3975100"/>
              <a:gd name="connsiteX75" fmla="*/ 4800600 w 4865225"/>
              <a:gd name="connsiteY75" fmla="*/ 939800 h 3975100"/>
              <a:gd name="connsiteX76" fmla="*/ 4762500 w 4865225"/>
              <a:gd name="connsiteY76" fmla="*/ 1270000 h 3975100"/>
              <a:gd name="connsiteX77" fmla="*/ 4737100 w 4865225"/>
              <a:gd name="connsiteY77" fmla="*/ 1447800 h 3975100"/>
              <a:gd name="connsiteX78" fmla="*/ 4724400 w 4865225"/>
              <a:gd name="connsiteY78" fmla="*/ 1574800 h 3975100"/>
              <a:gd name="connsiteX79" fmla="*/ 4699000 w 4865225"/>
              <a:gd name="connsiteY79" fmla="*/ 1727200 h 3975100"/>
              <a:gd name="connsiteX80" fmla="*/ 4686300 w 4865225"/>
              <a:gd name="connsiteY80" fmla="*/ 1854200 h 3975100"/>
              <a:gd name="connsiteX81" fmla="*/ 4660900 w 4865225"/>
              <a:gd name="connsiteY81" fmla="*/ 1930400 h 3975100"/>
              <a:gd name="connsiteX82" fmla="*/ 4635500 w 4865225"/>
              <a:gd name="connsiteY82" fmla="*/ 2006600 h 3975100"/>
              <a:gd name="connsiteX83" fmla="*/ 4622800 w 4865225"/>
              <a:gd name="connsiteY83" fmla="*/ 2044700 h 3975100"/>
              <a:gd name="connsiteX84" fmla="*/ 4597400 w 4865225"/>
              <a:gd name="connsiteY84" fmla="*/ 2146300 h 3975100"/>
              <a:gd name="connsiteX85" fmla="*/ 4584700 w 4865225"/>
              <a:gd name="connsiteY85" fmla="*/ 2222500 h 3975100"/>
              <a:gd name="connsiteX86" fmla="*/ 4559300 w 4865225"/>
              <a:gd name="connsiteY86" fmla="*/ 2273300 h 3975100"/>
              <a:gd name="connsiteX87" fmla="*/ 4546600 w 4865225"/>
              <a:gd name="connsiteY87" fmla="*/ 2362200 h 3975100"/>
              <a:gd name="connsiteX88" fmla="*/ 4521200 w 4865225"/>
              <a:gd name="connsiteY88" fmla="*/ 2438400 h 3975100"/>
              <a:gd name="connsiteX89" fmla="*/ 4495800 w 4865225"/>
              <a:gd name="connsiteY89" fmla="*/ 2997200 h 3975100"/>
              <a:gd name="connsiteX90" fmla="*/ 4483100 w 4865225"/>
              <a:gd name="connsiteY90" fmla="*/ 3048000 h 3975100"/>
              <a:gd name="connsiteX91" fmla="*/ 4445000 w 4865225"/>
              <a:gd name="connsiteY91" fmla="*/ 3098800 h 3975100"/>
              <a:gd name="connsiteX92" fmla="*/ 4419600 w 4865225"/>
              <a:gd name="connsiteY92" fmla="*/ 3136900 h 3975100"/>
              <a:gd name="connsiteX93" fmla="*/ 4330700 w 4865225"/>
              <a:gd name="connsiteY93" fmla="*/ 3225800 h 3975100"/>
              <a:gd name="connsiteX94" fmla="*/ 4292600 w 4865225"/>
              <a:gd name="connsiteY94" fmla="*/ 3263900 h 3975100"/>
              <a:gd name="connsiteX95" fmla="*/ 4254500 w 4865225"/>
              <a:gd name="connsiteY95" fmla="*/ 3302000 h 3975100"/>
              <a:gd name="connsiteX96" fmla="*/ 4216400 w 4865225"/>
              <a:gd name="connsiteY96" fmla="*/ 3340100 h 3975100"/>
              <a:gd name="connsiteX97" fmla="*/ 4140200 w 4865225"/>
              <a:gd name="connsiteY97" fmla="*/ 3378200 h 3975100"/>
              <a:gd name="connsiteX98" fmla="*/ 4089400 w 4865225"/>
              <a:gd name="connsiteY98" fmla="*/ 3403600 h 3975100"/>
              <a:gd name="connsiteX99" fmla="*/ 4013200 w 4865225"/>
              <a:gd name="connsiteY99" fmla="*/ 3454400 h 3975100"/>
              <a:gd name="connsiteX100" fmla="*/ 3975100 w 4865225"/>
              <a:gd name="connsiteY100" fmla="*/ 3492500 h 3975100"/>
              <a:gd name="connsiteX101" fmla="*/ 3911600 w 4865225"/>
              <a:gd name="connsiteY101" fmla="*/ 3517900 h 3975100"/>
              <a:gd name="connsiteX102" fmla="*/ 3822700 w 4865225"/>
              <a:gd name="connsiteY102" fmla="*/ 3543300 h 3975100"/>
              <a:gd name="connsiteX103" fmla="*/ 3746500 w 4865225"/>
              <a:gd name="connsiteY103" fmla="*/ 3568700 h 3975100"/>
              <a:gd name="connsiteX104" fmla="*/ 3695700 w 4865225"/>
              <a:gd name="connsiteY104" fmla="*/ 3581400 h 3975100"/>
              <a:gd name="connsiteX105" fmla="*/ 3657600 w 4865225"/>
              <a:gd name="connsiteY105" fmla="*/ 3594100 h 3975100"/>
              <a:gd name="connsiteX106" fmla="*/ 3479800 w 4865225"/>
              <a:gd name="connsiteY106" fmla="*/ 3632200 h 3975100"/>
              <a:gd name="connsiteX107" fmla="*/ 3441700 w 4865225"/>
              <a:gd name="connsiteY107" fmla="*/ 3644900 h 3975100"/>
              <a:gd name="connsiteX108" fmla="*/ 3314700 w 4865225"/>
              <a:gd name="connsiteY108" fmla="*/ 3670300 h 3975100"/>
              <a:gd name="connsiteX109" fmla="*/ 2578100 w 4865225"/>
              <a:gd name="connsiteY109" fmla="*/ 3695700 h 3975100"/>
              <a:gd name="connsiteX110" fmla="*/ 1625600 w 4865225"/>
              <a:gd name="connsiteY110" fmla="*/ 3733800 h 3975100"/>
              <a:gd name="connsiteX111" fmla="*/ 1536700 w 4865225"/>
              <a:gd name="connsiteY111" fmla="*/ 3746500 h 3975100"/>
              <a:gd name="connsiteX112" fmla="*/ 1384300 w 4865225"/>
              <a:gd name="connsiteY112" fmla="*/ 3771900 h 3975100"/>
              <a:gd name="connsiteX113" fmla="*/ 1282700 w 4865225"/>
              <a:gd name="connsiteY113" fmla="*/ 3797300 h 3975100"/>
              <a:gd name="connsiteX114" fmla="*/ 1231900 w 4865225"/>
              <a:gd name="connsiteY114" fmla="*/ 3810000 h 3975100"/>
              <a:gd name="connsiteX115" fmla="*/ 1193800 w 4865225"/>
              <a:gd name="connsiteY115" fmla="*/ 3835400 h 3975100"/>
              <a:gd name="connsiteX116" fmla="*/ 1117600 w 4865225"/>
              <a:gd name="connsiteY116" fmla="*/ 3860800 h 3975100"/>
              <a:gd name="connsiteX117" fmla="*/ 1041400 w 4865225"/>
              <a:gd name="connsiteY117" fmla="*/ 3911600 h 3975100"/>
              <a:gd name="connsiteX118" fmla="*/ 1003300 w 4865225"/>
              <a:gd name="connsiteY118" fmla="*/ 3937000 h 3975100"/>
              <a:gd name="connsiteX119" fmla="*/ 952500 w 4865225"/>
              <a:gd name="connsiteY119" fmla="*/ 3949700 h 3975100"/>
              <a:gd name="connsiteX120" fmla="*/ 876300 w 4865225"/>
              <a:gd name="connsiteY120" fmla="*/ 3975100 h 3975100"/>
              <a:gd name="connsiteX121" fmla="*/ 698500 w 4865225"/>
              <a:gd name="connsiteY121" fmla="*/ 3949700 h 3975100"/>
              <a:gd name="connsiteX122" fmla="*/ 660400 w 4865225"/>
              <a:gd name="connsiteY122" fmla="*/ 3924300 h 3975100"/>
              <a:gd name="connsiteX123" fmla="*/ 584200 w 4865225"/>
              <a:gd name="connsiteY123" fmla="*/ 3898900 h 3975100"/>
              <a:gd name="connsiteX124" fmla="*/ 546100 w 4865225"/>
              <a:gd name="connsiteY124" fmla="*/ 3886200 h 3975100"/>
              <a:gd name="connsiteX125" fmla="*/ 508000 w 4865225"/>
              <a:gd name="connsiteY125" fmla="*/ 3873500 h 3975100"/>
              <a:gd name="connsiteX126" fmla="*/ 495300 w 4865225"/>
              <a:gd name="connsiteY126" fmla="*/ 3898900 h 3975100"/>
              <a:gd name="connsiteX0" fmla="*/ 495300 w 4864202"/>
              <a:gd name="connsiteY0" fmla="*/ 3898900 h 3975100"/>
              <a:gd name="connsiteX1" fmla="*/ 495300 w 4864202"/>
              <a:gd name="connsiteY1" fmla="*/ 3898900 h 3975100"/>
              <a:gd name="connsiteX2" fmla="*/ 342900 w 4864202"/>
              <a:gd name="connsiteY2" fmla="*/ 3873500 h 3975100"/>
              <a:gd name="connsiteX3" fmla="*/ 304800 w 4864202"/>
              <a:gd name="connsiteY3" fmla="*/ 3848100 h 3975100"/>
              <a:gd name="connsiteX4" fmla="*/ 228600 w 4864202"/>
              <a:gd name="connsiteY4" fmla="*/ 3810000 h 3975100"/>
              <a:gd name="connsiteX5" fmla="*/ 190500 w 4864202"/>
              <a:gd name="connsiteY5" fmla="*/ 3771900 h 3975100"/>
              <a:gd name="connsiteX6" fmla="*/ 114300 w 4864202"/>
              <a:gd name="connsiteY6" fmla="*/ 3721100 h 3975100"/>
              <a:gd name="connsiteX7" fmla="*/ 88900 w 4864202"/>
              <a:gd name="connsiteY7" fmla="*/ 3683000 h 3975100"/>
              <a:gd name="connsiteX8" fmla="*/ 50800 w 4864202"/>
              <a:gd name="connsiteY8" fmla="*/ 3657600 h 3975100"/>
              <a:gd name="connsiteX9" fmla="*/ 25400 w 4864202"/>
              <a:gd name="connsiteY9" fmla="*/ 3581400 h 3975100"/>
              <a:gd name="connsiteX10" fmla="*/ 0 w 4864202"/>
              <a:gd name="connsiteY10" fmla="*/ 3492500 h 3975100"/>
              <a:gd name="connsiteX11" fmla="*/ 12700 w 4864202"/>
              <a:gd name="connsiteY11" fmla="*/ 3314700 h 3975100"/>
              <a:gd name="connsiteX12" fmla="*/ 25400 w 4864202"/>
              <a:gd name="connsiteY12" fmla="*/ 3276600 h 3975100"/>
              <a:gd name="connsiteX13" fmla="*/ 38100 w 4864202"/>
              <a:gd name="connsiteY13" fmla="*/ 3175000 h 3975100"/>
              <a:gd name="connsiteX14" fmla="*/ 50800 w 4864202"/>
              <a:gd name="connsiteY14" fmla="*/ 2286000 h 3975100"/>
              <a:gd name="connsiteX15" fmla="*/ 88900 w 4864202"/>
              <a:gd name="connsiteY15" fmla="*/ 2171700 h 3975100"/>
              <a:gd name="connsiteX16" fmla="*/ 114300 w 4864202"/>
              <a:gd name="connsiteY16" fmla="*/ 2070100 h 3975100"/>
              <a:gd name="connsiteX17" fmla="*/ 127000 w 4864202"/>
              <a:gd name="connsiteY17" fmla="*/ 2032000 h 3975100"/>
              <a:gd name="connsiteX18" fmla="*/ 139700 w 4864202"/>
              <a:gd name="connsiteY18" fmla="*/ 1968500 h 3975100"/>
              <a:gd name="connsiteX19" fmla="*/ 152400 w 4864202"/>
              <a:gd name="connsiteY19" fmla="*/ 1930400 h 3975100"/>
              <a:gd name="connsiteX20" fmla="*/ 165100 w 4864202"/>
              <a:gd name="connsiteY20" fmla="*/ 1866900 h 3975100"/>
              <a:gd name="connsiteX21" fmla="*/ 190500 w 4864202"/>
              <a:gd name="connsiteY21" fmla="*/ 1778000 h 3975100"/>
              <a:gd name="connsiteX22" fmla="*/ 177800 w 4864202"/>
              <a:gd name="connsiteY22" fmla="*/ 1485900 h 3975100"/>
              <a:gd name="connsiteX23" fmla="*/ 152400 w 4864202"/>
              <a:gd name="connsiteY23" fmla="*/ 1371600 h 3975100"/>
              <a:gd name="connsiteX24" fmla="*/ 139700 w 4864202"/>
              <a:gd name="connsiteY24" fmla="*/ 1320800 h 3975100"/>
              <a:gd name="connsiteX25" fmla="*/ 152400 w 4864202"/>
              <a:gd name="connsiteY25" fmla="*/ 1066800 h 3975100"/>
              <a:gd name="connsiteX26" fmla="*/ 165100 w 4864202"/>
              <a:gd name="connsiteY26" fmla="*/ 1028700 h 3975100"/>
              <a:gd name="connsiteX27" fmla="*/ 190500 w 4864202"/>
              <a:gd name="connsiteY27" fmla="*/ 939800 h 3975100"/>
              <a:gd name="connsiteX28" fmla="*/ 215900 w 4864202"/>
              <a:gd name="connsiteY28" fmla="*/ 901700 h 3975100"/>
              <a:gd name="connsiteX29" fmla="*/ 241300 w 4864202"/>
              <a:gd name="connsiteY29" fmla="*/ 812800 h 3975100"/>
              <a:gd name="connsiteX30" fmla="*/ 266700 w 4864202"/>
              <a:gd name="connsiteY30" fmla="*/ 711200 h 3975100"/>
              <a:gd name="connsiteX31" fmla="*/ 228600 w 4864202"/>
              <a:gd name="connsiteY31" fmla="*/ 546100 h 3975100"/>
              <a:gd name="connsiteX32" fmla="*/ 190500 w 4864202"/>
              <a:gd name="connsiteY32" fmla="*/ 508000 h 3975100"/>
              <a:gd name="connsiteX33" fmla="*/ 203200 w 4864202"/>
              <a:gd name="connsiteY33" fmla="*/ 457200 h 3975100"/>
              <a:gd name="connsiteX34" fmla="*/ 241300 w 4864202"/>
              <a:gd name="connsiteY34" fmla="*/ 444500 h 3975100"/>
              <a:gd name="connsiteX35" fmla="*/ 419100 w 4864202"/>
              <a:gd name="connsiteY35" fmla="*/ 406400 h 3975100"/>
              <a:gd name="connsiteX36" fmla="*/ 508000 w 4864202"/>
              <a:gd name="connsiteY36" fmla="*/ 368300 h 3975100"/>
              <a:gd name="connsiteX37" fmla="*/ 546100 w 4864202"/>
              <a:gd name="connsiteY37" fmla="*/ 355600 h 3975100"/>
              <a:gd name="connsiteX38" fmla="*/ 596900 w 4864202"/>
              <a:gd name="connsiteY38" fmla="*/ 342900 h 3975100"/>
              <a:gd name="connsiteX39" fmla="*/ 635000 w 4864202"/>
              <a:gd name="connsiteY39" fmla="*/ 330200 h 3975100"/>
              <a:gd name="connsiteX40" fmla="*/ 876300 w 4864202"/>
              <a:gd name="connsiteY40" fmla="*/ 304800 h 3975100"/>
              <a:gd name="connsiteX41" fmla="*/ 977900 w 4864202"/>
              <a:gd name="connsiteY41" fmla="*/ 292100 h 3975100"/>
              <a:gd name="connsiteX42" fmla="*/ 1041400 w 4864202"/>
              <a:gd name="connsiteY42" fmla="*/ 279400 h 3975100"/>
              <a:gd name="connsiteX43" fmla="*/ 1181100 w 4864202"/>
              <a:gd name="connsiteY43" fmla="*/ 266700 h 3975100"/>
              <a:gd name="connsiteX44" fmla="*/ 1295400 w 4864202"/>
              <a:gd name="connsiteY44" fmla="*/ 254000 h 3975100"/>
              <a:gd name="connsiteX45" fmla="*/ 1346200 w 4864202"/>
              <a:gd name="connsiteY45" fmla="*/ 241300 h 3975100"/>
              <a:gd name="connsiteX46" fmla="*/ 1587500 w 4864202"/>
              <a:gd name="connsiteY46" fmla="*/ 215900 h 3975100"/>
              <a:gd name="connsiteX47" fmla="*/ 1638300 w 4864202"/>
              <a:gd name="connsiteY47" fmla="*/ 203200 h 3975100"/>
              <a:gd name="connsiteX48" fmla="*/ 1816100 w 4864202"/>
              <a:gd name="connsiteY48" fmla="*/ 177800 h 3975100"/>
              <a:gd name="connsiteX49" fmla="*/ 1905000 w 4864202"/>
              <a:gd name="connsiteY49" fmla="*/ 152400 h 3975100"/>
              <a:gd name="connsiteX50" fmla="*/ 2006600 w 4864202"/>
              <a:gd name="connsiteY50" fmla="*/ 114300 h 3975100"/>
              <a:gd name="connsiteX51" fmla="*/ 2057400 w 4864202"/>
              <a:gd name="connsiteY51" fmla="*/ 101600 h 3975100"/>
              <a:gd name="connsiteX52" fmla="*/ 2095500 w 4864202"/>
              <a:gd name="connsiteY52" fmla="*/ 88900 h 3975100"/>
              <a:gd name="connsiteX53" fmla="*/ 2146300 w 4864202"/>
              <a:gd name="connsiteY53" fmla="*/ 76200 h 3975100"/>
              <a:gd name="connsiteX54" fmla="*/ 2209800 w 4864202"/>
              <a:gd name="connsiteY54" fmla="*/ 63500 h 3975100"/>
              <a:gd name="connsiteX55" fmla="*/ 2273300 w 4864202"/>
              <a:gd name="connsiteY55" fmla="*/ 38100 h 3975100"/>
              <a:gd name="connsiteX56" fmla="*/ 2324100 w 4864202"/>
              <a:gd name="connsiteY56" fmla="*/ 25400 h 3975100"/>
              <a:gd name="connsiteX57" fmla="*/ 2362200 w 4864202"/>
              <a:gd name="connsiteY57" fmla="*/ 12700 h 3975100"/>
              <a:gd name="connsiteX58" fmla="*/ 2451100 w 4864202"/>
              <a:gd name="connsiteY58" fmla="*/ 0 h 3975100"/>
              <a:gd name="connsiteX59" fmla="*/ 3009900 w 4864202"/>
              <a:gd name="connsiteY59" fmla="*/ 12700 h 3975100"/>
              <a:gd name="connsiteX60" fmla="*/ 3098800 w 4864202"/>
              <a:gd name="connsiteY60" fmla="*/ 25400 h 3975100"/>
              <a:gd name="connsiteX61" fmla="*/ 3225800 w 4864202"/>
              <a:gd name="connsiteY61" fmla="*/ 38100 h 3975100"/>
              <a:gd name="connsiteX62" fmla="*/ 3441700 w 4864202"/>
              <a:gd name="connsiteY62" fmla="*/ 76200 h 3975100"/>
              <a:gd name="connsiteX63" fmla="*/ 4025900 w 4864202"/>
              <a:gd name="connsiteY63" fmla="*/ 101600 h 3975100"/>
              <a:gd name="connsiteX64" fmla="*/ 4292600 w 4864202"/>
              <a:gd name="connsiteY64" fmla="*/ 127000 h 3975100"/>
              <a:gd name="connsiteX65" fmla="*/ 4470400 w 4864202"/>
              <a:gd name="connsiteY65" fmla="*/ 152400 h 3975100"/>
              <a:gd name="connsiteX66" fmla="*/ 4597400 w 4864202"/>
              <a:gd name="connsiteY66" fmla="*/ 190500 h 3975100"/>
              <a:gd name="connsiteX67" fmla="*/ 4673600 w 4864202"/>
              <a:gd name="connsiteY67" fmla="*/ 215900 h 3975100"/>
              <a:gd name="connsiteX68" fmla="*/ 4711700 w 4864202"/>
              <a:gd name="connsiteY68" fmla="*/ 228600 h 3975100"/>
              <a:gd name="connsiteX69" fmla="*/ 4762500 w 4864202"/>
              <a:gd name="connsiteY69" fmla="*/ 254000 h 3975100"/>
              <a:gd name="connsiteX70" fmla="*/ 4775200 w 4864202"/>
              <a:gd name="connsiteY70" fmla="*/ 292100 h 3975100"/>
              <a:gd name="connsiteX71" fmla="*/ 4813300 w 4864202"/>
              <a:gd name="connsiteY71" fmla="*/ 304800 h 3975100"/>
              <a:gd name="connsiteX72" fmla="*/ 4864100 w 4864202"/>
              <a:gd name="connsiteY72" fmla="*/ 723900 h 3975100"/>
              <a:gd name="connsiteX73" fmla="*/ 4826000 w 4864202"/>
              <a:gd name="connsiteY73" fmla="*/ 838200 h 3975100"/>
              <a:gd name="connsiteX74" fmla="*/ 4800600 w 4864202"/>
              <a:gd name="connsiteY74" fmla="*/ 939800 h 3975100"/>
              <a:gd name="connsiteX75" fmla="*/ 4762500 w 4864202"/>
              <a:gd name="connsiteY75" fmla="*/ 1270000 h 3975100"/>
              <a:gd name="connsiteX76" fmla="*/ 4737100 w 4864202"/>
              <a:gd name="connsiteY76" fmla="*/ 1447800 h 3975100"/>
              <a:gd name="connsiteX77" fmla="*/ 4724400 w 4864202"/>
              <a:gd name="connsiteY77" fmla="*/ 1574800 h 3975100"/>
              <a:gd name="connsiteX78" fmla="*/ 4699000 w 4864202"/>
              <a:gd name="connsiteY78" fmla="*/ 1727200 h 3975100"/>
              <a:gd name="connsiteX79" fmla="*/ 4686300 w 4864202"/>
              <a:gd name="connsiteY79" fmla="*/ 1854200 h 3975100"/>
              <a:gd name="connsiteX80" fmla="*/ 4660900 w 4864202"/>
              <a:gd name="connsiteY80" fmla="*/ 1930400 h 3975100"/>
              <a:gd name="connsiteX81" fmla="*/ 4635500 w 4864202"/>
              <a:gd name="connsiteY81" fmla="*/ 2006600 h 3975100"/>
              <a:gd name="connsiteX82" fmla="*/ 4622800 w 4864202"/>
              <a:gd name="connsiteY82" fmla="*/ 2044700 h 3975100"/>
              <a:gd name="connsiteX83" fmla="*/ 4597400 w 4864202"/>
              <a:gd name="connsiteY83" fmla="*/ 2146300 h 3975100"/>
              <a:gd name="connsiteX84" fmla="*/ 4584700 w 4864202"/>
              <a:gd name="connsiteY84" fmla="*/ 2222500 h 3975100"/>
              <a:gd name="connsiteX85" fmla="*/ 4559300 w 4864202"/>
              <a:gd name="connsiteY85" fmla="*/ 2273300 h 3975100"/>
              <a:gd name="connsiteX86" fmla="*/ 4546600 w 4864202"/>
              <a:gd name="connsiteY86" fmla="*/ 2362200 h 3975100"/>
              <a:gd name="connsiteX87" fmla="*/ 4521200 w 4864202"/>
              <a:gd name="connsiteY87" fmla="*/ 2438400 h 3975100"/>
              <a:gd name="connsiteX88" fmla="*/ 4495800 w 4864202"/>
              <a:gd name="connsiteY88" fmla="*/ 2997200 h 3975100"/>
              <a:gd name="connsiteX89" fmla="*/ 4483100 w 4864202"/>
              <a:gd name="connsiteY89" fmla="*/ 3048000 h 3975100"/>
              <a:gd name="connsiteX90" fmla="*/ 4445000 w 4864202"/>
              <a:gd name="connsiteY90" fmla="*/ 3098800 h 3975100"/>
              <a:gd name="connsiteX91" fmla="*/ 4419600 w 4864202"/>
              <a:gd name="connsiteY91" fmla="*/ 3136900 h 3975100"/>
              <a:gd name="connsiteX92" fmla="*/ 4330700 w 4864202"/>
              <a:gd name="connsiteY92" fmla="*/ 3225800 h 3975100"/>
              <a:gd name="connsiteX93" fmla="*/ 4292600 w 4864202"/>
              <a:gd name="connsiteY93" fmla="*/ 3263900 h 3975100"/>
              <a:gd name="connsiteX94" fmla="*/ 4254500 w 4864202"/>
              <a:gd name="connsiteY94" fmla="*/ 3302000 h 3975100"/>
              <a:gd name="connsiteX95" fmla="*/ 4216400 w 4864202"/>
              <a:gd name="connsiteY95" fmla="*/ 3340100 h 3975100"/>
              <a:gd name="connsiteX96" fmla="*/ 4140200 w 4864202"/>
              <a:gd name="connsiteY96" fmla="*/ 3378200 h 3975100"/>
              <a:gd name="connsiteX97" fmla="*/ 4089400 w 4864202"/>
              <a:gd name="connsiteY97" fmla="*/ 3403600 h 3975100"/>
              <a:gd name="connsiteX98" fmla="*/ 4013200 w 4864202"/>
              <a:gd name="connsiteY98" fmla="*/ 3454400 h 3975100"/>
              <a:gd name="connsiteX99" fmla="*/ 3975100 w 4864202"/>
              <a:gd name="connsiteY99" fmla="*/ 3492500 h 3975100"/>
              <a:gd name="connsiteX100" fmla="*/ 3911600 w 4864202"/>
              <a:gd name="connsiteY100" fmla="*/ 3517900 h 3975100"/>
              <a:gd name="connsiteX101" fmla="*/ 3822700 w 4864202"/>
              <a:gd name="connsiteY101" fmla="*/ 3543300 h 3975100"/>
              <a:gd name="connsiteX102" fmla="*/ 3746500 w 4864202"/>
              <a:gd name="connsiteY102" fmla="*/ 3568700 h 3975100"/>
              <a:gd name="connsiteX103" fmla="*/ 3695700 w 4864202"/>
              <a:gd name="connsiteY103" fmla="*/ 3581400 h 3975100"/>
              <a:gd name="connsiteX104" fmla="*/ 3657600 w 4864202"/>
              <a:gd name="connsiteY104" fmla="*/ 3594100 h 3975100"/>
              <a:gd name="connsiteX105" fmla="*/ 3479800 w 4864202"/>
              <a:gd name="connsiteY105" fmla="*/ 3632200 h 3975100"/>
              <a:gd name="connsiteX106" fmla="*/ 3441700 w 4864202"/>
              <a:gd name="connsiteY106" fmla="*/ 3644900 h 3975100"/>
              <a:gd name="connsiteX107" fmla="*/ 3314700 w 4864202"/>
              <a:gd name="connsiteY107" fmla="*/ 3670300 h 3975100"/>
              <a:gd name="connsiteX108" fmla="*/ 2578100 w 4864202"/>
              <a:gd name="connsiteY108" fmla="*/ 3695700 h 3975100"/>
              <a:gd name="connsiteX109" fmla="*/ 1625600 w 4864202"/>
              <a:gd name="connsiteY109" fmla="*/ 3733800 h 3975100"/>
              <a:gd name="connsiteX110" fmla="*/ 1536700 w 4864202"/>
              <a:gd name="connsiteY110" fmla="*/ 3746500 h 3975100"/>
              <a:gd name="connsiteX111" fmla="*/ 1384300 w 4864202"/>
              <a:gd name="connsiteY111" fmla="*/ 3771900 h 3975100"/>
              <a:gd name="connsiteX112" fmla="*/ 1282700 w 4864202"/>
              <a:gd name="connsiteY112" fmla="*/ 3797300 h 3975100"/>
              <a:gd name="connsiteX113" fmla="*/ 1231900 w 4864202"/>
              <a:gd name="connsiteY113" fmla="*/ 3810000 h 3975100"/>
              <a:gd name="connsiteX114" fmla="*/ 1193800 w 4864202"/>
              <a:gd name="connsiteY114" fmla="*/ 3835400 h 3975100"/>
              <a:gd name="connsiteX115" fmla="*/ 1117600 w 4864202"/>
              <a:gd name="connsiteY115" fmla="*/ 3860800 h 3975100"/>
              <a:gd name="connsiteX116" fmla="*/ 1041400 w 4864202"/>
              <a:gd name="connsiteY116" fmla="*/ 3911600 h 3975100"/>
              <a:gd name="connsiteX117" fmla="*/ 1003300 w 4864202"/>
              <a:gd name="connsiteY117" fmla="*/ 3937000 h 3975100"/>
              <a:gd name="connsiteX118" fmla="*/ 952500 w 4864202"/>
              <a:gd name="connsiteY118" fmla="*/ 3949700 h 3975100"/>
              <a:gd name="connsiteX119" fmla="*/ 876300 w 4864202"/>
              <a:gd name="connsiteY119" fmla="*/ 3975100 h 3975100"/>
              <a:gd name="connsiteX120" fmla="*/ 698500 w 4864202"/>
              <a:gd name="connsiteY120" fmla="*/ 3949700 h 3975100"/>
              <a:gd name="connsiteX121" fmla="*/ 660400 w 4864202"/>
              <a:gd name="connsiteY121" fmla="*/ 3924300 h 3975100"/>
              <a:gd name="connsiteX122" fmla="*/ 584200 w 4864202"/>
              <a:gd name="connsiteY122" fmla="*/ 3898900 h 3975100"/>
              <a:gd name="connsiteX123" fmla="*/ 546100 w 4864202"/>
              <a:gd name="connsiteY123" fmla="*/ 3886200 h 3975100"/>
              <a:gd name="connsiteX124" fmla="*/ 508000 w 4864202"/>
              <a:gd name="connsiteY124" fmla="*/ 3873500 h 3975100"/>
              <a:gd name="connsiteX125" fmla="*/ 495300 w 4864202"/>
              <a:gd name="connsiteY125" fmla="*/ 3898900 h 3975100"/>
              <a:gd name="connsiteX0" fmla="*/ 495300 w 4865330"/>
              <a:gd name="connsiteY0" fmla="*/ 3898900 h 3975100"/>
              <a:gd name="connsiteX1" fmla="*/ 495300 w 4865330"/>
              <a:gd name="connsiteY1" fmla="*/ 3898900 h 3975100"/>
              <a:gd name="connsiteX2" fmla="*/ 342900 w 4865330"/>
              <a:gd name="connsiteY2" fmla="*/ 3873500 h 3975100"/>
              <a:gd name="connsiteX3" fmla="*/ 304800 w 4865330"/>
              <a:gd name="connsiteY3" fmla="*/ 3848100 h 3975100"/>
              <a:gd name="connsiteX4" fmla="*/ 228600 w 4865330"/>
              <a:gd name="connsiteY4" fmla="*/ 3810000 h 3975100"/>
              <a:gd name="connsiteX5" fmla="*/ 190500 w 4865330"/>
              <a:gd name="connsiteY5" fmla="*/ 3771900 h 3975100"/>
              <a:gd name="connsiteX6" fmla="*/ 114300 w 4865330"/>
              <a:gd name="connsiteY6" fmla="*/ 3721100 h 3975100"/>
              <a:gd name="connsiteX7" fmla="*/ 88900 w 4865330"/>
              <a:gd name="connsiteY7" fmla="*/ 3683000 h 3975100"/>
              <a:gd name="connsiteX8" fmla="*/ 50800 w 4865330"/>
              <a:gd name="connsiteY8" fmla="*/ 3657600 h 3975100"/>
              <a:gd name="connsiteX9" fmla="*/ 25400 w 4865330"/>
              <a:gd name="connsiteY9" fmla="*/ 3581400 h 3975100"/>
              <a:gd name="connsiteX10" fmla="*/ 0 w 4865330"/>
              <a:gd name="connsiteY10" fmla="*/ 3492500 h 3975100"/>
              <a:gd name="connsiteX11" fmla="*/ 12700 w 4865330"/>
              <a:gd name="connsiteY11" fmla="*/ 3314700 h 3975100"/>
              <a:gd name="connsiteX12" fmla="*/ 25400 w 4865330"/>
              <a:gd name="connsiteY12" fmla="*/ 3276600 h 3975100"/>
              <a:gd name="connsiteX13" fmla="*/ 38100 w 4865330"/>
              <a:gd name="connsiteY13" fmla="*/ 3175000 h 3975100"/>
              <a:gd name="connsiteX14" fmla="*/ 50800 w 4865330"/>
              <a:gd name="connsiteY14" fmla="*/ 2286000 h 3975100"/>
              <a:gd name="connsiteX15" fmla="*/ 88900 w 4865330"/>
              <a:gd name="connsiteY15" fmla="*/ 2171700 h 3975100"/>
              <a:gd name="connsiteX16" fmla="*/ 114300 w 4865330"/>
              <a:gd name="connsiteY16" fmla="*/ 2070100 h 3975100"/>
              <a:gd name="connsiteX17" fmla="*/ 127000 w 4865330"/>
              <a:gd name="connsiteY17" fmla="*/ 2032000 h 3975100"/>
              <a:gd name="connsiteX18" fmla="*/ 139700 w 4865330"/>
              <a:gd name="connsiteY18" fmla="*/ 1968500 h 3975100"/>
              <a:gd name="connsiteX19" fmla="*/ 152400 w 4865330"/>
              <a:gd name="connsiteY19" fmla="*/ 1930400 h 3975100"/>
              <a:gd name="connsiteX20" fmla="*/ 165100 w 4865330"/>
              <a:gd name="connsiteY20" fmla="*/ 1866900 h 3975100"/>
              <a:gd name="connsiteX21" fmla="*/ 190500 w 4865330"/>
              <a:gd name="connsiteY21" fmla="*/ 1778000 h 3975100"/>
              <a:gd name="connsiteX22" fmla="*/ 177800 w 4865330"/>
              <a:gd name="connsiteY22" fmla="*/ 1485900 h 3975100"/>
              <a:gd name="connsiteX23" fmla="*/ 152400 w 4865330"/>
              <a:gd name="connsiteY23" fmla="*/ 1371600 h 3975100"/>
              <a:gd name="connsiteX24" fmla="*/ 139700 w 4865330"/>
              <a:gd name="connsiteY24" fmla="*/ 1320800 h 3975100"/>
              <a:gd name="connsiteX25" fmla="*/ 152400 w 4865330"/>
              <a:gd name="connsiteY25" fmla="*/ 1066800 h 3975100"/>
              <a:gd name="connsiteX26" fmla="*/ 165100 w 4865330"/>
              <a:gd name="connsiteY26" fmla="*/ 1028700 h 3975100"/>
              <a:gd name="connsiteX27" fmla="*/ 190500 w 4865330"/>
              <a:gd name="connsiteY27" fmla="*/ 939800 h 3975100"/>
              <a:gd name="connsiteX28" fmla="*/ 215900 w 4865330"/>
              <a:gd name="connsiteY28" fmla="*/ 901700 h 3975100"/>
              <a:gd name="connsiteX29" fmla="*/ 241300 w 4865330"/>
              <a:gd name="connsiteY29" fmla="*/ 812800 h 3975100"/>
              <a:gd name="connsiteX30" fmla="*/ 266700 w 4865330"/>
              <a:gd name="connsiteY30" fmla="*/ 711200 h 3975100"/>
              <a:gd name="connsiteX31" fmla="*/ 228600 w 4865330"/>
              <a:gd name="connsiteY31" fmla="*/ 546100 h 3975100"/>
              <a:gd name="connsiteX32" fmla="*/ 190500 w 4865330"/>
              <a:gd name="connsiteY32" fmla="*/ 508000 h 3975100"/>
              <a:gd name="connsiteX33" fmla="*/ 203200 w 4865330"/>
              <a:gd name="connsiteY33" fmla="*/ 457200 h 3975100"/>
              <a:gd name="connsiteX34" fmla="*/ 241300 w 4865330"/>
              <a:gd name="connsiteY34" fmla="*/ 444500 h 3975100"/>
              <a:gd name="connsiteX35" fmla="*/ 419100 w 4865330"/>
              <a:gd name="connsiteY35" fmla="*/ 406400 h 3975100"/>
              <a:gd name="connsiteX36" fmla="*/ 508000 w 4865330"/>
              <a:gd name="connsiteY36" fmla="*/ 368300 h 3975100"/>
              <a:gd name="connsiteX37" fmla="*/ 546100 w 4865330"/>
              <a:gd name="connsiteY37" fmla="*/ 355600 h 3975100"/>
              <a:gd name="connsiteX38" fmla="*/ 596900 w 4865330"/>
              <a:gd name="connsiteY38" fmla="*/ 342900 h 3975100"/>
              <a:gd name="connsiteX39" fmla="*/ 635000 w 4865330"/>
              <a:gd name="connsiteY39" fmla="*/ 330200 h 3975100"/>
              <a:gd name="connsiteX40" fmla="*/ 876300 w 4865330"/>
              <a:gd name="connsiteY40" fmla="*/ 304800 h 3975100"/>
              <a:gd name="connsiteX41" fmla="*/ 977900 w 4865330"/>
              <a:gd name="connsiteY41" fmla="*/ 292100 h 3975100"/>
              <a:gd name="connsiteX42" fmla="*/ 1041400 w 4865330"/>
              <a:gd name="connsiteY42" fmla="*/ 279400 h 3975100"/>
              <a:gd name="connsiteX43" fmla="*/ 1181100 w 4865330"/>
              <a:gd name="connsiteY43" fmla="*/ 266700 h 3975100"/>
              <a:gd name="connsiteX44" fmla="*/ 1295400 w 4865330"/>
              <a:gd name="connsiteY44" fmla="*/ 254000 h 3975100"/>
              <a:gd name="connsiteX45" fmla="*/ 1346200 w 4865330"/>
              <a:gd name="connsiteY45" fmla="*/ 241300 h 3975100"/>
              <a:gd name="connsiteX46" fmla="*/ 1587500 w 4865330"/>
              <a:gd name="connsiteY46" fmla="*/ 215900 h 3975100"/>
              <a:gd name="connsiteX47" fmla="*/ 1638300 w 4865330"/>
              <a:gd name="connsiteY47" fmla="*/ 203200 h 3975100"/>
              <a:gd name="connsiteX48" fmla="*/ 1816100 w 4865330"/>
              <a:gd name="connsiteY48" fmla="*/ 177800 h 3975100"/>
              <a:gd name="connsiteX49" fmla="*/ 1905000 w 4865330"/>
              <a:gd name="connsiteY49" fmla="*/ 152400 h 3975100"/>
              <a:gd name="connsiteX50" fmla="*/ 2006600 w 4865330"/>
              <a:gd name="connsiteY50" fmla="*/ 114300 h 3975100"/>
              <a:gd name="connsiteX51" fmla="*/ 2057400 w 4865330"/>
              <a:gd name="connsiteY51" fmla="*/ 101600 h 3975100"/>
              <a:gd name="connsiteX52" fmla="*/ 2095500 w 4865330"/>
              <a:gd name="connsiteY52" fmla="*/ 88900 h 3975100"/>
              <a:gd name="connsiteX53" fmla="*/ 2146300 w 4865330"/>
              <a:gd name="connsiteY53" fmla="*/ 76200 h 3975100"/>
              <a:gd name="connsiteX54" fmla="*/ 2209800 w 4865330"/>
              <a:gd name="connsiteY54" fmla="*/ 63500 h 3975100"/>
              <a:gd name="connsiteX55" fmla="*/ 2273300 w 4865330"/>
              <a:gd name="connsiteY55" fmla="*/ 38100 h 3975100"/>
              <a:gd name="connsiteX56" fmla="*/ 2324100 w 4865330"/>
              <a:gd name="connsiteY56" fmla="*/ 25400 h 3975100"/>
              <a:gd name="connsiteX57" fmla="*/ 2362200 w 4865330"/>
              <a:gd name="connsiteY57" fmla="*/ 12700 h 3975100"/>
              <a:gd name="connsiteX58" fmla="*/ 2451100 w 4865330"/>
              <a:gd name="connsiteY58" fmla="*/ 0 h 3975100"/>
              <a:gd name="connsiteX59" fmla="*/ 3009900 w 4865330"/>
              <a:gd name="connsiteY59" fmla="*/ 12700 h 3975100"/>
              <a:gd name="connsiteX60" fmla="*/ 3098800 w 4865330"/>
              <a:gd name="connsiteY60" fmla="*/ 25400 h 3975100"/>
              <a:gd name="connsiteX61" fmla="*/ 3225800 w 4865330"/>
              <a:gd name="connsiteY61" fmla="*/ 38100 h 3975100"/>
              <a:gd name="connsiteX62" fmla="*/ 3441700 w 4865330"/>
              <a:gd name="connsiteY62" fmla="*/ 76200 h 3975100"/>
              <a:gd name="connsiteX63" fmla="*/ 4025900 w 4865330"/>
              <a:gd name="connsiteY63" fmla="*/ 101600 h 3975100"/>
              <a:gd name="connsiteX64" fmla="*/ 4292600 w 4865330"/>
              <a:gd name="connsiteY64" fmla="*/ 127000 h 3975100"/>
              <a:gd name="connsiteX65" fmla="*/ 4470400 w 4865330"/>
              <a:gd name="connsiteY65" fmla="*/ 152400 h 3975100"/>
              <a:gd name="connsiteX66" fmla="*/ 4597400 w 4865330"/>
              <a:gd name="connsiteY66" fmla="*/ 190500 h 3975100"/>
              <a:gd name="connsiteX67" fmla="*/ 4673600 w 4865330"/>
              <a:gd name="connsiteY67" fmla="*/ 215900 h 3975100"/>
              <a:gd name="connsiteX68" fmla="*/ 4711700 w 4865330"/>
              <a:gd name="connsiteY68" fmla="*/ 228600 h 3975100"/>
              <a:gd name="connsiteX69" fmla="*/ 4762500 w 4865330"/>
              <a:gd name="connsiteY69" fmla="*/ 254000 h 3975100"/>
              <a:gd name="connsiteX70" fmla="*/ 4775200 w 4865330"/>
              <a:gd name="connsiteY70" fmla="*/ 292100 h 3975100"/>
              <a:gd name="connsiteX71" fmla="*/ 4864100 w 4865330"/>
              <a:gd name="connsiteY71" fmla="*/ 723900 h 3975100"/>
              <a:gd name="connsiteX72" fmla="*/ 4826000 w 4865330"/>
              <a:gd name="connsiteY72" fmla="*/ 838200 h 3975100"/>
              <a:gd name="connsiteX73" fmla="*/ 4800600 w 4865330"/>
              <a:gd name="connsiteY73" fmla="*/ 939800 h 3975100"/>
              <a:gd name="connsiteX74" fmla="*/ 4762500 w 4865330"/>
              <a:gd name="connsiteY74" fmla="*/ 1270000 h 3975100"/>
              <a:gd name="connsiteX75" fmla="*/ 4737100 w 4865330"/>
              <a:gd name="connsiteY75" fmla="*/ 1447800 h 3975100"/>
              <a:gd name="connsiteX76" fmla="*/ 4724400 w 4865330"/>
              <a:gd name="connsiteY76" fmla="*/ 1574800 h 3975100"/>
              <a:gd name="connsiteX77" fmla="*/ 4699000 w 4865330"/>
              <a:gd name="connsiteY77" fmla="*/ 1727200 h 3975100"/>
              <a:gd name="connsiteX78" fmla="*/ 4686300 w 4865330"/>
              <a:gd name="connsiteY78" fmla="*/ 1854200 h 3975100"/>
              <a:gd name="connsiteX79" fmla="*/ 4660900 w 4865330"/>
              <a:gd name="connsiteY79" fmla="*/ 1930400 h 3975100"/>
              <a:gd name="connsiteX80" fmla="*/ 4635500 w 4865330"/>
              <a:gd name="connsiteY80" fmla="*/ 2006600 h 3975100"/>
              <a:gd name="connsiteX81" fmla="*/ 4622800 w 4865330"/>
              <a:gd name="connsiteY81" fmla="*/ 2044700 h 3975100"/>
              <a:gd name="connsiteX82" fmla="*/ 4597400 w 4865330"/>
              <a:gd name="connsiteY82" fmla="*/ 2146300 h 3975100"/>
              <a:gd name="connsiteX83" fmla="*/ 4584700 w 4865330"/>
              <a:gd name="connsiteY83" fmla="*/ 2222500 h 3975100"/>
              <a:gd name="connsiteX84" fmla="*/ 4559300 w 4865330"/>
              <a:gd name="connsiteY84" fmla="*/ 2273300 h 3975100"/>
              <a:gd name="connsiteX85" fmla="*/ 4546600 w 4865330"/>
              <a:gd name="connsiteY85" fmla="*/ 2362200 h 3975100"/>
              <a:gd name="connsiteX86" fmla="*/ 4521200 w 4865330"/>
              <a:gd name="connsiteY86" fmla="*/ 2438400 h 3975100"/>
              <a:gd name="connsiteX87" fmla="*/ 4495800 w 4865330"/>
              <a:gd name="connsiteY87" fmla="*/ 2997200 h 3975100"/>
              <a:gd name="connsiteX88" fmla="*/ 4483100 w 4865330"/>
              <a:gd name="connsiteY88" fmla="*/ 3048000 h 3975100"/>
              <a:gd name="connsiteX89" fmla="*/ 4445000 w 4865330"/>
              <a:gd name="connsiteY89" fmla="*/ 3098800 h 3975100"/>
              <a:gd name="connsiteX90" fmla="*/ 4419600 w 4865330"/>
              <a:gd name="connsiteY90" fmla="*/ 3136900 h 3975100"/>
              <a:gd name="connsiteX91" fmla="*/ 4330700 w 4865330"/>
              <a:gd name="connsiteY91" fmla="*/ 3225800 h 3975100"/>
              <a:gd name="connsiteX92" fmla="*/ 4292600 w 4865330"/>
              <a:gd name="connsiteY92" fmla="*/ 3263900 h 3975100"/>
              <a:gd name="connsiteX93" fmla="*/ 4254500 w 4865330"/>
              <a:gd name="connsiteY93" fmla="*/ 3302000 h 3975100"/>
              <a:gd name="connsiteX94" fmla="*/ 4216400 w 4865330"/>
              <a:gd name="connsiteY94" fmla="*/ 3340100 h 3975100"/>
              <a:gd name="connsiteX95" fmla="*/ 4140200 w 4865330"/>
              <a:gd name="connsiteY95" fmla="*/ 3378200 h 3975100"/>
              <a:gd name="connsiteX96" fmla="*/ 4089400 w 4865330"/>
              <a:gd name="connsiteY96" fmla="*/ 3403600 h 3975100"/>
              <a:gd name="connsiteX97" fmla="*/ 4013200 w 4865330"/>
              <a:gd name="connsiteY97" fmla="*/ 3454400 h 3975100"/>
              <a:gd name="connsiteX98" fmla="*/ 3975100 w 4865330"/>
              <a:gd name="connsiteY98" fmla="*/ 3492500 h 3975100"/>
              <a:gd name="connsiteX99" fmla="*/ 3911600 w 4865330"/>
              <a:gd name="connsiteY99" fmla="*/ 3517900 h 3975100"/>
              <a:gd name="connsiteX100" fmla="*/ 3822700 w 4865330"/>
              <a:gd name="connsiteY100" fmla="*/ 3543300 h 3975100"/>
              <a:gd name="connsiteX101" fmla="*/ 3746500 w 4865330"/>
              <a:gd name="connsiteY101" fmla="*/ 3568700 h 3975100"/>
              <a:gd name="connsiteX102" fmla="*/ 3695700 w 4865330"/>
              <a:gd name="connsiteY102" fmla="*/ 3581400 h 3975100"/>
              <a:gd name="connsiteX103" fmla="*/ 3657600 w 4865330"/>
              <a:gd name="connsiteY103" fmla="*/ 3594100 h 3975100"/>
              <a:gd name="connsiteX104" fmla="*/ 3479800 w 4865330"/>
              <a:gd name="connsiteY104" fmla="*/ 3632200 h 3975100"/>
              <a:gd name="connsiteX105" fmla="*/ 3441700 w 4865330"/>
              <a:gd name="connsiteY105" fmla="*/ 3644900 h 3975100"/>
              <a:gd name="connsiteX106" fmla="*/ 3314700 w 4865330"/>
              <a:gd name="connsiteY106" fmla="*/ 3670300 h 3975100"/>
              <a:gd name="connsiteX107" fmla="*/ 2578100 w 4865330"/>
              <a:gd name="connsiteY107" fmla="*/ 3695700 h 3975100"/>
              <a:gd name="connsiteX108" fmla="*/ 1625600 w 4865330"/>
              <a:gd name="connsiteY108" fmla="*/ 3733800 h 3975100"/>
              <a:gd name="connsiteX109" fmla="*/ 1536700 w 4865330"/>
              <a:gd name="connsiteY109" fmla="*/ 3746500 h 3975100"/>
              <a:gd name="connsiteX110" fmla="*/ 1384300 w 4865330"/>
              <a:gd name="connsiteY110" fmla="*/ 3771900 h 3975100"/>
              <a:gd name="connsiteX111" fmla="*/ 1282700 w 4865330"/>
              <a:gd name="connsiteY111" fmla="*/ 3797300 h 3975100"/>
              <a:gd name="connsiteX112" fmla="*/ 1231900 w 4865330"/>
              <a:gd name="connsiteY112" fmla="*/ 3810000 h 3975100"/>
              <a:gd name="connsiteX113" fmla="*/ 1193800 w 4865330"/>
              <a:gd name="connsiteY113" fmla="*/ 3835400 h 3975100"/>
              <a:gd name="connsiteX114" fmla="*/ 1117600 w 4865330"/>
              <a:gd name="connsiteY114" fmla="*/ 3860800 h 3975100"/>
              <a:gd name="connsiteX115" fmla="*/ 1041400 w 4865330"/>
              <a:gd name="connsiteY115" fmla="*/ 3911600 h 3975100"/>
              <a:gd name="connsiteX116" fmla="*/ 1003300 w 4865330"/>
              <a:gd name="connsiteY116" fmla="*/ 3937000 h 3975100"/>
              <a:gd name="connsiteX117" fmla="*/ 952500 w 4865330"/>
              <a:gd name="connsiteY117" fmla="*/ 3949700 h 3975100"/>
              <a:gd name="connsiteX118" fmla="*/ 876300 w 4865330"/>
              <a:gd name="connsiteY118" fmla="*/ 3975100 h 3975100"/>
              <a:gd name="connsiteX119" fmla="*/ 698500 w 4865330"/>
              <a:gd name="connsiteY119" fmla="*/ 3949700 h 3975100"/>
              <a:gd name="connsiteX120" fmla="*/ 660400 w 4865330"/>
              <a:gd name="connsiteY120" fmla="*/ 3924300 h 3975100"/>
              <a:gd name="connsiteX121" fmla="*/ 584200 w 4865330"/>
              <a:gd name="connsiteY121" fmla="*/ 3898900 h 3975100"/>
              <a:gd name="connsiteX122" fmla="*/ 546100 w 4865330"/>
              <a:gd name="connsiteY122" fmla="*/ 3886200 h 3975100"/>
              <a:gd name="connsiteX123" fmla="*/ 508000 w 4865330"/>
              <a:gd name="connsiteY123" fmla="*/ 3873500 h 3975100"/>
              <a:gd name="connsiteX124" fmla="*/ 495300 w 4865330"/>
              <a:gd name="connsiteY124" fmla="*/ 3898900 h 3975100"/>
              <a:gd name="connsiteX0" fmla="*/ 495300 w 4865330"/>
              <a:gd name="connsiteY0" fmla="*/ 3898900 h 3975100"/>
              <a:gd name="connsiteX1" fmla="*/ 495300 w 4865330"/>
              <a:gd name="connsiteY1" fmla="*/ 3898900 h 3975100"/>
              <a:gd name="connsiteX2" fmla="*/ 342900 w 4865330"/>
              <a:gd name="connsiteY2" fmla="*/ 3873500 h 3975100"/>
              <a:gd name="connsiteX3" fmla="*/ 304800 w 4865330"/>
              <a:gd name="connsiteY3" fmla="*/ 3848100 h 3975100"/>
              <a:gd name="connsiteX4" fmla="*/ 228600 w 4865330"/>
              <a:gd name="connsiteY4" fmla="*/ 3810000 h 3975100"/>
              <a:gd name="connsiteX5" fmla="*/ 190500 w 4865330"/>
              <a:gd name="connsiteY5" fmla="*/ 3771900 h 3975100"/>
              <a:gd name="connsiteX6" fmla="*/ 114300 w 4865330"/>
              <a:gd name="connsiteY6" fmla="*/ 3721100 h 3975100"/>
              <a:gd name="connsiteX7" fmla="*/ 88900 w 4865330"/>
              <a:gd name="connsiteY7" fmla="*/ 3683000 h 3975100"/>
              <a:gd name="connsiteX8" fmla="*/ 50800 w 4865330"/>
              <a:gd name="connsiteY8" fmla="*/ 3657600 h 3975100"/>
              <a:gd name="connsiteX9" fmla="*/ 25400 w 4865330"/>
              <a:gd name="connsiteY9" fmla="*/ 3581400 h 3975100"/>
              <a:gd name="connsiteX10" fmla="*/ 0 w 4865330"/>
              <a:gd name="connsiteY10" fmla="*/ 3492500 h 3975100"/>
              <a:gd name="connsiteX11" fmla="*/ 12700 w 4865330"/>
              <a:gd name="connsiteY11" fmla="*/ 3314700 h 3975100"/>
              <a:gd name="connsiteX12" fmla="*/ 25400 w 4865330"/>
              <a:gd name="connsiteY12" fmla="*/ 3276600 h 3975100"/>
              <a:gd name="connsiteX13" fmla="*/ 38100 w 4865330"/>
              <a:gd name="connsiteY13" fmla="*/ 3175000 h 3975100"/>
              <a:gd name="connsiteX14" fmla="*/ 50800 w 4865330"/>
              <a:gd name="connsiteY14" fmla="*/ 2286000 h 3975100"/>
              <a:gd name="connsiteX15" fmla="*/ 88900 w 4865330"/>
              <a:gd name="connsiteY15" fmla="*/ 2171700 h 3975100"/>
              <a:gd name="connsiteX16" fmla="*/ 114300 w 4865330"/>
              <a:gd name="connsiteY16" fmla="*/ 2070100 h 3975100"/>
              <a:gd name="connsiteX17" fmla="*/ 127000 w 4865330"/>
              <a:gd name="connsiteY17" fmla="*/ 2032000 h 3975100"/>
              <a:gd name="connsiteX18" fmla="*/ 139700 w 4865330"/>
              <a:gd name="connsiteY18" fmla="*/ 1968500 h 3975100"/>
              <a:gd name="connsiteX19" fmla="*/ 152400 w 4865330"/>
              <a:gd name="connsiteY19" fmla="*/ 1930400 h 3975100"/>
              <a:gd name="connsiteX20" fmla="*/ 165100 w 4865330"/>
              <a:gd name="connsiteY20" fmla="*/ 1866900 h 3975100"/>
              <a:gd name="connsiteX21" fmla="*/ 190500 w 4865330"/>
              <a:gd name="connsiteY21" fmla="*/ 1778000 h 3975100"/>
              <a:gd name="connsiteX22" fmla="*/ 177800 w 4865330"/>
              <a:gd name="connsiteY22" fmla="*/ 1485900 h 3975100"/>
              <a:gd name="connsiteX23" fmla="*/ 152400 w 4865330"/>
              <a:gd name="connsiteY23" fmla="*/ 1371600 h 3975100"/>
              <a:gd name="connsiteX24" fmla="*/ 139700 w 4865330"/>
              <a:gd name="connsiteY24" fmla="*/ 1320800 h 3975100"/>
              <a:gd name="connsiteX25" fmla="*/ 152400 w 4865330"/>
              <a:gd name="connsiteY25" fmla="*/ 1066800 h 3975100"/>
              <a:gd name="connsiteX26" fmla="*/ 165100 w 4865330"/>
              <a:gd name="connsiteY26" fmla="*/ 1028700 h 3975100"/>
              <a:gd name="connsiteX27" fmla="*/ 190500 w 4865330"/>
              <a:gd name="connsiteY27" fmla="*/ 939800 h 3975100"/>
              <a:gd name="connsiteX28" fmla="*/ 215900 w 4865330"/>
              <a:gd name="connsiteY28" fmla="*/ 901700 h 3975100"/>
              <a:gd name="connsiteX29" fmla="*/ 241300 w 4865330"/>
              <a:gd name="connsiteY29" fmla="*/ 812800 h 3975100"/>
              <a:gd name="connsiteX30" fmla="*/ 266700 w 4865330"/>
              <a:gd name="connsiteY30" fmla="*/ 711200 h 3975100"/>
              <a:gd name="connsiteX31" fmla="*/ 228600 w 4865330"/>
              <a:gd name="connsiteY31" fmla="*/ 546100 h 3975100"/>
              <a:gd name="connsiteX32" fmla="*/ 190500 w 4865330"/>
              <a:gd name="connsiteY32" fmla="*/ 508000 h 3975100"/>
              <a:gd name="connsiteX33" fmla="*/ 203200 w 4865330"/>
              <a:gd name="connsiteY33" fmla="*/ 457200 h 3975100"/>
              <a:gd name="connsiteX34" fmla="*/ 241300 w 4865330"/>
              <a:gd name="connsiteY34" fmla="*/ 444500 h 3975100"/>
              <a:gd name="connsiteX35" fmla="*/ 419100 w 4865330"/>
              <a:gd name="connsiteY35" fmla="*/ 406400 h 3975100"/>
              <a:gd name="connsiteX36" fmla="*/ 508000 w 4865330"/>
              <a:gd name="connsiteY36" fmla="*/ 368300 h 3975100"/>
              <a:gd name="connsiteX37" fmla="*/ 546100 w 4865330"/>
              <a:gd name="connsiteY37" fmla="*/ 355600 h 3975100"/>
              <a:gd name="connsiteX38" fmla="*/ 596900 w 4865330"/>
              <a:gd name="connsiteY38" fmla="*/ 342900 h 3975100"/>
              <a:gd name="connsiteX39" fmla="*/ 635000 w 4865330"/>
              <a:gd name="connsiteY39" fmla="*/ 330200 h 3975100"/>
              <a:gd name="connsiteX40" fmla="*/ 876300 w 4865330"/>
              <a:gd name="connsiteY40" fmla="*/ 304800 h 3975100"/>
              <a:gd name="connsiteX41" fmla="*/ 977900 w 4865330"/>
              <a:gd name="connsiteY41" fmla="*/ 292100 h 3975100"/>
              <a:gd name="connsiteX42" fmla="*/ 1041400 w 4865330"/>
              <a:gd name="connsiteY42" fmla="*/ 279400 h 3975100"/>
              <a:gd name="connsiteX43" fmla="*/ 1181100 w 4865330"/>
              <a:gd name="connsiteY43" fmla="*/ 266700 h 3975100"/>
              <a:gd name="connsiteX44" fmla="*/ 1295400 w 4865330"/>
              <a:gd name="connsiteY44" fmla="*/ 254000 h 3975100"/>
              <a:gd name="connsiteX45" fmla="*/ 1346200 w 4865330"/>
              <a:gd name="connsiteY45" fmla="*/ 241300 h 3975100"/>
              <a:gd name="connsiteX46" fmla="*/ 1587500 w 4865330"/>
              <a:gd name="connsiteY46" fmla="*/ 215900 h 3975100"/>
              <a:gd name="connsiteX47" fmla="*/ 1638300 w 4865330"/>
              <a:gd name="connsiteY47" fmla="*/ 203200 h 3975100"/>
              <a:gd name="connsiteX48" fmla="*/ 1816100 w 4865330"/>
              <a:gd name="connsiteY48" fmla="*/ 177800 h 3975100"/>
              <a:gd name="connsiteX49" fmla="*/ 1905000 w 4865330"/>
              <a:gd name="connsiteY49" fmla="*/ 152400 h 3975100"/>
              <a:gd name="connsiteX50" fmla="*/ 2006600 w 4865330"/>
              <a:gd name="connsiteY50" fmla="*/ 114300 h 3975100"/>
              <a:gd name="connsiteX51" fmla="*/ 2057400 w 4865330"/>
              <a:gd name="connsiteY51" fmla="*/ 101600 h 3975100"/>
              <a:gd name="connsiteX52" fmla="*/ 2095500 w 4865330"/>
              <a:gd name="connsiteY52" fmla="*/ 88900 h 3975100"/>
              <a:gd name="connsiteX53" fmla="*/ 2146300 w 4865330"/>
              <a:gd name="connsiteY53" fmla="*/ 76200 h 3975100"/>
              <a:gd name="connsiteX54" fmla="*/ 2209800 w 4865330"/>
              <a:gd name="connsiteY54" fmla="*/ 63500 h 3975100"/>
              <a:gd name="connsiteX55" fmla="*/ 2273300 w 4865330"/>
              <a:gd name="connsiteY55" fmla="*/ 38100 h 3975100"/>
              <a:gd name="connsiteX56" fmla="*/ 2324100 w 4865330"/>
              <a:gd name="connsiteY56" fmla="*/ 25400 h 3975100"/>
              <a:gd name="connsiteX57" fmla="*/ 2362200 w 4865330"/>
              <a:gd name="connsiteY57" fmla="*/ 12700 h 3975100"/>
              <a:gd name="connsiteX58" fmla="*/ 2451100 w 4865330"/>
              <a:gd name="connsiteY58" fmla="*/ 0 h 3975100"/>
              <a:gd name="connsiteX59" fmla="*/ 3009900 w 4865330"/>
              <a:gd name="connsiteY59" fmla="*/ 12700 h 3975100"/>
              <a:gd name="connsiteX60" fmla="*/ 3098800 w 4865330"/>
              <a:gd name="connsiteY60" fmla="*/ 25400 h 3975100"/>
              <a:gd name="connsiteX61" fmla="*/ 3225800 w 4865330"/>
              <a:gd name="connsiteY61" fmla="*/ 38100 h 3975100"/>
              <a:gd name="connsiteX62" fmla="*/ 3441700 w 4865330"/>
              <a:gd name="connsiteY62" fmla="*/ 76200 h 3975100"/>
              <a:gd name="connsiteX63" fmla="*/ 4025900 w 4865330"/>
              <a:gd name="connsiteY63" fmla="*/ 101600 h 3975100"/>
              <a:gd name="connsiteX64" fmla="*/ 4292600 w 4865330"/>
              <a:gd name="connsiteY64" fmla="*/ 127000 h 3975100"/>
              <a:gd name="connsiteX65" fmla="*/ 4470400 w 4865330"/>
              <a:gd name="connsiteY65" fmla="*/ 152400 h 3975100"/>
              <a:gd name="connsiteX66" fmla="*/ 4597400 w 4865330"/>
              <a:gd name="connsiteY66" fmla="*/ 190500 h 3975100"/>
              <a:gd name="connsiteX67" fmla="*/ 4673600 w 4865330"/>
              <a:gd name="connsiteY67" fmla="*/ 215900 h 3975100"/>
              <a:gd name="connsiteX68" fmla="*/ 4711700 w 4865330"/>
              <a:gd name="connsiteY68" fmla="*/ 228600 h 3975100"/>
              <a:gd name="connsiteX69" fmla="*/ 4775200 w 4865330"/>
              <a:gd name="connsiteY69" fmla="*/ 292100 h 3975100"/>
              <a:gd name="connsiteX70" fmla="*/ 4864100 w 4865330"/>
              <a:gd name="connsiteY70" fmla="*/ 723900 h 3975100"/>
              <a:gd name="connsiteX71" fmla="*/ 4826000 w 4865330"/>
              <a:gd name="connsiteY71" fmla="*/ 838200 h 3975100"/>
              <a:gd name="connsiteX72" fmla="*/ 4800600 w 4865330"/>
              <a:gd name="connsiteY72" fmla="*/ 939800 h 3975100"/>
              <a:gd name="connsiteX73" fmla="*/ 4762500 w 4865330"/>
              <a:gd name="connsiteY73" fmla="*/ 1270000 h 3975100"/>
              <a:gd name="connsiteX74" fmla="*/ 4737100 w 4865330"/>
              <a:gd name="connsiteY74" fmla="*/ 1447800 h 3975100"/>
              <a:gd name="connsiteX75" fmla="*/ 4724400 w 4865330"/>
              <a:gd name="connsiteY75" fmla="*/ 1574800 h 3975100"/>
              <a:gd name="connsiteX76" fmla="*/ 4699000 w 4865330"/>
              <a:gd name="connsiteY76" fmla="*/ 1727200 h 3975100"/>
              <a:gd name="connsiteX77" fmla="*/ 4686300 w 4865330"/>
              <a:gd name="connsiteY77" fmla="*/ 1854200 h 3975100"/>
              <a:gd name="connsiteX78" fmla="*/ 4660900 w 4865330"/>
              <a:gd name="connsiteY78" fmla="*/ 1930400 h 3975100"/>
              <a:gd name="connsiteX79" fmla="*/ 4635500 w 4865330"/>
              <a:gd name="connsiteY79" fmla="*/ 2006600 h 3975100"/>
              <a:gd name="connsiteX80" fmla="*/ 4622800 w 4865330"/>
              <a:gd name="connsiteY80" fmla="*/ 2044700 h 3975100"/>
              <a:gd name="connsiteX81" fmla="*/ 4597400 w 4865330"/>
              <a:gd name="connsiteY81" fmla="*/ 2146300 h 3975100"/>
              <a:gd name="connsiteX82" fmla="*/ 4584700 w 4865330"/>
              <a:gd name="connsiteY82" fmla="*/ 2222500 h 3975100"/>
              <a:gd name="connsiteX83" fmla="*/ 4559300 w 4865330"/>
              <a:gd name="connsiteY83" fmla="*/ 2273300 h 3975100"/>
              <a:gd name="connsiteX84" fmla="*/ 4546600 w 4865330"/>
              <a:gd name="connsiteY84" fmla="*/ 2362200 h 3975100"/>
              <a:gd name="connsiteX85" fmla="*/ 4521200 w 4865330"/>
              <a:gd name="connsiteY85" fmla="*/ 2438400 h 3975100"/>
              <a:gd name="connsiteX86" fmla="*/ 4495800 w 4865330"/>
              <a:gd name="connsiteY86" fmla="*/ 2997200 h 3975100"/>
              <a:gd name="connsiteX87" fmla="*/ 4483100 w 4865330"/>
              <a:gd name="connsiteY87" fmla="*/ 3048000 h 3975100"/>
              <a:gd name="connsiteX88" fmla="*/ 4445000 w 4865330"/>
              <a:gd name="connsiteY88" fmla="*/ 3098800 h 3975100"/>
              <a:gd name="connsiteX89" fmla="*/ 4419600 w 4865330"/>
              <a:gd name="connsiteY89" fmla="*/ 3136900 h 3975100"/>
              <a:gd name="connsiteX90" fmla="*/ 4330700 w 4865330"/>
              <a:gd name="connsiteY90" fmla="*/ 3225800 h 3975100"/>
              <a:gd name="connsiteX91" fmla="*/ 4292600 w 4865330"/>
              <a:gd name="connsiteY91" fmla="*/ 3263900 h 3975100"/>
              <a:gd name="connsiteX92" fmla="*/ 4254500 w 4865330"/>
              <a:gd name="connsiteY92" fmla="*/ 3302000 h 3975100"/>
              <a:gd name="connsiteX93" fmla="*/ 4216400 w 4865330"/>
              <a:gd name="connsiteY93" fmla="*/ 3340100 h 3975100"/>
              <a:gd name="connsiteX94" fmla="*/ 4140200 w 4865330"/>
              <a:gd name="connsiteY94" fmla="*/ 3378200 h 3975100"/>
              <a:gd name="connsiteX95" fmla="*/ 4089400 w 4865330"/>
              <a:gd name="connsiteY95" fmla="*/ 3403600 h 3975100"/>
              <a:gd name="connsiteX96" fmla="*/ 4013200 w 4865330"/>
              <a:gd name="connsiteY96" fmla="*/ 3454400 h 3975100"/>
              <a:gd name="connsiteX97" fmla="*/ 3975100 w 4865330"/>
              <a:gd name="connsiteY97" fmla="*/ 3492500 h 3975100"/>
              <a:gd name="connsiteX98" fmla="*/ 3911600 w 4865330"/>
              <a:gd name="connsiteY98" fmla="*/ 3517900 h 3975100"/>
              <a:gd name="connsiteX99" fmla="*/ 3822700 w 4865330"/>
              <a:gd name="connsiteY99" fmla="*/ 3543300 h 3975100"/>
              <a:gd name="connsiteX100" fmla="*/ 3746500 w 4865330"/>
              <a:gd name="connsiteY100" fmla="*/ 3568700 h 3975100"/>
              <a:gd name="connsiteX101" fmla="*/ 3695700 w 4865330"/>
              <a:gd name="connsiteY101" fmla="*/ 3581400 h 3975100"/>
              <a:gd name="connsiteX102" fmla="*/ 3657600 w 4865330"/>
              <a:gd name="connsiteY102" fmla="*/ 3594100 h 3975100"/>
              <a:gd name="connsiteX103" fmla="*/ 3479800 w 4865330"/>
              <a:gd name="connsiteY103" fmla="*/ 3632200 h 3975100"/>
              <a:gd name="connsiteX104" fmla="*/ 3441700 w 4865330"/>
              <a:gd name="connsiteY104" fmla="*/ 3644900 h 3975100"/>
              <a:gd name="connsiteX105" fmla="*/ 3314700 w 4865330"/>
              <a:gd name="connsiteY105" fmla="*/ 3670300 h 3975100"/>
              <a:gd name="connsiteX106" fmla="*/ 2578100 w 4865330"/>
              <a:gd name="connsiteY106" fmla="*/ 3695700 h 3975100"/>
              <a:gd name="connsiteX107" fmla="*/ 1625600 w 4865330"/>
              <a:gd name="connsiteY107" fmla="*/ 3733800 h 3975100"/>
              <a:gd name="connsiteX108" fmla="*/ 1536700 w 4865330"/>
              <a:gd name="connsiteY108" fmla="*/ 3746500 h 3975100"/>
              <a:gd name="connsiteX109" fmla="*/ 1384300 w 4865330"/>
              <a:gd name="connsiteY109" fmla="*/ 3771900 h 3975100"/>
              <a:gd name="connsiteX110" fmla="*/ 1282700 w 4865330"/>
              <a:gd name="connsiteY110" fmla="*/ 3797300 h 3975100"/>
              <a:gd name="connsiteX111" fmla="*/ 1231900 w 4865330"/>
              <a:gd name="connsiteY111" fmla="*/ 3810000 h 3975100"/>
              <a:gd name="connsiteX112" fmla="*/ 1193800 w 4865330"/>
              <a:gd name="connsiteY112" fmla="*/ 3835400 h 3975100"/>
              <a:gd name="connsiteX113" fmla="*/ 1117600 w 4865330"/>
              <a:gd name="connsiteY113" fmla="*/ 3860800 h 3975100"/>
              <a:gd name="connsiteX114" fmla="*/ 1041400 w 4865330"/>
              <a:gd name="connsiteY114" fmla="*/ 3911600 h 3975100"/>
              <a:gd name="connsiteX115" fmla="*/ 1003300 w 4865330"/>
              <a:gd name="connsiteY115" fmla="*/ 3937000 h 3975100"/>
              <a:gd name="connsiteX116" fmla="*/ 952500 w 4865330"/>
              <a:gd name="connsiteY116" fmla="*/ 3949700 h 3975100"/>
              <a:gd name="connsiteX117" fmla="*/ 876300 w 4865330"/>
              <a:gd name="connsiteY117" fmla="*/ 3975100 h 3975100"/>
              <a:gd name="connsiteX118" fmla="*/ 698500 w 4865330"/>
              <a:gd name="connsiteY118" fmla="*/ 3949700 h 3975100"/>
              <a:gd name="connsiteX119" fmla="*/ 660400 w 4865330"/>
              <a:gd name="connsiteY119" fmla="*/ 3924300 h 3975100"/>
              <a:gd name="connsiteX120" fmla="*/ 584200 w 4865330"/>
              <a:gd name="connsiteY120" fmla="*/ 3898900 h 3975100"/>
              <a:gd name="connsiteX121" fmla="*/ 546100 w 4865330"/>
              <a:gd name="connsiteY121" fmla="*/ 3886200 h 3975100"/>
              <a:gd name="connsiteX122" fmla="*/ 508000 w 4865330"/>
              <a:gd name="connsiteY122" fmla="*/ 3873500 h 3975100"/>
              <a:gd name="connsiteX123" fmla="*/ 495300 w 4865330"/>
              <a:gd name="connsiteY123" fmla="*/ 3898900 h 3975100"/>
              <a:gd name="connsiteX0" fmla="*/ 495300 w 4865330"/>
              <a:gd name="connsiteY0" fmla="*/ 3898900 h 3975100"/>
              <a:gd name="connsiteX1" fmla="*/ 495300 w 4865330"/>
              <a:gd name="connsiteY1" fmla="*/ 3898900 h 3975100"/>
              <a:gd name="connsiteX2" fmla="*/ 342900 w 4865330"/>
              <a:gd name="connsiteY2" fmla="*/ 3873500 h 3975100"/>
              <a:gd name="connsiteX3" fmla="*/ 304800 w 4865330"/>
              <a:gd name="connsiteY3" fmla="*/ 3848100 h 3975100"/>
              <a:gd name="connsiteX4" fmla="*/ 228600 w 4865330"/>
              <a:gd name="connsiteY4" fmla="*/ 3810000 h 3975100"/>
              <a:gd name="connsiteX5" fmla="*/ 190500 w 4865330"/>
              <a:gd name="connsiteY5" fmla="*/ 3771900 h 3975100"/>
              <a:gd name="connsiteX6" fmla="*/ 114300 w 4865330"/>
              <a:gd name="connsiteY6" fmla="*/ 3721100 h 3975100"/>
              <a:gd name="connsiteX7" fmla="*/ 88900 w 4865330"/>
              <a:gd name="connsiteY7" fmla="*/ 3683000 h 3975100"/>
              <a:gd name="connsiteX8" fmla="*/ 50800 w 4865330"/>
              <a:gd name="connsiteY8" fmla="*/ 3657600 h 3975100"/>
              <a:gd name="connsiteX9" fmla="*/ 25400 w 4865330"/>
              <a:gd name="connsiteY9" fmla="*/ 3581400 h 3975100"/>
              <a:gd name="connsiteX10" fmla="*/ 0 w 4865330"/>
              <a:gd name="connsiteY10" fmla="*/ 3492500 h 3975100"/>
              <a:gd name="connsiteX11" fmla="*/ 12700 w 4865330"/>
              <a:gd name="connsiteY11" fmla="*/ 3314700 h 3975100"/>
              <a:gd name="connsiteX12" fmla="*/ 25400 w 4865330"/>
              <a:gd name="connsiteY12" fmla="*/ 3276600 h 3975100"/>
              <a:gd name="connsiteX13" fmla="*/ 38100 w 4865330"/>
              <a:gd name="connsiteY13" fmla="*/ 3175000 h 3975100"/>
              <a:gd name="connsiteX14" fmla="*/ 50800 w 4865330"/>
              <a:gd name="connsiteY14" fmla="*/ 2286000 h 3975100"/>
              <a:gd name="connsiteX15" fmla="*/ 88900 w 4865330"/>
              <a:gd name="connsiteY15" fmla="*/ 2171700 h 3975100"/>
              <a:gd name="connsiteX16" fmla="*/ 114300 w 4865330"/>
              <a:gd name="connsiteY16" fmla="*/ 2070100 h 3975100"/>
              <a:gd name="connsiteX17" fmla="*/ 127000 w 4865330"/>
              <a:gd name="connsiteY17" fmla="*/ 2032000 h 3975100"/>
              <a:gd name="connsiteX18" fmla="*/ 139700 w 4865330"/>
              <a:gd name="connsiteY18" fmla="*/ 1968500 h 3975100"/>
              <a:gd name="connsiteX19" fmla="*/ 152400 w 4865330"/>
              <a:gd name="connsiteY19" fmla="*/ 1930400 h 3975100"/>
              <a:gd name="connsiteX20" fmla="*/ 165100 w 4865330"/>
              <a:gd name="connsiteY20" fmla="*/ 1866900 h 3975100"/>
              <a:gd name="connsiteX21" fmla="*/ 190500 w 4865330"/>
              <a:gd name="connsiteY21" fmla="*/ 1778000 h 3975100"/>
              <a:gd name="connsiteX22" fmla="*/ 177800 w 4865330"/>
              <a:gd name="connsiteY22" fmla="*/ 1485900 h 3975100"/>
              <a:gd name="connsiteX23" fmla="*/ 152400 w 4865330"/>
              <a:gd name="connsiteY23" fmla="*/ 1371600 h 3975100"/>
              <a:gd name="connsiteX24" fmla="*/ 139700 w 4865330"/>
              <a:gd name="connsiteY24" fmla="*/ 1320800 h 3975100"/>
              <a:gd name="connsiteX25" fmla="*/ 152400 w 4865330"/>
              <a:gd name="connsiteY25" fmla="*/ 1066800 h 3975100"/>
              <a:gd name="connsiteX26" fmla="*/ 165100 w 4865330"/>
              <a:gd name="connsiteY26" fmla="*/ 1028700 h 3975100"/>
              <a:gd name="connsiteX27" fmla="*/ 190500 w 4865330"/>
              <a:gd name="connsiteY27" fmla="*/ 939800 h 3975100"/>
              <a:gd name="connsiteX28" fmla="*/ 215900 w 4865330"/>
              <a:gd name="connsiteY28" fmla="*/ 901700 h 3975100"/>
              <a:gd name="connsiteX29" fmla="*/ 241300 w 4865330"/>
              <a:gd name="connsiteY29" fmla="*/ 812800 h 3975100"/>
              <a:gd name="connsiteX30" fmla="*/ 266700 w 4865330"/>
              <a:gd name="connsiteY30" fmla="*/ 711200 h 3975100"/>
              <a:gd name="connsiteX31" fmla="*/ 228600 w 4865330"/>
              <a:gd name="connsiteY31" fmla="*/ 546100 h 3975100"/>
              <a:gd name="connsiteX32" fmla="*/ 190500 w 4865330"/>
              <a:gd name="connsiteY32" fmla="*/ 508000 h 3975100"/>
              <a:gd name="connsiteX33" fmla="*/ 203200 w 4865330"/>
              <a:gd name="connsiteY33" fmla="*/ 457200 h 3975100"/>
              <a:gd name="connsiteX34" fmla="*/ 241300 w 4865330"/>
              <a:gd name="connsiteY34" fmla="*/ 444500 h 3975100"/>
              <a:gd name="connsiteX35" fmla="*/ 419100 w 4865330"/>
              <a:gd name="connsiteY35" fmla="*/ 406400 h 3975100"/>
              <a:gd name="connsiteX36" fmla="*/ 508000 w 4865330"/>
              <a:gd name="connsiteY36" fmla="*/ 368300 h 3975100"/>
              <a:gd name="connsiteX37" fmla="*/ 546100 w 4865330"/>
              <a:gd name="connsiteY37" fmla="*/ 355600 h 3975100"/>
              <a:gd name="connsiteX38" fmla="*/ 596900 w 4865330"/>
              <a:gd name="connsiteY38" fmla="*/ 342900 h 3975100"/>
              <a:gd name="connsiteX39" fmla="*/ 635000 w 4865330"/>
              <a:gd name="connsiteY39" fmla="*/ 330200 h 3975100"/>
              <a:gd name="connsiteX40" fmla="*/ 876300 w 4865330"/>
              <a:gd name="connsiteY40" fmla="*/ 304800 h 3975100"/>
              <a:gd name="connsiteX41" fmla="*/ 977900 w 4865330"/>
              <a:gd name="connsiteY41" fmla="*/ 292100 h 3975100"/>
              <a:gd name="connsiteX42" fmla="*/ 1041400 w 4865330"/>
              <a:gd name="connsiteY42" fmla="*/ 279400 h 3975100"/>
              <a:gd name="connsiteX43" fmla="*/ 1181100 w 4865330"/>
              <a:gd name="connsiteY43" fmla="*/ 266700 h 3975100"/>
              <a:gd name="connsiteX44" fmla="*/ 1295400 w 4865330"/>
              <a:gd name="connsiteY44" fmla="*/ 254000 h 3975100"/>
              <a:gd name="connsiteX45" fmla="*/ 1346200 w 4865330"/>
              <a:gd name="connsiteY45" fmla="*/ 241300 h 3975100"/>
              <a:gd name="connsiteX46" fmla="*/ 1587500 w 4865330"/>
              <a:gd name="connsiteY46" fmla="*/ 215900 h 3975100"/>
              <a:gd name="connsiteX47" fmla="*/ 1638300 w 4865330"/>
              <a:gd name="connsiteY47" fmla="*/ 203200 h 3975100"/>
              <a:gd name="connsiteX48" fmla="*/ 1816100 w 4865330"/>
              <a:gd name="connsiteY48" fmla="*/ 177800 h 3975100"/>
              <a:gd name="connsiteX49" fmla="*/ 1905000 w 4865330"/>
              <a:gd name="connsiteY49" fmla="*/ 152400 h 3975100"/>
              <a:gd name="connsiteX50" fmla="*/ 2006600 w 4865330"/>
              <a:gd name="connsiteY50" fmla="*/ 114300 h 3975100"/>
              <a:gd name="connsiteX51" fmla="*/ 2057400 w 4865330"/>
              <a:gd name="connsiteY51" fmla="*/ 101600 h 3975100"/>
              <a:gd name="connsiteX52" fmla="*/ 2095500 w 4865330"/>
              <a:gd name="connsiteY52" fmla="*/ 88900 h 3975100"/>
              <a:gd name="connsiteX53" fmla="*/ 2146300 w 4865330"/>
              <a:gd name="connsiteY53" fmla="*/ 76200 h 3975100"/>
              <a:gd name="connsiteX54" fmla="*/ 2209800 w 4865330"/>
              <a:gd name="connsiteY54" fmla="*/ 63500 h 3975100"/>
              <a:gd name="connsiteX55" fmla="*/ 2273300 w 4865330"/>
              <a:gd name="connsiteY55" fmla="*/ 38100 h 3975100"/>
              <a:gd name="connsiteX56" fmla="*/ 2324100 w 4865330"/>
              <a:gd name="connsiteY56" fmla="*/ 25400 h 3975100"/>
              <a:gd name="connsiteX57" fmla="*/ 2362200 w 4865330"/>
              <a:gd name="connsiteY57" fmla="*/ 12700 h 3975100"/>
              <a:gd name="connsiteX58" fmla="*/ 2451100 w 4865330"/>
              <a:gd name="connsiteY58" fmla="*/ 0 h 3975100"/>
              <a:gd name="connsiteX59" fmla="*/ 3009900 w 4865330"/>
              <a:gd name="connsiteY59" fmla="*/ 12700 h 3975100"/>
              <a:gd name="connsiteX60" fmla="*/ 3098800 w 4865330"/>
              <a:gd name="connsiteY60" fmla="*/ 25400 h 3975100"/>
              <a:gd name="connsiteX61" fmla="*/ 3225800 w 4865330"/>
              <a:gd name="connsiteY61" fmla="*/ 38100 h 3975100"/>
              <a:gd name="connsiteX62" fmla="*/ 3441700 w 4865330"/>
              <a:gd name="connsiteY62" fmla="*/ 76200 h 3975100"/>
              <a:gd name="connsiteX63" fmla="*/ 4025900 w 4865330"/>
              <a:gd name="connsiteY63" fmla="*/ 101600 h 3975100"/>
              <a:gd name="connsiteX64" fmla="*/ 4292600 w 4865330"/>
              <a:gd name="connsiteY64" fmla="*/ 127000 h 3975100"/>
              <a:gd name="connsiteX65" fmla="*/ 4470400 w 4865330"/>
              <a:gd name="connsiteY65" fmla="*/ 152400 h 3975100"/>
              <a:gd name="connsiteX66" fmla="*/ 4597400 w 4865330"/>
              <a:gd name="connsiteY66" fmla="*/ 190500 h 3975100"/>
              <a:gd name="connsiteX67" fmla="*/ 4711700 w 4865330"/>
              <a:gd name="connsiteY67" fmla="*/ 228600 h 3975100"/>
              <a:gd name="connsiteX68" fmla="*/ 4775200 w 4865330"/>
              <a:gd name="connsiteY68" fmla="*/ 292100 h 3975100"/>
              <a:gd name="connsiteX69" fmla="*/ 4864100 w 4865330"/>
              <a:gd name="connsiteY69" fmla="*/ 723900 h 3975100"/>
              <a:gd name="connsiteX70" fmla="*/ 4826000 w 4865330"/>
              <a:gd name="connsiteY70" fmla="*/ 838200 h 3975100"/>
              <a:gd name="connsiteX71" fmla="*/ 4800600 w 4865330"/>
              <a:gd name="connsiteY71" fmla="*/ 939800 h 3975100"/>
              <a:gd name="connsiteX72" fmla="*/ 4762500 w 4865330"/>
              <a:gd name="connsiteY72" fmla="*/ 1270000 h 3975100"/>
              <a:gd name="connsiteX73" fmla="*/ 4737100 w 4865330"/>
              <a:gd name="connsiteY73" fmla="*/ 1447800 h 3975100"/>
              <a:gd name="connsiteX74" fmla="*/ 4724400 w 4865330"/>
              <a:gd name="connsiteY74" fmla="*/ 1574800 h 3975100"/>
              <a:gd name="connsiteX75" fmla="*/ 4699000 w 4865330"/>
              <a:gd name="connsiteY75" fmla="*/ 1727200 h 3975100"/>
              <a:gd name="connsiteX76" fmla="*/ 4686300 w 4865330"/>
              <a:gd name="connsiteY76" fmla="*/ 1854200 h 3975100"/>
              <a:gd name="connsiteX77" fmla="*/ 4660900 w 4865330"/>
              <a:gd name="connsiteY77" fmla="*/ 1930400 h 3975100"/>
              <a:gd name="connsiteX78" fmla="*/ 4635500 w 4865330"/>
              <a:gd name="connsiteY78" fmla="*/ 2006600 h 3975100"/>
              <a:gd name="connsiteX79" fmla="*/ 4622800 w 4865330"/>
              <a:gd name="connsiteY79" fmla="*/ 2044700 h 3975100"/>
              <a:gd name="connsiteX80" fmla="*/ 4597400 w 4865330"/>
              <a:gd name="connsiteY80" fmla="*/ 2146300 h 3975100"/>
              <a:gd name="connsiteX81" fmla="*/ 4584700 w 4865330"/>
              <a:gd name="connsiteY81" fmla="*/ 2222500 h 3975100"/>
              <a:gd name="connsiteX82" fmla="*/ 4559300 w 4865330"/>
              <a:gd name="connsiteY82" fmla="*/ 2273300 h 3975100"/>
              <a:gd name="connsiteX83" fmla="*/ 4546600 w 4865330"/>
              <a:gd name="connsiteY83" fmla="*/ 2362200 h 3975100"/>
              <a:gd name="connsiteX84" fmla="*/ 4521200 w 4865330"/>
              <a:gd name="connsiteY84" fmla="*/ 2438400 h 3975100"/>
              <a:gd name="connsiteX85" fmla="*/ 4495800 w 4865330"/>
              <a:gd name="connsiteY85" fmla="*/ 2997200 h 3975100"/>
              <a:gd name="connsiteX86" fmla="*/ 4483100 w 4865330"/>
              <a:gd name="connsiteY86" fmla="*/ 3048000 h 3975100"/>
              <a:gd name="connsiteX87" fmla="*/ 4445000 w 4865330"/>
              <a:gd name="connsiteY87" fmla="*/ 3098800 h 3975100"/>
              <a:gd name="connsiteX88" fmla="*/ 4419600 w 4865330"/>
              <a:gd name="connsiteY88" fmla="*/ 3136900 h 3975100"/>
              <a:gd name="connsiteX89" fmla="*/ 4330700 w 4865330"/>
              <a:gd name="connsiteY89" fmla="*/ 3225800 h 3975100"/>
              <a:gd name="connsiteX90" fmla="*/ 4292600 w 4865330"/>
              <a:gd name="connsiteY90" fmla="*/ 3263900 h 3975100"/>
              <a:gd name="connsiteX91" fmla="*/ 4254500 w 4865330"/>
              <a:gd name="connsiteY91" fmla="*/ 3302000 h 3975100"/>
              <a:gd name="connsiteX92" fmla="*/ 4216400 w 4865330"/>
              <a:gd name="connsiteY92" fmla="*/ 3340100 h 3975100"/>
              <a:gd name="connsiteX93" fmla="*/ 4140200 w 4865330"/>
              <a:gd name="connsiteY93" fmla="*/ 3378200 h 3975100"/>
              <a:gd name="connsiteX94" fmla="*/ 4089400 w 4865330"/>
              <a:gd name="connsiteY94" fmla="*/ 3403600 h 3975100"/>
              <a:gd name="connsiteX95" fmla="*/ 4013200 w 4865330"/>
              <a:gd name="connsiteY95" fmla="*/ 3454400 h 3975100"/>
              <a:gd name="connsiteX96" fmla="*/ 3975100 w 4865330"/>
              <a:gd name="connsiteY96" fmla="*/ 3492500 h 3975100"/>
              <a:gd name="connsiteX97" fmla="*/ 3911600 w 4865330"/>
              <a:gd name="connsiteY97" fmla="*/ 3517900 h 3975100"/>
              <a:gd name="connsiteX98" fmla="*/ 3822700 w 4865330"/>
              <a:gd name="connsiteY98" fmla="*/ 3543300 h 3975100"/>
              <a:gd name="connsiteX99" fmla="*/ 3746500 w 4865330"/>
              <a:gd name="connsiteY99" fmla="*/ 3568700 h 3975100"/>
              <a:gd name="connsiteX100" fmla="*/ 3695700 w 4865330"/>
              <a:gd name="connsiteY100" fmla="*/ 3581400 h 3975100"/>
              <a:gd name="connsiteX101" fmla="*/ 3657600 w 4865330"/>
              <a:gd name="connsiteY101" fmla="*/ 3594100 h 3975100"/>
              <a:gd name="connsiteX102" fmla="*/ 3479800 w 4865330"/>
              <a:gd name="connsiteY102" fmla="*/ 3632200 h 3975100"/>
              <a:gd name="connsiteX103" fmla="*/ 3441700 w 4865330"/>
              <a:gd name="connsiteY103" fmla="*/ 3644900 h 3975100"/>
              <a:gd name="connsiteX104" fmla="*/ 3314700 w 4865330"/>
              <a:gd name="connsiteY104" fmla="*/ 3670300 h 3975100"/>
              <a:gd name="connsiteX105" fmla="*/ 2578100 w 4865330"/>
              <a:gd name="connsiteY105" fmla="*/ 3695700 h 3975100"/>
              <a:gd name="connsiteX106" fmla="*/ 1625600 w 4865330"/>
              <a:gd name="connsiteY106" fmla="*/ 3733800 h 3975100"/>
              <a:gd name="connsiteX107" fmla="*/ 1536700 w 4865330"/>
              <a:gd name="connsiteY107" fmla="*/ 3746500 h 3975100"/>
              <a:gd name="connsiteX108" fmla="*/ 1384300 w 4865330"/>
              <a:gd name="connsiteY108" fmla="*/ 3771900 h 3975100"/>
              <a:gd name="connsiteX109" fmla="*/ 1282700 w 4865330"/>
              <a:gd name="connsiteY109" fmla="*/ 3797300 h 3975100"/>
              <a:gd name="connsiteX110" fmla="*/ 1231900 w 4865330"/>
              <a:gd name="connsiteY110" fmla="*/ 3810000 h 3975100"/>
              <a:gd name="connsiteX111" fmla="*/ 1193800 w 4865330"/>
              <a:gd name="connsiteY111" fmla="*/ 3835400 h 3975100"/>
              <a:gd name="connsiteX112" fmla="*/ 1117600 w 4865330"/>
              <a:gd name="connsiteY112" fmla="*/ 3860800 h 3975100"/>
              <a:gd name="connsiteX113" fmla="*/ 1041400 w 4865330"/>
              <a:gd name="connsiteY113" fmla="*/ 3911600 h 3975100"/>
              <a:gd name="connsiteX114" fmla="*/ 1003300 w 4865330"/>
              <a:gd name="connsiteY114" fmla="*/ 3937000 h 3975100"/>
              <a:gd name="connsiteX115" fmla="*/ 952500 w 4865330"/>
              <a:gd name="connsiteY115" fmla="*/ 3949700 h 3975100"/>
              <a:gd name="connsiteX116" fmla="*/ 876300 w 4865330"/>
              <a:gd name="connsiteY116" fmla="*/ 3975100 h 3975100"/>
              <a:gd name="connsiteX117" fmla="*/ 698500 w 4865330"/>
              <a:gd name="connsiteY117" fmla="*/ 3949700 h 3975100"/>
              <a:gd name="connsiteX118" fmla="*/ 660400 w 4865330"/>
              <a:gd name="connsiteY118" fmla="*/ 3924300 h 3975100"/>
              <a:gd name="connsiteX119" fmla="*/ 584200 w 4865330"/>
              <a:gd name="connsiteY119" fmla="*/ 3898900 h 3975100"/>
              <a:gd name="connsiteX120" fmla="*/ 546100 w 4865330"/>
              <a:gd name="connsiteY120" fmla="*/ 3886200 h 3975100"/>
              <a:gd name="connsiteX121" fmla="*/ 508000 w 4865330"/>
              <a:gd name="connsiteY121" fmla="*/ 3873500 h 3975100"/>
              <a:gd name="connsiteX122" fmla="*/ 495300 w 4865330"/>
              <a:gd name="connsiteY122" fmla="*/ 3898900 h 3975100"/>
              <a:gd name="connsiteX0" fmla="*/ 495300 w 4865330"/>
              <a:gd name="connsiteY0" fmla="*/ 3898900 h 3975100"/>
              <a:gd name="connsiteX1" fmla="*/ 495300 w 4865330"/>
              <a:gd name="connsiteY1" fmla="*/ 3898900 h 3975100"/>
              <a:gd name="connsiteX2" fmla="*/ 342900 w 4865330"/>
              <a:gd name="connsiteY2" fmla="*/ 3873500 h 3975100"/>
              <a:gd name="connsiteX3" fmla="*/ 304800 w 4865330"/>
              <a:gd name="connsiteY3" fmla="*/ 3848100 h 3975100"/>
              <a:gd name="connsiteX4" fmla="*/ 228600 w 4865330"/>
              <a:gd name="connsiteY4" fmla="*/ 3810000 h 3975100"/>
              <a:gd name="connsiteX5" fmla="*/ 190500 w 4865330"/>
              <a:gd name="connsiteY5" fmla="*/ 3771900 h 3975100"/>
              <a:gd name="connsiteX6" fmla="*/ 114300 w 4865330"/>
              <a:gd name="connsiteY6" fmla="*/ 3721100 h 3975100"/>
              <a:gd name="connsiteX7" fmla="*/ 88900 w 4865330"/>
              <a:gd name="connsiteY7" fmla="*/ 3683000 h 3975100"/>
              <a:gd name="connsiteX8" fmla="*/ 50800 w 4865330"/>
              <a:gd name="connsiteY8" fmla="*/ 3657600 h 3975100"/>
              <a:gd name="connsiteX9" fmla="*/ 25400 w 4865330"/>
              <a:gd name="connsiteY9" fmla="*/ 3581400 h 3975100"/>
              <a:gd name="connsiteX10" fmla="*/ 0 w 4865330"/>
              <a:gd name="connsiteY10" fmla="*/ 3492500 h 3975100"/>
              <a:gd name="connsiteX11" fmla="*/ 12700 w 4865330"/>
              <a:gd name="connsiteY11" fmla="*/ 3314700 h 3975100"/>
              <a:gd name="connsiteX12" fmla="*/ 25400 w 4865330"/>
              <a:gd name="connsiteY12" fmla="*/ 3276600 h 3975100"/>
              <a:gd name="connsiteX13" fmla="*/ 38100 w 4865330"/>
              <a:gd name="connsiteY13" fmla="*/ 3175000 h 3975100"/>
              <a:gd name="connsiteX14" fmla="*/ 50800 w 4865330"/>
              <a:gd name="connsiteY14" fmla="*/ 2286000 h 3975100"/>
              <a:gd name="connsiteX15" fmla="*/ 88900 w 4865330"/>
              <a:gd name="connsiteY15" fmla="*/ 2171700 h 3975100"/>
              <a:gd name="connsiteX16" fmla="*/ 114300 w 4865330"/>
              <a:gd name="connsiteY16" fmla="*/ 2070100 h 3975100"/>
              <a:gd name="connsiteX17" fmla="*/ 127000 w 4865330"/>
              <a:gd name="connsiteY17" fmla="*/ 2032000 h 3975100"/>
              <a:gd name="connsiteX18" fmla="*/ 139700 w 4865330"/>
              <a:gd name="connsiteY18" fmla="*/ 1968500 h 3975100"/>
              <a:gd name="connsiteX19" fmla="*/ 152400 w 4865330"/>
              <a:gd name="connsiteY19" fmla="*/ 1930400 h 3975100"/>
              <a:gd name="connsiteX20" fmla="*/ 165100 w 4865330"/>
              <a:gd name="connsiteY20" fmla="*/ 1866900 h 3975100"/>
              <a:gd name="connsiteX21" fmla="*/ 190500 w 4865330"/>
              <a:gd name="connsiteY21" fmla="*/ 1778000 h 3975100"/>
              <a:gd name="connsiteX22" fmla="*/ 177800 w 4865330"/>
              <a:gd name="connsiteY22" fmla="*/ 1485900 h 3975100"/>
              <a:gd name="connsiteX23" fmla="*/ 152400 w 4865330"/>
              <a:gd name="connsiteY23" fmla="*/ 1371600 h 3975100"/>
              <a:gd name="connsiteX24" fmla="*/ 139700 w 4865330"/>
              <a:gd name="connsiteY24" fmla="*/ 1320800 h 3975100"/>
              <a:gd name="connsiteX25" fmla="*/ 152400 w 4865330"/>
              <a:gd name="connsiteY25" fmla="*/ 1066800 h 3975100"/>
              <a:gd name="connsiteX26" fmla="*/ 165100 w 4865330"/>
              <a:gd name="connsiteY26" fmla="*/ 1028700 h 3975100"/>
              <a:gd name="connsiteX27" fmla="*/ 190500 w 4865330"/>
              <a:gd name="connsiteY27" fmla="*/ 939800 h 3975100"/>
              <a:gd name="connsiteX28" fmla="*/ 215900 w 4865330"/>
              <a:gd name="connsiteY28" fmla="*/ 901700 h 3975100"/>
              <a:gd name="connsiteX29" fmla="*/ 241300 w 4865330"/>
              <a:gd name="connsiteY29" fmla="*/ 812800 h 3975100"/>
              <a:gd name="connsiteX30" fmla="*/ 266700 w 4865330"/>
              <a:gd name="connsiteY30" fmla="*/ 711200 h 3975100"/>
              <a:gd name="connsiteX31" fmla="*/ 228600 w 4865330"/>
              <a:gd name="connsiteY31" fmla="*/ 546100 h 3975100"/>
              <a:gd name="connsiteX32" fmla="*/ 190500 w 4865330"/>
              <a:gd name="connsiteY32" fmla="*/ 508000 h 3975100"/>
              <a:gd name="connsiteX33" fmla="*/ 203200 w 4865330"/>
              <a:gd name="connsiteY33" fmla="*/ 457200 h 3975100"/>
              <a:gd name="connsiteX34" fmla="*/ 241300 w 4865330"/>
              <a:gd name="connsiteY34" fmla="*/ 444500 h 3975100"/>
              <a:gd name="connsiteX35" fmla="*/ 419100 w 4865330"/>
              <a:gd name="connsiteY35" fmla="*/ 406400 h 3975100"/>
              <a:gd name="connsiteX36" fmla="*/ 508000 w 4865330"/>
              <a:gd name="connsiteY36" fmla="*/ 368300 h 3975100"/>
              <a:gd name="connsiteX37" fmla="*/ 546100 w 4865330"/>
              <a:gd name="connsiteY37" fmla="*/ 355600 h 3975100"/>
              <a:gd name="connsiteX38" fmla="*/ 596900 w 4865330"/>
              <a:gd name="connsiteY38" fmla="*/ 342900 h 3975100"/>
              <a:gd name="connsiteX39" fmla="*/ 635000 w 4865330"/>
              <a:gd name="connsiteY39" fmla="*/ 330200 h 3975100"/>
              <a:gd name="connsiteX40" fmla="*/ 876300 w 4865330"/>
              <a:gd name="connsiteY40" fmla="*/ 304800 h 3975100"/>
              <a:gd name="connsiteX41" fmla="*/ 977900 w 4865330"/>
              <a:gd name="connsiteY41" fmla="*/ 292100 h 3975100"/>
              <a:gd name="connsiteX42" fmla="*/ 1041400 w 4865330"/>
              <a:gd name="connsiteY42" fmla="*/ 279400 h 3975100"/>
              <a:gd name="connsiteX43" fmla="*/ 1181100 w 4865330"/>
              <a:gd name="connsiteY43" fmla="*/ 266700 h 3975100"/>
              <a:gd name="connsiteX44" fmla="*/ 1295400 w 4865330"/>
              <a:gd name="connsiteY44" fmla="*/ 254000 h 3975100"/>
              <a:gd name="connsiteX45" fmla="*/ 1346200 w 4865330"/>
              <a:gd name="connsiteY45" fmla="*/ 241300 h 3975100"/>
              <a:gd name="connsiteX46" fmla="*/ 1587500 w 4865330"/>
              <a:gd name="connsiteY46" fmla="*/ 215900 h 3975100"/>
              <a:gd name="connsiteX47" fmla="*/ 1638300 w 4865330"/>
              <a:gd name="connsiteY47" fmla="*/ 203200 h 3975100"/>
              <a:gd name="connsiteX48" fmla="*/ 1816100 w 4865330"/>
              <a:gd name="connsiteY48" fmla="*/ 177800 h 3975100"/>
              <a:gd name="connsiteX49" fmla="*/ 1905000 w 4865330"/>
              <a:gd name="connsiteY49" fmla="*/ 152400 h 3975100"/>
              <a:gd name="connsiteX50" fmla="*/ 2006600 w 4865330"/>
              <a:gd name="connsiteY50" fmla="*/ 114300 h 3975100"/>
              <a:gd name="connsiteX51" fmla="*/ 2057400 w 4865330"/>
              <a:gd name="connsiteY51" fmla="*/ 101600 h 3975100"/>
              <a:gd name="connsiteX52" fmla="*/ 2095500 w 4865330"/>
              <a:gd name="connsiteY52" fmla="*/ 88900 h 3975100"/>
              <a:gd name="connsiteX53" fmla="*/ 2146300 w 4865330"/>
              <a:gd name="connsiteY53" fmla="*/ 76200 h 3975100"/>
              <a:gd name="connsiteX54" fmla="*/ 2209800 w 4865330"/>
              <a:gd name="connsiteY54" fmla="*/ 63500 h 3975100"/>
              <a:gd name="connsiteX55" fmla="*/ 2273300 w 4865330"/>
              <a:gd name="connsiteY55" fmla="*/ 38100 h 3975100"/>
              <a:gd name="connsiteX56" fmla="*/ 2324100 w 4865330"/>
              <a:gd name="connsiteY56" fmla="*/ 25400 h 3975100"/>
              <a:gd name="connsiteX57" fmla="*/ 2362200 w 4865330"/>
              <a:gd name="connsiteY57" fmla="*/ 12700 h 3975100"/>
              <a:gd name="connsiteX58" fmla="*/ 2451100 w 4865330"/>
              <a:gd name="connsiteY58" fmla="*/ 0 h 3975100"/>
              <a:gd name="connsiteX59" fmla="*/ 3009900 w 4865330"/>
              <a:gd name="connsiteY59" fmla="*/ 12700 h 3975100"/>
              <a:gd name="connsiteX60" fmla="*/ 3098800 w 4865330"/>
              <a:gd name="connsiteY60" fmla="*/ 25400 h 3975100"/>
              <a:gd name="connsiteX61" fmla="*/ 3225800 w 4865330"/>
              <a:gd name="connsiteY61" fmla="*/ 38100 h 3975100"/>
              <a:gd name="connsiteX62" fmla="*/ 3441700 w 4865330"/>
              <a:gd name="connsiteY62" fmla="*/ 76200 h 3975100"/>
              <a:gd name="connsiteX63" fmla="*/ 4025900 w 4865330"/>
              <a:gd name="connsiteY63" fmla="*/ 101600 h 3975100"/>
              <a:gd name="connsiteX64" fmla="*/ 4292600 w 4865330"/>
              <a:gd name="connsiteY64" fmla="*/ 127000 h 3975100"/>
              <a:gd name="connsiteX65" fmla="*/ 4470400 w 4865330"/>
              <a:gd name="connsiteY65" fmla="*/ 152400 h 3975100"/>
              <a:gd name="connsiteX66" fmla="*/ 4597400 w 4865330"/>
              <a:gd name="connsiteY66" fmla="*/ 190500 h 3975100"/>
              <a:gd name="connsiteX67" fmla="*/ 4775200 w 4865330"/>
              <a:gd name="connsiteY67" fmla="*/ 292100 h 3975100"/>
              <a:gd name="connsiteX68" fmla="*/ 4864100 w 4865330"/>
              <a:gd name="connsiteY68" fmla="*/ 723900 h 3975100"/>
              <a:gd name="connsiteX69" fmla="*/ 4826000 w 4865330"/>
              <a:gd name="connsiteY69" fmla="*/ 838200 h 3975100"/>
              <a:gd name="connsiteX70" fmla="*/ 4800600 w 4865330"/>
              <a:gd name="connsiteY70" fmla="*/ 939800 h 3975100"/>
              <a:gd name="connsiteX71" fmla="*/ 4762500 w 4865330"/>
              <a:gd name="connsiteY71" fmla="*/ 1270000 h 3975100"/>
              <a:gd name="connsiteX72" fmla="*/ 4737100 w 4865330"/>
              <a:gd name="connsiteY72" fmla="*/ 1447800 h 3975100"/>
              <a:gd name="connsiteX73" fmla="*/ 4724400 w 4865330"/>
              <a:gd name="connsiteY73" fmla="*/ 1574800 h 3975100"/>
              <a:gd name="connsiteX74" fmla="*/ 4699000 w 4865330"/>
              <a:gd name="connsiteY74" fmla="*/ 1727200 h 3975100"/>
              <a:gd name="connsiteX75" fmla="*/ 4686300 w 4865330"/>
              <a:gd name="connsiteY75" fmla="*/ 1854200 h 3975100"/>
              <a:gd name="connsiteX76" fmla="*/ 4660900 w 4865330"/>
              <a:gd name="connsiteY76" fmla="*/ 1930400 h 3975100"/>
              <a:gd name="connsiteX77" fmla="*/ 4635500 w 4865330"/>
              <a:gd name="connsiteY77" fmla="*/ 2006600 h 3975100"/>
              <a:gd name="connsiteX78" fmla="*/ 4622800 w 4865330"/>
              <a:gd name="connsiteY78" fmla="*/ 2044700 h 3975100"/>
              <a:gd name="connsiteX79" fmla="*/ 4597400 w 4865330"/>
              <a:gd name="connsiteY79" fmla="*/ 2146300 h 3975100"/>
              <a:gd name="connsiteX80" fmla="*/ 4584700 w 4865330"/>
              <a:gd name="connsiteY80" fmla="*/ 2222500 h 3975100"/>
              <a:gd name="connsiteX81" fmla="*/ 4559300 w 4865330"/>
              <a:gd name="connsiteY81" fmla="*/ 2273300 h 3975100"/>
              <a:gd name="connsiteX82" fmla="*/ 4546600 w 4865330"/>
              <a:gd name="connsiteY82" fmla="*/ 2362200 h 3975100"/>
              <a:gd name="connsiteX83" fmla="*/ 4521200 w 4865330"/>
              <a:gd name="connsiteY83" fmla="*/ 2438400 h 3975100"/>
              <a:gd name="connsiteX84" fmla="*/ 4495800 w 4865330"/>
              <a:gd name="connsiteY84" fmla="*/ 2997200 h 3975100"/>
              <a:gd name="connsiteX85" fmla="*/ 4483100 w 4865330"/>
              <a:gd name="connsiteY85" fmla="*/ 3048000 h 3975100"/>
              <a:gd name="connsiteX86" fmla="*/ 4445000 w 4865330"/>
              <a:gd name="connsiteY86" fmla="*/ 3098800 h 3975100"/>
              <a:gd name="connsiteX87" fmla="*/ 4419600 w 4865330"/>
              <a:gd name="connsiteY87" fmla="*/ 3136900 h 3975100"/>
              <a:gd name="connsiteX88" fmla="*/ 4330700 w 4865330"/>
              <a:gd name="connsiteY88" fmla="*/ 3225800 h 3975100"/>
              <a:gd name="connsiteX89" fmla="*/ 4292600 w 4865330"/>
              <a:gd name="connsiteY89" fmla="*/ 3263900 h 3975100"/>
              <a:gd name="connsiteX90" fmla="*/ 4254500 w 4865330"/>
              <a:gd name="connsiteY90" fmla="*/ 3302000 h 3975100"/>
              <a:gd name="connsiteX91" fmla="*/ 4216400 w 4865330"/>
              <a:gd name="connsiteY91" fmla="*/ 3340100 h 3975100"/>
              <a:gd name="connsiteX92" fmla="*/ 4140200 w 4865330"/>
              <a:gd name="connsiteY92" fmla="*/ 3378200 h 3975100"/>
              <a:gd name="connsiteX93" fmla="*/ 4089400 w 4865330"/>
              <a:gd name="connsiteY93" fmla="*/ 3403600 h 3975100"/>
              <a:gd name="connsiteX94" fmla="*/ 4013200 w 4865330"/>
              <a:gd name="connsiteY94" fmla="*/ 3454400 h 3975100"/>
              <a:gd name="connsiteX95" fmla="*/ 3975100 w 4865330"/>
              <a:gd name="connsiteY95" fmla="*/ 3492500 h 3975100"/>
              <a:gd name="connsiteX96" fmla="*/ 3911600 w 4865330"/>
              <a:gd name="connsiteY96" fmla="*/ 3517900 h 3975100"/>
              <a:gd name="connsiteX97" fmla="*/ 3822700 w 4865330"/>
              <a:gd name="connsiteY97" fmla="*/ 3543300 h 3975100"/>
              <a:gd name="connsiteX98" fmla="*/ 3746500 w 4865330"/>
              <a:gd name="connsiteY98" fmla="*/ 3568700 h 3975100"/>
              <a:gd name="connsiteX99" fmla="*/ 3695700 w 4865330"/>
              <a:gd name="connsiteY99" fmla="*/ 3581400 h 3975100"/>
              <a:gd name="connsiteX100" fmla="*/ 3657600 w 4865330"/>
              <a:gd name="connsiteY100" fmla="*/ 3594100 h 3975100"/>
              <a:gd name="connsiteX101" fmla="*/ 3479800 w 4865330"/>
              <a:gd name="connsiteY101" fmla="*/ 3632200 h 3975100"/>
              <a:gd name="connsiteX102" fmla="*/ 3441700 w 4865330"/>
              <a:gd name="connsiteY102" fmla="*/ 3644900 h 3975100"/>
              <a:gd name="connsiteX103" fmla="*/ 3314700 w 4865330"/>
              <a:gd name="connsiteY103" fmla="*/ 3670300 h 3975100"/>
              <a:gd name="connsiteX104" fmla="*/ 2578100 w 4865330"/>
              <a:gd name="connsiteY104" fmla="*/ 3695700 h 3975100"/>
              <a:gd name="connsiteX105" fmla="*/ 1625600 w 4865330"/>
              <a:gd name="connsiteY105" fmla="*/ 3733800 h 3975100"/>
              <a:gd name="connsiteX106" fmla="*/ 1536700 w 4865330"/>
              <a:gd name="connsiteY106" fmla="*/ 3746500 h 3975100"/>
              <a:gd name="connsiteX107" fmla="*/ 1384300 w 4865330"/>
              <a:gd name="connsiteY107" fmla="*/ 3771900 h 3975100"/>
              <a:gd name="connsiteX108" fmla="*/ 1282700 w 4865330"/>
              <a:gd name="connsiteY108" fmla="*/ 3797300 h 3975100"/>
              <a:gd name="connsiteX109" fmla="*/ 1231900 w 4865330"/>
              <a:gd name="connsiteY109" fmla="*/ 3810000 h 3975100"/>
              <a:gd name="connsiteX110" fmla="*/ 1193800 w 4865330"/>
              <a:gd name="connsiteY110" fmla="*/ 3835400 h 3975100"/>
              <a:gd name="connsiteX111" fmla="*/ 1117600 w 4865330"/>
              <a:gd name="connsiteY111" fmla="*/ 3860800 h 3975100"/>
              <a:gd name="connsiteX112" fmla="*/ 1041400 w 4865330"/>
              <a:gd name="connsiteY112" fmla="*/ 3911600 h 3975100"/>
              <a:gd name="connsiteX113" fmla="*/ 1003300 w 4865330"/>
              <a:gd name="connsiteY113" fmla="*/ 3937000 h 3975100"/>
              <a:gd name="connsiteX114" fmla="*/ 952500 w 4865330"/>
              <a:gd name="connsiteY114" fmla="*/ 3949700 h 3975100"/>
              <a:gd name="connsiteX115" fmla="*/ 876300 w 4865330"/>
              <a:gd name="connsiteY115" fmla="*/ 3975100 h 3975100"/>
              <a:gd name="connsiteX116" fmla="*/ 698500 w 4865330"/>
              <a:gd name="connsiteY116" fmla="*/ 3949700 h 3975100"/>
              <a:gd name="connsiteX117" fmla="*/ 660400 w 4865330"/>
              <a:gd name="connsiteY117" fmla="*/ 3924300 h 3975100"/>
              <a:gd name="connsiteX118" fmla="*/ 584200 w 4865330"/>
              <a:gd name="connsiteY118" fmla="*/ 3898900 h 3975100"/>
              <a:gd name="connsiteX119" fmla="*/ 546100 w 4865330"/>
              <a:gd name="connsiteY119" fmla="*/ 3886200 h 3975100"/>
              <a:gd name="connsiteX120" fmla="*/ 508000 w 4865330"/>
              <a:gd name="connsiteY120" fmla="*/ 3873500 h 3975100"/>
              <a:gd name="connsiteX121" fmla="*/ 495300 w 4865330"/>
              <a:gd name="connsiteY121" fmla="*/ 3898900 h 3975100"/>
              <a:gd name="connsiteX0" fmla="*/ 495300 w 4826953"/>
              <a:gd name="connsiteY0" fmla="*/ 3898900 h 3975100"/>
              <a:gd name="connsiteX1" fmla="*/ 495300 w 4826953"/>
              <a:gd name="connsiteY1" fmla="*/ 3898900 h 3975100"/>
              <a:gd name="connsiteX2" fmla="*/ 342900 w 4826953"/>
              <a:gd name="connsiteY2" fmla="*/ 3873500 h 3975100"/>
              <a:gd name="connsiteX3" fmla="*/ 304800 w 4826953"/>
              <a:gd name="connsiteY3" fmla="*/ 3848100 h 3975100"/>
              <a:gd name="connsiteX4" fmla="*/ 228600 w 4826953"/>
              <a:gd name="connsiteY4" fmla="*/ 3810000 h 3975100"/>
              <a:gd name="connsiteX5" fmla="*/ 190500 w 4826953"/>
              <a:gd name="connsiteY5" fmla="*/ 3771900 h 3975100"/>
              <a:gd name="connsiteX6" fmla="*/ 114300 w 4826953"/>
              <a:gd name="connsiteY6" fmla="*/ 3721100 h 3975100"/>
              <a:gd name="connsiteX7" fmla="*/ 88900 w 4826953"/>
              <a:gd name="connsiteY7" fmla="*/ 3683000 h 3975100"/>
              <a:gd name="connsiteX8" fmla="*/ 50800 w 4826953"/>
              <a:gd name="connsiteY8" fmla="*/ 3657600 h 3975100"/>
              <a:gd name="connsiteX9" fmla="*/ 25400 w 4826953"/>
              <a:gd name="connsiteY9" fmla="*/ 3581400 h 3975100"/>
              <a:gd name="connsiteX10" fmla="*/ 0 w 4826953"/>
              <a:gd name="connsiteY10" fmla="*/ 3492500 h 3975100"/>
              <a:gd name="connsiteX11" fmla="*/ 12700 w 4826953"/>
              <a:gd name="connsiteY11" fmla="*/ 3314700 h 3975100"/>
              <a:gd name="connsiteX12" fmla="*/ 25400 w 4826953"/>
              <a:gd name="connsiteY12" fmla="*/ 3276600 h 3975100"/>
              <a:gd name="connsiteX13" fmla="*/ 38100 w 4826953"/>
              <a:gd name="connsiteY13" fmla="*/ 3175000 h 3975100"/>
              <a:gd name="connsiteX14" fmla="*/ 50800 w 4826953"/>
              <a:gd name="connsiteY14" fmla="*/ 2286000 h 3975100"/>
              <a:gd name="connsiteX15" fmla="*/ 88900 w 4826953"/>
              <a:gd name="connsiteY15" fmla="*/ 2171700 h 3975100"/>
              <a:gd name="connsiteX16" fmla="*/ 114300 w 4826953"/>
              <a:gd name="connsiteY16" fmla="*/ 2070100 h 3975100"/>
              <a:gd name="connsiteX17" fmla="*/ 127000 w 4826953"/>
              <a:gd name="connsiteY17" fmla="*/ 2032000 h 3975100"/>
              <a:gd name="connsiteX18" fmla="*/ 139700 w 4826953"/>
              <a:gd name="connsiteY18" fmla="*/ 1968500 h 3975100"/>
              <a:gd name="connsiteX19" fmla="*/ 152400 w 4826953"/>
              <a:gd name="connsiteY19" fmla="*/ 1930400 h 3975100"/>
              <a:gd name="connsiteX20" fmla="*/ 165100 w 4826953"/>
              <a:gd name="connsiteY20" fmla="*/ 1866900 h 3975100"/>
              <a:gd name="connsiteX21" fmla="*/ 190500 w 4826953"/>
              <a:gd name="connsiteY21" fmla="*/ 1778000 h 3975100"/>
              <a:gd name="connsiteX22" fmla="*/ 177800 w 4826953"/>
              <a:gd name="connsiteY22" fmla="*/ 1485900 h 3975100"/>
              <a:gd name="connsiteX23" fmla="*/ 152400 w 4826953"/>
              <a:gd name="connsiteY23" fmla="*/ 1371600 h 3975100"/>
              <a:gd name="connsiteX24" fmla="*/ 139700 w 4826953"/>
              <a:gd name="connsiteY24" fmla="*/ 1320800 h 3975100"/>
              <a:gd name="connsiteX25" fmla="*/ 152400 w 4826953"/>
              <a:gd name="connsiteY25" fmla="*/ 1066800 h 3975100"/>
              <a:gd name="connsiteX26" fmla="*/ 165100 w 4826953"/>
              <a:gd name="connsiteY26" fmla="*/ 1028700 h 3975100"/>
              <a:gd name="connsiteX27" fmla="*/ 190500 w 4826953"/>
              <a:gd name="connsiteY27" fmla="*/ 939800 h 3975100"/>
              <a:gd name="connsiteX28" fmla="*/ 215900 w 4826953"/>
              <a:gd name="connsiteY28" fmla="*/ 901700 h 3975100"/>
              <a:gd name="connsiteX29" fmla="*/ 241300 w 4826953"/>
              <a:gd name="connsiteY29" fmla="*/ 812800 h 3975100"/>
              <a:gd name="connsiteX30" fmla="*/ 266700 w 4826953"/>
              <a:gd name="connsiteY30" fmla="*/ 711200 h 3975100"/>
              <a:gd name="connsiteX31" fmla="*/ 228600 w 4826953"/>
              <a:gd name="connsiteY31" fmla="*/ 546100 h 3975100"/>
              <a:gd name="connsiteX32" fmla="*/ 190500 w 4826953"/>
              <a:gd name="connsiteY32" fmla="*/ 508000 h 3975100"/>
              <a:gd name="connsiteX33" fmla="*/ 203200 w 4826953"/>
              <a:gd name="connsiteY33" fmla="*/ 457200 h 3975100"/>
              <a:gd name="connsiteX34" fmla="*/ 241300 w 4826953"/>
              <a:gd name="connsiteY34" fmla="*/ 444500 h 3975100"/>
              <a:gd name="connsiteX35" fmla="*/ 419100 w 4826953"/>
              <a:gd name="connsiteY35" fmla="*/ 406400 h 3975100"/>
              <a:gd name="connsiteX36" fmla="*/ 508000 w 4826953"/>
              <a:gd name="connsiteY36" fmla="*/ 368300 h 3975100"/>
              <a:gd name="connsiteX37" fmla="*/ 546100 w 4826953"/>
              <a:gd name="connsiteY37" fmla="*/ 355600 h 3975100"/>
              <a:gd name="connsiteX38" fmla="*/ 596900 w 4826953"/>
              <a:gd name="connsiteY38" fmla="*/ 342900 h 3975100"/>
              <a:gd name="connsiteX39" fmla="*/ 635000 w 4826953"/>
              <a:gd name="connsiteY39" fmla="*/ 330200 h 3975100"/>
              <a:gd name="connsiteX40" fmla="*/ 876300 w 4826953"/>
              <a:gd name="connsiteY40" fmla="*/ 304800 h 3975100"/>
              <a:gd name="connsiteX41" fmla="*/ 977900 w 4826953"/>
              <a:gd name="connsiteY41" fmla="*/ 292100 h 3975100"/>
              <a:gd name="connsiteX42" fmla="*/ 1041400 w 4826953"/>
              <a:gd name="connsiteY42" fmla="*/ 279400 h 3975100"/>
              <a:gd name="connsiteX43" fmla="*/ 1181100 w 4826953"/>
              <a:gd name="connsiteY43" fmla="*/ 266700 h 3975100"/>
              <a:gd name="connsiteX44" fmla="*/ 1295400 w 4826953"/>
              <a:gd name="connsiteY44" fmla="*/ 254000 h 3975100"/>
              <a:gd name="connsiteX45" fmla="*/ 1346200 w 4826953"/>
              <a:gd name="connsiteY45" fmla="*/ 241300 h 3975100"/>
              <a:gd name="connsiteX46" fmla="*/ 1587500 w 4826953"/>
              <a:gd name="connsiteY46" fmla="*/ 215900 h 3975100"/>
              <a:gd name="connsiteX47" fmla="*/ 1638300 w 4826953"/>
              <a:gd name="connsiteY47" fmla="*/ 203200 h 3975100"/>
              <a:gd name="connsiteX48" fmla="*/ 1816100 w 4826953"/>
              <a:gd name="connsiteY48" fmla="*/ 177800 h 3975100"/>
              <a:gd name="connsiteX49" fmla="*/ 1905000 w 4826953"/>
              <a:gd name="connsiteY49" fmla="*/ 152400 h 3975100"/>
              <a:gd name="connsiteX50" fmla="*/ 2006600 w 4826953"/>
              <a:gd name="connsiteY50" fmla="*/ 114300 h 3975100"/>
              <a:gd name="connsiteX51" fmla="*/ 2057400 w 4826953"/>
              <a:gd name="connsiteY51" fmla="*/ 101600 h 3975100"/>
              <a:gd name="connsiteX52" fmla="*/ 2095500 w 4826953"/>
              <a:gd name="connsiteY52" fmla="*/ 88900 h 3975100"/>
              <a:gd name="connsiteX53" fmla="*/ 2146300 w 4826953"/>
              <a:gd name="connsiteY53" fmla="*/ 76200 h 3975100"/>
              <a:gd name="connsiteX54" fmla="*/ 2209800 w 4826953"/>
              <a:gd name="connsiteY54" fmla="*/ 63500 h 3975100"/>
              <a:gd name="connsiteX55" fmla="*/ 2273300 w 4826953"/>
              <a:gd name="connsiteY55" fmla="*/ 38100 h 3975100"/>
              <a:gd name="connsiteX56" fmla="*/ 2324100 w 4826953"/>
              <a:gd name="connsiteY56" fmla="*/ 25400 h 3975100"/>
              <a:gd name="connsiteX57" fmla="*/ 2362200 w 4826953"/>
              <a:gd name="connsiteY57" fmla="*/ 12700 h 3975100"/>
              <a:gd name="connsiteX58" fmla="*/ 2451100 w 4826953"/>
              <a:gd name="connsiteY58" fmla="*/ 0 h 3975100"/>
              <a:gd name="connsiteX59" fmla="*/ 3009900 w 4826953"/>
              <a:gd name="connsiteY59" fmla="*/ 12700 h 3975100"/>
              <a:gd name="connsiteX60" fmla="*/ 3098800 w 4826953"/>
              <a:gd name="connsiteY60" fmla="*/ 25400 h 3975100"/>
              <a:gd name="connsiteX61" fmla="*/ 3225800 w 4826953"/>
              <a:gd name="connsiteY61" fmla="*/ 38100 h 3975100"/>
              <a:gd name="connsiteX62" fmla="*/ 3441700 w 4826953"/>
              <a:gd name="connsiteY62" fmla="*/ 76200 h 3975100"/>
              <a:gd name="connsiteX63" fmla="*/ 4025900 w 4826953"/>
              <a:gd name="connsiteY63" fmla="*/ 101600 h 3975100"/>
              <a:gd name="connsiteX64" fmla="*/ 4292600 w 4826953"/>
              <a:gd name="connsiteY64" fmla="*/ 127000 h 3975100"/>
              <a:gd name="connsiteX65" fmla="*/ 4470400 w 4826953"/>
              <a:gd name="connsiteY65" fmla="*/ 152400 h 3975100"/>
              <a:gd name="connsiteX66" fmla="*/ 4597400 w 4826953"/>
              <a:gd name="connsiteY66" fmla="*/ 190500 h 3975100"/>
              <a:gd name="connsiteX67" fmla="*/ 4775200 w 4826953"/>
              <a:gd name="connsiteY67" fmla="*/ 292100 h 3975100"/>
              <a:gd name="connsiteX68" fmla="*/ 4826000 w 4826953"/>
              <a:gd name="connsiteY68" fmla="*/ 838200 h 3975100"/>
              <a:gd name="connsiteX69" fmla="*/ 4800600 w 4826953"/>
              <a:gd name="connsiteY69" fmla="*/ 939800 h 3975100"/>
              <a:gd name="connsiteX70" fmla="*/ 4762500 w 4826953"/>
              <a:gd name="connsiteY70" fmla="*/ 1270000 h 3975100"/>
              <a:gd name="connsiteX71" fmla="*/ 4737100 w 4826953"/>
              <a:gd name="connsiteY71" fmla="*/ 1447800 h 3975100"/>
              <a:gd name="connsiteX72" fmla="*/ 4724400 w 4826953"/>
              <a:gd name="connsiteY72" fmla="*/ 1574800 h 3975100"/>
              <a:gd name="connsiteX73" fmla="*/ 4699000 w 4826953"/>
              <a:gd name="connsiteY73" fmla="*/ 1727200 h 3975100"/>
              <a:gd name="connsiteX74" fmla="*/ 4686300 w 4826953"/>
              <a:gd name="connsiteY74" fmla="*/ 1854200 h 3975100"/>
              <a:gd name="connsiteX75" fmla="*/ 4660900 w 4826953"/>
              <a:gd name="connsiteY75" fmla="*/ 1930400 h 3975100"/>
              <a:gd name="connsiteX76" fmla="*/ 4635500 w 4826953"/>
              <a:gd name="connsiteY76" fmla="*/ 2006600 h 3975100"/>
              <a:gd name="connsiteX77" fmla="*/ 4622800 w 4826953"/>
              <a:gd name="connsiteY77" fmla="*/ 2044700 h 3975100"/>
              <a:gd name="connsiteX78" fmla="*/ 4597400 w 4826953"/>
              <a:gd name="connsiteY78" fmla="*/ 2146300 h 3975100"/>
              <a:gd name="connsiteX79" fmla="*/ 4584700 w 4826953"/>
              <a:gd name="connsiteY79" fmla="*/ 2222500 h 3975100"/>
              <a:gd name="connsiteX80" fmla="*/ 4559300 w 4826953"/>
              <a:gd name="connsiteY80" fmla="*/ 2273300 h 3975100"/>
              <a:gd name="connsiteX81" fmla="*/ 4546600 w 4826953"/>
              <a:gd name="connsiteY81" fmla="*/ 2362200 h 3975100"/>
              <a:gd name="connsiteX82" fmla="*/ 4521200 w 4826953"/>
              <a:gd name="connsiteY82" fmla="*/ 2438400 h 3975100"/>
              <a:gd name="connsiteX83" fmla="*/ 4495800 w 4826953"/>
              <a:gd name="connsiteY83" fmla="*/ 2997200 h 3975100"/>
              <a:gd name="connsiteX84" fmla="*/ 4483100 w 4826953"/>
              <a:gd name="connsiteY84" fmla="*/ 3048000 h 3975100"/>
              <a:gd name="connsiteX85" fmla="*/ 4445000 w 4826953"/>
              <a:gd name="connsiteY85" fmla="*/ 3098800 h 3975100"/>
              <a:gd name="connsiteX86" fmla="*/ 4419600 w 4826953"/>
              <a:gd name="connsiteY86" fmla="*/ 3136900 h 3975100"/>
              <a:gd name="connsiteX87" fmla="*/ 4330700 w 4826953"/>
              <a:gd name="connsiteY87" fmla="*/ 3225800 h 3975100"/>
              <a:gd name="connsiteX88" fmla="*/ 4292600 w 4826953"/>
              <a:gd name="connsiteY88" fmla="*/ 3263900 h 3975100"/>
              <a:gd name="connsiteX89" fmla="*/ 4254500 w 4826953"/>
              <a:gd name="connsiteY89" fmla="*/ 3302000 h 3975100"/>
              <a:gd name="connsiteX90" fmla="*/ 4216400 w 4826953"/>
              <a:gd name="connsiteY90" fmla="*/ 3340100 h 3975100"/>
              <a:gd name="connsiteX91" fmla="*/ 4140200 w 4826953"/>
              <a:gd name="connsiteY91" fmla="*/ 3378200 h 3975100"/>
              <a:gd name="connsiteX92" fmla="*/ 4089400 w 4826953"/>
              <a:gd name="connsiteY92" fmla="*/ 3403600 h 3975100"/>
              <a:gd name="connsiteX93" fmla="*/ 4013200 w 4826953"/>
              <a:gd name="connsiteY93" fmla="*/ 3454400 h 3975100"/>
              <a:gd name="connsiteX94" fmla="*/ 3975100 w 4826953"/>
              <a:gd name="connsiteY94" fmla="*/ 3492500 h 3975100"/>
              <a:gd name="connsiteX95" fmla="*/ 3911600 w 4826953"/>
              <a:gd name="connsiteY95" fmla="*/ 3517900 h 3975100"/>
              <a:gd name="connsiteX96" fmla="*/ 3822700 w 4826953"/>
              <a:gd name="connsiteY96" fmla="*/ 3543300 h 3975100"/>
              <a:gd name="connsiteX97" fmla="*/ 3746500 w 4826953"/>
              <a:gd name="connsiteY97" fmla="*/ 3568700 h 3975100"/>
              <a:gd name="connsiteX98" fmla="*/ 3695700 w 4826953"/>
              <a:gd name="connsiteY98" fmla="*/ 3581400 h 3975100"/>
              <a:gd name="connsiteX99" fmla="*/ 3657600 w 4826953"/>
              <a:gd name="connsiteY99" fmla="*/ 3594100 h 3975100"/>
              <a:gd name="connsiteX100" fmla="*/ 3479800 w 4826953"/>
              <a:gd name="connsiteY100" fmla="*/ 3632200 h 3975100"/>
              <a:gd name="connsiteX101" fmla="*/ 3441700 w 4826953"/>
              <a:gd name="connsiteY101" fmla="*/ 3644900 h 3975100"/>
              <a:gd name="connsiteX102" fmla="*/ 3314700 w 4826953"/>
              <a:gd name="connsiteY102" fmla="*/ 3670300 h 3975100"/>
              <a:gd name="connsiteX103" fmla="*/ 2578100 w 4826953"/>
              <a:gd name="connsiteY103" fmla="*/ 3695700 h 3975100"/>
              <a:gd name="connsiteX104" fmla="*/ 1625600 w 4826953"/>
              <a:gd name="connsiteY104" fmla="*/ 3733800 h 3975100"/>
              <a:gd name="connsiteX105" fmla="*/ 1536700 w 4826953"/>
              <a:gd name="connsiteY105" fmla="*/ 3746500 h 3975100"/>
              <a:gd name="connsiteX106" fmla="*/ 1384300 w 4826953"/>
              <a:gd name="connsiteY106" fmla="*/ 3771900 h 3975100"/>
              <a:gd name="connsiteX107" fmla="*/ 1282700 w 4826953"/>
              <a:gd name="connsiteY107" fmla="*/ 3797300 h 3975100"/>
              <a:gd name="connsiteX108" fmla="*/ 1231900 w 4826953"/>
              <a:gd name="connsiteY108" fmla="*/ 3810000 h 3975100"/>
              <a:gd name="connsiteX109" fmla="*/ 1193800 w 4826953"/>
              <a:gd name="connsiteY109" fmla="*/ 3835400 h 3975100"/>
              <a:gd name="connsiteX110" fmla="*/ 1117600 w 4826953"/>
              <a:gd name="connsiteY110" fmla="*/ 3860800 h 3975100"/>
              <a:gd name="connsiteX111" fmla="*/ 1041400 w 4826953"/>
              <a:gd name="connsiteY111" fmla="*/ 3911600 h 3975100"/>
              <a:gd name="connsiteX112" fmla="*/ 1003300 w 4826953"/>
              <a:gd name="connsiteY112" fmla="*/ 3937000 h 3975100"/>
              <a:gd name="connsiteX113" fmla="*/ 952500 w 4826953"/>
              <a:gd name="connsiteY113" fmla="*/ 3949700 h 3975100"/>
              <a:gd name="connsiteX114" fmla="*/ 876300 w 4826953"/>
              <a:gd name="connsiteY114" fmla="*/ 3975100 h 3975100"/>
              <a:gd name="connsiteX115" fmla="*/ 698500 w 4826953"/>
              <a:gd name="connsiteY115" fmla="*/ 3949700 h 3975100"/>
              <a:gd name="connsiteX116" fmla="*/ 660400 w 4826953"/>
              <a:gd name="connsiteY116" fmla="*/ 3924300 h 3975100"/>
              <a:gd name="connsiteX117" fmla="*/ 584200 w 4826953"/>
              <a:gd name="connsiteY117" fmla="*/ 3898900 h 3975100"/>
              <a:gd name="connsiteX118" fmla="*/ 546100 w 4826953"/>
              <a:gd name="connsiteY118" fmla="*/ 3886200 h 3975100"/>
              <a:gd name="connsiteX119" fmla="*/ 508000 w 4826953"/>
              <a:gd name="connsiteY119" fmla="*/ 3873500 h 3975100"/>
              <a:gd name="connsiteX120" fmla="*/ 495300 w 4826953"/>
              <a:gd name="connsiteY120" fmla="*/ 3898900 h 3975100"/>
              <a:gd name="connsiteX0" fmla="*/ 495300 w 4802481"/>
              <a:gd name="connsiteY0" fmla="*/ 3898900 h 3975100"/>
              <a:gd name="connsiteX1" fmla="*/ 495300 w 4802481"/>
              <a:gd name="connsiteY1" fmla="*/ 3898900 h 3975100"/>
              <a:gd name="connsiteX2" fmla="*/ 342900 w 4802481"/>
              <a:gd name="connsiteY2" fmla="*/ 3873500 h 3975100"/>
              <a:gd name="connsiteX3" fmla="*/ 304800 w 4802481"/>
              <a:gd name="connsiteY3" fmla="*/ 3848100 h 3975100"/>
              <a:gd name="connsiteX4" fmla="*/ 228600 w 4802481"/>
              <a:gd name="connsiteY4" fmla="*/ 3810000 h 3975100"/>
              <a:gd name="connsiteX5" fmla="*/ 190500 w 4802481"/>
              <a:gd name="connsiteY5" fmla="*/ 3771900 h 3975100"/>
              <a:gd name="connsiteX6" fmla="*/ 114300 w 4802481"/>
              <a:gd name="connsiteY6" fmla="*/ 3721100 h 3975100"/>
              <a:gd name="connsiteX7" fmla="*/ 88900 w 4802481"/>
              <a:gd name="connsiteY7" fmla="*/ 3683000 h 3975100"/>
              <a:gd name="connsiteX8" fmla="*/ 50800 w 4802481"/>
              <a:gd name="connsiteY8" fmla="*/ 3657600 h 3975100"/>
              <a:gd name="connsiteX9" fmla="*/ 25400 w 4802481"/>
              <a:gd name="connsiteY9" fmla="*/ 3581400 h 3975100"/>
              <a:gd name="connsiteX10" fmla="*/ 0 w 4802481"/>
              <a:gd name="connsiteY10" fmla="*/ 3492500 h 3975100"/>
              <a:gd name="connsiteX11" fmla="*/ 12700 w 4802481"/>
              <a:gd name="connsiteY11" fmla="*/ 3314700 h 3975100"/>
              <a:gd name="connsiteX12" fmla="*/ 25400 w 4802481"/>
              <a:gd name="connsiteY12" fmla="*/ 3276600 h 3975100"/>
              <a:gd name="connsiteX13" fmla="*/ 38100 w 4802481"/>
              <a:gd name="connsiteY13" fmla="*/ 3175000 h 3975100"/>
              <a:gd name="connsiteX14" fmla="*/ 50800 w 4802481"/>
              <a:gd name="connsiteY14" fmla="*/ 2286000 h 3975100"/>
              <a:gd name="connsiteX15" fmla="*/ 88900 w 4802481"/>
              <a:gd name="connsiteY15" fmla="*/ 2171700 h 3975100"/>
              <a:gd name="connsiteX16" fmla="*/ 114300 w 4802481"/>
              <a:gd name="connsiteY16" fmla="*/ 2070100 h 3975100"/>
              <a:gd name="connsiteX17" fmla="*/ 127000 w 4802481"/>
              <a:gd name="connsiteY17" fmla="*/ 2032000 h 3975100"/>
              <a:gd name="connsiteX18" fmla="*/ 139700 w 4802481"/>
              <a:gd name="connsiteY18" fmla="*/ 1968500 h 3975100"/>
              <a:gd name="connsiteX19" fmla="*/ 152400 w 4802481"/>
              <a:gd name="connsiteY19" fmla="*/ 1930400 h 3975100"/>
              <a:gd name="connsiteX20" fmla="*/ 165100 w 4802481"/>
              <a:gd name="connsiteY20" fmla="*/ 1866900 h 3975100"/>
              <a:gd name="connsiteX21" fmla="*/ 190500 w 4802481"/>
              <a:gd name="connsiteY21" fmla="*/ 1778000 h 3975100"/>
              <a:gd name="connsiteX22" fmla="*/ 177800 w 4802481"/>
              <a:gd name="connsiteY22" fmla="*/ 1485900 h 3975100"/>
              <a:gd name="connsiteX23" fmla="*/ 152400 w 4802481"/>
              <a:gd name="connsiteY23" fmla="*/ 1371600 h 3975100"/>
              <a:gd name="connsiteX24" fmla="*/ 139700 w 4802481"/>
              <a:gd name="connsiteY24" fmla="*/ 1320800 h 3975100"/>
              <a:gd name="connsiteX25" fmla="*/ 152400 w 4802481"/>
              <a:gd name="connsiteY25" fmla="*/ 1066800 h 3975100"/>
              <a:gd name="connsiteX26" fmla="*/ 165100 w 4802481"/>
              <a:gd name="connsiteY26" fmla="*/ 1028700 h 3975100"/>
              <a:gd name="connsiteX27" fmla="*/ 190500 w 4802481"/>
              <a:gd name="connsiteY27" fmla="*/ 939800 h 3975100"/>
              <a:gd name="connsiteX28" fmla="*/ 215900 w 4802481"/>
              <a:gd name="connsiteY28" fmla="*/ 901700 h 3975100"/>
              <a:gd name="connsiteX29" fmla="*/ 241300 w 4802481"/>
              <a:gd name="connsiteY29" fmla="*/ 812800 h 3975100"/>
              <a:gd name="connsiteX30" fmla="*/ 266700 w 4802481"/>
              <a:gd name="connsiteY30" fmla="*/ 711200 h 3975100"/>
              <a:gd name="connsiteX31" fmla="*/ 228600 w 4802481"/>
              <a:gd name="connsiteY31" fmla="*/ 546100 h 3975100"/>
              <a:gd name="connsiteX32" fmla="*/ 190500 w 4802481"/>
              <a:gd name="connsiteY32" fmla="*/ 508000 h 3975100"/>
              <a:gd name="connsiteX33" fmla="*/ 203200 w 4802481"/>
              <a:gd name="connsiteY33" fmla="*/ 457200 h 3975100"/>
              <a:gd name="connsiteX34" fmla="*/ 241300 w 4802481"/>
              <a:gd name="connsiteY34" fmla="*/ 444500 h 3975100"/>
              <a:gd name="connsiteX35" fmla="*/ 419100 w 4802481"/>
              <a:gd name="connsiteY35" fmla="*/ 406400 h 3975100"/>
              <a:gd name="connsiteX36" fmla="*/ 508000 w 4802481"/>
              <a:gd name="connsiteY36" fmla="*/ 368300 h 3975100"/>
              <a:gd name="connsiteX37" fmla="*/ 546100 w 4802481"/>
              <a:gd name="connsiteY37" fmla="*/ 355600 h 3975100"/>
              <a:gd name="connsiteX38" fmla="*/ 596900 w 4802481"/>
              <a:gd name="connsiteY38" fmla="*/ 342900 h 3975100"/>
              <a:gd name="connsiteX39" fmla="*/ 635000 w 4802481"/>
              <a:gd name="connsiteY39" fmla="*/ 330200 h 3975100"/>
              <a:gd name="connsiteX40" fmla="*/ 876300 w 4802481"/>
              <a:gd name="connsiteY40" fmla="*/ 304800 h 3975100"/>
              <a:gd name="connsiteX41" fmla="*/ 977900 w 4802481"/>
              <a:gd name="connsiteY41" fmla="*/ 292100 h 3975100"/>
              <a:gd name="connsiteX42" fmla="*/ 1041400 w 4802481"/>
              <a:gd name="connsiteY42" fmla="*/ 279400 h 3975100"/>
              <a:gd name="connsiteX43" fmla="*/ 1181100 w 4802481"/>
              <a:gd name="connsiteY43" fmla="*/ 266700 h 3975100"/>
              <a:gd name="connsiteX44" fmla="*/ 1295400 w 4802481"/>
              <a:gd name="connsiteY44" fmla="*/ 254000 h 3975100"/>
              <a:gd name="connsiteX45" fmla="*/ 1346200 w 4802481"/>
              <a:gd name="connsiteY45" fmla="*/ 241300 h 3975100"/>
              <a:gd name="connsiteX46" fmla="*/ 1587500 w 4802481"/>
              <a:gd name="connsiteY46" fmla="*/ 215900 h 3975100"/>
              <a:gd name="connsiteX47" fmla="*/ 1638300 w 4802481"/>
              <a:gd name="connsiteY47" fmla="*/ 203200 h 3975100"/>
              <a:gd name="connsiteX48" fmla="*/ 1816100 w 4802481"/>
              <a:gd name="connsiteY48" fmla="*/ 177800 h 3975100"/>
              <a:gd name="connsiteX49" fmla="*/ 1905000 w 4802481"/>
              <a:gd name="connsiteY49" fmla="*/ 152400 h 3975100"/>
              <a:gd name="connsiteX50" fmla="*/ 2006600 w 4802481"/>
              <a:gd name="connsiteY50" fmla="*/ 114300 h 3975100"/>
              <a:gd name="connsiteX51" fmla="*/ 2057400 w 4802481"/>
              <a:gd name="connsiteY51" fmla="*/ 101600 h 3975100"/>
              <a:gd name="connsiteX52" fmla="*/ 2095500 w 4802481"/>
              <a:gd name="connsiteY52" fmla="*/ 88900 h 3975100"/>
              <a:gd name="connsiteX53" fmla="*/ 2146300 w 4802481"/>
              <a:gd name="connsiteY53" fmla="*/ 76200 h 3975100"/>
              <a:gd name="connsiteX54" fmla="*/ 2209800 w 4802481"/>
              <a:gd name="connsiteY54" fmla="*/ 63500 h 3975100"/>
              <a:gd name="connsiteX55" fmla="*/ 2273300 w 4802481"/>
              <a:gd name="connsiteY55" fmla="*/ 38100 h 3975100"/>
              <a:gd name="connsiteX56" fmla="*/ 2324100 w 4802481"/>
              <a:gd name="connsiteY56" fmla="*/ 25400 h 3975100"/>
              <a:gd name="connsiteX57" fmla="*/ 2362200 w 4802481"/>
              <a:gd name="connsiteY57" fmla="*/ 12700 h 3975100"/>
              <a:gd name="connsiteX58" fmla="*/ 2451100 w 4802481"/>
              <a:gd name="connsiteY58" fmla="*/ 0 h 3975100"/>
              <a:gd name="connsiteX59" fmla="*/ 3009900 w 4802481"/>
              <a:gd name="connsiteY59" fmla="*/ 12700 h 3975100"/>
              <a:gd name="connsiteX60" fmla="*/ 3098800 w 4802481"/>
              <a:gd name="connsiteY60" fmla="*/ 25400 h 3975100"/>
              <a:gd name="connsiteX61" fmla="*/ 3225800 w 4802481"/>
              <a:gd name="connsiteY61" fmla="*/ 38100 h 3975100"/>
              <a:gd name="connsiteX62" fmla="*/ 3441700 w 4802481"/>
              <a:gd name="connsiteY62" fmla="*/ 76200 h 3975100"/>
              <a:gd name="connsiteX63" fmla="*/ 4025900 w 4802481"/>
              <a:gd name="connsiteY63" fmla="*/ 101600 h 3975100"/>
              <a:gd name="connsiteX64" fmla="*/ 4292600 w 4802481"/>
              <a:gd name="connsiteY64" fmla="*/ 127000 h 3975100"/>
              <a:gd name="connsiteX65" fmla="*/ 4470400 w 4802481"/>
              <a:gd name="connsiteY65" fmla="*/ 152400 h 3975100"/>
              <a:gd name="connsiteX66" fmla="*/ 4597400 w 4802481"/>
              <a:gd name="connsiteY66" fmla="*/ 190500 h 3975100"/>
              <a:gd name="connsiteX67" fmla="*/ 4775200 w 4802481"/>
              <a:gd name="connsiteY67" fmla="*/ 292100 h 3975100"/>
              <a:gd name="connsiteX68" fmla="*/ 4800600 w 4802481"/>
              <a:gd name="connsiteY68" fmla="*/ 939800 h 3975100"/>
              <a:gd name="connsiteX69" fmla="*/ 4762500 w 4802481"/>
              <a:gd name="connsiteY69" fmla="*/ 1270000 h 3975100"/>
              <a:gd name="connsiteX70" fmla="*/ 4737100 w 4802481"/>
              <a:gd name="connsiteY70" fmla="*/ 1447800 h 3975100"/>
              <a:gd name="connsiteX71" fmla="*/ 4724400 w 4802481"/>
              <a:gd name="connsiteY71" fmla="*/ 1574800 h 3975100"/>
              <a:gd name="connsiteX72" fmla="*/ 4699000 w 4802481"/>
              <a:gd name="connsiteY72" fmla="*/ 1727200 h 3975100"/>
              <a:gd name="connsiteX73" fmla="*/ 4686300 w 4802481"/>
              <a:gd name="connsiteY73" fmla="*/ 1854200 h 3975100"/>
              <a:gd name="connsiteX74" fmla="*/ 4660900 w 4802481"/>
              <a:gd name="connsiteY74" fmla="*/ 1930400 h 3975100"/>
              <a:gd name="connsiteX75" fmla="*/ 4635500 w 4802481"/>
              <a:gd name="connsiteY75" fmla="*/ 2006600 h 3975100"/>
              <a:gd name="connsiteX76" fmla="*/ 4622800 w 4802481"/>
              <a:gd name="connsiteY76" fmla="*/ 2044700 h 3975100"/>
              <a:gd name="connsiteX77" fmla="*/ 4597400 w 4802481"/>
              <a:gd name="connsiteY77" fmla="*/ 2146300 h 3975100"/>
              <a:gd name="connsiteX78" fmla="*/ 4584700 w 4802481"/>
              <a:gd name="connsiteY78" fmla="*/ 2222500 h 3975100"/>
              <a:gd name="connsiteX79" fmla="*/ 4559300 w 4802481"/>
              <a:gd name="connsiteY79" fmla="*/ 2273300 h 3975100"/>
              <a:gd name="connsiteX80" fmla="*/ 4546600 w 4802481"/>
              <a:gd name="connsiteY80" fmla="*/ 2362200 h 3975100"/>
              <a:gd name="connsiteX81" fmla="*/ 4521200 w 4802481"/>
              <a:gd name="connsiteY81" fmla="*/ 2438400 h 3975100"/>
              <a:gd name="connsiteX82" fmla="*/ 4495800 w 4802481"/>
              <a:gd name="connsiteY82" fmla="*/ 2997200 h 3975100"/>
              <a:gd name="connsiteX83" fmla="*/ 4483100 w 4802481"/>
              <a:gd name="connsiteY83" fmla="*/ 3048000 h 3975100"/>
              <a:gd name="connsiteX84" fmla="*/ 4445000 w 4802481"/>
              <a:gd name="connsiteY84" fmla="*/ 3098800 h 3975100"/>
              <a:gd name="connsiteX85" fmla="*/ 4419600 w 4802481"/>
              <a:gd name="connsiteY85" fmla="*/ 3136900 h 3975100"/>
              <a:gd name="connsiteX86" fmla="*/ 4330700 w 4802481"/>
              <a:gd name="connsiteY86" fmla="*/ 3225800 h 3975100"/>
              <a:gd name="connsiteX87" fmla="*/ 4292600 w 4802481"/>
              <a:gd name="connsiteY87" fmla="*/ 3263900 h 3975100"/>
              <a:gd name="connsiteX88" fmla="*/ 4254500 w 4802481"/>
              <a:gd name="connsiteY88" fmla="*/ 3302000 h 3975100"/>
              <a:gd name="connsiteX89" fmla="*/ 4216400 w 4802481"/>
              <a:gd name="connsiteY89" fmla="*/ 3340100 h 3975100"/>
              <a:gd name="connsiteX90" fmla="*/ 4140200 w 4802481"/>
              <a:gd name="connsiteY90" fmla="*/ 3378200 h 3975100"/>
              <a:gd name="connsiteX91" fmla="*/ 4089400 w 4802481"/>
              <a:gd name="connsiteY91" fmla="*/ 3403600 h 3975100"/>
              <a:gd name="connsiteX92" fmla="*/ 4013200 w 4802481"/>
              <a:gd name="connsiteY92" fmla="*/ 3454400 h 3975100"/>
              <a:gd name="connsiteX93" fmla="*/ 3975100 w 4802481"/>
              <a:gd name="connsiteY93" fmla="*/ 3492500 h 3975100"/>
              <a:gd name="connsiteX94" fmla="*/ 3911600 w 4802481"/>
              <a:gd name="connsiteY94" fmla="*/ 3517900 h 3975100"/>
              <a:gd name="connsiteX95" fmla="*/ 3822700 w 4802481"/>
              <a:gd name="connsiteY95" fmla="*/ 3543300 h 3975100"/>
              <a:gd name="connsiteX96" fmla="*/ 3746500 w 4802481"/>
              <a:gd name="connsiteY96" fmla="*/ 3568700 h 3975100"/>
              <a:gd name="connsiteX97" fmla="*/ 3695700 w 4802481"/>
              <a:gd name="connsiteY97" fmla="*/ 3581400 h 3975100"/>
              <a:gd name="connsiteX98" fmla="*/ 3657600 w 4802481"/>
              <a:gd name="connsiteY98" fmla="*/ 3594100 h 3975100"/>
              <a:gd name="connsiteX99" fmla="*/ 3479800 w 4802481"/>
              <a:gd name="connsiteY99" fmla="*/ 3632200 h 3975100"/>
              <a:gd name="connsiteX100" fmla="*/ 3441700 w 4802481"/>
              <a:gd name="connsiteY100" fmla="*/ 3644900 h 3975100"/>
              <a:gd name="connsiteX101" fmla="*/ 3314700 w 4802481"/>
              <a:gd name="connsiteY101" fmla="*/ 3670300 h 3975100"/>
              <a:gd name="connsiteX102" fmla="*/ 2578100 w 4802481"/>
              <a:gd name="connsiteY102" fmla="*/ 3695700 h 3975100"/>
              <a:gd name="connsiteX103" fmla="*/ 1625600 w 4802481"/>
              <a:gd name="connsiteY103" fmla="*/ 3733800 h 3975100"/>
              <a:gd name="connsiteX104" fmla="*/ 1536700 w 4802481"/>
              <a:gd name="connsiteY104" fmla="*/ 3746500 h 3975100"/>
              <a:gd name="connsiteX105" fmla="*/ 1384300 w 4802481"/>
              <a:gd name="connsiteY105" fmla="*/ 3771900 h 3975100"/>
              <a:gd name="connsiteX106" fmla="*/ 1282700 w 4802481"/>
              <a:gd name="connsiteY106" fmla="*/ 3797300 h 3975100"/>
              <a:gd name="connsiteX107" fmla="*/ 1231900 w 4802481"/>
              <a:gd name="connsiteY107" fmla="*/ 3810000 h 3975100"/>
              <a:gd name="connsiteX108" fmla="*/ 1193800 w 4802481"/>
              <a:gd name="connsiteY108" fmla="*/ 3835400 h 3975100"/>
              <a:gd name="connsiteX109" fmla="*/ 1117600 w 4802481"/>
              <a:gd name="connsiteY109" fmla="*/ 3860800 h 3975100"/>
              <a:gd name="connsiteX110" fmla="*/ 1041400 w 4802481"/>
              <a:gd name="connsiteY110" fmla="*/ 3911600 h 3975100"/>
              <a:gd name="connsiteX111" fmla="*/ 1003300 w 4802481"/>
              <a:gd name="connsiteY111" fmla="*/ 3937000 h 3975100"/>
              <a:gd name="connsiteX112" fmla="*/ 952500 w 4802481"/>
              <a:gd name="connsiteY112" fmla="*/ 3949700 h 3975100"/>
              <a:gd name="connsiteX113" fmla="*/ 876300 w 4802481"/>
              <a:gd name="connsiteY113" fmla="*/ 3975100 h 3975100"/>
              <a:gd name="connsiteX114" fmla="*/ 698500 w 4802481"/>
              <a:gd name="connsiteY114" fmla="*/ 3949700 h 3975100"/>
              <a:gd name="connsiteX115" fmla="*/ 660400 w 4802481"/>
              <a:gd name="connsiteY115" fmla="*/ 3924300 h 3975100"/>
              <a:gd name="connsiteX116" fmla="*/ 584200 w 4802481"/>
              <a:gd name="connsiteY116" fmla="*/ 3898900 h 3975100"/>
              <a:gd name="connsiteX117" fmla="*/ 546100 w 4802481"/>
              <a:gd name="connsiteY117" fmla="*/ 3886200 h 3975100"/>
              <a:gd name="connsiteX118" fmla="*/ 508000 w 4802481"/>
              <a:gd name="connsiteY118" fmla="*/ 3873500 h 3975100"/>
              <a:gd name="connsiteX119" fmla="*/ 495300 w 4802481"/>
              <a:gd name="connsiteY119" fmla="*/ 3898900 h 3975100"/>
              <a:gd name="connsiteX0" fmla="*/ 495300 w 4800667"/>
              <a:gd name="connsiteY0" fmla="*/ 3898900 h 3975100"/>
              <a:gd name="connsiteX1" fmla="*/ 495300 w 4800667"/>
              <a:gd name="connsiteY1" fmla="*/ 3898900 h 3975100"/>
              <a:gd name="connsiteX2" fmla="*/ 342900 w 4800667"/>
              <a:gd name="connsiteY2" fmla="*/ 3873500 h 3975100"/>
              <a:gd name="connsiteX3" fmla="*/ 304800 w 4800667"/>
              <a:gd name="connsiteY3" fmla="*/ 3848100 h 3975100"/>
              <a:gd name="connsiteX4" fmla="*/ 228600 w 4800667"/>
              <a:gd name="connsiteY4" fmla="*/ 3810000 h 3975100"/>
              <a:gd name="connsiteX5" fmla="*/ 190500 w 4800667"/>
              <a:gd name="connsiteY5" fmla="*/ 3771900 h 3975100"/>
              <a:gd name="connsiteX6" fmla="*/ 114300 w 4800667"/>
              <a:gd name="connsiteY6" fmla="*/ 3721100 h 3975100"/>
              <a:gd name="connsiteX7" fmla="*/ 88900 w 4800667"/>
              <a:gd name="connsiteY7" fmla="*/ 3683000 h 3975100"/>
              <a:gd name="connsiteX8" fmla="*/ 50800 w 4800667"/>
              <a:gd name="connsiteY8" fmla="*/ 3657600 h 3975100"/>
              <a:gd name="connsiteX9" fmla="*/ 25400 w 4800667"/>
              <a:gd name="connsiteY9" fmla="*/ 3581400 h 3975100"/>
              <a:gd name="connsiteX10" fmla="*/ 0 w 4800667"/>
              <a:gd name="connsiteY10" fmla="*/ 3492500 h 3975100"/>
              <a:gd name="connsiteX11" fmla="*/ 12700 w 4800667"/>
              <a:gd name="connsiteY11" fmla="*/ 3314700 h 3975100"/>
              <a:gd name="connsiteX12" fmla="*/ 25400 w 4800667"/>
              <a:gd name="connsiteY12" fmla="*/ 3276600 h 3975100"/>
              <a:gd name="connsiteX13" fmla="*/ 38100 w 4800667"/>
              <a:gd name="connsiteY13" fmla="*/ 3175000 h 3975100"/>
              <a:gd name="connsiteX14" fmla="*/ 50800 w 4800667"/>
              <a:gd name="connsiteY14" fmla="*/ 2286000 h 3975100"/>
              <a:gd name="connsiteX15" fmla="*/ 88900 w 4800667"/>
              <a:gd name="connsiteY15" fmla="*/ 2171700 h 3975100"/>
              <a:gd name="connsiteX16" fmla="*/ 114300 w 4800667"/>
              <a:gd name="connsiteY16" fmla="*/ 2070100 h 3975100"/>
              <a:gd name="connsiteX17" fmla="*/ 127000 w 4800667"/>
              <a:gd name="connsiteY17" fmla="*/ 2032000 h 3975100"/>
              <a:gd name="connsiteX18" fmla="*/ 139700 w 4800667"/>
              <a:gd name="connsiteY18" fmla="*/ 1968500 h 3975100"/>
              <a:gd name="connsiteX19" fmla="*/ 152400 w 4800667"/>
              <a:gd name="connsiteY19" fmla="*/ 1930400 h 3975100"/>
              <a:gd name="connsiteX20" fmla="*/ 165100 w 4800667"/>
              <a:gd name="connsiteY20" fmla="*/ 1866900 h 3975100"/>
              <a:gd name="connsiteX21" fmla="*/ 190500 w 4800667"/>
              <a:gd name="connsiteY21" fmla="*/ 1778000 h 3975100"/>
              <a:gd name="connsiteX22" fmla="*/ 177800 w 4800667"/>
              <a:gd name="connsiteY22" fmla="*/ 1485900 h 3975100"/>
              <a:gd name="connsiteX23" fmla="*/ 152400 w 4800667"/>
              <a:gd name="connsiteY23" fmla="*/ 1371600 h 3975100"/>
              <a:gd name="connsiteX24" fmla="*/ 139700 w 4800667"/>
              <a:gd name="connsiteY24" fmla="*/ 1320800 h 3975100"/>
              <a:gd name="connsiteX25" fmla="*/ 152400 w 4800667"/>
              <a:gd name="connsiteY25" fmla="*/ 1066800 h 3975100"/>
              <a:gd name="connsiteX26" fmla="*/ 165100 w 4800667"/>
              <a:gd name="connsiteY26" fmla="*/ 1028700 h 3975100"/>
              <a:gd name="connsiteX27" fmla="*/ 190500 w 4800667"/>
              <a:gd name="connsiteY27" fmla="*/ 939800 h 3975100"/>
              <a:gd name="connsiteX28" fmla="*/ 215900 w 4800667"/>
              <a:gd name="connsiteY28" fmla="*/ 901700 h 3975100"/>
              <a:gd name="connsiteX29" fmla="*/ 241300 w 4800667"/>
              <a:gd name="connsiteY29" fmla="*/ 812800 h 3975100"/>
              <a:gd name="connsiteX30" fmla="*/ 266700 w 4800667"/>
              <a:gd name="connsiteY30" fmla="*/ 711200 h 3975100"/>
              <a:gd name="connsiteX31" fmla="*/ 228600 w 4800667"/>
              <a:gd name="connsiteY31" fmla="*/ 546100 h 3975100"/>
              <a:gd name="connsiteX32" fmla="*/ 190500 w 4800667"/>
              <a:gd name="connsiteY32" fmla="*/ 508000 h 3975100"/>
              <a:gd name="connsiteX33" fmla="*/ 203200 w 4800667"/>
              <a:gd name="connsiteY33" fmla="*/ 457200 h 3975100"/>
              <a:gd name="connsiteX34" fmla="*/ 241300 w 4800667"/>
              <a:gd name="connsiteY34" fmla="*/ 444500 h 3975100"/>
              <a:gd name="connsiteX35" fmla="*/ 419100 w 4800667"/>
              <a:gd name="connsiteY35" fmla="*/ 406400 h 3975100"/>
              <a:gd name="connsiteX36" fmla="*/ 508000 w 4800667"/>
              <a:gd name="connsiteY36" fmla="*/ 368300 h 3975100"/>
              <a:gd name="connsiteX37" fmla="*/ 546100 w 4800667"/>
              <a:gd name="connsiteY37" fmla="*/ 355600 h 3975100"/>
              <a:gd name="connsiteX38" fmla="*/ 596900 w 4800667"/>
              <a:gd name="connsiteY38" fmla="*/ 342900 h 3975100"/>
              <a:gd name="connsiteX39" fmla="*/ 635000 w 4800667"/>
              <a:gd name="connsiteY39" fmla="*/ 330200 h 3975100"/>
              <a:gd name="connsiteX40" fmla="*/ 876300 w 4800667"/>
              <a:gd name="connsiteY40" fmla="*/ 304800 h 3975100"/>
              <a:gd name="connsiteX41" fmla="*/ 977900 w 4800667"/>
              <a:gd name="connsiteY41" fmla="*/ 292100 h 3975100"/>
              <a:gd name="connsiteX42" fmla="*/ 1041400 w 4800667"/>
              <a:gd name="connsiteY42" fmla="*/ 279400 h 3975100"/>
              <a:gd name="connsiteX43" fmla="*/ 1181100 w 4800667"/>
              <a:gd name="connsiteY43" fmla="*/ 266700 h 3975100"/>
              <a:gd name="connsiteX44" fmla="*/ 1295400 w 4800667"/>
              <a:gd name="connsiteY44" fmla="*/ 254000 h 3975100"/>
              <a:gd name="connsiteX45" fmla="*/ 1346200 w 4800667"/>
              <a:gd name="connsiteY45" fmla="*/ 241300 h 3975100"/>
              <a:gd name="connsiteX46" fmla="*/ 1587500 w 4800667"/>
              <a:gd name="connsiteY46" fmla="*/ 215900 h 3975100"/>
              <a:gd name="connsiteX47" fmla="*/ 1638300 w 4800667"/>
              <a:gd name="connsiteY47" fmla="*/ 203200 h 3975100"/>
              <a:gd name="connsiteX48" fmla="*/ 1816100 w 4800667"/>
              <a:gd name="connsiteY48" fmla="*/ 177800 h 3975100"/>
              <a:gd name="connsiteX49" fmla="*/ 1905000 w 4800667"/>
              <a:gd name="connsiteY49" fmla="*/ 152400 h 3975100"/>
              <a:gd name="connsiteX50" fmla="*/ 2006600 w 4800667"/>
              <a:gd name="connsiteY50" fmla="*/ 114300 h 3975100"/>
              <a:gd name="connsiteX51" fmla="*/ 2057400 w 4800667"/>
              <a:gd name="connsiteY51" fmla="*/ 101600 h 3975100"/>
              <a:gd name="connsiteX52" fmla="*/ 2095500 w 4800667"/>
              <a:gd name="connsiteY52" fmla="*/ 88900 h 3975100"/>
              <a:gd name="connsiteX53" fmla="*/ 2146300 w 4800667"/>
              <a:gd name="connsiteY53" fmla="*/ 76200 h 3975100"/>
              <a:gd name="connsiteX54" fmla="*/ 2209800 w 4800667"/>
              <a:gd name="connsiteY54" fmla="*/ 63500 h 3975100"/>
              <a:gd name="connsiteX55" fmla="*/ 2273300 w 4800667"/>
              <a:gd name="connsiteY55" fmla="*/ 38100 h 3975100"/>
              <a:gd name="connsiteX56" fmla="*/ 2324100 w 4800667"/>
              <a:gd name="connsiteY56" fmla="*/ 25400 h 3975100"/>
              <a:gd name="connsiteX57" fmla="*/ 2362200 w 4800667"/>
              <a:gd name="connsiteY57" fmla="*/ 12700 h 3975100"/>
              <a:gd name="connsiteX58" fmla="*/ 2451100 w 4800667"/>
              <a:gd name="connsiteY58" fmla="*/ 0 h 3975100"/>
              <a:gd name="connsiteX59" fmla="*/ 3009900 w 4800667"/>
              <a:gd name="connsiteY59" fmla="*/ 12700 h 3975100"/>
              <a:gd name="connsiteX60" fmla="*/ 3098800 w 4800667"/>
              <a:gd name="connsiteY60" fmla="*/ 25400 h 3975100"/>
              <a:gd name="connsiteX61" fmla="*/ 3225800 w 4800667"/>
              <a:gd name="connsiteY61" fmla="*/ 38100 h 3975100"/>
              <a:gd name="connsiteX62" fmla="*/ 3441700 w 4800667"/>
              <a:gd name="connsiteY62" fmla="*/ 76200 h 3975100"/>
              <a:gd name="connsiteX63" fmla="*/ 4025900 w 4800667"/>
              <a:gd name="connsiteY63" fmla="*/ 101600 h 3975100"/>
              <a:gd name="connsiteX64" fmla="*/ 4292600 w 4800667"/>
              <a:gd name="connsiteY64" fmla="*/ 127000 h 3975100"/>
              <a:gd name="connsiteX65" fmla="*/ 4470400 w 4800667"/>
              <a:gd name="connsiteY65" fmla="*/ 152400 h 3975100"/>
              <a:gd name="connsiteX66" fmla="*/ 4597400 w 4800667"/>
              <a:gd name="connsiteY66" fmla="*/ 190500 h 3975100"/>
              <a:gd name="connsiteX67" fmla="*/ 4720880 w 4800667"/>
              <a:gd name="connsiteY67" fmla="*/ 409795 h 3975100"/>
              <a:gd name="connsiteX68" fmla="*/ 4800600 w 4800667"/>
              <a:gd name="connsiteY68" fmla="*/ 939800 h 3975100"/>
              <a:gd name="connsiteX69" fmla="*/ 4762500 w 4800667"/>
              <a:gd name="connsiteY69" fmla="*/ 1270000 h 3975100"/>
              <a:gd name="connsiteX70" fmla="*/ 4737100 w 4800667"/>
              <a:gd name="connsiteY70" fmla="*/ 1447800 h 3975100"/>
              <a:gd name="connsiteX71" fmla="*/ 4724400 w 4800667"/>
              <a:gd name="connsiteY71" fmla="*/ 1574800 h 3975100"/>
              <a:gd name="connsiteX72" fmla="*/ 4699000 w 4800667"/>
              <a:gd name="connsiteY72" fmla="*/ 1727200 h 3975100"/>
              <a:gd name="connsiteX73" fmla="*/ 4686300 w 4800667"/>
              <a:gd name="connsiteY73" fmla="*/ 1854200 h 3975100"/>
              <a:gd name="connsiteX74" fmla="*/ 4660900 w 4800667"/>
              <a:gd name="connsiteY74" fmla="*/ 1930400 h 3975100"/>
              <a:gd name="connsiteX75" fmla="*/ 4635500 w 4800667"/>
              <a:gd name="connsiteY75" fmla="*/ 2006600 h 3975100"/>
              <a:gd name="connsiteX76" fmla="*/ 4622800 w 4800667"/>
              <a:gd name="connsiteY76" fmla="*/ 2044700 h 3975100"/>
              <a:gd name="connsiteX77" fmla="*/ 4597400 w 4800667"/>
              <a:gd name="connsiteY77" fmla="*/ 2146300 h 3975100"/>
              <a:gd name="connsiteX78" fmla="*/ 4584700 w 4800667"/>
              <a:gd name="connsiteY78" fmla="*/ 2222500 h 3975100"/>
              <a:gd name="connsiteX79" fmla="*/ 4559300 w 4800667"/>
              <a:gd name="connsiteY79" fmla="*/ 2273300 h 3975100"/>
              <a:gd name="connsiteX80" fmla="*/ 4546600 w 4800667"/>
              <a:gd name="connsiteY80" fmla="*/ 2362200 h 3975100"/>
              <a:gd name="connsiteX81" fmla="*/ 4521200 w 4800667"/>
              <a:gd name="connsiteY81" fmla="*/ 2438400 h 3975100"/>
              <a:gd name="connsiteX82" fmla="*/ 4495800 w 4800667"/>
              <a:gd name="connsiteY82" fmla="*/ 2997200 h 3975100"/>
              <a:gd name="connsiteX83" fmla="*/ 4483100 w 4800667"/>
              <a:gd name="connsiteY83" fmla="*/ 3048000 h 3975100"/>
              <a:gd name="connsiteX84" fmla="*/ 4445000 w 4800667"/>
              <a:gd name="connsiteY84" fmla="*/ 3098800 h 3975100"/>
              <a:gd name="connsiteX85" fmla="*/ 4419600 w 4800667"/>
              <a:gd name="connsiteY85" fmla="*/ 3136900 h 3975100"/>
              <a:gd name="connsiteX86" fmla="*/ 4330700 w 4800667"/>
              <a:gd name="connsiteY86" fmla="*/ 3225800 h 3975100"/>
              <a:gd name="connsiteX87" fmla="*/ 4292600 w 4800667"/>
              <a:gd name="connsiteY87" fmla="*/ 3263900 h 3975100"/>
              <a:gd name="connsiteX88" fmla="*/ 4254500 w 4800667"/>
              <a:gd name="connsiteY88" fmla="*/ 3302000 h 3975100"/>
              <a:gd name="connsiteX89" fmla="*/ 4216400 w 4800667"/>
              <a:gd name="connsiteY89" fmla="*/ 3340100 h 3975100"/>
              <a:gd name="connsiteX90" fmla="*/ 4140200 w 4800667"/>
              <a:gd name="connsiteY90" fmla="*/ 3378200 h 3975100"/>
              <a:gd name="connsiteX91" fmla="*/ 4089400 w 4800667"/>
              <a:gd name="connsiteY91" fmla="*/ 3403600 h 3975100"/>
              <a:gd name="connsiteX92" fmla="*/ 4013200 w 4800667"/>
              <a:gd name="connsiteY92" fmla="*/ 3454400 h 3975100"/>
              <a:gd name="connsiteX93" fmla="*/ 3975100 w 4800667"/>
              <a:gd name="connsiteY93" fmla="*/ 3492500 h 3975100"/>
              <a:gd name="connsiteX94" fmla="*/ 3911600 w 4800667"/>
              <a:gd name="connsiteY94" fmla="*/ 3517900 h 3975100"/>
              <a:gd name="connsiteX95" fmla="*/ 3822700 w 4800667"/>
              <a:gd name="connsiteY95" fmla="*/ 3543300 h 3975100"/>
              <a:gd name="connsiteX96" fmla="*/ 3746500 w 4800667"/>
              <a:gd name="connsiteY96" fmla="*/ 3568700 h 3975100"/>
              <a:gd name="connsiteX97" fmla="*/ 3695700 w 4800667"/>
              <a:gd name="connsiteY97" fmla="*/ 3581400 h 3975100"/>
              <a:gd name="connsiteX98" fmla="*/ 3657600 w 4800667"/>
              <a:gd name="connsiteY98" fmla="*/ 3594100 h 3975100"/>
              <a:gd name="connsiteX99" fmla="*/ 3479800 w 4800667"/>
              <a:gd name="connsiteY99" fmla="*/ 3632200 h 3975100"/>
              <a:gd name="connsiteX100" fmla="*/ 3441700 w 4800667"/>
              <a:gd name="connsiteY100" fmla="*/ 3644900 h 3975100"/>
              <a:gd name="connsiteX101" fmla="*/ 3314700 w 4800667"/>
              <a:gd name="connsiteY101" fmla="*/ 3670300 h 3975100"/>
              <a:gd name="connsiteX102" fmla="*/ 2578100 w 4800667"/>
              <a:gd name="connsiteY102" fmla="*/ 3695700 h 3975100"/>
              <a:gd name="connsiteX103" fmla="*/ 1625600 w 4800667"/>
              <a:gd name="connsiteY103" fmla="*/ 3733800 h 3975100"/>
              <a:gd name="connsiteX104" fmla="*/ 1536700 w 4800667"/>
              <a:gd name="connsiteY104" fmla="*/ 3746500 h 3975100"/>
              <a:gd name="connsiteX105" fmla="*/ 1384300 w 4800667"/>
              <a:gd name="connsiteY105" fmla="*/ 3771900 h 3975100"/>
              <a:gd name="connsiteX106" fmla="*/ 1282700 w 4800667"/>
              <a:gd name="connsiteY106" fmla="*/ 3797300 h 3975100"/>
              <a:gd name="connsiteX107" fmla="*/ 1231900 w 4800667"/>
              <a:gd name="connsiteY107" fmla="*/ 3810000 h 3975100"/>
              <a:gd name="connsiteX108" fmla="*/ 1193800 w 4800667"/>
              <a:gd name="connsiteY108" fmla="*/ 3835400 h 3975100"/>
              <a:gd name="connsiteX109" fmla="*/ 1117600 w 4800667"/>
              <a:gd name="connsiteY109" fmla="*/ 3860800 h 3975100"/>
              <a:gd name="connsiteX110" fmla="*/ 1041400 w 4800667"/>
              <a:gd name="connsiteY110" fmla="*/ 3911600 h 3975100"/>
              <a:gd name="connsiteX111" fmla="*/ 1003300 w 4800667"/>
              <a:gd name="connsiteY111" fmla="*/ 3937000 h 3975100"/>
              <a:gd name="connsiteX112" fmla="*/ 952500 w 4800667"/>
              <a:gd name="connsiteY112" fmla="*/ 3949700 h 3975100"/>
              <a:gd name="connsiteX113" fmla="*/ 876300 w 4800667"/>
              <a:gd name="connsiteY113" fmla="*/ 3975100 h 3975100"/>
              <a:gd name="connsiteX114" fmla="*/ 698500 w 4800667"/>
              <a:gd name="connsiteY114" fmla="*/ 3949700 h 3975100"/>
              <a:gd name="connsiteX115" fmla="*/ 660400 w 4800667"/>
              <a:gd name="connsiteY115" fmla="*/ 3924300 h 3975100"/>
              <a:gd name="connsiteX116" fmla="*/ 584200 w 4800667"/>
              <a:gd name="connsiteY116" fmla="*/ 3898900 h 3975100"/>
              <a:gd name="connsiteX117" fmla="*/ 546100 w 4800667"/>
              <a:gd name="connsiteY117" fmla="*/ 3886200 h 3975100"/>
              <a:gd name="connsiteX118" fmla="*/ 508000 w 4800667"/>
              <a:gd name="connsiteY118" fmla="*/ 3873500 h 3975100"/>
              <a:gd name="connsiteX119" fmla="*/ 495300 w 4800667"/>
              <a:gd name="connsiteY119" fmla="*/ 3898900 h 3975100"/>
              <a:gd name="connsiteX0" fmla="*/ 495300 w 4764936"/>
              <a:gd name="connsiteY0" fmla="*/ 3898900 h 3975100"/>
              <a:gd name="connsiteX1" fmla="*/ 495300 w 4764936"/>
              <a:gd name="connsiteY1" fmla="*/ 3898900 h 3975100"/>
              <a:gd name="connsiteX2" fmla="*/ 342900 w 4764936"/>
              <a:gd name="connsiteY2" fmla="*/ 3873500 h 3975100"/>
              <a:gd name="connsiteX3" fmla="*/ 304800 w 4764936"/>
              <a:gd name="connsiteY3" fmla="*/ 3848100 h 3975100"/>
              <a:gd name="connsiteX4" fmla="*/ 228600 w 4764936"/>
              <a:gd name="connsiteY4" fmla="*/ 3810000 h 3975100"/>
              <a:gd name="connsiteX5" fmla="*/ 190500 w 4764936"/>
              <a:gd name="connsiteY5" fmla="*/ 3771900 h 3975100"/>
              <a:gd name="connsiteX6" fmla="*/ 114300 w 4764936"/>
              <a:gd name="connsiteY6" fmla="*/ 3721100 h 3975100"/>
              <a:gd name="connsiteX7" fmla="*/ 88900 w 4764936"/>
              <a:gd name="connsiteY7" fmla="*/ 3683000 h 3975100"/>
              <a:gd name="connsiteX8" fmla="*/ 50800 w 4764936"/>
              <a:gd name="connsiteY8" fmla="*/ 3657600 h 3975100"/>
              <a:gd name="connsiteX9" fmla="*/ 25400 w 4764936"/>
              <a:gd name="connsiteY9" fmla="*/ 3581400 h 3975100"/>
              <a:gd name="connsiteX10" fmla="*/ 0 w 4764936"/>
              <a:gd name="connsiteY10" fmla="*/ 3492500 h 3975100"/>
              <a:gd name="connsiteX11" fmla="*/ 12700 w 4764936"/>
              <a:gd name="connsiteY11" fmla="*/ 3314700 h 3975100"/>
              <a:gd name="connsiteX12" fmla="*/ 25400 w 4764936"/>
              <a:gd name="connsiteY12" fmla="*/ 3276600 h 3975100"/>
              <a:gd name="connsiteX13" fmla="*/ 38100 w 4764936"/>
              <a:gd name="connsiteY13" fmla="*/ 3175000 h 3975100"/>
              <a:gd name="connsiteX14" fmla="*/ 50800 w 4764936"/>
              <a:gd name="connsiteY14" fmla="*/ 2286000 h 3975100"/>
              <a:gd name="connsiteX15" fmla="*/ 88900 w 4764936"/>
              <a:gd name="connsiteY15" fmla="*/ 2171700 h 3975100"/>
              <a:gd name="connsiteX16" fmla="*/ 114300 w 4764936"/>
              <a:gd name="connsiteY16" fmla="*/ 2070100 h 3975100"/>
              <a:gd name="connsiteX17" fmla="*/ 127000 w 4764936"/>
              <a:gd name="connsiteY17" fmla="*/ 2032000 h 3975100"/>
              <a:gd name="connsiteX18" fmla="*/ 139700 w 4764936"/>
              <a:gd name="connsiteY18" fmla="*/ 1968500 h 3975100"/>
              <a:gd name="connsiteX19" fmla="*/ 152400 w 4764936"/>
              <a:gd name="connsiteY19" fmla="*/ 1930400 h 3975100"/>
              <a:gd name="connsiteX20" fmla="*/ 165100 w 4764936"/>
              <a:gd name="connsiteY20" fmla="*/ 1866900 h 3975100"/>
              <a:gd name="connsiteX21" fmla="*/ 190500 w 4764936"/>
              <a:gd name="connsiteY21" fmla="*/ 1778000 h 3975100"/>
              <a:gd name="connsiteX22" fmla="*/ 177800 w 4764936"/>
              <a:gd name="connsiteY22" fmla="*/ 1485900 h 3975100"/>
              <a:gd name="connsiteX23" fmla="*/ 152400 w 4764936"/>
              <a:gd name="connsiteY23" fmla="*/ 1371600 h 3975100"/>
              <a:gd name="connsiteX24" fmla="*/ 139700 w 4764936"/>
              <a:gd name="connsiteY24" fmla="*/ 1320800 h 3975100"/>
              <a:gd name="connsiteX25" fmla="*/ 152400 w 4764936"/>
              <a:gd name="connsiteY25" fmla="*/ 1066800 h 3975100"/>
              <a:gd name="connsiteX26" fmla="*/ 165100 w 4764936"/>
              <a:gd name="connsiteY26" fmla="*/ 1028700 h 3975100"/>
              <a:gd name="connsiteX27" fmla="*/ 190500 w 4764936"/>
              <a:gd name="connsiteY27" fmla="*/ 939800 h 3975100"/>
              <a:gd name="connsiteX28" fmla="*/ 215900 w 4764936"/>
              <a:gd name="connsiteY28" fmla="*/ 901700 h 3975100"/>
              <a:gd name="connsiteX29" fmla="*/ 241300 w 4764936"/>
              <a:gd name="connsiteY29" fmla="*/ 812800 h 3975100"/>
              <a:gd name="connsiteX30" fmla="*/ 266700 w 4764936"/>
              <a:gd name="connsiteY30" fmla="*/ 711200 h 3975100"/>
              <a:gd name="connsiteX31" fmla="*/ 228600 w 4764936"/>
              <a:gd name="connsiteY31" fmla="*/ 546100 h 3975100"/>
              <a:gd name="connsiteX32" fmla="*/ 190500 w 4764936"/>
              <a:gd name="connsiteY32" fmla="*/ 508000 h 3975100"/>
              <a:gd name="connsiteX33" fmla="*/ 203200 w 4764936"/>
              <a:gd name="connsiteY33" fmla="*/ 457200 h 3975100"/>
              <a:gd name="connsiteX34" fmla="*/ 241300 w 4764936"/>
              <a:gd name="connsiteY34" fmla="*/ 444500 h 3975100"/>
              <a:gd name="connsiteX35" fmla="*/ 419100 w 4764936"/>
              <a:gd name="connsiteY35" fmla="*/ 406400 h 3975100"/>
              <a:gd name="connsiteX36" fmla="*/ 508000 w 4764936"/>
              <a:gd name="connsiteY36" fmla="*/ 368300 h 3975100"/>
              <a:gd name="connsiteX37" fmla="*/ 546100 w 4764936"/>
              <a:gd name="connsiteY37" fmla="*/ 355600 h 3975100"/>
              <a:gd name="connsiteX38" fmla="*/ 596900 w 4764936"/>
              <a:gd name="connsiteY38" fmla="*/ 342900 h 3975100"/>
              <a:gd name="connsiteX39" fmla="*/ 635000 w 4764936"/>
              <a:gd name="connsiteY39" fmla="*/ 330200 h 3975100"/>
              <a:gd name="connsiteX40" fmla="*/ 876300 w 4764936"/>
              <a:gd name="connsiteY40" fmla="*/ 304800 h 3975100"/>
              <a:gd name="connsiteX41" fmla="*/ 977900 w 4764936"/>
              <a:gd name="connsiteY41" fmla="*/ 292100 h 3975100"/>
              <a:gd name="connsiteX42" fmla="*/ 1041400 w 4764936"/>
              <a:gd name="connsiteY42" fmla="*/ 279400 h 3975100"/>
              <a:gd name="connsiteX43" fmla="*/ 1181100 w 4764936"/>
              <a:gd name="connsiteY43" fmla="*/ 266700 h 3975100"/>
              <a:gd name="connsiteX44" fmla="*/ 1295400 w 4764936"/>
              <a:gd name="connsiteY44" fmla="*/ 254000 h 3975100"/>
              <a:gd name="connsiteX45" fmla="*/ 1346200 w 4764936"/>
              <a:gd name="connsiteY45" fmla="*/ 241300 h 3975100"/>
              <a:gd name="connsiteX46" fmla="*/ 1587500 w 4764936"/>
              <a:gd name="connsiteY46" fmla="*/ 215900 h 3975100"/>
              <a:gd name="connsiteX47" fmla="*/ 1638300 w 4764936"/>
              <a:gd name="connsiteY47" fmla="*/ 203200 h 3975100"/>
              <a:gd name="connsiteX48" fmla="*/ 1816100 w 4764936"/>
              <a:gd name="connsiteY48" fmla="*/ 177800 h 3975100"/>
              <a:gd name="connsiteX49" fmla="*/ 1905000 w 4764936"/>
              <a:gd name="connsiteY49" fmla="*/ 152400 h 3975100"/>
              <a:gd name="connsiteX50" fmla="*/ 2006600 w 4764936"/>
              <a:gd name="connsiteY50" fmla="*/ 114300 h 3975100"/>
              <a:gd name="connsiteX51" fmla="*/ 2057400 w 4764936"/>
              <a:gd name="connsiteY51" fmla="*/ 101600 h 3975100"/>
              <a:gd name="connsiteX52" fmla="*/ 2095500 w 4764936"/>
              <a:gd name="connsiteY52" fmla="*/ 88900 h 3975100"/>
              <a:gd name="connsiteX53" fmla="*/ 2146300 w 4764936"/>
              <a:gd name="connsiteY53" fmla="*/ 76200 h 3975100"/>
              <a:gd name="connsiteX54" fmla="*/ 2209800 w 4764936"/>
              <a:gd name="connsiteY54" fmla="*/ 63500 h 3975100"/>
              <a:gd name="connsiteX55" fmla="*/ 2273300 w 4764936"/>
              <a:gd name="connsiteY55" fmla="*/ 38100 h 3975100"/>
              <a:gd name="connsiteX56" fmla="*/ 2324100 w 4764936"/>
              <a:gd name="connsiteY56" fmla="*/ 25400 h 3975100"/>
              <a:gd name="connsiteX57" fmla="*/ 2362200 w 4764936"/>
              <a:gd name="connsiteY57" fmla="*/ 12700 h 3975100"/>
              <a:gd name="connsiteX58" fmla="*/ 2451100 w 4764936"/>
              <a:gd name="connsiteY58" fmla="*/ 0 h 3975100"/>
              <a:gd name="connsiteX59" fmla="*/ 3009900 w 4764936"/>
              <a:gd name="connsiteY59" fmla="*/ 12700 h 3975100"/>
              <a:gd name="connsiteX60" fmla="*/ 3098800 w 4764936"/>
              <a:gd name="connsiteY60" fmla="*/ 25400 h 3975100"/>
              <a:gd name="connsiteX61" fmla="*/ 3225800 w 4764936"/>
              <a:gd name="connsiteY61" fmla="*/ 38100 h 3975100"/>
              <a:gd name="connsiteX62" fmla="*/ 3441700 w 4764936"/>
              <a:gd name="connsiteY62" fmla="*/ 76200 h 3975100"/>
              <a:gd name="connsiteX63" fmla="*/ 4025900 w 4764936"/>
              <a:gd name="connsiteY63" fmla="*/ 101600 h 3975100"/>
              <a:gd name="connsiteX64" fmla="*/ 4292600 w 4764936"/>
              <a:gd name="connsiteY64" fmla="*/ 127000 h 3975100"/>
              <a:gd name="connsiteX65" fmla="*/ 4470400 w 4764936"/>
              <a:gd name="connsiteY65" fmla="*/ 152400 h 3975100"/>
              <a:gd name="connsiteX66" fmla="*/ 4597400 w 4764936"/>
              <a:gd name="connsiteY66" fmla="*/ 190500 h 3975100"/>
              <a:gd name="connsiteX67" fmla="*/ 4720880 w 4764936"/>
              <a:gd name="connsiteY67" fmla="*/ 409795 h 3975100"/>
              <a:gd name="connsiteX68" fmla="*/ 4701012 w 4764936"/>
              <a:gd name="connsiteY68" fmla="*/ 1021281 h 3975100"/>
              <a:gd name="connsiteX69" fmla="*/ 4762500 w 4764936"/>
              <a:gd name="connsiteY69" fmla="*/ 1270000 h 3975100"/>
              <a:gd name="connsiteX70" fmla="*/ 4737100 w 4764936"/>
              <a:gd name="connsiteY70" fmla="*/ 1447800 h 3975100"/>
              <a:gd name="connsiteX71" fmla="*/ 4724400 w 4764936"/>
              <a:gd name="connsiteY71" fmla="*/ 1574800 h 3975100"/>
              <a:gd name="connsiteX72" fmla="*/ 4699000 w 4764936"/>
              <a:gd name="connsiteY72" fmla="*/ 1727200 h 3975100"/>
              <a:gd name="connsiteX73" fmla="*/ 4686300 w 4764936"/>
              <a:gd name="connsiteY73" fmla="*/ 1854200 h 3975100"/>
              <a:gd name="connsiteX74" fmla="*/ 4660900 w 4764936"/>
              <a:gd name="connsiteY74" fmla="*/ 1930400 h 3975100"/>
              <a:gd name="connsiteX75" fmla="*/ 4635500 w 4764936"/>
              <a:gd name="connsiteY75" fmla="*/ 2006600 h 3975100"/>
              <a:gd name="connsiteX76" fmla="*/ 4622800 w 4764936"/>
              <a:gd name="connsiteY76" fmla="*/ 2044700 h 3975100"/>
              <a:gd name="connsiteX77" fmla="*/ 4597400 w 4764936"/>
              <a:gd name="connsiteY77" fmla="*/ 2146300 h 3975100"/>
              <a:gd name="connsiteX78" fmla="*/ 4584700 w 4764936"/>
              <a:gd name="connsiteY78" fmla="*/ 2222500 h 3975100"/>
              <a:gd name="connsiteX79" fmla="*/ 4559300 w 4764936"/>
              <a:gd name="connsiteY79" fmla="*/ 2273300 h 3975100"/>
              <a:gd name="connsiteX80" fmla="*/ 4546600 w 4764936"/>
              <a:gd name="connsiteY80" fmla="*/ 2362200 h 3975100"/>
              <a:gd name="connsiteX81" fmla="*/ 4521200 w 4764936"/>
              <a:gd name="connsiteY81" fmla="*/ 2438400 h 3975100"/>
              <a:gd name="connsiteX82" fmla="*/ 4495800 w 4764936"/>
              <a:gd name="connsiteY82" fmla="*/ 2997200 h 3975100"/>
              <a:gd name="connsiteX83" fmla="*/ 4483100 w 4764936"/>
              <a:gd name="connsiteY83" fmla="*/ 3048000 h 3975100"/>
              <a:gd name="connsiteX84" fmla="*/ 4445000 w 4764936"/>
              <a:gd name="connsiteY84" fmla="*/ 3098800 h 3975100"/>
              <a:gd name="connsiteX85" fmla="*/ 4419600 w 4764936"/>
              <a:gd name="connsiteY85" fmla="*/ 3136900 h 3975100"/>
              <a:gd name="connsiteX86" fmla="*/ 4330700 w 4764936"/>
              <a:gd name="connsiteY86" fmla="*/ 3225800 h 3975100"/>
              <a:gd name="connsiteX87" fmla="*/ 4292600 w 4764936"/>
              <a:gd name="connsiteY87" fmla="*/ 3263900 h 3975100"/>
              <a:gd name="connsiteX88" fmla="*/ 4254500 w 4764936"/>
              <a:gd name="connsiteY88" fmla="*/ 3302000 h 3975100"/>
              <a:gd name="connsiteX89" fmla="*/ 4216400 w 4764936"/>
              <a:gd name="connsiteY89" fmla="*/ 3340100 h 3975100"/>
              <a:gd name="connsiteX90" fmla="*/ 4140200 w 4764936"/>
              <a:gd name="connsiteY90" fmla="*/ 3378200 h 3975100"/>
              <a:gd name="connsiteX91" fmla="*/ 4089400 w 4764936"/>
              <a:gd name="connsiteY91" fmla="*/ 3403600 h 3975100"/>
              <a:gd name="connsiteX92" fmla="*/ 4013200 w 4764936"/>
              <a:gd name="connsiteY92" fmla="*/ 3454400 h 3975100"/>
              <a:gd name="connsiteX93" fmla="*/ 3975100 w 4764936"/>
              <a:gd name="connsiteY93" fmla="*/ 3492500 h 3975100"/>
              <a:gd name="connsiteX94" fmla="*/ 3911600 w 4764936"/>
              <a:gd name="connsiteY94" fmla="*/ 3517900 h 3975100"/>
              <a:gd name="connsiteX95" fmla="*/ 3822700 w 4764936"/>
              <a:gd name="connsiteY95" fmla="*/ 3543300 h 3975100"/>
              <a:gd name="connsiteX96" fmla="*/ 3746500 w 4764936"/>
              <a:gd name="connsiteY96" fmla="*/ 3568700 h 3975100"/>
              <a:gd name="connsiteX97" fmla="*/ 3695700 w 4764936"/>
              <a:gd name="connsiteY97" fmla="*/ 3581400 h 3975100"/>
              <a:gd name="connsiteX98" fmla="*/ 3657600 w 4764936"/>
              <a:gd name="connsiteY98" fmla="*/ 3594100 h 3975100"/>
              <a:gd name="connsiteX99" fmla="*/ 3479800 w 4764936"/>
              <a:gd name="connsiteY99" fmla="*/ 3632200 h 3975100"/>
              <a:gd name="connsiteX100" fmla="*/ 3441700 w 4764936"/>
              <a:gd name="connsiteY100" fmla="*/ 3644900 h 3975100"/>
              <a:gd name="connsiteX101" fmla="*/ 3314700 w 4764936"/>
              <a:gd name="connsiteY101" fmla="*/ 3670300 h 3975100"/>
              <a:gd name="connsiteX102" fmla="*/ 2578100 w 4764936"/>
              <a:gd name="connsiteY102" fmla="*/ 3695700 h 3975100"/>
              <a:gd name="connsiteX103" fmla="*/ 1625600 w 4764936"/>
              <a:gd name="connsiteY103" fmla="*/ 3733800 h 3975100"/>
              <a:gd name="connsiteX104" fmla="*/ 1536700 w 4764936"/>
              <a:gd name="connsiteY104" fmla="*/ 3746500 h 3975100"/>
              <a:gd name="connsiteX105" fmla="*/ 1384300 w 4764936"/>
              <a:gd name="connsiteY105" fmla="*/ 3771900 h 3975100"/>
              <a:gd name="connsiteX106" fmla="*/ 1282700 w 4764936"/>
              <a:gd name="connsiteY106" fmla="*/ 3797300 h 3975100"/>
              <a:gd name="connsiteX107" fmla="*/ 1231900 w 4764936"/>
              <a:gd name="connsiteY107" fmla="*/ 3810000 h 3975100"/>
              <a:gd name="connsiteX108" fmla="*/ 1193800 w 4764936"/>
              <a:gd name="connsiteY108" fmla="*/ 3835400 h 3975100"/>
              <a:gd name="connsiteX109" fmla="*/ 1117600 w 4764936"/>
              <a:gd name="connsiteY109" fmla="*/ 3860800 h 3975100"/>
              <a:gd name="connsiteX110" fmla="*/ 1041400 w 4764936"/>
              <a:gd name="connsiteY110" fmla="*/ 3911600 h 3975100"/>
              <a:gd name="connsiteX111" fmla="*/ 1003300 w 4764936"/>
              <a:gd name="connsiteY111" fmla="*/ 3937000 h 3975100"/>
              <a:gd name="connsiteX112" fmla="*/ 952500 w 4764936"/>
              <a:gd name="connsiteY112" fmla="*/ 3949700 h 3975100"/>
              <a:gd name="connsiteX113" fmla="*/ 876300 w 4764936"/>
              <a:gd name="connsiteY113" fmla="*/ 3975100 h 3975100"/>
              <a:gd name="connsiteX114" fmla="*/ 698500 w 4764936"/>
              <a:gd name="connsiteY114" fmla="*/ 3949700 h 3975100"/>
              <a:gd name="connsiteX115" fmla="*/ 660400 w 4764936"/>
              <a:gd name="connsiteY115" fmla="*/ 3924300 h 3975100"/>
              <a:gd name="connsiteX116" fmla="*/ 584200 w 4764936"/>
              <a:gd name="connsiteY116" fmla="*/ 3898900 h 3975100"/>
              <a:gd name="connsiteX117" fmla="*/ 546100 w 4764936"/>
              <a:gd name="connsiteY117" fmla="*/ 3886200 h 3975100"/>
              <a:gd name="connsiteX118" fmla="*/ 508000 w 4764936"/>
              <a:gd name="connsiteY118" fmla="*/ 3873500 h 3975100"/>
              <a:gd name="connsiteX119" fmla="*/ 495300 w 4764936"/>
              <a:gd name="connsiteY119" fmla="*/ 3898900 h 3975100"/>
              <a:gd name="connsiteX0" fmla="*/ 495300 w 4737100"/>
              <a:gd name="connsiteY0" fmla="*/ 3898900 h 3975100"/>
              <a:gd name="connsiteX1" fmla="*/ 495300 w 4737100"/>
              <a:gd name="connsiteY1" fmla="*/ 3898900 h 3975100"/>
              <a:gd name="connsiteX2" fmla="*/ 342900 w 4737100"/>
              <a:gd name="connsiteY2" fmla="*/ 3873500 h 3975100"/>
              <a:gd name="connsiteX3" fmla="*/ 304800 w 4737100"/>
              <a:gd name="connsiteY3" fmla="*/ 3848100 h 3975100"/>
              <a:gd name="connsiteX4" fmla="*/ 228600 w 4737100"/>
              <a:gd name="connsiteY4" fmla="*/ 3810000 h 3975100"/>
              <a:gd name="connsiteX5" fmla="*/ 190500 w 4737100"/>
              <a:gd name="connsiteY5" fmla="*/ 3771900 h 3975100"/>
              <a:gd name="connsiteX6" fmla="*/ 114300 w 4737100"/>
              <a:gd name="connsiteY6" fmla="*/ 3721100 h 3975100"/>
              <a:gd name="connsiteX7" fmla="*/ 88900 w 4737100"/>
              <a:gd name="connsiteY7" fmla="*/ 3683000 h 3975100"/>
              <a:gd name="connsiteX8" fmla="*/ 50800 w 4737100"/>
              <a:gd name="connsiteY8" fmla="*/ 3657600 h 3975100"/>
              <a:gd name="connsiteX9" fmla="*/ 25400 w 4737100"/>
              <a:gd name="connsiteY9" fmla="*/ 3581400 h 3975100"/>
              <a:gd name="connsiteX10" fmla="*/ 0 w 4737100"/>
              <a:gd name="connsiteY10" fmla="*/ 3492500 h 3975100"/>
              <a:gd name="connsiteX11" fmla="*/ 12700 w 4737100"/>
              <a:gd name="connsiteY11" fmla="*/ 3314700 h 3975100"/>
              <a:gd name="connsiteX12" fmla="*/ 25400 w 4737100"/>
              <a:gd name="connsiteY12" fmla="*/ 3276600 h 3975100"/>
              <a:gd name="connsiteX13" fmla="*/ 38100 w 4737100"/>
              <a:gd name="connsiteY13" fmla="*/ 3175000 h 3975100"/>
              <a:gd name="connsiteX14" fmla="*/ 50800 w 4737100"/>
              <a:gd name="connsiteY14" fmla="*/ 2286000 h 3975100"/>
              <a:gd name="connsiteX15" fmla="*/ 88900 w 4737100"/>
              <a:gd name="connsiteY15" fmla="*/ 2171700 h 3975100"/>
              <a:gd name="connsiteX16" fmla="*/ 114300 w 4737100"/>
              <a:gd name="connsiteY16" fmla="*/ 2070100 h 3975100"/>
              <a:gd name="connsiteX17" fmla="*/ 127000 w 4737100"/>
              <a:gd name="connsiteY17" fmla="*/ 2032000 h 3975100"/>
              <a:gd name="connsiteX18" fmla="*/ 139700 w 4737100"/>
              <a:gd name="connsiteY18" fmla="*/ 1968500 h 3975100"/>
              <a:gd name="connsiteX19" fmla="*/ 152400 w 4737100"/>
              <a:gd name="connsiteY19" fmla="*/ 1930400 h 3975100"/>
              <a:gd name="connsiteX20" fmla="*/ 165100 w 4737100"/>
              <a:gd name="connsiteY20" fmla="*/ 1866900 h 3975100"/>
              <a:gd name="connsiteX21" fmla="*/ 190500 w 4737100"/>
              <a:gd name="connsiteY21" fmla="*/ 1778000 h 3975100"/>
              <a:gd name="connsiteX22" fmla="*/ 177800 w 4737100"/>
              <a:gd name="connsiteY22" fmla="*/ 1485900 h 3975100"/>
              <a:gd name="connsiteX23" fmla="*/ 152400 w 4737100"/>
              <a:gd name="connsiteY23" fmla="*/ 1371600 h 3975100"/>
              <a:gd name="connsiteX24" fmla="*/ 139700 w 4737100"/>
              <a:gd name="connsiteY24" fmla="*/ 1320800 h 3975100"/>
              <a:gd name="connsiteX25" fmla="*/ 152400 w 4737100"/>
              <a:gd name="connsiteY25" fmla="*/ 1066800 h 3975100"/>
              <a:gd name="connsiteX26" fmla="*/ 165100 w 4737100"/>
              <a:gd name="connsiteY26" fmla="*/ 1028700 h 3975100"/>
              <a:gd name="connsiteX27" fmla="*/ 190500 w 4737100"/>
              <a:gd name="connsiteY27" fmla="*/ 939800 h 3975100"/>
              <a:gd name="connsiteX28" fmla="*/ 215900 w 4737100"/>
              <a:gd name="connsiteY28" fmla="*/ 901700 h 3975100"/>
              <a:gd name="connsiteX29" fmla="*/ 241300 w 4737100"/>
              <a:gd name="connsiteY29" fmla="*/ 812800 h 3975100"/>
              <a:gd name="connsiteX30" fmla="*/ 266700 w 4737100"/>
              <a:gd name="connsiteY30" fmla="*/ 711200 h 3975100"/>
              <a:gd name="connsiteX31" fmla="*/ 228600 w 4737100"/>
              <a:gd name="connsiteY31" fmla="*/ 546100 h 3975100"/>
              <a:gd name="connsiteX32" fmla="*/ 190500 w 4737100"/>
              <a:gd name="connsiteY32" fmla="*/ 508000 h 3975100"/>
              <a:gd name="connsiteX33" fmla="*/ 203200 w 4737100"/>
              <a:gd name="connsiteY33" fmla="*/ 457200 h 3975100"/>
              <a:gd name="connsiteX34" fmla="*/ 241300 w 4737100"/>
              <a:gd name="connsiteY34" fmla="*/ 444500 h 3975100"/>
              <a:gd name="connsiteX35" fmla="*/ 419100 w 4737100"/>
              <a:gd name="connsiteY35" fmla="*/ 406400 h 3975100"/>
              <a:gd name="connsiteX36" fmla="*/ 508000 w 4737100"/>
              <a:gd name="connsiteY36" fmla="*/ 368300 h 3975100"/>
              <a:gd name="connsiteX37" fmla="*/ 546100 w 4737100"/>
              <a:gd name="connsiteY37" fmla="*/ 355600 h 3975100"/>
              <a:gd name="connsiteX38" fmla="*/ 596900 w 4737100"/>
              <a:gd name="connsiteY38" fmla="*/ 342900 h 3975100"/>
              <a:gd name="connsiteX39" fmla="*/ 635000 w 4737100"/>
              <a:gd name="connsiteY39" fmla="*/ 330200 h 3975100"/>
              <a:gd name="connsiteX40" fmla="*/ 876300 w 4737100"/>
              <a:gd name="connsiteY40" fmla="*/ 304800 h 3975100"/>
              <a:gd name="connsiteX41" fmla="*/ 977900 w 4737100"/>
              <a:gd name="connsiteY41" fmla="*/ 292100 h 3975100"/>
              <a:gd name="connsiteX42" fmla="*/ 1041400 w 4737100"/>
              <a:gd name="connsiteY42" fmla="*/ 279400 h 3975100"/>
              <a:gd name="connsiteX43" fmla="*/ 1181100 w 4737100"/>
              <a:gd name="connsiteY43" fmla="*/ 266700 h 3975100"/>
              <a:gd name="connsiteX44" fmla="*/ 1295400 w 4737100"/>
              <a:gd name="connsiteY44" fmla="*/ 254000 h 3975100"/>
              <a:gd name="connsiteX45" fmla="*/ 1346200 w 4737100"/>
              <a:gd name="connsiteY45" fmla="*/ 241300 h 3975100"/>
              <a:gd name="connsiteX46" fmla="*/ 1587500 w 4737100"/>
              <a:gd name="connsiteY46" fmla="*/ 215900 h 3975100"/>
              <a:gd name="connsiteX47" fmla="*/ 1638300 w 4737100"/>
              <a:gd name="connsiteY47" fmla="*/ 203200 h 3975100"/>
              <a:gd name="connsiteX48" fmla="*/ 1816100 w 4737100"/>
              <a:gd name="connsiteY48" fmla="*/ 177800 h 3975100"/>
              <a:gd name="connsiteX49" fmla="*/ 1905000 w 4737100"/>
              <a:gd name="connsiteY49" fmla="*/ 152400 h 3975100"/>
              <a:gd name="connsiteX50" fmla="*/ 2006600 w 4737100"/>
              <a:gd name="connsiteY50" fmla="*/ 114300 h 3975100"/>
              <a:gd name="connsiteX51" fmla="*/ 2057400 w 4737100"/>
              <a:gd name="connsiteY51" fmla="*/ 101600 h 3975100"/>
              <a:gd name="connsiteX52" fmla="*/ 2095500 w 4737100"/>
              <a:gd name="connsiteY52" fmla="*/ 88900 h 3975100"/>
              <a:gd name="connsiteX53" fmla="*/ 2146300 w 4737100"/>
              <a:gd name="connsiteY53" fmla="*/ 76200 h 3975100"/>
              <a:gd name="connsiteX54" fmla="*/ 2209800 w 4737100"/>
              <a:gd name="connsiteY54" fmla="*/ 63500 h 3975100"/>
              <a:gd name="connsiteX55" fmla="*/ 2273300 w 4737100"/>
              <a:gd name="connsiteY55" fmla="*/ 38100 h 3975100"/>
              <a:gd name="connsiteX56" fmla="*/ 2324100 w 4737100"/>
              <a:gd name="connsiteY56" fmla="*/ 25400 h 3975100"/>
              <a:gd name="connsiteX57" fmla="*/ 2362200 w 4737100"/>
              <a:gd name="connsiteY57" fmla="*/ 12700 h 3975100"/>
              <a:gd name="connsiteX58" fmla="*/ 2451100 w 4737100"/>
              <a:gd name="connsiteY58" fmla="*/ 0 h 3975100"/>
              <a:gd name="connsiteX59" fmla="*/ 3009900 w 4737100"/>
              <a:gd name="connsiteY59" fmla="*/ 12700 h 3975100"/>
              <a:gd name="connsiteX60" fmla="*/ 3098800 w 4737100"/>
              <a:gd name="connsiteY60" fmla="*/ 25400 h 3975100"/>
              <a:gd name="connsiteX61" fmla="*/ 3225800 w 4737100"/>
              <a:gd name="connsiteY61" fmla="*/ 38100 h 3975100"/>
              <a:gd name="connsiteX62" fmla="*/ 3441700 w 4737100"/>
              <a:gd name="connsiteY62" fmla="*/ 76200 h 3975100"/>
              <a:gd name="connsiteX63" fmla="*/ 4025900 w 4737100"/>
              <a:gd name="connsiteY63" fmla="*/ 101600 h 3975100"/>
              <a:gd name="connsiteX64" fmla="*/ 4292600 w 4737100"/>
              <a:gd name="connsiteY64" fmla="*/ 127000 h 3975100"/>
              <a:gd name="connsiteX65" fmla="*/ 4470400 w 4737100"/>
              <a:gd name="connsiteY65" fmla="*/ 152400 h 3975100"/>
              <a:gd name="connsiteX66" fmla="*/ 4597400 w 4737100"/>
              <a:gd name="connsiteY66" fmla="*/ 190500 h 3975100"/>
              <a:gd name="connsiteX67" fmla="*/ 4720880 w 4737100"/>
              <a:gd name="connsiteY67" fmla="*/ 409795 h 3975100"/>
              <a:gd name="connsiteX68" fmla="*/ 4701012 w 4737100"/>
              <a:gd name="connsiteY68" fmla="*/ 1021281 h 3975100"/>
              <a:gd name="connsiteX69" fmla="*/ 4737100 w 4737100"/>
              <a:gd name="connsiteY69" fmla="*/ 1447800 h 3975100"/>
              <a:gd name="connsiteX70" fmla="*/ 4724400 w 4737100"/>
              <a:gd name="connsiteY70" fmla="*/ 1574800 h 3975100"/>
              <a:gd name="connsiteX71" fmla="*/ 4699000 w 4737100"/>
              <a:gd name="connsiteY71" fmla="*/ 1727200 h 3975100"/>
              <a:gd name="connsiteX72" fmla="*/ 4686300 w 4737100"/>
              <a:gd name="connsiteY72" fmla="*/ 1854200 h 3975100"/>
              <a:gd name="connsiteX73" fmla="*/ 4660900 w 4737100"/>
              <a:gd name="connsiteY73" fmla="*/ 1930400 h 3975100"/>
              <a:gd name="connsiteX74" fmla="*/ 4635500 w 4737100"/>
              <a:gd name="connsiteY74" fmla="*/ 2006600 h 3975100"/>
              <a:gd name="connsiteX75" fmla="*/ 4622800 w 4737100"/>
              <a:gd name="connsiteY75" fmla="*/ 2044700 h 3975100"/>
              <a:gd name="connsiteX76" fmla="*/ 4597400 w 4737100"/>
              <a:gd name="connsiteY76" fmla="*/ 2146300 h 3975100"/>
              <a:gd name="connsiteX77" fmla="*/ 4584700 w 4737100"/>
              <a:gd name="connsiteY77" fmla="*/ 2222500 h 3975100"/>
              <a:gd name="connsiteX78" fmla="*/ 4559300 w 4737100"/>
              <a:gd name="connsiteY78" fmla="*/ 2273300 h 3975100"/>
              <a:gd name="connsiteX79" fmla="*/ 4546600 w 4737100"/>
              <a:gd name="connsiteY79" fmla="*/ 2362200 h 3975100"/>
              <a:gd name="connsiteX80" fmla="*/ 4521200 w 4737100"/>
              <a:gd name="connsiteY80" fmla="*/ 2438400 h 3975100"/>
              <a:gd name="connsiteX81" fmla="*/ 4495800 w 4737100"/>
              <a:gd name="connsiteY81" fmla="*/ 2997200 h 3975100"/>
              <a:gd name="connsiteX82" fmla="*/ 4483100 w 4737100"/>
              <a:gd name="connsiteY82" fmla="*/ 3048000 h 3975100"/>
              <a:gd name="connsiteX83" fmla="*/ 4445000 w 4737100"/>
              <a:gd name="connsiteY83" fmla="*/ 3098800 h 3975100"/>
              <a:gd name="connsiteX84" fmla="*/ 4419600 w 4737100"/>
              <a:gd name="connsiteY84" fmla="*/ 3136900 h 3975100"/>
              <a:gd name="connsiteX85" fmla="*/ 4330700 w 4737100"/>
              <a:gd name="connsiteY85" fmla="*/ 3225800 h 3975100"/>
              <a:gd name="connsiteX86" fmla="*/ 4292600 w 4737100"/>
              <a:gd name="connsiteY86" fmla="*/ 3263900 h 3975100"/>
              <a:gd name="connsiteX87" fmla="*/ 4254500 w 4737100"/>
              <a:gd name="connsiteY87" fmla="*/ 3302000 h 3975100"/>
              <a:gd name="connsiteX88" fmla="*/ 4216400 w 4737100"/>
              <a:gd name="connsiteY88" fmla="*/ 3340100 h 3975100"/>
              <a:gd name="connsiteX89" fmla="*/ 4140200 w 4737100"/>
              <a:gd name="connsiteY89" fmla="*/ 3378200 h 3975100"/>
              <a:gd name="connsiteX90" fmla="*/ 4089400 w 4737100"/>
              <a:gd name="connsiteY90" fmla="*/ 3403600 h 3975100"/>
              <a:gd name="connsiteX91" fmla="*/ 4013200 w 4737100"/>
              <a:gd name="connsiteY91" fmla="*/ 3454400 h 3975100"/>
              <a:gd name="connsiteX92" fmla="*/ 3975100 w 4737100"/>
              <a:gd name="connsiteY92" fmla="*/ 3492500 h 3975100"/>
              <a:gd name="connsiteX93" fmla="*/ 3911600 w 4737100"/>
              <a:gd name="connsiteY93" fmla="*/ 3517900 h 3975100"/>
              <a:gd name="connsiteX94" fmla="*/ 3822700 w 4737100"/>
              <a:gd name="connsiteY94" fmla="*/ 3543300 h 3975100"/>
              <a:gd name="connsiteX95" fmla="*/ 3746500 w 4737100"/>
              <a:gd name="connsiteY95" fmla="*/ 3568700 h 3975100"/>
              <a:gd name="connsiteX96" fmla="*/ 3695700 w 4737100"/>
              <a:gd name="connsiteY96" fmla="*/ 3581400 h 3975100"/>
              <a:gd name="connsiteX97" fmla="*/ 3657600 w 4737100"/>
              <a:gd name="connsiteY97" fmla="*/ 3594100 h 3975100"/>
              <a:gd name="connsiteX98" fmla="*/ 3479800 w 4737100"/>
              <a:gd name="connsiteY98" fmla="*/ 3632200 h 3975100"/>
              <a:gd name="connsiteX99" fmla="*/ 3441700 w 4737100"/>
              <a:gd name="connsiteY99" fmla="*/ 3644900 h 3975100"/>
              <a:gd name="connsiteX100" fmla="*/ 3314700 w 4737100"/>
              <a:gd name="connsiteY100" fmla="*/ 3670300 h 3975100"/>
              <a:gd name="connsiteX101" fmla="*/ 2578100 w 4737100"/>
              <a:gd name="connsiteY101" fmla="*/ 3695700 h 3975100"/>
              <a:gd name="connsiteX102" fmla="*/ 1625600 w 4737100"/>
              <a:gd name="connsiteY102" fmla="*/ 3733800 h 3975100"/>
              <a:gd name="connsiteX103" fmla="*/ 1536700 w 4737100"/>
              <a:gd name="connsiteY103" fmla="*/ 3746500 h 3975100"/>
              <a:gd name="connsiteX104" fmla="*/ 1384300 w 4737100"/>
              <a:gd name="connsiteY104" fmla="*/ 3771900 h 3975100"/>
              <a:gd name="connsiteX105" fmla="*/ 1282700 w 4737100"/>
              <a:gd name="connsiteY105" fmla="*/ 3797300 h 3975100"/>
              <a:gd name="connsiteX106" fmla="*/ 1231900 w 4737100"/>
              <a:gd name="connsiteY106" fmla="*/ 3810000 h 3975100"/>
              <a:gd name="connsiteX107" fmla="*/ 1193800 w 4737100"/>
              <a:gd name="connsiteY107" fmla="*/ 3835400 h 3975100"/>
              <a:gd name="connsiteX108" fmla="*/ 1117600 w 4737100"/>
              <a:gd name="connsiteY108" fmla="*/ 3860800 h 3975100"/>
              <a:gd name="connsiteX109" fmla="*/ 1041400 w 4737100"/>
              <a:gd name="connsiteY109" fmla="*/ 3911600 h 3975100"/>
              <a:gd name="connsiteX110" fmla="*/ 1003300 w 4737100"/>
              <a:gd name="connsiteY110" fmla="*/ 3937000 h 3975100"/>
              <a:gd name="connsiteX111" fmla="*/ 952500 w 4737100"/>
              <a:gd name="connsiteY111" fmla="*/ 3949700 h 3975100"/>
              <a:gd name="connsiteX112" fmla="*/ 876300 w 4737100"/>
              <a:gd name="connsiteY112" fmla="*/ 3975100 h 3975100"/>
              <a:gd name="connsiteX113" fmla="*/ 698500 w 4737100"/>
              <a:gd name="connsiteY113" fmla="*/ 3949700 h 3975100"/>
              <a:gd name="connsiteX114" fmla="*/ 660400 w 4737100"/>
              <a:gd name="connsiteY114" fmla="*/ 3924300 h 3975100"/>
              <a:gd name="connsiteX115" fmla="*/ 584200 w 4737100"/>
              <a:gd name="connsiteY115" fmla="*/ 3898900 h 3975100"/>
              <a:gd name="connsiteX116" fmla="*/ 546100 w 4737100"/>
              <a:gd name="connsiteY116" fmla="*/ 3886200 h 3975100"/>
              <a:gd name="connsiteX117" fmla="*/ 508000 w 4737100"/>
              <a:gd name="connsiteY117" fmla="*/ 3873500 h 3975100"/>
              <a:gd name="connsiteX118" fmla="*/ 495300 w 4737100"/>
              <a:gd name="connsiteY118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724400 w 4725649"/>
              <a:gd name="connsiteY69" fmla="*/ 1574800 h 3975100"/>
              <a:gd name="connsiteX70" fmla="*/ 4699000 w 4725649"/>
              <a:gd name="connsiteY70" fmla="*/ 1727200 h 3975100"/>
              <a:gd name="connsiteX71" fmla="*/ 4686300 w 4725649"/>
              <a:gd name="connsiteY71" fmla="*/ 1854200 h 3975100"/>
              <a:gd name="connsiteX72" fmla="*/ 4660900 w 4725649"/>
              <a:gd name="connsiteY72" fmla="*/ 1930400 h 3975100"/>
              <a:gd name="connsiteX73" fmla="*/ 4635500 w 4725649"/>
              <a:gd name="connsiteY73" fmla="*/ 2006600 h 3975100"/>
              <a:gd name="connsiteX74" fmla="*/ 4622800 w 4725649"/>
              <a:gd name="connsiteY74" fmla="*/ 2044700 h 3975100"/>
              <a:gd name="connsiteX75" fmla="*/ 4597400 w 4725649"/>
              <a:gd name="connsiteY75" fmla="*/ 2146300 h 3975100"/>
              <a:gd name="connsiteX76" fmla="*/ 4584700 w 4725649"/>
              <a:gd name="connsiteY76" fmla="*/ 2222500 h 3975100"/>
              <a:gd name="connsiteX77" fmla="*/ 4559300 w 4725649"/>
              <a:gd name="connsiteY77" fmla="*/ 2273300 h 3975100"/>
              <a:gd name="connsiteX78" fmla="*/ 4546600 w 4725649"/>
              <a:gd name="connsiteY78" fmla="*/ 2362200 h 3975100"/>
              <a:gd name="connsiteX79" fmla="*/ 4521200 w 4725649"/>
              <a:gd name="connsiteY79" fmla="*/ 2438400 h 3975100"/>
              <a:gd name="connsiteX80" fmla="*/ 4495800 w 4725649"/>
              <a:gd name="connsiteY80" fmla="*/ 2997200 h 3975100"/>
              <a:gd name="connsiteX81" fmla="*/ 4483100 w 4725649"/>
              <a:gd name="connsiteY81" fmla="*/ 3048000 h 3975100"/>
              <a:gd name="connsiteX82" fmla="*/ 4445000 w 4725649"/>
              <a:gd name="connsiteY82" fmla="*/ 3098800 h 3975100"/>
              <a:gd name="connsiteX83" fmla="*/ 4419600 w 4725649"/>
              <a:gd name="connsiteY83" fmla="*/ 3136900 h 3975100"/>
              <a:gd name="connsiteX84" fmla="*/ 4330700 w 4725649"/>
              <a:gd name="connsiteY84" fmla="*/ 3225800 h 3975100"/>
              <a:gd name="connsiteX85" fmla="*/ 4292600 w 4725649"/>
              <a:gd name="connsiteY85" fmla="*/ 3263900 h 3975100"/>
              <a:gd name="connsiteX86" fmla="*/ 4254500 w 4725649"/>
              <a:gd name="connsiteY86" fmla="*/ 3302000 h 3975100"/>
              <a:gd name="connsiteX87" fmla="*/ 4216400 w 4725649"/>
              <a:gd name="connsiteY87" fmla="*/ 3340100 h 3975100"/>
              <a:gd name="connsiteX88" fmla="*/ 4140200 w 4725649"/>
              <a:gd name="connsiteY88" fmla="*/ 3378200 h 3975100"/>
              <a:gd name="connsiteX89" fmla="*/ 4089400 w 4725649"/>
              <a:gd name="connsiteY89" fmla="*/ 3403600 h 3975100"/>
              <a:gd name="connsiteX90" fmla="*/ 4013200 w 4725649"/>
              <a:gd name="connsiteY90" fmla="*/ 3454400 h 3975100"/>
              <a:gd name="connsiteX91" fmla="*/ 3975100 w 4725649"/>
              <a:gd name="connsiteY91" fmla="*/ 3492500 h 3975100"/>
              <a:gd name="connsiteX92" fmla="*/ 3911600 w 4725649"/>
              <a:gd name="connsiteY92" fmla="*/ 3517900 h 3975100"/>
              <a:gd name="connsiteX93" fmla="*/ 3822700 w 4725649"/>
              <a:gd name="connsiteY93" fmla="*/ 3543300 h 3975100"/>
              <a:gd name="connsiteX94" fmla="*/ 3746500 w 4725649"/>
              <a:gd name="connsiteY94" fmla="*/ 3568700 h 3975100"/>
              <a:gd name="connsiteX95" fmla="*/ 3695700 w 4725649"/>
              <a:gd name="connsiteY95" fmla="*/ 3581400 h 3975100"/>
              <a:gd name="connsiteX96" fmla="*/ 3657600 w 4725649"/>
              <a:gd name="connsiteY96" fmla="*/ 3594100 h 3975100"/>
              <a:gd name="connsiteX97" fmla="*/ 3479800 w 4725649"/>
              <a:gd name="connsiteY97" fmla="*/ 3632200 h 3975100"/>
              <a:gd name="connsiteX98" fmla="*/ 3441700 w 4725649"/>
              <a:gd name="connsiteY98" fmla="*/ 3644900 h 3975100"/>
              <a:gd name="connsiteX99" fmla="*/ 3314700 w 4725649"/>
              <a:gd name="connsiteY99" fmla="*/ 3670300 h 3975100"/>
              <a:gd name="connsiteX100" fmla="*/ 2578100 w 4725649"/>
              <a:gd name="connsiteY100" fmla="*/ 3695700 h 3975100"/>
              <a:gd name="connsiteX101" fmla="*/ 1625600 w 4725649"/>
              <a:gd name="connsiteY101" fmla="*/ 3733800 h 3975100"/>
              <a:gd name="connsiteX102" fmla="*/ 1536700 w 4725649"/>
              <a:gd name="connsiteY102" fmla="*/ 3746500 h 3975100"/>
              <a:gd name="connsiteX103" fmla="*/ 1384300 w 4725649"/>
              <a:gd name="connsiteY103" fmla="*/ 3771900 h 3975100"/>
              <a:gd name="connsiteX104" fmla="*/ 1282700 w 4725649"/>
              <a:gd name="connsiteY104" fmla="*/ 3797300 h 3975100"/>
              <a:gd name="connsiteX105" fmla="*/ 1231900 w 4725649"/>
              <a:gd name="connsiteY105" fmla="*/ 3810000 h 3975100"/>
              <a:gd name="connsiteX106" fmla="*/ 1193800 w 4725649"/>
              <a:gd name="connsiteY106" fmla="*/ 3835400 h 3975100"/>
              <a:gd name="connsiteX107" fmla="*/ 1117600 w 4725649"/>
              <a:gd name="connsiteY107" fmla="*/ 3860800 h 3975100"/>
              <a:gd name="connsiteX108" fmla="*/ 1041400 w 4725649"/>
              <a:gd name="connsiteY108" fmla="*/ 3911600 h 3975100"/>
              <a:gd name="connsiteX109" fmla="*/ 1003300 w 4725649"/>
              <a:gd name="connsiteY109" fmla="*/ 3937000 h 3975100"/>
              <a:gd name="connsiteX110" fmla="*/ 952500 w 4725649"/>
              <a:gd name="connsiteY110" fmla="*/ 3949700 h 3975100"/>
              <a:gd name="connsiteX111" fmla="*/ 876300 w 4725649"/>
              <a:gd name="connsiteY111" fmla="*/ 3975100 h 3975100"/>
              <a:gd name="connsiteX112" fmla="*/ 698500 w 4725649"/>
              <a:gd name="connsiteY112" fmla="*/ 3949700 h 3975100"/>
              <a:gd name="connsiteX113" fmla="*/ 660400 w 4725649"/>
              <a:gd name="connsiteY113" fmla="*/ 3924300 h 3975100"/>
              <a:gd name="connsiteX114" fmla="*/ 584200 w 4725649"/>
              <a:gd name="connsiteY114" fmla="*/ 3898900 h 3975100"/>
              <a:gd name="connsiteX115" fmla="*/ 546100 w 4725649"/>
              <a:gd name="connsiteY115" fmla="*/ 3886200 h 3975100"/>
              <a:gd name="connsiteX116" fmla="*/ 508000 w 4725649"/>
              <a:gd name="connsiteY116" fmla="*/ 3873500 h 3975100"/>
              <a:gd name="connsiteX117" fmla="*/ 495300 w 4725649"/>
              <a:gd name="connsiteY117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635500 w 4725649"/>
              <a:gd name="connsiteY72" fmla="*/ 2006600 h 3975100"/>
              <a:gd name="connsiteX73" fmla="*/ 4622800 w 4725649"/>
              <a:gd name="connsiteY73" fmla="*/ 2044700 h 3975100"/>
              <a:gd name="connsiteX74" fmla="*/ 4597400 w 4725649"/>
              <a:gd name="connsiteY74" fmla="*/ 2146300 h 3975100"/>
              <a:gd name="connsiteX75" fmla="*/ 4584700 w 4725649"/>
              <a:gd name="connsiteY75" fmla="*/ 2222500 h 3975100"/>
              <a:gd name="connsiteX76" fmla="*/ 4559300 w 4725649"/>
              <a:gd name="connsiteY76" fmla="*/ 2273300 h 3975100"/>
              <a:gd name="connsiteX77" fmla="*/ 4546600 w 4725649"/>
              <a:gd name="connsiteY77" fmla="*/ 2362200 h 3975100"/>
              <a:gd name="connsiteX78" fmla="*/ 4521200 w 4725649"/>
              <a:gd name="connsiteY78" fmla="*/ 2438400 h 3975100"/>
              <a:gd name="connsiteX79" fmla="*/ 4495800 w 4725649"/>
              <a:gd name="connsiteY79" fmla="*/ 2997200 h 3975100"/>
              <a:gd name="connsiteX80" fmla="*/ 4483100 w 4725649"/>
              <a:gd name="connsiteY80" fmla="*/ 3048000 h 3975100"/>
              <a:gd name="connsiteX81" fmla="*/ 4445000 w 4725649"/>
              <a:gd name="connsiteY81" fmla="*/ 3098800 h 3975100"/>
              <a:gd name="connsiteX82" fmla="*/ 4419600 w 4725649"/>
              <a:gd name="connsiteY82" fmla="*/ 3136900 h 3975100"/>
              <a:gd name="connsiteX83" fmla="*/ 4330700 w 4725649"/>
              <a:gd name="connsiteY83" fmla="*/ 3225800 h 3975100"/>
              <a:gd name="connsiteX84" fmla="*/ 4292600 w 4725649"/>
              <a:gd name="connsiteY84" fmla="*/ 3263900 h 3975100"/>
              <a:gd name="connsiteX85" fmla="*/ 4254500 w 4725649"/>
              <a:gd name="connsiteY85" fmla="*/ 3302000 h 3975100"/>
              <a:gd name="connsiteX86" fmla="*/ 4216400 w 4725649"/>
              <a:gd name="connsiteY86" fmla="*/ 3340100 h 3975100"/>
              <a:gd name="connsiteX87" fmla="*/ 4140200 w 4725649"/>
              <a:gd name="connsiteY87" fmla="*/ 3378200 h 3975100"/>
              <a:gd name="connsiteX88" fmla="*/ 4089400 w 4725649"/>
              <a:gd name="connsiteY88" fmla="*/ 3403600 h 3975100"/>
              <a:gd name="connsiteX89" fmla="*/ 4013200 w 4725649"/>
              <a:gd name="connsiteY89" fmla="*/ 3454400 h 3975100"/>
              <a:gd name="connsiteX90" fmla="*/ 3975100 w 4725649"/>
              <a:gd name="connsiteY90" fmla="*/ 3492500 h 3975100"/>
              <a:gd name="connsiteX91" fmla="*/ 3911600 w 4725649"/>
              <a:gd name="connsiteY91" fmla="*/ 3517900 h 3975100"/>
              <a:gd name="connsiteX92" fmla="*/ 3822700 w 4725649"/>
              <a:gd name="connsiteY92" fmla="*/ 3543300 h 3975100"/>
              <a:gd name="connsiteX93" fmla="*/ 3746500 w 4725649"/>
              <a:gd name="connsiteY93" fmla="*/ 3568700 h 3975100"/>
              <a:gd name="connsiteX94" fmla="*/ 3695700 w 4725649"/>
              <a:gd name="connsiteY94" fmla="*/ 3581400 h 3975100"/>
              <a:gd name="connsiteX95" fmla="*/ 3657600 w 4725649"/>
              <a:gd name="connsiteY95" fmla="*/ 3594100 h 3975100"/>
              <a:gd name="connsiteX96" fmla="*/ 3479800 w 4725649"/>
              <a:gd name="connsiteY96" fmla="*/ 3632200 h 3975100"/>
              <a:gd name="connsiteX97" fmla="*/ 3441700 w 4725649"/>
              <a:gd name="connsiteY97" fmla="*/ 3644900 h 3975100"/>
              <a:gd name="connsiteX98" fmla="*/ 3314700 w 4725649"/>
              <a:gd name="connsiteY98" fmla="*/ 3670300 h 3975100"/>
              <a:gd name="connsiteX99" fmla="*/ 2578100 w 4725649"/>
              <a:gd name="connsiteY99" fmla="*/ 3695700 h 3975100"/>
              <a:gd name="connsiteX100" fmla="*/ 1625600 w 4725649"/>
              <a:gd name="connsiteY100" fmla="*/ 3733800 h 3975100"/>
              <a:gd name="connsiteX101" fmla="*/ 1536700 w 4725649"/>
              <a:gd name="connsiteY101" fmla="*/ 3746500 h 3975100"/>
              <a:gd name="connsiteX102" fmla="*/ 1384300 w 4725649"/>
              <a:gd name="connsiteY102" fmla="*/ 3771900 h 3975100"/>
              <a:gd name="connsiteX103" fmla="*/ 1282700 w 4725649"/>
              <a:gd name="connsiteY103" fmla="*/ 3797300 h 3975100"/>
              <a:gd name="connsiteX104" fmla="*/ 1231900 w 4725649"/>
              <a:gd name="connsiteY104" fmla="*/ 3810000 h 3975100"/>
              <a:gd name="connsiteX105" fmla="*/ 1193800 w 4725649"/>
              <a:gd name="connsiteY105" fmla="*/ 3835400 h 3975100"/>
              <a:gd name="connsiteX106" fmla="*/ 1117600 w 4725649"/>
              <a:gd name="connsiteY106" fmla="*/ 3860800 h 3975100"/>
              <a:gd name="connsiteX107" fmla="*/ 1041400 w 4725649"/>
              <a:gd name="connsiteY107" fmla="*/ 3911600 h 3975100"/>
              <a:gd name="connsiteX108" fmla="*/ 1003300 w 4725649"/>
              <a:gd name="connsiteY108" fmla="*/ 3937000 h 3975100"/>
              <a:gd name="connsiteX109" fmla="*/ 952500 w 4725649"/>
              <a:gd name="connsiteY109" fmla="*/ 3949700 h 3975100"/>
              <a:gd name="connsiteX110" fmla="*/ 876300 w 4725649"/>
              <a:gd name="connsiteY110" fmla="*/ 3975100 h 3975100"/>
              <a:gd name="connsiteX111" fmla="*/ 698500 w 4725649"/>
              <a:gd name="connsiteY111" fmla="*/ 3949700 h 3975100"/>
              <a:gd name="connsiteX112" fmla="*/ 660400 w 4725649"/>
              <a:gd name="connsiteY112" fmla="*/ 3924300 h 3975100"/>
              <a:gd name="connsiteX113" fmla="*/ 584200 w 4725649"/>
              <a:gd name="connsiteY113" fmla="*/ 3898900 h 3975100"/>
              <a:gd name="connsiteX114" fmla="*/ 546100 w 4725649"/>
              <a:gd name="connsiteY114" fmla="*/ 3886200 h 3975100"/>
              <a:gd name="connsiteX115" fmla="*/ 508000 w 4725649"/>
              <a:gd name="connsiteY115" fmla="*/ 3873500 h 3975100"/>
              <a:gd name="connsiteX116" fmla="*/ 495300 w 4725649"/>
              <a:gd name="connsiteY116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635500 w 4725649"/>
              <a:gd name="connsiteY72" fmla="*/ 2006600 h 3975100"/>
              <a:gd name="connsiteX73" fmla="*/ 4622800 w 4725649"/>
              <a:gd name="connsiteY73" fmla="*/ 2044700 h 3975100"/>
              <a:gd name="connsiteX74" fmla="*/ 4597400 w 4725649"/>
              <a:gd name="connsiteY74" fmla="*/ 2146300 h 3975100"/>
              <a:gd name="connsiteX75" fmla="*/ 4584700 w 4725649"/>
              <a:gd name="connsiteY75" fmla="*/ 2222500 h 3975100"/>
              <a:gd name="connsiteX76" fmla="*/ 4559300 w 4725649"/>
              <a:gd name="connsiteY76" fmla="*/ 2273300 h 3975100"/>
              <a:gd name="connsiteX77" fmla="*/ 4546600 w 4725649"/>
              <a:gd name="connsiteY77" fmla="*/ 2362200 h 3975100"/>
              <a:gd name="connsiteX78" fmla="*/ 4495800 w 4725649"/>
              <a:gd name="connsiteY78" fmla="*/ 2997200 h 3975100"/>
              <a:gd name="connsiteX79" fmla="*/ 4483100 w 4725649"/>
              <a:gd name="connsiteY79" fmla="*/ 3048000 h 3975100"/>
              <a:gd name="connsiteX80" fmla="*/ 4445000 w 4725649"/>
              <a:gd name="connsiteY80" fmla="*/ 3098800 h 3975100"/>
              <a:gd name="connsiteX81" fmla="*/ 4419600 w 4725649"/>
              <a:gd name="connsiteY81" fmla="*/ 3136900 h 3975100"/>
              <a:gd name="connsiteX82" fmla="*/ 4330700 w 4725649"/>
              <a:gd name="connsiteY82" fmla="*/ 3225800 h 3975100"/>
              <a:gd name="connsiteX83" fmla="*/ 4292600 w 4725649"/>
              <a:gd name="connsiteY83" fmla="*/ 3263900 h 3975100"/>
              <a:gd name="connsiteX84" fmla="*/ 4254500 w 4725649"/>
              <a:gd name="connsiteY84" fmla="*/ 3302000 h 3975100"/>
              <a:gd name="connsiteX85" fmla="*/ 4216400 w 4725649"/>
              <a:gd name="connsiteY85" fmla="*/ 3340100 h 3975100"/>
              <a:gd name="connsiteX86" fmla="*/ 4140200 w 4725649"/>
              <a:gd name="connsiteY86" fmla="*/ 3378200 h 3975100"/>
              <a:gd name="connsiteX87" fmla="*/ 4089400 w 4725649"/>
              <a:gd name="connsiteY87" fmla="*/ 3403600 h 3975100"/>
              <a:gd name="connsiteX88" fmla="*/ 4013200 w 4725649"/>
              <a:gd name="connsiteY88" fmla="*/ 3454400 h 3975100"/>
              <a:gd name="connsiteX89" fmla="*/ 3975100 w 4725649"/>
              <a:gd name="connsiteY89" fmla="*/ 3492500 h 3975100"/>
              <a:gd name="connsiteX90" fmla="*/ 3911600 w 4725649"/>
              <a:gd name="connsiteY90" fmla="*/ 3517900 h 3975100"/>
              <a:gd name="connsiteX91" fmla="*/ 3822700 w 4725649"/>
              <a:gd name="connsiteY91" fmla="*/ 3543300 h 3975100"/>
              <a:gd name="connsiteX92" fmla="*/ 3746500 w 4725649"/>
              <a:gd name="connsiteY92" fmla="*/ 3568700 h 3975100"/>
              <a:gd name="connsiteX93" fmla="*/ 3695700 w 4725649"/>
              <a:gd name="connsiteY93" fmla="*/ 3581400 h 3975100"/>
              <a:gd name="connsiteX94" fmla="*/ 3657600 w 4725649"/>
              <a:gd name="connsiteY94" fmla="*/ 3594100 h 3975100"/>
              <a:gd name="connsiteX95" fmla="*/ 3479800 w 4725649"/>
              <a:gd name="connsiteY95" fmla="*/ 3632200 h 3975100"/>
              <a:gd name="connsiteX96" fmla="*/ 3441700 w 4725649"/>
              <a:gd name="connsiteY96" fmla="*/ 3644900 h 3975100"/>
              <a:gd name="connsiteX97" fmla="*/ 3314700 w 4725649"/>
              <a:gd name="connsiteY97" fmla="*/ 3670300 h 3975100"/>
              <a:gd name="connsiteX98" fmla="*/ 2578100 w 4725649"/>
              <a:gd name="connsiteY98" fmla="*/ 3695700 h 3975100"/>
              <a:gd name="connsiteX99" fmla="*/ 1625600 w 4725649"/>
              <a:gd name="connsiteY99" fmla="*/ 3733800 h 3975100"/>
              <a:gd name="connsiteX100" fmla="*/ 1536700 w 4725649"/>
              <a:gd name="connsiteY100" fmla="*/ 3746500 h 3975100"/>
              <a:gd name="connsiteX101" fmla="*/ 1384300 w 4725649"/>
              <a:gd name="connsiteY101" fmla="*/ 3771900 h 3975100"/>
              <a:gd name="connsiteX102" fmla="*/ 1282700 w 4725649"/>
              <a:gd name="connsiteY102" fmla="*/ 3797300 h 3975100"/>
              <a:gd name="connsiteX103" fmla="*/ 1231900 w 4725649"/>
              <a:gd name="connsiteY103" fmla="*/ 3810000 h 3975100"/>
              <a:gd name="connsiteX104" fmla="*/ 1193800 w 4725649"/>
              <a:gd name="connsiteY104" fmla="*/ 3835400 h 3975100"/>
              <a:gd name="connsiteX105" fmla="*/ 1117600 w 4725649"/>
              <a:gd name="connsiteY105" fmla="*/ 3860800 h 3975100"/>
              <a:gd name="connsiteX106" fmla="*/ 1041400 w 4725649"/>
              <a:gd name="connsiteY106" fmla="*/ 3911600 h 3975100"/>
              <a:gd name="connsiteX107" fmla="*/ 1003300 w 4725649"/>
              <a:gd name="connsiteY107" fmla="*/ 3937000 h 3975100"/>
              <a:gd name="connsiteX108" fmla="*/ 952500 w 4725649"/>
              <a:gd name="connsiteY108" fmla="*/ 3949700 h 3975100"/>
              <a:gd name="connsiteX109" fmla="*/ 876300 w 4725649"/>
              <a:gd name="connsiteY109" fmla="*/ 3975100 h 3975100"/>
              <a:gd name="connsiteX110" fmla="*/ 698500 w 4725649"/>
              <a:gd name="connsiteY110" fmla="*/ 3949700 h 3975100"/>
              <a:gd name="connsiteX111" fmla="*/ 660400 w 4725649"/>
              <a:gd name="connsiteY111" fmla="*/ 3924300 h 3975100"/>
              <a:gd name="connsiteX112" fmla="*/ 584200 w 4725649"/>
              <a:gd name="connsiteY112" fmla="*/ 3898900 h 3975100"/>
              <a:gd name="connsiteX113" fmla="*/ 546100 w 4725649"/>
              <a:gd name="connsiteY113" fmla="*/ 3886200 h 3975100"/>
              <a:gd name="connsiteX114" fmla="*/ 508000 w 4725649"/>
              <a:gd name="connsiteY114" fmla="*/ 3873500 h 3975100"/>
              <a:gd name="connsiteX115" fmla="*/ 495300 w 4725649"/>
              <a:gd name="connsiteY115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635500 w 4725649"/>
              <a:gd name="connsiteY72" fmla="*/ 2006600 h 3975100"/>
              <a:gd name="connsiteX73" fmla="*/ 4622800 w 4725649"/>
              <a:gd name="connsiteY73" fmla="*/ 2044700 h 3975100"/>
              <a:gd name="connsiteX74" fmla="*/ 4584700 w 4725649"/>
              <a:gd name="connsiteY74" fmla="*/ 2222500 h 3975100"/>
              <a:gd name="connsiteX75" fmla="*/ 4559300 w 4725649"/>
              <a:gd name="connsiteY75" fmla="*/ 2273300 h 3975100"/>
              <a:gd name="connsiteX76" fmla="*/ 4546600 w 4725649"/>
              <a:gd name="connsiteY76" fmla="*/ 2362200 h 3975100"/>
              <a:gd name="connsiteX77" fmla="*/ 4495800 w 4725649"/>
              <a:gd name="connsiteY77" fmla="*/ 2997200 h 3975100"/>
              <a:gd name="connsiteX78" fmla="*/ 4483100 w 4725649"/>
              <a:gd name="connsiteY78" fmla="*/ 3048000 h 3975100"/>
              <a:gd name="connsiteX79" fmla="*/ 4445000 w 4725649"/>
              <a:gd name="connsiteY79" fmla="*/ 3098800 h 3975100"/>
              <a:gd name="connsiteX80" fmla="*/ 4419600 w 4725649"/>
              <a:gd name="connsiteY80" fmla="*/ 3136900 h 3975100"/>
              <a:gd name="connsiteX81" fmla="*/ 4330700 w 4725649"/>
              <a:gd name="connsiteY81" fmla="*/ 3225800 h 3975100"/>
              <a:gd name="connsiteX82" fmla="*/ 4292600 w 4725649"/>
              <a:gd name="connsiteY82" fmla="*/ 3263900 h 3975100"/>
              <a:gd name="connsiteX83" fmla="*/ 4254500 w 4725649"/>
              <a:gd name="connsiteY83" fmla="*/ 3302000 h 3975100"/>
              <a:gd name="connsiteX84" fmla="*/ 4216400 w 4725649"/>
              <a:gd name="connsiteY84" fmla="*/ 3340100 h 3975100"/>
              <a:gd name="connsiteX85" fmla="*/ 4140200 w 4725649"/>
              <a:gd name="connsiteY85" fmla="*/ 3378200 h 3975100"/>
              <a:gd name="connsiteX86" fmla="*/ 4089400 w 4725649"/>
              <a:gd name="connsiteY86" fmla="*/ 3403600 h 3975100"/>
              <a:gd name="connsiteX87" fmla="*/ 4013200 w 4725649"/>
              <a:gd name="connsiteY87" fmla="*/ 3454400 h 3975100"/>
              <a:gd name="connsiteX88" fmla="*/ 3975100 w 4725649"/>
              <a:gd name="connsiteY88" fmla="*/ 3492500 h 3975100"/>
              <a:gd name="connsiteX89" fmla="*/ 3911600 w 4725649"/>
              <a:gd name="connsiteY89" fmla="*/ 3517900 h 3975100"/>
              <a:gd name="connsiteX90" fmla="*/ 3822700 w 4725649"/>
              <a:gd name="connsiteY90" fmla="*/ 3543300 h 3975100"/>
              <a:gd name="connsiteX91" fmla="*/ 3746500 w 4725649"/>
              <a:gd name="connsiteY91" fmla="*/ 3568700 h 3975100"/>
              <a:gd name="connsiteX92" fmla="*/ 3695700 w 4725649"/>
              <a:gd name="connsiteY92" fmla="*/ 3581400 h 3975100"/>
              <a:gd name="connsiteX93" fmla="*/ 3657600 w 4725649"/>
              <a:gd name="connsiteY93" fmla="*/ 3594100 h 3975100"/>
              <a:gd name="connsiteX94" fmla="*/ 3479800 w 4725649"/>
              <a:gd name="connsiteY94" fmla="*/ 3632200 h 3975100"/>
              <a:gd name="connsiteX95" fmla="*/ 3441700 w 4725649"/>
              <a:gd name="connsiteY95" fmla="*/ 3644900 h 3975100"/>
              <a:gd name="connsiteX96" fmla="*/ 3314700 w 4725649"/>
              <a:gd name="connsiteY96" fmla="*/ 3670300 h 3975100"/>
              <a:gd name="connsiteX97" fmla="*/ 2578100 w 4725649"/>
              <a:gd name="connsiteY97" fmla="*/ 3695700 h 3975100"/>
              <a:gd name="connsiteX98" fmla="*/ 1625600 w 4725649"/>
              <a:gd name="connsiteY98" fmla="*/ 3733800 h 3975100"/>
              <a:gd name="connsiteX99" fmla="*/ 1536700 w 4725649"/>
              <a:gd name="connsiteY99" fmla="*/ 3746500 h 3975100"/>
              <a:gd name="connsiteX100" fmla="*/ 1384300 w 4725649"/>
              <a:gd name="connsiteY100" fmla="*/ 3771900 h 3975100"/>
              <a:gd name="connsiteX101" fmla="*/ 1282700 w 4725649"/>
              <a:gd name="connsiteY101" fmla="*/ 3797300 h 3975100"/>
              <a:gd name="connsiteX102" fmla="*/ 1231900 w 4725649"/>
              <a:gd name="connsiteY102" fmla="*/ 3810000 h 3975100"/>
              <a:gd name="connsiteX103" fmla="*/ 1193800 w 4725649"/>
              <a:gd name="connsiteY103" fmla="*/ 3835400 h 3975100"/>
              <a:gd name="connsiteX104" fmla="*/ 1117600 w 4725649"/>
              <a:gd name="connsiteY104" fmla="*/ 3860800 h 3975100"/>
              <a:gd name="connsiteX105" fmla="*/ 1041400 w 4725649"/>
              <a:gd name="connsiteY105" fmla="*/ 3911600 h 3975100"/>
              <a:gd name="connsiteX106" fmla="*/ 1003300 w 4725649"/>
              <a:gd name="connsiteY106" fmla="*/ 3937000 h 3975100"/>
              <a:gd name="connsiteX107" fmla="*/ 952500 w 4725649"/>
              <a:gd name="connsiteY107" fmla="*/ 3949700 h 3975100"/>
              <a:gd name="connsiteX108" fmla="*/ 876300 w 4725649"/>
              <a:gd name="connsiteY108" fmla="*/ 3975100 h 3975100"/>
              <a:gd name="connsiteX109" fmla="*/ 698500 w 4725649"/>
              <a:gd name="connsiteY109" fmla="*/ 3949700 h 3975100"/>
              <a:gd name="connsiteX110" fmla="*/ 660400 w 4725649"/>
              <a:gd name="connsiteY110" fmla="*/ 3924300 h 3975100"/>
              <a:gd name="connsiteX111" fmla="*/ 584200 w 4725649"/>
              <a:gd name="connsiteY111" fmla="*/ 3898900 h 3975100"/>
              <a:gd name="connsiteX112" fmla="*/ 546100 w 4725649"/>
              <a:gd name="connsiteY112" fmla="*/ 3886200 h 3975100"/>
              <a:gd name="connsiteX113" fmla="*/ 508000 w 4725649"/>
              <a:gd name="connsiteY113" fmla="*/ 3873500 h 3975100"/>
              <a:gd name="connsiteX114" fmla="*/ 495300 w 4725649"/>
              <a:gd name="connsiteY114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635500 w 4725649"/>
              <a:gd name="connsiteY72" fmla="*/ 2006600 h 3975100"/>
              <a:gd name="connsiteX73" fmla="*/ 4622800 w 4725649"/>
              <a:gd name="connsiteY73" fmla="*/ 2044700 h 3975100"/>
              <a:gd name="connsiteX74" fmla="*/ 4584700 w 4725649"/>
              <a:gd name="connsiteY74" fmla="*/ 2222500 h 3975100"/>
              <a:gd name="connsiteX75" fmla="*/ 4546600 w 4725649"/>
              <a:gd name="connsiteY75" fmla="*/ 2362200 h 3975100"/>
              <a:gd name="connsiteX76" fmla="*/ 4495800 w 4725649"/>
              <a:gd name="connsiteY76" fmla="*/ 2997200 h 3975100"/>
              <a:gd name="connsiteX77" fmla="*/ 4483100 w 4725649"/>
              <a:gd name="connsiteY77" fmla="*/ 3048000 h 3975100"/>
              <a:gd name="connsiteX78" fmla="*/ 4445000 w 4725649"/>
              <a:gd name="connsiteY78" fmla="*/ 3098800 h 3975100"/>
              <a:gd name="connsiteX79" fmla="*/ 4419600 w 4725649"/>
              <a:gd name="connsiteY79" fmla="*/ 3136900 h 3975100"/>
              <a:gd name="connsiteX80" fmla="*/ 4330700 w 4725649"/>
              <a:gd name="connsiteY80" fmla="*/ 3225800 h 3975100"/>
              <a:gd name="connsiteX81" fmla="*/ 4292600 w 4725649"/>
              <a:gd name="connsiteY81" fmla="*/ 3263900 h 3975100"/>
              <a:gd name="connsiteX82" fmla="*/ 4254500 w 4725649"/>
              <a:gd name="connsiteY82" fmla="*/ 3302000 h 3975100"/>
              <a:gd name="connsiteX83" fmla="*/ 4216400 w 4725649"/>
              <a:gd name="connsiteY83" fmla="*/ 3340100 h 3975100"/>
              <a:gd name="connsiteX84" fmla="*/ 4140200 w 4725649"/>
              <a:gd name="connsiteY84" fmla="*/ 3378200 h 3975100"/>
              <a:gd name="connsiteX85" fmla="*/ 4089400 w 4725649"/>
              <a:gd name="connsiteY85" fmla="*/ 3403600 h 3975100"/>
              <a:gd name="connsiteX86" fmla="*/ 4013200 w 4725649"/>
              <a:gd name="connsiteY86" fmla="*/ 3454400 h 3975100"/>
              <a:gd name="connsiteX87" fmla="*/ 3975100 w 4725649"/>
              <a:gd name="connsiteY87" fmla="*/ 3492500 h 3975100"/>
              <a:gd name="connsiteX88" fmla="*/ 3911600 w 4725649"/>
              <a:gd name="connsiteY88" fmla="*/ 3517900 h 3975100"/>
              <a:gd name="connsiteX89" fmla="*/ 3822700 w 4725649"/>
              <a:gd name="connsiteY89" fmla="*/ 3543300 h 3975100"/>
              <a:gd name="connsiteX90" fmla="*/ 3746500 w 4725649"/>
              <a:gd name="connsiteY90" fmla="*/ 3568700 h 3975100"/>
              <a:gd name="connsiteX91" fmla="*/ 3695700 w 4725649"/>
              <a:gd name="connsiteY91" fmla="*/ 3581400 h 3975100"/>
              <a:gd name="connsiteX92" fmla="*/ 3657600 w 4725649"/>
              <a:gd name="connsiteY92" fmla="*/ 3594100 h 3975100"/>
              <a:gd name="connsiteX93" fmla="*/ 3479800 w 4725649"/>
              <a:gd name="connsiteY93" fmla="*/ 3632200 h 3975100"/>
              <a:gd name="connsiteX94" fmla="*/ 3441700 w 4725649"/>
              <a:gd name="connsiteY94" fmla="*/ 3644900 h 3975100"/>
              <a:gd name="connsiteX95" fmla="*/ 3314700 w 4725649"/>
              <a:gd name="connsiteY95" fmla="*/ 3670300 h 3975100"/>
              <a:gd name="connsiteX96" fmla="*/ 2578100 w 4725649"/>
              <a:gd name="connsiteY96" fmla="*/ 3695700 h 3975100"/>
              <a:gd name="connsiteX97" fmla="*/ 1625600 w 4725649"/>
              <a:gd name="connsiteY97" fmla="*/ 3733800 h 3975100"/>
              <a:gd name="connsiteX98" fmla="*/ 1536700 w 4725649"/>
              <a:gd name="connsiteY98" fmla="*/ 3746500 h 3975100"/>
              <a:gd name="connsiteX99" fmla="*/ 1384300 w 4725649"/>
              <a:gd name="connsiteY99" fmla="*/ 3771900 h 3975100"/>
              <a:gd name="connsiteX100" fmla="*/ 1282700 w 4725649"/>
              <a:gd name="connsiteY100" fmla="*/ 3797300 h 3975100"/>
              <a:gd name="connsiteX101" fmla="*/ 1231900 w 4725649"/>
              <a:gd name="connsiteY101" fmla="*/ 3810000 h 3975100"/>
              <a:gd name="connsiteX102" fmla="*/ 1193800 w 4725649"/>
              <a:gd name="connsiteY102" fmla="*/ 3835400 h 3975100"/>
              <a:gd name="connsiteX103" fmla="*/ 1117600 w 4725649"/>
              <a:gd name="connsiteY103" fmla="*/ 3860800 h 3975100"/>
              <a:gd name="connsiteX104" fmla="*/ 1041400 w 4725649"/>
              <a:gd name="connsiteY104" fmla="*/ 3911600 h 3975100"/>
              <a:gd name="connsiteX105" fmla="*/ 1003300 w 4725649"/>
              <a:gd name="connsiteY105" fmla="*/ 3937000 h 3975100"/>
              <a:gd name="connsiteX106" fmla="*/ 952500 w 4725649"/>
              <a:gd name="connsiteY106" fmla="*/ 3949700 h 3975100"/>
              <a:gd name="connsiteX107" fmla="*/ 876300 w 4725649"/>
              <a:gd name="connsiteY107" fmla="*/ 3975100 h 3975100"/>
              <a:gd name="connsiteX108" fmla="*/ 698500 w 4725649"/>
              <a:gd name="connsiteY108" fmla="*/ 3949700 h 3975100"/>
              <a:gd name="connsiteX109" fmla="*/ 660400 w 4725649"/>
              <a:gd name="connsiteY109" fmla="*/ 3924300 h 3975100"/>
              <a:gd name="connsiteX110" fmla="*/ 584200 w 4725649"/>
              <a:gd name="connsiteY110" fmla="*/ 3898900 h 3975100"/>
              <a:gd name="connsiteX111" fmla="*/ 546100 w 4725649"/>
              <a:gd name="connsiteY111" fmla="*/ 3886200 h 3975100"/>
              <a:gd name="connsiteX112" fmla="*/ 508000 w 4725649"/>
              <a:gd name="connsiteY112" fmla="*/ 3873500 h 3975100"/>
              <a:gd name="connsiteX113" fmla="*/ 495300 w 4725649"/>
              <a:gd name="connsiteY113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635500 w 4725649"/>
              <a:gd name="connsiteY72" fmla="*/ 2006600 h 3975100"/>
              <a:gd name="connsiteX73" fmla="*/ 4622800 w 4725649"/>
              <a:gd name="connsiteY73" fmla="*/ 2044700 h 3975100"/>
              <a:gd name="connsiteX74" fmla="*/ 4546600 w 4725649"/>
              <a:gd name="connsiteY74" fmla="*/ 2362200 h 3975100"/>
              <a:gd name="connsiteX75" fmla="*/ 4495800 w 4725649"/>
              <a:gd name="connsiteY75" fmla="*/ 2997200 h 3975100"/>
              <a:gd name="connsiteX76" fmla="*/ 4483100 w 4725649"/>
              <a:gd name="connsiteY76" fmla="*/ 3048000 h 3975100"/>
              <a:gd name="connsiteX77" fmla="*/ 4445000 w 4725649"/>
              <a:gd name="connsiteY77" fmla="*/ 3098800 h 3975100"/>
              <a:gd name="connsiteX78" fmla="*/ 4419600 w 4725649"/>
              <a:gd name="connsiteY78" fmla="*/ 3136900 h 3975100"/>
              <a:gd name="connsiteX79" fmla="*/ 4330700 w 4725649"/>
              <a:gd name="connsiteY79" fmla="*/ 3225800 h 3975100"/>
              <a:gd name="connsiteX80" fmla="*/ 4292600 w 4725649"/>
              <a:gd name="connsiteY80" fmla="*/ 3263900 h 3975100"/>
              <a:gd name="connsiteX81" fmla="*/ 4254500 w 4725649"/>
              <a:gd name="connsiteY81" fmla="*/ 3302000 h 3975100"/>
              <a:gd name="connsiteX82" fmla="*/ 4216400 w 4725649"/>
              <a:gd name="connsiteY82" fmla="*/ 3340100 h 3975100"/>
              <a:gd name="connsiteX83" fmla="*/ 4140200 w 4725649"/>
              <a:gd name="connsiteY83" fmla="*/ 3378200 h 3975100"/>
              <a:gd name="connsiteX84" fmla="*/ 4089400 w 4725649"/>
              <a:gd name="connsiteY84" fmla="*/ 3403600 h 3975100"/>
              <a:gd name="connsiteX85" fmla="*/ 4013200 w 4725649"/>
              <a:gd name="connsiteY85" fmla="*/ 3454400 h 3975100"/>
              <a:gd name="connsiteX86" fmla="*/ 3975100 w 4725649"/>
              <a:gd name="connsiteY86" fmla="*/ 3492500 h 3975100"/>
              <a:gd name="connsiteX87" fmla="*/ 3911600 w 4725649"/>
              <a:gd name="connsiteY87" fmla="*/ 3517900 h 3975100"/>
              <a:gd name="connsiteX88" fmla="*/ 3822700 w 4725649"/>
              <a:gd name="connsiteY88" fmla="*/ 3543300 h 3975100"/>
              <a:gd name="connsiteX89" fmla="*/ 3746500 w 4725649"/>
              <a:gd name="connsiteY89" fmla="*/ 3568700 h 3975100"/>
              <a:gd name="connsiteX90" fmla="*/ 3695700 w 4725649"/>
              <a:gd name="connsiteY90" fmla="*/ 3581400 h 3975100"/>
              <a:gd name="connsiteX91" fmla="*/ 3657600 w 4725649"/>
              <a:gd name="connsiteY91" fmla="*/ 3594100 h 3975100"/>
              <a:gd name="connsiteX92" fmla="*/ 3479800 w 4725649"/>
              <a:gd name="connsiteY92" fmla="*/ 3632200 h 3975100"/>
              <a:gd name="connsiteX93" fmla="*/ 3441700 w 4725649"/>
              <a:gd name="connsiteY93" fmla="*/ 3644900 h 3975100"/>
              <a:gd name="connsiteX94" fmla="*/ 3314700 w 4725649"/>
              <a:gd name="connsiteY94" fmla="*/ 3670300 h 3975100"/>
              <a:gd name="connsiteX95" fmla="*/ 2578100 w 4725649"/>
              <a:gd name="connsiteY95" fmla="*/ 3695700 h 3975100"/>
              <a:gd name="connsiteX96" fmla="*/ 1625600 w 4725649"/>
              <a:gd name="connsiteY96" fmla="*/ 3733800 h 3975100"/>
              <a:gd name="connsiteX97" fmla="*/ 1536700 w 4725649"/>
              <a:gd name="connsiteY97" fmla="*/ 3746500 h 3975100"/>
              <a:gd name="connsiteX98" fmla="*/ 1384300 w 4725649"/>
              <a:gd name="connsiteY98" fmla="*/ 3771900 h 3975100"/>
              <a:gd name="connsiteX99" fmla="*/ 1282700 w 4725649"/>
              <a:gd name="connsiteY99" fmla="*/ 3797300 h 3975100"/>
              <a:gd name="connsiteX100" fmla="*/ 1231900 w 4725649"/>
              <a:gd name="connsiteY100" fmla="*/ 3810000 h 3975100"/>
              <a:gd name="connsiteX101" fmla="*/ 1193800 w 4725649"/>
              <a:gd name="connsiteY101" fmla="*/ 3835400 h 3975100"/>
              <a:gd name="connsiteX102" fmla="*/ 1117600 w 4725649"/>
              <a:gd name="connsiteY102" fmla="*/ 3860800 h 3975100"/>
              <a:gd name="connsiteX103" fmla="*/ 1041400 w 4725649"/>
              <a:gd name="connsiteY103" fmla="*/ 3911600 h 3975100"/>
              <a:gd name="connsiteX104" fmla="*/ 1003300 w 4725649"/>
              <a:gd name="connsiteY104" fmla="*/ 3937000 h 3975100"/>
              <a:gd name="connsiteX105" fmla="*/ 952500 w 4725649"/>
              <a:gd name="connsiteY105" fmla="*/ 3949700 h 3975100"/>
              <a:gd name="connsiteX106" fmla="*/ 876300 w 4725649"/>
              <a:gd name="connsiteY106" fmla="*/ 3975100 h 3975100"/>
              <a:gd name="connsiteX107" fmla="*/ 698500 w 4725649"/>
              <a:gd name="connsiteY107" fmla="*/ 3949700 h 3975100"/>
              <a:gd name="connsiteX108" fmla="*/ 660400 w 4725649"/>
              <a:gd name="connsiteY108" fmla="*/ 3924300 h 3975100"/>
              <a:gd name="connsiteX109" fmla="*/ 584200 w 4725649"/>
              <a:gd name="connsiteY109" fmla="*/ 3898900 h 3975100"/>
              <a:gd name="connsiteX110" fmla="*/ 546100 w 4725649"/>
              <a:gd name="connsiteY110" fmla="*/ 3886200 h 3975100"/>
              <a:gd name="connsiteX111" fmla="*/ 508000 w 4725649"/>
              <a:gd name="connsiteY111" fmla="*/ 3873500 h 3975100"/>
              <a:gd name="connsiteX112" fmla="*/ 495300 w 4725649"/>
              <a:gd name="connsiteY112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635500 w 4725649"/>
              <a:gd name="connsiteY72" fmla="*/ 2006600 h 3975100"/>
              <a:gd name="connsiteX73" fmla="*/ 4622800 w 4725649"/>
              <a:gd name="connsiteY73" fmla="*/ 2044700 h 3975100"/>
              <a:gd name="connsiteX74" fmla="*/ 4495800 w 4725649"/>
              <a:gd name="connsiteY74" fmla="*/ 2997200 h 3975100"/>
              <a:gd name="connsiteX75" fmla="*/ 4483100 w 4725649"/>
              <a:gd name="connsiteY75" fmla="*/ 3048000 h 3975100"/>
              <a:gd name="connsiteX76" fmla="*/ 4445000 w 4725649"/>
              <a:gd name="connsiteY76" fmla="*/ 3098800 h 3975100"/>
              <a:gd name="connsiteX77" fmla="*/ 4419600 w 4725649"/>
              <a:gd name="connsiteY77" fmla="*/ 3136900 h 3975100"/>
              <a:gd name="connsiteX78" fmla="*/ 4330700 w 4725649"/>
              <a:gd name="connsiteY78" fmla="*/ 3225800 h 3975100"/>
              <a:gd name="connsiteX79" fmla="*/ 4292600 w 4725649"/>
              <a:gd name="connsiteY79" fmla="*/ 3263900 h 3975100"/>
              <a:gd name="connsiteX80" fmla="*/ 4254500 w 4725649"/>
              <a:gd name="connsiteY80" fmla="*/ 3302000 h 3975100"/>
              <a:gd name="connsiteX81" fmla="*/ 4216400 w 4725649"/>
              <a:gd name="connsiteY81" fmla="*/ 3340100 h 3975100"/>
              <a:gd name="connsiteX82" fmla="*/ 4140200 w 4725649"/>
              <a:gd name="connsiteY82" fmla="*/ 3378200 h 3975100"/>
              <a:gd name="connsiteX83" fmla="*/ 4089400 w 4725649"/>
              <a:gd name="connsiteY83" fmla="*/ 3403600 h 3975100"/>
              <a:gd name="connsiteX84" fmla="*/ 4013200 w 4725649"/>
              <a:gd name="connsiteY84" fmla="*/ 3454400 h 3975100"/>
              <a:gd name="connsiteX85" fmla="*/ 3975100 w 4725649"/>
              <a:gd name="connsiteY85" fmla="*/ 3492500 h 3975100"/>
              <a:gd name="connsiteX86" fmla="*/ 3911600 w 4725649"/>
              <a:gd name="connsiteY86" fmla="*/ 3517900 h 3975100"/>
              <a:gd name="connsiteX87" fmla="*/ 3822700 w 4725649"/>
              <a:gd name="connsiteY87" fmla="*/ 3543300 h 3975100"/>
              <a:gd name="connsiteX88" fmla="*/ 3746500 w 4725649"/>
              <a:gd name="connsiteY88" fmla="*/ 3568700 h 3975100"/>
              <a:gd name="connsiteX89" fmla="*/ 3695700 w 4725649"/>
              <a:gd name="connsiteY89" fmla="*/ 3581400 h 3975100"/>
              <a:gd name="connsiteX90" fmla="*/ 3657600 w 4725649"/>
              <a:gd name="connsiteY90" fmla="*/ 3594100 h 3975100"/>
              <a:gd name="connsiteX91" fmla="*/ 3479800 w 4725649"/>
              <a:gd name="connsiteY91" fmla="*/ 3632200 h 3975100"/>
              <a:gd name="connsiteX92" fmla="*/ 3441700 w 4725649"/>
              <a:gd name="connsiteY92" fmla="*/ 3644900 h 3975100"/>
              <a:gd name="connsiteX93" fmla="*/ 3314700 w 4725649"/>
              <a:gd name="connsiteY93" fmla="*/ 3670300 h 3975100"/>
              <a:gd name="connsiteX94" fmla="*/ 2578100 w 4725649"/>
              <a:gd name="connsiteY94" fmla="*/ 3695700 h 3975100"/>
              <a:gd name="connsiteX95" fmla="*/ 1625600 w 4725649"/>
              <a:gd name="connsiteY95" fmla="*/ 3733800 h 3975100"/>
              <a:gd name="connsiteX96" fmla="*/ 1536700 w 4725649"/>
              <a:gd name="connsiteY96" fmla="*/ 3746500 h 3975100"/>
              <a:gd name="connsiteX97" fmla="*/ 1384300 w 4725649"/>
              <a:gd name="connsiteY97" fmla="*/ 3771900 h 3975100"/>
              <a:gd name="connsiteX98" fmla="*/ 1282700 w 4725649"/>
              <a:gd name="connsiteY98" fmla="*/ 3797300 h 3975100"/>
              <a:gd name="connsiteX99" fmla="*/ 1231900 w 4725649"/>
              <a:gd name="connsiteY99" fmla="*/ 3810000 h 3975100"/>
              <a:gd name="connsiteX100" fmla="*/ 1193800 w 4725649"/>
              <a:gd name="connsiteY100" fmla="*/ 3835400 h 3975100"/>
              <a:gd name="connsiteX101" fmla="*/ 1117600 w 4725649"/>
              <a:gd name="connsiteY101" fmla="*/ 3860800 h 3975100"/>
              <a:gd name="connsiteX102" fmla="*/ 1041400 w 4725649"/>
              <a:gd name="connsiteY102" fmla="*/ 3911600 h 3975100"/>
              <a:gd name="connsiteX103" fmla="*/ 1003300 w 4725649"/>
              <a:gd name="connsiteY103" fmla="*/ 3937000 h 3975100"/>
              <a:gd name="connsiteX104" fmla="*/ 952500 w 4725649"/>
              <a:gd name="connsiteY104" fmla="*/ 3949700 h 3975100"/>
              <a:gd name="connsiteX105" fmla="*/ 876300 w 4725649"/>
              <a:gd name="connsiteY105" fmla="*/ 3975100 h 3975100"/>
              <a:gd name="connsiteX106" fmla="*/ 698500 w 4725649"/>
              <a:gd name="connsiteY106" fmla="*/ 3949700 h 3975100"/>
              <a:gd name="connsiteX107" fmla="*/ 660400 w 4725649"/>
              <a:gd name="connsiteY107" fmla="*/ 3924300 h 3975100"/>
              <a:gd name="connsiteX108" fmla="*/ 584200 w 4725649"/>
              <a:gd name="connsiteY108" fmla="*/ 3898900 h 3975100"/>
              <a:gd name="connsiteX109" fmla="*/ 546100 w 4725649"/>
              <a:gd name="connsiteY109" fmla="*/ 3886200 h 3975100"/>
              <a:gd name="connsiteX110" fmla="*/ 508000 w 4725649"/>
              <a:gd name="connsiteY110" fmla="*/ 3873500 h 3975100"/>
              <a:gd name="connsiteX111" fmla="*/ 495300 w 4725649"/>
              <a:gd name="connsiteY111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635500 w 4725649"/>
              <a:gd name="connsiteY72" fmla="*/ 2006600 h 3975100"/>
              <a:gd name="connsiteX73" fmla="*/ 4495800 w 4725649"/>
              <a:gd name="connsiteY73" fmla="*/ 2997200 h 3975100"/>
              <a:gd name="connsiteX74" fmla="*/ 4483100 w 4725649"/>
              <a:gd name="connsiteY74" fmla="*/ 3048000 h 3975100"/>
              <a:gd name="connsiteX75" fmla="*/ 4445000 w 4725649"/>
              <a:gd name="connsiteY75" fmla="*/ 3098800 h 3975100"/>
              <a:gd name="connsiteX76" fmla="*/ 4419600 w 4725649"/>
              <a:gd name="connsiteY76" fmla="*/ 3136900 h 3975100"/>
              <a:gd name="connsiteX77" fmla="*/ 4330700 w 4725649"/>
              <a:gd name="connsiteY77" fmla="*/ 3225800 h 3975100"/>
              <a:gd name="connsiteX78" fmla="*/ 4292600 w 4725649"/>
              <a:gd name="connsiteY78" fmla="*/ 3263900 h 3975100"/>
              <a:gd name="connsiteX79" fmla="*/ 4254500 w 4725649"/>
              <a:gd name="connsiteY79" fmla="*/ 3302000 h 3975100"/>
              <a:gd name="connsiteX80" fmla="*/ 4216400 w 4725649"/>
              <a:gd name="connsiteY80" fmla="*/ 3340100 h 3975100"/>
              <a:gd name="connsiteX81" fmla="*/ 4140200 w 4725649"/>
              <a:gd name="connsiteY81" fmla="*/ 3378200 h 3975100"/>
              <a:gd name="connsiteX82" fmla="*/ 4089400 w 4725649"/>
              <a:gd name="connsiteY82" fmla="*/ 3403600 h 3975100"/>
              <a:gd name="connsiteX83" fmla="*/ 4013200 w 4725649"/>
              <a:gd name="connsiteY83" fmla="*/ 3454400 h 3975100"/>
              <a:gd name="connsiteX84" fmla="*/ 3975100 w 4725649"/>
              <a:gd name="connsiteY84" fmla="*/ 3492500 h 3975100"/>
              <a:gd name="connsiteX85" fmla="*/ 3911600 w 4725649"/>
              <a:gd name="connsiteY85" fmla="*/ 3517900 h 3975100"/>
              <a:gd name="connsiteX86" fmla="*/ 3822700 w 4725649"/>
              <a:gd name="connsiteY86" fmla="*/ 3543300 h 3975100"/>
              <a:gd name="connsiteX87" fmla="*/ 3746500 w 4725649"/>
              <a:gd name="connsiteY87" fmla="*/ 3568700 h 3975100"/>
              <a:gd name="connsiteX88" fmla="*/ 3695700 w 4725649"/>
              <a:gd name="connsiteY88" fmla="*/ 3581400 h 3975100"/>
              <a:gd name="connsiteX89" fmla="*/ 3657600 w 4725649"/>
              <a:gd name="connsiteY89" fmla="*/ 3594100 h 3975100"/>
              <a:gd name="connsiteX90" fmla="*/ 3479800 w 4725649"/>
              <a:gd name="connsiteY90" fmla="*/ 3632200 h 3975100"/>
              <a:gd name="connsiteX91" fmla="*/ 3441700 w 4725649"/>
              <a:gd name="connsiteY91" fmla="*/ 3644900 h 3975100"/>
              <a:gd name="connsiteX92" fmla="*/ 3314700 w 4725649"/>
              <a:gd name="connsiteY92" fmla="*/ 3670300 h 3975100"/>
              <a:gd name="connsiteX93" fmla="*/ 2578100 w 4725649"/>
              <a:gd name="connsiteY93" fmla="*/ 3695700 h 3975100"/>
              <a:gd name="connsiteX94" fmla="*/ 1625600 w 4725649"/>
              <a:gd name="connsiteY94" fmla="*/ 3733800 h 3975100"/>
              <a:gd name="connsiteX95" fmla="*/ 1536700 w 4725649"/>
              <a:gd name="connsiteY95" fmla="*/ 3746500 h 3975100"/>
              <a:gd name="connsiteX96" fmla="*/ 1384300 w 4725649"/>
              <a:gd name="connsiteY96" fmla="*/ 3771900 h 3975100"/>
              <a:gd name="connsiteX97" fmla="*/ 1282700 w 4725649"/>
              <a:gd name="connsiteY97" fmla="*/ 3797300 h 3975100"/>
              <a:gd name="connsiteX98" fmla="*/ 1231900 w 4725649"/>
              <a:gd name="connsiteY98" fmla="*/ 3810000 h 3975100"/>
              <a:gd name="connsiteX99" fmla="*/ 1193800 w 4725649"/>
              <a:gd name="connsiteY99" fmla="*/ 3835400 h 3975100"/>
              <a:gd name="connsiteX100" fmla="*/ 1117600 w 4725649"/>
              <a:gd name="connsiteY100" fmla="*/ 3860800 h 3975100"/>
              <a:gd name="connsiteX101" fmla="*/ 1041400 w 4725649"/>
              <a:gd name="connsiteY101" fmla="*/ 3911600 h 3975100"/>
              <a:gd name="connsiteX102" fmla="*/ 1003300 w 4725649"/>
              <a:gd name="connsiteY102" fmla="*/ 3937000 h 3975100"/>
              <a:gd name="connsiteX103" fmla="*/ 952500 w 4725649"/>
              <a:gd name="connsiteY103" fmla="*/ 3949700 h 3975100"/>
              <a:gd name="connsiteX104" fmla="*/ 876300 w 4725649"/>
              <a:gd name="connsiteY104" fmla="*/ 3975100 h 3975100"/>
              <a:gd name="connsiteX105" fmla="*/ 698500 w 4725649"/>
              <a:gd name="connsiteY105" fmla="*/ 3949700 h 3975100"/>
              <a:gd name="connsiteX106" fmla="*/ 660400 w 4725649"/>
              <a:gd name="connsiteY106" fmla="*/ 3924300 h 3975100"/>
              <a:gd name="connsiteX107" fmla="*/ 584200 w 4725649"/>
              <a:gd name="connsiteY107" fmla="*/ 3898900 h 3975100"/>
              <a:gd name="connsiteX108" fmla="*/ 546100 w 4725649"/>
              <a:gd name="connsiteY108" fmla="*/ 3886200 h 3975100"/>
              <a:gd name="connsiteX109" fmla="*/ 508000 w 4725649"/>
              <a:gd name="connsiteY109" fmla="*/ 3873500 h 3975100"/>
              <a:gd name="connsiteX110" fmla="*/ 495300 w 4725649"/>
              <a:gd name="connsiteY110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86300 w 4725649"/>
              <a:gd name="connsiteY70" fmla="*/ 1854200 h 3975100"/>
              <a:gd name="connsiteX71" fmla="*/ 4660900 w 4725649"/>
              <a:gd name="connsiteY71" fmla="*/ 1930400 h 3975100"/>
              <a:gd name="connsiteX72" fmla="*/ 4495800 w 4725649"/>
              <a:gd name="connsiteY72" fmla="*/ 2997200 h 3975100"/>
              <a:gd name="connsiteX73" fmla="*/ 4483100 w 4725649"/>
              <a:gd name="connsiteY73" fmla="*/ 3048000 h 3975100"/>
              <a:gd name="connsiteX74" fmla="*/ 4445000 w 4725649"/>
              <a:gd name="connsiteY74" fmla="*/ 3098800 h 3975100"/>
              <a:gd name="connsiteX75" fmla="*/ 4419600 w 4725649"/>
              <a:gd name="connsiteY75" fmla="*/ 3136900 h 3975100"/>
              <a:gd name="connsiteX76" fmla="*/ 4330700 w 4725649"/>
              <a:gd name="connsiteY76" fmla="*/ 3225800 h 3975100"/>
              <a:gd name="connsiteX77" fmla="*/ 4292600 w 4725649"/>
              <a:gd name="connsiteY77" fmla="*/ 3263900 h 3975100"/>
              <a:gd name="connsiteX78" fmla="*/ 4254500 w 4725649"/>
              <a:gd name="connsiteY78" fmla="*/ 3302000 h 3975100"/>
              <a:gd name="connsiteX79" fmla="*/ 4216400 w 4725649"/>
              <a:gd name="connsiteY79" fmla="*/ 3340100 h 3975100"/>
              <a:gd name="connsiteX80" fmla="*/ 4140200 w 4725649"/>
              <a:gd name="connsiteY80" fmla="*/ 3378200 h 3975100"/>
              <a:gd name="connsiteX81" fmla="*/ 4089400 w 4725649"/>
              <a:gd name="connsiteY81" fmla="*/ 3403600 h 3975100"/>
              <a:gd name="connsiteX82" fmla="*/ 4013200 w 4725649"/>
              <a:gd name="connsiteY82" fmla="*/ 3454400 h 3975100"/>
              <a:gd name="connsiteX83" fmla="*/ 3975100 w 4725649"/>
              <a:gd name="connsiteY83" fmla="*/ 3492500 h 3975100"/>
              <a:gd name="connsiteX84" fmla="*/ 3911600 w 4725649"/>
              <a:gd name="connsiteY84" fmla="*/ 3517900 h 3975100"/>
              <a:gd name="connsiteX85" fmla="*/ 3822700 w 4725649"/>
              <a:gd name="connsiteY85" fmla="*/ 3543300 h 3975100"/>
              <a:gd name="connsiteX86" fmla="*/ 3746500 w 4725649"/>
              <a:gd name="connsiteY86" fmla="*/ 3568700 h 3975100"/>
              <a:gd name="connsiteX87" fmla="*/ 3695700 w 4725649"/>
              <a:gd name="connsiteY87" fmla="*/ 3581400 h 3975100"/>
              <a:gd name="connsiteX88" fmla="*/ 3657600 w 4725649"/>
              <a:gd name="connsiteY88" fmla="*/ 3594100 h 3975100"/>
              <a:gd name="connsiteX89" fmla="*/ 3479800 w 4725649"/>
              <a:gd name="connsiteY89" fmla="*/ 3632200 h 3975100"/>
              <a:gd name="connsiteX90" fmla="*/ 3441700 w 4725649"/>
              <a:gd name="connsiteY90" fmla="*/ 3644900 h 3975100"/>
              <a:gd name="connsiteX91" fmla="*/ 3314700 w 4725649"/>
              <a:gd name="connsiteY91" fmla="*/ 3670300 h 3975100"/>
              <a:gd name="connsiteX92" fmla="*/ 2578100 w 4725649"/>
              <a:gd name="connsiteY92" fmla="*/ 3695700 h 3975100"/>
              <a:gd name="connsiteX93" fmla="*/ 1625600 w 4725649"/>
              <a:gd name="connsiteY93" fmla="*/ 3733800 h 3975100"/>
              <a:gd name="connsiteX94" fmla="*/ 1536700 w 4725649"/>
              <a:gd name="connsiteY94" fmla="*/ 3746500 h 3975100"/>
              <a:gd name="connsiteX95" fmla="*/ 1384300 w 4725649"/>
              <a:gd name="connsiteY95" fmla="*/ 3771900 h 3975100"/>
              <a:gd name="connsiteX96" fmla="*/ 1282700 w 4725649"/>
              <a:gd name="connsiteY96" fmla="*/ 3797300 h 3975100"/>
              <a:gd name="connsiteX97" fmla="*/ 1231900 w 4725649"/>
              <a:gd name="connsiteY97" fmla="*/ 3810000 h 3975100"/>
              <a:gd name="connsiteX98" fmla="*/ 1193800 w 4725649"/>
              <a:gd name="connsiteY98" fmla="*/ 3835400 h 3975100"/>
              <a:gd name="connsiteX99" fmla="*/ 1117600 w 4725649"/>
              <a:gd name="connsiteY99" fmla="*/ 3860800 h 3975100"/>
              <a:gd name="connsiteX100" fmla="*/ 1041400 w 4725649"/>
              <a:gd name="connsiteY100" fmla="*/ 3911600 h 3975100"/>
              <a:gd name="connsiteX101" fmla="*/ 1003300 w 4725649"/>
              <a:gd name="connsiteY101" fmla="*/ 3937000 h 3975100"/>
              <a:gd name="connsiteX102" fmla="*/ 952500 w 4725649"/>
              <a:gd name="connsiteY102" fmla="*/ 3949700 h 3975100"/>
              <a:gd name="connsiteX103" fmla="*/ 876300 w 4725649"/>
              <a:gd name="connsiteY103" fmla="*/ 3975100 h 3975100"/>
              <a:gd name="connsiteX104" fmla="*/ 698500 w 4725649"/>
              <a:gd name="connsiteY104" fmla="*/ 3949700 h 3975100"/>
              <a:gd name="connsiteX105" fmla="*/ 660400 w 4725649"/>
              <a:gd name="connsiteY105" fmla="*/ 3924300 h 3975100"/>
              <a:gd name="connsiteX106" fmla="*/ 584200 w 4725649"/>
              <a:gd name="connsiteY106" fmla="*/ 3898900 h 3975100"/>
              <a:gd name="connsiteX107" fmla="*/ 546100 w 4725649"/>
              <a:gd name="connsiteY107" fmla="*/ 3886200 h 3975100"/>
              <a:gd name="connsiteX108" fmla="*/ 508000 w 4725649"/>
              <a:gd name="connsiteY108" fmla="*/ 3873500 h 3975100"/>
              <a:gd name="connsiteX109" fmla="*/ 495300 w 4725649"/>
              <a:gd name="connsiteY109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99000 w 4725649"/>
              <a:gd name="connsiteY69" fmla="*/ 1727200 h 3975100"/>
              <a:gd name="connsiteX70" fmla="*/ 4660900 w 4725649"/>
              <a:gd name="connsiteY70" fmla="*/ 1930400 h 3975100"/>
              <a:gd name="connsiteX71" fmla="*/ 4495800 w 4725649"/>
              <a:gd name="connsiteY71" fmla="*/ 2997200 h 3975100"/>
              <a:gd name="connsiteX72" fmla="*/ 4483100 w 4725649"/>
              <a:gd name="connsiteY72" fmla="*/ 3048000 h 3975100"/>
              <a:gd name="connsiteX73" fmla="*/ 4445000 w 4725649"/>
              <a:gd name="connsiteY73" fmla="*/ 3098800 h 3975100"/>
              <a:gd name="connsiteX74" fmla="*/ 4419600 w 4725649"/>
              <a:gd name="connsiteY74" fmla="*/ 3136900 h 3975100"/>
              <a:gd name="connsiteX75" fmla="*/ 4330700 w 4725649"/>
              <a:gd name="connsiteY75" fmla="*/ 3225800 h 3975100"/>
              <a:gd name="connsiteX76" fmla="*/ 4292600 w 4725649"/>
              <a:gd name="connsiteY76" fmla="*/ 3263900 h 3975100"/>
              <a:gd name="connsiteX77" fmla="*/ 4254500 w 4725649"/>
              <a:gd name="connsiteY77" fmla="*/ 3302000 h 3975100"/>
              <a:gd name="connsiteX78" fmla="*/ 4216400 w 4725649"/>
              <a:gd name="connsiteY78" fmla="*/ 3340100 h 3975100"/>
              <a:gd name="connsiteX79" fmla="*/ 4140200 w 4725649"/>
              <a:gd name="connsiteY79" fmla="*/ 3378200 h 3975100"/>
              <a:gd name="connsiteX80" fmla="*/ 4089400 w 4725649"/>
              <a:gd name="connsiteY80" fmla="*/ 3403600 h 3975100"/>
              <a:gd name="connsiteX81" fmla="*/ 4013200 w 4725649"/>
              <a:gd name="connsiteY81" fmla="*/ 3454400 h 3975100"/>
              <a:gd name="connsiteX82" fmla="*/ 3975100 w 4725649"/>
              <a:gd name="connsiteY82" fmla="*/ 3492500 h 3975100"/>
              <a:gd name="connsiteX83" fmla="*/ 3911600 w 4725649"/>
              <a:gd name="connsiteY83" fmla="*/ 3517900 h 3975100"/>
              <a:gd name="connsiteX84" fmla="*/ 3822700 w 4725649"/>
              <a:gd name="connsiteY84" fmla="*/ 3543300 h 3975100"/>
              <a:gd name="connsiteX85" fmla="*/ 3746500 w 4725649"/>
              <a:gd name="connsiteY85" fmla="*/ 3568700 h 3975100"/>
              <a:gd name="connsiteX86" fmla="*/ 3695700 w 4725649"/>
              <a:gd name="connsiteY86" fmla="*/ 3581400 h 3975100"/>
              <a:gd name="connsiteX87" fmla="*/ 3657600 w 4725649"/>
              <a:gd name="connsiteY87" fmla="*/ 3594100 h 3975100"/>
              <a:gd name="connsiteX88" fmla="*/ 3479800 w 4725649"/>
              <a:gd name="connsiteY88" fmla="*/ 3632200 h 3975100"/>
              <a:gd name="connsiteX89" fmla="*/ 3441700 w 4725649"/>
              <a:gd name="connsiteY89" fmla="*/ 3644900 h 3975100"/>
              <a:gd name="connsiteX90" fmla="*/ 3314700 w 4725649"/>
              <a:gd name="connsiteY90" fmla="*/ 3670300 h 3975100"/>
              <a:gd name="connsiteX91" fmla="*/ 2578100 w 4725649"/>
              <a:gd name="connsiteY91" fmla="*/ 3695700 h 3975100"/>
              <a:gd name="connsiteX92" fmla="*/ 1625600 w 4725649"/>
              <a:gd name="connsiteY92" fmla="*/ 3733800 h 3975100"/>
              <a:gd name="connsiteX93" fmla="*/ 1536700 w 4725649"/>
              <a:gd name="connsiteY93" fmla="*/ 3746500 h 3975100"/>
              <a:gd name="connsiteX94" fmla="*/ 1384300 w 4725649"/>
              <a:gd name="connsiteY94" fmla="*/ 3771900 h 3975100"/>
              <a:gd name="connsiteX95" fmla="*/ 1282700 w 4725649"/>
              <a:gd name="connsiteY95" fmla="*/ 3797300 h 3975100"/>
              <a:gd name="connsiteX96" fmla="*/ 1231900 w 4725649"/>
              <a:gd name="connsiteY96" fmla="*/ 3810000 h 3975100"/>
              <a:gd name="connsiteX97" fmla="*/ 1193800 w 4725649"/>
              <a:gd name="connsiteY97" fmla="*/ 3835400 h 3975100"/>
              <a:gd name="connsiteX98" fmla="*/ 1117600 w 4725649"/>
              <a:gd name="connsiteY98" fmla="*/ 3860800 h 3975100"/>
              <a:gd name="connsiteX99" fmla="*/ 1041400 w 4725649"/>
              <a:gd name="connsiteY99" fmla="*/ 3911600 h 3975100"/>
              <a:gd name="connsiteX100" fmla="*/ 1003300 w 4725649"/>
              <a:gd name="connsiteY100" fmla="*/ 3937000 h 3975100"/>
              <a:gd name="connsiteX101" fmla="*/ 952500 w 4725649"/>
              <a:gd name="connsiteY101" fmla="*/ 3949700 h 3975100"/>
              <a:gd name="connsiteX102" fmla="*/ 876300 w 4725649"/>
              <a:gd name="connsiteY102" fmla="*/ 3975100 h 3975100"/>
              <a:gd name="connsiteX103" fmla="*/ 698500 w 4725649"/>
              <a:gd name="connsiteY103" fmla="*/ 3949700 h 3975100"/>
              <a:gd name="connsiteX104" fmla="*/ 660400 w 4725649"/>
              <a:gd name="connsiteY104" fmla="*/ 3924300 h 3975100"/>
              <a:gd name="connsiteX105" fmla="*/ 584200 w 4725649"/>
              <a:gd name="connsiteY105" fmla="*/ 3898900 h 3975100"/>
              <a:gd name="connsiteX106" fmla="*/ 546100 w 4725649"/>
              <a:gd name="connsiteY106" fmla="*/ 3886200 h 3975100"/>
              <a:gd name="connsiteX107" fmla="*/ 508000 w 4725649"/>
              <a:gd name="connsiteY107" fmla="*/ 3873500 h 3975100"/>
              <a:gd name="connsiteX108" fmla="*/ 495300 w 4725649"/>
              <a:gd name="connsiteY108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83100 w 4725649"/>
              <a:gd name="connsiteY71" fmla="*/ 3048000 h 3975100"/>
              <a:gd name="connsiteX72" fmla="*/ 4445000 w 4725649"/>
              <a:gd name="connsiteY72" fmla="*/ 3098800 h 3975100"/>
              <a:gd name="connsiteX73" fmla="*/ 4419600 w 4725649"/>
              <a:gd name="connsiteY73" fmla="*/ 3136900 h 3975100"/>
              <a:gd name="connsiteX74" fmla="*/ 4330700 w 4725649"/>
              <a:gd name="connsiteY74" fmla="*/ 3225800 h 3975100"/>
              <a:gd name="connsiteX75" fmla="*/ 4292600 w 4725649"/>
              <a:gd name="connsiteY75" fmla="*/ 3263900 h 3975100"/>
              <a:gd name="connsiteX76" fmla="*/ 4254500 w 4725649"/>
              <a:gd name="connsiteY76" fmla="*/ 3302000 h 3975100"/>
              <a:gd name="connsiteX77" fmla="*/ 4216400 w 4725649"/>
              <a:gd name="connsiteY77" fmla="*/ 3340100 h 3975100"/>
              <a:gd name="connsiteX78" fmla="*/ 4140200 w 4725649"/>
              <a:gd name="connsiteY78" fmla="*/ 3378200 h 3975100"/>
              <a:gd name="connsiteX79" fmla="*/ 4089400 w 4725649"/>
              <a:gd name="connsiteY79" fmla="*/ 3403600 h 3975100"/>
              <a:gd name="connsiteX80" fmla="*/ 4013200 w 4725649"/>
              <a:gd name="connsiteY80" fmla="*/ 3454400 h 3975100"/>
              <a:gd name="connsiteX81" fmla="*/ 3975100 w 4725649"/>
              <a:gd name="connsiteY81" fmla="*/ 3492500 h 3975100"/>
              <a:gd name="connsiteX82" fmla="*/ 3911600 w 4725649"/>
              <a:gd name="connsiteY82" fmla="*/ 3517900 h 3975100"/>
              <a:gd name="connsiteX83" fmla="*/ 3822700 w 4725649"/>
              <a:gd name="connsiteY83" fmla="*/ 3543300 h 3975100"/>
              <a:gd name="connsiteX84" fmla="*/ 3746500 w 4725649"/>
              <a:gd name="connsiteY84" fmla="*/ 3568700 h 3975100"/>
              <a:gd name="connsiteX85" fmla="*/ 3695700 w 4725649"/>
              <a:gd name="connsiteY85" fmla="*/ 3581400 h 3975100"/>
              <a:gd name="connsiteX86" fmla="*/ 3657600 w 4725649"/>
              <a:gd name="connsiteY86" fmla="*/ 3594100 h 3975100"/>
              <a:gd name="connsiteX87" fmla="*/ 3479800 w 4725649"/>
              <a:gd name="connsiteY87" fmla="*/ 3632200 h 3975100"/>
              <a:gd name="connsiteX88" fmla="*/ 3441700 w 4725649"/>
              <a:gd name="connsiteY88" fmla="*/ 3644900 h 3975100"/>
              <a:gd name="connsiteX89" fmla="*/ 3314700 w 4725649"/>
              <a:gd name="connsiteY89" fmla="*/ 3670300 h 3975100"/>
              <a:gd name="connsiteX90" fmla="*/ 2578100 w 4725649"/>
              <a:gd name="connsiteY90" fmla="*/ 3695700 h 3975100"/>
              <a:gd name="connsiteX91" fmla="*/ 1625600 w 4725649"/>
              <a:gd name="connsiteY91" fmla="*/ 3733800 h 3975100"/>
              <a:gd name="connsiteX92" fmla="*/ 1536700 w 4725649"/>
              <a:gd name="connsiteY92" fmla="*/ 3746500 h 3975100"/>
              <a:gd name="connsiteX93" fmla="*/ 1384300 w 4725649"/>
              <a:gd name="connsiteY93" fmla="*/ 3771900 h 3975100"/>
              <a:gd name="connsiteX94" fmla="*/ 1282700 w 4725649"/>
              <a:gd name="connsiteY94" fmla="*/ 3797300 h 3975100"/>
              <a:gd name="connsiteX95" fmla="*/ 1231900 w 4725649"/>
              <a:gd name="connsiteY95" fmla="*/ 3810000 h 3975100"/>
              <a:gd name="connsiteX96" fmla="*/ 1193800 w 4725649"/>
              <a:gd name="connsiteY96" fmla="*/ 3835400 h 3975100"/>
              <a:gd name="connsiteX97" fmla="*/ 1117600 w 4725649"/>
              <a:gd name="connsiteY97" fmla="*/ 3860800 h 3975100"/>
              <a:gd name="connsiteX98" fmla="*/ 1041400 w 4725649"/>
              <a:gd name="connsiteY98" fmla="*/ 3911600 h 3975100"/>
              <a:gd name="connsiteX99" fmla="*/ 1003300 w 4725649"/>
              <a:gd name="connsiteY99" fmla="*/ 3937000 h 3975100"/>
              <a:gd name="connsiteX100" fmla="*/ 952500 w 4725649"/>
              <a:gd name="connsiteY100" fmla="*/ 3949700 h 3975100"/>
              <a:gd name="connsiteX101" fmla="*/ 876300 w 4725649"/>
              <a:gd name="connsiteY101" fmla="*/ 3975100 h 3975100"/>
              <a:gd name="connsiteX102" fmla="*/ 698500 w 4725649"/>
              <a:gd name="connsiteY102" fmla="*/ 3949700 h 3975100"/>
              <a:gd name="connsiteX103" fmla="*/ 660400 w 4725649"/>
              <a:gd name="connsiteY103" fmla="*/ 3924300 h 3975100"/>
              <a:gd name="connsiteX104" fmla="*/ 584200 w 4725649"/>
              <a:gd name="connsiteY104" fmla="*/ 3898900 h 3975100"/>
              <a:gd name="connsiteX105" fmla="*/ 546100 w 4725649"/>
              <a:gd name="connsiteY105" fmla="*/ 3886200 h 3975100"/>
              <a:gd name="connsiteX106" fmla="*/ 508000 w 4725649"/>
              <a:gd name="connsiteY106" fmla="*/ 3873500 h 3975100"/>
              <a:gd name="connsiteX107" fmla="*/ 495300 w 4725649"/>
              <a:gd name="connsiteY107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83100 w 4725649"/>
              <a:gd name="connsiteY71" fmla="*/ 3048000 h 3975100"/>
              <a:gd name="connsiteX72" fmla="*/ 4445000 w 4725649"/>
              <a:gd name="connsiteY72" fmla="*/ 3098800 h 3975100"/>
              <a:gd name="connsiteX73" fmla="*/ 4419600 w 4725649"/>
              <a:gd name="connsiteY73" fmla="*/ 3136900 h 3975100"/>
              <a:gd name="connsiteX74" fmla="*/ 4330700 w 4725649"/>
              <a:gd name="connsiteY74" fmla="*/ 3225800 h 3975100"/>
              <a:gd name="connsiteX75" fmla="*/ 4292600 w 4725649"/>
              <a:gd name="connsiteY75" fmla="*/ 3263900 h 3975100"/>
              <a:gd name="connsiteX76" fmla="*/ 4254500 w 4725649"/>
              <a:gd name="connsiteY76" fmla="*/ 3302000 h 3975100"/>
              <a:gd name="connsiteX77" fmla="*/ 4216400 w 4725649"/>
              <a:gd name="connsiteY77" fmla="*/ 3340100 h 3975100"/>
              <a:gd name="connsiteX78" fmla="*/ 4140200 w 4725649"/>
              <a:gd name="connsiteY78" fmla="*/ 3378200 h 3975100"/>
              <a:gd name="connsiteX79" fmla="*/ 4089400 w 4725649"/>
              <a:gd name="connsiteY79" fmla="*/ 3403600 h 3975100"/>
              <a:gd name="connsiteX80" fmla="*/ 4013200 w 4725649"/>
              <a:gd name="connsiteY80" fmla="*/ 3454400 h 3975100"/>
              <a:gd name="connsiteX81" fmla="*/ 3975100 w 4725649"/>
              <a:gd name="connsiteY81" fmla="*/ 3492500 h 3975100"/>
              <a:gd name="connsiteX82" fmla="*/ 3911600 w 4725649"/>
              <a:gd name="connsiteY82" fmla="*/ 3517900 h 3975100"/>
              <a:gd name="connsiteX83" fmla="*/ 3746500 w 4725649"/>
              <a:gd name="connsiteY83" fmla="*/ 3568700 h 3975100"/>
              <a:gd name="connsiteX84" fmla="*/ 3695700 w 4725649"/>
              <a:gd name="connsiteY84" fmla="*/ 3581400 h 3975100"/>
              <a:gd name="connsiteX85" fmla="*/ 3657600 w 4725649"/>
              <a:gd name="connsiteY85" fmla="*/ 3594100 h 3975100"/>
              <a:gd name="connsiteX86" fmla="*/ 3479800 w 4725649"/>
              <a:gd name="connsiteY86" fmla="*/ 3632200 h 3975100"/>
              <a:gd name="connsiteX87" fmla="*/ 3441700 w 4725649"/>
              <a:gd name="connsiteY87" fmla="*/ 3644900 h 3975100"/>
              <a:gd name="connsiteX88" fmla="*/ 3314700 w 4725649"/>
              <a:gd name="connsiteY88" fmla="*/ 3670300 h 3975100"/>
              <a:gd name="connsiteX89" fmla="*/ 2578100 w 4725649"/>
              <a:gd name="connsiteY89" fmla="*/ 3695700 h 3975100"/>
              <a:gd name="connsiteX90" fmla="*/ 1625600 w 4725649"/>
              <a:gd name="connsiteY90" fmla="*/ 3733800 h 3975100"/>
              <a:gd name="connsiteX91" fmla="*/ 1536700 w 4725649"/>
              <a:gd name="connsiteY91" fmla="*/ 3746500 h 3975100"/>
              <a:gd name="connsiteX92" fmla="*/ 1384300 w 4725649"/>
              <a:gd name="connsiteY92" fmla="*/ 3771900 h 3975100"/>
              <a:gd name="connsiteX93" fmla="*/ 1282700 w 4725649"/>
              <a:gd name="connsiteY93" fmla="*/ 3797300 h 3975100"/>
              <a:gd name="connsiteX94" fmla="*/ 1231900 w 4725649"/>
              <a:gd name="connsiteY94" fmla="*/ 3810000 h 3975100"/>
              <a:gd name="connsiteX95" fmla="*/ 1193800 w 4725649"/>
              <a:gd name="connsiteY95" fmla="*/ 3835400 h 3975100"/>
              <a:gd name="connsiteX96" fmla="*/ 1117600 w 4725649"/>
              <a:gd name="connsiteY96" fmla="*/ 3860800 h 3975100"/>
              <a:gd name="connsiteX97" fmla="*/ 1041400 w 4725649"/>
              <a:gd name="connsiteY97" fmla="*/ 3911600 h 3975100"/>
              <a:gd name="connsiteX98" fmla="*/ 1003300 w 4725649"/>
              <a:gd name="connsiteY98" fmla="*/ 3937000 h 3975100"/>
              <a:gd name="connsiteX99" fmla="*/ 952500 w 4725649"/>
              <a:gd name="connsiteY99" fmla="*/ 3949700 h 3975100"/>
              <a:gd name="connsiteX100" fmla="*/ 876300 w 4725649"/>
              <a:gd name="connsiteY100" fmla="*/ 3975100 h 3975100"/>
              <a:gd name="connsiteX101" fmla="*/ 698500 w 4725649"/>
              <a:gd name="connsiteY101" fmla="*/ 3949700 h 3975100"/>
              <a:gd name="connsiteX102" fmla="*/ 660400 w 4725649"/>
              <a:gd name="connsiteY102" fmla="*/ 3924300 h 3975100"/>
              <a:gd name="connsiteX103" fmla="*/ 584200 w 4725649"/>
              <a:gd name="connsiteY103" fmla="*/ 3898900 h 3975100"/>
              <a:gd name="connsiteX104" fmla="*/ 546100 w 4725649"/>
              <a:gd name="connsiteY104" fmla="*/ 3886200 h 3975100"/>
              <a:gd name="connsiteX105" fmla="*/ 508000 w 4725649"/>
              <a:gd name="connsiteY105" fmla="*/ 3873500 h 3975100"/>
              <a:gd name="connsiteX106" fmla="*/ 495300 w 4725649"/>
              <a:gd name="connsiteY106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83100 w 4725649"/>
              <a:gd name="connsiteY71" fmla="*/ 3048000 h 3975100"/>
              <a:gd name="connsiteX72" fmla="*/ 4445000 w 4725649"/>
              <a:gd name="connsiteY72" fmla="*/ 3098800 h 3975100"/>
              <a:gd name="connsiteX73" fmla="*/ 4419600 w 4725649"/>
              <a:gd name="connsiteY73" fmla="*/ 3136900 h 3975100"/>
              <a:gd name="connsiteX74" fmla="*/ 4330700 w 4725649"/>
              <a:gd name="connsiteY74" fmla="*/ 3225800 h 3975100"/>
              <a:gd name="connsiteX75" fmla="*/ 4292600 w 4725649"/>
              <a:gd name="connsiteY75" fmla="*/ 3263900 h 3975100"/>
              <a:gd name="connsiteX76" fmla="*/ 4254500 w 4725649"/>
              <a:gd name="connsiteY76" fmla="*/ 3302000 h 3975100"/>
              <a:gd name="connsiteX77" fmla="*/ 4216400 w 4725649"/>
              <a:gd name="connsiteY77" fmla="*/ 3340100 h 3975100"/>
              <a:gd name="connsiteX78" fmla="*/ 4140200 w 4725649"/>
              <a:gd name="connsiteY78" fmla="*/ 3378200 h 3975100"/>
              <a:gd name="connsiteX79" fmla="*/ 4089400 w 4725649"/>
              <a:gd name="connsiteY79" fmla="*/ 3403600 h 3975100"/>
              <a:gd name="connsiteX80" fmla="*/ 4013200 w 4725649"/>
              <a:gd name="connsiteY80" fmla="*/ 3454400 h 3975100"/>
              <a:gd name="connsiteX81" fmla="*/ 3911600 w 4725649"/>
              <a:gd name="connsiteY81" fmla="*/ 3517900 h 3975100"/>
              <a:gd name="connsiteX82" fmla="*/ 3746500 w 4725649"/>
              <a:gd name="connsiteY82" fmla="*/ 3568700 h 3975100"/>
              <a:gd name="connsiteX83" fmla="*/ 3695700 w 4725649"/>
              <a:gd name="connsiteY83" fmla="*/ 3581400 h 3975100"/>
              <a:gd name="connsiteX84" fmla="*/ 3657600 w 4725649"/>
              <a:gd name="connsiteY84" fmla="*/ 3594100 h 3975100"/>
              <a:gd name="connsiteX85" fmla="*/ 3479800 w 4725649"/>
              <a:gd name="connsiteY85" fmla="*/ 3632200 h 3975100"/>
              <a:gd name="connsiteX86" fmla="*/ 3441700 w 4725649"/>
              <a:gd name="connsiteY86" fmla="*/ 3644900 h 3975100"/>
              <a:gd name="connsiteX87" fmla="*/ 3314700 w 4725649"/>
              <a:gd name="connsiteY87" fmla="*/ 3670300 h 3975100"/>
              <a:gd name="connsiteX88" fmla="*/ 2578100 w 4725649"/>
              <a:gd name="connsiteY88" fmla="*/ 3695700 h 3975100"/>
              <a:gd name="connsiteX89" fmla="*/ 1625600 w 4725649"/>
              <a:gd name="connsiteY89" fmla="*/ 3733800 h 3975100"/>
              <a:gd name="connsiteX90" fmla="*/ 1536700 w 4725649"/>
              <a:gd name="connsiteY90" fmla="*/ 3746500 h 3975100"/>
              <a:gd name="connsiteX91" fmla="*/ 1384300 w 4725649"/>
              <a:gd name="connsiteY91" fmla="*/ 3771900 h 3975100"/>
              <a:gd name="connsiteX92" fmla="*/ 1282700 w 4725649"/>
              <a:gd name="connsiteY92" fmla="*/ 3797300 h 3975100"/>
              <a:gd name="connsiteX93" fmla="*/ 1231900 w 4725649"/>
              <a:gd name="connsiteY93" fmla="*/ 3810000 h 3975100"/>
              <a:gd name="connsiteX94" fmla="*/ 1193800 w 4725649"/>
              <a:gd name="connsiteY94" fmla="*/ 3835400 h 3975100"/>
              <a:gd name="connsiteX95" fmla="*/ 1117600 w 4725649"/>
              <a:gd name="connsiteY95" fmla="*/ 3860800 h 3975100"/>
              <a:gd name="connsiteX96" fmla="*/ 1041400 w 4725649"/>
              <a:gd name="connsiteY96" fmla="*/ 3911600 h 3975100"/>
              <a:gd name="connsiteX97" fmla="*/ 1003300 w 4725649"/>
              <a:gd name="connsiteY97" fmla="*/ 3937000 h 3975100"/>
              <a:gd name="connsiteX98" fmla="*/ 952500 w 4725649"/>
              <a:gd name="connsiteY98" fmla="*/ 3949700 h 3975100"/>
              <a:gd name="connsiteX99" fmla="*/ 876300 w 4725649"/>
              <a:gd name="connsiteY99" fmla="*/ 3975100 h 3975100"/>
              <a:gd name="connsiteX100" fmla="*/ 698500 w 4725649"/>
              <a:gd name="connsiteY100" fmla="*/ 3949700 h 3975100"/>
              <a:gd name="connsiteX101" fmla="*/ 660400 w 4725649"/>
              <a:gd name="connsiteY101" fmla="*/ 3924300 h 3975100"/>
              <a:gd name="connsiteX102" fmla="*/ 584200 w 4725649"/>
              <a:gd name="connsiteY102" fmla="*/ 3898900 h 3975100"/>
              <a:gd name="connsiteX103" fmla="*/ 546100 w 4725649"/>
              <a:gd name="connsiteY103" fmla="*/ 3886200 h 3975100"/>
              <a:gd name="connsiteX104" fmla="*/ 508000 w 4725649"/>
              <a:gd name="connsiteY104" fmla="*/ 3873500 h 3975100"/>
              <a:gd name="connsiteX105" fmla="*/ 495300 w 4725649"/>
              <a:gd name="connsiteY105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83100 w 4725649"/>
              <a:gd name="connsiteY71" fmla="*/ 3048000 h 3975100"/>
              <a:gd name="connsiteX72" fmla="*/ 4445000 w 4725649"/>
              <a:gd name="connsiteY72" fmla="*/ 3098800 h 3975100"/>
              <a:gd name="connsiteX73" fmla="*/ 4419600 w 4725649"/>
              <a:gd name="connsiteY73" fmla="*/ 3136900 h 3975100"/>
              <a:gd name="connsiteX74" fmla="*/ 4330700 w 4725649"/>
              <a:gd name="connsiteY74" fmla="*/ 3225800 h 3975100"/>
              <a:gd name="connsiteX75" fmla="*/ 4292600 w 4725649"/>
              <a:gd name="connsiteY75" fmla="*/ 3263900 h 3975100"/>
              <a:gd name="connsiteX76" fmla="*/ 4254500 w 4725649"/>
              <a:gd name="connsiteY76" fmla="*/ 3302000 h 3975100"/>
              <a:gd name="connsiteX77" fmla="*/ 4140200 w 4725649"/>
              <a:gd name="connsiteY77" fmla="*/ 3378200 h 3975100"/>
              <a:gd name="connsiteX78" fmla="*/ 4089400 w 4725649"/>
              <a:gd name="connsiteY78" fmla="*/ 3403600 h 3975100"/>
              <a:gd name="connsiteX79" fmla="*/ 4013200 w 4725649"/>
              <a:gd name="connsiteY79" fmla="*/ 3454400 h 3975100"/>
              <a:gd name="connsiteX80" fmla="*/ 3911600 w 4725649"/>
              <a:gd name="connsiteY80" fmla="*/ 3517900 h 3975100"/>
              <a:gd name="connsiteX81" fmla="*/ 3746500 w 4725649"/>
              <a:gd name="connsiteY81" fmla="*/ 3568700 h 3975100"/>
              <a:gd name="connsiteX82" fmla="*/ 3695700 w 4725649"/>
              <a:gd name="connsiteY82" fmla="*/ 3581400 h 3975100"/>
              <a:gd name="connsiteX83" fmla="*/ 3657600 w 4725649"/>
              <a:gd name="connsiteY83" fmla="*/ 3594100 h 3975100"/>
              <a:gd name="connsiteX84" fmla="*/ 3479800 w 4725649"/>
              <a:gd name="connsiteY84" fmla="*/ 3632200 h 3975100"/>
              <a:gd name="connsiteX85" fmla="*/ 3441700 w 4725649"/>
              <a:gd name="connsiteY85" fmla="*/ 3644900 h 3975100"/>
              <a:gd name="connsiteX86" fmla="*/ 3314700 w 4725649"/>
              <a:gd name="connsiteY86" fmla="*/ 3670300 h 3975100"/>
              <a:gd name="connsiteX87" fmla="*/ 2578100 w 4725649"/>
              <a:gd name="connsiteY87" fmla="*/ 3695700 h 3975100"/>
              <a:gd name="connsiteX88" fmla="*/ 1625600 w 4725649"/>
              <a:gd name="connsiteY88" fmla="*/ 3733800 h 3975100"/>
              <a:gd name="connsiteX89" fmla="*/ 1536700 w 4725649"/>
              <a:gd name="connsiteY89" fmla="*/ 3746500 h 3975100"/>
              <a:gd name="connsiteX90" fmla="*/ 1384300 w 4725649"/>
              <a:gd name="connsiteY90" fmla="*/ 3771900 h 3975100"/>
              <a:gd name="connsiteX91" fmla="*/ 1282700 w 4725649"/>
              <a:gd name="connsiteY91" fmla="*/ 3797300 h 3975100"/>
              <a:gd name="connsiteX92" fmla="*/ 1231900 w 4725649"/>
              <a:gd name="connsiteY92" fmla="*/ 3810000 h 3975100"/>
              <a:gd name="connsiteX93" fmla="*/ 1193800 w 4725649"/>
              <a:gd name="connsiteY93" fmla="*/ 3835400 h 3975100"/>
              <a:gd name="connsiteX94" fmla="*/ 1117600 w 4725649"/>
              <a:gd name="connsiteY94" fmla="*/ 3860800 h 3975100"/>
              <a:gd name="connsiteX95" fmla="*/ 1041400 w 4725649"/>
              <a:gd name="connsiteY95" fmla="*/ 3911600 h 3975100"/>
              <a:gd name="connsiteX96" fmla="*/ 1003300 w 4725649"/>
              <a:gd name="connsiteY96" fmla="*/ 3937000 h 3975100"/>
              <a:gd name="connsiteX97" fmla="*/ 952500 w 4725649"/>
              <a:gd name="connsiteY97" fmla="*/ 3949700 h 3975100"/>
              <a:gd name="connsiteX98" fmla="*/ 876300 w 4725649"/>
              <a:gd name="connsiteY98" fmla="*/ 3975100 h 3975100"/>
              <a:gd name="connsiteX99" fmla="*/ 698500 w 4725649"/>
              <a:gd name="connsiteY99" fmla="*/ 3949700 h 3975100"/>
              <a:gd name="connsiteX100" fmla="*/ 660400 w 4725649"/>
              <a:gd name="connsiteY100" fmla="*/ 3924300 h 3975100"/>
              <a:gd name="connsiteX101" fmla="*/ 584200 w 4725649"/>
              <a:gd name="connsiteY101" fmla="*/ 3898900 h 3975100"/>
              <a:gd name="connsiteX102" fmla="*/ 546100 w 4725649"/>
              <a:gd name="connsiteY102" fmla="*/ 3886200 h 3975100"/>
              <a:gd name="connsiteX103" fmla="*/ 508000 w 4725649"/>
              <a:gd name="connsiteY103" fmla="*/ 3873500 h 3975100"/>
              <a:gd name="connsiteX104" fmla="*/ 495300 w 4725649"/>
              <a:gd name="connsiteY104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83100 w 4725649"/>
              <a:gd name="connsiteY71" fmla="*/ 3048000 h 3975100"/>
              <a:gd name="connsiteX72" fmla="*/ 4445000 w 4725649"/>
              <a:gd name="connsiteY72" fmla="*/ 3098800 h 3975100"/>
              <a:gd name="connsiteX73" fmla="*/ 4419600 w 4725649"/>
              <a:gd name="connsiteY73" fmla="*/ 3136900 h 3975100"/>
              <a:gd name="connsiteX74" fmla="*/ 4292600 w 4725649"/>
              <a:gd name="connsiteY74" fmla="*/ 3263900 h 3975100"/>
              <a:gd name="connsiteX75" fmla="*/ 4254500 w 4725649"/>
              <a:gd name="connsiteY75" fmla="*/ 3302000 h 3975100"/>
              <a:gd name="connsiteX76" fmla="*/ 4140200 w 4725649"/>
              <a:gd name="connsiteY76" fmla="*/ 3378200 h 3975100"/>
              <a:gd name="connsiteX77" fmla="*/ 4089400 w 4725649"/>
              <a:gd name="connsiteY77" fmla="*/ 3403600 h 3975100"/>
              <a:gd name="connsiteX78" fmla="*/ 4013200 w 4725649"/>
              <a:gd name="connsiteY78" fmla="*/ 3454400 h 3975100"/>
              <a:gd name="connsiteX79" fmla="*/ 3911600 w 4725649"/>
              <a:gd name="connsiteY79" fmla="*/ 3517900 h 3975100"/>
              <a:gd name="connsiteX80" fmla="*/ 3746500 w 4725649"/>
              <a:gd name="connsiteY80" fmla="*/ 3568700 h 3975100"/>
              <a:gd name="connsiteX81" fmla="*/ 3695700 w 4725649"/>
              <a:gd name="connsiteY81" fmla="*/ 3581400 h 3975100"/>
              <a:gd name="connsiteX82" fmla="*/ 3657600 w 4725649"/>
              <a:gd name="connsiteY82" fmla="*/ 3594100 h 3975100"/>
              <a:gd name="connsiteX83" fmla="*/ 3479800 w 4725649"/>
              <a:gd name="connsiteY83" fmla="*/ 3632200 h 3975100"/>
              <a:gd name="connsiteX84" fmla="*/ 3441700 w 4725649"/>
              <a:gd name="connsiteY84" fmla="*/ 3644900 h 3975100"/>
              <a:gd name="connsiteX85" fmla="*/ 3314700 w 4725649"/>
              <a:gd name="connsiteY85" fmla="*/ 3670300 h 3975100"/>
              <a:gd name="connsiteX86" fmla="*/ 2578100 w 4725649"/>
              <a:gd name="connsiteY86" fmla="*/ 3695700 h 3975100"/>
              <a:gd name="connsiteX87" fmla="*/ 1625600 w 4725649"/>
              <a:gd name="connsiteY87" fmla="*/ 3733800 h 3975100"/>
              <a:gd name="connsiteX88" fmla="*/ 1536700 w 4725649"/>
              <a:gd name="connsiteY88" fmla="*/ 3746500 h 3975100"/>
              <a:gd name="connsiteX89" fmla="*/ 1384300 w 4725649"/>
              <a:gd name="connsiteY89" fmla="*/ 3771900 h 3975100"/>
              <a:gd name="connsiteX90" fmla="*/ 1282700 w 4725649"/>
              <a:gd name="connsiteY90" fmla="*/ 3797300 h 3975100"/>
              <a:gd name="connsiteX91" fmla="*/ 1231900 w 4725649"/>
              <a:gd name="connsiteY91" fmla="*/ 3810000 h 3975100"/>
              <a:gd name="connsiteX92" fmla="*/ 1193800 w 4725649"/>
              <a:gd name="connsiteY92" fmla="*/ 3835400 h 3975100"/>
              <a:gd name="connsiteX93" fmla="*/ 1117600 w 4725649"/>
              <a:gd name="connsiteY93" fmla="*/ 3860800 h 3975100"/>
              <a:gd name="connsiteX94" fmla="*/ 1041400 w 4725649"/>
              <a:gd name="connsiteY94" fmla="*/ 3911600 h 3975100"/>
              <a:gd name="connsiteX95" fmla="*/ 1003300 w 4725649"/>
              <a:gd name="connsiteY95" fmla="*/ 3937000 h 3975100"/>
              <a:gd name="connsiteX96" fmla="*/ 952500 w 4725649"/>
              <a:gd name="connsiteY96" fmla="*/ 3949700 h 3975100"/>
              <a:gd name="connsiteX97" fmla="*/ 876300 w 4725649"/>
              <a:gd name="connsiteY97" fmla="*/ 3975100 h 3975100"/>
              <a:gd name="connsiteX98" fmla="*/ 698500 w 4725649"/>
              <a:gd name="connsiteY98" fmla="*/ 3949700 h 3975100"/>
              <a:gd name="connsiteX99" fmla="*/ 660400 w 4725649"/>
              <a:gd name="connsiteY99" fmla="*/ 3924300 h 3975100"/>
              <a:gd name="connsiteX100" fmla="*/ 584200 w 4725649"/>
              <a:gd name="connsiteY100" fmla="*/ 3898900 h 3975100"/>
              <a:gd name="connsiteX101" fmla="*/ 546100 w 4725649"/>
              <a:gd name="connsiteY101" fmla="*/ 3886200 h 3975100"/>
              <a:gd name="connsiteX102" fmla="*/ 508000 w 4725649"/>
              <a:gd name="connsiteY102" fmla="*/ 3873500 h 3975100"/>
              <a:gd name="connsiteX103" fmla="*/ 495300 w 4725649"/>
              <a:gd name="connsiteY103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83100 w 4725649"/>
              <a:gd name="connsiteY71" fmla="*/ 3048000 h 3975100"/>
              <a:gd name="connsiteX72" fmla="*/ 4419600 w 4725649"/>
              <a:gd name="connsiteY72" fmla="*/ 3136900 h 3975100"/>
              <a:gd name="connsiteX73" fmla="*/ 4292600 w 4725649"/>
              <a:gd name="connsiteY73" fmla="*/ 3263900 h 3975100"/>
              <a:gd name="connsiteX74" fmla="*/ 4254500 w 4725649"/>
              <a:gd name="connsiteY74" fmla="*/ 3302000 h 3975100"/>
              <a:gd name="connsiteX75" fmla="*/ 4140200 w 4725649"/>
              <a:gd name="connsiteY75" fmla="*/ 3378200 h 3975100"/>
              <a:gd name="connsiteX76" fmla="*/ 4089400 w 4725649"/>
              <a:gd name="connsiteY76" fmla="*/ 3403600 h 3975100"/>
              <a:gd name="connsiteX77" fmla="*/ 4013200 w 4725649"/>
              <a:gd name="connsiteY77" fmla="*/ 3454400 h 3975100"/>
              <a:gd name="connsiteX78" fmla="*/ 3911600 w 4725649"/>
              <a:gd name="connsiteY78" fmla="*/ 3517900 h 3975100"/>
              <a:gd name="connsiteX79" fmla="*/ 3746500 w 4725649"/>
              <a:gd name="connsiteY79" fmla="*/ 3568700 h 3975100"/>
              <a:gd name="connsiteX80" fmla="*/ 3695700 w 4725649"/>
              <a:gd name="connsiteY80" fmla="*/ 3581400 h 3975100"/>
              <a:gd name="connsiteX81" fmla="*/ 3657600 w 4725649"/>
              <a:gd name="connsiteY81" fmla="*/ 3594100 h 3975100"/>
              <a:gd name="connsiteX82" fmla="*/ 3479800 w 4725649"/>
              <a:gd name="connsiteY82" fmla="*/ 3632200 h 3975100"/>
              <a:gd name="connsiteX83" fmla="*/ 3441700 w 4725649"/>
              <a:gd name="connsiteY83" fmla="*/ 3644900 h 3975100"/>
              <a:gd name="connsiteX84" fmla="*/ 3314700 w 4725649"/>
              <a:gd name="connsiteY84" fmla="*/ 3670300 h 3975100"/>
              <a:gd name="connsiteX85" fmla="*/ 2578100 w 4725649"/>
              <a:gd name="connsiteY85" fmla="*/ 3695700 h 3975100"/>
              <a:gd name="connsiteX86" fmla="*/ 1625600 w 4725649"/>
              <a:gd name="connsiteY86" fmla="*/ 3733800 h 3975100"/>
              <a:gd name="connsiteX87" fmla="*/ 1536700 w 4725649"/>
              <a:gd name="connsiteY87" fmla="*/ 3746500 h 3975100"/>
              <a:gd name="connsiteX88" fmla="*/ 1384300 w 4725649"/>
              <a:gd name="connsiteY88" fmla="*/ 3771900 h 3975100"/>
              <a:gd name="connsiteX89" fmla="*/ 1282700 w 4725649"/>
              <a:gd name="connsiteY89" fmla="*/ 3797300 h 3975100"/>
              <a:gd name="connsiteX90" fmla="*/ 1231900 w 4725649"/>
              <a:gd name="connsiteY90" fmla="*/ 3810000 h 3975100"/>
              <a:gd name="connsiteX91" fmla="*/ 1193800 w 4725649"/>
              <a:gd name="connsiteY91" fmla="*/ 3835400 h 3975100"/>
              <a:gd name="connsiteX92" fmla="*/ 1117600 w 4725649"/>
              <a:gd name="connsiteY92" fmla="*/ 3860800 h 3975100"/>
              <a:gd name="connsiteX93" fmla="*/ 1041400 w 4725649"/>
              <a:gd name="connsiteY93" fmla="*/ 3911600 h 3975100"/>
              <a:gd name="connsiteX94" fmla="*/ 1003300 w 4725649"/>
              <a:gd name="connsiteY94" fmla="*/ 3937000 h 3975100"/>
              <a:gd name="connsiteX95" fmla="*/ 952500 w 4725649"/>
              <a:gd name="connsiteY95" fmla="*/ 3949700 h 3975100"/>
              <a:gd name="connsiteX96" fmla="*/ 876300 w 4725649"/>
              <a:gd name="connsiteY96" fmla="*/ 3975100 h 3975100"/>
              <a:gd name="connsiteX97" fmla="*/ 698500 w 4725649"/>
              <a:gd name="connsiteY97" fmla="*/ 3949700 h 3975100"/>
              <a:gd name="connsiteX98" fmla="*/ 660400 w 4725649"/>
              <a:gd name="connsiteY98" fmla="*/ 3924300 h 3975100"/>
              <a:gd name="connsiteX99" fmla="*/ 584200 w 4725649"/>
              <a:gd name="connsiteY99" fmla="*/ 3898900 h 3975100"/>
              <a:gd name="connsiteX100" fmla="*/ 546100 w 4725649"/>
              <a:gd name="connsiteY100" fmla="*/ 3886200 h 3975100"/>
              <a:gd name="connsiteX101" fmla="*/ 508000 w 4725649"/>
              <a:gd name="connsiteY101" fmla="*/ 3873500 h 3975100"/>
              <a:gd name="connsiteX102" fmla="*/ 495300 w 4725649"/>
              <a:gd name="connsiteY102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19600 w 4725649"/>
              <a:gd name="connsiteY71" fmla="*/ 3136900 h 3975100"/>
              <a:gd name="connsiteX72" fmla="*/ 4292600 w 4725649"/>
              <a:gd name="connsiteY72" fmla="*/ 3263900 h 3975100"/>
              <a:gd name="connsiteX73" fmla="*/ 4254500 w 4725649"/>
              <a:gd name="connsiteY73" fmla="*/ 3302000 h 3975100"/>
              <a:gd name="connsiteX74" fmla="*/ 4140200 w 4725649"/>
              <a:gd name="connsiteY74" fmla="*/ 3378200 h 3975100"/>
              <a:gd name="connsiteX75" fmla="*/ 4089400 w 4725649"/>
              <a:gd name="connsiteY75" fmla="*/ 3403600 h 3975100"/>
              <a:gd name="connsiteX76" fmla="*/ 4013200 w 4725649"/>
              <a:gd name="connsiteY76" fmla="*/ 3454400 h 3975100"/>
              <a:gd name="connsiteX77" fmla="*/ 3911600 w 4725649"/>
              <a:gd name="connsiteY77" fmla="*/ 3517900 h 3975100"/>
              <a:gd name="connsiteX78" fmla="*/ 3746500 w 4725649"/>
              <a:gd name="connsiteY78" fmla="*/ 3568700 h 3975100"/>
              <a:gd name="connsiteX79" fmla="*/ 3695700 w 4725649"/>
              <a:gd name="connsiteY79" fmla="*/ 3581400 h 3975100"/>
              <a:gd name="connsiteX80" fmla="*/ 3657600 w 4725649"/>
              <a:gd name="connsiteY80" fmla="*/ 3594100 h 3975100"/>
              <a:gd name="connsiteX81" fmla="*/ 3479800 w 4725649"/>
              <a:gd name="connsiteY81" fmla="*/ 3632200 h 3975100"/>
              <a:gd name="connsiteX82" fmla="*/ 3441700 w 4725649"/>
              <a:gd name="connsiteY82" fmla="*/ 3644900 h 3975100"/>
              <a:gd name="connsiteX83" fmla="*/ 3314700 w 4725649"/>
              <a:gd name="connsiteY83" fmla="*/ 3670300 h 3975100"/>
              <a:gd name="connsiteX84" fmla="*/ 2578100 w 4725649"/>
              <a:gd name="connsiteY84" fmla="*/ 3695700 h 3975100"/>
              <a:gd name="connsiteX85" fmla="*/ 1625600 w 4725649"/>
              <a:gd name="connsiteY85" fmla="*/ 3733800 h 3975100"/>
              <a:gd name="connsiteX86" fmla="*/ 1536700 w 4725649"/>
              <a:gd name="connsiteY86" fmla="*/ 3746500 h 3975100"/>
              <a:gd name="connsiteX87" fmla="*/ 1384300 w 4725649"/>
              <a:gd name="connsiteY87" fmla="*/ 3771900 h 3975100"/>
              <a:gd name="connsiteX88" fmla="*/ 1282700 w 4725649"/>
              <a:gd name="connsiteY88" fmla="*/ 3797300 h 3975100"/>
              <a:gd name="connsiteX89" fmla="*/ 1231900 w 4725649"/>
              <a:gd name="connsiteY89" fmla="*/ 3810000 h 3975100"/>
              <a:gd name="connsiteX90" fmla="*/ 1193800 w 4725649"/>
              <a:gd name="connsiteY90" fmla="*/ 3835400 h 3975100"/>
              <a:gd name="connsiteX91" fmla="*/ 1117600 w 4725649"/>
              <a:gd name="connsiteY91" fmla="*/ 3860800 h 3975100"/>
              <a:gd name="connsiteX92" fmla="*/ 1041400 w 4725649"/>
              <a:gd name="connsiteY92" fmla="*/ 3911600 h 3975100"/>
              <a:gd name="connsiteX93" fmla="*/ 1003300 w 4725649"/>
              <a:gd name="connsiteY93" fmla="*/ 3937000 h 3975100"/>
              <a:gd name="connsiteX94" fmla="*/ 952500 w 4725649"/>
              <a:gd name="connsiteY94" fmla="*/ 3949700 h 3975100"/>
              <a:gd name="connsiteX95" fmla="*/ 876300 w 4725649"/>
              <a:gd name="connsiteY95" fmla="*/ 3975100 h 3975100"/>
              <a:gd name="connsiteX96" fmla="*/ 698500 w 4725649"/>
              <a:gd name="connsiteY96" fmla="*/ 3949700 h 3975100"/>
              <a:gd name="connsiteX97" fmla="*/ 660400 w 4725649"/>
              <a:gd name="connsiteY97" fmla="*/ 3924300 h 3975100"/>
              <a:gd name="connsiteX98" fmla="*/ 584200 w 4725649"/>
              <a:gd name="connsiteY98" fmla="*/ 3898900 h 3975100"/>
              <a:gd name="connsiteX99" fmla="*/ 546100 w 4725649"/>
              <a:gd name="connsiteY99" fmla="*/ 3886200 h 3975100"/>
              <a:gd name="connsiteX100" fmla="*/ 508000 w 4725649"/>
              <a:gd name="connsiteY100" fmla="*/ 3873500 h 3975100"/>
              <a:gd name="connsiteX101" fmla="*/ 495300 w 4725649"/>
              <a:gd name="connsiteY101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19600 w 4725649"/>
              <a:gd name="connsiteY71" fmla="*/ 3136900 h 3975100"/>
              <a:gd name="connsiteX72" fmla="*/ 4292600 w 4725649"/>
              <a:gd name="connsiteY72" fmla="*/ 3263900 h 3975100"/>
              <a:gd name="connsiteX73" fmla="*/ 4140200 w 4725649"/>
              <a:gd name="connsiteY73" fmla="*/ 3378200 h 3975100"/>
              <a:gd name="connsiteX74" fmla="*/ 4089400 w 4725649"/>
              <a:gd name="connsiteY74" fmla="*/ 3403600 h 3975100"/>
              <a:gd name="connsiteX75" fmla="*/ 4013200 w 4725649"/>
              <a:gd name="connsiteY75" fmla="*/ 3454400 h 3975100"/>
              <a:gd name="connsiteX76" fmla="*/ 3911600 w 4725649"/>
              <a:gd name="connsiteY76" fmla="*/ 3517900 h 3975100"/>
              <a:gd name="connsiteX77" fmla="*/ 3746500 w 4725649"/>
              <a:gd name="connsiteY77" fmla="*/ 3568700 h 3975100"/>
              <a:gd name="connsiteX78" fmla="*/ 3695700 w 4725649"/>
              <a:gd name="connsiteY78" fmla="*/ 3581400 h 3975100"/>
              <a:gd name="connsiteX79" fmla="*/ 3657600 w 4725649"/>
              <a:gd name="connsiteY79" fmla="*/ 3594100 h 3975100"/>
              <a:gd name="connsiteX80" fmla="*/ 3479800 w 4725649"/>
              <a:gd name="connsiteY80" fmla="*/ 3632200 h 3975100"/>
              <a:gd name="connsiteX81" fmla="*/ 3441700 w 4725649"/>
              <a:gd name="connsiteY81" fmla="*/ 3644900 h 3975100"/>
              <a:gd name="connsiteX82" fmla="*/ 3314700 w 4725649"/>
              <a:gd name="connsiteY82" fmla="*/ 3670300 h 3975100"/>
              <a:gd name="connsiteX83" fmla="*/ 2578100 w 4725649"/>
              <a:gd name="connsiteY83" fmla="*/ 3695700 h 3975100"/>
              <a:gd name="connsiteX84" fmla="*/ 1625600 w 4725649"/>
              <a:gd name="connsiteY84" fmla="*/ 3733800 h 3975100"/>
              <a:gd name="connsiteX85" fmla="*/ 1536700 w 4725649"/>
              <a:gd name="connsiteY85" fmla="*/ 3746500 h 3975100"/>
              <a:gd name="connsiteX86" fmla="*/ 1384300 w 4725649"/>
              <a:gd name="connsiteY86" fmla="*/ 3771900 h 3975100"/>
              <a:gd name="connsiteX87" fmla="*/ 1282700 w 4725649"/>
              <a:gd name="connsiteY87" fmla="*/ 3797300 h 3975100"/>
              <a:gd name="connsiteX88" fmla="*/ 1231900 w 4725649"/>
              <a:gd name="connsiteY88" fmla="*/ 3810000 h 3975100"/>
              <a:gd name="connsiteX89" fmla="*/ 1193800 w 4725649"/>
              <a:gd name="connsiteY89" fmla="*/ 3835400 h 3975100"/>
              <a:gd name="connsiteX90" fmla="*/ 1117600 w 4725649"/>
              <a:gd name="connsiteY90" fmla="*/ 3860800 h 3975100"/>
              <a:gd name="connsiteX91" fmla="*/ 1041400 w 4725649"/>
              <a:gd name="connsiteY91" fmla="*/ 3911600 h 3975100"/>
              <a:gd name="connsiteX92" fmla="*/ 1003300 w 4725649"/>
              <a:gd name="connsiteY92" fmla="*/ 3937000 h 3975100"/>
              <a:gd name="connsiteX93" fmla="*/ 952500 w 4725649"/>
              <a:gd name="connsiteY93" fmla="*/ 3949700 h 3975100"/>
              <a:gd name="connsiteX94" fmla="*/ 876300 w 4725649"/>
              <a:gd name="connsiteY94" fmla="*/ 3975100 h 3975100"/>
              <a:gd name="connsiteX95" fmla="*/ 698500 w 4725649"/>
              <a:gd name="connsiteY95" fmla="*/ 3949700 h 3975100"/>
              <a:gd name="connsiteX96" fmla="*/ 660400 w 4725649"/>
              <a:gd name="connsiteY96" fmla="*/ 3924300 h 3975100"/>
              <a:gd name="connsiteX97" fmla="*/ 584200 w 4725649"/>
              <a:gd name="connsiteY97" fmla="*/ 3898900 h 3975100"/>
              <a:gd name="connsiteX98" fmla="*/ 546100 w 4725649"/>
              <a:gd name="connsiteY98" fmla="*/ 3886200 h 3975100"/>
              <a:gd name="connsiteX99" fmla="*/ 508000 w 4725649"/>
              <a:gd name="connsiteY99" fmla="*/ 3873500 h 3975100"/>
              <a:gd name="connsiteX100" fmla="*/ 495300 w 4725649"/>
              <a:gd name="connsiteY100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19600 w 4725649"/>
              <a:gd name="connsiteY71" fmla="*/ 3136900 h 3975100"/>
              <a:gd name="connsiteX72" fmla="*/ 4292600 w 4725649"/>
              <a:gd name="connsiteY72" fmla="*/ 3263900 h 3975100"/>
              <a:gd name="connsiteX73" fmla="*/ 4140200 w 4725649"/>
              <a:gd name="connsiteY73" fmla="*/ 3378200 h 3975100"/>
              <a:gd name="connsiteX74" fmla="*/ 4089400 w 4725649"/>
              <a:gd name="connsiteY74" fmla="*/ 3403600 h 3975100"/>
              <a:gd name="connsiteX75" fmla="*/ 4013200 w 4725649"/>
              <a:gd name="connsiteY75" fmla="*/ 3454400 h 3975100"/>
              <a:gd name="connsiteX76" fmla="*/ 3911600 w 4725649"/>
              <a:gd name="connsiteY76" fmla="*/ 3517900 h 3975100"/>
              <a:gd name="connsiteX77" fmla="*/ 3746500 w 4725649"/>
              <a:gd name="connsiteY77" fmla="*/ 3568700 h 3975100"/>
              <a:gd name="connsiteX78" fmla="*/ 3695700 w 4725649"/>
              <a:gd name="connsiteY78" fmla="*/ 3581400 h 3975100"/>
              <a:gd name="connsiteX79" fmla="*/ 3479800 w 4725649"/>
              <a:gd name="connsiteY79" fmla="*/ 3632200 h 3975100"/>
              <a:gd name="connsiteX80" fmla="*/ 3441700 w 4725649"/>
              <a:gd name="connsiteY80" fmla="*/ 3644900 h 3975100"/>
              <a:gd name="connsiteX81" fmla="*/ 3314700 w 4725649"/>
              <a:gd name="connsiteY81" fmla="*/ 3670300 h 3975100"/>
              <a:gd name="connsiteX82" fmla="*/ 2578100 w 4725649"/>
              <a:gd name="connsiteY82" fmla="*/ 3695700 h 3975100"/>
              <a:gd name="connsiteX83" fmla="*/ 1625600 w 4725649"/>
              <a:gd name="connsiteY83" fmla="*/ 3733800 h 3975100"/>
              <a:gd name="connsiteX84" fmla="*/ 1536700 w 4725649"/>
              <a:gd name="connsiteY84" fmla="*/ 3746500 h 3975100"/>
              <a:gd name="connsiteX85" fmla="*/ 1384300 w 4725649"/>
              <a:gd name="connsiteY85" fmla="*/ 3771900 h 3975100"/>
              <a:gd name="connsiteX86" fmla="*/ 1282700 w 4725649"/>
              <a:gd name="connsiteY86" fmla="*/ 3797300 h 3975100"/>
              <a:gd name="connsiteX87" fmla="*/ 1231900 w 4725649"/>
              <a:gd name="connsiteY87" fmla="*/ 3810000 h 3975100"/>
              <a:gd name="connsiteX88" fmla="*/ 1193800 w 4725649"/>
              <a:gd name="connsiteY88" fmla="*/ 3835400 h 3975100"/>
              <a:gd name="connsiteX89" fmla="*/ 1117600 w 4725649"/>
              <a:gd name="connsiteY89" fmla="*/ 3860800 h 3975100"/>
              <a:gd name="connsiteX90" fmla="*/ 1041400 w 4725649"/>
              <a:gd name="connsiteY90" fmla="*/ 3911600 h 3975100"/>
              <a:gd name="connsiteX91" fmla="*/ 1003300 w 4725649"/>
              <a:gd name="connsiteY91" fmla="*/ 3937000 h 3975100"/>
              <a:gd name="connsiteX92" fmla="*/ 952500 w 4725649"/>
              <a:gd name="connsiteY92" fmla="*/ 3949700 h 3975100"/>
              <a:gd name="connsiteX93" fmla="*/ 876300 w 4725649"/>
              <a:gd name="connsiteY93" fmla="*/ 3975100 h 3975100"/>
              <a:gd name="connsiteX94" fmla="*/ 698500 w 4725649"/>
              <a:gd name="connsiteY94" fmla="*/ 3949700 h 3975100"/>
              <a:gd name="connsiteX95" fmla="*/ 660400 w 4725649"/>
              <a:gd name="connsiteY95" fmla="*/ 3924300 h 3975100"/>
              <a:gd name="connsiteX96" fmla="*/ 584200 w 4725649"/>
              <a:gd name="connsiteY96" fmla="*/ 3898900 h 3975100"/>
              <a:gd name="connsiteX97" fmla="*/ 546100 w 4725649"/>
              <a:gd name="connsiteY97" fmla="*/ 3886200 h 3975100"/>
              <a:gd name="connsiteX98" fmla="*/ 508000 w 4725649"/>
              <a:gd name="connsiteY98" fmla="*/ 3873500 h 3975100"/>
              <a:gd name="connsiteX99" fmla="*/ 495300 w 4725649"/>
              <a:gd name="connsiteY99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19600 w 4725649"/>
              <a:gd name="connsiteY71" fmla="*/ 3136900 h 3975100"/>
              <a:gd name="connsiteX72" fmla="*/ 4292600 w 4725649"/>
              <a:gd name="connsiteY72" fmla="*/ 3263900 h 3975100"/>
              <a:gd name="connsiteX73" fmla="*/ 4140200 w 4725649"/>
              <a:gd name="connsiteY73" fmla="*/ 3378200 h 3975100"/>
              <a:gd name="connsiteX74" fmla="*/ 4089400 w 4725649"/>
              <a:gd name="connsiteY74" fmla="*/ 3403600 h 3975100"/>
              <a:gd name="connsiteX75" fmla="*/ 4013200 w 4725649"/>
              <a:gd name="connsiteY75" fmla="*/ 3454400 h 3975100"/>
              <a:gd name="connsiteX76" fmla="*/ 3911600 w 4725649"/>
              <a:gd name="connsiteY76" fmla="*/ 3517900 h 3975100"/>
              <a:gd name="connsiteX77" fmla="*/ 3746500 w 4725649"/>
              <a:gd name="connsiteY77" fmla="*/ 3568700 h 3975100"/>
              <a:gd name="connsiteX78" fmla="*/ 3695700 w 4725649"/>
              <a:gd name="connsiteY78" fmla="*/ 3581400 h 3975100"/>
              <a:gd name="connsiteX79" fmla="*/ 3479800 w 4725649"/>
              <a:gd name="connsiteY79" fmla="*/ 3632200 h 3975100"/>
              <a:gd name="connsiteX80" fmla="*/ 3314700 w 4725649"/>
              <a:gd name="connsiteY80" fmla="*/ 3670300 h 3975100"/>
              <a:gd name="connsiteX81" fmla="*/ 2578100 w 4725649"/>
              <a:gd name="connsiteY81" fmla="*/ 3695700 h 3975100"/>
              <a:gd name="connsiteX82" fmla="*/ 1625600 w 4725649"/>
              <a:gd name="connsiteY82" fmla="*/ 3733800 h 3975100"/>
              <a:gd name="connsiteX83" fmla="*/ 1536700 w 4725649"/>
              <a:gd name="connsiteY83" fmla="*/ 3746500 h 3975100"/>
              <a:gd name="connsiteX84" fmla="*/ 1384300 w 4725649"/>
              <a:gd name="connsiteY84" fmla="*/ 3771900 h 3975100"/>
              <a:gd name="connsiteX85" fmla="*/ 1282700 w 4725649"/>
              <a:gd name="connsiteY85" fmla="*/ 3797300 h 3975100"/>
              <a:gd name="connsiteX86" fmla="*/ 1231900 w 4725649"/>
              <a:gd name="connsiteY86" fmla="*/ 3810000 h 3975100"/>
              <a:gd name="connsiteX87" fmla="*/ 1193800 w 4725649"/>
              <a:gd name="connsiteY87" fmla="*/ 3835400 h 3975100"/>
              <a:gd name="connsiteX88" fmla="*/ 1117600 w 4725649"/>
              <a:gd name="connsiteY88" fmla="*/ 3860800 h 3975100"/>
              <a:gd name="connsiteX89" fmla="*/ 1041400 w 4725649"/>
              <a:gd name="connsiteY89" fmla="*/ 3911600 h 3975100"/>
              <a:gd name="connsiteX90" fmla="*/ 1003300 w 4725649"/>
              <a:gd name="connsiteY90" fmla="*/ 3937000 h 3975100"/>
              <a:gd name="connsiteX91" fmla="*/ 952500 w 4725649"/>
              <a:gd name="connsiteY91" fmla="*/ 3949700 h 3975100"/>
              <a:gd name="connsiteX92" fmla="*/ 876300 w 4725649"/>
              <a:gd name="connsiteY92" fmla="*/ 3975100 h 3975100"/>
              <a:gd name="connsiteX93" fmla="*/ 698500 w 4725649"/>
              <a:gd name="connsiteY93" fmla="*/ 3949700 h 3975100"/>
              <a:gd name="connsiteX94" fmla="*/ 660400 w 4725649"/>
              <a:gd name="connsiteY94" fmla="*/ 3924300 h 3975100"/>
              <a:gd name="connsiteX95" fmla="*/ 584200 w 4725649"/>
              <a:gd name="connsiteY95" fmla="*/ 3898900 h 3975100"/>
              <a:gd name="connsiteX96" fmla="*/ 546100 w 4725649"/>
              <a:gd name="connsiteY96" fmla="*/ 3886200 h 3975100"/>
              <a:gd name="connsiteX97" fmla="*/ 508000 w 4725649"/>
              <a:gd name="connsiteY97" fmla="*/ 3873500 h 3975100"/>
              <a:gd name="connsiteX98" fmla="*/ 495300 w 4725649"/>
              <a:gd name="connsiteY98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19600 w 4725649"/>
              <a:gd name="connsiteY71" fmla="*/ 3136900 h 3975100"/>
              <a:gd name="connsiteX72" fmla="*/ 4292600 w 4725649"/>
              <a:gd name="connsiteY72" fmla="*/ 3263900 h 3975100"/>
              <a:gd name="connsiteX73" fmla="*/ 4140200 w 4725649"/>
              <a:gd name="connsiteY73" fmla="*/ 3378200 h 3975100"/>
              <a:gd name="connsiteX74" fmla="*/ 4089400 w 4725649"/>
              <a:gd name="connsiteY74" fmla="*/ 3403600 h 3975100"/>
              <a:gd name="connsiteX75" fmla="*/ 4013200 w 4725649"/>
              <a:gd name="connsiteY75" fmla="*/ 3454400 h 3975100"/>
              <a:gd name="connsiteX76" fmla="*/ 3911600 w 4725649"/>
              <a:gd name="connsiteY76" fmla="*/ 3517900 h 3975100"/>
              <a:gd name="connsiteX77" fmla="*/ 3746500 w 4725649"/>
              <a:gd name="connsiteY77" fmla="*/ 3568700 h 3975100"/>
              <a:gd name="connsiteX78" fmla="*/ 3479800 w 4725649"/>
              <a:gd name="connsiteY78" fmla="*/ 3632200 h 3975100"/>
              <a:gd name="connsiteX79" fmla="*/ 3314700 w 4725649"/>
              <a:gd name="connsiteY79" fmla="*/ 3670300 h 3975100"/>
              <a:gd name="connsiteX80" fmla="*/ 2578100 w 4725649"/>
              <a:gd name="connsiteY80" fmla="*/ 3695700 h 3975100"/>
              <a:gd name="connsiteX81" fmla="*/ 1625600 w 4725649"/>
              <a:gd name="connsiteY81" fmla="*/ 3733800 h 3975100"/>
              <a:gd name="connsiteX82" fmla="*/ 1536700 w 4725649"/>
              <a:gd name="connsiteY82" fmla="*/ 3746500 h 3975100"/>
              <a:gd name="connsiteX83" fmla="*/ 1384300 w 4725649"/>
              <a:gd name="connsiteY83" fmla="*/ 3771900 h 3975100"/>
              <a:gd name="connsiteX84" fmla="*/ 1282700 w 4725649"/>
              <a:gd name="connsiteY84" fmla="*/ 3797300 h 3975100"/>
              <a:gd name="connsiteX85" fmla="*/ 1231900 w 4725649"/>
              <a:gd name="connsiteY85" fmla="*/ 3810000 h 3975100"/>
              <a:gd name="connsiteX86" fmla="*/ 1193800 w 4725649"/>
              <a:gd name="connsiteY86" fmla="*/ 3835400 h 3975100"/>
              <a:gd name="connsiteX87" fmla="*/ 1117600 w 4725649"/>
              <a:gd name="connsiteY87" fmla="*/ 3860800 h 3975100"/>
              <a:gd name="connsiteX88" fmla="*/ 1041400 w 4725649"/>
              <a:gd name="connsiteY88" fmla="*/ 3911600 h 3975100"/>
              <a:gd name="connsiteX89" fmla="*/ 1003300 w 4725649"/>
              <a:gd name="connsiteY89" fmla="*/ 3937000 h 3975100"/>
              <a:gd name="connsiteX90" fmla="*/ 952500 w 4725649"/>
              <a:gd name="connsiteY90" fmla="*/ 3949700 h 3975100"/>
              <a:gd name="connsiteX91" fmla="*/ 876300 w 4725649"/>
              <a:gd name="connsiteY91" fmla="*/ 3975100 h 3975100"/>
              <a:gd name="connsiteX92" fmla="*/ 698500 w 4725649"/>
              <a:gd name="connsiteY92" fmla="*/ 3949700 h 3975100"/>
              <a:gd name="connsiteX93" fmla="*/ 660400 w 4725649"/>
              <a:gd name="connsiteY93" fmla="*/ 3924300 h 3975100"/>
              <a:gd name="connsiteX94" fmla="*/ 584200 w 4725649"/>
              <a:gd name="connsiteY94" fmla="*/ 3898900 h 3975100"/>
              <a:gd name="connsiteX95" fmla="*/ 546100 w 4725649"/>
              <a:gd name="connsiteY95" fmla="*/ 3886200 h 3975100"/>
              <a:gd name="connsiteX96" fmla="*/ 508000 w 4725649"/>
              <a:gd name="connsiteY96" fmla="*/ 3873500 h 3975100"/>
              <a:gd name="connsiteX97" fmla="*/ 495300 w 4725649"/>
              <a:gd name="connsiteY97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19600 w 4725649"/>
              <a:gd name="connsiteY71" fmla="*/ 3136900 h 3975100"/>
              <a:gd name="connsiteX72" fmla="*/ 4292600 w 4725649"/>
              <a:gd name="connsiteY72" fmla="*/ 3263900 h 3975100"/>
              <a:gd name="connsiteX73" fmla="*/ 4140200 w 4725649"/>
              <a:gd name="connsiteY73" fmla="*/ 3378200 h 3975100"/>
              <a:gd name="connsiteX74" fmla="*/ 4013200 w 4725649"/>
              <a:gd name="connsiteY74" fmla="*/ 3454400 h 3975100"/>
              <a:gd name="connsiteX75" fmla="*/ 3911600 w 4725649"/>
              <a:gd name="connsiteY75" fmla="*/ 3517900 h 3975100"/>
              <a:gd name="connsiteX76" fmla="*/ 3746500 w 4725649"/>
              <a:gd name="connsiteY76" fmla="*/ 3568700 h 3975100"/>
              <a:gd name="connsiteX77" fmla="*/ 3479800 w 4725649"/>
              <a:gd name="connsiteY77" fmla="*/ 3632200 h 3975100"/>
              <a:gd name="connsiteX78" fmla="*/ 3314700 w 4725649"/>
              <a:gd name="connsiteY78" fmla="*/ 3670300 h 3975100"/>
              <a:gd name="connsiteX79" fmla="*/ 2578100 w 4725649"/>
              <a:gd name="connsiteY79" fmla="*/ 3695700 h 3975100"/>
              <a:gd name="connsiteX80" fmla="*/ 1625600 w 4725649"/>
              <a:gd name="connsiteY80" fmla="*/ 3733800 h 3975100"/>
              <a:gd name="connsiteX81" fmla="*/ 1536700 w 4725649"/>
              <a:gd name="connsiteY81" fmla="*/ 3746500 h 3975100"/>
              <a:gd name="connsiteX82" fmla="*/ 1384300 w 4725649"/>
              <a:gd name="connsiteY82" fmla="*/ 3771900 h 3975100"/>
              <a:gd name="connsiteX83" fmla="*/ 1282700 w 4725649"/>
              <a:gd name="connsiteY83" fmla="*/ 3797300 h 3975100"/>
              <a:gd name="connsiteX84" fmla="*/ 1231900 w 4725649"/>
              <a:gd name="connsiteY84" fmla="*/ 3810000 h 3975100"/>
              <a:gd name="connsiteX85" fmla="*/ 1193800 w 4725649"/>
              <a:gd name="connsiteY85" fmla="*/ 3835400 h 3975100"/>
              <a:gd name="connsiteX86" fmla="*/ 1117600 w 4725649"/>
              <a:gd name="connsiteY86" fmla="*/ 3860800 h 3975100"/>
              <a:gd name="connsiteX87" fmla="*/ 1041400 w 4725649"/>
              <a:gd name="connsiteY87" fmla="*/ 3911600 h 3975100"/>
              <a:gd name="connsiteX88" fmla="*/ 1003300 w 4725649"/>
              <a:gd name="connsiteY88" fmla="*/ 3937000 h 3975100"/>
              <a:gd name="connsiteX89" fmla="*/ 952500 w 4725649"/>
              <a:gd name="connsiteY89" fmla="*/ 3949700 h 3975100"/>
              <a:gd name="connsiteX90" fmla="*/ 876300 w 4725649"/>
              <a:gd name="connsiteY90" fmla="*/ 3975100 h 3975100"/>
              <a:gd name="connsiteX91" fmla="*/ 698500 w 4725649"/>
              <a:gd name="connsiteY91" fmla="*/ 3949700 h 3975100"/>
              <a:gd name="connsiteX92" fmla="*/ 660400 w 4725649"/>
              <a:gd name="connsiteY92" fmla="*/ 3924300 h 3975100"/>
              <a:gd name="connsiteX93" fmla="*/ 584200 w 4725649"/>
              <a:gd name="connsiteY93" fmla="*/ 3898900 h 3975100"/>
              <a:gd name="connsiteX94" fmla="*/ 546100 w 4725649"/>
              <a:gd name="connsiteY94" fmla="*/ 3886200 h 3975100"/>
              <a:gd name="connsiteX95" fmla="*/ 508000 w 4725649"/>
              <a:gd name="connsiteY95" fmla="*/ 3873500 h 3975100"/>
              <a:gd name="connsiteX96" fmla="*/ 495300 w 4725649"/>
              <a:gd name="connsiteY96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419600 w 4725649"/>
              <a:gd name="connsiteY71" fmla="*/ 3136900 h 3975100"/>
              <a:gd name="connsiteX72" fmla="*/ 4140200 w 4725649"/>
              <a:gd name="connsiteY72" fmla="*/ 3378200 h 3975100"/>
              <a:gd name="connsiteX73" fmla="*/ 4013200 w 4725649"/>
              <a:gd name="connsiteY73" fmla="*/ 3454400 h 3975100"/>
              <a:gd name="connsiteX74" fmla="*/ 3911600 w 4725649"/>
              <a:gd name="connsiteY74" fmla="*/ 3517900 h 3975100"/>
              <a:gd name="connsiteX75" fmla="*/ 3746500 w 4725649"/>
              <a:gd name="connsiteY75" fmla="*/ 3568700 h 3975100"/>
              <a:gd name="connsiteX76" fmla="*/ 3479800 w 4725649"/>
              <a:gd name="connsiteY76" fmla="*/ 3632200 h 3975100"/>
              <a:gd name="connsiteX77" fmla="*/ 3314700 w 4725649"/>
              <a:gd name="connsiteY77" fmla="*/ 3670300 h 3975100"/>
              <a:gd name="connsiteX78" fmla="*/ 2578100 w 4725649"/>
              <a:gd name="connsiteY78" fmla="*/ 3695700 h 3975100"/>
              <a:gd name="connsiteX79" fmla="*/ 1625600 w 4725649"/>
              <a:gd name="connsiteY79" fmla="*/ 3733800 h 3975100"/>
              <a:gd name="connsiteX80" fmla="*/ 1536700 w 4725649"/>
              <a:gd name="connsiteY80" fmla="*/ 3746500 h 3975100"/>
              <a:gd name="connsiteX81" fmla="*/ 1384300 w 4725649"/>
              <a:gd name="connsiteY81" fmla="*/ 3771900 h 3975100"/>
              <a:gd name="connsiteX82" fmla="*/ 1282700 w 4725649"/>
              <a:gd name="connsiteY82" fmla="*/ 3797300 h 3975100"/>
              <a:gd name="connsiteX83" fmla="*/ 1231900 w 4725649"/>
              <a:gd name="connsiteY83" fmla="*/ 3810000 h 3975100"/>
              <a:gd name="connsiteX84" fmla="*/ 1193800 w 4725649"/>
              <a:gd name="connsiteY84" fmla="*/ 3835400 h 3975100"/>
              <a:gd name="connsiteX85" fmla="*/ 1117600 w 4725649"/>
              <a:gd name="connsiteY85" fmla="*/ 3860800 h 3975100"/>
              <a:gd name="connsiteX86" fmla="*/ 1041400 w 4725649"/>
              <a:gd name="connsiteY86" fmla="*/ 3911600 h 3975100"/>
              <a:gd name="connsiteX87" fmla="*/ 1003300 w 4725649"/>
              <a:gd name="connsiteY87" fmla="*/ 3937000 h 3975100"/>
              <a:gd name="connsiteX88" fmla="*/ 952500 w 4725649"/>
              <a:gd name="connsiteY88" fmla="*/ 3949700 h 3975100"/>
              <a:gd name="connsiteX89" fmla="*/ 876300 w 4725649"/>
              <a:gd name="connsiteY89" fmla="*/ 3975100 h 3975100"/>
              <a:gd name="connsiteX90" fmla="*/ 698500 w 4725649"/>
              <a:gd name="connsiteY90" fmla="*/ 3949700 h 3975100"/>
              <a:gd name="connsiteX91" fmla="*/ 660400 w 4725649"/>
              <a:gd name="connsiteY91" fmla="*/ 3924300 h 3975100"/>
              <a:gd name="connsiteX92" fmla="*/ 584200 w 4725649"/>
              <a:gd name="connsiteY92" fmla="*/ 3898900 h 3975100"/>
              <a:gd name="connsiteX93" fmla="*/ 546100 w 4725649"/>
              <a:gd name="connsiteY93" fmla="*/ 3886200 h 3975100"/>
              <a:gd name="connsiteX94" fmla="*/ 508000 w 4725649"/>
              <a:gd name="connsiteY94" fmla="*/ 3873500 h 3975100"/>
              <a:gd name="connsiteX95" fmla="*/ 495300 w 4725649"/>
              <a:gd name="connsiteY95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356226 w 4725649"/>
              <a:gd name="connsiteY71" fmla="*/ 3236489 h 3975100"/>
              <a:gd name="connsiteX72" fmla="*/ 4140200 w 4725649"/>
              <a:gd name="connsiteY72" fmla="*/ 3378200 h 3975100"/>
              <a:gd name="connsiteX73" fmla="*/ 4013200 w 4725649"/>
              <a:gd name="connsiteY73" fmla="*/ 3454400 h 3975100"/>
              <a:gd name="connsiteX74" fmla="*/ 3911600 w 4725649"/>
              <a:gd name="connsiteY74" fmla="*/ 3517900 h 3975100"/>
              <a:gd name="connsiteX75" fmla="*/ 3746500 w 4725649"/>
              <a:gd name="connsiteY75" fmla="*/ 3568700 h 3975100"/>
              <a:gd name="connsiteX76" fmla="*/ 3479800 w 4725649"/>
              <a:gd name="connsiteY76" fmla="*/ 3632200 h 3975100"/>
              <a:gd name="connsiteX77" fmla="*/ 3314700 w 4725649"/>
              <a:gd name="connsiteY77" fmla="*/ 3670300 h 3975100"/>
              <a:gd name="connsiteX78" fmla="*/ 2578100 w 4725649"/>
              <a:gd name="connsiteY78" fmla="*/ 3695700 h 3975100"/>
              <a:gd name="connsiteX79" fmla="*/ 1625600 w 4725649"/>
              <a:gd name="connsiteY79" fmla="*/ 3733800 h 3975100"/>
              <a:gd name="connsiteX80" fmla="*/ 1536700 w 4725649"/>
              <a:gd name="connsiteY80" fmla="*/ 3746500 h 3975100"/>
              <a:gd name="connsiteX81" fmla="*/ 1384300 w 4725649"/>
              <a:gd name="connsiteY81" fmla="*/ 3771900 h 3975100"/>
              <a:gd name="connsiteX82" fmla="*/ 1282700 w 4725649"/>
              <a:gd name="connsiteY82" fmla="*/ 3797300 h 3975100"/>
              <a:gd name="connsiteX83" fmla="*/ 1231900 w 4725649"/>
              <a:gd name="connsiteY83" fmla="*/ 3810000 h 3975100"/>
              <a:gd name="connsiteX84" fmla="*/ 1193800 w 4725649"/>
              <a:gd name="connsiteY84" fmla="*/ 3835400 h 3975100"/>
              <a:gd name="connsiteX85" fmla="*/ 1117600 w 4725649"/>
              <a:gd name="connsiteY85" fmla="*/ 3860800 h 3975100"/>
              <a:gd name="connsiteX86" fmla="*/ 1041400 w 4725649"/>
              <a:gd name="connsiteY86" fmla="*/ 3911600 h 3975100"/>
              <a:gd name="connsiteX87" fmla="*/ 1003300 w 4725649"/>
              <a:gd name="connsiteY87" fmla="*/ 3937000 h 3975100"/>
              <a:gd name="connsiteX88" fmla="*/ 952500 w 4725649"/>
              <a:gd name="connsiteY88" fmla="*/ 3949700 h 3975100"/>
              <a:gd name="connsiteX89" fmla="*/ 876300 w 4725649"/>
              <a:gd name="connsiteY89" fmla="*/ 3975100 h 3975100"/>
              <a:gd name="connsiteX90" fmla="*/ 698500 w 4725649"/>
              <a:gd name="connsiteY90" fmla="*/ 3949700 h 3975100"/>
              <a:gd name="connsiteX91" fmla="*/ 660400 w 4725649"/>
              <a:gd name="connsiteY91" fmla="*/ 3924300 h 3975100"/>
              <a:gd name="connsiteX92" fmla="*/ 584200 w 4725649"/>
              <a:gd name="connsiteY92" fmla="*/ 3898900 h 3975100"/>
              <a:gd name="connsiteX93" fmla="*/ 546100 w 4725649"/>
              <a:gd name="connsiteY93" fmla="*/ 3886200 h 3975100"/>
              <a:gd name="connsiteX94" fmla="*/ 508000 w 4725649"/>
              <a:gd name="connsiteY94" fmla="*/ 3873500 h 3975100"/>
              <a:gd name="connsiteX95" fmla="*/ 495300 w 4725649"/>
              <a:gd name="connsiteY95" fmla="*/ 3898900 h 3975100"/>
              <a:gd name="connsiteX0" fmla="*/ 495300 w 4725649"/>
              <a:gd name="connsiteY0" fmla="*/ 3898900 h 3975100"/>
              <a:gd name="connsiteX1" fmla="*/ 495300 w 4725649"/>
              <a:gd name="connsiteY1" fmla="*/ 3898900 h 3975100"/>
              <a:gd name="connsiteX2" fmla="*/ 342900 w 4725649"/>
              <a:gd name="connsiteY2" fmla="*/ 3873500 h 3975100"/>
              <a:gd name="connsiteX3" fmla="*/ 304800 w 4725649"/>
              <a:gd name="connsiteY3" fmla="*/ 3848100 h 3975100"/>
              <a:gd name="connsiteX4" fmla="*/ 228600 w 4725649"/>
              <a:gd name="connsiteY4" fmla="*/ 3810000 h 3975100"/>
              <a:gd name="connsiteX5" fmla="*/ 190500 w 4725649"/>
              <a:gd name="connsiteY5" fmla="*/ 3771900 h 3975100"/>
              <a:gd name="connsiteX6" fmla="*/ 114300 w 4725649"/>
              <a:gd name="connsiteY6" fmla="*/ 3721100 h 3975100"/>
              <a:gd name="connsiteX7" fmla="*/ 88900 w 4725649"/>
              <a:gd name="connsiteY7" fmla="*/ 3683000 h 3975100"/>
              <a:gd name="connsiteX8" fmla="*/ 50800 w 4725649"/>
              <a:gd name="connsiteY8" fmla="*/ 3657600 h 3975100"/>
              <a:gd name="connsiteX9" fmla="*/ 25400 w 4725649"/>
              <a:gd name="connsiteY9" fmla="*/ 3581400 h 3975100"/>
              <a:gd name="connsiteX10" fmla="*/ 0 w 4725649"/>
              <a:gd name="connsiteY10" fmla="*/ 3492500 h 3975100"/>
              <a:gd name="connsiteX11" fmla="*/ 12700 w 4725649"/>
              <a:gd name="connsiteY11" fmla="*/ 3314700 h 3975100"/>
              <a:gd name="connsiteX12" fmla="*/ 25400 w 4725649"/>
              <a:gd name="connsiteY12" fmla="*/ 3276600 h 3975100"/>
              <a:gd name="connsiteX13" fmla="*/ 38100 w 4725649"/>
              <a:gd name="connsiteY13" fmla="*/ 3175000 h 3975100"/>
              <a:gd name="connsiteX14" fmla="*/ 50800 w 4725649"/>
              <a:gd name="connsiteY14" fmla="*/ 2286000 h 3975100"/>
              <a:gd name="connsiteX15" fmla="*/ 88900 w 4725649"/>
              <a:gd name="connsiteY15" fmla="*/ 2171700 h 3975100"/>
              <a:gd name="connsiteX16" fmla="*/ 114300 w 4725649"/>
              <a:gd name="connsiteY16" fmla="*/ 2070100 h 3975100"/>
              <a:gd name="connsiteX17" fmla="*/ 127000 w 4725649"/>
              <a:gd name="connsiteY17" fmla="*/ 2032000 h 3975100"/>
              <a:gd name="connsiteX18" fmla="*/ 139700 w 4725649"/>
              <a:gd name="connsiteY18" fmla="*/ 1968500 h 3975100"/>
              <a:gd name="connsiteX19" fmla="*/ 152400 w 4725649"/>
              <a:gd name="connsiteY19" fmla="*/ 1930400 h 3975100"/>
              <a:gd name="connsiteX20" fmla="*/ 165100 w 4725649"/>
              <a:gd name="connsiteY20" fmla="*/ 1866900 h 3975100"/>
              <a:gd name="connsiteX21" fmla="*/ 190500 w 4725649"/>
              <a:gd name="connsiteY21" fmla="*/ 1778000 h 3975100"/>
              <a:gd name="connsiteX22" fmla="*/ 177800 w 4725649"/>
              <a:gd name="connsiteY22" fmla="*/ 1485900 h 3975100"/>
              <a:gd name="connsiteX23" fmla="*/ 152400 w 4725649"/>
              <a:gd name="connsiteY23" fmla="*/ 1371600 h 3975100"/>
              <a:gd name="connsiteX24" fmla="*/ 139700 w 4725649"/>
              <a:gd name="connsiteY24" fmla="*/ 1320800 h 3975100"/>
              <a:gd name="connsiteX25" fmla="*/ 152400 w 4725649"/>
              <a:gd name="connsiteY25" fmla="*/ 1066800 h 3975100"/>
              <a:gd name="connsiteX26" fmla="*/ 165100 w 4725649"/>
              <a:gd name="connsiteY26" fmla="*/ 1028700 h 3975100"/>
              <a:gd name="connsiteX27" fmla="*/ 190500 w 4725649"/>
              <a:gd name="connsiteY27" fmla="*/ 939800 h 3975100"/>
              <a:gd name="connsiteX28" fmla="*/ 215900 w 4725649"/>
              <a:gd name="connsiteY28" fmla="*/ 901700 h 3975100"/>
              <a:gd name="connsiteX29" fmla="*/ 241300 w 4725649"/>
              <a:gd name="connsiteY29" fmla="*/ 812800 h 3975100"/>
              <a:gd name="connsiteX30" fmla="*/ 266700 w 4725649"/>
              <a:gd name="connsiteY30" fmla="*/ 711200 h 3975100"/>
              <a:gd name="connsiteX31" fmla="*/ 228600 w 4725649"/>
              <a:gd name="connsiteY31" fmla="*/ 546100 h 3975100"/>
              <a:gd name="connsiteX32" fmla="*/ 190500 w 4725649"/>
              <a:gd name="connsiteY32" fmla="*/ 508000 h 3975100"/>
              <a:gd name="connsiteX33" fmla="*/ 203200 w 4725649"/>
              <a:gd name="connsiteY33" fmla="*/ 457200 h 3975100"/>
              <a:gd name="connsiteX34" fmla="*/ 241300 w 4725649"/>
              <a:gd name="connsiteY34" fmla="*/ 444500 h 3975100"/>
              <a:gd name="connsiteX35" fmla="*/ 419100 w 4725649"/>
              <a:gd name="connsiteY35" fmla="*/ 406400 h 3975100"/>
              <a:gd name="connsiteX36" fmla="*/ 508000 w 4725649"/>
              <a:gd name="connsiteY36" fmla="*/ 368300 h 3975100"/>
              <a:gd name="connsiteX37" fmla="*/ 546100 w 4725649"/>
              <a:gd name="connsiteY37" fmla="*/ 355600 h 3975100"/>
              <a:gd name="connsiteX38" fmla="*/ 596900 w 4725649"/>
              <a:gd name="connsiteY38" fmla="*/ 342900 h 3975100"/>
              <a:gd name="connsiteX39" fmla="*/ 635000 w 4725649"/>
              <a:gd name="connsiteY39" fmla="*/ 330200 h 3975100"/>
              <a:gd name="connsiteX40" fmla="*/ 876300 w 4725649"/>
              <a:gd name="connsiteY40" fmla="*/ 304800 h 3975100"/>
              <a:gd name="connsiteX41" fmla="*/ 977900 w 4725649"/>
              <a:gd name="connsiteY41" fmla="*/ 292100 h 3975100"/>
              <a:gd name="connsiteX42" fmla="*/ 1041400 w 4725649"/>
              <a:gd name="connsiteY42" fmla="*/ 279400 h 3975100"/>
              <a:gd name="connsiteX43" fmla="*/ 1181100 w 4725649"/>
              <a:gd name="connsiteY43" fmla="*/ 266700 h 3975100"/>
              <a:gd name="connsiteX44" fmla="*/ 1295400 w 4725649"/>
              <a:gd name="connsiteY44" fmla="*/ 254000 h 3975100"/>
              <a:gd name="connsiteX45" fmla="*/ 1346200 w 4725649"/>
              <a:gd name="connsiteY45" fmla="*/ 241300 h 3975100"/>
              <a:gd name="connsiteX46" fmla="*/ 1587500 w 4725649"/>
              <a:gd name="connsiteY46" fmla="*/ 215900 h 3975100"/>
              <a:gd name="connsiteX47" fmla="*/ 1638300 w 4725649"/>
              <a:gd name="connsiteY47" fmla="*/ 203200 h 3975100"/>
              <a:gd name="connsiteX48" fmla="*/ 1816100 w 4725649"/>
              <a:gd name="connsiteY48" fmla="*/ 177800 h 3975100"/>
              <a:gd name="connsiteX49" fmla="*/ 1905000 w 4725649"/>
              <a:gd name="connsiteY49" fmla="*/ 152400 h 3975100"/>
              <a:gd name="connsiteX50" fmla="*/ 2006600 w 4725649"/>
              <a:gd name="connsiteY50" fmla="*/ 114300 h 3975100"/>
              <a:gd name="connsiteX51" fmla="*/ 2057400 w 4725649"/>
              <a:gd name="connsiteY51" fmla="*/ 101600 h 3975100"/>
              <a:gd name="connsiteX52" fmla="*/ 2095500 w 4725649"/>
              <a:gd name="connsiteY52" fmla="*/ 88900 h 3975100"/>
              <a:gd name="connsiteX53" fmla="*/ 2146300 w 4725649"/>
              <a:gd name="connsiteY53" fmla="*/ 76200 h 3975100"/>
              <a:gd name="connsiteX54" fmla="*/ 2209800 w 4725649"/>
              <a:gd name="connsiteY54" fmla="*/ 63500 h 3975100"/>
              <a:gd name="connsiteX55" fmla="*/ 2273300 w 4725649"/>
              <a:gd name="connsiteY55" fmla="*/ 38100 h 3975100"/>
              <a:gd name="connsiteX56" fmla="*/ 2324100 w 4725649"/>
              <a:gd name="connsiteY56" fmla="*/ 25400 h 3975100"/>
              <a:gd name="connsiteX57" fmla="*/ 2362200 w 4725649"/>
              <a:gd name="connsiteY57" fmla="*/ 12700 h 3975100"/>
              <a:gd name="connsiteX58" fmla="*/ 2451100 w 4725649"/>
              <a:gd name="connsiteY58" fmla="*/ 0 h 3975100"/>
              <a:gd name="connsiteX59" fmla="*/ 3009900 w 4725649"/>
              <a:gd name="connsiteY59" fmla="*/ 12700 h 3975100"/>
              <a:gd name="connsiteX60" fmla="*/ 3098800 w 4725649"/>
              <a:gd name="connsiteY60" fmla="*/ 25400 h 3975100"/>
              <a:gd name="connsiteX61" fmla="*/ 3225800 w 4725649"/>
              <a:gd name="connsiteY61" fmla="*/ 38100 h 3975100"/>
              <a:gd name="connsiteX62" fmla="*/ 3441700 w 4725649"/>
              <a:gd name="connsiteY62" fmla="*/ 76200 h 3975100"/>
              <a:gd name="connsiteX63" fmla="*/ 4025900 w 4725649"/>
              <a:gd name="connsiteY63" fmla="*/ 101600 h 3975100"/>
              <a:gd name="connsiteX64" fmla="*/ 4292600 w 4725649"/>
              <a:gd name="connsiteY64" fmla="*/ 127000 h 3975100"/>
              <a:gd name="connsiteX65" fmla="*/ 4470400 w 4725649"/>
              <a:gd name="connsiteY65" fmla="*/ 152400 h 3975100"/>
              <a:gd name="connsiteX66" fmla="*/ 4597400 w 4725649"/>
              <a:gd name="connsiteY66" fmla="*/ 190500 h 3975100"/>
              <a:gd name="connsiteX67" fmla="*/ 4720880 w 4725649"/>
              <a:gd name="connsiteY67" fmla="*/ 409795 h 3975100"/>
              <a:gd name="connsiteX68" fmla="*/ 4701012 w 4725649"/>
              <a:gd name="connsiteY68" fmla="*/ 1021281 h 3975100"/>
              <a:gd name="connsiteX69" fmla="*/ 4660900 w 4725649"/>
              <a:gd name="connsiteY69" fmla="*/ 1930400 h 3975100"/>
              <a:gd name="connsiteX70" fmla="*/ 4495800 w 4725649"/>
              <a:gd name="connsiteY70" fmla="*/ 2997200 h 3975100"/>
              <a:gd name="connsiteX71" fmla="*/ 4356226 w 4725649"/>
              <a:gd name="connsiteY71" fmla="*/ 3236489 h 3975100"/>
              <a:gd name="connsiteX72" fmla="*/ 4140200 w 4725649"/>
              <a:gd name="connsiteY72" fmla="*/ 3378200 h 3975100"/>
              <a:gd name="connsiteX73" fmla="*/ 3911600 w 4725649"/>
              <a:gd name="connsiteY73" fmla="*/ 3517900 h 3975100"/>
              <a:gd name="connsiteX74" fmla="*/ 3746500 w 4725649"/>
              <a:gd name="connsiteY74" fmla="*/ 3568700 h 3975100"/>
              <a:gd name="connsiteX75" fmla="*/ 3479800 w 4725649"/>
              <a:gd name="connsiteY75" fmla="*/ 3632200 h 3975100"/>
              <a:gd name="connsiteX76" fmla="*/ 3314700 w 4725649"/>
              <a:gd name="connsiteY76" fmla="*/ 3670300 h 3975100"/>
              <a:gd name="connsiteX77" fmla="*/ 2578100 w 4725649"/>
              <a:gd name="connsiteY77" fmla="*/ 3695700 h 3975100"/>
              <a:gd name="connsiteX78" fmla="*/ 1625600 w 4725649"/>
              <a:gd name="connsiteY78" fmla="*/ 3733800 h 3975100"/>
              <a:gd name="connsiteX79" fmla="*/ 1536700 w 4725649"/>
              <a:gd name="connsiteY79" fmla="*/ 3746500 h 3975100"/>
              <a:gd name="connsiteX80" fmla="*/ 1384300 w 4725649"/>
              <a:gd name="connsiteY80" fmla="*/ 3771900 h 3975100"/>
              <a:gd name="connsiteX81" fmla="*/ 1282700 w 4725649"/>
              <a:gd name="connsiteY81" fmla="*/ 3797300 h 3975100"/>
              <a:gd name="connsiteX82" fmla="*/ 1231900 w 4725649"/>
              <a:gd name="connsiteY82" fmla="*/ 3810000 h 3975100"/>
              <a:gd name="connsiteX83" fmla="*/ 1193800 w 4725649"/>
              <a:gd name="connsiteY83" fmla="*/ 3835400 h 3975100"/>
              <a:gd name="connsiteX84" fmla="*/ 1117600 w 4725649"/>
              <a:gd name="connsiteY84" fmla="*/ 3860800 h 3975100"/>
              <a:gd name="connsiteX85" fmla="*/ 1041400 w 4725649"/>
              <a:gd name="connsiteY85" fmla="*/ 3911600 h 3975100"/>
              <a:gd name="connsiteX86" fmla="*/ 1003300 w 4725649"/>
              <a:gd name="connsiteY86" fmla="*/ 3937000 h 3975100"/>
              <a:gd name="connsiteX87" fmla="*/ 952500 w 4725649"/>
              <a:gd name="connsiteY87" fmla="*/ 3949700 h 3975100"/>
              <a:gd name="connsiteX88" fmla="*/ 876300 w 4725649"/>
              <a:gd name="connsiteY88" fmla="*/ 3975100 h 3975100"/>
              <a:gd name="connsiteX89" fmla="*/ 698500 w 4725649"/>
              <a:gd name="connsiteY89" fmla="*/ 3949700 h 3975100"/>
              <a:gd name="connsiteX90" fmla="*/ 660400 w 4725649"/>
              <a:gd name="connsiteY90" fmla="*/ 3924300 h 3975100"/>
              <a:gd name="connsiteX91" fmla="*/ 584200 w 4725649"/>
              <a:gd name="connsiteY91" fmla="*/ 3898900 h 3975100"/>
              <a:gd name="connsiteX92" fmla="*/ 546100 w 4725649"/>
              <a:gd name="connsiteY92" fmla="*/ 3886200 h 3975100"/>
              <a:gd name="connsiteX93" fmla="*/ 508000 w 4725649"/>
              <a:gd name="connsiteY93" fmla="*/ 3873500 h 3975100"/>
              <a:gd name="connsiteX94" fmla="*/ 495300 w 4725649"/>
              <a:gd name="connsiteY94" fmla="*/ 3898900 h 3975100"/>
              <a:gd name="connsiteX0" fmla="*/ 495300 w 4725649"/>
              <a:gd name="connsiteY0" fmla="*/ 3898900 h 3975637"/>
              <a:gd name="connsiteX1" fmla="*/ 495300 w 4725649"/>
              <a:gd name="connsiteY1" fmla="*/ 3898900 h 3975637"/>
              <a:gd name="connsiteX2" fmla="*/ 342900 w 4725649"/>
              <a:gd name="connsiteY2" fmla="*/ 3873500 h 3975637"/>
              <a:gd name="connsiteX3" fmla="*/ 304800 w 4725649"/>
              <a:gd name="connsiteY3" fmla="*/ 3848100 h 3975637"/>
              <a:gd name="connsiteX4" fmla="*/ 228600 w 4725649"/>
              <a:gd name="connsiteY4" fmla="*/ 3810000 h 3975637"/>
              <a:gd name="connsiteX5" fmla="*/ 190500 w 4725649"/>
              <a:gd name="connsiteY5" fmla="*/ 3771900 h 3975637"/>
              <a:gd name="connsiteX6" fmla="*/ 114300 w 4725649"/>
              <a:gd name="connsiteY6" fmla="*/ 3721100 h 3975637"/>
              <a:gd name="connsiteX7" fmla="*/ 88900 w 4725649"/>
              <a:gd name="connsiteY7" fmla="*/ 3683000 h 3975637"/>
              <a:gd name="connsiteX8" fmla="*/ 50800 w 4725649"/>
              <a:gd name="connsiteY8" fmla="*/ 3657600 h 3975637"/>
              <a:gd name="connsiteX9" fmla="*/ 25400 w 4725649"/>
              <a:gd name="connsiteY9" fmla="*/ 3581400 h 3975637"/>
              <a:gd name="connsiteX10" fmla="*/ 0 w 4725649"/>
              <a:gd name="connsiteY10" fmla="*/ 3492500 h 3975637"/>
              <a:gd name="connsiteX11" fmla="*/ 12700 w 4725649"/>
              <a:gd name="connsiteY11" fmla="*/ 3314700 h 3975637"/>
              <a:gd name="connsiteX12" fmla="*/ 25400 w 4725649"/>
              <a:gd name="connsiteY12" fmla="*/ 3276600 h 3975637"/>
              <a:gd name="connsiteX13" fmla="*/ 38100 w 4725649"/>
              <a:gd name="connsiteY13" fmla="*/ 3175000 h 3975637"/>
              <a:gd name="connsiteX14" fmla="*/ 50800 w 4725649"/>
              <a:gd name="connsiteY14" fmla="*/ 2286000 h 3975637"/>
              <a:gd name="connsiteX15" fmla="*/ 88900 w 4725649"/>
              <a:gd name="connsiteY15" fmla="*/ 2171700 h 3975637"/>
              <a:gd name="connsiteX16" fmla="*/ 114300 w 4725649"/>
              <a:gd name="connsiteY16" fmla="*/ 2070100 h 3975637"/>
              <a:gd name="connsiteX17" fmla="*/ 127000 w 4725649"/>
              <a:gd name="connsiteY17" fmla="*/ 2032000 h 3975637"/>
              <a:gd name="connsiteX18" fmla="*/ 139700 w 4725649"/>
              <a:gd name="connsiteY18" fmla="*/ 1968500 h 3975637"/>
              <a:gd name="connsiteX19" fmla="*/ 152400 w 4725649"/>
              <a:gd name="connsiteY19" fmla="*/ 1930400 h 3975637"/>
              <a:gd name="connsiteX20" fmla="*/ 165100 w 4725649"/>
              <a:gd name="connsiteY20" fmla="*/ 1866900 h 3975637"/>
              <a:gd name="connsiteX21" fmla="*/ 190500 w 4725649"/>
              <a:gd name="connsiteY21" fmla="*/ 1778000 h 3975637"/>
              <a:gd name="connsiteX22" fmla="*/ 177800 w 4725649"/>
              <a:gd name="connsiteY22" fmla="*/ 1485900 h 3975637"/>
              <a:gd name="connsiteX23" fmla="*/ 152400 w 4725649"/>
              <a:gd name="connsiteY23" fmla="*/ 1371600 h 3975637"/>
              <a:gd name="connsiteX24" fmla="*/ 139700 w 4725649"/>
              <a:gd name="connsiteY24" fmla="*/ 1320800 h 3975637"/>
              <a:gd name="connsiteX25" fmla="*/ 152400 w 4725649"/>
              <a:gd name="connsiteY25" fmla="*/ 1066800 h 3975637"/>
              <a:gd name="connsiteX26" fmla="*/ 165100 w 4725649"/>
              <a:gd name="connsiteY26" fmla="*/ 1028700 h 3975637"/>
              <a:gd name="connsiteX27" fmla="*/ 190500 w 4725649"/>
              <a:gd name="connsiteY27" fmla="*/ 939800 h 3975637"/>
              <a:gd name="connsiteX28" fmla="*/ 215900 w 4725649"/>
              <a:gd name="connsiteY28" fmla="*/ 901700 h 3975637"/>
              <a:gd name="connsiteX29" fmla="*/ 241300 w 4725649"/>
              <a:gd name="connsiteY29" fmla="*/ 812800 h 3975637"/>
              <a:gd name="connsiteX30" fmla="*/ 266700 w 4725649"/>
              <a:gd name="connsiteY30" fmla="*/ 711200 h 3975637"/>
              <a:gd name="connsiteX31" fmla="*/ 228600 w 4725649"/>
              <a:gd name="connsiteY31" fmla="*/ 546100 h 3975637"/>
              <a:gd name="connsiteX32" fmla="*/ 190500 w 4725649"/>
              <a:gd name="connsiteY32" fmla="*/ 508000 h 3975637"/>
              <a:gd name="connsiteX33" fmla="*/ 203200 w 4725649"/>
              <a:gd name="connsiteY33" fmla="*/ 457200 h 3975637"/>
              <a:gd name="connsiteX34" fmla="*/ 241300 w 4725649"/>
              <a:gd name="connsiteY34" fmla="*/ 444500 h 3975637"/>
              <a:gd name="connsiteX35" fmla="*/ 419100 w 4725649"/>
              <a:gd name="connsiteY35" fmla="*/ 406400 h 3975637"/>
              <a:gd name="connsiteX36" fmla="*/ 508000 w 4725649"/>
              <a:gd name="connsiteY36" fmla="*/ 368300 h 3975637"/>
              <a:gd name="connsiteX37" fmla="*/ 546100 w 4725649"/>
              <a:gd name="connsiteY37" fmla="*/ 355600 h 3975637"/>
              <a:gd name="connsiteX38" fmla="*/ 596900 w 4725649"/>
              <a:gd name="connsiteY38" fmla="*/ 342900 h 3975637"/>
              <a:gd name="connsiteX39" fmla="*/ 635000 w 4725649"/>
              <a:gd name="connsiteY39" fmla="*/ 330200 h 3975637"/>
              <a:gd name="connsiteX40" fmla="*/ 876300 w 4725649"/>
              <a:gd name="connsiteY40" fmla="*/ 304800 h 3975637"/>
              <a:gd name="connsiteX41" fmla="*/ 977900 w 4725649"/>
              <a:gd name="connsiteY41" fmla="*/ 292100 h 3975637"/>
              <a:gd name="connsiteX42" fmla="*/ 1041400 w 4725649"/>
              <a:gd name="connsiteY42" fmla="*/ 279400 h 3975637"/>
              <a:gd name="connsiteX43" fmla="*/ 1181100 w 4725649"/>
              <a:gd name="connsiteY43" fmla="*/ 266700 h 3975637"/>
              <a:gd name="connsiteX44" fmla="*/ 1295400 w 4725649"/>
              <a:gd name="connsiteY44" fmla="*/ 254000 h 3975637"/>
              <a:gd name="connsiteX45" fmla="*/ 1346200 w 4725649"/>
              <a:gd name="connsiteY45" fmla="*/ 241300 h 3975637"/>
              <a:gd name="connsiteX46" fmla="*/ 1587500 w 4725649"/>
              <a:gd name="connsiteY46" fmla="*/ 215900 h 3975637"/>
              <a:gd name="connsiteX47" fmla="*/ 1638300 w 4725649"/>
              <a:gd name="connsiteY47" fmla="*/ 203200 h 3975637"/>
              <a:gd name="connsiteX48" fmla="*/ 1816100 w 4725649"/>
              <a:gd name="connsiteY48" fmla="*/ 177800 h 3975637"/>
              <a:gd name="connsiteX49" fmla="*/ 1905000 w 4725649"/>
              <a:gd name="connsiteY49" fmla="*/ 152400 h 3975637"/>
              <a:gd name="connsiteX50" fmla="*/ 2006600 w 4725649"/>
              <a:gd name="connsiteY50" fmla="*/ 114300 h 3975637"/>
              <a:gd name="connsiteX51" fmla="*/ 2057400 w 4725649"/>
              <a:gd name="connsiteY51" fmla="*/ 101600 h 3975637"/>
              <a:gd name="connsiteX52" fmla="*/ 2095500 w 4725649"/>
              <a:gd name="connsiteY52" fmla="*/ 88900 h 3975637"/>
              <a:gd name="connsiteX53" fmla="*/ 2146300 w 4725649"/>
              <a:gd name="connsiteY53" fmla="*/ 76200 h 3975637"/>
              <a:gd name="connsiteX54" fmla="*/ 2209800 w 4725649"/>
              <a:gd name="connsiteY54" fmla="*/ 63500 h 3975637"/>
              <a:gd name="connsiteX55" fmla="*/ 2273300 w 4725649"/>
              <a:gd name="connsiteY55" fmla="*/ 38100 h 3975637"/>
              <a:gd name="connsiteX56" fmla="*/ 2324100 w 4725649"/>
              <a:gd name="connsiteY56" fmla="*/ 25400 h 3975637"/>
              <a:gd name="connsiteX57" fmla="*/ 2362200 w 4725649"/>
              <a:gd name="connsiteY57" fmla="*/ 12700 h 3975637"/>
              <a:gd name="connsiteX58" fmla="*/ 2451100 w 4725649"/>
              <a:gd name="connsiteY58" fmla="*/ 0 h 3975637"/>
              <a:gd name="connsiteX59" fmla="*/ 3009900 w 4725649"/>
              <a:gd name="connsiteY59" fmla="*/ 12700 h 3975637"/>
              <a:gd name="connsiteX60" fmla="*/ 3098800 w 4725649"/>
              <a:gd name="connsiteY60" fmla="*/ 25400 h 3975637"/>
              <a:gd name="connsiteX61" fmla="*/ 3225800 w 4725649"/>
              <a:gd name="connsiteY61" fmla="*/ 38100 h 3975637"/>
              <a:gd name="connsiteX62" fmla="*/ 3441700 w 4725649"/>
              <a:gd name="connsiteY62" fmla="*/ 76200 h 3975637"/>
              <a:gd name="connsiteX63" fmla="*/ 4025900 w 4725649"/>
              <a:gd name="connsiteY63" fmla="*/ 101600 h 3975637"/>
              <a:gd name="connsiteX64" fmla="*/ 4292600 w 4725649"/>
              <a:gd name="connsiteY64" fmla="*/ 127000 h 3975637"/>
              <a:gd name="connsiteX65" fmla="*/ 4470400 w 4725649"/>
              <a:gd name="connsiteY65" fmla="*/ 152400 h 3975637"/>
              <a:gd name="connsiteX66" fmla="*/ 4597400 w 4725649"/>
              <a:gd name="connsiteY66" fmla="*/ 190500 h 3975637"/>
              <a:gd name="connsiteX67" fmla="*/ 4720880 w 4725649"/>
              <a:gd name="connsiteY67" fmla="*/ 409795 h 3975637"/>
              <a:gd name="connsiteX68" fmla="*/ 4701012 w 4725649"/>
              <a:gd name="connsiteY68" fmla="*/ 1021281 h 3975637"/>
              <a:gd name="connsiteX69" fmla="*/ 4660900 w 4725649"/>
              <a:gd name="connsiteY69" fmla="*/ 1930400 h 3975637"/>
              <a:gd name="connsiteX70" fmla="*/ 4495800 w 4725649"/>
              <a:gd name="connsiteY70" fmla="*/ 2997200 h 3975637"/>
              <a:gd name="connsiteX71" fmla="*/ 4356226 w 4725649"/>
              <a:gd name="connsiteY71" fmla="*/ 3236489 h 3975637"/>
              <a:gd name="connsiteX72" fmla="*/ 4140200 w 4725649"/>
              <a:gd name="connsiteY72" fmla="*/ 3378200 h 3975637"/>
              <a:gd name="connsiteX73" fmla="*/ 3911600 w 4725649"/>
              <a:gd name="connsiteY73" fmla="*/ 3517900 h 3975637"/>
              <a:gd name="connsiteX74" fmla="*/ 3746500 w 4725649"/>
              <a:gd name="connsiteY74" fmla="*/ 3568700 h 3975637"/>
              <a:gd name="connsiteX75" fmla="*/ 3479800 w 4725649"/>
              <a:gd name="connsiteY75" fmla="*/ 3632200 h 3975637"/>
              <a:gd name="connsiteX76" fmla="*/ 3314700 w 4725649"/>
              <a:gd name="connsiteY76" fmla="*/ 3670300 h 3975637"/>
              <a:gd name="connsiteX77" fmla="*/ 2578100 w 4725649"/>
              <a:gd name="connsiteY77" fmla="*/ 3695700 h 3975637"/>
              <a:gd name="connsiteX78" fmla="*/ 1625600 w 4725649"/>
              <a:gd name="connsiteY78" fmla="*/ 3733800 h 3975637"/>
              <a:gd name="connsiteX79" fmla="*/ 1536700 w 4725649"/>
              <a:gd name="connsiteY79" fmla="*/ 3746500 h 3975637"/>
              <a:gd name="connsiteX80" fmla="*/ 1384300 w 4725649"/>
              <a:gd name="connsiteY80" fmla="*/ 3771900 h 3975637"/>
              <a:gd name="connsiteX81" fmla="*/ 1282700 w 4725649"/>
              <a:gd name="connsiteY81" fmla="*/ 3797300 h 3975637"/>
              <a:gd name="connsiteX82" fmla="*/ 1231900 w 4725649"/>
              <a:gd name="connsiteY82" fmla="*/ 3810000 h 3975637"/>
              <a:gd name="connsiteX83" fmla="*/ 1193800 w 4725649"/>
              <a:gd name="connsiteY83" fmla="*/ 3835400 h 3975637"/>
              <a:gd name="connsiteX84" fmla="*/ 1117600 w 4725649"/>
              <a:gd name="connsiteY84" fmla="*/ 3860800 h 3975637"/>
              <a:gd name="connsiteX85" fmla="*/ 1041400 w 4725649"/>
              <a:gd name="connsiteY85" fmla="*/ 3911600 h 3975637"/>
              <a:gd name="connsiteX86" fmla="*/ 1003300 w 4725649"/>
              <a:gd name="connsiteY86" fmla="*/ 3937000 h 3975637"/>
              <a:gd name="connsiteX87" fmla="*/ 952500 w 4725649"/>
              <a:gd name="connsiteY87" fmla="*/ 3949700 h 3975637"/>
              <a:gd name="connsiteX88" fmla="*/ 876300 w 4725649"/>
              <a:gd name="connsiteY88" fmla="*/ 3975100 h 3975637"/>
              <a:gd name="connsiteX89" fmla="*/ 660400 w 4725649"/>
              <a:gd name="connsiteY89" fmla="*/ 3924300 h 3975637"/>
              <a:gd name="connsiteX90" fmla="*/ 584200 w 4725649"/>
              <a:gd name="connsiteY90" fmla="*/ 3898900 h 3975637"/>
              <a:gd name="connsiteX91" fmla="*/ 546100 w 4725649"/>
              <a:gd name="connsiteY91" fmla="*/ 3886200 h 3975637"/>
              <a:gd name="connsiteX92" fmla="*/ 508000 w 4725649"/>
              <a:gd name="connsiteY92" fmla="*/ 3873500 h 3975637"/>
              <a:gd name="connsiteX93" fmla="*/ 495300 w 4725649"/>
              <a:gd name="connsiteY93" fmla="*/ 3898900 h 3975637"/>
              <a:gd name="connsiteX0" fmla="*/ 495300 w 4725649"/>
              <a:gd name="connsiteY0" fmla="*/ 3898900 h 3949976"/>
              <a:gd name="connsiteX1" fmla="*/ 495300 w 4725649"/>
              <a:gd name="connsiteY1" fmla="*/ 3898900 h 3949976"/>
              <a:gd name="connsiteX2" fmla="*/ 342900 w 4725649"/>
              <a:gd name="connsiteY2" fmla="*/ 3873500 h 3949976"/>
              <a:gd name="connsiteX3" fmla="*/ 304800 w 4725649"/>
              <a:gd name="connsiteY3" fmla="*/ 3848100 h 3949976"/>
              <a:gd name="connsiteX4" fmla="*/ 228600 w 4725649"/>
              <a:gd name="connsiteY4" fmla="*/ 3810000 h 3949976"/>
              <a:gd name="connsiteX5" fmla="*/ 190500 w 4725649"/>
              <a:gd name="connsiteY5" fmla="*/ 3771900 h 3949976"/>
              <a:gd name="connsiteX6" fmla="*/ 114300 w 4725649"/>
              <a:gd name="connsiteY6" fmla="*/ 3721100 h 3949976"/>
              <a:gd name="connsiteX7" fmla="*/ 88900 w 4725649"/>
              <a:gd name="connsiteY7" fmla="*/ 3683000 h 3949976"/>
              <a:gd name="connsiteX8" fmla="*/ 50800 w 4725649"/>
              <a:gd name="connsiteY8" fmla="*/ 3657600 h 3949976"/>
              <a:gd name="connsiteX9" fmla="*/ 25400 w 4725649"/>
              <a:gd name="connsiteY9" fmla="*/ 3581400 h 3949976"/>
              <a:gd name="connsiteX10" fmla="*/ 0 w 4725649"/>
              <a:gd name="connsiteY10" fmla="*/ 3492500 h 3949976"/>
              <a:gd name="connsiteX11" fmla="*/ 12700 w 4725649"/>
              <a:gd name="connsiteY11" fmla="*/ 3314700 h 3949976"/>
              <a:gd name="connsiteX12" fmla="*/ 25400 w 4725649"/>
              <a:gd name="connsiteY12" fmla="*/ 3276600 h 3949976"/>
              <a:gd name="connsiteX13" fmla="*/ 38100 w 4725649"/>
              <a:gd name="connsiteY13" fmla="*/ 3175000 h 3949976"/>
              <a:gd name="connsiteX14" fmla="*/ 50800 w 4725649"/>
              <a:gd name="connsiteY14" fmla="*/ 2286000 h 3949976"/>
              <a:gd name="connsiteX15" fmla="*/ 88900 w 4725649"/>
              <a:gd name="connsiteY15" fmla="*/ 2171700 h 3949976"/>
              <a:gd name="connsiteX16" fmla="*/ 114300 w 4725649"/>
              <a:gd name="connsiteY16" fmla="*/ 2070100 h 3949976"/>
              <a:gd name="connsiteX17" fmla="*/ 127000 w 4725649"/>
              <a:gd name="connsiteY17" fmla="*/ 2032000 h 3949976"/>
              <a:gd name="connsiteX18" fmla="*/ 139700 w 4725649"/>
              <a:gd name="connsiteY18" fmla="*/ 1968500 h 3949976"/>
              <a:gd name="connsiteX19" fmla="*/ 152400 w 4725649"/>
              <a:gd name="connsiteY19" fmla="*/ 1930400 h 3949976"/>
              <a:gd name="connsiteX20" fmla="*/ 165100 w 4725649"/>
              <a:gd name="connsiteY20" fmla="*/ 1866900 h 3949976"/>
              <a:gd name="connsiteX21" fmla="*/ 190500 w 4725649"/>
              <a:gd name="connsiteY21" fmla="*/ 1778000 h 3949976"/>
              <a:gd name="connsiteX22" fmla="*/ 177800 w 4725649"/>
              <a:gd name="connsiteY22" fmla="*/ 1485900 h 3949976"/>
              <a:gd name="connsiteX23" fmla="*/ 152400 w 4725649"/>
              <a:gd name="connsiteY23" fmla="*/ 1371600 h 3949976"/>
              <a:gd name="connsiteX24" fmla="*/ 139700 w 4725649"/>
              <a:gd name="connsiteY24" fmla="*/ 1320800 h 3949976"/>
              <a:gd name="connsiteX25" fmla="*/ 152400 w 4725649"/>
              <a:gd name="connsiteY25" fmla="*/ 1066800 h 3949976"/>
              <a:gd name="connsiteX26" fmla="*/ 165100 w 4725649"/>
              <a:gd name="connsiteY26" fmla="*/ 1028700 h 3949976"/>
              <a:gd name="connsiteX27" fmla="*/ 190500 w 4725649"/>
              <a:gd name="connsiteY27" fmla="*/ 939800 h 3949976"/>
              <a:gd name="connsiteX28" fmla="*/ 215900 w 4725649"/>
              <a:gd name="connsiteY28" fmla="*/ 901700 h 3949976"/>
              <a:gd name="connsiteX29" fmla="*/ 241300 w 4725649"/>
              <a:gd name="connsiteY29" fmla="*/ 812800 h 3949976"/>
              <a:gd name="connsiteX30" fmla="*/ 266700 w 4725649"/>
              <a:gd name="connsiteY30" fmla="*/ 711200 h 3949976"/>
              <a:gd name="connsiteX31" fmla="*/ 228600 w 4725649"/>
              <a:gd name="connsiteY31" fmla="*/ 546100 h 3949976"/>
              <a:gd name="connsiteX32" fmla="*/ 190500 w 4725649"/>
              <a:gd name="connsiteY32" fmla="*/ 508000 h 3949976"/>
              <a:gd name="connsiteX33" fmla="*/ 203200 w 4725649"/>
              <a:gd name="connsiteY33" fmla="*/ 457200 h 3949976"/>
              <a:gd name="connsiteX34" fmla="*/ 241300 w 4725649"/>
              <a:gd name="connsiteY34" fmla="*/ 444500 h 3949976"/>
              <a:gd name="connsiteX35" fmla="*/ 419100 w 4725649"/>
              <a:gd name="connsiteY35" fmla="*/ 406400 h 3949976"/>
              <a:gd name="connsiteX36" fmla="*/ 508000 w 4725649"/>
              <a:gd name="connsiteY36" fmla="*/ 368300 h 3949976"/>
              <a:gd name="connsiteX37" fmla="*/ 546100 w 4725649"/>
              <a:gd name="connsiteY37" fmla="*/ 355600 h 3949976"/>
              <a:gd name="connsiteX38" fmla="*/ 596900 w 4725649"/>
              <a:gd name="connsiteY38" fmla="*/ 342900 h 3949976"/>
              <a:gd name="connsiteX39" fmla="*/ 635000 w 4725649"/>
              <a:gd name="connsiteY39" fmla="*/ 330200 h 3949976"/>
              <a:gd name="connsiteX40" fmla="*/ 876300 w 4725649"/>
              <a:gd name="connsiteY40" fmla="*/ 304800 h 3949976"/>
              <a:gd name="connsiteX41" fmla="*/ 977900 w 4725649"/>
              <a:gd name="connsiteY41" fmla="*/ 292100 h 3949976"/>
              <a:gd name="connsiteX42" fmla="*/ 1041400 w 4725649"/>
              <a:gd name="connsiteY42" fmla="*/ 279400 h 3949976"/>
              <a:gd name="connsiteX43" fmla="*/ 1181100 w 4725649"/>
              <a:gd name="connsiteY43" fmla="*/ 266700 h 3949976"/>
              <a:gd name="connsiteX44" fmla="*/ 1295400 w 4725649"/>
              <a:gd name="connsiteY44" fmla="*/ 254000 h 3949976"/>
              <a:gd name="connsiteX45" fmla="*/ 1346200 w 4725649"/>
              <a:gd name="connsiteY45" fmla="*/ 241300 h 3949976"/>
              <a:gd name="connsiteX46" fmla="*/ 1587500 w 4725649"/>
              <a:gd name="connsiteY46" fmla="*/ 215900 h 3949976"/>
              <a:gd name="connsiteX47" fmla="*/ 1638300 w 4725649"/>
              <a:gd name="connsiteY47" fmla="*/ 203200 h 3949976"/>
              <a:gd name="connsiteX48" fmla="*/ 1816100 w 4725649"/>
              <a:gd name="connsiteY48" fmla="*/ 177800 h 3949976"/>
              <a:gd name="connsiteX49" fmla="*/ 1905000 w 4725649"/>
              <a:gd name="connsiteY49" fmla="*/ 152400 h 3949976"/>
              <a:gd name="connsiteX50" fmla="*/ 2006600 w 4725649"/>
              <a:gd name="connsiteY50" fmla="*/ 114300 h 3949976"/>
              <a:gd name="connsiteX51" fmla="*/ 2057400 w 4725649"/>
              <a:gd name="connsiteY51" fmla="*/ 101600 h 3949976"/>
              <a:gd name="connsiteX52" fmla="*/ 2095500 w 4725649"/>
              <a:gd name="connsiteY52" fmla="*/ 88900 h 3949976"/>
              <a:gd name="connsiteX53" fmla="*/ 2146300 w 4725649"/>
              <a:gd name="connsiteY53" fmla="*/ 76200 h 3949976"/>
              <a:gd name="connsiteX54" fmla="*/ 2209800 w 4725649"/>
              <a:gd name="connsiteY54" fmla="*/ 63500 h 3949976"/>
              <a:gd name="connsiteX55" fmla="*/ 2273300 w 4725649"/>
              <a:gd name="connsiteY55" fmla="*/ 38100 h 3949976"/>
              <a:gd name="connsiteX56" fmla="*/ 2324100 w 4725649"/>
              <a:gd name="connsiteY56" fmla="*/ 25400 h 3949976"/>
              <a:gd name="connsiteX57" fmla="*/ 2362200 w 4725649"/>
              <a:gd name="connsiteY57" fmla="*/ 12700 h 3949976"/>
              <a:gd name="connsiteX58" fmla="*/ 2451100 w 4725649"/>
              <a:gd name="connsiteY58" fmla="*/ 0 h 3949976"/>
              <a:gd name="connsiteX59" fmla="*/ 3009900 w 4725649"/>
              <a:gd name="connsiteY59" fmla="*/ 12700 h 3949976"/>
              <a:gd name="connsiteX60" fmla="*/ 3098800 w 4725649"/>
              <a:gd name="connsiteY60" fmla="*/ 25400 h 3949976"/>
              <a:gd name="connsiteX61" fmla="*/ 3225800 w 4725649"/>
              <a:gd name="connsiteY61" fmla="*/ 38100 h 3949976"/>
              <a:gd name="connsiteX62" fmla="*/ 3441700 w 4725649"/>
              <a:gd name="connsiteY62" fmla="*/ 76200 h 3949976"/>
              <a:gd name="connsiteX63" fmla="*/ 4025900 w 4725649"/>
              <a:gd name="connsiteY63" fmla="*/ 101600 h 3949976"/>
              <a:gd name="connsiteX64" fmla="*/ 4292600 w 4725649"/>
              <a:gd name="connsiteY64" fmla="*/ 127000 h 3949976"/>
              <a:gd name="connsiteX65" fmla="*/ 4470400 w 4725649"/>
              <a:gd name="connsiteY65" fmla="*/ 152400 h 3949976"/>
              <a:gd name="connsiteX66" fmla="*/ 4597400 w 4725649"/>
              <a:gd name="connsiteY66" fmla="*/ 190500 h 3949976"/>
              <a:gd name="connsiteX67" fmla="*/ 4720880 w 4725649"/>
              <a:gd name="connsiteY67" fmla="*/ 409795 h 3949976"/>
              <a:gd name="connsiteX68" fmla="*/ 4701012 w 4725649"/>
              <a:gd name="connsiteY68" fmla="*/ 1021281 h 3949976"/>
              <a:gd name="connsiteX69" fmla="*/ 4660900 w 4725649"/>
              <a:gd name="connsiteY69" fmla="*/ 1930400 h 3949976"/>
              <a:gd name="connsiteX70" fmla="*/ 4495800 w 4725649"/>
              <a:gd name="connsiteY70" fmla="*/ 2997200 h 3949976"/>
              <a:gd name="connsiteX71" fmla="*/ 4356226 w 4725649"/>
              <a:gd name="connsiteY71" fmla="*/ 3236489 h 3949976"/>
              <a:gd name="connsiteX72" fmla="*/ 4140200 w 4725649"/>
              <a:gd name="connsiteY72" fmla="*/ 3378200 h 3949976"/>
              <a:gd name="connsiteX73" fmla="*/ 3911600 w 4725649"/>
              <a:gd name="connsiteY73" fmla="*/ 3517900 h 3949976"/>
              <a:gd name="connsiteX74" fmla="*/ 3746500 w 4725649"/>
              <a:gd name="connsiteY74" fmla="*/ 3568700 h 3949976"/>
              <a:gd name="connsiteX75" fmla="*/ 3479800 w 4725649"/>
              <a:gd name="connsiteY75" fmla="*/ 3632200 h 3949976"/>
              <a:gd name="connsiteX76" fmla="*/ 3314700 w 4725649"/>
              <a:gd name="connsiteY76" fmla="*/ 3670300 h 3949976"/>
              <a:gd name="connsiteX77" fmla="*/ 2578100 w 4725649"/>
              <a:gd name="connsiteY77" fmla="*/ 3695700 h 3949976"/>
              <a:gd name="connsiteX78" fmla="*/ 1625600 w 4725649"/>
              <a:gd name="connsiteY78" fmla="*/ 3733800 h 3949976"/>
              <a:gd name="connsiteX79" fmla="*/ 1536700 w 4725649"/>
              <a:gd name="connsiteY79" fmla="*/ 3746500 h 3949976"/>
              <a:gd name="connsiteX80" fmla="*/ 1384300 w 4725649"/>
              <a:gd name="connsiteY80" fmla="*/ 3771900 h 3949976"/>
              <a:gd name="connsiteX81" fmla="*/ 1282700 w 4725649"/>
              <a:gd name="connsiteY81" fmla="*/ 3797300 h 3949976"/>
              <a:gd name="connsiteX82" fmla="*/ 1231900 w 4725649"/>
              <a:gd name="connsiteY82" fmla="*/ 3810000 h 3949976"/>
              <a:gd name="connsiteX83" fmla="*/ 1193800 w 4725649"/>
              <a:gd name="connsiteY83" fmla="*/ 3835400 h 3949976"/>
              <a:gd name="connsiteX84" fmla="*/ 1117600 w 4725649"/>
              <a:gd name="connsiteY84" fmla="*/ 3860800 h 3949976"/>
              <a:gd name="connsiteX85" fmla="*/ 1041400 w 4725649"/>
              <a:gd name="connsiteY85" fmla="*/ 3911600 h 3949976"/>
              <a:gd name="connsiteX86" fmla="*/ 1003300 w 4725649"/>
              <a:gd name="connsiteY86" fmla="*/ 3937000 h 3949976"/>
              <a:gd name="connsiteX87" fmla="*/ 952500 w 4725649"/>
              <a:gd name="connsiteY87" fmla="*/ 3949700 h 3949976"/>
              <a:gd name="connsiteX88" fmla="*/ 660400 w 4725649"/>
              <a:gd name="connsiteY88" fmla="*/ 3924300 h 3949976"/>
              <a:gd name="connsiteX89" fmla="*/ 584200 w 4725649"/>
              <a:gd name="connsiteY89" fmla="*/ 3898900 h 3949976"/>
              <a:gd name="connsiteX90" fmla="*/ 546100 w 4725649"/>
              <a:gd name="connsiteY90" fmla="*/ 3886200 h 3949976"/>
              <a:gd name="connsiteX91" fmla="*/ 508000 w 4725649"/>
              <a:gd name="connsiteY91" fmla="*/ 3873500 h 3949976"/>
              <a:gd name="connsiteX92" fmla="*/ 495300 w 4725649"/>
              <a:gd name="connsiteY92" fmla="*/ 3898900 h 3949976"/>
              <a:gd name="connsiteX0" fmla="*/ 495300 w 4725649"/>
              <a:gd name="connsiteY0" fmla="*/ 3898900 h 3949976"/>
              <a:gd name="connsiteX1" fmla="*/ 495300 w 4725649"/>
              <a:gd name="connsiteY1" fmla="*/ 3898900 h 3949976"/>
              <a:gd name="connsiteX2" fmla="*/ 342900 w 4725649"/>
              <a:gd name="connsiteY2" fmla="*/ 3873500 h 3949976"/>
              <a:gd name="connsiteX3" fmla="*/ 304800 w 4725649"/>
              <a:gd name="connsiteY3" fmla="*/ 3848100 h 3949976"/>
              <a:gd name="connsiteX4" fmla="*/ 228600 w 4725649"/>
              <a:gd name="connsiteY4" fmla="*/ 3810000 h 3949976"/>
              <a:gd name="connsiteX5" fmla="*/ 190500 w 4725649"/>
              <a:gd name="connsiteY5" fmla="*/ 3771900 h 3949976"/>
              <a:gd name="connsiteX6" fmla="*/ 114300 w 4725649"/>
              <a:gd name="connsiteY6" fmla="*/ 3721100 h 3949976"/>
              <a:gd name="connsiteX7" fmla="*/ 88900 w 4725649"/>
              <a:gd name="connsiteY7" fmla="*/ 3683000 h 3949976"/>
              <a:gd name="connsiteX8" fmla="*/ 50800 w 4725649"/>
              <a:gd name="connsiteY8" fmla="*/ 3657600 h 3949976"/>
              <a:gd name="connsiteX9" fmla="*/ 25400 w 4725649"/>
              <a:gd name="connsiteY9" fmla="*/ 3581400 h 3949976"/>
              <a:gd name="connsiteX10" fmla="*/ 0 w 4725649"/>
              <a:gd name="connsiteY10" fmla="*/ 3492500 h 3949976"/>
              <a:gd name="connsiteX11" fmla="*/ 12700 w 4725649"/>
              <a:gd name="connsiteY11" fmla="*/ 3314700 h 3949976"/>
              <a:gd name="connsiteX12" fmla="*/ 25400 w 4725649"/>
              <a:gd name="connsiteY12" fmla="*/ 3276600 h 3949976"/>
              <a:gd name="connsiteX13" fmla="*/ 38100 w 4725649"/>
              <a:gd name="connsiteY13" fmla="*/ 3175000 h 3949976"/>
              <a:gd name="connsiteX14" fmla="*/ 50800 w 4725649"/>
              <a:gd name="connsiteY14" fmla="*/ 2286000 h 3949976"/>
              <a:gd name="connsiteX15" fmla="*/ 88900 w 4725649"/>
              <a:gd name="connsiteY15" fmla="*/ 2171700 h 3949976"/>
              <a:gd name="connsiteX16" fmla="*/ 114300 w 4725649"/>
              <a:gd name="connsiteY16" fmla="*/ 2070100 h 3949976"/>
              <a:gd name="connsiteX17" fmla="*/ 127000 w 4725649"/>
              <a:gd name="connsiteY17" fmla="*/ 2032000 h 3949976"/>
              <a:gd name="connsiteX18" fmla="*/ 139700 w 4725649"/>
              <a:gd name="connsiteY18" fmla="*/ 1968500 h 3949976"/>
              <a:gd name="connsiteX19" fmla="*/ 152400 w 4725649"/>
              <a:gd name="connsiteY19" fmla="*/ 1930400 h 3949976"/>
              <a:gd name="connsiteX20" fmla="*/ 165100 w 4725649"/>
              <a:gd name="connsiteY20" fmla="*/ 1866900 h 3949976"/>
              <a:gd name="connsiteX21" fmla="*/ 190500 w 4725649"/>
              <a:gd name="connsiteY21" fmla="*/ 1778000 h 3949976"/>
              <a:gd name="connsiteX22" fmla="*/ 177800 w 4725649"/>
              <a:gd name="connsiteY22" fmla="*/ 1485900 h 3949976"/>
              <a:gd name="connsiteX23" fmla="*/ 152400 w 4725649"/>
              <a:gd name="connsiteY23" fmla="*/ 1371600 h 3949976"/>
              <a:gd name="connsiteX24" fmla="*/ 139700 w 4725649"/>
              <a:gd name="connsiteY24" fmla="*/ 1320800 h 3949976"/>
              <a:gd name="connsiteX25" fmla="*/ 152400 w 4725649"/>
              <a:gd name="connsiteY25" fmla="*/ 1066800 h 3949976"/>
              <a:gd name="connsiteX26" fmla="*/ 165100 w 4725649"/>
              <a:gd name="connsiteY26" fmla="*/ 1028700 h 3949976"/>
              <a:gd name="connsiteX27" fmla="*/ 190500 w 4725649"/>
              <a:gd name="connsiteY27" fmla="*/ 939800 h 3949976"/>
              <a:gd name="connsiteX28" fmla="*/ 215900 w 4725649"/>
              <a:gd name="connsiteY28" fmla="*/ 901700 h 3949976"/>
              <a:gd name="connsiteX29" fmla="*/ 241300 w 4725649"/>
              <a:gd name="connsiteY29" fmla="*/ 812800 h 3949976"/>
              <a:gd name="connsiteX30" fmla="*/ 266700 w 4725649"/>
              <a:gd name="connsiteY30" fmla="*/ 711200 h 3949976"/>
              <a:gd name="connsiteX31" fmla="*/ 228600 w 4725649"/>
              <a:gd name="connsiteY31" fmla="*/ 546100 h 3949976"/>
              <a:gd name="connsiteX32" fmla="*/ 190500 w 4725649"/>
              <a:gd name="connsiteY32" fmla="*/ 508000 h 3949976"/>
              <a:gd name="connsiteX33" fmla="*/ 203200 w 4725649"/>
              <a:gd name="connsiteY33" fmla="*/ 457200 h 3949976"/>
              <a:gd name="connsiteX34" fmla="*/ 241300 w 4725649"/>
              <a:gd name="connsiteY34" fmla="*/ 444500 h 3949976"/>
              <a:gd name="connsiteX35" fmla="*/ 419100 w 4725649"/>
              <a:gd name="connsiteY35" fmla="*/ 406400 h 3949976"/>
              <a:gd name="connsiteX36" fmla="*/ 508000 w 4725649"/>
              <a:gd name="connsiteY36" fmla="*/ 368300 h 3949976"/>
              <a:gd name="connsiteX37" fmla="*/ 546100 w 4725649"/>
              <a:gd name="connsiteY37" fmla="*/ 355600 h 3949976"/>
              <a:gd name="connsiteX38" fmla="*/ 596900 w 4725649"/>
              <a:gd name="connsiteY38" fmla="*/ 342900 h 3949976"/>
              <a:gd name="connsiteX39" fmla="*/ 635000 w 4725649"/>
              <a:gd name="connsiteY39" fmla="*/ 330200 h 3949976"/>
              <a:gd name="connsiteX40" fmla="*/ 876300 w 4725649"/>
              <a:gd name="connsiteY40" fmla="*/ 304800 h 3949976"/>
              <a:gd name="connsiteX41" fmla="*/ 977900 w 4725649"/>
              <a:gd name="connsiteY41" fmla="*/ 292100 h 3949976"/>
              <a:gd name="connsiteX42" fmla="*/ 1041400 w 4725649"/>
              <a:gd name="connsiteY42" fmla="*/ 279400 h 3949976"/>
              <a:gd name="connsiteX43" fmla="*/ 1181100 w 4725649"/>
              <a:gd name="connsiteY43" fmla="*/ 266700 h 3949976"/>
              <a:gd name="connsiteX44" fmla="*/ 1295400 w 4725649"/>
              <a:gd name="connsiteY44" fmla="*/ 254000 h 3949976"/>
              <a:gd name="connsiteX45" fmla="*/ 1346200 w 4725649"/>
              <a:gd name="connsiteY45" fmla="*/ 241300 h 3949976"/>
              <a:gd name="connsiteX46" fmla="*/ 1587500 w 4725649"/>
              <a:gd name="connsiteY46" fmla="*/ 215900 h 3949976"/>
              <a:gd name="connsiteX47" fmla="*/ 1638300 w 4725649"/>
              <a:gd name="connsiteY47" fmla="*/ 203200 h 3949976"/>
              <a:gd name="connsiteX48" fmla="*/ 1816100 w 4725649"/>
              <a:gd name="connsiteY48" fmla="*/ 177800 h 3949976"/>
              <a:gd name="connsiteX49" fmla="*/ 1905000 w 4725649"/>
              <a:gd name="connsiteY49" fmla="*/ 152400 h 3949976"/>
              <a:gd name="connsiteX50" fmla="*/ 2006600 w 4725649"/>
              <a:gd name="connsiteY50" fmla="*/ 114300 h 3949976"/>
              <a:gd name="connsiteX51" fmla="*/ 2057400 w 4725649"/>
              <a:gd name="connsiteY51" fmla="*/ 101600 h 3949976"/>
              <a:gd name="connsiteX52" fmla="*/ 2095500 w 4725649"/>
              <a:gd name="connsiteY52" fmla="*/ 88900 h 3949976"/>
              <a:gd name="connsiteX53" fmla="*/ 2146300 w 4725649"/>
              <a:gd name="connsiteY53" fmla="*/ 76200 h 3949976"/>
              <a:gd name="connsiteX54" fmla="*/ 2209800 w 4725649"/>
              <a:gd name="connsiteY54" fmla="*/ 63500 h 3949976"/>
              <a:gd name="connsiteX55" fmla="*/ 2273300 w 4725649"/>
              <a:gd name="connsiteY55" fmla="*/ 38100 h 3949976"/>
              <a:gd name="connsiteX56" fmla="*/ 2324100 w 4725649"/>
              <a:gd name="connsiteY56" fmla="*/ 25400 h 3949976"/>
              <a:gd name="connsiteX57" fmla="*/ 2362200 w 4725649"/>
              <a:gd name="connsiteY57" fmla="*/ 12700 h 3949976"/>
              <a:gd name="connsiteX58" fmla="*/ 2451100 w 4725649"/>
              <a:gd name="connsiteY58" fmla="*/ 0 h 3949976"/>
              <a:gd name="connsiteX59" fmla="*/ 3009900 w 4725649"/>
              <a:gd name="connsiteY59" fmla="*/ 12700 h 3949976"/>
              <a:gd name="connsiteX60" fmla="*/ 3098800 w 4725649"/>
              <a:gd name="connsiteY60" fmla="*/ 25400 h 3949976"/>
              <a:gd name="connsiteX61" fmla="*/ 3225800 w 4725649"/>
              <a:gd name="connsiteY61" fmla="*/ 38100 h 3949976"/>
              <a:gd name="connsiteX62" fmla="*/ 3441700 w 4725649"/>
              <a:gd name="connsiteY62" fmla="*/ 76200 h 3949976"/>
              <a:gd name="connsiteX63" fmla="*/ 4025900 w 4725649"/>
              <a:gd name="connsiteY63" fmla="*/ 101600 h 3949976"/>
              <a:gd name="connsiteX64" fmla="*/ 4292600 w 4725649"/>
              <a:gd name="connsiteY64" fmla="*/ 127000 h 3949976"/>
              <a:gd name="connsiteX65" fmla="*/ 4470400 w 4725649"/>
              <a:gd name="connsiteY65" fmla="*/ 152400 h 3949976"/>
              <a:gd name="connsiteX66" fmla="*/ 4597400 w 4725649"/>
              <a:gd name="connsiteY66" fmla="*/ 190500 h 3949976"/>
              <a:gd name="connsiteX67" fmla="*/ 4720880 w 4725649"/>
              <a:gd name="connsiteY67" fmla="*/ 409795 h 3949976"/>
              <a:gd name="connsiteX68" fmla="*/ 4701012 w 4725649"/>
              <a:gd name="connsiteY68" fmla="*/ 1021281 h 3949976"/>
              <a:gd name="connsiteX69" fmla="*/ 4660900 w 4725649"/>
              <a:gd name="connsiteY69" fmla="*/ 1930400 h 3949976"/>
              <a:gd name="connsiteX70" fmla="*/ 4495800 w 4725649"/>
              <a:gd name="connsiteY70" fmla="*/ 2997200 h 3949976"/>
              <a:gd name="connsiteX71" fmla="*/ 4356226 w 4725649"/>
              <a:gd name="connsiteY71" fmla="*/ 3236489 h 3949976"/>
              <a:gd name="connsiteX72" fmla="*/ 4140200 w 4725649"/>
              <a:gd name="connsiteY72" fmla="*/ 3378200 h 3949976"/>
              <a:gd name="connsiteX73" fmla="*/ 3911600 w 4725649"/>
              <a:gd name="connsiteY73" fmla="*/ 3517900 h 3949976"/>
              <a:gd name="connsiteX74" fmla="*/ 3746500 w 4725649"/>
              <a:gd name="connsiteY74" fmla="*/ 3568700 h 3949976"/>
              <a:gd name="connsiteX75" fmla="*/ 3479800 w 4725649"/>
              <a:gd name="connsiteY75" fmla="*/ 3632200 h 3949976"/>
              <a:gd name="connsiteX76" fmla="*/ 3314700 w 4725649"/>
              <a:gd name="connsiteY76" fmla="*/ 3670300 h 3949976"/>
              <a:gd name="connsiteX77" fmla="*/ 2578100 w 4725649"/>
              <a:gd name="connsiteY77" fmla="*/ 3695700 h 3949976"/>
              <a:gd name="connsiteX78" fmla="*/ 1625600 w 4725649"/>
              <a:gd name="connsiteY78" fmla="*/ 3733800 h 3949976"/>
              <a:gd name="connsiteX79" fmla="*/ 1536700 w 4725649"/>
              <a:gd name="connsiteY79" fmla="*/ 3746500 h 3949976"/>
              <a:gd name="connsiteX80" fmla="*/ 1384300 w 4725649"/>
              <a:gd name="connsiteY80" fmla="*/ 3771900 h 3949976"/>
              <a:gd name="connsiteX81" fmla="*/ 1282700 w 4725649"/>
              <a:gd name="connsiteY81" fmla="*/ 3797300 h 3949976"/>
              <a:gd name="connsiteX82" fmla="*/ 1231900 w 4725649"/>
              <a:gd name="connsiteY82" fmla="*/ 3810000 h 3949976"/>
              <a:gd name="connsiteX83" fmla="*/ 1193800 w 4725649"/>
              <a:gd name="connsiteY83" fmla="*/ 3835400 h 3949976"/>
              <a:gd name="connsiteX84" fmla="*/ 1117600 w 4725649"/>
              <a:gd name="connsiteY84" fmla="*/ 3860800 h 3949976"/>
              <a:gd name="connsiteX85" fmla="*/ 1003300 w 4725649"/>
              <a:gd name="connsiteY85" fmla="*/ 3937000 h 3949976"/>
              <a:gd name="connsiteX86" fmla="*/ 952500 w 4725649"/>
              <a:gd name="connsiteY86" fmla="*/ 3949700 h 3949976"/>
              <a:gd name="connsiteX87" fmla="*/ 660400 w 4725649"/>
              <a:gd name="connsiteY87" fmla="*/ 3924300 h 3949976"/>
              <a:gd name="connsiteX88" fmla="*/ 584200 w 4725649"/>
              <a:gd name="connsiteY88" fmla="*/ 3898900 h 3949976"/>
              <a:gd name="connsiteX89" fmla="*/ 546100 w 4725649"/>
              <a:gd name="connsiteY89" fmla="*/ 3886200 h 3949976"/>
              <a:gd name="connsiteX90" fmla="*/ 508000 w 4725649"/>
              <a:gd name="connsiteY90" fmla="*/ 3873500 h 3949976"/>
              <a:gd name="connsiteX91" fmla="*/ 495300 w 4725649"/>
              <a:gd name="connsiteY91" fmla="*/ 3898900 h 3949976"/>
              <a:gd name="connsiteX0" fmla="*/ 495300 w 4725649"/>
              <a:gd name="connsiteY0" fmla="*/ 3898900 h 3951636"/>
              <a:gd name="connsiteX1" fmla="*/ 495300 w 4725649"/>
              <a:gd name="connsiteY1" fmla="*/ 3898900 h 3951636"/>
              <a:gd name="connsiteX2" fmla="*/ 342900 w 4725649"/>
              <a:gd name="connsiteY2" fmla="*/ 3873500 h 3951636"/>
              <a:gd name="connsiteX3" fmla="*/ 304800 w 4725649"/>
              <a:gd name="connsiteY3" fmla="*/ 3848100 h 3951636"/>
              <a:gd name="connsiteX4" fmla="*/ 228600 w 4725649"/>
              <a:gd name="connsiteY4" fmla="*/ 3810000 h 3951636"/>
              <a:gd name="connsiteX5" fmla="*/ 190500 w 4725649"/>
              <a:gd name="connsiteY5" fmla="*/ 3771900 h 3951636"/>
              <a:gd name="connsiteX6" fmla="*/ 114300 w 4725649"/>
              <a:gd name="connsiteY6" fmla="*/ 3721100 h 3951636"/>
              <a:gd name="connsiteX7" fmla="*/ 88900 w 4725649"/>
              <a:gd name="connsiteY7" fmla="*/ 3683000 h 3951636"/>
              <a:gd name="connsiteX8" fmla="*/ 50800 w 4725649"/>
              <a:gd name="connsiteY8" fmla="*/ 3657600 h 3951636"/>
              <a:gd name="connsiteX9" fmla="*/ 25400 w 4725649"/>
              <a:gd name="connsiteY9" fmla="*/ 3581400 h 3951636"/>
              <a:gd name="connsiteX10" fmla="*/ 0 w 4725649"/>
              <a:gd name="connsiteY10" fmla="*/ 3492500 h 3951636"/>
              <a:gd name="connsiteX11" fmla="*/ 12700 w 4725649"/>
              <a:gd name="connsiteY11" fmla="*/ 3314700 h 3951636"/>
              <a:gd name="connsiteX12" fmla="*/ 25400 w 4725649"/>
              <a:gd name="connsiteY12" fmla="*/ 3276600 h 3951636"/>
              <a:gd name="connsiteX13" fmla="*/ 38100 w 4725649"/>
              <a:gd name="connsiteY13" fmla="*/ 3175000 h 3951636"/>
              <a:gd name="connsiteX14" fmla="*/ 50800 w 4725649"/>
              <a:gd name="connsiteY14" fmla="*/ 2286000 h 3951636"/>
              <a:gd name="connsiteX15" fmla="*/ 88900 w 4725649"/>
              <a:gd name="connsiteY15" fmla="*/ 2171700 h 3951636"/>
              <a:gd name="connsiteX16" fmla="*/ 114300 w 4725649"/>
              <a:gd name="connsiteY16" fmla="*/ 2070100 h 3951636"/>
              <a:gd name="connsiteX17" fmla="*/ 127000 w 4725649"/>
              <a:gd name="connsiteY17" fmla="*/ 2032000 h 3951636"/>
              <a:gd name="connsiteX18" fmla="*/ 139700 w 4725649"/>
              <a:gd name="connsiteY18" fmla="*/ 1968500 h 3951636"/>
              <a:gd name="connsiteX19" fmla="*/ 152400 w 4725649"/>
              <a:gd name="connsiteY19" fmla="*/ 1930400 h 3951636"/>
              <a:gd name="connsiteX20" fmla="*/ 165100 w 4725649"/>
              <a:gd name="connsiteY20" fmla="*/ 1866900 h 3951636"/>
              <a:gd name="connsiteX21" fmla="*/ 190500 w 4725649"/>
              <a:gd name="connsiteY21" fmla="*/ 1778000 h 3951636"/>
              <a:gd name="connsiteX22" fmla="*/ 177800 w 4725649"/>
              <a:gd name="connsiteY22" fmla="*/ 1485900 h 3951636"/>
              <a:gd name="connsiteX23" fmla="*/ 152400 w 4725649"/>
              <a:gd name="connsiteY23" fmla="*/ 1371600 h 3951636"/>
              <a:gd name="connsiteX24" fmla="*/ 139700 w 4725649"/>
              <a:gd name="connsiteY24" fmla="*/ 1320800 h 3951636"/>
              <a:gd name="connsiteX25" fmla="*/ 152400 w 4725649"/>
              <a:gd name="connsiteY25" fmla="*/ 1066800 h 3951636"/>
              <a:gd name="connsiteX26" fmla="*/ 165100 w 4725649"/>
              <a:gd name="connsiteY26" fmla="*/ 1028700 h 3951636"/>
              <a:gd name="connsiteX27" fmla="*/ 190500 w 4725649"/>
              <a:gd name="connsiteY27" fmla="*/ 939800 h 3951636"/>
              <a:gd name="connsiteX28" fmla="*/ 215900 w 4725649"/>
              <a:gd name="connsiteY28" fmla="*/ 901700 h 3951636"/>
              <a:gd name="connsiteX29" fmla="*/ 241300 w 4725649"/>
              <a:gd name="connsiteY29" fmla="*/ 812800 h 3951636"/>
              <a:gd name="connsiteX30" fmla="*/ 266700 w 4725649"/>
              <a:gd name="connsiteY30" fmla="*/ 711200 h 3951636"/>
              <a:gd name="connsiteX31" fmla="*/ 228600 w 4725649"/>
              <a:gd name="connsiteY31" fmla="*/ 546100 h 3951636"/>
              <a:gd name="connsiteX32" fmla="*/ 190500 w 4725649"/>
              <a:gd name="connsiteY32" fmla="*/ 508000 h 3951636"/>
              <a:gd name="connsiteX33" fmla="*/ 203200 w 4725649"/>
              <a:gd name="connsiteY33" fmla="*/ 457200 h 3951636"/>
              <a:gd name="connsiteX34" fmla="*/ 241300 w 4725649"/>
              <a:gd name="connsiteY34" fmla="*/ 444500 h 3951636"/>
              <a:gd name="connsiteX35" fmla="*/ 419100 w 4725649"/>
              <a:gd name="connsiteY35" fmla="*/ 406400 h 3951636"/>
              <a:gd name="connsiteX36" fmla="*/ 508000 w 4725649"/>
              <a:gd name="connsiteY36" fmla="*/ 368300 h 3951636"/>
              <a:gd name="connsiteX37" fmla="*/ 546100 w 4725649"/>
              <a:gd name="connsiteY37" fmla="*/ 355600 h 3951636"/>
              <a:gd name="connsiteX38" fmla="*/ 596900 w 4725649"/>
              <a:gd name="connsiteY38" fmla="*/ 342900 h 3951636"/>
              <a:gd name="connsiteX39" fmla="*/ 635000 w 4725649"/>
              <a:gd name="connsiteY39" fmla="*/ 330200 h 3951636"/>
              <a:gd name="connsiteX40" fmla="*/ 876300 w 4725649"/>
              <a:gd name="connsiteY40" fmla="*/ 304800 h 3951636"/>
              <a:gd name="connsiteX41" fmla="*/ 977900 w 4725649"/>
              <a:gd name="connsiteY41" fmla="*/ 292100 h 3951636"/>
              <a:gd name="connsiteX42" fmla="*/ 1041400 w 4725649"/>
              <a:gd name="connsiteY42" fmla="*/ 279400 h 3951636"/>
              <a:gd name="connsiteX43" fmla="*/ 1181100 w 4725649"/>
              <a:gd name="connsiteY43" fmla="*/ 266700 h 3951636"/>
              <a:gd name="connsiteX44" fmla="*/ 1295400 w 4725649"/>
              <a:gd name="connsiteY44" fmla="*/ 254000 h 3951636"/>
              <a:gd name="connsiteX45" fmla="*/ 1346200 w 4725649"/>
              <a:gd name="connsiteY45" fmla="*/ 241300 h 3951636"/>
              <a:gd name="connsiteX46" fmla="*/ 1587500 w 4725649"/>
              <a:gd name="connsiteY46" fmla="*/ 215900 h 3951636"/>
              <a:gd name="connsiteX47" fmla="*/ 1638300 w 4725649"/>
              <a:gd name="connsiteY47" fmla="*/ 203200 h 3951636"/>
              <a:gd name="connsiteX48" fmla="*/ 1816100 w 4725649"/>
              <a:gd name="connsiteY48" fmla="*/ 177800 h 3951636"/>
              <a:gd name="connsiteX49" fmla="*/ 1905000 w 4725649"/>
              <a:gd name="connsiteY49" fmla="*/ 152400 h 3951636"/>
              <a:gd name="connsiteX50" fmla="*/ 2006600 w 4725649"/>
              <a:gd name="connsiteY50" fmla="*/ 114300 h 3951636"/>
              <a:gd name="connsiteX51" fmla="*/ 2057400 w 4725649"/>
              <a:gd name="connsiteY51" fmla="*/ 101600 h 3951636"/>
              <a:gd name="connsiteX52" fmla="*/ 2095500 w 4725649"/>
              <a:gd name="connsiteY52" fmla="*/ 88900 h 3951636"/>
              <a:gd name="connsiteX53" fmla="*/ 2146300 w 4725649"/>
              <a:gd name="connsiteY53" fmla="*/ 76200 h 3951636"/>
              <a:gd name="connsiteX54" fmla="*/ 2209800 w 4725649"/>
              <a:gd name="connsiteY54" fmla="*/ 63500 h 3951636"/>
              <a:gd name="connsiteX55" fmla="*/ 2273300 w 4725649"/>
              <a:gd name="connsiteY55" fmla="*/ 38100 h 3951636"/>
              <a:gd name="connsiteX56" fmla="*/ 2324100 w 4725649"/>
              <a:gd name="connsiteY56" fmla="*/ 25400 h 3951636"/>
              <a:gd name="connsiteX57" fmla="*/ 2362200 w 4725649"/>
              <a:gd name="connsiteY57" fmla="*/ 12700 h 3951636"/>
              <a:gd name="connsiteX58" fmla="*/ 2451100 w 4725649"/>
              <a:gd name="connsiteY58" fmla="*/ 0 h 3951636"/>
              <a:gd name="connsiteX59" fmla="*/ 3009900 w 4725649"/>
              <a:gd name="connsiteY59" fmla="*/ 12700 h 3951636"/>
              <a:gd name="connsiteX60" fmla="*/ 3098800 w 4725649"/>
              <a:gd name="connsiteY60" fmla="*/ 25400 h 3951636"/>
              <a:gd name="connsiteX61" fmla="*/ 3225800 w 4725649"/>
              <a:gd name="connsiteY61" fmla="*/ 38100 h 3951636"/>
              <a:gd name="connsiteX62" fmla="*/ 3441700 w 4725649"/>
              <a:gd name="connsiteY62" fmla="*/ 76200 h 3951636"/>
              <a:gd name="connsiteX63" fmla="*/ 4025900 w 4725649"/>
              <a:gd name="connsiteY63" fmla="*/ 101600 h 3951636"/>
              <a:gd name="connsiteX64" fmla="*/ 4292600 w 4725649"/>
              <a:gd name="connsiteY64" fmla="*/ 127000 h 3951636"/>
              <a:gd name="connsiteX65" fmla="*/ 4470400 w 4725649"/>
              <a:gd name="connsiteY65" fmla="*/ 152400 h 3951636"/>
              <a:gd name="connsiteX66" fmla="*/ 4597400 w 4725649"/>
              <a:gd name="connsiteY66" fmla="*/ 190500 h 3951636"/>
              <a:gd name="connsiteX67" fmla="*/ 4720880 w 4725649"/>
              <a:gd name="connsiteY67" fmla="*/ 409795 h 3951636"/>
              <a:gd name="connsiteX68" fmla="*/ 4701012 w 4725649"/>
              <a:gd name="connsiteY68" fmla="*/ 1021281 h 3951636"/>
              <a:gd name="connsiteX69" fmla="*/ 4660900 w 4725649"/>
              <a:gd name="connsiteY69" fmla="*/ 1930400 h 3951636"/>
              <a:gd name="connsiteX70" fmla="*/ 4495800 w 4725649"/>
              <a:gd name="connsiteY70" fmla="*/ 2997200 h 3951636"/>
              <a:gd name="connsiteX71" fmla="*/ 4356226 w 4725649"/>
              <a:gd name="connsiteY71" fmla="*/ 3236489 h 3951636"/>
              <a:gd name="connsiteX72" fmla="*/ 4140200 w 4725649"/>
              <a:gd name="connsiteY72" fmla="*/ 3378200 h 3951636"/>
              <a:gd name="connsiteX73" fmla="*/ 3911600 w 4725649"/>
              <a:gd name="connsiteY73" fmla="*/ 3517900 h 3951636"/>
              <a:gd name="connsiteX74" fmla="*/ 3746500 w 4725649"/>
              <a:gd name="connsiteY74" fmla="*/ 3568700 h 3951636"/>
              <a:gd name="connsiteX75" fmla="*/ 3479800 w 4725649"/>
              <a:gd name="connsiteY75" fmla="*/ 3632200 h 3951636"/>
              <a:gd name="connsiteX76" fmla="*/ 3314700 w 4725649"/>
              <a:gd name="connsiteY76" fmla="*/ 3670300 h 3951636"/>
              <a:gd name="connsiteX77" fmla="*/ 2578100 w 4725649"/>
              <a:gd name="connsiteY77" fmla="*/ 3695700 h 3951636"/>
              <a:gd name="connsiteX78" fmla="*/ 1625600 w 4725649"/>
              <a:gd name="connsiteY78" fmla="*/ 3733800 h 3951636"/>
              <a:gd name="connsiteX79" fmla="*/ 1536700 w 4725649"/>
              <a:gd name="connsiteY79" fmla="*/ 3746500 h 3951636"/>
              <a:gd name="connsiteX80" fmla="*/ 1384300 w 4725649"/>
              <a:gd name="connsiteY80" fmla="*/ 3771900 h 3951636"/>
              <a:gd name="connsiteX81" fmla="*/ 1282700 w 4725649"/>
              <a:gd name="connsiteY81" fmla="*/ 3797300 h 3951636"/>
              <a:gd name="connsiteX82" fmla="*/ 1231900 w 4725649"/>
              <a:gd name="connsiteY82" fmla="*/ 3810000 h 3951636"/>
              <a:gd name="connsiteX83" fmla="*/ 1193800 w 4725649"/>
              <a:gd name="connsiteY83" fmla="*/ 3835400 h 3951636"/>
              <a:gd name="connsiteX84" fmla="*/ 1003300 w 4725649"/>
              <a:gd name="connsiteY84" fmla="*/ 3937000 h 3951636"/>
              <a:gd name="connsiteX85" fmla="*/ 952500 w 4725649"/>
              <a:gd name="connsiteY85" fmla="*/ 3949700 h 3951636"/>
              <a:gd name="connsiteX86" fmla="*/ 660400 w 4725649"/>
              <a:gd name="connsiteY86" fmla="*/ 3924300 h 3951636"/>
              <a:gd name="connsiteX87" fmla="*/ 584200 w 4725649"/>
              <a:gd name="connsiteY87" fmla="*/ 3898900 h 3951636"/>
              <a:gd name="connsiteX88" fmla="*/ 546100 w 4725649"/>
              <a:gd name="connsiteY88" fmla="*/ 3886200 h 3951636"/>
              <a:gd name="connsiteX89" fmla="*/ 508000 w 4725649"/>
              <a:gd name="connsiteY89" fmla="*/ 3873500 h 3951636"/>
              <a:gd name="connsiteX90" fmla="*/ 495300 w 4725649"/>
              <a:gd name="connsiteY90" fmla="*/ 3898900 h 3951636"/>
              <a:gd name="connsiteX0" fmla="*/ 495300 w 4725649"/>
              <a:gd name="connsiteY0" fmla="*/ 38989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304800 w 4725649"/>
              <a:gd name="connsiteY3" fmla="*/ 3848100 h 3953584"/>
              <a:gd name="connsiteX4" fmla="*/ 228600 w 4725649"/>
              <a:gd name="connsiteY4" fmla="*/ 3810000 h 3953584"/>
              <a:gd name="connsiteX5" fmla="*/ 190500 w 4725649"/>
              <a:gd name="connsiteY5" fmla="*/ 3771900 h 3953584"/>
              <a:gd name="connsiteX6" fmla="*/ 114300 w 4725649"/>
              <a:gd name="connsiteY6" fmla="*/ 3721100 h 3953584"/>
              <a:gd name="connsiteX7" fmla="*/ 88900 w 4725649"/>
              <a:gd name="connsiteY7" fmla="*/ 3683000 h 3953584"/>
              <a:gd name="connsiteX8" fmla="*/ 50800 w 4725649"/>
              <a:gd name="connsiteY8" fmla="*/ 3657600 h 3953584"/>
              <a:gd name="connsiteX9" fmla="*/ 25400 w 4725649"/>
              <a:gd name="connsiteY9" fmla="*/ 3581400 h 3953584"/>
              <a:gd name="connsiteX10" fmla="*/ 0 w 4725649"/>
              <a:gd name="connsiteY10" fmla="*/ 3492500 h 3953584"/>
              <a:gd name="connsiteX11" fmla="*/ 12700 w 4725649"/>
              <a:gd name="connsiteY11" fmla="*/ 3314700 h 3953584"/>
              <a:gd name="connsiteX12" fmla="*/ 25400 w 4725649"/>
              <a:gd name="connsiteY12" fmla="*/ 3276600 h 3953584"/>
              <a:gd name="connsiteX13" fmla="*/ 38100 w 4725649"/>
              <a:gd name="connsiteY13" fmla="*/ 3175000 h 3953584"/>
              <a:gd name="connsiteX14" fmla="*/ 50800 w 4725649"/>
              <a:gd name="connsiteY14" fmla="*/ 2286000 h 3953584"/>
              <a:gd name="connsiteX15" fmla="*/ 88900 w 4725649"/>
              <a:gd name="connsiteY15" fmla="*/ 2171700 h 3953584"/>
              <a:gd name="connsiteX16" fmla="*/ 114300 w 4725649"/>
              <a:gd name="connsiteY16" fmla="*/ 2070100 h 3953584"/>
              <a:gd name="connsiteX17" fmla="*/ 127000 w 4725649"/>
              <a:gd name="connsiteY17" fmla="*/ 2032000 h 3953584"/>
              <a:gd name="connsiteX18" fmla="*/ 139700 w 4725649"/>
              <a:gd name="connsiteY18" fmla="*/ 1968500 h 3953584"/>
              <a:gd name="connsiteX19" fmla="*/ 152400 w 4725649"/>
              <a:gd name="connsiteY19" fmla="*/ 1930400 h 3953584"/>
              <a:gd name="connsiteX20" fmla="*/ 165100 w 4725649"/>
              <a:gd name="connsiteY20" fmla="*/ 1866900 h 3953584"/>
              <a:gd name="connsiteX21" fmla="*/ 190500 w 4725649"/>
              <a:gd name="connsiteY21" fmla="*/ 1778000 h 3953584"/>
              <a:gd name="connsiteX22" fmla="*/ 177800 w 4725649"/>
              <a:gd name="connsiteY22" fmla="*/ 1485900 h 3953584"/>
              <a:gd name="connsiteX23" fmla="*/ 152400 w 4725649"/>
              <a:gd name="connsiteY23" fmla="*/ 1371600 h 3953584"/>
              <a:gd name="connsiteX24" fmla="*/ 139700 w 4725649"/>
              <a:gd name="connsiteY24" fmla="*/ 1320800 h 3953584"/>
              <a:gd name="connsiteX25" fmla="*/ 152400 w 4725649"/>
              <a:gd name="connsiteY25" fmla="*/ 1066800 h 3953584"/>
              <a:gd name="connsiteX26" fmla="*/ 165100 w 4725649"/>
              <a:gd name="connsiteY26" fmla="*/ 1028700 h 3953584"/>
              <a:gd name="connsiteX27" fmla="*/ 190500 w 4725649"/>
              <a:gd name="connsiteY27" fmla="*/ 939800 h 3953584"/>
              <a:gd name="connsiteX28" fmla="*/ 215900 w 4725649"/>
              <a:gd name="connsiteY28" fmla="*/ 901700 h 3953584"/>
              <a:gd name="connsiteX29" fmla="*/ 241300 w 4725649"/>
              <a:gd name="connsiteY29" fmla="*/ 812800 h 3953584"/>
              <a:gd name="connsiteX30" fmla="*/ 266700 w 4725649"/>
              <a:gd name="connsiteY30" fmla="*/ 711200 h 3953584"/>
              <a:gd name="connsiteX31" fmla="*/ 228600 w 4725649"/>
              <a:gd name="connsiteY31" fmla="*/ 546100 h 3953584"/>
              <a:gd name="connsiteX32" fmla="*/ 190500 w 4725649"/>
              <a:gd name="connsiteY32" fmla="*/ 508000 h 3953584"/>
              <a:gd name="connsiteX33" fmla="*/ 203200 w 4725649"/>
              <a:gd name="connsiteY33" fmla="*/ 457200 h 3953584"/>
              <a:gd name="connsiteX34" fmla="*/ 241300 w 4725649"/>
              <a:gd name="connsiteY34" fmla="*/ 444500 h 3953584"/>
              <a:gd name="connsiteX35" fmla="*/ 419100 w 4725649"/>
              <a:gd name="connsiteY35" fmla="*/ 406400 h 3953584"/>
              <a:gd name="connsiteX36" fmla="*/ 508000 w 4725649"/>
              <a:gd name="connsiteY36" fmla="*/ 368300 h 3953584"/>
              <a:gd name="connsiteX37" fmla="*/ 546100 w 4725649"/>
              <a:gd name="connsiteY37" fmla="*/ 355600 h 3953584"/>
              <a:gd name="connsiteX38" fmla="*/ 596900 w 4725649"/>
              <a:gd name="connsiteY38" fmla="*/ 342900 h 3953584"/>
              <a:gd name="connsiteX39" fmla="*/ 635000 w 4725649"/>
              <a:gd name="connsiteY39" fmla="*/ 330200 h 3953584"/>
              <a:gd name="connsiteX40" fmla="*/ 876300 w 4725649"/>
              <a:gd name="connsiteY40" fmla="*/ 304800 h 3953584"/>
              <a:gd name="connsiteX41" fmla="*/ 977900 w 4725649"/>
              <a:gd name="connsiteY41" fmla="*/ 292100 h 3953584"/>
              <a:gd name="connsiteX42" fmla="*/ 1041400 w 4725649"/>
              <a:gd name="connsiteY42" fmla="*/ 279400 h 3953584"/>
              <a:gd name="connsiteX43" fmla="*/ 1181100 w 4725649"/>
              <a:gd name="connsiteY43" fmla="*/ 266700 h 3953584"/>
              <a:gd name="connsiteX44" fmla="*/ 1295400 w 4725649"/>
              <a:gd name="connsiteY44" fmla="*/ 254000 h 3953584"/>
              <a:gd name="connsiteX45" fmla="*/ 1346200 w 4725649"/>
              <a:gd name="connsiteY45" fmla="*/ 241300 h 3953584"/>
              <a:gd name="connsiteX46" fmla="*/ 1587500 w 4725649"/>
              <a:gd name="connsiteY46" fmla="*/ 215900 h 3953584"/>
              <a:gd name="connsiteX47" fmla="*/ 1638300 w 4725649"/>
              <a:gd name="connsiteY47" fmla="*/ 203200 h 3953584"/>
              <a:gd name="connsiteX48" fmla="*/ 1816100 w 4725649"/>
              <a:gd name="connsiteY48" fmla="*/ 177800 h 3953584"/>
              <a:gd name="connsiteX49" fmla="*/ 1905000 w 4725649"/>
              <a:gd name="connsiteY49" fmla="*/ 152400 h 3953584"/>
              <a:gd name="connsiteX50" fmla="*/ 2006600 w 4725649"/>
              <a:gd name="connsiteY50" fmla="*/ 114300 h 3953584"/>
              <a:gd name="connsiteX51" fmla="*/ 2057400 w 4725649"/>
              <a:gd name="connsiteY51" fmla="*/ 101600 h 3953584"/>
              <a:gd name="connsiteX52" fmla="*/ 2095500 w 4725649"/>
              <a:gd name="connsiteY52" fmla="*/ 88900 h 3953584"/>
              <a:gd name="connsiteX53" fmla="*/ 2146300 w 4725649"/>
              <a:gd name="connsiteY53" fmla="*/ 76200 h 3953584"/>
              <a:gd name="connsiteX54" fmla="*/ 2209800 w 4725649"/>
              <a:gd name="connsiteY54" fmla="*/ 63500 h 3953584"/>
              <a:gd name="connsiteX55" fmla="*/ 2273300 w 4725649"/>
              <a:gd name="connsiteY55" fmla="*/ 38100 h 3953584"/>
              <a:gd name="connsiteX56" fmla="*/ 2324100 w 4725649"/>
              <a:gd name="connsiteY56" fmla="*/ 25400 h 3953584"/>
              <a:gd name="connsiteX57" fmla="*/ 2362200 w 4725649"/>
              <a:gd name="connsiteY57" fmla="*/ 12700 h 3953584"/>
              <a:gd name="connsiteX58" fmla="*/ 2451100 w 4725649"/>
              <a:gd name="connsiteY58" fmla="*/ 0 h 3953584"/>
              <a:gd name="connsiteX59" fmla="*/ 3009900 w 4725649"/>
              <a:gd name="connsiteY59" fmla="*/ 12700 h 3953584"/>
              <a:gd name="connsiteX60" fmla="*/ 3098800 w 4725649"/>
              <a:gd name="connsiteY60" fmla="*/ 25400 h 3953584"/>
              <a:gd name="connsiteX61" fmla="*/ 3225800 w 4725649"/>
              <a:gd name="connsiteY61" fmla="*/ 38100 h 3953584"/>
              <a:gd name="connsiteX62" fmla="*/ 3441700 w 4725649"/>
              <a:gd name="connsiteY62" fmla="*/ 76200 h 3953584"/>
              <a:gd name="connsiteX63" fmla="*/ 4025900 w 4725649"/>
              <a:gd name="connsiteY63" fmla="*/ 101600 h 3953584"/>
              <a:gd name="connsiteX64" fmla="*/ 4292600 w 4725649"/>
              <a:gd name="connsiteY64" fmla="*/ 127000 h 3953584"/>
              <a:gd name="connsiteX65" fmla="*/ 4470400 w 4725649"/>
              <a:gd name="connsiteY65" fmla="*/ 152400 h 3953584"/>
              <a:gd name="connsiteX66" fmla="*/ 4597400 w 4725649"/>
              <a:gd name="connsiteY66" fmla="*/ 190500 h 3953584"/>
              <a:gd name="connsiteX67" fmla="*/ 4720880 w 4725649"/>
              <a:gd name="connsiteY67" fmla="*/ 409795 h 3953584"/>
              <a:gd name="connsiteX68" fmla="*/ 4701012 w 4725649"/>
              <a:gd name="connsiteY68" fmla="*/ 1021281 h 3953584"/>
              <a:gd name="connsiteX69" fmla="*/ 4660900 w 4725649"/>
              <a:gd name="connsiteY69" fmla="*/ 1930400 h 3953584"/>
              <a:gd name="connsiteX70" fmla="*/ 4495800 w 4725649"/>
              <a:gd name="connsiteY70" fmla="*/ 2997200 h 3953584"/>
              <a:gd name="connsiteX71" fmla="*/ 4356226 w 4725649"/>
              <a:gd name="connsiteY71" fmla="*/ 3236489 h 3953584"/>
              <a:gd name="connsiteX72" fmla="*/ 4140200 w 4725649"/>
              <a:gd name="connsiteY72" fmla="*/ 3378200 h 3953584"/>
              <a:gd name="connsiteX73" fmla="*/ 3911600 w 4725649"/>
              <a:gd name="connsiteY73" fmla="*/ 3517900 h 3953584"/>
              <a:gd name="connsiteX74" fmla="*/ 3746500 w 4725649"/>
              <a:gd name="connsiteY74" fmla="*/ 3568700 h 3953584"/>
              <a:gd name="connsiteX75" fmla="*/ 3479800 w 4725649"/>
              <a:gd name="connsiteY75" fmla="*/ 3632200 h 3953584"/>
              <a:gd name="connsiteX76" fmla="*/ 3314700 w 4725649"/>
              <a:gd name="connsiteY76" fmla="*/ 3670300 h 3953584"/>
              <a:gd name="connsiteX77" fmla="*/ 2578100 w 4725649"/>
              <a:gd name="connsiteY77" fmla="*/ 3695700 h 3953584"/>
              <a:gd name="connsiteX78" fmla="*/ 1625600 w 4725649"/>
              <a:gd name="connsiteY78" fmla="*/ 3733800 h 3953584"/>
              <a:gd name="connsiteX79" fmla="*/ 1536700 w 4725649"/>
              <a:gd name="connsiteY79" fmla="*/ 3746500 h 3953584"/>
              <a:gd name="connsiteX80" fmla="*/ 1384300 w 4725649"/>
              <a:gd name="connsiteY80" fmla="*/ 3771900 h 3953584"/>
              <a:gd name="connsiteX81" fmla="*/ 1282700 w 4725649"/>
              <a:gd name="connsiteY81" fmla="*/ 3797300 h 3953584"/>
              <a:gd name="connsiteX82" fmla="*/ 1231900 w 4725649"/>
              <a:gd name="connsiteY82" fmla="*/ 3810000 h 3953584"/>
              <a:gd name="connsiteX83" fmla="*/ 1193800 w 4725649"/>
              <a:gd name="connsiteY83" fmla="*/ 3835400 h 3953584"/>
              <a:gd name="connsiteX84" fmla="*/ 952500 w 4725649"/>
              <a:gd name="connsiteY84" fmla="*/ 3949700 h 3953584"/>
              <a:gd name="connsiteX85" fmla="*/ 660400 w 4725649"/>
              <a:gd name="connsiteY85" fmla="*/ 3924300 h 3953584"/>
              <a:gd name="connsiteX86" fmla="*/ 584200 w 4725649"/>
              <a:gd name="connsiteY86" fmla="*/ 3898900 h 3953584"/>
              <a:gd name="connsiteX87" fmla="*/ 546100 w 4725649"/>
              <a:gd name="connsiteY87" fmla="*/ 3886200 h 3953584"/>
              <a:gd name="connsiteX88" fmla="*/ 508000 w 4725649"/>
              <a:gd name="connsiteY88" fmla="*/ 3873500 h 3953584"/>
              <a:gd name="connsiteX89" fmla="*/ 495300 w 4725649"/>
              <a:gd name="connsiteY89" fmla="*/ 3898900 h 3953584"/>
              <a:gd name="connsiteX0" fmla="*/ 495300 w 4725649"/>
              <a:gd name="connsiteY0" fmla="*/ 38989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304800 w 4725649"/>
              <a:gd name="connsiteY3" fmla="*/ 3848100 h 3953584"/>
              <a:gd name="connsiteX4" fmla="*/ 228600 w 4725649"/>
              <a:gd name="connsiteY4" fmla="*/ 3810000 h 3953584"/>
              <a:gd name="connsiteX5" fmla="*/ 114300 w 4725649"/>
              <a:gd name="connsiteY5" fmla="*/ 3721100 h 3953584"/>
              <a:gd name="connsiteX6" fmla="*/ 88900 w 4725649"/>
              <a:gd name="connsiteY6" fmla="*/ 3683000 h 3953584"/>
              <a:gd name="connsiteX7" fmla="*/ 50800 w 4725649"/>
              <a:gd name="connsiteY7" fmla="*/ 3657600 h 3953584"/>
              <a:gd name="connsiteX8" fmla="*/ 25400 w 4725649"/>
              <a:gd name="connsiteY8" fmla="*/ 3581400 h 3953584"/>
              <a:gd name="connsiteX9" fmla="*/ 0 w 4725649"/>
              <a:gd name="connsiteY9" fmla="*/ 3492500 h 3953584"/>
              <a:gd name="connsiteX10" fmla="*/ 12700 w 4725649"/>
              <a:gd name="connsiteY10" fmla="*/ 3314700 h 3953584"/>
              <a:gd name="connsiteX11" fmla="*/ 25400 w 4725649"/>
              <a:gd name="connsiteY11" fmla="*/ 3276600 h 3953584"/>
              <a:gd name="connsiteX12" fmla="*/ 38100 w 4725649"/>
              <a:gd name="connsiteY12" fmla="*/ 3175000 h 3953584"/>
              <a:gd name="connsiteX13" fmla="*/ 50800 w 4725649"/>
              <a:gd name="connsiteY13" fmla="*/ 2286000 h 3953584"/>
              <a:gd name="connsiteX14" fmla="*/ 88900 w 4725649"/>
              <a:gd name="connsiteY14" fmla="*/ 2171700 h 3953584"/>
              <a:gd name="connsiteX15" fmla="*/ 114300 w 4725649"/>
              <a:gd name="connsiteY15" fmla="*/ 2070100 h 3953584"/>
              <a:gd name="connsiteX16" fmla="*/ 127000 w 4725649"/>
              <a:gd name="connsiteY16" fmla="*/ 2032000 h 3953584"/>
              <a:gd name="connsiteX17" fmla="*/ 139700 w 4725649"/>
              <a:gd name="connsiteY17" fmla="*/ 1968500 h 3953584"/>
              <a:gd name="connsiteX18" fmla="*/ 152400 w 4725649"/>
              <a:gd name="connsiteY18" fmla="*/ 1930400 h 3953584"/>
              <a:gd name="connsiteX19" fmla="*/ 165100 w 4725649"/>
              <a:gd name="connsiteY19" fmla="*/ 1866900 h 3953584"/>
              <a:gd name="connsiteX20" fmla="*/ 190500 w 4725649"/>
              <a:gd name="connsiteY20" fmla="*/ 1778000 h 3953584"/>
              <a:gd name="connsiteX21" fmla="*/ 177800 w 4725649"/>
              <a:gd name="connsiteY21" fmla="*/ 1485900 h 3953584"/>
              <a:gd name="connsiteX22" fmla="*/ 152400 w 4725649"/>
              <a:gd name="connsiteY22" fmla="*/ 1371600 h 3953584"/>
              <a:gd name="connsiteX23" fmla="*/ 139700 w 4725649"/>
              <a:gd name="connsiteY23" fmla="*/ 1320800 h 3953584"/>
              <a:gd name="connsiteX24" fmla="*/ 152400 w 4725649"/>
              <a:gd name="connsiteY24" fmla="*/ 1066800 h 3953584"/>
              <a:gd name="connsiteX25" fmla="*/ 165100 w 4725649"/>
              <a:gd name="connsiteY25" fmla="*/ 1028700 h 3953584"/>
              <a:gd name="connsiteX26" fmla="*/ 190500 w 4725649"/>
              <a:gd name="connsiteY26" fmla="*/ 939800 h 3953584"/>
              <a:gd name="connsiteX27" fmla="*/ 215900 w 4725649"/>
              <a:gd name="connsiteY27" fmla="*/ 901700 h 3953584"/>
              <a:gd name="connsiteX28" fmla="*/ 241300 w 4725649"/>
              <a:gd name="connsiteY28" fmla="*/ 812800 h 3953584"/>
              <a:gd name="connsiteX29" fmla="*/ 266700 w 4725649"/>
              <a:gd name="connsiteY29" fmla="*/ 711200 h 3953584"/>
              <a:gd name="connsiteX30" fmla="*/ 228600 w 4725649"/>
              <a:gd name="connsiteY30" fmla="*/ 546100 h 3953584"/>
              <a:gd name="connsiteX31" fmla="*/ 190500 w 4725649"/>
              <a:gd name="connsiteY31" fmla="*/ 508000 h 3953584"/>
              <a:gd name="connsiteX32" fmla="*/ 203200 w 4725649"/>
              <a:gd name="connsiteY32" fmla="*/ 457200 h 3953584"/>
              <a:gd name="connsiteX33" fmla="*/ 241300 w 4725649"/>
              <a:gd name="connsiteY33" fmla="*/ 444500 h 3953584"/>
              <a:gd name="connsiteX34" fmla="*/ 419100 w 4725649"/>
              <a:gd name="connsiteY34" fmla="*/ 406400 h 3953584"/>
              <a:gd name="connsiteX35" fmla="*/ 508000 w 4725649"/>
              <a:gd name="connsiteY35" fmla="*/ 368300 h 3953584"/>
              <a:gd name="connsiteX36" fmla="*/ 546100 w 4725649"/>
              <a:gd name="connsiteY36" fmla="*/ 355600 h 3953584"/>
              <a:gd name="connsiteX37" fmla="*/ 596900 w 4725649"/>
              <a:gd name="connsiteY37" fmla="*/ 342900 h 3953584"/>
              <a:gd name="connsiteX38" fmla="*/ 635000 w 4725649"/>
              <a:gd name="connsiteY38" fmla="*/ 330200 h 3953584"/>
              <a:gd name="connsiteX39" fmla="*/ 876300 w 4725649"/>
              <a:gd name="connsiteY39" fmla="*/ 304800 h 3953584"/>
              <a:gd name="connsiteX40" fmla="*/ 977900 w 4725649"/>
              <a:gd name="connsiteY40" fmla="*/ 292100 h 3953584"/>
              <a:gd name="connsiteX41" fmla="*/ 1041400 w 4725649"/>
              <a:gd name="connsiteY41" fmla="*/ 279400 h 3953584"/>
              <a:gd name="connsiteX42" fmla="*/ 1181100 w 4725649"/>
              <a:gd name="connsiteY42" fmla="*/ 266700 h 3953584"/>
              <a:gd name="connsiteX43" fmla="*/ 1295400 w 4725649"/>
              <a:gd name="connsiteY43" fmla="*/ 254000 h 3953584"/>
              <a:gd name="connsiteX44" fmla="*/ 1346200 w 4725649"/>
              <a:gd name="connsiteY44" fmla="*/ 241300 h 3953584"/>
              <a:gd name="connsiteX45" fmla="*/ 1587500 w 4725649"/>
              <a:gd name="connsiteY45" fmla="*/ 215900 h 3953584"/>
              <a:gd name="connsiteX46" fmla="*/ 1638300 w 4725649"/>
              <a:gd name="connsiteY46" fmla="*/ 203200 h 3953584"/>
              <a:gd name="connsiteX47" fmla="*/ 1816100 w 4725649"/>
              <a:gd name="connsiteY47" fmla="*/ 177800 h 3953584"/>
              <a:gd name="connsiteX48" fmla="*/ 1905000 w 4725649"/>
              <a:gd name="connsiteY48" fmla="*/ 152400 h 3953584"/>
              <a:gd name="connsiteX49" fmla="*/ 2006600 w 4725649"/>
              <a:gd name="connsiteY49" fmla="*/ 114300 h 3953584"/>
              <a:gd name="connsiteX50" fmla="*/ 2057400 w 4725649"/>
              <a:gd name="connsiteY50" fmla="*/ 101600 h 3953584"/>
              <a:gd name="connsiteX51" fmla="*/ 2095500 w 4725649"/>
              <a:gd name="connsiteY51" fmla="*/ 88900 h 3953584"/>
              <a:gd name="connsiteX52" fmla="*/ 2146300 w 4725649"/>
              <a:gd name="connsiteY52" fmla="*/ 76200 h 3953584"/>
              <a:gd name="connsiteX53" fmla="*/ 2209800 w 4725649"/>
              <a:gd name="connsiteY53" fmla="*/ 63500 h 3953584"/>
              <a:gd name="connsiteX54" fmla="*/ 2273300 w 4725649"/>
              <a:gd name="connsiteY54" fmla="*/ 38100 h 3953584"/>
              <a:gd name="connsiteX55" fmla="*/ 2324100 w 4725649"/>
              <a:gd name="connsiteY55" fmla="*/ 25400 h 3953584"/>
              <a:gd name="connsiteX56" fmla="*/ 2362200 w 4725649"/>
              <a:gd name="connsiteY56" fmla="*/ 12700 h 3953584"/>
              <a:gd name="connsiteX57" fmla="*/ 2451100 w 4725649"/>
              <a:gd name="connsiteY57" fmla="*/ 0 h 3953584"/>
              <a:gd name="connsiteX58" fmla="*/ 3009900 w 4725649"/>
              <a:gd name="connsiteY58" fmla="*/ 12700 h 3953584"/>
              <a:gd name="connsiteX59" fmla="*/ 3098800 w 4725649"/>
              <a:gd name="connsiteY59" fmla="*/ 25400 h 3953584"/>
              <a:gd name="connsiteX60" fmla="*/ 3225800 w 4725649"/>
              <a:gd name="connsiteY60" fmla="*/ 38100 h 3953584"/>
              <a:gd name="connsiteX61" fmla="*/ 3441700 w 4725649"/>
              <a:gd name="connsiteY61" fmla="*/ 76200 h 3953584"/>
              <a:gd name="connsiteX62" fmla="*/ 4025900 w 4725649"/>
              <a:gd name="connsiteY62" fmla="*/ 101600 h 3953584"/>
              <a:gd name="connsiteX63" fmla="*/ 4292600 w 4725649"/>
              <a:gd name="connsiteY63" fmla="*/ 127000 h 3953584"/>
              <a:gd name="connsiteX64" fmla="*/ 4470400 w 4725649"/>
              <a:gd name="connsiteY64" fmla="*/ 152400 h 3953584"/>
              <a:gd name="connsiteX65" fmla="*/ 4597400 w 4725649"/>
              <a:gd name="connsiteY65" fmla="*/ 190500 h 3953584"/>
              <a:gd name="connsiteX66" fmla="*/ 4720880 w 4725649"/>
              <a:gd name="connsiteY66" fmla="*/ 409795 h 3953584"/>
              <a:gd name="connsiteX67" fmla="*/ 4701012 w 4725649"/>
              <a:gd name="connsiteY67" fmla="*/ 1021281 h 3953584"/>
              <a:gd name="connsiteX68" fmla="*/ 4660900 w 4725649"/>
              <a:gd name="connsiteY68" fmla="*/ 1930400 h 3953584"/>
              <a:gd name="connsiteX69" fmla="*/ 4495800 w 4725649"/>
              <a:gd name="connsiteY69" fmla="*/ 2997200 h 3953584"/>
              <a:gd name="connsiteX70" fmla="*/ 4356226 w 4725649"/>
              <a:gd name="connsiteY70" fmla="*/ 3236489 h 3953584"/>
              <a:gd name="connsiteX71" fmla="*/ 4140200 w 4725649"/>
              <a:gd name="connsiteY71" fmla="*/ 3378200 h 3953584"/>
              <a:gd name="connsiteX72" fmla="*/ 3911600 w 4725649"/>
              <a:gd name="connsiteY72" fmla="*/ 3517900 h 3953584"/>
              <a:gd name="connsiteX73" fmla="*/ 3746500 w 4725649"/>
              <a:gd name="connsiteY73" fmla="*/ 3568700 h 3953584"/>
              <a:gd name="connsiteX74" fmla="*/ 3479800 w 4725649"/>
              <a:gd name="connsiteY74" fmla="*/ 3632200 h 3953584"/>
              <a:gd name="connsiteX75" fmla="*/ 3314700 w 4725649"/>
              <a:gd name="connsiteY75" fmla="*/ 3670300 h 3953584"/>
              <a:gd name="connsiteX76" fmla="*/ 2578100 w 4725649"/>
              <a:gd name="connsiteY76" fmla="*/ 3695700 h 3953584"/>
              <a:gd name="connsiteX77" fmla="*/ 1625600 w 4725649"/>
              <a:gd name="connsiteY77" fmla="*/ 3733800 h 3953584"/>
              <a:gd name="connsiteX78" fmla="*/ 1536700 w 4725649"/>
              <a:gd name="connsiteY78" fmla="*/ 3746500 h 3953584"/>
              <a:gd name="connsiteX79" fmla="*/ 1384300 w 4725649"/>
              <a:gd name="connsiteY79" fmla="*/ 3771900 h 3953584"/>
              <a:gd name="connsiteX80" fmla="*/ 1282700 w 4725649"/>
              <a:gd name="connsiteY80" fmla="*/ 3797300 h 3953584"/>
              <a:gd name="connsiteX81" fmla="*/ 1231900 w 4725649"/>
              <a:gd name="connsiteY81" fmla="*/ 3810000 h 3953584"/>
              <a:gd name="connsiteX82" fmla="*/ 1193800 w 4725649"/>
              <a:gd name="connsiteY82" fmla="*/ 3835400 h 3953584"/>
              <a:gd name="connsiteX83" fmla="*/ 952500 w 4725649"/>
              <a:gd name="connsiteY83" fmla="*/ 3949700 h 3953584"/>
              <a:gd name="connsiteX84" fmla="*/ 660400 w 4725649"/>
              <a:gd name="connsiteY84" fmla="*/ 3924300 h 3953584"/>
              <a:gd name="connsiteX85" fmla="*/ 584200 w 4725649"/>
              <a:gd name="connsiteY85" fmla="*/ 3898900 h 3953584"/>
              <a:gd name="connsiteX86" fmla="*/ 546100 w 4725649"/>
              <a:gd name="connsiteY86" fmla="*/ 3886200 h 3953584"/>
              <a:gd name="connsiteX87" fmla="*/ 508000 w 4725649"/>
              <a:gd name="connsiteY87" fmla="*/ 3873500 h 3953584"/>
              <a:gd name="connsiteX88" fmla="*/ 495300 w 4725649"/>
              <a:gd name="connsiteY88" fmla="*/ 3898900 h 3953584"/>
              <a:gd name="connsiteX0" fmla="*/ 495300 w 4725649"/>
              <a:gd name="connsiteY0" fmla="*/ 38989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304800 w 4725649"/>
              <a:gd name="connsiteY3" fmla="*/ 3848100 h 3953584"/>
              <a:gd name="connsiteX4" fmla="*/ 228600 w 4725649"/>
              <a:gd name="connsiteY4" fmla="*/ 3810000 h 3953584"/>
              <a:gd name="connsiteX5" fmla="*/ 114300 w 4725649"/>
              <a:gd name="connsiteY5" fmla="*/ 3721100 h 3953584"/>
              <a:gd name="connsiteX6" fmla="*/ 88900 w 4725649"/>
              <a:gd name="connsiteY6" fmla="*/ 3683000 h 3953584"/>
              <a:gd name="connsiteX7" fmla="*/ 25400 w 4725649"/>
              <a:gd name="connsiteY7" fmla="*/ 3581400 h 3953584"/>
              <a:gd name="connsiteX8" fmla="*/ 0 w 4725649"/>
              <a:gd name="connsiteY8" fmla="*/ 3492500 h 3953584"/>
              <a:gd name="connsiteX9" fmla="*/ 12700 w 4725649"/>
              <a:gd name="connsiteY9" fmla="*/ 3314700 h 3953584"/>
              <a:gd name="connsiteX10" fmla="*/ 25400 w 4725649"/>
              <a:gd name="connsiteY10" fmla="*/ 3276600 h 3953584"/>
              <a:gd name="connsiteX11" fmla="*/ 38100 w 4725649"/>
              <a:gd name="connsiteY11" fmla="*/ 3175000 h 3953584"/>
              <a:gd name="connsiteX12" fmla="*/ 50800 w 4725649"/>
              <a:gd name="connsiteY12" fmla="*/ 2286000 h 3953584"/>
              <a:gd name="connsiteX13" fmla="*/ 88900 w 4725649"/>
              <a:gd name="connsiteY13" fmla="*/ 2171700 h 3953584"/>
              <a:gd name="connsiteX14" fmla="*/ 114300 w 4725649"/>
              <a:gd name="connsiteY14" fmla="*/ 2070100 h 3953584"/>
              <a:gd name="connsiteX15" fmla="*/ 127000 w 4725649"/>
              <a:gd name="connsiteY15" fmla="*/ 2032000 h 3953584"/>
              <a:gd name="connsiteX16" fmla="*/ 139700 w 4725649"/>
              <a:gd name="connsiteY16" fmla="*/ 1968500 h 3953584"/>
              <a:gd name="connsiteX17" fmla="*/ 152400 w 4725649"/>
              <a:gd name="connsiteY17" fmla="*/ 1930400 h 3953584"/>
              <a:gd name="connsiteX18" fmla="*/ 165100 w 4725649"/>
              <a:gd name="connsiteY18" fmla="*/ 1866900 h 3953584"/>
              <a:gd name="connsiteX19" fmla="*/ 190500 w 4725649"/>
              <a:gd name="connsiteY19" fmla="*/ 1778000 h 3953584"/>
              <a:gd name="connsiteX20" fmla="*/ 177800 w 4725649"/>
              <a:gd name="connsiteY20" fmla="*/ 1485900 h 3953584"/>
              <a:gd name="connsiteX21" fmla="*/ 152400 w 4725649"/>
              <a:gd name="connsiteY21" fmla="*/ 1371600 h 3953584"/>
              <a:gd name="connsiteX22" fmla="*/ 139700 w 4725649"/>
              <a:gd name="connsiteY22" fmla="*/ 1320800 h 3953584"/>
              <a:gd name="connsiteX23" fmla="*/ 152400 w 4725649"/>
              <a:gd name="connsiteY23" fmla="*/ 1066800 h 3953584"/>
              <a:gd name="connsiteX24" fmla="*/ 165100 w 4725649"/>
              <a:gd name="connsiteY24" fmla="*/ 1028700 h 3953584"/>
              <a:gd name="connsiteX25" fmla="*/ 190500 w 4725649"/>
              <a:gd name="connsiteY25" fmla="*/ 939800 h 3953584"/>
              <a:gd name="connsiteX26" fmla="*/ 215900 w 4725649"/>
              <a:gd name="connsiteY26" fmla="*/ 901700 h 3953584"/>
              <a:gd name="connsiteX27" fmla="*/ 241300 w 4725649"/>
              <a:gd name="connsiteY27" fmla="*/ 812800 h 3953584"/>
              <a:gd name="connsiteX28" fmla="*/ 266700 w 4725649"/>
              <a:gd name="connsiteY28" fmla="*/ 711200 h 3953584"/>
              <a:gd name="connsiteX29" fmla="*/ 228600 w 4725649"/>
              <a:gd name="connsiteY29" fmla="*/ 546100 h 3953584"/>
              <a:gd name="connsiteX30" fmla="*/ 190500 w 4725649"/>
              <a:gd name="connsiteY30" fmla="*/ 508000 h 3953584"/>
              <a:gd name="connsiteX31" fmla="*/ 203200 w 4725649"/>
              <a:gd name="connsiteY31" fmla="*/ 457200 h 3953584"/>
              <a:gd name="connsiteX32" fmla="*/ 241300 w 4725649"/>
              <a:gd name="connsiteY32" fmla="*/ 444500 h 3953584"/>
              <a:gd name="connsiteX33" fmla="*/ 419100 w 4725649"/>
              <a:gd name="connsiteY33" fmla="*/ 406400 h 3953584"/>
              <a:gd name="connsiteX34" fmla="*/ 508000 w 4725649"/>
              <a:gd name="connsiteY34" fmla="*/ 368300 h 3953584"/>
              <a:gd name="connsiteX35" fmla="*/ 546100 w 4725649"/>
              <a:gd name="connsiteY35" fmla="*/ 355600 h 3953584"/>
              <a:gd name="connsiteX36" fmla="*/ 596900 w 4725649"/>
              <a:gd name="connsiteY36" fmla="*/ 342900 h 3953584"/>
              <a:gd name="connsiteX37" fmla="*/ 635000 w 4725649"/>
              <a:gd name="connsiteY37" fmla="*/ 330200 h 3953584"/>
              <a:gd name="connsiteX38" fmla="*/ 876300 w 4725649"/>
              <a:gd name="connsiteY38" fmla="*/ 304800 h 3953584"/>
              <a:gd name="connsiteX39" fmla="*/ 977900 w 4725649"/>
              <a:gd name="connsiteY39" fmla="*/ 292100 h 3953584"/>
              <a:gd name="connsiteX40" fmla="*/ 1041400 w 4725649"/>
              <a:gd name="connsiteY40" fmla="*/ 279400 h 3953584"/>
              <a:gd name="connsiteX41" fmla="*/ 1181100 w 4725649"/>
              <a:gd name="connsiteY41" fmla="*/ 266700 h 3953584"/>
              <a:gd name="connsiteX42" fmla="*/ 1295400 w 4725649"/>
              <a:gd name="connsiteY42" fmla="*/ 254000 h 3953584"/>
              <a:gd name="connsiteX43" fmla="*/ 1346200 w 4725649"/>
              <a:gd name="connsiteY43" fmla="*/ 241300 h 3953584"/>
              <a:gd name="connsiteX44" fmla="*/ 1587500 w 4725649"/>
              <a:gd name="connsiteY44" fmla="*/ 215900 h 3953584"/>
              <a:gd name="connsiteX45" fmla="*/ 1638300 w 4725649"/>
              <a:gd name="connsiteY45" fmla="*/ 203200 h 3953584"/>
              <a:gd name="connsiteX46" fmla="*/ 1816100 w 4725649"/>
              <a:gd name="connsiteY46" fmla="*/ 177800 h 3953584"/>
              <a:gd name="connsiteX47" fmla="*/ 1905000 w 4725649"/>
              <a:gd name="connsiteY47" fmla="*/ 152400 h 3953584"/>
              <a:gd name="connsiteX48" fmla="*/ 2006600 w 4725649"/>
              <a:gd name="connsiteY48" fmla="*/ 114300 h 3953584"/>
              <a:gd name="connsiteX49" fmla="*/ 2057400 w 4725649"/>
              <a:gd name="connsiteY49" fmla="*/ 101600 h 3953584"/>
              <a:gd name="connsiteX50" fmla="*/ 2095500 w 4725649"/>
              <a:gd name="connsiteY50" fmla="*/ 88900 h 3953584"/>
              <a:gd name="connsiteX51" fmla="*/ 2146300 w 4725649"/>
              <a:gd name="connsiteY51" fmla="*/ 76200 h 3953584"/>
              <a:gd name="connsiteX52" fmla="*/ 2209800 w 4725649"/>
              <a:gd name="connsiteY52" fmla="*/ 63500 h 3953584"/>
              <a:gd name="connsiteX53" fmla="*/ 2273300 w 4725649"/>
              <a:gd name="connsiteY53" fmla="*/ 38100 h 3953584"/>
              <a:gd name="connsiteX54" fmla="*/ 2324100 w 4725649"/>
              <a:gd name="connsiteY54" fmla="*/ 25400 h 3953584"/>
              <a:gd name="connsiteX55" fmla="*/ 2362200 w 4725649"/>
              <a:gd name="connsiteY55" fmla="*/ 12700 h 3953584"/>
              <a:gd name="connsiteX56" fmla="*/ 2451100 w 4725649"/>
              <a:gd name="connsiteY56" fmla="*/ 0 h 3953584"/>
              <a:gd name="connsiteX57" fmla="*/ 3009900 w 4725649"/>
              <a:gd name="connsiteY57" fmla="*/ 12700 h 3953584"/>
              <a:gd name="connsiteX58" fmla="*/ 3098800 w 4725649"/>
              <a:gd name="connsiteY58" fmla="*/ 25400 h 3953584"/>
              <a:gd name="connsiteX59" fmla="*/ 3225800 w 4725649"/>
              <a:gd name="connsiteY59" fmla="*/ 38100 h 3953584"/>
              <a:gd name="connsiteX60" fmla="*/ 3441700 w 4725649"/>
              <a:gd name="connsiteY60" fmla="*/ 76200 h 3953584"/>
              <a:gd name="connsiteX61" fmla="*/ 4025900 w 4725649"/>
              <a:gd name="connsiteY61" fmla="*/ 101600 h 3953584"/>
              <a:gd name="connsiteX62" fmla="*/ 4292600 w 4725649"/>
              <a:gd name="connsiteY62" fmla="*/ 127000 h 3953584"/>
              <a:gd name="connsiteX63" fmla="*/ 4470400 w 4725649"/>
              <a:gd name="connsiteY63" fmla="*/ 152400 h 3953584"/>
              <a:gd name="connsiteX64" fmla="*/ 4597400 w 4725649"/>
              <a:gd name="connsiteY64" fmla="*/ 190500 h 3953584"/>
              <a:gd name="connsiteX65" fmla="*/ 4720880 w 4725649"/>
              <a:gd name="connsiteY65" fmla="*/ 409795 h 3953584"/>
              <a:gd name="connsiteX66" fmla="*/ 4701012 w 4725649"/>
              <a:gd name="connsiteY66" fmla="*/ 1021281 h 3953584"/>
              <a:gd name="connsiteX67" fmla="*/ 4660900 w 4725649"/>
              <a:gd name="connsiteY67" fmla="*/ 1930400 h 3953584"/>
              <a:gd name="connsiteX68" fmla="*/ 4495800 w 4725649"/>
              <a:gd name="connsiteY68" fmla="*/ 2997200 h 3953584"/>
              <a:gd name="connsiteX69" fmla="*/ 4356226 w 4725649"/>
              <a:gd name="connsiteY69" fmla="*/ 3236489 h 3953584"/>
              <a:gd name="connsiteX70" fmla="*/ 4140200 w 4725649"/>
              <a:gd name="connsiteY70" fmla="*/ 3378200 h 3953584"/>
              <a:gd name="connsiteX71" fmla="*/ 3911600 w 4725649"/>
              <a:gd name="connsiteY71" fmla="*/ 3517900 h 3953584"/>
              <a:gd name="connsiteX72" fmla="*/ 3746500 w 4725649"/>
              <a:gd name="connsiteY72" fmla="*/ 3568700 h 3953584"/>
              <a:gd name="connsiteX73" fmla="*/ 3479800 w 4725649"/>
              <a:gd name="connsiteY73" fmla="*/ 3632200 h 3953584"/>
              <a:gd name="connsiteX74" fmla="*/ 3314700 w 4725649"/>
              <a:gd name="connsiteY74" fmla="*/ 3670300 h 3953584"/>
              <a:gd name="connsiteX75" fmla="*/ 2578100 w 4725649"/>
              <a:gd name="connsiteY75" fmla="*/ 3695700 h 3953584"/>
              <a:gd name="connsiteX76" fmla="*/ 1625600 w 4725649"/>
              <a:gd name="connsiteY76" fmla="*/ 3733800 h 3953584"/>
              <a:gd name="connsiteX77" fmla="*/ 1536700 w 4725649"/>
              <a:gd name="connsiteY77" fmla="*/ 3746500 h 3953584"/>
              <a:gd name="connsiteX78" fmla="*/ 1384300 w 4725649"/>
              <a:gd name="connsiteY78" fmla="*/ 3771900 h 3953584"/>
              <a:gd name="connsiteX79" fmla="*/ 1282700 w 4725649"/>
              <a:gd name="connsiteY79" fmla="*/ 3797300 h 3953584"/>
              <a:gd name="connsiteX80" fmla="*/ 1231900 w 4725649"/>
              <a:gd name="connsiteY80" fmla="*/ 3810000 h 3953584"/>
              <a:gd name="connsiteX81" fmla="*/ 1193800 w 4725649"/>
              <a:gd name="connsiteY81" fmla="*/ 3835400 h 3953584"/>
              <a:gd name="connsiteX82" fmla="*/ 952500 w 4725649"/>
              <a:gd name="connsiteY82" fmla="*/ 3949700 h 3953584"/>
              <a:gd name="connsiteX83" fmla="*/ 660400 w 4725649"/>
              <a:gd name="connsiteY83" fmla="*/ 3924300 h 3953584"/>
              <a:gd name="connsiteX84" fmla="*/ 584200 w 4725649"/>
              <a:gd name="connsiteY84" fmla="*/ 3898900 h 3953584"/>
              <a:gd name="connsiteX85" fmla="*/ 546100 w 4725649"/>
              <a:gd name="connsiteY85" fmla="*/ 3886200 h 3953584"/>
              <a:gd name="connsiteX86" fmla="*/ 508000 w 4725649"/>
              <a:gd name="connsiteY86" fmla="*/ 3873500 h 3953584"/>
              <a:gd name="connsiteX87" fmla="*/ 495300 w 4725649"/>
              <a:gd name="connsiteY87" fmla="*/ 3898900 h 3953584"/>
              <a:gd name="connsiteX0" fmla="*/ 495300 w 4725649"/>
              <a:gd name="connsiteY0" fmla="*/ 38989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228600 w 4725649"/>
              <a:gd name="connsiteY3" fmla="*/ 3810000 h 3953584"/>
              <a:gd name="connsiteX4" fmla="*/ 114300 w 4725649"/>
              <a:gd name="connsiteY4" fmla="*/ 3721100 h 3953584"/>
              <a:gd name="connsiteX5" fmla="*/ 88900 w 4725649"/>
              <a:gd name="connsiteY5" fmla="*/ 3683000 h 3953584"/>
              <a:gd name="connsiteX6" fmla="*/ 25400 w 4725649"/>
              <a:gd name="connsiteY6" fmla="*/ 3581400 h 3953584"/>
              <a:gd name="connsiteX7" fmla="*/ 0 w 4725649"/>
              <a:gd name="connsiteY7" fmla="*/ 3492500 h 3953584"/>
              <a:gd name="connsiteX8" fmla="*/ 12700 w 4725649"/>
              <a:gd name="connsiteY8" fmla="*/ 3314700 h 3953584"/>
              <a:gd name="connsiteX9" fmla="*/ 25400 w 4725649"/>
              <a:gd name="connsiteY9" fmla="*/ 3276600 h 3953584"/>
              <a:gd name="connsiteX10" fmla="*/ 38100 w 4725649"/>
              <a:gd name="connsiteY10" fmla="*/ 3175000 h 3953584"/>
              <a:gd name="connsiteX11" fmla="*/ 50800 w 4725649"/>
              <a:gd name="connsiteY11" fmla="*/ 2286000 h 3953584"/>
              <a:gd name="connsiteX12" fmla="*/ 88900 w 4725649"/>
              <a:gd name="connsiteY12" fmla="*/ 2171700 h 3953584"/>
              <a:gd name="connsiteX13" fmla="*/ 114300 w 4725649"/>
              <a:gd name="connsiteY13" fmla="*/ 2070100 h 3953584"/>
              <a:gd name="connsiteX14" fmla="*/ 127000 w 4725649"/>
              <a:gd name="connsiteY14" fmla="*/ 2032000 h 3953584"/>
              <a:gd name="connsiteX15" fmla="*/ 139700 w 4725649"/>
              <a:gd name="connsiteY15" fmla="*/ 1968500 h 3953584"/>
              <a:gd name="connsiteX16" fmla="*/ 152400 w 4725649"/>
              <a:gd name="connsiteY16" fmla="*/ 1930400 h 3953584"/>
              <a:gd name="connsiteX17" fmla="*/ 165100 w 4725649"/>
              <a:gd name="connsiteY17" fmla="*/ 1866900 h 3953584"/>
              <a:gd name="connsiteX18" fmla="*/ 190500 w 4725649"/>
              <a:gd name="connsiteY18" fmla="*/ 1778000 h 3953584"/>
              <a:gd name="connsiteX19" fmla="*/ 177800 w 4725649"/>
              <a:gd name="connsiteY19" fmla="*/ 1485900 h 3953584"/>
              <a:gd name="connsiteX20" fmla="*/ 152400 w 4725649"/>
              <a:gd name="connsiteY20" fmla="*/ 1371600 h 3953584"/>
              <a:gd name="connsiteX21" fmla="*/ 139700 w 4725649"/>
              <a:gd name="connsiteY21" fmla="*/ 1320800 h 3953584"/>
              <a:gd name="connsiteX22" fmla="*/ 152400 w 4725649"/>
              <a:gd name="connsiteY22" fmla="*/ 1066800 h 3953584"/>
              <a:gd name="connsiteX23" fmla="*/ 165100 w 4725649"/>
              <a:gd name="connsiteY23" fmla="*/ 1028700 h 3953584"/>
              <a:gd name="connsiteX24" fmla="*/ 190500 w 4725649"/>
              <a:gd name="connsiteY24" fmla="*/ 939800 h 3953584"/>
              <a:gd name="connsiteX25" fmla="*/ 215900 w 4725649"/>
              <a:gd name="connsiteY25" fmla="*/ 901700 h 3953584"/>
              <a:gd name="connsiteX26" fmla="*/ 241300 w 4725649"/>
              <a:gd name="connsiteY26" fmla="*/ 812800 h 3953584"/>
              <a:gd name="connsiteX27" fmla="*/ 266700 w 4725649"/>
              <a:gd name="connsiteY27" fmla="*/ 711200 h 3953584"/>
              <a:gd name="connsiteX28" fmla="*/ 228600 w 4725649"/>
              <a:gd name="connsiteY28" fmla="*/ 546100 h 3953584"/>
              <a:gd name="connsiteX29" fmla="*/ 190500 w 4725649"/>
              <a:gd name="connsiteY29" fmla="*/ 508000 h 3953584"/>
              <a:gd name="connsiteX30" fmla="*/ 203200 w 4725649"/>
              <a:gd name="connsiteY30" fmla="*/ 457200 h 3953584"/>
              <a:gd name="connsiteX31" fmla="*/ 241300 w 4725649"/>
              <a:gd name="connsiteY31" fmla="*/ 444500 h 3953584"/>
              <a:gd name="connsiteX32" fmla="*/ 419100 w 4725649"/>
              <a:gd name="connsiteY32" fmla="*/ 406400 h 3953584"/>
              <a:gd name="connsiteX33" fmla="*/ 508000 w 4725649"/>
              <a:gd name="connsiteY33" fmla="*/ 368300 h 3953584"/>
              <a:gd name="connsiteX34" fmla="*/ 546100 w 4725649"/>
              <a:gd name="connsiteY34" fmla="*/ 355600 h 3953584"/>
              <a:gd name="connsiteX35" fmla="*/ 596900 w 4725649"/>
              <a:gd name="connsiteY35" fmla="*/ 342900 h 3953584"/>
              <a:gd name="connsiteX36" fmla="*/ 635000 w 4725649"/>
              <a:gd name="connsiteY36" fmla="*/ 330200 h 3953584"/>
              <a:gd name="connsiteX37" fmla="*/ 876300 w 4725649"/>
              <a:gd name="connsiteY37" fmla="*/ 304800 h 3953584"/>
              <a:gd name="connsiteX38" fmla="*/ 977900 w 4725649"/>
              <a:gd name="connsiteY38" fmla="*/ 292100 h 3953584"/>
              <a:gd name="connsiteX39" fmla="*/ 1041400 w 4725649"/>
              <a:gd name="connsiteY39" fmla="*/ 279400 h 3953584"/>
              <a:gd name="connsiteX40" fmla="*/ 1181100 w 4725649"/>
              <a:gd name="connsiteY40" fmla="*/ 266700 h 3953584"/>
              <a:gd name="connsiteX41" fmla="*/ 1295400 w 4725649"/>
              <a:gd name="connsiteY41" fmla="*/ 254000 h 3953584"/>
              <a:gd name="connsiteX42" fmla="*/ 1346200 w 4725649"/>
              <a:gd name="connsiteY42" fmla="*/ 241300 h 3953584"/>
              <a:gd name="connsiteX43" fmla="*/ 1587500 w 4725649"/>
              <a:gd name="connsiteY43" fmla="*/ 215900 h 3953584"/>
              <a:gd name="connsiteX44" fmla="*/ 1638300 w 4725649"/>
              <a:gd name="connsiteY44" fmla="*/ 203200 h 3953584"/>
              <a:gd name="connsiteX45" fmla="*/ 1816100 w 4725649"/>
              <a:gd name="connsiteY45" fmla="*/ 177800 h 3953584"/>
              <a:gd name="connsiteX46" fmla="*/ 1905000 w 4725649"/>
              <a:gd name="connsiteY46" fmla="*/ 152400 h 3953584"/>
              <a:gd name="connsiteX47" fmla="*/ 2006600 w 4725649"/>
              <a:gd name="connsiteY47" fmla="*/ 114300 h 3953584"/>
              <a:gd name="connsiteX48" fmla="*/ 2057400 w 4725649"/>
              <a:gd name="connsiteY48" fmla="*/ 101600 h 3953584"/>
              <a:gd name="connsiteX49" fmla="*/ 2095500 w 4725649"/>
              <a:gd name="connsiteY49" fmla="*/ 88900 h 3953584"/>
              <a:gd name="connsiteX50" fmla="*/ 2146300 w 4725649"/>
              <a:gd name="connsiteY50" fmla="*/ 76200 h 3953584"/>
              <a:gd name="connsiteX51" fmla="*/ 2209800 w 4725649"/>
              <a:gd name="connsiteY51" fmla="*/ 63500 h 3953584"/>
              <a:gd name="connsiteX52" fmla="*/ 2273300 w 4725649"/>
              <a:gd name="connsiteY52" fmla="*/ 38100 h 3953584"/>
              <a:gd name="connsiteX53" fmla="*/ 2324100 w 4725649"/>
              <a:gd name="connsiteY53" fmla="*/ 25400 h 3953584"/>
              <a:gd name="connsiteX54" fmla="*/ 2362200 w 4725649"/>
              <a:gd name="connsiteY54" fmla="*/ 12700 h 3953584"/>
              <a:gd name="connsiteX55" fmla="*/ 2451100 w 4725649"/>
              <a:gd name="connsiteY55" fmla="*/ 0 h 3953584"/>
              <a:gd name="connsiteX56" fmla="*/ 3009900 w 4725649"/>
              <a:gd name="connsiteY56" fmla="*/ 12700 h 3953584"/>
              <a:gd name="connsiteX57" fmla="*/ 3098800 w 4725649"/>
              <a:gd name="connsiteY57" fmla="*/ 25400 h 3953584"/>
              <a:gd name="connsiteX58" fmla="*/ 3225800 w 4725649"/>
              <a:gd name="connsiteY58" fmla="*/ 38100 h 3953584"/>
              <a:gd name="connsiteX59" fmla="*/ 3441700 w 4725649"/>
              <a:gd name="connsiteY59" fmla="*/ 76200 h 3953584"/>
              <a:gd name="connsiteX60" fmla="*/ 4025900 w 4725649"/>
              <a:gd name="connsiteY60" fmla="*/ 101600 h 3953584"/>
              <a:gd name="connsiteX61" fmla="*/ 4292600 w 4725649"/>
              <a:gd name="connsiteY61" fmla="*/ 127000 h 3953584"/>
              <a:gd name="connsiteX62" fmla="*/ 4470400 w 4725649"/>
              <a:gd name="connsiteY62" fmla="*/ 152400 h 3953584"/>
              <a:gd name="connsiteX63" fmla="*/ 4597400 w 4725649"/>
              <a:gd name="connsiteY63" fmla="*/ 190500 h 3953584"/>
              <a:gd name="connsiteX64" fmla="*/ 4720880 w 4725649"/>
              <a:gd name="connsiteY64" fmla="*/ 409795 h 3953584"/>
              <a:gd name="connsiteX65" fmla="*/ 4701012 w 4725649"/>
              <a:gd name="connsiteY65" fmla="*/ 1021281 h 3953584"/>
              <a:gd name="connsiteX66" fmla="*/ 4660900 w 4725649"/>
              <a:gd name="connsiteY66" fmla="*/ 1930400 h 3953584"/>
              <a:gd name="connsiteX67" fmla="*/ 4495800 w 4725649"/>
              <a:gd name="connsiteY67" fmla="*/ 2997200 h 3953584"/>
              <a:gd name="connsiteX68" fmla="*/ 4356226 w 4725649"/>
              <a:gd name="connsiteY68" fmla="*/ 3236489 h 3953584"/>
              <a:gd name="connsiteX69" fmla="*/ 4140200 w 4725649"/>
              <a:gd name="connsiteY69" fmla="*/ 3378200 h 3953584"/>
              <a:gd name="connsiteX70" fmla="*/ 3911600 w 4725649"/>
              <a:gd name="connsiteY70" fmla="*/ 3517900 h 3953584"/>
              <a:gd name="connsiteX71" fmla="*/ 3746500 w 4725649"/>
              <a:gd name="connsiteY71" fmla="*/ 3568700 h 3953584"/>
              <a:gd name="connsiteX72" fmla="*/ 3479800 w 4725649"/>
              <a:gd name="connsiteY72" fmla="*/ 3632200 h 3953584"/>
              <a:gd name="connsiteX73" fmla="*/ 3314700 w 4725649"/>
              <a:gd name="connsiteY73" fmla="*/ 3670300 h 3953584"/>
              <a:gd name="connsiteX74" fmla="*/ 2578100 w 4725649"/>
              <a:gd name="connsiteY74" fmla="*/ 3695700 h 3953584"/>
              <a:gd name="connsiteX75" fmla="*/ 1625600 w 4725649"/>
              <a:gd name="connsiteY75" fmla="*/ 3733800 h 3953584"/>
              <a:gd name="connsiteX76" fmla="*/ 1536700 w 4725649"/>
              <a:gd name="connsiteY76" fmla="*/ 3746500 h 3953584"/>
              <a:gd name="connsiteX77" fmla="*/ 1384300 w 4725649"/>
              <a:gd name="connsiteY77" fmla="*/ 3771900 h 3953584"/>
              <a:gd name="connsiteX78" fmla="*/ 1282700 w 4725649"/>
              <a:gd name="connsiteY78" fmla="*/ 3797300 h 3953584"/>
              <a:gd name="connsiteX79" fmla="*/ 1231900 w 4725649"/>
              <a:gd name="connsiteY79" fmla="*/ 3810000 h 3953584"/>
              <a:gd name="connsiteX80" fmla="*/ 1193800 w 4725649"/>
              <a:gd name="connsiteY80" fmla="*/ 3835400 h 3953584"/>
              <a:gd name="connsiteX81" fmla="*/ 952500 w 4725649"/>
              <a:gd name="connsiteY81" fmla="*/ 3949700 h 3953584"/>
              <a:gd name="connsiteX82" fmla="*/ 660400 w 4725649"/>
              <a:gd name="connsiteY82" fmla="*/ 3924300 h 3953584"/>
              <a:gd name="connsiteX83" fmla="*/ 584200 w 4725649"/>
              <a:gd name="connsiteY83" fmla="*/ 3898900 h 3953584"/>
              <a:gd name="connsiteX84" fmla="*/ 546100 w 4725649"/>
              <a:gd name="connsiteY84" fmla="*/ 3886200 h 3953584"/>
              <a:gd name="connsiteX85" fmla="*/ 508000 w 4725649"/>
              <a:gd name="connsiteY85" fmla="*/ 3873500 h 3953584"/>
              <a:gd name="connsiteX86" fmla="*/ 495300 w 4725649"/>
              <a:gd name="connsiteY86" fmla="*/ 3898900 h 3953584"/>
              <a:gd name="connsiteX0" fmla="*/ 495300 w 4725649"/>
              <a:gd name="connsiteY0" fmla="*/ 38989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228600 w 4725649"/>
              <a:gd name="connsiteY3" fmla="*/ 3810000 h 3953584"/>
              <a:gd name="connsiteX4" fmla="*/ 114300 w 4725649"/>
              <a:gd name="connsiteY4" fmla="*/ 3721100 h 3953584"/>
              <a:gd name="connsiteX5" fmla="*/ 88900 w 4725649"/>
              <a:gd name="connsiteY5" fmla="*/ 3683000 h 3953584"/>
              <a:gd name="connsiteX6" fmla="*/ 25400 w 4725649"/>
              <a:gd name="connsiteY6" fmla="*/ 3581400 h 3953584"/>
              <a:gd name="connsiteX7" fmla="*/ 0 w 4725649"/>
              <a:gd name="connsiteY7" fmla="*/ 3492500 h 3953584"/>
              <a:gd name="connsiteX8" fmla="*/ 12700 w 4725649"/>
              <a:gd name="connsiteY8" fmla="*/ 3314700 h 3953584"/>
              <a:gd name="connsiteX9" fmla="*/ 25400 w 4725649"/>
              <a:gd name="connsiteY9" fmla="*/ 3276600 h 3953584"/>
              <a:gd name="connsiteX10" fmla="*/ 38100 w 4725649"/>
              <a:gd name="connsiteY10" fmla="*/ 3175000 h 3953584"/>
              <a:gd name="connsiteX11" fmla="*/ 50800 w 4725649"/>
              <a:gd name="connsiteY11" fmla="*/ 2286000 h 3953584"/>
              <a:gd name="connsiteX12" fmla="*/ 88900 w 4725649"/>
              <a:gd name="connsiteY12" fmla="*/ 2171700 h 3953584"/>
              <a:gd name="connsiteX13" fmla="*/ 114300 w 4725649"/>
              <a:gd name="connsiteY13" fmla="*/ 2070100 h 3953584"/>
              <a:gd name="connsiteX14" fmla="*/ 127000 w 4725649"/>
              <a:gd name="connsiteY14" fmla="*/ 2032000 h 3953584"/>
              <a:gd name="connsiteX15" fmla="*/ 139700 w 4725649"/>
              <a:gd name="connsiteY15" fmla="*/ 1968500 h 3953584"/>
              <a:gd name="connsiteX16" fmla="*/ 152400 w 4725649"/>
              <a:gd name="connsiteY16" fmla="*/ 1930400 h 3953584"/>
              <a:gd name="connsiteX17" fmla="*/ 165100 w 4725649"/>
              <a:gd name="connsiteY17" fmla="*/ 1866900 h 3953584"/>
              <a:gd name="connsiteX18" fmla="*/ 190500 w 4725649"/>
              <a:gd name="connsiteY18" fmla="*/ 1778000 h 3953584"/>
              <a:gd name="connsiteX19" fmla="*/ 177800 w 4725649"/>
              <a:gd name="connsiteY19" fmla="*/ 1485900 h 3953584"/>
              <a:gd name="connsiteX20" fmla="*/ 152400 w 4725649"/>
              <a:gd name="connsiteY20" fmla="*/ 1371600 h 3953584"/>
              <a:gd name="connsiteX21" fmla="*/ 139700 w 4725649"/>
              <a:gd name="connsiteY21" fmla="*/ 1320800 h 3953584"/>
              <a:gd name="connsiteX22" fmla="*/ 152400 w 4725649"/>
              <a:gd name="connsiteY22" fmla="*/ 1066800 h 3953584"/>
              <a:gd name="connsiteX23" fmla="*/ 165100 w 4725649"/>
              <a:gd name="connsiteY23" fmla="*/ 1028700 h 3953584"/>
              <a:gd name="connsiteX24" fmla="*/ 190500 w 4725649"/>
              <a:gd name="connsiteY24" fmla="*/ 939800 h 3953584"/>
              <a:gd name="connsiteX25" fmla="*/ 215900 w 4725649"/>
              <a:gd name="connsiteY25" fmla="*/ 901700 h 3953584"/>
              <a:gd name="connsiteX26" fmla="*/ 241300 w 4725649"/>
              <a:gd name="connsiteY26" fmla="*/ 812800 h 3953584"/>
              <a:gd name="connsiteX27" fmla="*/ 266700 w 4725649"/>
              <a:gd name="connsiteY27" fmla="*/ 711200 h 3953584"/>
              <a:gd name="connsiteX28" fmla="*/ 228600 w 4725649"/>
              <a:gd name="connsiteY28" fmla="*/ 546100 h 3953584"/>
              <a:gd name="connsiteX29" fmla="*/ 190500 w 4725649"/>
              <a:gd name="connsiteY29" fmla="*/ 508000 h 3953584"/>
              <a:gd name="connsiteX30" fmla="*/ 203200 w 4725649"/>
              <a:gd name="connsiteY30" fmla="*/ 457200 h 3953584"/>
              <a:gd name="connsiteX31" fmla="*/ 241300 w 4725649"/>
              <a:gd name="connsiteY31" fmla="*/ 444500 h 3953584"/>
              <a:gd name="connsiteX32" fmla="*/ 419100 w 4725649"/>
              <a:gd name="connsiteY32" fmla="*/ 406400 h 3953584"/>
              <a:gd name="connsiteX33" fmla="*/ 508000 w 4725649"/>
              <a:gd name="connsiteY33" fmla="*/ 368300 h 3953584"/>
              <a:gd name="connsiteX34" fmla="*/ 546100 w 4725649"/>
              <a:gd name="connsiteY34" fmla="*/ 355600 h 3953584"/>
              <a:gd name="connsiteX35" fmla="*/ 596900 w 4725649"/>
              <a:gd name="connsiteY35" fmla="*/ 342900 h 3953584"/>
              <a:gd name="connsiteX36" fmla="*/ 635000 w 4725649"/>
              <a:gd name="connsiteY36" fmla="*/ 330200 h 3953584"/>
              <a:gd name="connsiteX37" fmla="*/ 876300 w 4725649"/>
              <a:gd name="connsiteY37" fmla="*/ 304800 h 3953584"/>
              <a:gd name="connsiteX38" fmla="*/ 977900 w 4725649"/>
              <a:gd name="connsiteY38" fmla="*/ 292100 h 3953584"/>
              <a:gd name="connsiteX39" fmla="*/ 1041400 w 4725649"/>
              <a:gd name="connsiteY39" fmla="*/ 279400 h 3953584"/>
              <a:gd name="connsiteX40" fmla="*/ 1181100 w 4725649"/>
              <a:gd name="connsiteY40" fmla="*/ 266700 h 3953584"/>
              <a:gd name="connsiteX41" fmla="*/ 1295400 w 4725649"/>
              <a:gd name="connsiteY41" fmla="*/ 254000 h 3953584"/>
              <a:gd name="connsiteX42" fmla="*/ 1346200 w 4725649"/>
              <a:gd name="connsiteY42" fmla="*/ 241300 h 3953584"/>
              <a:gd name="connsiteX43" fmla="*/ 1587500 w 4725649"/>
              <a:gd name="connsiteY43" fmla="*/ 215900 h 3953584"/>
              <a:gd name="connsiteX44" fmla="*/ 1638300 w 4725649"/>
              <a:gd name="connsiteY44" fmla="*/ 203200 h 3953584"/>
              <a:gd name="connsiteX45" fmla="*/ 1816100 w 4725649"/>
              <a:gd name="connsiteY45" fmla="*/ 177800 h 3953584"/>
              <a:gd name="connsiteX46" fmla="*/ 1905000 w 4725649"/>
              <a:gd name="connsiteY46" fmla="*/ 152400 h 3953584"/>
              <a:gd name="connsiteX47" fmla="*/ 2006600 w 4725649"/>
              <a:gd name="connsiteY47" fmla="*/ 114300 h 3953584"/>
              <a:gd name="connsiteX48" fmla="*/ 2057400 w 4725649"/>
              <a:gd name="connsiteY48" fmla="*/ 101600 h 3953584"/>
              <a:gd name="connsiteX49" fmla="*/ 2095500 w 4725649"/>
              <a:gd name="connsiteY49" fmla="*/ 88900 h 3953584"/>
              <a:gd name="connsiteX50" fmla="*/ 2146300 w 4725649"/>
              <a:gd name="connsiteY50" fmla="*/ 76200 h 3953584"/>
              <a:gd name="connsiteX51" fmla="*/ 2209800 w 4725649"/>
              <a:gd name="connsiteY51" fmla="*/ 63500 h 3953584"/>
              <a:gd name="connsiteX52" fmla="*/ 2273300 w 4725649"/>
              <a:gd name="connsiteY52" fmla="*/ 38100 h 3953584"/>
              <a:gd name="connsiteX53" fmla="*/ 2324100 w 4725649"/>
              <a:gd name="connsiteY53" fmla="*/ 25400 h 3953584"/>
              <a:gd name="connsiteX54" fmla="*/ 2362200 w 4725649"/>
              <a:gd name="connsiteY54" fmla="*/ 12700 h 3953584"/>
              <a:gd name="connsiteX55" fmla="*/ 2451100 w 4725649"/>
              <a:gd name="connsiteY55" fmla="*/ 0 h 3953584"/>
              <a:gd name="connsiteX56" fmla="*/ 3009900 w 4725649"/>
              <a:gd name="connsiteY56" fmla="*/ 12700 h 3953584"/>
              <a:gd name="connsiteX57" fmla="*/ 3098800 w 4725649"/>
              <a:gd name="connsiteY57" fmla="*/ 25400 h 3953584"/>
              <a:gd name="connsiteX58" fmla="*/ 3225800 w 4725649"/>
              <a:gd name="connsiteY58" fmla="*/ 38100 h 3953584"/>
              <a:gd name="connsiteX59" fmla="*/ 3441700 w 4725649"/>
              <a:gd name="connsiteY59" fmla="*/ 76200 h 3953584"/>
              <a:gd name="connsiteX60" fmla="*/ 4025900 w 4725649"/>
              <a:gd name="connsiteY60" fmla="*/ 101600 h 3953584"/>
              <a:gd name="connsiteX61" fmla="*/ 4292600 w 4725649"/>
              <a:gd name="connsiteY61" fmla="*/ 127000 h 3953584"/>
              <a:gd name="connsiteX62" fmla="*/ 4470400 w 4725649"/>
              <a:gd name="connsiteY62" fmla="*/ 152400 h 3953584"/>
              <a:gd name="connsiteX63" fmla="*/ 4597400 w 4725649"/>
              <a:gd name="connsiteY63" fmla="*/ 190500 h 3953584"/>
              <a:gd name="connsiteX64" fmla="*/ 4720880 w 4725649"/>
              <a:gd name="connsiteY64" fmla="*/ 409795 h 3953584"/>
              <a:gd name="connsiteX65" fmla="*/ 4701012 w 4725649"/>
              <a:gd name="connsiteY65" fmla="*/ 1021281 h 3953584"/>
              <a:gd name="connsiteX66" fmla="*/ 4660900 w 4725649"/>
              <a:gd name="connsiteY66" fmla="*/ 1930400 h 3953584"/>
              <a:gd name="connsiteX67" fmla="*/ 4495800 w 4725649"/>
              <a:gd name="connsiteY67" fmla="*/ 2997200 h 3953584"/>
              <a:gd name="connsiteX68" fmla="*/ 4356226 w 4725649"/>
              <a:gd name="connsiteY68" fmla="*/ 3236489 h 3953584"/>
              <a:gd name="connsiteX69" fmla="*/ 4140200 w 4725649"/>
              <a:gd name="connsiteY69" fmla="*/ 3378200 h 3953584"/>
              <a:gd name="connsiteX70" fmla="*/ 3911600 w 4725649"/>
              <a:gd name="connsiteY70" fmla="*/ 3517900 h 3953584"/>
              <a:gd name="connsiteX71" fmla="*/ 3746500 w 4725649"/>
              <a:gd name="connsiteY71" fmla="*/ 3568700 h 3953584"/>
              <a:gd name="connsiteX72" fmla="*/ 3479800 w 4725649"/>
              <a:gd name="connsiteY72" fmla="*/ 3632200 h 3953584"/>
              <a:gd name="connsiteX73" fmla="*/ 3314700 w 4725649"/>
              <a:gd name="connsiteY73" fmla="*/ 3670300 h 3953584"/>
              <a:gd name="connsiteX74" fmla="*/ 2578100 w 4725649"/>
              <a:gd name="connsiteY74" fmla="*/ 3695700 h 3953584"/>
              <a:gd name="connsiteX75" fmla="*/ 1625600 w 4725649"/>
              <a:gd name="connsiteY75" fmla="*/ 3733800 h 3953584"/>
              <a:gd name="connsiteX76" fmla="*/ 1536700 w 4725649"/>
              <a:gd name="connsiteY76" fmla="*/ 3746500 h 3953584"/>
              <a:gd name="connsiteX77" fmla="*/ 1384300 w 4725649"/>
              <a:gd name="connsiteY77" fmla="*/ 3771900 h 3953584"/>
              <a:gd name="connsiteX78" fmla="*/ 1282700 w 4725649"/>
              <a:gd name="connsiteY78" fmla="*/ 3797300 h 3953584"/>
              <a:gd name="connsiteX79" fmla="*/ 1231900 w 4725649"/>
              <a:gd name="connsiteY79" fmla="*/ 3810000 h 3953584"/>
              <a:gd name="connsiteX80" fmla="*/ 1193800 w 4725649"/>
              <a:gd name="connsiteY80" fmla="*/ 3835400 h 3953584"/>
              <a:gd name="connsiteX81" fmla="*/ 952500 w 4725649"/>
              <a:gd name="connsiteY81" fmla="*/ 3949700 h 3953584"/>
              <a:gd name="connsiteX82" fmla="*/ 660400 w 4725649"/>
              <a:gd name="connsiteY82" fmla="*/ 3924300 h 3953584"/>
              <a:gd name="connsiteX83" fmla="*/ 584200 w 4725649"/>
              <a:gd name="connsiteY83" fmla="*/ 3898900 h 3953584"/>
              <a:gd name="connsiteX84" fmla="*/ 508000 w 4725649"/>
              <a:gd name="connsiteY84" fmla="*/ 3873500 h 3953584"/>
              <a:gd name="connsiteX85" fmla="*/ 495300 w 4725649"/>
              <a:gd name="connsiteY85" fmla="*/ 3898900 h 3953584"/>
              <a:gd name="connsiteX0" fmla="*/ 495300 w 4725649"/>
              <a:gd name="connsiteY0" fmla="*/ 3898900 h 3953968"/>
              <a:gd name="connsiteX1" fmla="*/ 495300 w 4725649"/>
              <a:gd name="connsiteY1" fmla="*/ 3898900 h 3953968"/>
              <a:gd name="connsiteX2" fmla="*/ 342900 w 4725649"/>
              <a:gd name="connsiteY2" fmla="*/ 3873500 h 3953968"/>
              <a:gd name="connsiteX3" fmla="*/ 228600 w 4725649"/>
              <a:gd name="connsiteY3" fmla="*/ 3810000 h 3953968"/>
              <a:gd name="connsiteX4" fmla="*/ 114300 w 4725649"/>
              <a:gd name="connsiteY4" fmla="*/ 3721100 h 3953968"/>
              <a:gd name="connsiteX5" fmla="*/ 88900 w 4725649"/>
              <a:gd name="connsiteY5" fmla="*/ 3683000 h 3953968"/>
              <a:gd name="connsiteX6" fmla="*/ 25400 w 4725649"/>
              <a:gd name="connsiteY6" fmla="*/ 3581400 h 3953968"/>
              <a:gd name="connsiteX7" fmla="*/ 0 w 4725649"/>
              <a:gd name="connsiteY7" fmla="*/ 3492500 h 3953968"/>
              <a:gd name="connsiteX8" fmla="*/ 12700 w 4725649"/>
              <a:gd name="connsiteY8" fmla="*/ 3314700 h 3953968"/>
              <a:gd name="connsiteX9" fmla="*/ 25400 w 4725649"/>
              <a:gd name="connsiteY9" fmla="*/ 3276600 h 3953968"/>
              <a:gd name="connsiteX10" fmla="*/ 38100 w 4725649"/>
              <a:gd name="connsiteY10" fmla="*/ 3175000 h 3953968"/>
              <a:gd name="connsiteX11" fmla="*/ 50800 w 4725649"/>
              <a:gd name="connsiteY11" fmla="*/ 2286000 h 3953968"/>
              <a:gd name="connsiteX12" fmla="*/ 88900 w 4725649"/>
              <a:gd name="connsiteY12" fmla="*/ 2171700 h 3953968"/>
              <a:gd name="connsiteX13" fmla="*/ 114300 w 4725649"/>
              <a:gd name="connsiteY13" fmla="*/ 2070100 h 3953968"/>
              <a:gd name="connsiteX14" fmla="*/ 127000 w 4725649"/>
              <a:gd name="connsiteY14" fmla="*/ 2032000 h 3953968"/>
              <a:gd name="connsiteX15" fmla="*/ 139700 w 4725649"/>
              <a:gd name="connsiteY15" fmla="*/ 1968500 h 3953968"/>
              <a:gd name="connsiteX16" fmla="*/ 152400 w 4725649"/>
              <a:gd name="connsiteY16" fmla="*/ 1930400 h 3953968"/>
              <a:gd name="connsiteX17" fmla="*/ 165100 w 4725649"/>
              <a:gd name="connsiteY17" fmla="*/ 1866900 h 3953968"/>
              <a:gd name="connsiteX18" fmla="*/ 190500 w 4725649"/>
              <a:gd name="connsiteY18" fmla="*/ 1778000 h 3953968"/>
              <a:gd name="connsiteX19" fmla="*/ 177800 w 4725649"/>
              <a:gd name="connsiteY19" fmla="*/ 1485900 h 3953968"/>
              <a:gd name="connsiteX20" fmla="*/ 152400 w 4725649"/>
              <a:gd name="connsiteY20" fmla="*/ 1371600 h 3953968"/>
              <a:gd name="connsiteX21" fmla="*/ 139700 w 4725649"/>
              <a:gd name="connsiteY21" fmla="*/ 1320800 h 3953968"/>
              <a:gd name="connsiteX22" fmla="*/ 152400 w 4725649"/>
              <a:gd name="connsiteY22" fmla="*/ 1066800 h 3953968"/>
              <a:gd name="connsiteX23" fmla="*/ 165100 w 4725649"/>
              <a:gd name="connsiteY23" fmla="*/ 1028700 h 3953968"/>
              <a:gd name="connsiteX24" fmla="*/ 190500 w 4725649"/>
              <a:gd name="connsiteY24" fmla="*/ 939800 h 3953968"/>
              <a:gd name="connsiteX25" fmla="*/ 215900 w 4725649"/>
              <a:gd name="connsiteY25" fmla="*/ 901700 h 3953968"/>
              <a:gd name="connsiteX26" fmla="*/ 241300 w 4725649"/>
              <a:gd name="connsiteY26" fmla="*/ 812800 h 3953968"/>
              <a:gd name="connsiteX27" fmla="*/ 266700 w 4725649"/>
              <a:gd name="connsiteY27" fmla="*/ 711200 h 3953968"/>
              <a:gd name="connsiteX28" fmla="*/ 228600 w 4725649"/>
              <a:gd name="connsiteY28" fmla="*/ 546100 h 3953968"/>
              <a:gd name="connsiteX29" fmla="*/ 190500 w 4725649"/>
              <a:gd name="connsiteY29" fmla="*/ 508000 h 3953968"/>
              <a:gd name="connsiteX30" fmla="*/ 203200 w 4725649"/>
              <a:gd name="connsiteY30" fmla="*/ 457200 h 3953968"/>
              <a:gd name="connsiteX31" fmla="*/ 241300 w 4725649"/>
              <a:gd name="connsiteY31" fmla="*/ 444500 h 3953968"/>
              <a:gd name="connsiteX32" fmla="*/ 419100 w 4725649"/>
              <a:gd name="connsiteY32" fmla="*/ 406400 h 3953968"/>
              <a:gd name="connsiteX33" fmla="*/ 508000 w 4725649"/>
              <a:gd name="connsiteY33" fmla="*/ 368300 h 3953968"/>
              <a:gd name="connsiteX34" fmla="*/ 546100 w 4725649"/>
              <a:gd name="connsiteY34" fmla="*/ 355600 h 3953968"/>
              <a:gd name="connsiteX35" fmla="*/ 596900 w 4725649"/>
              <a:gd name="connsiteY35" fmla="*/ 342900 h 3953968"/>
              <a:gd name="connsiteX36" fmla="*/ 635000 w 4725649"/>
              <a:gd name="connsiteY36" fmla="*/ 330200 h 3953968"/>
              <a:gd name="connsiteX37" fmla="*/ 876300 w 4725649"/>
              <a:gd name="connsiteY37" fmla="*/ 304800 h 3953968"/>
              <a:gd name="connsiteX38" fmla="*/ 977900 w 4725649"/>
              <a:gd name="connsiteY38" fmla="*/ 292100 h 3953968"/>
              <a:gd name="connsiteX39" fmla="*/ 1041400 w 4725649"/>
              <a:gd name="connsiteY39" fmla="*/ 279400 h 3953968"/>
              <a:gd name="connsiteX40" fmla="*/ 1181100 w 4725649"/>
              <a:gd name="connsiteY40" fmla="*/ 266700 h 3953968"/>
              <a:gd name="connsiteX41" fmla="*/ 1295400 w 4725649"/>
              <a:gd name="connsiteY41" fmla="*/ 254000 h 3953968"/>
              <a:gd name="connsiteX42" fmla="*/ 1346200 w 4725649"/>
              <a:gd name="connsiteY42" fmla="*/ 241300 h 3953968"/>
              <a:gd name="connsiteX43" fmla="*/ 1587500 w 4725649"/>
              <a:gd name="connsiteY43" fmla="*/ 215900 h 3953968"/>
              <a:gd name="connsiteX44" fmla="*/ 1638300 w 4725649"/>
              <a:gd name="connsiteY44" fmla="*/ 203200 h 3953968"/>
              <a:gd name="connsiteX45" fmla="*/ 1816100 w 4725649"/>
              <a:gd name="connsiteY45" fmla="*/ 177800 h 3953968"/>
              <a:gd name="connsiteX46" fmla="*/ 1905000 w 4725649"/>
              <a:gd name="connsiteY46" fmla="*/ 152400 h 3953968"/>
              <a:gd name="connsiteX47" fmla="*/ 2006600 w 4725649"/>
              <a:gd name="connsiteY47" fmla="*/ 114300 h 3953968"/>
              <a:gd name="connsiteX48" fmla="*/ 2057400 w 4725649"/>
              <a:gd name="connsiteY48" fmla="*/ 101600 h 3953968"/>
              <a:gd name="connsiteX49" fmla="*/ 2095500 w 4725649"/>
              <a:gd name="connsiteY49" fmla="*/ 88900 h 3953968"/>
              <a:gd name="connsiteX50" fmla="*/ 2146300 w 4725649"/>
              <a:gd name="connsiteY50" fmla="*/ 76200 h 3953968"/>
              <a:gd name="connsiteX51" fmla="*/ 2209800 w 4725649"/>
              <a:gd name="connsiteY51" fmla="*/ 63500 h 3953968"/>
              <a:gd name="connsiteX52" fmla="*/ 2273300 w 4725649"/>
              <a:gd name="connsiteY52" fmla="*/ 38100 h 3953968"/>
              <a:gd name="connsiteX53" fmla="*/ 2324100 w 4725649"/>
              <a:gd name="connsiteY53" fmla="*/ 25400 h 3953968"/>
              <a:gd name="connsiteX54" fmla="*/ 2362200 w 4725649"/>
              <a:gd name="connsiteY54" fmla="*/ 12700 h 3953968"/>
              <a:gd name="connsiteX55" fmla="*/ 2451100 w 4725649"/>
              <a:gd name="connsiteY55" fmla="*/ 0 h 3953968"/>
              <a:gd name="connsiteX56" fmla="*/ 3009900 w 4725649"/>
              <a:gd name="connsiteY56" fmla="*/ 12700 h 3953968"/>
              <a:gd name="connsiteX57" fmla="*/ 3098800 w 4725649"/>
              <a:gd name="connsiteY57" fmla="*/ 25400 h 3953968"/>
              <a:gd name="connsiteX58" fmla="*/ 3225800 w 4725649"/>
              <a:gd name="connsiteY58" fmla="*/ 38100 h 3953968"/>
              <a:gd name="connsiteX59" fmla="*/ 3441700 w 4725649"/>
              <a:gd name="connsiteY59" fmla="*/ 76200 h 3953968"/>
              <a:gd name="connsiteX60" fmla="*/ 4025900 w 4725649"/>
              <a:gd name="connsiteY60" fmla="*/ 101600 h 3953968"/>
              <a:gd name="connsiteX61" fmla="*/ 4292600 w 4725649"/>
              <a:gd name="connsiteY61" fmla="*/ 127000 h 3953968"/>
              <a:gd name="connsiteX62" fmla="*/ 4470400 w 4725649"/>
              <a:gd name="connsiteY62" fmla="*/ 152400 h 3953968"/>
              <a:gd name="connsiteX63" fmla="*/ 4597400 w 4725649"/>
              <a:gd name="connsiteY63" fmla="*/ 190500 h 3953968"/>
              <a:gd name="connsiteX64" fmla="*/ 4720880 w 4725649"/>
              <a:gd name="connsiteY64" fmla="*/ 409795 h 3953968"/>
              <a:gd name="connsiteX65" fmla="*/ 4701012 w 4725649"/>
              <a:gd name="connsiteY65" fmla="*/ 1021281 h 3953968"/>
              <a:gd name="connsiteX66" fmla="*/ 4660900 w 4725649"/>
              <a:gd name="connsiteY66" fmla="*/ 1930400 h 3953968"/>
              <a:gd name="connsiteX67" fmla="*/ 4495800 w 4725649"/>
              <a:gd name="connsiteY67" fmla="*/ 2997200 h 3953968"/>
              <a:gd name="connsiteX68" fmla="*/ 4356226 w 4725649"/>
              <a:gd name="connsiteY68" fmla="*/ 3236489 h 3953968"/>
              <a:gd name="connsiteX69" fmla="*/ 4140200 w 4725649"/>
              <a:gd name="connsiteY69" fmla="*/ 3378200 h 3953968"/>
              <a:gd name="connsiteX70" fmla="*/ 3911600 w 4725649"/>
              <a:gd name="connsiteY70" fmla="*/ 3517900 h 3953968"/>
              <a:gd name="connsiteX71" fmla="*/ 3746500 w 4725649"/>
              <a:gd name="connsiteY71" fmla="*/ 3568700 h 3953968"/>
              <a:gd name="connsiteX72" fmla="*/ 3479800 w 4725649"/>
              <a:gd name="connsiteY72" fmla="*/ 3632200 h 3953968"/>
              <a:gd name="connsiteX73" fmla="*/ 3314700 w 4725649"/>
              <a:gd name="connsiteY73" fmla="*/ 3670300 h 3953968"/>
              <a:gd name="connsiteX74" fmla="*/ 2578100 w 4725649"/>
              <a:gd name="connsiteY74" fmla="*/ 3695700 h 3953968"/>
              <a:gd name="connsiteX75" fmla="*/ 1625600 w 4725649"/>
              <a:gd name="connsiteY75" fmla="*/ 3733800 h 3953968"/>
              <a:gd name="connsiteX76" fmla="*/ 1536700 w 4725649"/>
              <a:gd name="connsiteY76" fmla="*/ 3746500 h 3953968"/>
              <a:gd name="connsiteX77" fmla="*/ 1384300 w 4725649"/>
              <a:gd name="connsiteY77" fmla="*/ 3771900 h 3953968"/>
              <a:gd name="connsiteX78" fmla="*/ 1282700 w 4725649"/>
              <a:gd name="connsiteY78" fmla="*/ 3797300 h 3953968"/>
              <a:gd name="connsiteX79" fmla="*/ 1231900 w 4725649"/>
              <a:gd name="connsiteY79" fmla="*/ 3810000 h 3953968"/>
              <a:gd name="connsiteX80" fmla="*/ 1193800 w 4725649"/>
              <a:gd name="connsiteY80" fmla="*/ 3835400 h 3953968"/>
              <a:gd name="connsiteX81" fmla="*/ 952500 w 4725649"/>
              <a:gd name="connsiteY81" fmla="*/ 3949700 h 3953968"/>
              <a:gd name="connsiteX82" fmla="*/ 660400 w 4725649"/>
              <a:gd name="connsiteY82" fmla="*/ 3924300 h 3953968"/>
              <a:gd name="connsiteX83" fmla="*/ 508000 w 4725649"/>
              <a:gd name="connsiteY83" fmla="*/ 3873500 h 3953968"/>
              <a:gd name="connsiteX84" fmla="*/ 495300 w 4725649"/>
              <a:gd name="connsiteY84" fmla="*/ 3898900 h 3953968"/>
              <a:gd name="connsiteX0" fmla="*/ 508000 w 4725649"/>
              <a:gd name="connsiteY0" fmla="*/ 3873500 h 3953968"/>
              <a:gd name="connsiteX1" fmla="*/ 495300 w 4725649"/>
              <a:gd name="connsiteY1" fmla="*/ 3898900 h 3953968"/>
              <a:gd name="connsiteX2" fmla="*/ 342900 w 4725649"/>
              <a:gd name="connsiteY2" fmla="*/ 3873500 h 3953968"/>
              <a:gd name="connsiteX3" fmla="*/ 228600 w 4725649"/>
              <a:gd name="connsiteY3" fmla="*/ 3810000 h 3953968"/>
              <a:gd name="connsiteX4" fmla="*/ 114300 w 4725649"/>
              <a:gd name="connsiteY4" fmla="*/ 3721100 h 3953968"/>
              <a:gd name="connsiteX5" fmla="*/ 88900 w 4725649"/>
              <a:gd name="connsiteY5" fmla="*/ 3683000 h 3953968"/>
              <a:gd name="connsiteX6" fmla="*/ 25400 w 4725649"/>
              <a:gd name="connsiteY6" fmla="*/ 3581400 h 3953968"/>
              <a:gd name="connsiteX7" fmla="*/ 0 w 4725649"/>
              <a:gd name="connsiteY7" fmla="*/ 3492500 h 3953968"/>
              <a:gd name="connsiteX8" fmla="*/ 12700 w 4725649"/>
              <a:gd name="connsiteY8" fmla="*/ 3314700 h 3953968"/>
              <a:gd name="connsiteX9" fmla="*/ 25400 w 4725649"/>
              <a:gd name="connsiteY9" fmla="*/ 3276600 h 3953968"/>
              <a:gd name="connsiteX10" fmla="*/ 38100 w 4725649"/>
              <a:gd name="connsiteY10" fmla="*/ 3175000 h 3953968"/>
              <a:gd name="connsiteX11" fmla="*/ 50800 w 4725649"/>
              <a:gd name="connsiteY11" fmla="*/ 2286000 h 3953968"/>
              <a:gd name="connsiteX12" fmla="*/ 88900 w 4725649"/>
              <a:gd name="connsiteY12" fmla="*/ 2171700 h 3953968"/>
              <a:gd name="connsiteX13" fmla="*/ 114300 w 4725649"/>
              <a:gd name="connsiteY13" fmla="*/ 2070100 h 3953968"/>
              <a:gd name="connsiteX14" fmla="*/ 127000 w 4725649"/>
              <a:gd name="connsiteY14" fmla="*/ 2032000 h 3953968"/>
              <a:gd name="connsiteX15" fmla="*/ 139700 w 4725649"/>
              <a:gd name="connsiteY15" fmla="*/ 1968500 h 3953968"/>
              <a:gd name="connsiteX16" fmla="*/ 152400 w 4725649"/>
              <a:gd name="connsiteY16" fmla="*/ 1930400 h 3953968"/>
              <a:gd name="connsiteX17" fmla="*/ 165100 w 4725649"/>
              <a:gd name="connsiteY17" fmla="*/ 1866900 h 3953968"/>
              <a:gd name="connsiteX18" fmla="*/ 190500 w 4725649"/>
              <a:gd name="connsiteY18" fmla="*/ 1778000 h 3953968"/>
              <a:gd name="connsiteX19" fmla="*/ 177800 w 4725649"/>
              <a:gd name="connsiteY19" fmla="*/ 1485900 h 3953968"/>
              <a:gd name="connsiteX20" fmla="*/ 152400 w 4725649"/>
              <a:gd name="connsiteY20" fmla="*/ 1371600 h 3953968"/>
              <a:gd name="connsiteX21" fmla="*/ 139700 w 4725649"/>
              <a:gd name="connsiteY21" fmla="*/ 1320800 h 3953968"/>
              <a:gd name="connsiteX22" fmla="*/ 152400 w 4725649"/>
              <a:gd name="connsiteY22" fmla="*/ 1066800 h 3953968"/>
              <a:gd name="connsiteX23" fmla="*/ 165100 w 4725649"/>
              <a:gd name="connsiteY23" fmla="*/ 1028700 h 3953968"/>
              <a:gd name="connsiteX24" fmla="*/ 190500 w 4725649"/>
              <a:gd name="connsiteY24" fmla="*/ 939800 h 3953968"/>
              <a:gd name="connsiteX25" fmla="*/ 215900 w 4725649"/>
              <a:gd name="connsiteY25" fmla="*/ 901700 h 3953968"/>
              <a:gd name="connsiteX26" fmla="*/ 241300 w 4725649"/>
              <a:gd name="connsiteY26" fmla="*/ 812800 h 3953968"/>
              <a:gd name="connsiteX27" fmla="*/ 266700 w 4725649"/>
              <a:gd name="connsiteY27" fmla="*/ 711200 h 3953968"/>
              <a:gd name="connsiteX28" fmla="*/ 228600 w 4725649"/>
              <a:gd name="connsiteY28" fmla="*/ 546100 h 3953968"/>
              <a:gd name="connsiteX29" fmla="*/ 190500 w 4725649"/>
              <a:gd name="connsiteY29" fmla="*/ 508000 h 3953968"/>
              <a:gd name="connsiteX30" fmla="*/ 203200 w 4725649"/>
              <a:gd name="connsiteY30" fmla="*/ 457200 h 3953968"/>
              <a:gd name="connsiteX31" fmla="*/ 241300 w 4725649"/>
              <a:gd name="connsiteY31" fmla="*/ 444500 h 3953968"/>
              <a:gd name="connsiteX32" fmla="*/ 419100 w 4725649"/>
              <a:gd name="connsiteY32" fmla="*/ 406400 h 3953968"/>
              <a:gd name="connsiteX33" fmla="*/ 508000 w 4725649"/>
              <a:gd name="connsiteY33" fmla="*/ 368300 h 3953968"/>
              <a:gd name="connsiteX34" fmla="*/ 546100 w 4725649"/>
              <a:gd name="connsiteY34" fmla="*/ 355600 h 3953968"/>
              <a:gd name="connsiteX35" fmla="*/ 596900 w 4725649"/>
              <a:gd name="connsiteY35" fmla="*/ 342900 h 3953968"/>
              <a:gd name="connsiteX36" fmla="*/ 635000 w 4725649"/>
              <a:gd name="connsiteY36" fmla="*/ 330200 h 3953968"/>
              <a:gd name="connsiteX37" fmla="*/ 876300 w 4725649"/>
              <a:gd name="connsiteY37" fmla="*/ 304800 h 3953968"/>
              <a:gd name="connsiteX38" fmla="*/ 977900 w 4725649"/>
              <a:gd name="connsiteY38" fmla="*/ 292100 h 3953968"/>
              <a:gd name="connsiteX39" fmla="*/ 1041400 w 4725649"/>
              <a:gd name="connsiteY39" fmla="*/ 279400 h 3953968"/>
              <a:gd name="connsiteX40" fmla="*/ 1181100 w 4725649"/>
              <a:gd name="connsiteY40" fmla="*/ 266700 h 3953968"/>
              <a:gd name="connsiteX41" fmla="*/ 1295400 w 4725649"/>
              <a:gd name="connsiteY41" fmla="*/ 254000 h 3953968"/>
              <a:gd name="connsiteX42" fmla="*/ 1346200 w 4725649"/>
              <a:gd name="connsiteY42" fmla="*/ 241300 h 3953968"/>
              <a:gd name="connsiteX43" fmla="*/ 1587500 w 4725649"/>
              <a:gd name="connsiteY43" fmla="*/ 215900 h 3953968"/>
              <a:gd name="connsiteX44" fmla="*/ 1638300 w 4725649"/>
              <a:gd name="connsiteY44" fmla="*/ 203200 h 3953968"/>
              <a:gd name="connsiteX45" fmla="*/ 1816100 w 4725649"/>
              <a:gd name="connsiteY45" fmla="*/ 177800 h 3953968"/>
              <a:gd name="connsiteX46" fmla="*/ 1905000 w 4725649"/>
              <a:gd name="connsiteY46" fmla="*/ 152400 h 3953968"/>
              <a:gd name="connsiteX47" fmla="*/ 2006600 w 4725649"/>
              <a:gd name="connsiteY47" fmla="*/ 114300 h 3953968"/>
              <a:gd name="connsiteX48" fmla="*/ 2057400 w 4725649"/>
              <a:gd name="connsiteY48" fmla="*/ 101600 h 3953968"/>
              <a:gd name="connsiteX49" fmla="*/ 2095500 w 4725649"/>
              <a:gd name="connsiteY49" fmla="*/ 88900 h 3953968"/>
              <a:gd name="connsiteX50" fmla="*/ 2146300 w 4725649"/>
              <a:gd name="connsiteY50" fmla="*/ 76200 h 3953968"/>
              <a:gd name="connsiteX51" fmla="*/ 2209800 w 4725649"/>
              <a:gd name="connsiteY51" fmla="*/ 63500 h 3953968"/>
              <a:gd name="connsiteX52" fmla="*/ 2273300 w 4725649"/>
              <a:gd name="connsiteY52" fmla="*/ 38100 h 3953968"/>
              <a:gd name="connsiteX53" fmla="*/ 2324100 w 4725649"/>
              <a:gd name="connsiteY53" fmla="*/ 25400 h 3953968"/>
              <a:gd name="connsiteX54" fmla="*/ 2362200 w 4725649"/>
              <a:gd name="connsiteY54" fmla="*/ 12700 h 3953968"/>
              <a:gd name="connsiteX55" fmla="*/ 2451100 w 4725649"/>
              <a:gd name="connsiteY55" fmla="*/ 0 h 3953968"/>
              <a:gd name="connsiteX56" fmla="*/ 3009900 w 4725649"/>
              <a:gd name="connsiteY56" fmla="*/ 12700 h 3953968"/>
              <a:gd name="connsiteX57" fmla="*/ 3098800 w 4725649"/>
              <a:gd name="connsiteY57" fmla="*/ 25400 h 3953968"/>
              <a:gd name="connsiteX58" fmla="*/ 3225800 w 4725649"/>
              <a:gd name="connsiteY58" fmla="*/ 38100 h 3953968"/>
              <a:gd name="connsiteX59" fmla="*/ 3441700 w 4725649"/>
              <a:gd name="connsiteY59" fmla="*/ 76200 h 3953968"/>
              <a:gd name="connsiteX60" fmla="*/ 4025900 w 4725649"/>
              <a:gd name="connsiteY60" fmla="*/ 101600 h 3953968"/>
              <a:gd name="connsiteX61" fmla="*/ 4292600 w 4725649"/>
              <a:gd name="connsiteY61" fmla="*/ 127000 h 3953968"/>
              <a:gd name="connsiteX62" fmla="*/ 4470400 w 4725649"/>
              <a:gd name="connsiteY62" fmla="*/ 152400 h 3953968"/>
              <a:gd name="connsiteX63" fmla="*/ 4597400 w 4725649"/>
              <a:gd name="connsiteY63" fmla="*/ 190500 h 3953968"/>
              <a:gd name="connsiteX64" fmla="*/ 4720880 w 4725649"/>
              <a:gd name="connsiteY64" fmla="*/ 409795 h 3953968"/>
              <a:gd name="connsiteX65" fmla="*/ 4701012 w 4725649"/>
              <a:gd name="connsiteY65" fmla="*/ 1021281 h 3953968"/>
              <a:gd name="connsiteX66" fmla="*/ 4660900 w 4725649"/>
              <a:gd name="connsiteY66" fmla="*/ 1930400 h 3953968"/>
              <a:gd name="connsiteX67" fmla="*/ 4495800 w 4725649"/>
              <a:gd name="connsiteY67" fmla="*/ 2997200 h 3953968"/>
              <a:gd name="connsiteX68" fmla="*/ 4356226 w 4725649"/>
              <a:gd name="connsiteY68" fmla="*/ 3236489 h 3953968"/>
              <a:gd name="connsiteX69" fmla="*/ 4140200 w 4725649"/>
              <a:gd name="connsiteY69" fmla="*/ 3378200 h 3953968"/>
              <a:gd name="connsiteX70" fmla="*/ 3911600 w 4725649"/>
              <a:gd name="connsiteY70" fmla="*/ 3517900 h 3953968"/>
              <a:gd name="connsiteX71" fmla="*/ 3746500 w 4725649"/>
              <a:gd name="connsiteY71" fmla="*/ 3568700 h 3953968"/>
              <a:gd name="connsiteX72" fmla="*/ 3479800 w 4725649"/>
              <a:gd name="connsiteY72" fmla="*/ 3632200 h 3953968"/>
              <a:gd name="connsiteX73" fmla="*/ 3314700 w 4725649"/>
              <a:gd name="connsiteY73" fmla="*/ 3670300 h 3953968"/>
              <a:gd name="connsiteX74" fmla="*/ 2578100 w 4725649"/>
              <a:gd name="connsiteY74" fmla="*/ 3695700 h 3953968"/>
              <a:gd name="connsiteX75" fmla="*/ 1625600 w 4725649"/>
              <a:gd name="connsiteY75" fmla="*/ 3733800 h 3953968"/>
              <a:gd name="connsiteX76" fmla="*/ 1536700 w 4725649"/>
              <a:gd name="connsiteY76" fmla="*/ 3746500 h 3953968"/>
              <a:gd name="connsiteX77" fmla="*/ 1384300 w 4725649"/>
              <a:gd name="connsiteY77" fmla="*/ 3771900 h 3953968"/>
              <a:gd name="connsiteX78" fmla="*/ 1282700 w 4725649"/>
              <a:gd name="connsiteY78" fmla="*/ 3797300 h 3953968"/>
              <a:gd name="connsiteX79" fmla="*/ 1231900 w 4725649"/>
              <a:gd name="connsiteY79" fmla="*/ 3810000 h 3953968"/>
              <a:gd name="connsiteX80" fmla="*/ 1193800 w 4725649"/>
              <a:gd name="connsiteY80" fmla="*/ 3835400 h 3953968"/>
              <a:gd name="connsiteX81" fmla="*/ 952500 w 4725649"/>
              <a:gd name="connsiteY81" fmla="*/ 3949700 h 3953968"/>
              <a:gd name="connsiteX82" fmla="*/ 660400 w 4725649"/>
              <a:gd name="connsiteY82" fmla="*/ 3924300 h 3953968"/>
              <a:gd name="connsiteX83" fmla="*/ 508000 w 4725649"/>
              <a:gd name="connsiteY83" fmla="*/ 3873500 h 3953968"/>
              <a:gd name="connsiteX0" fmla="*/ 660400 w 4725649"/>
              <a:gd name="connsiteY0" fmla="*/ 39243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228600 w 4725649"/>
              <a:gd name="connsiteY3" fmla="*/ 3810000 h 3953584"/>
              <a:gd name="connsiteX4" fmla="*/ 114300 w 4725649"/>
              <a:gd name="connsiteY4" fmla="*/ 3721100 h 3953584"/>
              <a:gd name="connsiteX5" fmla="*/ 88900 w 4725649"/>
              <a:gd name="connsiteY5" fmla="*/ 3683000 h 3953584"/>
              <a:gd name="connsiteX6" fmla="*/ 25400 w 4725649"/>
              <a:gd name="connsiteY6" fmla="*/ 3581400 h 3953584"/>
              <a:gd name="connsiteX7" fmla="*/ 0 w 4725649"/>
              <a:gd name="connsiteY7" fmla="*/ 3492500 h 3953584"/>
              <a:gd name="connsiteX8" fmla="*/ 12700 w 4725649"/>
              <a:gd name="connsiteY8" fmla="*/ 3314700 h 3953584"/>
              <a:gd name="connsiteX9" fmla="*/ 25400 w 4725649"/>
              <a:gd name="connsiteY9" fmla="*/ 3276600 h 3953584"/>
              <a:gd name="connsiteX10" fmla="*/ 38100 w 4725649"/>
              <a:gd name="connsiteY10" fmla="*/ 3175000 h 3953584"/>
              <a:gd name="connsiteX11" fmla="*/ 50800 w 4725649"/>
              <a:gd name="connsiteY11" fmla="*/ 2286000 h 3953584"/>
              <a:gd name="connsiteX12" fmla="*/ 88900 w 4725649"/>
              <a:gd name="connsiteY12" fmla="*/ 2171700 h 3953584"/>
              <a:gd name="connsiteX13" fmla="*/ 114300 w 4725649"/>
              <a:gd name="connsiteY13" fmla="*/ 2070100 h 3953584"/>
              <a:gd name="connsiteX14" fmla="*/ 127000 w 4725649"/>
              <a:gd name="connsiteY14" fmla="*/ 2032000 h 3953584"/>
              <a:gd name="connsiteX15" fmla="*/ 139700 w 4725649"/>
              <a:gd name="connsiteY15" fmla="*/ 1968500 h 3953584"/>
              <a:gd name="connsiteX16" fmla="*/ 152400 w 4725649"/>
              <a:gd name="connsiteY16" fmla="*/ 1930400 h 3953584"/>
              <a:gd name="connsiteX17" fmla="*/ 165100 w 4725649"/>
              <a:gd name="connsiteY17" fmla="*/ 1866900 h 3953584"/>
              <a:gd name="connsiteX18" fmla="*/ 190500 w 4725649"/>
              <a:gd name="connsiteY18" fmla="*/ 1778000 h 3953584"/>
              <a:gd name="connsiteX19" fmla="*/ 177800 w 4725649"/>
              <a:gd name="connsiteY19" fmla="*/ 1485900 h 3953584"/>
              <a:gd name="connsiteX20" fmla="*/ 152400 w 4725649"/>
              <a:gd name="connsiteY20" fmla="*/ 1371600 h 3953584"/>
              <a:gd name="connsiteX21" fmla="*/ 139700 w 4725649"/>
              <a:gd name="connsiteY21" fmla="*/ 1320800 h 3953584"/>
              <a:gd name="connsiteX22" fmla="*/ 152400 w 4725649"/>
              <a:gd name="connsiteY22" fmla="*/ 1066800 h 3953584"/>
              <a:gd name="connsiteX23" fmla="*/ 165100 w 4725649"/>
              <a:gd name="connsiteY23" fmla="*/ 1028700 h 3953584"/>
              <a:gd name="connsiteX24" fmla="*/ 190500 w 4725649"/>
              <a:gd name="connsiteY24" fmla="*/ 939800 h 3953584"/>
              <a:gd name="connsiteX25" fmla="*/ 215900 w 4725649"/>
              <a:gd name="connsiteY25" fmla="*/ 901700 h 3953584"/>
              <a:gd name="connsiteX26" fmla="*/ 241300 w 4725649"/>
              <a:gd name="connsiteY26" fmla="*/ 812800 h 3953584"/>
              <a:gd name="connsiteX27" fmla="*/ 266700 w 4725649"/>
              <a:gd name="connsiteY27" fmla="*/ 711200 h 3953584"/>
              <a:gd name="connsiteX28" fmla="*/ 228600 w 4725649"/>
              <a:gd name="connsiteY28" fmla="*/ 546100 h 3953584"/>
              <a:gd name="connsiteX29" fmla="*/ 190500 w 4725649"/>
              <a:gd name="connsiteY29" fmla="*/ 508000 h 3953584"/>
              <a:gd name="connsiteX30" fmla="*/ 203200 w 4725649"/>
              <a:gd name="connsiteY30" fmla="*/ 457200 h 3953584"/>
              <a:gd name="connsiteX31" fmla="*/ 241300 w 4725649"/>
              <a:gd name="connsiteY31" fmla="*/ 444500 h 3953584"/>
              <a:gd name="connsiteX32" fmla="*/ 419100 w 4725649"/>
              <a:gd name="connsiteY32" fmla="*/ 406400 h 3953584"/>
              <a:gd name="connsiteX33" fmla="*/ 508000 w 4725649"/>
              <a:gd name="connsiteY33" fmla="*/ 368300 h 3953584"/>
              <a:gd name="connsiteX34" fmla="*/ 546100 w 4725649"/>
              <a:gd name="connsiteY34" fmla="*/ 355600 h 3953584"/>
              <a:gd name="connsiteX35" fmla="*/ 596900 w 4725649"/>
              <a:gd name="connsiteY35" fmla="*/ 342900 h 3953584"/>
              <a:gd name="connsiteX36" fmla="*/ 635000 w 4725649"/>
              <a:gd name="connsiteY36" fmla="*/ 330200 h 3953584"/>
              <a:gd name="connsiteX37" fmla="*/ 876300 w 4725649"/>
              <a:gd name="connsiteY37" fmla="*/ 304800 h 3953584"/>
              <a:gd name="connsiteX38" fmla="*/ 977900 w 4725649"/>
              <a:gd name="connsiteY38" fmla="*/ 292100 h 3953584"/>
              <a:gd name="connsiteX39" fmla="*/ 1041400 w 4725649"/>
              <a:gd name="connsiteY39" fmla="*/ 279400 h 3953584"/>
              <a:gd name="connsiteX40" fmla="*/ 1181100 w 4725649"/>
              <a:gd name="connsiteY40" fmla="*/ 266700 h 3953584"/>
              <a:gd name="connsiteX41" fmla="*/ 1295400 w 4725649"/>
              <a:gd name="connsiteY41" fmla="*/ 254000 h 3953584"/>
              <a:gd name="connsiteX42" fmla="*/ 1346200 w 4725649"/>
              <a:gd name="connsiteY42" fmla="*/ 241300 h 3953584"/>
              <a:gd name="connsiteX43" fmla="*/ 1587500 w 4725649"/>
              <a:gd name="connsiteY43" fmla="*/ 215900 h 3953584"/>
              <a:gd name="connsiteX44" fmla="*/ 1638300 w 4725649"/>
              <a:gd name="connsiteY44" fmla="*/ 203200 h 3953584"/>
              <a:gd name="connsiteX45" fmla="*/ 1816100 w 4725649"/>
              <a:gd name="connsiteY45" fmla="*/ 177800 h 3953584"/>
              <a:gd name="connsiteX46" fmla="*/ 1905000 w 4725649"/>
              <a:gd name="connsiteY46" fmla="*/ 152400 h 3953584"/>
              <a:gd name="connsiteX47" fmla="*/ 2006600 w 4725649"/>
              <a:gd name="connsiteY47" fmla="*/ 114300 h 3953584"/>
              <a:gd name="connsiteX48" fmla="*/ 2057400 w 4725649"/>
              <a:gd name="connsiteY48" fmla="*/ 101600 h 3953584"/>
              <a:gd name="connsiteX49" fmla="*/ 2095500 w 4725649"/>
              <a:gd name="connsiteY49" fmla="*/ 88900 h 3953584"/>
              <a:gd name="connsiteX50" fmla="*/ 2146300 w 4725649"/>
              <a:gd name="connsiteY50" fmla="*/ 76200 h 3953584"/>
              <a:gd name="connsiteX51" fmla="*/ 2209800 w 4725649"/>
              <a:gd name="connsiteY51" fmla="*/ 63500 h 3953584"/>
              <a:gd name="connsiteX52" fmla="*/ 2273300 w 4725649"/>
              <a:gd name="connsiteY52" fmla="*/ 38100 h 3953584"/>
              <a:gd name="connsiteX53" fmla="*/ 2324100 w 4725649"/>
              <a:gd name="connsiteY53" fmla="*/ 25400 h 3953584"/>
              <a:gd name="connsiteX54" fmla="*/ 2362200 w 4725649"/>
              <a:gd name="connsiteY54" fmla="*/ 12700 h 3953584"/>
              <a:gd name="connsiteX55" fmla="*/ 2451100 w 4725649"/>
              <a:gd name="connsiteY55" fmla="*/ 0 h 3953584"/>
              <a:gd name="connsiteX56" fmla="*/ 3009900 w 4725649"/>
              <a:gd name="connsiteY56" fmla="*/ 12700 h 3953584"/>
              <a:gd name="connsiteX57" fmla="*/ 3098800 w 4725649"/>
              <a:gd name="connsiteY57" fmla="*/ 25400 h 3953584"/>
              <a:gd name="connsiteX58" fmla="*/ 3225800 w 4725649"/>
              <a:gd name="connsiteY58" fmla="*/ 38100 h 3953584"/>
              <a:gd name="connsiteX59" fmla="*/ 3441700 w 4725649"/>
              <a:gd name="connsiteY59" fmla="*/ 76200 h 3953584"/>
              <a:gd name="connsiteX60" fmla="*/ 4025900 w 4725649"/>
              <a:gd name="connsiteY60" fmla="*/ 101600 h 3953584"/>
              <a:gd name="connsiteX61" fmla="*/ 4292600 w 4725649"/>
              <a:gd name="connsiteY61" fmla="*/ 127000 h 3953584"/>
              <a:gd name="connsiteX62" fmla="*/ 4470400 w 4725649"/>
              <a:gd name="connsiteY62" fmla="*/ 152400 h 3953584"/>
              <a:gd name="connsiteX63" fmla="*/ 4597400 w 4725649"/>
              <a:gd name="connsiteY63" fmla="*/ 190500 h 3953584"/>
              <a:gd name="connsiteX64" fmla="*/ 4720880 w 4725649"/>
              <a:gd name="connsiteY64" fmla="*/ 409795 h 3953584"/>
              <a:gd name="connsiteX65" fmla="*/ 4701012 w 4725649"/>
              <a:gd name="connsiteY65" fmla="*/ 1021281 h 3953584"/>
              <a:gd name="connsiteX66" fmla="*/ 4660900 w 4725649"/>
              <a:gd name="connsiteY66" fmla="*/ 1930400 h 3953584"/>
              <a:gd name="connsiteX67" fmla="*/ 4495800 w 4725649"/>
              <a:gd name="connsiteY67" fmla="*/ 2997200 h 3953584"/>
              <a:gd name="connsiteX68" fmla="*/ 4356226 w 4725649"/>
              <a:gd name="connsiteY68" fmla="*/ 3236489 h 3953584"/>
              <a:gd name="connsiteX69" fmla="*/ 4140200 w 4725649"/>
              <a:gd name="connsiteY69" fmla="*/ 3378200 h 3953584"/>
              <a:gd name="connsiteX70" fmla="*/ 3911600 w 4725649"/>
              <a:gd name="connsiteY70" fmla="*/ 3517900 h 3953584"/>
              <a:gd name="connsiteX71" fmla="*/ 3746500 w 4725649"/>
              <a:gd name="connsiteY71" fmla="*/ 3568700 h 3953584"/>
              <a:gd name="connsiteX72" fmla="*/ 3479800 w 4725649"/>
              <a:gd name="connsiteY72" fmla="*/ 3632200 h 3953584"/>
              <a:gd name="connsiteX73" fmla="*/ 3314700 w 4725649"/>
              <a:gd name="connsiteY73" fmla="*/ 3670300 h 3953584"/>
              <a:gd name="connsiteX74" fmla="*/ 2578100 w 4725649"/>
              <a:gd name="connsiteY74" fmla="*/ 3695700 h 3953584"/>
              <a:gd name="connsiteX75" fmla="*/ 1625600 w 4725649"/>
              <a:gd name="connsiteY75" fmla="*/ 3733800 h 3953584"/>
              <a:gd name="connsiteX76" fmla="*/ 1536700 w 4725649"/>
              <a:gd name="connsiteY76" fmla="*/ 3746500 h 3953584"/>
              <a:gd name="connsiteX77" fmla="*/ 1384300 w 4725649"/>
              <a:gd name="connsiteY77" fmla="*/ 3771900 h 3953584"/>
              <a:gd name="connsiteX78" fmla="*/ 1282700 w 4725649"/>
              <a:gd name="connsiteY78" fmla="*/ 3797300 h 3953584"/>
              <a:gd name="connsiteX79" fmla="*/ 1231900 w 4725649"/>
              <a:gd name="connsiteY79" fmla="*/ 3810000 h 3953584"/>
              <a:gd name="connsiteX80" fmla="*/ 1193800 w 4725649"/>
              <a:gd name="connsiteY80" fmla="*/ 3835400 h 3953584"/>
              <a:gd name="connsiteX81" fmla="*/ 952500 w 4725649"/>
              <a:gd name="connsiteY81" fmla="*/ 3949700 h 3953584"/>
              <a:gd name="connsiteX82" fmla="*/ 660400 w 4725649"/>
              <a:gd name="connsiteY82" fmla="*/ 3924300 h 3953584"/>
              <a:gd name="connsiteX0" fmla="*/ 660400 w 4725649"/>
              <a:gd name="connsiteY0" fmla="*/ 39243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228600 w 4725649"/>
              <a:gd name="connsiteY3" fmla="*/ 3810000 h 3953584"/>
              <a:gd name="connsiteX4" fmla="*/ 114300 w 4725649"/>
              <a:gd name="connsiteY4" fmla="*/ 3721100 h 3953584"/>
              <a:gd name="connsiteX5" fmla="*/ 88900 w 4725649"/>
              <a:gd name="connsiteY5" fmla="*/ 3683000 h 3953584"/>
              <a:gd name="connsiteX6" fmla="*/ 25400 w 4725649"/>
              <a:gd name="connsiteY6" fmla="*/ 3581400 h 3953584"/>
              <a:gd name="connsiteX7" fmla="*/ 0 w 4725649"/>
              <a:gd name="connsiteY7" fmla="*/ 3492500 h 3953584"/>
              <a:gd name="connsiteX8" fmla="*/ 12700 w 4725649"/>
              <a:gd name="connsiteY8" fmla="*/ 3314700 h 3953584"/>
              <a:gd name="connsiteX9" fmla="*/ 38100 w 4725649"/>
              <a:gd name="connsiteY9" fmla="*/ 3175000 h 3953584"/>
              <a:gd name="connsiteX10" fmla="*/ 50800 w 4725649"/>
              <a:gd name="connsiteY10" fmla="*/ 2286000 h 3953584"/>
              <a:gd name="connsiteX11" fmla="*/ 88900 w 4725649"/>
              <a:gd name="connsiteY11" fmla="*/ 2171700 h 3953584"/>
              <a:gd name="connsiteX12" fmla="*/ 114300 w 4725649"/>
              <a:gd name="connsiteY12" fmla="*/ 2070100 h 3953584"/>
              <a:gd name="connsiteX13" fmla="*/ 127000 w 4725649"/>
              <a:gd name="connsiteY13" fmla="*/ 2032000 h 3953584"/>
              <a:gd name="connsiteX14" fmla="*/ 139700 w 4725649"/>
              <a:gd name="connsiteY14" fmla="*/ 1968500 h 3953584"/>
              <a:gd name="connsiteX15" fmla="*/ 152400 w 4725649"/>
              <a:gd name="connsiteY15" fmla="*/ 1930400 h 3953584"/>
              <a:gd name="connsiteX16" fmla="*/ 165100 w 4725649"/>
              <a:gd name="connsiteY16" fmla="*/ 1866900 h 3953584"/>
              <a:gd name="connsiteX17" fmla="*/ 190500 w 4725649"/>
              <a:gd name="connsiteY17" fmla="*/ 1778000 h 3953584"/>
              <a:gd name="connsiteX18" fmla="*/ 177800 w 4725649"/>
              <a:gd name="connsiteY18" fmla="*/ 1485900 h 3953584"/>
              <a:gd name="connsiteX19" fmla="*/ 152400 w 4725649"/>
              <a:gd name="connsiteY19" fmla="*/ 1371600 h 3953584"/>
              <a:gd name="connsiteX20" fmla="*/ 139700 w 4725649"/>
              <a:gd name="connsiteY20" fmla="*/ 1320800 h 3953584"/>
              <a:gd name="connsiteX21" fmla="*/ 152400 w 4725649"/>
              <a:gd name="connsiteY21" fmla="*/ 1066800 h 3953584"/>
              <a:gd name="connsiteX22" fmla="*/ 165100 w 4725649"/>
              <a:gd name="connsiteY22" fmla="*/ 1028700 h 3953584"/>
              <a:gd name="connsiteX23" fmla="*/ 190500 w 4725649"/>
              <a:gd name="connsiteY23" fmla="*/ 939800 h 3953584"/>
              <a:gd name="connsiteX24" fmla="*/ 215900 w 4725649"/>
              <a:gd name="connsiteY24" fmla="*/ 901700 h 3953584"/>
              <a:gd name="connsiteX25" fmla="*/ 241300 w 4725649"/>
              <a:gd name="connsiteY25" fmla="*/ 812800 h 3953584"/>
              <a:gd name="connsiteX26" fmla="*/ 266700 w 4725649"/>
              <a:gd name="connsiteY26" fmla="*/ 711200 h 3953584"/>
              <a:gd name="connsiteX27" fmla="*/ 228600 w 4725649"/>
              <a:gd name="connsiteY27" fmla="*/ 546100 h 3953584"/>
              <a:gd name="connsiteX28" fmla="*/ 190500 w 4725649"/>
              <a:gd name="connsiteY28" fmla="*/ 508000 h 3953584"/>
              <a:gd name="connsiteX29" fmla="*/ 203200 w 4725649"/>
              <a:gd name="connsiteY29" fmla="*/ 457200 h 3953584"/>
              <a:gd name="connsiteX30" fmla="*/ 241300 w 4725649"/>
              <a:gd name="connsiteY30" fmla="*/ 444500 h 3953584"/>
              <a:gd name="connsiteX31" fmla="*/ 419100 w 4725649"/>
              <a:gd name="connsiteY31" fmla="*/ 406400 h 3953584"/>
              <a:gd name="connsiteX32" fmla="*/ 508000 w 4725649"/>
              <a:gd name="connsiteY32" fmla="*/ 368300 h 3953584"/>
              <a:gd name="connsiteX33" fmla="*/ 546100 w 4725649"/>
              <a:gd name="connsiteY33" fmla="*/ 355600 h 3953584"/>
              <a:gd name="connsiteX34" fmla="*/ 596900 w 4725649"/>
              <a:gd name="connsiteY34" fmla="*/ 342900 h 3953584"/>
              <a:gd name="connsiteX35" fmla="*/ 635000 w 4725649"/>
              <a:gd name="connsiteY35" fmla="*/ 330200 h 3953584"/>
              <a:gd name="connsiteX36" fmla="*/ 876300 w 4725649"/>
              <a:gd name="connsiteY36" fmla="*/ 304800 h 3953584"/>
              <a:gd name="connsiteX37" fmla="*/ 977900 w 4725649"/>
              <a:gd name="connsiteY37" fmla="*/ 292100 h 3953584"/>
              <a:gd name="connsiteX38" fmla="*/ 1041400 w 4725649"/>
              <a:gd name="connsiteY38" fmla="*/ 279400 h 3953584"/>
              <a:gd name="connsiteX39" fmla="*/ 1181100 w 4725649"/>
              <a:gd name="connsiteY39" fmla="*/ 266700 h 3953584"/>
              <a:gd name="connsiteX40" fmla="*/ 1295400 w 4725649"/>
              <a:gd name="connsiteY40" fmla="*/ 254000 h 3953584"/>
              <a:gd name="connsiteX41" fmla="*/ 1346200 w 4725649"/>
              <a:gd name="connsiteY41" fmla="*/ 241300 h 3953584"/>
              <a:gd name="connsiteX42" fmla="*/ 1587500 w 4725649"/>
              <a:gd name="connsiteY42" fmla="*/ 215900 h 3953584"/>
              <a:gd name="connsiteX43" fmla="*/ 1638300 w 4725649"/>
              <a:gd name="connsiteY43" fmla="*/ 203200 h 3953584"/>
              <a:gd name="connsiteX44" fmla="*/ 1816100 w 4725649"/>
              <a:gd name="connsiteY44" fmla="*/ 177800 h 3953584"/>
              <a:gd name="connsiteX45" fmla="*/ 1905000 w 4725649"/>
              <a:gd name="connsiteY45" fmla="*/ 152400 h 3953584"/>
              <a:gd name="connsiteX46" fmla="*/ 2006600 w 4725649"/>
              <a:gd name="connsiteY46" fmla="*/ 114300 h 3953584"/>
              <a:gd name="connsiteX47" fmla="*/ 2057400 w 4725649"/>
              <a:gd name="connsiteY47" fmla="*/ 101600 h 3953584"/>
              <a:gd name="connsiteX48" fmla="*/ 2095500 w 4725649"/>
              <a:gd name="connsiteY48" fmla="*/ 88900 h 3953584"/>
              <a:gd name="connsiteX49" fmla="*/ 2146300 w 4725649"/>
              <a:gd name="connsiteY49" fmla="*/ 76200 h 3953584"/>
              <a:gd name="connsiteX50" fmla="*/ 2209800 w 4725649"/>
              <a:gd name="connsiteY50" fmla="*/ 63500 h 3953584"/>
              <a:gd name="connsiteX51" fmla="*/ 2273300 w 4725649"/>
              <a:gd name="connsiteY51" fmla="*/ 38100 h 3953584"/>
              <a:gd name="connsiteX52" fmla="*/ 2324100 w 4725649"/>
              <a:gd name="connsiteY52" fmla="*/ 25400 h 3953584"/>
              <a:gd name="connsiteX53" fmla="*/ 2362200 w 4725649"/>
              <a:gd name="connsiteY53" fmla="*/ 12700 h 3953584"/>
              <a:gd name="connsiteX54" fmla="*/ 2451100 w 4725649"/>
              <a:gd name="connsiteY54" fmla="*/ 0 h 3953584"/>
              <a:gd name="connsiteX55" fmla="*/ 3009900 w 4725649"/>
              <a:gd name="connsiteY55" fmla="*/ 12700 h 3953584"/>
              <a:gd name="connsiteX56" fmla="*/ 3098800 w 4725649"/>
              <a:gd name="connsiteY56" fmla="*/ 25400 h 3953584"/>
              <a:gd name="connsiteX57" fmla="*/ 3225800 w 4725649"/>
              <a:gd name="connsiteY57" fmla="*/ 38100 h 3953584"/>
              <a:gd name="connsiteX58" fmla="*/ 3441700 w 4725649"/>
              <a:gd name="connsiteY58" fmla="*/ 76200 h 3953584"/>
              <a:gd name="connsiteX59" fmla="*/ 4025900 w 4725649"/>
              <a:gd name="connsiteY59" fmla="*/ 101600 h 3953584"/>
              <a:gd name="connsiteX60" fmla="*/ 4292600 w 4725649"/>
              <a:gd name="connsiteY60" fmla="*/ 127000 h 3953584"/>
              <a:gd name="connsiteX61" fmla="*/ 4470400 w 4725649"/>
              <a:gd name="connsiteY61" fmla="*/ 152400 h 3953584"/>
              <a:gd name="connsiteX62" fmla="*/ 4597400 w 4725649"/>
              <a:gd name="connsiteY62" fmla="*/ 190500 h 3953584"/>
              <a:gd name="connsiteX63" fmla="*/ 4720880 w 4725649"/>
              <a:gd name="connsiteY63" fmla="*/ 409795 h 3953584"/>
              <a:gd name="connsiteX64" fmla="*/ 4701012 w 4725649"/>
              <a:gd name="connsiteY64" fmla="*/ 1021281 h 3953584"/>
              <a:gd name="connsiteX65" fmla="*/ 4660900 w 4725649"/>
              <a:gd name="connsiteY65" fmla="*/ 1930400 h 3953584"/>
              <a:gd name="connsiteX66" fmla="*/ 4495800 w 4725649"/>
              <a:gd name="connsiteY66" fmla="*/ 2997200 h 3953584"/>
              <a:gd name="connsiteX67" fmla="*/ 4356226 w 4725649"/>
              <a:gd name="connsiteY67" fmla="*/ 3236489 h 3953584"/>
              <a:gd name="connsiteX68" fmla="*/ 4140200 w 4725649"/>
              <a:gd name="connsiteY68" fmla="*/ 3378200 h 3953584"/>
              <a:gd name="connsiteX69" fmla="*/ 3911600 w 4725649"/>
              <a:gd name="connsiteY69" fmla="*/ 3517900 h 3953584"/>
              <a:gd name="connsiteX70" fmla="*/ 3746500 w 4725649"/>
              <a:gd name="connsiteY70" fmla="*/ 3568700 h 3953584"/>
              <a:gd name="connsiteX71" fmla="*/ 3479800 w 4725649"/>
              <a:gd name="connsiteY71" fmla="*/ 3632200 h 3953584"/>
              <a:gd name="connsiteX72" fmla="*/ 3314700 w 4725649"/>
              <a:gd name="connsiteY72" fmla="*/ 3670300 h 3953584"/>
              <a:gd name="connsiteX73" fmla="*/ 2578100 w 4725649"/>
              <a:gd name="connsiteY73" fmla="*/ 3695700 h 3953584"/>
              <a:gd name="connsiteX74" fmla="*/ 1625600 w 4725649"/>
              <a:gd name="connsiteY74" fmla="*/ 3733800 h 3953584"/>
              <a:gd name="connsiteX75" fmla="*/ 1536700 w 4725649"/>
              <a:gd name="connsiteY75" fmla="*/ 3746500 h 3953584"/>
              <a:gd name="connsiteX76" fmla="*/ 1384300 w 4725649"/>
              <a:gd name="connsiteY76" fmla="*/ 3771900 h 3953584"/>
              <a:gd name="connsiteX77" fmla="*/ 1282700 w 4725649"/>
              <a:gd name="connsiteY77" fmla="*/ 3797300 h 3953584"/>
              <a:gd name="connsiteX78" fmla="*/ 1231900 w 4725649"/>
              <a:gd name="connsiteY78" fmla="*/ 3810000 h 3953584"/>
              <a:gd name="connsiteX79" fmla="*/ 1193800 w 4725649"/>
              <a:gd name="connsiteY79" fmla="*/ 3835400 h 3953584"/>
              <a:gd name="connsiteX80" fmla="*/ 952500 w 4725649"/>
              <a:gd name="connsiteY80" fmla="*/ 3949700 h 3953584"/>
              <a:gd name="connsiteX81" fmla="*/ 660400 w 4725649"/>
              <a:gd name="connsiteY81" fmla="*/ 3924300 h 3953584"/>
              <a:gd name="connsiteX0" fmla="*/ 660400 w 4725649"/>
              <a:gd name="connsiteY0" fmla="*/ 3924300 h 3953584"/>
              <a:gd name="connsiteX1" fmla="*/ 495300 w 4725649"/>
              <a:gd name="connsiteY1" fmla="*/ 3898900 h 3953584"/>
              <a:gd name="connsiteX2" fmla="*/ 342900 w 4725649"/>
              <a:gd name="connsiteY2" fmla="*/ 3873500 h 3953584"/>
              <a:gd name="connsiteX3" fmla="*/ 228600 w 4725649"/>
              <a:gd name="connsiteY3" fmla="*/ 3810000 h 3953584"/>
              <a:gd name="connsiteX4" fmla="*/ 114300 w 4725649"/>
              <a:gd name="connsiteY4" fmla="*/ 3721100 h 3953584"/>
              <a:gd name="connsiteX5" fmla="*/ 88900 w 4725649"/>
              <a:gd name="connsiteY5" fmla="*/ 3683000 h 3953584"/>
              <a:gd name="connsiteX6" fmla="*/ 25400 w 4725649"/>
              <a:gd name="connsiteY6" fmla="*/ 3581400 h 3953584"/>
              <a:gd name="connsiteX7" fmla="*/ 0 w 4725649"/>
              <a:gd name="connsiteY7" fmla="*/ 3492500 h 3953584"/>
              <a:gd name="connsiteX8" fmla="*/ 38100 w 4725649"/>
              <a:gd name="connsiteY8" fmla="*/ 3175000 h 3953584"/>
              <a:gd name="connsiteX9" fmla="*/ 50800 w 4725649"/>
              <a:gd name="connsiteY9" fmla="*/ 2286000 h 3953584"/>
              <a:gd name="connsiteX10" fmla="*/ 88900 w 4725649"/>
              <a:gd name="connsiteY10" fmla="*/ 2171700 h 3953584"/>
              <a:gd name="connsiteX11" fmla="*/ 114300 w 4725649"/>
              <a:gd name="connsiteY11" fmla="*/ 2070100 h 3953584"/>
              <a:gd name="connsiteX12" fmla="*/ 127000 w 4725649"/>
              <a:gd name="connsiteY12" fmla="*/ 2032000 h 3953584"/>
              <a:gd name="connsiteX13" fmla="*/ 139700 w 4725649"/>
              <a:gd name="connsiteY13" fmla="*/ 1968500 h 3953584"/>
              <a:gd name="connsiteX14" fmla="*/ 152400 w 4725649"/>
              <a:gd name="connsiteY14" fmla="*/ 1930400 h 3953584"/>
              <a:gd name="connsiteX15" fmla="*/ 165100 w 4725649"/>
              <a:gd name="connsiteY15" fmla="*/ 1866900 h 3953584"/>
              <a:gd name="connsiteX16" fmla="*/ 190500 w 4725649"/>
              <a:gd name="connsiteY16" fmla="*/ 1778000 h 3953584"/>
              <a:gd name="connsiteX17" fmla="*/ 177800 w 4725649"/>
              <a:gd name="connsiteY17" fmla="*/ 1485900 h 3953584"/>
              <a:gd name="connsiteX18" fmla="*/ 152400 w 4725649"/>
              <a:gd name="connsiteY18" fmla="*/ 1371600 h 3953584"/>
              <a:gd name="connsiteX19" fmla="*/ 139700 w 4725649"/>
              <a:gd name="connsiteY19" fmla="*/ 1320800 h 3953584"/>
              <a:gd name="connsiteX20" fmla="*/ 152400 w 4725649"/>
              <a:gd name="connsiteY20" fmla="*/ 1066800 h 3953584"/>
              <a:gd name="connsiteX21" fmla="*/ 165100 w 4725649"/>
              <a:gd name="connsiteY21" fmla="*/ 1028700 h 3953584"/>
              <a:gd name="connsiteX22" fmla="*/ 190500 w 4725649"/>
              <a:gd name="connsiteY22" fmla="*/ 939800 h 3953584"/>
              <a:gd name="connsiteX23" fmla="*/ 215900 w 4725649"/>
              <a:gd name="connsiteY23" fmla="*/ 901700 h 3953584"/>
              <a:gd name="connsiteX24" fmla="*/ 241300 w 4725649"/>
              <a:gd name="connsiteY24" fmla="*/ 812800 h 3953584"/>
              <a:gd name="connsiteX25" fmla="*/ 266700 w 4725649"/>
              <a:gd name="connsiteY25" fmla="*/ 711200 h 3953584"/>
              <a:gd name="connsiteX26" fmla="*/ 228600 w 4725649"/>
              <a:gd name="connsiteY26" fmla="*/ 546100 h 3953584"/>
              <a:gd name="connsiteX27" fmla="*/ 190500 w 4725649"/>
              <a:gd name="connsiteY27" fmla="*/ 508000 h 3953584"/>
              <a:gd name="connsiteX28" fmla="*/ 203200 w 4725649"/>
              <a:gd name="connsiteY28" fmla="*/ 457200 h 3953584"/>
              <a:gd name="connsiteX29" fmla="*/ 241300 w 4725649"/>
              <a:gd name="connsiteY29" fmla="*/ 444500 h 3953584"/>
              <a:gd name="connsiteX30" fmla="*/ 419100 w 4725649"/>
              <a:gd name="connsiteY30" fmla="*/ 406400 h 3953584"/>
              <a:gd name="connsiteX31" fmla="*/ 508000 w 4725649"/>
              <a:gd name="connsiteY31" fmla="*/ 368300 h 3953584"/>
              <a:gd name="connsiteX32" fmla="*/ 546100 w 4725649"/>
              <a:gd name="connsiteY32" fmla="*/ 355600 h 3953584"/>
              <a:gd name="connsiteX33" fmla="*/ 596900 w 4725649"/>
              <a:gd name="connsiteY33" fmla="*/ 342900 h 3953584"/>
              <a:gd name="connsiteX34" fmla="*/ 635000 w 4725649"/>
              <a:gd name="connsiteY34" fmla="*/ 330200 h 3953584"/>
              <a:gd name="connsiteX35" fmla="*/ 876300 w 4725649"/>
              <a:gd name="connsiteY35" fmla="*/ 304800 h 3953584"/>
              <a:gd name="connsiteX36" fmla="*/ 977900 w 4725649"/>
              <a:gd name="connsiteY36" fmla="*/ 292100 h 3953584"/>
              <a:gd name="connsiteX37" fmla="*/ 1041400 w 4725649"/>
              <a:gd name="connsiteY37" fmla="*/ 279400 h 3953584"/>
              <a:gd name="connsiteX38" fmla="*/ 1181100 w 4725649"/>
              <a:gd name="connsiteY38" fmla="*/ 266700 h 3953584"/>
              <a:gd name="connsiteX39" fmla="*/ 1295400 w 4725649"/>
              <a:gd name="connsiteY39" fmla="*/ 254000 h 3953584"/>
              <a:gd name="connsiteX40" fmla="*/ 1346200 w 4725649"/>
              <a:gd name="connsiteY40" fmla="*/ 241300 h 3953584"/>
              <a:gd name="connsiteX41" fmla="*/ 1587500 w 4725649"/>
              <a:gd name="connsiteY41" fmla="*/ 215900 h 3953584"/>
              <a:gd name="connsiteX42" fmla="*/ 1638300 w 4725649"/>
              <a:gd name="connsiteY42" fmla="*/ 203200 h 3953584"/>
              <a:gd name="connsiteX43" fmla="*/ 1816100 w 4725649"/>
              <a:gd name="connsiteY43" fmla="*/ 177800 h 3953584"/>
              <a:gd name="connsiteX44" fmla="*/ 1905000 w 4725649"/>
              <a:gd name="connsiteY44" fmla="*/ 152400 h 3953584"/>
              <a:gd name="connsiteX45" fmla="*/ 2006600 w 4725649"/>
              <a:gd name="connsiteY45" fmla="*/ 114300 h 3953584"/>
              <a:gd name="connsiteX46" fmla="*/ 2057400 w 4725649"/>
              <a:gd name="connsiteY46" fmla="*/ 101600 h 3953584"/>
              <a:gd name="connsiteX47" fmla="*/ 2095500 w 4725649"/>
              <a:gd name="connsiteY47" fmla="*/ 88900 h 3953584"/>
              <a:gd name="connsiteX48" fmla="*/ 2146300 w 4725649"/>
              <a:gd name="connsiteY48" fmla="*/ 76200 h 3953584"/>
              <a:gd name="connsiteX49" fmla="*/ 2209800 w 4725649"/>
              <a:gd name="connsiteY49" fmla="*/ 63500 h 3953584"/>
              <a:gd name="connsiteX50" fmla="*/ 2273300 w 4725649"/>
              <a:gd name="connsiteY50" fmla="*/ 38100 h 3953584"/>
              <a:gd name="connsiteX51" fmla="*/ 2324100 w 4725649"/>
              <a:gd name="connsiteY51" fmla="*/ 25400 h 3953584"/>
              <a:gd name="connsiteX52" fmla="*/ 2362200 w 4725649"/>
              <a:gd name="connsiteY52" fmla="*/ 12700 h 3953584"/>
              <a:gd name="connsiteX53" fmla="*/ 2451100 w 4725649"/>
              <a:gd name="connsiteY53" fmla="*/ 0 h 3953584"/>
              <a:gd name="connsiteX54" fmla="*/ 3009900 w 4725649"/>
              <a:gd name="connsiteY54" fmla="*/ 12700 h 3953584"/>
              <a:gd name="connsiteX55" fmla="*/ 3098800 w 4725649"/>
              <a:gd name="connsiteY55" fmla="*/ 25400 h 3953584"/>
              <a:gd name="connsiteX56" fmla="*/ 3225800 w 4725649"/>
              <a:gd name="connsiteY56" fmla="*/ 38100 h 3953584"/>
              <a:gd name="connsiteX57" fmla="*/ 3441700 w 4725649"/>
              <a:gd name="connsiteY57" fmla="*/ 76200 h 3953584"/>
              <a:gd name="connsiteX58" fmla="*/ 4025900 w 4725649"/>
              <a:gd name="connsiteY58" fmla="*/ 101600 h 3953584"/>
              <a:gd name="connsiteX59" fmla="*/ 4292600 w 4725649"/>
              <a:gd name="connsiteY59" fmla="*/ 127000 h 3953584"/>
              <a:gd name="connsiteX60" fmla="*/ 4470400 w 4725649"/>
              <a:gd name="connsiteY60" fmla="*/ 152400 h 3953584"/>
              <a:gd name="connsiteX61" fmla="*/ 4597400 w 4725649"/>
              <a:gd name="connsiteY61" fmla="*/ 190500 h 3953584"/>
              <a:gd name="connsiteX62" fmla="*/ 4720880 w 4725649"/>
              <a:gd name="connsiteY62" fmla="*/ 409795 h 3953584"/>
              <a:gd name="connsiteX63" fmla="*/ 4701012 w 4725649"/>
              <a:gd name="connsiteY63" fmla="*/ 1021281 h 3953584"/>
              <a:gd name="connsiteX64" fmla="*/ 4660900 w 4725649"/>
              <a:gd name="connsiteY64" fmla="*/ 1930400 h 3953584"/>
              <a:gd name="connsiteX65" fmla="*/ 4495800 w 4725649"/>
              <a:gd name="connsiteY65" fmla="*/ 2997200 h 3953584"/>
              <a:gd name="connsiteX66" fmla="*/ 4356226 w 4725649"/>
              <a:gd name="connsiteY66" fmla="*/ 3236489 h 3953584"/>
              <a:gd name="connsiteX67" fmla="*/ 4140200 w 4725649"/>
              <a:gd name="connsiteY67" fmla="*/ 3378200 h 3953584"/>
              <a:gd name="connsiteX68" fmla="*/ 3911600 w 4725649"/>
              <a:gd name="connsiteY68" fmla="*/ 3517900 h 3953584"/>
              <a:gd name="connsiteX69" fmla="*/ 3746500 w 4725649"/>
              <a:gd name="connsiteY69" fmla="*/ 3568700 h 3953584"/>
              <a:gd name="connsiteX70" fmla="*/ 3479800 w 4725649"/>
              <a:gd name="connsiteY70" fmla="*/ 3632200 h 3953584"/>
              <a:gd name="connsiteX71" fmla="*/ 3314700 w 4725649"/>
              <a:gd name="connsiteY71" fmla="*/ 3670300 h 3953584"/>
              <a:gd name="connsiteX72" fmla="*/ 2578100 w 4725649"/>
              <a:gd name="connsiteY72" fmla="*/ 3695700 h 3953584"/>
              <a:gd name="connsiteX73" fmla="*/ 1625600 w 4725649"/>
              <a:gd name="connsiteY73" fmla="*/ 3733800 h 3953584"/>
              <a:gd name="connsiteX74" fmla="*/ 1536700 w 4725649"/>
              <a:gd name="connsiteY74" fmla="*/ 3746500 h 3953584"/>
              <a:gd name="connsiteX75" fmla="*/ 1384300 w 4725649"/>
              <a:gd name="connsiteY75" fmla="*/ 3771900 h 3953584"/>
              <a:gd name="connsiteX76" fmla="*/ 1282700 w 4725649"/>
              <a:gd name="connsiteY76" fmla="*/ 3797300 h 3953584"/>
              <a:gd name="connsiteX77" fmla="*/ 1231900 w 4725649"/>
              <a:gd name="connsiteY77" fmla="*/ 3810000 h 3953584"/>
              <a:gd name="connsiteX78" fmla="*/ 1193800 w 4725649"/>
              <a:gd name="connsiteY78" fmla="*/ 3835400 h 3953584"/>
              <a:gd name="connsiteX79" fmla="*/ 952500 w 4725649"/>
              <a:gd name="connsiteY79" fmla="*/ 3949700 h 3953584"/>
              <a:gd name="connsiteX80" fmla="*/ 660400 w 4725649"/>
              <a:gd name="connsiteY80" fmla="*/ 3924300 h 3953584"/>
              <a:gd name="connsiteX0" fmla="*/ 637339 w 4702588"/>
              <a:gd name="connsiteY0" fmla="*/ 3924300 h 3953584"/>
              <a:gd name="connsiteX1" fmla="*/ 472239 w 4702588"/>
              <a:gd name="connsiteY1" fmla="*/ 3898900 h 3953584"/>
              <a:gd name="connsiteX2" fmla="*/ 319839 w 4702588"/>
              <a:gd name="connsiteY2" fmla="*/ 3873500 h 3953584"/>
              <a:gd name="connsiteX3" fmla="*/ 205539 w 4702588"/>
              <a:gd name="connsiteY3" fmla="*/ 3810000 h 3953584"/>
              <a:gd name="connsiteX4" fmla="*/ 91239 w 4702588"/>
              <a:gd name="connsiteY4" fmla="*/ 3721100 h 3953584"/>
              <a:gd name="connsiteX5" fmla="*/ 65839 w 4702588"/>
              <a:gd name="connsiteY5" fmla="*/ 3683000 h 3953584"/>
              <a:gd name="connsiteX6" fmla="*/ 2339 w 4702588"/>
              <a:gd name="connsiteY6" fmla="*/ 3581400 h 3953584"/>
              <a:gd name="connsiteX7" fmla="*/ 15039 w 4702588"/>
              <a:gd name="connsiteY7" fmla="*/ 3175000 h 3953584"/>
              <a:gd name="connsiteX8" fmla="*/ 27739 w 4702588"/>
              <a:gd name="connsiteY8" fmla="*/ 2286000 h 3953584"/>
              <a:gd name="connsiteX9" fmla="*/ 65839 w 4702588"/>
              <a:gd name="connsiteY9" fmla="*/ 2171700 h 3953584"/>
              <a:gd name="connsiteX10" fmla="*/ 91239 w 4702588"/>
              <a:gd name="connsiteY10" fmla="*/ 2070100 h 3953584"/>
              <a:gd name="connsiteX11" fmla="*/ 103939 w 4702588"/>
              <a:gd name="connsiteY11" fmla="*/ 2032000 h 3953584"/>
              <a:gd name="connsiteX12" fmla="*/ 116639 w 4702588"/>
              <a:gd name="connsiteY12" fmla="*/ 1968500 h 3953584"/>
              <a:gd name="connsiteX13" fmla="*/ 129339 w 4702588"/>
              <a:gd name="connsiteY13" fmla="*/ 1930400 h 3953584"/>
              <a:gd name="connsiteX14" fmla="*/ 142039 w 4702588"/>
              <a:gd name="connsiteY14" fmla="*/ 1866900 h 3953584"/>
              <a:gd name="connsiteX15" fmla="*/ 167439 w 4702588"/>
              <a:gd name="connsiteY15" fmla="*/ 1778000 h 3953584"/>
              <a:gd name="connsiteX16" fmla="*/ 154739 w 4702588"/>
              <a:gd name="connsiteY16" fmla="*/ 1485900 h 3953584"/>
              <a:gd name="connsiteX17" fmla="*/ 129339 w 4702588"/>
              <a:gd name="connsiteY17" fmla="*/ 1371600 h 3953584"/>
              <a:gd name="connsiteX18" fmla="*/ 116639 w 4702588"/>
              <a:gd name="connsiteY18" fmla="*/ 1320800 h 3953584"/>
              <a:gd name="connsiteX19" fmla="*/ 129339 w 4702588"/>
              <a:gd name="connsiteY19" fmla="*/ 1066800 h 3953584"/>
              <a:gd name="connsiteX20" fmla="*/ 142039 w 4702588"/>
              <a:gd name="connsiteY20" fmla="*/ 1028700 h 3953584"/>
              <a:gd name="connsiteX21" fmla="*/ 167439 w 4702588"/>
              <a:gd name="connsiteY21" fmla="*/ 939800 h 3953584"/>
              <a:gd name="connsiteX22" fmla="*/ 192839 w 4702588"/>
              <a:gd name="connsiteY22" fmla="*/ 901700 h 3953584"/>
              <a:gd name="connsiteX23" fmla="*/ 218239 w 4702588"/>
              <a:gd name="connsiteY23" fmla="*/ 812800 h 3953584"/>
              <a:gd name="connsiteX24" fmla="*/ 243639 w 4702588"/>
              <a:gd name="connsiteY24" fmla="*/ 711200 h 3953584"/>
              <a:gd name="connsiteX25" fmla="*/ 205539 w 4702588"/>
              <a:gd name="connsiteY25" fmla="*/ 546100 h 3953584"/>
              <a:gd name="connsiteX26" fmla="*/ 167439 w 4702588"/>
              <a:gd name="connsiteY26" fmla="*/ 508000 h 3953584"/>
              <a:gd name="connsiteX27" fmla="*/ 180139 w 4702588"/>
              <a:gd name="connsiteY27" fmla="*/ 457200 h 3953584"/>
              <a:gd name="connsiteX28" fmla="*/ 218239 w 4702588"/>
              <a:gd name="connsiteY28" fmla="*/ 444500 h 3953584"/>
              <a:gd name="connsiteX29" fmla="*/ 396039 w 4702588"/>
              <a:gd name="connsiteY29" fmla="*/ 406400 h 3953584"/>
              <a:gd name="connsiteX30" fmla="*/ 484939 w 4702588"/>
              <a:gd name="connsiteY30" fmla="*/ 368300 h 3953584"/>
              <a:gd name="connsiteX31" fmla="*/ 523039 w 4702588"/>
              <a:gd name="connsiteY31" fmla="*/ 355600 h 3953584"/>
              <a:gd name="connsiteX32" fmla="*/ 573839 w 4702588"/>
              <a:gd name="connsiteY32" fmla="*/ 342900 h 3953584"/>
              <a:gd name="connsiteX33" fmla="*/ 611939 w 4702588"/>
              <a:gd name="connsiteY33" fmla="*/ 330200 h 3953584"/>
              <a:gd name="connsiteX34" fmla="*/ 853239 w 4702588"/>
              <a:gd name="connsiteY34" fmla="*/ 304800 h 3953584"/>
              <a:gd name="connsiteX35" fmla="*/ 954839 w 4702588"/>
              <a:gd name="connsiteY35" fmla="*/ 292100 h 3953584"/>
              <a:gd name="connsiteX36" fmla="*/ 1018339 w 4702588"/>
              <a:gd name="connsiteY36" fmla="*/ 279400 h 3953584"/>
              <a:gd name="connsiteX37" fmla="*/ 1158039 w 4702588"/>
              <a:gd name="connsiteY37" fmla="*/ 266700 h 3953584"/>
              <a:gd name="connsiteX38" fmla="*/ 1272339 w 4702588"/>
              <a:gd name="connsiteY38" fmla="*/ 254000 h 3953584"/>
              <a:gd name="connsiteX39" fmla="*/ 1323139 w 4702588"/>
              <a:gd name="connsiteY39" fmla="*/ 241300 h 3953584"/>
              <a:gd name="connsiteX40" fmla="*/ 1564439 w 4702588"/>
              <a:gd name="connsiteY40" fmla="*/ 215900 h 3953584"/>
              <a:gd name="connsiteX41" fmla="*/ 1615239 w 4702588"/>
              <a:gd name="connsiteY41" fmla="*/ 203200 h 3953584"/>
              <a:gd name="connsiteX42" fmla="*/ 1793039 w 4702588"/>
              <a:gd name="connsiteY42" fmla="*/ 177800 h 3953584"/>
              <a:gd name="connsiteX43" fmla="*/ 1881939 w 4702588"/>
              <a:gd name="connsiteY43" fmla="*/ 152400 h 3953584"/>
              <a:gd name="connsiteX44" fmla="*/ 1983539 w 4702588"/>
              <a:gd name="connsiteY44" fmla="*/ 114300 h 3953584"/>
              <a:gd name="connsiteX45" fmla="*/ 2034339 w 4702588"/>
              <a:gd name="connsiteY45" fmla="*/ 101600 h 3953584"/>
              <a:gd name="connsiteX46" fmla="*/ 2072439 w 4702588"/>
              <a:gd name="connsiteY46" fmla="*/ 88900 h 3953584"/>
              <a:gd name="connsiteX47" fmla="*/ 2123239 w 4702588"/>
              <a:gd name="connsiteY47" fmla="*/ 76200 h 3953584"/>
              <a:gd name="connsiteX48" fmla="*/ 2186739 w 4702588"/>
              <a:gd name="connsiteY48" fmla="*/ 63500 h 3953584"/>
              <a:gd name="connsiteX49" fmla="*/ 2250239 w 4702588"/>
              <a:gd name="connsiteY49" fmla="*/ 38100 h 3953584"/>
              <a:gd name="connsiteX50" fmla="*/ 2301039 w 4702588"/>
              <a:gd name="connsiteY50" fmla="*/ 25400 h 3953584"/>
              <a:gd name="connsiteX51" fmla="*/ 2339139 w 4702588"/>
              <a:gd name="connsiteY51" fmla="*/ 12700 h 3953584"/>
              <a:gd name="connsiteX52" fmla="*/ 2428039 w 4702588"/>
              <a:gd name="connsiteY52" fmla="*/ 0 h 3953584"/>
              <a:gd name="connsiteX53" fmla="*/ 2986839 w 4702588"/>
              <a:gd name="connsiteY53" fmla="*/ 12700 h 3953584"/>
              <a:gd name="connsiteX54" fmla="*/ 3075739 w 4702588"/>
              <a:gd name="connsiteY54" fmla="*/ 25400 h 3953584"/>
              <a:gd name="connsiteX55" fmla="*/ 3202739 w 4702588"/>
              <a:gd name="connsiteY55" fmla="*/ 38100 h 3953584"/>
              <a:gd name="connsiteX56" fmla="*/ 3418639 w 4702588"/>
              <a:gd name="connsiteY56" fmla="*/ 76200 h 3953584"/>
              <a:gd name="connsiteX57" fmla="*/ 4002839 w 4702588"/>
              <a:gd name="connsiteY57" fmla="*/ 101600 h 3953584"/>
              <a:gd name="connsiteX58" fmla="*/ 4269539 w 4702588"/>
              <a:gd name="connsiteY58" fmla="*/ 127000 h 3953584"/>
              <a:gd name="connsiteX59" fmla="*/ 4447339 w 4702588"/>
              <a:gd name="connsiteY59" fmla="*/ 152400 h 3953584"/>
              <a:gd name="connsiteX60" fmla="*/ 4574339 w 4702588"/>
              <a:gd name="connsiteY60" fmla="*/ 190500 h 3953584"/>
              <a:gd name="connsiteX61" fmla="*/ 4697819 w 4702588"/>
              <a:gd name="connsiteY61" fmla="*/ 409795 h 3953584"/>
              <a:gd name="connsiteX62" fmla="*/ 4677951 w 4702588"/>
              <a:gd name="connsiteY62" fmla="*/ 1021281 h 3953584"/>
              <a:gd name="connsiteX63" fmla="*/ 4637839 w 4702588"/>
              <a:gd name="connsiteY63" fmla="*/ 1930400 h 3953584"/>
              <a:gd name="connsiteX64" fmla="*/ 4472739 w 4702588"/>
              <a:gd name="connsiteY64" fmla="*/ 2997200 h 3953584"/>
              <a:gd name="connsiteX65" fmla="*/ 4333165 w 4702588"/>
              <a:gd name="connsiteY65" fmla="*/ 3236489 h 3953584"/>
              <a:gd name="connsiteX66" fmla="*/ 4117139 w 4702588"/>
              <a:gd name="connsiteY66" fmla="*/ 3378200 h 3953584"/>
              <a:gd name="connsiteX67" fmla="*/ 3888539 w 4702588"/>
              <a:gd name="connsiteY67" fmla="*/ 3517900 h 3953584"/>
              <a:gd name="connsiteX68" fmla="*/ 3723439 w 4702588"/>
              <a:gd name="connsiteY68" fmla="*/ 3568700 h 3953584"/>
              <a:gd name="connsiteX69" fmla="*/ 3456739 w 4702588"/>
              <a:gd name="connsiteY69" fmla="*/ 3632200 h 3953584"/>
              <a:gd name="connsiteX70" fmla="*/ 3291639 w 4702588"/>
              <a:gd name="connsiteY70" fmla="*/ 3670300 h 3953584"/>
              <a:gd name="connsiteX71" fmla="*/ 2555039 w 4702588"/>
              <a:gd name="connsiteY71" fmla="*/ 3695700 h 3953584"/>
              <a:gd name="connsiteX72" fmla="*/ 1602539 w 4702588"/>
              <a:gd name="connsiteY72" fmla="*/ 3733800 h 3953584"/>
              <a:gd name="connsiteX73" fmla="*/ 1513639 w 4702588"/>
              <a:gd name="connsiteY73" fmla="*/ 3746500 h 3953584"/>
              <a:gd name="connsiteX74" fmla="*/ 1361239 w 4702588"/>
              <a:gd name="connsiteY74" fmla="*/ 3771900 h 3953584"/>
              <a:gd name="connsiteX75" fmla="*/ 1259639 w 4702588"/>
              <a:gd name="connsiteY75" fmla="*/ 3797300 h 3953584"/>
              <a:gd name="connsiteX76" fmla="*/ 1208839 w 4702588"/>
              <a:gd name="connsiteY76" fmla="*/ 3810000 h 3953584"/>
              <a:gd name="connsiteX77" fmla="*/ 1170739 w 4702588"/>
              <a:gd name="connsiteY77" fmla="*/ 3835400 h 3953584"/>
              <a:gd name="connsiteX78" fmla="*/ 929439 w 4702588"/>
              <a:gd name="connsiteY78" fmla="*/ 3949700 h 3953584"/>
              <a:gd name="connsiteX79" fmla="*/ 637339 w 4702588"/>
              <a:gd name="connsiteY79" fmla="*/ 3924300 h 3953584"/>
              <a:gd name="connsiteX0" fmla="*/ 637339 w 4702588"/>
              <a:gd name="connsiteY0" fmla="*/ 3924300 h 3953584"/>
              <a:gd name="connsiteX1" fmla="*/ 472239 w 4702588"/>
              <a:gd name="connsiteY1" fmla="*/ 3898900 h 3953584"/>
              <a:gd name="connsiteX2" fmla="*/ 205539 w 4702588"/>
              <a:gd name="connsiteY2" fmla="*/ 3810000 h 3953584"/>
              <a:gd name="connsiteX3" fmla="*/ 91239 w 4702588"/>
              <a:gd name="connsiteY3" fmla="*/ 3721100 h 3953584"/>
              <a:gd name="connsiteX4" fmla="*/ 65839 w 4702588"/>
              <a:gd name="connsiteY4" fmla="*/ 3683000 h 3953584"/>
              <a:gd name="connsiteX5" fmla="*/ 2339 w 4702588"/>
              <a:gd name="connsiteY5" fmla="*/ 3581400 h 3953584"/>
              <a:gd name="connsiteX6" fmla="*/ 15039 w 4702588"/>
              <a:gd name="connsiteY6" fmla="*/ 3175000 h 3953584"/>
              <a:gd name="connsiteX7" fmla="*/ 27739 w 4702588"/>
              <a:gd name="connsiteY7" fmla="*/ 2286000 h 3953584"/>
              <a:gd name="connsiteX8" fmla="*/ 65839 w 4702588"/>
              <a:gd name="connsiteY8" fmla="*/ 2171700 h 3953584"/>
              <a:gd name="connsiteX9" fmla="*/ 91239 w 4702588"/>
              <a:gd name="connsiteY9" fmla="*/ 2070100 h 3953584"/>
              <a:gd name="connsiteX10" fmla="*/ 103939 w 4702588"/>
              <a:gd name="connsiteY10" fmla="*/ 2032000 h 3953584"/>
              <a:gd name="connsiteX11" fmla="*/ 116639 w 4702588"/>
              <a:gd name="connsiteY11" fmla="*/ 1968500 h 3953584"/>
              <a:gd name="connsiteX12" fmla="*/ 129339 w 4702588"/>
              <a:gd name="connsiteY12" fmla="*/ 1930400 h 3953584"/>
              <a:gd name="connsiteX13" fmla="*/ 142039 w 4702588"/>
              <a:gd name="connsiteY13" fmla="*/ 1866900 h 3953584"/>
              <a:gd name="connsiteX14" fmla="*/ 167439 w 4702588"/>
              <a:gd name="connsiteY14" fmla="*/ 1778000 h 3953584"/>
              <a:gd name="connsiteX15" fmla="*/ 154739 w 4702588"/>
              <a:gd name="connsiteY15" fmla="*/ 1485900 h 3953584"/>
              <a:gd name="connsiteX16" fmla="*/ 129339 w 4702588"/>
              <a:gd name="connsiteY16" fmla="*/ 1371600 h 3953584"/>
              <a:gd name="connsiteX17" fmla="*/ 116639 w 4702588"/>
              <a:gd name="connsiteY17" fmla="*/ 1320800 h 3953584"/>
              <a:gd name="connsiteX18" fmla="*/ 129339 w 4702588"/>
              <a:gd name="connsiteY18" fmla="*/ 1066800 h 3953584"/>
              <a:gd name="connsiteX19" fmla="*/ 142039 w 4702588"/>
              <a:gd name="connsiteY19" fmla="*/ 1028700 h 3953584"/>
              <a:gd name="connsiteX20" fmla="*/ 167439 w 4702588"/>
              <a:gd name="connsiteY20" fmla="*/ 939800 h 3953584"/>
              <a:gd name="connsiteX21" fmla="*/ 192839 w 4702588"/>
              <a:gd name="connsiteY21" fmla="*/ 901700 h 3953584"/>
              <a:gd name="connsiteX22" fmla="*/ 218239 w 4702588"/>
              <a:gd name="connsiteY22" fmla="*/ 812800 h 3953584"/>
              <a:gd name="connsiteX23" fmla="*/ 243639 w 4702588"/>
              <a:gd name="connsiteY23" fmla="*/ 711200 h 3953584"/>
              <a:gd name="connsiteX24" fmla="*/ 205539 w 4702588"/>
              <a:gd name="connsiteY24" fmla="*/ 546100 h 3953584"/>
              <a:gd name="connsiteX25" fmla="*/ 167439 w 4702588"/>
              <a:gd name="connsiteY25" fmla="*/ 508000 h 3953584"/>
              <a:gd name="connsiteX26" fmla="*/ 180139 w 4702588"/>
              <a:gd name="connsiteY26" fmla="*/ 457200 h 3953584"/>
              <a:gd name="connsiteX27" fmla="*/ 218239 w 4702588"/>
              <a:gd name="connsiteY27" fmla="*/ 444500 h 3953584"/>
              <a:gd name="connsiteX28" fmla="*/ 396039 w 4702588"/>
              <a:gd name="connsiteY28" fmla="*/ 406400 h 3953584"/>
              <a:gd name="connsiteX29" fmla="*/ 484939 w 4702588"/>
              <a:gd name="connsiteY29" fmla="*/ 368300 h 3953584"/>
              <a:gd name="connsiteX30" fmla="*/ 523039 w 4702588"/>
              <a:gd name="connsiteY30" fmla="*/ 355600 h 3953584"/>
              <a:gd name="connsiteX31" fmla="*/ 573839 w 4702588"/>
              <a:gd name="connsiteY31" fmla="*/ 342900 h 3953584"/>
              <a:gd name="connsiteX32" fmla="*/ 611939 w 4702588"/>
              <a:gd name="connsiteY32" fmla="*/ 330200 h 3953584"/>
              <a:gd name="connsiteX33" fmla="*/ 853239 w 4702588"/>
              <a:gd name="connsiteY33" fmla="*/ 304800 h 3953584"/>
              <a:gd name="connsiteX34" fmla="*/ 954839 w 4702588"/>
              <a:gd name="connsiteY34" fmla="*/ 292100 h 3953584"/>
              <a:gd name="connsiteX35" fmla="*/ 1018339 w 4702588"/>
              <a:gd name="connsiteY35" fmla="*/ 279400 h 3953584"/>
              <a:gd name="connsiteX36" fmla="*/ 1158039 w 4702588"/>
              <a:gd name="connsiteY36" fmla="*/ 266700 h 3953584"/>
              <a:gd name="connsiteX37" fmla="*/ 1272339 w 4702588"/>
              <a:gd name="connsiteY37" fmla="*/ 254000 h 3953584"/>
              <a:gd name="connsiteX38" fmla="*/ 1323139 w 4702588"/>
              <a:gd name="connsiteY38" fmla="*/ 241300 h 3953584"/>
              <a:gd name="connsiteX39" fmla="*/ 1564439 w 4702588"/>
              <a:gd name="connsiteY39" fmla="*/ 215900 h 3953584"/>
              <a:gd name="connsiteX40" fmla="*/ 1615239 w 4702588"/>
              <a:gd name="connsiteY40" fmla="*/ 203200 h 3953584"/>
              <a:gd name="connsiteX41" fmla="*/ 1793039 w 4702588"/>
              <a:gd name="connsiteY41" fmla="*/ 177800 h 3953584"/>
              <a:gd name="connsiteX42" fmla="*/ 1881939 w 4702588"/>
              <a:gd name="connsiteY42" fmla="*/ 152400 h 3953584"/>
              <a:gd name="connsiteX43" fmla="*/ 1983539 w 4702588"/>
              <a:gd name="connsiteY43" fmla="*/ 114300 h 3953584"/>
              <a:gd name="connsiteX44" fmla="*/ 2034339 w 4702588"/>
              <a:gd name="connsiteY44" fmla="*/ 101600 h 3953584"/>
              <a:gd name="connsiteX45" fmla="*/ 2072439 w 4702588"/>
              <a:gd name="connsiteY45" fmla="*/ 88900 h 3953584"/>
              <a:gd name="connsiteX46" fmla="*/ 2123239 w 4702588"/>
              <a:gd name="connsiteY46" fmla="*/ 76200 h 3953584"/>
              <a:gd name="connsiteX47" fmla="*/ 2186739 w 4702588"/>
              <a:gd name="connsiteY47" fmla="*/ 63500 h 3953584"/>
              <a:gd name="connsiteX48" fmla="*/ 2250239 w 4702588"/>
              <a:gd name="connsiteY48" fmla="*/ 38100 h 3953584"/>
              <a:gd name="connsiteX49" fmla="*/ 2301039 w 4702588"/>
              <a:gd name="connsiteY49" fmla="*/ 25400 h 3953584"/>
              <a:gd name="connsiteX50" fmla="*/ 2339139 w 4702588"/>
              <a:gd name="connsiteY50" fmla="*/ 12700 h 3953584"/>
              <a:gd name="connsiteX51" fmla="*/ 2428039 w 4702588"/>
              <a:gd name="connsiteY51" fmla="*/ 0 h 3953584"/>
              <a:gd name="connsiteX52" fmla="*/ 2986839 w 4702588"/>
              <a:gd name="connsiteY52" fmla="*/ 12700 h 3953584"/>
              <a:gd name="connsiteX53" fmla="*/ 3075739 w 4702588"/>
              <a:gd name="connsiteY53" fmla="*/ 25400 h 3953584"/>
              <a:gd name="connsiteX54" fmla="*/ 3202739 w 4702588"/>
              <a:gd name="connsiteY54" fmla="*/ 38100 h 3953584"/>
              <a:gd name="connsiteX55" fmla="*/ 3418639 w 4702588"/>
              <a:gd name="connsiteY55" fmla="*/ 76200 h 3953584"/>
              <a:gd name="connsiteX56" fmla="*/ 4002839 w 4702588"/>
              <a:gd name="connsiteY56" fmla="*/ 101600 h 3953584"/>
              <a:gd name="connsiteX57" fmla="*/ 4269539 w 4702588"/>
              <a:gd name="connsiteY57" fmla="*/ 127000 h 3953584"/>
              <a:gd name="connsiteX58" fmla="*/ 4447339 w 4702588"/>
              <a:gd name="connsiteY58" fmla="*/ 152400 h 3953584"/>
              <a:gd name="connsiteX59" fmla="*/ 4574339 w 4702588"/>
              <a:gd name="connsiteY59" fmla="*/ 190500 h 3953584"/>
              <a:gd name="connsiteX60" fmla="*/ 4697819 w 4702588"/>
              <a:gd name="connsiteY60" fmla="*/ 409795 h 3953584"/>
              <a:gd name="connsiteX61" fmla="*/ 4677951 w 4702588"/>
              <a:gd name="connsiteY61" fmla="*/ 1021281 h 3953584"/>
              <a:gd name="connsiteX62" fmla="*/ 4637839 w 4702588"/>
              <a:gd name="connsiteY62" fmla="*/ 1930400 h 3953584"/>
              <a:gd name="connsiteX63" fmla="*/ 4472739 w 4702588"/>
              <a:gd name="connsiteY63" fmla="*/ 2997200 h 3953584"/>
              <a:gd name="connsiteX64" fmla="*/ 4333165 w 4702588"/>
              <a:gd name="connsiteY64" fmla="*/ 3236489 h 3953584"/>
              <a:gd name="connsiteX65" fmla="*/ 4117139 w 4702588"/>
              <a:gd name="connsiteY65" fmla="*/ 3378200 h 3953584"/>
              <a:gd name="connsiteX66" fmla="*/ 3888539 w 4702588"/>
              <a:gd name="connsiteY66" fmla="*/ 3517900 h 3953584"/>
              <a:gd name="connsiteX67" fmla="*/ 3723439 w 4702588"/>
              <a:gd name="connsiteY67" fmla="*/ 3568700 h 3953584"/>
              <a:gd name="connsiteX68" fmla="*/ 3456739 w 4702588"/>
              <a:gd name="connsiteY68" fmla="*/ 3632200 h 3953584"/>
              <a:gd name="connsiteX69" fmla="*/ 3291639 w 4702588"/>
              <a:gd name="connsiteY69" fmla="*/ 3670300 h 3953584"/>
              <a:gd name="connsiteX70" fmla="*/ 2555039 w 4702588"/>
              <a:gd name="connsiteY70" fmla="*/ 3695700 h 3953584"/>
              <a:gd name="connsiteX71" fmla="*/ 1602539 w 4702588"/>
              <a:gd name="connsiteY71" fmla="*/ 3733800 h 3953584"/>
              <a:gd name="connsiteX72" fmla="*/ 1513639 w 4702588"/>
              <a:gd name="connsiteY72" fmla="*/ 3746500 h 3953584"/>
              <a:gd name="connsiteX73" fmla="*/ 1361239 w 4702588"/>
              <a:gd name="connsiteY73" fmla="*/ 3771900 h 3953584"/>
              <a:gd name="connsiteX74" fmla="*/ 1259639 w 4702588"/>
              <a:gd name="connsiteY74" fmla="*/ 3797300 h 3953584"/>
              <a:gd name="connsiteX75" fmla="*/ 1208839 w 4702588"/>
              <a:gd name="connsiteY75" fmla="*/ 3810000 h 3953584"/>
              <a:gd name="connsiteX76" fmla="*/ 1170739 w 4702588"/>
              <a:gd name="connsiteY76" fmla="*/ 3835400 h 3953584"/>
              <a:gd name="connsiteX77" fmla="*/ 929439 w 4702588"/>
              <a:gd name="connsiteY77" fmla="*/ 3949700 h 3953584"/>
              <a:gd name="connsiteX78" fmla="*/ 637339 w 4702588"/>
              <a:gd name="connsiteY78" fmla="*/ 3924300 h 3953584"/>
              <a:gd name="connsiteX0" fmla="*/ 637339 w 4702588"/>
              <a:gd name="connsiteY0" fmla="*/ 3924300 h 3953584"/>
              <a:gd name="connsiteX1" fmla="*/ 205539 w 4702588"/>
              <a:gd name="connsiteY1" fmla="*/ 3810000 h 3953584"/>
              <a:gd name="connsiteX2" fmla="*/ 91239 w 4702588"/>
              <a:gd name="connsiteY2" fmla="*/ 3721100 h 3953584"/>
              <a:gd name="connsiteX3" fmla="*/ 65839 w 4702588"/>
              <a:gd name="connsiteY3" fmla="*/ 3683000 h 3953584"/>
              <a:gd name="connsiteX4" fmla="*/ 2339 w 4702588"/>
              <a:gd name="connsiteY4" fmla="*/ 3581400 h 3953584"/>
              <a:gd name="connsiteX5" fmla="*/ 15039 w 4702588"/>
              <a:gd name="connsiteY5" fmla="*/ 3175000 h 3953584"/>
              <a:gd name="connsiteX6" fmla="*/ 27739 w 4702588"/>
              <a:gd name="connsiteY6" fmla="*/ 2286000 h 3953584"/>
              <a:gd name="connsiteX7" fmla="*/ 65839 w 4702588"/>
              <a:gd name="connsiteY7" fmla="*/ 2171700 h 3953584"/>
              <a:gd name="connsiteX8" fmla="*/ 91239 w 4702588"/>
              <a:gd name="connsiteY8" fmla="*/ 2070100 h 3953584"/>
              <a:gd name="connsiteX9" fmla="*/ 103939 w 4702588"/>
              <a:gd name="connsiteY9" fmla="*/ 2032000 h 3953584"/>
              <a:gd name="connsiteX10" fmla="*/ 116639 w 4702588"/>
              <a:gd name="connsiteY10" fmla="*/ 1968500 h 3953584"/>
              <a:gd name="connsiteX11" fmla="*/ 129339 w 4702588"/>
              <a:gd name="connsiteY11" fmla="*/ 1930400 h 3953584"/>
              <a:gd name="connsiteX12" fmla="*/ 142039 w 4702588"/>
              <a:gd name="connsiteY12" fmla="*/ 1866900 h 3953584"/>
              <a:gd name="connsiteX13" fmla="*/ 167439 w 4702588"/>
              <a:gd name="connsiteY13" fmla="*/ 1778000 h 3953584"/>
              <a:gd name="connsiteX14" fmla="*/ 154739 w 4702588"/>
              <a:gd name="connsiteY14" fmla="*/ 1485900 h 3953584"/>
              <a:gd name="connsiteX15" fmla="*/ 129339 w 4702588"/>
              <a:gd name="connsiteY15" fmla="*/ 1371600 h 3953584"/>
              <a:gd name="connsiteX16" fmla="*/ 116639 w 4702588"/>
              <a:gd name="connsiteY16" fmla="*/ 1320800 h 3953584"/>
              <a:gd name="connsiteX17" fmla="*/ 129339 w 4702588"/>
              <a:gd name="connsiteY17" fmla="*/ 1066800 h 3953584"/>
              <a:gd name="connsiteX18" fmla="*/ 142039 w 4702588"/>
              <a:gd name="connsiteY18" fmla="*/ 1028700 h 3953584"/>
              <a:gd name="connsiteX19" fmla="*/ 167439 w 4702588"/>
              <a:gd name="connsiteY19" fmla="*/ 939800 h 3953584"/>
              <a:gd name="connsiteX20" fmla="*/ 192839 w 4702588"/>
              <a:gd name="connsiteY20" fmla="*/ 901700 h 3953584"/>
              <a:gd name="connsiteX21" fmla="*/ 218239 w 4702588"/>
              <a:gd name="connsiteY21" fmla="*/ 812800 h 3953584"/>
              <a:gd name="connsiteX22" fmla="*/ 243639 w 4702588"/>
              <a:gd name="connsiteY22" fmla="*/ 711200 h 3953584"/>
              <a:gd name="connsiteX23" fmla="*/ 205539 w 4702588"/>
              <a:gd name="connsiteY23" fmla="*/ 546100 h 3953584"/>
              <a:gd name="connsiteX24" fmla="*/ 167439 w 4702588"/>
              <a:gd name="connsiteY24" fmla="*/ 508000 h 3953584"/>
              <a:gd name="connsiteX25" fmla="*/ 180139 w 4702588"/>
              <a:gd name="connsiteY25" fmla="*/ 457200 h 3953584"/>
              <a:gd name="connsiteX26" fmla="*/ 218239 w 4702588"/>
              <a:gd name="connsiteY26" fmla="*/ 444500 h 3953584"/>
              <a:gd name="connsiteX27" fmla="*/ 396039 w 4702588"/>
              <a:gd name="connsiteY27" fmla="*/ 406400 h 3953584"/>
              <a:gd name="connsiteX28" fmla="*/ 484939 w 4702588"/>
              <a:gd name="connsiteY28" fmla="*/ 368300 h 3953584"/>
              <a:gd name="connsiteX29" fmla="*/ 523039 w 4702588"/>
              <a:gd name="connsiteY29" fmla="*/ 355600 h 3953584"/>
              <a:gd name="connsiteX30" fmla="*/ 573839 w 4702588"/>
              <a:gd name="connsiteY30" fmla="*/ 342900 h 3953584"/>
              <a:gd name="connsiteX31" fmla="*/ 611939 w 4702588"/>
              <a:gd name="connsiteY31" fmla="*/ 330200 h 3953584"/>
              <a:gd name="connsiteX32" fmla="*/ 853239 w 4702588"/>
              <a:gd name="connsiteY32" fmla="*/ 304800 h 3953584"/>
              <a:gd name="connsiteX33" fmla="*/ 954839 w 4702588"/>
              <a:gd name="connsiteY33" fmla="*/ 292100 h 3953584"/>
              <a:gd name="connsiteX34" fmla="*/ 1018339 w 4702588"/>
              <a:gd name="connsiteY34" fmla="*/ 279400 h 3953584"/>
              <a:gd name="connsiteX35" fmla="*/ 1158039 w 4702588"/>
              <a:gd name="connsiteY35" fmla="*/ 266700 h 3953584"/>
              <a:gd name="connsiteX36" fmla="*/ 1272339 w 4702588"/>
              <a:gd name="connsiteY36" fmla="*/ 254000 h 3953584"/>
              <a:gd name="connsiteX37" fmla="*/ 1323139 w 4702588"/>
              <a:gd name="connsiteY37" fmla="*/ 241300 h 3953584"/>
              <a:gd name="connsiteX38" fmla="*/ 1564439 w 4702588"/>
              <a:gd name="connsiteY38" fmla="*/ 215900 h 3953584"/>
              <a:gd name="connsiteX39" fmla="*/ 1615239 w 4702588"/>
              <a:gd name="connsiteY39" fmla="*/ 203200 h 3953584"/>
              <a:gd name="connsiteX40" fmla="*/ 1793039 w 4702588"/>
              <a:gd name="connsiteY40" fmla="*/ 177800 h 3953584"/>
              <a:gd name="connsiteX41" fmla="*/ 1881939 w 4702588"/>
              <a:gd name="connsiteY41" fmla="*/ 152400 h 3953584"/>
              <a:gd name="connsiteX42" fmla="*/ 1983539 w 4702588"/>
              <a:gd name="connsiteY42" fmla="*/ 114300 h 3953584"/>
              <a:gd name="connsiteX43" fmla="*/ 2034339 w 4702588"/>
              <a:gd name="connsiteY43" fmla="*/ 101600 h 3953584"/>
              <a:gd name="connsiteX44" fmla="*/ 2072439 w 4702588"/>
              <a:gd name="connsiteY44" fmla="*/ 88900 h 3953584"/>
              <a:gd name="connsiteX45" fmla="*/ 2123239 w 4702588"/>
              <a:gd name="connsiteY45" fmla="*/ 76200 h 3953584"/>
              <a:gd name="connsiteX46" fmla="*/ 2186739 w 4702588"/>
              <a:gd name="connsiteY46" fmla="*/ 63500 h 3953584"/>
              <a:gd name="connsiteX47" fmla="*/ 2250239 w 4702588"/>
              <a:gd name="connsiteY47" fmla="*/ 38100 h 3953584"/>
              <a:gd name="connsiteX48" fmla="*/ 2301039 w 4702588"/>
              <a:gd name="connsiteY48" fmla="*/ 25400 h 3953584"/>
              <a:gd name="connsiteX49" fmla="*/ 2339139 w 4702588"/>
              <a:gd name="connsiteY49" fmla="*/ 12700 h 3953584"/>
              <a:gd name="connsiteX50" fmla="*/ 2428039 w 4702588"/>
              <a:gd name="connsiteY50" fmla="*/ 0 h 3953584"/>
              <a:gd name="connsiteX51" fmla="*/ 2986839 w 4702588"/>
              <a:gd name="connsiteY51" fmla="*/ 12700 h 3953584"/>
              <a:gd name="connsiteX52" fmla="*/ 3075739 w 4702588"/>
              <a:gd name="connsiteY52" fmla="*/ 25400 h 3953584"/>
              <a:gd name="connsiteX53" fmla="*/ 3202739 w 4702588"/>
              <a:gd name="connsiteY53" fmla="*/ 38100 h 3953584"/>
              <a:gd name="connsiteX54" fmla="*/ 3418639 w 4702588"/>
              <a:gd name="connsiteY54" fmla="*/ 76200 h 3953584"/>
              <a:gd name="connsiteX55" fmla="*/ 4002839 w 4702588"/>
              <a:gd name="connsiteY55" fmla="*/ 101600 h 3953584"/>
              <a:gd name="connsiteX56" fmla="*/ 4269539 w 4702588"/>
              <a:gd name="connsiteY56" fmla="*/ 127000 h 3953584"/>
              <a:gd name="connsiteX57" fmla="*/ 4447339 w 4702588"/>
              <a:gd name="connsiteY57" fmla="*/ 152400 h 3953584"/>
              <a:gd name="connsiteX58" fmla="*/ 4574339 w 4702588"/>
              <a:gd name="connsiteY58" fmla="*/ 190500 h 3953584"/>
              <a:gd name="connsiteX59" fmla="*/ 4697819 w 4702588"/>
              <a:gd name="connsiteY59" fmla="*/ 409795 h 3953584"/>
              <a:gd name="connsiteX60" fmla="*/ 4677951 w 4702588"/>
              <a:gd name="connsiteY60" fmla="*/ 1021281 h 3953584"/>
              <a:gd name="connsiteX61" fmla="*/ 4637839 w 4702588"/>
              <a:gd name="connsiteY61" fmla="*/ 1930400 h 3953584"/>
              <a:gd name="connsiteX62" fmla="*/ 4472739 w 4702588"/>
              <a:gd name="connsiteY62" fmla="*/ 2997200 h 3953584"/>
              <a:gd name="connsiteX63" fmla="*/ 4333165 w 4702588"/>
              <a:gd name="connsiteY63" fmla="*/ 3236489 h 3953584"/>
              <a:gd name="connsiteX64" fmla="*/ 4117139 w 4702588"/>
              <a:gd name="connsiteY64" fmla="*/ 3378200 h 3953584"/>
              <a:gd name="connsiteX65" fmla="*/ 3888539 w 4702588"/>
              <a:gd name="connsiteY65" fmla="*/ 3517900 h 3953584"/>
              <a:gd name="connsiteX66" fmla="*/ 3723439 w 4702588"/>
              <a:gd name="connsiteY66" fmla="*/ 3568700 h 3953584"/>
              <a:gd name="connsiteX67" fmla="*/ 3456739 w 4702588"/>
              <a:gd name="connsiteY67" fmla="*/ 3632200 h 3953584"/>
              <a:gd name="connsiteX68" fmla="*/ 3291639 w 4702588"/>
              <a:gd name="connsiteY68" fmla="*/ 3670300 h 3953584"/>
              <a:gd name="connsiteX69" fmla="*/ 2555039 w 4702588"/>
              <a:gd name="connsiteY69" fmla="*/ 3695700 h 3953584"/>
              <a:gd name="connsiteX70" fmla="*/ 1602539 w 4702588"/>
              <a:gd name="connsiteY70" fmla="*/ 3733800 h 3953584"/>
              <a:gd name="connsiteX71" fmla="*/ 1513639 w 4702588"/>
              <a:gd name="connsiteY71" fmla="*/ 3746500 h 3953584"/>
              <a:gd name="connsiteX72" fmla="*/ 1361239 w 4702588"/>
              <a:gd name="connsiteY72" fmla="*/ 3771900 h 3953584"/>
              <a:gd name="connsiteX73" fmla="*/ 1259639 w 4702588"/>
              <a:gd name="connsiteY73" fmla="*/ 3797300 h 3953584"/>
              <a:gd name="connsiteX74" fmla="*/ 1208839 w 4702588"/>
              <a:gd name="connsiteY74" fmla="*/ 3810000 h 3953584"/>
              <a:gd name="connsiteX75" fmla="*/ 1170739 w 4702588"/>
              <a:gd name="connsiteY75" fmla="*/ 3835400 h 3953584"/>
              <a:gd name="connsiteX76" fmla="*/ 929439 w 4702588"/>
              <a:gd name="connsiteY76" fmla="*/ 3949700 h 3953584"/>
              <a:gd name="connsiteX77" fmla="*/ 637339 w 4702588"/>
              <a:gd name="connsiteY77" fmla="*/ 3924300 h 3953584"/>
              <a:gd name="connsiteX0" fmla="*/ 637339 w 4702588"/>
              <a:gd name="connsiteY0" fmla="*/ 3924300 h 3924474"/>
              <a:gd name="connsiteX1" fmla="*/ 205539 w 4702588"/>
              <a:gd name="connsiteY1" fmla="*/ 3810000 h 3924474"/>
              <a:gd name="connsiteX2" fmla="*/ 91239 w 4702588"/>
              <a:gd name="connsiteY2" fmla="*/ 3721100 h 3924474"/>
              <a:gd name="connsiteX3" fmla="*/ 65839 w 4702588"/>
              <a:gd name="connsiteY3" fmla="*/ 3683000 h 3924474"/>
              <a:gd name="connsiteX4" fmla="*/ 2339 w 4702588"/>
              <a:gd name="connsiteY4" fmla="*/ 3581400 h 3924474"/>
              <a:gd name="connsiteX5" fmla="*/ 15039 w 4702588"/>
              <a:gd name="connsiteY5" fmla="*/ 3175000 h 3924474"/>
              <a:gd name="connsiteX6" fmla="*/ 27739 w 4702588"/>
              <a:gd name="connsiteY6" fmla="*/ 2286000 h 3924474"/>
              <a:gd name="connsiteX7" fmla="*/ 65839 w 4702588"/>
              <a:gd name="connsiteY7" fmla="*/ 2171700 h 3924474"/>
              <a:gd name="connsiteX8" fmla="*/ 91239 w 4702588"/>
              <a:gd name="connsiteY8" fmla="*/ 2070100 h 3924474"/>
              <a:gd name="connsiteX9" fmla="*/ 103939 w 4702588"/>
              <a:gd name="connsiteY9" fmla="*/ 2032000 h 3924474"/>
              <a:gd name="connsiteX10" fmla="*/ 116639 w 4702588"/>
              <a:gd name="connsiteY10" fmla="*/ 1968500 h 3924474"/>
              <a:gd name="connsiteX11" fmla="*/ 129339 w 4702588"/>
              <a:gd name="connsiteY11" fmla="*/ 1930400 h 3924474"/>
              <a:gd name="connsiteX12" fmla="*/ 142039 w 4702588"/>
              <a:gd name="connsiteY12" fmla="*/ 1866900 h 3924474"/>
              <a:gd name="connsiteX13" fmla="*/ 167439 w 4702588"/>
              <a:gd name="connsiteY13" fmla="*/ 1778000 h 3924474"/>
              <a:gd name="connsiteX14" fmla="*/ 154739 w 4702588"/>
              <a:gd name="connsiteY14" fmla="*/ 1485900 h 3924474"/>
              <a:gd name="connsiteX15" fmla="*/ 129339 w 4702588"/>
              <a:gd name="connsiteY15" fmla="*/ 1371600 h 3924474"/>
              <a:gd name="connsiteX16" fmla="*/ 116639 w 4702588"/>
              <a:gd name="connsiteY16" fmla="*/ 1320800 h 3924474"/>
              <a:gd name="connsiteX17" fmla="*/ 129339 w 4702588"/>
              <a:gd name="connsiteY17" fmla="*/ 1066800 h 3924474"/>
              <a:gd name="connsiteX18" fmla="*/ 142039 w 4702588"/>
              <a:gd name="connsiteY18" fmla="*/ 1028700 h 3924474"/>
              <a:gd name="connsiteX19" fmla="*/ 167439 w 4702588"/>
              <a:gd name="connsiteY19" fmla="*/ 939800 h 3924474"/>
              <a:gd name="connsiteX20" fmla="*/ 192839 w 4702588"/>
              <a:gd name="connsiteY20" fmla="*/ 901700 h 3924474"/>
              <a:gd name="connsiteX21" fmla="*/ 218239 w 4702588"/>
              <a:gd name="connsiteY21" fmla="*/ 812800 h 3924474"/>
              <a:gd name="connsiteX22" fmla="*/ 243639 w 4702588"/>
              <a:gd name="connsiteY22" fmla="*/ 711200 h 3924474"/>
              <a:gd name="connsiteX23" fmla="*/ 205539 w 4702588"/>
              <a:gd name="connsiteY23" fmla="*/ 546100 h 3924474"/>
              <a:gd name="connsiteX24" fmla="*/ 167439 w 4702588"/>
              <a:gd name="connsiteY24" fmla="*/ 508000 h 3924474"/>
              <a:gd name="connsiteX25" fmla="*/ 180139 w 4702588"/>
              <a:gd name="connsiteY25" fmla="*/ 457200 h 3924474"/>
              <a:gd name="connsiteX26" fmla="*/ 218239 w 4702588"/>
              <a:gd name="connsiteY26" fmla="*/ 444500 h 3924474"/>
              <a:gd name="connsiteX27" fmla="*/ 396039 w 4702588"/>
              <a:gd name="connsiteY27" fmla="*/ 406400 h 3924474"/>
              <a:gd name="connsiteX28" fmla="*/ 484939 w 4702588"/>
              <a:gd name="connsiteY28" fmla="*/ 368300 h 3924474"/>
              <a:gd name="connsiteX29" fmla="*/ 523039 w 4702588"/>
              <a:gd name="connsiteY29" fmla="*/ 355600 h 3924474"/>
              <a:gd name="connsiteX30" fmla="*/ 573839 w 4702588"/>
              <a:gd name="connsiteY30" fmla="*/ 342900 h 3924474"/>
              <a:gd name="connsiteX31" fmla="*/ 611939 w 4702588"/>
              <a:gd name="connsiteY31" fmla="*/ 330200 h 3924474"/>
              <a:gd name="connsiteX32" fmla="*/ 853239 w 4702588"/>
              <a:gd name="connsiteY32" fmla="*/ 304800 h 3924474"/>
              <a:gd name="connsiteX33" fmla="*/ 954839 w 4702588"/>
              <a:gd name="connsiteY33" fmla="*/ 292100 h 3924474"/>
              <a:gd name="connsiteX34" fmla="*/ 1018339 w 4702588"/>
              <a:gd name="connsiteY34" fmla="*/ 279400 h 3924474"/>
              <a:gd name="connsiteX35" fmla="*/ 1158039 w 4702588"/>
              <a:gd name="connsiteY35" fmla="*/ 266700 h 3924474"/>
              <a:gd name="connsiteX36" fmla="*/ 1272339 w 4702588"/>
              <a:gd name="connsiteY36" fmla="*/ 254000 h 3924474"/>
              <a:gd name="connsiteX37" fmla="*/ 1323139 w 4702588"/>
              <a:gd name="connsiteY37" fmla="*/ 241300 h 3924474"/>
              <a:gd name="connsiteX38" fmla="*/ 1564439 w 4702588"/>
              <a:gd name="connsiteY38" fmla="*/ 215900 h 3924474"/>
              <a:gd name="connsiteX39" fmla="*/ 1615239 w 4702588"/>
              <a:gd name="connsiteY39" fmla="*/ 203200 h 3924474"/>
              <a:gd name="connsiteX40" fmla="*/ 1793039 w 4702588"/>
              <a:gd name="connsiteY40" fmla="*/ 177800 h 3924474"/>
              <a:gd name="connsiteX41" fmla="*/ 1881939 w 4702588"/>
              <a:gd name="connsiteY41" fmla="*/ 152400 h 3924474"/>
              <a:gd name="connsiteX42" fmla="*/ 1983539 w 4702588"/>
              <a:gd name="connsiteY42" fmla="*/ 114300 h 3924474"/>
              <a:gd name="connsiteX43" fmla="*/ 2034339 w 4702588"/>
              <a:gd name="connsiteY43" fmla="*/ 101600 h 3924474"/>
              <a:gd name="connsiteX44" fmla="*/ 2072439 w 4702588"/>
              <a:gd name="connsiteY44" fmla="*/ 88900 h 3924474"/>
              <a:gd name="connsiteX45" fmla="*/ 2123239 w 4702588"/>
              <a:gd name="connsiteY45" fmla="*/ 76200 h 3924474"/>
              <a:gd name="connsiteX46" fmla="*/ 2186739 w 4702588"/>
              <a:gd name="connsiteY46" fmla="*/ 63500 h 3924474"/>
              <a:gd name="connsiteX47" fmla="*/ 2250239 w 4702588"/>
              <a:gd name="connsiteY47" fmla="*/ 38100 h 3924474"/>
              <a:gd name="connsiteX48" fmla="*/ 2301039 w 4702588"/>
              <a:gd name="connsiteY48" fmla="*/ 25400 h 3924474"/>
              <a:gd name="connsiteX49" fmla="*/ 2339139 w 4702588"/>
              <a:gd name="connsiteY49" fmla="*/ 12700 h 3924474"/>
              <a:gd name="connsiteX50" fmla="*/ 2428039 w 4702588"/>
              <a:gd name="connsiteY50" fmla="*/ 0 h 3924474"/>
              <a:gd name="connsiteX51" fmla="*/ 2986839 w 4702588"/>
              <a:gd name="connsiteY51" fmla="*/ 12700 h 3924474"/>
              <a:gd name="connsiteX52" fmla="*/ 3075739 w 4702588"/>
              <a:gd name="connsiteY52" fmla="*/ 25400 h 3924474"/>
              <a:gd name="connsiteX53" fmla="*/ 3202739 w 4702588"/>
              <a:gd name="connsiteY53" fmla="*/ 38100 h 3924474"/>
              <a:gd name="connsiteX54" fmla="*/ 3418639 w 4702588"/>
              <a:gd name="connsiteY54" fmla="*/ 76200 h 3924474"/>
              <a:gd name="connsiteX55" fmla="*/ 4002839 w 4702588"/>
              <a:gd name="connsiteY55" fmla="*/ 101600 h 3924474"/>
              <a:gd name="connsiteX56" fmla="*/ 4269539 w 4702588"/>
              <a:gd name="connsiteY56" fmla="*/ 127000 h 3924474"/>
              <a:gd name="connsiteX57" fmla="*/ 4447339 w 4702588"/>
              <a:gd name="connsiteY57" fmla="*/ 152400 h 3924474"/>
              <a:gd name="connsiteX58" fmla="*/ 4574339 w 4702588"/>
              <a:gd name="connsiteY58" fmla="*/ 190500 h 3924474"/>
              <a:gd name="connsiteX59" fmla="*/ 4697819 w 4702588"/>
              <a:gd name="connsiteY59" fmla="*/ 409795 h 3924474"/>
              <a:gd name="connsiteX60" fmla="*/ 4677951 w 4702588"/>
              <a:gd name="connsiteY60" fmla="*/ 1021281 h 3924474"/>
              <a:gd name="connsiteX61" fmla="*/ 4637839 w 4702588"/>
              <a:gd name="connsiteY61" fmla="*/ 1930400 h 3924474"/>
              <a:gd name="connsiteX62" fmla="*/ 4472739 w 4702588"/>
              <a:gd name="connsiteY62" fmla="*/ 2997200 h 3924474"/>
              <a:gd name="connsiteX63" fmla="*/ 4333165 w 4702588"/>
              <a:gd name="connsiteY63" fmla="*/ 3236489 h 3924474"/>
              <a:gd name="connsiteX64" fmla="*/ 4117139 w 4702588"/>
              <a:gd name="connsiteY64" fmla="*/ 3378200 h 3924474"/>
              <a:gd name="connsiteX65" fmla="*/ 3888539 w 4702588"/>
              <a:gd name="connsiteY65" fmla="*/ 3517900 h 3924474"/>
              <a:gd name="connsiteX66" fmla="*/ 3723439 w 4702588"/>
              <a:gd name="connsiteY66" fmla="*/ 3568700 h 3924474"/>
              <a:gd name="connsiteX67" fmla="*/ 3456739 w 4702588"/>
              <a:gd name="connsiteY67" fmla="*/ 3632200 h 3924474"/>
              <a:gd name="connsiteX68" fmla="*/ 3291639 w 4702588"/>
              <a:gd name="connsiteY68" fmla="*/ 3670300 h 3924474"/>
              <a:gd name="connsiteX69" fmla="*/ 2555039 w 4702588"/>
              <a:gd name="connsiteY69" fmla="*/ 3695700 h 3924474"/>
              <a:gd name="connsiteX70" fmla="*/ 1602539 w 4702588"/>
              <a:gd name="connsiteY70" fmla="*/ 3733800 h 3924474"/>
              <a:gd name="connsiteX71" fmla="*/ 1513639 w 4702588"/>
              <a:gd name="connsiteY71" fmla="*/ 3746500 h 3924474"/>
              <a:gd name="connsiteX72" fmla="*/ 1361239 w 4702588"/>
              <a:gd name="connsiteY72" fmla="*/ 3771900 h 3924474"/>
              <a:gd name="connsiteX73" fmla="*/ 1259639 w 4702588"/>
              <a:gd name="connsiteY73" fmla="*/ 3797300 h 3924474"/>
              <a:gd name="connsiteX74" fmla="*/ 1208839 w 4702588"/>
              <a:gd name="connsiteY74" fmla="*/ 3810000 h 3924474"/>
              <a:gd name="connsiteX75" fmla="*/ 1170739 w 4702588"/>
              <a:gd name="connsiteY75" fmla="*/ 3835400 h 3924474"/>
              <a:gd name="connsiteX76" fmla="*/ 637339 w 4702588"/>
              <a:gd name="connsiteY76" fmla="*/ 3924300 h 3924474"/>
              <a:gd name="connsiteX0" fmla="*/ 637339 w 4702588"/>
              <a:gd name="connsiteY0" fmla="*/ 3924300 h 3924474"/>
              <a:gd name="connsiteX1" fmla="*/ 205539 w 4702588"/>
              <a:gd name="connsiteY1" fmla="*/ 3810000 h 3924474"/>
              <a:gd name="connsiteX2" fmla="*/ 91239 w 4702588"/>
              <a:gd name="connsiteY2" fmla="*/ 3721100 h 3924474"/>
              <a:gd name="connsiteX3" fmla="*/ 65839 w 4702588"/>
              <a:gd name="connsiteY3" fmla="*/ 3683000 h 3924474"/>
              <a:gd name="connsiteX4" fmla="*/ 2339 w 4702588"/>
              <a:gd name="connsiteY4" fmla="*/ 3581400 h 3924474"/>
              <a:gd name="connsiteX5" fmla="*/ 15039 w 4702588"/>
              <a:gd name="connsiteY5" fmla="*/ 3175000 h 3924474"/>
              <a:gd name="connsiteX6" fmla="*/ 27739 w 4702588"/>
              <a:gd name="connsiteY6" fmla="*/ 2286000 h 3924474"/>
              <a:gd name="connsiteX7" fmla="*/ 65839 w 4702588"/>
              <a:gd name="connsiteY7" fmla="*/ 2171700 h 3924474"/>
              <a:gd name="connsiteX8" fmla="*/ 91239 w 4702588"/>
              <a:gd name="connsiteY8" fmla="*/ 2070100 h 3924474"/>
              <a:gd name="connsiteX9" fmla="*/ 103939 w 4702588"/>
              <a:gd name="connsiteY9" fmla="*/ 2032000 h 3924474"/>
              <a:gd name="connsiteX10" fmla="*/ 116639 w 4702588"/>
              <a:gd name="connsiteY10" fmla="*/ 1968500 h 3924474"/>
              <a:gd name="connsiteX11" fmla="*/ 129339 w 4702588"/>
              <a:gd name="connsiteY11" fmla="*/ 1930400 h 3924474"/>
              <a:gd name="connsiteX12" fmla="*/ 142039 w 4702588"/>
              <a:gd name="connsiteY12" fmla="*/ 1866900 h 3924474"/>
              <a:gd name="connsiteX13" fmla="*/ 167439 w 4702588"/>
              <a:gd name="connsiteY13" fmla="*/ 1778000 h 3924474"/>
              <a:gd name="connsiteX14" fmla="*/ 154739 w 4702588"/>
              <a:gd name="connsiteY14" fmla="*/ 1485900 h 3924474"/>
              <a:gd name="connsiteX15" fmla="*/ 129339 w 4702588"/>
              <a:gd name="connsiteY15" fmla="*/ 1371600 h 3924474"/>
              <a:gd name="connsiteX16" fmla="*/ 116639 w 4702588"/>
              <a:gd name="connsiteY16" fmla="*/ 1320800 h 3924474"/>
              <a:gd name="connsiteX17" fmla="*/ 129339 w 4702588"/>
              <a:gd name="connsiteY17" fmla="*/ 1066800 h 3924474"/>
              <a:gd name="connsiteX18" fmla="*/ 142039 w 4702588"/>
              <a:gd name="connsiteY18" fmla="*/ 1028700 h 3924474"/>
              <a:gd name="connsiteX19" fmla="*/ 167439 w 4702588"/>
              <a:gd name="connsiteY19" fmla="*/ 939800 h 3924474"/>
              <a:gd name="connsiteX20" fmla="*/ 192839 w 4702588"/>
              <a:gd name="connsiteY20" fmla="*/ 901700 h 3924474"/>
              <a:gd name="connsiteX21" fmla="*/ 218239 w 4702588"/>
              <a:gd name="connsiteY21" fmla="*/ 812800 h 3924474"/>
              <a:gd name="connsiteX22" fmla="*/ 243639 w 4702588"/>
              <a:gd name="connsiteY22" fmla="*/ 711200 h 3924474"/>
              <a:gd name="connsiteX23" fmla="*/ 205539 w 4702588"/>
              <a:gd name="connsiteY23" fmla="*/ 546100 h 3924474"/>
              <a:gd name="connsiteX24" fmla="*/ 167439 w 4702588"/>
              <a:gd name="connsiteY24" fmla="*/ 508000 h 3924474"/>
              <a:gd name="connsiteX25" fmla="*/ 180139 w 4702588"/>
              <a:gd name="connsiteY25" fmla="*/ 457200 h 3924474"/>
              <a:gd name="connsiteX26" fmla="*/ 218239 w 4702588"/>
              <a:gd name="connsiteY26" fmla="*/ 444500 h 3924474"/>
              <a:gd name="connsiteX27" fmla="*/ 396039 w 4702588"/>
              <a:gd name="connsiteY27" fmla="*/ 406400 h 3924474"/>
              <a:gd name="connsiteX28" fmla="*/ 484939 w 4702588"/>
              <a:gd name="connsiteY28" fmla="*/ 368300 h 3924474"/>
              <a:gd name="connsiteX29" fmla="*/ 523039 w 4702588"/>
              <a:gd name="connsiteY29" fmla="*/ 355600 h 3924474"/>
              <a:gd name="connsiteX30" fmla="*/ 573839 w 4702588"/>
              <a:gd name="connsiteY30" fmla="*/ 342900 h 3924474"/>
              <a:gd name="connsiteX31" fmla="*/ 611939 w 4702588"/>
              <a:gd name="connsiteY31" fmla="*/ 330200 h 3924474"/>
              <a:gd name="connsiteX32" fmla="*/ 853239 w 4702588"/>
              <a:gd name="connsiteY32" fmla="*/ 304800 h 3924474"/>
              <a:gd name="connsiteX33" fmla="*/ 954839 w 4702588"/>
              <a:gd name="connsiteY33" fmla="*/ 292100 h 3924474"/>
              <a:gd name="connsiteX34" fmla="*/ 1018339 w 4702588"/>
              <a:gd name="connsiteY34" fmla="*/ 279400 h 3924474"/>
              <a:gd name="connsiteX35" fmla="*/ 1158039 w 4702588"/>
              <a:gd name="connsiteY35" fmla="*/ 266700 h 3924474"/>
              <a:gd name="connsiteX36" fmla="*/ 1272339 w 4702588"/>
              <a:gd name="connsiteY36" fmla="*/ 254000 h 3924474"/>
              <a:gd name="connsiteX37" fmla="*/ 1323139 w 4702588"/>
              <a:gd name="connsiteY37" fmla="*/ 241300 h 3924474"/>
              <a:gd name="connsiteX38" fmla="*/ 1564439 w 4702588"/>
              <a:gd name="connsiteY38" fmla="*/ 215900 h 3924474"/>
              <a:gd name="connsiteX39" fmla="*/ 1615239 w 4702588"/>
              <a:gd name="connsiteY39" fmla="*/ 203200 h 3924474"/>
              <a:gd name="connsiteX40" fmla="*/ 1793039 w 4702588"/>
              <a:gd name="connsiteY40" fmla="*/ 177800 h 3924474"/>
              <a:gd name="connsiteX41" fmla="*/ 1881939 w 4702588"/>
              <a:gd name="connsiteY41" fmla="*/ 152400 h 3924474"/>
              <a:gd name="connsiteX42" fmla="*/ 1983539 w 4702588"/>
              <a:gd name="connsiteY42" fmla="*/ 114300 h 3924474"/>
              <a:gd name="connsiteX43" fmla="*/ 2034339 w 4702588"/>
              <a:gd name="connsiteY43" fmla="*/ 101600 h 3924474"/>
              <a:gd name="connsiteX44" fmla="*/ 2072439 w 4702588"/>
              <a:gd name="connsiteY44" fmla="*/ 88900 h 3924474"/>
              <a:gd name="connsiteX45" fmla="*/ 2123239 w 4702588"/>
              <a:gd name="connsiteY45" fmla="*/ 76200 h 3924474"/>
              <a:gd name="connsiteX46" fmla="*/ 2186739 w 4702588"/>
              <a:gd name="connsiteY46" fmla="*/ 63500 h 3924474"/>
              <a:gd name="connsiteX47" fmla="*/ 2250239 w 4702588"/>
              <a:gd name="connsiteY47" fmla="*/ 38100 h 3924474"/>
              <a:gd name="connsiteX48" fmla="*/ 2301039 w 4702588"/>
              <a:gd name="connsiteY48" fmla="*/ 25400 h 3924474"/>
              <a:gd name="connsiteX49" fmla="*/ 2339139 w 4702588"/>
              <a:gd name="connsiteY49" fmla="*/ 12700 h 3924474"/>
              <a:gd name="connsiteX50" fmla="*/ 2428039 w 4702588"/>
              <a:gd name="connsiteY50" fmla="*/ 0 h 3924474"/>
              <a:gd name="connsiteX51" fmla="*/ 2986839 w 4702588"/>
              <a:gd name="connsiteY51" fmla="*/ 12700 h 3924474"/>
              <a:gd name="connsiteX52" fmla="*/ 3075739 w 4702588"/>
              <a:gd name="connsiteY52" fmla="*/ 25400 h 3924474"/>
              <a:gd name="connsiteX53" fmla="*/ 3202739 w 4702588"/>
              <a:gd name="connsiteY53" fmla="*/ 38100 h 3924474"/>
              <a:gd name="connsiteX54" fmla="*/ 3418639 w 4702588"/>
              <a:gd name="connsiteY54" fmla="*/ 76200 h 3924474"/>
              <a:gd name="connsiteX55" fmla="*/ 4002839 w 4702588"/>
              <a:gd name="connsiteY55" fmla="*/ 101600 h 3924474"/>
              <a:gd name="connsiteX56" fmla="*/ 4269539 w 4702588"/>
              <a:gd name="connsiteY56" fmla="*/ 127000 h 3924474"/>
              <a:gd name="connsiteX57" fmla="*/ 4447339 w 4702588"/>
              <a:gd name="connsiteY57" fmla="*/ 152400 h 3924474"/>
              <a:gd name="connsiteX58" fmla="*/ 4574339 w 4702588"/>
              <a:gd name="connsiteY58" fmla="*/ 190500 h 3924474"/>
              <a:gd name="connsiteX59" fmla="*/ 4697819 w 4702588"/>
              <a:gd name="connsiteY59" fmla="*/ 409795 h 3924474"/>
              <a:gd name="connsiteX60" fmla="*/ 4677951 w 4702588"/>
              <a:gd name="connsiteY60" fmla="*/ 1021281 h 3924474"/>
              <a:gd name="connsiteX61" fmla="*/ 4637839 w 4702588"/>
              <a:gd name="connsiteY61" fmla="*/ 1930400 h 3924474"/>
              <a:gd name="connsiteX62" fmla="*/ 4472739 w 4702588"/>
              <a:gd name="connsiteY62" fmla="*/ 2997200 h 3924474"/>
              <a:gd name="connsiteX63" fmla="*/ 4333165 w 4702588"/>
              <a:gd name="connsiteY63" fmla="*/ 3236489 h 3924474"/>
              <a:gd name="connsiteX64" fmla="*/ 4117139 w 4702588"/>
              <a:gd name="connsiteY64" fmla="*/ 3378200 h 3924474"/>
              <a:gd name="connsiteX65" fmla="*/ 3888539 w 4702588"/>
              <a:gd name="connsiteY65" fmla="*/ 3517900 h 3924474"/>
              <a:gd name="connsiteX66" fmla="*/ 3723439 w 4702588"/>
              <a:gd name="connsiteY66" fmla="*/ 3568700 h 3924474"/>
              <a:gd name="connsiteX67" fmla="*/ 3456739 w 4702588"/>
              <a:gd name="connsiteY67" fmla="*/ 3632200 h 3924474"/>
              <a:gd name="connsiteX68" fmla="*/ 3291639 w 4702588"/>
              <a:gd name="connsiteY68" fmla="*/ 3670300 h 3924474"/>
              <a:gd name="connsiteX69" fmla="*/ 2555039 w 4702588"/>
              <a:gd name="connsiteY69" fmla="*/ 3695700 h 3924474"/>
              <a:gd name="connsiteX70" fmla="*/ 1602539 w 4702588"/>
              <a:gd name="connsiteY70" fmla="*/ 3733800 h 3924474"/>
              <a:gd name="connsiteX71" fmla="*/ 1513639 w 4702588"/>
              <a:gd name="connsiteY71" fmla="*/ 3746500 h 3924474"/>
              <a:gd name="connsiteX72" fmla="*/ 1361239 w 4702588"/>
              <a:gd name="connsiteY72" fmla="*/ 3771900 h 3924474"/>
              <a:gd name="connsiteX73" fmla="*/ 1259639 w 4702588"/>
              <a:gd name="connsiteY73" fmla="*/ 3797300 h 3924474"/>
              <a:gd name="connsiteX74" fmla="*/ 1170739 w 4702588"/>
              <a:gd name="connsiteY74" fmla="*/ 3835400 h 3924474"/>
              <a:gd name="connsiteX75" fmla="*/ 637339 w 4702588"/>
              <a:gd name="connsiteY75" fmla="*/ 3924300 h 3924474"/>
              <a:gd name="connsiteX0" fmla="*/ 637339 w 4702588"/>
              <a:gd name="connsiteY0" fmla="*/ 3924300 h 3924474"/>
              <a:gd name="connsiteX1" fmla="*/ 205539 w 4702588"/>
              <a:gd name="connsiteY1" fmla="*/ 3810000 h 3924474"/>
              <a:gd name="connsiteX2" fmla="*/ 91239 w 4702588"/>
              <a:gd name="connsiteY2" fmla="*/ 3721100 h 3924474"/>
              <a:gd name="connsiteX3" fmla="*/ 65839 w 4702588"/>
              <a:gd name="connsiteY3" fmla="*/ 3683000 h 3924474"/>
              <a:gd name="connsiteX4" fmla="*/ 2339 w 4702588"/>
              <a:gd name="connsiteY4" fmla="*/ 3581400 h 3924474"/>
              <a:gd name="connsiteX5" fmla="*/ 15039 w 4702588"/>
              <a:gd name="connsiteY5" fmla="*/ 3175000 h 3924474"/>
              <a:gd name="connsiteX6" fmla="*/ 27739 w 4702588"/>
              <a:gd name="connsiteY6" fmla="*/ 2286000 h 3924474"/>
              <a:gd name="connsiteX7" fmla="*/ 65839 w 4702588"/>
              <a:gd name="connsiteY7" fmla="*/ 2171700 h 3924474"/>
              <a:gd name="connsiteX8" fmla="*/ 91239 w 4702588"/>
              <a:gd name="connsiteY8" fmla="*/ 2070100 h 3924474"/>
              <a:gd name="connsiteX9" fmla="*/ 103939 w 4702588"/>
              <a:gd name="connsiteY9" fmla="*/ 2032000 h 3924474"/>
              <a:gd name="connsiteX10" fmla="*/ 116639 w 4702588"/>
              <a:gd name="connsiteY10" fmla="*/ 1968500 h 3924474"/>
              <a:gd name="connsiteX11" fmla="*/ 129339 w 4702588"/>
              <a:gd name="connsiteY11" fmla="*/ 1930400 h 3924474"/>
              <a:gd name="connsiteX12" fmla="*/ 142039 w 4702588"/>
              <a:gd name="connsiteY12" fmla="*/ 1866900 h 3924474"/>
              <a:gd name="connsiteX13" fmla="*/ 167439 w 4702588"/>
              <a:gd name="connsiteY13" fmla="*/ 1778000 h 3924474"/>
              <a:gd name="connsiteX14" fmla="*/ 154739 w 4702588"/>
              <a:gd name="connsiteY14" fmla="*/ 1485900 h 3924474"/>
              <a:gd name="connsiteX15" fmla="*/ 129339 w 4702588"/>
              <a:gd name="connsiteY15" fmla="*/ 1371600 h 3924474"/>
              <a:gd name="connsiteX16" fmla="*/ 116639 w 4702588"/>
              <a:gd name="connsiteY16" fmla="*/ 1320800 h 3924474"/>
              <a:gd name="connsiteX17" fmla="*/ 129339 w 4702588"/>
              <a:gd name="connsiteY17" fmla="*/ 1066800 h 3924474"/>
              <a:gd name="connsiteX18" fmla="*/ 142039 w 4702588"/>
              <a:gd name="connsiteY18" fmla="*/ 1028700 h 3924474"/>
              <a:gd name="connsiteX19" fmla="*/ 167439 w 4702588"/>
              <a:gd name="connsiteY19" fmla="*/ 939800 h 3924474"/>
              <a:gd name="connsiteX20" fmla="*/ 192839 w 4702588"/>
              <a:gd name="connsiteY20" fmla="*/ 901700 h 3924474"/>
              <a:gd name="connsiteX21" fmla="*/ 218239 w 4702588"/>
              <a:gd name="connsiteY21" fmla="*/ 812800 h 3924474"/>
              <a:gd name="connsiteX22" fmla="*/ 243639 w 4702588"/>
              <a:gd name="connsiteY22" fmla="*/ 711200 h 3924474"/>
              <a:gd name="connsiteX23" fmla="*/ 205539 w 4702588"/>
              <a:gd name="connsiteY23" fmla="*/ 546100 h 3924474"/>
              <a:gd name="connsiteX24" fmla="*/ 167439 w 4702588"/>
              <a:gd name="connsiteY24" fmla="*/ 508000 h 3924474"/>
              <a:gd name="connsiteX25" fmla="*/ 180139 w 4702588"/>
              <a:gd name="connsiteY25" fmla="*/ 457200 h 3924474"/>
              <a:gd name="connsiteX26" fmla="*/ 218239 w 4702588"/>
              <a:gd name="connsiteY26" fmla="*/ 444500 h 3924474"/>
              <a:gd name="connsiteX27" fmla="*/ 396039 w 4702588"/>
              <a:gd name="connsiteY27" fmla="*/ 406400 h 3924474"/>
              <a:gd name="connsiteX28" fmla="*/ 484939 w 4702588"/>
              <a:gd name="connsiteY28" fmla="*/ 368300 h 3924474"/>
              <a:gd name="connsiteX29" fmla="*/ 523039 w 4702588"/>
              <a:gd name="connsiteY29" fmla="*/ 355600 h 3924474"/>
              <a:gd name="connsiteX30" fmla="*/ 573839 w 4702588"/>
              <a:gd name="connsiteY30" fmla="*/ 342900 h 3924474"/>
              <a:gd name="connsiteX31" fmla="*/ 611939 w 4702588"/>
              <a:gd name="connsiteY31" fmla="*/ 330200 h 3924474"/>
              <a:gd name="connsiteX32" fmla="*/ 853239 w 4702588"/>
              <a:gd name="connsiteY32" fmla="*/ 304800 h 3924474"/>
              <a:gd name="connsiteX33" fmla="*/ 954839 w 4702588"/>
              <a:gd name="connsiteY33" fmla="*/ 292100 h 3924474"/>
              <a:gd name="connsiteX34" fmla="*/ 1018339 w 4702588"/>
              <a:gd name="connsiteY34" fmla="*/ 279400 h 3924474"/>
              <a:gd name="connsiteX35" fmla="*/ 1158039 w 4702588"/>
              <a:gd name="connsiteY35" fmla="*/ 266700 h 3924474"/>
              <a:gd name="connsiteX36" fmla="*/ 1272339 w 4702588"/>
              <a:gd name="connsiteY36" fmla="*/ 254000 h 3924474"/>
              <a:gd name="connsiteX37" fmla="*/ 1323139 w 4702588"/>
              <a:gd name="connsiteY37" fmla="*/ 241300 h 3924474"/>
              <a:gd name="connsiteX38" fmla="*/ 1564439 w 4702588"/>
              <a:gd name="connsiteY38" fmla="*/ 215900 h 3924474"/>
              <a:gd name="connsiteX39" fmla="*/ 1615239 w 4702588"/>
              <a:gd name="connsiteY39" fmla="*/ 203200 h 3924474"/>
              <a:gd name="connsiteX40" fmla="*/ 1793039 w 4702588"/>
              <a:gd name="connsiteY40" fmla="*/ 177800 h 3924474"/>
              <a:gd name="connsiteX41" fmla="*/ 1881939 w 4702588"/>
              <a:gd name="connsiteY41" fmla="*/ 152400 h 3924474"/>
              <a:gd name="connsiteX42" fmla="*/ 1983539 w 4702588"/>
              <a:gd name="connsiteY42" fmla="*/ 114300 h 3924474"/>
              <a:gd name="connsiteX43" fmla="*/ 2034339 w 4702588"/>
              <a:gd name="connsiteY43" fmla="*/ 101600 h 3924474"/>
              <a:gd name="connsiteX44" fmla="*/ 2072439 w 4702588"/>
              <a:gd name="connsiteY44" fmla="*/ 88900 h 3924474"/>
              <a:gd name="connsiteX45" fmla="*/ 2123239 w 4702588"/>
              <a:gd name="connsiteY45" fmla="*/ 76200 h 3924474"/>
              <a:gd name="connsiteX46" fmla="*/ 2186739 w 4702588"/>
              <a:gd name="connsiteY46" fmla="*/ 63500 h 3924474"/>
              <a:gd name="connsiteX47" fmla="*/ 2250239 w 4702588"/>
              <a:gd name="connsiteY47" fmla="*/ 38100 h 3924474"/>
              <a:gd name="connsiteX48" fmla="*/ 2301039 w 4702588"/>
              <a:gd name="connsiteY48" fmla="*/ 25400 h 3924474"/>
              <a:gd name="connsiteX49" fmla="*/ 2339139 w 4702588"/>
              <a:gd name="connsiteY49" fmla="*/ 12700 h 3924474"/>
              <a:gd name="connsiteX50" fmla="*/ 2428039 w 4702588"/>
              <a:gd name="connsiteY50" fmla="*/ 0 h 3924474"/>
              <a:gd name="connsiteX51" fmla="*/ 2986839 w 4702588"/>
              <a:gd name="connsiteY51" fmla="*/ 12700 h 3924474"/>
              <a:gd name="connsiteX52" fmla="*/ 3075739 w 4702588"/>
              <a:gd name="connsiteY52" fmla="*/ 25400 h 3924474"/>
              <a:gd name="connsiteX53" fmla="*/ 3202739 w 4702588"/>
              <a:gd name="connsiteY53" fmla="*/ 38100 h 3924474"/>
              <a:gd name="connsiteX54" fmla="*/ 3418639 w 4702588"/>
              <a:gd name="connsiteY54" fmla="*/ 76200 h 3924474"/>
              <a:gd name="connsiteX55" fmla="*/ 4002839 w 4702588"/>
              <a:gd name="connsiteY55" fmla="*/ 101600 h 3924474"/>
              <a:gd name="connsiteX56" fmla="*/ 4269539 w 4702588"/>
              <a:gd name="connsiteY56" fmla="*/ 127000 h 3924474"/>
              <a:gd name="connsiteX57" fmla="*/ 4447339 w 4702588"/>
              <a:gd name="connsiteY57" fmla="*/ 152400 h 3924474"/>
              <a:gd name="connsiteX58" fmla="*/ 4574339 w 4702588"/>
              <a:gd name="connsiteY58" fmla="*/ 190500 h 3924474"/>
              <a:gd name="connsiteX59" fmla="*/ 4697819 w 4702588"/>
              <a:gd name="connsiteY59" fmla="*/ 409795 h 3924474"/>
              <a:gd name="connsiteX60" fmla="*/ 4677951 w 4702588"/>
              <a:gd name="connsiteY60" fmla="*/ 1021281 h 3924474"/>
              <a:gd name="connsiteX61" fmla="*/ 4637839 w 4702588"/>
              <a:gd name="connsiteY61" fmla="*/ 1930400 h 3924474"/>
              <a:gd name="connsiteX62" fmla="*/ 4472739 w 4702588"/>
              <a:gd name="connsiteY62" fmla="*/ 2997200 h 3924474"/>
              <a:gd name="connsiteX63" fmla="*/ 4333165 w 4702588"/>
              <a:gd name="connsiteY63" fmla="*/ 3236489 h 3924474"/>
              <a:gd name="connsiteX64" fmla="*/ 4117139 w 4702588"/>
              <a:gd name="connsiteY64" fmla="*/ 3378200 h 3924474"/>
              <a:gd name="connsiteX65" fmla="*/ 3888539 w 4702588"/>
              <a:gd name="connsiteY65" fmla="*/ 3517900 h 3924474"/>
              <a:gd name="connsiteX66" fmla="*/ 3723439 w 4702588"/>
              <a:gd name="connsiteY66" fmla="*/ 3568700 h 3924474"/>
              <a:gd name="connsiteX67" fmla="*/ 3456739 w 4702588"/>
              <a:gd name="connsiteY67" fmla="*/ 3632200 h 3924474"/>
              <a:gd name="connsiteX68" fmla="*/ 3291639 w 4702588"/>
              <a:gd name="connsiteY68" fmla="*/ 3670300 h 3924474"/>
              <a:gd name="connsiteX69" fmla="*/ 2555039 w 4702588"/>
              <a:gd name="connsiteY69" fmla="*/ 3695700 h 3924474"/>
              <a:gd name="connsiteX70" fmla="*/ 1602539 w 4702588"/>
              <a:gd name="connsiteY70" fmla="*/ 3733800 h 3924474"/>
              <a:gd name="connsiteX71" fmla="*/ 1361239 w 4702588"/>
              <a:gd name="connsiteY71" fmla="*/ 3771900 h 3924474"/>
              <a:gd name="connsiteX72" fmla="*/ 1259639 w 4702588"/>
              <a:gd name="connsiteY72" fmla="*/ 3797300 h 3924474"/>
              <a:gd name="connsiteX73" fmla="*/ 1170739 w 4702588"/>
              <a:gd name="connsiteY73" fmla="*/ 3835400 h 3924474"/>
              <a:gd name="connsiteX74" fmla="*/ 637339 w 4702588"/>
              <a:gd name="connsiteY74" fmla="*/ 3924300 h 3924474"/>
              <a:gd name="connsiteX0" fmla="*/ 637339 w 4702588"/>
              <a:gd name="connsiteY0" fmla="*/ 3924300 h 3924474"/>
              <a:gd name="connsiteX1" fmla="*/ 205539 w 4702588"/>
              <a:gd name="connsiteY1" fmla="*/ 3810000 h 3924474"/>
              <a:gd name="connsiteX2" fmla="*/ 91239 w 4702588"/>
              <a:gd name="connsiteY2" fmla="*/ 3721100 h 3924474"/>
              <a:gd name="connsiteX3" fmla="*/ 65839 w 4702588"/>
              <a:gd name="connsiteY3" fmla="*/ 3683000 h 3924474"/>
              <a:gd name="connsiteX4" fmla="*/ 2339 w 4702588"/>
              <a:gd name="connsiteY4" fmla="*/ 3581400 h 3924474"/>
              <a:gd name="connsiteX5" fmla="*/ 15039 w 4702588"/>
              <a:gd name="connsiteY5" fmla="*/ 3175000 h 3924474"/>
              <a:gd name="connsiteX6" fmla="*/ 27739 w 4702588"/>
              <a:gd name="connsiteY6" fmla="*/ 2286000 h 3924474"/>
              <a:gd name="connsiteX7" fmla="*/ 65839 w 4702588"/>
              <a:gd name="connsiteY7" fmla="*/ 2171700 h 3924474"/>
              <a:gd name="connsiteX8" fmla="*/ 91239 w 4702588"/>
              <a:gd name="connsiteY8" fmla="*/ 2070100 h 3924474"/>
              <a:gd name="connsiteX9" fmla="*/ 103939 w 4702588"/>
              <a:gd name="connsiteY9" fmla="*/ 2032000 h 3924474"/>
              <a:gd name="connsiteX10" fmla="*/ 116639 w 4702588"/>
              <a:gd name="connsiteY10" fmla="*/ 1968500 h 3924474"/>
              <a:gd name="connsiteX11" fmla="*/ 129339 w 4702588"/>
              <a:gd name="connsiteY11" fmla="*/ 1930400 h 3924474"/>
              <a:gd name="connsiteX12" fmla="*/ 142039 w 4702588"/>
              <a:gd name="connsiteY12" fmla="*/ 1866900 h 3924474"/>
              <a:gd name="connsiteX13" fmla="*/ 167439 w 4702588"/>
              <a:gd name="connsiteY13" fmla="*/ 1778000 h 3924474"/>
              <a:gd name="connsiteX14" fmla="*/ 154739 w 4702588"/>
              <a:gd name="connsiteY14" fmla="*/ 1485900 h 3924474"/>
              <a:gd name="connsiteX15" fmla="*/ 129339 w 4702588"/>
              <a:gd name="connsiteY15" fmla="*/ 1371600 h 3924474"/>
              <a:gd name="connsiteX16" fmla="*/ 116639 w 4702588"/>
              <a:gd name="connsiteY16" fmla="*/ 1320800 h 3924474"/>
              <a:gd name="connsiteX17" fmla="*/ 129339 w 4702588"/>
              <a:gd name="connsiteY17" fmla="*/ 1066800 h 3924474"/>
              <a:gd name="connsiteX18" fmla="*/ 142039 w 4702588"/>
              <a:gd name="connsiteY18" fmla="*/ 1028700 h 3924474"/>
              <a:gd name="connsiteX19" fmla="*/ 167439 w 4702588"/>
              <a:gd name="connsiteY19" fmla="*/ 939800 h 3924474"/>
              <a:gd name="connsiteX20" fmla="*/ 192839 w 4702588"/>
              <a:gd name="connsiteY20" fmla="*/ 901700 h 3924474"/>
              <a:gd name="connsiteX21" fmla="*/ 218239 w 4702588"/>
              <a:gd name="connsiteY21" fmla="*/ 812800 h 3924474"/>
              <a:gd name="connsiteX22" fmla="*/ 243639 w 4702588"/>
              <a:gd name="connsiteY22" fmla="*/ 711200 h 3924474"/>
              <a:gd name="connsiteX23" fmla="*/ 205539 w 4702588"/>
              <a:gd name="connsiteY23" fmla="*/ 546100 h 3924474"/>
              <a:gd name="connsiteX24" fmla="*/ 167439 w 4702588"/>
              <a:gd name="connsiteY24" fmla="*/ 508000 h 3924474"/>
              <a:gd name="connsiteX25" fmla="*/ 180139 w 4702588"/>
              <a:gd name="connsiteY25" fmla="*/ 457200 h 3924474"/>
              <a:gd name="connsiteX26" fmla="*/ 218239 w 4702588"/>
              <a:gd name="connsiteY26" fmla="*/ 444500 h 3924474"/>
              <a:gd name="connsiteX27" fmla="*/ 396039 w 4702588"/>
              <a:gd name="connsiteY27" fmla="*/ 406400 h 3924474"/>
              <a:gd name="connsiteX28" fmla="*/ 484939 w 4702588"/>
              <a:gd name="connsiteY28" fmla="*/ 368300 h 3924474"/>
              <a:gd name="connsiteX29" fmla="*/ 523039 w 4702588"/>
              <a:gd name="connsiteY29" fmla="*/ 355600 h 3924474"/>
              <a:gd name="connsiteX30" fmla="*/ 573839 w 4702588"/>
              <a:gd name="connsiteY30" fmla="*/ 342900 h 3924474"/>
              <a:gd name="connsiteX31" fmla="*/ 611939 w 4702588"/>
              <a:gd name="connsiteY31" fmla="*/ 330200 h 3924474"/>
              <a:gd name="connsiteX32" fmla="*/ 853239 w 4702588"/>
              <a:gd name="connsiteY32" fmla="*/ 304800 h 3924474"/>
              <a:gd name="connsiteX33" fmla="*/ 954839 w 4702588"/>
              <a:gd name="connsiteY33" fmla="*/ 292100 h 3924474"/>
              <a:gd name="connsiteX34" fmla="*/ 1018339 w 4702588"/>
              <a:gd name="connsiteY34" fmla="*/ 279400 h 3924474"/>
              <a:gd name="connsiteX35" fmla="*/ 1158039 w 4702588"/>
              <a:gd name="connsiteY35" fmla="*/ 266700 h 3924474"/>
              <a:gd name="connsiteX36" fmla="*/ 1272339 w 4702588"/>
              <a:gd name="connsiteY36" fmla="*/ 254000 h 3924474"/>
              <a:gd name="connsiteX37" fmla="*/ 1323139 w 4702588"/>
              <a:gd name="connsiteY37" fmla="*/ 241300 h 3924474"/>
              <a:gd name="connsiteX38" fmla="*/ 1564439 w 4702588"/>
              <a:gd name="connsiteY38" fmla="*/ 215900 h 3924474"/>
              <a:gd name="connsiteX39" fmla="*/ 1615239 w 4702588"/>
              <a:gd name="connsiteY39" fmla="*/ 203200 h 3924474"/>
              <a:gd name="connsiteX40" fmla="*/ 1793039 w 4702588"/>
              <a:gd name="connsiteY40" fmla="*/ 177800 h 3924474"/>
              <a:gd name="connsiteX41" fmla="*/ 1881939 w 4702588"/>
              <a:gd name="connsiteY41" fmla="*/ 152400 h 3924474"/>
              <a:gd name="connsiteX42" fmla="*/ 1983539 w 4702588"/>
              <a:gd name="connsiteY42" fmla="*/ 114300 h 3924474"/>
              <a:gd name="connsiteX43" fmla="*/ 2034339 w 4702588"/>
              <a:gd name="connsiteY43" fmla="*/ 101600 h 3924474"/>
              <a:gd name="connsiteX44" fmla="*/ 2072439 w 4702588"/>
              <a:gd name="connsiteY44" fmla="*/ 88900 h 3924474"/>
              <a:gd name="connsiteX45" fmla="*/ 2123239 w 4702588"/>
              <a:gd name="connsiteY45" fmla="*/ 76200 h 3924474"/>
              <a:gd name="connsiteX46" fmla="*/ 2186739 w 4702588"/>
              <a:gd name="connsiteY46" fmla="*/ 63500 h 3924474"/>
              <a:gd name="connsiteX47" fmla="*/ 2250239 w 4702588"/>
              <a:gd name="connsiteY47" fmla="*/ 38100 h 3924474"/>
              <a:gd name="connsiteX48" fmla="*/ 2301039 w 4702588"/>
              <a:gd name="connsiteY48" fmla="*/ 25400 h 3924474"/>
              <a:gd name="connsiteX49" fmla="*/ 2339139 w 4702588"/>
              <a:gd name="connsiteY49" fmla="*/ 12700 h 3924474"/>
              <a:gd name="connsiteX50" fmla="*/ 2428039 w 4702588"/>
              <a:gd name="connsiteY50" fmla="*/ 0 h 3924474"/>
              <a:gd name="connsiteX51" fmla="*/ 2986839 w 4702588"/>
              <a:gd name="connsiteY51" fmla="*/ 12700 h 3924474"/>
              <a:gd name="connsiteX52" fmla="*/ 3075739 w 4702588"/>
              <a:gd name="connsiteY52" fmla="*/ 25400 h 3924474"/>
              <a:gd name="connsiteX53" fmla="*/ 3202739 w 4702588"/>
              <a:gd name="connsiteY53" fmla="*/ 38100 h 3924474"/>
              <a:gd name="connsiteX54" fmla="*/ 3418639 w 4702588"/>
              <a:gd name="connsiteY54" fmla="*/ 76200 h 3924474"/>
              <a:gd name="connsiteX55" fmla="*/ 4002839 w 4702588"/>
              <a:gd name="connsiteY55" fmla="*/ 101600 h 3924474"/>
              <a:gd name="connsiteX56" fmla="*/ 4269539 w 4702588"/>
              <a:gd name="connsiteY56" fmla="*/ 127000 h 3924474"/>
              <a:gd name="connsiteX57" fmla="*/ 4447339 w 4702588"/>
              <a:gd name="connsiteY57" fmla="*/ 152400 h 3924474"/>
              <a:gd name="connsiteX58" fmla="*/ 4574339 w 4702588"/>
              <a:gd name="connsiteY58" fmla="*/ 190500 h 3924474"/>
              <a:gd name="connsiteX59" fmla="*/ 4697819 w 4702588"/>
              <a:gd name="connsiteY59" fmla="*/ 409795 h 3924474"/>
              <a:gd name="connsiteX60" fmla="*/ 4677951 w 4702588"/>
              <a:gd name="connsiteY60" fmla="*/ 1021281 h 3924474"/>
              <a:gd name="connsiteX61" fmla="*/ 4637839 w 4702588"/>
              <a:gd name="connsiteY61" fmla="*/ 1930400 h 3924474"/>
              <a:gd name="connsiteX62" fmla="*/ 4472739 w 4702588"/>
              <a:gd name="connsiteY62" fmla="*/ 2997200 h 3924474"/>
              <a:gd name="connsiteX63" fmla="*/ 4333165 w 4702588"/>
              <a:gd name="connsiteY63" fmla="*/ 3236489 h 3924474"/>
              <a:gd name="connsiteX64" fmla="*/ 4117139 w 4702588"/>
              <a:gd name="connsiteY64" fmla="*/ 3378200 h 3924474"/>
              <a:gd name="connsiteX65" fmla="*/ 3888539 w 4702588"/>
              <a:gd name="connsiteY65" fmla="*/ 3517900 h 3924474"/>
              <a:gd name="connsiteX66" fmla="*/ 3723439 w 4702588"/>
              <a:gd name="connsiteY66" fmla="*/ 3568700 h 3924474"/>
              <a:gd name="connsiteX67" fmla="*/ 3456739 w 4702588"/>
              <a:gd name="connsiteY67" fmla="*/ 3632200 h 3924474"/>
              <a:gd name="connsiteX68" fmla="*/ 3291639 w 4702588"/>
              <a:gd name="connsiteY68" fmla="*/ 3670300 h 3924474"/>
              <a:gd name="connsiteX69" fmla="*/ 2555039 w 4702588"/>
              <a:gd name="connsiteY69" fmla="*/ 3695700 h 3924474"/>
              <a:gd name="connsiteX70" fmla="*/ 1602539 w 4702588"/>
              <a:gd name="connsiteY70" fmla="*/ 3733800 h 3924474"/>
              <a:gd name="connsiteX71" fmla="*/ 1361239 w 4702588"/>
              <a:gd name="connsiteY71" fmla="*/ 3771900 h 3924474"/>
              <a:gd name="connsiteX72" fmla="*/ 1170739 w 4702588"/>
              <a:gd name="connsiteY72" fmla="*/ 3835400 h 3924474"/>
              <a:gd name="connsiteX73" fmla="*/ 637339 w 4702588"/>
              <a:gd name="connsiteY73" fmla="*/ 3924300 h 3924474"/>
              <a:gd name="connsiteX0" fmla="*/ 637339 w 4702588"/>
              <a:gd name="connsiteY0" fmla="*/ 3924300 h 3924300"/>
              <a:gd name="connsiteX1" fmla="*/ 205539 w 4702588"/>
              <a:gd name="connsiteY1" fmla="*/ 3810000 h 3924300"/>
              <a:gd name="connsiteX2" fmla="*/ 91239 w 4702588"/>
              <a:gd name="connsiteY2" fmla="*/ 3721100 h 3924300"/>
              <a:gd name="connsiteX3" fmla="*/ 65839 w 4702588"/>
              <a:gd name="connsiteY3" fmla="*/ 3683000 h 3924300"/>
              <a:gd name="connsiteX4" fmla="*/ 2339 w 4702588"/>
              <a:gd name="connsiteY4" fmla="*/ 3581400 h 3924300"/>
              <a:gd name="connsiteX5" fmla="*/ 15039 w 4702588"/>
              <a:gd name="connsiteY5" fmla="*/ 3175000 h 3924300"/>
              <a:gd name="connsiteX6" fmla="*/ 27739 w 4702588"/>
              <a:gd name="connsiteY6" fmla="*/ 2286000 h 3924300"/>
              <a:gd name="connsiteX7" fmla="*/ 65839 w 4702588"/>
              <a:gd name="connsiteY7" fmla="*/ 2171700 h 3924300"/>
              <a:gd name="connsiteX8" fmla="*/ 91239 w 4702588"/>
              <a:gd name="connsiteY8" fmla="*/ 2070100 h 3924300"/>
              <a:gd name="connsiteX9" fmla="*/ 103939 w 4702588"/>
              <a:gd name="connsiteY9" fmla="*/ 2032000 h 3924300"/>
              <a:gd name="connsiteX10" fmla="*/ 116639 w 4702588"/>
              <a:gd name="connsiteY10" fmla="*/ 1968500 h 3924300"/>
              <a:gd name="connsiteX11" fmla="*/ 129339 w 4702588"/>
              <a:gd name="connsiteY11" fmla="*/ 1930400 h 3924300"/>
              <a:gd name="connsiteX12" fmla="*/ 142039 w 4702588"/>
              <a:gd name="connsiteY12" fmla="*/ 1866900 h 3924300"/>
              <a:gd name="connsiteX13" fmla="*/ 167439 w 4702588"/>
              <a:gd name="connsiteY13" fmla="*/ 1778000 h 3924300"/>
              <a:gd name="connsiteX14" fmla="*/ 154739 w 4702588"/>
              <a:gd name="connsiteY14" fmla="*/ 1485900 h 3924300"/>
              <a:gd name="connsiteX15" fmla="*/ 129339 w 4702588"/>
              <a:gd name="connsiteY15" fmla="*/ 1371600 h 3924300"/>
              <a:gd name="connsiteX16" fmla="*/ 116639 w 4702588"/>
              <a:gd name="connsiteY16" fmla="*/ 1320800 h 3924300"/>
              <a:gd name="connsiteX17" fmla="*/ 129339 w 4702588"/>
              <a:gd name="connsiteY17" fmla="*/ 1066800 h 3924300"/>
              <a:gd name="connsiteX18" fmla="*/ 142039 w 4702588"/>
              <a:gd name="connsiteY18" fmla="*/ 1028700 h 3924300"/>
              <a:gd name="connsiteX19" fmla="*/ 167439 w 4702588"/>
              <a:gd name="connsiteY19" fmla="*/ 939800 h 3924300"/>
              <a:gd name="connsiteX20" fmla="*/ 192839 w 4702588"/>
              <a:gd name="connsiteY20" fmla="*/ 901700 h 3924300"/>
              <a:gd name="connsiteX21" fmla="*/ 218239 w 4702588"/>
              <a:gd name="connsiteY21" fmla="*/ 812800 h 3924300"/>
              <a:gd name="connsiteX22" fmla="*/ 243639 w 4702588"/>
              <a:gd name="connsiteY22" fmla="*/ 711200 h 3924300"/>
              <a:gd name="connsiteX23" fmla="*/ 205539 w 4702588"/>
              <a:gd name="connsiteY23" fmla="*/ 546100 h 3924300"/>
              <a:gd name="connsiteX24" fmla="*/ 167439 w 4702588"/>
              <a:gd name="connsiteY24" fmla="*/ 508000 h 3924300"/>
              <a:gd name="connsiteX25" fmla="*/ 180139 w 4702588"/>
              <a:gd name="connsiteY25" fmla="*/ 457200 h 3924300"/>
              <a:gd name="connsiteX26" fmla="*/ 218239 w 4702588"/>
              <a:gd name="connsiteY26" fmla="*/ 444500 h 3924300"/>
              <a:gd name="connsiteX27" fmla="*/ 396039 w 4702588"/>
              <a:gd name="connsiteY27" fmla="*/ 406400 h 3924300"/>
              <a:gd name="connsiteX28" fmla="*/ 484939 w 4702588"/>
              <a:gd name="connsiteY28" fmla="*/ 368300 h 3924300"/>
              <a:gd name="connsiteX29" fmla="*/ 523039 w 4702588"/>
              <a:gd name="connsiteY29" fmla="*/ 355600 h 3924300"/>
              <a:gd name="connsiteX30" fmla="*/ 573839 w 4702588"/>
              <a:gd name="connsiteY30" fmla="*/ 342900 h 3924300"/>
              <a:gd name="connsiteX31" fmla="*/ 611939 w 4702588"/>
              <a:gd name="connsiteY31" fmla="*/ 330200 h 3924300"/>
              <a:gd name="connsiteX32" fmla="*/ 853239 w 4702588"/>
              <a:gd name="connsiteY32" fmla="*/ 304800 h 3924300"/>
              <a:gd name="connsiteX33" fmla="*/ 954839 w 4702588"/>
              <a:gd name="connsiteY33" fmla="*/ 292100 h 3924300"/>
              <a:gd name="connsiteX34" fmla="*/ 1018339 w 4702588"/>
              <a:gd name="connsiteY34" fmla="*/ 279400 h 3924300"/>
              <a:gd name="connsiteX35" fmla="*/ 1158039 w 4702588"/>
              <a:gd name="connsiteY35" fmla="*/ 266700 h 3924300"/>
              <a:gd name="connsiteX36" fmla="*/ 1272339 w 4702588"/>
              <a:gd name="connsiteY36" fmla="*/ 254000 h 3924300"/>
              <a:gd name="connsiteX37" fmla="*/ 1323139 w 4702588"/>
              <a:gd name="connsiteY37" fmla="*/ 241300 h 3924300"/>
              <a:gd name="connsiteX38" fmla="*/ 1564439 w 4702588"/>
              <a:gd name="connsiteY38" fmla="*/ 215900 h 3924300"/>
              <a:gd name="connsiteX39" fmla="*/ 1615239 w 4702588"/>
              <a:gd name="connsiteY39" fmla="*/ 203200 h 3924300"/>
              <a:gd name="connsiteX40" fmla="*/ 1793039 w 4702588"/>
              <a:gd name="connsiteY40" fmla="*/ 177800 h 3924300"/>
              <a:gd name="connsiteX41" fmla="*/ 1881939 w 4702588"/>
              <a:gd name="connsiteY41" fmla="*/ 152400 h 3924300"/>
              <a:gd name="connsiteX42" fmla="*/ 1983539 w 4702588"/>
              <a:gd name="connsiteY42" fmla="*/ 114300 h 3924300"/>
              <a:gd name="connsiteX43" fmla="*/ 2034339 w 4702588"/>
              <a:gd name="connsiteY43" fmla="*/ 101600 h 3924300"/>
              <a:gd name="connsiteX44" fmla="*/ 2072439 w 4702588"/>
              <a:gd name="connsiteY44" fmla="*/ 88900 h 3924300"/>
              <a:gd name="connsiteX45" fmla="*/ 2123239 w 4702588"/>
              <a:gd name="connsiteY45" fmla="*/ 76200 h 3924300"/>
              <a:gd name="connsiteX46" fmla="*/ 2186739 w 4702588"/>
              <a:gd name="connsiteY46" fmla="*/ 63500 h 3924300"/>
              <a:gd name="connsiteX47" fmla="*/ 2250239 w 4702588"/>
              <a:gd name="connsiteY47" fmla="*/ 38100 h 3924300"/>
              <a:gd name="connsiteX48" fmla="*/ 2301039 w 4702588"/>
              <a:gd name="connsiteY48" fmla="*/ 25400 h 3924300"/>
              <a:gd name="connsiteX49" fmla="*/ 2339139 w 4702588"/>
              <a:gd name="connsiteY49" fmla="*/ 12700 h 3924300"/>
              <a:gd name="connsiteX50" fmla="*/ 2428039 w 4702588"/>
              <a:gd name="connsiteY50" fmla="*/ 0 h 3924300"/>
              <a:gd name="connsiteX51" fmla="*/ 2986839 w 4702588"/>
              <a:gd name="connsiteY51" fmla="*/ 12700 h 3924300"/>
              <a:gd name="connsiteX52" fmla="*/ 3075739 w 4702588"/>
              <a:gd name="connsiteY52" fmla="*/ 25400 h 3924300"/>
              <a:gd name="connsiteX53" fmla="*/ 3202739 w 4702588"/>
              <a:gd name="connsiteY53" fmla="*/ 38100 h 3924300"/>
              <a:gd name="connsiteX54" fmla="*/ 3418639 w 4702588"/>
              <a:gd name="connsiteY54" fmla="*/ 76200 h 3924300"/>
              <a:gd name="connsiteX55" fmla="*/ 4002839 w 4702588"/>
              <a:gd name="connsiteY55" fmla="*/ 101600 h 3924300"/>
              <a:gd name="connsiteX56" fmla="*/ 4269539 w 4702588"/>
              <a:gd name="connsiteY56" fmla="*/ 127000 h 3924300"/>
              <a:gd name="connsiteX57" fmla="*/ 4447339 w 4702588"/>
              <a:gd name="connsiteY57" fmla="*/ 152400 h 3924300"/>
              <a:gd name="connsiteX58" fmla="*/ 4574339 w 4702588"/>
              <a:gd name="connsiteY58" fmla="*/ 190500 h 3924300"/>
              <a:gd name="connsiteX59" fmla="*/ 4697819 w 4702588"/>
              <a:gd name="connsiteY59" fmla="*/ 409795 h 3924300"/>
              <a:gd name="connsiteX60" fmla="*/ 4677951 w 4702588"/>
              <a:gd name="connsiteY60" fmla="*/ 1021281 h 3924300"/>
              <a:gd name="connsiteX61" fmla="*/ 4637839 w 4702588"/>
              <a:gd name="connsiteY61" fmla="*/ 1930400 h 3924300"/>
              <a:gd name="connsiteX62" fmla="*/ 4472739 w 4702588"/>
              <a:gd name="connsiteY62" fmla="*/ 2997200 h 3924300"/>
              <a:gd name="connsiteX63" fmla="*/ 4333165 w 4702588"/>
              <a:gd name="connsiteY63" fmla="*/ 3236489 h 3924300"/>
              <a:gd name="connsiteX64" fmla="*/ 4117139 w 4702588"/>
              <a:gd name="connsiteY64" fmla="*/ 3378200 h 3924300"/>
              <a:gd name="connsiteX65" fmla="*/ 3888539 w 4702588"/>
              <a:gd name="connsiteY65" fmla="*/ 3517900 h 3924300"/>
              <a:gd name="connsiteX66" fmla="*/ 3723439 w 4702588"/>
              <a:gd name="connsiteY66" fmla="*/ 3568700 h 3924300"/>
              <a:gd name="connsiteX67" fmla="*/ 3456739 w 4702588"/>
              <a:gd name="connsiteY67" fmla="*/ 3632200 h 3924300"/>
              <a:gd name="connsiteX68" fmla="*/ 3291639 w 4702588"/>
              <a:gd name="connsiteY68" fmla="*/ 3670300 h 3924300"/>
              <a:gd name="connsiteX69" fmla="*/ 2555039 w 4702588"/>
              <a:gd name="connsiteY69" fmla="*/ 3695700 h 3924300"/>
              <a:gd name="connsiteX70" fmla="*/ 1602539 w 4702588"/>
              <a:gd name="connsiteY70" fmla="*/ 3733800 h 3924300"/>
              <a:gd name="connsiteX71" fmla="*/ 1361239 w 4702588"/>
              <a:gd name="connsiteY71" fmla="*/ 3771900 h 3924300"/>
              <a:gd name="connsiteX72" fmla="*/ 637339 w 4702588"/>
              <a:gd name="connsiteY72" fmla="*/ 3924300 h 3924300"/>
              <a:gd name="connsiteX0" fmla="*/ 637339 w 4702588"/>
              <a:gd name="connsiteY0" fmla="*/ 3924300 h 3924300"/>
              <a:gd name="connsiteX1" fmla="*/ 205539 w 4702588"/>
              <a:gd name="connsiteY1" fmla="*/ 3810000 h 3924300"/>
              <a:gd name="connsiteX2" fmla="*/ 91239 w 4702588"/>
              <a:gd name="connsiteY2" fmla="*/ 3721100 h 3924300"/>
              <a:gd name="connsiteX3" fmla="*/ 65839 w 4702588"/>
              <a:gd name="connsiteY3" fmla="*/ 3683000 h 3924300"/>
              <a:gd name="connsiteX4" fmla="*/ 2339 w 4702588"/>
              <a:gd name="connsiteY4" fmla="*/ 3581400 h 3924300"/>
              <a:gd name="connsiteX5" fmla="*/ 15039 w 4702588"/>
              <a:gd name="connsiteY5" fmla="*/ 3175000 h 3924300"/>
              <a:gd name="connsiteX6" fmla="*/ 27739 w 4702588"/>
              <a:gd name="connsiteY6" fmla="*/ 2286000 h 3924300"/>
              <a:gd name="connsiteX7" fmla="*/ 65839 w 4702588"/>
              <a:gd name="connsiteY7" fmla="*/ 2171700 h 3924300"/>
              <a:gd name="connsiteX8" fmla="*/ 91239 w 4702588"/>
              <a:gd name="connsiteY8" fmla="*/ 2070100 h 3924300"/>
              <a:gd name="connsiteX9" fmla="*/ 103939 w 4702588"/>
              <a:gd name="connsiteY9" fmla="*/ 2032000 h 3924300"/>
              <a:gd name="connsiteX10" fmla="*/ 116639 w 4702588"/>
              <a:gd name="connsiteY10" fmla="*/ 1968500 h 3924300"/>
              <a:gd name="connsiteX11" fmla="*/ 129339 w 4702588"/>
              <a:gd name="connsiteY11" fmla="*/ 1930400 h 3924300"/>
              <a:gd name="connsiteX12" fmla="*/ 142039 w 4702588"/>
              <a:gd name="connsiteY12" fmla="*/ 1866900 h 3924300"/>
              <a:gd name="connsiteX13" fmla="*/ 167439 w 4702588"/>
              <a:gd name="connsiteY13" fmla="*/ 1778000 h 3924300"/>
              <a:gd name="connsiteX14" fmla="*/ 154739 w 4702588"/>
              <a:gd name="connsiteY14" fmla="*/ 1485900 h 3924300"/>
              <a:gd name="connsiteX15" fmla="*/ 129339 w 4702588"/>
              <a:gd name="connsiteY15" fmla="*/ 1371600 h 3924300"/>
              <a:gd name="connsiteX16" fmla="*/ 116639 w 4702588"/>
              <a:gd name="connsiteY16" fmla="*/ 1320800 h 3924300"/>
              <a:gd name="connsiteX17" fmla="*/ 129339 w 4702588"/>
              <a:gd name="connsiteY17" fmla="*/ 1066800 h 3924300"/>
              <a:gd name="connsiteX18" fmla="*/ 142039 w 4702588"/>
              <a:gd name="connsiteY18" fmla="*/ 1028700 h 3924300"/>
              <a:gd name="connsiteX19" fmla="*/ 167439 w 4702588"/>
              <a:gd name="connsiteY19" fmla="*/ 939800 h 3924300"/>
              <a:gd name="connsiteX20" fmla="*/ 192839 w 4702588"/>
              <a:gd name="connsiteY20" fmla="*/ 901700 h 3924300"/>
              <a:gd name="connsiteX21" fmla="*/ 218239 w 4702588"/>
              <a:gd name="connsiteY21" fmla="*/ 812800 h 3924300"/>
              <a:gd name="connsiteX22" fmla="*/ 243639 w 4702588"/>
              <a:gd name="connsiteY22" fmla="*/ 711200 h 3924300"/>
              <a:gd name="connsiteX23" fmla="*/ 205539 w 4702588"/>
              <a:gd name="connsiteY23" fmla="*/ 546100 h 3924300"/>
              <a:gd name="connsiteX24" fmla="*/ 167439 w 4702588"/>
              <a:gd name="connsiteY24" fmla="*/ 508000 h 3924300"/>
              <a:gd name="connsiteX25" fmla="*/ 180139 w 4702588"/>
              <a:gd name="connsiteY25" fmla="*/ 457200 h 3924300"/>
              <a:gd name="connsiteX26" fmla="*/ 218239 w 4702588"/>
              <a:gd name="connsiteY26" fmla="*/ 444500 h 3924300"/>
              <a:gd name="connsiteX27" fmla="*/ 396039 w 4702588"/>
              <a:gd name="connsiteY27" fmla="*/ 406400 h 3924300"/>
              <a:gd name="connsiteX28" fmla="*/ 484939 w 4702588"/>
              <a:gd name="connsiteY28" fmla="*/ 368300 h 3924300"/>
              <a:gd name="connsiteX29" fmla="*/ 523039 w 4702588"/>
              <a:gd name="connsiteY29" fmla="*/ 355600 h 3924300"/>
              <a:gd name="connsiteX30" fmla="*/ 573839 w 4702588"/>
              <a:gd name="connsiteY30" fmla="*/ 342900 h 3924300"/>
              <a:gd name="connsiteX31" fmla="*/ 611939 w 4702588"/>
              <a:gd name="connsiteY31" fmla="*/ 330200 h 3924300"/>
              <a:gd name="connsiteX32" fmla="*/ 853239 w 4702588"/>
              <a:gd name="connsiteY32" fmla="*/ 304800 h 3924300"/>
              <a:gd name="connsiteX33" fmla="*/ 954839 w 4702588"/>
              <a:gd name="connsiteY33" fmla="*/ 292100 h 3924300"/>
              <a:gd name="connsiteX34" fmla="*/ 1018339 w 4702588"/>
              <a:gd name="connsiteY34" fmla="*/ 279400 h 3924300"/>
              <a:gd name="connsiteX35" fmla="*/ 1158039 w 4702588"/>
              <a:gd name="connsiteY35" fmla="*/ 266700 h 3924300"/>
              <a:gd name="connsiteX36" fmla="*/ 1272339 w 4702588"/>
              <a:gd name="connsiteY36" fmla="*/ 254000 h 3924300"/>
              <a:gd name="connsiteX37" fmla="*/ 1323139 w 4702588"/>
              <a:gd name="connsiteY37" fmla="*/ 241300 h 3924300"/>
              <a:gd name="connsiteX38" fmla="*/ 1564439 w 4702588"/>
              <a:gd name="connsiteY38" fmla="*/ 215900 h 3924300"/>
              <a:gd name="connsiteX39" fmla="*/ 1615239 w 4702588"/>
              <a:gd name="connsiteY39" fmla="*/ 203200 h 3924300"/>
              <a:gd name="connsiteX40" fmla="*/ 1793039 w 4702588"/>
              <a:gd name="connsiteY40" fmla="*/ 177800 h 3924300"/>
              <a:gd name="connsiteX41" fmla="*/ 1881939 w 4702588"/>
              <a:gd name="connsiteY41" fmla="*/ 152400 h 3924300"/>
              <a:gd name="connsiteX42" fmla="*/ 1983539 w 4702588"/>
              <a:gd name="connsiteY42" fmla="*/ 114300 h 3924300"/>
              <a:gd name="connsiteX43" fmla="*/ 2034339 w 4702588"/>
              <a:gd name="connsiteY43" fmla="*/ 101600 h 3924300"/>
              <a:gd name="connsiteX44" fmla="*/ 2072439 w 4702588"/>
              <a:gd name="connsiteY44" fmla="*/ 88900 h 3924300"/>
              <a:gd name="connsiteX45" fmla="*/ 2123239 w 4702588"/>
              <a:gd name="connsiteY45" fmla="*/ 76200 h 3924300"/>
              <a:gd name="connsiteX46" fmla="*/ 2186739 w 4702588"/>
              <a:gd name="connsiteY46" fmla="*/ 63500 h 3924300"/>
              <a:gd name="connsiteX47" fmla="*/ 2250239 w 4702588"/>
              <a:gd name="connsiteY47" fmla="*/ 38100 h 3924300"/>
              <a:gd name="connsiteX48" fmla="*/ 2301039 w 4702588"/>
              <a:gd name="connsiteY48" fmla="*/ 25400 h 3924300"/>
              <a:gd name="connsiteX49" fmla="*/ 2339139 w 4702588"/>
              <a:gd name="connsiteY49" fmla="*/ 12700 h 3924300"/>
              <a:gd name="connsiteX50" fmla="*/ 2428039 w 4702588"/>
              <a:gd name="connsiteY50" fmla="*/ 0 h 3924300"/>
              <a:gd name="connsiteX51" fmla="*/ 2986839 w 4702588"/>
              <a:gd name="connsiteY51" fmla="*/ 12700 h 3924300"/>
              <a:gd name="connsiteX52" fmla="*/ 3075739 w 4702588"/>
              <a:gd name="connsiteY52" fmla="*/ 25400 h 3924300"/>
              <a:gd name="connsiteX53" fmla="*/ 3202739 w 4702588"/>
              <a:gd name="connsiteY53" fmla="*/ 38100 h 3924300"/>
              <a:gd name="connsiteX54" fmla="*/ 3418639 w 4702588"/>
              <a:gd name="connsiteY54" fmla="*/ 76200 h 3924300"/>
              <a:gd name="connsiteX55" fmla="*/ 4002839 w 4702588"/>
              <a:gd name="connsiteY55" fmla="*/ 101600 h 3924300"/>
              <a:gd name="connsiteX56" fmla="*/ 4269539 w 4702588"/>
              <a:gd name="connsiteY56" fmla="*/ 127000 h 3924300"/>
              <a:gd name="connsiteX57" fmla="*/ 4447339 w 4702588"/>
              <a:gd name="connsiteY57" fmla="*/ 152400 h 3924300"/>
              <a:gd name="connsiteX58" fmla="*/ 4574339 w 4702588"/>
              <a:gd name="connsiteY58" fmla="*/ 190500 h 3924300"/>
              <a:gd name="connsiteX59" fmla="*/ 4697819 w 4702588"/>
              <a:gd name="connsiteY59" fmla="*/ 409795 h 3924300"/>
              <a:gd name="connsiteX60" fmla="*/ 4677951 w 4702588"/>
              <a:gd name="connsiteY60" fmla="*/ 1021281 h 3924300"/>
              <a:gd name="connsiteX61" fmla="*/ 4637839 w 4702588"/>
              <a:gd name="connsiteY61" fmla="*/ 1930400 h 3924300"/>
              <a:gd name="connsiteX62" fmla="*/ 4472739 w 4702588"/>
              <a:gd name="connsiteY62" fmla="*/ 2997200 h 3924300"/>
              <a:gd name="connsiteX63" fmla="*/ 4333165 w 4702588"/>
              <a:gd name="connsiteY63" fmla="*/ 3236489 h 3924300"/>
              <a:gd name="connsiteX64" fmla="*/ 4117139 w 4702588"/>
              <a:gd name="connsiteY64" fmla="*/ 3378200 h 3924300"/>
              <a:gd name="connsiteX65" fmla="*/ 3888539 w 4702588"/>
              <a:gd name="connsiteY65" fmla="*/ 3517900 h 3924300"/>
              <a:gd name="connsiteX66" fmla="*/ 3723439 w 4702588"/>
              <a:gd name="connsiteY66" fmla="*/ 3568700 h 3924300"/>
              <a:gd name="connsiteX67" fmla="*/ 3456739 w 4702588"/>
              <a:gd name="connsiteY67" fmla="*/ 3632200 h 3924300"/>
              <a:gd name="connsiteX68" fmla="*/ 3291639 w 4702588"/>
              <a:gd name="connsiteY68" fmla="*/ 3670300 h 3924300"/>
              <a:gd name="connsiteX69" fmla="*/ 2555039 w 4702588"/>
              <a:gd name="connsiteY69" fmla="*/ 3695700 h 3924300"/>
              <a:gd name="connsiteX70" fmla="*/ 1361239 w 4702588"/>
              <a:gd name="connsiteY70" fmla="*/ 3771900 h 3924300"/>
              <a:gd name="connsiteX71" fmla="*/ 637339 w 4702588"/>
              <a:gd name="connsiteY71" fmla="*/ 3924300 h 3924300"/>
              <a:gd name="connsiteX0" fmla="*/ 637339 w 4702588"/>
              <a:gd name="connsiteY0" fmla="*/ 3924300 h 3925049"/>
              <a:gd name="connsiteX1" fmla="*/ 205539 w 4702588"/>
              <a:gd name="connsiteY1" fmla="*/ 3810000 h 3925049"/>
              <a:gd name="connsiteX2" fmla="*/ 91239 w 4702588"/>
              <a:gd name="connsiteY2" fmla="*/ 3721100 h 3925049"/>
              <a:gd name="connsiteX3" fmla="*/ 65839 w 4702588"/>
              <a:gd name="connsiteY3" fmla="*/ 3683000 h 3925049"/>
              <a:gd name="connsiteX4" fmla="*/ 2339 w 4702588"/>
              <a:gd name="connsiteY4" fmla="*/ 3581400 h 3925049"/>
              <a:gd name="connsiteX5" fmla="*/ 15039 w 4702588"/>
              <a:gd name="connsiteY5" fmla="*/ 3175000 h 3925049"/>
              <a:gd name="connsiteX6" fmla="*/ 27739 w 4702588"/>
              <a:gd name="connsiteY6" fmla="*/ 2286000 h 3925049"/>
              <a:gd name="connsiteX7" fmla="*/ 65839 w 4702588"/>
              <a:gd name="connsiteY7" fmla="*/ 2171700 h 3925049"/>
              <a:gd name="connsiteX8" fmla="*/ 91239 w 4702588"/>
              <a:gd name="connsiteY8" fmla="*/ 2070100 h 3925049"/>
              <a:gd name="connsiteX9" fmla="*/ 103939 w 4702588"/>
              <a:gd name="connsiteY9" fmla="*/ 2032000 h 3925049"/>
              <a:gd name="connsiteX10" fmla="*/ 116639 w 4702588"/>
              <a:gd name="connsiteY10" fmla="*/ 1968500 h 3925049"/>
              <a:gd name="connsiteX11" fmla="*/ 129339 w 4702588"/>
              <a:gd name="connsiteY11" fmla="*/ 1930400 h 3925049"/>
              <a:gd name="connsiteX12" fmla="*/ 142039 w 4702588"/>
              <a:gd name="connsiteY12" fmla="*/ 1866900 h 3925049"/>
              <a:gd name="connsiteX13" fmla="*/ 167439 w 4702588"/>
              <a:gd name="connsiteY13" fmla="*/ 1778000 h 3925049"/>
              <a:gd name="connsiteX14" fmla="*/ 154739 w 4702588"/>
              <a:gd name="connsiteY14" fmla="*/ 1485900 h 3925049"/>
              <a:gd name="connsiteX15" fmla="*/ 129339 w 4702588"/>
              <a:gd name="connsiteY15" fmla="*/ 1371600 h 3925049"/>
              <a:gd name="connsiteX16" fmla="*/ 116639 w 4702588"/>
              <a:gd name="connsiteY16" fmla="*/ 1320800 h 3925049"/>
              <a:gd name="connsiteX17" fmla="*/ 129339 w 4702588"/>
              <a:gd name="connsiteY17" fmla="*/ 1066800 h 3925049"/>
              <a:gd name="connsiteX18" fmla="*/ 142039 w 4702588"/>
              <a:gd name="connsiteY18" fmla="*/ 1028700 h 3925049"/>
              <a:gd name="connsiteX19" fmla="*/ 167439 w 4702588"/>
              <a:gd name="connsiteY19" fmla="*/ 939800 h 3925049"/>
              <a:gd name="connsiteX20" fmla="*/ 192839 w 4702588"/>
              <a:gd name="connsiteY20" fmla="*/ 901700 h 3925049"/>
              <a:gd name="connsiteX21" fmla="*/ 218239 w 4702588"/>
              <a:gd name="connsiteY21" fmla="*/ 812800 h 3925049"/>
              <a:gd name="connsiteX22" fmla="*/ 243639 w 4702588"/>
              <a:gd name="connsiteY22" fmla="*/ 711200 h 3925049"/>
              <a:gd name="connsiteX23" fmla="*/ 205539 w 4702588"/>
              <a:gd name="connsiteY23" fmla="*/ 546100 h 3925049"/>
              <a:gd name="connsiteX24" fmla="*/ 167439 w 4702588"/>
              <a:gd name="connsiteY24" fmla="*/ 508000 h 3925049"/>
              <a:gd name="connsiteX25" fmla="*/ 180139 w 4702588"/>
              <a:gd name="connsiteY25" fmla="*/ 457200 h 3925049"/>
              <a:gd name="connsiteX26" fmla="*/ 218239 w 4702588"/>
              <a:gd name="connsiteY26" fmla="*/ 444500 h 3925049"/>
              <a:gd name="connsiteX27" fmla="*/ 396039 w 4702588"/>
              <a:gd name="connsiteY27" fmla="*/ 406400 h 3925049"/>
              <a:gd name="connsiteX28" fmla="*/ 484939 w 4702588"/>
              <a:gd name="connsiteY28" fmla="*/ 368300 h 3925049"/>
              <a:gd name="connsiteX29" fmla="*/ 523039 w 4702588"/>
              <a:gd name="connsiteY29" fmla="*/ 355600 h 3925049"/>
              <a:gd name="connsiteX30" fmla="*/ 573839 w 4702588"/>
              <a:gd name="connsiteY30" fmla="*/ 342900 h 3925049"/>
              <a:gd name="connsiteX31" fmla="*/ 611939 w 4702588"/>
              <a:gd name="connsiteY31" fmla="*/ 330200 h 3925049"/>
              <a:gd name="connsiteX32" fmla="*/ 853239 w 4702588"/>
              <a:gd name="connsiteY32" fmla="*/ 304800 h 3925049"/>
              <a:gd name="connsiteX33" fmla="*/ 954839 w 4702588"/>
              <a:gd name="connsiteY33" fmla="*/ 292100 h 3925049"/>
              <a:gd name="connsiteX34" fmla="*/ 1018339 w 4702588"/>
              <a:gd name="connsiteY34" fmla="*/ 279400 h 3925049"/>
              <a:gd name="connsiteX35" fmla="*/ 1158039 w 4702588"/>
              <a:gd name="connsiteY35" fmla="*/ 266700 h 3925049"/>
              <a:gd name="connsiteX36" fmla="*/ 1272339 w 4702588"/>
              <a:gd name="connsiteY36" fmla="*/ 254000 h 3925049"/>
              <a:gd name="connsiteX37" fmla="*/ 1323139 w 4702588"/>
              <a:gd name="connsiteY37" fmla="*/ 241300 h 3925049"/>
              <a:gd name="connsiteX38" fmla="*/ 1564439 w 4702588"/>
              <a:gd name="connsiteY38" fmla="*/ 215900 h 3925049"/>
              <a:gd name="connsiteX39" fmla="*/ 1615239 w 4702588"/>
              <a:gd name="connsiteY39" fmla="*/ 203200 h 3925049"/>
              <a:gd name="connsiteX40" fmla="*/ 1793039 w 4702588"/>
              <a:gd name="connsiteY40" fmla="*/ 177800 h 3925049"/>
              <a:gd name="connsiteX41" fmla="*/ 1881939 w 4702588"/>
              <a:gd name="connsiteY41" fmla="*/ 152400 h 3925049"/>
              <a:gd name="connsiteX42" fmla="*/ 1983539 w 4702588"/>
              <a:gd name="connsiteY42" fmla="*/ 114300 h 3925049"/>
              <a:gd name="connsiteX43" fmla="*/ 2034339 w 4702588"/>
              <a:gd name="connsiteY43" fmla="*/ 101600 h 3925049"/>
              <a:gd name="connsiteX44" fmla="*/ 2072439 w 4702588"/>
              <a:gd name="connsiteY44" fmla="*/ 88900 h 3925049"/>
              <a:gd name="connsiteX45" fmla="*/ 2123239 w 4702588"/>
              <a:gd name="connsiteY45" fmla="*/ 76200 h 3925049"/>
              <a:gd name="connsiteX46" fmla="*/ 2186739 w 4702588"/>
              <a:gd name="connsiteY46" fmla="*/ 63500 h 3925049"/>
              <a:gd name="connsiteX47" fmla="*/ 2250239 w 4702588"/>
              <a:gd name="connsiteY47" fmla="*/ 38100 h 3925049"/>
              <a:gd name="connsiteX48" fmla="*/ 2301039 w 4702588"/>
              <a:gd name="connsiteY48" fmla="*/ 25400 h 3925049"/>
              <a:gd name="connsiteX49" fmla="*/ 2339139 w 4702588"/>
              <a:gd name="connsiteY49" fmla="*/ 12700 h 3925049"/>
              <a:gd name="connsiteX50" fmla="*/ 2428039 w 4702588"/>
              <a:gd name="connsiteY50" fmla="*/ 0 h 3925049"/>
              <a:gd name="connsiteX51" fmla="*/ 2986839 w 4702588"/>
              <a:gd name="connsiteY51" fmla="*/ 12700 h 3925049"/>
              <a:gd name="connsiteX52" fmla="*/ 3075739 w 4702588"/>
              <a:gd name="connsiteY52" fmla="*/ 25400 h 3925049"/>
              <a:gd name="connsiteX53" fmla="*/ 3202739 w 4702588"/>
              <a:gd name="connsiteY53" fmla="*/ 38100 h 3925049"/>
              <a:gd name="connsiteX54" fmla="*/ 3418639 w 4702588"/>
              <a:gd name="connsiteY54" fmla="*/ 76200 h 3925049"/>
              <a:gd name="connsiteX55" fmla="*/ 4002839 w 4702588"/>
              <a:gd name="connsiteY55" fmla="*/ 101600 h 3925049"/>
              <a:gd name="connsiteX56" fmla="*/ 4269539 w 4702588"/>
              <a:gd name="connsiteY56" fmla="*/ 127000 h 3925049"/>
              <a:gd name="connsiteX57" fmla="*/ 4447339 w 4702588"/>
              <a:gd name="connsiteY57" fmla="*/ 152400 h 3925049"/>
              <a:gd name="connsiteX58" fmla="*/ 4574339 w 4702588"/>
              <a:gd name="connsiteY58" fmla="*/ 190500 h 3925049"/>
              <a:gd name="connsiteX59" fmla="*/ 4697819 w 4702588"/>
              <a:gd name="connsiteY59" fmla="*/ 409795 h 3925049"/>
              <a:gd name="connsiteX60" fmla="*/ 4677951 w 4702588"/>
              <a:gd name="connsiteY60" fmla="*/ 1021281 h 3925049"/>
              <a:gd name="connsiteX61" fmla="*/ 4637839 w 4702588"/>
              <a:gd name="connsiteY61" fmla="*/ 1930400 h 3925049"/>
              <a:gd name="connsiteX62" fmla="*/ 4472739 w 4702588"/>
              <a:gd name="connsiteY62" fmla="*/ 2997200 h 3925049"/>
              <a:gd name="connsiteX63" fmla="*/ 4333165 w 4702588"/>
              <a:gd name="connsiteY63" fmla="*/ 3236489 h 3925049"/>
              <a:gd name="connsiteX64" fmla="*/ 4117139 w 4702588"/>
              <a:gd name="connsiteY64" fmla="*/ 3378200 h 3925049"/>
              <a:gd name="connsiteX65" fmla="*/ 3888539 w 4702588"/>
              <a:gd name="connsiteY65" fmla="*/ 3517900 h 3925049"/>
              <a:gd name="connsiteX66" fmla="*/ 3723439 w 4702588"/>
              <a:gd name="connsiteY66" fmla="*/ 3568700 h 3925049"/>
              <a:gd name="connsiteX67" fmla="*/ 3456739 w 4702588"/>
              <a:gd name="connsiteY67" fmla="*/ 3632200 h 3925049"/>
              <a:gd name="connsiteX68" fmla="*/ 3291639 w 4702588"/>
              <a:gd name="connsiteY68" fmla="*/ 3670300 h 3925049"/>
              <a:gd name="connsiteX69" fmla="*/ 2555039 w 4702588"/>
              <a:gd name="connsiteY69" fmla="*/ 3695700 h 3925049"/>
              <a:gd name="connsiteX70" fmla="*/ 1361239 w 4702588"/>
              <a:gd name="connsiteY70" fmla="*/ 3771900 h 3925049"/>
              <a:gd name="connsiteX71" fmla="*/ 704738 w 4702588"/>
              <a:gd name="connsiteY71" fmla="*/ 3856022 h 3925049"/>
              <a:gd name="connsiteX72" fmla="*/ 637339 w 4702588"/>
              <a:gd name="connsiteY72" fmla="*/ 3924300 h 3925049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243639 w 4702588"/>
              <a:gd name="connsiteY22" fmla="*/ 711200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76200 h 3924630"/>
              <a:gd name="connsiteX55" fmla="*/ 4002839 w 4702588"/>
              <a:gd name="connsiteY55" fmla="*/ 101600 h 3924630"/>
              <a:gd name="connsiteX56" fmla="*/ 4269539 w 4702588"/>
              <a:gd name="connsiteY56" fmla="*/ 127000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333165 w 4702588"/>
              <a:gd name="connsiteY63" fmla="*/ 3236489 h 3924630"/>
              <a:gd name="connsiteX64" fmla="*/ 4117139 w 4702588"/>
              <a:gd name="connsiteY64" fmla="*/ 3378200 h 3924630"/>
              <a:gd name="connsiteX65" fmla="*/ 3888539 w 4702588"/>
              <a:gd name="connsiteY65" fmla="*/ 3517900 h 3924630"/>
              <a:gd name="connsiteX66" fmla="*/ 3723439 w 4702588"/>
              <a:gd name="connsiteY66" fmla="*/ 3568700 h 3924630"/>
              <a:gd name="connsiteX67" fmla="*/ 3456739 w 4702588"/>
              <a:gd name="connsiteY67" fmla="*/ 3632200 h 3924630"/>
              <a:gd name="connsiteX68" fmla="*/ 3291639 w 4702588"/>
              <a:gd name="connsiteY68" fmla="*/ 3670300 h 3924630"/>
              <a:gd name="connsiteX69" fmla="*/ 2555039 w 4702588"/>
              <a:gd name="connsiteY69" fmla="*/ 3695700 h 3924630"/>
              <a:gd name="connsiteX70" fmla="*/ 1361239 w 4702588"/>
              <a:gd name="connsiteY70" fmla="*/ 3771900 h 3924630"/>
              <a:gd name="connsiteX71" fmla="*/ 637339 w 4702588"/>
              <a:gd name="connsiteY71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243639 w 4702588"/>
              <a:gd name="connsiteY22" fmla="*/ 711200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76200 h 3924630"/>
              <a:gd name="connsiteX55" fmla="*/ 4002839 w 4702588"/>
              <a:gd name="connsiteY55" fmla="*/ 101600 h 3924630"/>
              <a:gd name="connsiteX56" fmla="*/ 4269539 w 4702588"/>
              <a:gd name="connsiteY56" fmla="*/ 127000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333165 w 4702588"/>
              <a:gd name="connsiteY63" fmla="*/ 3236489 h 3924630"/>
              <a:gd name="connsiteX64" fmla="*/ 4117139 w 4702588"/>
              <a:gd name="connsiteY64" fmla="*/ 3378200 h 3924630"/>
              <a:gd name="connsiteX65" fmla="*/ 3888539 w 4702588"/>
              <a:gd name="connsiteY65" fmla="*/ 3517900 h 3924630"/>
              <a:gd name="connsiteX66" fmla="*/ 3723439 w 4702588"/>
              <a:gd name="connsiteY66" fmla="*/ 3568700 h 3924630"/>
              <a:gd name="connsiteX67" fmla="*/ 3291639 w 4702588"/>
              <a:gd name="connsiteY67" fmla="*/ 3670300 h 3924630"/>
              <a:gd name="connsiteX68" fmla="*/ 2555039 w 4702588"/>
              <a:gd name="connsiteY68" fmla="*/ 3695700 h 3924630"/>
              <a:gd name="connsiteX69" fmla="*/ 1361239 w 4702588"/>
              <a:gd name="connsiteY69" fmla="*/ 3771900 h 3924630"/>
              <a:gd name="connsiteX70" fmla="*/ 637339 w 4702588"/>
              <a:gd name="connsiteY70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243639 w 4702588"/>
              <a:gd name="connsiteY22" fmla="*/ 711200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76200 h 3924630"/>
              <a:gd name="connsiteX55" fmla="*/ 4002839 w 4702588"/>
              <a:gd name="connsiteY55" fmla="*/ 101600 h 3924630"/>
              <a:gd name="connsiteX56" fmla="*/ 4269539 w 4702588"/>
              <a:gd name="connsiteY56" fmla="*/ 127000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333165 w 4702588"/>
              <a:gd name="connsiteY63" fmla="*/ 3236489 h 3924630"/>
              <a:gd name="connsiteX64" fmla="*/ 4117139 w 4702588"/>
              <a:gd name="connsiteY64" fmla="*/ 3378200 h 3924630"/>
              <a:gd name="connsiteX65" fmla="*/ 3723439 w 4702588"/>
              <a:gd name="connsiteY65" fmla="*/ 3568700 h 3924630"/>
              <a:gd name="connsiteX66" fmla="*/ 3291639 w 4702588"/>
              <a:gd name="connsiteY66" fmla="*/ 3670300 h 3924630"/>
              <a:gd name="connsiteX67" fmla="*/ 2555039 w 4702588"/>
              <a:gd name="connsiteY67" fmla="*/ 3695700 h 3924630"/>
              <a:gd name="connsiteX68" fmla="*/ 1361239 w 4702588"/>
              <a:gd name="connsiteY68" fmla="*/ 3771900 h 3924630"/>
              <a:gd name="connsiteX69" fmla="*/ 637339 w 4702588"/>
              <a:gd name="connsiteY69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243639 w 4702588"/>
              <a:gd name="connsiteY22" fmla="*/ 711200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76200 h 3924630"/>
              <a:gd name="connsiteX55" fmla="*/ 4002839 w 4702588"/>
              <a:gd name="connsiteY55" fmla="*/ 101600 h 3924630"/>
              <a:gd name="connsiteX56" fmla="*/ 4269539 w 4702588"/>
              <a:gd name="connsiteY56" fmla="*/ 127000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117139 w 4702588"/>
              <a:gd name="connsiteY63" fmla="*/ 3378200 h 3924630"/>
              <a:gd name="connsiteX64" fmla="*/ 3723439 w 4702588"/>
              <a:gd name="connsiteY64" fmla="*/ 3568700 h 3924630"/>
              <a:gd name="connsiteX65" fmla="*/ 3291639 w 4702588"/>
              <a:gd name="connsiteY65" fmla="*/ 3670300 h 3924630"/>
              <a:gd name="connsiteX66" fmla="*/ 2555039 w 4702588"/>
              <a:gd name="connsiteY66" fmla="*/ 3695700 h 3924630"/>
              <a:gd name="connsiteX67" fmla="*/ 1361239 w 4702588"/>
              <a:gd name="connsiteY67" fmla="*/ 3771900 h 3924630"/>
              <a:gd name="connsiteX68" fmla="*/ 637339 w 4702588"/>
              <a:gd name="connsiteY68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243639 w 4702588"/>
              <a:gd name="connsiteY22" fmla="*/ 711200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76200 h 3924630"/>
              <a:gd name="connsiteX55" fmla="*/ 4002839 w 4702588"/>
              <a:gd name="connsiteY55" fmla="*/ 101600 h 3924630"/>
              <a:gd name="connsiteX56" fmla="*/ 4224272 w 4702588"/>
              <a:gd name="connsiteY56" fmla="*/ 72679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117139 w 4702588"/>
              <a:gd name="connsiteY63" fmla="*/ 3378200 h 3924630"/>
              <a:gd name="connsiteX64" fmla="*/ 3723439 w 4702588"/>
              <a:gd name="connsiteY64" fmla="*/ 3568700 h 3924630"/>
              <a:gd name="connsiteX65" fmla="*/ 3291639 w 4702588"/>
              <a:gd name="connsiteY65" fmla="*/ 3670300 h 3924630"/>
              <a:gd name="connsiteX66" fmla="*/ 2555039 w 4702588"/>
              <a:gd name="connsiteY66" fmla="*/ 3695700 h 3924630"/>
              <a:gd name="connsiteX67" fmla="*/ 1361239 w 4702588"/>
              <a:gd name="connsiteY67" fmla="*/ 3771900 h 3924630"/>
              <a:gd name="connsiteX68" fmla="*/ 637339 w 4702588"/>
              <a:gd name="connsiteY68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243639 w 4702588"/>
              <a:gd name="connsiteY22" fmla="*/ 711200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76200 h 3924630"/>
              <a:gd name="connsiteX55" fmla="*/ 3966625 w 4702588"/>
              <a:gd name="connsiteY55" fmla="*/ 29172 h 3924630"/>
              <a:gd name="connsiteX56" fmla="*/ 4224272 w 4702588"/>
              <a:gd name="connsiteY56" fmla="*/ 72679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117139 w 4702588"/>
              <a:gd name="connsiteY63" fmla="*/ 3378200 h 3924630"/>
              <a:gd name="connsiteX64" fmla="*/ 3723439 w 4702588"/>
              <a:gd name="connsiteY64" fmla="*/ 3568700 h 3924630"/>
              <a:gd name="connsiteX65" fmla="*/ 3291639 w 4702588"/>
              <a:gd name="connsiteY65" fmla="*/ 3670300 h 3924630"/>
              <a:gd name="connsiteX66" fmla="*/ 2555039 w 4702588"/>
              <a:gd name="connsiteY66" fmla="*/ 3695700 h 3924630"/>
              <a:gd name="connsiteX67" fmla="*/ 1361239 w 4702588"/>
              <a:gd name="connsiteY67" fmla="*/ 3771900 h 3924630"/>
              <a:gd name="connsiteX68" fmla="*/ 637339 w 4702588"/>
              <a:gd name="connsiteY68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243639 w 4702588"/>
              <a:gd name="connsiteY22" fmla="*/ 711200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30933 h 3924630"/>
              <a:gd name="connsiteX55" fmla="*/ 3966625 w 4702588"/>
              <a:gd name="connsiteY55" fmla="*/ 29172 h 3924630"/>
              <a:gd name="connsiteX56" fmla="*/ 4224272 w 4702588"/>
              <a:gd name="connsiteY56" fmla="*/ 72679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117139 w 4702588"/>
              <a:gd name="connsiteY63" fmla="*/ 3378200 h 3924630"/>
              <a:gd name="connsiteX64" fmla="*/ 3723439 w 4702588"/>
              <a:gd name="connsiteY64" fmla="*/ 3568700 h 3924630"/>
              <a:gd name="connsiteX65" fmla="*/ 3291639 w 4702588"/>
              <a:gd name="connsiteY65" fmla="*/ 3670300 h 3924630"/>
              <a:gd name="connsiteX66" fmla="*/ 2555039 w 4702588"/>
              <a:gd name="connsiteY66" fmla="*/ 3695700 h 3924630"/>
              <a:gd name="connsiteX67" fmla="*/ 1361239 w 4702588"/>
              <a:gd name="connsiteY67" fmla="*/ 3771900 h 3924630"/>
              <a:gd name="connsiteX68" fmla="*/ 637339 w 4702588"/>
              <a:gd name="connsiteY68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218239 w 4702588"/>
              <a:gd name="connsiteY21" fmla="*/ 812800 h 3924630"/>
              <a:gd name="connsiteX22" fmla="*/ 153104 w 4702588"/>
              <a:gd name="connsiteY22" fmla="*/ 702147 h 3924630"/>
              <a:gd name="connsiteX23" fmla="*/ 205539 w 4702588"/>
              <a:gd name="connsiteY23" fmla="*/ 546100 h 3924630"/>
              <a:gd name="connsiteX24" fmla="*/ 167439 w 4702588"/>
              <a:gd name="connsiteY24" fmla="*/ 508000 h 3924630"/>
              <a:gd name="connsiteX25" fmla="*/ 180139 w 4702588"/>
              <a:gd name="connsiteY25" fmla="*/ 457200 h 3924630"/>
              <a:gd name="connsiteX26" fmla="*/ 218239 w 4702588"/>
              <a:gd name="connsiteY26" fmla="*/ 444500 h 3924630"/>
              <a:gd name="connsiteX27" fmla="*/ 396039 w 4702588"/>
              <a:gd name="connsiteY27" fmla="*/ 406400 h 3924630"/>
              <a:gd name="connsiteX28" fmla="*/ 484939 w 4702588"/>
              <a:gd name="connsiteY28" fmla="*/ 368300 h 3924630"/>
              <a:gd name="connsiteX29" fmla="*/ 523039 w 4702588"/>
              <a:gd name="connsiteY29" fmla="*/ 355600 h 3924630"/>
              <a:gd name="connsiteX30" fmla="*/ 573839 w 4702588"/>
              <a:gd name="connsiteY30" fmla="*/ 342900 h 3924630"/>
              <a:gd name="connsiteX31" fmla="*/ 611939 w 4702588"/>
              <a:gd name="connsiteY31" fmla="*/ 330200 h 3924630"/>
              <a:gd name="connsiteX32" fmla="*/ 853239 w 4702588"/>
              <a:gd name="connsiteY32" fmla="*/ 304800 h 3924630"/>
              <a:gd name="connsiteX33" fmla="*/ 954839 w 4702588"/>
              <a:gd name="connsiteY33" fmla="*/ 292100 h 3924630"/>
              <a:gd name="connsiteX34" fmla="*/ 1018339 w 4702588"/>
              <a:gd name="connsiteY34" fmla="*/ 279400 h 3924630"/>
              <a:gd name="connsiteX35" fmla="*/ 1158039 w 4702588"/>
              <a:gd name="connsiteY35" fmla="*/ 266700 h 3924630"/>
              <a:gd name="connsiteX36" fmla="*/ 1272339 w 4702588"/>
              <a:gd name="connsiteY36" fmla="*/ 254000 h 3924630"/>
              <a:gd name="connsiteX37" fmla="*/ 1323139 w 4702588"/>
              <a:gd name="connsiteY37" fmla="*/ 241300 h 3924630"/>
              <a:gd name="connsiteX38" fmla="*/ 1564439 w 4702588"/>
              <a:gd name="connsiteY38" fmla="*/ 215900 h 3924630"/>
              <a:gd name="connsiteX39" fmla="*/ 1615239 w 4702588"/>
              <a:gd name="connsiteY39" fmla="*/ 203200 h 3924630"/>
              <a:gd name="connsiteX40" fmla="*/ 1793039 w 4702588"/>
              <a:gd name="connsiteY40" fmla="*/ 177800 h 3924630"/>
              <a:gd name="connsiteX41" fmla="*/ 1881939 w 4702588"/>
              <a:gd name="connsiteY41" fmla="*/ 152400 h 3924630"/>
              <a:gd name="connsiteX42" fmla="*/ 1983539 w 4702588"/>
              <a:gd name="connsiteY42" fmla="*/ 114300 h 3924630"/>
              <a:gd name="connsiteX43" fmla="*/ 2034339 w 4702588"/>
              <a:gd name="connsiteY43" fmla="*/ 101600 h 3924630"/>
              <a:gd name="connsiteX44" fmla="*/ 2072439 w 4702588"/>
              <a:gd name="connsiteY44" fmla="*/ 88900 h 3924630"/>
              <a:gd name="connsiteX45" fmla="*/ 2123239 w 4702588"/>
              <a:gd name="connsiteY45" fmla="*/ 76200 h 3924630"/>
              <a:gd name="connsiteX46" fmla="*/ 2186739 w 4702588"/>
              <a:gd name="connsiteY46" fmla="*/ 63500 h 3924630"/>
              <a:gd name="connsiteX47" fmla="*/ 2250239 w 4702588"/>
              <a:gd name="connsiteY47" fmla="*/ 38100 h 3924630"/>
              <a:gd name="connsiteX48" fmla="*/ 2301039 w 4702588"/>
              <a:gd name="connsiteY48" fmla="*/ 25400 h 3924630"/>
              <a:gd name="connsiteX49" fmla="*/ 2339139 w 4702588"/>
              <a:gd name="connsiteY49" fmla="*/ 12700 h 3924630"/>
              <a:gd name="connsiteX50" fmla="*/ 2428039 w 4702588"/>
              <a:gd name="connsiteY50" fmla="*/ 0 h 3924630"/>
              <a:gd name="connsiteX51" fmla="*/ 2986839 w 4702588"/>
              <a:gd name="connsiteY51" fmla="*/ 12700 h 3924630"/>
              <a:gd name="connsiteX52" fmla="*/ 3075739 w 4702588"/>
              <a:gd name="connsiteY52" fmla="*/ 25400 h 3924630"/>
              <a:gd name="connsiteX53" fmla="*/ 3202739 w 4702588"/>
              <a:gd name="connsiteY53" fmla="*/ 38100 h 3924630"/>
              <a:gd name="connsiteX54" fmla="*/ 3418639 w 4702588"/>
              <a:gd name="connsiteY54" fmla="*/ 30933 h 3924630"/>
              <a:gd name="connsiteX55" fmla="*/ 3966625 w 4702588"/>
              <a:gd name="connsiteY55" fmla="*/ 29172 h 3924630"/>
              <a:gd name="connsiteX56" fmla="*/ 4224272 w 4702588"/>
              <a:gd name="connsiteY56" fmla="*/ 72679 h 3924630"/>
              <a:gd name="connsiteX57" fmla="*/ 4447339 w 4702588"/>
              <a:gd name="connsiteY57" fmla="*/ 152400 h 3924630"/>
              <a:gd name="connsiteX58" fmla="*/ 4574339 w 4702588"/>
              <a:gd name="connsiteY58" fmla="*/ 190500 h 3924630"/>
              <a:gd name="connsiteX59" fmla="*/ 4697819 w 4702588"/>
              <a:gd name="connsiteY59" fmla="*/ 409795 h 3924630"/>
              <a:gd name="connsiteX60" fmla="*/ 4677951 w 4702588"/>
              <a:gd name="connsiteY60" fmla="*/ 1021281 h 3924630"/>
              <a:gd name="connsiteX61" fmla="*/ 4637839 w 4702588"/>
              <a:gd name="connsiteY61" fmla="*/ 1930400 h 3924630"/>
              <a:gd name="connsiteX62" fmla="*/ 4472739 w 4702588"/>
              <a:gd name="connsiteY62" fmla="*/ 2997200 h 3924630"/>
              <a:gd name="connsiteX63" fmla="*/ 4117139 w 4702588"/>
              <a:gd name="connsiteY63" fmla="*/ 3378200 h 3924630"/>
              <a:gd name="connsiteX64" fmla="*/ 3723439 w 4702588"/>
              <a:gd name="connsiteY64" fmla="*/ 3568700 h 3924630"/>
              <a:gd name="connsiteX65" fmla="*/ 3291639 w 4702588"/>
              <a:gd name="connsiteY65" fmla="*/ 3670300 h 3924630"/>
              <a:gd name="connsiteX66" fmla="*/ 2555039 w 4702588"/>
              <a:gd name="connsiteY66" fmla="*/ 3695700 h 3924630"/>
              <a:gd name="connsiteX67" fmla="*/ 1361239 w 4702588"/>
              <a:gd name="connsiteY67" fmla="*/ 3771900 h 3924630"/>
              <a:gd name="connsiteX68" fmla="*/ 637339 w 4702588"/>
              <a:gd name="connsiteY68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67439 w 4702588"/>
              <a:gd name="connsiteY19" fmla="*/ 939800 h 3924630"/>
              <a:gd name="connsiteX20" fmla="*/ 192839 w 4702588"/>
              <a:gd name="connsiteY20" fmla="*/ 901700 h 3924630"/>
              <a:gd name="connsiteX21" fmla="*/ 153104 w 4702588"/>
              <a:gd name="connsiteY21" fmla="*/ 702147 h 3924630"/>
              <a:gd name="connsiteX22" fmla="*/ 205539 w 4702588"/>
              <a:gd name="connsiteY22" fmla="*/ 546100 h 3924630"/>
              <a:gd name="connsiteX23" fmla="*/ 167439 w 4702588"/>
              <a:gd name="connsiteY23" fmla="*/ 508000 h 3924630"/>
              <a:gd name="connsiteX24" fmla="*/ 180139 w 4702588"/>
              <a:gd name="connsiteY24" fmla="*/ 457200 h 3924630"/>
              <a:gd name="connsiteX25" fmla="*/ 218239 w 4702588"/>
              <a:gd name="connsiteY25" fmla="*/ 444500 h 3924630"/>
              <a:gd name="connsiteX26" fmla="*/ 396039 w 4702588"/>
              <a:gd name="connsiteY26" fmla="*/ 406400 h 3924630"/>
              <a:gd name="connsiteX27" fmla="*/ 484939 w 4702588"/>
              <a:gd name="connsiteY27" fmla="*/ 368300 h 3924630"/>
              <a:gd name="connsiteX28" fmla="*/ 523039 w 4702588"/>
              <a:gd name="connsiteY28" fmla="*/ 355600 h 3924630"/>
              <a:gd name="connsiteX29" fmla="*/ 573839 w 4702588"/>
              <a:gd name="connsiteY29" fmla="*/ 342900 h 3924630"/>
              <a:gd name="connsiteX30" fmla="*/ 611939 w 4702588"/>
              <a:gd name="connsiteY30" fmla="*/ 330200 h 3924630"/>
              <a:gd name="connsiteX31" fmla="*/ 853239 w 4702588"/>
              <a:gd name="connsiteY31" fmla="*/ 304800 h 3924630"/>
              <a:gd name="connsiteX32" fmla="*/ 954839 w 4702588"/>
              <a:gd name="connsiteY32" fmla="*/ 292100 h 3924630"/>
              <a:gd name="connsiteX33" fmla="*/ 1018339 w 4702588"/>
              <a:gd name="connsiteY33" fmla="*/ 279400 h 3924630"/>
              <a:gd name="connsiteX34" fmla="*/ 1158039 w 4702588"/>
              <a:gd name="connsiteY34" fmla="*/ 266700 h 3924630"/>
              <a:gd name="connsiteX35" fmla="*/ 1272339 w 4702588"/>
              <a:gd name="connsiteY35" fmla="*/ 254000 h 3924630"/>
              <a:gd name="connsiteX36" fmla="*/ 1323139 w 4702588"/>
              <a:gd name="connsiteY36" fmla="*/ 241300 h 3924630"/>
              <a:gd name="connsiteX37" fmla="*/ 1564439 w 4702588"/>
              <a:gd name="connsiteY37" fmla="*/ 215900 h 3924630"/>
              <a:gd name="connsiteX38" fmla="*/ 1615239 w 4702588"/>
              <a:gd name="connsiteY38" fmla="*/ 203200 h 3924630"/>
              <a:gd name="connsiteX39" fmla="*/ 1793039 w 4702588"/>
              <a:gd name="connsiteY39" fmla="*/ 177800 h 3924630"/>
              <a:gd name="connsiteX40" fmla="*/ 1881939 w 4702588"/>
              <a:gd name="connsiteY40" fmla="*/ 152400 h 3924630"/>
              <a:gd name="connsiteX41" fmla="*/ 1983539 w 4702588"/>
              <a:gd name="connsiteY41" fmla="*/ 114300 h 3924630"/>
              <a:gd name="connsiteX42" fmla="*/ 2034339 w 4702588"/>
              <a:gd name="connsiteY42" fmla="*/ 101600 h 3924630"/>
              <a:gd name="connsiteX43" fmla="*/ 2072439 w 4702588"/>
              <a:gd name="connsiteY43" fmla="*/ 88900 h 3924630"/>
              <a:gd name="connsiteX44" fmla="*/ 2123239 w 4702588"/>
              <a:gd name="connsiteY44" fmla="*/ 76200 h 3924630"/>
              <a:gd name="connsiteX45" fmla="*/ 2186739 w 4702588"/>
              <a:gd name="connsiteY45" fmla="*/ 63500 h 3924630"/>
              <a:gd name="connsiteX46" fmla="*/ 2250239 w 4702588"/>
              <a:gd name="connsiteY46" fmla="*/ 38100 h 3924630"/>
              <a:gd name="connsiteX47" fmla="*/ 2301039 w 4702588"/>
              <a:gd name="connsiteY47" fmla="*/ 25400 h 3924630"/>
              <a:gd name="connsiteX48" fmla="*/ 2339139 w 4702588"/>
              <a:gd name="connsiteY48" fmla="*/ 12700 h 3924630"/>
              <a:gd name="connsiteX49" fmla="*/ 2428039 w 4702588"/>
              <a:gd name="connsiteY49" fmla="*/ 0 h 3924630"/>
              <a:gd name="connsiteX50" fmla="*/ 2986839 w 4702588"/>
              <a:gd name="connsiteY50" fmla="*/ 12700 h 3924630"/>
              <a:gd name="connsiteX51" fmla="*/ 3075739 w 4702588"/>
              <a:gd name="connsiteY51" fmla="*/ 25400 h 3924630"/>
              <a:gd name="connsiteX52" fmla="*/ 3202739 w 4702588"/>
              <a:gd name="connsiteY52" fmla="*/ 38100 h 3924630"/>
              <a:gd name="connsiteX53" fmla="*/ 3418639 w 4702588"/>
              <a:gd name="connsiteY53" fmla="*/ 30933 h 3924630"/>
              <a:gd name="connsiteX54" fmla="*/ 3966625 w 4702588"/>
              <a:gd name="connsiteY54" fmla="*/ 29172 h 3924630"/>
              <a:gd name="connsiteX55" fmla="*/ 4224272 w 4702588"/>
              <a:gd name="connsiteY55" fmla="*/ 72679 h 3924630"/>
              <a:gd name="connsiteX56" fmla="*/ 4447339 w 4702588"/>
              <a:gd name="connsiteY56" fmla="*/ 152400 h 3924630"/>
              <a:gd name="connsiteX57" fmla="*/ 4574339 w 4702588"/>
              <a:gd name="connsiteY57" fmla="*/ 190500 h 3924630"/>
              <a:gd name="connsiteX58" fmla="*/ 4697819 w 4702588"/>
              <a:gd name="connsiteY58" fmla="*/ 409795 h 3924630"/>
              <a:gd name="connsiteX59" fmla="*/ 4677951 w 4702588"/>
              <a:gd name="connsiteY59" fmla="*/ 1021281 h 3924630"/>
              <a:gd name="connsiteX60" fmla="*/ 4637839 w 4702588"/>
              <a:gd name="connsiteY60" fmla="*/ 1930400 h 3924630"/>
              <a:gd name="connsiteX61" fmla="*/ 4472739 w 4702588"/>
              <a:gd name="connsiteY61" fmla="*/ 2997200 h 3924630"/>
              <a:gd name="connsiteX62" fmla="*/ 4117139 w 4702588"/>
              <a:gd name="connsiteY62" fmla="*/ 3378200 h 3924630"/>
              <a:gd name="connsiteX63" fmla="*/ 3723439 w 4702588"/>
              <a:gd name="connsiteY63" fmla="*/ 3568700 h 3924630"/>
              <a:gd name="connsiteX64" fmla="*/ 3291639 w 4702588"/>
              <a:gd name="connsiteY64" fmla="*/ 3670300 h 3924630"/>
              <a:gd name="connsiteX65" fmla="*/ 2555039 w 4702588"/>
              <a:gd name="connsiteY65" fmla="*/ 3695700 h 3924630"/>
              <a:gd name="connsiteX66" fmla="*/ 1361239 w 4702588"/>
              <a:gd name="connsiteY66" fmla="*/ 3771900 h 3924630"/>
              <a:gd name="connsiteX67" fmla="*/ 637339 w 4702588"/>
              <a:gd name="connsiteY67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92839 w 4702588"/>
              <a:gd name="connsiteY19" fmla="*/ 901700 h 3924630"/>
              <a:gd name="connsiteX20" fmla="*/ 153104 w 4702588"/>
              <a:gd name="connsiteY20" fmla="*/ 702147 h 3924630"/>
              <a:gd name="connsiteX21" fmla="*/ 205539 w 4702588"/>
              <a:gd name="connsiteY21" fmla="*/ 546100 h 3924630"/>
              <a:gd name="connsiteX22" fmla="*/ 167439 w 4702588"/>
              <a:gd name="connsiteY22" fmla="*/ 508000 h 3924630"/>
              <a:gd name="connsiteX23" fmla="*/ 180139 w 4702588"/>
              <a:gd name="connsiteY23" fmla="*/ 457200 h 3924630"/>
              <a:gd name="connsiteX24" fmla="*/ 218239 w 4702588"/>
              <a:gd name="connsiteY24" fmla="*/ 444500 h 3924630"/>
              <a:gd name="connsiteX25" fmla="*/ 396039 w 4702588"/>
              <a:gd name="connsiteY25" fmla="*/ 406400 h 3924630"/>
              <a:gd name="connsiteX26" fmla="*/ 484939 w 4702588"/>
              <a:gd name="connsiteY26" fmla="*/ 368300 h 3924630"/>
              <a:gd name="connsiteX27" fmla="*/ 523039 w 4702588"/>
              <a:gd name="connsiteY27" fmla="*/ 355600 h 3924630"/>
              <a:gd name="connsiteX28" fmla="*/ 573839 w 4702588"/>
              <a:gd name="connsiteY28" fmla="*/ 342900 h 3924630"/>
              <a:gd name="connsiteX29" fmla="*/ 611939 w 4702588"/>
              <a:gd name="connsiteY29" fmla="*/ 330200 h 3924630"/>
              <a:gd name="connsiteX30" fmla="*/ 853239 w 4702588"/>
              <a:gd name="connsiteY30" fmla="*/ 304800 h 3924630"/>
              <a:gd name="connsiteX31" fmla="*/ 954839 w 4702588"/>
              <a:gd name="connsiteY31" fmla="*/ 292100 h 3924630"/>
              <a:gd name="connsiteX32" fmla="*/ 1018339 w 4702588"/>
              <a:gd name="connsiteY32" fmla="*/ 279400 h 3924630"/>
              <a:gd name="connsiteX33" fmla="*/ 1158039 w 4702588"/>
              <a:gd name="connsiteY33" fmla="*/ 266700 h 3924630"/>
              <a:gd name="connsiteX34" fmla="*/ 1272339 w 4702588"/>
              <a:gd name="connsiteY34" fmla="*/ 254000 h 3924630"/>
              <a:gd name="connsiteX35" fmla="*/ 1323139 w 4702588"/>
              <a:gd name="connsiteY35" fmla="*/ 241300 h 3924630"/>
              <a:gd name="connsiteX36" fmla="*/ 1564439 w 4702588"/>
              <a:gd name="connsiteY36" fmla="*/ 215900 h 3924630"/>
              <a:gd name="connsiteX37" fmla="*/ 1615239 w 4702588"/>
              <a:gd name="connsiteY37" fmla="*/ 203200 h 3924630"/>
              <a:gd name="connsiteX38" fmla="*/ 1793039 w 4702588"/>
              <a:gd name="connsiteY38" fmla="*/ 177800 h 3924630"/>
              <a:gd name="connsiteX39" fmla="*/ 1881939 w 4702588"/>
              <a:gd name="connsiteY39" fmla="*/ 152400 h 3924630"/>
              <a:gd name="connsiteX40" fmla="*/ 1983539 w 4702588"/>
              <a:gd name="connsiteY40" fmla="*/ 114300 h 3924630"/>
              <a:gd name="connsiteX41" fmla="*/ 2034339 w 4702588"/>
              <a:gd name="connsiteY41" fmla="*/ 101600 h 3924630"/>
              <a:gd name="connsiteX42" fmla="*/ 2072439 w 4702588"/>
              <a:gd name="connsiteY42" fmla="*/ 88900 h 3924630"/>
              <a:gd name="connsiteX43" fmla="*/ 2123239 w 4702588"/>
              <a:gd name="connsiteY43" fmla="*/ 76200 h 3924630"/>
              <a:gd name="connsiteX44" fmla="*/ 2186739 w 4702588"/>
              <a:gd name="connsiteY44" fmla="*/ 63500 h 3924630"/>
              <a:gd name="connsiteX45" fmla="*/ 2250239 w 4702588"/>
              <a:gd name="connsiteY45" fmla="*/ 38100 h 3924630"/>
              <a:gd name="connsiteX46" fmla="*/ 2301039 w 4702588"/>
              <a:gd name="connsiteY46" fmla="*/ 25400 h 3924630"/>
              <a:gd name="connsiteX47" fmla="*/ 2339139 w 4702588"/>
              <a:gd name="connsiteY47" fmla="*/ 12700 h 3924630"/>
              <a:gd name="connsiteX48" fmla="*/ 2428039 w 4702588"/>
              <a:gd name="connsiteY48" fmla="*/ 0 h 3924630"/>
              <a:gd name="connsiteX49" fmla="*/ 2986839 w 4702588"/>
              <a:gd name="connsiteY49" fmla="*/ 12700 h 3924630"/>
              <a:gd name="connsiteX50" fmla="*/ 3075739 w 4702588"/>
              <a:gd name="connsiteY50" fmla="*/ 25400 h 3924630"/>
              <a:gd name="connsiteX51" fmla="*/ 3202739 w 4702588"/>
              <a:gd name="connsiteY51" fmla="*/ 38100 h 3924630"/>
              <a:gd name="connsiteX52" fmla="*/ 3418639 w 4702588"/>
              <a:gd name="connsiteY52" fmla="*/ 30933 h 3924630"/>
              <a:gd name="connsiteX53" fmla="*/ 3966625 w 4702588"/>
              <a:gd name="connsiteY53" fmla="*/ 29172 h 3924630"/>
              <a:gd name="connsiteX54" fmla="*/ 4224272 w 4702588"/>
              <a:gd name="connsiteY54" fmla="*/ 72679 h 3924630"/>
              <a:gd name="connsiteX55" fmla="*/ 4447339 w 4702588"/>
              <a:gd name="connsiteY55" fmla="*/ 152400 h 3924630"/>
              <a:gd name="connsiteX56" fmla="*/ 4574339 w 4702588"/>
              <a:gd name="connsiteY56" fmla="*/ 190500 h 3924630"/>
              <a:gd name="connsiteX57" fmla="*/ 4697819 w 4702588"/>
              <a:gd name="connsiteY57" fmla="*/ 409795 h 3924630"/>
              <a:gd name="connsiteX58" fmla="*/ 4677951 w 4702588"/>
              <a:gd name="connsiteY58" fmla="*/ 1021281 h 3924630"/>
              <a:gd name="connsiteX59" fmla="*/ 4637839 w 4702588"/>
              <a:gd name="connsiteY59" fmla="*/ 1930400 h 3924630"/>
              <a:gd name="connsiteX60" fmla="*/ 4472739 w 4702588"/>
              <a:gd name="connsiteY60" fmla="*/ 2997200 h 3924630"/>
              <a:gd name="connsiteX61" fmla="*/ 4117139 w 4702588"/>
              <a:gd name="connsiteY61" fmla="*/ 3378200 h 3924630"/>
              <a:gd name="connsiteX62" fmla="*/ 3723439 w 4702588"/>
              <a:gd name="connsiteY62" fmla="*/ 3568700 h 3924630"/>
              <a:gd name="connsiteX63" fmla="*/ 3291639 w 4702588"/>
              <a:gd name="connsiteY63" fmla="*/ 3670300 h 3924630"/>
              <a:gd name="connsiteX64" fmla="*/ 2555039 w 4702588"/>
              <a:gd name="connsiteY64" fmla="*/ 3695700 h 3924630"/>
              <a:gd name="connsiteX65" fmla="*/ 1361239 w 4702588"/>
              <a:gd name="connsiteY65" fmla="*/ 3771900 h 3924630"/>
              <a:gd name="connsiteX66" fmla="*/ 637339 w 4702588"/>
              <a:gd name="connsiteY66" fmla="*/ 3924300 h 3924630"/>
              <a:gd name="connsiteX0" fmla="*/ 637339 w 4702588"/>
              <a:gd name="connsiteY0" fmla="*/ 3924300 h 3924630"/>
              <a:gd name="connsiteX1" fmla="*/ 205539 w 4702588"/>
              <a:gd name="connsiteY1" fmla="*/ 3810000 h 3924630"/>
              <a:gd name="connsiteX2" fmla="*/ 91239 w 4702588"/>
              <a:gd name="connsiteY2" fmla="*/ 3721100 h 3924630"/>
              <a:gd name="connsiteX3" fmla="*/ 65839 w 4702588"/>
              <a:gd name="connsiteY3" fmla="*/ 3683000 h 3924630"/>
              <a:gd name="connsiteX4" fmla="*/ 2339 w 4702588"/>
              <a:gd name="connsiteY4" fmla="*/ 3581400 h 3924630"/>
              <a:gd name="connsiteX5" fmla="*/ 15039 w 4702588"/>
              <a:gd name="connsiteY5" fmla="*/ 3175000 h 3924630"/>
              <a:gd name="connsiteX6" fmla="*/ 27739 w 4702588"/>
              <a:gd name="connsiteY6" fmla="*/ 2286000 h 3924630"/>
              <a:gd name="connsiteX7" fmla="*/ 65839 w 4702588"/>
              <a:gd name="connsiteY7" fmla="*/ 2171700 h 3924630"/>
              <a:gd name="connsiteX8" fmla="*/ 91239 w 4702588"/>
              <a:gd name="connsiteY8" fmla="*/ 2070100 h 3924630"/>
              <a:gd name="connsiteX9" fmla="*/ 103939 w 4702588"/>
              <a:gd name="connsiteY9" fmla="*/ 2032000 h 3924630"/>
              <a:gd name="connsiteX10" fmla="*/ 116639 w 4702588"/>
              <a:gd name="connsiteY10" fmla="*/ 1968500 h 3924630"/>
              <a:gd name="connsiteX11" fmla="*/ 129339 w 4702588"/>
              <a:gd name="connsiteY11" fmla="*/ 1930400 h 3924630"/>
              <a:gd name="connsiteX12" fmla="*/ 142039 w 4702588"/>
              <a:gd name="connsiteY12" fmla="*/ 1866900 h 3924630"/>
              <a:gd name="connsiteX13" fmla="*/ 167439 w 4702588"/>
              <a:gd name="connsiteY13" fmla="*/ 1778000 h 3924630"/>
              <a:gd name="connsiteX14" fmla="*/ 154739 w 4702588"/>
              <a:gd name="connsiteY14" fmla="*/ 1485900 h 3924630"/>
              <a:gd name="connsiteX15" fmla="*/ 129339 w 4702588"/>
              <a:gd name="connsiteY15" fmla="*/ 1371600 h 3924630"/>
              <a:gd name="connsiteX16" fmla="*/ 116639 w 4702588"/>
              <a:gd name="connsiteY16" fmla="*/ 1320800 h 3924630"/>
              <a:gd name="connsiteX17" fmla="*/ 129339 w 4702588"/>
              <a:gd name="connsiteY17" fmla="*/ 1066800 h 3924630"/>
              <a:gd name="connsiteX18" fmla="*/ 142039 w 4702588"/>
              <a:gd name="connsiteY18" fmla="*/ 1028700 h 3924630"/>
              <a:gd name="connsiteX19" fmla="*/ 153104 w 4702588"/>
              <a:gd name="connsiteY19" fmla="*/ 702147 h 3924630"/>
              <a:gd name="connsiteX20" fmla="*/ 205539 w 4702588"/>
              <a:gd name="connsiteY20" fmla="*/ 546100 h 3924630"/>
              <a:gd name="connsiteX21" fmla="*/ 167439 w 4702588"/>
              <a:gd name="connsiteY21" fmla="*/ 508000 h 3924630"/>
              <a:gd name="connsiteX22" fmla="*/ 180139 w 4702588"/>
              <a:gd name="connsiteY22" fmla="*/ 457200 h 3924630"/>
              <a:gd name="connsiteX23" fmla="*/ 218239 w 4702588"/>
              <a:gd name="connsiteY23" fmla="*/ 444500 h 3924630"/>
              <a:gd name="connsiteX24" fmla="*/ 396039 w 4702588"/>
              <a:gd name="connsiteY24" fmla="*/ 406400 h 3924630"/>
              <a:gd name="connsiteX25" fmla="*/ 484939 w 4702588"/>
              <a:gd name="connsiteY25" fmla="*/ 368300 h 3924630"/>
              <a:gd name="connsiteX26" fmla="*/ 523039 w 4702588"/>
              <a:gd name="connsiteY26" fmla="*/ 355600 h 3924630"/>
              <a:gd name="connsiteX27" fmla="*/ 573839 w 4702588"/>
              <a:gd name="connsiteY27" fmla="*/ 342900 h 3924630"/>
              <a:gd name="connsiteX28" fmla="*/ 611939 w 4702588"/>
              <a:gd name="connsiteY28" fmla="*/ 330200 h 3924630"/>
              <a:gd name="connsiteX29" fmla="*/ 853239 w 4702588"/>
              <a:gd name="connsiteY29" fmla="*/ 304800 h 3924630"/>
              <a:gd name="connsiteX30" fmla="*/ 954839 w 4702588"/>
              <a:gd name="connsiteY30" fmla="*/ 292100 h 3924630"/>
              <a:gd name="connsiteX31" fmla="*/ 1018339 w 4702588"/>
              <a:gd name="connsiteY31" fmla="*/ 279400 h 3924630"/>
              <a:gd name="connsiteX32" fmla="*/ 1158039 w 4702588"/>
              <a:gd name="connsiteY32" fmla="*/ 266700 h 3924630"/>
              <a:gd name="connsiteX33" fmla="*/ 1272339 w 4702588"/>
              <a:gd name="connsiteY33" fmla="*/ 254000 h 3924630"/>
              <a:gd name="connsiteX34" fmla="*/ 1323139 w 4702588"/>
              <a:gd name="connsiteY34" fmla="*/ 241300 h 3924630"/>
              <a:gd name="connsiteX35" fmla="*/ 1564439 w 4702588"/>
              <a:gd name="connsiteY35" fmla="*/ 215900 h 3924630"/>
              <a:gd name="connsiteX36" fmla="*/ 1615239 w 4702588"/>
              <a:gd name="connsiteY36" fmla="*/ 203200 h 3924630"/>
              <a:gd name="connsiteX37" fmla="*/ 1793039 w 4702588"/>
              <a:gd name="connsiteY37" fmla="*/ 177800 h 3924630"/>
              <a:gd name="connsiteX38" fmla="*/ 1881939 w 4702588"/>
              <a:gd name="connsiteY38" fmla="*/ 152400 h 3924630"/>
              <a:gd name="connsiteX39" fmla="*/ 1983539 w 4702588"/>
              <a:gd name="connsiteY39" fmla="*/ 114300 h 3924630"/>
              <a:gd name="connsiteX40" fmla="*/ 2034339 w 4702588"/>
              <a:gd name="connsiteY40" fmla="*/ 101600 h 3924630"/>
              <a:gd name="connsiteX41" fmla="*/ 2072439 w 4702588"/>
              <a:gd name="connsiteY41" fmla="*/ 88900 h 3924630"/>
              <a:gd name="connsiteX42" fmla="*/ 2123239 w 4702588"/>
              <a:gd name="connsiteY42" fmla="*/ 76200 h 3924630"/>
              <a:gd name="connsiteX43" fmla="*/ 2186739 w 4702588"/>
              <a:gd name="connsiteY43" fmla="*/ 63500 h 3924630"/>
              <a:gd name="connsiteX44" fmla="*/ 2250239 w 4702588"/>
              <a:gd name="connsiteY44" fmla="*/ 38100 h 3924630"/>
              <a:gd name="connsiteX45" fmla="*/ 2301039 w 4702588"/>
              <a:gd name="connsiteY45" fmla="*/ 25400 h 3924630"/>
              <a:gd name="connsiteX46" fmla="*/ 2339139 w 4702588"/>
              <a:gd name="connsiteY46" fmla="*/ 12700 h 3924630"/>
              <a:gd name="connsiteX47" fmla="*/ 2428039 w 4702588"/>
              <a:gd name="connsiteY47" fmla="*/ 0 h 3924630"/>
              <a:gd name="connsiteX48" fmla="*/ 2986839 w 4702588"/>
              <a:gd name="connsiteY48" fmla="*/ 12700 h 3924630"/>
              <a:gd name="connsiteX49" fmla="*/ 3075739 w 4702588"/>
              <a:gd name="connsiteY49" fmla="*/ 25400 h 3924630"/>
              <a:gd name="connsiteX50" fmla="*/ 3202739 w 4702588"/>
              <a:gd name="connsiteY50" fmla="*/ 38100 h 3924630"/>
              <a:gd name="connsiteX51" fmla="*/ 3418639 w 4702588"/>
              <a:gd name="connsiteY51" fmla="*/ 30933 h 3924630"/>
              <a:gd name="connsiteX52" fmla="*/ 3966625 w 4702588"/>
              <a:gd name="connsiteY52" fmla="*/ 29172 h 3924630"/>
              <a:gd name="connsiteX53" fmla="*/ 4224272 w 4702588"/>
              <a:gd name="connsiteY53" fmla="*/ 72679 h 3924630"/>
              <a:gd name="connsiteX54" fmla="*/ 4447339 w 4702588"/>
              <a:gd name="connsiteY54" fmla="*/ 152400 h 3924630"/>
              <a:gd name="connsiteX55" fmla="*/ 4574339 w 4702588"/>
              <a:gd name="connsiteY55" fmla="*/ 190500 h 3924630"/>
              <a:gd name="connsiteX56" fmla="*/ 4697819 w 4702588"/>
              <a:gd name="connsiteY56" fmla="*/ 409795 h 3924630"/>
              <a:gd name="connsiteX57" fmla="*/ 4677951 w 4702588"/>
              <a:gd name="connsiteY57" fmla="*/ 1021281 h 3924630"/>
              <a:gd name="connsiteX58" fmla="*/ 4637839 w 4702588"/>
              <a:gd name="connsiteY58" fmla="*/ 1930400 h 3924630"/>
              <a:gd name="connsiteX59" fmla="*/ 4472739 w 4702588"/>
              <a:gd name="connsiteY59" fmla="*/ 2997200 h 3924630"/>
              <a:gd name="connsiteX60" fmla="*/ 4117139 w 4702588"/>
              <a:gd name="connsiteY60" fmla="*/ 3378200 h 3924630"/>
              <a:gd name="connsiteX61" fmla="*/ 3723439 w 4702588"/>
              <a:gd name="connsiteY61" fmla="*/ 3568700 h 3924630"/>
              <a:gd name="connsiteX62" fmla="*/ 3291639 w 4702588"/>
              <a:gd name="connsiteY62" fmla="*/ 3670300 h 3924630"/>
              <a:gd name="connsiteX63" fmla="*/ 2555039 w 4702588"/>
              <a:gd name="connsiteY63" fmla="*/ 3695700 h 3924630"/>
              <a:gd name="connsiteX64" fmla="*/ 1361239 w 4702588"/>
              <a:gd name="connsiteY64" fmla="*/ 3771900 h 3924630"/>
              <a:gd name="connsiteX65" fmla="*/ 637339 w 4702588"/>
              <a:gd name="connsiteY65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52466 w 4689215"/>
              <a:gd name="connsiteY7" fmla="*/ 2171700 h 3924630"/>
              <a:gd name="connsiteX8" fmla="*/ 77866 w 4689215"/>
              <a:gd name="connsiteY8" fmla="*/ 2070100 h 3924630"/>
              <a:gd name="connsiteX9" fmla="*/ 90566 w 4689215"/>
              <a:gd name="connsiteY9" fmla="*/ 2032000 h 3924630"/>
              <a:gd name="connsiteX10" fmla="*/ 103266 w 4689215"/>
              <a:gd name="connsiteY10" fmla="*/ 1968500 h 3924630"/>
              <a:gd name="connsiteX11" fmla="*/ 115966 w 4689215"/>
              <a:gd name="connsiteY11" fmla="*/ 1930400 h 3924630"/>
              <a:gd name="connsiteX12" fmla="*/ 128666 w 4689215"/>
              <a:gd name="connsiteY12" fmla="*/ 1866900 h 3924630"/>
              <a:gd name="connsiteX13" fmla="*/ 154066 w 4689215"/>
              <a:gd name="connsiteY13" fmla="*/ 1778000 h 3924630"/>
              <a:gd name="connsiteX14" fmla="*/ 141366 w 4689215"/>
              <a:gd name="connsiteY14" fmla="*/ 1485900 h 3924630"/>
              <a:gd name="connsiteX15" fmla="*/ 115966 w 4689215"/>
              <a:gd name="connsiteY15" fmla="*/ 1371600 h 3924630"/>
              <a:gd name="connsiteX16" fmla="*/ 103266 w 4689215"/>
              <a:gd name="connsiteY16" fmla="*/ 1320800 h 3924630"/>
              <a:gd name="connsiteX17" fmla="*/ 115966 w 4689215"/>
              <a:gd name="connsiteY17" fmla="*/ 1066800 h 3924630"/>
              <a:gd name="connsiteX18" fmla="*/ 128666 w 4689215"/>
              <a:gd name="connsiteY18" fmla="*/ 1028700 h 3924630"/>
              <a:gd name="connsiteX19" fmla="*/ 139731 w 4689215"/>
              <a:gd name="connsiteY19" fmla="*/ 702147 h 3924630"/>
              <a:gd name="connsiteX20" fmla="*/ 192166 w 4689215"/>
              <a:gd name="connsiteY20" fmla="*/ 546100 h 3924630"/>
              <a:gd name="connsiteX21" fmla="*/ 154066 w 4689215"/>
              <a:gd name="connsiteY21" fmla="*/ 508000 h 3924630"/>
              <a:gd name="connsiteX22" fmla="*/ 166766 w 4689215"/>
              <a:gd name="connsiteY22" fmla="*/ 457200 h 3924630"/>
              <a:gd name="connsiteX23" fmla="*/ 204866 w 4689215"/>
              <a:gd name="connsiteY23" fmla="*/ 444500 h 3924630"/>
              <a:gd name="connsiteX24" fmla="*/ 382666 w 4689215"/>
              <a:gd name="connsiteY24" fmla="*/ 406400 h 3924630"/>
              <a:gd name="connsiteX25" fmla="*/ 471566 w 4689215"/>
              <a:gd name="connsiteY25" fmla="*/ 368300 h 3924630"/>
              <a:gd name="connsiteX26" fmla="*/ 509666 w 4689215"/>
              <a:gd name="connsiteY26" fmla="*/ 355600 h 3924630"/>
              <a:gd name="connsiteX27" fmla="*/ 560466 w 4689215"/>
              <a:gd name="connsiteY27" fmla="*/ 342900 h 3924630"/>
              <a:gd name="connsiteX28" fmla="*/ 598566 w 4689215"/>
              <a:gd name="connsiteY28" fmla="*/ 330200 h 3924630"/>
              <a:gd name="connsiteX29" fmla="*/ 839866 w 4689215"/>
              <a:gd name="connsiteY29" fmla="*/ 304800 h 3924630"/>
              <a:gd name="connsiteX30" fmla="*/ 941466 w 4689215"/>
              <a:gd name="connsiteY30" fmla="*/ 292100 h 3924630"/>
              <a:gd name="connsiteX31" fmla="*/ 1004966 w 4689215"/>
              <a:gd name="connsiteY31" fmla="*/ 279400 h 3924630"/>
              <a:gd name="connsiteX32" fmla="*/ 1144666 w 4689215"/>
              <a:gd name="connsiteY32" fmla="*/ 266700 h 3924630"/>
              <a:gd name="connsiteX33" fmla="*/ 1258966 w 4689215"/>
              <a:gd name="connsiteY33" fmla="*/ 254000 h 3924630"/>
              <a:gd name="connsiteX34" fmla="*/ 1309766 w 4689215"/>
              <a:gd name="connsiteY34" fmla="*/ 241300 h 3924630"/>
              <a:gd name="connsiteX35" fmla="*/ 1551066 w 4689215"/>
              <a:gd name="connsiteY35" fmla="*/ 215900 h 3924630"/>
              <a:gd name="connsiteX36" fmla="*/ 1601866 w 4689215"/>
              <a:gd name="connsiteY36" fmla="*/ 203200 h 3924630"/>
              <a:gd name="connsiteX37" fmla="*/ 1779666 w 4689215"/>
              <a:gd name="connsiteY37" fmla="*/ 177800 h 3924630"/>
              <a:gd name="connsiteX38" fmla="*/ 1868566 w 4689215"/>
              <a:gd name="connsiteY38" fmla="*/ 152400 h 3924630"/>
              <a:gd name="connsiteX39" fmla="*/ 1970166 w 4689215"/>
              <a:gd name="connsiteY39" fmla="*/ 114300 h 3924630"/>
              <a:gd name="connsiteX40" fmla="*/ 2020966 w 4689215"/>
              <a:gd name="connsiteY40" fmla="*/ 101600 h 3924630"/>
              <a:gd name="connsiteX41" fmla="*/ 2059066 w 4689215"/>
              <a:gd name="connsiteY41" fmla="*/ 88900 h 3924630"/>
              <a:gd name="connsiteX42" fmla="*/ 2109866 w 4689215"/>
              <a:gd name="connsiteY42" fmla="*/ 76200 h 3924630"/>
              <a:gd name="connsiteX43" fmla="*/ 2173366 w 4689215"/>
              <a:gd name="connsiteY43" fmla="*/ 63500 h 3924630"/>
              <a:gd name="connsiteX44" fmla="*/ 2236866 w 4689215"/>
              <a:gd name="connsiteY44" fmla="*/ 38100 h 3924630"/>
              <a:gd name="connsiteX45" fmla="*/ 2287666 w 4689215"/>
              <a:gd name="connsiteY45" fmla="*/ 25400 h 3924630"/>
              <a:gd name="connsiteX46" fmla="*/ 2325766 w 4689215"/>
              <a:gd name="connsiteY46" fmla="*/ 12700 h 3924630"/>
              <a:gd name="connsiteX47" fmla="*/ 2414666 w 4689215"/>
              <a:gd name="connsiteY47" fmla="*/ 0 h 3924630"/>
              <a:gd name="connsiteX48" fmla="*/ 2973466 w 4689215"/>
              <a:gd name="connsiteY48" fmla="*/ 12700 h 3924630"/>
              <a:gd name="connsiteX49" fmla="*/ 3062366 w 4689215"/>
              <a:gd name="connsiteY49" fmla="*/ 25400 h 3924630"/>
              <a:gd name="connsiteX50" fmla="*/ 3189366 w 4689215"/>
              <a:gd name="connsiteY50" fmla="*/ 38100 h 3924630"/>
              <a:gd name="connsiteX51" fmla="*/ 3405266 w 4689215"/>
              <a:gd name="connsiteY51" fmla="*/ 30933 h 3924630"/>
              <a:gd name="connsiteX52" fmla="*/ 3953252 w 4689215"/>
              <a:gd name="connsiteY52" fmla="*/ 29172 h 3924630"/>
              <a:gd name="connsiteX53" fmla="*/ 4210899 w 4689215"/>
              <a:gd name="connsiteY53" fmla="*/ 72679 h 3924630"/>
              <a:gd name="connsiteX54" fmla="*/ 4433966 w 4689215"/>
              <a:gd name="connsiteY54" fmla="*/ 152400 h 3924630"/>
              <a:gd name="connsiteX55" fmla="*/ 4560966 w 4689215"/>
              <a:gd name="connsiteY55" fmla="*/ 190500 h 3924630"/>
              <a:gd name="connsiteX56" fmla="*/ 4684446 w 4689215"/>
              <a:gd name="connsiteY56" fmla="*/ 409795 h 3924630"/>
              <a:gd name="connsiteX57" fmla="*/ 4664578 w 4689215"/>
              <a:gd name="connsiteY57" fmla="*/ 1021281 h 3924630"/>
              <a:gd name="connsiteX58" fmla="*/ 4624466 w 4689215"/>
              <a:gd name="connsiteY58" fmla="*/ 1930400 h 3924630"/>
              <a:gd name="connsiteX59" fmla="*/ 4459366 w 4689215"/>
              <a:gd name="connsiteY59" fmla="*/ 2997200 h 3924630"/>
              <a:gd name="connsiteX60" fmla="*/ 4103766 w 4689215"/>
              <a:gd name="connsiteY60" fmla="*/ 3378200 h 3924630"/>
              <a:gd name="connsiteX61" fmla="*/ 3710066 w 4689215"/>
              <a:gd name="connsiteY61" fmla="*/ 3568700 h 3924630"/>
              <a:gd name="connsiteX62" fmla="*/ 3278266 w 4689215"/>
              <a:gd name="connsiteY62" fmla="*/ 3670300 h 3924630"/>
              <a:gd name="connsiteX63" fmla="*/ 2541666 w 4689215"/>
              <a:gd name="connsiteY63" fmla="*/ 3695700 h 3924630"/>
              <a:gd name="connsiteX64" fmla="*/ 1347866 w 4689215"/>
              <a:gd name="connsiteY64" fmla="*/ 3771900 h 3924630"/>
              <a:gd name="connsiteX65" fmla="*/ 623966 w 4689215"/>
              <a:gd name="connsiteY65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90566 w 4689215"/>
              <a:gd name="connsiteY8" fmla="*/ 2032000 h 3924630"/>
              <a:gd name="connsiteX9" fmla="*/ 103266 w 4689215"/>
              <a:gd name="connsiteY9" fmla="*/ 1968500 h 3924630"/>
              <a:gd name="connsiteX10" fmla="*/ 115966 w 4689215"/>
              <a:gd name="connsiteY10" fmla="*/ 1930400 h 3924630"/>
              <a:gd name="connsiteX11" fmla="*/ 128666 w 4689215"/>
              <a:gd name="connsiteY11" fmla="*/ 1866900 h 3924630"/>
              <a:gd name="connsiteX12" fmla="*/ 154066 w 4689215"/>
              <a:gd name="connsiteY12" fmla="*/ 1778000 h 3924630"/>
              <a:gd name="connsiteX13" fmla="*/ 141366 w 4689215"/>
              <a:gd name="connsiteY13" fmla="*/ 1485900 h 3924630"/>
              <a:gd name="connsiteX14" fmla="*/ 115966 w 4689215"/>
              <a:gd name="connsiteY14" fmla="*/ 1371600 h 3924630"/>
              <a:gd name="connsiteX15" fmla="*/ 103266 w 4689215"/>
              <a:gd name="connsiteY15" fmla="*/ 1320800 h 3924630"/>
              <a:gd name="connsiteX16" fmla="*/ 115966 w 4689215"/>
              <a:gd name="connsiteY16" fmla="*/ 1066800 h 3924630"/>
              <a:gd name="connsiteX17" fmla="*/ 128666 w 4689215"/>
              <a:gd name="connsiteY17" fmla="*/ 1028700 h 3924630"/>
              <a:gd name="connsiteX18" fmla="*/ 139731 w 4689215"/>
              <a:gd name="connsiteY18" fmla="*/ 702147 h 3924630"/>
              <a:gd name="connsiteX19" fmla="*/ 192166 w 4689215"/>
              <a:gd name="connsiteY19" fmla="*/ 546100 h 3924630"/>
              <a:gd name="connsiteX20" fmla="*/ 154066 w 4689215"/>
              <a:gd name="connsiteY20" fmla="*/ 508000 h 3924630"/>
              <a:gd name="connsiteX21" fmla="*/ 166766 w 4689215"/>
              <a:gd name="connsiteY21" fmla="*/ 457200 h 3924630"/>
              <a:gd name="connsiteX22" fmla="*/ 204866 w 4689215"/>
              <a:gd name="connsiteY22" fmla="*/ 444500 h 3924630"/>
              <a:gd name="connsiteX23" fmla="*/ 382666 w 4689215"/>
              <a:gd name="connsiteY23" fmla="*/ 406400 h 3924630"/>
              <a:gd name="connsiteX24" fmla="*/ 471566 w 4689215"/>
              <a:gd name="connsiteY24" fmla="*/ 368300 h 3924630"/>
              <a:gd name="connsiteX25" fmla="*/ 509666 w 4689215"/>
              <a:gd name="connsiteY25" fmla="*/ 355600 h 3924630"/>
              <a:gd name="connsiteX26" fmla="*/ 560466 w 4689215"/>
              <a:gd name="connsiteY26" fmla="*/ 342900 h 3924630"/>
              <a:gd name="connsiteX27" fmla="*/ 598566 w 4689215"/>
              <a:gd name="connsiteY27" fmla="*/ 330200 h 3924630"/>
              <a:gd name="connsiteX28" fmla="*/ 839866 w 4689215"/>
              <a:gd name="connsiteY28" fmla="*/ 304800 h 3924630"/>
              <a:gd name="connsiteX29" fmla="*/ 941466 w 4689215"/>
              <a:gd name="connsiteY29" fmla="*/ 292100 h 3924630"/>
              <a:gd name="connsiteX30" fmla="*/ 1004966 w 4689215"/>
              <a:gd name="connsiteY30" fmla="*/ 279400 h 3924630"/>
              <a:gd name="connsiteX31" fmla="*/ 1144666 w 4689215"/>
              <a:gd name="connsiteY31" fmla="*/ 266700 h 3924630"/>
              <a:gd name="connsiteX32" fmla="*/ 1258966 w 4689215"/>
              <a:gd name="connsiteY32" fmla="*/ 254000 h 3924630"/>
              <a:gd name="connsiteX33" fmla="*/ 1309766 w 4689215"/>
              <a:gd name="connsiteY33" fmla="*/ 241300 h 3924630"/>
              <a:gd name="connsiteX34" fmla="*/ 1551066 w 4689215"/>
              <a:gd name="connsiteY34" fmla="*/ 215900 h 3924630"/>
              <a:gd name="connsiteX35" fmla="*/ 1601866 w 4689215"/>
              <a:gd name="connsiteY35" fmla="*/ 203200 h 3924630"/>
              <a:gd name="connsiteX36" fmla="*/ 1779666 w 4689215"/>
              <a:gd name="connsiteY36" fmla="*/ 177800 h 3924630"/>
              <a:gd name="connsiteX37" fmla="*/ 1868566 w 4689215"/>
              <a:gd name="connsiteY37" fmla="*/ 152400 h 3924630"/>
              <a:gd name="connsiteX38" fmla="*/ 1970166 w 4689215"/>
              <a:gd name="connsiteY38" fmla="*/ 114300 h 3924630"/>
              <a:gd name="connsiteX39" fmla="*/ 2020966 w 4689215"/>
              <a:gd name="connsiteY39" fmla="*/ 101600 h 3924630"/>
              <a:gd name="connsiteX40" fmla="*/ 2059066 w 4689215"/>
              <a:gd name="connsiteY40" fmla="*/ 88900 h 3924630"/>
              <a:gd name="connsiteX41" fmla="*/ 2109866 w 4689215"/>
              <a:gd name="connsiteY41" fmla="*/ 76200 h 3924630"/>
              <a:gd name="connsiteX42" fmla="*/ 2173366 w 4689215"/>
              <a:gd name="connsiteY42" fmla="*/ 63500 h 3924630"/>
              <a:gd name="connsiteX43" fmla="*/ 2236866 w 4689215"/>
              <a:gd name="connsiteY43" fmla="*/ 38100 h 3924630"/>
              <a:gd name="connsiteX44" fmla="*/ 2287666 w 4689215"/>
              <a:gd name="connsiteY44" fmla="*/ 25400 h 3924630"/>
              <a:gd name="connsiteX45" fmla="*/ 2325766 w 4689215"/>
              <a:gd name="connsiteY45" fmla="*/ 12700 h 3924630"/>
              <a:gd name="connsiteX46" fmla="*/ 2414666 w 4689215"/>
              <a:gd name="connsiteY46" fmla="*/ 0 h 3924630"/>
              <a:gd name="connsiteX47" fmla="*/ 2973466 w 4689215"/>
              <a:gd name="connsiteY47" fmla="*/ 12700 h 3924630"/>
              <a:gd name="connsiteX48" fmla="*/ 3062366 w 4689215"/>
              <a:gd name="connsiteY48" fmla="*/ 25400 h 3924630"/>
              <a:gd name="connsiteX49" fmla="*/ 3189366 w 4689215"/>
              <a:gd name="connsiteY49" fmla="*/ 38100 h 3924630"/>
              <a:gd name="connsiteX50" fmla="*/ 3405266 w 4689215"/>
              <a:gd name="connsiteY50" fmla="*/ 30933 h 3924630"/>
              <a:gd name="connsiteX51" fmla="*/ 3953252 w 4689215"/>
              <a:gd name="connsiteY51" fmla="*/ 29172 h 3924630"/>
              <a:gd name="connsiteX52" fmla="*/ 4210899 w 4689215"/>
              <a:gd name="connsiteY52" fmla="*/ 72679 h 3924630"/>
              <a:gd name="connsiteX53" fmla="*/ 4433966 w 4689215"/>
              <a:gd name="connsiteY53" fmla="*/ 152400 h 3924630"/>
              <a:gd name="connsiteX54" fmla="*/ 4560966 w 4689215"/>
              <a:gd name="connsiteY54" fmla="*/ 190500 h 3924630"/>
              <a:gd name="connsiteX55" fmla="*/ 4684446 w 4689215"/>
              <a:gd name="connsiteY55" fmla="*/ 409795 h 3924630"/>
              <a:gd name="connsiteX56" fmla="*/ 4664578 w 4689215"/>
              <a:gd name="connsiteY56" fmla="*/ 1021281 h 3924630"/>
              <a:gd name="connsiteX57" fmla="*/ 4624466 w 4689215"/>
              <a:gd name="connsiteY57" fmla="*/ 1930400 h 3924630"/>
              <a:gd name="connsiteX58" fmla="*/ 4459366 w 4689215"/>
              <a:gd name="connsiteY58" fmla="*/ 2997200 h 3924630"/>
              <a:gd name="connsiteX59" fmla="*/ 4103766 w 4689215"/>
              <a:gd name="connsiteY59" fmla="*/ 3378200 h 3924630"/>
              <a:gd name="connsiteX60" fmla="*/ 3710066 w 4689215"/>
              <a:gd name="connsiteY60" fmla="*/ 3568700 h 3924630"/>
              <a:gd name="connsiteX61" fmla="*/ 3278266 w 4689215"/>
              <a:gd name="connsiteY61" fmla="*/ 3670300 h 3924630"/>
              <a:gd name="connsiteX62" fmla="*/ 2541666 w 4689215"/>
              <a:gd name="connsiteY62" fmla="*/ 3695700 h 3924630"/>
              <a:gd name="connsiteX63" fmla="*/ 1347866 w 4689215"/>
              <a:gd name="connsiteY63" fmla="*/ 3771900 h 3924630"/>
              <a:gd name="connsiteX64" fmla="*/ 623966 w 4689215"/>
              <a:gd name="connsiteY64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103266 w 4689215"/>
              <a:gd name="connsiteY8" fmla="*/ 1968500 h 3924630"/>
              <a:gd name="connsiteX9" fmla="*/ 115966 w 4689215"/>
              <a:gd name="connsiteY9" fmla="*/ 1930400 h 3924630"/>
              <a:gd name="connsiteX10" fmla="*/ 128666 w 4689215"/>
              <a:gd name="connsiteY10" fmla="*/ 1866900 h 3924630"/>
              <a:gd name="connsiteX11" fmla="*/ 154066 w 4689215"/>
              <a:gd name="connsiteY11" fmla="*/ 1778000 h 3924630"/>
              <a:gd name="connsiteX12" fmla="*/ 141366 w 4689215"/>
              <a:gd name="connsiteY12" fmla="*/ 1485900 h 3924630"/>
              <a:gd name="connsiteX13" fmla="*/ 115966 w 4689215"/>
              <a:gd name="connsiteY13" fmla="*/ 1371600 h 3924630"/>
              <a:gd name="connsiteX14" fmla="*/ 103266 w 4689215"/>
              <a:gd name="connsiteY14" fmla="*/ 1320800 h 3924630"/>
              <a:gd name="connsiteX15" fmla="*/ 115966 w 4689215"/>
              <a:gd name="connsiteY15" fmla="*/ 1066800 h 3924630"/>
              <a:gd name="connsiteX16" fmla="*/ 128666 w 4689215"/>
              <a:gd name="connsiteY16" fmla="*/ 1028700 h 3924630"/>
              <a:gd name="connsiteX17" fmla="*/ 139731 w 4689215"/>
              <a:gd name="connsiteY17" fmla="*/ 702147 h 3924630"/>
              <a:gd name="connsiteX18" fmla="*/ 192166 w 4689215"/>
              <a:gd name="connsiteY18" fmla="*/ 546100 h 3924630"/>
              <a:gd name="connsiteX19" fmla="*/ 154066 w 4689215"/>
              <a:gd name="connsiteY19" fmla="*/ 508000 h 3924630"/>
              <a:gd name="connsiteX20" fmla="*/ 166766 w 4689215"/>
              <a:gd name="connsiteY20" fmla="*/ 457200 h 3924630"/>
              <a:gd name="connsiteX21" fmla="*/ 204866 w 4689215"/>
              <a:gd name="connsiteY21" fmla="*/ 444500 h 3924630"/>
              <a:gd name="connsiteX22" fmla="*/ 382666 w 4689215"/>
              <a:gd name="connsiteY22" fmla="*/ 406400 h 3924630"/>
              <a:gd name="connsiteX23" fmla="*/ 471566 w 4689215"/>
              <a:gd name="connsiteY23" fmla="*/ 368300 h 3924630"/>
              <a:gd name="connsiteX24" fmla="*/ 509666 w 4689215"/>
              <a:gd name="connsiteY24" fmla="*/ 355600 h 3924630"/>
              <a:gd name="connsiteX25" fmla="*/ 560466 w 4689215"/>
              <a:gd name="connsiteY25" fmla="*/ 342900 h 3924630"/>
              <a:gd name="connsiteX26" fmla="*/ 598566 w 4689215"/>
              <a:gd name="connsiteY26" fmla="*/ 330200 h 3924630"/>
              <a:gd name="connsiteX27" fmla="*/ 839866 w 4689215"/>
              <a:gd name="connsiteY27" fmla="*/ 304800 h 3924630"/>
              <a:gd name="connsiteX28" fmla="*/ 941466 w 4689215"/>
              <a:gd name="connsiteY28" fmla="*/ 292100 h 3924630"/>
              <a:gd name="connsiteX29" fmla="*/ 1004966 w 4689215"/>
              <a:gd name="connsiteY29" fmla="*/ 279400 h 3924630"/>
              <a:gd name="connsiteX30" fmla="*/ 1144666 w 4689215"/>
              <a:gd name="connsiteY30" fmla="*/ 266700 h 3924630"/>
              <a:gd name="connsiteX31" fmla="*/ 1258966 w 4689215"/>
              <a:gd name="connsiteY31" fmla="*/ 254000 h 3924630"/>
              <a:gd name="connsiteX32" fmla="*/ 1309766 w 4689215"/>
              <a:gd name="connsiteY32" fmla="*/ 241300 h 3924630"/>
              <a:gd name="connsiteX33" fmla="*/ 1551066 w 4689215"/>
              <a:gd name="connsiteY33" fmla="*/ 215900 h 3924630"/>
              <a:gd name="connsiteX34" fmla="*/ 1601866 w 4689215"/>
              <a:gd name="connsiteY34" fmla="*/ 203200 h 3924630"/>
              <a:gd name="connsiteX35" fmla="*/ 1779666 w 4689215"/>
              <a:gd name="connsiteY35" fmla="*/ 177800 h 3924630"/>
              <a:gd name="connsiteX36" fmla="*/ 1868566 w 4689215"/>
              <a:gd name="connsiteY36" fmla="*/ 152400 h 3924630"/>
              <a:gd name="connsiteX37" fmla="*/ 1970166 w 4689215"/>
              <a:gd name="connsiteY37" fmla="*/ 114300 h 3924630"/>
              <a:gd name="connsiteX38" fmla="*/ 2020966 w 4689215"/>
              <a:gd name="connsiteY38" fmla="*/ 101600 h 3924630"/>
              <a:gd name="connsiteX39" fmla="*/ 2059066 w 4689215"/>
              <a:gd name="connsiteY39" fmla="*/ 88900 h 3924630"/>
              <a:gd name="connsiteX40" fmla="*/ 2109866 w 4689215"/>
              <a:gd name="connsiteY40" fmla="*/ 76200 h 3924630"/>
              <a:gd name="connsiteX41" fmla="*/ 2173366 w 4689215"/>
              <a:gd name="connsiteY41" fmla="*/ 63500 h 3924630"/>
              <a:gd name="connsiteX42" fmla="*/ 2236866 w 4689215"/>
              <a:gd name="connsiteY42" fmla="*/ 38100 h 3924630"/>
              <a:gd name="connsiteX43" fmla="*/ 2287666 w 4689215"/>
              <a:gd name="connsiteY43" fmla="*/ 25400 h 3924630"/>
              <a:gd name="connsiteX44" fmla="*/ 2325766 w 4689215"/>
              <a:gd name="connsiteY44" fmla="*/ 12700 h 3924630"/>
              <a:gd name="connsiteX45" fmla="*/ 2414666 w 4689215"/>
              <a:gd name="connsiteY45" fmla="*/ 0 h 3924630"/>
              <a:gd name="connsiteX46" fmla="*/ 2973466 w 4689215"/>
              <a:gd name="connsiteY46" fmla="*/ 12700 h 3924630"/>
              <a:gd name="connsiteX47" fmla="*/ 3062366 w 4689215"/>
              <a:gd name="connsiteY47" fmla="*/ 25400 h 3924630"/>
              <a:gd name="connsiteX48" fmla="*/ 3189366 w 4689215"/>
              <a:gd name="connsiteY48" fmla="*/ 38100 h 3924630"/>
              <a:gd name="connsiteX49" fmla="*/ 3405266 w 4689215"/>
              <a:gd name="connsiteY49" fmla="*/ 30933 h 3924630"/>
              <a:gd name="connsiteX50" fmla="*/ 3953252 w 4689215"/>
              <a:gd name="connsiteY50" fmla="*/ 29172 h 3924630"/>
              <a:gd name="connsiteX51" fmla="*/ 4210899 w 4689215"/>
              <a:gd name="connsiteY51" fmla="*/ 72679 h 3924630"/>
              <a:gd name="connsiteX52" fmla="*/ 4433966 w 4689215"/>
              <a:gd name="connsiteY52" fmla="*/ 152400 h 3924630"/>
              <a:gd name="connsiteX53" fmla="*/ 4560966 w 4689215"/>
              <a:gd name="connsiteY53" fmla="*/ 190500 h 3924630"/>
              <a:gd name="connsiteX54" fmla="*/ 4684446 w 4689215"/>
              <a:gd name="connsiteY54" fmla="*/ 409795 h 3924630"/>
              <a:gd name="connsiteX55" fmla="*/ 4664578 w 4689215"/>
              <a:gd name="connsiteY55" fmla="*/ 1021281 h 3924630"/>
              <a:gd name="connsiteX56" fmla="*/ 4624466 w 4689215"/>
              <a:gd name="connsiteY56" fmla="*/ 1930400 h 3924630"/>
              <a:gd name="connsiteX57" fmla="*/ 4459366 w 4689215"/>
              <a:gd name="connsiteY57" fmla="*/ 2997200 h 3924630"/>
              <a:gd name="connsiteX58" fmla="*/ 4103766 w 4689215"/>
              <a:gd name="connsiteY58" fmla="*/ 3378200 h 3924630"/>
              <a:gd name="connsiteX59" fmla="*/ 3710066 w 4689215"/>
              <a:gd name="connsiteY59" fmla="*/ 3568700 h 3924630"/>
              <a:gd name="connsiteX60" fmla="*/ 3278266 w 4689215"/>
              <a:gd name="connsiteY60" fmla="*/ 3670300 h 3924630"/>
              <a:gd name="connsiteX61" fmla="*/ 2541666 w 4689215"/>
              <a:gd name="connsiteY61" fmla="*/ 3695700 h 3924630"/>
              <a:gd name="connsiteX62" fmla="*/ 1347866 w 4689215"/>
              <a:gd name="connsiteY62" fmla="*/ 3771900 h 3924630"/>
              <a:gd name="connsiteX63" fmla="*/ 623966 w 4689215"/>
              <a:gd name="connsiteY63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115966 w 4689215"/>
              <a:gd name="connsiteY8" fmla="*/ 1930400 h 3924630"/>
              <a:gd name="connsiteX9" fmla="*/ 128666 w 4689215"/>
              <a:gd name="connsiteY9" fmla="*/ 1866900 h 3924630"/>
              <a:gd name="connsiteX10" fmla="*/ 154066 w 4689215"/>
              <a:gd name="connsiteY10" fmla="*/ 1778000 h 3924630"/>
              <a:gd name="connsiteX11" fmla="*/ 141366 w 4689215"/>
              <a:gd name="connsiteY11" fmla="*/ 1485900 h 3924630"/>
              <a:gd name="connsiteX12" fmla="*/ 115966 w 4689215"/>
              <a:gd name="connsiteY12" fmla="*/ 1371600 h 3924630"/>
              <a:gd name="connsiteX13" fmla="*/ 103266 w 4689215"/>
              <a:gd name="connsiteY13" fmla="*/ 1320800 h 3924630"/>
              <a:gd name="connsiteX14" fmla="*/ 115966 w 4689215"/>
              <a:gd name="connsiteY14" fmla="*/ 1066800 h 3924630"/>
              <a:gd name="connsiteX15" fmla="*/ 128666 w 4689215"/>
              <a:gd name="connsiteY15" fmla="*/ 1028700 h 3924630"/>
              <a:gd name="connsiteX16" fmla="*/ 139731 w 4689215"/>
              <a:gd name="connsiteY16" fmla="*/ 702147 h 3924630"/>
              <a:gd name="connsiteX17" fmla="*/ 192166 w 4689215"/>
              <a:gd name="connsiteY17" fmla="*/ 546100 h 3924630"/>
              <a:gd name="connsiteX18" fmla="*/ 154066 w 4689215"/>
              <a:gd name="connsiteY18" fmla="*/ 508000 h 3924630"/>
              <a:gd name="connsiteX19" fmla="*/ 166766 w 4689215"/>
              <a:gd name="connsiteY19" fmla="*/ 457200 h 3924630"/>
              <a:gd name="connsiteX20" fmla="*/ 204866 w 4689215"/>
              <a:gd name="connsiteY20" fmla="*/ 444500 h 3924630"/>
              <a:gd name="connsiteX21" fmla="*/ 382666 w 4689215"/>
              <a:gd name="connsiteY21" fmla="*/ 406400 h 3924630"/>
              <a:gd name="connsiteX22" fmla="*/ 471566 w 4689215"/>
              <a:gd name="connsiteY22" fmla="*/ 368300 h 3924630"/>
              <a:gd name="connsiteX23" fmla="*/ 509666 w 4689215"/>
              <a:gd name="connsiteY23" fmla="*/ 355600 h 3924630"/>
              <a:gd name="connsiteX24" fmla="*/ 560466 w 4689215"/>
              <a:gd name="connsiteY24" fmla="*/ 342900 h 3924630"/>
              <a:gd name="connsiteX25" fmla="*/ 598566 w 4689215"/>
              <a:gd name="connsiteY25" fmla="*/ 330200 h 3924630"/>
              <a:gd name="connsiteX26" fmla="*/ 839866 w 4689215"/>
              <a:gd name="connsiteY26" fmla="*/ 304800 h 3924630"/>
              <a:gd name="connsiteX27" fmla="*/ 941466 w 4689215"/>
              <a:gd name="connsiteY27" fmla="*/ 292100 h 3924630"/>
              <a:gd name="connsiteX28" fmla="*/ 1004966 w 4689215"/>
              <a:gd name="connsiteY28" fmla="*/ 279400 h 3924630"/>
              <a:gd name="connsiteX29" fmla="*/ 1144666 w 4689215"/>
              <a:gd name="connsiteY29" fmla="*/ 266700 h 3924630"/>
              <a:gd name="connsiteX30" fmla="*/ 1258966 w 4689215"/>
              <a:gd name="connsiteY30" fmla="*/ 254000 h 3924630"/>
              <a:gd name="connsiteX31" fmla="*/ 1309766 w 4689215"/>
              <a:gd name="connsiteY31" fmla="*/ 241300 h 3924630"/>
              <a:gd name="connsiteX32" fmla="*/ 1551066 w 4689215"/>
              <a:gd name="connsiteY32" fmla="*/ 215900 h 3924630"/>
              <a:gd name="connsiteX33" fmla="*/ 1601866 w 4689215"/>
              <a:gd name="connsiteY33" fmla="*/ 203200 h 3924630"/>
              <a:gd name="connsiteX34" fmla="*/ 1779666 w 4689215"/>
              <a:gd name="connsiteY34" fmla="*/ 177800 h 3924630"/>
              <a:gd name="connsiteX35" fmla="*/ 1868566 w 4689215"/>
              <a:gd name="connsiteY35" fmla="*/ 152400 h 3924630"/>
              <a:gd name="connsiteX36" fmla="*/ 1970166 w 4689215"/>
              <a:gd name="connsiteY36" fmla="*/ 114300 h 3924630"/>
              <a:gd name="connsiteX37" fmla="*/ 2020966 w 4689215"/>
              <a:gd name="connsiteY37" fmla="*/ 101600 h 3924630"/>
              <a:gd name="connsiteX38" fmla="*/ 2059066 w 4689215"/>
              <a:gd name="connsiteY38" fmla="*/ 88900 h 3924630"/>
              <a:gd name="connsiteX39" fmla="*/ 2109866 w 4689215"/>
              <a:gd name="connsiteY39" fmla="*/ 76200 h 3924630"/>
              <a:gd name="connsiteX40" fmla="*/ 2173366 w 4689215"/>
              <a:gd name="connsiteY40" fmla="*/ 63500 h 3924630"/>
              <a:gd name="connsiteX41" fmla="*/ 2236866 w 4689215"/>
              <a:gd name="connsiteY41" fmla="*/ 38100 h 3924630"/>
              <a:gd name="connsiteX42" fmla="*/ 2287666 w 4689215"/>
              <a:gd name="connsiteY42" fmla="*/ 25400 h 3924630"/>
              <a:gd name="connsiteX43" fmla="*/ 2325766 w 4689215"/>
              <a:gd name="connsiteY43" fmla="*/ 12700 h 3924630"/>
              <a:gd name="connsiteX44" fmla="*/ 2414666 w 4689215"/>
              <a:gd name="connsiteY44" fmla="*/ 0 h 3924630"/>
              <a:gd name="connsiteX45" fmla="*/ 2973466 w 4689215"/>
              <a:gd name="connsiteY45" fmla="*/ 12700 h 3924630"/>
              <a:gd name="connsiteX46" fmla="*/ 3062366 w 4689215"/>
              <a:gd name="connsiteY46" fmla="*/ 25400 h 3924630"/>
              <a:gd name="connsiteX47" fmla="*/ 3189366 w 4689215"/>
              <a:gd name="connsiteY47" fmla="*/ 38100 h 3924630"/>
              <a:gd name="connsiteX48" fmla="*/ 3405266 w 4689215"/>
              <a:gd name="connsiteY48" fmla="*/ 30933 h 3924630"/>
              <a:gd name="connsiteX49" fmla="*/ 3953252 w 4689215"/>
              <a:gd name="connsiteY49" fmla="*/ 29172 h 3924630"/>
              <a:gd name="connsiteX50" fmla="*/ 4210899 w 4689215"/>
              <a:gd name="connsiteY50" fmla="*/ 72679 h 3924630"/>
              <a:gd name="connsiteX51" fmla="*/ 4433966 w 4689215"/>
              <a:gd name="connsiteY51" fmla="*/ 152400 h 3924630"/>
              <a:gd name="connsiteX52" fmla="*/ 4560966 w 4689215"/>
              <a:gd name="connsiteY52" fmla="*/ 190500 h 3924630"/>
              <a:gd name="connsiteX53" fmla="*/ 4684446 w 4689215"/>
              <a:gd name="connsiteY53" fmla="*/ 409795 h 3924630"/>
              <a:gd name="connsiteX54" fmla="*/ 4664578 w 4689215"/>
              <a:gd name="connsiteY54" fmla="*/ 1021281 h 3924630"/>
              <a:gd name="connsiteX55" fmla="*/ 4624466 w 4689215"/>
              <a:gd name="connsiteY55" fmla="*/ 1930400 h 3924630"/>
              <a:gd name="connsiteX56" fmla="*/ 4459366 w 4689215"/>
              <a:gd name="connsiteY56" fmla="*/ 2997200 h 3924630"/>
              <a:gd name="connsiteX57" fmla="*/ 4103766 w 4689215"/>
              <a:gd name="connsiteY57" fmla="*/ 3378200 h 3924630"/>
              <a:gd name="connsiteX58" fmla="*/ 3710066 w 4689215"/>
              <a:gd name="connsiteY58" fmla="*/ 3568700 h 3924630"/>
              <a:gd name="connsiteX59" fmla="*/ 3278266 w 4689215"/>
              <a:gd name="connsiteY59" fmla="*/ 3670300 h 3924630"/>
              <a:gd name="connsiteX60" fmla="*/ 2541666 w 4689215"/>
              <a:gd name="connsiteY60" fmla="*/ 3695700 h 3924630"/>
              <a:gd name="connsiteX61" fmla="*/ 1347866 w 4689215"/>
              <a:gd name="connsiteY61" fmla="*/ 3771900 h 3924630"/>
              <a:gd name="connsiteX62" fmla="*/ 623966 w 4689215"/>
              <a:gd name="connsiteY62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128666 w 4689215"/>
              <a:gd name="connsiteY8" fmla="*/ 1866900 h 3924630"/>
              <a:gd name="connsiteX9" fmla="*/ 154066 w 4689215"/>
              <a:gd name="connsiteY9" fmla="*/ 1778000 h 3924630"/>
              <a:gd name="connsiteX10" fmla="*/ 141366 w 4689215"/>
              <a:gd name="connsiteY10" fmla="*/ 1485900 h 3924630"/>
              <a:gd name="connsiteX11" fmla="*/ 115966 w 4689215"/>
              <a:gd name="connsiteY11" fmla="*/ 1371600 h 3924630"/>
              <a:gd name="connsiteX12" fmla="*/ 103266 w 4689215"/>
              <a:gd name="connsiteY12" fmla="*/ 1320800 h 3924630"/>
              <a:gd name="connsiteX13" fmla="*/ 115966 w 4689215"/>
              <a:gd name="connsiteY13" fmla="*/ 1066800 h 3924630"/>
              <a:gd name="connsiteX14" fmla="*/ 128666 w 4689215"/>
              <a:gd name="connsiteY14" fmla="*/ 1028700 h 3924630"/>
              <a:gd name="connsiteX15" fmla="*/ 139731 w 4689215"/>
              <a:gd name="connsiteY15" fmla="*/ 702147 h 3924630"/>
              <a:gd name="connsiteX16" fmla="*/ 192166 w 4689215"/>
              <a:gd name="connsiteY16" fmla="*/ 546100 h 3924630"/>
              <a:gd name="connsiteX17" fmla="*/ 154066 w 4689215"/>
              <a:gd name="connsiteY17" fmla="*/ 508000 h 3924630"/>
              <a:gd name="connsiteX18" fmla="*/ 166766 w 4689215"/>
              <a:gd name="connsiteY18" fmla="*/ 457200 h 3924630"/>
              <a:gd name="connsiteX19" fmla="*/ 204866 w 4689215"/>
              <a:gd name="connsiteY19" fmla="*/ 444500 h 3924630"/>
              <a:gd name="connsiteX20" fmla="*/ 382666 w 4689215"/>
              <a:gd name="connsiteY20" fmla="*/ 406400 h 3924630"/>
              <a:gd name="connsiteX21" fmla="*/ 471566 w 4689215"/>
              <a:gd name="connsiteY21" fmla="*/ 368300 h 3924630"/>
              <a:gd name="connsiteX22" fmla="*/ 509666 w 4689215"/>
              <a:gd name="connsiteY22" fmla="*/ 355600 h 3924630"/>
              <a:gd name="connsiteX23" fmla="*/ 560466 w 4689215"/>
              <a:gd name="connsiteY23" fmla="*/ 342900 h 3924630"/>
              <a:gd name="connsiteX24" fmla="*/ 598566 w 4689215"/>
              <a:gd name="connsiteY24" fmla="*/ 330200 h 3924630"/>
              <a:gd name="connsiteX25" fmla="*/ 839866 w 4689215"/>
              <a:gd name="connsiteY25" fmla="*/ 304800 h 3924630"/>
              <a:gd name="connsiteX26" fmla="*/ 941466 w 4689215"/>
              <a:gd name="connsiteY26" fmla="*/ 292100 h 3924630"/>
              <a:gd name="connsiteX27" fmla="*/ 1004966 w 4689215"/>
              <a:gd name="connsiteY27" fmla="*/ 279400 h 3924630"/>
              <a:gd name="connsiteX28" fmla="*/ 1144666 w 4689215"/>
              <a:gd name="connsiteY28" fmla="*/ 266700 h 3924630"/>
              <a:gd name="connsiteX29" fmla="*/ 1258966 w 4689215"/>
              <a:gd name="connsiteY29" fmla="*/ 254000 h 3924630"/>
              <a:gd name="connsiteX30" fmla="*/ 1309766 w 4689215"/>
              <a:gd name="connsiteY30" fmla="*/ 241300 h 3924630"/>
              <a:gd name="connsiteX31" fmla="*/ 1551066 w 4689215"/>
              <a:gd name="connsiteY31" fmla="*/ 215900 h 3924630"/>
              <a:gd name="connsiteX32" fmla="*/ 1601866 w 4689215"/>
              <a:gd name="connsiteY32" fmla="*/ 203200 h 3924630"/>
              <a:gd name="connsiteX33" fmla="*/ 1779666 w 4689215"/>
              <a:gd name="connsiteY33" fmla="*/ 177800 h 3924630"/>
              <a:gd name="connsiteX34" fmla="*/ 1868566 w 4689215"/>
              <a:gd name="connsiteY34" fmla="*/ 152400 h 3924630"/>
              <a:gd name="connsiteX35" fmla="*/ 1970166 w 4689215"/>
              <a:gd name="connsiteY35" fmla="*/ 114300 h 3924630"/>
              <a:gd name="connsiteX36" fmla="*/ 2020966 w 4689215"/>
              <a:gd name="connsiteY36" fmla="*/ 101600 h 3924630"/>
              <a:gd name="connsiteX37" fmla="*/ 2059066 w 4689215"/>
              <a:gd name="connsiteY37" fmla="*/ 88900 h 3924630"/>
              <a:gd name="connsiteX38" fmla="*/ 2109866 w 4689215"/>
              <a:gd name="connsiteY38" fmla="*/ 76200 h 3924630"/>
              <a:gd name="connsiteX39" fmla="*/ 2173366 w 4689215"/>
              <a:gd name="connsiteY39" fmla="*/ 63500 h 3924630"/>
              <a:gd name="connsiteX40" fmla="*/ 2236866 w 4689215"/>
              <a:gd name="connsiteY40" fmla="*/ 38100 h 3924630"/>
              <a:gd name="connsiteX41" fmla="*/ 2287666 w 4689215"/>
              <a:gd name="connsiteY41" fmla="*/ 25400 h 3924630"/>
              <a:gd name="connsiteX42" fmla="*/ 2325766 w 4689215"/>
              <a:gd name="connsiteY42" fmla="*/ 12700 h 3924630"/>
              <a:gd name="connsiteX43" fmla="*/ 2414666 w 4689215"/>
              <a:gd name="connsiteY43" fmla="*/ 0 h 3924630"/>
              <a:gd name="connsiteX44" fmla="*/ 2973466 w 4689215"/>
              <a:gd name="connsiteY44" fmla="*/ 12700 h 3924630"/>
              <a:gd name="connsiteX45" fmla="*/ 3062366 w 4689215"/>
              <a:gd name="connsiteY45" fmla="*/ 25400 h 3924630"/>
              <a:gd name="connsiteX46" fmla="*/ 3189366 w 4689215"/>
              <a:gd name="connsiteY46" fmla="*/ 38100 h 3924630"/>
              <a:gd name="connsiteX47" fmla="*/ 3405266 w 4689215"/>
              <a:gd name="connsiteY47" fmla="*/ 30933 h 3924630"/>
              <a:gd name="connsiteX48" fmla="*/ 3953252 w 4689215"/>
              <a:gd name="connsiteY48" fmla="*/ 29172 h 3924630"/>
              <a:gd name="connsiteX49" fmla="*/ 4210899 w 4689215"/>
              <a:gd name="connsiteY49" fmla="*/ 72679 h 3924630"/>
              <a:gd name="connsiteX50" fmla="*/ 4433966 w 4689215"/>
              <a:gd name="connsiteY50" fmla="*/ 152400 h 3924630"/>
              <a:gd name="connsiteX51" fmla="*/ 4560966 w 4689215"/>
              <a:gd name="connsiteY51" fmla="*/ 190500 h 3924630"/>
              <a:gd name="connsiteX52" fmla="*/ 4684446 w 4689215"/>
              <a:gd name="connsiteY52" fmla="*/ 409795 h 3924630"/>
              <a:gd name="connsiteX53" fmla="*/ 4664578 w 4689215"/>
              <a:gd name="connsiteY53" fmla="*/ 1021281 h 3924630"/>
              <a:gd name="connsiteX54" fmla="*/ 4624466 w 4689215"/>
              <a:gd name="connsiteY54" fmla="*/ 1930400 h 3924630"/>
              <a:gd name="connsiteX55" fmla="*/ 4459366 w 4689215"/>
              <a:gd name="connsiteY55" fmla="*/ 2997200 h 3924630"/>
              <a:gd name="connsiteX56" fmla="*/ 4103766 w 4689215"/>
              <a:gd name="connsiteY56" fmla="*/ 3378200 h 3924630"/>
              <a:gd name="connsiteX57" fmla="*/ 3710066 w 4689215"/>
              <a:gd name="connsiteY57" fmla="*/ 3568700 h 3924630"/>
              <a:gd name="connsiteX58" fmla="*/ 3278266 w 4689215"/>
              <a:gd name="connsiteY58" fmla="*/ 3670300 h 3924630"/>
              <a:gd name="connsiteX59" fmla="*/ 2541666 w 4689215"/>
              <a:gd name="connsiteY59" fmla="*/ 3695700 h 3924630"/>
              <a:gd name="connsiteX60" fmla="*/ 1347866 w 4689215"/>
              <a:gd name="connsiteY60" fmla="*/ 3771900 h 3924630"/>
              <a:gd name="connsiteX61" fmla="*/ 623966 w 4689215"/>
              <a:gd name="connsiteY61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154066 w 4689215"/>
              <a:gd name="connsiteY8" fmla="*/ 1778000 h 3924630"/>
              <a:gd name="connsiteX9" fmla="*/ 141366 w 4689215"/>
              <a:gd name="connsiteY9" fmla="*/ 1485900 h 3924630"/>
              <a:gd name="connsiteX10" fmla="*/ 115966 w 4689215"/>
              <a:gd name="connsiteY10" fmla="*/ 1371600 h 3924630"/>
              <a:gd name="connsiteX11" fmla="*/ 103266 w 4689215"/>
              <a:gd name="connsiteY11" fmla="*/ 1320800 h 3924630"/>
              <a:gd name="connsiteX12" fmla="*/ 115966 w 4689215"/>
              <a:gd name="connsiteY12" fmla="*/ 1066800 h 3924630"/>
              <a:gd name="connsiteX13" fmla="*/ 128666 w 4689215"/>
              <a:gd name="connsiteY13" fmla="*/ 1028700 h 3924630"/>
              <a:gd name="connsiteX14" fmla="*/ 139731 w 4689215"/>
              <a:gd name="connsiteY14" fmla="*/ 702147 h 3924630"/>
              <a:gd name="connsiteX15" fmla="*/ 192166 w 4689215"/>
              <a:gd name="connsiteY15" fmla="*/ 546100 h 3924630"/>
              <a:gd name="connsiteX16" fmla="*/ 154066 w 4689215"/>
              <a:gd name="connsiteY16" fmla="*/ 508000 h 3924630"/>
              <a:gd name="connsiteX17" fmla="*/ 166766 w 4689215"/>
              <a:gd name="connsiteY17" fmla="*/ 457200 h 3924630"/>
              <a:gd name="connsiteX18" fmla="*/ 204866 w 4689215"/>
              <a:gd name="connsiteY18" fmla="*/ 444500 h 3924630"/>
              <a:gd name="connsiteX19" fmla="*/ 382666 w 4689215"/>
              <a:gd name="connsiteY19" fmla="*/ 406400 h 3924630"/>
              <a:gd name="connsiteX20" fmla="*/ 471566 w 4689215"/>
              <a:gd name="connsiteY20" fmla="*/ 368300 h 3924630"/>
              <a:gd name="connsiteX21" fmla="*/ 509666 w 4689215"/>
              <a:gd name="connsiteY21" fmla="*/ 355600 h 3924630"/>
              <a:gd name="connsiteX22" fmla="*/ 560466 w 4689215"/>
              <a:gd name="connsiteY22" fmla="*/ 342900 h 3924630"/>
              <a:gd name="connsiteX23" fmla="*/ 598566 w 4689215"/>
              <a:gd name="connsiteY23" fmla="*/ 330200 h 3924630"/>
              <a:gd name="connsiteX24" fmla="*/ 839866 w 4689215"/>
              <a:gd name="connsiteY24" fmla="*/ 304800 h 3924630"/>
              <a:gd name="connsiteX25" fmla="*/ 941466 w 4689215"/>
              <a:gd name="connsiteY25" fmla="*/ 292100 h 3924630"/>
              <a:gd name="connsiteX26" fmla="*/ 1004966 w 4689215"/>
              <a:gd name="connsiteY26" fmla="*/ 279400 h 3924630"/>
              <a:gd name="connsiteX27" fmla="*/ 1144666 w 4689215"/>
              <a:gd name="connsiteY27" fmla="*/ 266700 h 3924630"/>
              <a:gd name="connsiteX28" fmla="*/ 1258966 w 4689215"/>
              <a:gd name="connsiteY28" fmla="*/ 254000 h 3924630"/>
              <a:gd name="connsiteX29" fmla="*/ 1309766 w 4689215"/>
              <a:gd name="connsiteY29" fmla="*/ 241300 h 3924630"/>
              <a:gd name="connsiteX30" fmla="*/ 1551066 w 4689215"/>
              <a:gd name="connsiteY30" fmla="*/ 215900 h 3924630"/>
              <a:gd name="connsiteX31" fmla="*/ 1601866 w 4689215"/>
              <a:gd name="connsiteY31" fmla="*/ 203200 h 3924630"/>
              <a:gd name="connsiteX32" fmla="*/ 1779666 w 4689215"/>
              <a:gd name="connsiteY32" fmla="*/ 177800 h 3924630"/>
              <a:gd name="connsiteX33" fmla="*/ 1868566 w 4689215"/>
              <a:gd name="connsiteY33" fmla="*/ 152400 h 3924630"/>
              <a:gd name="connsiteX34" fmla="*/ 1970166 w 4689215"/>
              <a:gd name="connsiteY34" fmla="*/ 114300 h 3924630"/>
              <a:gd name="connsiteX35" fmla="*/ 2020966 w 4689215"/>
              <a:gd name="connsiteY35" fmla="*/ 101600 h 3924630"/>
              <a:gd name="connsiteX36" fmla="*/ 2059066 w 4689215"/>
              <a:gd name="connsiteY36" fmla="*/ 88900 h 3924630"/>
              <a:gd name="connsiteX37" fmla="*/ 2109866 w 4689215"/>
              <a:gd name="connsiteY37" fmla="*/ 76200 h 3924630"/>
              <a:gd name="connsiteX38" fmla="*/ 2173366 w 4689215"/>
              <a:gd name="connsiteY38" fmla="*/ 63500 h 3924630"/>
              <a:gd name="connsiteX39" fmla="*/ 2236866 w 4689215"/>
              <a:gd name="connsiteY39" fmla="*/ 38100 h 3924630"/>
              <a:gd name="connsiteX40" fmla="*/ 2287666 w 4689215"/>
              <a:gd name="connsiteY40" fmla="*/ 25400 h 3924630"/>
              <a:gd name="connsiteX41" fmla="*/ 2325766 w 4689215"/>
              <a:gd name="connsiteY41" fmla="*/ 12700 h 3924630"/>
              <a:gd name="connsiteX42" fmla="*/ 2414666 w 4689215"/>
              <a:gd name="connsiteY42" fmla="*/ 0 h 3924630"/>
              <a:gd name="connsiteX43" fmla="*/ 2973466 w 4689215"/>
              <a:gd name="connsiteY43" fmla="*/ 12700 h 3924630"/>
              <a:gd name="connsiteX44" fmla="*/ 3062366 w 4689215"/>
              <a:gd name="connsiteY44" fmla="*/ 25400 h 3924630"/>
              <a:gd name="connsiteX45" fmla="*/ 3189366 w 4689215"/>
              <a:gd name="connsiteY45" fmla="*/ 38100 h 3924630"/>
              <a:gd name="connsiteX46" fmla="*/ 3405266 w 4689215"/>
              <a:gd name="connsiteY46" fmla="*/ 30933 h 3924630"/>
              <a:gd name="connsiteX47" fmla="*/ 3953252 w 4689215"/>
              <a:gd name="connsiteY47" fmla="*/ 29172 h 3924630"/>
              <a:gd name="connsiteX48" fmla="*/ 4210899 w 4689215"/>
              <a:gd name="connsiteY48" fmla="*/ 72679 h 3924630"/>
              <a:gd name="connsiteX49" fmla="*/ 4433966 w 4689215"/>
              <a:gd name="connsiteY49" fmla="*/ 152400 h 3924630"/>
              <a:gd name="connsiteX50" fmla="*/ 4560966 w 4689215"/>
              <a:gd name="connsiteY50" fmla="*/ 190500 h 3924630"/>
              <a:gd name="connsiteX51" fmla="*/ 4684446 w 4689215"/>
              <a:gd name="connsiteY51" fmla="*/ 409795 h 3924630"/>
              <a:gd name="connsiteX52" fmla="*/ 4664578 w 4689215"/>
              <a:gd name="connsiteY52" fmla="*/ 1021281 h 3924630"/>
              <a:gd name="connsiteX53" fmla="*/ 4624466 w 4689215"/>
              <a:gd name="connsiteY53" fmla="*/ 1930400 h 3924630"/>
              <a:gd name="connsiteX54" fmla="*/ 4459366 w 4689215"/>
              <a:gd name="connsiteY54" fmla="*/ 2997200 h 3924630"/>
              <a:gd name="connsiteX55" fmla="*/ 4103766 w 4689215"/>
              <a:gd name="connsiteY55" fmla="*/ 3378200 h 3924630"/>
              <a:gd name="connsiteX56" fmla="*/ 3710066 w 4689215"/>
              <a:gd name="connsiteY56" fmla="*/ 3568700 h 3924630"/>
              <a:gd name="connsiteX57" fmla="*/ 3278266 w 4689215"/>
              <a:gd name="connsiteY57" fmla="*/ 3670300 h 3924630"/>
              <a:gd name="connsiteX58" fmla="*/ 2541666 w 4689215"/>
              <a:gd name="connsiteY58" fmla="*/ 3695700 h 3924630"/>
              <a:gd name="connsiteX59" fmla="*/ 1347866 w 4689215"/>
              <a:gd name="connsiteY59" fmla="*/ 3771900 h 3924630"/>
              <a:gd name="connsiteX60" fmla="*/ 623966 w 4689215"/>
              <a:gd name="connsiteY60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141366 w 4689215"/>
              <a:gd name="connsiteY8" fmla="*/ 1485900 h 3924630"/>
              <a:gd name="connsiteX9" fmla="*/ 115966 w 4689215"/>
              <a:gd name="connsiteY9" fmla="*/ 1371600 h 3924630"/>
              <a:gd name="connsiteX10" fmla="*/ 103266 w 4689215"/>
              <a:gd name="connsiteY10" fmla="*/ 1320800 h 3924630"/>
              <a:gd name="connsiteX11" fmla="*/ 115966 w 4689215"/>
              <a:gd name="connsiteY11" fmla="*/ 1066800 h 3924630"/>
              <a:gd name="connsiteX12" fmla="*/ 128666 w 4689215"/>
              <a:gd name="connsiteY12" fmla="*/ 1028700 h 3924630"/>
              <a:gd name="connsiteX13" fmla="*/ 139731 w 4689215"/>
              <a:gd name="connsiteY13" fmla="*/ 702147 h 3924630"/>
              <a:gd name="connsiteX14" fmla="*/ 192166 w 4689215"/>
              <a:gd name="connsiteY14" fmla="*/ 546100 h 3924630"/>
              <a:gd name="connsiteX15" fmla="*/ 154066 w 4689215"/>
              <a:gd name="connsiteY15" fmla="*/ 508000 h 3924630"/>
              <a:gd name="connsiteX16" fmla="*/ 166766 w 4689215"/>
              <a:gd name="connsiteY16" fmla="*/ 457200 h 3924630"/>
              <a:gd name="connsiteX17" fmla="*/ 204866 w 4689215"/>
              <a:gd name="connsiteY17" fmla="*/ 444500 h 3924630"/>
              <a:gd name="connsiteX18" fmla="*/ 382666 w 4689215"/>
              <a:gd name="connsiteY18" fmla="*/ 406400 h 3924630"/>
              <a:gd name="connsiteX19" fmla="*/ 471566 w 4689215"/>
              <a:gd name="connsiteY19" fmla="*/ 368300 h 3924630"/>
              <a:gd name="connsiteX20" fmla="*/ 509666 w 4689215"/>
              <a:gd name="connsiteY20" fmla="*/ 355600 h 3924630"/>
              <a:gd name="connsiteX21" fmla="*/ 560466 w 4689215"/>
              <a:gd name="connsiteY21" fmla="*/ 342900 h 3924630"/>
              <a:gd name="connsiteX22" fmla="*/ 598566 w 4689215"/>
              <a:gd name="connsiteY22" fmla="*/ 330200 h 3924630"/>
              <a:gd name="connsiteX23" fmla="*/ 839866 w 4689215"/>
              <a:gd name="connsiteY23" fmla="*/ 304800 h 3924630"/>
              <a:gd name="connsiteX24" fmla="*/ 941466 w 4689215"/>
              <a:gd name="connsiteY24" fmla="*/ 292100 h 3924630"/>
              <a:gd name="connsiteX25" fmla="*/ 1004966 w 4689215"/>
              <a:gd name="connsiteY25" fmla="*/ 279400 h 3924630"/>
              <a:gd name="connsiteX26" fmla="*/ 1144666 w 4689215"/>
              <a:gd name="connsiteY26" fmla="*/ 266700 h 3924630"/>
              <a:gd name="connsiteX27" fmla="*/ 1258966 w 4689215"/>
              <a:gd name="connsiteY27" fmla="*/ 254000 h 3924630"/>
              <a:gd name="connsiteX28" fmla="*/ 1309766 w 4689215"/>
              <a:gd name="connsiteY28" fmla="*/ 241300 h 3924630"/>
              <a:gd name="connsiteX29" fmla="*/ 1551066 w 4689215"/>
              <a:gd name="connsiteY29" fmla="*/ 215900 h 3924630"/>
              <a:gd name="connsiteX30" fmla="*/ 1601866 w 4689215"/>
              <a:gd name="connsiteY30" fmla="*/ 203200 h 3924630"/>
              <a:gd name="connsiteX31" fmla="*/ 1779666 w 4689215"/>
              <a:gd name="connsiteY31" fmla="*/ 177800 h 3924630"/>
              <a:gd name="connsiteX32" fmla="*/ 1868566 w 4689215"/>
              <a:gd name="connsiteY32" fmla="*/ 152400 h 3924630"/>
              <a:gd name="connsiteX33" fmla="*/ 1970166 w 4689215"/>
              <a:gd name="connsiteY33" fmla="*/ 114300 h 3924630"/>
              <a:gd name="connsiteX34" fmla="*/ 2020966 w 4689215"/>
              <a:gd name="connsiteY34" fmla="*/ 101600 h 3924630"/>
              <a:gd name="connsiteX35" fmla="*/ 2059066 w 4689215"/>
              <a:gd name="connsiteY35" fmla="*/ 88900 h 3924630"/>
              <a:gd name="connsiteX36" fmla="*/ 2109866 w 4689215"/>
              <a:gd name="connsiteY36" fmla="*/ 76200 h 3924630"/>
              <a:gd name="connsiteX37" fmla="*/ 2173366 w 4689215"/>
              <a:gd name="connsiteY37" fmla="*/ 63500 h 3924630"/>
              <a:gd name="connsiteX38" fmla="*/ 2236866 w 4689215"/>
              <a:gd name="connsiteY38" fmla="*/ 38100 h 3924630"/>
              <a:gd name="connsiteX39" fmla="*/ 2287666 w 4689215"/>
              <a:gd name="connsiteY39" fmla="*/ 25400 h 3924630"/>
              <a:gd name="connsiteX40" fmla="*/ 2325766 w 4689215"/>
              <a:gd name="connsiteY40" fmla="*/ 12700 h 3924630"/>
              <a:gd name="connsiteX41" fmla="*/ 2414666 w 4689215"/>
              <a:gd name="connsiteY41" fmla="*/ 0 h 3924630"/>
              <a:gd name="connsiteX42" fmla="*/ 2973466 w 4689215"/>
              <a:gd name="connsiteY42" fmla="*/ 12700 h 3924630"/>
              <a:gd name="connsiteX43" fmla="*/ 3062366 w 4689215"/>
              <a:gd name="connsiteY43" fmla="*/ 25400 h 3924630"/>
              <a:gd name="connsiteX44" fmla="*/ 3189366 w 4689215"/>
              <a:gd name="connsiteY44" fmla="*/ 38100 h 3924630"/>
              <a:gd name="connsiteX45" fmla="*/ 3405266 w 4689215"/>
              <a:gd name="connsiteY45" fmla="*/ 30933 h 3924630"/>
              <a:gd name="connsiteX46" fmla="*/ 3953252 w 4689215"/>
              <a:gd name="connsiteY46" fmla="*/ 29172 h 3924630"/>
              <a:gd name="connsiteX47" fmla="*/ 4210899 w 4689215"/>
              <a:gd name="connsiteY47" fmla="*/ 72679 h 3924630"/>
              <a:gd name="connsiteX48" fmla="*/ 4433966 w 4689215"/>
              <a:gd name="connsiteY48" fmla="*/ 152400 h 3924630"/>
              <a:gd name="connsiteX49" fmla="*/ 4560966 w 4689215"/>
              <a:gd name="connsiteY49" fmla="*/ 190500 h 3924630"/>
              <a:gd name="connsiteX50" fmla="*/ 4684446 w 4689215"/>
              <a:gd name="connsiteY50" fmla="*/ 409795 h 3924630"/>
              <a:gd name="connsiteX51" fmla="*/ 4664578 w 4689215"/>
              <a:gd name="connsiteY51" fmla="*/ 1021281 h 3924630"/>
              <a:gd name="connsiteX52" fmla="*/ 4624466 w 4689215"/>
              <a:gd name="connsiteY52" fmla="*/ 1930400 h 3924630"/>
              <a:gd name="connsiteX53" fmla="*/ 4459366 w 4689215"/>
              <a:gd name="connsiteY53" fmla="*/ 2997200 h 3924630"/>
              <a:gd name="connsiteX54" fmla="*/ 4103766 w 4689215"/>
              <a:gd name="connsiteY54" fmla="*/ 3378200 h 3924630"/>
              <a:gd name="connsiteX55" fmla="*/ 3710066 w 4689215"/>
              <a:gd name="connsiteY55" fmla="*/ 3568700 h 3924630"/>
              <a:gd name="connsiteX56" fmla="*/ 3278266 w 4689215"/>
              <a:gd name="connsiteY56" fmla="*/ 3670300 h 3924630"/>
              <a:gd name="connsiteX57" fmla="*/ 2541666 w 4689215"/>
              <a:gd name="connsiteY57" fmla="*/ 3695700 h 3924630"/>
              <a:gd name="connsiteX58" fmla="*/ 1347866 w 4689215"/>
              <a:gd name="connsiteY58" fmla="*/ 3771900 h 3924630"/>
              <a:gd name="connsiteX59" fmla="*/ 623966 w 4689215"/>
              <a:gd name="connsiteY59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115966 w 4689215"/>
              <a:gd name="connsiteY8" fmla="*/ 1371600 h 3924630"/>
              <a:gd name="connsiteX9" fmla="*/ 103266 w 4689215"/>
              <a:gd name="connsiteY9" fmla="*/ 1320800 h 3924630"/>
              <a:gd name="connsiteX10" fmla="*/ 115966 w 4689215"/>
              <a:gd name="connsiteY10" fmla="*/ 1066800 h 3924630"/>
              <a:gd name="connsiteX11" fmla="*/ 128666 w 4689215"/>
              <a:gd name="connsiteY11" fmla="*/ 1028700 h 3924630"/>
              <a:gd name="connsiteX12" fmla="*/ 139731 w 4689215"/>
              <a:gd name="connsiteY12" fmla="*/ 702147 h 3924630"/>
              <a:gd name="connsiteX13" fmla="*/ 192166 w 4689215"/>
              <a:gd name="connsiteY13" fmla="*/ 546100 h 3924630"/>
              <a:gd name="connsiteX14" fmla="*/ 154066 w 4689215"/>
              <a:gd name="connsiteY14" fmla="*/ 508000 h 3924630"/>
              <a:gd name="connsiteX15" fmla="*/ 166766 w 4689215"/>
              <a:gd name="connsiteY15" fmla="*/ 457200 h 3924630"/>
              <a:gd name="connsiteX16" fmla="*/ 204866 w 4689215"/>
              <a:gd name="connsiteY16" fmla="*/ 444500 h 3924630"/>
              <a:gd name="connsiteX17" fmla="*/ 382666 w 4689215"/>
              <a:gd name="connsiteY17" fmla="*/ 406400 h 3924630"/>
              <a:gd name="connsiteX18" fmla="*/ 471566 w 4689215"/>
              <a:gd name="connsiteY18" fmla="*/ 368300 h 3924630"/>
              <a:gd name="connsiteX19" fmla="*/ 509666 w 4689215"/>
              <a:gd name="connsiteY19" fmla="*/ 355600 h 3924630"/>
              <a:gd name="connsiteX20" fmla="*/ 560466 w 4689215"/>
              <a:gd name="connsiteY20" fmla="*/ 342900 h 3924630"/>
              <a:gd name="connsiteX21" fmla="*/ 598566 w 4689215"/>
              <a:gd name="connsiteY21" fmla="*/ 330200 h 3924630"/>
              <a:gd name="connsiteX22" fmla="*/ 839866 w 4689215"/>
              <a:gd name="connsiteY22" fmla="*/ 304800 h 3924630"/>
              <a:gd name="connsiteX23" fmla="*/ 941466 w 4689215"/>
              <a:gd name="connsiteY23" fmla="*/ 292100 h 3924630"/>
              <a:gd name="connsiteX24" fmla="*/ 1004966 w 4689215"/>
              <a:gd name="connsiteY24" fmla="*/ 279400 h 3924630"/>
              <a:gd name="connsiteX25" fmla="*/ 1144666 w 4689215"/>
              <a:gd name="connsiteY25" fmla="*/ 266700 h 3924630"/>
              <a:gd name="connsiteX26" fmla="*/ 1258966 w 4689215"/>
              <a:gd name="connsiteY26" fmla="*/ 254000 h 3924630"/>
              <a:gd name="connsiteX27" fmla="*/ 1309766 w 4689215"/>
              <a:gd name="connsiteY27" fmla="*/ 241300 h 3924630"/>
              <a:gd name="connsiteX28" fmla="*/ 1551066 w 4689215"/>
              <a:gd name="connsiteY28" fmla="*/ 215900 h 3924630"/>
              <a:gd name="connsiteX29" fmla="*/ 1601866 w 4689215"/>
              <a:gd name="connsiteY29" fmla="*/ 203200 h 3924630"/>
              <a:gd name="connsiteX30" fmla="*/ 1779666 w 4689215"/>
              <a:gd name="connsiteY30" fmla="*/ 177800 h 3924630"/>
              <a:gd name="connsiteX31" fmla="*/ 1868566 w 4689215"/>
              <a:gd name="connsiteY31" fmla="*/ 152400 h 3924630"/>
              <a:gd name="connsiteX32" fmla="*/ 1970166 w 4689215"/>
              <a:gd name="connsiteY32" fmla="*/ 114300 h 3924630"/>
              <a:gd name="connsiteX33" fmla="*/ 2020966 w 4689215"/>
              <a:gd name="connsiteY33" fmla="*/ 101600 h 3924630"/>
              <a:gd name="connsiteX34" fmla="*/ 2059066 w 4689215"/>
              <a:gd name="connsiteY34" fmla="*/ 88900 h 3924630"/>
              <a:gd name="connsiteX35" fmla="*/ 2109866 w 4689215"/>
              <a:gd name="connsiteY35" fmla="*/ 76200 h 3924630"/>
              <a:gd name="connsiteX36" fmla="*/ 2173366 w 4689215"/>
              <a:gd name="connsiteY36" fmla="*/ 63500 h 3924630"/>
              <a:gd name="connsiteX37" fmla="*/ 2236866 w 4689215"/>
              <a:gd name="connsiteY37" fmla="*/ 38100 h 3924630"/>
              <a:gd name="connsiteX38" fmla="*/ 2287666 w 4689215"/>
              <a:gd name="connsiteY38" fmla="*/ 25400 h 3924630"/>
              <a:gd name="connsiteX39" fmla="*/ 2325766 w 4689215"/>
              <a:gd name="connsiteY39" fmla="*/ 12700 h 3924630"/>
              <a:gd name="connsiteX40" fmla="*/ 2414666 w 4689215"/>
              <a:gd name="connsiteY40" fmla="*/ 0 h 3924630"/>
              <a:gd name="connsiteX41" fmla="*/ 2973466 w 4689215"/>
              <a:gd name="connsiteY41" fmla="*/ 12700 h 3924630"/>
              <a:gd name="connsiteX42" fmla="*/ 3062366 w 4689215"/>
              <a:gd name="connsiteY42" fmla="*/ 25400 h 3924630"/>
              <a:gd name="connsiteX43" fmla="*/ 3189366 w 4689215"/>
              <a:gd name="connsiteY43" fmla="*/ 38100 h 3924630"/>
              <a:gd name="connsiteX44" fmla="*/ 3405266 w 4689215"/>
              <a:gd name="connsiteY44" fmla="*/ 30933 h 3924630"/>
              <a:gd name="connsiteX45" fmla="*/ 3953252 w 4689215"/>
              <a:gd name="connsiteY45" fmla="*/ 29172 h 3924630"/>
              <a:gd name="connsiteX46" fmla="*/ 4210899 w 4689215"/>
              <a:gd name="connsiteY46" fmla="*/ 72679 h 3924630"/>
              <a:gd name="connsiteX47" fmla="*/ 4433966 w 4689215"/>
              <a:gd name="connsiteY47" fmla="*/ 152400 h 3924630"/>
              <a:gd name="connsiteX48" fmla="*/ 4560966 w 4689215"/>
              <a:gd name="connsiteY48" fmla="*/ 190500 h 3924630"/>
              <a:gd name="connsiteX49" fmla="*/ 4684446 w 4689215"/>
              <a:gd name="connsiteY49" fmla="*/ 409795 h 3924630"/>
              <a:gd name="connsiteX50" fmla="*/ 4664578 w 4689215"/>
              <a:gd name="connsiteY50" fmla="*/ 1021281 h 3924630"/>
              <a:gd name="connsiteX51" fmla="*/ 4624466 w 4689215"/>
              <a:gd name="connsiteY51" fmla="*/ 1930400 h 3924630"/>
              <a:gd name="connsiteX52" fmla="*/ 4459366 w 4689215"/>
              <a:gd name="connsiteY52" fmla="*/ 2997200 h 3924630"/>
              <a:gd name="connsiteX53" fmla="*/ 4103766 w 4689215"/>
              <a:gd name="connsiteY53" fmla="*/ 3378200 h 3924630"/>
              <a:gd name="connsiteX54" fmla="*/ 3710066 w 4689215"/>
              <a:gd name="connsiteY54" fmla="*/ 3568700 h 3924630"/>
              <a:gd name="connsiteX55" fmla="*/ 3278266 w 4689215"/>
              <a:gd name="connsiteY55" fmla="*/ 3670300 h 3924630"/>
              <a:gd name="connsiteX56" fmla="*/ 2541666 w 4689215"/>
              <a:gd name="connsiteY56" fmla="*/ 3695700 h 3924630"/>
              <a:gd name="connsiteX57" fmla="*/ 1347866 w 4689215"/>
              <a:gd name="connsiteY57" fmla="*/ 3771900 h 3924630"/>
              <a:gd name="connsiteX58" fmla="*/ 623966 w 4689215"/>
              <a:gd name="connsiteY58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77866 w 4689215"/>
              <a:gd name="connsiteY7" fmla="*/ 2070100 h 3924630"/>
              <a:gd name="connsiteX8" fmla="*/ 103266 w 4689215"/>
              <a:gd name="connsiteY8" fmla="*/ 1320800 h 3924630"/>
              <a:gd name="connsiteX9" fmla="*/ 115966 w 4689215"/>
              <a:gd name="connsiteY9" fmla="*/ 1066800 h 3924630"/>
              <a:gd name="connsiteX10" fmla="*/ 128666 w 4689215"/>
              <a:gd name="connsiteY10" fmla="*/ 1028700 h 3924630"/>
              <a:gd name="connsiteX11" fmla="*/ 139731 w 4689215"/>
              <a:gd name="connsiteY11" fmla="*/ 702147 h 3924630"/>
              <a:gd name="connsiteX12" fmla="*/ 192166 w 4689215"/>
              <a:gd name="connsiteY12" fmla="*/ 546100 h 3924630"/>
              <a:gd name="connsiteX13" fmla="*/ 154066 w 4689215"/>
              <a:gd name="connsiteY13" fmla="*/ 508000 h 3924630"/>
              <a:gd name="connsiteX14" fmla="*/ 166766 w 4689215"/>
              <a:gd name="connsiteY14" fmla="*/ 457200 h 3924630"/>
              <a:gd name="connsiteX15" fmla="*/ 204866 w 4689215"/>
              <a:gd name="connsiteY15" fmla="*/ 444500 h 3924630"/>
              <a:gd name="connsiteX16" fmla="*/ 382666 w 4689215"/>
              <a:gd name="connsiteY16" fmla="*/ 406400 h 3924630"/>
              <a:gd name="connsiteX17" fmla="*/ 471566 w 4689215"/>
              <a:gd name="connsiteY17" fmla="*/ 368300 h 3924630"/>
              <a:gd name="connsiteX18" fmla="*/ 509666 w 4689215"/>
              <a:gd name="connsiteY18" fmla="*/ 355600 h 3924630"/>
              <a:gd name="connsiteX19" fmla="*/ 560466 w 4689215"/>
              <a:gd name="connsiteY19" fmla="*/ 342900 h 3924630"/>
              <a:gd name="connsiteX20" fmla="*/ 598566 w 4689215"/>
              <a:gd name="connsiteY20" fmla="*/ 330200 h 3924630"/>
              <a:gd name="connsiteX21" fmla="*/ 839866 w 4689215"/>
              <a:gd name="connsiteY21" fmla="*/ 304800 h 3924630"/>
              <a:gd name="connsiteX22" fmla="*/ 941466 w 4689215"/>
              <a:gd name="connsiteY22" fmla="*/ 292100 h 3924630"/>
              <a:gd name="connsiteX23" fmla="*/ 1004966 w 4689215"/>
              <a:gd name="connsiteY23" fmla="*/ 279400 h 3924630"/>
              <a:gd name="connsiteX24" fmla="*/ 1144666 w 4689215"/>
              <a:gd name="connsiteY24" fmla="*/ 266700 h 3924630"/>
              <a:gd name="connsiteX25" fmla="*/ 1258966 w 4689215"/>
              <a:gd name="connsiteY25" fmla="*/ 254000 h 3924630"/>
              <a:gd name="connsiteX26" fmla="*/ 1309766 w 4689215"/>
              <a:gd name="connsiteY26" fmla="*/ 241300 h 3924630"/>
              <a:gd name="connsiteX27" fmla="*/ 1551066 w 4689215"/>
              <a:gd name="connsiteY27" fmla="*/ 215900 h 3924630"/>
              <a:gd name="connsiteX28" fmla="*/ 1601866 w 4689215"/>
              <a:gd name="connsiteY28" fmla="*/ 203200 h 3924630"/>
              <a:gd name="connsiteX29" fmla="*/ 1779666 w 4689215"/>
              <a:gd name="connsiteY29" fmla="*/ 177800 h 3924630"/>
              <a:gd name="connsiteX30" fmla="*/ 1868566 w 4689215"/>
              <a:gd name="connsiteY30" fmla="*/ 152400 h 3924630"/>
              <a:gd name="connsiteX31" fmla="*/ 1970166 w 4689215"/>
              <a:gd name="connsiteY31" fmla="*/ 114300 h 3924630"/>
              <a:gd name="connsiteX32" fmla="*/ 2020966 w 4689215"/>
              <a:gd name="connsiteY32" fmla="*/ 101600 h 3924630"/>
              <a:gd name="connsiteX33" fmla="*/ 2059066 w 4689215"/>
              <a:gd name="connsiteY33" fmla="*/ 88900 h 3924630"/>
              <a:gd name="connsiteX34" fmla="*/ 2109866 w 4689215"/>
              <a:gd name="connsiteY34" fmla="*/ 76200 h 3924630"/>
              <a:gd name="connsiteX35" fmla="*/ 2173366 w 4689215"/>
              <a:gd name="connsiteY35" fmla="*/ 63500 h 3924630"/>
              <a:gd name="connsiteX36" fmla="*/ 2236866 w 4689215"/>
              <a:gd name="connsiteY36" fmla="*/ 38100 h 3924630"/>
              <a:gd name="connsiteX37" fmla="*/ 2287666 w 4689215"/>
              <a:gd name="connsiteY37" fmla="*/ 25400 h 3924630"/>
              <a:gd name="connsiteX38" fmla="*/ 2325766 w 4689215"/>
              <a:gd name="connsiteY38" fmla="*/ 12700 h 3924630"/>
              <a:gd name="connsiteX39" fmla="*/ 2414666 w 4689215"/>
              <a:gd name="connsiteY39" fmla="*/ 0 h 3924630"/>
              <a:gd name="connsiteX40" fmla="*/ 2973466 w 4689215"/>
              <a:gd name="connsiteY40" fmla="*/ 12700 h 3924630"/>
              <a:gd name="connsiteX41" fmla="*/ 3062366 w 4689215"/>
              <a:gd name="connsiteY41" fmla="*/ 25400 h 3924630"/>
              <a:gd name="connsiteX42" fmla="*/ 3189366 w 4689215"/>
              <a:gd name="connsiteY42" fmla="*/ 38100 h 3924630"/>
              <a:gd name="connsiteX43" fmla="*/ 3405266 w 4689215"/>
              <a:gd name="connsiteY43" fmla="*/ 30933 h 3924630"/>
              <a:gd name="connsiteX44" fmla="*/ 3953252 w 4689215"/>
              <a:gd name="connsiteY44" fmla="*/ 29172 h 3924630"/>
              <a:gd name="connsiteX45" fmla="*/ 4210899 w 4689215"/>
              <a:gd name="connsiteY45" fmla="*/ 72679 h 3924630"/>
              <a:gd name="connsiteX46" fmla="*/ 4433966 w 4689215"/>
              <a:gd name="connsiteY46" fmla="*/ 152400 h 3924630"/>
              <a:gd name="connsiteX47" fmla="*/ 4560966 w 4689215"/>
              <a:gd name="connsiteY47" fmla="*/ 190500 h 3924630"/>
              <a:gd name="connsiteX48" fmla="*/ 4684446 w 4689215"/>
              <a:gd name="connsiteY48" fmla="*/ 409795 h 3924630"/>
              <a:gd name="connsiteX49" fmla="*/ 4664578 w 4689215"/>
              <a:gd name="connsiteY49" fmla="*/ 1021281 h 3924630"/>
              <a:gd name="connsiteX50" fmla="*/ 4624466 w 4689215"/>
              <a:gd name="connsiteY50" fmla="*/ 1930400 h 3924630"/>
              <a:gd name="connsiteX51" fmla="*/ 4459366 w 4689215"/>
              <a:gd name="connsiteY51" fmla="*/ 2997200 h 3924630"/>
              <a:gd name="connsiteX52" fmla="*/ 4103766 w 4689215"/>
              <a:gd name="connsiteY52" fmla="*/ 3378200 h 3924630"/>
              <a:gd name="connsiteX53" fmla="*/ 3710066 w 4689215"/>
              <a:gd name="connsiteY53" fmla="*/ 3568700 h 3924630"/>
              <a:gd name="connsiteX54" fmla="*/ 3278266 w 4689215"/>
              <a:gd name="connsiteY54" fmla="*/ 3670300 h 3924630"/>
              <a:gd name="connsiteX55" fmla="*/ 2541666 w 4689215"/>
              <a:gd name="connsiteY55" fmla="*/ 3695700 h 3924630"/>
              <a:gd name="connsiteX56" fmla="*/ 1347866 w 4689215"/>
              <a:gd name="connsiteY56" fmla="*/ 3771900 h 3924630"/>
              <a:gd name="connsiteX57" fmla="*/ 623966 w 4689215"/>
              <a:gd name="connsiteY57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40867 w 4689215"/>
              <a:gd name="connsiteY7" fmla="*/ 1515117 h 3924630"/>
              <a:gd name="connsiteX8" fmla="*/ 103266 w 4689215"/>
              <a:gd name="connsiteY8" fmla="*/ 1320800 h 3924630"/>
              <a:gd name="connsiteX9" fmla="*/ 115966 w 4689215"/>
              <a:gd name="connsiteY9" fmla="*/ 1066800 h 3924630"/>
              <a:gd name="connsiteX10" fmla="*/ 128666 w 4689215"/>
              <a:gd name="connsiteY10" fmla="*/ 1028700 h 3924630"/>
              <a:gd name="connsiteX11" fmla="*/ 139731 w 4689215"/>
              <a:gd name="connsiteY11" fmla="*/ 702147 h 3924630"/>
              <a:gd name="connsiteX12" fmla="*/ 192166 w 4689215"/>
              <a:gd name="connsiteY12" fmla="*/ 546100 h 3924630"/>
              <a:gd name="connsiteX13" fmla="*/ 154066 w 4689215"/>
              <a:gd name="connsiteY13" fmla="*/ 508000 h 3924630"/>
              <a:gd name="connsiteX14" fmla="*/ 166766 w 4689215"/>
              <a:gd name="connsiteY14" fmla="*/ 457200 h 3924630"/>
              <a:gd name="connsiteX15" fmla="*/ 204866 w 4689215"/>
              <a:gd name="connsiteY15" fmla="*/ 444500 h 3924630"/>
              <a:gd name="connsiteX16" fmla="*/ 382666 w 4689215"/>
              <a:gd name="connsiteY16" fmla="*/ 406400 h 3924630"/>
              <a:gd name="connsiteX17" fmla="*/ 471566 w 4689215"/>
              <a:gd name="connsiteY17" fmla="*/ 368300 h 3924630"/>
              <a:gd name="connsiteX18" fmla="*/ 509666 w 4689215"/>
              <a:gd name="connsiteY18" fmla="*/ 355600 h 3924630"/>
              <a:gd name="connsiteX19" fmla="*/ 560466 w 4689215"/>
              <a:gd name="connsiteY19" fmla="*/ 342900 h 3924630"/>
              <a:gd name="connsiteX20" fmla="*/ 598566 w 4689215"/>
              <a:gd name="connsiteY20" fmla="*/ 330200 h 3924630"/>
              <a:gd name="connsiteX21" fmla="*/ 839866 w 4689215"/>
              <a:gd name="connsiteY21" fmla="*/ 304800 h 3924630"/>
              <a:gd name="connsiteX22" fmla="*/ 941466 w 4689215"/>
              <a:gd name="connsiteY22" fmla="*/ 292100 h 3924630"/>
              <a:gd name="connsiteX23" fmla="*/ 1004966 w 4689215"/>
              <a:gd name="connsiteY23" fmla="*/ 279400 h 3924630"/>
              <a:gd name="connsiteX24" fmla="*/ 1144666 w 4689215"/>
              <a:gd name="connsiteY24" fmla="*/ 266700 h 3924630"/>
              <a:gd name="connsiteX25" fmla="*/ 1258966 w 4689215"/>
              <a:gd name="connsiteY25" fmla="*/ 254000 h 3924630"/>
              <a:gd name="connsiteX26" fmla="*/ 1309766 w 4689215"/>
              <a:gd name="connsiteY26" fmla="*/ 241300 h 3924630"/>
              <a:gd name="connsiteX27" fmla="*/ 1551066 w 4689215"/>
              <a:gd name="connsiteY27" fmla="*/ 215900 h 3924630"/>
              <a:gd name="connsiteX28" fmla="*/ 1601866 w 4689215"/>
              <a:gd name="connsiteY28" fmla="*/ 203200 h 3924630"/>
              <a:gd name="connsiteX29" fmla="*/ 1779666 w 4689215"/>
              <a:gd name="connsiteY29" fmla="*/ 177800 h 3924630"/>
              <a:gd name="connsiteX30" fmla="*/ 1868566 w 4689215"/>
              <a:gd name="connsiteY30" fmla="*/ 152400 h 3924630"/>
              <a:gd name="connsiteX31" fmla="*/ 1970166 w 4689215"/>
              <a:gd name="connsiteY31" fmla="*/ 114300 h 3924630"/>
              <a:gd name="connsiteX32" fmla="*/ 2020966 w 4689215"/>
              <a:gd name="connsiteY32" fmla="*/ 101600 h 3924630"/>
              <a:gd name="connsiteX33" fmla="*/ 2059066 w 4689215"/>
              <a:gd name="connsiteY33" fmla="*/ 88900 h 3924630"/>
              <a:gd name="connsiteX34" fmla="*/ 2109866 w 4689215"/>
              <a:gd name="connsiteY34" fmla="*/ 76200 h 3924630"/>
              <a:gd name="connsiteX35" fmla="*/ 2173366 w 4689215"/>
              <a:gd name="connsiteY35" fmla="*/ 63500 h 3924630"/>
              <a:gd name="connsiteX36" fmla="*/ 2236866 w 4689215"/>
              <a:gd name="connsiteY36" fmla="*/ 38100 h 3924630"/>
              <a:gd name="connsiteX37" fmla="*/ 2287666 w 4689215"/>
              <a:gd name="connsiteY37" fmla="*/ 25400 h 3924630"/>
              <a:gd name="connsiteX38" fmla="*/ 2325766 w 4689215"/>
              <a:gd name="connsiteY38" fmla="*/ 12700 h 3924630"/>
              <a:gd name="connsiteX39" fmla="*/ 2414666 w 4689215"/>
              <a:gd name="connsiteY39" fmla="*/ 0 h 3924630"/>
              <a:gd name="connsiteX40" fmla="*/ 2973466 w 4689215"/>
              <a:gd name="connsiteY40" fmla="*/ 12700 h 3924630"/>
              <a:gd name="connsiteX41" fmla="*/ 3062366 w 4689215"/>
              <a:gd name="connsiteY41" fmla="*/ 25400 h 3924630"/>
              <a:gd name="connsiteX42" fmla="*/ 3189366 w 4689215"/>
              <a:gd name="connsiteY42" fmla="*/ 38100 h 3924630"/>
              <a:gd name="connsiteX43" fmla="*/ 3405266 w 4689215"/>
              <a:gd name="connsiteY43" fmla="*/ 30933 h 3924630"/>
              <a:gd name="connsiteX44" fmla="*/ 3953252 w 4689215"/>
              <a:gd name="connsiteY44" fmla="*/ 29172 h 3924630"/>
              <a:gd name="connsiteX45" fmla="*/ 4210899 w 4689215"/>
              <a:gd name="connsiteY45" fmla="*/ 72679 h 3924630"/>
              <a:gd name="connsiteX46" fmla="*/ 4433966 w 4689215"/>
              <a:gd name="connsiteY46" fmla="*/ 152400 h 3924630"/>
              <a:gd name="connsiteX47" fmla="*/ 4560966 w 4689215"/>
              <a:gd name="connsiteY47" fmla="*/ 190500 h 3924630"/>
              <a:gd name="connsiteX48" fmla="*/ 4684446 w 4689215"/>
              <a:gd name="connsiteY48" fmla="*/ 409795 h 3924630"/>
              <a:gd name="connsiteX49" fmla="*/ 4664578 w 4689215"/>
              <a:gd name="connsiteY49" fmla="*/ 1021281 h 3924630"/>
              <a:gd name="connsiteX50" fmla="*/ 4624466 w 4689215"/>
              <a:gd name="connsiteY50" fmla="*/ 1930400 h 3924630"/>
              <a:gd name="connsiteX51" fmla="*/ 4459366 w 4689215"/>
              <a:gd name="connsiteY51" fmla="*/ 2997200 h 3924630"/>
              <a:gd name="connsiteX52" fmla="*/ 4103766 w 4689215"/>
              <a:gd name="connsiteY52" fmla="*/ 3378200 h 3924630"/>
              <a:gd name="connsiteX53" fmla="*/ 3710066 w 4689215"/>
              <a:gd name="connsiteY53" fmla="*/ 3568700 h 3924630"/>
              <a:gd name="connsiteX54" fmla="*/ 3278266 w 4689215"/>
              <a:gd name="connsiteY54" fmla="*/ 3670300 h 3924630"/>
              <a:gd name="connsiteX55" fmla="*/ 2541666 w 4689215"/>
              <a:gd name="connsiteY55" fmla="*/ 3695700 h 3924630"/>
              <a:gd name="connsiteX56" fmla="*/ 1347866 w 4689215"/>
              <a:gd name="connsiteY56" fmla="*/ 3771900 h 3924630"/>
              <a:gd name="connsiteX57" fmla="*/ 623966 w 4689215"/>
              <a:gd name="connsiteY57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40867 w 4689215"/>
              <a:gd name="connsiteY7" fmla="*/ 1515117 h 3924630"/>
              <a:gd name="connsiteX8" fmla="*/ 115966 w 4689215"/>
              <a:gd name="connsiteY8" fmla="*/ 1066800 h 3924630"/>
              <a:gd name="connsiteX9" fmla="*/ 128666 w 4689215"/>
              <a:gd name="connsiteY9" fmla="*/ 1028700 h 3924630"/>
              <a:gd name="connsiteX10" fmla="*/ 139731 w 4689215"/>
              <a:gd name="connsiteY10" fmla="*/ 702147 h 3924630"/>
              <a:gd name="connsiteX11" fmla="*/ 192166 w 4689215"/>
              <a:gd name="connsiteY11" fmla="*/ 546100 h 3924630"/>
              <a:gd name="connsiteX12" fmla="*/ 154066 w 4689215"/>
              <a:gd name="connsiteY12" fmla="*/ 508000 h 3924630"/>
              <a:gd name="connsiteX13" fmla="*/ 166766 w 4689215"/>
              <a:gd name="connsiteY13" fmla="*/ 457200 h 3924630"/>
              <a:gd name="connsiteX14" fmla="*/ 204866 w 4689215"/>
              <a:gd name="connsiteY14" fmla="*/ 444500 h 3924630"/>
              <a:gd name="connsiteX15" fmla="*/ 382666 w 4689215"/>
              <a:gd name="connsiteY15" fmla="*/ 406400 h 3924630"/>
              <a:gd name="connsiteX16" fmla="*/ 471566 w 4689215"/>
              <a:gd name="connsiteY16" fmla="*/ 368300 h 3924630"/>
              <a:gd name="connsiteX17" fmla="*/ 509666 w 4689215"/>
              <a:gd name="connsiteY17" fmla="*/ 355600 h 3924630"/>
              <a:gd name="connsiteX18" fmla="*/ 560466 w 4689215"/>
              <a:gd name="connsiteY18" fmla="*/ 342900 h 3924630"/>
              <a:gd name="connsiteX19" fmla="*/ 598566 w 4689215"/>
              <a:gd name="connsiteY19" fmla="*/ 330200 h 3924630"/>
              <a:gd name="connsiteX20" fmla="*/ 839866 w 4689215"/>
              <a:gd name="connsiteY20" fmla="*/ 304800 h 3924630"/>
              <a:gd name="connsiteX21" fmla="*/ 941466 w 4689215"/>
              <a:gd name="connsiteY21" fmla="*/ 292100 h 3924630"/>
              <a:gd name="connsiteX22" fmla="*/ 1004966 w 4689215"/>
              <a:gd name="connsiteY22" fmla="*/ 279400 h 3924630"/>
              <a:gd name="connsiteX23" fmla="*/ 1144666 w 4689215"/>
              <a:gd name="connsiteY23" fmla="*/ 266700 h 3924630"/>
              <a:gd name="connsiteX24" fmla="*/ 1258966 w 4689215"/>
              <a:gd name="connsiteY24" fmla="*/ 254000 h 3924630"/>
              <a:gd name="connsiteX25" fmla="*/ 1309766 w 4689215"/>
              <a:gd name="connsiteY25" fmla="*/ 241300 h 3924630"/>
              <a:gd name="connsiteX26" fmla="*/ 1551066 w 4689215"/>
              <a:gd name="connsiteY26" fmla="*/ 215900 h 3924630"/>
              <a:gd name="connsiteX27" fmla="*/ 1601866 w 4689215"/>
              <a:gd name="connsiteY27" fmla="*/ 203200 h 3924630"/>
              <a:gd name="connsiteX28" fmla="*/ 1779666 w 4689215"/>
              <a:gd name="connsiteY28" fmla="*/ 177800 h 3924630"/>
              <a:gd name="connsiteX29" fmla="*/ 1868566 w 4689215"/>
              <a:gd name="connsiteY29" fmla="*/ 152400 h 3924630"/>
              <a:gd name="connsiteX30" fmla="*/ 1970166 w 4689215"/>
              <a:gd name="connsiteY30" fmla="*/ 114300 h 3924630"/>
              <a:gd name="connsiteX31" fmla="*/ 2020966 w 4689215"/>
              <a:gd name="connsiteY31" fmla="*/ 101600 h 3924630"/>
              <a:gd name="connsiteX32" fmla="*/ 2059066 w 4689215"/>
              <a:gd name="connsiteY32" fmla="*/ 88900 h 3924630"/>
              <a:gd name="connsiteX33" fmla="*/ 2109866 w 4689215"/>
              <a:gd name="connsiteY33" fmla="*/ 76200 h 3924630"/>
              <a:gd name="connsiteX34" fmla="*/ 2173366 w 4689215"/>
              <a:gd name="connsiteY34" fmla="*/ 63500 h 3924630"/>
              <a:gd name="connsiteX35" fmla="*/ 2236866 w 4689215"/>
              <a:gd name="connsiteY35" fmla="*/ 38100 h 3924630"/>
              <a:gd name="connsiteX36" fmla="*/ 2287666 w 4689215"/>
              <a:gd name="connsiteY36" fmla="*/ 25400 h 3924630"/>
              <a:gd name="connsiteX37" fmla="*/ 2325766 w 4689215"/>
              <a:gd name="connsiteY37" fmla="*/ 12700 h 3924630"/>
              <a:gd name="connsiteX38" fmla="*/ 2414666 w 4689215"/>
              <a:gd name="connsiteY38" fmla="*/ 0 h 3924630"/>
              <a:gd name="connsiteX39" fmla="*/ 2973466 w 4689215"/>
              <a:gd name="connsiteY39" fmla="*/ 12700 h 3924630"/>
              <a:gd name="connsiteX40" fmla="*/ 3062366 w 4689215"/>
              <a:gd name="connsiteY40" fmla="*/ 25400 h 3924630"/>
              <a:gd name="connsiteX41" fmla="*/ 3189366 w 4689215"/>
              <a:gd name="connsiteY41" fmla="*/ 38100 h 3924630"/>
              <a:gd name="connsiteX42" fmla="*/ 3405266 w 4689215"/>
              <a:gd name="connsiteY42" fmla="*/ 30933 h 3924630"/>
              <a:gd name="connsiteX43" fmla="*/ 3953252 w 4689215"/>
              <a:gd name="connsiteY43" fmla="*/ 29172 h 3924630"/>
              <a:gd name="connsiteX44" fmla="*/ 4210899 w 4689215"/>
              <a:gd name="connsiteY44" fmla="*/ 72679 h 3924630"/>
              <a:gd name="connsiteX45" fmla="*/ 4433966 w 4689215"/>
              <a:gd name="connsiteY45" fmla="*/ 152400 h 3924630"/>
              <a:gd name="connsiteX46" fmla="*/ 4560966 w 4689215"/>
              <a:gd name="connsiteY46" fmla="*/ 190500 h 3924630"/>
              <a:gd name="connsiteX47" fmla="*/ 4684446 w 4689215"/>
              <a:gd name="connsiteY47" fmla="*/ 409795 h 3924630"/>
              <a:gd name="connsiteX48" fmla="*/ 4664578 w 4689215"/>
              <a:gd name="connsiteY48" fmla="*/ 1021281 h 3924630"/>
              <a:gd name="connsiteX49" fmla="*/ 4624466 w 4689215"/>
              <a:gd name="connsiteY49" fmla="*/ 1930400 h 3924630"/>
              <a:gd name="connsiteX50" fmla="*/ 4459366 w 4689215"/>
              <a:gd name="connsiteY50" fmla="*/ 2997200 h 3924630"/>
              <a:gd name="connsiteX51" fmla="*/ 4103766 w 4689215"/>
              <a:gd name="connsiteY51" fmla="*/ 3378200 h 3924630"/>
              <a:gd name="connsiteX52" fmla="*/ 3710066 w 4689215"/>
              <a:gd name="connsiteY52" fmla="*/ 3568700 h 3924630"/>
              <a:gd name="connsiteX53" fmla="*/ 3278266 w 4689215"/>
              <a:gd name="connsiteY53" fmla="*/ 3670300 h 3924630"/>
              <a:gd name="connsiteX54" fmla="*/ 2541666 w 4689215"/>
              <a:gd name="connsiteY54" fmla="*/ 3695700 h 3924630"/>
              <a:gd name="connsiteX55" fmla="*/ 1347866 w 4689215"/>
              <a:gd name="connsiteY55" fmla="*/ 3771900 h 3924630"/>
              <a:gd name="connsiteX56" fmla="*/ 623966 w 4689215"/>
              <a:gd name="connsiteY56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40867 w 4689215"/>
              <a:gd name="connsiteY7" fmla="*/ 1515117 h 3924630"/>
              <a:gd name="connsiteX8" fmla="*/ 68396 w 4689215"/>
              <a:gd name="connsiteY8" fmla="*/ 924090 h 3924630"/>
              <a:gd name="connsiteX9" fmla="*/ 128666 w 4689215"/>
              <a:gd name="connsiteY9" fmla="*/ 1028700 h 3924630"/>
              <a:gd name="connsiteX10" fmla="*/ 139731 w 4689215"/>
              <a:gd name="connsiteY10" fmla="*/ 702147 h 3924630"/>
              <a:gd name="connsiteX11" fmla="*/ 192166 w 4689215"/>
              <a:gd name="connsiteY11" fmla="*/ 546100 h 3924630"/>
              <a:gd name="connsiteX12" fmla="*/ 154066 w 4689215"/>
              <a:gd name="connsiteY12" fmla="*/ 508000 h 3924630"/>
              <a:gd name="connsiteX13" fmla="*/ 166766 w 4689215"/>
              <a:gd name="connsiteY13" fmla="*/ 457200 h 3924630"/>
              <a:gd name="connsiteX14" fmla="*/ 204866 w 4689215"/>
              <a:gd name="connsiteY14" fmla="*/ 444500 h 3924630"/>
              <a:gd name="connsiteX15" fmla="*/ 382666 w 4689215"/>
              <a:gd name="connsiteY15" fmla="*/ 406400 h 3924630"/>
              <a:gd name="connsiteX16" fmla="*/ 471566 w 4689215"/>
              <a:gd name="connsiteY16" fmla="*/ 368300 h 3924630"/>
              <a:gd name="connsiteX17" fmla="*/ 509666 w 4689215"/>
              <a:gd name="connsiteY17" fmla="*/ 355600 h 3924630"/>
              <a:gd name="connsiteX18" fmla="*/ 560466 w 4689215"/>
              <a:gd name="connsiteY18" fmla="*/ 342900 h 3924630"/>
              <a:gd name="connsiteX19" fmla="*/ 598566 w 4689215"/>
              <a:gd name="connsiteY19" fmla="*/ 330200 h 3924630"/>
              <a:gd name="connsiteX20" fmla="*/ 839866 w 4689215"/>
              <a:gd name="connsiteY20" fmla="*/ 304800 h 3924630"/>
              <a:gd name="connsiteX21" fmla="*/ 941466 w 4689215"/>
              <a:gd name="connsiteY21" fmla="*/ 292100 h 3924630"/>
              <a:gd name="connsiteX22" fmla="*/ 1004966 w 4689215"/>
              <a:gd name="connsiteY22" fmla="*/ 279400 h 3924630"/>
              <a:gd name="connsiteX23" fmla="*/ 1144666 w 4689215"/>
              <a:gd name="connsiteY23" fmla="*/ 266700 h 3924630"/>
              <a:gd name="connsiteX24" fmla="*/ 1258966 w 4689215"/>
              <a:gd name="connsiteY24" fmla="*/ 254000 h 3924630"/>
              <a:gd name="connsiteX25" fmla="*/ 1309766 w 4689215"/>
              <a:gd name="connsiteY25" fmla="*/ 241300 h 3924630"/>
              <a:gd name="connsiteX26" fmla="*/ 1551066 w 4689215"/>
              <a:gd name="connsiteY26" fmla="*/ 215900 h 3924630"/>
              <a:gd name="connsiteX27" fmla="*/ 1601866 w 4689215"/>
              <a:gd name="connsiteY27" fmla="*/ 203200 h 3924630"/>
              <a:gd name="connsiteX28" fmla="*/ 1779666 w 4689215"/>
              <a:gd name="connsiteY28" fmla="*/ 177800 h 3924630"/>
              <a:gd name="connsiteX29" fmla="*/ 1868566 w 4689215"/>
              <a:gd name="connsiteY29" fmla="*/ 152400 h 3924630"/>
              <a:gd name="connsiteX30" fmla="*/ 1970166 w 4689215"/>
              <a:gd name="connsiteY30" fmla="*/ 114300 h 3924630"/>
              <a:gd name="connsiteX31" fmla="*/ 2020966 w 4689215"/>
              <a:gd name="connsiteY31" fmla="*/ 101600 h 3924630"/>
              <a:gd name="connsiteX32" fmla="*/ 2059066 w 4689215"/>
              <a:gd name="connsiteY32" fmla="*/ 88900 h 3924630"/>
              <a:gd name="connsiteX33" fmla="*/ 2109866 w 4689215"/>
              <a:gd name="connsiteY33" fmla="*/ 76200 h 3924630"/>
              <a:gd name="connsiteX34" fmla="*/ 2173366 w 4689215"/>
              <a:gd name="connsiteY34" fmla="*/ 63500 h 3924630"/>
              <a:gd name="connsiteX35" fmla="*/ 2236866 w 4689215"/>
              <a:gd name="connsiteY35" fmla="*/ 38100 h 3924630"/>
              <a:gd name="connsiteX36" fmla="*/ 2287666 w 4689215"/>
              <a:gd name="connsiteY36" fmla="*/ 25400 h 3924630"/>
              <a:gd name="connsiteX37" fmla="*/ 2325766 w 4689215"/>
              <a:gd name="connsiteY37" fmla="*/ 12700 h 3924630"/>
              <a:gd name="connsiteX38" fmla="*/ 2414666 w 4689215"/>
              <a:gd name="connsiteY38" fmla="*/ 0 h 3924630"/>
              <a:gd name="connsiteX39" fmla="*/ 2973466 w 4689215"/>
              <a:gd name="connsiteY39" fmla="*/ 12700 h 3924630"/>
              <a:gd name="connsiteX40" fmla="*/ 3062366 w 4689215"/>
              <a:gd name="connsiteY40" fmla="*/ 25400 h 3924630"/>
              <a:gd name="connsiteX41" fmla="*/ 3189366 w 4689215"/>
              <a:gd name="connsiteY41" fmla="*/ 38100 h 3924630"/>
              <a:gd name="connsiteX42" fmla="*/ 3405266 w 4689215"/>
              <a:gd name="connsiteY42" fmla="*/ 30933 h 3924630"/>
              <a:gd name="connsiteX43" fmla="*/ 3953252 w 4689215"/>
              <a:gd name="connsiteY43" fmla="*/ 29172 h 3924630"/>
              <a:gd name="connsiteX44" fmla="*/ 4210899 w 4689215"/>
              <a:gd name="connsiteY44" fmla="*/ 72679 h 3924630"/>
              <a:gd name="connsiteX45" fmla="*/ 4433966 w 4689215"/>
              <a:gd name="connsiteY45" fmla="*/ 152400 h 3924630"/>
              <a:gd name="connsiteX46" fmla="*/ 4560966 w 4689215"/>
              <a:gd name="connsiteY46" fmla="*/ 190500 h 3924630"/>
              <a:gd name="connsiteX47" fmla="*/ 4684446 w 4689215"/>
              <a:gd name="connsiteY47" fmla="*/ 409795 h 3924630"/>
              <a:gd name="connsiteX48" fmla="*/ 4664578 w 4689215"/>
              <a:gd name="connsiteY48" fmla="*/ 1021281 h 3924630"/>
              <a:gd name="connsiteX49" fmla="*/ 4624466 w 4689215"/>
              <a:gd name="connsiteY49" fmla="*/ 1930400 h 3924630"/>
              <a:gd name="connsiteX50" fmla="*/ 4459366 w 4689215"/>
              <a:gd name="connsiteY50" fmla="*/ 2997200 h 3924630"/>
              <a:gd name="connsiteX51" fmla="*/ 4103766 w 4689215"/>
              <a:gd name="connsiteY51" fmla="*/ 3378200 h 3924630"/>
              <a:gd name="connsiteX52" fmla="*/ 3710066 w 4689215"/>
              <a:gd name="connsiteY52" fmla="*/ 3568700 h 3924630"/>
              <a:gd name="connsiteX53" fmla="*/ 3278266 w 4689215"/>
              <a:gd name="connsiteY53" fmla="*/ 3670300 h 3924630"/>
              <a:gd name="connsiteX54" fmla="*/ 2541666 w 4689215"/>
              <a:gd name="connsiteY54" fmla="*/ 3695700 h 3924630"/>
              <a:gd name="connsiteX55" fmla="*/ 1347866 w 4689215"/>
              <a:gd name="connsiteY55" fmla="*/ 3771900 h 3924630"/>
              <a:gd name="connsiteX56" fmla="*/ 623966 w 4689215"/>
              <a:gd name="connsiteY56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40867 w 4689215"/>
              <a:gd name="connsiteY7" fmla="*/ 1515117 h 3924630"/>
              <a:gd name="connsiteX8" fmla="*/ 68396 w 4689215"/>
              <a:gd name="connsiteY8" fmla="*/ 924090 h 3924630"/>
              <a:gd name="connsiteX9" fmla="*/ 139731 w 4689215"/>
              <a:gd name="connsiteY9" fmla="*/ 702147 h 3924630"/>
              <a:gd name="connsiteX10" fmla="*/ 192166 w 4689215"/>
              <a:gd name="connsiteY10" fmla="*/ 546100 h 3924630"/>
              <a:gd name="connsiteX11" fmla="*/ 154066 w 4689215"/>
              <a:gd name="connsiteY11" fmla="*/ 508000 h 3924630"/>
              <a:gd name="connsiteX12" fmla="*/ 166766 w 4689215"/>
              <a:gd name="connsiteY12" fmla="*/ 457200 h 3924630"/>
              <a:gd name="connsiteX13" fmla="*/ 204866 w 4689215"/>
              <a:gd name="connsiteY13" fmla="*/ 444500 h 3924630"/>
              <a:gd name="connsiteX14" fmla="*/ 382666 w 4689215"/>
              <a:gd name="connsiteY14" fmla="*/ 406400 h 3924630"/>
              <a:gd name="connsiteX15" fmla="*/ 471566 w 4689215"/>
              <a:gd name="connsiteY15" fmla="*/ 368300 h 3924630"/>
              <a:gd name="connsiteX16" fmla="*/ 509666 w 4689215"/>
              <a:gd name="connsiteY16" fmla="*/ 355600 h 3924630"/>
              <a:gd name="connsiteX17" fmla="*/ 560466 w 4689215"/>
              <a:gd name="connsiteY17" fmla="*/ 342900 h 3924630"/>
              <a:gd name="connsiteX18" fmla="*/ 598566 w 4689215"/>
              <a:gd name="connsiteY18" fmla="*/ 330200 h 3924630"/>
              <a:gd name="connsiteX19" fmla="*/ 839866 w 4689215"/>
              <a:gd name="connsiteY19" fmla="*/ 304800 h 3924630"/>
              <a:gd name="connsiteX20" fmla="*/ 941466 w 4689215"/>
              <a:gd name="connsiteY20" fmla="*/ 292100 h 3924630"/>
              <a:gd name="connsiteX21" fmla="*/ 1004966 w 4689215"/>
              <a:gd name="connsiteY21" fmla="*/ 279400 h 3924630"/>
              <a:gd name="connsiteX22" fmla="*/ 1144666 w 4689215"/>
              <a:gd name="connsiteY22" fmla="*/ 266700 h 3924630"/>
              <a:gd name="connsiteX23" fmla="*/ 1258966 w 4689215"/>
              <a:gd name="connsiteY23" fmla="*/ 254000 h 3924630"/>
              <a:gd name="connsiteX24" fmla="*/ 1309766 w 4689215"/>
              <a:gd name="connsiteY24" fmla="*/ 241300 h 3924630"/>
              <a:gd name="connsiteX25" fmla="*/ 1551066 w 4689215"/>
              <a:gd name="connsiteY25" fmla="*/ 215900 h 3924630"/>
              <a:gd name="connsiteX26" fmla="*/ 1601866 w 4689215"/>
              <a:gd name="connsiteY26" fmla="*/ 203200 h 3924630"/>
              <a:gd name="connsiteX27" fmla="*/ 1779666 w 4689215"/>
              <a:gd name="connsiteY27" fmla="*/ 177800 h 3924630"/>
              <a:gd name="connsiteX28" fmla="*/ 1868566 w 4689215"/>
              <a:gd name="connsiteY28" fmla="*/ 152400 h 3924630"/>
              <a:gd name="connsiteX29" fmla="*/ 1970166 w 4689215"/>
              <a:gd name="connsiteY29" fmla="*/ 114300 h 3924630"/>
              <a:gd name="connsiteX30" fmla="*/ 2020966 w 4689215"/>
              <a:gd name="connsiteY30" fmla="*/ 101600 h 3924630"/>
              <a:gd name="connsiteX31" fmla="*/ 2059066 w 4689215"/>
              <a:gd name="connsiteY31" fmla="*/ 88900 h 3924630"/>
              <a:gd name="connsiteX32" fmla="*/ 2109866 w 4689215"/>
              <a:gd name="connsiteY32" fmla="*/ 76200 h 3924630"/>
              <a:gd name="connsiteX33" fmla="*/ 2173366 w 4689215"/>
              <a:gd name="connsiteY33" fmla="*/ 63500 h 3924630"/>
              <a:gd name="connsiteX34" fmla="*/ 2236866 w 4689215"/>
              <a:gd name="connsiteY34" fmla="*/ 38100 h 3924630"/>
              <a:gd name="connsiteX35" fmla="*/ 2287666 w 4689215"/>
              <a:gd name="connsiteY35" fmla="*/ 25400 h 3924630"/>
              <a:gd name="connsiteX36" fmla="*/ 2325766 w 4689215"/>
              <a:gd name="connsiteY36" fmla="*/ 12700 h 3924630"/>
              <a:gd name="connsiteX37" fmla="*/ 2414666 w 4689215"/>
              <a:gd name="connsiteY37" fmla="*/ 0 h 3924630"/>
              <a:gd name="connsiteX38" fmla="*/ 2973466 w 4689215"/>
              <a:gd name="connsiteY38" fmla="*/ 12700 h 3924630"/>
              <a:gd name="connsiteX39" fmla="*/ 3062366 w 4689215"/>
              <a:gd name="connsiteY39" fmla="*/ 25400 h 3924630"/>
              <a:gd name="connsiteX40" fmla="*/ 3189366 w 4689215"/>
              <a:gd name="connsiteY40" fmla="*/ 38100 h 3924630"/>
              <a:gd name="connsiteX41" fmla="*/ 3405266 w 4689215"/>
              <a:gd name="connsiteY41" fmla="*/ 30933 h 3924630"/>
              <a:gd name="connsiteX42" fmla="*/ 3953252 w 4689215"/>
              <a:gd name="connsiteY42" fmla="*/ 29172 h 3924630"/>
              <a:gd name="connsiteX43" fmla="*/ 4210899 w 4689215"/>
              <a:gd name="connsiteY43" fmla="*/ 72679 h 3924630"/>
              <a:gd name="connsiteX44" fmla="*/ 4433966 w 4689215"/>
              <a:gd name="connsiteY44" fmla="*/ 152400 h 3924630"/>
              <a:gd name="connsiteX45" fmla="*/ 4560966 w 4689215"/>
              <a:gd name="connsiteY45" fmla="*/ 190500 h 3924630"/>
              <a:gd name="connsiteX46" fmla="*/ 4684446 w 4689215"/>
              <a:gd name="connsiteY46" fmla="*/ 409795 h 3924630"/>
              <a:gd name="connsiteX47" fmla="*/ 4664578 w 4689215"/>
              <a:gd name="connsiteY47" fmla="*/ 1021281 h 3924630"/>
              <a:gd name="connsiteX48" fmla="*/ 4624466 w 4689215"/>
              <a:gd name="connsiteY48" fmla="*/ 1930400 h 3924630"/>
              <a:gd name="connsiteX49" fmla="*/ 4459366 w 4689215"/>
              <a:gd name="connsiteY49" fmla="*/ 2997200 h 3924630"/>
              <a:gd name="connsiteX50" fmla="*/ 4103766 w 4689215"/>
              <a:gd name="connsiteY50" fmla="*/ 3378200 h 3924630"/>
              <a:gd name="connsiteX51" fmla="*/ 3710066 w 4689215"/>
              <a:gd name="connsiteY51" fmla="*/ 3568700 h 3924630"/>
              <a:gd name="connsiteX52" fmla="*/ 3278266 w 4689215"/>
              <a:gd name="connsiteY52" fmla="*/ 3670300 h 3924630"/>
              <a:gd name="connsiteX53" fmla="*/ 2541666 w 4689215"/>
              <a:gd name="connsiteY53" fmla="*/ 3695700 h 3924630"/>
              <a:gd name="connsiteX54" fmla="*/ 1347866 w 4689215"/>
              <a:gd name="connsiteY54" fmla="*/ 3771900 h 3924630"/>
              <a:gd name="connsiteX55" fmla="*/ 623966 w 4689215"/>
              <a:gd name="connsiteY55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40867 w 4689215"/>
              <a:gd name="connsiteY7" fmla="*/ 1515117 h 3924630"/>
              <a:gd name="connsiteX8" fmla="*/ 68396 w 4689215"/>
              <a:gd name="connsiteY8" fmla="*/ 924090 h 3924630"/>
              <a:gd name="connsiteX9" fmla="*/ 97446 w 4689215"/>
              <a:gd name="connsiteY9" fmla="*/ 607007 h 3924630"/>
              <a:gd name="connsiteX10" fmla="*/ 192166 w 4689215"/>
              <a:gd name="connsiteY10" fmla="*/ 546100 h 3924630"/>
              <a:gd name="connsiteX11" fmla="*/ 154066 w 4689215"/>
              <a:gd name="connsiteY11" fmla="*/ 508000 h 3924630"/>
              <a:gd name="connsiteX12" fmla="*/ 166766 w 4689215"/>
              <a:gd name="connsiteY12" fmla="*/ 457200 h 3924630"/>
              <a:gd name="connsiteX13" fmla="*/ 204866 w 4689215"/>
              <a:gd name="connsiteY13" fmla="*/ 444500 h 3924630"/>
              <a:gd name="connsiteX14" fmla="*/ 382666 w 4689215"/>
              <a:gd name="connsiteY14" fmla="*/ 406400 h 3924630"/>
              <a:gd name="connsiteX15" fmla="*/ 471566 w 4689215"/>
              <a:gd name="connsiteY15" fmla="*/ 368300 h 3924630"/>
              <a:gd name="connsiteX16" fmla="*/ 509666 w 4689215"/>
              <a:gd name="connsiteY16" fmla="*/ 355600 h 3924630"/>
              <a:gd name="connsiteX17" fmla="*/ 560466 w 4689215"/>
              <a:gd name="connsiteY17" fmla="*/ 342900 h 3924630"/>
              <a:gd name="connsiteX18" fmla="*/ 598566 w 4689215"/>
              <a:gd name="connsiteY18" fmla="*/ 330200 h 3924630"/>
              <a:gd name="connsiteX19" fmla="*/ 839866 w 4689215"/>
              <a:gd name="connsiteY19" fmla="*/ 304800 h 3924630"/>
              <a:gd name="connsiteX20" fmla="*/ 941466 w 4689215"/>
              <a:gd name="connsiteY20" fmla="*/ 292100 h 3924630"/>
              <a:gd name="connsiteX21" fmla="*/ 1004966 w 4689215"/>
              <a:gd name="connsiteY21" fmla="*/ 279400 h 3924630"/>
              <a:gd name="connsiteX22" fmla="*/ 1144666 w 4689215"/>
              <a:gd name="connsiteY22" fmla="*/ 266700 h 3924630"/>
              <a:gd name="connsiteX23" fmla="*/ 1258966 w 4689215"/>
              <a:gd name="connsiteY23" fmla="*/ 254000 h 3924630"/>
              <a:gd name="connsiteX24" fmla="*/ 1309766 w 4689215"/>
              <a:gd name="connsiteY24" fmla="*/ 241300 h 3924630"/>
              <a:gd name="connsiteX25" fmla="*/ 1551066 w 4689215"/>
              <a:gd name="connsiteY25" fmla="*/ 215900 h 3924630"/>
              <a:gd name="connsiteX26" fmla="*/ 1601866 w 4689215"/>
              <a:gd name="connsiteY26" fmla="*/ 203200 h 3924630"/>
              <a:gd name="connsiteX27" fmla="*/ 1779666 w 4689215"/>
              <a:gd name="connsiteY27" fmla="*/ 177800 h 3924630"/>
              <a:gd name="connsiteX28" fmla="*/ 1868566 w 4689215"/>
              <a:gd name="connsiteY28" fmla="*/ 152400 h 3924630"/>
              <a:gd name="connsiteX29" fmla="*/ 1970166 w 4689215"/>
              <a:gd name="connsiteY29" fmla="*/ 114300 h 3924630"/>
              <a:gd name="connsiteX30" fmla="*/ 2020966 w 4689215"/>
              <a:gd name="connsiteY30" fmla="*/ 101600 h 3924630"/>
              <a:gd name="connsiteX31" fmla="*/ 2059066 w 4689215"/>
              <a:gd name="connsiteY31" fmla="*/ 88900 h 3924630"/>
              <a:gd name="connsiteX32" fmla="*/ 2109866 w 4689215"/>
              <a:gd name="connsiteY32" fmla="*/ 76200 h 3924630"/>
              <a:gd name="connsiteX33" fmla="*/ 2173366 w 4689215"/>
              <a:gd name="connsiteY33" fmla="*/ 63500 h 3924630"/>
              <a:gd name="connsiteX34" fmla="*/ 2236866 w 4689215"/>
              <a:gd name="connsiteY34" fmla="*/ 38100 h 3924630"/>
              <a:gd name="connsiteX35" fmla="*/ 2287666 w 4689215"/>
              <a:gd name="connsiteY35" fmla="*/ 25400 h 3924630"/>
              <a:gd name="connsiteX36" fmla="*/ 2325766 w 4689215"/>
              <a:gd name="connsiteY36" fmla="*/ 12700 h 3924630"/>
              <a:gd name="connsiteX37" fmla="*/ 2414666 w 4689215"/>
              <a:gd name="connsiteY37" fmla="*/ 0 h 3924630"/>
              <a:gd name="connsiteX38" fmla="*/ 2973466 w 4689215"/>
              <a:gd name="connsiteY38" fmla="*/ 12700 h 3924630"/>
              <a:gd name="connsiteX39" fmla="*/ 3062366 w 4689215"/>
              <a:gd name="connsiteY39" fmla="*/ 25400 h 3924630"/>
              <a:gd name="connsiteX40" fmla="*/ 3189366 w 4689215"/>
              <a:gd name="connsiteY40" fmla="*/ 38100 h 3924630"/>
              <a:gd name="connsiteX41" fmla="*/ 3405266 w 4689215"/>
              <a:gd name="connsiteY41" fmla="*/ 30933 h 3924630"/>
              <a:gd name="connsiteX42" fmla="*/ 3953252 w 4689215"/>
              <a:gd name="connsiteY42" fmla="*/ 29172 h 3924630"/>
              <a:gd name="connsiteX43" fmla="*/ 4210899 w 4689215"/>
              <a:gd name="connsiteY43" fmla="*/ 72679 h 3924630"/>
              <a:gd name="connsiteX44" fmla="*/ 4433966 w 4689215"/>
              <a:gd name="connsiteY44" fmla="*/ 152400 h 3924630"/>
              <a:gd name="connsiteX45" fmla="*/ 4560966 w 4689215"/>
              <a:gd name="connsiteY45" fmla="*/ 190500 h 3924630"/>
              <a:gd name="connsiteX46" fmla="*/ 4684446 w 4689215"/>
              <a:gd name="connsiteY46" fmla="*/ 409795 h 3924630"/>
              <a:gd name="connsiteX47" fmla="*/ 4664578 w 4689215"/>
              <a:gd name="connsiteY47" fmla="*/ 1021281 h 3924630"/>
              <a:gd name="connsiteX48" fmla="*/ 4624466 w 4689215"/>
              <a:gd name="connsiteY48" fmla="*/ 1930400 h 3924630"/>
              <a:gd name="connsiteX49" fmla="*/ 4459366 w 4689215"/>
              <a:gd name="connsiteY49" fmla="*/ 2997200 h 3924630"/>
              <a:gd name="connsiteX50" fmla="*/ 4103766 w 4689215"/>
              <a:gd name="connsiteY50" fmla="*/ 3378200 h 3924630"/>
              <a:gd name="connsiteX51" fmla="*/ 3710066 w 4689215"/>
              <a:gd name="connsiteY51" fmla="*/ 3568700 h 3924630"/>
              <a:gd name="connsiteX52" fmla="*/ 3278266 w 4689215"/>
              <a:gd name="connsiteY52" fmla="*/ 3670300 h 3924630"/>
              <a:gd name="connsiteX53" fmla="*/ 2541666 w 4689215"/>
              <a:gd name="connsiteY53" fmla="*/ 3695700 h 3924630"/>
              <a:gd name="connsiteX54" fmla="*/ 1347866 w 4689215"/>
              <a:gd name="connsiteY54" fmla="*/ 3771900 h 3924630"/>
              <a:gd name="connsiteX55" fmla="*/ 623966 w 4689215"/>
              <a:gd name="connsiteY55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40867 w 4689215"/>
              <a:gd name="connsiteY7" fmla="*/ 1515117 h 3924630"/>
              <a:gd name="connsiteX8" fmla="*/ 68396 w 4689215"/>
              <a:gd name="connsiteY8" fmla="*/ 924090 h 3924630"/>
              <a:gd name="connsiteX9" fmla="*/ 97446 w 4689215"/>
              <a:gd name="connsiteY9" fmla="*/ 607007 h 3924630"/>
              <a:gd name="connsiteX10" fmla="*/ 154066 w 4689215"/>
              <a:gd name="connsiteY10" fmla="*/ 508000 h 3924630"/>
              <a:gd name="connsiteX11" fmla="*/ 166766 w 4689215"/>
              <a:gd name="connsiteY11" fmla="*/ 457200 h 3924630"/>
              <a:gd name="connsiteX12" fmla="*/ 204866 w 4689215"/>
              <a:gd name="connsiteY12" fmla="*/ 444500 h 3924630"/>
              <a:gd name="connsiteX13" fmla="*/ 382666 w 4689215"/>
              <a:gd name="connsiteY13" fmla="*/ 406400 h 3924630"/>
              <a:gd name="connsiteX14" fmla="*/ 471566 w 4689215"/>
              <a:gd name="connsiteY14" fmla="*/ 368300 h 3924630"/>
              <a:gd name="connsiteX15" fmla="*/ 509666 w 4689215"/>
              <a:gd name="connsiteY15" fmla="*/ 355600 h 3924630"/>
              <a:gd name="connsiteX16" fmla="*/ 560466 w 4689215"/>
              <a:gd name="connsiteY16" fmla="*/ 342900 h 3924630"/>
              <a:gd name="connsiteX17" fmla="*/ 598566 w 4689215"/>
              <a:gd name="connsiteY17" fmla="*/ 330200 h 3924630"/>
              <a:gd name="connsiteX18" fmla="*/ 839866 w 4689215"/>
              <a:gd name="connsiteY18" fmla="*/ 304800 h 3924630"/>
              <a:gd name="connsiteX19" fmla="*/ 941466 w 4689215"/>
              <a:gd name="connsiteY19" fmla="*/ 292100 h 3924630"/>
              <a:gd name="connsiteX20" fmla="*/ 1004966 w 4689215"/>
              <a:gd name="connsiteY20" fmla="*/ 279400 h 3924630"/>
              <a:gd name="connsiteX21" fmla="*/ 1144666 w 4689215"/>
              <a:gd name="connsiteY21" fmla="*/ 266700 h 3924630"/>
              <a:gd name="connsiteX22" fmla="*/ 1258966 w 4689215"/>
              <a:gd name="connsiteY22" fmla="*/ 254000 h 3924630"/>
              <a:gd name="connsiteX23" fmla="*/ 1309766 w 4689215"/>
              <a:gd name="connsiteY23" fmla="*/ 241300 h 3924630"/>
              <a:gd name="connsiteX24" fmla="*/ 1551066 w 4689215"/>
              <a:gd name="connsiteY24" fmla="*/ 215900 h 3924630"/>
              <a:gd name="connsiteX25" fmla="*/ 1601866 w 4689215"/>
              <a:gd name="connsiteY25" fmla="*/ 203200 h 3924630"/>
              <a:gd name="connsiteX26" fmla="*/ 1779666 w 4689215"/>
              <a:gd name="connsiteY26" fmla="*/ 177800 h 3924630"/>
              <a:gd name="connsiteX27" fmla="*/ 1868566 w 4689215"/>
              <a:gd name="connsiteY27" fmla="*/ 152400 h 3924630"/>
              <a:gd name="connsiteX28" fmla="*/ 1970166 w 4689215"/>
              <a:gd name="connsiteY28" fmla="*/ 114300 h 3924630"/>
              <a:gd name="connsiteX29" fmla="*/ 2020966 w 4689215"/>
              <a:gd name="connsiteY29" fmla="*/ 101600 h 3924630"/>
              <a:gd name="connsiteX30" fmla="*/ 2059066 w 4689215"/>
              <a:gd name="connsiteY30" fmla="*/ 88900 h 3924630"/>
              <a:gd name="connsiteX31" fmla="*/ 2109866 w 4689215"/>
              <a:gd name="connsiteY31" fmla="*/ 76200 h 3924630"/>
              <a:gd name="connsiteX32" fmla="*/ 2173366 w 4689215"/>
              <a:gd name="connsiteY32" fmla="*/ 63500 h 3924630"/>
              <a:gd name="connsiteX33" fmla="*/ 2236866 w 4689215"/>
              <a:gd name="connsiteY33" fmla="*/ 38100 h 3924630"/>
              <a:gd name="connsiteX34" fmla="*/ 2287666 w 4689215"/>
              <a:gd name="connsiteY34" fmla="*/ 25400 h 3924630"/>
              <a:gd name="connsiteX35" fmla="*/ 2325766 w 4689215"/>
              <a:gd name="connsiteY35" fmla="*/ 12700 h 3924630"/>
              <a:gd name="connsiteX36" fmla="*/ 2414666 w 4689215"/>
              <a:gd name="connsiteY36" fmla="*/ 0 h 3924630"/>
              <a:gd name="connsiteX37" fmla="*/ 2973466 w 4689215"/>
              <a:gd name="connsiteY37" fmla="*/ 12700 h 3924630"/>
              <a:gd name="connsiteX38" fmla="*/ 3062366 w 4689215"/>
              <a:gd name="connsiteY38" fmla="*/ 25400 h 3924630"/>
              <a:gd name="connsiteX39" fmla="*/ 3189366 w 4689215"/>
              <a:gd name="connsiteY39" fmla="*/ 38100 h 3924630"/>
              <a:gd name="connsiteX40" fmla="*/ 3405266 w 4689215"/>
              <a:gd name="connsiteY40" fmla="*/ 30933 h 3924630"/>
              <a:gd name="connsiteX41" fmla="*/ 3953252 w 4689215"/>
              <a:gd name="connsiteY41" fmla="*/ 29172 h 3924630"/>
              <a:gd name="connsiteX42" fmla="*/ 4210899 w 4689215"/>
              <a:gd name="connsiteY42" fmla="*/ 72679 h 3924630"/>
              <a:gd name="connsiteX43" fmla="*/ 4433966 w 4689215"/>
              <a:gd name="connsiteY43" fmla="*/ 152400 h 3924630"/>
              <a:gd name="connsiteX44" fmla="*/ 4560966 w 4689215"/>
              <a:gd name="connsiteY44" fmla="*/ 190500 h 3924630"/>
              <a:gd name="connsiteX45" fmla="*/ 4684446 w 4689215"/>
              <a:gd name="connsiteY45" fmla="*/ 409795 h 3924630"/>
              <a:gd name="connsiteX46" fmla="*/ 4664578 w 4689215"/>
              <a:gd name="connsiteY46" fmla="*/ 1021281 h 3924630"/>
              <a:gd name="connsiteX47" fmla="*/ 4624466 w 4689215"/>
              <a:gd name="connsiteY47" fmla="*/ 1930400 h 3924630"/>
              <a:gd name="connsiteX48" fmla="*/ 4459366 w 4689215"/>
              <a:gd name="connsiteY48" fmla="*/ 2997200 h 3924630"/>
              <a:gd name="connsiteX49" fmla="*/ 4103766 w 4689215"/>
              <a:gd name="connsiteY49" fmla="*/ 3378200 h 3924630"/>
              <a:gd name="connsiteX50" fmla="*/ 3710066 w 4689215"/>
              <a:gd name="connsiteY50" fmla="*/ 3568700 h 3924630"/>
              <a:gd name="connsiteX51" fmla="*/ 3278266 w 4689215"/>
              <a:gd name="connsiteY51" fmla="*/ 3670300 h 3924630"/>
              <a:gd name="connsiteX52" fmla="*/ 2541666 w 4689215"/>
              <a:gd name="connsiteY52" fmla="*/ 3695700 h 3924630"/>
              <a:gd name="connsiteX53" fmla="*/ 1347866 w 4689215"/>
              <a:gd name="connsiteY53" fmla="*/ 3771900 h 3924630"/>
              <a:gd name="connsiteX54" fmla="*/ 623966 w 4689215"/>
              <a:gd name="connsiteY54" fmla="*/ 3924300 h 3924630"/>
              <a:gd name="connsiteX0" fmla="*/ 623966 w 4689215"/>
              <a:gd name="connsiteY0" fmla="*/ 3924300 h 3924630"/>
              <a:gd name="connsiteX1" fmla="*/ 192166 w 4689215"/>
              <a:gd name="connsiteY1" fmla="*/ 3810000 h 3924630"/>
              <a:gd name="connsiteX2" fmla="*/ 77866 w 4689215"/>
              <a:gd name="connsiteY2" fmla="*/ 3721100 h 3924630"/>
              <a:gd name="connsiteX3" fmla="*/ 52466 w 4689215"/>
              <a:gd name="connsiteY3" fmla="*/ 3683000 h 3924630"/>
              <a:gd name="connsiteX4" fmla="*/ 10108 w 4689215"/>
              <a:gd name="connsiteY4" fmla="*/ 3528545 h 3924630"/>
              <a:gd name="connsiteX5" fmla="*/ 1666 w 4689215"/>
              <a:gd name="connsiteY5" fmla="*/ 3175000 h 3924630"/>
              <a:gd name="connsiteX6" fmla="*/ 14366 w 4689215"/>
              <a:gd name="connsiteY6" fmla="*/ 2286000 h 3924630"/>
              <a:gd name="connsiteX7" fmla="*/ 40867 w 4689215"/>
              <a:gd name="connsiteY7" fmla="*/ 1515117 h 3924630"/>
              <a:gd name="connsiteX8" fmla="*/ 68396 w 4689215"/>
              <a:gd name="connsiteY8" fmla="*/ 924090 h 3924630"/>
              <a:gd name="connsiteX9" fmla="*/ 97446 w 4689215"/>
              <a:gd name="connsiteY9" fmla="*/ 607007 h 3924630"/>
              <a:gd name="connsiteX10" fmla="*/ 154066 w 4689215"/>
              <a:gd name="connsiteY10" fmla="*/ 508000 h 3924630"/>
              <a:gd name="connsiteX11" fmla="*/ 204866 w 4689215"/>
              <a:gd name="connsiteY11" fmla="*/ 444500 h 3924630"/>
              <a:gd name="connsiteX12" fmla="*/ 382666 w 4689215"/>
              <a:gd name="connsiteY12" fmla="*/ 406400 h 3924630"/>
              <a:gd name="connsiteX13" fmla="*/ 471566 w 4689215"/>
              <a:gd name="connsiteY13" fmla="*/ 368300 h 3924630"/>
              <a:gd name="connsiteX14" fmla="*/ 509666 w 4689215"/>
              <a:gd name="connsiteY14" fmla="*/ 355600 h 3924630"/>
              <a:gd name="connsiteX15" fmla="*/ 560466 w 4689215"/>
              <a:gd name="connsiteY15" fmla="*/ 342900 h 3924630"/>
              <a:gd name="connsiteX16" fmla="*/ 598566 w 4689215"/>
              <a:gd name="connsiteY16" fmla="*/ 330200 h 3924630"/>
              <a:gd name="connsiteX17" fmla="*/ 839866 w 4689215"/>
              <a:gd name="connsiteY17" fmla="*/ 304800 h 3924630"/>
              <a:gd name="connsiteX18" fmla="*/ 941466 w 4689215"/>
              <a:gd name="connsiteY18" fmla="*/ 292100 h 3924630"/>
              <a:gd name="connsiteX19" fmla="*/ 1004966 w 4689215"/>
              <a:gd name="connsiteY19" fmla="*/ 279400 h 3924630"/>
              <a:gd name="connsiteX20" fmla="*/ 1144666 w 4689215"/>
              <a:gd name="connsiteY20" fmla="*/ 266700 h 3924630"/>
              <a:gd name="connsiteX21" fmla="*/ 1258966 w 4689215"/>
              <a:gd name="connsiteY21" fmla="*/ 254000 h 3924630"/>
              <a:gd name="connsiteX22" fmla="*/ 1309766 w 4689215"/>
              <a:gd name="connsiteY22" fmla="*/ 241300 h 3924630"/>
              <a:gd name="connsiteX23" fmla="*/ 1551066 w 4689215"/>
              <a:gd name="connsiteY23" fmla="*/ 215900 h 3924630"/>
              <a:gd name="connsiteX24" fmla="*/ 1601866 w 4689215"/>
              <a:gd name="connsiteY24" fmla="*/ 203200 h 3924630"/>
              <a:gd name="connsiteX25" fmla="*/ 1779666 w 4689215"/>
              <a:gd name="connsiteY25" fmla="*/ 177800 h 3924630"/>
              <a:gd name="connsiteX26" fmla="*/ 1868566 w 4689215"/>
              <a:gd name="connsiteY26" fmla="*/ 152400 h 3924630"/>
              <a:gd name="connsiteX27" fmla="*/ 1970166 w 4689215"/>
              <a:gd name="connsiteY27" fmla="*/ 114300 h 3924630"/>
              <a:gd name="connsiteX28" fmla="*/ 2020966 w 4689215"/>
              <a:gd name="connsiteY28" fmla="*/ 101600 h 3924630"/>
              <a:gd name="connsiteX29" fmla="*/ 2059066 w 4689215"/>
              <a:gd name="connsiteY29" fmla="*/ 88900 h 3924630"/>
              <a:gd name="connsiteX30" fmla="*/ 2109866 w 4689215"/>
              <a:gd name="connsiteY30" fmla="*/ 76200 h 3924630"/>
              <a:gd name="connsiteX31" fmla="*/ 2173366 w 4689215"/>
              <a:gd name="connsiteY31" fmla="*/ 63500 h 3924630"/>
              <a:gd name="connsiteX32" fmla="*/ 2236866 w 4689215"/>
              <a:gd name="connsiteY32" fmla="*/ 38100 h 3924630"/>
              <a:gd name="connsiteX33" fmla="*/ 2287666 w 4689215"/>
              <a:gd name="connsiteY33" fmla="*/ 25400 h 3924630"/>
              <a:gd name="connsiteX34" fmla="*/ 2325766 w 4689215"/>
              <a:gd name="connsiteY34" fmla="*/ 12700 h 3924630"/>
              <a:gd name="connsiteX35" fmla="*/ 2414666 w 4689215"/>
              <a:gd name="connsiteY35" fmla="*/ 0 h 3924630"/>
              <a:gd name="connsiteX36" fmla="*/ 2973466 w 4689215"/>
              <a:gd name="connsiteY36" fmla="*/ 12700 h 3924630"/>
              <a:gd name="connsiteX37" fmla="*/ 3062366 w 4689215"/>
              <a:gd name="connsiteY37" fmla="*/ 25400 h 3924630"/>
              <a:gd name="connsiteX38" fmla="*/ 3189366 w 4689215"/>
              <a:gd name="connsiteY38" fmla="*/ 38100 h 3924630"/>
              <a:gd name="connsiteX39" fmla="*/ 3405266 w 4689215"/>
              <a:gd name="connsiteY39" fmla="*/ 30933 h 3924630"/>
              <a:gd name="connsiteX40" fmla="*/ 3953252 w 4689215"/>
              <a:gd name="connsiteY40" fmla="*/ 29172 h 3924630"/>
              <a:gd name="connsiteX41" fmla="*/ 4210899 w 4689215"/>
              <a:gd name="connsiteY41" fmla="*/ 72679 h 3924630"/>
              <a:gd name="connsiteX42" fmla="*/ 4433966 w 4689215"/>
              <a:gd name="connsiteY42" fmla="*/ 152400 h 3924630"/>
              <a:gd name="connsiteX43" fmla="*/ 4560966 w 4689215"/>
              <a:gd name="connsiteY43" fmla="*/ 190500 h 3924630"/>
              <a:gd name="connsiteX44" fmla="*/ 4684446 w 4689215"/>
              <a:gd name="connsiteY44" fmla="*/ 409795 h 3924630"/>
              <a:gd name="connsiteX45" fmla="*/ 4664578 w 4689215"/>
              <a:gd name="connsiteY45" fmla="*/ 1021281 h 3924630"/>
              <a:gd name="connsiteX46" fmla="*/ 4624466 w 4689215"/>
              <a:gd name="connsiteY46" fmla="*/ 1930400 h 3924630"/>
              <a:gd name="connsiteX47" fmla="*/ 4459366 w 4689215"/>
              <a:gd name="connsiteY47" fmla="*/ 2997200 h 3924630"/>
              <a:gd name="connsiteX48" fmla="*/ 4103766 w 4689215"/>
              <a:gd name="connsiteY48" fmla="*/ 3378200 h 3924630"/>
              <a:gd name="connsiteX49" fmla="*/ 3710066 w 4689215"/>
              <a:gd name="connsiteY49" fmla="*/ 3568700 h 3924630"/>
              <a:gd name="connsiteX50" fmla="*/ 3278266 w 4689215"/>
              <a:gd name="connsiteY50" fmla="*/ 3670300 h 3924630"/>
              <a:gd name="connsiteX51" fmla="*/ 2541666 w 4689215"/>
              <a:gd name="connsiteY51" fmla="*/ 3695700 h 3924630"/>
              <a:gd name="connsiteX52" fmla="*/ 1347866 w 4689215"/>
              <a:gd name="connsiteY52" fmla="*/ 3771900 h 3924630"/>
              <a:gd name="connsiteX53" fmla="*/ 623966 w 4689215"/>
              <a:gd name="connsiteY53" fmla="*/ 3924300 h 3924630"/>
              <a:gd name="connsiteX0" fmla="*/ 623966 w 4689215"/>
              <a:gd name="connsiteY0" fmla="*/ 3911677 h 3912007"/>
              <a:gd name="connsiteX1" fmla="*/ 192166 w 4689215"/>
              <a:gd name="connsiteY1" fmla="*/ 3797377 h 3912007"/>
              <a:gd name="connsiteX2" fmla="*/ 77866 w 4689215"/>
              <a:gd name="connsiteY2" fmla="*/ 3708477 h 3912007"/>
              <a:gd name="connsiteX3" fmla="*/ 52466 w 4689215"/>
              <a:gd name="connsiteY3" fmla="*/ 3670377 h 3912007"/>
              <a:gd name="connsiteX4" fmla="*/ 10108 w 4689215"/>
              <a:gd name="connsiteY4" fmla="*/ 3515922 h 3912007"/>
              <a:gd name="connsiteX5" fmla="*/ 1666 w 4689215"/>
              <a:gd name="connsiteY5" fmla="*/ 3162377 h 3912007"/>
              <a:gd name="connsiteX6" fmla="*/ 14366 w 4689215"/>
              <a:gd name="connsiteY6" fmla="*/ 2273377 h 3912007"/>
              <a:gd name="connsiteX7" fmla="*/ 40867 w 4689215"/>
              <a:gd name="connsiteY7" fmla="*/ 1502494 h 3912007"/>
              <a:gd name="connsiteX8" fmla="*/ 68396 w 4689215"/>
              <a:gd name="connsiteY8" fmla="*/ 911467 h 3912007"/>
              <a:gd name="connsiteX9" fmla="*/ 97446 w 4689215"/>
              <a:gd name="connsiteY9" fmla="*/ 594384 h 3912007"/>
              <a:gd name="connsiteX10" fmla="*/ 154066 w 4689215"/>
              <a:gd name="connsiteY10" fmla="*/ 495377 h 3912007"/>
              <a:gd name="connsiteX11" fmla="*/ 204866 w 4689215"/>
              <a:gd name="connsiteY11" fmla="*/ 431877 h 3912007"/>
              <a:gd name="connsiteX12" fmla="*/ 382666 w 4689215"/>
              <a:gd name="connsiteY12" fmla="*/ 393777 h 3912007"/>
              <a:gd name="connsiteX13" fmla="*/ 471566 w 4689215"/>
              <a:gd name="connsiteY13" fmla="*/ 355677 h 3912007"/>
              <a:gd name="connsiteX14" fmla="*/ 509666 w 4689215"/>
              <a:gd name="connsiteY14" fmla="*/ 342977 h 3912007"/>
              <a:gd name="connsiteX15" fmla="*/ 560466 w 4689215"/>
              <a:gd name="connsiteY15" fmla="*/ 330277 h 3912007"/>
              <a:gd name="connsiteX16" fmla="*/ 598566 w 4689215"/>
              <a:gd name="connsiteY16" fmla="*/ 317577 h 3912007"/>
              <a:gd name="connsiteX17" fmla="*/ 839866 w 4689215"/>
              <a:gd name="connsiteY17" fmla="*/ 292177 h 3912007"/>
              <a:gd name="connsiteX18" fmla="*/ 941466 w 4689215"/>
              <a:gd name="connsiteY18" fmla="*/ 279477 h 3912007"/>
              <a:gd name="connsiteX19" fmla="*/ 1004966 w 4689215"/>
              <a:gd name="connsiteY19" fmla="*/ 266777 h 3912007"/>
              <a:gd name="connsiteX20" fmla="*/ 1144666 w 4689215"/>
              <a:gd name="connsiteY20" fmla="*/ 254077 h 3912007"/>
              <a:gd name="connsiteX21" fmla="*/ 1258966 w 4689215"/>
              <a:gd name="connsiteY21" fmla="*/ 241377 h 3912007"/>
              <a:gd name="connsiteX22" fmla="*/ 1309766 w 4689215"/>
              <a:gd name="connsiteY22" fmla="*/ 228677 h 3912007"/>
              <a:gd name="connsiteX23" fmla="*/ 1551066 w 4689215"/>
              <a:gd name="connsiteY23" fmla="*/ 203277 h 3912007"/>
              <a:gd name="connsiteX24" fmla="*/ 1601866 w 4689215"/>
              <a:gd name="connsiteY24" fmla="*/ 190577 h 3912007"/>
              <a:gd name="connsiteX25" fmla="*/ 1779666 w 4689215"/>
              <a:gd name="connsiteY25" fmla="*/ 165177 h 3912007"/>
              <a:gd name="connsiteX26" fmla="*/ 1868566 w 4689215"/>
              <a:gd name="connsiteY26" fmla="*/ 139777 h 3912007"/>
              <a:gd name="connsiteX27" fmla="*/ 1970166 w 4689215"/>
              <a:gd name="connsiteY27" fmla="*/ 101677 h 3912007"/>
              <a:gd name="connsiteX28" fmla="*/ 2020966 w 4689215"/>
              <a:gd name="connsiteY28" fmla="*/ 88977 h 3912007"/>
              <a:gd name="connsiteX29" fmla="*/ 2059066 w 4689215"/>
              <a:gd name="connsiteY29" fmla="*/ 76277 h 3912007"/>
              <a:gd name="connsiteX30" fmla="*/ 2109866 w 4689215"/>
              <a:gd name="connsiteY30" fmla="*/ 63577 h 3912007"/>
              <a:gd name="connsiteX31" fmla="*/ 2173366 w 4689215"/>
              <a:gd name="connsiteY31" fmla="*/ 50877 h 3912007"/>
              <a:gd name="connsiteX32" fmla="*/ 2236866 w 4689215"/>
              <a:gd name="connsiteY32" fmla="*/ 25477 h 3912007"/>
              <a:gd name="connsiteX33" fmla="*/ 2287666 w 4689215"/>
              <a:gd name="connsiteY33" fmla="*/ 12777 h 3912007"/>
              <a:gd name="connsiteX34" fmla="*/ 2325766 w 4689215"/>
              <a:gd name="connsiteY34" fmla="*/ 77 h 3912007"/>
              <a:gd name="connsiteX35" fmla="*/ 2361810 w 4689215"/>
              <a:gd name="connsiteY35" fmla="*/ 19090 h 3912007"/>
              <a:gd name="connsiteX36" fmla="*/ 2973466 w 4689215"/>
              <a:gd name="connsiteY36" fmla="*/ 77 h 3912007"/>
              <a:gd name="connsiteX37" fmla="*/ 3062366 w 4689215"/>
              <a:gd name="connsiteY37" fmla="*/ 12777 h 3912007"/>
              <a:gd name="connsiteX38" fmla="*/ 3189366 w 4689215"/>
              <a:gd name="connsiteY38" fmla="*/ 25477 h 3912007"/>
              <a:gd name="connsiteX39" fmla="*/ 3405266 w 4689215"/>
              <a:gd name="connsiteY39" fmla="*/ 18310 h 3912007"/>
              <a:gd name="connsiteX40" fmla="*/ 3953252 w 4689215"/>
              <a:gd name="connsiteY40" fmla="*/ 16549 h 3912007"/>
              <a:gd name="connsiteX41" fmla="*/ 4210899 w 4689215"/>
              <a:gd name="connsiteY41" fmla="*/ 60056 h 3912007"/>
              <a:gd name="connsiteX42" fmla="*/ 4433966 w 4689215"/>
              <a:gd name="connsiteY42" fmla="*/ 139777 h 3912007"/>
              <a:gd name="connsiteX43" fmla="*/ 4560966 w 4689215"/>
              <a:gd name="connsiteY43" fmla="*/ 177877 h 3912007"/>
              <a:gd name="connsiteX44" fmla="*/ 4684446 w 4689215"/>
              <a:gd name="connsiteY44" fmla="*/ 397172 h 3912007"/>
              <a:gd name="connsiteX45" fmla="*/ 4664578 w 4689215"/>
              <a:gd name="connsiteY45" fmla="*/ 1008658 h 3912007"/>
              <a:gd name="connsiteX46" fmla="*/ 4624466 w 4689215"/>
              <a:gd name="connsiteY46" fmla="*/ 1917777 h 3912007"/>
              <a:gd name="connsiteX47" fmla="*/ 4459366 w 4689215"/>
              <a:gd name="connsiteY47" fmla="*/ 2984577 h 3912007"/>
              <a:gd name="connsiteX48" fmla="*/ 4103766 w 4689215"/>
              <a:gd name="connsiteY48" fmla="*/ 3365577 h 3912007"/>
              <a:gd name="connsiteX49" fmla="*/ 3710066 w 4689215"/>
              <a:gd name="connsiteY49" fmla="*/ 3556077 h 3912007"/>
              <a:gd name="connsiteX50" fmla="*/ 3278266 w 4689215"/>
              <a:gd name="connsiteY50" fmla="*/ 3657677 h 3912007"/>
              <a:gd name="connsiteX51" fmla="*/ 2541666 w 4689215"/>
              <a:gd name="connsiteY51" fmla="*/ 3683077 h 3912007"/>
              <a:gd name="connsiteX52" fmla="*/ 1347866 w 4689215"/>
              <a:gd name="connsiteY52" fmla="*/ 3759277 h 3912007"/>
              <a:gd name="connsiteX53" fmla="*/ 623966 w 4689215"/>
              <a:gd name="connsiteY53" fmla="*/ 3911677 h 3912007"/>
              <a:gd name="connsiteX0" fmla="*/ 623966 w 4689215"/>
              <a:gd name="connsiteY0" fmla="*/ 3911677 h 3912007"/>
              <a:gd name="connsiteX1" fmla="*/ 192166 w 4689215"/>
              <a:gd name="connsiteY1" fmla="*/ 3797377 h 3912007"/>
              <a:gd name="connsiteX2" fmla="*/ 77866 w 4689215"/>
              <a:gd name="connsiteY2" fmla="*/ 3708477 h 3912007"/>
              <a:gd name="connsiteX3" fmla="*/ 52466 w 4689215"/>
              <a:gd name="connsiteY3" fmla="*/ 3670377 h 3912007"/>
              <a:gd name="connsiteX4" fmla="*/ 10108 w 4689215"/>
              <a:gd name="connsiteY4" fmla="*/ 3515922 h 3912007"/>
              <a:gd name="connsiteX5" fmla="*/ 1666 w 4689215"/>
              <a:gd name="connsiteY5" fmla="*/ 3162377 h 3912007"/>
              <a:gd name="connsiteX6" fmla="*/ 14366 w 4689215"/>
              <a:gd name="connsiteY6" fmla="*/ 2273377 h 3912007"/>
              <a:gd name="connsiteX7" fmla="*/ 40867 w 4689215"/>
              <a:gd name="connsiteY7" fmla="*/ 1502494 h 3912007"/>
              <a:gd name="connsiteX8" fmla="*/ 68396 w 4689215"/>
              <a:gd name="connsiteY8" fmla="*/ 911467 h 3912007"/>
              <a:gd name="connsiteX9" fmla="*/ 97446 w 4689215"/>
              <a:gd name="connsiteY9" fmla="*/ 594384 h 3912007"/>
              <a:gd name="connsiteX10" fmla="*/ 154066 w 4689215"/>
              <a:gd name="connsiteY10" fmla="*/ 495377 h 3912007"/>
              <a:gd name="connsiteX11" fmla="*/ 204866 w 4689215"/>
              <a:gd name="connsiteY11" fmla="*/ 431877 h 3912007"/>
              <a:gd name="connsiteX12" fmla="*/ 382666 w 4689215"/>
              <a:gd name="connsiteY12" fmla="*/ 393777 h 3912007"/>
              <a:gd name="connsiteX13" fmla="*/ 471566 w 4689215"/>
              <a:gd name="connsiteY13" fmla="*/ 355677 h 3912007"/>
              <a:gd name="connsiteX14" fmla="*/ 509666 w 4689215"/>
              <a:gd name="connsiteY14" fmla="*/ 342977 h 3912007"/>
              <a:gd name="connsiteX15" fmla="*/ 560466 w 4689215"/>
              <a:gd name="connsiteY15" fmla="*/ 330277 h 3912007"/>
              <a:gd name="connsiteX16" fmla="*/ 598566 w 4689215"/>
              <a:gd name="connsiteY16" fmla="*/ 317577 h 3912007"/>
              <a:gd name="connsiteX17" fmla="*/ 839866 w 4689215"/>
              <a:gd name="connsiteY17" fmla="*/ 292177 h 3912007"/>
              <a:gd name="connsiteX18" fmla="*/ 941466 w 4689215"/>
              <a:gd name="connsiteY18" fmla="*/ 279477 h 3912007"/>
              <a:gd name="connsiteX19" fmla="*/ 1004966 w 4689215"/>
              <a:gd name="connsiteY19" fmla="*/ 266777 h 3912007"/>
              <a:gd name="connsiteX20" fmla="*/ 1144666 w 4689215"/>
              <a:gd name="connsiteY20" fmla="*/ 254077 h 3912007"/>
              <a:gd name="connsiteX21" fmla="*/ 1258966 w 4689215"/>
              <a:gd name="connsiteY21" fmla="*/ 241377 h 3912007"/>
              <a:gd name="connsiteX22" fmla="*/ 1309766 w 4689215"/>
              <a:gd name="connsiteY22" fmla="*/ 228677 h 3912007"/>
              <a:gd name="connsiteX23" fmla="*/ 1551066 w 4689215"/>
              <a:gd name="connsiteY23" fmla="*/ 203277 h 3912007"/>
              <a:gd name="connsiteX24" fmla="*/ 1601866 w 4689215"/>
              <a:gd name="connsiteY24" fmla="*/ 190577 h 3912007"/>
              <a:gd name="connsiteX25" fmla="*/ 1779666 w 4689215"/>
              <a:gd name="connsiteY25" fmla="*/ 165177 h 3912007"/>
              <a:gd name="connsiteX26" fmla="*/ 1868566 w 4689215"/>
              <a:gd name="connsiteY26" fmla="*/ 139777 h 3912007"/>
              <a:gd name="connsiteX27" fmla="*/ 1970166 w 4689215"/>
              <a:gd name="connsiteY27" fmla="*/ 101677 h 3912007"/>
              <a:gd name="connsiteX28" fmla="*/ 2020966 w 4689215"/>
              <a:gd name="connsiteY28" fmla="*/ 88977 h 3912007"/>
              <a:gd name="connsiteX29" fmla="*/ 2059066 w 4689215"/>
              <a:gd name="connsiteY29" fmla="*/ 76277 h 3912007"/>
              <a:gd name="connsiteX30" fmla="*/ 2109866 w 4689215"/>
              <a:gd name="connsiteY30" fmla="*/ 63577 h 3912007"/>
              <a:gd name="connsiteX31" fmla="*/ 2173366 w 4689215"/>
              <a:gd name="connsiteY31" fmla="*/ 50877 h 3912007"/>
              <a:gd name="connsiteX32" fmla="*/ 2236866 w 4689215"/>
              <a:gd name="connsiteY32" fmla="*/ 25477 h 3912007"/>
              <a:gd name="connsiteX33" fmla="*/ 2287666 w 4689215"/>
              <a:gd name="connsiteY33" fmla="*/ 12777 h 3912007"/>
              <a:gd name="connsiteX34" fmla="*/ 2325766 w 4689215"/>
              <a:gd name="connsiteY34" fmla="*/ 77 h 3912007"/>
              <a:gd name="connsiteX35" fmla="*/ 2361810 w 4689215"/>
              <a:gd name="connsiteY35" fmla="*/ 19090 h 3912007"/>
              <a:gd name="connsiteX36" fmla="*/ 2973466 w 4689215"/>
              <a:gd name="connsiteY36" fmla="*/ 77 h 3912007"/>
              <a:gd name="connsiteX37" fmla="*/ 3062366 w 4689215"/>
              <a:gd name="connsiteY37" fmla="*/ 12777 h 3912007"/>
              <a:gd name="connsiteX38" fmla="*/ 3194651 w 4689215"/>
              <a:gd name="connsiteY38" fmla="*/ 4335 h 3912007"/>
              <a:gd name="connsiteX39" fmla="*/ 3405266 w 4689215"/>
              <a:gd name="connsiteY39" fmla="*/ 18310 h 3912007"/>
              <a:gd name="connsiteX40" fmla="*/ 3953252 w 4689215"/>
              <a:gd name="connsiteY40" fmla="*/ 16549 h 3912007"/>
              <a:gd name="connsiteX41" fmla="*/ 4210899 w 4689215"/>
              <a:gd name="connsiteY41" fmla="*/ 60056 h 3912007"/>
              <a:gd name="connsiteX42" fmla="*/ 4433966 w 4689215"/>
              <a:gd name="connsiteY42" fmla="*/ 139777 h 3912007"/>
              <a:gd name="connsiteX43" fmla="*/ 4560966 w 4689215"/>
              <a:gd name="connsiteY43" fmla="*/ 177877 h 3912007"/>
              <a:gd name="connsiteX44" fmla="*/ 4684446 w 4689215"/>
              <a:gd name="connsiteY44" fmla="*/ 397172 h 3912007"/>
              <a:gd name="connsiteX45" fmla="*/ 4664578 w 4689215"/>
              <a:gd name="connsiteY45" fmla="*/ 1008658 h 3912007"/>
              <a:gd name="connsiteX46" fmla="*/ 4624466 w 4689215"/>
              <a:gd name="connsiteY46" fmla="*/ 1917777 h 3912007"/>
              <a:gd name="connsiteX47" fmla="*/ 4459366 w 4689215"/>
              <a:gd name="connsiteY47" fmla="*/ 2984577 h 3912007"/>
              <a:gd name="connsiteX48" fmla="*/ 4103766 w 4689215"/>
              <a:gd name="connsiteY48" fmla="*/ 3365577 h 3912007"/>
              <a:gd name="connsiteX49" fmla="*/ 3710066 w 4689215"/>
              <a:gd name="connsiteY49" fmla="*/ 3556077 h 3912007"/>
              <a:gd name="connsiteX50" fmla="*/ 3278266 w 4689215"/>
              <a:gd name="connsiteY50" fmla="*/ 3657677 h 3912007"/>
              <a:gd name="connsiteX51" fmla="*/ 2541666 w 4689215"/>
              <a:gd name="connsiteY51" fmla="*/ 3683077 h 3912007"/>
              <a:gd name="connsiteX52" fmla="*/ 1347866 w 4689215"/>
              <a:gd name="connsiteY52" fmla="*/ 3759277 h 3912007"/>
              <a:gd name="connsiteX53" fmla="*/ 623966 w 4689215"/>
              <a:gd name="connsiteY53" fmla="*/ 3911677 h 3912007"/>
              <a:gd name="connsiteX0" fmla="*/ 623966 w 4689215"/>
              <a:gd name="connsiteY0" fmla="*/ 3912405 h 3912735"/>
              <a:gd name="connsiteX1" fmla="*/ 192166 w 4689215"/>
              <a:gd name="connsiteY1" fmla="*/ 3798105 h 3912735"/>
              <a:gd name="connsiteX2" fmla="*/ 77866 w 4689215"/>
              <a:gd name="connsiteY2" fmla="*/ 3709205 h 3912735"/>
              <a:gd name="connsiteX3" fmla="*/ 52466 w 4689215"/>
              <a:gd name="connsiteY3" fmla="*/ 3671105 h 3912735"/>
              <a:gd name="connsiteX4" fmla="*/ 10108 w 4689215"/>
              <a:gd name="connsiteY4" fmla="*/ 3516650 h 3912735"/>
              <a:gd name="connsiteX5" fmla="*/ 1666 w 4689215"/>
              <a:gd name="connsiteY5" fmla="*/ 3163105 h 3912735"/>
              <a:gd name="connsiteX6" fmla="*/ 14366 w 4689215"/>
              <a:gd name="connsiteY6" fmla="*/ 2274105 h 3912735"/>
              <a:gd name="connsiteX7" fmla="*/ 40867 w 4689215"/>
              <a:gd name="connsiteY7" fmla="*/ 1503222 h 3912735"/>
              <a:gd name="connsiteX8" fmla="*/ 68396 w 4689215"/>
              <a:gd name="connsiteY8" fmla="*/ 912195 h 3912735"/>
              <a:gd name="connsiteX9" fmla="*/ 97446 w 4689215"/>
              <a:gd name="connsiteY9" fmla="*/ 595112 h 3912735"/>
              <a:gd name="connsiteX10" fmla="*/ 154066 w 4689215"/>
              <a:gd name="connsiteY10" fmla="*/ 496105 h 3912735"/>
              <a:gd name="connsiteX11" fmla="*/ 204866 w 4689215"/>
              <a:gd name="connsiteY11" fmla="*/ 432605 h 3912735"/>
              <a:gd name="connsiteX12" fmla="*/ 382666 w 4689215"/>
              <a:gd name="connsiteY12" fmla="*/ 394505 h 3912735"/>
              <a:gd name="connsiteX13" fmla="*/ 471566 w 4689215"/>
              <a:gd name="connsiteY13" fmla="*/ 356405 h 3912735"/>
              <a:gd name="connsiteX14" fmla="*/ 509666 w 4689215"/>
              <a:gd name="connsiteY14" fmla="*/ 343705 h 3912735"/>
              <a:gd name="connsiteX15" fmla="*/ 560466 w 4689215"/>
              <a:gd name="connsiteY15" fmla="*/ 331005 h 3912735"/>
              <a:gd name="connsiteX16" fmla="*/ 598566 w 4689215"/>
              <a:gd name="connsiteY16" fmla="*/ 318305 h 3912735"/>
              <a:gd name="connsiteX17" fmla="*/ 839866 w 4689215"/>
              <a:gd name="connsiteY17" fmla="*/ 292905 h 3912735"/>
              <a:gd name="connsiteX18" fmla="*/ 941466 w 4689215"/>
              <a:gd name="connsiteY18" fmla="*/ 280205 h 3912735"/>
              <a:gd name="connsiteX19" fmla="*/ 1004966 w 4689215"/>
              <a:gd name="connsiteY19" fmla="*/ 267505 h 3912735"/>
              <a:gd name="connsiteX20" fmla="*/ 1144666 w 4689215"/>
              <a:gd name="connsiteY20" fmla="*/ 254805 h 3912735"/>
              <a:gd name="connsiteX21" fmla="*/ 1258966 w 4689215"/>
              <a:gd name="connsiteY21" fmla="*/ 242105 h 3912735"/>
              <a:gd name="connsiteX22" fmla="*/ 1309766 w 4689215"/>
              <a:gd name="connsiteY22" fmla="*/ 229405 h 3912735"/>
              <a:gd name="connsiteX23" fmla="*/ 1551066 w 4689215"/>
              <a:gd name="connsiteY23" fmla="*/ 204005 h 3912735"/>
              <a:gd name="connsiteX24" fmla="*/ 1601866 w 4689215"/>
              <a:gd name="connsiteY24" fmla="*/ 191305 h 3912735"/>
              <a:gd name="connsiteX25" fmla="*/ 1779666 w 4689215"/>
              <a:gd name="connsiteY25" fmla="*/ 165905 h 3912735"/>
              <a:gd name="connsiteX26" fmla="*/ 1868566 w 4689215"/>
              <a:gd name="connsiteY26" fmla="*/ 140505 h 3912735"/>
              <a:gd name="connsiteX27" fmla="*/ 1970166 w 4689215"/>
              <a:gd name="connsiteY27" fmla="*/ 102405 h 3912735"/>
              <a:gd name="connsiteX28" fmla="*/ 2020966 w 4689215"/>
              <a:gd name="connsiteY28" fmla="*/ 89705 h 3912735"/>
              <a:gd name="connsiteX29" fmla="*/ 2059066 w 4689215"/>
              <a:gd name="connsiteY29" fmla="*/ 77005 h 3912735"/>
              <a:gd name="connsiteX30" fmla="*/ 2109866 w 4689215"/>
              <a:gd name="connsiteY30" fmla="*/ 64305 h 3912735"/>
              <a:gd name="connsiteX31" fmla="*/ 2173366 w 4689215"/>
              <a:gd name="connsiteY31" fmla="*/ 51605 h 3912735"/>
              <a:gd name="connsiteX32" fmla="*/ 2236866 w 4689215"/>
              <a:gd name="connsiteY32" fmla="*/ 26205 h 3912735"/>
              <a:gd name="connsiteX33" fmla="*/ 2287666 w 4689215"/>
              <a:gd name="connsiteY33" fmla="*/ 13505 h 3912735"/>
              <a:gd name="connsiteX34" fmla="*/ 2325766 w 4689215"/>
              <a:gd name="connsiteY34" fmla="*/ 805 h 3912735"/>
              <a:gd name="connsiteX35" fmla="*/ 2361810 w 4689215"/>
              <a:gd name="connsiteY35" fmla="*/ 19818 h 3912735"/>
              <a:gd name="connsiteX36" fmla="*/ 2973466 w 4689215"/>
              <a:gd name="connsiteY36" fmla="*/ 805 h 3912735"/>
              <a:gd name="connsiteX37" fmla="*/ 3194651 w 4689215"/>
              <a:gd name="connsiteY37" fmla="*/ 5063 h 3912735"/>
              <a:gd name="connsiteX38" fmla="*/ 3405266 w 4689215"/>
              <a:gd name="connsiteY38" fmla="*/ 19038 h 3912735"/>
              <a:gd name="connsiteX39" fmla="*/ 3953252 w 4689215"/>
              <a:gd name="connsiteY39" fmla="*/ 17277 h 3912735"/>
              <a:gd name="connsiteX40" fmla="*/ 4210899 w 4689215"/>
              <a:gd name="connsiteY40" fmla="*/ 60784 h 3912735"/>
              <a:gd name="connsiteX41" fmla="*/ 4433966 w 4689215"/>
              <a:gd name="connsiteY41" fmla="*/ 140505 h 3912735"/>
              <a:gd name="connsiteX42" fmla="*/ 4560966 w 4689215"/>
              <a:gd name="connsiteY42" fmla="*/ 178605 h 3912735"/>
              <a:gd name="connsiteX43" fmla="*/ 4684446 w 4689215"/>
              <a:gd name="connsiteY43" fmla="*/ 397900 h 3912735"/>
              <a:gd name="connsiteX44" fmla="*/ 4664578 w 4689215"/>
              <a:gd name="connsiteY44" fmla="*/ 1009386 h 3912735"/>
              <a:gd name="connsiteX45" fmla="*/ 4624466 w 4689215"/>
              <a:gd name="connsiteY45" fmla="*/ 1918505 h 3912735"/>
              <a:gd name="connsiteX46" fmla="*/ 4459366 w 4689215"/>
              <a:gd name="connsiteY46" fmla="*/ 2985305 h 3912735"/>
              <a:gd name="connsiteX47" fmla="*/ 4103766 w 4689215"/>
              <a:gd name="connsiteY47" fmla="*/ 3366305 h 3912735"/>
              <a:gd name="connsiteX48" fmla="*/ 3710066 w 4689215"/>
              <a:gd name="connsiteY48" fmla="*/ 3556805 h 3912735"/>
              <a:gd name="connsiteX49" fmla="*/ 3278266 w 4689215"/>
              <a:gd name="connsiteY49" fmla="*/ 3658405 h 3912735"/>
              <a:gd name="connsiteX50" fmla="*/ 2541666 w 4689215"/>
              <a:gd name="connsiteY50" fmla="*/ 3683805 h 3912735"/>
              <a:gd name="connsiteX51" fmla="*/ 1347866 w 4689215"/>
              <a:gd name="connsiteY51" fmla="*/ 3760005 h 3912735"/>
              <a:gd name="connsiteX52" fmla="*/ 623966 w 4689215"/>
              <a:gd name="connsiteY52" fmla="*/ 3912405 h 3912735"/>
              <a:gd name="connsiteX0" fmla="*/ 623966 w 4689215"/>
              <a:gd name="connsiteY0" fmla="*/ 3911677 h 3912007"/>
              <a:gd name="connsiteX1" fmla="*/ 192166 w 4689215"/>
              <a:gd name="connsiteY1" fmla="*/ 3797377 h 3912007"/>
              <a:gd name="connsiteX2" fmla="*/ 77866 w 4689215"/>
              <a:gd name="connsiteY2" fmla="*/ 3708477 h 3912007"/>
              <a:gd name="connsiteX3" fmla="*/ 52466 w 4689215"/>
              <a:gd name="connsiteY3" fmla="*/ 3670377 h 3912007"/>
              <a:gd name="connsiteX4" fmla="*/ 10108 w 4689215"/>
              <a:gd name="connsiteY4" fmla="*/ 3515922 h 3912007"/>
              <a:gd name="connsiteX5" fmla="*/ 1666 w 4689215"/>
              <a:gd name="connsiteY5" fmla="*/ 3162377 h 3912007"/>
              <a:gd name="connsiteX6" fmla="*/ 14366 w 4689215"/>
              <a:gd name="connsiteY6" fmla="*/ 2273377 h 3912007"/>
              <a:gd name="connsiteX7" fmla="*/ 40867 w 4689215"/>
              <a:gd name="connsiteY7" fmla="*/ 1502494 h 3912007"/>
              <a:gd name="connsiteX8" fmla="*/ 68396 w 4689215"/>
              <a:gd name="connsiteY8" fmla="*/ 911467 h 3912007"/>
              <a:gd name="connsiteX9" fmla="*/ 97446 w 4689215"/>
              <a:gd name="connsiteY9" fmla="*/ 594384 h 3912007"/>
              <a:gd name="connsiteX10" fmla="*/ 154066 w 4689215"/>
              <a:gd name="connsiteY10" fmla="*/ 495377 h 3912007"/>
              <a:gd name="connsiteX11" fmla="*/ 204866 w 4689215"/>
              <a:gd name="connsiteY11" fmla="*/ 431877 h 3912007"/>
              <a:gd name="connsiteX12" fmla="*/ 382666 w 4689215"/>
              <a:gd name="connsiteY12" fmla="*/ 393777 h 3912007"/>
              <a:gd name="connsiteX13" fmla="*/ 471566 w 4689215"/>
              <a:gd name="connsiteY13" fmla="*/ 355677 h 3912007"/>
              <a:gd name="connsiteX14" fmla="*/ 509666 w 4689215"/>
              <a:gd name="connsiteY14" fmla="*/ 342977 h 3912007"/>
              <a:gd name="connsiteX15" fmla="*/ 560466 w 4689215"/>
              <a:gd name="connsiteY15" fmla="*/ 330277 h 3912007"/>
              <a:gd name="connsiteX16" fmla="*/ 598566 w 4689215"/>
              <a:gd name="connsiteY16" fmla="*/ 317577 h 3912007"/>
              <a:gd name="connsiteX17" fmla="*/ 839866 w 4689215"/>
              <a:gd name="connsiteY17" fmla="*/ 292177 h 3912007"/>
              <a:gd name="connsiteX18" fmla="*/ 941466 w 4689215"/>
              <a:gd name="connsiteY18" fmla="*/ 279477 h 3912007"/>
              <a:gd name="connsiteX19" fmla="*/ 1004966 w 4689215"/>
              <a:gd name="connsiteY19" fmla="*/ 266777 h 3912007"/>
              <a:gd name="connsiteX20" fmla="*/ 1144666 w 4689215"/>
              <a:gd name="connsiteY20" fmla="*/ 254077 h 3912007"/>
              <a:gd name="connsiteX21" fmla="*/ 1258966 w 4689215"/>
              <a:gd name="connsiteY21" fmla="*/ 241377 h 3912007"/>
              <a:gd name="connsiteX22" fmla="*/ 1309766 w 4689215"/>
              <a:gd name="connsiteY22" fmla="*/ 228677 h 3912007"/>
              <a:gd name="connsiteX23" fmla="*/ 1551066 w 4689215"/>
              <a:gd name="connsiteY23" fmla="*/ 203277 h 3912007"/>
              <a:gd name="connsiteX24" fmla="*/ 1601866 w 4689215"/>
              <a:gd name="connsiteY24" fmla="*/ 190577 h 3912007"/>
              <a:gd name="connsiteX25" fmla="*/ 1779666 w 4689215"/>
              <a:gd name="connsiteY25" fmla="*/ 165177 h 3912007"/>
              <a:gd name="connsiteX26" fmla="*/ 1868566 w 4689215"/>
              <a:gd name="connsiteY26" fmla="*/ 139777 h 3912007"/>
              <a:gd name="connsiteX27" fmla="*/ 1970166 w 4689215"/>
              <a:gd name="connsiteY27" fmla="*/ 101677 h 3912007"/>
              <a:gd name="connsiteX28" fmla="*/ 2020966 w 4689215"/>
              <a:gd name="connsiteY28" fmla="*/ 88977 h 3912007"/>
              <a:gd name="connsiteX29" fmla="*/ 2059066 w 4689215"/>
              <a:gd name="connsiteY29" fmla="*/ 76277 h 3912007"/>
              <a:gd name="connsiteX30" fmla="*/ 2109866 w 4689215"/>
              <a:gd name="connsiteY30" fmla="*/ 63577 h 3912007"/>
              <a:gd name="connsiteX31" fmla="*/ 2173366 w 4689215"/>
              <a:gd name="connsiteY31" fmla="*/ 50877 h 3912007"/>
              <a:gd name="connsiteX32" fmla="*/ 2236866 w 4689215"/>
              <a:gd name="connsiteY32" fmla="*/ 25477 h 3912007"/>
              <a:gd name="connsiteX33" fmla="*/ 2287666 w 4689215"/>
              <a:gd name="connsiteY33" fmla="*/ 12777 h 3912007"/>
              <a:gd name="connsiteX34" fmla="*/ 2325766 w 4689215"/>
              <a:gd name="connsiteY34" fmla="*/ 77 h 3912007"/>
              <a:gd name="connsiteX35" fmla="*/ 2361810 w 4689215"/>
              <a:gd name="connsiteY35" fmla="*/ 19090 h 3912007"/>
              <a:gd name="connsiteX36" fmla="*/ 2973466 w 4689215"/>
              <a:gd name="connsiteY36" fmla="*/ 77 h 3912007"/>
              <a:gd name="connsiteX37" fmla="*/ 3194651 w 4689215"/>
              <a:gd name="connsiteY37" fmla="*/ 4335 h 3912007"/>
              <a:gd name="connsiteX38" fmla="*/ 3953252 w 4689215"/>
              <a:gd name="connsiteY38" fmla="*/ 16549 h 3912007"/>
              <a:gd name="connsiteX39" fmla="*/ 4210899 w 4689215"/>
              <a:gd name="connsiteY39" fmla="*/ 60056 h 3912007"/>
              <a:gd name="connsiteX40" fmla="*/ 4433966 w 4689215"/>
              <a:gd name="connsiteY40" fmla="*/ 139777 h 3912007"/>
              <a:gd name="connsiteX41" fmla="*/ 4560966 w 4689215"/>
              <a:gd name="connsiteY41" fmla="*/ 177877 h 3912007"/>
              <a:gd name="connsiteX42" fmla="*/ 4684446 w 4689215"/>
              <a:gd name="connsiteY42" fmla="*/ 397172 h 3912007"/>
              <a:gd name="connsiteX43" fmla="*/ 4664578 w 4689215"/>
              <a:gd name="connsiteY43" fmla="*/ 1008658 h 3912007"/>
              <a:gd name="connsiteX44" fmla="*/ 4624466 w 4689215"/>
              <a:gd name="connsiteY44" fmla="*/ 1917777 h 3912007"/>
              <a:gd name="connsiteX45" fmla="*/ 4459366 w 4689215"/>
              <a:gd name="connsiteY45" fmla="*/ 2984577 h 3912007"/>
              <a:gd name="connsiteX46" fmla="*/ 4103766 w 4689215"/>
              <a:gd name="connsiteY46" fmla="*/ 3365577 h 3912007"/>
              <a:gd name="connsiteX47" fmla="*/ 3710066 w 4689215"/>
              <a:gd name="connsiteY47" fmla="*/ 3556077 h 3912007"/>
              <a:gd name="connsiteX48" fmla="*/ 3278266 w 4689215"/>
              <a:gd name="connsiteY48" fmla="*/ 3657677 h 3912007"/>
              <a:gd name="connsiteX49" fmla="*/ 2541666 w 4689215"/>
              <a:gd name="connsiteY49" fmla="*/ 3683077 h 3912007"/>
              <a:gd name="connsiteX50" fmla="*/ 1347866 w 4689215"/>
              <a:gd name="connsiteY50" fmla="*/ 3759277 h 3912007"/>
              <a:gd name="connsiteX51" fmla="*/ 623966 w 4689215"/>
              <a:gd name="connsiteY51" fmla="*/ 3911677 h 3912007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471566 w 4689215"/>
              <a:gd name="connsiteY13" fmla="*/ 355600 h 3911930"/>
              <a:gd name="connsiteX14" fmla="*/ 509666 w 4689215"/>
              <a:gd name="connsiteY14" fmla="*/ 342900 h 3911930"/>
              <a:gd name="connsiteX15" fmla="*/ 560466 w 4689215"/>
              <a:gd name="connsiteY15" fmla="*/ 330200 h 3911930"/>
              <a:gd name="connsiteX16" fmla="*/ 598566 w 4689215"/>
              <a:gd name="connsiteY16" fmla="*/ 317500 h 3911930"/>
              <a:gd name="connsiteX17" fmla="*/ 839866 w 4689215"/>
              <a:gd name="connsiteY17" fmla="*/ 292100 h 3911930"/>
              <a:gd name="connsiteX18" fmla="*/ 941466 w 4689215"/>
              <a:gd name="connsiteY18" fmla="*/ 279400 h 3911930"/>
              <a:gd name="connsiteX19" fmla="*/ 1004966 w 4689215"/>
              <a:gd name="connsiteY19" fmla="*/ 266700 h 3911930"/>
              <a:gd name="connsiteX20" fmla="*/ 1144666 w 4689215"/>
              <a:gd name="connsiteY20" fmla="*/ 254000 h 3911930"/>
              <a:gd name="connsiteX21" fmla="*/ 1258966 w 4689215"/>
              <a:gd name="connsiteY21" fmla="*/ 241300 h 3911930"/>
              <a:gd name="connsiteX22" fmla="*/ 1309766 w 4689215"/>
              <a:gd name="connsiteY22" fmla="*/ 228600 h 3911930"/>
              <a:gd name="connsiteX23" fmla="*/ 1551066 w 4689215"/>
              <a:gd name="connsiteY23" fmla="*/ 203200 h 3911930"/>
              <a:gd name="connsiteX24" fmla="*/ 1601866 w 4689215"/>
              <a:gd name="connsiteY24" fmla="*/ 190500 h 3911930"/>
              <a:gd name="connsiteX25" fmla="*/ 1779666 w 4689215"/>
              <a:gd name="connsiteY25" fmla="*/ 165100 h 3911930"/>
              <a:gd name="connsiteX26" fmla="*/ 1868566 w 4689215"/>
              <a:gd name="connsiteY26" fmla="*/ 139700 h 3911930"/>
              <a:gd name="connsiteX27" fmla="*/ 1970166 w 4689215"/>
              <a:gd name="connsiteY27" fmla="*/ 101600 h 3911930"/>
              <a:gd name="connsiteX28" fmla="*/ 2020966 w 4689215"/>
              <a:gd name="connsiteY28" fmla="*/ 88900 h 3911930"/>
              <a:gd name="connsiteX29" fmla="*/ 2059066 w 4689215"/>
              <a:gd name="connsiteY29" fmla="*/ 76200 h 3911930"/>
              <a:gd name="connsiteX30" fmla="*/ 2109866 w 4689215"/>
              <a:gd name="connsiteY30" fmla="*/ 63500 h 3911930"/>
              <a:gd name="connsiteX31" fmla="*/ 2173366 w 4689215"/>
              <a:gd name="connsiteY31" fmla="*/ 50800 h 3911930"/>
              <a:gd name="connsiteX32" fmla="*/ 2236866 w 4689215"/>
              <a:gd name="connsiteY32" fmla="*/ 25400 h 3911930"/>
              <a:gd name="connsiteX33" fmla="*/ 2287666 w 4689215"/>
              <a:gd name="connsiteY33" fmla="*/ 12700 h 3911930"/>
              <a:gd name="connsiteX34" fmla="*/ 2361810 w 4689215"/>
              <a:gd name="connsiteY34" fmla="*/ 19013 h 3911930"/>
              <a:gd name="connsiteX35" fmla="*/ 2973466 w 4689215"/>
              <a:gd name="connsiteY35" fmla="*/ 0 h 3911930"/>
              <a:gd name="connsiteX36" fmla="*/ 3194651 w 4689215"/>
              <a:gd name="connsiteY36" fmla="*/ 4258 h 3911930"/>
              <a:gd name="connsiteX37" fmla="*/ 3953252 w 4689215"/>
              <a:gd name="connsiteY37" fmla="*/ 16472 h 3911930"/>
              <a:gd name="connsiteX38" fmla="*/ 4210899 w 4689215"/>
              <a:gd name="connsiteY38" fmla="*/ 59979 h 3911930"/>
              <a:gd name="connsiteX39" fmla="*/ 4433966 w 4689215"/>
              <a:gd name="connsiteY39" fmla="*/ 139700 h 3911930"/>
              <a:gd name="connsiteX40" fmla="*/ 4560966 w 4689215"/>
              <a:gd name="connsiteY40" fmla="*/ 177800 h 3911930"/>
              <a:gd name="connsiteX41" fmla="*/ 4684446 w 4689215"/>
              <a:gd name="connsiteY41" fmla="*/ 397095 h 3911930"/>
              <a:gd name="connsiteX42" fmla="*/ 4664578 w 4689215"/>
              <a:gd name="connsiteY42" fmla="*/ 1008581 h 3911930"/>
              <a:gd name="connsiteX43" fmla="*/ 4624466 w 4689215"/>
              <a:gd name="connsiteY43" fmla="*/ 1917700 h 3911930"/>
              <a:gd name="connsiteX44" fmla="*/ 4459366 w 4689215"/>
              <a:gd name="connsiteY44" fmla="*/ 2984500 h 3911930"/>
              <a:gd name="connsiteX45" fmla="*/ 4103766 w 4689215"/>
              <a:gd name="connsiteY45" fmla="*/ 3365500 h 3911930"/>
              <a:gd name="connsiteX46" fmla="*/ 3710066 w 4689215"/>
              <a:gd name="connsiteY46" fmla="*/ 3556000 h 3911930"/>
              <a:gd name="connsiteX47" fmla="*/ 3278266 w 4689215"/>
              <a:gd name="connsiteY47" fmla="*/ 3657600 h 3911930"/>
              <a:gd name="connsiteX48" fmla="*/ 2541666 w 4689215"/>
              <a:gd name="connsiteY48" fmla="*/ 3683000 h 3911930"/>
              <a:gd name="connsiteX49" fmla="*/ 1347866 w 4689215"/>
              <a:gd name="connsiteY49" fmla="*/ 3759200 h 3911930"/>
              <a:gd name="connsiteX50" fmla="*/ 623966 w 4689215"/>
              <a:gd name="connsiteY50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471566 w 4689215"/>
              <a:gd name="connsiteY13" fmla="*/ 355600 h 3911930"/>
              <a:gd name="connsiteX14" fmla="*/ 509666 w 4689215"/>
              <a:gd name="connsiteY14" fmla="*/ 342900 h 3911930"/>
              <a:gd name="connsiteX15" fmla="*/ 560466 w 4689215"/>
              <a:gd name="connsiteY15" fmla="*/ 330200 h 3911930"/>
              <a:gd name="connsiteX16" fmla="*/ 598566 w 4689215"/>
              <a:gd name="connsiteY16" fmla="*/ 317500 h 3911930"/>
              <a:gd name="connsiteX17" fmla="*/ 839866 w 4689215"/>
              <a:gd name="connsiteY17" fmla="*/ 292100 h 3911930"/>
              <a:gd name="connsiteX18" fmla="*/ 941466 w 4689215"/>
              <a:gd name="connsiteY18" fmla="*/ 279400 h 3911930"/>
              <a:gd name="connsiteX19" fmla="*/ 1004966 w 4689215"/>
              <a:gd name="connsiteY19" fmla="*/ 266700 h 3911930"/>
              <a:gd name="connsiteX20" fmla="*/ 1144666 w 4689215"/>
              <a:gd name="connsiteY20" fmla="*/ 254000 h 3911930"/>
              <a:gd name="connsiteX21" fmla="*/ 1258966 w 4689215"/>
              <a:gd name="connsiteY21" fmla="*/ 241300 h 3911930"/>
              <a:gd name="connsiteX22" fmla="*/ 1309766 w 4689215"/>
              <a:gd name="connsiteY22" fmla="*/ 228600 h 3911930"/>
              <a:gd name="connsiteX23" fmla="*/ 1551066 w 4689215"/>
              <a:gd name="connsiteY23" fmla="*/ 203200 h 3911930"/>
              <a:gd name="connsiteX24" fmla="*/ 1601866 w 4689215"/>
              <a:gd name="connsiteY24" fmla="*/ 190500 h 3911930"/>
              <a:gd name="connsiteX25" fmla="*/ 1779666 w 4689215"/>
              <a:gd name="connsiteY25" fmla="*/ 165100 h 3911930"/>
              <a:gd name="connsiteX26" fmla="*/ 1868566 w 4689215"/>
              <a:gd name="connsiteY26" fmla="*/ 139700 h 3911930"/>
              <a:gd name="connsiteX27" fmla="*/ 1970166 w 4689215"/>
              <a:gd name="connsiteY27" fmla="*/ 101600 h 3911930"/>
              <a:gd name="connsiteX28" fmla="*/ 2020966 w 4689215"/>
              <a:gd name="connsiteY28" fmla="*/ 88900 h 3911930"/>
              <a:gd name="connsiteX29" fmla="*/ 2059066 w 4689215"/>
              <a:gd name="connsiteY29" fmla="*/ 76200 h 3911930"/>
              <a:gd name="connsiteX30" fmla="*/ 2109866 w 4689215"/>
              <a:gd name="connsiteY30" fmla="*/ 63500 h 3911930"/>
              <a:gd name="connsiteX31" fmla="*/ 2173366 w 4689215"/>
              <a:gd name="connsiteY31" fmla="*/ 50800 h 3911930"/>
              <a:gd name="connsiteX32" fmla="*/ 2236866 w 4689215"/>
              <a:gd name="connsiteY32" fmla="*/ 25400 h 3911930"/>
              <a:gd name="connsiteX33" fmla="*/ 2361810 w 4689215"/>
              <a:gd name="connsiteY33" fmla="*/ 19013 h 3911930"/>
              <a:gd name="connsiteX34" fmla="*/ 2973466 w 4689215"/>
              <a:gd name="connsiteY34" fmla="*/ 0 h 3911930"/>
              <a:gd name="connsiteX35" fmla="*/ 3194651 w 4689215"/>
              <a:gd name="connsiteY35" fmla="*/ 4258 h 3911930"/>
              <a:gd name="connsiteX36" fmla="*/ 3953252 w 4689215"/>
              <a:gd name="connsiteY36" fmla="*/ 16472 h 3911930"/>
              <a:gd name="connsiteX37" fmla="*/ 4210899 w 4689215"/>
              <a:gd name="connsiteY37" fmla="*/ 59979 h 3911930"/>
              <a:gd name="connsiteX38" fmla="*/ 4433966 w 4689215"/>
              <a:gd name="connsiteY38" fmla="*/ 139700 h 3911930"/>
              <a:gd name="connsiteX39" fmla="*/ 4560966 w 4689215"/>
              <a:gd name="connsiteY39" fmla="*/ 177800 h 3911930"/>
              <a:gd name="connsiteX40" fmla="*/ 4684446 w 4689215"/>
              <a:gd name="connsiteY40" fmla="*/ 397095 h 3911930"/>
              <a:gd name="connsiteX41" fmla="*/ 4664578 w 4689215"/>
              <a:gd name="connsiteY41" fmla="*/ 1008581 h 3911930"/>
              <a:gd name="connsiteX42" fmla="*/ 4624466 w 4689215"/>
              <a:gd name="connsiteY42" fmla="*/ 1917700 h 3911930"/>
              <a:gd name="connsiteX43" fmla="*/ 4459366 w 4689215"/>
              <a:gd name="connsiteY43" fmla="*/ 2984500 h 3911930"/>
              <a:gd name="connsiteX44" fmla="*/ 4103766 w 4689215"/>
              <a:gd name="connsiteY44" fmla="*/ 3365500 h 3911930"/>
              <a:gd name="connsiteX45" fmla="*/ 3710066 w 4689215"/>
              <a:gd name="connsiteY45" fmla="*/ 3556000 h 3911930"/>
              <a:gd name="connsiteX46" fmla="*/ 3278266 w 4689215"/>
              <a:gd name="connsiteY46" fmla="*/ 3657600 h 3911930"/>
              <a:gd name="connsiteX47" fmla="*/ 2541666 w 4689215"/>
              <a:gd name="connsiteY47" fmla="*/ 3683000 h 3911930"/>
              <a:gd name="connsiteX48" fmla="*/ 1347866 w 4689215"/>
              <a:gd name="connsiteY48" fmla="*/ 3759200 h 3911930"/>
              <a:gd name="connsiteX49" fmla="*/ 623966 w 4689215"/>
              <a:gd name="connsiteY49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471566 w 4689215"/>
              <a:gd name="connsiteY13" fmla="*/ 355600 h 3911930"/>
              <a:gd name="connsiteX14" fmla="*/ 509666 w 4689215"/>
              <a:gd name="connsiteY14" fmla="*/ 342900 h 3911930"/>
              <a:gd name="connsiteX15" fmla="*/ 560466 w 4689215"/>
              <a:gd name="connsiteY15" fmla="*/ 330200 h 3911930"/>
              <a:gd name="connsiteX16" fmla="*/ 598566 w 4689215"/>
              <a:gd name="connsiteY16" fmla="*/ 317500 h 3911930"/>
              <a:gd name="connsiteX17" fmla="*/ 839866 w 4689215"/>
              <a:gd name="connsiteY17" fmla="*/ 292100 h 3911930"/>
              <a:gd name="connsiteX18" fmla="*/ 941466 w 4689215"/>
              <a:gd name="connsiteY18" fmla="*/ 279400 h 3911930"/>
              <a:gd name="connsiteX19" fmla="*/ 1004966 w 4689215"/>
              <a:gd name="connsiteY19" fmla="*/ 266700 h 3911930"/>
              <a:gd name="connsiteX20" fmla="*/ 1144666 w 4689215"/>
              <a:gd name="connsiteY20" fmla="*/ 254000 h 3911930"/>
              <a:gd name="connsiteX21" fmla="*/ 1258966 w 4689215"/>
              <a:gd name="connsiteY21" fmla="*/ 241300 h 3911930"/>
              <a:gd name="connsiteX22" fmla="*/ 1309766 w 4689215"/>
              <a:gd name="connsiteY22" fmla="*/ 228600 h 3911930"/>
              <a:gd name="connsiteX23" fmla="*/ 1551066 w 4689215"/>
              <a:gd name="connsiteY23" fmla="*/ 203200 h 3911930"/>
              <a:gd name="connsiteX24" fmla="*/ 1601866 w 4689215"/>
              <a:gd name="connsiteY24" fmla="*/ 190500 h 3911930"/>
              <a:gd name="connsiteX25" fmla="*/ 1779666 w 4689215"/>
              <a:gd name="connsiteY25" fmla="*/ 165100 h 3911930"/>
              <a:gd name="connsiteX26" fmla="*/ 1868566 w 4689215"/>
              <a:gd name="connsiteY26" fmla="*/ 139700 h 3911930"/>
              <a:gd name="connsiteX27" fmla="*/ 1970166 w 4689215"/>
              <a:gd name="connsiteY27" fmla="*/ 101600 h 3911930"/>
              <a:gd name="connsiteX28" fmla="*/ 2020966 w 4689215"/>
              <a:gd name="connsiteY28" fmla="*/ 88900 h 3911930"/>
              <a:gd name="connsiteX29" fmla="*/ 2059066 w 4689215"/>
              <a:gd name="connsiteY29" fmla="*/ 76200 h 3911930"/>
              <a:gd name="connsiteX30" fmla="*/ 2109866 w 4689215"/>
              <a:gd name="connsiteY30" fmla="*/ 63500 h 3911930"/>
              <a:gd name="connsiteX31" fmla="*/ 2236866 w 4689215"/>
              <a:gd name="connsiteY31" fmla="*/ 25400 h 3911930"/>
              <a:gd name="connsiteX32" fmla="*/ 2361810 w 4689215"/>
              <a:gd name="connsiteY32" fmla="*/ 19013 h 3911930"/>
              <a:gd name="connsiteX33" fmla="*/ 2973466 w 4689215"/>
              <a:gd name="connsiteY33" fmla="*/ 0 h 3911930"/>
              <a:gd name="connsiteX34" fmla="*/ 3194651 w 4689215"/>
              <a:gd name="connsiteY34" fmla="*/ 4258 h 3911930"/>
              <a:gd name="connsiteX35" fmla="*/ 3953252 w 4689215"/>
              <a:gd name="connsiteY35" fmla="*/ 16472 h 3911930"/>
              <a:gd name="connsiteX36" fmla="*/ 4210899 w 4689215"/>
              <a:gd name="connsiteY36" fmla="*/ 59979 h 3911930"/>
              <a:gd name="connsiteX37" fmla="*/ 4433966 w 4689215"/>
              <a:gd name="connsiteY37" fmla="*/ 139700 h 3911930"/>
              <a:gd name="connsiteX38" fmla="*/ 4560966 w 4689215"/>
              <a:gd name="connsiteY38" fmla="*/ 177800 h 3911930"/>
              <a:gd name="connsiteX39" fmla="*/ 4684446 w 4689215"/>
              <a:gd name="connsiteY39" fmla="*/ 397095 h 3911930"/>
              <a:gd name="connsiteX40" fmla="*/ 4664578 w 4689215"/>
              <a:gd name="connsiteY40" fmla="*/ 1008581 h 3911930"/>
              <a:gd name="connsiteX41" fmla="*/ 4624466 w 4689215"/>
              <a:gd name="connsiteY41" fmla="*/ 1917700 h 3911930"/>
              <a:gd name="connsiteX42" fmla="*/ 4459366 w 4689215"/>
              <a:gd name="connsiteY42" fmla="*/ 2984500 h 3911930"/>
              <a:gd name="connsiteX43" fmla="*/ 4103766 w 4689215"/>
              <a:gd name="connsiteY43" fmla="*/ 3365500 h 3911930"/>
              <a:gd name="connsiteX44" fmla="*/ 3710066 w 4689215"/>
              <a:gd name="connsiteY44" fmla="*/ 3556000 h 3911930"/>
              <a:gd name="connsiteX45" fmla="*/ 3278266 w 4689215"/>
              <a:gd name="connsiteY45" fmla="*/ 3657600 h 3911930"/>
              <a:gd name="connsiteX46" fmla="*/ 2541666 w 4689215"/>
              <a:gd name="connsiteY46" fmla="*/ 3683000 h 3911930"/>
              <a:gd name="connsiteX47" fmla="*/ 1347866 w 4689215"/>
              <a:gd name="connsiteY47" fmla="*/ 3759200 h 3911930"/>
              <a:gd name="connsiteX48" fmla="*/ 623966 w 4689215"/>
              <a:gd name="connsiteY48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471566 w 4689215"/>
              <a:gd name="connsiteY13" fmla="*/ 355600 h 3911930"/>
              <a:gd name="connsiteX14" fmla="*/ 509666 w 4689215"/>
              <a:gd name="connsiteY14" fmla="*/ 342900 h 3911930"/>
              <a:gd name="connsiteX15" fmla="*/ 560466 w 4689215"/>
              <a:gd name="connsiteY15" fmla="*/ 330200 h 3911930"/>
              <a:gd name="connsiteX16" fmla="*/ 598566 w 4689215"/>
              <a:gd name="connsiteY16" fmla="*/ 317500 h 3911930"/>
              <a:gd name="connsiteX17" fmla="*/ 839866 w 4689215"/>
              <a:gd name="connsiteY17" fmla="*/ 292100 h 3911930"/>
              <a:gd name="connsiteX18" fmla="*/ 941466 w 4689215"/>
              <a:gd name="connsiteY18" fmla="*/ 279400 h 3911930"/>
              <a:gd name="connsiteX19" fmla="*/ 1004966 w 4689215"/>
              <a:gd name="connsiteY19" fmla="*/ 266700 h 3911930"/>
              <a:gd name="connsiteX20" fmla="*/ 1144666 w 4689215"/>
              <a:gd name="connsiteY20" fmla="*/ 254000 h 3911930"/>
              <a:gd name="connsiteX21" fmla="*/ 1258966 w 4689215"/>
              <a:gd name="connsiteY21" fmla="*/ 241300 h 3911930"/>
              <a:gd name="connsiteX22" fmla="*/ 1309766 w 4689215"/>
              <a:gd name="connsiteY22" fmla="*/ 228600 h 3911930"/>
              <a:gd name="connsiteX23" fmla="*/ 1551066 w 4689215"/>
              <a:gd name="connsiteY23" fmla="*/ 203200 h 3911930"/>
              <a:gd name="connsiteX24" fmla="*/ 1601866 w 4689215"/>
              <a:gd name="connsiteY24" fmla="*/ 190500 h 3911930"/>
              <a:gd name="connsiteX25" fmla="*/ 1779666 w 4689215"/>
              <a:gd name="connsiteY25" fmla="*/ 165100 h 3911930"/>
              <a:gd name="connsiteX26" fmla="*/ 1868566 w 4689215"/>
              <a:gd name="connsiteY26" fmla="*/ 139700 h 3911930"/>
              <a:gd name="connsiteX27" fmla="*/ 1970166 w 4689215"/>
              <a:gd name="connsiteY27" fmla="*/ 101600 h 3911930"/>
              <a:gd name="connsiteX28" fmla="*/ 2020966 w 4689215"/>
              <a:gd name="connsiteY28" fmla="*/ 88900 h 3911930"/>
              <a:gd name="connsiteX29" fmla="*/ 2059066 w 4689215"/>
              <a:gd name="connsiteY29" fmla="*/ 76200 h 3911930"/>
              <a:gd name="connsiteX30" fmla="*/ 2109866 w 4689215"/>
              <a:gd name="connsiteY30" fmla="*/ 63500 h 3911930"/>
              <a:gd name="connsiteX31" fmla="*/ 2361810 w 4689215"/>
              <a:gd name="connsiteY31" fmla="*/ 19013 h 3911930"/>
              <a:gd name="connsiteX32" fmla="*/ 2973466 w 4689215"/>
              <a:gd name="connsiteY32" fmla="*/ 0 h 3911930"/>
              <a:gd name="connsiteX33" fmla="*/ 3194651 w 4689215"/>
              <a:gd name="connsiteY33" fmla="*/ 4258 h 3911930"/>
              <a:gd name="connsiteX34" fmla="*/ 3953252 w 4689215"/>
              <a:gd name="connsiteY34" fmla="*/ 16472 h 3911930"/>
              <a:gd name="connsiteX35" fmla="*/ 4210899 w 4689215"/>
              <a:gd name="connsiteY35" fmla="*/ 59979 h 3911930"/>
              <a:gd name="connsiteX36" fmla="*/ 4433966 w 4689215"/>
              <a:gd name="connsiteY36" fmla="*/ 139700 h 3911930"/>
              <a:gd name="connsiteX37" fmla="*/ 4560966 w 4689215"/>
              <a:gd name="connsiteY37" fmla="*/ 177800 h 3911930"/>
              <a:gd name="connsiteX38" fmla="*/ 4684446 w 4689215"/>
              <a:gd name="connsiteY38" fmla="*/ 397095 h 3911930"/>
              <a:gd name="connsiteX39" fmla="*/ 4664578 w 4689215"/>
              <a:gd name="connsiteY39" fmla="*/ 1008581 h 3911930"/>
              <a:gd name="connsiteX40" fmla="*/ 4624466 w 4689215"/>
              <a:gd name="connsiteY40" fmla="*/ 1917700 h 3911930"/>
              <a:gd name="connsiteX41" fmla="*/ 4459366 w 4689215"/>
              <a:gd name="connsiteY41" fmla="*/ 2984500 h 3911930"/>
              <a:gd name="connsiteX42" fmla="*/ 4103766 w 4689215"/>
              <a:gd name="connsiteY42" fmla="*/ 3365500 h 3911930"/>
              <a:gd name="connsiteX43" fmla="*/ 3710066 w 4689215"/>
              <a:gd name="connsiteY43" fmla="*/ 3556000 h 3911930"/>
              <a:gd name="connsiteX44" fmla="*/ 3278266 w 4689215"/>
              <a:gd name="connsiteY44" fmla="*/ 3657600 h 3911930"/>
              <a:gd name="connsiteX45" fmla="*/ 2541666 w 4689215"/>
              <a:gd name="connsiteY45" fmla="*/ 3683000 h 3911930"/>
              <a:gd name="connsiteX46" fmla="*/ 1347866 w 4689215"/>
              <a:gd name="connsiteY46" fmla="*/ 3759200 h 3911930"/>
              <a:gd name="connsiteX47" fmla="*/ 623966 w 4689215"/>
              <a:gd name="connsiteY47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509666 w 4689215"/>
              <a:gd name="connsiteY13" fmla="*/ 342900 h 3911930"/>
              <a:gd name="connsiteX14" fmla="*/ 560466 w 4689215"/>
              <a:gd name="connsiteY14" fmla="*/ 330200 h 3911930"/>
              <a:gd name="connsiteX15" fmla="*/ 598566 w 4689215"/>
              <a:gd name="connsiteY15" fmla="*/ 317500 h 3911930"/>
              <a:gd name="connsiteX16" fmla="*/ 839866 w 4689215"/>
              <a:gd name="connsiteY16" fmla="*/ 292100 h 3911930"/>
              <a:gd name="connsiteX17" fmla="*/ 941466 w 4689215"/>
              <a:gd name="connsiteY17" fmla="*/ 279400 h 3911930"/>
              <a:gd name="connsiteX18" fmla="*/ 1004966 w 4689215"/>
              <a:gd name="connsiteY18" fmla="*/ 266700 h 3911930"/>
              <a:gd name="connsiteX19" fmla="*/ 1144666 w 4689215"/>
              <a:gd name="connsiteY19" fmla="*/ 254000 h 3911930"/>
              <a:gd name="connsiteX20" fmla="*/ 1258966 w 4689215"/>
              <a:gd name="connsiteY20" fmla="*/ 241300 h 3911930"/>
              <a:gd name="connsiteX21" fmla="*/ 1309766 w 4689215"/>
              <a:gd name="connsiteY21" fmla="*/ 228600 h 3911930"/>
              <a:gd name="connsiteX22" fmla="*/ 1551066 w 4689215"/>
              <a:gd name="connsiteY22" fmla="*/ 203200 h 3911930"/>
              <a:gd name="connsiteX23" fmla="*/ 1601866 w 4689215"/>
              <a:gd name="connsiteY23" fmla="*/ 190500 h 3911930"/>
              <a:gd name="connsiteX24" fmla="*/ 1779666 w 4689215"/>
              <a:gd name="connsiteY24" fmla="*/ 165100 h 3911930"/>
              <a:gd name="connsiteX25" fmla="*/ 1868566 w 4689215"/>
              <a:gd name="connsiteY25" fmla="*/ 139700 h 3911930"/>
              <a:gd name="connsiteX26" fmla="*/ 1970166 w 4689215"/>
              <a:gd name="connsiteY26" fmla="*/ 101600 h 3911930"/>
              <a:gd name="connsiteX27" fmla="*/ 2020966 w 4689215"/>
              <a:gd name="connsiteY27" fmla="*/ 88900 h 3911930"/>
              <a:gd name="connsiteX28" fmla="*/ 2059066 w 4689215"/>
              <a:gd name="connsiteY28" fmla="*/ 76200 h 3911930"/>
              <a:gd name="connsiteX29" fmla="*/ 2109866 w 4689215"/>
              <a:gd name="connsiteY29" fmla="*/ 63500 h 3911930"/>
              <a:gd name="connsiteX30" fmla="*/ 2361810 w 4689215"/>
              <a:gd name="connsiteY30" fmla="*/ 19013 h 3911930"/>
              <a:gd name="connsiteX31" fmla="*/ 2973466 w 4689215"/>
              <a:gd name="connsiteY31" fmla="*/ 0 h 3911930"/>
              <a:gd name="connsiteX32" fmla="*/ 3194651 w 4689215"/>
              <a:gd name="connsiteY32" fmla="*/ 4258 h 3911930"/>
              <a:gd name="connsiteX33" fmla="*/ 3953252 w 4689215"/>
              <a:gd name="connsiteY33" fmla="*/ 16472 h 3911930"/>
              <a:gd name="connsiteX34" fmla="*/ 4210899 w 4689215"/>
              <a:gd name="connsiteY34" fmla="*/ 59979 h 3911930"/>
              <a:gd name="connsiteX35" fmla="*/ 4433966 w 4689215"/>
              <a:gd name="connsiteY35" fmla="*/ 139700 h 3911930"/>
              <a:gd name="connsiteX36" fmla="*/ 4560966 w 4689215"/>
              <a:gd name="connsiteY36" fmla="*/ 177800 h 3911930"/>
              <a:gd name="connsiteX37" fmla="*/ 4684446 w 4689215"/>
              <a:gd name="connsiteY37" fmla="*/ 397095 h 3911930"/>
              <a:gd name="connsiteX38" fmla="*/ 4664578 w 4689215"/>
              <a:gd name="connsiteY38" fmla="*/ 1008581 h 3911930"/>
              <a:gd name="connsiteX39" fmla="*/ 4624466 w 4689215"/>
              <a:gd name="connsiteY39" fmla="*/ 1917700 h 3911930"/>
              <a:gd name="connsiteX40" fmla="*/ 4459366 w 4689215"/>
              <a:gd name="connsiteY40" fmla="*/ 2984500 h 3911930"/>
              <a:gd name="connsiteX41" fmla="*/ 4103766 w 4689215"/>
              <a:gd name="connsiteY41" fmla="*/ 3365500 h 3911930"/>
              <a:gd name="connsiteX42" fmla="*/ 3710066 w 4689215"/>
              <a:gd name="connsiteY42" fmla="*/ 3556000 h 3911930"/>
              <a:gd name="connsiteX43" fmla="*/ 3278266 w 4689215"/>
              <a:gd name="connsiteY43" fmla="*/ 3657600 h 3911930"/>
              <a:gd name="connsiteX44" fmla="*/ 2541666 w 4689215"/>
              <a:gd name="connsiteY44" fmla="*/ 3683000 h 3911930"/>
              <a:gd name="connsiteX45" fmla="*/ 1347866 w 4689215"/>
              <a:gd name="connsiteY45" fmla="*/ 3759200 h 3911930"/>
              <a:gd name="connsiteX46" fmla="*/ 623966 w 4689215"/>
              <a:gd name="connsiteY46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509666 w 4689215"/>
              <a:gd name="connsiteY13" fmla="*/ 342900 h 3911930"/>
              <a:gd name="connsiteX14" fmla="*/ 598566 w 4689215"/>
              <a:gd name="connsiteY14" fmla="*/ 317500 h 3911930"/>
              <a:gd name="connsiteX15" fmla="*/ 839866 w 4689215"/>
              <a:gd name="connsiteY15" fmla="*/ 292100 h 3911930"/>
              <a:gd name="connsiteX16" fmla="*/ 941466 w 4689215"/>
              <a:gd name="connsiteY16" fmla="*/ 279400 h 3911930"/>
              <a:gd name="connsiteX17" fmla="*/ 1004966 w 4689215"/>
              <a:gd name="connsiteY17" fmla="*/ 266700 h 3911930"/>
              <a:gd name="connsiteX18" fmla="*/ 1144666 w 4689215"/>
              <a:gd name="connsiteY18" fmla="*/ 254000 h 3911930"/>
              <a:gd name="connsiteX19" fmla="*/ 1258966 w 4689215"/>
              <a:gd name="connsiteY19" fmla="*/ 241300 h 3911930"/>
              <a:gd name="connsiteX20" fmla="*/ 1309766 w 4689215"/>
              <a:gd name="connsiteY20" fmla="*/ 228600 h 3911930"/>
              <a:gd name="connsiteX21" fmla="*/ 1551066 w 4689215"/>
              <a:gd name="connsiteY21" fmla="*/ 203200 h 3911930"/>
              <a:gd name="connsiteX22" fmla="*/ 1601866 w 4689215"/>
              <a:gd name="connsiteY22" fmla="*/ 190500 h 3911930"/>
              <a:gd name="connsiteX23" fmla="*/ 1779666 w 4689215"/>
              <a:gd name="connsiteY23" fmla="*/ 165100 h 3911930"/>
              <a:gd name="connsiteX24" fmla="*/ 1868566 w 4689215"/>
              <a:gd name="connsiteY24" fmla="*/ 139700 h 3911930"/>
              <a:gd name="connsiteX25" fmla="*/ 1970166 w 4689215"/>
              <a:gd name="connsiteY25" fmla="*/ 101600 h 3911930"/>
              <a:gd name="connsiteX26" fmla="*/ 2020966 w 4689215"/>
              <a:gd name="connsiteY26" fmla="*/ 88900 h 3911930"/>
              <a:gd name="connsiteX27" fmla="*/ 2059066 w 4689215"/>
              <a:gd name="connsiteY27" fmla="*/ 76200 h 3911930"/>
              <a:gd name="connsiteX28" fmla="*/ 2109866 w 4689215"/>
              <a:gd name="connsiteY28" fmla="*/ 63500 h 3911930"/>
              <a:gd name="connsiteX29" fmla="*/ 2361810 w 4689215"/>
              <a:gd name="connsiteY29" fmla="*/ 19013 h 3911930"/>
              <a:gd name="connsiteX30" fmla="*/ 2973466 w 4689215"/>
              <a:gd name="connsiteY30" fmla="*/ 0 h 3911930"/>
              <a:gd name="connsiteX31" fmla="*/ 3194651 w 4689215"/>
              <a:gd name="connsiteY31" fmla="*/ 4258 h 3911930"/>
              <a:gd name="connsiteX32" fmla="*/ 3953252 w 4689215"/>
              <a:gd name="connsiteY32" fmla="*/ 16472 h 3911930"/>
              <a:gd name="connsiteX33" fmla="*/ 4210899 w 4689215"/>
              <a:gd name="connsiteY33" fmla="*/ 59979 h 3911930"/>
              <a:gd name="connsiteX34" fmla="*/ 4433966 w 4689215"/>
              <a:gd name="connsiteY34" fmla="*/ 139700 h 3911930"/>
              <a:gd name="connsiteX35" fmla="*/ 4560966 w 4689215"/>
              <a:gd name="connsiteY35" fmla="*/ 177800 h 3911930"/>
              <a:gd name="connsiteX36" fmla="*/ 4684446 w 4689215"/>
              <a:gd name="connsiteY36" fmla="*/ 397095 h 3911930"/>
              <a:gd name="connsiteX37" fmla="*/ 4664578 w 4689215"/>
              <a:gd name="connsiteY37" fmla="*/ 1008581 h 3911930"/>
              <a:gd name="connsiteX38" fmla="*/ 4624466 w 4689215"/>
              <a:gd name="connsiteY38" fmla="*/ 1917700 h 3911930"/>
              <a:gd name="connsiteX39" fmla="*/ 4459366 w 4689215"/>
              <a:gd name="connsiteY39" fmla="*/ 2984500 h 3911930"/>
              <a:gd name="connsiteX40" fmla="*/ 4103766 w 4689215"/>
              <a:gd name="connsiteY40" fmla="*/ 3365500 h 3911930"/>
              <a:gd name="connsiteX41" fmla="*/ 3710066 w 4689215"/>
              <a:gd name="connsiteY41" fmla="*/ 3556000 h 3911930"/>
              <a:gd name="connsiteX42" fmla="*/ 3278266 w 4689215"/>
              <a:gd name="connsiteY42" fmla="*/ 3657600 h 3911930"/>
              <a:gd name="connsiteX43" fmla="*/ 2541666 w 4689215"/>
              <a:gd name="connsiteY43" fmla="*/ 3683000 h 3911930"/>
              <a:gd name="connsiteX44" fmla="*/ 1347866 w 4689215"/>
              <a:gd name="connsiteY44" fmla="*/ 3759200 h 3911930"/>
              <a:gd name="connsiteX45" fmla="*/ 623966 w 4689215"/>
              <a:gd name="connsiteY45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509666 w 4689215"/>
              <a:gd name="connsiteY13" fmla="*/ 342900 h 3911930"/>
              <a:gd name="connsiteX14" fmla="*/ 839866 w 4689215"/>
              <a:gd name="connsiteY14" fmla="*/ 292100 h 3911930"/>
              <a:gd name="connsiteX15" fmla="*/ 941466 w 4689215"/>
              <a:gd name="connsiteY15" fmla="*/ 279400 h 3911930"/>
              <a:gd name="connsiteX16" fmla="*/ 1004966 w 4689215"/>
              <a:gd name="connsiteY16" fmla="*/ 266700 h 3911930"/>
              <a:gd name="connsiteX17" fmla="*/ 1144666 w 4689215"/>
              <a:gd name="connsiteY17" fmla="*/ 254000 h 3911930"/>
              <a:gd name="connsiteX18" fmla="*/ 1258966 w 4689215"/>
              <a:gd name="connsiteY18" fmla="*/ 241300 h 3911930"/>
              <a:gd name="connsiteX19" fmla="*/ 1309766 w 4689215"/>
              <a:gd name="connsiteY19" fmla="*/ 228600 h 3911930"/>
              <a:gd name="connsiteX20" fmla="*/ 1551066 w 4689215"/>
              <a:gd name="connsiteY20" fmla="*/ 203200 h 3911930"/>
              <a:gd name="connsiteX21" fmla="*/ 1601866 w 4689215"/>
              <a:gd name="connsiteY21" fmla="*/ 190500 h 3911930"/>
              <a:gd name="connsiteX22" fmla="*/ 1779666 w 4689215"/>
              <a:gd name="connsiteY22" fmla="*/ 165100 h 3911930"/>
              <a:gd name="connsiteX23" fmla="*/ 1868566 w 4689215"/>
              <a:gd name="connsiteY23" fmla="*/ 139700 h 3911930"/>
              <a:gd name="connsiteX24" fmla="*/ 1970166 w 4689215"/>
              <a:gd name="connsiteY24" fmla="*/ 101600 h 3911930"/>
              <a:gd name="connsiteX25" fmla="*/ 2020966 w 4689215"/>
              <a:gd name="connsiteY25" fmla="*/ 88900 h 3911930"/>
              <a:gd name="connsiteX26" fmla="*/ 2059066 w 4689215"/>
              <a:gd name="connsiteY26" fmla="*/ 76200 h 3911930"/>
              <a:gd name="connsiteX27" fmla="*/ 2109866 w 4689215"/>
              <a:gd name="connsiteY27" fmla="*/ 63500 h 3911930"/>
              <a:gd name="connsiteX28" fmla="*/ 2361810 w 4689215"/>
              <a:gd name="connsiteY28" fmla="*/ 19013 h 3911930"/>
              <a:gd name="connsiteX29" fmla="*/ 2973466 w 4689215"/>
              <a:gd name="connsiteY29" fmla="*/ 0 h 3911930"/>
              <a:gd name="connsiteX30" fmla="*/ 3194651 w 4689215"/>
              <a:gd name="connsiteY30" fmla="*/ 4258 h 3911930"/>
              <a:gd name="connsiteX31" fmla="*/ 3953252 w 4689215"/>
              <a:gd name="connsiteY31" fmla="*/ 16472 h 3911930"/>
              <a:gd name="connsiteX32" fmla="*/ 4210899 w 4689215"/>
              <a:gd name="connsiteY32" fmla="*/ 59979 h 3911930"/>
              <a:gd name="connsiteX33" fmla="*/ 4433966 w 4689215"/>
              <a:gd name="connsiteY33" fmla="*/ 139700 h 3911930"/>
              <a:gd name="connsiteX34" fmla="*/ 4560966 w 4689215"/>
              <a:gd name="connsiteY34" fmla="*/ 177800 h 3911930"/>
              <a:gd name="connsiteX35" fmla="*/ 4684446 w 4689215"/>
              <a:gd name="connsiteY35" fmla="*/ 397095 h 3911930"/>
              <a:gd name="connsiteX36" fmla="*/ 4664578 w 4689215"/>
              <a:gd name="connsiteY36" fmla="*/ 1008581 h 3911930"/>
              <a:gd name="connsiteX37" fmla="*/ 4624466 w 4689215"/>
              <a:gd name="connsiteY37" fmla="*/ 1917700 h 3911930"/>
              <a:gd name="connsiteX38" fmla="*/ 4459366 w 4689215"/>
              <a:gd name="connsiteY38" fmla="*/ 2984500 h 3911930"/>
              <a:gd name="connsiteX39" fmla="*/ 4103766 w 4689215"/>
              <a:gd name="connsiteY39" fmla="*/ 3365500 h 3911930"/>
              <a:gd name="connsiteX40" fmla="*/ 3710066 w 4689215"/>
              <a:gd name="connsiteY40" fmla="*/ 3556000 h 3911930"/>
              <a:gd name="connsiteX41" fmla="*/ 3278266 w 4689215"/>
              <a:gd name="connsiteY41" fmla="*/ 3657600 h 3911930"/>
              <a:gd name="connsiteX42" fmla="*/ 2541666 w 4689215"/>
              <a:gd name="connsiteY42" fmla="*/ 3683000 h 3911930"/>
              <a:gd name="connsiteX43" fmla="*/ 1347866 w 4689215"/>
              <a:gd name="connsiteY43" fmla="*/ 3759200 h 3911930"/>
              <a:gd name="connsiteX44" fmla="*/ 623966 w 4689215"/>
              <a:gd name="connsiteY44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941466 w 4689215"/>
              <a:gd name="connsiteY14" fmla="*/ 279400 h 3911930"/>
              <a:gd name="connsiteX15" fmla="*/ 1004966 w 4689215"/>
              <a:gd name="connsiteY15" fmla="*/ 266700 h 3911930"/>
              <a:gd name="connsiteX16" fmla="*/ 1144666 w 4689215"/>
              <a:gd name="connsiteY16" fmla="*/ 254000 h 3911930"/>
              <a:gd name="connsiteX17" fmla="*/ 1258966 w 4689215"/>
              <a:gd name="connsiteY17" fmla="*/ 241300 h 3911930"/>
              <a:gd name="connsiteX18" fmla="*/ 1309766 w 4689215"/>
              <a:gd name="connsiteY18" fmla="*/ 228600 h 3911930"/>
              <a:gd name="connsiteX19" fmla="*/ 1551066 w 4689215"/>
              <a:gd name="connsiteY19" fmla="*/ 203200 h 3911930"/>
              <a:gd name="connsiteX20" fmla="*/ 1601866 w 4689215"/>
              <a:gd name="connsiteY20" fmla="*/ 190500 h 3911930"/>
              <a:gd name="connsiteX21" fmla="*/ 1779666 w 4689215"/>
              <a:gd name="connsiteY21" fmla="*/ 165100 h 3911930"/>
              <a:gd name="connsiteX22" fmla="*/ 1868566 w 4689215"/>
              <a:gd name="connsiteY22" fmla="*/ 139700 h 3911930"/>
              <a:gd name="connsiteX23" fmla="*/ 1970166 w 4689215"/>
              <a:gd name="connsiteY23" fmla="*/ 101600 h 3911930"/>
              <a:gd name="connsiteX24" fmla="*/ 2020966 w 4689215"/>
              <a:gd name="connsiteY24" fmla="*/ 88900 h 3911930"/>
              <a:gd name="connsiteX25" fmla="*/ 2059066 w 4689215"/>
              <a:gd name="connsiteY25" fmla="*/ 76200 h 3911930"/>
              <a:gd name="connsiteX26" fmla="*/ 2109866 w 4689215"/>
              <a:gd name="connsiteY26" fmla="*/ 63500 h 3911930"/>
              <a:gd name="connsiteX27" fmla="*/ 2361810 w 4689215"/>
              <a:gd name="connsiteY27" fmla="*/ 19013 h 3911930"/>
              <a:gd name="connsiteX28" fmla="*/ 2973466 w 4689215"/>
              <a:gd name="connsiteY28" fmla="*/ 0 h 3911930"/>
              <a:gd name="connsiteX29" fmla="*/ 3194651 w 4689215"/>
              <a:gd name="connsiteY29" fmla="*/ 4258 h 3911930"/>
              <a:gd name="connsiteX30" fmla="*/ 3953252 w 4689215"/>
              <a:gd name="connsiteY30" fmla="*/ 16472 h 3911930"/>
              <a:gd name="connsiteX31" fmla="*/ 4210899 w 4689215"/>
              <a:gd name="connsiteY31" fmla="*/ 59979 h 3911930"/>
              <a:gd name="connsiteX32" fmla="*/ 4433966 w 4689215"/>
              <a:gd name="connsiteY32" fmla="*/ 139700 h 3911930"/>
              <a:gd name="connsiteX33" fmla="*/ 4560966 w 4689215"/>
              <a:gd name="connsiteY33" fmla="*/ 177800 h 3911930"/>
              <a:gd name="connsiteX34" fmla="*/ 4684446 w 4689215"/>
              <a:gd name="connsiteY34" fmla="*/ 397095 h 3911930"/>
              <a:gd name="connsiteX35" fmla="*/ 4664578 w 4689215"/>
              <a:gd name="connsiteY35" fmla="*/ 1008581 h 3911930"/>
              <a:gd name="connsiteX36" fmla="*/ 4624466 w 4689215"/>
              <a:gd name="connsiteY36" fmla="*/ 1917700 h 3911930"/>
              <a:gd name="connsiteX37" fmla="*/ 4459366 w 4689215"/>
              <a:gd name="connsiteY37" fmla="*/ 2984500 h 3911930"/>
              <a:gd name="connsiteX38" fmla="*/ 4103766 w 4689215"/>
              <a:gd name="connsiteY38" fmla="*/ 3365500 h 3911930"/>
              <a:gd name="connsiteX39" fmla="*/ 3710066 w 4689215"/>
              <a:gd name="connsiteY39" fmla="*/ 3556000 h 3911930"/>
              <a:gd name="connsiteX40" fmla="*/ 3278266 w 4689215"/>
              <a:gd name="connsiteY40" fmla="*/ 3657600 h 3911930"/>
              <a:gd name="connsiteX41" fmla="*/ 2541666 w 4689215"/>
              <a:gd name="connsiteY41" fmla="*/ 3683000 h 3911930"/>
              <a:gd name="connsiteX42" fmla="*/ 1347866 w 4689215"/>
              <a:gd name="connsiteY42" fmla="*/ 3759200 h 3911930"/>
              <a:gd name="connsiteX43" fmla="*/ 623966 w 4689215"/>
              <a:gd name="connsiteY43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004966 w 4689215"/>
              <a:gd name="connsiteY14" fmla="*/ 266700 h 3911930"/>
              <a:gd name="connsiteX15" fmla="*/ 1144666 w 4689215"/>
              <a:gd name="connsiteY15" fmla="*/ 254000 h 3911930"/>
              <a:gd name="connsiteX16" fmla="*/ 1258966 w 4689215"/>
              <a:gd name="connsiteY16" fmla="*/ 241300 h 3911930"/>
              <a:gd name="connsiteX17" fmla="*/ 1309766 w 4689215"/>
              <a:gd name="connsiteY17" fmla="*/ 228600 h 3911930"/>
              <a:gd name="connsiteX18" fmla="*/ 1551066 w 4689215"/>
              <a:gd name="connsiteY18" fmla="*/ 203200 h 3911930"/>
              <a:gd name="connsiteX19" fmla="*/ 1601866 w 4689215"/>
              <a:gd name="connsiteY19" fmla="*/ 190500 h 3911930"/>
              <a:gd name="connsiteX20" fmla="*/ 1779666 w 4689215"/>
              <a:gd name="connsiteY20" fmla="*/ 165100 h 3911930"/>
              <a:gd name="connsiteX21" fmla="*/ 1868566 w 4689215"/>
              <a:gd name="connsiteY21" fmla="*/ 139700 h 3911930"/>
              <a:gd name="connsiteX22" fmla="*/ 1970166 w 4689215"/>
              <a:gd name="connsiteY22" fmla="*/ 101600 h 3911930"/>
              <a:gd name="connsiteX23" fmla="*/ 2020966 w 4689215"/>
              <a:gd name="connsiteY23" fmla="*/ 88900 h 3911930"/>
              <a:gd name="connsiteX24" fmla="*/ 2059066 w 4689215"/>
              <a:gd name="connsiteY24" fmla="*/ 76200 h 3911930"/>
              <a:gd name="connsiteX25" fmla="*/ 2109866 w 4689215"/>
              <a:gd name="connsiteY25" fmla="*/ 63500 h 3911930"/>
              <a:gd name="connsiteX26" fmla="*/ 2361810 w 4689215"/>
              <a:gd name="connsiteY26" fmla="*/ 19013 h 3911930"/>
              <a:gd name="connsiteX27" fmla="*/ 2973466 w 4689215"/>
              <a:gd name="connsiteY27" fmla="*/ 0 h 3911930"/>
              <a:gd name="connsiteX28" fmla="*/ 3194651 w 4689215"/>
              <a:gd name="connsiteY28" fmla="*/ 4258 h 3911930"/>
              <a:gd name="connsiteX29" fmla="*/ 3953252 w 4689215"/>
              <a:gd name="connsiteY29" fmla="*/ 16472 h 3911930"/>
              <a:gd name="connsiteX30" fmla="*/ 4210899 w 4689215"/>
              <a:gd name="connsiteY30" fmla="*/ 59979 h 3911930"/>
              <a:gd name="connsiteX31" fmla="*/ 4433966 w 4689215"/>
              <a:gd name="connsiteY31" fmla="*/ 139700 h 3911930"/>
              <a:gd name="connsiteX32" fmla="*/ 4560966 w 4689215"/>
              <a:gd name="connsiteY32" fmla="*/ 177800 h 3911930"/>
              <a:gd name="connsiteX33" fmla="*/ 4684446 w 4689215"/>
              <a:gd name="connsiteY33" fmla="*/ 397095 h 3911930"/>
              <a:gd name="connsiteX34" fmla="*/ 4664578 w 4689215"/>
              <a:gd name="connsiteY34" fmla="*/ 1008581 h 3911930"/>
              <a:gd name="connsiteX35" fmla="*/ 4624466 w 4689215"/>
              <a:gd name="connsiteY35" fmla="*/ 1917700 h 3911930"/>
              <a:gd name="connsiteX36" fmla="*/ 4459366 w 4689215"/>
              <a:gd name="connsiteY36" fmla="*/ 2984500 h 3911930"/>
              <a:gd name="connsiteX37" fmla="*/ 4103766 w 4689215"/>
              <a:gd name="connsiteY37" fmla="*/ 3365500 h 3911930"/>
              <a:gd name="connsiteX38" fmla="*/ 3710066 w 4689215"/>
              <a:gd name="connsiteY38" fmla="*/ 3556000 h 3911930"/>
              <a:gd name="connsiteX39" fmla="*/ 3278266 w 4689215"/>
              <a:gd name="connsiteY39" fmla="*/ 3657600 h 3911930"/>
              <a:gd name="connsiteX40" fmla="*/ 2541666 w 4689215"/>
              <a:gd name="connsiteY40" fmla="*/ 3683000 h 3911930"/>
              <a:gd name="connsiteX41" fmla="*/ 1347866 w 4689215"/>
              <a:gd name="connsiteY41" fmla="*/ 3759200 h 3911930"/>
              <a:gd name="connsiteX42" fmla="*/ 623966 w 4689215"/>
              <a:gd name="connsiteY42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258966 w 4689215"/>
              <a:gd name="connsiteY15" fmla="*/ 241300 h 3911930"/>
              <a:gd name="connsiteX16" fmla="*/ 1309766 w 4689215"/>
              <a:gd name="connsiteY16" fmla="*/ 228600 h 3911930"/>
              <a:gd name="connsiteX17" fmla="*/ 1551066 w 4689215"/>
              <a:gd name="connsiteY17" fmla="*/ 203200 h 3911930"/>
              <a:gd name="connsiteX18" fmla="*/ 1601866 w 4689215"/>
              <a:gd name="connsiteY18" fmla="*/ 190500 h 3911930"/>
              <a:gd name="connsiteX19" fmla="*/ 1779666 w 4689215"/>
              <a:gd name="connsiteY19" fmla="*/ 165100 h 3911930"/>
              <a:gd name="connsiteX20" fmla="*/ 1868566 w 4689215"/>
              <a:gd name="connsiteY20" fmla="*/ 139700 h 3911930"/>
              <a:gd name="connsiteX21" fmla="*/ 1970166 w 4689215"/>
              <a:gd name="connsiteY21" fmla="*/ 101600 h 3911930"/>
              <a:gd name="connsiteX22" fmla="*/ 2020966 w 4689215"/>
              <a:gd name="connsiteY22" fmla="*/ 88900 h 3911930"/>
              <a:gd name="connsiteX23" fmla="*/ 2059066 w 4689215"/>
              <a:gd name="connsiteY23" fmla="*/ 76200 h 3911930"/>
              <a:gd name="connsiteX24" fmla="*/ 2109866 w 4689215"/>
              <a:gd name="connsiteY24" fmla="*/ 63500 h 3911930"/>
              <a:gd name="connsiteX25" fmla="*/ 2361810 w 4689215"/>
              <a:gd name="connsiteY25" fmla="*/ 19013 h 3911930"/>
              <a:gd name="connsiteX26" fmla="*/ 2973466 w 4689215"/>
              <a:gd name="connsiteY26" fmla="*/ 0 h 3911930"/>
              <a:gd name="connsiteX27" fmla="*/ 3194651 w 4689215"/>
              <a:gd name="connsiteY27" fmla="*/ 4258 h 3911930"/>
              <a:gd name="connsiteX28" fmla="*/ 3953252 w 4689215"/>
              <a:gd name="connsiteY28" fmla="*/ 16472 h 3911930"/>
              <a:gd name="connsiteX29" fmla="*/ 4210899 w 4689215"/>
              <a:gd name="connsiteY29" fmla="*/ 59979 h 3911930"/>
              <a:gd name="connsiteX30" fmla="*/ 4433966 w 4689215"/>
              <a:gd name="connsiteY30" fmla="*/ 139700 h 3911930"/>
              <a:gd name="connsiteX31" fmla="*/ 4560966 w 4689215"/>
              <a:gd name="connsiteY31" fmla="*/ 177800 h 3911930"/>
              <a:gd name="connsiteX32" fmla="*/ 4684446 w 4689215"/>
              <a:gd name="connsiteY32" fmla="*/ 397095 h 3911930"/>
              <a:gd name="connsiteX33" fmla="*/ 4664578 w 4689215"/>
              <a:gd name="connsiteY33" fmla="*/ 1008581 h 3911930"/>
              <a:gd name="connsiteX34" fmla="*/ 4624466 w 4689215"/>
              <a:gd name="connsiteY34" fmla="*/ 1917700 h 3911930"/>
              <a:gd name="connsiteX35" fmla="*/ 4459366 w 4689215"/>
              <a:gd name="connsiteY35" fmla="*/ 2984500 h 3911930"/>
              <a:gd name="connsiteX36" fmla="*/ 4103766 w 4689215"/>
              <a:gd name="connsiteY36" fmla="*/ 3365500 h 3911930"/>
              <a:gd name="connsiteX37" fmla="*/ 3710066 w 4689215"/>
              <a:gd name="connsiteY37" fmla="*/ 3556000 h 3911930"/>
              <a:gd name="connsiteX38" fmla="*/ 3278266 w 4689215"/>
              <a:gd name="connsiteY38" fmla="*/ 3657600 h 3911930"/>
              <a:gd name="connsiteX39" fmla="*/ 2541666 w 4689215"/>
              <a:gd name="connsiteY39" fmla="*/ 3683000 h 3911930"/>
              <a:gd name="connsiteX40" fmla="*/ 1347866 w 4689215"/>
              <a:gd name="connsiteY40" fmla="*/ 3759200 h 3911930"/>
              <a:gd name="connsiteX41" fmla="*/ 623966 w 4689215"/>
              <a:gd name="connsiteY41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551066 w 4689215"/>
              <a:gd name="connsiteY16" fmla="*/ 203200 h 3911930"/>
              <a:gd name="connsiteX17" fmla="*/ 1601866 w 4689215"/>
              <a:gd name="connsiteY17" fmla="*/ 190500 h 3911930"/>
              <a:gd name="connsiteX18" fmla="*/ 1779666 w 4689215"/>
              <a:gd name="connsiteY18" fmla="*/ 165100 h 3911930"/>
              <a:gd name="connsiteX19" fmla="*/ 1868566 w 4689215"/>
              <a:gd name="connsiteY19" fmla="*/ 139700 h 3911930"/>
              <a:gd name="connsiteX20" fmla="*/ 1970166 w 4689215"/>
              <a:gd name="connsiteY20" fmla="*/ 101600 h 3911930"/>
              <a:gd name="connsiteX21" fmla="*/ 2020966 w 4689215"/>
              <a:gd name="connsiteY21" fmla="*/ 88900 h 3911930"/>
              <a:gd name="connsiteX22" fmla="*/ 2059066 w 4689215"/>
              <a:gd name="connsiteY22" fmla="*/ 76200 h 3911930"/>
              <a:gd name="connsiteX23" fmla="*/ 2109866 w 4689215"/>
              <a:gd name="connsiteY23" fmla="*/ 63500 h 3911930"/>
              <a:gd name="connsiteX24" fmla="*/ 2361810 w 4689215"/>
              <a:gd name="connsiteY24" fmla="*/ 19013 h 3911930"/>
              <a:gd name="connsiteX25" fmla="*/ 2973466 w 4689215"/>
              <a:gd name="connsiteY25" fmla="*/ 0 h 3911930"/>
              <a:gd name="connsiteX26" fmla="*/ 3194651 w 4689215"/>
              <a:gd name="connsiteY26" fmla="*/ 4258 h 3911930"/>
              <a:gd name="connsiteX27" fmla="*/ 3953252 w 4689215"/>
              <a:gd name="connsiteY27" fmla="*/ 16472 h 3911930"/>
              <a:gd name="connsiteX28" fmla="*/ 4210899 w 4689215"/>
              <a:gd name="connsiteY28" fmla="*/ 59979 h 3911930"/>
              <a:gd name="connsiteX29" fmla="*/ 4433966 w 4689215"/>
              <a:gd name="connsiteY29" fmla="*/ 139700 h 3911930"/>
              <a:gd name="connsiteX30" fmla="*/ 4560966 w 4689215"/>
              <a:gd name="connsiteY30" fmla="*/ 177800 h 3911930"/>
              <a:gd name="connsiteX31" fmla="*/ 4684446 w 4689215"/>
              <a:gd name="connsiteY31" fmla="*/ 397095 h 3911930"/>
              <a:gd name="connsiteX32" fmla="*/ 4664578 w 4689215"/>
              <a:gd name="connsiteY32" fmla="*/ 1008581 h 3911930"/>
              <a:gd name="connsiteX33" fmla="*/ 4624466 w 4689215"/>
              <a:gd name="connsiteY33" fmla="*/ 1917700 h 3911930"/>
              <a:gd name="connsiteX34" fmla="*/ 4459366 w 4689215"/>
              <a:gd name="connsiteY34" fmla="*/ 2984500 h 3911930"/>
              <a:gd name="connsiteX35" fmla="*/ 4103766 w 4689215"/>
              <a:gd name="connsiteY35" fmla="*/ 3365500 h 3911930"/>
              <a:gd name="connsiteX36" fmla="*/ 3710066 w 4689215"/>
              <a:gd name="connsiteY36" fmla="*/ 3556000 h 3911930"/>
              <a:gd name="connsiteX37" fmla="*/ 3278266 w 4689215"/>
              <a:gd name="connsiteY37" fmla="*/ 3657600 h 3911930"/>
              <a:gd name="connsiteX38" fmla="*/ 2541666 w 4689215"/>
              <a:gd name="connsiteY38" fmla="*/ 3683000 h 3911930"/>
              <a:gd name="connsiteX39" fmla="*/ 1347866 w 4689215"/>
              <a:gd name="connsiteY39" fmla="*/ 3759200 h 3911930"/>
              <a:gd name="connsiteX40" fmla="*/ 623966 w 4689215"/>
              <a:gd name="connsiteY40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601866 w 4689215"/>
              <a:gd name="connsiteY16" fmla="*/ 190500 h 3911930"/>
              <a:gd name="connsiteX17" fmla="*/ 1779666 w 4689215"/>
              <a:gd name="connsiteY17" fmla="*/ 165100 h 3911930"/>
              <a:gd name="connsiteX18" fmla="*/ 1868566 w 4689215"/>
              <a:gd name="connsiteY18" fmla="*/ 139700 h 3911930"/>
              <a:gd name="connsiteX19" fmla="*/ 1970166 w 4689215"/>
              <a:gd name="connsiteY19" fmla="*/ 101600 h 3911930"/>
              <a:gd name="connsiteX20" fmla="*/ 2020966 w 4689215"/>
              <a:gd name="connsiteY20" fmla="*/ 88900 h 3911930"/>
              <a:gd name="connsiteX21" fmla="*/ 2059066 w 4689215"/>
              <a:gd name="connsiteY21" fmla="*/ 76200 h 3911930"/>
              <a:gd name="connsiteX22" fmla="*/ 2109866 w 4689215"/>
              <a:gd name="connsiteY22" fmla="*/ 63500 h 3911930"/>
              <a:gd name="connsiteX23" fmla="*/ 2361810 w 4689215"/>
              <a:gd name="connsiteY23" fmla="*/ 19013 h 3911930"/>
              <a:gd name="connsiteX24" fmla="*/ 2973466 w 4689215"/>
              <a:gd name="connsiteY24" fmla="*/ 0 h 3911930"/>
              <a:gd name="connsiteX25" fmla="*/ 3194651 w 4689215"/>
              <a:gd name="connsiteY25" fmla="*/ 4258 h 3911930"/>
              <a:gd name="connsiteX26" fmla="*/ 3953252 w 4689215"/>
              <a:gd name="connsiteY26" fmla="*/ 16472 h 3911930"/>
              <a:gd name="connsiteX27" fmla="*/ 4210899 w 4689215"/>
              <a:gd name="connsiteY27" fmla="*/ 59979 h 3911930"/>
              <a:gd name="connsiteX28" fmla="*/ 4433966 w 4689215"/>
              <a:gd name="connsiteY28" fmla="*/ 139700 h 3911930"/>
              <a:gd name="connsiteX29" fmla="*/ 4560966 w 4689215"/>
              <a:gd name="connsiteY29" fmla="*/ 177800 h 3911930"/>
              <a:gd name="connsiteX30" fmla="*/ 4684446 w 4689215"/>
              <a:gd name="connsiteY30" fmla="*/ 397095 h 3911930"/>
              <a:gd name="connsiteX31" fmla="*/ 4664578 w 4689215"/>
              <a:gd name="connsiteY31" fmla="*/ 1008581 h 3911930"/>
              <a:gd name="connsiteX32" fmla="*/ 4624466 w 4689215"/>
              <a:gd name="connsiteY32" fmla="*/ 1917700 h 3911930"/>
              <a:gd name="connsiteX33" fmla="*/ 4459366 w 4689215"/>
              <a:gd name="connsiteY33" fmla="*/ 2984500 h 3911930"/>
              <a:gd name="connsiteX34" fmla="*/ 4103766 w 4689215"/>
              <a:gd name="connsiteY34" fmla="*/ 3365500 h 3911930"/>
              <a:gd name="connsiteX35" fmla="*/ 3710066 w 4689215"/>
              <a:gd name="connsiteY35" fmla="*/ 3556000 h 3911930"/>
              <a:gd name="connsiteX36" fmla="*/ 3278266 w 4689215"/>
              <a:gd name="connsiteY36" fmla="*/ 3657600 h 3911930"/>
              <a:gd name="connsiteX37" fmla="*/ 2541666 w 4689215"/>
              <a:gd name="connsiteY37" fmla="*/ 3683000 h 3911930"/>
              <a:gd name="connsiteX38" fmla="*/ 1347866 w 4689215"/>
              <a:gd name="connsiteY38" fmla="*/ 3759200 h 3911930"/>
              <a:gd name="connsiteX39" fmla="*/ 623966 w 4689215"/>
              <a:gd name="connsiteY39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601866 w 4689215"/>
              <a:gd name="connsiteY16" fmla="*/ 190500 h 3911930"/>
              <a:gd name="connsiteX17" fmla="*/ 1868566 w 4689215"/>
              <a:gd name="connsiteY17" fmla="*/ 139700 h 3911930"/>
              <a:gd name="connsiteX18" fmla="*/ 1970166 w 4689215"/>
              <a:gd name="connsiteY18" fmla="*/ 101600 h 3911930"/>
              <a:gd name="connsiteX19" fmla="*/ 2020966 w 4689215"/>
              <a:gd name="connsiteY19" fmla="*/ 88900 h 3911930"/>
              <a:gd name="connsiteX20" fmla="*/ 2059066 w 4689215"/>
              <a:gd name="connsiteY20" fmla="*/ 76200 h 3911930"/>
              <a:gd name="connsiteX21" fmla="*/ 2109866 w 4689215"/>
              <a:gd name="connsiteY21" fmla="*/ 63500 h 3911930"/>
              <a:gd name="connsiteX22" fmla="*/ 2361810 w 4689215"/>
              <a:gd name="connsiteY22" fmla="*/ 19013 h 3911930"/>
              <a:gd name="connsiteX23" fmla="*/ 2973466 w 4689215"/>
              <a:gd name="connsiteY23" fmla="*/ 0 h 3911930"/>
              <a:gd name="connsiteX24" fmla="*/ 3194651 w 4689215"/>
              <a:gd name="connsiteY24" fmla="*/ 4258 h 3911930"/>
              <a:gd name="connsiteX25" fmla="*/ 3953252 w 4689215"/>
              <a:gd name="connsiteY25" fmla="*/ 16472 h 3911930"/>
              <a:gd name="connsiteX26" fmla="*/ 4210899 w 4689215"/>
              <a:gd name="connsiteY26" fmla="*/ 59979 h 3911930"/>
              <a:gd name="connsiteX27" fmla="*/ 4433966 w 4689215"/>
              <a:gd name="connsiteY27" fmla="*/ 139700 h 3911930"/>
              <a:gd name="connsiteX28" fmla="*/ 4560966 w 4689215"/>
              <a:gd name="connsiteY28" fmla="*/ 177800 h 3911930"/>
              <a:gd name="connsiteX29" fmla="*/ 4684446 w 4689215"/>
              <a:gd name="connsiteY29" fmla="*/ 397095 h 3911930"/>
              <a:gd name="connsiteX30" fmla="*/ 4664578 w 4689215"/>
              <a:gd name="connsiteY30" fmla="*/ 1008581 h 3911930"/>
              <a:gd name="connsiteX31" fmla="*/ 4624466 w 4689215"/>
              <a:gd name="connsiteY31" fmla="*/ 1917700 h 3911930"/>
              <a:gd name="connsiteX32" fmla="*/ 4459366 w 4689215"/>
              <a:gd name="connsiteY32" fmla="*/ 2984500 h 3911930"/>
              <a:gd name="connsiteX33" fmla="*/ 4103766 w 4689215"/>
              <a:gd name="connsiteY33" fmla="*/ 3365500 h 3911930"/>
              <a:gd name="connsiteX34" fmla="*/ 3710066 w 4689215"/>
              <a:gd name="connsiteY34" fmla="*/ 3556000 h 3911930"/>
              <a:gd name="connsiteX35" fmla="*/ 3278266 w 4689215"/>
              <a:gd name="connsiteY35" fmla="*/ 3657600 h 3911930"/>
              <a:gd name="connsiteX36" fmla="*/ 2541666 w 4689215"/>
              <a:gd name="connsiteY36" fmla="*/ 3683000 h 3911930"/>
              <a:gd name="connsiteX37" fmla="*/ 1347866 w 4689215"/>
              <a:gd name="connsiteY37" fmla="*/ 3759200 h 3911930"/>
              <a:gd name="connsiteX38" fmla="*/ 623966 w 4689215"/>
              <a:gd name="connsiteY38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601866 w 4689215"/>
              <a:gd name="connsiteY16" fmla="*/ 190500 h 3911930"/>
              <a:gd name="connsiteX17" fmla="*/ 1868566 w 4689215"/>
              <a:gd name="connsiteY17" fmla="*/ 139700 h 3911930"/>
              <a:gd name="connsiteX18" fmla="*/ 2020966 w 4689215"/>
              <a:gd name="connsiteY18" fmla="*/ 88900 h 3911930"/>
              <a:gd name="connsiteX19" fmla="*/ 2059066 w 4689215"/>
              <a:gd name="connsiteY19" fmla="*/ 76200 h 3911930"/>
              <a:gd name="connsiteX20" fmla="*/ 2109866 w 4689215"/>
              <a:gd name="connsiteY20" fmla="*/ 63500 h 3911930"/>
              <a:gd name="connsiteX21" fmla="*/ 2361810 w 4689215"/>
              <a:gd name="connsiteY21" fmla="*/ 19013 h 3911930"/>
              <a:gd name="connsiteX22" fmla="*/ 2973466 w 4689215"/>
              <a:gd name="connsiteY22" fmla="*/ 0 h 3911930"/>
              <a:gd name="connsiteX23" fmla="*/ 3194651 w 4689215"/>
              <a:gd name="connsiteY23" fmla="*/ 4258 h 3911930"/>
              <a:gd name="connsiteX24" fmla="*/ 3953252 w 4689215"/>
              <a:gd name="connsiteY24" fmla="*/ 16472 h 3911930"/>
              <a:gd name="connsiteX25" fmla="*/ 4210899 w 4689215"/>
              <a:gd name="connsiteY25" fmla="*/ 59979 h 3911930"/>
              <a:gd name="connsiteX26" fmla="*/ 4433966 w 4689215"/>
              <a:gd name="connsiteY26" fmla="*/ 139700 h 3911930"/>
              <a:gd name="connsiteX27" fmla="*/ 4560966 w 4689215"/>
              <a:gd name="connsiteY27" fmla="*/ 177800 h 3911930"/>
              <a:gd name="connsiteX28" fmla="*/ 4684446 w 4689215"/>
              <a:gd name="connsiteY28" fmla="*/ 397095 h 3911930"/>
              <a:gd name="connsiteX29" fmla="*/ 4664578 w 4689215"/>
              <a:gd name="connsiteY29" fmla="*/ 1008581 h 3911930"/>
              <a:gd name="connsiteX30" fmla="*/ 4624466 w 4689215"/>
              <a:gd name="connsiteY30" fmla="*/ 1917700 h 3911930"/>
              <a:gd name="connsiteX31" fmla="*/ 4459366 w 4689215"/>
              <a:gd name="connsiteY31" fmla="*/ 2984500 h 3911930"/>
              <a:gd name="connsiteX32" fmla="*/ 4103766 w 4689215"/>
              <a:gd name="connsiteY32" fmla="*/ 3365500 h 3911930"/>
              <a:gd name="connsiteX33" fmla="*/ 3710066 w 4689215"/>
              <a:gd name="connsiteY33" fmla="*/ 3556000 h 3911930"/>
              <a:gd name="connsiteX34" fmla="*/ 3278266 w 4689215"/>
              <a:gd name="connsiteY34" fmla="*/ 3657600 h 3911930"/>
              <a:gd name="connsiteX35" fmla="*/ 2541666 w 4689215"/>
              <a:gd name="connsiteY35" fmla="*/ 3683000 h 3911930"/>
              <a:gd name="connsiteX36" fmla="*/ 1347866 w 4689215"/>
              <a:gd name="connsiteY36" fmla="*/ 3759200 h 3911930"/>
              <a:gd name="connsiteX37" fmla="*/ 623966 w 4689215"/>
              <a:gd name="connsiteY37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601866 w 4689215"/>
              <a:gd name="connsiteY16" fmla="*/ 190500 h 3911930"/>
              <a:gd name="connsiteX17" fmla="*/ 1868566 w 4689215"/>
              <a:gd name="connsiteY17" fmla="*/ 139700 h 3911930"/>
              <a:gd name="connsiteX18" fmla="*/ 2059066 w 4689215"/>
              <a:gd name="connsiteY18" fmla="*/ 76200 h 3911930"/>
              <a:gd name="connsiteX19" fmla="*/ 2109866 w 4689215"/>
              <a:gd name="connsiteY19" fmla="*/ 63500 h 3911930"/>
              <a:gd name="connsiteX20" fmla="*/ 2361810 w 4689215"/>
              <a:gd name="connsiteY20" fmla="*/ 19013 h 3911930"/>
              <a:gd name="connsiteX21" fmla="*/ 2973466 w 4689215"/>
              <a:gd name="connsiteY21" fmla="*/ 0 h 3911930"/>
              <a:gd name="connsiteX22" fmla="*/ 3194651 w 4689215"/>
              <a:gd name="connsiteY22" fmla="*/ 4258 h 3911930"/>
              <a:gd name="connsiteX23" fmla="*/ 3953252 w 4689215"/>
              <a:gd name="connsiteY23" fmla="*/ 16472 h 3911930"/>
              <a:gd name="connsiteX24" fmla="*/ 4210899 w 4689215"/>
              <a:gd name="connsiteY24" fmla="*/ 59979 h 3911930"/>
              <a:gd name="connsiteX25" fmla="*/ 4433966 w 4689215"/>
              <a:gd name="connsiteY25" fmla="*/ 139700 h 3911930"/>
              <a:gd name="connsiteX26" fmla="*/ 4560966 w 4689215"/>
              <a:gd name="connsiteY26" fmla="*/ 177800 h 3911930"/>
              <a:gd name="connsiteX27" fmla="*/ 4684446 w 4689215"/>
              <a:gd name="connsiteY27" fmla="*/ 397095 h 3911930"/>
              <a:gd name="connsiteX28" fmla="*/ 4664578 w 4689215"/>
              <a:gd name="connsiteY28" fmla="*/ 1008581 h 3911930"/>
              <a:gd name="connsiteX29" fmla="*/ 4624466 w 4689215"/>
              <a:gd name="connsiteY29" fmla="*/ 1917700 h 3911930"/>
              <a:gd name="connsiteX30" fmla="*/ 4459366 w 4689215"/>
              <a:gd name="connsiteY30" fmla="*/ 2984500 h 3911930"/>
              <a:gd name="connsiteX31" fmla="*/ 4103766 w 4689215"/>
              <a:gd name="connsiteY31" fmla="*/ 3365500 h 3911930"/>
              <a:gd name="connsiteX32" fmla="*/ 3710066 w 4689215"/>
              <a:gd name="connsiteY32" fmla="*/ 3556000 h 3911930"/>
              <a:gd name="connsiteX33" fmla="*/ 3278266 w 4689215"/>
              <a:gd name="connsiteY33" fmla="*/ 3657600 h 3911930"/>
              <a:gd name="connsiteX34" fmla="*/ 2541666 w 4689215"/>
              <a:gd name="connsiteY34" fmla="*/ 3683000 h 3911930"/>
              <a:gd name="connsiteX35" fmla="*/ 1347866 w 4689215"/>
              <a:gd name="connsiteY35" fmla="*/ 3759200 h 3911930"/>
              <a:gd name="connsiteX36" fmla="*/ 623966 w 4689215"/>
              <a:gd name="connsiteY36" fmla="*/ 3911600 h 3911930"/>
              <a:gd name="connsiteX0" fmla="*/ 623966 w 4689215"/>
              <a:gd name="connsiteY0" fmla="*/ 3911600 h 3911930"/>
              <a:gd name="connsiteX1" fmla="*/ 192166 w 4689215"/>
              <a:gd name="connsiteY1" fmla="*/ 3797300 h 3911930"/>
              <a:gd name="connsiteX2" fmla="*/ 77866 w 4689215"/>
              <a:gd name="connsiteY2" fmla="*/ 3708400 h 3911930"/>
              <a:gd name="connsiteX3" fmla="*/ 52466 w 4689215"/>
              <a:gd name="connsiteY3" fmla="*/ 3670300 h 3911930"/>
              <a:gd name="connsiteX4" fmla="*/ 10108 w 4689215"/>
              <a:gd name="connsiteY4" fmla="*/ 3515845 h 3911930"/>
              <a:gd name="connsiteX5" fmla="*/ 1666 w 4689215"/>
              <a:gd name="connsiteY5" fmla="*/ 3162300 h 3911930"/>
              <a:gd name="connsiteX6" fmla="*/ 14366 w 4689215"/>
              <a:gd name="connsiteY6" fmla="*/ 2273300 h 3911930"/>
              <a:gd name="connsiteX7" fmla="*/ 40867 w 4689215"/>
              <a:gd name="connsiteY7" fmla="*/ 1502417 h 3911930"/>
              <a:gd name="connsiteX8" fmla="*/ 68396 w 4689215"/>
              <a:gd name="connsiteY8" fmla="*/ 911390 h 3911930"/>
              <a:gd name="connsiteX9" fmla="*/ 97446 w 4689215"/>
              <a:gd name="connsiteY9" fmla="*/ 594307 h 3911930"/>
              <a:gd name="connsiteX10" fmla="*/ 154066 w 4689215"/>
              <a:gd name="connsiteY10" fmla="*/ 495300 h 3911930"/>
              <a:gd name="connsiteX11" fmla="*/ 204866 w 4689215"/>
              <a:gd name="connsiteY11" fmla="*/ 431800 h 3911930"/>
              <a:gd name="connsiteX12" fmla="*/ 382666 w 4689215"/>
              <a:gd name="connsiteY12" fmla="*/ 393700 h 3911930"/>
              <a:gd name="connsiteX13" fmla="*/ 839866 w 4689215"/>
              <a:gd name="connsiteY13" fmla="*/ 292100 h 3911930"/>
              <a:gd name="connsiteX14" fmla="*/ 1144666 w 4689215"/>
              <a:gd name="connsiteY14" fmla="*/ 254000 h 3911930"/>
              <a:gd name="connsiteX15" fmla="*/ 1309766 w 4689215"/>
              <a:gd name="connsiteY15" fmla="*/ 228600 h 3911930"/>
              <a:gd name="connsiteX16" fmla="*/ 1601866 w 4689215"/>
              <a:gd name="connsiteY16" fmla="*/ 190500 h 3911930"/>
              <a:gd name="connsiteX17" fmla="*/ 1868566 w 4689215"/>
              <a:gd name="connsiteY17" fmla="*/ 139700 h 3911930"/>
              <a:gd name="connsiteX18" fmla="*/ 2109866 w 4689215"/>
              <a:gd name="connsiteY18" fmla="*/ 63500 h 3911930"/>
              <a:gd name="connsiteX19" fmla="*/ 2361810 w 4689215"/>
              <a:gd name="connsiteY19" fmla="*/ 19013 h 3911930"/>
              <a:gd name="connsiteX20" fmla="*/ 2973466 w 4689215"/>
              <a:gd name="connsiteY20" fmla="*/ 0 h 3911930"/>
              <a:gd name="connsiteX21" fmla="*/ 3194651 w 4689215"/>
              <a:gd name="connsiteY21" fmla="*/ 4258 h 3911930"/>
              <a:gd name="connsiteX22" fmla="*/ 3953252 w 4689215"/>
              <a:gd name="connsiteY22" fmla="*/ 16472 h 3911930"/>
              <a:gd name="connsiteX23" fmla="*/ 4210899 w 4689215"/>
              <a:gd name="connsiteY23" fmla="*/ 59979 h 3911930"/>
              <a:gd name="connsiteX24" fmla="*/ 4433966 w 4689215"/>
              <a:gd name="connsiteY24" fmla="*/ 139700 h 3911930"/>
              <a:gd name="connsiteX25" fmla="*/ 4560966 w 4689215"/>
              <a:gd name="connsiteY25" fmla="*/ 177800 h 3911930"/>
              <a:gd name="connsiteX26" fmla="*/ 4684446 w 4689215"/>
              <a:gd name="connsiteY26" fmla="*/ 397095 h 3911930"/>
              <a:gd name="connsiteX27" fmla="*/ 4664578 w 4689215"/>
              <a:gd name="connsiteY27" fmla="*/ 1008581 h 3911930"/>
              <a:gd name="connsiteX28" fmla="*/ 4624466 w 4689215"/>
              <a:gd name="connsiteY28" fmla="*/ 1917700 h 3911930"/>
              <a:gd name="connsiteX29" fmla="*/ 4459366 w 4689215"/>
              <a:gd name="connsiteY29" fmla="*/ 2984500 h 3911930"/>
              <a:gd name="connsiteX30" fmla="*/ 4103766 w 4689215"/>
              <a:gd name="connsiteY30" fmla="*/ 3365500 h 3911930"/>
              <a:gd name="connsiteX31" fmla="*/ 3710066 w 4689215"/>
              <a:gd name="connsiteY31" fmla="*/ 3556000 h 3911930"/>
              <a:gd name="connsiteX32" fmla="*/ 3278266 w 4689215"/>
              <a:gd name="connsiteY32" fmla="*/ 3657600 h 3911930"/>
              <a:gd name="connsiteX33" fmla="*/ 2541666 w 4689215"/>
              <a:gd name="connsiteY33" fmla="*/ 3683000 h 3911930"/>
              <a:gd name="connsiteX34" fmla="*/ 1347866 w 4689215"/>
              <a:gd name="connsiteY34" fmla="*/ 3759200 h 3911930"/>
              <a:gd name="connsiteX35" fmla="*/ 623966 w 4689215"/>
              <a:gd name="connsiteY35" fmla="*/ 3911600 h 3911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4689215" h="3911930">
                <a:moveTo>
                  <a:pt x="623966" y="3911600"/>
                </a:moveTo>
                <a:cubicBezTo>
                  <a:pt x="431349" y="3917950"/>
                  <a:pt x="283183" y="3831167"/>
                  <a:pt x="192166" y="3797300"/>
                </a:cubicBezTo>
                <a:cubicBezTo>
                  <a:pt x="101149" y="3763433"/>
                  <a:pt x="101149" y="3729567"/>
                  <a:pt x="77866" y="3708400"/>
                </a:cubicBezTo>
                <a:cubicBezTo>
                  <a:pt x="54583" y="3687233"/>
                  <a:pt x="63759" y="3702392"/>
                  <a:pt x="52466" y="3670300"/>
                </a:cubicBezTo>
                <a:cubicBezTo>
                  <a:pt x="41173" y="3638208"/>
                  <a:pt x="18575" y="3600512"/>
                  <a:pt x="10108" y="3515845"/>
                </a:cubicBezTo>
                <a:cubicBezTo>
                  <a:pt x="1641" y="3431178"/>
                  <a:pt x="-2567" y="3378200"/>
                  <a:pt x="1666" y="3162300"/>
                </a:cubicBezTo>
                <a:cubicBezTo>
                  <a:pt x="5899" y="2865967"/>
                  <a:pt x="2677" y="2569433"/>
                  <a:pt x="14366" y="2273300"/>
                </a:cubicBezTo>
                <a:cubicBezTo>
                  <a:pt x="27066" y="2089150"/>
                  <a:pt x="31862" y="1729402"/>
                  <a:pt x="40867" y="1502417"/>
                </a:cubicBezTo>
                <a:cubicBezTo>
                  <a:pt x="49872" y="1275432"/>
                  <a:pt x="58966" y="1062742"/>
                  <a:pt x="68396" y="911390"/>
                </a:cubicBezTo>
                <a:cubicBezTo>
                  <a:pt x="77826" y="760038"/>
                  <a:pt x="83168" y="663655"/>
                  <a:pt x="97446" y="594307"/>
                </a:cubicBezTo>
                <a:cubicBezTo>
                  <a:pt x="111724" y="524959"/>
                  <a:pt x="142513" y="520268"/>
                  <a:pt x="154066" y="495300"/>
                </a:cubicBezTo>
                <a:cubicBezTo>
                  <a:pt x="171969" y="468216"/>
                  <a:pt x="166766" y="448733"/>
                  <a:pt x="204866" y="431800"/>
                </a:cubicBezTo>
                <a:cubicBezTo>
                  <a:pt x="242966" y="414867"/>
                  <a:pt x="292040" y="408804"/>
                  <a:pt x="382666" y="393700"/>
                </a:cubicBezTo>
                <a:cubicBezTo>
                  <a:pt x="535066" y="359833"/>
                  <a:pt x="712866" y="315383"/>
                  <a:pt x="839866" y="292100"/>
                </a:cubicBezTo>
                <a:cubicBezTo>
                  <a:pt x="966866" y="268817"/>
                  <a:pt x="1066349" y="264583"/>
                  <a:pt x="1144666" y="254000"/>
                </a:cubicBezTo>
                <a:cubicBezTo>
                  <a:pt x="1222983" y="243417"/>
                  <a:pt x="1233566" y="239183"/>
                  <a:pt x="1309766" y="228600"/>
                </a:cubicBezTo>
                <a:lnTo>
                  <a:pt x="1601866" y="190500"/>
                </a:lnTo>
                <a:cubicBezTo>
                  <a:pt x="1690766" y="173567"/>
                  <a:pt x="1783899" y="160867"/>
                  <a:pt x="1868566" y="139700"/>
                </a:cubicBezTo>
                <a:cubicBezTo>
                  <a:pt x="1953233" y="118533"/>
                  <a:pt x="2027659" y="83614"/>
                  <a:pt x="2109866" y="63500"/>
                </a:cubicBezTo>
                <a:cubicBezTo>
                  <a:pt x="2192073" y="43386"/>
                  <a:pt x="2217877" y="29596"/>
                  <a:pt x="2361810" y="19013"/>
                </a:cubicBezTo>
                <a:lnTo>
                  <a:pt x="2973466" y="0"/>
                </a:lnTo>
                <a:lnTo>
                  <a:pt x="3194651" y="4258"/>
                </a:lnTo>
                <a:cubicBezTo>
                  <a:pt x="3357949" y="7003"/>
                  <a:pt x="3783877" y="7185"/>
                  <a:pt x="3953252" y="16472"/>
                </a:cubicBezTo>
                <a:cubicBezTo>
                  <a:pt x="4122627" y="25759"/>
                  <a:pt x="4130780" y="39441"/>
                  <a:pt x="4210899" y="59979"/>
                </a:cubicBezTo>
                <a:cubicBezTo>
                  <a:pt x="4291018" y="80517"/>
                  <a:pt x="4375622" y="120063"/>
                  <a:pt x="4433966" y="139700"/>
                </a:cubicBezTo>
                <a:cubicBezTo>
                  <a:pt x="4492310" y="159337"/>
                  <a:pt x="4468207" y="146880"/>
                  <a:pt x="4560966" y="177800"/>
                </a:cubicBezTo>
                <a:cubicBezTo>
                  <a:pt x="4602126" y="250898"/>
                  <a:pt x="4667177" y="258632"/>
                  <a:pt x="4684446" y="397095"/>
                </a:cubicBezTo>
                <a:cubicBezTo>
                  <a:pt x="4701715" y="535558"/>
                  <a:pt x="4666695" y="845598"/>
                  <a:pt x="4664578" y="1008581"/>
                </a:cubicBezTo>
                <a:cubicBezTo>
                  <a:pt x="4654581" y="1262015"/>
                  <a:pt x="4658668" y="1588380"/>
                  <a:pt x="4624466" y="1917700"/>
                </a:cubicBezTo>
                <a:cubicBezTo>
                  <a:pt x="4569433" y="2273300"/>
                  <a:pt x="4546149" y="2743200"/>
                  <a:pt x="4459366" y="2984500"/>
                </a:cubicBezTo>
                <a:cubicBezTo>
                  <a:pt x="4372583" y="3225800"/>
                  <a:pt x="4228649" y="3270250"/>
                  <a:pt x="4103766" y="3365500"/>
                </a:cubicBezTo>
                <a:cubicBezTo>
                  <a:pt x="3978883" y="3460750"/>
                  <a:pt x="3847649" y="3507317"/>
                  <a:pt x="3710066" y="3556000"/>
                </a:cubicBezTo>
                <a:cubicBezTo>
                  <a:pt x="3572483" y="3604683"/>
                  <a:pt x="3472999" y="3636433"/>
                  <a:pt x="3278266" y="3657600"/>
                </a:cubicBezTo>
                <a:cubicBezTo>
                  <a:pt x="3083533" y="3678767"/>
                  <a:pt x="2786306" y="3677795"/>
                  <a:pt x="2541666" y="3683000"/>
                </a:cubicBezTo>
                <a:cubicBezTo>
                  <a:pt x="2219933" y="3699933"/>
                  <a:pt x="1667483" y="3721100"/>
                  <a:pt x="1347866" y="3759200"/>
                </a:cubicBezTo>
                <a:cubicBezTo>
                  <a:pt x="1028249" y="3797300"/>
                  <a:pt x="816583" y="3905250"/>
                  <a:pt x="623966" y="3911600"/>
                </a:cubicBezTo>
                <a:close/>
              </a:path>
            </a:pathLst>
          </a:cu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4" name="Straight Connector 73"/>
          <p:cNvCxnSpPr/>
          <p:nvPr/>
        </p:nvCxnSpPr>
        <p:spPr>
          <a:xfrm>
            <a:off x="2239290" y="1826827"/>
            <a:ext cx="838200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TextBox 74"/>
          <p:cNvSpPr txBox="1"/>
          <p:nvPr/>
        </p:nvSpPr>
        <p:spPr>
          <a:xfrm>
            <a:off x="3124200" y="1564575"/>
            <a:ext cx="2057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Communications boundary for scenario (UE4 perception)</a:t>
            </a:r>
            <a:endParaRPr lang="en-US" sz="1200" dirty="0"/>
          </a:p>
        </p:txBody>
      </p:sp>
      <p:sp>
        <p:nvSpPr>
          <p:cNvPr id="35" name="TextBox 34"/>
          <p:cNvSpPr txBox="1"/>
          <p:nvPr/>
        </p:nvSpPr>
        <p:spPr>
          <a:xfrm>
            <a:off x="0" y="6211669"/>
            <a:ext cx="83896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Home case, no PLMN roaming, no MCPTT service migration, no further discussion</a:t>
            </a:r>
          </a:p>
          <a:p>
            <a:r>
              <a:rPr lang="en-GB" dirty="0" smtClean="0"/>
              <a:t>Note: case could include MCPTT service and PLMN provider being the same or different</a:t>
            </a:r>
            <a:endParaRPr lang="en-GB" dirty="0"/>
          </a:p>
        </p:txBody>
      </p:sp>
      <p:cxnSp>
        <p:nvCxnSpPr>
          <p:cNvPr id="37" name="Straight Connector 36"/>
          <p:cNvCxnSpPr/>
          <p:nvPr/>
        </p:nvCxnSpPr>
        <p:spPr>
          <a:xfrm>
            <a:off x="6005007" y="1688159"/>
            <a:ext cx="8382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6893682" y="1524000"/>
            <a:ext cx="11767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Interconnection</a:t>
            </a:r>
            <a:endParaRPr lang="en-US" sz="1200" dirty="0"/>
          </a:p>
        </p:txBody>
      </p:sp>
      <p:cxnSp>
        <p:nvCxnSpPr>
          <p:cNvPr id="39" name="Straight Connector 38"/>
          <p:cNvCxnSpPr/>
          <p:nvPr/>
        </p:nvCxnSpPr>
        <p:spPr>
          <a:xfrm>
            <a:off x="5943600" y="1957450"/>
            <a:ext cx="838200" cy="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6808525" y="1799777"/>
            <a:ext cx="23958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MCPTT call related communication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xmlns="" val="32391939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Scenario 1: UEs in home PLMNs using Primary MCPTT Services</a:t>
            </a:r>
            <a:endParaRPr lang="en-GB" dirty="0"/>
          </a:p>
        </p:txBody>
      </p:sp>
      <p:grpSp>
        <p:nvGrpSpPr>
          <p:cNvPr id="10" name="Group 9"/>
          <p:cNvGrpSpPr/>
          <p:nvPr/>
        </p:nvGrpSpPr>
        <p:grpSpPr>
          <a:xfrm>
            <a:off x="2209800" y="2286000"/>
            <a:ext cx="1447800" cy="1877483"/>
            <a:chOff x="1600200" y="1551517"/>
            <a:chExt cx="2133600" cy="2804583"/>
          </a:xfrm>
        </p:grpSpPr>
        <p:sp>
          <p:nvSpPr>
            <p:cNvPr id="3" name="Rectangle 2"/>
            <p:cNvSpPr/>
            <p:nvPr/>
          </p:nvSpPr>
          <p:spPr>
            <a:xfrm>
              <a:off x="1600200" y="3774017"/>
              <a:ext cx="2133600" cy="582083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 smtClean="0">
                  <a:solidFill>
                    <a:schemeClr val="tx1"/>
                  </a:solidFill>
                </a:rPr>
                <a:t>EPS</a:t>
              </a:r>
              <a:endParaRPr lang="en-GB" sz="1200" dirty="0">
                <a:solidFill>
                  <a:schemeClr val="tx1"/>
                </a:solidFill>
              </a:endParaRPr>
            </a:p>
          </p:txBody>
        </p:sp>
        <p:sp>
          <p:nvSpPr>
            <p:cNvPr id="4" name="Rectangle 3"/>
            <p:cNvSpPr/>
            <p:nvPr/>
          </p:nvSpPr>
          <p:spPr>
            <a:xfrm>
              <a:off x="2721708" y="2609850"/>
              <a:ext cx="1012092" cy="582083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 smtClean="0">
                  <a:solidFill>
                    <a:schemeClr val="tx1"/>
                  </a:solidFill>
                </a:rPr>
                <a:t>SIP core</a:t>
              </a:r>
              <a:endParaRPr lang="en-GB" sz="1200" dirty="0">
                <a:solidFill>
                  <a:schemeClr val="tx1"/>
                </a:solidFill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1600200" y="1551517"/>
              <a:ext cx="2133600" cy="582083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 smtClean="0">
                  <a:solidFill>
                    <a:schemeClr val="tx1"/>
                  </a:solidFill>
                </a:rPr>
                <a:t>Application Services Layer</a:t>
              </a:r>
              <a:endParaRPr lang="en-GB" sz="1200" dirty="0">
                <a:solidFill>
                  <a:schemeClr val="tx1"/>
                </a:solidFill>
              </a:endParaRPr>
            </a:p>
          </p:txBody>
        </p:sp>
        <p:cxnSp>
          <p:nvCxnSpPr>
            <p:cNvPr id="6" name="Straight Connector 5"/>
            <p:cNvCxnSpPr/>
            <p:nvPr/>
          </p:nvCxnSpPr>
          <p:spPr>
            <a:xfrm>
              <a:off x="1873738" y="2133600"/>
              <a:ext cx="0" cy="1640417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>
              <a:off x="2133600" y="2120900"/>
              <a:ext cx="0" cy="1640417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>
              <a:off x="3200400" y="2161117"/>
              <a:ext cx="0" cy="45720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3200400" y="3194249"/>
              <a:ext cx="0" cy="567068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Rectangle 24"/>
          <p:cNvSpPr/>
          <p:nvPr/>
        </p:nvSpPr>
        <p:spPr>
          <a:xfrm>
            <a:off x="2209800" y="4495800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UE1</a:t>
            </a:r>
            <a:endParaRPr lang="en-GB" sz="1200" dirty="0">
              <a:solidFill>
                <a:schemeClr val="tx1"/>
              </a:solidFill>
            </a:endParaRPr>
          </a:p>
        </p:txBody>
      </p:sp>
      <p:cxnSp>
        <p:nvCxnSpPr>
          <p:cNvPr id="29" name="Straight Connector 28"/>
          <p:cNvCxnSpPr/>
          <p:nvPr/>
        </p:nvCxnSpPr>
        <p:spPr>
          <a:xfrm>
            <a:off x="2414465" y="4172528"/>
            <a:ext cx="0" cy="323272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2590800" y="4176905"/>
            <a:ext cx="0" cy="31889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Scenario 2: UE4 in visited PLMN using Primary MCPTT Service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04800" y="2872582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1524000" y="3352800"/>
            <a:ext cx="3055511" cy="22098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28600" y="2895600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UE1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594555" y="2361880"/>
            <a:ext cx="9144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553042" y="2419395"/>
            <a:ext cx="10443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MCPTT</a:t>
            </a:r>
          </a:p>
          <a:p>
            <a:r>
              <a:rPr lang="en-US" dirty="0" smtClean="0"/>
              <a:t>Service A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304800" y="3710783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228600" y="3733801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UE2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304800" y="4548984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228600" y="4572002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UE3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6184744" y="6172200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6144228" y="6208509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UE4</a:t>
            </a:r>
            <a:endParaRPr lang="en-US" dirty="0"/>
          </a:p>
        </p:txBody>
      </p:sp>
      <p:cxnSp>
        <p:nvCxnSpPr>
          <p:cNvPr id="16" name="Straight Connector 15"/>
          <p:cNvCxnSpPr>
            <a:stCxn id="6" idx="3"/>
          </p:cNvCxnSpPr>
          <p:nvPr/>
        </p:nvCxnSpPr>
        <p:spPr>
          <a:xfrm>
            <a:off x="789972" y="3074590"/>
            <a:ext cx="914400" cy="9144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1704372" y="398899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>
            <a:stCxn id="7" idx="2"/>
          </p:cNvCxnSpPr>
          <p:nvPr/>
        </p:nvCxnSpPr>
        <p:spPr>
          <a:xfrm>
            <a:off x="3051755" y="3123880"/>
            <a:ext cx="0" cy="25357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>
            <a:endCxn id="52" idx="4"/>
          </p:cNvCxnSpPr>
          <p:nvPr/>
        </p:nvCxnSpPr>
        <p:spPr>
          <a:xfrm flipH="1" flipV="1">
            <a:off x="6366456" y="5661498"/>
            <a:ext cx="40464" cy="51135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V="1">
            <a:off x="734028" y="4451868"/>
            <a:ext cx="866172" cy="30480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762000" y="3930308"/>
            <a:ext cx="838200" cy="33689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>
            <a:stCxn id="6" idx="3"/>
            <a:endCxn id="7" idx="1"/>
          </p:cNvCxnSpPr>
          <p:nvPr/>
        </p:nvCxnSpPr>
        <p:spPr>
          <a:xfrm flipV="1">
            <a:off x="789972" y="2742880"/>
            <a:ext cx="1804583" cy="337386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>
            <a:stCxn id="9" idx="3"/>
            <a:endCxn id="8" idx="1"/>
          </p:cNvCxnSpPr>
          <p:nvPr/>
        </p:nvCxnSpPr>
        <p:spPr>
          <a:xfrm flipV="1">
            <a:off x="749152" y="2742561"/>
            <a:ext cx="1803890" cy="1170231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>
            <a:stCxn id="13" idx="1"/>
            <a:endCxn id="8" idx="3"/>
          </p:cNvCxnSpPr>
          <p:nvPr/>
        </p:nvCxnSpPr>
        <p:spPr>
          <a:xfrm flipH="1" flipV="1">
            <a:off x="3597430" y="2742561"/>
            <a:ext cx="2587314" cy="3631648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>
            <a:stCxn id="12" idx="3"/>
            <a:endCxn id="8" idx="1"/>
          </p:cNvCxnSpPr>
          <p:nvPr/>
        </p:nvCxnSpPr>
        <p:spPr>
          <a:xfrm flipV="1">
            <a:off x="789972" y="2742561"/>
            <a:ext cx="1763070" cy="2014107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3581400" y="2438400"/>
            <a:ext cx="1102738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Primary A</a:t>
            </a:r>
            <a:endParaRPr lang="en-US" dirty="0"/>
          </a:p>
        </p:txBody>
      </p:sp>
      <p:sp>
        <p:nvSpPr>
          <p:cNvPr id="45" name="TextBox 44"/>
          <p:cNvSpPr txBox="1"/>
          <p:nvPr/>
        </p:nvSpPr>
        <p:spPr>
          <a:xfrm>
            <a:off x="2513225" y="4239638"/>
            <a:ext cx="13660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PLMN Home</a:t>
            </a:r>
            <a:endParaRPr lang="en-US" dirty="0"/>
          </a:p>
        </p:txBody>
      </p:sp>
      <p:sp>
        <p:nvSpPr>
          <p:cNvPr id="52" name="Oval 51"/>
          <p:cNvSpPr/>
          <p:nvPr/>
        </p:nvSpPr>
        <p:spPr>
          <a:xfrm>
            <a:off x="5029200" y="3451698"/>
            <a:ext cx="2674511" cy="22098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73" name="TextBox 72"/>
          <p:cNvSpPr txBox="1"/>
          <p:nvPr/>
        </p:nvSpPr>
        <p:spPr>
          <a:xfrm>
            <a:off x="5723880" y="4303509"/>
            <a:ext cx="1438920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PLMN Visited</a:t>
            </a:r>
            <a:endParaRPr lang="en-US" dirty="0"/>
          </a:p>
        </p:txBody>
      </p:sp>
      <p:cxnSp>
        <p:nvCxnSpPr>
          <p:cNvPr id="22" name="Straight Connector 21"/>
          <p:cNvCxnSpPr>
            <a:stCxn id="5" idx="6"/>
          </p:cNvCxnSpPr>
          <p:nvPr/>
        </p:nvCxnSpPr>
        <p:spPr>
          <a:xfrm flipV="1">
            <a:off x="4579511" y="4424304"/>
            <a:ext cx="449689" cy="3339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Freeform 23"/>
          <p:cNvSpPr/>
          <p:nvPr/>
        </p:nvSpPr>
        <p:spPr>
          <a:xfrm>
            <a:off x="102646" y="1981199"/>
            <a:ext cx="6811057" cy="4763743"/>
          </a:xfrm>
          <a:custGeom>
            <a:avLst/>
            <a:gdLst>
              <a:gd name="connsiteX0" fmla="*/ 6756400 w 6832600"/>
              <a:gd name="connsiteY0" fmla="*/ 4102100 h 4876800"/>
              <a:gd name="connsiteX1" fmla="*/ 6756400 w 6832600"/>
              <a:gd name="connsiteY1" fmla="*/ 4102100 h 4876800"/>
              <a:gd name="connsiteX2" fmla="*/ 6731000 w 6832600"/>
              <a:gd name="connsiteY2" fmla="*/ 3975100 h 4876800"/>
              <a:gd name="connsiteX3" fmla="*/ 6692900 w 6832600"/>
              <a:gd name="connsiteY3" fmla="*/ 3924300 h 4876800"/>
              <a:gd name="connsiteX4" fmla="*/ 6604000 w 6832600"/>
              <a:gd name="connsiteY4" fmla="*/ 3797300 h 4876800"/>
              <a:gd name="connsiteX5" fmla="*/ 6540500 w 6832600"/>
              <a:gd name="connsiteY5" fmla="*/ 3708400 h 4876800"/>
              <a:gd name="connsiteX6" fmla="*/ 6502400 w 6832600"/>
              <a:gd name="connsiteY6" fmla="*/ 3670300 h 4876800"/>
              <a:gd name="connsiteX7" fmla="*/ 6464300 w 6832600"/>
              <a:gd name="connsiteY7" fmla="*/ 3619500 h 4876800"/>
              <a:gd name="connsiteX8" fmla="*/ 6362700 w 6832600"/>
              <a:gd name="connsiteY8" fmla="*/ 3530600 h 4876800"/>
              <a:gd name="connsiteX9" fmla="*/ 6273800 w 6832600"/>
              <a:gd name="connsiteY9" fmla="*/ 3441700 h 4876800"/>
              <a:gd name="connsiteX10" fmla="*/ 6210300 w 6832600"/>
              <a:gd name="connsiteY10" fmla="*/ 3378200 h 4876800"/>
              <a:gd name="connsiteX11" fmla="*/ 6134100 w 6832600"/>
              <a:gd name="connsiteY11" fmla="*/ 3302000 h 4876800"/>
              <a:gd name="connsiteX12" fmla="*/ 6096000 w 6832600"/>
              <a:gd name="connsiteY12" fmla="*/ 3263900 h 4876800"/>
              <a:gd name="connsiteX13" fmla="*/ 5969000 w 6832600"/>
              <a:gd name="connsiteY13" fmla="*/ 3136900 h 4876800"/>
              <a:gd name="connsiteX14" fmla="*/ 5930900 w 6832600"/>
              <a:gd name="connsiteY14" fmla="*/ 3098800 h 4876800"/>
              <a:gd name="connsiteX15" fmla="*/ 5867400 w 6832600"/>
              <a:gd name="connsiteY15" fmla="*/ 3035300 h 4876800"/>
              <a:gd name="connsiteX16" fmla="*/ 5803900 w 6832600"/>
              <a:gd name="connsiteY16" fmla="*/ 2971800 h 4876800"/>
              <a:gd name="connsiteX17" fmla="*/ 5740400 w 6832600"/>
              <a:gd name="connsiteY17" fmla="*/ 2882900 h 4876800"/>
              <a:gd name="connsiteX18" fmla="*/ 5702300 w 6832600"/>
              <a:gd name="connsiteY18" fmla="*/ 2844800 h 4876800"/>
              <a:gd name="connsiteX19" fmla="*/ 5651500 w 6832600"/>
              <a:gd name="connsiteY19" fmla="*/ 2755900 h 4876800"/>
              <a:gd name="connsiteX20" fmla="*/ 5638800 w 6832600"/>
              <a:gd name="connsiteY20" fmla="*/ 2717800 h 4876800"/>
              <a:gd name="connsiteX21" fmla="*/ 5588000 w 6832600"/>
              <a:gd name="connsiteY21" fmla="*/ 2667000 h 4876800"/>
              <a:gd name="connsiteX22" fmla="*/ 5549900 w 6832600"/>
              <a:gd name="connsiteY22" fmla="*/ 2616200 h 4876800"/>
              <a:gd name="connsiteX23" fmla="*/ 5511800 w 6832600"/>
              <a:gd name="connsiteY23" fmla="*/ 2527300 h 4876800"/>
              <a:gd name="connsiteX24" fmla="*/ 5422900 w 6832600"/>
              <a:gd name="connsiteY24" fmla="*/ 2413000 h 4876800"/>
              <a:gd name="connsiteX25" fmla="*/ 5372100 w 6832600"/>
              <a:gd name="connsiteY25" fmla="*/ 2336800 h 4876800"/>
              <a:gd name="connsiteX26" fmla="*/ 5334000 w 6832600"/>
              <a:gd name="connsiteY26" fmla="*/ 2247900 h 4876800"/>
              <a:gd name="connsiteX27" fmla="*/ 5308600 w 6832600"/>
              <a:gd name="connsiteY27" fmla="*/ 2209800 h 4876800"/>
              <a:gd name="connsiteX28" fmla="*/ 5245100 w 6832600"/>
              <a:gd name="connsiteY28" fmla="*/ 2044700 h 4876800"/>
              <a:gd name="connsiteX29" fmla="*/ 5219700 w 6832600"/>
              <a:gd name="connsiteY29" fmla="*/ 1955800 h 4876800"/>
              <a:gd name="connsiteX30" fmla="*/ 5194300 w 6832600"/>
              <a:gd name="connsiteY30" fmla="*/ 1892300 h 4876800"/>
              <a:gd name="connsiteX31" fmla="*/ 5168900 w 6832600"/>
              <a:gd name="connsiteY31" fmla="*/ 1854200 h 4876800"/>
              <a:gd name="connsiteX32" fmla="*/ 5130800 w 6832600"/>
              <a:gd name="connsiteY32" fmla="*/ 1765300 h 4876800"/>
              <a:gd name="connsiteX33" fmla="*/ 5105400 w 6832600"/>
              <a:gd name="connsiteY33" fmla="*/ 1714500 h 4876800"/>
              <a:gd name="connsiteX34" fmla="*/ 5080000 w 6832600"/>
              <a:gd name="connsiteY34" fmla="*/ 1638300 h 4876800"/>
              <a:gd name="connsiteX35" fmla="*/ 5041900 w 6832600"/>
              <a:gd name="connsiteY35" fmla="*/ 1562100 h 4876800"/>
              <a:gd name="connsiteX36" fmla="*/ 5016500 w 6832600"/>
              <a:gd name="connsiteY36" fmla="*/ 1524000 h 4876800"/>
              <a:gd name="connsiteX37" fmla="*/ 4978400 w 6832600"/>
              <a:gd name="connsiteY37" fmla="*/ 1384300 h 4876800"/>
              <a:gd name="connsiteX38" fmla="*/ 4914900 w 6832600"/>
              <a:gd name="connsiteY38" fmla="*/ 1295400 h 4876800"/>
              <a:gd name="connsiteX39" fmla="*/ 4864100 w 6832600"/>
              <a:gd name="connsiteY39" fmla="*/ 1219200 h 4876800"/>
              <a:gd name="connsiteX40" fmla="*/ 4762500 w 6832600"/>
              <a:gd name="connsiteY40" fmla="*/ 1041400 h 4876800"/>
              <a:gd name="connsiteX41" fmla="*/ 4724400 w 6832600"/>
              <a:gd name="connsiteY41" fmla="*/ 1003300 h 4876800"/>
              <a:gd name="connsiteX42" fmla="*/ 4711700 w 6832600"/>
              <a:gd name="connsiteY42" fmla="*/ 965200 h 4876800"/>
              <a:gd name="connsiteX43" fmla="*/ 4635500 w 6832600"/>
              <a:gd name="connsiteY43" fmla="*/ 876300 h 4876800"/>
              <a:gd name="connsiteX44" fmla="*/ 4610100 w 6832600"/>
              <a:gd name="connsiteY44" fmla="*/ 838200 h 4876800"/>
              <a:gd name="connsiteX45" fmla="*/ 4533900 w 6832600"/>
              <a:gd name="connsiteY45" fmla="*/ 774700 h 4876800"/>
              <a:gd name="connsiteX46" fmla="*/ 4483100 w 6832600"/>
              <a:gd name="connsiteY46" fmla="*/ 698500 h 4876800"/>
              <a:gd name="connsiteX47" fmla="*/ 4457700 w 6832600"/>
              <a:gd name="connsiteY47" fmla="*/ 660400 h 4876800"/>
              <a:gd name="connsiteX48" fmla="*/ 4419600 w 6832600"/>
              <a:gd name="connsiteY48" fmla="*/ 622300 h 4876800"/>
              <a:gd name="connsiteX49" fmla="*/ 4356100 w 6832600"/>
              <a:gd name="connsiteY49" fmla="*/ 558800 h 4876800"/>
              <a:gd name="connsiteX50" fmla="*/ 4305300 w 6832600"/>
              <a:gd name="connsiteY50" fmla="*/ 482600 h 4876800"/>
              <a:gd name="connsiteX51" fmla="*/ 4191000 w 6832600"/>
              <a:gd name="connsiteY51" fmla="*/ 406400 h 4876800"/>
              <a:gd name="connsiteX52" fmla="*/ 4152900 w 6832600"/>
              <a:gd name="connsiteY52" fmla="*/ 381000 h 4876800"/>
              <a:gd name="connsiteX53" fmla="*/ 4114800 w 6832600"/>
              <a:gd name="connsiteY53" fmla="*/ 368300 h 4876800"/>
              <a:gd name="connsiteX54" fmla="*/ 4076700 w 6832600"/>
              <a:gd name="connsiteY54" fmla="*/ 342900 h 4876800"/>
              <a:gd name="connsiteX55" fmla="*/ 4025900 w 6832600"/>
              <a:gd name="connsiteY55" fmla="*/ 317500 h 4876800"/>
              <a:gd name="connsiteX56" fmla="*/ 3949700 w 6832600"/>
              <a:gd name="connsiteY56" fmla="*/ 266700 h 4876800"/>
              <a:gd name="connsiteX57" fmla="*/ 3860800 w 6832600"/>
              <a:gd name="connsiteY57" fmla="*/ 241300 h 4876800"/>
              <a:gd name="connsiteX58" fmla="*/ 3810000 w 6832600"/>
              <a:gd name="connsiteY58" fmla="*/ 203200 h 4876800"/>
              <a:gd name="connsiteX59" fmla="*/ 3733800 w 6832600"/>
              <a:gd name="connsiteY59" fmla="*/ 190500 h 4876800"/>
              <a:gd name="connsiteX60" fmla="*/ 3683000 w 6832600"/>
              <a:gd name="connsiteY60" fmla="*/ 177800 h 4876800"/>
              <a:gd name="connsiteX61" fmla="*/ 3644900 w 6832600"/>
              <a:gd name="connsiteY61" fmla="*/ 165100 h 4876800"/>
              <a:gd name="connsiteX62" fmla="*/ 3556000 w 6832600"/>
              <a:gd name="connsiteY62" fmla="*/ 152400 h 4876800"/>
              <a:gd name="connsiteX63" fmla="*/ 3492500 w 6832600"/>
              <a:gd name="connsiteY63" fmla="*/ 127000 h 4876800"/>
              <a:gd name="connsiteX64" fmla="*/ 3289300 w 6832600"/>
              <a:gd name="connsiteY64" fmla="*/ 88900 h 4876800"/>
              <a:gd name="connsiteX65" fmla="*/ 3035300 w 6832600"/>
              <a:gd name="connsiteY65" fmla="*/ 38100 h 4876800"/>
              <a:gd name="connsiteX66" fmla="*/ 2933700 w 6832600"/>
              <a:gd name="connsiteY66" fmla="*/ 25400 h 4876800"/>
              <a:gd name="connsiteX67" fmla="*/ 2692400 w 6832600"/>
              <a:gd name="connsiteY67" fmla="*/ 0 h 4876800"/>
              <a:gd name="connsiteX68" fmla="*/ 2222500 w 6832600"/>
              <a:gd name="connsiteY68" fmla="*/ 12700 h 4876800"/>
              <a:gd name="connsiteX69" fmla="*/ 2146300 w 6832600"/>
              <a:gd name="connsiteY69" fmla="*/ 38100 h 4876800"/>
              <a:gd name="connsiteX70" fmla="*/ 2044700 w 6832600"/>
              <a:gd name="connsiteY70" fmla="*/ 63500 h 4876800"/>
              <a:gd name="connsiteX71" fmla="*/ 2006600 w 6832600"/>
              <a:gd name="connsiteY71" fmla="*/ 76200 h 4876800"/>
              <a:gd name="connsiteX72" fmla="*/ 1955800 w 6832600"/>
              <a:gd name="connsiteY72" fmla="*/ 88900 h 4876800"/>
              <a:gd name="connsiteX73" fmla="*/ 1841500 w 6832600"/>
              <a:gd name="connsiteY73" fmla="*/ 127000 h 4876800"/>
              <a:gd name="connsiteX74" fmla="*/ 1803400 w 6832600"/>
              <a:gd name="connsiteY74" fmla="*/ 139700 h 4876800"/>
              <a:gd name="connsiteX75" fmla="*/ 1727200 w 6832600"/>
              <a:gd name="connsiteY75" fmla="*/ 152400 h 4876800"/>
              <a:gd name="connsiteX76" fmla="*/ 1689100 w 6832600"/>
              <a:gd name="connsiteY76" fmla="*/ 165100 h 4876800"/>
              <a:gd name="connsiteX77" fmla="*/ 1600200 w 6832600"/>
              <a:gd name="connsiteY77" fmla="*/ 177800 h 4876800"/>
              <a:gd name="connsiteX78" fmla="*/ 1333500 w 6832600"/>
              <a:gd name="connsiteY78" fmla="*/ 203200 h 4876800"/>
              <a:gd name="connsiteX79" fmla="*/ 1231900 w 6832600"/>
              <a:gd name="connsiteY79" fmla="*/ 215900 h 4876800"/>
              <a:gd name="connsiteX80" fmla="*/ 1104900 w 6832600"/>
              <a:gd name="connsiteY80" fmla="*/ 266700 h 4876800"/>
              <a:gd name="connsiteX81" fmla="*/ 1016000 w 6832600"/>
              <a:gd name="connsiteY81" fmla="*/ 292100 h 4876800"/>
              <a:gd name="connsiteX82" fmla="*/ 977900 w 6832600"/>
              <a:gd name="connsiteY82" fmla="*/ 317500 h 4876800"/>
              <a:gd name="connsiteX83" fmla="*/ 939800 w 6832600"/>
              <a:gd name="connsiteY83" fmla="*/ 330200 h 4876800"/>
              <a:gd name="connsiteX84" fmla="*/ 863600 w 6832600"/>
              <a:gd name="connsiteY84" fmla="*/ 381000 h 4876800"/>
              <a:gd name="connsiteX85" fmla="*/ 825500 w 6832600"/>
              <a:gd name="connsiteY85" fmla="*/ 406400 h 4876800"/>
              <a:gd name="connsiteX86" fmla="*/ 787400 w 6832600"/>
              <a:gd name="connsiteY86" fmla="*/ 419100 h 4876800"/>
              <a:gd name="connsiteX87" fmla="*/ 711200 w 6832600"/>
              <a:gd name="connsiteY87" fmla="*/ 469900 h 4876800"/>
              <a:gd name="connsiteX88" fmla="*/ 635000 w 6832600"/>
              <a:gd name="connsiteY88" fmla="*/ 495300 h 4876800"/>
              <a:gd name="connsiteX89" fmla="*/ 596900 w 6832600"/>
              <a:gd name="connsiteY89" fmla="*/ 533400 h 4876800"/>
              <a:gd name="connsiteX90" fmla="*/ 546100 w 6832600"/>
              <a:gd name="connsiteY90" fmla="*/ 546100 h 4876800"/>
              <a:gd name="connsiteX91" fmla="*/ 508000 w 6832600"/>
              <a:gd name="connsiteY91" fmla="*/ 571500 h 4876800"/>
              <a:gd name="connsiteX92" fmla="*/ 431800 w 6832600"/>
              <a:gd name="connsiteY92" fmla="*/ 609600 h 4876800"/>
              <a:gd name="connsiteX93" fmla="*/ 342900 w 6832600"/>
              <a:gd name="connsiteY93" fmla="*/ 723900 h 4876800"/>
              <a:gd name="connsiteX94" fmla="*/ 266700 w 6832600"/>
              <a:gd name="connsiteY94" fmla="*/ 787400 h 4876800"/>
              <a:gd name="connsiteX95" fmla="*/ 254000 w 6832600"/>
              <a:gd name="connsiteY95" fmla="*/ 825500 h 4876800"/>
              <a:gd name="connsiteX96" fmla="*/ 177800 w 6832600"/>
              <a:gd name="connsiteY96" fmla="*/ 901700 h 4876800"/>
              <a:gd name="connsiteX97" fmla="*/ 114300 w 6832600"/>
              <a:gd name="connsiteY97" fmla="*/ 1092200 h 4876800"/>
              <a:gd name="connsiteX98" fmla="*/ 101600 w 6832600"/>
              <a:gd name="connsiteY98" fmla="*/ 1130300 h 4876800"/>
              <a:gd name="connsiteX99" fmla="*/ 88900 w 6832600"/>
              <a:gd name="connsiteY99" fmla="*/ 1168400 h 4876800"/>
              <a:gd name="connsiteX100" fmla="*/ 76200 w 6832600"/>
              <a:gd name="connsiteY100" fmla="*/ 1816100 h 4876800"/>
              <a:gd name="connsiteX101" fmla="*/ 63500 w 6832600"/>
              <a:gd name="connsiteY101" fmla="*/ 2070100 h 4876800"/>
              <a:gd name="connsiteX102" fmla="*/ 38100 w 6832600"/>
              <a:gd name="connsiteY102" fmla="*/ 2159000 h 4876800"/>
              <a:gd name="connsiteX103" fmla="*/ 12700 w 6832600"/>
              <a:gd name="connsiteY103" fmla="*/ 2349500 h 4876800"/>
              <a:gd name="connsiteX104" fmla="*/ 0 w 6832600"/>
              <a:gd name="connsiteY104" fmla="*/ 2451100 h 4876800"/>
              <a:gd name="connsiteX105" fmla="*/ 12700 w 6832600"/>
              <a:gd name="connsiteY105" fmla="*/ 2667000 h 4876800"/>
              <a:gd name="connsiteX106" fmla="*/ 25400 w 6832600"/>
              <a:gd name="connsiteY106" fmla="*/ 2705100 h 4876800"/>
              <a:gd name="connsiteX107" fmla="*/ 38100 w 6832600"/>
              <a:gd name="connsiteY107" fmla="*/ 3022600 h 4876800"/>
              <a:gd name="connsiteX108" fmla="*/ 76200 w 6832600"/>
              <a:gd name="connsiteY108" fmla="*/ 3098800 h 4876800"/>
              <a:gd name="connsiteX109" fmla="*/ 88900 w 6832600"/>
              <a:gd name="connsiteY109" fmla="*/ 3136900 h 4876800"/>
              <a:gd name="connsiteX110" fmla="*/ 165100 w 6832600"/>
              <a:gd name="connsiteY110" fmla="*/ 3187700 h 4876800"/>
              <a:gd name="connsiteX111" fmla="*/ 190500 w 6832600"/>
              <a:gd name="connsiteY111" fmla="*/ 3225800 h 4876800"/>
              <a:gd name="connsiteX112" fmla="*/ 266700 w 6832600"/>
              <a:gd name="connsiteY112" fmla="*/ 3289300 h 4876800"/>
              <a:gd name="connsiteX113" fmla="*/ 279400 w 6832600"/>
              <a:gd name="connsiteY113" fmla="*/ 3327400 h 4876800"/>
              <a:gd name="connsiteX114" fmla="*/ 355600 w 6832600"/>
              <a:gd name="connsiteY114" fmla="*/ 3390900 h 4876800"/>
              <a:gd name="connsiteX115" fmla="*/ 381000 w 6832600"/>
              <a:gd name="connsiteY115" fmla="*/ 3429000 h 4876800"/>
              <a:gd name="connsiteX116" fmla="*/ 419100 w 6832600"/>
              <a:gd name="connsiteY116" fmla="*/ 3441700 h 4876800"/>
              <a:gd name="connsiteX117" fmla="*/ 495300 w 6832600"/>
              <a:gd name="connsiteY117" fmla="*/ 3492500 h 4876800"/>
              <a:gd name="connsiteX118" fmla="*/ 533400 w 6832600"/>
              <a:gd name="connsiteY118" fmla="*/ 3505200 h 4876800"/>
              <a:gd name="connsiteX119" fmla="*/ 609600 w 6832600"/>
              <a:gd name="connsiteY119" fmla="*/ 3568700 h 4876800"/>
              <a:gd name="connsiteX120" fmla="*/ 660400 w 6832600"/>
              <a:gd name="connsiteY120" fmla="*/ 3594100 h 4876800"/>
              <a:gd name="connsiteX121" fmla="*/ 749300 w 6832600"/>
              <a:gd name="connsiteY121" fmla="*/ 3644900 h 4876800"/>
              <a:gd name="connsiteX122" fmla="*/ 800100 w 6832600"/>
              <a:gd name="connsiteY122" fmla="*/ 3657600 h 4876800"/>
              <a:gd name="connsiteX123" fmla="*/ 850900 w 6832600"/>
              <a:gd name="connsiteY123" fmla="*/ 3683000 h 4876800"/>
              <a:gd name="connsiteX124" fmla="*/ 889000 w 6832600"/>
              <a:gd name="connsiteY124" fmla="*/ 3708400 h 4876800"/>
              <a:gd name="connsiteX125" fmla="*/ 939800 w 6832600"/>
              <a:gd name="connsiteY125" fmla="*/ 3721100 h 4876800"/>
              <a:gd name="connsiteX126" fmla="*/ 990600 w 6832600"/>
              <a:gd name="connsiteY126" fmla="*/ 3746500 h 4876800"/>
              <a:gd name="connsiteX127" fmla="*/ 1054100 w 6832600"/>
              <a:gd name="connsiteY127" fmla="*/ 3759200 h 4876800"/>
              <a:gd name="connsiteX128" fmla="*/ 1117600 w 6832600"/>
              <a:gd name="connsiteY128" fmla="*/ 3784600 h 4876800"/>
              <a:gd name="connsiteX129" fmla="*/ 1181100 w 6832600"/>
              <a:gd name="connsiteY129" fmla="*/ 3797300 h 4876800"/>
              <a:gd name="connsiteX130" fmla="*/ 1282700 w 6832600"/>
              <a:gd name="connsiteY130" fmla="*/ 3848100 h 4876800"/>
              <a:gd name="connsiteX131" fmla="*/ 1333500 w 6832600"/>
              <a:gd name="connsiteY131" fmla="*/ 3860800 h 4876800"/>
              <a:gd name="connsiteX132" fmla="*/ 1384300 w 6832600"/>
              <a:gd name="connsiteY132" fmla="*/ 3886200 h 4876800"/>
              <a:gd name="connsiteX133" fmla="*/ 1422400 w 6832600"/>
              <a:gd name="connsiteY133" fmla="*/ 3898900 h 4876800"/>
              <a:gd name="connsiteX134" fmla="*/ 1473200 w 6832600"/>
              <a:gd name="connsiteY134" fmla="*/ 3924300 h 4876800"/>
              <a:gd name="connsiteX135" fmla="*/ 1536700 w 6832600"/>
              <a:gd name="connsiteY135" fmla="*/ 3937000 h 4876800"/>
              <a:gd name="connsiteX136" fmla="*/ 1625600 w 6832600"/>
              <a:gd name="connsiteY136" fmla="*/ 3962400 h 4876800"/>
              <a:gd name="connsiteX137" fmla="*/ 1676400 w 6832600"/>
              <a:gd name="connsiteY137" fmla="*/ 3975100 h 4876800"/>
              <a:gd name="connsiteX138" fmla="*/ 1714500 w 6832600"/>
              <a:gd name="connsiteY138" fmla="*/ 3987800 h 4876800"/>
              <a:gd name="connsiteX139" fmla="*/ 1765300 w 6832600"/>
              <a:gd name="connsiteY139" fmla="*/ 4000500 h 4876800"/>
              <a:gd name="connsiteX140" fmla="*/ 1828800 w 6832600"/>
              <a:gd name="connsiteY140" fmla="*/ 4025900 h 4876800"/>
              <a:gd name="connsiteX141" fmla="*/ 1879600 w 6832600"/>
              <a:gd name="connsiteY141" fmla="*/ 4038600 h 4876800"/>
              <a:gd name="connsiteX142" fmla="*/ 1917700 w 6832600"/>
              <a:gd name="connsiteY142" fmla="*/ 4051300 h 4876800"/>
              <a:gd name="connsiteX143" fmla="*/ 2019300 w 6832600"/>
              <a:gd name="connsiteY143" fmla="*/ 4076700 h 4876800"/>
              <a:gd name="connsiteX144" fmla="*/ 2057400 w 6832600"/>
              <a:gd name="connsiteY144" fmla="*/ 4089400 h 4876800"/>
              <a:gd name="connsiteX145" fmla="*/ 2247900 w 6832600"/>
              <a:gd name="connsiteY145" fmla="*/ 4114800 h 4876800"/>
              <a:gd name="connsiteX146" fmla="*/ 2286000 w 6832600"/>
              <a:gd name="connsiteY146" fmla="*/ 4127500 h 4876800"/>
              <a:gd name="connsiteX147" fmla="*/ 2425700 w 6832600"/>
              <a:gd name="connsiteY147" fmla="*/ 4152900 h 4876800"/>
              <a:gd name="connsiteX148" fmla="*/ 2463800 w 6832600"/>
              <a:gd name="connsiteY148" fmla="*/ 4165600 h 4876800"/>
              <a:gd name="connsiteX149" fmla="*/ 2514600 w 6832600"/>
              <a:gd name="connsiteY149" fmla="*/ 4178300 h 4876800"/>
              <a:gd name="connsiteX150" fmla="*/ 2552700 w 6832600"/>
              <a:gd name="connsiteY150" fmla="*/ 4203700 h 4876800"/>
              <a:gd name="connsiteX151" fmla="*/ 2667000 w 6832600"/>
              <a:gd name="connsiteY151" fmla="*/ 4229100 h 4876800"/>
              <a:gd name="connsiteX152" fmla="*/ 2705100 w 6832600"/>
              <a:gd name="connsiteY152" fmla="*/ 4241800 h 4876800"/>
              <a:gd name="connsiteX153" fmla="*/ 2768600 w 6832600"/>
              <a:gd name="connsiteY153" fmla="*/ 4254500 h 4876800"/>
              <a:gd name="connsiteX154" fmla="*/ 2806700 w 6832600"/>
              <a:gd name="connsiteY154" fmla="*/ 4267200 h 4876800"/>
              <a:gd name="connsiteX155" fmla="*/ 2857500 w 6832600"/>
              <a:gd name="connsiteY155" fmla="*/ 4279900 h 4876800"/>
              <a:gd name="connsiteX156" fmla="*/ 2895600 w 6832600"/>
              <a:gd name="connsiteY156" fmla="*/ 4292600 h 4876800"/>
              <a:gd name="connsiteX157" fmla="*/ 2946400 w 6832600"/>
              <a:gd name="connsiteY157" fmla="*/ 4305300 h 4876800"/>
              <a:gd name="connsiteX158" fmla="*/ 2984500 w 6832600"/>
              <a:gd name="connsiteY158" fmla="*/ 4318000 h 4876800"/>
              <a:gd name="connsiteX159" fmla="*/ 3073400 w 6832600"/>
              <a:gd name="connsiteY159" fmla="*/ 4330700 h 4876800"/>
              <a:gd name="connsiteX160" fmla="*/ 3124200 w 6832600"/>
              <a:gd name="connsiteY160" fmla="*/ 4343400 h 4876800"/>
              <a:gd name="connsiteX161" fmla="*/ 3251200 w 6832600"/>
              <a:gd name="connsiteY161" fmla="*/ 4356100 h 4876800"/>
              <a:gd name="connsiteX162" fmla="*/ 3454400 w 6832600"/>
              <a:gd name="connsiteY162" fmla="*/ 4381500 h 4876800"/>
              <a:gd name="connsiteX163" fmla="*/ 3581400 w 6832600"/>
              <a:gd name="connsiteY163" fmla="*/ 4406900 h 4876800"/>
              <a:gd name="connsiteX164" fmla="*/ 3619500 w 6832600"/>
              <a:gd name="connsiteY164" fmla="*/ 4419600 h 4876800"/>
              <a:gd name="connsiteX165" fmla="*/ 3721100 w 6832600"/>
              <a:gd name="connsiteY165" fmla="*/ 4432300 h 4876800"/>
              <a:gd name="connsiteX166" fmla="*/ 3797300 w 6832600"/>
              <a:gd name="connsiteY166" fmla="*/ 4457700 h 4876800"/>
              <a:gd name="connsiteX167" fmla="*/ 3835400 w 6832600"/>
              <a:gd name="connsiteY167" fmla="*/ 4470400 h 4876800"/>
              <a:gd name="connsiteX168" fmla="*/ 4013200 w 6832600"/>
              <a:gd name="connsiteY168" fmla="*/ 4495800 h 4876800"/>
              <a:gd name="connsiteX169" fmla="*/ 4089400 w 6832600"/>
              <a:gd name="connsiteY169" fmla="*/ 4521200 h 4876800"/>
              <a:gd name="connsiteX170" fmla="*/ 4178300 w 6832600"/>
              <a:gd name="connsiteY170" fmla="*/ 4546600 h 4876800"/>
              <a:gd name="connsiteX171" fmla="*/ 4419600 w 6832600"/>
              <a:gd name="connsiteY171" fmla="*/ 4572000 h 4876800"/>
              <a:gd name="connsiteX172" fmla="*/ 4597400 w 6832600"/>
              <a:gd name="connsiteY172" fmla="*/ 4610100 h 4876800"/>
              <a:gd name="connsiteX173" fmla="*/ 4660900 w 6832600"/>
              <a:gd name="connsiteY173" fmla="*/ 4622800 h 4876800"/>
              <a:gd name="connsiteX174" fmla="*/ 4749800 w 6832600"/>
              <a:gd name="connsiteY174" fmla="*/ 4660900 h 4876800"/>
              <a:gd name="connsiteX175" fmla="*/ 4864100 w 6832600"/>
              <a:gd name="connsiteY175" fmla="*/ 4686300 h 4876800"/>
              <a:gd name="connsiteX176" fmla="*/ 5029200 w 6832600"/>
              <a:gd name="connsiteY176" fmla="*/ 4724400 h 4876800"/>
              <a:gd name="connsiteX177" fmla="*/ 5080000 w 6832600"/>
              <a:gd name="connsiteY177" fmla="*/ 4737100 h 4876800"/>
              <a:gd name="connsiteX178" fmla="*/ 5118100 w 6832600"/>
              <a:gd name="connsiteY178" fmla="*/ 4749800 h 4876800"/>
              <a:gd name="connsiteX179" fmla="*/ 5537200 w 6832600"/>
              <a:gd name="connsiteY179" fmla="*/ 4787900 h 4876800"/>
              <a:gd name="connsiteX180" fmla="*/ 5638800 w 6832600"/>
              <a:gd name="connsiteY180" fmla="*/ 4800600 h 4876800"/>
              <a:gd name="connsiteX181" fmla="*/ 5727700 w 6832600"/>
              <a:gd name="connsiteY181" fmla="*/ 4813300 h 4876800"/>
              <a:gd name="connsiteX182" fmla="*/ 6007100 w 6832600"/>
              <a:gd name="connsiteY182" fmla="*/ 4826000 h 4876800"/>
              <a:gd name="connsiteX183" fmla="*/ 6172200 w 6832600"/>
              <a:gd name="connsiteY183" fmla="*/ 4851400 h 4876800"/>
              <a:gd name="connsiteX184" fmla="*/ 6235700 w 6832600"/>
              <a:gd name="connsiteY184" fmla="*/ 4864100 h 4876800"/>
              <a:gd name="connsiteX185" fmla="*/ 6337300 w 6832600"/>
              <a:gd name="connsiteY185" fmla="*/ 4876800 h 4876800"/>
              <a:gd name="connsiteX186" fmla="*/ 6578600 w 6832600"/>
              <a:gd name="connsiteY186" fmla="*/ 4864100 h 4876800"/>
              <a:gd name="connsiteX187" fmla="*/ 6616700 w 6832600"/>
              <a:gd name="connsiteY187" fmla="*/ 4826000 h 4876800"/>
              <a:gd name="connsiteX188" fmla="*/ 6680200 w 6832600"/>
              <a:gd name="connsiteY188" fmla="*/ 4749800 h 4876800"/>
              <a:gd name="connsiteX189" fmla="*/ 6718300 w 6832600"/>
              <a:gd name="connsiteY189" fmla="*/ 4673600 h 4876800"/>
              <a:gd name="connsiteX190" fmla="*/ 6756400 w 6832600"/>
              <a:gd name="connsiteY190" fmla="*/ 4635500 h 4876800"/>
              <a:gd name="connsiteX191" fmla="*/ 6794500 w 6832600"/>
              <a:gd name="connsiteY191" fmla="*/ 4559300 h 4876800"/>
              <a:gd name="connsiteX192" fmla="*/ 6819900 w 6832600"/>
              <a:gd name="connsiteY192" fmla="*/ 4521200 h 4876800"/>
              <a:gd name="connsiteX193" fmla="*/ 6832600 w 6832600"/>
              <a:gd name="connsiteY193" fmla="*/ 4445000 h 4876800"/>
              <a:gd name="connsiteX194" fmla="*/ 6807200 w 6832600"/>
              <a:gd name="connsiteY194" fmla="*/ 4178300 h 4876800"/>
              <a:gd name="connsiteX195" fmla="*/ 6794500 w 6832600"/>
              <a:gd name="connsiteY195" fmla="*/ 4102100 h 4876800"/>
              <a:gd name="connsiteX196" fmla="*/ 6781800 w 6832600"/>
              <a:gd name="connsiteY196" fmla="*/ 4051300 h 4876800"/>
              <a:gd name="connsiteX197" fmla="*/ 6781800 w 6832600"/>
              <a:gd name="connsiteY197" fmla="*/ 4051300 h 4876800"/>
              <a:gd name="connsiteX198" fmla="*/ 6743700 w 6832600"/>
              <a:gd name="connsiteY198" fmla="*/ 3987800 h 4876800"/>
              <a:gd name="connsiteX0" fmla="*/ 6756400 w 6832600"/>
              <a:gd name="connsiteY0" fmla="*/ 4102100 h 4876800"/>
              <a:gd name="connsiteX1" fmla="*/ 6756400 w 6832600"/>
              <a:gd name="connsiteY1" fmla="*/ 4102100 h 4876800"/>
              <a:gd name="connsiteX2" fmla="*/ 6731000 w 6832600"/>
              <a:gd name="connsiteY2" fmla="*/ 3975100 h 4876800"/>
              <a:gd name="connsiteX3" fmla="*/ 6692900 w 6832600"/>
              <a:gd name="connsiteY3" fmla="*/ 3924300 h 4876800"/>
              <a:gd name="connsiteX4" fmla="*/ 6604000 w 6832600"/>
              <a:gd name="connsiteY4" fmla="*/ 3797300 h 4876800"/>
              <a:gd name="connsiteX5" fmla="*/ 6540500 w 6832600"/>
              <a:gd name="connsiteY5" fmla="*/ 3708400 h 4876800"/>
              <a:gd name="connsiteX6" fmla="*/ 6502400 w 6832600"/>
              <a:gd name="connsiteY6" fmla="*/ 3670300 h 4876800"/>
              <a:gd name="connsiteX7" fmla="*/ 6464300 w 6832600"/>
              <a:gd name="connsiteY7" fmla="*/ 3619500 h 4876800"/>
              <a:gd name="connsiteX8" fmla="*/ 6362700 w 6832600"/>
              <a:gd name="connsiteY8" fmla="*/ 3530600 h 4876800"/>
              <a:gd name="connsiteX9" fmla="*/ 6273800 w 6832600"/>
              <a:gd name="connsiteY9" fmla="*/ 3441700 h 4876800"/>
              <a:gd name="connsiteX10" fmla="*/ 6210300 w 6832600"/>
              <a:gd name="connsiteY10" fmla="*/ 3378200 h 4876800"/>
              <a:gd name="connsiteX11" fmla="*/ 6134100 w 6832600"/>
              <a:gd name="connsiteY11" fmla="*/ 3302000 h 4876800"/>
              <a:gd name="connsiteX12" fmla="*/ 6096000 w 6832600"/>
              <a:gd name="connsiteY12" fmla="*/ 3263900 h 4876800"/>
              <a:gd name="connsiteX13" fmla="*/ 5969000 w 6832600"/>
              <a:gd name="connsiteY13" fmla="*/ 3136900 h 4876800"/>
              <a:gd name="connsiteX14" fmla="*/ 5930900 w 6832600"/>
              <a:gd name="connsiteY14" fmla="*/ 3098800 h 4876800"/>
              <a:gd name="connsiteX15" fmla="*/ 5867400 w 6832600"/>
              <a:gd name="connsiteY15" fmla="*/ 3035300 h 4876800"/>
              <a:gd name="connsiteX16" fmla="*/ 5803900 w 6832600"/>
              <a:gd name="connsiteY16" fmla="*/ 2971800 h 4876800"/>
              <a:gd name="connsiteX17" fmla="*/ 5740400 w 6832600"/>
              <a:gd name="connsiteY17" fmla="*/ 2882900 h 4876800"/>
              <a:gd name="connsiteX18" fmla="*/ 5702300 w 6832600"/>
              <a:gd name="connsiteY18" fmla="*/ 2844800 h 4876800"/>
              <a:gd name="connsiteX19" fmla="*/ 5651500 w 6832600"/>
              <a:gd name="connsiteY19" fmla="*/ 2755900 h 4876800"/>
              <a:gd name="connsiteX20" fmla="*/ 5638800 w 6832600"/>
              <a:gd name="connsiteY20" fmla="*/ 2717800 h 4876800"/>
              <a:gd name="connsiteX21" fmla="*/ 5588000 w 6832600"/>
              <a:gd name="connsiteY21" fmla="*/ 2667000 h 4876800"/>
              <a:gd name="connsiteX22" fmla="*/ 5549900 w 6832600"/>
              <a:gd name="connsiteY22" fmla="*/ 2616200 h 4876800"/>
              <a:gd name="connsiteX23" fmla="*/ 5511800 w 6832600"/>
              <a:gd name="connsiteY23" fmla="*/ 2527300 h 4876800"/>
              <a:gd name="connsiteX24" fmla="*/ 5422900 w 6832600"/>
              <a:gd name="connsiteY24" fmla="*/ 2413000 h 4876800"/>
              <a:gd name="connsiteX25" fmla="*/ 5372100 w 6832600"/>
              <a:gd name="connsiteY25" fmla="*/ 2336800 h 4876800"/>
              <a:gd name="connsiteX26" fmla="*/ 5334000 w 6832600"/>
              <a:gd name="connsiteY26" fmla="*/ 2247900 h 4876800"/>
              <a:gd name="connsiteX27" fmla="*/ 5308600 w 6832600"/>
              <a:gd name="connsiteY27" fmla="*/ 2209800 h 4876800"/>
              <a:gd name="connsiteX28" fmla="*/ 5245100 w 6832600"/>
              <a:gd name="connsiteY28" fmla="*/ 2044700 h 4876800"/>
              <a:gd name="connsiteX29" fmla="*/ 5219700 w 6832600"/>
              <a:gd name="connsiteY29" fmla="*/ 1955800 h 4876800"/>
              <a:gd name="connsiteX30" fmla="*/ 5194300 w 6832600"/>
              <a:gd name="connsiteY30" fmla="*/ 1892300 h 4876800"/>
              <a:gd name="connsiteX31" fmla="*/ 5168900 w 6832600"/>
              <a:gd name="connsiteY31" fmla="*/ 1854200 h 4876800"/>
              <a:gd name="connsiteX32" fmla="*/ 5130800 w 6832600"/>
              <a:gd name="connsiteY32" fmla="*/ 1765300 h 4876800"/>
              <a:gd name="connsiteX33" fmla="*/ 5105400 w 6832600"/>
              <a:gd name="connsiteY33" fmla="*/ 1714500 h 4876800"/>
              <a:gd name="connsiteX34" fmla="*/ 5080000 w 6832600"/>
              <a:gd name="connsiteY34" fmla="*/ 1638300 h 4876800"/>
              <a:gd name="connsiteX35" fmla="*/ 5041900 w 6832600"/>
              <a:gd name="connsiteY35" fmla="*/ 1562100 h 4876800"/>
              <a:gd name="connsiteX36" fmla="*/ 5016500 w 6832600"/>
              <a:gd name="connsiteY36" fmla="*/ 1524000 h 4876800"/>
              <a:gd name="connsiteX37" fmla="*/ 4978400 w 6832600"/>
              <a:gd name="connsiteY37" fmla="*/ 1384300 h 4876800"/>
              <a:gd name="connsiteX38" fmla="*/ 4914900 w 6832600"/>
              <a:gd name="connsiteY38" fmla="*/ 1295400 h 4876800"/>
              <a:gd name="connsiteX39" fmla="*/ 4864100 w 6832600"/>
              <a:gd name="connsiteY39" fmla="*/ 1219200 h 4876800"/>
              <a:gd name="connsiteX40" fmla="*/ 4762500 w 6832600"/>
              <a:gd name="connsiteY40" fmla="*/ 1041400 h 4876800"/>
              <a:gd name="connsiteX41" fmla="*/ 4724400 w 6832600"/>
              <a:gd name="connsiteY41" fmla="*/ 1003300 h 4876800"/>
              <a:gd name="connsiteX42" fmla="*/ 4711700 w 6832600"/>
              <a:gd name="connsiteY42" fmla="*/ 965200 h 4876800"/>
              <a:gd name="connsiteX43" fmla="*/ 4635500 w 6832600"/>
              <a:gd name="connsiteY43" fmla="*/ 876300 h 4876800"/>
              <a:gd name="connsiteX44" fmla="*/ 4610100 w 6832600"/>
              <a:gd name="connsiteY44" fmla="*/ 838200 h 4876800"/>
              <a:gd name="connsiteX45" fmla="*/ 4533900 w 6832600"/>
              <a:gd name="connsiteY45" fmla="*/ 774700 h 4876800"/>
              <a:gd name="connsiteX46" fmla="*/ 4483100 w 6832600"/>
              <a:gd name="connsiteY46" fmla="*/ 698500 h 4876800"/>
              <a:gd name="connsiteX47" fmla="*/ 4457700 w 6832600"/>
              <a:gd name="connsiteY47" fmla="*/ 660400 h 4876800"/>
              <a:gd name="connsiteX48" fmla="*/ 4419600 w 6832600"/>
              <a:gd name="connsiteY48" fmla="*/ 622300 h 4876800"/>
              <a:gd name="connsiteX49" fmla="*/ 4356100 w 6832600"/>
              <a:gd name="connsiteY49" fmla="*/ 558800 h 4876800"/>
              <a:gd name="connsiteX50" fmla="*/ 4305300 w 6832600"/>
              <a:gd name="connsiteY50" fmla="*/ 482600 h 4876800"/>
              <a:gd name="connsiteX51" fmla="*/ 4191000 w 6832600"/>
              <a:gd name="connsiteY51" fmla="*/ 406400 h 4876800"/>
              <a:gd name="connsiteX52" fmla="*/ 4152900 w 6832600"/>
              <a:gd name="connsiteY52" fmla="*/ 381000 h 4876800"/>
              <a:gd name="connsiteX53" fmla="*/ 4114800 w 6832600"/>
              <a:gd name="connsiteY53" fmla="*/ 368300 h 4876800"/>
              <a:gd name="connsiteX54" fmla="*/ 4076700 w 6832600"/>
              <a:gd name="connsiteY54" fmla="*/ 342900 h 4876800"/>
              <a:gd name="connsiteX55" fmla="*/ 4025900 w 6832600"/>
              <a:gd name="connsiteY55" fmla="*/ 317500 h 4876800"/>
              <a:gd name="connsiteX56" fmla="*/ 3949700 w 6832600"/>
              <a:gd name="connsiteY56" fmla="*/ 266700 h 4876800"/>
              <a:gd name="connsiteX57" fmla="*/ 3860800 w 6832600"/>
              <a:gd name="connsiteY57" fmla="*/ 241300 h 4876800"/>
              <a:gd name="connsiteX58" fmla="*/ 3810000 w 6832600"/>
              <a:gd name="connsiteY58" fmla="*/ 203200 h 4876800"/>
              <a:gd name="connsiteX59" fmla="*/ 3733800 w 6832600"/>
              <a:gd name="connsiteY59" fmla="*/ 190500 h 4876800"/>
              <a:gd name="connsiteX60" fmla="*/ 3683000 w 6832600"/>
              <a:gd name="connsiteY60" fmla="*/ 177800 h 4876800"/>
              <a:gd name="connsiteX61" fmla="*/ 3644900 w 6832600"/>
              <a:gd name="connsiteY61" fmla="*/ 165100 h 4876800"/>
              <a:gd name="connsiteX62" fmla="*/ 3492500 w 6832600"/>
              <a:gd name="connsiteY62" fmla="*/ 127000 h 4876800"/>
              <a:gd name="connsiteX63" fmla="*/ 3289300 w 6832600"/>
              <a:gd name="connsiteY63" fmla="*/ 88900 h 4876800"/>
              <a:gd name="connsiteX64" fmla="*/ 3035300 w 6832600"/>
              <a:gd name="connsiteY64" fmla="*/ 38100 h 4876800"/>
              <a:gd name="connsiteX65" fmla="*/ 2933700 w 6832600"/>
              <a:gd name="connsiteY65" fmla="*/ 25400 h 4876800"/>
              <a:gd name="connsiteX66" fmla="*/ 2692400 w 6832600"/>
              <a:gd name="connsiteY66" fmla="*/ 0 h 4876800"/>
              <a:gd name="connsiteX67" fmla="*/ 2222500 w 6832600"/>
              <a:gd name="connsiteY67" fmla="*/ 12700 h 4876800"/>
              <a:gd name="connsiteX68" fmla="*/ 2146300 w 6832600"/>
              <a:gd name="connsiteY68" fmla="*/ 38100 h 4876800"/>
              <a:gd name="connsiteX69" fmla="*/ 2044700 w 6832600"/>
              <a:gd name="connsiteY69" fmla="*/ 63500 h 4876800"/>
              <a:gd name="connsiteX70" fmla="*/ 2006600 w 6832600"/>
              <a:gd name="connsiteY70" fmla="*/ 76200 h 4876800"/>
              <a:gd name="connsiteX71" fmla="*/ 1955800 w 6832600"/>
              <a:gd name="connsiteY71" fmla="*/ 88900 h 4876800"/>
              <a:gd name="connsiteX72" fmla="*/ 1841500 w 6832600"/>
              <a:gd name="connsiteY72" fmla="*/ 127000 h 4876800"/>
              <a:gd name="connsiteX73" fmla="*/ 1803400 w 6832600"/>
              <a:gd name="connsiteY73" fmla="*/ 139700 h 4876800"/>
              <a:gd name="connsiteX74" fmla="*/ 1727200 w 6832600"/>
              <a:gd name="connsiteY74" fmla="*/ 152400 h 4876800"/>
              <a:gd name="connsiteX75" fmla="*/ 1689100 w 6832600"/>
              <a:gd name="connsiteY75" fmla="*/ 165100 h 4876800"/>
              <a:gd name="connsiteX76" fmla="*/ 1600200 w 6832600"/>
              <a:gd name="connsiteY76" fmla="*/ 177800 h 4876800"/>
              <a:gd name="connsiteX77" fmla="*/ 1333500 w 6832600"/>
              <a:gd name="connsiteY77" fmla="*/ 203200 h 4876800"/>
              <a:gd name="connsiteX78" fmla="*/ 1231900 w 6832600"/>
              <a:gd name="connsiteY78" fmla="*/ 215900 h 4876800"/>
              <a:gd name="connsiteX79" fmla="*/ 1104900 w 6832600"/>
              <a:gd name="connsiteY79" fmla="*/ 266700 h 4876800"/>
              <a:gd name="connsiteX80" fmla="*/ 1016000 w 6832600"/>
              <a:gd name="connsiteY80" fmla="*/ 292100 h 4876800"/>
              <a:gd name="connsiteX81" fmla="*/ 977900 w 6832600"/>
              <a:gd name="connsiteY81" fmla="*/ 317500 h 4876800"/>
              <a:gd name="connsiteX82" fmla="*/ 939800 w 6832600"/>
              <a:gd name="connsiteY82" fmla="*/ 330200 h 4876800"/>
              <a:gd name="connsiteX83" fmla="*/ 863600 w 6832600"/>
              <a:gd name="connsiteY83" fmla="*/ 381000 h 4876800"/>
              <a:gd name="connsiteX84" fmla="*/ 825500 w 6832600"/>
              <a:gd name="connsiteY84" fmla="*/ 406400 h 4876800"/>
              <a:gd name="connsiteX85" fmla="*/ 787400 w 6832600"/>
              <a:gd name="connsiteY85" fmla="*/ 419100 h 4876800"/>
              <a:gd name="connsiteX86" fmla="*/ 711200 w 6832600"/>
              <a:gd name="connsiteY86" fmla="*/ 469900 h 4876800"/>
              <a:gd name="connsiteX87" fmla="*/ 635000 w 6832600"/>
              <a:gd name="connsiteY87" fmla="*/ 495300 h 4876800"/>
              <a:gd name="connsiteX88" fmla="*/ 596900 w 6832600"/>
              <a:gd name="connsiteY88" fmla="*/ 533400 h 4876800"/>
              <a:gd name="connsiteX89" fmla="*/ 546100 w 6832600"/>
              <a:gd name="connsiteY89" fmla="*/ 546100 h 4876800"/>
              <a:gd name="connsiteX90" fmla="*/ 508000 w 6832600"/>
              <a:gd name="connsiteY90" fmla="*/ 571500 h 4876800"/>
              <a:gd name="connsiteX91" fmla="*/ 431800 w 6832600"/>
              <a:gd name="connsiteY91" fmla="*/ 609600 h 4876800"/>
              <a:gd name="connsiteX92" fmla="*/ 342900 w 6832600"/>
              <a:gd name="connsiteY92" fmla="*/ 723900 h 4876800"/>
              <a:gd name="connsiteX93" fmla="*/ 266700 w 6832600"/>
              <a:gd name="connsiteY93" fmla="*/ 787400 h 4876800"/>
              <a:gd name="connsiteX94" fmla="*/ 254000 w 6832600"/>
              <a:gd name="connsiteY94" fmla="*/ 825500 h 4876800"/>
              <a:gd name="connsiteX95" fmla="*/ 177800 w 6832600"/>
              <a:gd name="connsiteY95" fmla="*/ 901700 h 4876800"/>
              <a:gd name="connsiteX96" fmla="*/ 114300 w 6832600"/>
              <a:gd name="connsiteY96" fmla="*/ 1092200 h 4876800"/>
              <a:gd name="connsiteX97" fmla="*/ 101600 w 6832600"/>
              <a:gd name="connsiteY97" fmla="*/ 1130300 h 4876800"/>
              <a:gd name="connsiteX98" fmla="*/ 88900 w 6832600"/>
              <a:gd name="connsiteY98" fmla="*/ 1168400 h 4876800"/>
              <a:gd name="connsiteX99" fmla="*/ 76200 w 6832600"/>
              <a:gd name="connsiteY99" fmla="*/ 1816100 h 4876800"/>
              <a:gd name="connsiteX100" fmla="*/ 63500 w 6832600"/>
              <a:gd name="connsiteY100" fmla="*/ 2070100 h 4876800"/>
              <a:gd name="connsiteX101" fmla="*/ 38100 w 6832600"/>
              <a:gd name="connsiteY101" fmla="*/ 2159000 h 4876800"/>
              <a:gd name="connsiteX102" fmla="*/ 12700 w 6832600"/>
              <a:gd name="connsiteY102" fmla="*/ 2349500 h 4876800"/>
              <a:gd name="connsiteX103" fmla="*/ 0 w 6832600"/>
              <a:gd name="connsiteY103" fmla="*/ 2451100 h 4876800"/>
              <a:gd name="connsiteX104" fmla="*/ 12700 w 6832600"/>
              <a:gd name="connsiteY104" fmla="*/ 2667000 h 4876800"/>
              <a:gd name="connsiteX105" fmla="*/ 25400 w 6832600"/>
              <a:gd name="connsiteY105" fmla="*/ 2705100 h 4876800"/>
              <a:gd name="connsiteX106" fmla="*/ 38100 w 6832600"/>
              <a:gd name="connsiteY106" fmla="*/ 3022600 h 4876800"/>
              <a:gd name="connsiteX107" fmla="*/ 76200 w 6832600"/>
              <a:gd name="connsiteY107" fmla="*/ 3098800 h 4876800"/>
              <a:gd name="connsiteX108" fmla="*/ 88900 w 6832600"/>
              <a:gd name="connsiteY108" fmla="*/ 3136900 h 4876800"/>
              <a:gd name="connsiteX109" fmla="*/ 165100 w 6832600"/>
              <a:gd name="connsiteY109" fmla="*/ 3187700 h 4876800"/>
              <a:gd name="connsiteX110" fmla="*/ 190500 w 6832600"/>
              <a:gd name="connsiteY110" fmla="*/ 3225800 h 4876800"/>
              <a:gd name="connsiteX111" fmla="*/ 266700 w 6832600"/>
              <a:gd name="connsiteY111" fmla="*/ 3289300 h 4876800"/>
              <a:gd name="connsiteX112" fmla="*/ 279400 w 6832600"/>
              <a:gd name="connsiteY112" fmla="*/ 3327400 h 4876800"/>
              <a:gd name="connsiteX113" fmla="*/ 355600 w 6832600"/>
              <a:gd name="connsiteY113" fmla="*/ 3390900 h 4876800"/>
              <a:gd name="connsiteX114" fmla="*/ 381000 w 6832600"/>
              <a:gd name="connsiteY114" fmla="*/ 3429000 h 4876800"/>
              <a:gd name="connsiteX115" fmla="*/ 419100 w 6832600"/>
              <a:gd name="connsiteY115" fmla="*/ 3441700 h 4876800"/>
              <a:gd name="connsiteX116" fmla="*/ 495300 w 6832600"/>
              <a:gd name="connsiteY116" fmla="*/ 3492500 h 4876800"/>
              <a:gd name="connsiteX117" fmla="*/ 533400 w 6832600"/>
              <a:gd name="connsiteY117" fmla="*/ 3505200 h 4876800"/>
              <a:gd name="connsiteX118" fmla="*/ 609600 w 6832600"/>
              <a:gd name="connsiteY118" fmla="*/ 3568700 h 4876800"/>
              <a:gd name="connsiteX119" fmla="*/ 660400 w 6832600"/>
              <a:gd name="connsiteY119" fmla="*/ 3594100 h 4876800"/>
              <a:gd name="connsiteX120" fmla="*/ 749300 w 6832600"/>
              <a:gd name="connsiteY120" fmla="*/ 3644900 h 4876800"/>
              <a:gd name="connsiteX121" fmla="*/ 800100 w 6832600"/>
              <a:gd name="connsiteY121" fmla="*/ 3657600 h 4876800"/>
              <a:gd name="connsiteX122" fmla="*/ 850900 w 6832600"/>
              <a:gd name="connsiteY122" fmla="*/ 3683000 h 4876800"/>
              <a:gd name="connsiteX123" fmla="*/ 889000 w 6832600"/>
              <a:gd name="connsiteY123" fmla="*/ 3708400 h 4876800"/>
              <a:gd name="connsiteX124" fmla="*/ 939800 w 6832600"/>
              <a:gd name="connsiteY124" fmla="*/ 3721100 h 4876800"/>
              <a:gd name="connsiteX125" fmla="*/ 990600 w 6832600"/>
              <a:gd name="connsiteY125" fmla="*/ 3746500 h 4876800"/>
              <a:gd name="connsiteX126" fmla="*/ 1054100 w 6832600"/>
              <a:gd name="connsiteY126" fmla="*/ 3759200 h 4876800"/>
              <a:gd name="connsiteX127" fmla="*/ 1117600 w 6832600"/>
              <a:gd name="connsiteY127" fmla="*/ 3784600 h 4876800"/>
              <a:gd name="connsiteX128" fmla="*/ 1181100 w 6832600"/>
              <a:gd name="connsiteY128" fmla="*/ 3797300 h 4876800"/>
              <a:gd name="connsiteX129" fmla="*/ 1282700 w 6832600"/>
              <a:gd name="connsiteY129" fmla="*/ 3848100 h 4876800"/>
              <a:gd name="connsiteX130" fmla="*/ 1333500 w 6832600"/>
              <a:gd name="connsiteY130" fmla="*/ 3860800 h 4876800"/>
              <a:gd name="connsiteX131" fmla="*/ 1384300 w 6832600"/>
              <a:gd name="connsiteY131" fmla="*/ 3886200 h 4876800"/>
              <a:gd name="connsiteX132" fmla="*/ 1422400 w 6832600"/>
              <a:gd name="connsiteY132" fmla="*/ 3898900 h 4876800"/>
              <a:gd name="connsiteX133" fmla="*/ 1473200 w 6832600"/>
              <a:gd name="connsiteY133" fmla="*/ 3924300 h 4876800"/>
              <a:gd name="connsiteX134" fmla="*/ 1536700 w 6832600"/>
              <a:gd name="connsiteY134" fmla="*/ 3937000 h 4876800"/>
              <a:gd name="connsiteX135" fmla="*/ 1625600 w 6832600"/>
              <a:gd name="connsiteY135" fmla="*/ 3962400 h 4876800"/>
              <a:gd name="connsiteX136" fmla="*/ 1676400 w 6832600"/>
              <a:gd name="connsiteY136" fmla="*/ 3975100 h 4876800"/>
              <a:gd name="connsiteX137" fmla="*/ 1714500 w 6832600"/>
              <a:gd name="connsiteY137" fmla="*/ 3987800 h 4876800"/>
              <a:gd name="connsiteX138" fmla="*/ 1765300 w 6832600"/>
              <a:gd name="connsiteY138" fmla="*/ 4000500 h 4876800"/>
              <a:gd name="connsiteX139" fmla="*/ 1828800 w 6832600"/>
              <a:gd name="connsiteY139" fmla="*/ 4025900 h 4876800"/>
              <a:gd name="connsiteX140" fmla="*/ 1879600 w 6832600"/>
              <a:gd name="connsiteY140" fmla="*/ 4038600 h 4876800"/>
              <a:gd name="connsiteX141" fmla="*/ 1917700 w 6832600"/>
              <a:gd name="connsiteY141" fmla="*/ 4051300 h 4876800"/>
              <a:gd name="connsiteX142" fmla="*/ 2019300 w 6832600"/>
              <a:gd name="connsiteY142" fmla="*/ 4076700 h 4876800"/>
              <a:gd name="connsiteX143" fmla="*/ 2057400 w 6832600"/>
              <a:gd name="connsiteY143" fmla="*/ 4089400 h 4876800"/>
              <a:gd name="connsiteX144" fmla="*/ 2247900 w 6832600"/>
              <a:gd name="connsiteY144" fmla="*/ 4114800 h 4876800"/>
              <a:gd name="connsiteX145" fmla="*/ 2286000 w 6832600"/>
              <a:gd name="connsiteY145" fmla="*/ 4127500 h 4876800"/>
              <a:gd name="connsiteX146" fmla="*/ 2425700 w 6832600"/>
              <a:gd name="connsiteY146" fmla="*/ 4152900 h 4876800"/>
              <a:gd name="connsiteX147" fmla="*/ 2463800 w 6832600"/>
              <a:gd name="connsiteY147" fmla="*/ 4165600 h 4876800"/>
              <a:gd name="connsiteX148" fmla="*/ 2514600 w 6832600"/>
              <a:gd name="connsiteY148" fmla="*/ 4178300 h 4876800"/>
              <a:gd name="connsiteX149" fmla="*/ 2552700 w 6832600"/>
              <a:gd name="connsiteY149" fmla="*/ 4203700 h 4876800"/>
              <a:gd name="connsiteX150" fmla="*/ 2667000 w 6832600"/>
              <a:gd name="connsiteY150" fmla="*/ 4229100 h 4876800"/>
              <a:gd name="connsiteX151" fmla="*/ 2705100 w 6832600"/>
              <a:gd name="connsiteY151" fmla="*/ 4241800 h 4876800"/>
              <a:gd name="connsiteX152" fmla="*/ 2768600 w 6832600"/>
              <a:gd name="connsiteY152" fmla="*/ 4254500 h 4876800"/>
              <a:gd name="connsiteX153" fmla="*/ 2806700 w 6832600"/>
              <a:gd name="connsiteY153" fmla="*/ 4267200 h 4876800"/>
              <a:gd name="connsiteX154" fmla="*/ 2857500 w 6832600"/>
              <a:gd name="connsiteY154" fmla="*/ 4279900 h 4876800"/>
              <a:gd name="connsiteX155" fmla="*/ 2895600 w 6832600"/>
              <a:gd name="connsiteY155" fmla="*/ 4292600 h 4876800"/>
              <a:gd name="connsiteX156" fmla="*/ 2946400 w 6832600"/>
              <a:gd name="connsiteY156" fmla="*/ 4305300 h 4876800"/>
              <a:gd name="connsiteX157" fmla="*/ 2984500 w 6832600"/>
              <a:gd name="connsiteY157" fmla="*/ 4318000 h 4876800"/>
              <a:gd name="connsiteX158" fmla="*/ 3073400 w 6832600"/>
              <a:gd name="connsiteY158" fmla="*/ 4330700 h 4876800"/>
              <a:gd name="connsiteX159" fmla="*/ 3124200 w 6832600"/>
              <a:gd name="connsiteY159" fmla="*/ 4343400 h 4876800"/>
              <a:gd name="connsiteX160" fmla="*/ 3251200 w 6832600"/>
              <a:gd name="connsiteY160" fmla="*/ 4356100 h 4876800"/>
              <a:gd name="connsiteX161" fmla="*/ 3454400 w 6832600"/>
              <a:gd name="connsiteY161" fmla="*/ 4381500 h 4876800"/>
              <a:gd name="connsiteX162" fmla="*/ 3581400 w 6832600"/>
              <a:gd name="connsiteY162" fmla="*/ 4406900 h 4876800"/>
              <a:gd name="connsiteX163" fmla="*/ 3619500 w 6832600"/>
              <a:gd name="connsiteY163" fmla="*/ 4419600 h 4876800"/>
              <a:gd name="connsiteX164" fmla="*/ 3721100 w 6832600"/>
              <a:gd name="connsiteY164" fmla="*/ 4432300 h 4876800"/>
              <a:gd name="connsiteX165" fmla="*/ 3797300 w 6832600"/>
              <a:gd name="connsiteY165" fmla="*/ 4457700 h 4876800"/>
              <a:gd name="connsiteX166" fmla="*/ 3835400 w 6832600"/>
              <a:gd name="connsiteY166" fmla="*/ 4470400 h 4876800"/>
              <a:gd name="connsiteX167" fmla="*/ 4013200 w 6832600"/>
              <a:gd name="connsiteY167" fmla="*/ 4495800 h 4876800"/>
              <a:gd name="connsiteX168" fmla="*/ 4089400 w 6832600"/>
              <a:gd name="connsiteY168" fmla="*/ 4521200 h 4876800"/>
              <a:gd name="connsiteX169" fmla="*/ 4178300 w 6832600"/>
              <a:gd name="connsiteY169" fmla="*/ 4546600 h 4876800"/>
              <a:gd name="connsiteX170" fmla="*/ 4419600 w 6832600"/>
              <a:gd name="connsiteY170" fmla="*/ 4572000 h 4876800"/>
              <a:gd name="connsiteX171" fmla="*/ 4597400 w 6832600"/>
              <a:gd name="connsiteY171" fmla="*/ 4610100 h 4876800"/>
              <a:gd name="connsiteX172" fmla="*/ 4660900 w 6832600"/>
              <a:gd name="connsiteY172" fmla="*/ 4622800 h 4876800"/>
              <a:gd name="connsiteX173" fmla="*/ 4749800 w 6832600"/>
              <a:gd name="connsiteY173" fmla="*/ 4660900 h 4876800"/>
              <a:gd name="connsiteX174" fmla="*/ 4864100 w 6832600"/>
              <a:gd name="connsiteY174" fmla="*/ 4686300 h 4876800"/>
              <a:gd name="connsiteX175" fmla="*/ 5029200 w 6832600"/>
              <a:gd name="connsiteY175" fmla="*/ 4724400 h 4876800"/>
              <a:gd name="connsiteX176" fmla="*/ 5080000 w 6832600"/>
              <a:gd name="connsiteY176" fmla="*/ 4737100 h 4876800"/>
              <a:gd name="connsiteX177" fmla="*/ 5118100 w 6832600"/>
              <a:gd name="connsiteY177" fmla="*/ 4749800 h 4876800"/>
              <a:gd name="connsiteX178" fmla="*/ 5537200 w 6832600"/>
              <a:gd name="connsiteY178" fmla="*/ 4787900 h 4876800"/>
              <a:gd name="connsiteX179" fmla="*/ 5638800 w 6832600"/>
              <a:gd name="connsiteY179" fmla="*/ 4800600 h 4876800"/>
              <a:gd name="connsiteX180" fmla="*/ 5727700 w 6832600"/>
              <a:gd name="connsiteY180" fmla="*/ 4813300 h 4876800"/>
              <a:gd name="connsiteX181" fmla="*/ 6007100 w 6832600"/>
              <a:gd name="connsiteY181" fmla="*/ 4826000 h 4876800"/>
              <a:gd name="connsiteX182" fmla="*/ 6172200 w 6832600"/>
              <a:gd name="connsiteY182" fmla="*/ 4851400 h 4876800"/>
              <a:gd name="connsiteX183" fmla="*/ 6235700 w 6832600"/>
              <a:gd name="connsiteY183" fmla="*/ 4864100 h 4876800"/>
              <a:gd name="connsiteX184" fmla="*/ 6337300 w 6832600"/>
              <a:gd name="connsiteY184" fmla="*/ 4876800 h 4876800"/>
              <a:gd name="connsiteX185" fmla="*/ 6578600 w 6832600"/>
              <a:gd name="connsiteY185" fmla="*/ 4864100 h 4876800"/>
              <a:gd name="connsiteX186" fmla="*/ 6616700 w 6832600"/>
              <a:gd name="connsiteY186" fmla="*/ 4826000 h 4876800"/>
              <a:gd name="connsiteX187" fmla="*/ 6680200 w 6832600"/>
              <a:gd name="connsiteY187" fmla="*/ 4749800 h 4876800"/>
              <a:gd name="connsiteX188" fmla="*/ 6718300 w 6832600"/>
              <a:gd name="connsiteY188" fmla="*/ 4673600 h 4876800"/>
              <a:gd name="connsiteX189" fmla="*/ 6756400 w 6832600"/>
              <a:gd name="connsiteY189" fmla="*/ 4635500 h 4876800"/>
              <a:gd name="connsiteX190" fmla="*/ 6794500 w 6832600"/>
              <a:gd name="connsiteY190" fmla="*/ 4559300 h 4876800"/>
              <a:gd name="connsiteX191" fmla="*/ 6819900 w 6832600"/>
              <a:gd name="connsiteY191" fmla="*/ 4521200 h 4876800"/>
              <a:gd name="connsiteX192" fmla="*/ 6832600 w 6832600"/>
              <a:gd name="connsiteY192" fmla="*/ 4445000 h 4876800"/>
              <a:gd name="connsiteX193" fmla="*/ 6807200 w 6832600"/>
              <a:gd name="connsiteY193" fmla="*/ 4178300 h 4876800"/>
              <a:gd name="connsiteX194" fmla="*/ 6794500 w 6832600"/>
              <a:gd name="connsiteY194" fmla="*/ 4102100 h 4876800"/>
              <a:gd name="connsiteX195" fmla="*/ 6781800 w 6832600"/>
              <a:gd name="connsiteY195" fmla="*/ 4051300 h 4876800"/>
              <a:gd name="connsiteX196" fmla="*/ 6781800 w 6832600"/>
              <a:gd name="connsiteY196" fmla="*/ 4051300 h 4876800"/>
              <a:gd name="connsiteX197" fmla="*/ 6743700 w 6832600"/>
              <a:gd name="connsiteY197" fmla="*/ 3987800 h 4876800"/>
              <a:gd name="connsiteX0" fmla="*/ 6756400 w 6832600"/>
              <a:gd name="connsiteY0" fmla="*/ 4102100 h 4876800"/>
              <a:gd name="connsiteX1" fmla="*/ 6756400 w 6832600"/>
              <a:gd name="connsiteY1" fmla="*/ 4102100 h 4876800"/>
              <a:gd name="connsiteX2" fmla="*/ 6731000 w 6832600"/>
              <a:gd name="connsiteY2" fmla="*/ 3975100 h 4876800"/>
              <a:gd name="connsiteX3" fmla="*/ 6692900 w 6832600"/>
              <a:gd name="connsiteY3" fmla="*/ 3924300 h 4876800"/>
              <a:gd name="connsiteX4" fmla="*/ 6604000 w 6832600"/>
              <a:gd name="connsiteY4" fmla="*/ 3797300 h 4876800"/>
              <a:gd name="connsiteX5" fmla="*/ 6540500 w 6832600"/>
              <a:gd name="connsiteY5" fmla="*/ 3708400 h 4876800"/>
              <a:gd name="connsiteX6" fmla="*/ 6502400 w 6832600"/>
              <a:gd name="connsiteY6" fmla="*/ 3670300 h 4876800"/>
              <a:gd name="connsiteX7" fmla="*/ 6464300 w 6832600"/>
              <a:gd name="connsiteY7" fmla="*/ 3619500 h 4876800"/>
              <a:gd name="connsiteX8" fmla="*/ 6362700 w 6832600"/>
              <a:gd name="connsiteY8" fmla="*/ 3530600 h 4876800"/>
              <a:gd name="connsiteX9" fmla="*/ 6273800 w 6832600"/>
              <a:gd name="connsiteY9" fmla="*/ 3441700 h 4876800"/>
              <a:gd name="connsiteX10" fmla="*/ 6210300 w 6832600"/>
              <a:gd name="connsiteY10" fmla="*/ 3378200 h 4876800"/>
              <a:gd name="connsiteX11" fmla="*/ 6134100 w 6832600"/>
              <a:gd name="connsiteY11" fmla="*/ 3302000 h 4876800"/>
              <a:gd name="connsiteX12" fmla="*/ 6096000 w 6832600"/>
              <a:gd name="connsiteY12" fmla="*/ 3263900 h 4876800"/>
              <a:gd name="connsiteX13" fmla="*/ 5969000 w 6832600"/>
              <a:gd name="connsiteY13" fmla="*/ 3136900 h 4876800"/>
              <a:gd name="connsiteX14" fmla="*/ 5930900 w 6832600"/>
              <a:gd name="connsiteY14" fmla="*/ 3098800 h 4876800"/>
              <a:gd name="connsiteX15" fmla="*/ 5867400 w 6832600"/>
              <a:gd name="connsiteY15" fmla="*/ 3035300 h 4876800"/>
              <a:gd name="connsiteX16" fmla="*/ 5803900 w 6832600"/>
              <a:gd name="connsiteY16" fmla="*/ 2971800 h 4876800"/>
              <a:gd name="connsiteX17" fmla="*/ 5740400 w 6832600"/>
              <a:gd name="connsiteY17" fmla="*/ 2882900 h 4876800"/>
              <a:gd name="connsiteX18" fmla="*/ 5702300 w 6832600"/>
              <a:gd name="connsiteY18" fmla="*/ 2844800 h 4876800"/>
              <a:gd name="connsiteX19" fmla="*/ 5651500 w 6832600"/>
              <a:gd name="connsiteY19" fmla="*/ 2755900 h 4876800"/>
              <a:gd name="connsiteX20" fmla="*/ 5638800 w 6832600"/>
              <a:gd name="connsiteY20" fmla="*/ 2717800 h 4876800"/>
              <a:gd name="connsiteX21" fmla="*/ 5588000 w 6832600"/>
              <a:gd name="connsiteY21" fmla="*/ 2667000 h 4876800"/>
              <a:gd name="connsiteX22" fmla="*/ 5549900 w 6832600"/>
              <a:gd name="connsiteY22" fmla="*/ 2616200 h 4876800"/>
              <a:gd name="connsiteX23" fmla="*/ 5511800 w 6832600"/>
              <a:gd name="connsiteY23" fmla="*/ 2527300 h 4876800"/>
              <a:gd name="connsiteX24" fmla="*/ 5422900 w 6832600"/>
              <a:gd name="connsiteY24" fmla="*/ 2413000 h 4876800"/>
              <a:gd name="connsiteX25" fmla="*/ 5372100 w 6832600"/>
              <a:gd name="connsiteY25" fmla="*/ 2336800 h 4876800"/>
              <a:gd name="connsiteX26" fmla="*/ 5334000 w 6832600"/>
              <a:gd name="connsiteY26" fmla="*/ 2247900 h 4876800"/>
              <a:gd name="connsiteX27" fmla="*/ 5308600 w 6832600"/>
              <a:gd name="connsiteY27" fmla="*/ 2209800 h 4876800"/>
              <a:gd name="connsiteX28" fmla="*/ 5245100 w 6832600"/>
              <a:gd name="connsiteY28" fmla="*/ 2044700 h 4876800"/>
              <a:gd name="connsiteX29" fmla="*/ 5219700 w 6832600"/>
              <a:gd name="connsiteY29" fmla="*/ 1955800 h 4876800"/>
              <a:gd name="connsiteX30" fmla="*/ 5194300 w 6832600"/>
              <a:gd name="connsiteY30" fmla="*/ 1892300 h 4876800"/>
              <a:gd name="connsiteX31" fmla="*/ 5168900 w 6832600"/>
              <a:gd name="connsiteY31" fmla="*/ 1854200 h 4876800"/>
              <a:gd name="connsiteX32" fmla="*/ 5130800 w 6832600"/>
              <a:gd name="connsiteY32" fmla="*/ 1765300 h 4876800"/>
              <a:gd name="connsiteX33" fmla="*/ 5105400 w 6832600"/>
              <a:gd name="connsiteY33" fmla="*/ 1714500 h 4876800"/>
              <a:gd name="connsiteX34" fmla="*/ 5080000 w 6832600"/>
              <a:gd name="connsiteY34" fmla="*/ 1638300 h 4876800"/>
              <a:gd name="connsiteX35" fmla="*/ 5041900 w 6832600"/>
              <a:gd name="connsiteY35" fmla="*/ 1562100 h 4876800"/>
              <a:gd name="connsiteX36" fmla="*/ 5016500 w 6832600"/>
              <a:gd name="connsiteY36" fmla="*/ 1524000 h 4876800"/>
              <a:gd name="connsiteX37" fmla="*/ 4978400 w 6832600"/>
              <a:gd name="connsiteY37" fmla="*/ 1384300 h 4876800"/>
              <a:gd name="connsiteX38" fmla="*/ 4914900 w 6832600"/>
              <a:gd name="connsiteY38" fmla="*/ 1295400 h 4876800"/>
              <a:gd name="connsiteX39" fmla="*/ 4864100 w 6832600"/>
              <a:gd name="connsiteY39" fmla="*/ 1219200 h 4876800"/>
              <a:gd name="connsiteX40" fmla="*/ 4762500 w 6832600"/>
              <a:gd name="connsiteY40" fmla="*/ 1041400 h 4876800"/>
              <a:gd name="connsiteX41" fmla="*/ 4724400 w 6832600"/>
              <a:gd name="connsiteY41" fmla="*/ 1003300 h 4876800"/>
              <a:gd name="connsiteX42" fmla="*/ 4711700 w 6832600"/>
              <a:gd name="connsiteY42" fmla="*/ 965200 h 4876800"/>
              <a:gd name="connsiteX43" fmla="*/ 4635500 w 6832600"/>
              <a:gd name="connsiteY43" fmla="*/ 876300 h 4876800"/>
              <a:gd name="connsiteX44" fmla="*/ 4610100 w 6832600"/>
              <a:gd name="connsiteY44" fmla="*/ 838200 h 4876800"/>
              <a:gd name="connsiteX45" fmla="*/ 4533900 w 6832600"/>
              <a:gd name="connsiteY45" fmla="*/ 774700 h 4876800"/>
              <a:gd name="connsiteX46" fmla="*/ 4483100 w 6832600"/>
              <a:gd name="connsiteY46" fmla="*/ 698500 h 4876800"/>
              <a:gd name="connsiteX47" fmla="*/ 4457700 w 6832600"/>
              <a:gd name="connsiteY47" fmla="*/ 660400 h 4876800"/>
              <a:gd name="connsiteX48" fmla="*/ 4419600 w 6832600"/>
              <a:gd name="connsiteY48" fmla="*/ 622300 h 4876800"/>
              <a:gd name="connsiteX49" fmla="*/ 4356100 w 6832600"/>
              <a:gd name="connsiteY49" fmla="*/ 558800 h 4876800"/>
              <a:gd name="connsiteX50" fmla="*/ 4305300 w 6832600"/>
              <a:gd name="connsiteY50" fmla="*/ 482600 h 4876800"/>
              <a:gd name="connsiteX51" fmla="*/ 4191000 w 6832600"/>
              <a:gd name="connsiteY51" fmla="*/ 406400 h 4876800"/>
              <a:gd name="connsiteX52" fmla="*/ 4152900 w 6832600"/>
              <a:gd name="connsiteY52" fmla="*/ 381000 h 4876800"/>
              <a:gd name="connsiteX53" fmla="*/ 4114800 w 6832600"/>
              <a:gd name="connsiteY53" fmla="*/ 368300 h 4876800"/>
              <a:gd name="connsiteX54" fmla="*/ 4076700 w 6832600"/>
              <a:gd name="connsiteY54" fmla="*/ 342900 h 4876800"/>
              <a:gd name="connsiteX55" fmla="*/ 4025900 w 6832600"/>
              <a:gd name="connsiteY55" fmla="*/ 317500 h 4876800"/>
              <a:gd name="connsiteX56" fmla="*/ 3949700 w 6832600"/>
              <a:gd name="connsiteY56" fmla="*/ 266700 h 4876800"/>
              <a:gd name="connsiteX57" fmla="*/ 3860800 w 6832600"/>
              <a:gd name="connsiteY57" fmla="*/ 241300 h 4876800"/>
              <a:gd name="connsiteX58" fmla="*/ 3810000 w 6832600"/>
              <a:gd name="connsiteY58" fmla="*/ 203200 h 4876800"/>
              <a:gd name="connsiteX59" fmla="*/ 3683000 w 6832600"/>
              <a:gd name="connsiteY59" fmla="*/ 177800 h 4876800"/>
              <a:gd name="connsiteX60" fmla="*/ 3644900 w 6832600"/>
              <a:gd name="connsiteY60" fmla="*/ 165100 h 4876800"/>
              <a:gd name="connsiteX61" fmla="*/ 3492500 w 6832600"/>
              <a:gd name="connsiteY61" fmla="*/ 127000 h 4876800"/>
              <a:gd name="connsiteX62" fmla="*/ 3289300 w 6832600"/>
              <a:gd name="connsiteY62" fmla="*/ 88900 h 4876800"/>
              <a:gd name="connsiteX63" fmla="*/ 3035300 w 6832600"/>
              <a:gd name="connsiteY63" fmla="*/ 38100 h 4876800"/>
              <a:gd name="connsiteX64" fmla="*/ 2933700 w 6832600"/>
              <a:gd name="connsiteY64" fmla="*/ 25400 h 4876800"/>
              <a:gd name="connsiteX65" fmla="*/ 2692400 w 6832600"/>
              <a:gd name="connsiteY65" fmla="*/ 0 h 4876800"/>
              <a:gd name="connsiteX66" fmla="*/ 2222500 w 6832600"/>
              <a:gd name="connsiteY66" fmla="*/ 12700 h 4876800"/>
              <a:gd name="connsiteX67" fmla="*/ 2146300 w 6832600"/>
              <a:gd name="connsiteY67" fmla="*/ 38100 h 4876800"/>
              <a:gd name="connsiteX68" fmla="*/ 2044700 w 6832600"/>
              <a:gd name="connsiteY68" fmla="*/ 63500 h 4876800"/>
              <a:gd name="connsiteX69" fmla="*/ 2006600 w 6832600"/>
              <a:gd name="connsiteY69" fmla="*/ 76200 h 4876800"/>
              <a:gd name="connsiteX70" fmla="*/ 1955800 w 6832600"/>
              <a:gd name="connsiteY70" fmla="*/ 88900 h 4876800"/>
              <a:gd name="connsiteX71" fmla="*/ 1841500 w 6832600"/>
              <a:gd name="connsiteY71" fmla="*/ 127000 h 4876800"/>
              <a:gd name="connsiteX72" fmla="*/ 1803400 w 6832600"/>
              <a:gd name="connsiteY72" fmla="*/ 139700 h 4876800"/>
              <a:gd name="connsiteX73" fmla="*/ 1727200 w 6832600"/>
              <a:gd name="connsiteY73" fmla="*/ 152400 h 4876800"/>
              <a:gd name="connsiteX74" fmla="*/ 1689100 w 6832600"/>
              <a:gd name="connsiteY74" fmla="*/ 165100 h 4876800"/>
              <a:gd name="connsiteX75" fmla="*/ 1600200 w 6832600"/>
              <a:gd name="connsiteY75" fmla="*/ 177800 h 4876800"/>
              <a:gd name="connsiteX76" fmla="*/ 1333500 w 6832600"/>
              <a:gd name="connsiteY76" fmla="*/ 203200 h 4876800"/>
              <a:gd name="connsiteX77" fmla="*/ 1231900 w 6832600"/>
              <a:gd name="connsiteY77" fmla="*/ 215900 h 4876800"/>
              <a:gd name="connsiteX78" fmla="*/ 1104900 w 6832600"/>
              <a:gd name="connsiteY78" fmla="*/ 266700 h 4876800"/>
              <a:gd name="connsiteX79" fmla="*/ 1016000 w 6832600"/>
              <a:gd name="connsiteY79" fmla="*/ 292100 h 4876800"/>
              <a:gd name="connsiteX80" fmla="*/ 977900 w 6832600"/>
              <a:gd name="connsiteY80" fmla="*/ 317500 h 4876800"/>
              <a:gd name="connsiteX81" fmla="*/ 939800 w 6832600"/>
              <a:gd name="connsiteY81" fmla="*/ 330200 h 4876800"/>
              <a:gd name="connsiteX82" fmla="*/ 863600 w 6832600"/>
              <a:gd name="connsiteY82" fmla="*/ 381000 h 4876800"/>
              <a:gd name="connsiteX83" fmla="*/ 825500 w 6832600"/>
              <a:gd name="connsiteY83" fmla="*/ 406400 h 4876800"/>
              <a:gd name="connsiteX84" fmla="*/ 787400 w 6832600"/>
              <a:gd name="connsiteY84" fmla="*/ 419100 h 4876800"/>
              <a:gd name="connsiteX85" fmla="*/ 711200 w 6832600"/>
              <a:gd name="connsiteY85" fmla="*/ 469900 h 4876800"/>
              <a:gd name="connsiteX86" fmla="*/ 635000 w 6832600"/>
              <a:gd name="connsiteY86" fmla="*/ 495300 h 4876800"/>
              <a:gd name="connsiteX87" fmla="*/ 596900 w 6832600"/>
              <a:gd name="connsiteY87" fmla="*/ 533400 h 4876800"/>
              <a:gd name="connsiteX88" fmla="*/ 546100 w 6832600"/>
              <a:gd name="connsiteY88" fmla="*/ 546100 h 4876800"/>
              <a:gd name="connsiteX89" fmla="*/ 508000 w 6832600"/>
              <a:gd name="connsiteY89" fmla="*/ 571500 h 4876800"/>
              <a:gd name="connsiteX90" fmla="*/ 431800 w 6832600"/>
              <a:gd name="connsiteY90" fmla="*/ 609600 h 4876800"/>
              <a:gd name="connsiteX91" fmla="*/ 342900 w 6832600"/>
              <a:gd name="connsiteY91" fmla="*/ 723900 h 4876800"/>
              <a:gd name="connsiteX92" fmla="*/ 266700 w 6832600"/>
              <a:gd name="connsiteY92" fmla="*/ 787400 h 4876800"/>
              <a:gd name="connsiteX93" fmla="*/ 254000 w 6832600"/>
              <a:gd name="connsiteY93" fmla="*/ 825500 h 4876800"/>
              <a:gd name="connsiteX94" fmla="*/ 177800 w 6832600"/>
              <a:gd name="connsiteY94" fmla="*/ 901700 h 4876800"/>
              <a:gd name="connsiteX95" fmla="*/ 114300 w 6832600"/>
              <a:gd name="connsiteY95" fmla="*/ 1092200 h 4876800"/>
              <a:gd name="connsiteX96" fmla="*/ 101600 w 6832600"/>
              <a:gd name="connsiteY96" fmla="*/ 1130300 h 4876800"/>
              <a:gd name="connsiteX97" fmla="*/ 88900 w 6832600"/>
              <a:gd name="connsiteY97" fmla="*/ 1168400 h 4876800"/>
              <a:gd name="connsiteX98" fmla="*/ 76200 w 6832600"/>
              <a:gd name="connsiteY98" fmla="*/ 1816100 h 4876800"/>
              <a:gd name="connsiteX99" fmla="*/ 63500 w 6832600"/>
              <a:gd name="connsiteY99" fmla="*/ 2070100 h 4876800"/>
              <a:gd name="connsiteX100" fmla="*/ 38100 w 6832600"/>
              <a:gd name="connsiteY100" fmla="*/ 2159000 h 4876800"/>
              <a:gd name="connsiteX101" fmla="*/ 12700 w 6832600"/>
              <a:gd name="connsiteY101" fmla="*/ 2349500 h 4876800"/>
              <a:gd name="connsiteX102" fmla="*/ 0 w 6832600"/>
              <a:gd name="connsiteY102" fmla="*/ 2451100 h 4876800"/>
              <a:gd name="connsiteX103" fmla="*/ 12700 w 6832600"/>
              <a:gd name="connsiteY103" fmla="*/ 2667000 h 4876800"/>
              <a:gd name="connsiteX104" fmla="*/ 25400 w 6832600"/>
              <a:gd name="connsiteY104" fmla="*/ 2705100 h 4876800"/>
              <a:gd name="connsiteX105" fmla="*/ 38100 w 6832600"/>
              <a:gd name="connsiteY105" fmla="*/ 3022600 h 4876800"/>
              <a:gd name="connsiteX106" fmla="*/ 76200 w 6832600"/>
              <a:gd name="connsiteY106" fmla="*/ 3098800 h 4876800"/>
              <a:gd name="connsiteX107" fmla="*/ 88900 w 6832600"/>
              <a:gd name="connsiteY107" fmla="*/ 3136900 h 4876800"/>
              <a:gd name="connsiteX108" fmla="*/ 165100 w 6832600"/>
              <a:gd name="connsiteY108" fmla="*/ 3187700 h 4876800"/>
              <a:gd name="connsiteX109" fmla="*/ 190500 w 6832600"/>
              <a:gd name="connsiteY109" fmla="*/ 3225800 h 4876800"/>
              <a:gd name="connsiteX110" fmla="*/ 266700 w 6832600"/>
              <a:gd name="connsiteY110" fmla="*/ 3289300 h 4876800"/>
              <a:gd name="connsiteX111" fmla="*/ 279400 w 6832600"/>
              <a:gd name="connsiteY111" fmla="*/ 3327400 h 4876800"/>
              <a:gd name="connsiteX112" fmla="*/ 355600 w 6832600"/>
              <a:gd name="connsiteY112" fmla="*/ 3390900 h 4876800"/>
              <a:gd name="connsiteX113" fmla="*/ 381000 w 6832600"/>
              <a:gd name="connsiteY113" fmla="*/ 3429000 h 4876800"/>
              <a:gd name="connsiteX114" fmla="*/ 419100 w 6832600"/>
              <a:gd name="connsiteY114" fmla="*/ 3441700 h 4876800"/>
              <a:gd name="connsiteX115" fmla="*/ 495300 w 6832600"/>
              <a:gd name="connsiteY115" fmla="*/ 3492500 h 4876800"/>
              <a:gd name="connsiteX116" fmla="*/ 533400 w 6832600"/>
              <a:gd name="connsiteY116" fmla="*/ 3505200 h 4876800"/>
              <a:gd name="connsiteX117" fmla="*/ 609600 w 6832600"/>
              <a:gd name="connsiteY117" fmla="*/ 3568700 h 4876800"/>
              <a:gd name="connsiteX118" fmla="*/ 660400 w 6832600"/>
              <a:gd name="connsiteY118" fmla="*/ 3594100 h 4876800"/>
              <a:gd name="connsiteX119" fmla="*/ 749300 w 6832600"/>
              <a:gd name="connsiteY119" fmla="*/ 3644900 h 4876800"/>
              <a:gd name="connsiteX120" fmla="*/ 800100 w 6832600"/>
              <a:gd name="connsiteY120" fmla="*/ 3657600 h 4876800"/>
              <a:gd name="connsiteX121" fmla="*/ 850900 w 6832600"/>
              <a:gd name="connsiteY121" fmla="*/ 3683000 h 4876800"/>
              <a:gd name="connsiteX122" fmla="*/ 889000 w 6832600"/>
              <a:gd name="connsiteY122" fmla="*/ 3708400 h 4876800"/>
              <a:gd name="connsiteX123" fmla="*/ 939800 w 6832600"/>
              <a:gd name="connsiteY123" fmla="*/ 3721100 h 4876800"/>
              <a:gd name="connsiteX124" fmla="*/ 990600 w 6832600"/>
              <a:gd name="connsiteY124" fmla="*/ 3746500 h 4876800"/>
              <a:gd name="connsiteX125" fmla="*/ 1054100 w 6832600"/>
              <a:gd name="connsiteY125" fmla="*/ 3759200 h 4876800"/>
              <a:gd name="connsiteX126" fmla="*/ 1117600 w 6832600"/>
              <a:gd name="connsiteY126" fmla="*/ 3784600 h 4876800"/>
              <a:gd name="connsiteX127" fmla="*/ 1181100 w 6832600"/>
              <a:gd name="connsiteY127" fmla="*/ 3797300 h 4876800"/>
              <a:gd name="connsiteX128" fmla="*/ 1282700 w 6832600"/>
              <a:gd name="connsiteY128" fmla="*/ 3848100 h 4876800"/>
              <a:gd name="connsiteX129" fmla="*/ 1333500 w 6832600"/>
              <a:gd name="connsiteY129" fmla="*/ 3860800 h 4876800"/>
              <a:gd name="connsiteX130" fmla="*/ 1384300 w 6832600"/>
              <a:gd name="connsiteY130" fmla="*/ 3886200 h 4876800"/>
              <a:gd name="connsiteX131" fmla="*/ 1422400 w 6832600"/>
              <a:gd name="connsiteY131" fmla="*/ 3898900 h 4876800"/>
              <a:gd name="connsiteX132" fmla="*/ 1473200 w 6832600"/>
              <a:gd name="connsiteY132" fmla="*/ 3924300 h 4876800"/>
              <a:gd name="connsiteX133" fmla="*/ 1536700 w 6832600"/>
              <a:gd name="connsiteY133" fmla="*/ 3937000 h 4876800"/>
              <a:gd name="connsiteX134" fmla="*/ 1625600 w 6832600"/>
              <a:gd name="connsiteY134" fmla="*/ 3962400 h 4876800"/>
              <a:gd name="connsiteX135" fmla="*/ 1676400 w 6832600"/>
              <a:gd name="connsiteY135" fmla="*/ 3975100 h 4876800"/>
              <a:gd name="connsiteX136" fmla="*/ 1714500 w 6832600"/>
              <a:gd name="connsiteY136" fmla="*/ 3987800 h 4876800"/>
              <a:gd name="connsiteX137" fmla="*/ 1765300 w 6832600"/>
              <a:gd name="connsiteY137" fmla="*/ 4000500 h 4876800"/>
              <a:gd name="connsiteX138" fmla="*/ 1828800 w 6832600"/>
              <a:gd name="connsiteY138" fmla="*/ 4025900 h 4876800"/>
              <a:gd name="connsiteX139" fmla="*/ 1879600 w 6832600"/>
              <a:gd name="connsiteY139" fmla="*/ 4038600 h 4876800"/>
              <a:gd name="connsiteX140" fmla="*/ 1917700 w 6832600"/>
              <a:gd name="connsiteY140" fmla="*/ 4051300 h 4876800"/>
              <a:gd name="connsiteX141" fmla="*/ 2019300 w 6832600"/>
              <a:gd name="connsiteY141" fmla="*/ 4076700 h 4876800"/>
              <a:gd name="connsiteX142" fmla="*/ 2057400 w 6832600"/>
              <a:gd name="connsiteY142" fmla="*/ 4089400 h 4876800"/>
              <a:gd name="connsiteX143" fmla="*/ 2247900 w 6832600"/>
              <a:gd name="connsiteY143" fmla="*/ 4114800 h 4876800"/>
              <a:gd name="connsiteX144" fmla="*/ 2286000 w 6832600"/>
              <a:gd name="connsiteY144" fmla="*/ 4127500 h 4876800"/>
              <a:gd name="connsiteX145" fmla="*/ 2425700 w 6832600"/>
              <a:gd name="connsiteY145" fmla="*/ 4152900 h 4876800"/>
              <a:gd name="connsiteX146" fmla="*/ 2463800 w 6832600"/>
              <a:gd name="connsiteY146" fmla="*/ 4165600 h 4876800"/>
              <a:gd name="connsiteX147" fmla="*/ 2514600 w 6832600"/>
              <a:gd name="connsiteY147" fmla="*/ 4178300 h 4876800"/>
              <a:gd name="connsiteX148" fmla="*/ 2552700 w 6832600"/>
              <a:gd name="connsiteY148" fmla="*/ 4203700 h 4876800"/>
              <a:gd name="connsiteX149" fmla="*/ 2667000 w 6832600"/>
              <a:gd name="connsiteY149" fmla="*/ 4229100 h 4876800"/>
              <a:gd name="connsiteX150" fmla="*/ 2705100 w 6832600"/>
              <a:gd name="connsiteY150" fmla="*/ 4241800 h 4876800"/>
              <a:gd name="connsiteX151" fmla="*/ 2768600 w 6832600"/>
              <a:gd name="connsiteY151" fmla="*/ 4254500 h 4876800"/>
              <a:gd name="connsiteX152" fmla="*/ 2806700 w 6832600"/>
              <a:gd name="connsiteY152" fmla="*/ 4267200 h 4876800"/>
              <a:gd name="connsiteX153" fmla="*/ 2857500 w 6832600"/>
              <a:gd name="connsiteY153" fmla="*/ 4279900 h 4876800"/>
              <a:gd name="connsiteX154" fmla="*/ 2895600 w 6832600"/>
              <a:gd name="connsiteY154" fmla="*/ 4292600 h 4876800"/>
              <a:gd name="connsiteX155" fmla="*/ 2946400 w 6832600"/>
              <a:gd name="connsiteY155" fmla="*/ 4305300 h 4876800"/>
              <a:gd name="connsiteX156" fmla="*/ 2984500 w 6832600"/>
              <a:gd name="connsiteY156" fmla="*/ 4318000 h 4876800"/>
              <a:gd name="connsiteX157" fmla="*/ 3073400 w 6832600"/>
              <a:gd name="connsiteY157" fmla="*/ 4330700 h 4876800"/>
              <a:gd name="connsiteX158" fmla="*/ 3124200 w 6832600"/>
              <a:gd name="connsiteY158" fmla="*/ 4343400 h 4876800"/>
              <a:gd name="connsiteX159" fmla="*/ 3251200 w 6832600"/>
              <a:gd name="connsiteY159" fmla="*/ 4356100 h 4876800"/>
              <a:gd name="connsiteX160" fmla="*/ 3454400 w 6832600"/>
              <a:gd name="connsiteY160" fmla="*/ 4381500 h 4876800"/>
              <a:gd name="connsiteX161" fmla="*/ 3581400 w 6832600"/>
              <a:gd name="connsiteY161" fmla="*/ 4406900 h 4876800"/>
              <a:gd name="connsiteX162" fmla="*/ 3619500 w 6832600"/>
              <a:gd name="connsiteY162" fmla="*/ 4419600 h 4876800"/>
              <a:gd name="connsiteX163" fmla="*/ 3721100 w 6832600"/>
              <a:gd name="connsiteY163" fmla="*/ 4432300 h 4876800"/>
              <a:gd name="connsiteX164" fmla="*/ 3797300 w 6832600"/>
              <a:gd name="connsiteY164" fmla="*/ 4457700 h 4876800"/>
              <a:gd name="connsiteX165" fmla="*/ 3835400 w 6832600"/>
              <a:gd name="connsiteY165" fmla="*/ 4470400 h 4876800"/>
              <a:gd name="connsiteX166" fmla="*/ 4013200 w 6832600"/>
              <a:gd name="connsiteY166" fmla="*/ 4495800 h 4876800"/>
              <a:gd name="connsiteX167" fmla="*/ 4089400 w 6832600"/>
              <a:gd name="connsiteY167" fmla="*/ 4521200 h 4876800"/>
              <a:gd name="connsiteX168" fmla="*/ 4178300 w 6832600"/>
              <a:gd name="connsiteY168" fmla="*/ 4546600 h 4876800"/>
              <a:gd name="connsiteX169" fmla="*/ 4419600 w 6832600"/>
              <a:gd name="connsiteY169" fmla="*/ 4572000 h 4876800"/>
              <a:gd name="connsiteX170" fmla="*/ 4597400 w 6832600"/>
              <a:gd name="connsiteY170" fmla="*/ 4610100 h 4876800"/>
              <a:gd name="connsiteX171" fmla="*/ 4660900 w 6832600"/>
              <a:gd name="connsiteY171" fmla="*/ 4622800 h 4876800"/>
              <a:gd name="connsiteX172" fmla="*/ 4749800 w 6832600"/>
              <a:gd name="connsiteY172" fmla="*/ 4660900 h 4876800"/>
              <a:gd name="connsiteX173" fmla="*/ 4864100 w 6832600"/>
              <a:gd name="connsiteY173" fmla="*/ 4686300 h 4876800"/>
              <a:gd name="connsiteX174" fmla="*/ 5029200 w 6832600"/>
              <a:gd name="connsiteY174" fmla="*/ 4724400 h 4876800"/>
              <a:gd name="connsiteX175" fmla="*/ 5080000 w 6832600"/>
              <a:gd name="connsiteY175" fmla="*/ 4737100 h 4876800"/>
              <a:gd name="connsiteX176" fmla="*/ 5118100 w 6832600"/>
              <a:gd name="connsiteY176" fmla="*/ 4749800 h 4876800"/>
              <a:gd name="connsiteX177" fmla="*/ 5537200 w 6832600"/>
              <a:gd name="connsiteY177" fmla="*/ 4787900 h 4876800"/>
              <a:gd name="connsiteX178" fmla="*/ 5638800 w 6832600"/>
              <a:gd name="connsiteY178" fmla="*/ 4800600 h 4876800"/>
              <a:gd name="connsiteX179" fmla="*/ 5727700 w 6832600"/>
              <a:gd name="connsiteY179" fmla="*/ 4813300 h 4876800"/>
              <a:gd name="connsiteX180" fmla="*/ 6007100 w 6832600"/>
              <a:gd name="connsiteY180" fmla="*/ 4826000 h 4876800"/>
              <a:gd name="connsiteX181" fmla="*/ 6172200 w 6832600"/>
              <a:gd name="connsiteY181" fmla="*/ 4851400 h 4876800"/>
              <a:gd name="connsiteX182" fmla="*/ 6235700 w 6832600"/>
              <a:gd name="connsiteY182" fmla="*/ 4864100 h 4876800"/>
              <a:gd name="connsiteX183" fmla="*/ 6337300 w 6832600"/>
              <a:gd name="connsiteY183" fmla="*/ 4876800 h 4876800"/>
              <a:gd name="connsiteX184" fmla="*/ 6578600 w 6832600"/>
              <a:gd name="connsiteY184" fmla="*/ 4864100 h 4876800"/>
              <a:gd name="connsiteX185" fmla="*/ 6616700 w 6832600"/>
              <a:gd name="connsiteY185" fmla="*/ 4826000 h 4876800"/>
              <a:gd name="connsiteX186" fmla="*/ 6680200 w 6832600"/>
              <a:gd name="connsiteY186" fmla="*/ 4749800 h 4876800"/>
              <a:gd name="connsiteX187" fmla="*/ 6718300 w 6832600"/>
              <a:gd name="connsiteY187" fmla="*/ 4673600 h 4876800"/>
              <a:gd name="connsiteX188" fmla="*/ 6756400 w 6832600"/>
              <a:gd name="connsiteY188" fmla="*/ 4635500 h 4876800"/>
              <a:gd name="connsiteX189" fmla="*/ 6794500 w 6832600"/>
              <a:gd name="connsiteY189" fmla="*/ 4559300 h 4876800"/>
              <a:gd name="connsiteX190" fmla="*/ 6819900 w 6832600"/>
              <a:gd name="connsiteY190" fmla="*/ 4521200 h 4876800"/>
              <a:gd name="connsiteX191" fmla="*/ 6832600 w 6832600"/>
              <a:gd name="connsiteY191" fmla="*/ 4445000 h 4876800"/>
              <a:gd name="connsiteX192" fmla="*/ 6807200 w 6832600"/>
              <a:gd name="connsiteY192" fmla="*/ 4178300 h 4876800"/>
              <a:gd name="connsiteX193" fmla="*/ 6794500 w 6832600"/>
              <a:gd name="connsiteY193" fmla="*/ 4102100 h 4876800"/>
              <a:gd name="connsiteX194" fmla="*/ 6781800 w 6832600"/>
              <a:gd name="connsiteY194" fmla="*/ 4051300 h 4876800"/>
              <a:gd name="connsiteX195" fmla="*/ 6781800 w 6832600"/>
              <a:gd name="connsiteY195" fmla="*/ 4051300 h 4876800"/>
              <a:gd name="connsiteX196" fmla="*/ 6743700 w 6832600"/>
              <a:gd name="connsiteY196" fmla="*/ 3987800 h 4876800"/>
              <a:gd name="connsiteX0" fmla="*/ 6756400 w 6832600"/>
              <a:gd name="connsiteY0" fmla="*/ 4102100 h 4876800"/>
              <a:gd name="connsiteX1" fmla="*/ 6756400 w 6832600"/>
              <a:gd name="connsiteY1" fmla="*/ 4102100 h 4876800"/>
              <a:gd name="connsiteX2" fmla="*/ 6731000 w 6832600"/>
              <a:gd name="connsiteY2" fmla="*/ 3975100 h 4876800"/>
              <a:gd name="connsiteX3" fmla="*/ 6692900 w 6832600"/>
              <a:gd name="connsiteY3" fmla="*/ 3924300 h 4876800"/>
              <a:gd name="connsiteX4" fmla="*/ 6604000 w 6832600"/>
              <a:gd name="connsiteY4" fmla="*/ 3797300 h 4876800"/>
              <a:gd name="connsiteX5" fmla="*/ 6540500 w 6832600"/>
              <a:gd name="connsiteY5" fmla="*/ 3708400 h 4876800"/>
              <a:gd name="connsiteX6" fmla="*/ 6502400 w 6832600"/>
              <a:gd name="connsiteY6" fmla="*/ 3670300 h 4876800"/>
              <a:gd name="connsiteX7" fmla="*/ 6464300 w 6832600"/>
              <a:gd name="connsiteY7" fmla="*/ 3619500 h 4876800"/>
              <a:gd name="connsiteX8" fmla="*/ 6362700 w 6832600"/>
              <a:gd name="connsiteY8" fmla="*/ 3530600 h 4876800"/>
              <a:gd name="connsiteX9" fmla="*/ 6273800 w 6832600"/>
              <a:gd name="connsiteY9" fmla="*/ 3441700 h 4876800"/>
              <a:gd name="connsiteX10" fmla="*/ 6210300 w 6832600"/>
              <a:gd name="connsiteY10" fmla="*/ 3378200 h 4876800"/>
              <a:gd name="connsiteX11" fmla="*/ 6134100 w 6832600"/>
              <a:gd name="connsiteY11" fmla="*/ 3302000 h 4876800"/>
              <a:gd name="connsiteX12" fmla="*/ 6096000 w 6832600"/>
              <a:gd name="connsiteY12" fmla="*/ 3263900 h 4876800"/>
              <a:gd name="connsiteX13" fmla="*/ 5969000 w 6832600"/>
              <a:gd name="connsiteY13" fmla="*/ 3136900 h 4876800"/>
              <a:gd name="connsiteX14" fmla="*/ 5930900 w 6832600"/>
              <a:gd name="connsiteY14" fmla="*/ 3098800 h 4876800"/>
              <a:gd name="connsiteX15" fmla="*/ 5867400 w 6832600"/>
              <a:gd name="connsiteY15" fmla="*/ 3035300 h 4876800"/>
              <a:gd name="connsiteX16" fmla="*/ 5803900 w 6832600"/>
              <a:gd name="connsiteY16" fmla="*/ 2971800 h 4876800"/>
              <a:gd name="connsiteX17" fmla="*/ 5740400 w 6832600"/>
              <a:gd name="connsiteY17" fmla="*/ 2882900 h 4876800"/>
              <a:gd name="connsiteX18" fmla="*/ 5702300 w 6832600"/>
              <a:gd name="connsiteY18" fmla="*/ 2844800 h 4876800"/>
              <a:gd name="connsiteX19" fmla="*/ 5651500 w 6832600"/>
              <a:gd name="connsiteY19" fmla="*/ 2755900 h 4876800"/>
              <a:gd name="connsiteX20" fmla="*/ 5638800 w 6832600"/>
              <a:gd name="connsiteY20" fmla="*/ 2717800 h 4876800"/>
              <a:gd name="connsiteX21" fmla="*/ 5588000 w 6832600"/>
              <a:gd name="connsiteY21" fmla="*/ 2667000 h 4876800"/>
              <a:gd name="connsiteX22" fmla="*/ 5549900 w 6832600"/>
              <a:gd name="connsiteY22" fmla="*/ 2616200 h 4876800"/>
              <a:gd name="connsiteX23" fmla="*/ 5511800 w 6832600"/>
              <a:gd name="connsiteY23" fmla="*/ 2527300 h 4876800"/>
              <a:gd name="connsiteX24" fmla="*/ 5422900 w 6832600"/>
              <a:gd name="connsiteY24" fmla="*/ 2413000 h 4876800"/>
              <a:gd name="connsiteX25" fmla="*/ 5372100 w 6832600"/>
              <a:gd name="connsiteY25" fmla="*/ 2336800 h 4876800"/>
              <a:gd name="connsiteX26" fmla="*/ 5334000 w 6832600"/>
              <a:gd name="connsiteY26" fmla="*/ 2247900 h 4876800"/>
              <a:gd name="connsiteX27" fmla="*/ 5308600 w 6832600"/>
              <a:gd name="connsiteY27" fmla="*/ 2209800 h 4876800"/>
              <a:gd name="connsiteX28" fmla="*/ 5245100 w 6832600"/>
              <a:gd name="connsiteY28" fmla="*/ 2044700 h 4876800"/>
              <a:gd name="connsiteX29" fmla="*/ 5219700 w 6832600"/>
              <a:gd name="connsiteY29" fmla="*/ 1955800 h 4876800"/>
              <a:gd name="connsiteX30" fmla="*/ 5194300 w 6832600"/>
              <a:gd name="connsiteY30" fmla="*/ 1892300 h 4876800"/>
              <a:gd name="connsiteX31" fmla="*/ 5168900 w 6832600"/>
              <a:gd name="connsiteY31" fmla="*/ 1854200 h 4876800"/>
              <a:gd name="connsiteX32" fmla="*/ 5130800 w 6832600"/>
              <a:gd name="connsiteY32" fmla="*/ 1765300 h 4876800"/>
              <a:gd name="connsiteX33" fmla="*/ 5105400 w 6832600"/>
              <a:gd name="connsiteY33" fmla="*/ 1714500 h 4876800"/>
              <a:gd name="connsiteX34" fmla="*/ 5080000 w 6832600"/>
              <a:gd name="connsiteY34" fmla="*/ 1638300 h 4876800"/>
              <a:gd name="connsiteX35" fmla="*/ 5041900 w 6832600"/>
              <a:gd name="connsiteY35" fmla="*/ 1562100 h 4876800"/>
              <a:gd name="connsiteX36" fmla="*/ 5016500 w 6832600"/>
              <a:gd name="connsiteY36" fmla="*/ 1524000 h 4876800"/>
              <a:gd name="connsiteX37" fmla="*/ 4978400 w 6832600"/>
              <a:gd name="connsiteY37" fmla="*/ 1384300 h 4876800"/>
              <a:gd name="connsiteX38" fmla="*/ 4914900 w 6832600"/>
              <a:gd name="connsiteY38" fmla="*/ 1295400 h 4876800"/>
              <a:gd name="connsiteX39" fmla="*/ 4864100 w 6832600"/>
              <a:gd name="connsiteY39" fmla="*/ 1219200 h 4876800"/>
              <a:gd name="connsiteX40" fmla="*/ 4762500 w 6832600"/>
              <a:gd name="connsiteY40" fmla="*/ 1041400 h 4876800"/>
              <a:gd name="connsiteX41" fmla="*/ 4724400 w 6832600"/>
              <a:gd name="connsiteY41" fmla="*/ 1003300 h 4876800"/>
              <a:gd name="connsiteX42" fmla="*/ 4711700 w 6832600"/>
              <a:gd name="connsiteY42" fmla="*/ 965200 h 4876800"/>
              <a:gd name="connsiteX43" fmla="*/ 4635500 w 6832600"/>
              <a:gd name="connsiteY43" fmla="*/ 876300 h 4876800"/>
              <a:gd name="connsiteX44" fmla="*/ 4610100 w 6832600"/>
              <a:gd name="connsiteY44" fmla="*/ 838200 h 4876800"/>
              <a:gd name="connsiteX45" fmla="*/ 4533900 w 6832600"/>
              <a:gd name="connsiteY45" fmla="*/ 774700 h 4876800"/>
              <a:gd name="connsiteX46" fmla="*/ 4483100 w 6832600"/>
              <a:gd name="connsiteY46" fmla="*/ 698500 h 4876800"/>
              <a:gd name="connsiteX47" fmla="*/ 4457700 w 6832600"/>
              <a:gd name="connsiteY47" fmla="*/ 660400 h 4876800"/>
              <a:gd name="connsiteX48" fmla="*/ 4419600 w 6832600"/>
              <a:gd name="connsiteY48" fmla="*/ 622300 h 4876800"/>
              <a:gd name="connsiteX49" fmla="*/ 4356100 w 6832600"/>
              <a:gd name="connsiteY49" fmla="*/ 558800 h 4876800"/>
              <a:gd name="connsiteX50" fmla="*/ 4191000 w 6832600"/>
              <a:gd name="connsiteY50" fmla="*/ 406400 h 4876800"/>
              <a:gd name="connsiteX51" fmla="*/ 4152900 w 6832600"/>
              <a:gd name="connsiteY51" fmla="*/ 381000 h 4876800"/>
              <a:gd name="connsiteX52" fmla="*/ 4114800 w 6832600"/>
              <a:gd name="connsiteY52" fmla="*/ 368300 h 4876800"/>
              <a:gd name="connsiteX53" fmla="*/ 4076700 w 6832600"/>
              <a:gd name="connsiteY53" fmla="*/ 342900 h 4876800"/>
              <a:gd name="connsiteX54" fmla="*/ 4025900 w 6832600"/>
              <a:gd name="connsiteY54" fmla="*/ 317500 h 4876800"/>
              <a:gd name="connsiteX55" fmla="*/ 3949700 w 6832600"/>
              <a:gd name="connsiteY55" fmla="*/ 266700 h 4876800"/>
              <a:gd name="connsiteX56" fmla="*/ 3860800 w 6832600"/>
              <a:gd name="connsiteY56" fmla="*/ 241300 h 4876800"/>
              <a:gd name="connsiteX57" fmla="*/ 3810000 w 6832600"/>
              <a:gd name="connsiteY57" fmla="*/ 203200 h 4876800"/>
              <a:gd name="connsiteX58" fmla="*/ 3683000 w 6832600"/>
              <a:gd name="connsiteY58" fmla="*/ 177800 h 4876800"/>
              <a:gd name="connsiteX59" fmla="*/ 3644900 w 6832600"/>
              <a:gd name="connsiteY59" fmla="*/ 165100 h 4876800"/>
              <a:gd name="connsiteX60" fmla="*/ 3492500 w 6832600"/>
              <a:gd name="connsiteY60" fmla="*/ 127000 h 4876800"/>
              <a:gd name="connsiteX61" fmla="*/ 3289300 w 6832600"/>
              <a:gd name="connsiteY61" fmla="*/ 88900 h 4876800"/>
              <a:gd name="connsiteX62" fmla="*/ 3035300 w 6832600"/>
              <a:gd name="connsiteY62" fmla="*/ 38100 h 4876800"/>
              <a:gd name="connsiteX63" fmla="*/ 2933700 w 6832600"/>
              <a:gd name="connsiteY63" fmla="*/ 25400 h 4876800"/>
              <a:gd name="connsiteX64" fmla="*/ 2692400 w 6832600"/>
              <a:gd name="connsiteY64" fmla="*/ 0 h 4876800"/>
              <a:gd name="connsiteX65" fmla="*/ 2222500 w 6832600"/>
              <a:gd name="connsiteY65" fmla="*/ 12700 h 4876800"/>
              <a:gd name="connsiteX66" fmla="*/ 2146300 w 6832600"/>
              <a:gd name="connsiteY66" fmla="*/ 38100 h 4876800"/>
              <a:gd name="connsiteX67" fmla="*/ 2044700 w 6832600"/>
              <a:gd name="connsiteY67" fmla="*/ 63500 h 4876800"/>
              <a:gd name="connsiteX68" fmla="*/ 2006600 w 6832600"/>
              <a:gd name="connsiteY68" fmla="*/ 76200 h 4876800"/>
              <a:gd name="connsiteX69" fmla="*/ 1955800 w 6832600"/>
              <a:gd name="connsiteY69" fmla="*/ 88900 h 4876800"/>
              <a:gd name="connsiteX70" fmla="*/ 1841500 w 6832600"/>
              <a:gd name="connsiteY70" fmla="*/ 127000 h 4876800"/>
              <a:gd name="connsiteX71" fmla="*/ 1803400 w 6832600"/>
              <a:gd name="connsiteY71" fmla="*/ 139700 h 4876800"/>
              <a:gd name="connsiteX72" fmla="*/ 1727200 w 6832600"/>
              <a:gd name="connsiteY72" fmla="*/ 152400 h 4876800"/>
              <a:gd name="connsiteX73" fmla="*/ 1689100 w 6832600"/>
              <a:gd name="connsiteY73" fmla="*/ 165100 h 4876800"/>
              <a:gd name="connsiteX74" fmla="*/ 1600200 w 6832600"/>
              <a:gd name="connsiteY74" fmla="*/ 177800 h 4876800"/>
              <a:gd name="connsiteX75" fmla="*/ 1333500 w 6832600"/>
              <a:gd name="connsiteY75" fmla="*/ 203200 h 4876800"/>
              <a:gd name="connsiteX76" fmla="*/ 1231900 w 6832600"/>
              <a:gd name="connsiteY76" fmla="*/ 215900 h 4876800"/>
              <a:gd name="connsiteX77" fmla="*/ 1104900 w 6832600"/>
              <a:gd name="connsiteY77" fmla="*/ 266700 h 4876800"/>
              <a:gd name="connsiteX78" fmla="*/ 1016000 w 6832600"/>
              <a:gd name="connsiteY78" fmla="*/ 292100 h 4876800"/>
              <a:gd name="connsiteX79" fmla="*/ 977900 w 6832600"/>
              <a:gd name="connsiteY79" fmla="*/ 317500 h 4876800"/>
              <a:gd name="connsiteX80" fmla="*/ 939800 w 6832600"/>
              <a:gd name="connsiteY80" fmla="*/ 330200 h 4876800"/>
              <a:gd name="connsiteX81" fmla="*/ 863600 w 6832600"/>
              <a:gd name="connsiteY81" fmla="*/ 381000 h 4876800"/>
              <a:gd name="connsiteX82" fmla="*/ 825500 w 6832600"/>
              <a:gd name="connsiteY82" fmla="*/ 406400 h 4876800"/>
              <a:gd name="connsiteX83" fmla="*/ 787400 w 6832600"/>
              <a:gd name="connsiteY83" fmla="*/ 419100 h 4876800"/>
              <a:gd name="connsiteX84" fmla="*/ 711200 w 6832600"/>
              <a:gd name="connsiteY84" fmla="*/ 469900 h 4876800"/>
              <a:gd name="connsiteX85" fmla="*/ 635000 w 6832600"/>
              <a:gd name="connsiteY85" fmla="*/ 495300 h 4876800"/>
              <a:gd name="connsiteX86" fmla="*/ 596900 w 6832600"/>
              <a:gd name="connsiteY86" fmla="*/ 533400 h 4876800"/>
              <a:gd name="connsiteX87" fmla="*/ 546100 w 6832600"/>
              <a:gd name="connsiteY87" fmla="*/ 546100 h 4876800"/>
              <a:gd name="connsiteX88" fmla="*/ 508000 w 6832600"/>
              <a:gd name="connsiteY88" fmla="*/ 571500 h 4876800"/>
              <a:gd name="connsiteX89" fmla="*/ 431800 w 6832600"/>
              <a:gd name="connsiteY89" fmla="*/ 609600 h 4876800"/>
              <a:gd name="connsiteX90" fmla="*/ 342900 w 6832600"/>
              <a:gd name="connsiteY90" fmla="*/ 723900 h 4876800"/>
              <a:gd name="connsiteX91" fmla="*/ 266700 w 6832600"/>
              <a:gd name="connsiteY91" fmla="*/ 787400 h 4876800"/>
              <a:gd name="connsiteX92" fmla="*/ 254000 w 6832600"/>
              <a:gd name="connsiteY92" fmla="*/ 825500 h 4876800"/>
              <a:gd name="connsiteX93" fmla="*/ 177800 w 6832600"/>
              <a:gd name="connsiteY93" fmla="*/ 901700 h 4876800"/>
              <a:gd name="connsiteX94" fmla="*/ 114300 w 6832600"/>
              <a:gd name="connsiteY94" fmla="*/ 1092200 h 4876800"/>
              <a:gd name="connsiteX95" fmla="*/ 101600 w 6832600"/>
              <a:gd name="connsiteY95" fmla="*/ 1130300 h 4876800"/>
              <a:gd name="connsiteX96" fmla="*/ 88900 w 6832600"/>
              <a:gd name="connsiteY96" fmla="*/ 1168400 h 4876800"/>
              <a:gd name="connsiteX97" fmla="*/ 76200 w 6832600"/>
              <a:gd name="connsiteY97" fmla="*/ 1816100 h 4876800"/>
              <a:gd name="connsiteX98" fmla="*/ 63500 w 6832600"/>
              <a:gd name="connsiteY98" fmla="*/ 2070100 h 4876800"/>
              <a:gd name="connsiteX99" fmla="*/ 38100 w 6832600"/>
              <a:gd name="connsiteY99" fmla="*/ 2159000 h 4876800"/>
              <a:gd name="connsiteX100" fmla="*/ 12700 w 6832600"/>
              <a:gd name="connsiteY100" fmla="*/ 2349500 h 4876800"/>
              <a:gd name="connsiteX101" fmla="*/ 0 w 6832600"/>
              <a:gd name="connsiteY101" fmla="*/ 2451100 h 4876800"/>
              <a:gd name="connsiteX102" fmla="*/ 12700 w 6832600"/>
              <a:gd name="connsiteY102" fmla="*/ 2667000 h 4876800"/>
              <a:gd name="connsiteX103" fmla="*/ 25400 w 6832600"/>
              <a:gd name="connsiteY103" fmla="*/ 2705100 h 4876800"/>
              <a:gd name="connsiteX104" fmla="*/ 38100 w 6832600"/>
              <a:gd name="connsiteY104" fmla="*/ 3022600 h 4876800"/>
              <a:gd name="connsiteX105" fmla="*/ 76200 w 6832600"/>
              <a:gd name="connsiteY105" fmla="*/ 3098800 h 4876800"/>
              <a:gd name="connsiteX106" fmla="*/ 88900 w 6832600"/>
              <a:gd name="connsiteY106" fmla="*/ 3136900 h 4876800"/>
              <a:gd name="connsiteX107" fmla="*/ 165100 w 6832600"/>
              <a:gd name="connsiteY107" fmla="*/ 3187700 h 4876800"/>
              <a:gd name="connsiteX108" fmla="*/ 190500 w 6832600"/>
              <a:gd name="connsiteY108" fmla="*/ 3225800 h 4876800"/>
              <a:gd name="connsiteX109" fmla="*/ 266700 w 6832600"/>
              <a:gd name="connsiteY109" fmla="*/ 3289300 h 4876800"/>
              <a:gd name="connsiteX110" fmla="*/ 279400 w 6832600"/>
              <a:gd name="connsiteY110" fmla="*/ 3327400 h 4876800"/>
              <a:gd name="connsiteX111" fmla="*/ 355600 w 6832600"/>
              <a:gd name="connsiteY111" fmla="*/ 3390900 h 4876800"/>
              <a:gd name="connsiteX112" fmla="*/ 381000 w 6832600"/>
              <a:gd name="connsiteY112" fmla="*/ 3429000 h 4876800"/>
              <a:gd name="connsiteX113" fmla="*/ 419100 w 6832600"/>
              <a:gd name="connsiteY113" fmla="*/ 3441700 h 4876800"/>
              <a:gd name="connsiteX114" fmla="*/ 495300 w 6832600"/>
              <a:gd name="connsiteY114" fmla="*/ 3492500 h 4876800"/>
              <a:gd name="connsiteX115" fmla="*/ 533400 w 6832600"/>
              <a:gd name="connsiteY115" fmla="*/ 3505200 h 4876800"/>
              <a:gd name="connsiteX116" fmla="*/ 609600 w 6832600"/>
              <a:gd name="connsiteY116" fmla="*/ 3568700 h 4876800"/>
              <a:gd name="connsiteX117" fmla="*/ 660400 w 6832600"/>
              <a:gd name="connsiteY117" fmla="*/ 3594100 h 4876800"/>
              <a:gd name="connsiteX118" fmla="*/ 749300 w 6832600"/>
              <a:gd name="connsiteY118" fmla="*/ 3644900 h 4876800"/>
              <a:gd name="connsiteX119" fmla="*/ 800100 w 6832600"/>
              <a:gd name="connsiteY119" fmla="*/ 3657600 h 4876800"/>
              <a:gd name="connsiteX120" fmla="*/ 850900 w 6832600"/>
              <a:gd name="connsiteY120" fmla="*/ 3683000 h 4876800"/>
              <a:gd name="connsiteX121" fmla="*/ 889000 w 6832600"/>
              <a:gd name="connsiteY121" fmla="*/ 3708400 h 4876800"/>
              <a:gd name="connsiteX122" fmla="*/ 939800 w 6832600"/>
              <a:gd name="connsiteY122" fmla="*/ 3721100 h 4876800"/>
              <a:gd name="connsiteX123" fmla="*/ 990600 w 6832600"/>
              <a:gd name="connsiteY123" fmla="*/ 3746500 h 4876800"/>
              <a:gd name="connsiteX124" fmla="*/ 1054100 w 6832600"/>
              <a:gd name="connsiteY124" fmla="*/ 3759200 h 4876800"/>
              <a:gd name="connsiteX125" fmla="*/ 1117600 w 6832600"/>
              <a:gd name="connsiteY125" fmla="*/ 3784600 h 4876800"/>
              <a:gd name="connsiteX126" fmla="*/ 1181100 w 6832600"/>
              <a:gd name="connsiteY126" fmla="*/ 3797300 h 4876800"/>
              <a:gd name="connsiteX127" fmla="*/ 1282700 w 6832600"/>
              <a:gd name="connsiteY127" fmla="*/ 3848100 h 4876800"/>
              <a:gd name="connsiteX128" fmla="*/ 1333500 w 6832600"/>
              <a:gd name="connsiteY128" fmla="*/ 3860800 h 4876800"/>
              <a:gd name="connsiteX129" fmla="*/ 1384300 w 6832600"/>
              <a:gd name="connsiteY129" fmla="*/ 3886200 h 4876800"/>
              <a:gd name="connsiteX130" fmla="*/ 1422400 w 6832600"/>
              <a:gd name="connsiteY130" fmla="*/ 3898900 h 4876800"/>
              <a:gd name="connsiteX131" fmla="*/ 1473200 w 6832600"/>
              <a:gd name="connsiteY131" fmla="*/ 3924300 h 4876800"/>
              <a:gd name="connsiteX132" fmla="*/ 1536700 w 6832600"/>
              <a:gd name="connsiteY132" fmla="*/ 3937000 h 4876800"/>
              <a:gd name="connsiteX133" fmla="*/ 1625600 w 6832600"/>
              <a:gd name="connsiteY133" fmla="*/ 3962400 h 4876800"/>
              <a:gd name="connsiteX134" fmla="*/ 1676400 w 6832600"/>
              <a:gd name="connsiteY134" fmla="*/ 3975100 h 4876800"/>
              <a:gd name="connsiteX135" fmla="*/ 1714500 w 6832600"/>
              <a:gd name="connsiteY135" fmla="*/ 3987800 h 4876800"/>
              <a:gd name="connsiteX136" fmla="*/ 1765300 w 6832600"/>
              <a:gd name="connsiteY136" fmla="*/ 4000500 h 4876800"/>
              <a:gd name="connsiteX137" fmla="*/ 1828800 w 6832600"/>
              <a:gd name="connsiteY137" fmla="*/ 4025900 h 4876800"/>
              <a:gd name="connsiteX138" fmla="*/ 1879600 w 6832600"/>
              <a:gd name="connsiteY138" fmla="*/ 4038600 h 4876800"/>
              <a:gd name="connsiteX139" fmla="*/ 1917700 w 6832600"/>
              <a:gd name="connsiteY139" fmla="*/ 4051300 h 4876800"/>
              <a:gd name="connsiteX140" fmla="*/ 2019300 w 6832600"/>
              <a:gd name="connsiteY140" fmla="*/ 4076700 h 4876800"/>
              <a:gd name="connsiteX141" fmla="*/ 2057400 w 6832600"/>
              <a:gd name="connsiteY141" fmla="*/ 4089400 h 4876800"/>
              <a:gd name="connsiteX142" fmla="*/ 2247900 w 6832600"/>
              <a:gd name="connsiteY142" fmla="*/ 4114800 h 4876800"/>
              <a:gd name="connsiteX143" fmla="*/ 2286000 w 6832600"/>
              <a:gd name="connsiteY143" fmla="*/ 4127500 h 4876800"/>
              <a:gd name="connsiteX144" fmla="*/ 2425700 w 6832600"/>
              <a:gd name="connsiteY144" fmla="*/ 4152900 h 4876800"/>
              <a:gd name="connsiteX145" fmla="*/ 2463800 w 6832600"/>
              <a:gd name="connsiteY145" fmla="*/ 4165600 h 4876800"/>
              <a:gd name="connsiteX146" fmla="*/ 2514600 w 6832600"/>
              <a:gd name="connsiteY146" fmla="*/ 4178300 h 4876800"/>
              <a:gd name="connsiteX147" fmla="*/ 2552700 w 6832600"/>
              <a:gd name="connsiteY147" fmla="*/ 4203700 h 4876800"/>
              <a:gd name="connsiteX148" fmla="*/ 2667000 w 6832600"/>
              <a:gd name="connsiteY148" fmla="*/ 4229100 h 4876800"/>
              <a:gd name="connsiteX149" fmla="*/ 2705100 w 6832600"/>
              <a:gd name="connsiteY149" fmla="*/ 4241800 h 4876800"/>
              <a:gd name="connsiteX150" fmla="*/ 2768600 w 6832600"/>
              <a:gd name="connsiteY150" fmla="*/ 4254500 h 4876800"/>
              <a:gd name="connsiteX151" fmla="*/ 2806700 w 6832600"/>
              <a:gd name="connsiteY151" fmla="*/ 4267200 h 4876800"/>
              <a:gd name="connsiteX152" fmla="*/ 2857500 w 6832600"/>
              <a:gd name="connsiteY152" fmla="*/ 4279900 h 4876800"/>
              <a:gd name="connsiteX153" fmla="*/ 2895600 w 6832600"/>
              <a:gd name="connsiteY153" fmla="*/ 4292600 h 4876800"/>
              <a:gd name="connsiteX154" fmla="*/ 2946400 w 6832600"/>
              <a:gd name="connsiteY154" fmla="*/ 4305300 h 4876800"/>
              <a:gd name="connsiteX155" fmla="*/ 2984500 w 6832600"/>
              <a:gd name="connsiteY155" fmla="*/ 4318000 h 4876800"/>
              <a:gd name="connsiteX156" fmla="*/ 3073400 w 6832600"/>
              <a:gd name="connsiteY156" fmla="*/ 4330700 h 4876800"/>
              <a:gd name="connsiteX157" fmla="*/ 3124200 w 6832600"/>
              <a:gd name="connsiteY157" fmla="*/ 4343400 h 4876800"/>
              <a:gd name="connsiteX158" fmla="*/ 3251200 w 6832600"/>
              <a:gd name="connsiteY158" fmla="*/ 4356100 h 4876800"/>
              <a:gd name="connsiteX159" fmla="*/ 3454400 w 6832600"/>
              <a:gd name="connsiteY159" fmla="*/ 4381500 h 4876800"/>
              <a:gd name="connsiteX160" fmla="*/ 3581400 w 6832600"/>
              <a:gd name="connsiteY160" fmla="*/ 4406900 h 4876800"/>
              <a:gd name="connsiteX161" fmla="*/ 3619500 w 6832600"/>
              <a:gd name="connsiteY161" fmla="*/ 4419600 h 4876800"/>
              <a:gd name="connsiteX162" fmla="*/ 3721100 w 6832600"/>
              <a:gd name="connsiteY162" fmla="*/ 4432300 h 4876800"/>
              <a:gd name="connsiteX163" fmla="*/ 3797300 w 6832600"/>
              <a:gd name="connsiteY163" fmla="*/ 4457700 h 4876800"/>
              <a:gd name="connsiteX164" fmla="*/ 3835400 w 6832600"/>
              <a:gd name="connsiteY164" fmla="*/ 4470400 h 4876800"/>
              <a:gd name="connsiteX165" fmla="*/ 4013200 w 6832600"/>
              <a:gd name="connsiteY165" fmla="*/ 4495800 h 4876800"/>
              <a:gd name="connsiteX166" fmla="*/ 4089400 w 6832600"/>
              <a:gd name="connsiteY166" fmla="*/ 4521200 h 4876800"/>
              <a:gd name="connsiteX167" fmla="*/ 4178300 w 6832600"/>
              <a:gd name="connsiteY167" fmla="*/ 4546600 h 4876800"/>
              <a:gd name="connsiteX168" fmla="*/ 4419600 w 6832600"/>
              <a:gd name="connsiteY168" fmla="*/ 4572000 h 4876800"/>
              <a:gd name="connsiteX169" fmla="*/ 4597400 w 6832600"/>
              <a:gd name="connsiteY169" fmla="*/ 4610100 h 4876800"/>
              <a:gd name="connsiteX170" fmla="*/ 4660900 w 6832600"/>
              <a:gd name="connsiteY170" fmla="*/ 4622800 h 4876800"/>
              <a:gd name="connsiteX171" fmla="*/ 4749800 w 6832600"/>
              <a:gd name="connsiteY171" fmla="*/ 4660900 h 4876800"/>
              <a:gd name="connsiteX172" fmla="*/ 4864100 w 6832600"/>
              <a:gd name="connsiteY172" fmla="*/ 4686300 h 4876800"/>
              <a:gd name="connsiteX173" fmla="*/ 5029200 w 6832600"/>
              <a:gd name="connsiteY173" fmla="*/ 4724400 h 4876800"/>
              <a:gd name="connsiteX174" fmla="*/ 5080000 w 6832600"/>
              <a:gd name="connsiteY174" fmla="*/ 4737100 h 4876800"/>
              <a:gd name="connsiteX175" fmla="*/ 5118100 w 6832600"/>
              <a:gd name="connsiteY175" fmla="*/ 4749800 h 4876800"/>
              <a:gd name="connsiteX176" fmla="*/ 5537200 w 6832600"/>
              <a:gd name="connsiteY176" fmla="*/ 4787900 h 4876800"/>
              <a:gd name="connsiteX177" fmla="*/ 5638800 w 6832600"/>
              <a:gd name="connsiteY177" fmla="*/ 4800600 h 4876800"/>
              <a:gd name="connsiteX178" fmla="*/ 5727700 w 6832600"/>
              <a:gd name="connsiteY178" fmla="*/ 4813300 h 4876800"/>
              <a:gd name="connsiteX179" fmla="*/ 6007100 w 6832600"/>
              <a:gd name="connsiteY179" fmla="*/ 4826000 h 4876800"/>
              <a:gd name="connsiteX180" fmla="*/ 6172200 w 6832600"/>
              <a:gd name="connsiteY180" fmla="*/ 4851400 h 4876800"/>
              <a:gd name="connsiteX181" fmla="*/ 6235700 w 6832600"/>
              <a:gd name="connsiteY181" fmla="*/ 4864100 h 4876800"/>
              <a:gd name="connsiteX182" fmla="*/ 6337300 w 6832600"/>
              <a:gd name="connsiteY182" fmla="*/ 4876800 h 4876800"/>
              <a:gd name="connsiteX183" fmla="*/ 6578600 w 6832600"/>
              <a:gd name="connsiteY183" fmla="*/ 4864100 h 4876800"/>
              <a:gd name="connsiteX184" fmla="*/ 6616700 w 6832600"/>
              <a:gd name="connsiteY184" fmla="*/ 4826000 h 4876800"/>
              <a:gd name="connsiteX185" fmla="*/ 6680200 w 6832600"/>
              <a:gd name="connsiteY185" fmla="*/ 4749800 h 4876800"/>
              <a:gd name="connsiteX186" fmla="*/ 6718300 w 6832600"/>
              <a:gd name="connsiteY186" fmla="*/ 4673600 h 4876800"/>
              <a:gd name="connsiteX187" fmla="*/ 6756400 w 6832600"/>
              <a:gd name="connsiteY187" fmla="*/ 4635500 h 4876800"/>
              <a:gd name="connsiteX188" fmla="*/ 6794500 w 6832600"/>
              <a:gd name="connsiteY188" fmla="*/ 4559300 h 4876800"/>
              <a:gd name="connsiteX189" fmla="*/ 6819900 w 6832600"/>
              <a:gd name="connsiteY189" fmla="*/ 4521200 h 4876800"/>
              <a:gd name="connsiteX190" fmla="*/ 6832600 w 6832600"/>
              <a:gd name="connsiteY190" fmla="*/ 4445000 h 4876800"/>
              <a:gd name="connsiteX191" fmla="*/ 6807200 w 6832600"/>
              <a:gd name="connsiteY191" fmla="*/ 4178300 h 4876800"/>
              <a:gd name="connsiteX192" fmla="*/ 6794500 w 6832600"/>
              <a:gd name="connsiteY192" fmla="*/ 4102100 h 4876800"/>
              <a:gd name="connsiteX193" fmla="*/ 6781800 w 6832600"/>
              <a:gd name="connsiteY193" fmla="*/ 4051300 h 4876800"/>
              <a:gd name="connsiteX194" fmla="*/ 6781800 w 6832600"/>
              <a:gd name="connsiteY194" fmla="*/ 4051300 h 4876800"/>
              <a:gd name="connsiteX195" fmla="*/ 6743700 w 6832600"/>
              <a:gd name="connsiteY195" fmla="*/ 3987800 h 4876800"/>
              <a:gd name="connsiteX0" fmla="*/ 6756400 w 6832600"/>
              <a:gd name="connsiteY0" fmla="*/ 4102100 h 4876800"/>
              <a:gd name="connsiteX1" fmla="*/ 6756400 w 6832600"/>
              <a:gd name="connsiteY1" fmla="*/ 4102100 h 4876800"/>
              <a:gd name="connsiteX2" fmla="*/ 6731000 w 6832600"/>
              <a:gd name="connsiteY2" fmla="*/ 3975100 h 4876800"/>
              <a:gd name="connsiteX3" fmla="*/ 6692900 w 6832600"/>
              <a:gd name="connsiteY3" fmla="*/ 3924300 h 4876800"/>
              <a:gd name="connsiteX4" fmla="*/ 6604000 w 6832600"/>
              <a:gd name="connsiteY4" fmla="*/ 3797300 h 4876800"/>
              <a:gd name="connsiteX5" fmla="*/ 6540500 w 6832600"/>
              <a:gd name="connsiteY5" fmla="*/ 3708400 h 4876800"/>
              <a:gd name="connsiteX6" fmla="*/ 6502400 w 6832600"/>
              <a:gd name="connsiteY6" fmla="*/ 3670300 h 4876800"/>
              <a:gd name="connsiteX7" fmla="*/ 6464300 w 6832600"/>
              <a:gd name="connsiteY7" fmla="*/ 3619500 h 4876800"/>
              <a:gd name="connsiteX8" fmla="*/ 6362700 w 6832600"/>
              <a:gd name="connsiteY8" fmla="*/ 3530600 h 4876800"/>
              <a:gd name="connsiteX9" fmla="*/ 6273800 w 6832600"/>
              <a:gd name="connsiteY9" fmla="*/ 3441700 h 4876800"/>
              <a:gd name="connsiteX10" fmla="*/ 6210300 w 6832600"/>
              <a:gd name="connsiteY10" fmla="*/ 3378200 h 4876800"/>
              <a:gd name="connsiteX11" fmla="*/ 6134100 w 6832600"/>
              <a:gd name="connsiteY11" fmla="*/ 3302000 h 4876800"/>
              <a:gd name="connsiteX12" fmla="*/ 6096000 w 6832600"/>
              <a:gd name="connsiteY12" fmla="*/ 3263900 h 4876800"/>
              <a:gd name="connsiteX13" fmla="*/ 5969000 w 6832600"/>
              <a:gd name="connsiteY13" fmla="*/ 3136900 h 4876800"/>
              <a:gd name="connsiteX14" fmla="*/ 5930900 w 6832600"/>
              <a:gd name="connsiteY14" fmla="*/ 3098800 h 4876800"/>
              <a:gd name="connsiteX15" fmla="*/ 5867400 w 6832600"/>
              <a:gd name="connsiteY15" fmla="*/ 3035300 h 4876800"/>
              <a:gd name="connsiteX16" fmla="*/ 5803900 w 6832600"/>
              <a:gd name="connsiteY16" fmla="*/ 2971800 h 4876800"/>
              <a:gd name="connsiteX17" fmla="*/ 5740400 w 6832600"/>
              <a:gd name="connsiteY17" fmla="*/ 2882900 h 4876800"/>
              <a:gd name="connsiteX18" fmla="*/ 5702300 w 6832600"/>
              <a:gd name="connsiteY18" fmla="*/ 2844800 h 4876800"/>
              <a:gd name="connsiteX19" fmla="*/ 5651500 w 6832600"/>
              <a:gd name="connsiteY19" fmla="*/ 2755900 h 4876800"/>
              <a:gd name="connsiteX20" fmla="*/ 5638800 w 6832600"/>
              <a:gd name="connsiteY20" fmla="*/ 2717800 h 4876800"/>
              <a:gd name="connsiteX21" fmla="*/ 5588000 w 6832600"/>
              <a:gd name="connsiteY21" fmla="*/ 2667000 h 4876800"/>
              <a:gd name="connsiteX22" fmla="*/ 5549900 w 6832600"/>
              <a:gd name="connsiteY22" fmla="*/ 2616200 h 4876800"/>
              <a:gd name="connsiteX23" fmla="*/ 5511800 w 6832600"/>
              <a:gd name="connsiteY23" fmla="*/ 2527300 h 4876800"/>
              <a:gd name="connsiteX24" fmla="*/ 5422900 w 6832600"/>
              <a:gd name="connsiteY24" fmla="*/ 2413000 h 4876800"/>
              <a:gd name="connsiteX25" fmla="*/ 5372100 w 6832600"/>
              <a:gd name="connsiteY25" fmla="*/ 2336800 h 4876800"/>
              <a:gd name="connsiteX26" fmla="*/ 5334000 w 6832600"/>
              <a:gd name="connsiteY26" fmla="*/ 2247900 h 4876800"/>
              <a:gd name="connsiteX27" fmla="*/ 5308600 w 6832600"/>
              <a:gd name="connsiteY27" fmla="*/ 2209800 h 4876800"/>
              <a:gd name="connsiteX28" fmla="*/ 5245100 w 6832600"/>
              <a:gd name="connsiteY28" fmla="*/ 2044700 h 4876800"/>
              <a:gd name="connsiteX29" fmla="*/ 5219700 w 6832600"/>
              <a:gd name="connsiteY29" fmla="*/ 1955800 h 4876800"/>
              <a:gd name="connsiteX30" fmla="*/ 5194300 w 6832600"/>
              <a:gd name="connsiteY30" fmla="*/ 1892300 h 4876800"/>
              <a:gd name="connsiteX31" fmla="*/ 5168900 w 6832600"/>
              <a:gd name="connsiteY31" fmla="*/ 1854200 h 4876800"/>
              <a:gd name="connsiteX32" fmla="*/ 5130800 w 6832600"/>
              <a:gd name="connsiteY32" fmla="*/ 1765300 h 4876800"/>
              <a:gd name="connsiteX33" fmla="*/ 5105400 w 6832600"/>
              <a:gd name="connsiteY33" fmla="*/ 1714500 h 4876800"/>
              <a:gd name="connsiteX34" fmla="*/ 5080000 w 6832600"/>
              <a:gd name="connsiteY34" fmla="*/ 1638300 h 4876800"/>
              <a:gd name="connsiteX35" fmla="*/ 5041900 w 6832600"/>
              <a:gd name="connsiteY35" fmla="*/ 1562100 h 4876800"/>
              <a:gd name="connsiteX36" fmla="*/ 5016500 w 6832600"/>
              <a:gd name="connsiteY36" fmla="*/ 1524000 h 4876800"/>
              <a:gd name="connsiteX37" fmla="*/ 4978400 w 6832600"/>
              <a:gd name="connsiteY37" fmla="*/ 1384300 h 4876800"/>
              <a:gd name="connsiteX38" fmla="*/ 4914900 w 6832600"/>
              <a:gd name="connsiteY38" fmla="*/ 1295400 h 4876800"/>
              <a:gd name="connsiteX39" fmla="*/ 4864100 w 6832600"/>
              <a:gd name="connsiteY39" fmla="*/ 1219200 h 4876800"/>
              <a:gd name="connsiteX40" fmla="*/ 4762500 w 6832600"/>
              <a:gd name="connsiteY40" fmla="*/ 1041400 h 4876800"/>
              <a:gd name="connsiteX41" fmla="*/ 4724400 w 6832600"/>
              <a:gd name="connsiteY41" fmla="*/ 1003300 h 4876800"/>
              <a:gd name="connsiteX42" fmla="*/ 4711700 w 6832600"/>
              <a:gd name="connsiteY42" fmla="*/ 965200 h 4876800"/>
              <a:gd name="connsiteX43" fmla="*/ 4635500 w 6832600"/>
              <a:gd name="connsiteY43" fmla="*/ 876300 h 4876800"/>
              <a:gd name="connsiteX44" fmla="*/ 4610100 w 6832600"/>
              <a:gd name="connsiteY44" fmla="*/ 838200 h 4876800"/>
              <a:gd name="connsiteX45" fmla="*/ 4533900 w 6832600"/>
              <a:gd name="connsiteY45" fmla="*/ 774700 h 4876800"/>
              <a:gd name="connsiteX46" fmla="*/ 4483100 w 6832600"/>
              <a:gd name="connsiteY46" fmla="*/ 698500 h 4876800"/>
              <a:gd name="connsiteX47" fmla="*/ 4457700 w 6832600"/>
              <a:gd name="connsiteY47" fmla="*/ 660400 h 4876800"/>
              <a:gd name="connsiteX48" fmla="*/ 4419600 w 6832600"/>
              <a:gd name="connsiteY48" fmla="*/ 622300 h 4876800"/>
              <a:gd name="connsiteX49" fmla="*/ 4356100 w 6832600"/>
              <a:gd name="connsiteY49" fmla="*/ 558800 h 4876800"/>
              <a:gd name="connsiteX50" fmla="*/ 4191000 w 6832600"/>
              <a:gd name="connsiteY50" fmla="*/ 406400 h 4876800"/>
              <a:gd name="connsiteX51" fmla="*/ 4152900 w 6832600"/>
              <a:gd name="connsiteY51" fmla="*/ 381000 h 4876800"/>
              <a:gd name="connsiteX52" fmla="*/ 4114800 w 6832600"/>
              <a:gd name="connsiteY52" fmla="*/ 368300 h 4876800"/>
              <a:gd name="connsiteX53" fmla="*/ 4076700 w 6832600"/>
              <a:gd name="connsiteY53" fmla="*/ 342900 h 4876800"/>
              <a:gd name="connsiteX54" fmla="*/ 4025900 w 6832600"/>
              <a:gd name="connsiteY54" fmla="*/ 317500 h 4876800"/>
              <a:gd name="connsiteX55" fmla="*/ 3949700 w 6832600"/>
              <a:gd name="connsiteY55" fmla="*/ 266700 h 4876800"/>
              <a:gd name="connsiteX56" fmla="*/ 3860800 w 6832600"/>
              <a:gd name="connsiteY56" fmla="*/ 241300 h 4876800"/>
              <a:gd name="connsiteX57" fmla="*/ 3810000 w 6832600"/>
              <a:gd name="connsiteY57" fmla="*/ 203200 h 4876800"/>
              <a:gd name="connsiteX58" fmla="*/ 3683000 w 6832600"/>
              <a:gd name="connsiteY58" fmla="*/ 177800 h 4876800"/>
              <a:gd name="connsiteX59" fmla="*/ 3644900 w 6832600"/>
              <a:gd name="connsiteY59" fmla="*/ 165100 h 4876800"/>
              <a:gd name="connsiteX60" fmla="*/ 3492500 w 6832600"/>
              <a:gd name="connsiteY60" fmla="*/ 127000 h 4876800"/>
              <a:gd name="connsiteX61" fmla="*/ 3289300 w 6832600"/>
              <a:gd name="connsiteY61" fmla="*/ 88900 h 4876800"/>
              <a:gd name="connsiteX62" fmla="*/ 3035300 w 6832600"/>
              <a:gd name="connsiteY62" fmla="*/ 38100 h 4876800"/>
              <a:gd name="connsiteX63" fmla="*/ 2933700 w 6832600"/>
              <a:gd name="connsiteY63" fmla="*/ 25400 h 4876800"/>
              <a:gd name="connsiteX64" fmla="*/ 2692400 w 6832600"/>
              <a:gd name="connsiteY64" fmla="*/ 0 h 4876800"/>
              <a:gd name="connsiteX65" fmla="*/ 2222500 w 6832600"/>
              <a:gd name="connsiteY65" fmla="*/ 12700 h 4876800"/>
              <a:gd name="connsiteX66" fmla="*/ 2146300 w 6832600"/>
              <a:gd name="connsiteY66" fmla="*/ 38100 h 4876800"/>
              <a:gd name="connsiteX67" fmla="*/ 2044700 w 6832600"/>
              <a:gd name="connsiteY67" fmla="*/ 63500 h 4876800"/>
              <a:gd name="connsiteX68" fmla="*/ 2006600 w 6832600"/>
              <a:gd name="connsiteY68" fmla="*/ 76200 h 4876800"/>
              <a:gd name="connsiteX69" fmla="*/ 1955800 w 6832600"/>
              <a:gd name="connsiteY69" fmla="*/ 88900 h 4876800"/>
              <a:gd name="connsiteX70" fmla="*/ 1841500 w 6832600"/>
              <a:gd name="connsiteY70" fmla="*/ 127000 h 4876800"/>
              <a:gd name="connsiteX71" fmla="*/ 1803400 w 6832600"/>
              <a:gd name="connsiteY71" fmla="*/ 139700 h 4876800"/>
              <a:gd name="connsiteX72" fmla="*/ 1727200 w 6832600"/>
              <a:gd name="connsiteY72" fmla="*/ 152400 h 4876800"/>
              <a:gd name="connsiteX73" fmla="*/ 1689100 w 6832600"/>
              <a:gd name="connsiteY73" fmla="*/ 165100 h 4876800"/>
              <a:gd name="connsiteX74" fmla="*/ 1600200 w 6832600"/>
              <a:gd name="connsiteY74" fmla="*/ 177800 h 4876800"/>
              <a:gd name="connsiteX75" fmla="*/ 1333500 w 6832600"/>
              <a:gd name="connsiteY75" fmla="*/ 203200 h 4876800"/>
              <a:gd name="connsiteX76" fmla="*/ 1231900 w 6832600"/>
              <a:gd name="connsiteY76" fmla="*/ 215900 h 4876800"/>
              <a:gd name="connsiteX77" fmla="*/ 1104900 w 6832600"/>
              <a:gd name="connsiteY77" fmla="*/ 266700 h 4876800"/>
              <a:gd name="connsiteX78" fmla="*/ 1016000 w 6832600"/>
              <a:gd name="connsiteY78" fmla="*/ 292100 h 4876800"/>
              <a:gd name="connsiteX79" fmla="*/ 977900 w 6832600"/>
              <a:gd name="connsiteY79" fmla="*/ 317500 h 4876800"/>
              <a:gd name="connsiteX80" fmla="*/ 939800 w 6832600"/>
              <a:gd name="connsiteY80" fmla="*/ 330200 h 4876800"/>
              <a:gd name="connsiteX81" fmla="*/ 863600 w 6832600"/>
              <a:gd name="connsiteY81" fmla="*/ 381000 h 4876800"/>
              <a:gd name="connsiteX82" fmla="*/ 825500 w 6832600"/>
              <a:gd name="connsiteY82" fmla="*/ 406400 h 4876800"/>
              <a:gd name="connsiteX83" fmla="*/ 711200 w 6832600"/>
              <a:gd name="connsiteY83" fmla="*/ 469900 h 4876800"/>
              <a:gd name="connsiteX84" fmla="*/ 635000 w 6832600"/>
              <a:gd name="connsiteY84" fmla="*/ 495300 h 4876800"/>
              <a:gd name="connsiteX85" fmla="*/ 596900 w 6832600"/>
              <a:gd name="connsiteY85" fmla="*/ 533400 h 4876800"/>
              <a:gd name="connsiteX86" fmla="*/ 546100 w 6832600"/>
              <a:gd name="connsiteY86" fmla="*/ 546100 h 4876800"/>
              <a:gd name="connsiteX87" fmla="*/ 508000 w 6832600"/>
              <a:gd name="connsiteY87" fmla="*/ 571500 h 4876800"/>
              <a:gd name="connsiteX88" fmla="*/ 431800 w 6832600"/>
              <a:gd name="connsiteY88" fmla="*/ 609600 h 4876800"/>
              <a:gd name="connsiteX89" fmla="*/ 342900 w 6832600"/>
              <a:gd name="connsiteY89" fmla="*/ 723900 h 4876800"/>
              <a:gd name="connsiteX90" fmla="*/ 266700 w 6832600"/>
              <a:gd name="connsiteY90" fmla="*/ 787400 h 4876800"/>
              <a:gd name="connsiteX91" fmla="*/ 254000 w 6832600"/>
              <a:gd name="connsiteY91" fmla="*/ 825500 h 4876800"/>
              <a:gd name="connsiteX92" fmla="*/ 177800 w 6832600"/>
              <a:gd name="connsiteY92" fmla="*/ 901700 h 4876800"/>
              <a:gd name="connsiteX93" fmla="*/ 114300 w 6832600"/>
              <a:gd name="connsiteY93" fmla="*/ 1092200 h 4876800"/>
              <a:gd name="connsiteX94" fmla="*/ 101600 w 6832600"/>
              <a:gd name="connsiteY94" fmla="*/ 1130300 h 4876800"/>
              <a:gd name="connsiteX95" fmla="*/ 88900 w 6832600"/>
              <a:gd name="connsiteY95" fmla="*/ 1168400 h 4876800"/>
              <a:gd name="connsiteX96" fmla="*/ 76200 w 6832600"/>
              <a:gd name="connsiteY96" fmla="*/ 1816100 h 4876800"/>
              <a:gd name="connsiteX97" fmla="*/ 63500 w 6832600"/>
              <a:gd name="connsiteY97" fmla="*/ 2070100 h 4876800"/>
              <a:gd name="connsiteX98" fmla="*/ 38100 w 6832600"/>
              <a:gd name="connsiteY98" fmla="*/ 2159000 h 4876800"/>
              <a:gd name="connsiteX99" fmla="*/ 12700 w 6832600"/>
              <a:gd name="connsiteY99" fmla="*/ 2349500 h 4876800"/>
              <a:gd name="connsiteX100" fmla="*/ 0 w 6832600"/>
              <a:gd name="connsiteY100" fmla="*/ 2451100 h 4876800"/>
              <a:gd name="connsiteX101" fmla="*/ 12700 w 6832600"/>
              <a:gd name="connsiteY101" fmla="*/ 2667000 h 4876800"/>
              <a:gd name="connsiteX102" fmla="*/ 25400 w 6832600"/>
              <a:gd name="connsiteY102" fmla="*/ 2705100 h 4876800"/>
              <a:gd name="connsiteX103" fmla="*/ 38100 w 6832600"/>
              <a:gd name="connsiteY103" fmla="*/ 3022600 h 4876800"/>
              <a:gd name="connsiteX104" fmla="*/ 76200 w 6832600"/>
              <a:gd name="connsiteY104" fmla="*/ 3098800 h 4876800"/>
              <a:gd name="connsiteX105" fmla="*/ 88900 w 6832600"/>
              <a:gd name="connsiteY105" fmla="*/ 3136900 h 4876800"/>
              <a:gd name="connsiteX106" fmla="*/ 165100 w 6832600"/>
              <a:gd name="connsiteY106" fmla="*/ 3187700 h 4876800"/>
              <a:gd name="connsiteX107" fmla="*/ 190500 w 6832600"/>
              <a:gd name="connsiteY107" fmla="*/ 3225800 h 4876800"/>
              <a:gd name="connsiteX108" fmla="*/ 266700 w 6832600"/>
              <a:gd name="connsiteY108" fmla="*/ 3289300 h 4876800"/>
              <a:gd name="connsiteX109" fmla="*/ 279400 w 6832600"/>
              <a:gd name="connsiteY109" fmla="*/ 3327400 h 4876800"/>
              <a:gd name="connsiteX110" fmla="*/ 355600 w 6832600"/>
              <a:gd name="connsiteY110" fmla="*/ 3390900 h 4876800"/>
              <a:gd name="connsiteX111" fmla="*/ 381000 w 6832600"/>
              <a:gd name="connsiteY111" fmla="*/ 3429000 h 4876800"/>
              <a:gd name="connsiteX112" fmla="*/ 419100 w 6832600"/>
              <a:gd name="connsiteY112" fmla="*/ 3441700 h 4876800"/>
              <a:gd name="connsiteX113" fmla="*/ 495300 w 6832600"/>
              <a:gd name="connsiteY113" fmla="*/ 3492500 h 4876800"/>
              <a:gd name="connsiteX114" fmla="*/ 533400 w 6832600"/>
              <a:gd name="connsiteY114" fmla="*/ 3505200 h 4876800"/>
              <a:gd name="connsiteX115" fmla="*/ 609600 w 6832600"/>
              <a:gd name="connsiteY115" fmla="*/ 3568700 h 4876800"/>
              <a:gd name="connsiteX116" fmla="*/ 660400 w 6832600"/>
              <a:gd name="connsiteY116" fmla="*/ 3594100 h 4876800"/>
              <a:gd name="connsiteX117" fmla="*/ 749300 w 6832600"/>
              <a:gd name="connsiteY117" fmla="*/ 3644900 h 4876800"/>
              <a:gd name="connsiteX118" fmla="*/ 800100 w 6832600"/>
              <a:gd name="connsiteY118" fmla="*/ 3657600 h 4876800"/>
              <a:gd name="connsiteX119" fmla="*/ 850900 w 6832600"/>
              <a:gd name="connsiteY119" fmla="*/ 3683000 h 4876800"/>
              <a:gd name="connsiteX120" fmla="*/ 889000 w 6832600"/>
              <a:gd name="connsiteY120" fmla="*/ 3708400 h 4876800"/>
              <a:gd name="connsiteX121" fmla="*/ 939800 w 6832600"/>
              <a:gd name="connsiteY121" fmla="*/ 3721100 h 4876800"/>
              <a:gd name="connsiteX122" fmla="*/ 990600 w 6832600"/>
              <a:gd name="connsiteY122" fmla="*/ 3746500 h 4876800"/>
              <a:gd name="connsiteX123" fmla="*/ 1054100 w 6832600"/>
              <a:gd name="connsiteY123" fmla="*/ 3759200 h 4876800"/>
              <a:gd name="connsiteX124" fmla="*/ 1117600 w 6832600"/>
              <a:gd name="connsiteY124" fmla="*/ 3784600 h 4876800"/>
              <a:gd name="connsiteX125" fmla="*/ 1181100 w 6832600"/>
              <a:gd name="connsiteY125" fmla="*/ 3797300 h 4876800"/>
              <a:gd name="connsiteX126" fmla="*/ 1282700 w 6832600"/>
              <a:gd name="connsiteY126" fmla="*/ 3848100 h 4876800"/>
              <a:gd name="connsiteX127" fmla="*/ 1333500 w 6832600"/>
              <a:gd name="connsiteY127" fmla="*/ 3860800 h 4876800"/>
              <a:gd name="connsiteX128" fmla="*/ 1384300 w 6832600"/>
              <a:gd name="connsiteY128" fmla="*/ 3886200 h 4876800"/>
              <a:gd name="connsiteX129" fmla="*/ 1422400 w 6832600"/>
              <a:gd name="connsiteY129" fmla="*/ 3898900 h 4876800"/>
              <a:gd name="connsiteX130" fmla="*/ 1473200 w 6832600"/>
              <a:gd name="connsiteY130" fmla="*/ 3924300 h 4876800"/>
              <a:gd name="connsiteX131" fmla="*/ 1536700 w 6832600"/>
              <a:gd name="connsiteY131" fmla="*/ 3937000 h 4876800"/>
              <a:gd name="connsiteX132" fmla="*/ 1625600 w 6832600"/>
              <a:gd name="connsiteY132" fmla="*/ 3962400 h 4876800"/>
              <a:gd name="connsiteX133" fmla="*/ 1676400 w 6832600"/>
              <a:gd name="connsiteY133" fmla="*/ 3975100 h 4876800"/>
              <a:gd name="connsiteX134" fmla="*/ 1714500 w 6832600"/>
              <a:gd name="connsiteY134" fmla="*/ 3987800 h 4876800"/>
              <a:gd name="connsiteX135" fmla="*/ 1765300 w 6832600"/>
              <a:gd name="connsiteY135" fmla="*/ 4000500 h 4876800"/>
              <a:gd name="connsiteX136" fmla="*/ 1828800 w 6832600"/>
              <a:gd name="connsiteY136" fmla="*/ 4025900 h 4876800"/>
              <a:gd name="connsiteX137" fmla="*/ 1879600 w 6832600"/>
              <a:gd name="connsiteY137" fmla="*/ 4038600 h 4876800"/>
              <a:gd name="connsiteX138" fmla="*/ 1917700 w 6832600"/>
              <a:gd name="connsiteY138" fmla="*/ 4051300 h 4876800"/>
              <a:gd name="connsiteX139" fmla="*/ 2019300 w 6832600"/>
              <a:gd name="connsiteY139" fmla="*/ 4076700 h 4876800"/>
              <a:gd name="connsiteX140" fmla="*/ 2057400 w 6832600"/>
              <a:gd name="connsiteY140" fmla="*/ 4089400 h 4876800"/>
              <a:gd name="connsiteX141" fmla="*/ 2247900 w 6832600"/>
              <a:gd name="connsiteY141" fmla="*/ 4114800 h 4876800"/>
              <a:gd name="connsiteX142" fmla="*/ 2286000 w 6832600"/>
              <a:gd name="connsiteY142" fmla="*/ 4127500 h 4876800"/>
              <a:gd name="connsiteX143" fmla="*/ 2425700 w 6832600"/>
              <a:gd name="connsiteY143" fmla="*/ 4152900 h 4876800"/>
              <a:gd name="connsiteX144" fmla="*/ 2463800 w 6832600"/>
              <a:gd name="connsiteY144" fmla="*/ 4165600 h 4876800"/>
              <a:gd name="connsiteX145" fmla="*/ 2514600 w 6832600"/>
              <a:gd name="connsiteY145" fmla="*/ 4178300 h 4876800"/>
              <a:gd name="connsiteX146" fmla="*/ 2552700 w 6832600"/>
              <a:gd name="connsiteY146" fmla="*/ 4203700 h 4876800"/>
              <a:gd name="connsiteX147" fmla="*/ 2667000 w 6832600"/>
              <a:gd name="connsiteY147" fmla="*/ 4229100 h 4876800"/>
              <a:gd name="connsiteX148" fmla="*/ 2705100 w 6832600"/>
              <a:gd name="connsiteY148" fmla="*/ 4241800 h 4876800"/>
              <a:gd name="connsiteX149" fmla="*/ 2768600 w 6832600"/>
              <a:gd name="connsiteY149" fmla="*/ 4254500 h 4876800"/>
              <a:gd name="connsiteX150" fmla="*/ 2806700 w 6832600"/>
              <a:gd name="connsiteY150" fmla="*/ 4267200 h 4876800"/>
              <a:gd name="connsiteX151" fmla="*/ 2857500 w 6832600"/>
              <a:gd name="connsiteY151" fmla="*/ 4279900 h 4876800"/>
              <a:gd name="connsiteX152" fmla="*/ 2895600 w 6832600"/>
              <a:gd name="connsiteY152" fmla="*/ 4292600 h 4876800"/>
              <a:gd name="connsiteX153" fmla="*/ 2946400 w 6832600"/>
              <a:gd name="connsiteY153" fmla="*/ 4305300 h 4876800"/>
              <a:gd name="connsiteX154" fmla="*/ 2984500 w 6832600"/>
              <a:gd name="connsiteY154" fmla="*/ 4318000 h 4876800"/>
              <a:gd name="connsiteX155" fmla="*/ 3073400 w 6832600"/>
              <a:gd name="connsiteY155" fmla="*/ 4330700 h 4876800"/>
              <a:gd name="connsiteX156" fmla="*/ 3124200 w 6832600"/>
              <a:gd name="connsiteY156" fmla="*/ 4343400 h 4876800"/>
              <a:gd name="connsiteX157" fmla="*/ 3251200 w 6832600"/>
              <a:gd name="connsiteY157" fmla="*/ 4356100 h 4876800"/>
              <a:gd name="connsiteX158" fmla="*/ 3454400 w 6832600"/>
              <a:gd name="connsiteY158" fmla="*/ 4381500 h 4876800"/>
              <a:gd name="connsiteX159" fmla="*/ 3581400 w 6832600"/>
              <a:gd name="connsiteY159" fmla="*/ 4406900 h 4876800"/>
              <a:gd name="connsiteX160" fmla="*/ 3619500 w 6832600"/>
              <a:gd name="connsiteY160" fmla="*/ 4419600 h 4876800"/>
              <a:gd name="connsiteX161" fmla="*/ 3721100 w 6832600"/>
              <a:gd name="connsiteY161" fmla="*/ 4432300 h 4876800"/>
              <a:gd name="connsiteX162" fmla="*/ 3797300 w 6832600"/>
              <a:gd name="connsiteY162" fmla="*/ 4457700 h 4876800"/>
              <a:gd name="connsiteX163" fmla="*/ 3835400 w 6832600"/>
              <a:gd name="connsiteY163" fmla="*/ 4470400 h 4876800"/>
              <a:gd name="connsiteX164" fmla="*/ 4013200 w 6832600"/>
              <a:gd name="connsiteY164" fmla="*/ 4495800 h 4876800"/>
              <a:gd name="connsiteX165" fmla="*/ 4089400 w 6832600"/>
              <a:gd name="connsiteY165" fmla="*/ 4521200 h 4876800"/>
              <a:gd name="connsiteX166" fmla="*/ 4178300 w 6832600"/>
              <a:gd name="connsiteY166" fmla="*/ 4546600 h 4876800"/>
              <a:gd name="connsiteX167" fmla="*/ 4419600 w 6832600"/>
              <a:gd name="connsiteY167" fmla="*/ 4572000 h 4876800"/>
              <a:gd name="connsiteX168" fmla="*/ 4597400 w 6832600"/>
              <a:gd name="connsiteY168" fmla="*/ 4610100 h 4876800"/>
              <a:gd name="connsiteX169" fmla="*/ 4660900 w 6832600"/>
              <a:gd name="connsiteY169" fmla="*/ 4622800 h 4876800"/>
              <a:gd name="connsiteX170" fmla="*/ 4749800 w 6832600"/>
              <a:gd name="connsiteY170" fmla="*/ 4660900 h 4876800"/>
              <a:gd name="connsiteX171" fmla="*/ 4864100 w 6832600"/>
              <a:gd name="connsiteY171" fmla="*/ 4686300 h 4876800"/>
              <a:gd name="connsiteX172" fmla="*/ 5029200 w 6832600"/>
              <a:gd name="connsiteY172" fmla="*/ 4724400 h 4876800"/>
              <a:gd name="connsiteX173" fmla="*/ 5080000 w 6832600"/>
              <a:gd name="connsiteY173" fmla="*/ 4737100 h 4876800"/>
              <a:gd name="connsiteX174" fmla="*/ 5118100 w 6832600"/>
              <a:gd name="connsiteY174" fmla="*/ 4749800 h 4876800"/>
              <a:gd name="connsiteX175" fmla="*/ 5537200 w 6832600"/>
              <a:gd name="connsiteY175" fmla="*/ 4787900 h 4876800"/>
              <a:gd name="connsiteX176" fmla="*/ 5638800 w 6832600"/>
              <a:gd name="connsiteY176" fmla="*/ 4800600 h 4876800"/>
              <a:gd name="connsiteX177" fmla="*/ 5727700 w 6832600"/>
              <a:gd name="connsiteY177" fmla="*/ 4813300 h 4876800"/>
              <a:gd name="connsiteX178" fmla="*/ 6007100 w 6832600"/>
              <a:gd name="connsiteY178" fmla="*/ 4826000 h 4876800"/>
              <a:gd name="connsiteX179" fmla="*/ 6172200 w 6832600"/>
              <a:gd name="connsiteY179" fmla="*/ 4851400 h 4876800"/>
              <a:gd name="connsiteX180" fmla="*/ 6235700 w 6832600"/>
              <a:gd name="connsiteY180" fmla="*/ 4864100 h 4876800"/>
              <a:gd name="connsiteX181" fmla="*/ 6337300 w 6832600"/>
              <a:gd name="connsiteY181" fmla="*/ 4876800 h 4876800"/>
              <a:gd name="connsiteX182" fmla="*/ 6578600 w 6832600"/>
              <a:gd name="connsiteY182" fmla="*/ 4864100 h 4876800"/>
              <a:gd name="connsiteX183" fmla="*/ 6616700 w 6832600"/>
              <a:gd name="connsiteY183" fmla="*/ 4826000 h 4876800"/>
              <a:gd name="connsiteX184" fmla="*/ 6680200 w 6832600"/>
              <a:gd name="connsiteY184" fmla="*/ 4749800 h 4876800"/>
              <a:gd name="connsiteX185" fmla="*/ 6718300 w 6832600"/>
              <a:gd name="connsiteY185" fmla="*/ 4673600 h 4876800"/>
              <a:gd name="connsiteX186" fmla="*/ 6756400 w 6832600"/>
              <a:gd name="connsiteY186" fmla="*/ 4635500 h 4876800"/>
              <a:gd name="connsiteX187" fmla="*/ 6794500 w 6832600"/>
              <a:gd name="connsiteY187" fmla="*/ 4559300 h 4876800"/>
              <a:gd name="connsiteX188" fmla="*/ 6819900 w 6832600"/>
              <a:gd name="connsiteY188" fmla="*/ 4521200 h 4876800"/>
              <a:gd name="connsiteX189" fmla="*/ 6832600 w 6832600"/>
              <a:gd name="connsiteY189" fmla="*/ 4445000 h 4876800"/>
              <a:gd name="connsiteX190" fmla="*/ 6807200 w 6832600"/>
              <a:gd name="connsiteY190" fmla="*/ 4178300 h 4876800"/>
              <a:gd name="connsiteX191" fmla="*/ 6794500 w 6832600"/>
              <a:gd name="connsiteY191" fmla="*/ 4102100 h 4876800"/>
              <a:gd name="connsiteX192" fmla="*/ 6781800 w 6832600"/>
              <a:gd name="connsiteY192" fmla="*/ 4051300 h 4876800"/>
              <a:gd name="connsiteX193" fmla="*/ 6781800 w 6832600"/>
              <a:gd name="connsiteY193" fmla="*/ 4051300 h 4876800"/>
              <a:gd name="connsiteX194" fmla="*/ 6743700 w 6832600"/>
              <a:gd name="connsiteY194" fmla="*/ 3987800 h 4876800"/>
              <a:gd name="connsiteX0" fmla="*/ 6756400 w 6832600"/>
              <a:gd name="connsiteY0" fmla="*/ 4102100 h 4876800"/>
              <a:gd name="connsiteX1" fmla="*/ 6756400 w 6832600"/>
              <a:gd name="connsiteY1" fmla="*/ 4102100 h 4876800"/>
              <a:gd name="connsiteX2" fmla="*/ 6731000 w 6832600"/>
              <a:gd name="connsiteY2" fmla="*/ 3975100 h 4876800"/>
              <a:gd name="connsiteX3" fmla="*/ 6692900 w 6832600"/>
              <a:gd name="connsiteY3" fmla="*/ 3924300 h 4876800"/>
              <a:gd name="connsiteX4" fmla="*/ 6604000 w 6832600"/>
              <a:gd name="connsiteY4" fmla="*/ 3797300 h 4876800"/>
              <a:gd name="connsiteX5" fmla="*/ 6540500 w 6832600"/>
              <a:gd name="connsiteY5" fmla="*/ 3708400 h 4876800"/>
              <a:gd name="connsiteX6" fmla="*/ 6502400 w 6832600"/>
              <a:gd name="connsiteY6" fmla="*/ 3670300 h 4876800"/>
              <a:gd name="connsiteX7" fmla="*/ 6464300 w 6832600"/>
              <a:gd name="connsiteY7" fmla="*/ 3619500 h 4876800"/>
              <a:gd name="connsiteX8" fmla="*/ 6362700 w 6832600"/>
              <a:gd name="connsiteY8" fmla="*/ 3530600 h 4876800"/>
              <a:gd name="connsiteX9" fmla="*/ 6273800 w 6832600"/>
              <a:gd name="connsiteY9" fmla="*/ 3441700 h 4876800"/>
              <a:gd name="connsiteX10" fmla="*/ 6210300 w 6832600"/>
              <a:gd name="connsiteY10" fmla="*/ 3378200 h 4876800"/>
              <a:gd name="connsiteX11" fmla="*/ 6134100 w 6832600"/>
              <a:gd name="connsiteY11" fmla="*/ 3302000 h 4876800"/>
              <a:gd name="connsiteX12" fmla="*/ 6096000 w 6832600"/>
              <a:gd name="connsiteY12" fmla="*/ 3263900 h 4876800"/>
              <a:gd name="connsiteX13" fmla="*/ 5969000 w 6832600"/>
              <a:gd name="connsiteY13" fmla="*/ 3136900 h 4876800"/>
              <a:gd name="connsiteX14" fmla="*/ 5930900 w 6832600"/>
              <a:gd name="connsiteY14" fmla="*/ 3098800 h 4876800"/>
              <a:gd name="connsiteX15" fmla="*/ 5867400 w 6832600"/>
              <a:gd name="connsiteY15" fmla="*/ 3035300 h 4876800"/>
              <a:gd name="connsiteX16" fmla="*/ 5803900 w 6832600"/>
              <a:gd name="connsiteY16" fmla="*/ 2971800 h 4876800"/>
              <a:gd name="connsiteX17" fmla="*/ 5740400 w 6832600"/>
              <a:gd name="connsiteY17" fmla="*/ 2882900 h 4876800"/>
              <a:gd name="connsiteX18" fmla="*/ 5702300 w 6832600"/>
              <a:gd name="connsiteY18" fmla="*/ 2844800 h 4876800"/>
              <a:gd name="connsiteX19" fmla="*/ 5651500 w 6832600"/>
              <a:gd name="connsiteY19" fmla="*/ 2755900 h 4876800"/>
              <a:gd name="connsiteX20" fmla="*/ 5638800 w 6832600"/>
              <a:gd name="connsiteY20" fmla="*/ 2717800 h 4876800"/>
              <a:gd name="connsiteX21" fmla="*/ 5588000 w 6832600"/>
              <a:gd name="connsiteY21" fmla="*/ 2667000 h 4876800"/>
              <a:gd name="connsiteX22" fmla="*/ 5549900 w 6832600"/>
              <a:gd name="connsiteY22" fmla="*/ 2616200 h 4876800"/>
              <a:gd name="connsiteX23" fmla="*/ 5511800 w 6832600"/>
              <a:gd name="connsiteY23" fmla="*/ 2527300 h 4876800"/>
              <a:gd name="connsiteX24" fmla="*/ 5422900 w 6832600"/>
              <a:gd name="connsiteY24" fmla="*/ 2413000 h 4876800"/>
              <a:gd name="connsiteX25" fmla="*/ 5372100 w 6832600"/>
              <a:gd name="connsiteY25" fmla="*/ 2336800 h 4876800"/>
              <a:gd name="connsiteX26" fmla="*/ 5334000 w 6832600"/>
              <a:gd name="connsiteY26" fmla="*/ 2247900 h 4876800"/>
              <a:gd name="connsiteX27" fmla="*/ 5308600 w 6832600"/>
              <a:gd name="connsiteY27" fmla="*/ 2209800 h 4876800"/>
              <a:gd name="connsiteX28" fmla="*/ 5245100 w 6832600"/>
              <a:gd name="connsiteY28" fmla="*/ 2044700 h 4876800"/>
              <a:gd name="connsiteX29" fmla="*/ 5219700 w 6832600"/>
              <a:gd name="connsiteY29" fmla="*/ 1955800 h 4876800"/>
              <a:gd name="connsiteX30" fmla="*/ 5194300 w 6832600"/>
              <a:gd name="connsiteY30" fmla="*/ 1892300 h 4876800"/>
              <a:gd name="connsiteX31" fmla="*/ 5168900 w 6832600"/>
              <a:gd name="connsiteY31" fmla="*/ 1854200 h 4876800"/>
              <a:gd name="connsiteX32" fmla="*/ 5130800 w 6832600"/>
              <a:gd name="connsiteY32" fmla="*/ 1765300 h 4876800"/>
              <a:gd name="connsiteX33" fmla="*/ 5105400 w 6832600"/>
              <a:gd name="connsiteY33" fmla="*/ 1714500 h 4876800"/>
              <a:gd name="connsiteX34" fmla="*/ 5080000 w 6832600"/>
              <a:gd name="connsiteY34" fmla="*/ 1638300 h 4876800"/>
              <a:gd name="connsiteX35" fmla="*/ 5041900 w 6832600"/>
              <a:gd name="connsiteY35" fmla="*/ 1562100 h 4876800"/>
              <a:gd name="connsiteX36" fmla="*/ 5016500 w 6832600"/>
              <a:gd name="connsiteY36" fmla="*/ 1524000 h 4876800"/>
              <a:gd name="connsiteX37" fmla="*/ 4978400 w 6832600"/>
              <a:gd name="connsiteY37" fmla="*/ 1384300 h 4876800"/>
              <a:gd name="connsiteX38" fmla="*/ 4914900 w 6832600"/>
              <a:gd name="connsiteY38" fmla="*/ 1295400 h 4876800"/>
              <a:gd name="connsiteX39" fmla="*/ 4864100 w 6832600"/>
              <a:gd name="connsiteY39" fmla="*/ 1219200 h 4876800"/>
              <a:gd name="connsiteX40" fmla="*/ 4762500 w 6832600"/>
              <a:gd name="connsiteY40" fmla="*/ 1041400 h 4876800"/>
              <a:gd name="connsiteX41" fmla="*/ 4724400 w 6832600"/>
              <a:gd name="connsiteY41" fmla="*/ 1003300 h 4876800"/>
              <a:gd name="connsiteX42" fmla="*/ 4711700 w 6832600"/>
              <a:gd name="connsiteY42" fmla="*/ 965200 h 4876800"/>
              <a:gd name="connsiteX43" fmla="*/ 4635500 w 6832600"/>
              <a:gd name="connsiteY43" fmla="*/ 876300 h 4876800"/>
              <a:gd name="connsiteX44" fmla="*/ 4610100 w 6832600"/>
              <a:gd name="connsiteY44" fmla="*/ 838200 h 4876800"/>
              <a:gd name="connsiteX45" fmla="*/ 4533900 w 6832600"/>
              <a:gd name="connsiteY45" fmla="*/ 774700 h 4876800"/>
              <a:gd name="connsiteX46" fmla="*/ 4483100 w 6832600"/>
              <a:gd name="connsiteY46" fmla="*/ 698500 h 4876800"/>
              <a:gd name="connsiteX47" fmla="*/ 4457700 w 6832600"/>
              <a:gd name="connsiteY47" fmla="*/ 660400 h 4876800"/>
              <a:gd name="connsiteX48" fmla="*/ 4419600 w 6832600"/>
              <a:gd name="connsiteY48" fmla="*/ 622300 h 4876800"/>
              <a:gd name="connsiteX49" fmla="*/ 4356100 w 6832600"/>
              <a:gd name="connsiteY49" fmla="*/ 558800 h 4876800"/>
              <a:gd name="connsiteX50" fmla="*/ 4191000 w 6832600"/>
              <a:gd name="connsiteY50" fmla="*/ 406400 h 4876800"/>
              <a:gd name="connsiteX51" fmla="*/ 4152900 w 6832600"/>
              <a:gd name="connsiteY51" fmla="*/ 381000 h 4876800"/>
              <a:gd name="connsiteX52" fmla="*/ 4114800 w 6832600"/>
              <a:gd name="connsiteY52" fmla="*/ 368300 h 4876800"/>
              <a:gd name="connsiteX53" fmla="*/ 4076700 w 6832600"/>
              <a:gd name="connsiteY53" fmla="*/ 342900 h 4876800"/>
              <a:gd name="connsiteX54" fmla="*/ 4025900 w 6832600"/>
              <a:gd name="connsiteY54" fmla="*/ 317500 h 4876800"/>
              <a:gd name="connsiteX55" fmla="*/ 3949700 w 6832600"/>
              <a:gd name="connsiteY55" fmla="*/ 266700 h 4876800"/>
              <a:gd name="connsiteX56" fmla="*/ 3860800 w 6832600"/>
              <a:gd name="connsiteY56" fmla="*/ 241300 h 4876800"/>
              <a:gd name="connsiteX57" fmla="*/ 3810000 w 6832600"/>
              <a:gd name="connsiteY57" fmla="*/ 203200 h 4876800"/>
              <a:gd name="connsiteX58" fmla="*/ 3683000 w 6832600"/>
              <a:gd name="connsiteY58" fmla="*/ 177800 h 4876800"/>
              <a:gd name="connsiteX59" fmla="*/ 3644900 w 6832600"/>
              <a:gd name="connsiteY59" fmla="*/ 165100 h 4876800"/>
              <a:gd name="connsiteX60" fmla="*/ 3492500 w 6832600"/>
              <a:gd name="connsiteY60" fmla="*/ 127000 h 4876800"/>
              <a:gd name="connsiteX61" fmla="*/ 3289300 w 6832600"/>
              <a:gd name="connsiteY61" fmla="*/ 88900 h 4876800"/>
              <a:gd name="connsiteX62" fmla="*/ 3035300 w 6832600"/>
              <a:gd name="connsiteY62" fmla="*/ 38100 h 4876800"/>
              <a:gd name="connsiteX63" fmla="*/ 2933700 w 6832600"/>
              <a:gd name="connsiteY63" fmla="*/ 25400 h 4876800"/>
              <a:gd name="connsiteX64" fmla="*/ 2692400 w 6832600"/>
              <a:gd name="connsiteY64" fmla="*/ 0 h 4876800"/>
              <a:gd name="connsiteX65" fmla="*/ 2222500 w 6832600"/>
              <a:gd name="connsiteY65" fmla="*/ 12700 h 4876800"/>
              <a:gd name="connsiteX66" fmla="*/ 2146300 w 6832600"/>
              <a:gd name="connsiteY66" fmla="*/ 38100 h 4876800"/>
              <a:gd name="connsiteX67" fmla="*/ 2044700 w 6832600"/>
              <a:gd name="connsiteY67" fmla="*/ 63500 h 4876800"/>
              <a:gd name="connsiteX68" fmla="*/ 2006600 w 6832600"/>
              <a:gd name="connsiteY68" fmla="*/ 76200 h 4876800"/>
              <a:gd name="connsiteX69" fmla="*/ 1955800 w 6832600"/>
              <a:gd name="connsiteY69" fmla="*/ 88900 h 4876800"/>
              <a:gd name="connsiteX70" fmla="*/ 1841500 w 6832600"/>
              <a:gd name="connsiteY70" fmla="*/ 127000 h 4876800"/>
              <a:gd name="connsiteX71" fmla="*/ 1803400 w 6832600"/>
              <a:gd name="connsiteY71" fmla="*/ 139700 h 4876800"/>
              <a:gd name="connsiteX72" fmla="*/ 1727200 w 6832600"/>
              <a:gd name="connsiteY72" fmla="*/ 152400 h 4876800"/>
              <a:gd name="connsiteX73" fmla="*/ 1689100 w 6832600"/>
              <a:gd name="connsiteY73" fmla="*/ 165100 h 4876800"/>
              <a:gd name="connsiteX74" fmla="*/ 1600200 w 6832600"/>
              <a:gd name="connsiteY74" fmla="*/ 177800 h 4876800"/>
              <a:gd name="connsiteX75" fmla="*/ 1333500 w 6832600"/>
              <a:gd name="connsiteY75" fmla="*/ 203200 h 4876800"/>
              <a:gd name="connsiteX76" fmla="*/ 1231900 w 6832600"/>
              <a:gd name="connsiteY76" fmla="*/ 215900 h 4876800"/>
              <a:gd name="connsiteX77" fmla="*/ 1104900 w 6832600"/>
              <a:gd name="connsiteY77" fmla="*/ 266700 h 4876800"/>
              <a:gd name="connsiteX78" fmla="*/ 1016000 w 6832600"/>
              <a:gd name="connsiteY78" fmla="*/ 292100 h 4876800"/>
              <a:gd name="connsiteX79" fmla="*/ 977900 w 6832600"/>
              <a:gd name="connsiteY79" fmla="*/ 317500 h 4876800"/>
              <a:gd name="connsiteX80" fmla="*/ 939800 w 6832600"/>
              <a:gd name="connsiteY80" fmla="*/ 330200 h 4876800"/>
              <a:gd name="connsiteX81" fmla="*/ 863600 w 6832600"/>
              <a:gd name="connsiteY81" fmla="*/ 381000 h 4876800"/>
              <a:gd name="connsiteX82" fmla="*/ 711200 w 6832600"/>
              <a:gd name="connsiteY82" fmla="*/ 469900 h 4876800"/>
              <a:gd name="connsiteX83" fmla="*/ 635000 w 6832600"/>
              <a:gd name="connsiteY83" fmla="*/ 495300 h 4876800"/>
              <a:gd name="connsiteX84" fmla="*/ 596900 w 6832600"/>
              <a:gd name="connsiteY84" fmla="*/ 533400 h 4876800"/>
              <a:gd name="connsiteX85" fmla="*/ 546100 w 6832600"/>
              <a:gd name="connsiteY85" fmla="*/ 546100 h 4876800"/>
              <a:gd name="connsiteX86" fmla="*/ 508000 w 6832600"/>
              <a:gd name="connsiteY86" fmla="*/ 571500 h 4876800"/>
              <a:gd name="connsiteX87" fmla="*/ 431800 w 6832600"/>
              <a:gd name="connsiteY87" fmla="*/ 609600 h 4876800"/>
              <a:gd name="connsiteX88" fmla="*/ 342900 w 6832600"/>
              <a:gd name="connsiteY88" fmla="*/ 723900 h 4876800"/>
              <a:gd name="connsiteX89" fmla="*/ 266700 w 6832600"/>
              <a:gd name="connsiteY89" fmla="*/ 787400 h 4876800"/>
              <a:gd name="connsiteX90" fmla="*/ 254000 w 6832600"/>
              <a:gd name="connsiteY90" fmla="*/ 825500 h 4876800"/>
              <a:gd name="connsiteX91" fmla="*/ 177800 w 6832600"/>
              <a:gd name="connsiteY91" fmla="*/ 901700 h 4876800"/>
              <a:gd name="connsiteX92" fmla="*/ 114300 w 6832600"/>
              <a:gd name="connsiteY92" fmla="*/ 1092200 h 4876800"/>
              <a:gd name="connsiteX93" fmla="*/ 101600 w 6832600"/>
              <a:gd name="connsiteY93" fmla="*/ 1130300 h 4876800"/>
              <a:gd name="connsiteX94" fmla="*/ 88900 w 6832600"/>
              <a:gd name="connsiteY94" fmla="*/ 1168400 h 4876800"/>
              <a:gd name="connsiteX95" fmla="*/ 76200 w 6832600"/>
              <a:gd name="connsiteY95" fmla="*/ 1816100 h 4876800"/>
              <a:gd name="connsiteX96" fmla="*/ 63500 w 6832600"/>
              <a:gd name="connsiteY96" fmla="*/ 2070100 h 4876800"/>
              <a:gd name="connsiteX97" fmla="*/ 38100 w 6832600"/>
              <a:gd name="connsiteY97" fmla="*/ 2159000 h 4876800"/>
              <a:gd name="connsiteX98" fmla="*/ 12700 w 6832600"/>
              <a:gd name="connsiteY98" fmla="*/ 2349500 h 4876800"/>
              <a:gd name="connsiteX99" fmla="*/ 0 w 6832600"/>
              <a:gd name="connsiteY99" fmla="*/ 2451100 h 4876800"/>
              <a:gd name="connsiteX100" fmla="*/ 12700 w 6832600"/>
              <a:gd name="connsiteY100" fmla="*/ 2667000 h 4876800"/>
              <a:gd name="connsiteX101" fmla="*/ 25400 w 6832600"/>
              <a:gd name="connsiteY101" fmla="*/ 2705100 h 4876800"/>
              <a:gd name="connsiteX102" fmla="*/ 38100 w 6832600"/>
              <a:gd name="connsiteY102" fmla="*/ 3022600 h 4876800"/>
              <a:gd name="connsiteX103" fmla="*/ 76200 w 6832600"/>
              <a:gd name="connsiteY103" fmla="*/ 3098800 h 4876800"/>
              <a:gd name="connsiteX104" fmla="*/ 88900 w 6832600"/>
              <a:gd name="connsiteY104" fmla="*/ 3136900 h 4876800"/>
              <a:gd name="connsiteX105" fmla="*/ 165100 w 6832600"/>
              <a:gd name="connsiteY105" fmla="*/ 3187700 h 4876800"/>
              <a:gd name="connsiteX106" fmla="*/ 190500 w 6832600"/>
              <a:gd name="connsiteY106" fmla="*/ 3225800 h 4876800"/>
              <a:gd name="connsiteX107" fmla="*/ 266700 w 6832600"/>
              <a:gd name="connsiteY107" fmla="*/ 3289300 h 4876800"/>
              <a:gd name="connsiteX108" fmla="*/ 279400 w 6832600"/>
              <a:gd name="connsiteY108" fmla="*/ 3327400 h 4876800"/>
              <a:gd name="connsiteX109" fmla="*/ 355600 w 6832600"/>
              <a:gd name="connsiteY109" fmla="*/ 3390900 h 4876800"/>
              <a:gd name="connsiteX110" fmla="*/ 381000 w 6832600"/>
              <a:gd name="connsiteY110" fmla="*/ 3429000 h 4876800"/>
              <a:gd name="connsiteX111" fmla="*/ 419100 w 6832600"/>
              <a:gd name="connsiteY111" fmla="*/ 3441700 h 4876800"/>
              <a:gd name="connsiteX112" fmla="*/ 495300 w 6832600"/>
              <a:gd name="connsiteY112" fmla="*/ 3492500 h 4876800"/>
              <a:gd name="connsiteX113" fmla="*/ 533400 w 6832600"/>
              <a:gd name="connsiteY113" fmla="*/ 3505200 h 4876800"/>
              <a:gd name="connsiteX114" fmla="*/ 609600 w 6832600"/>
              <a:gd name="connsiteY114" fmla="*/ 3568700 h 4876800"/>
              <a:gd name="connsiteX115" fmla="*/ 660400 w 6832600"/>
              <a:gd name="connsiteY115" fmla="*/ 3594100 h 4876800"/>
              <a:gd name="connsiteX116" fmla="*/ 749300 w 6832600"/>
              <a:gd name="connsiteY116" fmla="*/ 3644900 h 4876800"/>
              <a:gd name="connsiteX117" fmla="*/ 800100 w 6832600"/>
              <a:gd name="connsiteY117" fmla="*/ 3657600 h 4876800"/>
              <a:gd name="connsiteX118" fmla="*/ 850900 w 6832600"/>
              <a:gd name="connsiteY118" fmla="*/ 3683000 h 4876800"/>
              <a:gd name="connsiteX119" fmla="*/ 889000 w 6832600"/>
              <a:gd name="connsiteY119" fmla="*/ 3708400 h 4876800"/>
              <a:gd name="connsiteX120" fmla="*/ 939800 w 6832600"/>
              <a:gd name="connsiteY120" fmla="*/ 3721100 h 4876800"/>
              <a:gd name="connsiteX121" fmla="*/ 990600 w 6832600"/>
              <a:gd name="connsiteY121" fmla="*/ 3746500 h 4876800"/>
              <a:gd name="connsiteX122" fmla="*/ 1054100 w 6832600"/>
              <a:gd name="connsiteY122" fmla="*/ 3759200 h 4876800"/>
              <a:gd name="connsiteX123" fmla="*/ 1117600 w 6832600"/>
              <a:gd name="connsiteY123" fmla="*/ 3784600 h 4876800"/>
              <a:gd name="connsiteX124" fmla="*/ 1181100 w 6832600"/>
              <a:gd name="connsiteY124" fmla="*/ 3797300 h 4876800"/>
              <a:gd name="connsiteX125" fmla="*/ 1282700 w 6832600"/>
              <a:gd name="connsiteY125" fmla="*/ 3848100 h 4876800"/>
              <a:gd name="connsiteX126" fmla="*/ 1333500 w 6832600"/>
              <a:gd name="connsiteY126" fmla="*/ 3860800 h 4876800"/>
              <a:gd name="connsiteX127" fmla="*/ 1384300 w 6832600"/>
              <a:gd name="connsiteY127" fmla="*/ 3886200 h 4876800"/>
              <a:gd name="connsiteX128" fmla="*/ 1422400 w 6832600"/>
              <a:gd name="connsiteY128" fmla="*/ 3898900 h 4876800"/>
              <a:gd name="connsiteX129" fmla="*/ 1473200 w 6832600"/>
              <a:gd name="connsiteY129" fmla="*/ 3924300 h 4876800"/>
              <a:gd name="connsiteX130" fmla="*/ 1536700 w 6832600"/>
              <a:gd name="connsiteY130" fmla="*/ 3937000 h 4876800"/>
              <a:gd name="connsiteX131" fmla="*/ 1625600 w 6832600"/>
              <a:gd name="connsiteY131" fmla="*/ 3962400 h 4876800"/>
              <a:gd name="connsiteX132" fmla="*/ 1676400 w 6832600"/>
              <a:gd name="connsiteY132" fmla="*/ 3975100 h 4876800"/>
              <a:gd name="connsiteX133" fmla="*/ 1714500 w 6832600"/>
              <a:gd name="connsiteY133" fmla="*/ 3987800 h 4876800"/>
              <a:gd name="connsiteX134" fmla="*/ 1765300 w 6832600"/>
              <a:gd name="connsiteY134" fmla="*/ 4000500 h 4876800"/>
              <a:gd name="connsiteX135" fmla="*/ 1828800 w 6832600"/>
              <a:gd name="connsiteY135" fmla="*/ 4025900 h 4876800"/>
              <a:gd name="connsiteX136" fmla="*/ 1879600 w 6832600"/>
              <a:gd name="connsiteY136" fmla="*/ 4038600 h 4876800"/>
              <a:gd name="connsiteX137" fmla="*/ 1917700 w 6832600"/>
              <a:gd name="connsiteY137" fmla="*/ 4051300 h 4876800"/>
              <a:gd name="connsiteX138" fmla="*/ 2019300 w 6832600"/>
              <a:gd name="connsiteY138" fmla="*/ 4076700 h 4876800"/>
              <a:gd name="connsiteX139" fmla="*/ 2057400 w 6832600"/>
              <a:gd name="connsiteY139" fmla="*/ 4089400 h 4876800"/>
              <a:gd name="connsiteX140" fmla="*/ 2247900 w 6832600"/>
              <a:gd name="connsiteY140" fmla="*/ 4114800 h 4876800"/>
              <a:gd name="connsiteX141" fmla="*/ 2286000 w 6832600"/>
              <a:gd name="connsiteY141" fmla="*/ 4127500 h 4876800"/>
              <a:gd name="connsiteX142" fmla="*/ 2425700 w 6832600"/>
              <a:gd name="connsiteY142" fmla="*/ 4152900 h 4876800"/>
              <a:gd name="connsiteX143" fmla="*/ 2463800 w 6832600"/>
              <a:gd name="connsiteY143" fmla="*/ 4165600 h 4876800"/>
              <a:gd name="connsiteX144" fmla="*/ 2514600 w 6832600"/>
              <a:gd name="connsiteY144" fmla="*/ 4178300 h 4876800"/>
              <a:gd name="connsiteX145" fmla="*/ 2552700 w 6832600"/>
              <a:gd name="connsiteY145" fmla="*/ 4203700 h 4876800"/>
              <a:gd name="connsiteX146" fmla="*/ 2667000 w 6832600"/>
              <a:gd name="connsiteY146" fmla="*/ 4229100 h 4876800"/>
              <a:gd name="connsiteX147" fmla="*/ 2705100 w 6832600"/>
              <a:gd name="connsiteY147" fmla="*/ 4241800 h 4876800"/>
              <a:gd name="connsiteX148" fmla="*/ 2768600 w 6832600"/>
              <a:gd name="connsiteY148" fmla="*/ 4254500 h 4876800"/>
              <a:gd name="connsiteX149" fmla="*/ 2806700 w 6832600"/>
              <a:gd name="connsiteY149" fmla="*/ 4267200 h 4876800"/>
              <a:gd name="connsiteX150" fmla="*/ 2857500 w 6832600"/>
              <a:gd name="connsiteY150" fmla="*/ 4279900 h 4876800"/>
              <a:gd name="connsiteX151" fmla="*/ 2895600 w 6832600"/>
              <a:gd name="connsiteY151" fmla="*/ 4292600 h 4876800"/>
              <a:gd name="connsiteX152" fmla="*/ 2946400 w 6832600"/>
              <a:gd name="connsiteY152" fmla="*/ 4305300 h 4876800"/>
              <a:gd name="connsiteX153" fmla="*/ 2984500 w 6832600"/>
              <a:gd name="connsiteY153" fmla="*/ 4318000 h 4876800"/>
              <a:gd name="connsiteX154" fmla="*/ 3073400 w 6832600"/>
              <a:gd name="connsiteY154" fmla="*/ 4330700 h 4876800"/>
              <a:gd name="connsiteX155" fmla="*/ 3124200 w 6832600"/>
              <a:gd name="connsiteY155" fmla="*/ 4343400 h 4876800"/>
              <a:gd name="connsiteX156" fmla="*/ 3251200 w 6832600"/>
              <a:gd name="connsiteY156" fmla="*/ 4356100 h 4876800"/>
              <a:gd name="connsiteX157" fmla="*/ 3454400 w 6832600"/>
              <a:gd name="connsiteY157" fmla="*/ 4381500 h 4876800"/>
              <a:gd name="connsiteX158" fmla="*/ 3581400 w 6832600"/>
              <a:gd name="connsiteY158" fmla="*/ 4406900 h 4876800"/>
              <a:gd name="connsiteX159" fmla="*/ 3619500 w 6832600"/>
              <a:gd name="connsiteY159" fmla="*/ 4419600 h 4876800"/>
              <a:gd name="connsiteX160" fmla="*/ 3721100 w 6832600"/>
              <a:gd name="connsiteY160" fmla="*/ 4432300 h 4876800"/>
              <a:gd name="connsiteX161" fmla="*/ 3797300 w 6832600"/>
              <a:gd name="connsiteY161" fmla="*/ 4457700 h 4876800"/>
              <a:gd name="connsiteX162" fmla="*/ 3835400 w 6832600"/>
              <a:gd name="connsiteY162" fmla="*/ 4470400 h 4876800"/>
              <a:gd name="connsiteX163" fmla="*/ 4013200 w 6832600"/>
              <a:gd name="connsiteY163" fmla="*/ 4495800 h 4876800"/>
              <a:gd name="connsiteX164" fmla="*/ 4089400 w 6832600"/>
              <a:gd name="connsiteY164" fmla="*/ 4521200 h 4876800"/>
              <a:gd name="connsiteX165" fmla="*/ 4178300 w 6832600"/>
              <a:gd name="connsiteY165" fmla="*/ 4546600 h 4876800"/>
              <a:gd name="connsiteX166" fmla="*/ 4419600 w 6832600"/>
              <a:gd name="connsiteY166" fmla="*/ 4572000 h 4876800"/>
              <a:gd name="connsiteX167" fmla="*/ 4597400 w 6832600"/>
              <a:gd name="connsiteY167" fmla="*/ 4610100 h 4876800"/>
              <a:gd name="connsiteX168" fmla="*/ 4660900 w 6832600"/>
              <a:gd name="connsiteY168" fmla="*/ 4622800 h 4876800"/>
              <a:gd name="connsiteX169" fmla="*/ 4749800 w 6832600"/>
              <a:gd name="connsiteY169" fmla="*/ 4660900 h 4876800"/>
              <a:gd name="connsiteX170" fmla="*/ 4864100 w 6832600"/>
              <a:gd name="connsiteY170" fmla="*/ 4686300 h 4876800"/>
              <a:gd name="connsiteX171" fmla="*/ 5029200 w 6832600"/>
              <a:gd name="connsiteY171" fmla="*/ 4724400 h 4876800"/>
              <a:gd name="connsiteX172" fmla="*/ 5080000 w 6832600"/>
              <a:gd name="connsiteY172" fmla="*/ 4737100 h 4876800"/>
              <a:gd name="connsiteX173" fmla="*/ 5118100 w 6832600"/>
              <a:gd name="connsiteY173" fmla="*/ 4749800 h 4876800"/>
              <a:gd name="connsiteX174" fmla="*/ 5537200 w 6832600"/>
              <a:gd name="connsiteY174" fmla="*/ 4787900 h 4876800"/>
              <a:gd name="connsiteX175" fmla="*/ 5638800 w 6832600"/>
              <a:gd name="connsiteY175" fmla="*/ 4800600 h 4876800"/>
              <a:gd name="connsiteX176" fmla="*/ 5727700 w 6832600"/>
              <a:gd name="connsiteY176" fmla="*/ 4813300 h 4876800"/>
              <a:gd name="connsiteX177" fmla="*/ 6007100 w 6832600"/>
              <a:gd name="connsiteY177" fmla="*/ 4826000 h 4876800"/>
              <a:gd name="connsiteX178" fmla="*/ 6172200 w 6832600"/>
              <a:gd name="connsiteY178" fmla="*/ 4851400 h 4876800"/>
              <a:gd name="connsiteX179" fmla="*/ 6235700 w 6832600"/>
              <a:gd name="connsiteY179" fmla="*/ 4864100 h 4876800"/>
              <a:gd name="connsiteX180" fmla="*/ 6337300 w 6832600"/>
              <a:gd name="connsiteY180" fmla="*/ 4876800 h 4876800"/>
              <a:gd name="connsiteX181" fmla="*/ 6578600 w 6832600"/>
              <a:gd name="connsiteY181" fmla="*/ 4864100 h 4876800"/>
              <a:gd name="connsiteX182" fmla="*/ 6616700 w 6832600"/>
              <a:gd name="connsiteY182" fmla="*/ 4826000 h 4876800"/>
              <a:gd name="connsiteX183" fmla="*/ 6680200 w 6832600"/>
              <a:gd name="connsiteY183" fmla="*/ 4749800 h 4876800"/>
              <a:gd name="connsiteX184" fmla="*/ 6718300 w 6832600"/>
              <a:gd name="connsiteY184" fmla="*/ 4673600 h 4876800"/>
              <a:gd name="connsiteX185" fmla="*/ 6756400 w 6832600"/>
              <a:gd name="connsiteY185" fmla="*/ 4635500 h 4876800"/>
              <a:gd name="connsiteX186" fmla="*/ 6794500 w 6832600"/>
              <a:gd name="connsiteY186" fmla="*/ 4559300 h 4876800"/>
              <a:gd name="connsiteX187" fmla="*/ 6819900 w 6832600"/>
              <a:gd name="connsiteY187" fmla="*/ 4521200 h 4876800"/>
              <a:gd name="connsiteX188" fmla="*/ 6832600 w 6832600"/>
              <a:gd name="connsiteY188" fmla="*/ 4445000 h 4876800"/>
              <a:gd name="connsiteX189" fmla="*/ 6807200 w 6832600"/>
              <a:gd name="connsiteY189" fmla="*/ 4178300 h 4876800"/>
              <a:gd name="connsiteX190" fmla="*/ 6794500 w 6832600"/>
              <a:gd name="connsiteY190" fmla="*/ 4102100 h 4876800"/>
              <a:gd name="connsiteX191" fmla="*/ 6781800 w 6832600"/>
              <a:gd name="connsiteY191" fmla="*/ 4051300 h 4876800"/>
              <a:gd name="connsiteX192" fmla="*/ 6781800 w 6832600"/>
              <a:gd name="connsiteY192" fmla="*/ 4051300 h 4876800"/>
              <a:gd name="connsiteX193" fmla="*/ 6743700 w 6832600"/>
              <a:gd name="connsiteY193" fmla="*/ 3987800 h 4876800"/>
              <a:gd name="connsiteX0" fmla="*/ 6756400 w 6832600"/>
              <a:gd name="connsiteY0" fmla="*/ 4102100 h 4876800"/>
              <a:gd name="connsiteX1" fmla="*/ 6756400 w 6832600"/>
              <a:gd name="connsiteY1" fmla="*/ 4102100 h 4876800"/>
              <a:gd name="connsiteX2" fmla="*/ 6731000 w 6832600"/>
              <a:gd name="connsiteY2" fmla="*/ 3975100 h 4876800"/>
              <a:gd name="connsiteX3" fmla="*/ 6692900 w 6832600"/>
              <a:gd name="connsiteY3" fmla="*/ 3924300 h 4876800"/>
              <a:gd name="connsiteX4" fmla="*/ 6604000 w 6832600"/>
              <a:gd name="connsiteY4" fmla="*/ 3797300 h 4876800"/>
              <a:gd name="connsiteX5" fmla="*/ 6540500 w 6832600"/>
              <a:gd name="connsiteY5" fmla="*/ 3708400 h 4876800"/>
              <a:gd name="connsiteX6" fmla="*/ 6502400 w 6832600"/>
              <a:gd name="connsiteY6" fmla="*/ 3670300 h 4876800"/>
              <a:gd name="connsiteX7" fmla="*/ 6464300 w 6832600"/>
              <a:gd name="connsiteY7" fmla="*/ 3619500 h 4876800"/>
              <a:gd name="connsiteX8" fmla="*/ 6362700 w 6832600"/>
              <a:gd name="connsiteY8" fmla="*/ 3530600 h 4876800"/>
              <a:gd name="connsiteX9" fmla="*/ 6273800 w 6832600"/>
              <a:gd name="connsiteY9" fmla="*/ 3441700 h 4876800"/>
              <a:gd name="connsiteX10" fmla="*/ 6210300 w 6832600"/>
              <a:gd name="connsiteY10" fmla="*/ 3378200 h 4876800"/>
              <a:gd name="connsiteX11" fmla="*/ 6134100 w 6832600"/>
              <a:gd name="connsiteY11" fmla="*/ 3302000 h 4876800"/>
              <a:gd name="connsiteX12" fmla="*/ 6096000 w 6832600"/>
              <a:gd name="connsiteY12" fmla="*/ 3263900 h 4876800"/>
              <a:gd name="connsiteX13" fmla="*/ 5969000 w 6832600"/>
              <a:gd name="connsiteY13" fmla="*/ 3136900 h 4876800"/>
              <a:gd name="connsiteX14" fmla="*/ 5930900 w 6832600"/>
              <a:gd name="connsiteY14" fmla="*/ 3098800 h 4876800"/>
              <a:gd name="connsiteX15" fmla="*/ 5867400 w 6832600"/>
              <a:gd name="connsiteY15" fmla="*/ 3035300 h 4876800"/>
              <a:gd name="connsiteX16" fmla="*/ 5803900 w 6832600"/>
              <a:gd name="connsiteY16" fmla="*/ 2971800 h 4876800"/>
              <a:gd name="connsiteX17" fmla="*/ 5740400 w 6832600"/>
              <a:gd name="connsiteY17" fmla="*/ 2882900 h 4876800"/>
              <a:gd name="connsiteX18" fmla="*/ 5702300 w 6832600"/>
              <a:gd name="connsiteY18" fmla="*/ 2844800 h 4876800"/>
              <a:gd name="connsiteX19" fmla="*/ 5651500 w 6832600"/>
              <a:gd name="connsiteY19" fmla="*/ 2755900 h 4876800"/>
              <a:gd name="connsiteX20" fmla="*/ 5638800 w 6832600"/>
              <a:gd name="connsiteY20" fmla="*/ 2717800 h 4876800"/>
              <a:gd name="connsiteX21" fmla="*/ 5588000 w 6832600"/>
              <a:gd name="connsiteY21" fmla="*/ 2667000 h 4876800"/>
              <a:gd name="connsiteX22" fmla="*/ 5549900 w 6832600"/>
              <a:gd name="connsiteY22" fmla="*/ 2616200 h 4876800"/>
              <a:gd name="connsiteX23" fmla="*/ 5511800 w 6832600"/>
              <a:gd name="connsiteY23" fmla="*/ 2527300 h 4876800"/>
              <a:gd name="connsiteX24" fmla="*/ 5422900 w 6832600"/>
              <a:gd name="connsiteY24" fmla="*/ 2413000 h 4876800"/>
              <a:gd name="connsiteX25" fmla="*/ 5372100 w 6832600"/>
              <a:gd name="connsiteY25" fmla="*/ 2336800 h 4876800"/>
              <a:gd name="connsiteX26" fmla="*/ 5334000 w 6832600"/>
              <a:gd name="connsiteY26" fmla="*/ 2247900 h 4876800"/>
              <a:gd name="connsiteX27" fmla="*/ 5308600 w 6832600"/>
              <a:gd name="connsiteY27" fmla="*/ 2209800 h 4876800"/>
              <a:gd name="connsiteX28" fmla="*/ 5245100 w 6832600"/>
              <a:gd name="connsiteY28" fmla="*/ 2044700 h 4876800"/>
              <a:gd name="connsiteX29" fmla="*/ 5219700 w 6832600"/>
              <a:gd name="connsiteY29" fmla="*/ 1955800 h 4876800"/>
              <a:gd name="connsiteX30" fmla="*/ 5194300 w 6832600"/>
              <a:gd name="connsiteY30" fmla="*/ 1892300 h 4876800"/>
              <a:gd name="connsiteX31" fmla="*/ 5168900 w 6832600"/>
              <a:gd name="connsiteY31" fmla="*/ 1854200 h 4876800"/>
              <a:gd name="connsiteX32" fmla="*/ 5130800 w 6832600"/>
              <a:gd name="connsiteY32" fmla="*/ 1765300 h 4876800"/>
              <a:gd name="connsiteX33" fmla="*/ 5105400 w 6832600"/>
              <a:gd name="connsiteY33" fmla="*/ 1714500 h 4876800"/>
              <a:gd name="connsiteX34" fmla="*/ 5080000 w 6832600"/>
              <a:gd name="connsiteY34" fmla="*/ 1638300 h 4876800"/>
              <a:gd name="connsiteX35" fmla="*/ 5041900 w 6832600"/>
              <a:gd name="connsiteY35" fmla="*/ 1562100 h 4876800"/>
              <a:gd name="connsiteX36" fmla="*/ 5016500 w 6832600"/>
              <a:gd name="connsiteY36" fmla="*/ 1524000 h 4876800"/>
              <a:gd name="connsiteX37" fmla="*/ 4978400 w 6832600"/>
              <a:gd name="connsiteY37" fmla="*/ 1384300 h 4876800"/>
              <a:gd name="connsiteX38" fmla="*/ 4914900 w 6832600"/>
              <a:gd name="connsiteY38" fmla="*/ 1295400 h 4876800"/>
              <a:gd name="connsiteX39" fmla="*/ 4864100 w 6832600"/>
              <a:gd name="connsiteY39" fmla="*/ 1219200 h 4876800"/>
              <a:gd name="connsiteX40" fmla="*/ 4762500 w 6832600"/>
              <a:gd name="connsiteY40" fmla="*/ 1041400 h 4876800"/>
              <a:gd name="connsiteX41" fmla="*/ 4724400 w 6832600"/>
              <a:gd name="connsiteY41" fmla="*/ 1003300 h 4876800"/>
              <a:gd name="connsiteX42" fmla="*/ 4711700 w 6832600"/>
              <a:gd name="connsiteY42" fmla="*/ 965200 h 4876800"/>
              <a:gd name="connsiteX43" fmla="*/ 4635500 w 6832600"/>
              <a:gd name="connsiteY43" fmla="*/ 876300 h 4876800"/>
              <a:gd name="connsiteX44" fmla="*/ 4610100 w 6832600"/>
              <a:gd name="connsiteY44" fmla="*/ 838200 h 4876800"/>
              <a:gd name="connsiteX45" fmla="*/ 4533900 w 6832600"/>
              <a:gd name="connsiteY45" fmla="*/ 774700 h 4876800"/>
              <a:gd name="connsiteX46" fmla="*/ 4483100 w 6832600"/>
              <a:gd name="connsiteY46" fmla="*/ 698500 h 4876800"/>
              <a:gd name="connsiteX47" fmla="*/ 4457700 w 6832600"/>
              <a:gd name="connsiteY47" fmla="*/ 660400 h 4876800"/>
              <a:gd name="connsiteX48" fmla="*/ 4419600 w 6832600"/>
              <a:gd name="connsiteY48" fmla="*/ 622300 h 4876800"/>
              <a:gd name="connsiteX49" fmla="*/ 4356100 w 6832600"/>
              <a:gd name="connsiteY49" fmla="*/ 558800 h 4876800"/>
              <a:gd name="connsiteX50" fmla="*/ 4191000 w 6832600"/>
              <a:gd name="connsiteY50" fmla="*/ 406400 h 4876800"/>
              <a:gd name="connsiteX51" fmla="*/ 4152900 w 6832600"/>
              <a:gd name="connsiteY51" fmla="*/ 381000 h 4876800"/>
              <a:gd name="connsiteX52" fmla="*/ 4114800 w 6832600"/>
              <a:gd name="connsiteY52" fmla="*/ 368300 h 4876800"/>
              <a:gd name="connsiteX53" fmla="*/ 4076700 w 6832600"/>
              <a:gd name="connsiteY53" fmla="*/ 342900 h 4876800"/>
              <a:gd name="connsiteX54" fmla="*/ 4025900 w 6832600"/>
              <a:gd name="connsiteY54" fmla="*/ 317500 h 4876800"/>
              <a:gd name="connsiteX55" fmla="*/ 3949700 w 6832600"/>
              <a:gd name="connsiteY55" fmla="*/ 266700 h 4876800"/>
              <a:gd name="connsiteX56" fmla="*/ 3860800 w 6832600"/>
              <a:gd name="connsiteY56" fmla="*/ 241300 h 4876800"/>
              <a:gd name="connsiteX57" fmla="*/ 3810000 w 6832600"/>
              <a:gd name="connsiteY57" fmla="*/ 203200 h 4876800"/>
              <a:gd name="connsiteX58" fmla="*/ 3683000 w 6832600"/>
              <a:gd name="connsiteY58" fmla="*/ 177800 h 4876800"/>
              <a:gd name="connsiteX59" fmla="*/ 3644900 w 6832600"/>
              <a:gd name="connsiteY59" fmla="*/ 165100 h 4876800"/>
              <a:gd name="connsiteX60" fmla="*/ 3492500 w 6832600"/>
              <a:gd name="connsiteY60" fmla="*/ 127000 h 4876800"/>
              <a:gd name="connsiteX61" fmla="*/ 3289300 w 6832600"/>
              <a:gd name="connsiteY61" fmla="*/ 88900 h 4876800"/>
              <a:gd name="connsiteX62" fmla="*/ 3035300 w 6832600"/>
              <a:gd name="connsiteY62" fmla="*/ 38100 h 4876800"/>
              <a:gd name="connsiteX63" fmla="*/ 2933700 w 6832600"/>
              <a:gd name="connsiteY63" fmla="*/ 25400 h 4876800"/>
              <a:gd name="connsiteX64" fmla="*/ 2692400 w 6832600"/>
              <a:gd name="connsiteY64" fmla="*/ 0 h 4876800"/>
              <a:gd name="connsiteX65" fmla="*/ 2222500 w 6832600"/>
              <a:gd name="connsiteY65" fmla="*/ 12700 h 4876800"/>
              <a:gd name="connsiteX66" fmla="*/ 2146300 w 6832600"/>
              <a:gd name="connsiteY66" fmla="*/ 38100 h 4876800"/>
              <a:gd name="connsiteX67" fmla="*/ 2044700 w 6832600"/>
              <a:gd name="connsiteY67" fmla="*/ 63500 h 4876800"/>
              <a:gd name="connsiteX68" fmla="*/ 2006600 w 6832600"/>
              <a:gd name="connsiteY68" fmla="*/ 76200 h 4876800"/>
              <a:gd name="connsiteX69" fmla="*/ 1955800 w 6832600"/>
              <a:gd name="connsiteY69" fmla="*/ 88900 h 4876800"/>
              <a:gd name="connsiteX70" fmla="*/ 1841500 w 6832600"/>
              <a:gd name="connsiteY70" fmla="*/ 127000 h 4876800"/>
              <a:gd name="connsiteX71" fmla="*/ 1803400 w 6832600"/>
              <a:gd name="connsiteY71" fmla="*/ 139700 h 4876800"/>
              <a:gd name="connsiteX72" fmla="*/ 1727200 w 6832600"/>
              <a:gd name="connsiteY72" fmla="*/ 152400 h 4876800"/>
              <a:gd name="connsiteX73" fmla="*/ 1689100 w 6832600"/>
              <a:gd name="connsiteY73" fmla="*/ 165100 h 4876800"/>
              <a:gd name="connsiteX74" fmla="*/ 1600200 w 6832600"/>
              <a:gd name="connsiteY74" fmla="*/ 177800 h 4876800"/>
              <a:gd name="connsiteX75" fmla="*/ 1333500 w 6832600"/>
              <a:gd name="connsiteY75" fmla="*/ 203200 h 4876800"/>
              <a:gd name="connsiteX76" fmla="*/ 1231900 w 6832600"/>
              <a:gd name="connsiteY76" fmla="*/ 215900 h 4876800"/>
              <a:gd name="connsiteX77" fmla="*/ 1104900 w 6832600"/>
              <a:gd name="connsiteY77" fmla="*/ 266700 h 4876800"/>
              <a:gd name="connsiteX78" fmla="*/ 1016000 w 6832600"/>
              <a:gd name="connsiteY78" fmla="*/ 292100 h 4876800"/>
              <a:gd name="connsiteX79" fmla="*/ 977900 w 6832600"/>
              <a:gd name="connsiteY79" fmla="*/ 317500 h 4876800"/>
              <a:gd name="connsiteX80" fmla="*/ 863600 w 6832600"/>
              <a:gd name="connsiteY80" fmla="*/ 381000 h 4876800"/>
              <a:gd name="connsiteX81" fmla="*/ 711200 w 6832600"/>
              <a:gd name="connsiteY81" fmla="*/ 469900 h 4876800"/>
              <a:gd name="connsiteX82" fmla="*/ 635000 w 6832600"/>
              <a:gd name="connsiteY82" fmla="*/ 495300 h 4876800"/>
              <a:gd name="connsiteX83" fmla="*/ 596900 w 6832600"/>
              <a:gd name="connsiteY83" fmla="*/ 533400 h 4876800"/>
              <a:gd name="connsiteX84" fmla="*/ 546100 w 6832600"/>
              <a:gd name="connsiteY84" fmla="*/ 546100 h 4876800"/>
              <a:gd name="connsiteX85" fmla="*/ 508000 w 6832600"/>
              <a:gd name="connsiteY85" fmla="*/ 571500 h 4876800"/>
              <a:gd name="connsiteX86" fmla="*/ 431800 w 6832600"/>
              <a:gd name="connsiteY86" fmla="*/ 609600 h 4876800"/>
              <a:gd name="connsiteX87" fmla="*/ 342900 w 6832600"/>
              <a:gd name="connsiteY87" fmla="*/ 723900 h 4876800"/>
              <a:gd name="connsiteX88" fmla="*/ 266700 w 6832600"/>
              <a:gd name="connsiteY88" fmla="*/ 787400 h 4876800"/>
              <a:gd name="connsiteX89" fmla="*/ 254000 w 6832600"/>
              <a:gd name="connsiteY89" fmla="*/ 825500 h 4876800"/>
              <a:gd name="connsiteX90" fmla="*/ 177800 w 6832600"/>
              <a:gd name="connsiteY90" fmla="*/ 901700 h 4876800"/>
              <a:gd name="connsiteX91" fmla="*/ 114300 w 6832600"/>
              <a:gd name="connsiteY91" fmla="*/ 1092200 h 4876800"/>
              <a:gd name="connsiteX92" fmla="*/ 101600 w 6832600"/>
              <a:gd name="connsiteY92" fmla="*/ 1130300 h 4876800"/>
              <a:gd name="connsiteX93" fmla="*/ 88900 w 6832600"/>
              <a:gd name="connsiteY93" fmla="*/ 1168400 h 4876800"/>
              <a:gd name="connsiteX94" fmla="*/ 76200 w 6832600"/>
              <a:gd name="connsiteY94" fmla="*/ 1816100 h 4876800"/>
              <a:gd name="connsiteX95" fmla="*/ 63500 w 6832600"/>
              <a:gd name="connsiteY95" fmla="*/ 2070100 h 4876800"/>
              <a:gd name="connsiteX96" fmla="*/ 38100 w 6832600"/>
              <a:gd name="connsiteY96" fmla="*/ 2159000 h 4876800"/>
              <a:gd name="connsiteX97" fmla="*/ 12700 w 6832600"/>
              <a:gd name="connsiteY97" fmla="*/ 2349500 h 4876800"/>
              <a:gd name="connsiteX98" fmla="*/ 0 w 6832600"/>
              <a:gd name="connsiteY98" fmla="*/ 2451100 h 4876800"/>
              <a:gd name="connsiteX99" fmla="*/ 12700 w 6832600"/>
              <a:gd name="connsiteY99" fmla="*/ 2667000 h 4876800"/>
              <a:gd name="connsiteX100" fmla="*/ 25400 w 6832600"/>
              <a:gd name="connsiteY100" fmla="*/ 2705100 h 4876800"/>
              <a:gd name="connsiteX101" fmla="*/ 38100 w 6832600"/>
              <a:gd name="connsiteY101" fmla="*/ 3022600 h 4876800"/>
              <a:gd name="connsiteX102" fmla="*/ 76200 w 6832600"/>
              <a:gd name="connsiteY102" fmla="*/ 3098800 h 4876800"/>
              <a:gd name="connsiteX103" fmla="*/ 88900 w 6832600"/>
              <a:gd name="connsiteY103" fmla="*/ 3136900 h 4876800"/>
              <a:gd name="connsiteX104" fmla="*/ 165100 w 6832600"/>
              <a:gd name="connsiteY104" fmla="*/ 3187700 h 4876800"/>
              <a:gd name="connsiteX105" fmla="*/ 190500 w 6832600"/>
              <a:gd name="connsiteY105" fmla="*/ 3225800 h 4876800"/>
              <a:gd name="connsiteX106" fmla="*/ 266700 w 6832600"/>
              <a:gd name="connsiteY106" fmla="*/ 3289300 h 4876800"/>
              <a:gd name="connsiteX107" fmla="*/ 279400 w 6832600"/>
              <a:gd name="connsiteY107" fmla="*/ 3327400 h 4876800"/>
              <a:gd name="connsiteX108" fmla="*/ 355600 w 6832600"/>
              <a:gd name="connsiteY108" fmla="*/ 3390900 h 4876800"/>
              <a:gd name="connsiteX109" fmla="*/ 381000 w 6832600"/>
              <a:gd name="connsiteY109" fmla="*/ 3429000 h 4876800"/>
              <a:gd name="connsiteX110" fmla="*/ 419100 w 6832600"/>
              <a:gd name="connsiteY110" fmla="*/ 3441700 h 4876800"/>
              <a:gd name="connsiteX111" fmla="*/ 495300 w 6832600"/>
              <a:gd name="connsiteY111" fmla="*/ 3492500 h 4876800"/>
              <a:gd name="connsiteX112" fmla="*/ 533400 w 6832600"/>
              <a:gd name="connsiteY112" fmla="*/ 3505200 h 4876800"/>
              <a:gd name="connsiteX113" fmla="*/ 609600 w 6832600"/>
              <a:gd name="connsiteY113" fmla="*/ 3568700 h 4876800"/>
              <a:gd name="connsiteX114" fmla="*/ 660400 w 6832600"/>
              <a:gd name="connsiteY114" fmla="*/ 3594100 h 4876800"/>
              <a:gd name="connsiteX115" fmla="*/ 749300 w 6832600"/>
              <a:gd name="connsiteY115" fmla="*/ 3644900 h 4876800"/>
              <a:gd name="connsiteX116" fmla="*/ 800100 w 6832600"/>
              <a:gd name="connsiteY116" fmla="*/ 3657600 h 4876800"/>
              <a:gd name="connsiteX117" fmla="*/ 850900 w 6832600"/>
              <a:gd name="connsiteY117" fmla="*/ 3683000 h 4876800"/>
              <a:gd name="connsiteX118" fmla="*/ 889000 w 6832600"/>
              <a:gd name="connsiteY118" fmla="*/ 3708400 h 4876800"/>
              <a:gd name="connsiteX119" fmla="*/ 939800 w 6832600"/>
              <a:gd name="connsiteY119" fmla="*/ 3721100 h 4876800"/>
              <a:gd name="connsiteX120" fmla="*/ 990600 w 6832600"/>
              <a:gd name="connsiteY120" fmla="*/ 3746500 h 4876800"/>
              <a:gd name="connsiteX121" fmla="*/ 1054100 w 6832600"/>
              <a:gd name="connsiteY121" fmla="*/ 3759200 h 4876800"/>
              <a:gd name="connsiteX122" fmla="*/ 1117600 w 6832600"/>
              <a:gd name="connsiteY122" fmla="*/ 3784600 h 4876800"/>
              <a:gd name="connsiteX123" fmla="*/ 1181100 w 6832600"/>
              <a:gd name="connsiteY123" fmla="*/ 3797300 h 4876800"/>
              <a:gd name="connsiteX124" fmla="*/ 1282700 w 6832600"/>
              <a:gd name="connsiteY124" fmla="*/ 3848100 h 4876800"/>
              <a:gd name="connsiteX125" fmla="*/ 1333500 w 6832600"/>
              <a:gd name="connsiteY125" fmla="*/ 3860800 h 4876800"/>
              <a:gd name="connsiteX126" fmla="*/ 1384300 w 6832600"/>
              <a:gd name="connsiteY126" fmla="*/ 3886200 h 4876800"/>
              <a:gd name="connsiteX127" fmla="*/ 1422400 w 6832600"/>
              <a:gd name="connsiteY127" fmla="*/ 3898900 h 4876800"/>
              <a:gd name="connsiteX128" fmla="*/ 1473200 w 6832600"/>
              <a:gd name="connsiteY128" fmla="*/ 3924300 h 4876800"/>
              <a:gd name="connsiteX129" fmla="*/ 1536700 w 6832600"/>
              <a:gd name="connsiteY129" fmla="*/ 3937000 h 4876800"/>
              <a:gd name="connsiteX130" fmla="*/ 1625600 w 6832600"/>
              <a:gd name="connsiteY130" fmla="*/ 3962400 h 4876800"/>
              <a:gd name="connsiteX131" fmla="*/ 1676400 w 6832600"/>
              <a:gd name="connsiteY131" fmla="*/ 3975100 h 4876800"/>
              <a:gd name="connsiteX132" fmla="*/ 1714500 w 6832600"/>
              <a:gd name="connsiteY132" fmla="*/ 3987800 h 4876800"/>
              <a:gd name="connsiteX133" fmla="*/ 1765300 w 6832600"/>
              <a:gd name="connsiteY133" fmla="*/ 4000500 h 4876800"/>
              <a:gd name="connsiteX134" fmla="*/ 1828800 w 6832600"/>
              <a:gd name="connsiteY134" fmla="*/ 4025900 h 4876800"/>
              <a:gd name="connsiteX135" fmla="*/ 1879600 w 6832600"/>
              <a:gd name="connsiteY135" fmla="*/ 4038600 h 4876800"/>
              <a:gd name="connsiteX136" fmla="*/ 1917700 w 6832600"/>
              <a:gd name="connsiteY136" fmla="*/ 4051300 h 4876800"/>
              <a:gd name="connsiteX137" fmla="*/ 2019300 w 6832600"/>
              <a:gd name="connsiteY137" fmla="*/ 4076700 h 4876800"/>
              <a:gd name="connsiteX138" fmla="*/ 2057400 w 6832600"/>
              <a:gd name="connsiteY138" fmla="*/ 4089400 h 4876800"/>
              <a:gd name="connsiteX139" fmla="*/ 2247900 w 6832600"/>
              <a:gd name="connsiteY139" fmla="*/ 4114800 h 4876800"/>
              <a:gd name="connsiteX140" fmla="*/ 2286000 w 6832600"/>
              <a:gd name="connsiteY140" fmla="*/ 4127500 h 4876800"/>
              <a:gd name="connsiteX141" fmla="*/ 2425700 w 6832600"/>
              <a:gd name="connsiteY141" fmla="*/ 4152900 h 4876800"/>
              <a:gd name="connsiteX142" fmla="*/ 2463800 w 6832600"/>
              <a:gd name="connsiteY142" fmla="*/ 4165600 h 4876800"/>
              <a:gd name="connsiteX143" fmla="*/ 2514600 w 6832600"/>
              <a:gd name="connsiteY143" fmla="*/ 4178300 h 4876800"/>
              <a:gd name="connsiteX144" fmla="*/ 2552700 w 6832600"/>
              <a:gd name="connsiteY144" fmla="*/ 4203700 h 4876800"/>
              <a:gd name="connsiteX145" fmla="*/ 2667000 w 6832600"/>
              <a:gd name="connsiteY145" fmla="*/ 4229100 h 4876800"/>
              <a:gd name="connsiteX146" fmla="*/ 2705100 w 6832600"/>
              <a:gd name="connsiteY146" fmla="*/ 4241800 h 4876800"/>
              <a:gd name="connsiteX147" fmla="*/ 2768600 w 6832600"/>
              <a:gd name="connsiteY147" fmla="*/ 4254500 h 4876800"/>
              <a:gd name="connsiteX148" fmla="*/ 2806700 w 6832600"/>
              <a:gd name="connsiteY148" fmla="*/ 4267200 h 4876800"/>
              <a:gd name="connsiteX149" fmla="*/ 2857500 w 6832600"/>
              <a:gd name="connsiteY149" fmla="*/ 4279900 h 4876800"/>
              <a:gd name="connsiteX150" fmla="*/ 2895600 w 6832600"/>
              <a:gd name="connsiteY150" fmla="*/ 4292600 h 4876800"/>
              <a:gd name="connsiteX151" fmla="*/ 2946400 w 6832600"/>
              <a:gd name="connsiteY151" fmla="*/ 4305300 h 4876800"/>
              <a:gd name="connsiteX152" fmla="*/ 2984500 w 6832600"/>
              <a:gd name="connsiteY152" fmla="*/ 4318000 h 4876800"/>
              <a:gd name="connsiteX153" fmla="*/ 3073400 w 6832600"/>
              <a:gd name="connsiteY153" fmla="*/ 4330700 h 4876800"/>
              <a:gd name="connsiteX154" fmla="*/ 3124200 w 6832600"/>
              <a:gd name="connsiteY154" fmla="*/ 4343400 h 4876800"/>
              <a:gd name="connsiteX155" fmla="*/ 3251200 w 6832600"/>
              <a:gd name="connsiteY155" fmla="*/ 4356100 h 4876800"/>
              <a:gd name="connsiteX156" fmla="*/ 3454400 w 6832600"/>
              <a:gd name="connsiteY156" fmla="*/ 4381500 h 4876800"/>
              <a:gd name="connsiteX157" fmla="*/ 3581400 w 6832600"/>
              <a:gd name="connsiteY157" fmla="*/ 4406900 h 4876800"/>
              <a:gd name="connsiteX158" fmla="*/ 3619500 w 6832600"/>
              <a:gd name="connsiteY158" fmla="*/ 4419600 h 4876800"/>
              <a:gd name="connsiteX159" fmla="*/ 3721100 w 6832600"/>
              <a:gd name="connsiteY159" fmla="*/ 4432300 h 4876800"/>
              <a:gd name="connsiteX160" fmla="*/ 3797300 w 6832600"/>
              <a:gd name="connsiteY160" fmla="*/ 4457700 h 4876800"/>
              <a:gd name="connsiteX161" fmla="*/ 3835400 w 6832600"/>
              <a:gd name="connsiteY161" fmla="*/ 4470400 h 4876800"/>
              <a:gd name="connsiteX162" fmla="*/ 4013200 w 6832600"/>
              <a:gd name="connsiteY162" fmla="*/ 4495800 h 4876800"/>
              <a:gd name="connsiteX163" fmla="*/ 4089400 w 6832600"/>
              <a:gd name="connsiteY163" fmla="*/ 4521200 h 4876800"/>
              <a:gd name="connsiteX164" fmla="*/ 4178300 w 6832600"/>
              <a:gd name="connsiteY164" fmla="*/ 4546600 h 4876800"/>
              <a:gd name="connsiteX165" fmla="*/ 4419600 w 6832600"/>
              <a:gd name="connsiteY165" fmla="*/ 4572000 h 4876800"/>
              <a:gd name="connsiteX166" fmla="*/ 4597400 w 6832600"/>
              <a:gd name="connsiteY166" fmla="*/ 4610100 h 4876800"/>
              <a:gd name="connsiteX167" fmla="*/ 4660900 w 6832600"/>
              <a:gd name="connsiteY167" fmla="*/ 4622800 h 4876800"/>
              <a:gd name="connsiteX168" fmla="*/ 4749800 w 6832600"/>
              <a:gd name="connsiteY168" fmla="*/ 4660900 h 4876800"/>
              <a:gd name="connsiteX169" fmla="*/ 4864100 w 6832600"/>
              <a:gd name="connsiteY169" fmla="*/ 4686300 h 4876800"/>
              <a:gd name="connsiteX170" fmla="*/ 5029200 w 6832600"/>
              <a:gd name="connsiteY170" fmla="*/ 4724400 h 4876800"/>
              <a:gd name="connsiteX171" fmla="*/ 5080000 w 6832600"/>
              <a:gd name="connsiteY171" fmla="*/ 4737100 h 4876800"/>
              <a:gd name="connsiteX172" fmla="*/ 5118100 w 6832600"/>
              <a:gd name="connsiteY172" fmla="*/ 4749800 h 4876800"/>
              <a:gd name="connsiteX173" fmla="*/ 5537200 w 6832600"/>
              <a:gd name="connsiteY173" fmla="*/ 4787900 h 4876800"/>
              <a:gd name="connsiteX174" fmla="*/ 5638800 w 6832600"/>
              <a:gd name="connsiteY174" fmla="*/ 4800600 h 4876800"/>
              <a:gd name="connsiteX175" fmla="*/ 5727700 w 6832600"/>
              <a:gd name="connsiteY175" fmla="*/ 4813300 h 4876800"/>
              <a:gd name="connsiteX176" fmla="*/ 6007100 w 6832600"/>
              <a:gd name="connsiteY176" fmla="*/ 4826000 h 4876800"/>
              <a:gd name="connsiteX177" fmla="*/ 6172200 w 6832600"/>
              <a:gd name="connsiteY177" fmla="*/ 4851400 h 4876800"/>
              <a:gd name="connsiteX178" fmla="*/ 6235700 w 6832600"/>
              <a:gd name="connsiteY178" fmla="*/ 4864100 h 4876800"/>
              <a:gd name="connsiteX179" fmla="*/ 6337300 w 6832600"/>
              <a:gd name="connsiteY179" fmla="*/ 4876800 h 4876800"/>
              <a:gd name="connsiteX180" fmla="*/ 6578600 w 6832600"/>
              <a:gd name="connsiteY180" fmla="*/ 4864100 h 4876800"/>
              <a:gd name="connsiteX181" fmla="*/ 6616700 w 6832600"/>
              <a:gd name="connsiteY181" fmla="*/ 4826000 h 4876800"/>
              <a:gd name="connsiteX182" fmla="*/ 6680200 w 6832600"/>
              <a:gd name="connsiteY182" fmla="*/ 4749800 h 4876800"/>
              <a:gd name="connsiteX183" fmla="*/ 6718300 w 6832600"/>
              <a:gd name="connsiteY183" fmla="*/ 4673600 h 4876800"/>
              <a:gd name="connsiteX184" fmla="*/ 6756400 w 6832600"/>
              <a:gd name="connsiteY184" fmla="*/ 4635500 h 4876800"/>
              <a:gd name="connsiteX185" fmla="*/ 6794500 w 6832600"/>
              <a:gd name="connsiteY185" fmla="*/ 4559300 h 4876800"/>
              <a:gd name="connsiteX186" fmla="*/ 6819900 w 6832600"/>
              <a:gd name="connsiteY186" fmla="*/ 4521200 h 4876800"/>
              <a:gd name="connsiteX187" fmla="*/ 6832600 w 6832600"/>
              <a:gd name="connsiteY187" fmla="*/ 4445000 h 4876800"/>
              <a:gd name="connsiteX188" fmla="*/ 6807200 w 6832600"/>
              <a:gd name="connsiteY188" fmla="*/ 4178300 h 4876800"/>
              <a:gd name="connsiteX189" fmla="*/ 6794500 w 6832600"/>
              <a:gd name="connsiteY189" fmla="*/ 4102100 h 4876800"/>
              <a:gd name="connsiteX190" fmla="*/ 6781800 w 6832600"/>
              <a:gd name="connsiteY190" fmla="*/ 4051300 h 4876800"/>
              <a:gd name="connsiteX191" fmla="*/ 6781800 w 6832600"/>
              <a:gd name="connsiteY191" fmla="*/ 4051300 h 4876800"/>
              <a:gd name="connsiteX192" fmla="*/ 6743700 w 6832600"/>
              <a:gd name="connsiteY192" fmla="*/ 3987800 h 4876800"/>
              <a:gd name="connsiteX0" fmla="*/ 6756400 w 6832600"/>
              <a:gd name="connsiteY0" fmla="*/ 4102100 h 4876800"/>
              <a:gd name="connsiteX1" fmla="*/ 6756400 w 6832600"/>
              <a:gd name="connsiteY1" fmla="*/ 4102100 h 4876800"/>
              <a:gd name="connsiteX2" fmla="*/ 6731000 w 6832600"/>
              <a:gd name="connsiteY2" fmla="*/ 3975100 h 4876800"/>
              <a:gd name="connsiteX3" fmla="*/ 6692900 w 6832600"/>
              <a:gd name="connsiteY3" fmla="*/ 3924300 h 4876800"/>
              <a:gd name="connsiteX4" fmla="*/ 6604000 w 6832600"/>
              <a:gd name="connsiteY4" fmla="*/ 3797300 h 4876800"/>
              <a:gd name="connsiteX5" fmla="*/ 6540500 w 6832600"/>
              <a:gd name="connsiteY5" fmla="*/ 3708400 h 4876800"/>
              <a:gd name="connsiteX6" fmla="*/ 6502400 w 6832600"/>
              <a:gd name="connsiteY6" fmla="*/ 3670300 h 4876800"/>
              <a:gd name="connsiteX7" fmla="*/ 6464300 w 6832600"/>
              <a:gd name="connsiteY7" fmla="*/ 3619500 h 4876800"/>
              <a:gd name="connsiteX8" fmla="*/ 6362700 w 6832600"/>
              <a:gd name="connsiteY8" fmla="*/ 3530600 h 4876800"/>
              <a:gd name="connsiteX9" fmla="*/ 6273800 w 6832600"/>
              <a:gd name="connsiteY9" fmla="*/ 3441700 h 4876800"/>
              <a:gd name="connsiteX10" fmla="*/ 6210300 w 6832600"/>
              <a:gd name="connsiteY10" fmla="*/ 3378200 h 4876800"/>
              <a:gd name="connsiteX11" fmla="*/ 6134100 w 6832600"/>
              <a:gd name="connsiteY11" fmla="*/ 3302000 h 4876800"/>
              <a:gd name="connsiteX12" fmla="*/ 6096000 w 6832600"/>
              <a:gd name="connsiteY12" fmla="*/ 3263900 h 4876800"/>
              <a:gd name="connsiteX13" fmla="*/ 5969000 w 6832600"/>
              <a:gd name="connsiteY13" fmla="*/ 3136900 h 4876800"/>
              <a:gd name="connsiteX14" fmla="*/ 5930900 w 6832600"/>
              <a:gd name="connsiteY14" fmla="*/ 3098800 h 4876800"/>
              <a:gd name="connsiteX15" fmla="*/ 5867400 w 6832600"/>
              <a:gd name="connsiteY15" fmla="*/ 3035300 h 4876800"/>
              <a:gd name="connsiteX16" fmla="*/ 5803900 w 6832600"/>
              <a:gd name="connsiteY16" fmla="*/ 2971800 h 4876800"/>
              <a:gd name="connsiteX17" fmla="*/ 5740400 w 6832600"/>
              <a:gd name="connsiteY17" fmla="*/ 2882900 h 4876800"/>
              <a:gd name="connsiteX18" fmla="*/ 5702300 w 6832600"/>
              <a:gd name="connsiteY18" fmla="*/ 2844800 h 4876800"/>
              <a:gd name="connsiteX19" fmla="*/ 5651500 w 6832600"/>
              <a:gd name="connsiteY19" fmla="*/ 2755900 h 4876800"/>
              <a:gd name="connsiteX20" fmla="*/ 5638800 w 6832600"/>
              <a:gd name="connsiteY20" fmla="*/ 2717800 h 4876800"/>
              <a:gd name="connsiteX21" fmla="*/ 5588000 w 6832600"/>
              <a:gd name="connsiteY21" fmla="*/ 2667000 h 4876800"/>
              <a:gd name="connsiteX22" fmla="*/ 5549900 w 6832600"/>
              <a:gd name="connsiteY22" fmla="*/ 2616200 h 4876800"/>
              <a:gd name="connsiteX23" fmla="*/ 5511800 w 6832600"/>
              <a:gd name="connsiteY23" fmla="*/ 2527300 h 4876800"/>
              <a:gd name="connsiteX24" fmla="*/ 5422900 w 6832600"/>
              <a:gd name="connsiteY24" fmla="*/ 2413000 h 4876800"/>
              <a:gd name="connsiteX25" fmla="*/ 5372100 w 6832600"/>
              <a:gd name="connsiteY25" fmla="*/ 2336800 h 4876800"/>
              <a:gd name="connsiteX26" fmla="*/ 5334000 w 6832600"/>
              <a:gd name="connsiteY26" fmla="*/ 2247900 h 4876800"/>
              <a:gd name="connsiteX27" fmla="*/ 5308600 w 6832600"/>
              <a:gd name="connsiteY27" fmla="*/ 2209800 h 4876800"/>
              <a:gd name="connsiteX28" fmla="*/ 5245100 w 6832600"/>
              <a:gd name="connsiteY28" fmla="*/ 2044700 h 4876800"/>
              <a:gd name="connsiteX29" fmla="*/ 5219700 w 6832600"/>
              <a:gd name="connsiteY29" fmla="*/ 1955800 h 4876800"/>
              <a:gd name="connsiteX30" fmla="*/ 5194300 w 6832600"/>
              <a:gd name="connsiteY30" fmla="*/ 1892300 h 4876800"/>
              <a:gd name="connsiteX31" fmla="*/ 5168900 w 6832600"/>
              <a:gd name="connsiteY31" fmla="*/ 1854200 h 4876800"/>
              <a:gd name="connsiteX32" fmla="*/ 5130800 w 6832600"/>
              <a:gd name="connsiteY32" fmla="*/ 1765300 h 4876800"/>
              <a:gd name="connsiteX33" fmla="*/ 5105400 w 6832600"/>
              <a:gd name="connsiteY33" fmla="*/ 1714500 h 4876800"/>
              <a:gd name="connsiteX34" fmla="*/ 5080000 w 6832600"/>
              <a:gd name="connsiteY34" fmla="*/ 1638300 h 4876800"/>
              <a:gd name="connsiteX35" fmla="*/ 5041900 w 6832600"/>
              <a:gd name="connsiteY35" fmla="*/ 1562100 h 4876800"/>
              <a:gd name="connsiteX36" fmla="*/ 5016500 w 6832600"/>
              <a:gd name="connsiteY36" fmla="*/ 1524000 h 4876800"/>
              <a:gd name="connsiteX37" fmla="*/ 4978400 w 6832600"/>
              <a:gd name="connsiteY37" fmla="*/ 1384300 h 4876800"/>
              <a:gd name="connsiteX38" fmla="*/ 4914900 w 6832600"/>
              <a:gd name="connsiteY38" fmla="*/ 1295400 h 4876800"/>
              <a:gd name="connsiteX39" fmla="*/ 4864100 w 6832600"/>
              <a:gd name="connsiteY39" fmla="*/ 1219200 h 4876800"/>
              <a:gd name="connsiteX40" fmla="*/ 4762500 w 6832600"/>
              <a:gd name="connsiteY40" fmla="*/ 1041400 h 4876800"/>
              <a:gd name="connsiteX41" fmla="*/ 4724400 w 6832600"/>
              <a:gd name="connsiteY41" fmla="*/ 1003300 h 4876800"/>
              <a:gd name="connsiteX42" fmla="*/ 4711700 w 6832600"/>
              <a:gd name="connsiteY42" fmla="*/ 965200 h 4876800"/>
              <a:gd name="connsiteX43" fmla="*/ 4635500 w 6832600"/>
              <a:gd name="connsiteY43" fmla="*/ 876300 h 4876800"/>
              <a:gd name="connsiteX44" fmla="*/ 4610100 w 6832600"/>
              <a:gd name="connsiteY44" fmla="*/ 838200 h 4876800"/>
              <a:gd name="connsiteX45" fmla="*/ 4533900 w 6832600"/>
              <a:gd name="connsiteY45" fmla="*/ 774700 h 4876800"/>
              <a:gd name="connsiteX46" fmla="*/ 4483100 w 6832600"/>
              <a:gd name="connsiteY46" fmla="*/ 698500 h 4876800"/>
              <a:gd name="connsiteX47" fmla="*/ 4457700 w 6832600"/>
              <a:gd name="connsiteY47" fmla="*/ 660400 h 4876800"/>
              <a:gd name="connsiteX48" fmla="*/ 4419600 w 6832600"/>
              <a:gd name="connsiteY48" fmla="*/ 622300 h 4876800"/>
              <a:gd name="connsiteX49" fmla="*/ 4356100 w 6832600"/>
              <a:gd name="connsiteY49" fmla="*/ 558800 h 4876800"/>
              <a:gd name="connsiteX50" fmla="*/ 4191000 w 6832600"/>
              <a:gd name="connsiteY50" fmla="*/ 406400 h 4876800"/>
              <a:gd name="connsiteX51" fmla="*/ 4152900 w 6832600"/>
              <a:gd name="connsiteY51" fmla="*/ 381000 h 4876800"/>
              <a:gd name="connsiteX52" fmla="*/ 4114800 w 6832600"/>
              <a:gd name="connsiteY52" fmla="*/ 368300 h 4876800"/>
              <a:gd name="connsiteX53" fmla="*/ 4076700 w 6832600"/>
              <a:gd name="connsiteY53" fmla="*/ 342900 h 4876800"/>
              <a:gd name="connsiteX54" fmla="*/ 4025900 w 6832600"/>
              <a:gd name="connsiteY54" fmla="*/ 317500 h 4876800"/>
              <a:gd name="connsiteX55" fmla="*/ 3949700 w 6832600"/>
              <a:gd name="connsiteY55" fmla="*/ 266700 h 4876800"/>
              <a:gd name="connsiteX56" fmla="*/ 3860800 w 6832600"/>
              <a:gd name="connsiteY56" fmla="*/ 241300 h 4876800"/>
              <a:gd name="connsiteX57" fmla="*/ 3810000 w 6832600"/>
              <a:gd name="connsiteY57" fmla="*/ 203200 h 4876800"/>
              <a:gd name="connsiteX58" fmla="*/ 3683000 w 6832600"/>
              <a:gd name="connsiteY58" fmla="*/ 177800 h 4876800"/>
              <a:gd name="connsiteX59" fmla="*/ 3644900 w 6832600"/>
              <a:gd name="connsiteY59" fmla="*/ 165100 h 4876800"/>
              <a:gd name="connsiteX60" fmla="*/ 3492500 w 6832600"/>
              <a:gd name="connsiteY60" fmla="*/ 127000 h 4876800"/>
              <a:gd name="connsiteX61" fmla="*/ 3289300 w 6832600"/>
              <a:gd name="connsiteY61" fmla="*/ 88900 h 4876800"/>
              <a:gd name="connsiteX62" fmla="*/ 3035300 w 6832600"/>
              <a:gd name="connsiteY62" fmla="*/ 38100 h 4876800"/>
              <a:gd name="connsiteX63" fmla="*/ 2933700 w 6832600"/>
              <a:gd name="connsiteY63" fmla="*/ 25400 h 4876800"/>
              <a:gd name="connsiteX64" fmla="*/ 2692400 w 6832600"/>
              <a:gd name="connsiteY64" fmla="*/ 0 h 4876800"/>
              <a:gd name="connsiteX65" fmla="*/ 2222500 w 6832600"/>
              <a:gd name="connsiteY65" fmla="*/ 12700 h 4876800"/>
              <a:gd name="connsiteX66" fmla="*/ 2146300 w 6832600"/>
              <a:gd name="connsiteY66" fmla="*/ 38100 h 4876800"/>
              <a:gd name="connsiteX67" fmla="*/ 2044700 w 6832600"/>
              <a:gd name="connsiteY67" fmla="*/ 63500 h 4876800"/>
              <a:gd name="connsiteX68" fmla="*/ 2006600 w 6832600"/>
              <a:gd name="connsiteY68" fmla="*/ 76200 h 4876800"/>
              <a:gd name="connsiteX69" fmla="*/ 1955800 w 6832600"/>
              <a:gd name="connsiteY69" fmla="*/ 88900 h 4876800"/>
              <a:gd name="connsiteX70" fmla="*/ 1841500 w 6832600"/>
              <a:gd name="connsiteY70" fmla="*/ 127000 h 4876800"/>
              <a:gd name="connsiteX71" fmla="*/ 1803400 w 6832600"/>
              <a:gd name="connsiteY71" fmla="*/ 139700 h 4876800"/>
              <a:gd name="connsiteX72" fmla="*/ 1727200 w 6832600"/>
              <a:gd name="connsiteY72" fmla="*/ 152400 h 4876800"/>
              <a:gd name="connsiteX73" fmla="*/ 1689100 w 6832600"/>
              <a:gd name="connsiteY73" fmla="*/ 165100 h 4876800"/>
              <a:gd name="connsiteX74" fmla="*/ 1600200 w 6832600"/>
              <a:gd name="connsiteY74" fmla="*/ 177800 h 4876800"/>
              <a:gd name="connsiteX75" fmla="*/ 1333500 w 6832600"/>
              <a:gd name="connsiteY75" fmla="*/ 203200 h 4876800"/>
              <a:gd name="connsiteX76" fmla="*/ 1231900 w 6832600"/>
              <a:gd name="connsiteY76" fmla="*/ 215900 h 4876800"/>
              <a:gd name="connsiteX77" fmla="*/ 1104900 w 6832600"/>
              <a:gd name="connsiteY77" fmla="*/ 266700 h 4876800"/>
              <a:gd name="connsiteX78" fmla="*/ 977900 w 6832600"/>
              <a:gd name="connsiteY78" fmla="*/ 317500 h 4876800"/>
              <a:gd name="connsiteX79" fmla="*/ 863600 w 6832600"/>
              <a:gd name="connsiteY79" fmla="*/ 381000 h 4876800"/>
              <a:gd name="connsiteX80" fmla="*/ 711200 w 6832600"/>
              <a:gd name="connsiteY80" fmla="*/ 469900 h 4876800"/>
              <a:gd name="connsiteX81" fmla="*/ 635000 w 6832600"/>
              <a:gd name="connsiteY81" fmla="*/ 495300 h 4876800"/>
              <a:gd name="connsiteX82" fmla="*/ 596900 w 6832600"/>
              <a:gd name="connsiteY82" fmla="*/ 533400 h 4876800"/>
              <a:gd name="connsiteX83" fmla="*/ 546100 w 6832600"/>
              <a:gd name="connsiteY83" fmla="*/ 546100 h 4876800"/>
              <a:gd name="connsiteX84" fmla="*/ 508000 w 6832600"/>
              <a:gd name="connsiteY84" fmla="*/ 571500 h 4876800"/>
              <a:gd name="connsiteX85" fmla="*/ 431800 w 6832600"/>
              <a:gd name="connsiteY85" fmla="*/ 609600 h 4876800"/>
              <a:gd name="connsiteX86" fmla="*/ 342900 w 6832600"/>
              <a:gd name="connsiteY86" fmla="*/ 723900 h 4876800"/>
              <a:gd name="connsiteX87" fmla="*/ 266700 w 6832600"/>
              <a:gd name="connsiteY87" fmla="*/ 787400 h 4876800"/>
              <a:gd name="connsiteX88" fmla="*/ 254000 w 6832600"/>
              <a:gd name="connsiteY88" fmla="*/ 825500 h 4876800"/>
              <a:gd name="connsiteX89" fmla="*/ 177800 w 6832600"/>
              <a:gd name="connsiteY89" fmla="*/ 901700 h 4876800"/>
              <a:gd name="connsiteX90" fmla="*/ 114300 w 6832600"/>
              <a:gd name="connsiteY90" fmla="*/ 1092200 h 4876800"/>
              <a:gd name="connsiteX91" fmla="*/ 101600 w 6832600"/>
              <a:gd name="connsiteY91" fmla="*/ 1130300 h 4876800"/>
              <a:gd name="connsiteX92" fmla="*/ 88900 w 6832600"/>
              <a:gd name="connsiteY92" fmla="*/ 1168400 h 4876800"/>
              <a:gd name="connsiteX93" fmla="*/ 76200 w 6832600"/>
              <a:gd name="connsiteY93" fmla="*/ 1816100 h 4876800"/>
              <a:gd name="connsiteX94" fmla="*/ 63500 w 6832600"/>
              <a:gd name="connsiteY94" fmla="*/ 2070100 h 4876800"/>
              <a:gd name="connsiteX95" fmla="*/ 38100 w 6832600"/>
              <a:gd name="connsiteY95" fmla="*/ 2159000 h 4876800"/>
              <a:gd name="connsiteX96" fmla="*/ 12700 w 6832600"/>
              <a:gd name="connsiteY96" fmla="*/ 2349500 h 4876800"/>
              <a:gd name="connsiteX97" fmla="*/ 0 w 6832600"/>
              <a:gd name="connsiteY97" fmla="*/ 2451100 h 4876800"/>
              <a:gd name="connsiteX98" fmla="*/ 12700 w 6832600"/>
              <a:gd name="connsiteY98" fmla="*/ 2667000 h 4876800"/>
              <a:gd name="connsiteX99" fmla="*/ 25400 w 6832600"/>
              <a:gd name="connsiteY99" fmla="*/ 2705100 h 4876800"/>
              <a:gd name="connsiteX100" fmla="*/ 38100 w 6832600"/>
              <a:gd name="connsiteY100" fmla="*/ 3022600 h 4876800"/>
              <a:gd name="connsiteX101" fmla="*/ 76200 w 6832600"/>
              <a:gd name="connsiteY101" fmla="*/ 3098800 h 4876800"/>
              <a:gd name="connsiteX102" fmla="*/ 88900 w 6832600"/>
              <a:gd name="connsiteY102" fmla="*/ 3136900 h 4876800"/>
              <a:gd name="connsiteX103" fmla="*/ 165100 w 6832600"/>
              <a:gd name="connsiteY103" fmla="*/ 3187700 h 4876800"/>
              <a:gd name="connsiteX104" fmla="*/ 190500 w 6832600"/>
              <a:gd name="connsiteY104" fmla="*/ 3225800 h 4876800"/>
              <a:gd name="connsiteX105" fmla="*/ 266700 w 6832600"/>
              <a:gd name="connsiteY105" fmla="*/ 3289300 h 4876800"/>
              <a:gd name="connsiteX106" fmla="*/ 279400 w 6832600"/>
              <a:gd name="connsiteY106" fmla="*/ 3327400 h 4876800"/>
              <a:gd name="connsiteX107" fmla="*/ 355600 w 6832600"/>
              <a:gd name="connsiteY107" fmla="*/ 3390900 h 4876800"/>
              <a:gd name="connsiteX108" fmla="*/ 381000 w 6832600"/>
              <a:gd name="connsiteY108" fmla="*/ 3429000 h 4876800"/>
              <a:gd name="connsiteX109" fmla="*/ 419100 w 6832600"/>
              <a:gd name="connsiteY109" fmla="*/ 3441700 h 4876800"/>
              <a:gd name="connsiteX110" fmla="*/ 495300 w 6832600"/>
              <a:gd name="connsiteY110" fmla="*/ 3492500 h 4876800"/>
              <a:gd name="connsiteX111" fmla="*/ 533400 w 6832600"/>
              <a:gd name="connsiteY111" fmla="*/ 3505200 h 4876800"/>
              <a:gd name="connsiteX112" fmla="*/ 609600 w 6832600"/>
              <a:gd name="connsiteY112" fmla="*/ 3568700 h 4876800"/>
              <a:gd name="connsiteX113" fmla="*/ 660400 w 6832600"/>
              <a:gd name="connsiteY113" fmla="*/ 3594100 h 4876800"/>
              <a:gd name="connsiteX114" fmla="*/ 749300 w 6832600"/>
              <a:gd name="connsiteY114" fmla="*/ 3644900 h 4876800"/>
              <a:gd name="connsiteX115" fmla="*/ 800100 w 6832600"/>
              <a:gd name="connsiteY115" fmla="*/ 3657600 h 4876800"/>
              <a:gd name="connsiteX116" fmla="*/ 850900 w 6832600"/>
              <a:gd name="connsiteY116" fmla="*/ 3683000 h 4876800"/>
              <a:gd name="connsiteX117" fmla="*/ 889000 w 6832600"/>
              <a:gd name="connsiteY117" fmla="*/ 3708400 h 4876800"/>
              <a:gd name="connsiteX118" fmla="*/ 939800 w 6832600"/>
              <a:gd name="connsiteY118" fmla="*/ 3721100 h 4876800"/>
              <a:gd name="connsiteX119" fmla="*/ 990600 w 6832600"/>
              <a:gd name="connsiteY119" fmla="*/ 3746500 h 4876800"/>
              <a:gd name="connsiteX120" fmla="*/ 1054100 w 6832600"/>
              <a:gd name="connsiteY120" fmla="*/ 3759200 h 4876800"/>
              <a:gd name="connsiteX121" fmla="*/ 1117600 w 6832600"/>
              <a:gd name="connsiteY121" fmla="*/ 3784600 h 4876800"/>
              <a:gd name="connsiteX122" fmla="*/ 1181100 w 6832600"/>
              <a:gd name="connsiteY122" fmla="*/ 3797300 h 4876800"/>
              <a:gd name="connsiteX123" fmla="*/ 1282700 w 6832600"/>
              <a:gd name="connsiteY123" fmla="*/ 3848100 h 4876800"/>
              <a:gd name="connsiteX124" fmla="*/ 1333500 w 6832600"/>
              <a:gd name="connsiteY124" fmla="*/ 3860800 h 4876800"/>
              <a:gd name="connsiteX125" fmla="*/ 1384300 w 6832600"/>
              <a:gd name="connsiteY125" fmla="*/ 3886200 h 4876800"/>
              <a:gd name="connsiteX126" fmla="*/ 1422400 w 6832600"/>
              <a:gd name="connsiteY126" fmla="*/ 3898900 h 4876800"/>
              <a:gd name="connsiteX127" fmla="*/ 1473200 w 6832600"/>
              <a:gd name="connsiteY127" fmla="*/ 3924300 h 4876800"/>
              <a:gd name="connsiteX128" fmla="*/ 1536700 w 6832600"/>
              <a:gd name="connsiteY128" fmla="*/ 3937000 h 4876800"/>
              <a:gd name="connsiteX129" fmla="*/ 1625600 w 6832600"/>
              <a:gd name="connsiteY129" fmla="*/ 3962400 h 4876800"/>
              <a:gd name="connsiteX130" fmla="*/ 1676400 w 6832600"/>
              <a:gd name="connsiteY130" fmla="*/ 3975100 h 4876800"/>
              <a:gd name="connsiteX131" fmla="*/ 1714500 w 6832600"/>
              <a:gd name="connsiteY131" fmla="*/ 3987800 h 4876800"/>
              <a:gd name="connsiteX132" fmla="*/ 1765300 w 6832600"/>
              <a:gd name="connsiteY132" fmla="*/ 4000500 h 4876800"/>
              <a:gd name="connsiteX133" fmla="*/ 1828800 w 6832600"/>
              <a:gd name="connsiteY133" fmla="*/ 4025900 h 4876800"/>
              <a:gd name="connsiteX134" fmla="*/ 1879600 w 6832600"/>
              <a:gd name="connsiteY134" fmla="*/ 4038600 h 4876800"/>
              <a:gd name="connsiteX135" fmla="*/ 1917700 w 6832600"/>
              <a:gd name="connsiteY135" fmla="*/ 4051300 h 4876800"/>
              <a:gd name="connsiteX136" fmla="*/ 2019300 w 6832600"/>
              <a:gd name="connsiteY136" fmla="*/ 4076700 h 4876800"/>
              <a:gd name="connsiteX137" fmla="*/ 2057400 w 6832600"/>
              <a:gd name="connsiteY137" fmla="*/ 4089400 h 4876800"/>
              <a:gd name="connsiteX138" fmla="*/ 2247900 w 6832600"/>
              <a:gd name="connsiteY138" fmla="*/ 4114800 h 4876800"/>
              <a:gd name="connsiteX139" fmla="*/ 2286000 w 6832600"/>
              <a:gd name="connsiteY139" fmla="*/ 4127500 h 4876800"/>
              <a:gd name="connsiteX140" fmla="*/ 2425700 w 6832600"/>
              <a:gd name="connsiteY140" fmla="*/ 4152900 h 4876800"/>
              <a:gd name="connsiteX141" fmla="*/ 2463800 w 6832600"/>
              <a:gd name="connsiteY141" fmla="*/ 4165600 h 4876800"/>
              <a:gd name="connsiteX142" fmla="*/ 2514600 w 6832600"/>
              <a:gd name="connsiteY142" fmla="*/ 4178300 h 4876800"/>
              <a:gd name="connsiteX143" fmla="*/ 2552700 w 6832600"/>
              <a:gd name="connsiteY143" fmla="*/ 4203700 h 4876800"/>
              <a:gd name="connsiteX144" fmla="*/ 2667000 w 6832600"/>
              <a:gd name="connsiteY144" fmla="*/ 4229100 h 4876800"/>
              <a:gd name="connsiteX145" fmla="*/ 2705100 w 6832600"/>
              <a:gd name="connsiteY145" fmla="*/ 4241800 h 4876800"/>
              <a:gd name="connsiteX146" fmla="*/ 2768600 w 6832600"/>
              <a:gd name="connsiteY146" fmla="*/ 4254500 h 4876800"/>
              <a:gd name="connsiteX147" fmla="*/ 2806700 w 6832600"/>
              <a:gd name="connsiteY147" fmla="*/ 4267200 h 4876800"/>
              <a:gd name="connsiteX148" fmla="*/ 2857500 w 6832600"/>
              <a:gd name="connsiteY148" fmla="*/ 4279900 h 4876800"/>
              <a:gd name="connsiteX149" fmla="*/ 2895600 w 6832600"/>
              <a:gd name="connsiteY149" fmla="*/ 4292600 h 4876800"/>
              <a:gd name="connsiteX150" fmla="*/ 2946400 w 6832600"/>
              <a:gd name="connsiteY150" fmla="*/ 4305300 h 4876800"/>
              <a:gd name="connsiteX151" fmla="*/ 2984500 w 6832600"/>
              <a:gd name="connsiteY151" fmla="*/ 4318000 h 4876800"/>
              <a:gd name="connsiteX152" fmla="*/ 3073400 w 6832600"/>
              <a:gd name="connsiteY152" fmla="*/ 4330700 h 4876800"/>
              <a:gd name="connsiteX153" fmla="*/ 3124200 w 6832600"/>
              <a:gd name="connsiteY153" fmla="*/ 4343400 h 4876800"/>
              <a:gd name="connsiteX154" fmla="*/ 3251200 w 6832600"/>
              <a:gd name="connsiteY154" fmla="*/ 4356100 h 4876800"/>
              <a:gd name="connsiteX155" fmla="*/ 3454400 w 6832600"/>
              <a:gd name="connsiteY155" fmla="*/ 4381500 h 4876800"/>
              <a:gd name="connsiteX156" fmla="*/ 3581400 w 6832600"/>
              <a:gd name="connsiteY156" fmla="*/ 4406900 h 4876800"/>
              <a:gd name="connsiteX157" fmla="*/ 3619500 w 6832600"/>
              <a:gd name="connsiteY157" fmla="*/ 4419600 h 4876800"/>
              <a:gd name="connsiteX158" fmla="*/ 3721100 w 6832600"/>
              <a:gd name="connsiteY158" fmla="*/ 4432300 h 4876800"/>
              <a:gd name="connsiteX159" fmla="*/ 3797300 w 6832600"/>
              <a:gd name="connsiteY159" fmla="*/ 4457700 h 4876800"/>
              <a:gd name="connsiteX160" fmla="*/ 3835400 w 6832600"/>
              <a:gd name="connsiteY160" fmla="*/ 4470400 h 4876800"/>
              <a:gd name="connsiteX161" fmla="*/ 4013200 w 6832600"/>
              <a:gd name="connsiteY161" fmla="*/ 4495800 h 4876800"/>
              <a:gd name="connsiteX162" fmla="*/ 4089400 w 6832600"/>
              <a:gd name="connsiteY162" fmla="*/ 4521200 h 4876800"/>
              <a:gd name="connsiteX163" fmla="*/ 4178300 w 6832600"/>
              <a:gd name="connsiteY163" fmla="*/ 4546600 h 4876800"/>
              <a:gd name="connsiteX164" fmla="*/ 4419600 w 6832600"/>
              <a:gd name="connsiteY164" fmla="*/ 4572000 h 4876800"/>
              <a:gd name="connsiteX165" fmla="*/ 4597400 w 6832600"/>
              <a:gd name="connsiteY165" fmla="*/ 4610100 h 4876800"/>
              <a:gd name="connsiteX166" fmla="*/ 4660900 w 6832600"/>
              <a:gd name="connsiteY166" fmla="*/ 4622800 h 4876800"/>
              <a:gd name="connsiteX167" fmla="*/ 4749800 w 6832600"/>
              <a:gd name="connsiteY167" fmla="*/ 4660900 h 4876800"/>
              <a:gd name="connsiteX168" fmla="*/ 4864100 w 6832600"/>
              <a:gd name="connsiteY168" fmla="*/ 4686300 h 4876800"/>
              <a:gd name="connsiteX169" fmla="*/ 5029200 w 6832600"/>
              <a:gd name="connsiteY169" fmla="*/ 4724400 h 4876800"/>
              <a:gd name="connsiteX170" fmla="*/ 5080000 w 6832600"/>
              <a:gd name="connsiteY170" fmla="*/ 4737100 h 4876800"/>
              <a:gd name="connsiteX171" fmla="*/ 5118100 w 6832600"/>
              <a:gd name="connsiteY171" fmla="*/ 4749800 h 4876800"/>
              <a:gd name="connsiteX172" fmla="*/ 5537200 w 6832600"/>
              <a:gd name="connsiteY172" fmla="*/ 4787900 h 4876800"/>
              <a:gd name="connsiteX173" fmla="*/ 5638800 w 6832600"/>
              <a:gd name="connsiteY173" fmla="*/ 4800600 h 4876800"/>
              <a:gd name="connsiteX174" fmla="*/ 5727700 w 6832600"/>
              <a:gd name="connsiteY174" fmla="*/ 4813300 h 4876800"/>
              <a:gd name="connsiteX175" fmla="*/ 6007100 w 6832600"/>
              <a:gd name="connsiteY175" fmla="*/ 4826000 h 4876800"/>
              <a:gd name="connsiteX176" fmla="*/ 6172200 w 6832600"/>
              <a:gd name="connsiteY176" fmla="*/ 4851400 h 4876800"/>
              <a:gd name="connsiteX177" fmla="*/ 6235700 w 6832600"/>
              <a:gd name="connsiteY177" fmla="*/ 4864100 h 4876800"/>
              <a:gd name="connsiteX178" fmla="*/ 6337300 w 6832600"/>
              <a:gd name="connsiteY178" fmla="*/ 4876800 h 4876800"/>
              <a:gd name="connsiteX179" fmla="*/ 6578600 w 6832600"/>
              <a:gd name="connsiteY179" fmla="*/ 4864100 h 4876800"/>
              <a:gd name="connsiteX180" fmla="*/ 6616700 w 6832600"/>
              <a:gd name="connsiteY180" fmla="*/ 4826000 h 4876800"/>
              <a:gd name="connsiteX181" fmla="*/ 6680200 w 6832600"/>
              <a:gd name="connsiteY181" fmla="*/ 4749800 h 4876800"/>
              <a:gd name="connsiteX182" fmla="*/ 6718300 w 6832600"/>
              <a:gd name="connsiteY182" fmla="*/ 4673600 h 4876800"/>
              <a:gd name="connsiteX183" fmla="*/ 6756400 w 6832600"/>
              <a:gd name="connsiteY183" fmla="*/ 4635500 h 4876800"/>
              <a:gd name="connsiteX184" fmla="*/ 6794500 w 6832600"/>
              <a:gd name="connsiteY184" fmla="*/ 4559300 h 4876800"/>
              <a:gd name="connsiteX185" fmla="*/ 6819900 w 6832600"/>
              <a:gd name="connsiteY185" fmla="*/ 4521200 h 4876800"/>
              <a:gd name="connsiteX186" fmla="*/ 6832600 w 6832600"/>
              <a:gd name="connsiteY186" fmla="*/ 4445000 h 4876800"/>
              <a:gd name="connsiteX187" fmla="*/ 6807200 w 6832600"/>
              <a:gd name="connsiteY187" fmla="*/ 4178300 h 4876800"/>
              <a:gd name="connsiteX188" fmla="*/ 6794500 w 6832600"/>
              <a:gd name="connsiteY188" fmla="*/ 4102100 h 4876800"/>
              <a:gd name="connsiteX189" fmla="*/ 6781800 w 6832600"/>
              <a:gd name="connsiteY189" fmla="*/ 4051300 h 4876800"/>
              <a:gd name="connsiteX190" fmla="*/ 6781800 w 6832600"/>
              <a:gd name="connsiteY190" fmla="*/ 4051300 h 4876800"/>
              <a:gd name="connsiteX191" fmla="*/ 6743700 w 6832600"/>
              <a:gd name="connsiteY191" fmla="*/ 3987800 h 4876800"/>
              <a:gd name="connsiteX0" fmla="*/ 6756400 w 6832600"/>
              <a:gd name="connsiteY0" fmla="*/ 4102100 h 4876800"/>
              <a:gd name="connsiteX1" fmla="*/ 6756400 w 6832600"/>
              <a:gd name="connsiteY1" fmla="*/ 4102100 h 4876800"/>
              <a:gd name="connsiteX2" fmla="*/ 6731000 w 6832600"/>
              <a:gd name="connsiteY2" fmla="*/ 3975100 h 4876800"/>
              <a:gd name="connsiteX3" fmla="*/ 6692900 w 6832600"/>
              <a:gd name="connsiteY3" fmla="*/ 3924300 h 4876800"/>
              <a:gd name="connsiteX4" fmla="*/ 6604000 w 6832600"/>
              <a:gd name="connsiteY4" fmla="*/ 3797300 h 4876800"/>
              <a:gd name="connsiteX5" fmla="*/ 6540500 w 6832600"/>
              <a:gd name="connsiteY5" fmla="*/ 3708400 h 4876800"/>
              <a:gd name="connsiteX6" fmla="*/ 6502400 w 6832600"/>
              <a:gd name="connsiteY6" fmla="*/ 3670300 h 4876800"/>
              <a:gd name="connsiteX7" fmla="*/ 6464300 w 6832600"/>
              <a:gd name="connsiteY7" fmla="*/ 3619500 h 4876800"/>
              <a:gd name="connsiteX8" fmla="*/ 6362700 w 6832600"/>
              <a:gd name="connsiteY8" fmla="*/ 3530600 h 4876800"/>
              <a:gd name="connsiteX9" fmla="*/ 6273800 w 6832600"/>
              <a:gd name="connsiteY9" fmla="*/ 3441700 h 4876800"/>
              <a:gd name="connsiteX10" fmla="*/ 6210300 w 6832600"/>
              <a:gd name="connsiteY10" fmla="*/ 3378200 h 4876800"/>
              <a:gd name="connsiteX11" fmla="*/ 6134100 w 6832600"/>
              <a:gd name="connsiteY11" fmla="*/ 3302000 h 4876800"/>
              <a:gd name="connsiteX12" fmla="*/ 6096000 w 6832600"/>
              <a:gd name="connsiteY12" fmla="*/ 3263900 h 4876800"/>
              <a:gd name="connsiteX13" fmla="*/ 5969000 w 6832600"/>
              <a:gd name="connsiteY13" fmla="*/ 3136900 h 4876800"/>
              <a:gd name="connsiteX14" fmla="*/ 5930900 w 6832600"/>
              <a:gd name="connsiteY14" fmla="*/ 3098800 h 4876800"/>
              <a:gd name="connsiteX15" fmla="*/ 5867400 w 6832600"/>
              <a:gd name="connsiteY15" fmla="*/ 3035300 h 4876800"/>
              <a:gd name="connsiteX16" fmla="*/ 5803900 w 6832600"/>
              <a:gd name="connsiteY16" fmla="*/ 2971800 h 4876800"/>
              <a:gd name="connsiteX17" fmla="*/ 5740400 w 6832600"/>
              <a:gd name="connsiteY17" fmla="*/ 2882900 h 4876800"/>
              <a:gd name="connsiteX18" fmla="*/ 5702300 w 6832600"/>
              <a:gd name="connsiteY18" fmla="*/ 2844800 h 4876800"/>
              <a:gd name="connsiteX19" fmla="*/ 5651500 w 6832600"/>
              <a:gd name="connsiteY19" fmla="*/ 2755900 h 4876800"/>
              <a:gd name="connsiteX20" fmla="*/ 5638800 w 6832600"/>
              <a:gd name="connsiteY20" fmla="*/ 2717800 h 4876800"/>
              <a:gd name="connsiteX21" fmla="*/ 5588000 w 6832600"/>
              <a:gd name="connsiteY21" fmla="*/ 2667000 h 4876800"/>
              <a:gd name="connsiteX22" fmla="*/ 5549900 w 6832600"/>
              <a:gd name="connsiteY22" fmla="*/ 2616200 h 4876800"/>
              <a:gd name="connsiteX23" fmla="*/ 5511800 w 6832600"/>
              <a:gd name="connsiteY23" fmla="*/ 2527300 h 4876800"/>
              <a:gd name="connsiteX24" fmla="*/ 5422900 w 6832600"/>
              <a:gd name="connsiteY24" fmla="*/ 2413000 h 4876800"/>
              <a:gd name="connsiteX25" fmla="*/ 5372100 w 6832600"/>
              <a:gd name="connsiteY25" fmla="*/ 2336800 h 4876800"/>
              <a:gd name="connsiteX26" fmla="*/ 5334000 w 6832600"/>
              <a:gd name="connsiteY26" fmla="*/ 2247900 h 4876800"/>
              <a:gd name="connsiteX27" fmla="*/ 5308600 w 6832600"/>
              <a:gd name="connsiteY27" fmla="*/ 2209800 h 4876800"/>
              <a:gd name="connsiteX28" fmla="*/ 5245100 w 6832600"/>
              <a:gd name="connsiteY28" fmla="*/ 2044700 h 4876800"/>
              <a:gd name="connsiteX29" fmla="*/ 5219700 w 6832600"/>
              <a:gd name="connsiteY29" fmla="*/ 1955800 h 4876800"/>
              <a:gd name="connsiteX30" fmla="*/ 5194300 w 6832600"/>
              <a:gd name="connsiteY30" fmla="*/ 1892300 h 4876800"/>
              <a:gd name="connsiteX31" fmla="*/ 5168900 w 6832600"/>
              <a:gd name="connsiteY31" fmla="*/ 1854200 h 4876800"/>
              <a:gd name="connsiteX32" fmla="*/ 5130800 w 6832600"/>
              <a:gd name="connsiteY32" fmla="*/ 1765300 h 4876800"/>
              <a:gd name="connsiteX33" fmla="*/ 5105400 w 6832600"/>
              <a:gd name="connsiteY33" fmla="*/ 1714500 h 4876800"/>
              <a:gd name="connsiteX34" fmla="*/ 5080000 w 6832600"/>
              <a:gd name="connsiteY34" fmla="*/ 1638300 h 4876800"/>
              <a:gd name="connsiteX35" fmla="*/ 5041900 w 6832600"/>
              <a:gd name="connsiteY35" fmla="*/ 1562100 h 4876800"/>
              <a:gd name="connsiteX36" fmla="*/ 5016500 w 6832600"/>
              <a:gd name="connsiteY36" fmla="*/ 1524000 h 4876800"/>
              <a:gd name="connsiteX37" fmla="*/ 4978400 w 6832600"/>
              <a:gd name="connsiteY37" fmla="*/ 1384300 h 4876800"/>
              <a:gd name="connsiteX38" fmla="*/ 4914900 w 6832600"/>
              <a:gd name="connsiteY38" fmla="*/ 1295400 h 4876800"/>
              <a:gd name="connsiteX39" fmla="*/ 4864100 w 6832600"/>
              <a:gd name="connsiteY39" fmla="*/ 1219200 h 4876800"/>
              <a:gd name="connsiteX40" fmla="*/ 4762500 w 6832600"/>
              <a:gd name="connsiteY40" fmla="*/ 1041400 h 4876800"/>
              <a:gd name="connsiteX41" fmla="*/ 4724400 w 6832600"/>
              <a:gd name="connsiteY41" fmla="*/ 1003300 h 4876800"/>
              <a:gd name="connsiteX42" fmla="*/ 4711700 w 6832600"/>
              <a:gd name="connsiteY42" fmla="*/ 965200 h 4876800"/>
              <a:gd name="connsiteX43" fmla="*/ 4635500 w 6832600"/>
              <a:gd name="connsiteY43" fmla="*/ 876300 h 4876800"/>
              <a:gd name="connsiteX44" fmla="*/ 4610100 w 6832600"/>
              <a:gd name="connsiteY44" fmla="*/ 838200 h 4876800"/>
              <a:gd name="connsiteX45" fmla="*/ 4533900 w 6832600"/>
              <a:gd name="connsiteY45" fmla="*/ 774700 h 4876800"/>
              <a:gd name="connsiteX46" fmla="*/ 4483100 w 6832600"/>
              <a:gd name="connsiteY46" fmla="*/ 698500 h 4876800"/>
              <a:gd name="connsiteX47" fmla="*/ 4457700 w 6832600"/>
              <a:gd name="connsiteY47" fmla="*/ 660400 h 4876800"/>
              <a:gd name="connsiteX48" fmla="*/ 4419600 w 6832600"/>
              <a:gd name="connsiteY48" fmla="*/ 622300 h 4876800"/>
              <a:gd name="connsiteX49" fmla="*/ 4356100 w 6832600"/>
              <a:gd name="connsiteY49" fmla="*/ 558800 h 4876800"/>
              <a:gd name="connsiteX50" fmla="*/ 4191000 w 6832600"/>
              <a:gd name="connsiteY50" fmla="*/ 406400 h 4876800"/>
              <a:gd name="connsiteX51" fmla="*/ 4152900 w 6832600"/>
              <a:gd name="connsiteY51" fmla="*/ 381000 h 4876800"/>
              <a:gd name="connsiteX52" fmla="*/ 4114800 w 6832600"/>
              <a:gd name="connsiteY52" fmla="*/ 368300 h 4876800"/>
              <a:gd name="connsiteX53" fmla="*/ 4076700 w 6832600"/>
              <a:gd name="connsiteY53" fmla="*/ 342900 h 4876800"/>
              <a:gd name="connsiteX54" fmla="*/ 4025900 w 6832600"/>
              <a:gd name="connsiteY54" fmla="*/ 317500 h 4876800"/>
              <a:gd name="connsiteX55" fmla="*/ 3949700 w 6832600"/>
              <a:gd name="connsiteY55" fmla="*/ 266700 h 4876800"/>
              <a:gd name="connsiteX56" fmla="*/ 3860800 w 6832600"/>
              <a:gd name="connsiteY56" fmla="*/ 241300 h 4876800"/>
              <a:gd name="connsiteX57" fmla="*/ 3810000 w 6832600"/>
              <a:gd name="connsiteY57" fmla="*/ 203200 h 4876800"/>
              <a:gd name="connsiteX58" fmla="*/ 3683000 w 6832600"/>
              <a:gd name="connsiteY58" fmla="*/ 177800 h 4876800"/>
              <a:gd name="connsiteX59" fmla="*/ 3644900 w 6832600"/>
              <a:gd name="connsiteY59" fmla="*/ 165100 h 4876800"/>
              <a:gd name="connsiteX60" fmla="*/ 3492500 w 6832600"/>
              <a:gd name="connsiteY60" fmla="*/ 127000 h 4876800"/>
              <a:gd name="connsiteX61" fmla="*/ 3289300 w 6832600"/>
              <a:gd name="connsiteY61" fmla="*/ 88900 h 4876800"/>
              <a:gd name="connsiteX62" fmla="*/ 3035300 w 6832600"/>
              <a:gd name="connsiteY62" fmla="*/ 38100 h 4876800"/>
              <a:gd name="connsiteX63" fmla="*/ 2933700 w 6832600"/>
              <a:gd name="connsiteY63" fmla="*/ 25400 h 4876800"/>
              <a:gd name="connsiteX64" fmla="*/ 2692400 w 6832600"/>
              <a:gd name="connsiteY64" fmla="*/ 0 h 4876800"/>
              <a:gd name="connsiteX65" fmla="*/ 2222500 w 6832600"/>
              <a:gd name="connsiteY65" fmla="*/ 12700 h 4876800"/>
              <a:gd name="connsiteX66" fmla="*/ 2146300 w 6832600"/>
              <a:gd name="connsiteY66" fmla="*/ 38100 h 4876800"/>
              <a:gd name="connsiteX67" fmla="*/ 2044700 w 6832600"/>
              <a:gd name="connsiteY67" fmla="*/ 63500 h 4876800"/>
              <a:gd name="connsiteX68" fmla="*/ 2006600 w 6832600"/>
              <a:gd name="connsiteY68" fmla="*/ 76200 h 4876800"/>
              <a:gd name="connsiteX69" fmla="*/ 1955800 w 6832600"/>
              <a:gd name="connsiteY69" fmla="*/ 88900 h 4876800"/>
              <a:gd name="connsiteX70" fmla="*/ 1841500 w 6832600"/>
              <a:gd name="connsiteY70" fmla="*/ 127000 h 4876800"/>
              <a:gd name="connsiteX71" fmla="*/ 1803400 w 6832600"/>
              <a:gd name="connsiteY71" fmla="*/ 139700 h 4876800"/>
              <a:gd name="connsiteX72" fmla="*/ 1727200 w 6832600"/>
              <a:gd name="connsiteY72" fmla="*/ 152400 h 4876800"/>
              <a:gd name="connsiteX73" fmla="*/ 1689100 w 6832600"/>
              <a:gd name="connsiteY73" fmla="*/ 165100 h 4876800"/>
              <a:gd name="connsiteX74" fmla="*/ 1600200 w 6832600"/>
              <a:gd name="connsiteY74" fmla="*/ 177800 h 4876800"/>
              <a:gd name="connsiteX75" fmla="*/ 1333500 w 6832600"/>
              <a:gd name="connsiteY75" fmla="*/ 203200 h 4876800"/>
              <a:gd name="connsiteX76" fmla="*/ 1104900 w 6832600"/>
              <a:gd name="connsiteY76" fmla="*/ 266700 h 4876800"/>
              <a:gd name="connsiteX77" fmla="*/ 977900 w 6832600"/>
              <a:gd name="connsiteY77" fmla="*/ 317500 h 4876800"/>
              <a:gd name="connsiteX78" fmla="*/ 863600 w 6832600"/>
              <a:gd name="connsiteY78" fmla="*/ 381000 h 4876800"/>
              <a:gd name="connsiteX79" fmla="*/ 711200 w 6832600"/>
              <a:gd name="connsiteY79" fmla="*/ 469900 h 4876800"/>
              <a:gd name="connsiteX80" fmla="*/ 635000 w 6832600"/>
              <a:gd name="connsiteY80" fmla="*/ 495300 h 4876800"/>
              <a:gd name="connsiteX81" fmla="*/ 596900 w 6832600"/>
              <a:gd name="connsiteY81" fmla="*/ 533400 h 4876800"/>
              <a:gd name="connsiteX82" fmla="*/ 546100 w 6832600"/>
              <a:gd name="connsiteY82" fmla="*/ 546100 h 4876800"/>
              <a:gd name="connsiteX83" fmla="*/ 508000 w 6832600"/>
              <a:gd name="connsiteY83" fmla="*/ 571500 h 4876800"/>
              <a:gd name="connsiteX84" fmla="*/ 431800 w 6832600"/>
              <a:gd name="connsiteY84" fmla="*/ 609600 h 4876800"/>
              <a:gd name="connsiteX85" fmla="*/ 342900 w 6832600"/>
              <a:gd name="connsiteY85" fmla="*/ 723900 h 4876800"/>
              <a:gd name="connsiteX86" fmla="*/ 266700 w 6832600"/>
              <a:gd name="connsiteY86" fmla="*/ 787400 h 4876800"/>
              <a:gd name="connsiteX87" fmla="*/ 254000 w 6832600"/>
              <a:gd name="connsiteY87" fmla="*/ 825500 h 4876800"/>
              <a:gd name="connsiteX88" fmla="*/ 177800 w 6832600"/>
              <a:gd name="connsiteY88" fmla="*/ 901700 h 4876800"/>
              <a:gd name="connsiteX89" fmla="*/ 114300 w 6832600"/>
              <a:gd name="connsiteY89" fmla="*/ 1092200 h 4876800"/>
              <a:gd name="connsiteX90" fmla="*/ 101600 w 6832600"/>
              <a:gd name="connsiteY90" fmla="*/ 1130300 h 4876800"/>
              <a:gd name="connsiteX91" fmla="*/ 88900 w 6832600"/>
              <a:gd name="connsiteY91" fmla="*/ 1168400 h 4876800"/>
              <a:gd name="connsiteX92" fmla="*/ 76200 w 6832600"/>
              <a:gd name="connsiteY92" fmla="*/ 1816100 h 4876800"/>
              <a:gd name="connsiteX93" fmla="*/ 63500 w 6832600"/>
              <a:gd name="connsiteY93" fmla="*/ 2070100 h 4876800"/>
              <a:gd name="connsiteX94" fmla="*/ 38100 w 6832600"/>
              <a:gd name="connsiteY94" fmla="*/ 2159000 h 4876800"/>
              <a:gd name="connsiteX95" fmla="*/ 12700 w 6832600"/>
              <a:gd name="connsiteY95" fmla="*/ 2349500 h 4876800"/>
              <a:gd name="connsiteX96" fmla="*/ 0 w 6832600"/>
              <a:gd name="connsiteY96" fmla="*/ 2451100 h 4876800"/>
              <a:gd name="connsiteX97" fmla="*/ 12700 w 6832600"/>
              <a:gd name="connsiteY97" fmla="*/ 2667000 h 4876800"/>
              <a:gd name="connsiteX98" fmla="*/ 25400 w 6832600"/>
              <a:gd name="connsiteY98" fmla="*/ 2705100 h 4876800"/>
              <a:gd name="connsiteX99" fmla="*/ 38100 w 6832600"/>
              <a:gd name="connsiteY99" fmla="*/ 3022600 h 4876800"/>
              <a:gd name="connsiteX100" fmla="*/ 76200 w 6832600"/>
              <a:gd name="connsiteY100" fmla="*/ 3098800 h 4876800"/>
              <a:gd name="connsiteX101" fmla="*/ 88900 w 6832600"/>
              <a:gd name="connsiteY101" fmla="*/ 3136900 h 4876800"/>
              <a:gd name="connsiteX102" fmla="*/ 165100 w 6832600"/>
              <a:gd name="connsiteY102" fmla="*/ 3187700 h 4876800"/>
              <a:gd name="connsiteX103" fmla="*/ 190500 w 6832600"/>
              <a:gd name="connsiteY103" fmla="*/ 3225800 h 4876800"/>
              <a:gd name="connsiteX104" fmla="*/ 266700 w 6832600"/>
              <a:gd name="connsiteY104" fmla="*/ 3289300 h 4876800"/>
              <a:gd name="connsiteX105" fmla="*/ 279400 w 6832600"/>
              <a:gd name="connsiteY105" fmla="*/ 3327400 h 4876800"/>
              <a:gd name="connsiteX106" fmla="*/ 355600 w 6832600"/>
              <a:gd name="connsiteY106" fmla="*/ 3390900 h 4876800"/>
              <a:gd name="connsiteX107" fmla="*/ 381000 w 6832600"/>
              <a:gd name="connsiteY107" fmla="*/ 3429000 h 4876800"/>
              <a:gd name="connsiteX108" fmla="*/ 419100 w 6832600"/>
              <a:gd name="connsiteY108" fmla="*/ 3441700 h 4876800"/>
              <a:gd name="connsiteX109" fmla="*/ 495300 w 6832600"/>
              <a:gd name="connsiteY109" fmla="*/ 3492500 h 4876800"/>
              <a:gd name="connsiteX110" fmla="*/ 533400 w 6832600"/>
              <a:gd name="connsiteY110" fmla="*/ 3505200 h 4876800"/>
              <a:gd name="connsiteX111" fmla="*/ 609600 w 6832600"/>
              <a:gd name="connsiteY111" fmla="*/ 3568700 h 4876800"/>
              <a:gd name="connsiteX112" fmla="*/ 660400 w 6832600"/>
              <a:gd name="connsiteY112" fmla="*/ 3594100 h 4876800"/>
              <a:gd name="connsiteX113" fmla="*/ 749300 w 6832600"/>
              <a:gd name="connsiteY113" fmla="*/ 3644900 h 4876800"/>
              <a:gd name="connsiteX114" fmla="*/ 800100 w 6832600"/>
              <a:gd name="connsiteY114" fmla="*/ 3657600 h 4876800"/>
              <a:gd name="connsiteX115" fmla="*/ 850900 w 6832600"/>
              <a:gd name="connsiteY115" fmla="*/ 3683000 h 4876800"/>
              <a:gd name="connsiteX116" fmla="*/ 889000 w 6832600"/>
              <a:gd name="connsiteY116" fmla="*/ 3708400 h 4876800"/>
              <a:gd name="connsiteX117" fmla="*/ 939800 w 6832600"/>
              <a:gd name="connsiteY117" fmla="*/ 3721100 h 4876800"/>
              <a:gd name="connsiteX118" fmla="*/ 990600 w 6832600"/>
              <a:gd name="connsiteY118" fmla="*/ 3746500 h 4876800"/>
              <a:gd name="connsiteX119" fmla="*/ 1054100 w 6832600"/>
              <a:gd name="connsiteY119" fmla="*/ 3759200 h 4876800"/>
              <a:gd name="connsiteX120" fmla="*/ 1117600 w 6832600"/>
              <a:gd name="connsiteY120" fmla="*/ 3784600 h 4876800"/>
              <a:gd name="connsiteX121" fmla="*/ 1181100 w 6832600"/>
              <a:gd name="connsiteY121" fmla="*/ 3797300 h 4876800"/>
              <a:gd name="connsiteX122" fmla="*/ 1282700 w 6832600"/>
              <a:gd name="connsiteY122" fmla="*/ 3848100 h 4876800"/>
              <a:gd name="connsiteX123" fmla="*/ 1333500 w 6832600"/>
              <a:gd name="connsiteY123" fmla="*/ 3860800 h 4876800"/>
              <a:gd name="connsiteX124" fmla="*/ 1384300 w 6832600"/>
              <a:gd name="connsiteY124" fmla="*/ 3886200 h 4876800"/>
              <a:gd name="connsiteX125" fmla="*/ 1422400 w 6832600"/>
              <a:gd name="connsiteY125" fmla="*/ 3898900 h 4876800"/>
              <a:gd name="connsiteX126" fmla="*/ 1473200 w 6832600"/>
              <a:gd name="connsiteY126" fmla="*/ 3924300 h 4876800"/>
              <a:gd name="connsiteX127" fmla="*/ 1536700 w 6832600"/>
              <a:gd name="connsiteY127" fmla="*/ 3937000 h 4876800"/>
              <a:gd name="connsiteX128" fmla="*/ 1625600 w 6832600"/>
              <a:gd name="connsiteY128" fmla="*/ 3962400 h 4876800"/>
              <a:gd name="connsiteX129" fmla="*/ 1676400 w 6832600"/>
              <a:gd name="connsiteY129" fmla="*/ 3975100 h 4876800"/>
              <a:gd name="connsiteX130" fmla="*/ 1714500 w 6832600"/>
              <a:gd name="connsiteY130" fmla="*/ 3987800 h 4876800"/>
              <a:gd name="connsiteX131" fmla="*/ 1765300 w 6832600"/>
              <a:gd name="connsiteY131" fmla="*/ 4000500 h 4876800"/>
              <a:gd name="connsiteX132" fmla="*/ 1828800 w 6832600"/>
              <a:gd name="connsiteY132" fmla="*/ 4025900 h 4876800"/>
              <a:gd name="connsiteX133" fmla="*/ 1879600 w 6832600"/>
              <a:gd name="connsiteY133" fmla="*/ 4038600 h 4876800"/>
              <a:gd name="connsiteX134" fmla="*/ 1917700 w 6832600"/>
              <a:gd name="connsiteY134" fmla="*/ 4051300 h 4876800"/>
              <a:gd name="connsiteX135" fmla="*/ 2019300 w 6832600"/>
              <a:gd name="connsiteY135" fmla="*/ 4076700 h 4876800"/>
              <a:gd name="connsiteX136" fmla="*/ 2057400 w 6832600"/>
              <a:gd name="connsiteY136" fmla="*/ 4089400 h 4876800"/>
              <a:gd name="connsiteX137" fmla="*/ 2247900 w 6832600"/>
              <a:gd name="connsiteY137" fmla="*/ 4114800 h 4876800"/>
              <a:gd name="connsiteX138" fmla="*/ 2286000 w 6832600"/>
              <a:gd name="connsiteY138" fmla="*/ 4127500 h 4876800"/>
              <a:gd name="connsiteX139" fmla="*/ 2425700 w 6832600"/>
              <a:gd name="connsiteY139" fmla="*/ 4152900 h 4876800"/>
              <a:gd name="connsiteX140" fmla="*/ 2463800 w 6832600"/>
              <a:gd name="connsiteY140" fmla="*/ 4165600 h 4876800"/>
              <a:gd name="connsiteX141" fmla="*/ 2514600 w 6832600"/>
              <a:gd name="connsiteY141" fmla="*/ 4178300 h 4876800"/>
              <a:gd name="connsiteX142" fmla="*/ 2552700 w 6832600"/>
              <a:gd name="connsiteY142" fmla="*/ 4203700 h 4876800"/>
              <a:gd name="connsiteX143" fmla="*/ 2667000 w 6832600"/>
              <a:gd name="connsiteY143" fmla="*/ 4229100 h 4876800"/>
              <a:gd name="connsiteX144" fmla="*/ 2705100 w 6832600"/>
              <a:gd name="connsiteY144" fmla="*/ 4241800 h 4876800"/>
              <a:gd name="connsiteX145" fmla="*/ 2768600 w 6832600"/>
              <a:gd name="connsiteY145" fmla="*/ 4254500 h 4876800"/>
              <a:gd name="connsiteX146" fmla="*/ 2806700 w 6832600"/>
              <a:gd name="connsiteY146" fmla="*/ 4267200 h 4876800"/>
              <a:gd name="connsiteX147" fmla="*/ 2857500 w 6832600"/>
              <a:gd name="connsiteY147" fmla="*/ 4279900 h 4876800"/>
              <a:gd name="connsiteX148" fmla="*/ 2895600 w 6832600"/>
              <a:gd name="connsiteY148" fmla="*/ 4292600 h 4876800"/>
              <a:gd name="connsiteX149" fmla="*/ 2946400 w 6832600"/>
              <a:gd name="connsiteY149" fmla="*/ 4305300 h 4876800"/>
              <a:gd name="connsiteX150" fmla="*/ 2984500 w 6832600"/>
              <a:gd name="connsiteY150" fmla="*/ 4318000 h 4876800"/>
              <a:gd name="connsiteX151" fmla="*/ 3073400 w 6832600"/>
              <a:gd name="connsiteY151" fmla="*/ 4330700 h 4876800"/>
              <a:gd name="connsiteX152" fmla="*/ 3124200 w 6832600"/>
              <a:gd name="connsiteY152" fmla="*/ 4343400 h 4876800"/>
              <a:gd name="connsiteX153" fmla="*/ 3251200 w 6832600"/>
              <a:gd name="connsiteY153" fmla="*/ 4356100 h 4876800"/>
              <a:gd name="connsiteX154" fmla="*/ 3454400 w 6832600"/>
              <a:gd name="connsiteY154" fmla="*/ 4381500 h 4876800"/>
              <a:gd name="connsiteX155" fmla="*/ 3581400 w 6832600"/>
              <a:gd name="connsiteY155" fmla="*/ 4406900 h 4876800"/>
              <a:gd name="connsiteX156" fmla="*/ 3619500 w 6832600"/>
              <a:gd name="connsiteY156" fmla="*/ 4419600 h 4876800"/>
              <a:gd name="connsiteX157" fmla="*/ 3721100 w 6832600"/>
              <a:gd name="connsiteY157" fmla="*/ 4432300 h 4876800"/>
              <a:gd name="connsiteX158" fmla="*/ 3797300 w 6832600"/>
              <a:gd name="connsiteY158" fmla="*/ 4457700 h 4876800"/>
              <a:gd name="connsiteX159" fmla="*/ 3835400 w 6832600"/>
              <a:gd name="connsiteY159" fmla="*/ 4470400 h 4876800"/>
              <a:gd name="connsiteX160" fmla="*/ 4013200 w 6832600"/>
              <a:gd name="connsiteY160" fmla="*/ 4495800 h 4876800"/>
              <a:gd name="connsiteX161" fmla="*/ 4089400 w 6832600"/>
              <a:gd name="connsiteY161" fmla="*/ 4521200 h 4876800"/>
              <a:gd name="connsiteX162" fmla="*/ 4178300 w 6832600"/>
              <a:gd name="connsiteY162" fmla="*/ 4546600 h 4876800"/>
              <a:gd name="connsiteX163" fmla="*/ 4419600 w 6832600"/>
              <a:gd name="connsiteY163" fmla="*/ 4572000 h 4876800"/>
              <a:gd name="connsiteX164" fmla="*/ 4597400 w 6832600"/>
              <a:gd name="connsiteY164" fmla="*/ 4610100 h 4876800"/>
              <a:gd name="connsiteX165" fmla="*/ 4660900 w 6832600"/>
              <a:gd name="connsiteY165" fmla="*/ 4622800 h 4876800"/>
              <a:gd name="connsiteX166" fmla="*/ 4749800 w 6832600"/>
              <a:gd name="connsiteY166" fmla="*/ 4660900 h 4876800"/>
              <a:gd name="connsiteX167" fmla="*/ 4864100 w 6832600"/>
              <a:gd name="connsiteY167" fmla="*/ 4686300 h 4876800"/>
              <a:gd name="connsiteX168" fmla="*/ 5029200 w 6832600"/>
              <a:gd name="connsiteY168" fmla="*/ 4724400 h 4876800"/>
              <a:gd name="connsiteX169" fmla="*/ 5080000 w 6832600"/>
              <a:gd name="connsiteY169" fmla="*/ 4737100 h 4876800"/>
              <a:gd name="connsiteX170" fmla="*/ 5118100 w 6832600"/>
              <a:gd name="connsiteY170" fmla="*/ 4749800 h 4876800"/>
              <a:gd name="connsiteX171" fmla="*/ 5537200 w 6832600"/>
              <a:gd name="connsiteY171" fmla="*/ 4787900 h 4876800"/>
              <a:gd name="connsiteX172" fmla="*/ 5638800 w 6832600"/>
              <a:gd name="connsiteY172" fmla="*/ 4800600 h 4876800"/>
              <a:gd name="connsiteX173" fmla="*/ 5727700 w 6832600"/>
              <a:gd name="connsiteY173" fmla="*/ 4813300 h 4876800"/>
              <a:gd name="connsiteX174" fmla="*/ 6007100 w 6832600"/>
              <a:gd name="connsiteY174" fmla="*/ 4826000 h 4876800"/>
              <a:gd name="connsiteX175" fmla="*/ 6172200 w 6832600"/>
              <a:gd name="connsiteY175" fmla="*/ 4851400 h 4876800"/>
              <a:gd name="connsiteX176" fmla="*/ 6235700 w 6832600"/>
              <a:gd name="connsiteY176" fmla="*/ 4864100 h 4876800"/>
              <a:gd name="connsiteX177" fmla="*/ 6337300 w 6832600"/>
              <a:gd name="connsiteY177" fmla="*/ 4876800 h 4876800"/>
              <a:gd name="connsiteX178" fmla="*/ 6578600 w 6832600"/>
              <a:gd name="connsiteY178" fmla="*/ 4864100 h 4876800"/>
              <a:gd name="connsiteX179" fmla="*/ 6616700 w 6832600"/>
              <a:gd name="connsiteY179" fmla="*/ 4826000 h 4876800"/>
              <a:gd name="connsiteX180" fmla="*/ 6680200 w 6832600"/>
              <a:gd name="connsiteY180" fmla="*/ 4749800 h 4876800"/>
              <a:gd name="connsiteX181" fmla="*/ 6718300 w 6832600"/>
              <a:gd name="connsiteY181" fmla="*/ 4673600 h 4876800"/>
              <a:gd name="connsiteX182" fmla="*/ 6756400 w 6832600"/>
              <a:gd name="connsiteY182" fmla="*/ 4635500 h 4876800"/>
              <a:gd name="connsiteX183" fmla="*/ 6794500 w 6832600"/>
              <a:gd name="connsiteY183" fmla="*/ 4559300 h 4876800"/>
              <a:gd name="connsiteX184" fmla="*/ 6819900 w 6832600"/>
              <a:gd name="connsiteY184" fmla="*/ 4521200 h 4876800"/>
              <a:gd name="connsiteX185" fmla="*/ 6832600 w 6832600"/>
              <a:gd name="connsiteY185" fmla="*/ 4445000 h 4876800"/>
              <a:gd name="connsiteX186" fmla="*/ 6807200 w 6832600"/>
              <a:gd name="connsiteY186" fmla="*/ 4178300 h 4876800"/>
              <a:gd name="connsiteX187" fmla="*/ 6794500 w 6832600"/>
              <a:gd name="connsiteY187" fmla="*/ 4102100 h 4876800"/>
              <a:gd name="connsiteX188" fmla="*/ 6781800 w 6832600"/>
              <a:gd name="connsiteY188" fmla="*/ 4051300 h 4876800"/>
              <a:gd name="connsiteX189" fmla="*/ 6781800 w 6832600"/>
              <a:gd name="connsiteY189" fmla="*/ 4051300 h 4876800"/>
              <a:gd name="connsiteX190" fmla="*/ 6743700 w 6832600"/>
              <a:gd name="connsiteY190" fmla="*/ 3987800 h 4876800"/>
              <a:gd name="connsiteX0" fmla="*/ 6756400 w 6832600"/>
              <a:gd name="connsiteY0" fmla="*/ 4102100 h 4876800"/>
              <a:gd name="connsiteX1" fmla="*/ 6756400 w 6832600"/>
              <a:gd name="connsiteY1" fmla="*/ 4102100 h 4876800"/>
              <a:gd name="connsiteX2" fmla="*/ 6731000 w 6832600"/>
              <a:gd name="connsiteY2" fmla="*/ 3975100 h 4876800"/>
              <a:gd name="connsiteX3" fmla="*/ 6692900 w 6832600"/>
              <a:gd name="connsiteY3" fmla="*/ 3924300 h 4876800"/>
              <a:gd name="connsiteX4" fmla="*/ 6604000 w 6832600"/>
              <a:gd name="connsiteY4" fmla="*/ 3797300 h 4876800"/>
              <a:gd name="connsiteX5" fmla="*/ 6540500 w 6832600"/>
              <a:gd name="connsiteY5" fmla="*/ 3708400 h 4876800"/>
              <a:gd name="connsiteX6" fmla="*/ 6502400 w 6832600"/>
              <a:gd name="connsiteY6" fmla="*/ 3670300 h 4876800"/>
              <a:gd name="connsiteX7" fmla="*/ 6464300 w 6832600"/>
              <a:gd name="connsiteY7" fmla="*/ 3619500 h 4876800"/>
              <a:gd name="connsiteX8" fmla="*/ 6362700 w 6832600"/>
              <a:gd name="connsiteY8" fmla="*/ 3530600 h 4876800"/>
              <a:gd name="connsiteX9" fmla="*/ 6273800 w 6832600"/>
              <a:gd name="connsiteY9" fmla="*/ 3441700 h 4876800"/>
              <a:gd name="connsiteX10" fmla="*/ 6210300 w 6832600"/>
              <a:gd name="connsiteY10" fmla="*/ 3378200 h 4876800"/>
              <a:gd name="connsiteX11" fmla="*/ 6134100 w 6832600"/>
              <a:gd name="connsiteY11" fmla="*/ 3302000 h 4876800"/>
              <a:gd name="connsiteX12" fmla="*/ 6096000 w 6832600"/>
              <a:gd name="connsiteY12" fmla="*/ 3263900 h 4876800"/>
              <a:gd name="connsiteX13" fmla="*/ 5969000 w 6832600"/>
              <a:gd name="connsiteY13" fmla="*/ 3136900 h 4876800"/>
              <a:gd name="connsiteX14" fmla="*/ 5930900 w 6832600"/>
              <a:gd name="connsiteY14" fmla="*/ 3098800 h 4876800"/>
              <a:gd name="connsiteX15" fmla="*/ 5867400 w 6832600"/>
              <a:gd name="connsiteY15" fmla="*/ 3035300 h 4876800"/>
              <a:gd name="connsiteX16" fmla="*/ 5803900 w 6832600"/>
              <a:gd name="connsiteY16" fmla="*/ 2971800 h 4876800"/>
              <a:gd name="connsiteX17" fmla="*/ 5740400 w 6832600"/>
              <a:gd name="connsiteY17" fmla="*/ 2882900 h 4876800"/>
              <a:gd name="connsiteX18" fmla="*/ 5702300 w 6832600"/>
              <a:gd name="connsiteY18" fmla="*/ 2844800 h 4876800"/>
              <a:gd name="connsiteX19" fmla="*/ 5651500 w 6832600"/>
              <a:gd name="connsiteY19" fmla="*/ 2755900 h 4876800"/>
              <a:gd name="connsiteX20" fmla="*/ 5638800 w 6832600"/>
              <a:gd name="connsiteY20" fmla="*/ 2717800 h 4876800"/>
              <a:gd name="connsiteX21" fmla="*/ 5588000 w 6832600"/>
              <a:gd name="connsiteY21" fmla="*/ 2667000 h 4876800"/>
              <a:gd name="connsiteX22" fmla="*/ 5549900 w 6832600"/>
              <a:gd name="connsiteY22" fmla="*/ 2616200 h 4876800"/>
              <a:gd name="connsiteX23" fmla="*/ 5511800 w 6832600"/>
              <a:gd name="connsiteY23" fmla="*/ 2527300 h 4876800"/>
              <a:gd name="connsiteX24" fmla="*/ 5422900 w 6832600"/>
              <a:gd name="connsiteY24" fmla="*/ 2413000 h 4876800"/>
              <a:gd name="connsiteX25" fmla="*/ 5372100 w 6832600"/>
              <a:gd name="connsiteY25" fmla="*/ 2336800 h 4876800"/>
              <a:gd name="connsiteX26" fmla="*/ 5334000 w 6832600"/>
              <a:gd name="connsiteY26" fmla="*/ 2247900 h 4876800"/>
              <a:gd name="connsiteX27" fmla="*/ 5308600 w 6832600"/>
              <a:gd name="connsiteY27" fmla="*/ 2209800 h 4876800"/>
              <a:gd name="connsiteX28" fmla="*/ 5245100 w 6832600"/>
              <a:gd name="connsiteY28" fmla="*/ 2044700 h 4876800"/>
              <a:gd name="connsiteX29" fmla="*/ 5219700 w 6832600"/>
              <a:gd name="connsiteY29" fmla="*/ 1955800 h 4876800"/>
              <a:gd name="connsiteX30" fmla="*/ 5194300 w 6832600"/>
              <a:gd name="connsiteY30" fmla="*/ 1892300 h 4876800"/>
              <a:gd name="connsiteX31" fmla="*/ 5168900 w 6832600"/>
              <a:gd name="connsiteY31" fmla="*/ 1854200 h 4876800"/>
              <a:gd name="connsiteX32" fmla="*/ 5130800 w 6832600"/>
              <a:gd name="connsiteY32" fmla="*/ 1765300 h 4876800"/>
              <a:gd name="connsiteX33" fmla="*/ 5105400 w 6832600"/>
              <a:gd name="connsiteY33" fmla="*/ 1714500 h 4876800"/>
              <a:gd name="connsiteX34" fmla="*/ 5080000 w 6832600"/>
              <a:gd name="connsiteY34" fmla="*/ 1638300 h 4876800"/>
              <a:gd name="connsiteX35" fmla="*/ 5041900 w 6832600"/>
              <a:gd name="connsiteY35" fmla="*/ 1562100 h 4876800"/>
              <a:gd name="connsiteX36" fmla="*/ 5016500 w 6832600"/>
              <a:gd name="connsiteY36" fmla="*/ 1524000 h 4876800"/>
              <a:gd name="connsiteX37" fmla="*/ 4978400 w 6832600"/>
              <a:gd name="connsiteY37" fmla="*/ 1384300 h 4876800"/>
              <a:gd name="connsiteX38" fmla="*/ 4914900 w 6832600"/>
              <a:gd name="connsiteY38" fmla="*/ 1295400 h 4876800"/>
              <a:gd name="connsiteX39" fmla="*/ 4864100 w 6832600"/>
              <a:gd name="connsiteY39" fmla="*/ 1219200 h 4876800"/>
              <a:gd name="connsiteX40" fmla="*/ 4762500 w 6832600"/>
              <a:gd name="connsiteY40" fmla="*/ 1041400 h 4876800"/>
              <a:gd name="connsiteX41" fmla="*/ 4724400 w 6832600"/>
              <a:gd name="connsiteY41" fmla="*/ 1003300 h 4876800"/>
              <a:gd name="connsiteX42" fmla="*/ 4711700 w 6832600"/>
              <a:gd name="connsiteY42" fmla="*/ 965200 h 4876800"/>
              <a:gd name="connsiteX43" fmla="*/ 4635500 w 6832600"/>
              <a:gd name="connsiteY43" fmla="*/ 876300 h 4876800"/>
              <a:gd name="connsiteX44" fmla="*/ 4610100 w 6832600"/>
              <a:gd name="connsiteY44" fmla="*/ 838200 h 4876800"/>
              <a:gd name="connsiteX45" fmla="*/ 4533900 w 6832600"/>
              <a:gd name="connsiteY45" fmla="*/ 774700 h 4876800"/>
              <a:gd name="connsiteX46" fmla="*/ 4483100 w 6832600"/>
              <a:gd name="connsiteY46" fmla="*/ 698500 h 4876800"/>
              <a:gd name="connsiteX47" fmla="*/ 4457700 w 6832600"/>
              <a:gd name="connsiteY47" fmla="*/ 660400 h 4876800"/>
              <a:gd name="connsiteX48" fmla="*/ 4419600 w 6832600"/>
              <a:gd name="connsiteY48" fmla="*/ 622300 h 4876800"/>
              <a:gd name="connsiteX49" fmla="*/ 4356100 w 6832600"/>
              <a:gd name="connsiteY49" fmla="*/ 558800 h 4876800"/>
              <a:gd name="connsiteX50" fmla="*/ 4191000 w 6832600"/>
              <a:gd name="connsiteY50" fmla="*/ 406400 h 4876800"/>
              <a:gd name="connsiteX51" fmla="*/ 4152900 w 6832600"/>
              <a:gd name="connsiteY51" fmla="*/ 381000 h 4876800"/>
              <a:gd name="connsiteX52" fmla="*/ 4114800 w 6832600"/>
              <a:gd name="connsiteY52" fmla="*/ 368300 h 4876800"/>
              <a:gd name="connsiteX53" fmla="*/ 4076700 w 6832600"/>
              <a:gd name="connsiteY53" fmla="*/ 342900 h 4876800"/>
              <a:gd name="connsiteX54" fmla="*/ 4025900 w 6832600"/>
              <a:gd name="connsiteY54" fmla="*/ 317500 h 4876800"/>
              <a:gd name="connsiteX55" fmla="*/ 3949700 w 6832600"/>
              <a:gd name="connsiteY55" fmla="*/ 266700 h 4876800"/>
              <a:gd name="connsiteX56" fmla="*/ 3860800 w 6832600"/>
              <a:gd name="connsiteY56" fmla="*/ 241300 h 4876800"/>
              <a:gd name="connsiteX57" fmla="*/ 3810000 w 6832600"/>
              <a:gd name="connsiteY57" fmla="*/ 203200 h 4876800"/>
              <a:gd name="connsiteX58" fmla="*/ 3683000 w 6832600"/>
              <a:gd name="connsiteY58" fmla="*/ 177800 h 4876800"/>
              <a:gd name="connsiteX59" fmla="*/ 3644900 w 6832600"/>
              <a:gd name="connsiteY59" fmla="*/ 165100 h 4876800"/>
              <a:gd name="connsiteX60" fmla="*/ 3492500 w 6832600"/>
              <a:gd name="connsiteY60" fmla="*/ 127000 h 4876800"/>
              <a:gd name="connsiteX61" fmla="*/ 3289300 w 6832600"/>
              <a:gd name="connsiteY61" fmla="*/ 88900 h 4876800"/>
              <a:gd name="connsiteX62" fmla="*/ 3035300 w 6832600"/>
              <a:gd name="connsiteY62" fmla="*/ 38100 h 4876800"/>
              <a:gd name="connsiteX63" fmla="*/ 2933700 w 6832600"/>
              <a:gd name="connsiteY63" fmla="*/ 25400 h 4876800"/>
              <a:gd name="connsiteX64" fmla="*/ 2692400 w 6832600"/>
              <a:gd name="connsiteY64" fmla="*/ 0 h 4876800"/>
              <a:gd name="connsiteX65" fmla="*/ 2222500 w 6832600"/>
              <a:gd name="connsiteY65" fmla="*/ 12700 h 4876800"/>
              <a:gd name="connsiteX66" fmla="*/ 2146300 w 6832600"/>
              <a:gd name="connsiteY66" fmla="*/ 38100 h 4876800"/>
              <a:gd name="connsiteX67" fmla="*/ 2044700 w 6832600"/>
              <a:gd name="connsiteY67" fmla="*/ 63500 h 4876800"/>
              <a:gd name="connsiteX68" fmla="*/ 2006600 w 6832600"/>
              <a:gd name="connsiteY68" fmla="*/ 76200 h 4876800"/>
              <a:gd name="connsiteX69" fmla="*/ 1955800 w 6832600"/>
              <a:gd name="connsiteY69" fmla="*/ 88900 h 4876800"/>
              <a:gd name="connsiteX70" fmla="*/ 1841500 w 6832600"/>
              <a:gd name="connsiteY70" fmla="*/ 127000 h 4876800"/>
              <a:gd name="connsiteX71" fmla="*/ 1803400 w 6832600"/>
              <a:gd name="connsiteY71" fmla="*/ 139700 h 4876800"/>
              <a:gd name="connsiteX72" fmla="*/ 1727200 w 6832600"/>
              <a:gd name="connsiteY72" fmla="*/ 152400 h 4876800"/>
              <a:gd name="connsiteX73" fmla="*/ 1689100 w 6832600"/>
              <a:gd name="connsiteY73" fmla="*/ 165100 h 4876800"/>
              <a:gd name="connsiteX74" fmla="*/ 1333500 w 6832600"/>
              <a:gd name="connsiteY74" fmla="*/ 203200 h 4876800"/>
              <a:gd name="connsiteX75" fmla="*/ 1104900 w 6832600"/>
              <a:gd name="connsiteY75" fmla="*/ 266700 h 4876800"/>
              <a:gd name="connsiteX76" fmla="*/ 977900 w 6832600"/>
              <a:gd name="connsiteY76" fmla="*/ 317500 h 4876800"/>
              <a:gd name="connsiteX77" fmla="*/ 863600 w 6832600"/>
              <a:gd name="connsiteY77" fmla="*/ 381000 h 4876800"/>
              <a:gd name="connsiteX78" fmla="*/ 711200 w 6832600"/>
              <a:gd name="connsiteY78" fmla="*/ 469900 h 4876800"/>
              <a:gd name="connsiteX79" fmla="*/ 635000 w 6832600"/>
              <a:gd name="connsiteY79" fmla="*/ 495300 h 4876800"/>
              <a:gd name="connsiteX80" fmla="*/ 596900 w 6832600"/>
              <a:gd name="connsiteY80" fmla="*/ 533400 h 4876800"/>
              <a:gd name="connsiteX81" fmla="*/ 546100 w 6832600"/>
              <a:gd name="connsiteY81" fmla="*/ 546100 h 4876800"/>
              <a:gd name="connsiteX82" fmla="*/ 508000 w 6832600"/>
              <a:gd name="connsiteY82" fmla="*/ 571500 h 4876800"/>
              <a:gd name="connsiteX83" fmla="*/ 431800 w 6832600"/>
              <a:gd name="connsiteY83" fmla="*/ 609600 h 4876800"/>
              <a:gd name="connsiteX84" fmla="*/ 342900 w 6832600"/>
              <a:gd name="connsiteY84" fmla="*/ 723900 h 4876800"/>
              <a:gd name="connsiteX85" fmla="*/ 266700 w 6832600"/>
              <a:gd name="connsiteY85" fmla="*/ 787400 h 4876800"/>
              <a:gd name="connsiteX86" fmla="*/ 254000 w 6832600"/>
              <a:gd name="connsiteY86" fmla="*/ 825500 h 4876800"/>
              <a:gd name="connsiteX87" fmla="*/ 177800 w 6832600"/>
              <a:gd name="connsiteY87" fmla="*/ 901700 h 4876800"/>
              <a:gd name="connsiteX88" fmla="*/ 114300 w 6832600"/>
              <a:gd name="connsiteY88" fmla="*/ 1092200 h 4876800"/>
              <a:gd name="connsiteX89" fmla="*/ 101600 w 6832600"/>
              <a:gd name="connsiteY89" fmla="*/ 1130300 h 4876800"/>
              <a:gd name="connsiteX90" fmla="*/ 88900 w 6832600"/>
              <a:gd name="connsiteY90" fmla="*/ 1168400 h 4876800"/>
              <a:gd name="connsiteX91" fmla="*/ 76200 w 6832600"/>
              <a:gd name="connsiteY91" fmla="*/ 1816100 h 4876800"/>
              <a:gd name="connsiteX92" fmla="*/ 63500 w 6832600"/>
              <a:gd name="connsiteY92" fmla="*/ 2070100 h 4876800"/>
              <a:gd name="connsiteX93" fmla="*/ 38100 w 6832600"/>
              <a:gd name="connsiteY93" fmla="*/ 2159000 h 4876800"/>
              <a:gd name="connsiteX94" fmla="*/ 12700 w 6832600"/>
              <a:gd name="connsiteY94" fmla="*/ 2349500 h 4876800"/>
              <a:gd name="connsiteX95" fmla="*/ 0 w 6832600"/>
              <a:gd name="connsiteY95" fmla="*/ 2451100 h 4876800"/>
              <a:gd name="connsiteX96" fmla="*/ 12700 w 6832600"/>
              <a:gd name="connsiteY96" fmla="*/ 2667000 h 4876800"/>
              <a:gd name="connsiteX97" fmla="*/ 25400 w 6832600"/>
              <a:gd name="connsiteY97" fmla="*/ 2705100 h 4876800"/>
              <a:gd name="connsiteX98" fmla="*/ 38100 w 6832600"/>
              <a:gd name="connsiteY98" fmla="*/ 3022600 h 4876800"/>
              <a:gd name="connsiteX99" fmla="*/ 76200 w 6832600"/>
              <a:gd name="connsiteY99" fmla="*/ 3098800 h 4876800"/>
              <a:gd name="connsiteX100" fmla="*/ 88900 w 6832600"/>
              <a:gd name="connsiteY100" fmla="*/ 3136900 h 4876800"/>
              <a:gd name="connsiteX101" fmla="*/ 165100 w 6832600"/>
              <a:gd name="connsiteY101" fmla="*/ 3187700 h 4876800"/>
              <a:gd name="connsiteX102" fmla="*/ 190500 w 6832600"/>
              <a:gd name="connsiteY102" fmla="*/ 3225800 h 4876800"/>
              <a:gd name="connsiteX103" fmla="*/ 266700 w 6832600"/>
              <a:gd name="connsiteY103" fmla="*/ 3289300 h 4876800"/>
              <a:gd name="connsiteX104" fmla="*/ 279400 w 6832600"/>
              <a:gd name="connsiteY104" fmla="*/ 3327400 h 4876800"/>
              <a:gd name="connsiteX105" fmla="*/ 355600 w 6832600"/>
              <a:gd name="connsiteY105" fmla="*/ 3390900 h 4876800"/>
              <a:gd name="connsiteX106" fmla="*/ 381000 w 6832600"/>
              <a:gd name="connsiteY106" fmla="*/ 3429000 h 4876800"/>
              <a:gd name="connsiteX107" fmla="*/ 419100 w 6832600"/>
              <a:gd name="connsiteY107" fmla="*/ 3441700 h 4876800"/>
              <a:gd name="connsiteX108" fmla="*/ 495300 w 6832600"/>
              <a:gd name="connsiteY108" fmla="*/ 3492500 h 4876800"/>
              <a:gd name="connsiteX109" fmla="*/ 533400 w 6832600"/>
              <a:gd name="connsiteY109" fmla="*/ 3505200 h 4876800"/>
              <a:gd name="connsiteX110" fmla="*/ 609600 w 6832600"/>
              <a:gd name="connsiteY110" fmla="*/ 3568700 h 4876800"/>
              <a:gd name="connsiteX111" fmla="*/ 660400 w 6832600"/>
              <a:gd name="connsiteY111" fmla="*/ 3594100 h 4876800"/>
              <a:gd name="connsiteX112" fmla="*/ 749300 w 6832600"/>
              <a:gd name="connsiteY112" fmla="*/ 3644900 h 4876800"/>
              <a:gd name="connsiteX113" fmla="*/ 800100 w 6832600"/>
              <a:gd name="connsiteY113" fmla="*/ 3657600 h 4876800"/>
              <a:gd name="connsiteX114" fmla="*/ 850900 w 6832600"/>
              <a:gd name="connsiteY114" fmla="*/ 3683000 h 4876800"/>
              <a:gd name="connsiteX115" fmla="*/ 889000 w 6832600"/>
              <a:gd name="connsiteY115" fmla="*/ 3708400 h 4876800"/>
              <a:gd name="connsiteX116" fmla="*/ 939800 w 6832600"/>
              <a:gd name="connsiteY116" fmla="*/ 3721100 h 4876800"/>
              <a:gd name="connsiteX117" fmla="*/ 990600 w 6832600"/>
              <a:gd name="connsiteY117" fmla="*/ 3746500 h 4876800"/>
              <a:gd name="connsiteX118" fmla="*/ 1054100 w 6832600"/>
              <a:gd name="connsiteY118" fmla="*/ 3759200 h 4876800"/>
              <a:gd name="connsiteX119" fmla="*/ 1117600 w 6832600"/>
              <a:gd name="connsiteY119" fmla="*/ 3784600 h 4876800"/>
              <a:gd name="connsiteX120" fmla="*/ 1181100 w 6832600"/>
              <a:gd name="connsiteY120" fmla="*/ 3797300 h 4876800"/>
              <a:gd name="connsiteX121" fmla="*/ 1282700 w 6832600"/>
              <a:gd name="connsiteY121" fmla="*/ 3848100 h 4876800"/>
              <a:gd name="connsiteX122" fmla="*/ 1333500 w 6832600"/>
              <a:gd name="connsiteY122" fmla="*/ 3860800 h 4876800"/>
              <a:gd name="connsiteX123" fmla="*/ 1384300 w 6832600"/>
              <a:gd name="connsiteY123" fmla="*/ 3886200 h 4876800"/>
              <a:gd name="connsiteX124" fmla="*/ 1422400 w 6832600"/>
              <a:gd name="connsiteY124" fmla="*/ 3898900 h 4876800"/>
              <a:gd name="connsiteX125" fmla="*/ 1473200 w 6832600"/>
              <a:gd name="connsiteY125" fmla="*/ 3924300 h 4876800"/>
              <a:gd name="connsiteX126" fmla="*/ 1536700 w 6832600"/>
              <a:gd name="connsiteY126" fmla="*/ 3937000 h 4876800"/>
              <a:gd name="connsiteX127" fmla="*/ 1625600 w 6832600"/>
              <a:gd name="connsiteY127" fmla="*/ 3962400 h 4876800"/>
              <a:gd name="connsiteX128" fmla="*/ 1676400 w 6832600"/>
              <a:gd name="connsiteY128" fmla="*/ 3975100 h 4876800"/>
              <a:gd name="connsiteX129" fmla="*/ 1714500 w 6832600"/>
              <a:gd name="connsiteY129" fmla="*/ 3987800 h 4876800"/>
              <a:gd name="connsiteX130" fmla="*/ 1765300 w 6832600"/>
              <a:gd name="connsiteY130" fmla="*/ 4000500 h 4876800"/>
              <a:gd name="connsiteX131" fmla="*/ 1828800 w 6832600"/>
              <a:gd name="connsiteY131" fmla="*/ 4025900 h 4876800"/>
              <a:gd name="connsiteX132" fmla="*/ 1879600 w 6832600"/>
              <a:gd name="connsiteY132" fmla="*/ 4038600 h 4876800"/>
              <a:gd name="connsiteX133" fmla="*/ 1917700 w 6832600"/>
              <a:gd name="connsiteY133" fmla="*/ 4051300 h 4876800"/>
              <a:gd name="connsiteX134" fmla="*/ 2019300 w 6832600"/>
              <a:gd name="connsiteY134" fmla="*/ 4076700 h 4876800"/>
              <a:gd name="connsiteX135" fmla="*/ 2057400 w 6832600"/>
              <a:gd name="connsiteY135" fmla="*/ 4089400 h 4876800"/>
              <a:gd name="connsiteX136" fmla="*/ 2247900 w 6832600"/>
              <a:gd name="connsiteY136" fmla="*/ 4114800 h 4876800"/>
              <a:gd name="connsiteX137" fmla="*/ 2286000 w 6832600"/>
              <a:gd name="connsiteY137" fmla="*/ 4127500 h 4876800"/>
              <a:gd name="connsiteX138" fmla="*/ 2425700 w 6832600"/>
              <a:gd name="connsiteY138" fmla="*/ 4152900 h 4876800"/>
              <a:gd name="connsiteX139" fmla="*/ 2463800 w 6832600"/>
              <a:gd name="connsiteY139" fmla="*/ 4165600 h 4876800"/>
              <a:gd name="connsiteX140" fmla="*/ 2514600 w 6832600"/>
              <a:gd name="connsiteY140" fmla="*/ 4178300 h 4876800"/>
              <a:gd name="connsiteX141" fmla="*/ 2552700 w 6832600"/>
              <a:gd name="connsiteY141" fmla="*/ 4203700 h 4876800"/>
              <a:gd name="connsiteX142" fmla="*/ 2667000 w 6832600"/>
              <a:gd name="connsiteY142" fmla="*/ 4229100 h 4876800"/>
              <a:gd name="connsiteX143" fmla="*/ 2705100 w 6832600"/>
              <a:gd name="connsiteY143" fmla="*/ 4241800 h 4876800"/>
              <a:gd name="connsiteX144" fmla="*/ 2768600 w 6832600"/>
              <a:gd name="connsiteY144" fmla="*/ 4254500 h 4876800"/>
              <a:gd name="connsiteX145" fmla="*/ 2806700 w 6832600"/>
              <a:gd name="connsiteY145" fmla="*/ 4267200 h 4876800"/>
              <a:gd name="connsiteX146" fmla="*/ 2857500 w 6832600"/>
              <a:gd name="connsiteY146" fmla="*/ 4279900 h 4876800"/>
              <a:gd name="connsiteX147" fmla="*/ 2895600 w 6832600"/>
              <a:gd name="connsiteY147" fmla="*/ 4292600 h 4876800"/>
              <a:gd name="connsiteX148" fmla="*/ 2946400 w 6832600"/>
              <a:gd name="connsiteY148" fmla="*/ 4305300 h 4876800"/>
              <a:gd name="connsiteX149" fmla="*/ 2984500 w 6832600"/>
              <a:gd name="connsiteY149" fmla="*/ 4318000 h 4876800"/>
              <a:gd name="connsiteX150" fmla="*/ 3073400 w 6832600"/>
              <a:gd name="connsiteY150" fmla="*/ 4330700 h 4876800"/>
              <a:gd name="connsiteX151" fmla="*/ 3124200 w 6832600"/>
              <a:gd name="connsiteY151" fmla="*/ 4343400 h 4876800"/>
              <a:gd name="connsiteX152" fmla="*/ 3251200 w 6832600"/>
              <a:gd name="connsiteY152" fmla="*/ 4356100 h 4876800"/>
              <a:gd name="connsiteX153" fmla="*/ 3454400 w 6832600"/>
              <a:gd name="connsiteY153" fmla="*/ 4381500 h 4876800"/>
              <a:gd name="connsiteX154" fmla="*/ 3581400 w 6832600"/>
              <a:gd name="connsiteY154" fmla="*/ 4406900 h 4876800"/>
              <a:gd name="connsiteX155" fmla="*/ 3619500 w 6832600"/>
              <a:gd name="connsiteY155" fmla="*/ 4419600 h 4876800"/>
              <a:gd name="connsiteX156" fmla="*/ 3721100 w 6832600"/>
              <a:gd name="connsiteY156" fmla="*/ 4432300 h 4876800"/>
              <a:gd name="connsiteX157" fmla="*/ 3797300 w 6832600"/>
              <a:gd name="connsiteY157" fmla="*/ 4457700 h 4876800"/>
              <a:gd name="connsiteX158" fmla="*/ 3835400 w 6832600"/>
              <a:gd name="connsiteY158" fmla="*/ 4470400 h 4876800"/>
              <a:gd name="connsiteX159" fmla="*/ 4013200 w 6832600"/>
              <a:gd name="connsiteY159" fmla="*/ 4495800 h 4876800"/>
              <a:gd name="connsiteX160" fmla="*/ 4089400 w 6832600"/>
              <a:gd name="connsiteY160" fmla="*/ 4521200 h 4876800"/>
              <a:gd name="connsiteX161" fmla="*/ 4178300 w 6832600"/>
              <a:gd name="connsiteY161" fmla="*/ 4546600 h 4876800"/>
              <a:gd name="connsiteX162" fmla="*/ 4419600 w 6832600"/>
              <a:gd name="connsiteY162" fmla="*/ 4572000 h 4876800"/>
              <a:gd name="connsiteX163" fmla="*/ 4597400 w 6832600"/>
              <a:gd name="connsiteY163" fmla="*/ 4610100 h 4876800"/>
              <a:gd name="connsiteX164" fmla="*/ 4660900 w 6832600"/>
              <a:gd name="connsiteY164" fmla="*/ 4622800 h 4876800"/>
              <a:gd name="connsiteX165" fmla="*/ 4749800 w 6832600"/>
              <a:gd name="connsiteY165" fmla="*/ 4660900 h 4876800"/>
              <a:gd name="connsiteX166" fmla="*/ 4864100 w 6832600"/>
              <a:gd name="connsiteY166" fmla="*/ 4686300 h 4876800"/>
              <a:gd name="connsiteX167" fmla="*/ 5029200 w 6832600"/>
              <a:gd name="connsiteY167" fmla="*/ 4724400 h 4876800"/>
              <a:gd name="connsiteX168" fmla="*/ 5080000 w 6832600"/>
              <a:gd name="connsiteY168" fmla="*/ 4737100 h 4876800"/>
              <a:gd name="connsiteX169" fmla="*/ 5118100 w 6832600"/>
              <a:gd name="connsiteY169" fmla="*/ 4749800 h 4876800"/>
              <a:gd name="connsiteX170" fmla="*/ 5537200 w 6832600"/>
              <a:gd name="connsiteY170" fmla="*/ 4787900 h 4876800"/>
              <a:gd name="connsiteX171" fmla="*/ 5638800 w 6832600"/>
              <a:gd name="connsiteY171" fmla="*/ 4800600 h 4876800"/>
              <a:gd name="connsiteX172" fmla="*/ 5727700 w 6832600"/>
              <a:gd name="connsiteY172" fmla="*/ 4813300 h 4876800"/>
              <a:gd name="connsiteX173" fmla="*/ 6007100 w 6832600"/>
              <a:gd name="connsiteY173" fmla="*/ 4826000 h 4876800"/>
              <a:gd name="connsiteX174" fmla="*/ 6172200 w 6832600"/>
              <a:gd name="connsiteY174" fmla="*/ 4851400 h 4876800"/>
              <a:gd name="connsiteX175" fmla="*/ 6235700 w 6832600"/>
              <a:gd name="connsiteY175" fmla="*/ 4864100 h 4876800"/>
              <a:gd name="connsiteX176" fmla="*/ 6337300 w 6832600"/>
              <a:gd name="connsiteY176" fmla="*/ 4876800 h 4876800"/>
              <a:gd name="connsiteX177" fmla="*/ 6578600 w 6832600"/>
              <a:gd name="connsiteY177" fmla="*/ 4864100 h 4876800"/>
              <a:gd name="connsiteX178" fmla="*/ 6616700 w 6832600"/>
              <a:gd name="connsiteY178" fmla="*/ 4826000 h 4876800"/>
              <a:gd name="connsiteX179" fmla="*/ 6680200 w 6832600"/>
              <a:gd name="connsiteY179" fmla="*/ 4749800 h 4876800"/>
              <a:gd name="connsiteX180" fmla="*/ 6718300 w 6832600"/>
              <a:gd name="connsiteY180" fmla="*/ 4673600 h 4876800"/>
              <a:gd name="connsiteX181" fmla="*/ 6756400 w 6832600"/>
              <a:gd name="connsiteY181" fmla="*/ 4635500 h 4876800"/>
              <a:gd name="connsiteX182" fmla="*/ 6794500 w 6832600"/>
              <a:gd name="connsiteY182" fmla="*/ 4559300 h 4876800"/>
              <a:gd name="connsiteX183" fmla="*/ 6819900 w 6832600"/>
              <a:gd name="connsiteY183" fmla="*/ 4521200 h 4876800"/>
              <a:gd name="connsiteX184" fmla="*/ 6832600 w 6832600"/>
              <a:gd name="connsiteY184" fmla="*/ 4445000 h 4876800"/>
              <a:gd name="connsiteX185" fmla="*/ 6807200 w 6832600"/>
              <a:gd name="connsiteY185" fmla="*/ 4178300 h 4876800"/>
              <a:gd name="connsiteX186" fmla="*/ 6794500 w 6832600"/>
              <a:gd name="connsiteY186" fmla="*/ 4102100 h 4876800"/>
              <a:gd name="connsiteX187" fmla="*/ 6781800 w 6832600"/>
              <a:gd name="connsiteY187" fmla="*/ 4051300 h 4876800"/>
              <a:gd name="connsiteX188" fmla="*/ 6781800 w 6832600"/>
              <a:gd name="connsiteY188" fmla="*/ 4051300 h 4876800"/>
              <a:gd name="connsiteX189" fmla="*/ 6743700 w 6832600"/>
              <a:gd name="connsiteY189" fmla="*/ 3987800 h 4876800"/>
              <a:gd name="connsiteX0" fmla="*/ 6756400 w 6832600"/>
              <a:gd name="connsiteY0" fmla="*/ 4102100 h 4876800"/>
              <a:gd name="connsiteX1" fmla="*/ 6756400 w 6832600"/>
              <a:gd name="connsiteY1" fmla="*/ 4102100 h 4876800"/>
              <a:gd name="connsiteX2" fmla="*/ 6731000 w 6832600"/>
              <a:gd name="connsiteY2" fmla="*/ 3975100 h 4876800"/>
              <a:gd name="connsiteX3" fmla="*/ 6692900 w 6832600"/>
              <a:gd name="connsiteY3" fmla="*/ 3924300 h 4876800"/>
              <a:gd name="connsiteX4" fmla="*/ 6604000 w 6832600"/>
              <a:gd name="connsiteY4" fmla="*/ 3797300 h 4876800"/>
              <a:gd name="connsiteX5" fmla="*/ 6540500 w 6832600"/>
              <a:gd name="connsiteY5" fmla="*/ 3708400 h 4876800"/>
              <a:gd name="connsiteX6" fmla="*/ 6502400 w 6832600"/>
              <a:gd name="connsiteY6" fmla="*/ 3670300 h 4876800"/>
              <a:gd name="connsiteX7" fmla="*/ 6464300 w 6832600"/>
              <a:gd name="connsiteY7" fmla="*/ 3619500 h 4876800"/>
              <a:gd name="connsiteX8" fmla="*/ 6362700 w 6832600"/>
              <a:gd name="connsiteY8" fmla="*/ 3530600 h 4876800"/>
              <a:gd name="connsiteX9" fmla="*/ 6273800 w 6832600"/>
              <a:gd name="connsiteY9" fmla="*/ 3441700 h 4876800"/>
              <a:gd name="connsiteX10" fmla="*/ 6210300 w 6832600"/>
              <a:gd name="connsiteY10" fmla="*/ 3378200 h 4876800"/>
              <a:gd name="connsiteX11" fmla="*/ 6134100 w 6832600"/>
              <a:gd name="connsiteY11" fmla="*/ 3302000 h 4876800"/>
              <a:gd name="connsiteX12" fmla="*/ 6096000 w 6832600"/>
              <a:gd name="connsiteY12" fmla="*/ 3263900 h 4876800"/>
              <a:gd name="connsiteX13" fmla="*/ 5969000 w 6832600"/>
              <a:gd name="connsiteY13" fmla="*/ 3136900 h 4876800"/>
              <a:gd name="connsiteX14" fmla="*/ 5930900 w 6832600"/>
              <a:gd name="connsiteY14" fmla="*/ 3098800 h 4876800"/>
              <a:gd name="connsiteX15" fmla="*/ 5867400 w 6832600"/>
              <a:gd name="connsiteY15" fmla="*/ 3035300 h 4876800"/>
              <a:gd name="connsiteX16" fmla="*/ 5803900 w 6832600"/>
              <a:gd name="connsiteY16" fmla="*/ 2971800 h 4876800"/>
              <a:gd name="connsiteX17" fmla="*/ 5740400 w 6832600"/>
              <a:gd name="connsiteY17" fmla="*/ 2882900 h 4876800"/>
              <a:gd name="connsiteX18" fmla="*/ 5702300 w 6832600"/>
              <a:gd name="connsiteY18" fmla="*/ 2844800 h 4876800"/>
              <a:gd name="connsiteX19" fmla="*/ 5651500 w 6832600"/>
              <a:gd name="connsiteY19" fmla="*/ 2755900 h 4876800"/>
              <a:gd name="connsiteX20" fmla="*/ 5638800 w 6832600"/>
              <a:gd name="connsiteY20" fmla="*/ 2717800 h 4876800"/>
              <a:gd name="connsiteX21" fmla="*/ 5588000 w 6832600"/>
              <a:gd name="connsiteY21" fmla="*/ 2667000 h 4876800"/>
              <a:gd name="connsiteX22" fmla="*/ 5549900 w 6832600"/>
              <a:gd name="connsiteY22" fmla="*/ 2616200 h 4876800"/>
              <a:gd name="connsiteX23" fmla="*/ 5511800 w 6832600"/>
              <a:gd name="connsiteY23" fmla="*/ 2527300 h 4876800"/>
              <a:gd name="connsiteX24" fmla="*/ 5422900 w 6832600"/>
              <a:gd name="connsiteY24" fmla="*/ 2413000 h 4876800"/>
              <a:gd name="connsiteX25" fmla="*/ 5372100 w 6832600"/>
              <a:gd name="connsiteY25" fmla="*/ 2336800 h 4876800"/>
              <a:gd name="connsiteX26" fmla="*/ 5334000 w 6832600"/>
              <a:gd name="connsiteY26" fmla="*/ 2247900 h 4876800"/>
              <a:gd name="connsiteX27" fmla="*/ 5308600 w 6832600"/>
              <a:gd name="connsiteY27" fmla="*/ 2209800 h 4876800"/>
              <a:gd name="connsiteX28" fmla="*/ 5245100 w 6832600"/>
              <a:gd name="connsiteY28" fmla="*/ 2044700 h 4876800"/>
              <a:gd name="connsiteX29" fmla="*/ 5219700 w 6832600"/>
              <a:gd name="connsiteY29" fmla="*/ 1955800 h 4876800"/>
              <a:gd name="connsiteX30" fmla="*/ 5194300 w 6832600"/>
              <a:gd name="connsiteY30" fmla="*/ 1892300 h 4876800"/>
              <a:gd name="connsiteX31" fmla="*/ 5168900 w 6832600"/>
              <a:gd name="connsiteY31" fmla="*/ 1854200 h 4876800"/>
              <a:gd name="connsiteX32" fmla="*/ 5130800 w 6832600"/>
              <a:gd name="connsiteY32" fmla="*/ 1765300 h 4876800"/>
              <a:gd name="connsiteX33" fmla="*/ 5105400 w 6832600"/>
              <a:gd name="connsiteY33" fmla="*/ 1714500 h 4876800"/>
              <a:gd name="connsiteX34" fmla="*/ 5080000 w 6832600"/>
              <a:gd name="connsiteY34" fmla="*/ 1638300 h 4876800"/>
              <a:gd name="connsiteX35" fmla="*/ 5041900 w 6832600"/>
              <a:gd name="connsiteY35" fmla="*/ 1562100 h 4876800"/>
              <a:gd name="connsiteX36" fmla="*/ 5016500 w 6832600"/>
              <a:gd name="connsiteY36" fmla="*/ 1524000 h 4876800"/>
              <a:gd name="connsiteX37" fmla="*/ 4978400 w 6832600"/>
              <a:gd name="connsiteY37" fmla="*/ 1384300 h 4876800"/>
              <a:gd name="connsiteX38" fmla="*/ 4914900 w 6832600"/>
              <a:gd name="connsiteY38" fmla="*/ 1295400 h 4876800"/>
              <a:gd name="connsiteX39" fmla="*/ 4864100 w 6832600"/>
              <a:gd name="connsiteY39" fmla="*/ 1219200 h 4876800"/>
              <a:gd name="connsiteX40" fmla="*/ 4762500 w 6832600"/>
              <a:gd name="connsiteY40" fmla="*/ 1041400 h 4876800"/>
              <a:gd name="connsiteX41" fmla="*/ 4724400 w 6832600"/>
              <a:gd name="connsiteY41" fmla="*/ 1003300 h 4876800"/>
              <a:gd name="connsiteX42" fmla="*/ 4711700 w 6832600"/>
              <a:gd name="connsiteY42" fmla="*/ 965200 h 4876800"/>
              <a:gd name="connsiteX43" fmla="*/ 4635500 w 6832600"/>
              <a:gd name="connsiteY43" fmla="*/ 876300 h 4876800"/>
              <a:gd name="connsiteX44" fmla="*/ 4610100 w 6832600"/>
              <a:gd name="connsiteY44" fmla="*/ 838200 h 4876800"/>
              <a:gd name="connsiteX45" fmla="*/ 4533900 w 6832600"/>
              <a:gd name="connsiteY45" fmla="*/ 774700 h 4876800"/>
              <a:gd name="connsiteX46" fmla="*/ 4483100 w 6832600"/>
              <a:gd name="connsiteY46" fmla="*/ 698500 h 4876800"/>
              <a:gd name="connsiteX47" fmla="*/ 4457700 w 6832600"/>
              <a:gd name="connsiteY47" fmla="*/ 660400 h 4876800"/>
              <a:gd name="connsiteX48" fmla="*/ 4419600 w 6832600"/>
              <a:gd name="connsiteY48" fmla="*/ 622300 h 4876800"/>
              <a:gd name="connsiteX49" fmla="*/ 4356100 w 6832600"/>
              <a:gd name="connsiteY49" fmla="*/ 558800 h 4876800"/>
              <a:gd name="connsiteX50" fmla="*/ 4191000 w 6832600"/>
              <a:gd name="connsiteY50" fmla="*/ 406400 h 4876800"/>
              <a:gd name="connsiteX51" fmla="*/ 4152900 w 6832600"/>
              <a:gd name="connsiteY51" fmla="*/ 381000 h 4876800"/>
              <a:gd name="connsiteX52" fmla="*/ 4114800 w 6832600"/>
              <a:gd name="connsiteY52" fmla="*/ 368300 h 4876800"/>
              <a:gd name="connsiteX53" fmla="*/ 4076700 w 6832600"/>
              <a:gd name="connsiteY53" fmla="*/ 342900 h 4876800"/>
              <a:gd name="connsiteX54" fmla="*/ 4025900 w 6832600"/>
              <a:gd name="connsiteY54" fmla="*/ 317500 h 4876800"/>
              <a:gd name="connsiteX55" fmla="*/ 3949700 w 6832600"/>
              <a:gd name="connsiteY55" fmla="*/ 266700 h 4876800"/>
              <a:gd name="connsiteX56" fmla="*/ 3860800 w 6832600"/>
              <a:gd name="connsiteY56" fmla="*/ 241300 h 4876800"/>
              <a:gd name="connsiteX57" fmla="*/ 3810000 w 6832600"/>
              <a:gd name="connsiteY57" fmla="*/ 203200 h 4876800"/>
              <a:gd name="connsiteX58" fmla="*/ 3683000 w 6832600"/>
              <a:gd name="connsiteY58" fmla="*/ 177800 h 4876800"/>
              <a:gd name="connsiteX59" fmla="*/ 3644900 w 6832600"/>
              <a:gd name="connsiteY59" fmla="*/ 165100 h 4876800"/>
              <a:gd name="connsiteX60" fmla="*/ 3492500 w 6832600"/>
              <a:gd name="connsiteY60" fmla="*/ 127000 h 4876800"/>
              <a:gd name="connsiteX61" fmla="*/ 3289300 w 6832600"/>
              <a:gd name="connsiteY61" fmla="*/ 88900 h 4876800"/>
              <a:gd name="connsiteX62" fmla="*/ 3035300 w 6832600"/>
              <a:gd name="connsiteY62" fmla="*/ 38100 h 4876800"/>
              <a:gd name="connsiteX63" fmla="*/ 2933700 w 6832600"/>
              <a:gd name="connsiteY63" fmla="*/ 25400 h 4876800"/>
              <a:gd name="connsiteX64" fmla="*/ 2692400 w 6832600"/>
              <a:gd name="connsiteY64" fmla="*/ 0 h 4876800"/>
              <a:gd name="connsiteX65" fmla="*/ 2222500 w 6832600"/>
              <a:gd name="connsiteY65" fmla="*/ 12700 h 4876800"/>
              <a:gd name="connsiteX66" fmla="*/ 2146300 w 6832600"/>
              <a:gd name="connsiteY66" fmla="*/ 38100 h 4876800"/>
              <a:gd name="connsiteX67" fmla="*/ 2044700 w 6832600"/>
              <a:gd name="connsiteY67" fmla="*/ 63500 h 4876800"/>
              <a:gd name="connsiteX68" fmla="*/ 2006600 w 6832600"/>
              <a:gd name="connsiteY68" fmla="*/ 76200 h 4876800"/>
              <a:gd name="connsiteX69" fmla="*/ 1955800 w 6832600"/>
              <a:gd name="connsiteY69" fmla="*/ 88900 h 4876800"/>
              <a:gd name="connsiteX70" fmla="*/ 1841500 w 6832600"/>
              <a:gd name="connsiteY70" fmla="*/ 127000 h 4876800"/>
              <a:gd name="connsiteX71" fmla="*/ 1803400 w 6832600"/>
              <a:gd name="connsiteY71" fmla="*/ 139700 h 4876800"/>
              <a:gd name="connsiteX72" fmla="*/ 1727200 w 6832600"/>
              <a:gd name="connsiteY72" fmla="*/ 152400 h 4876800"/>
              <a:gd name="connsiteX73" fmla="*/ 1333500 w 6832600"/>
              <a:gd name="connsiteY73" fmla="*/ 203200 h 4876800"/>
              <a:gd name="connsiteX74" fmla="*/ 1104900 w 6832600"/>
              <a:gd name="connsiteY74" fmla="*/ 266700 h 4876800"/>
              <a:gd name="connsiteX75" fmla="*/ 977900 w 6832600"/>
              <a:gd name="connsiteY75" fmla="*/ 317500 h 4876800"/>
              <a:gd name="connsiteX76" fmla="*/ 863600 w 6832600"/>
              <a:gd name="connsiteY76" fmla="*/ 381000 h 4876800"/>
              <a:gd name="connsiteX77" fmla="*/ 711200 w 6832600"/>
              <a:gd name="connsiteY77" fmla="*/ 469900 h 4876800"/>
              <a:gd name="connsiteX78" fmla="*/ 635000 w 6832600"/>
              <a:gd name="connsiteY78" fmla="*/ 495300 h 4876800"/>
              <a:gd name="connsiteX79" fmla="*/ 596900 w 6832600"/>
              <a:gd name="connsiteY79" fmla="*/ 533400 h 4876800"/>
              <a:gd name="connsiteX80" fmla="*/ 546100 w 6832600"/>
              <a:gd name="connsiteY80" fmla="*/ 546100 h 4876800"/>
              <a:gd name="connsiteX81" fmla="*/ 508000 w 6832600"/>
              <a:gd name="connsiteY81" fmla="*/ 571500 h 4876800"/>
              <a:gd name="connsiteX82" fmla="*/ 431800 w 6832600"/>
              <a:gd name="connsiteY82" fmla="*/ 609600 h 4876800"/>
              <a:gd name="connsiteX83" fmla="*/ 342900 w 6832600"/>
              <a:gd name="connsiteY83" fmla="*/ 723900 h 4876800"/>
              <a:gd name="connsiteX84" fmla="*/ 266700 w 6832600"/>
              <a:gd name="connsiteY84" fmla="*/ 787400 h 4876800"/>
              <a:gd name="connsiteX85" fmla="*/ 254000 w 6832600"/>
              <a:gd name="connsiteY85" fmla="*/ 825500 h 4876800"/>
              <a:gd name="connsiteX86" fmla="*/ 177800 w 6832600"/>
              <a:gd name="connsiteY86" fmla="*/ 901700 h 4876800"/>
              <a:gd name="connsiteX87" fmla="*/ 114300 w 6832600"/>
              <a:gd name="connsiteY87" fmla="*/ 1092200 h 4876800"/>
              <a:gd name="connsiteX88" fmla="*/ 101600 w 6832600"/>
              <a:gd name="connsiteY88" fmla="*/ 1130300 h 4876800"/>
              <a:gd name="connsiteX89" fmla="*/ 88900 w 6832600"/>
              <a:gd name="connsiteY89" fmla="*/ 1168400 h 4876800"/>
              <a:gd name="connsiteX90" fmla="*/ 76200 w 6832600"/>
              <a:gd name="connsiteY90" fmla="*/ 1816100 h 4876800"/>
              <a:gd name="connsiteX91" fmla="*/ 63500 w 6832600"/>
              <a:gd name="connsiteY91" fmla="*/ 2070100 h 4876800"/>
              <a:gd name="connsiteX92" fmla="*/ 38100 w 6832600"/>
              <a:gd name="connsiteY92" fmla="*/ 2159000 h 4876800"/>
              <a:gd name="connsiteX93" fmla="*/ 12700 w 6832600"/>
              <a:gd name="connsiteY93" fmla="*/ 2349500 h 4876800"/>
              <a:gd name="connsiteX94" fmla="*/ 0 w 6832600"/>
              <a:gd name="connsiteY94" fmla="*/ 2451100 h 4876800"/>
              <a:gd name="connsiteX95" fmla="*/ 12700 w 6832600"/>
              <a:gd name="connsiteY95" fmla="*/ 2667000 h 4876800"/>
              <a:gd name="connsiteX96" fmla="*/ 25400 w 6832600"/>
              <a:gd name="connsiteY96" fmla="*/ 2705100 h 4876800"/>
              <a:gd name="connsiteX97" fmla="*/ 38100 w 6832600"/>
              <a:gd name="connsiteY97" fmla="*/ 3022600 h 4876800"/>
              <a:gd name="connsiteX98" fmla="*/ 76200 w 6832600"/>
              <a:gd name="connsiteY98" fmla="*/ 3098800 h 4876800"/>
              <a:gd name="connsiteX99" fmla="*/ 88900 w 6832600"/>
              <a:gd name="connsiteY99" fmla="*/ 3136900 h 4876800"/>
              <a:gd name="connsiteX100" fmla="*/ 165100 w 6832600"/>
              <a:gd name="connsiteY100" fmla="*/ 3187700 h 4876800"/>
              <a:gd name="connsiteX101" fmla="*/ 190500 w 6832600"/>
              <a:gd name="connsiteY101" fmla="*/ 3225800 h 4876800"/>
              <a:gd name="connsiteX102" fmla="*/ 266700 w 6832600"/>
              <a:gd name="connsiteY102" fmla="*/ 3289300 h 4876800"/>
              <a:gd name="connsiteX103" fmla="*/ 279400 w 6832600"/>
              <a:gd name="connsiteY103" fmla="*/ 3327400 h 4876800"/>
              <a:gd name="connsiteX104" fmla="*/ 355600 w 6832600"/>
              <a:gd name="connsiteY104" fmla="*/ 3390900 h 4876800"/>
              <a:gd name="connsiteX105" fmla="*/ 381000 w 6832600"/>
              <a:gd name="connsiteY105" fmla="*/ 3429000 h 4876800"/>
              <a:gd name="connsiteX106" fmla="*/ 419100 w 6832600"/>
              <a:gd name="connsiteY106" fmla="*/ 3441700 h 4876800"/>
              <a:gd name="connsiteX107" fmla="*/ 495300 w 6832600"/>
              <a:gd name="connsiteY107" fmla="*/ 3492500 h 4876800"/>
              <a:gd name="connsiteX108" fmla="*/ 533400 w 6832600"/>
              <a:gd name="connsiteY108" fmla="*/ 3505200 h 4876800"/>
              <a:gd name="connsiteX109" fmla="*/ 609600 w 6832600"/>
              <a:gd name="connsiteY109" fmla="*/ 3568700 h 4876800"/>
              <a:gd name="connsiteX110" fmla="*/ 660400 w 6832600"/>
              <a:gd name="connsiteY110" fmla="*/ 3594100 h 4876800"/>
              <a:gd name="connsiteX111" fmla="*/ 749300 w 6832600"/>
              <a:gd name="connsiteY111" fmla="*/ 3644900 h 4876800"/>
              <a:gd name="connsiteX112" fmla="*/ 800100 w 6832600"/>
              <a:gd name="connsiteY112" fmla="*/ 3657600 h 4876800"/>
              <a:gd name="connsiteX113" fmla="*/ 850900 w 6832600"/>
              <a:gd name="connsiteY113" fmla="*/ 3683000 h 4876800"/>
              <a:gd name="connsiteX114" fmla="*/ 889000 w 6832600"/>
              <a:gd name="connsiteY114" fmla="*/ 3708400 h 4876800"/>
              <a:gd name="connsiteX115" fmla="*/ 939800 w 6832600"/>
              <a:gd name="connsiteY115" fmla="*/ 3721100 h 4876800"/>
              <a:gd name="connsiteX116" fmla="*/ 990600 w 6832600"/>
              <a:gd name="connsiteY116" fmla="*/ 3746500 h 4876800"/>
              <a:gd name="connsiteX117" fmla="*/ 1054100 w 6832600"/>
              <a:gd name="connsiteY117" fmla="*/ 3759200 h 4876800"/>
              <a:gd name="connsiteX118" fmla="*/ 1117600 w 6832600"/>
              <a:gd name="connsiteY118" fmla="*/ 3784600 h 4876800"/>
              <a:gd name="connsiteX119" fmla="*/ 1181100 w 6832600"/>
              <a:gd name="connsiteY119" fmla="*/ 3797300 h 4876800"/>
              <a:gd name="connsiteX120" fmla="*/ 1282700 w 6832600"/>
              <a:gd name="connsiteY120" fmla="*/ 3848100 h 4876800"/>
              <a:gd name="connsiteX121" fmla="*/ 1333500 w 6832600"/>
              <a:gd name="connsiteY121" fmla="*/ 3860800 h 4876800"/>
              <a:gd name="connsiteX122" fmla="*/ 1384300 w 6832600"/>
              <a:gd name="connsiteY122" fmla="*/ 3886200 h 4876800"/>
              <a:gd name="connsiteX123" fmla="*/ 1422400 w 6832600"/>
              <a:gd name="connsiteY123" fmla="*/ 3898900 h 4876800"/>
              <a:gd name="connsiteX124" fmla="*/ 1473200 w 6832600"/>
              <a:gd name="connsiteY124" fmla="*/ 3924300 h 4876800"/>
              <a:gd name="connsiteX125" fmla="*/ 1536700 w 6832600"/>
              <a:gd name="connsiteY125" fmla="*/ 3937000 h 4876800"/>
              <a:gd name="connsiteX126" fmla="*/ 1625600 w 6832600"/>
              <a:gd name="connsiteY126" fmla="*/ 3962400 h 4876800"/>
              <a:gd name="connsiteX127" fmla="*/ 1676400 w 6832600"/>
              <a:gd name="connsiteY127" fmla="*/ 3975100 h 4876800"/>
              <a:gd name="connsiteX128" fmla="*/ 1714500 w 6832600"/>
              <a:gd name="connsiteY128" fmla="*/ 3987800 h 4876800"/>
              <a:gd name="connsiteX129" fmla="*/ 1765300 w 6832600"/>
              <a:gd name="connsiteY129" fmla="*/ 4000500 h 4876800"/>
              <a:gd name="connsiteX130" fmla="*/ 1828800 w 6832600"/>
              <a:gd name="connsiteY130" fmla="*/ 4025900 h 4876800"/>
              <a:gd name="connsiteX131" fmla="*/ 1879600 w 6832600"/>
              <a:gd name="connsiteY131" fmla="*/ 4038600 h 4876800"/>
              <a:gd name="connsiteX132" fmla="*/ 1917700 w 6832600"/>
              <a:gd name="connsiteY132" fmla="*/ 4051300 h 4876800"/>
              <a:gd name="connsiteX133" fmla="*/ 2019300 w 6832600"/>
              <a:gd name="connsiteY133" fmla="*/ 4076700 h 4876800"/>
              <a:gd name="connsiteX134" fmla="*/ 2057400 w 6832600"/>
              <a:gd name="connsiteY134" fmla="*/ 4089400 h 4876800"/>
              <a:gd name="connsiteX135" fmla="*/ 2247900 w 6832600"/>
              <a:gd name="connsiteY135" fmla="*/ 4114800 h 4876800"/>
              <a:gd name="connsiteX136" fmla="*/ 2286000 w 6832600"/>
              <a:gd name="connsiteY136" fmla="*/ 4127500 h 4876800"/>
              <a:gd name="connsiteX137" fmla="*/ 2425700 w 6832600"/>
              <a:gd name="connsiteY137" fmla="*/ 4152900 h 4876800"/>
              <a:gd name="connsiteX138" fmla="*/ 2463800 w 6832600"/>
              <a:gd name="connsiteY138" fmla="*/ 4165600 h 4876800"/>
              <a:gd name="connsiteX139" fmla="*/ 2514600 w 6832600"/>
              <a:gd name="connsiteY139" fmla="*/ 4178300 h 4876800"/>
              <a:gd name="connsiteX140" fmla="*/ 2552700 w 6832600"/>
              <a:gd name="connsiteY140" fmla="*/ 4203700 h 4876800"/>
              <a:gd name="connsiteX141" fmla="*/ 2667000 w 6832600"/>
              <a:gd name="connsiteY141" fmla="*/ 4229100 h 4876800"/>
              <a:gd name="connsiteX142" fmla="*/ 2705100 w 6832600"/>
              <a:gd name="connsiteY142" fmla="*/ 4241800 h 4876800"/>
              <a:gd name="connsiteX143" fmla="*/ 2768600 w 6832600"/>
              <a:gd name="connsiteY143" fmla="*/ 4254500 h 4876800"/>
              <a:gd name="connsiteX144" fmla="*/ 2806700 w 6832600"/>
              <a:gd name="connsiteY144" fmla="*/ 4267200 h 4876800"/>
              <a:gd name="connsiteX145" fmla="*/ 2857500 w 6832600"/>
              <a:gd name="connsiteY145" fmla="*/ 4279900 h 4876800"/>
              <a:gd name="connsiteX146" fmla="*/ 2895600 w 6832600"/>
              <a:gd name="connsiteY146" fmla="*/ 4292600 h 4876800"/>
              <a:gd name="connsiteX147" fmla="*/ 2946400 w 6832600"/>
              <a:gd name="connsiteY147" fmla="*/ 4305300 h 4876800"/>
              <a:gd name="connsiteX148" fmla="*/ 2984500 w 6832600"/>
              <a:gd name="connsiteY148" fmla="*/ 4318000 h 4876800"/>
              <a:gd name="connsiteX149" fmla="*/ 3073400 w 6832600"/>
              <a:gd name="connsiteY149" fmla="*/ 4330700 h 4876800"/>
              <a:gd name="connsiteX150" fmla="*/ 3124200 w 6832600"/>
              <a:gd name="connsiteY150" fmla="*/ 4343400 h 4876800"/>
              <a:gd name="connsiteX151" fmla="*/ 3251200 w 6832600"/>
              <a:gd name="connsiteY151" fmla="*/ 4356100 h 4876800"/>
              <a:gd name="connsiteX152" fmla="*/ 3454400 w 6832600"/>
              <a:gd name="connsiteY152" fmla="*/ 4381500 h 4876800"/>
              <a:gd name="connsiteX153" fmla="*/ 3581400 w 6832600"/>
              <a:gd name="connsiteY153" fmla="*/ 4406900 h 4876800"/>
              <a:gd name="connsiteX154" fmla="*/ 3619500 w 6832600"/>
              <a:gd name="connsiteY154" fmla="*/ 4419600 h 4876800"/>
              <a:gd name="connsiteX155" fmla="*/ 3721100 w 6832600"/>
              <a:gd name="connsiteY155" fmla="*/ 4432300 h 4876800"/>
              <a:gd name="connsiteX156" fmla="*/ 3797300 w 6832600"/>
              <a:gd name="connsiteY156" fmla="*/ 4457700 h 4876800"/>
              <a:gd name="connsiteX157" fmla="*/ 3835400 w 6832600"/>
              <a:gd name="connsiteY157" fmla="*/ 4470400 h 4876800"/>
              <a:gd name="connsiteX158" fmla="*/ 4013200 w 6832600"/>
              <a:gd name="connsiteY158" fmla="*/ 4495800 h 4876800"/>
              <a:gd name="connsiteX159" fmla="*/ 4089400 w 6832600"/>
              <a:gd name="connsiteY159" fmla="*/ 4521200 h 4876800"/>
              <a:gd name="connsiteX160" fmla="*/ 4178300 w 6832600"/>
              <a:gd name="connsiteY160" fmla="*/ 4546600 h 4876800"/>
              <a:gd name="connsiteX161" fmla="*/ 4419600 w 6832600"/>
              <a:gd name="connsiteY161" fmla="*/ 4572000 h 4876800"/>
              <a:gd name="connsiteX162" fmla="*/ 4597400 w 6832600"/>
              <a:gd name="connsiteY162" fmla="*/ 4610100 h 4876800"/>
              <a:gd name="connsiteX163" fmla="*/ 4660900 w 6832600"/>
              <a:gd name="connsiteY163" fmla="*/ 4622800 h 4876800"/>
              <a:gd name="connsiteX164" fmla="*/ 4749800 w 6832600"/>
              <a:gd name="connsiteY164" fmla="*/ 4660900 h 4876800"/>
              <a:gd name="connsiteX165" fmla="*/ 4864100 w 6832600"/>
              <a:gd name="connsiteY165" fmla="*/ 4686300 h 4876800"/>
              <a:gd name="connsiteX166" fmla="*/ 5029200 w 6832600"/>
              <a:gd name="connsiteY166" fmla="*/ 4724400 h 4876800"/>
              <a:gd name="connsiteX167" fmla="*/ 5080000 w 6832600"/>
              <a:gd name="connsiteY167" fmla="*/ 4737100 h 4876800"/>
              <a:gd name="connsiteX168" fmla="*/ 5118100 w 6832600"/>
              <a:gd name="connsiteY168" fmla="*/ 4749800 h 4876800"/>
              <a:gd name="connsiteX169" fmla="*/ 5537200 w 6832600"/>
              <a:gd name="connsiteY169" fmla="*/ 4787900 h 4876800"/>
              <a:gd name="connsiteX170" fmla="*/ 5638800 w 6832600"/>
              <a:gd name="connsiteY170" fmla="*/ 4800600 h 4876800"/>
              <a:gd name="connsiteX171" fmla="*/ 5727700 w 6832600"/>
              <a:gd name="connsiteY171" fmla="*/ 4813300 h 4876800"/>
              <a:gd name="connsiteX172" fmla="*/ 6007100 w 6832600"/>
              <a:gd name="connsiteY172" fmla="*/ 4826000 h 4876800"/>
              <a:gd name="connsiteX173" fmla="*/ 6172200 w 6832600"/>
              <a:gd name="connsiteY173" fmla="*/ 4851400 h 4876800"/>
              <a:gd name="connsiteX174" fmla="*/ 6235700 w 6832600"/>
              <a:gd name="connsiteY174" fmla="*/ 4864100 h 4876800"/>
              <a:gd name="connsiteX175" fmla="*/ 6337300 w 6832600"/>
              <a:gd name="connsiteY175" fmla="*/ 4876800 h 4876800"/>
              <a:gd name="connsiteX176" fmla="*/ 6578600 w 6832600"/>
              <a:gd name="connsiteY176" fmla="*/ 4864100 h 4876800"/>
              <a:gd name="connsiteX177" fmla="*/ 6616700 w 6832600"/>
              <a:gd name="connsiteY177" fmla="*/ 4826000 h 4876800"/>
              <a:gd name="connsiteX178" fmla="*/ 6680200 w 6832600"/>
              <a:gd name="connsiteY178" fmla="*/ 4749800 h 4876800"/>
              <a:gd name="connsiteX179" fmla="*/ 6718300 w 6832600"/>
              <a:gd name="connsiteY179" fmla="*/ 4673600 h 4876800"/>
              <a:gd name="connsiteX180" fmla="*/ 6756400 w 6832600"/>
              <a:gd name="connsiteY180" fmla="*/ 4635500 h 4876800"/>
              <a:gd name="connsiteX181" fmla="*/ 6794500 w 6832600"/>
              <a:gd name="connsiteY181" fmla="*/ 4559300 h 4876800"/>
              <a:gd name="connsiteX182" fmla="*/ 6819900 w 6832600"/>
              <a:gd name="connsiteY182" fmla="*/ 4521200 h 4876800"/>
              <a:gd name="connsiteX183" fmla="*/ 6832600 w 6832600"/>
              <a:gd name="connsiteY183" fmla="*/ 4445000 h 4876800"/>
              <a:gd name="connsiteX184" fmla="*/ 6807200 w 6832600"/>
              <a:gd name="connsiteY184" fmla="*/ 4178300 h 4876800"/>
              <a:gd name="connsiteX185" fmla="*/ 6794500 w 6832600"/>
              <a:gd name="connsiteY185" fmla="*/ 4102100 h 4876800"/>
              <a:gd name="connsiteX186" fmla="*/ 6781800 w 6832600"/>
              <a:gd name="connsiteY186" fmla="*/ 4051300 h 4876800"/>
              <a:gd name="connsiteX187" fmla="*/ 6781800 w 6832600"/>
              <a:gd name="connsiteY187" fmla="*/ 4051300 h 4876800"/>
              <a:gd name="connsiteX188" fmla="*/ 6743700 w 6832600"/>
              <a:gd name="connsiteY188" fmla="*/ 3987800 h 4876800"/>
              <a:gd name="connsiteX0" fmla="*/ 6756400 w 6832600"/>
              <a:gd name="connsiteY0" fmla="*/ 4102100 h 4876800"/>
              <a:gd name="connsiteX1" fmla="*/ 6756400 w 6832600"/>
              <a:gd name="connsiteY1" fmla="*/ 4102100 h 4876800"/>
              <a:gd name="connsiteX2" fmla="*/ 6731000 w 6832600"/>
              <a:gd name="connsiteY2" fmla="*/ 3975100 h 4876800"/>
              <a:gd name="connsiteX3" fmla="*/ 6692900 w 6832600"/>
              <a:gd name="connsiteY3" fmla="*/ 3924300 h 4876800"/>
              <a:gd name="connsiteX4" fmla="*/ 6604000 w 6832600"/>
              <a:gd name="connsiteY4" fmla="*/ 3797300 h 4876800"/>
              <a:gd name="connsiteX5" fmla="*/ 6540500 w 6832600"/>
              <a:gd name="connsiteY5" fmla="*/ 3708400 h 4876800"/>
              <a:gd name="connsiteX6" fmla="*/ 6502400 w 6832600"/>
              <a:gd name="connsiteY6" fmla="*/ 3670300 h 4876800"/>
              <a:gd name="connsiteX7" fmla="*/ 6464300 w 6832600"/>
              <a:gd name="connsiteY7" fmla="*/ 3619500 h 4876800"/>
              <a:gd name="connsiteX8" fmla="*/ 6362700 w 6832600"/>
              <a:gd name="connsiteY8" fmla="*/ 3530600 h 4876800"/>
              <a:gd name="connsiteX9" fmla="*/ 6273800 w 6832600"/>
              <a:gd name="connsiteY9" fmla="*/ 3441700 h 4876800"/>
              <a:gd name="connsiteX10" fmla="*/ 6210300 w 6832600"/>
              <a:gd name="connsiteY10" fmla="*/ 3378200 h 4876800"/>
              <a:gd name="connsiteX11" fmla="*/ 6134100 w 6832600"/>
              <a:gd name="connsiteY11" fmla="*/ 3302000 h 4876800"/>
              <a:gd name="connsiteX12" fmla="*/ 6096000 w 6832600"/>
              <a:gd name="connsiteY12" fmla="*/ 3263900 h 4876800"/>
              <a:gd name="connsiteX13" fmla="*/ 5969000 w 6832600"/>
              <a:gd name="connsiteY13" fmla="*/ 3136900 h 4876800"/>
              <a:gd name="connsiteX14" fmla="*/ 5930900 w 6832600"/>
              <a:gd name="connsiteY14" fmla="*/ 3098800 h 4876800"/>
              <a:gd name="connsiteX15" fmla="*/ 5867400 w 6832600"/>
              <a:gd name="connsiteY15" fmla="*/ 3035300 h 4876800"/>
              <a:gd name="connsiteX16" fmla="*/ 5803900 w 6832600"/>
              <a:gd name="connsiteY16" fmla="*/ 2971800 h 4876800"/>
              <a:gd name="connsiteX17" fmla="*/ 5740400 w 6832600"/>
              <a:gd name="connsiteY17" fmla="*/ 2882900 h 4876800"/>
              <a:gd name="connsiteX18" fmla="*/ 5702300 w 6832600"/>
              <a:gd name="connsiteY18" fmla="*/ 2844800 h 4876800"/>
              <a:gd name="connsiteX19" fmla="*/ 5651500 w 6832600"/>
              <a:gd name="connsiteY19" fmla="*/ 2755900 h 4876800"/>
              <a:gd name="connsiteX20" fmla="*/ 5638800 w 6832600"/>
              <a:gd name="connsiteY20" fmla="*/ 2717800 h 4876800"/>
              <a:gd name="connsiteX21" fmla="*/ 5588000 w 6832600"/>
              <a:gd name="connsiteY21" fmla="*/ 2667000 h 4876800"/>
              <a:gd name="connsiteX22" fmla="*/ 5549900 w 6832600"/>
              <a:gd name="connsiteY22" fmla="*/ 2616200 h 4876800"/>
              <a:gd name="connsiteX23" fmla="*/ 5511800 w 6832600"/>
              <a:gd name="connsiteY23" fmla="*/ 2527300 h 4876800"/>
              <a:gd name="connsiteX24" fmla="*/ 5422900 w 6832600"/>
              <a:gd name="connsiteY24" fmla="*/ 2413000 h 4876800"/>
              <a:gd name="connsiteX25" fmla="*/ 5372100 w 6832600"/>
              <a:gd name="connsiteY25" fmla="*/ 2336800 h 4876800"/>
              <a:gd name="connsiteX26" fmla="*/ 5334000 w 6832600"/>
              <a:gd name="connsiteY26" fmla="*/ 2247900 h 4876800"/>
              <a:gd name="connsiteX27" fmla="*/ 5308600 w 6832600"/>
              <a:gd name="connsiteY27" fmla="*/ 2209800 h 4876800"/>
              <a:gd name="connsiteX28" fmla="*/ 5245100 w 6832600"/>
              <a:gd name="connsiteY28" fmla="*/ 2044700 h 4876800"/>
              <a:gd name="connsiteX29" fmla="*/ 5219700 w 6832600"/>
              <a:gd name="connsiteY29" fmla="*/ 1955800 h 4876800"/>
              <a:gd name="connsiteX30" fmla="*/ 5194300 w 6832600"/>
              <a:gd name="connsiteY30" fmla="*/ 1892300 h 4876800"/>
              <a:gd name="connsiteX31" fmla="*/ 5168900 w 6832600"/>
              <a:gd name="connsiteY31" fmla="*/ 1854200 h 4876800"/>
              <a:gd name="connsiteX32" fmla="*/ 5130800 w 6832600"/>
              <a:gd name="connsiteY32" fmla="*/ 1765300 h 4876800"/>
              <a:gd name="connsiteX33" fmla="*/ 5105400 w 6832600"/>
              <a:gd name="connsiteY33" fmla="*/ 1714500 h 4876800"/>
              <a:gd name="connsiteX34" fmla="*/ 5080000 w 6832600"/>
              <a:gd name="connsiteY34" fmla="*/ 1638300 h 4876800"/>
              <a:gd name="connsiteX35" fmla="*/ 5041900 w 6832600"/>
              <a:gd name="connsiteY35" fmla="*/ 1562100 h 4876800"/>
              <a:gd name="connsiteX36" fmla="*/ 5016500 w 6832600"/>
              <a:gd name="connsiteY36" fmla="*/ 1524000 h 4876800"/>
              <a:gd name="connsiteX37" fmla="*/ 4978400 w 6832600"/>
              <a:gd name="connsiteY37" fmla="*/ 1384300 h 4876800"/>
              <a:gd name="connsiteX38" fmla="*/ 4914900 w 6832600"/>
              <a:gd name="connsiteY38" fmla="*/ 1295400 h 4876800"/>
              <a:gd name="connsiteX39" fmla="*/ 4864100 w 6832600"/>
              <a:gd name="connsiteY39" fmla="*/ 1219200 h 4876800"/>
              <a:gd name="connsiteX40" fmla="*/ 4762500 w 6832600"/>
              <a:gd name="connsiteY40" fmla="*/ 1041400 h 4876800"/>
              <a:gd name="connsiteX41" fmla="*/ 4724400 w 6832600"/>
              <a:gd name="connsiteY41" fmla="*/ 1003300 h 4876800"/>
              <a:gd name="connsiteX42" fmla="*/ 4711700 w 6832600"/>
              <a:gd name="connsiteY42" fmla="*/ 965200 h 4876800"/>
              <a:gd name="connsiteX43" fmla="*/ 4635500 w 6832600"/>
              <a:gd name="connsiteY43" fmla="*/ 876300 h 4876800"/>
              <a:gd name="connsiteX44" fmla="*/ 4610100 w 6832600"/>
              <a:gd name="connsiteY44" fmla="*/ 838200 h 4876800"/>
              <a:gd name="connsiteX45" fmla="*/ 4533900 w 6832600"/>
              <a:gd name="connsiteY45" fmla="*/ 774700 h 4876800"/>
              <a:gd name="connsiteX46" fmla="*/ 4483100 w 6832600"/>
              <a:gd name="connsiteY46" fmla="*/ 698500 h 4876800"/>
              <a:gd name="connsiteX47" fmla="*/ 4457700 w 6832600"/>
              <a:gd name="connsiteY47" fmla="*/ 660400 h 4876800"/>
              <a:gd name="connsiteX48" fmla="*/ 4419600 w 6832600"/>
              <a:gd name="connsiteY48" fmla="*/ 622300 h 4876800"/>
              <a:gd name="connsiteX49" fmla="*/ 4356100 w 6832600"/>
              <a:gd name="connsiteY49" fmla="*/ 558800 h 4876800"/>
              <a:gd name="connsiteX50" fmla="*/ 4191000 w 6832600"/>
              <a:gd name="connsiteY50" fmla="*/ 406400 h 4876800"/>
              <a:gd name="connsiteX51" fmla="*/ 4152900 w 6832600"/>
              <a:gd name="connsiteY51" fmla="*/ 381000 h 4876800"/>
              <a:gd name="connsiteX52" fmla="*/ 4114800 w 6832600"/>
              <a:gd name="connsiteY52" fmla="*/ 368300 h 4876800"/>
              <a:gd name="connsiteX53" fmla="*/ 4076700 w 6832600"/>
              <a:gd name="connsiteY53" fmla="*/ 342900 h 4876800"/>
              <a:gd name="connsiteX54" fmla="*/ 4025900 w 6832600"/>
              <a:gd name="connsiteY54" fmla="*/ 317500 h 4876800"/>
              <a:gd name="connsiteX55" fmla="*/ 3949700 w 6832600"/>
              <a:gd name="connsiteY55" fmla="*/ 266700 h 4876800"/>
              <a:gd name="connsiteX56" fmla="*/ 3860800 w 6832600"/>
              <a:gd name="connsiteY56" fmla="*/ 241300 h 4876800"/>
              <a:gd name="connsiteX57" fmla="*/ 3810000 w 6832600"/>
              <a:gd name="connsiteY57" fmla="*/ 203200 h 4876800"/>
              <a:gd name="connsiteX58" fmla="*/ 3683000 w 6832600"/>
              <a:gd name="connsiteY58" fmla="*/ 177800 h 4876800"/>
              <a:gd name="connsiteX59" fmla="*/ 3644900 w 6832600"/>
              <a:gd name="connsiteY59" fmla="*/ 165100 h 4876800"/>
              <a:gd name="connsiteX60" fmla="*/ 3492500 w 6832600"/>
              <a:gd name="connsiteY60" fmla="*/ 127000 h 4876800"/>
              <a:gd name="connsiteX61" fmla="*/ 3289300 w 6832600"/>
              <a:gd name="connsiteY61" fmla="*/ 88900 h 4876800"/>
              <a:gd name="connsiteX62" fmla="*/ 3035300 w 6832600"/>
              <a:gd name="connsiteY62" fmla="*/ 38100 h 4876800"/>
              <a:gd name="connsiteX63" fmla="*/ 2933700 w 6832600"/>
              <a:gd name="connsiteY63" fmla="*/ 25400 h 4876800"/>
              <a:gd name="connsiteX64" fmla="*/ 2692400 w 6832600"/>
              <a:gd name="connsiteY64" fmla="*/ 0 h 4876800"/>
              <a:gd name="connsiteX65" fmla="*/ 2222500 w 6832600"/>
              <a:gd name="connsiteY65" fmla="*/ 12700 h 4876800"/>
              <a:gd name="connsiteX66" fmla="*/ 2146300 w 6832600"/>
              <a:gd name="connsiteY66" fmla="*/ 38100 h 4876800"/>
              <a:gd name="connsiteX67" fmla="*/ 2044700 w 6832600"/>
              <a:gd name="connsiteY67" fmla="*/ 63500 h 4876800"/>
              <a:gd name="connsiteX68" fmla="*/ 2006600 w 6832600"/>
              <a:gd name="connsiteY68" fmla="*/ 76200 h 4876800"/>
              <a:gd name="connsiteX69" fmla="*/ 1955800 w 6832600"/>
              <a:gd name="connsiteY69" fmla="*/ 88900 h 4876800"/>
              <a:gd name="connsiteX70" fmla="*/ 1841500 w 6832600"/>
              <a:gd name="connsiteY70" fmla="*/ 127000 h 4876800"/>
              <a:gd name="connsiteX71" fmla="*/ 1803400 w 6832600"/>
              <a:gd name="connsiteY71" fmla="*/ 139700 h 4876800"/>
              <a:gd name="connsiteX72" fmla="*/ 1333500 w 6832600"/>
              <a:gd name="connsiteY72" fmla="*/ 203200 h 4876800"/>
              <a:gd name="connsiteX73" fmla="*/ 1104900 w 6832600"/>
              <a:gd name="connsiteY73" fmla="*/ 266700 h 4876800"/>
              <a:gd name="connsiteX74" fmla="*/ 977900 w 6832600"/>
              <a:gd name="connsiteY74" fmla="*/ 317500 h 4876800"/>
              <a:gd name="connsiteX75" fmla="*/ 863600 w 6832600"/>
              <a:gd name="connsiteY75" fmla="*/ 381000 h 4876800"/>
              <a:gd name="connsiteX76" fmla="*/ 711200 w 6832600"/>
              <a:gd name="connsiteY76" fmla="*/ 469900 h 4876800"/>
              <a:gd name="connsiteX77" fmla="*/ 635000 w 6832600"/>
              <a:gd name="connsiteY77" fmla="*/ 495300 h 4876800"/>
              <a:gd name="connsiteX78" fmla="*/ 596900 w 6832600"/>
              <a:gd name="connsiteY78" fmla="*/ 533400 h 4876800"/>
              <a:gd name="connsiteX79" fmla="*/ 546100 w 6832600"/>
              <a:gd name="connsiteY79" fmla="*/ 546100 h 4876800"/>
              <a:gd name="connsiteX80" fmla="*/ 508000 w 6832600"/>
              <a:gd name="connsiteY80" fmla="*/ 571500 h 4876800"/>
              <a:gd name="connsiteX81" fmla="*/ 431800 w 6832600"/>
              <a:gd name="connsiteY81" fmla="*/ 609600 h 4876800"/>
              <a:gd name="connsiteX82" fmla="*/ 342900 w 6832600"/>
              <a:gd name="connsiteY82" fmla="*/ 723900 h 4876800"/>
              <a:gd name="connsiteX83" fmla="*/ 266700 w 6832600"/>
              <a:gd name="connsiteY83" fmla="*/ 787400 h 4876800"/>
              <a:gd name="connsiteX84" fmla="*/ 254000 w 6832600"/>
              <a:gd name="connsiteY84" fmla="*/ 825500 h 4876800"/>
              <a:gd name="connsiteX85" fmla="*/ 177800 w 6832600"/>
              <a:gd name="connsiteY85" fmla="*/ 901700 h 4876800"/>
              <a:gd name="connsiteX86" fmla="*/ 114300 w 6832600"/>
              <a:gd name="connsiteY86" fmla="*/ 1092200 h 4876800"/>
              <a:gd name="connsiteX87" fmla="*/ 101600 w 6832600"/>
              <a:gd name="connsiteY87" fmla="*/ 1130300 h 4876800"/>
              <a:gd name="connsiteX88" fmla="*/ 88900 w 6832600"/>
              <a:gd name="connsiteY88" fmla="*/ 1168400 h 4876800"/>
              <a:gd name="connsiteX89" fmla="*/ 76200 w 6832600"/>
              <a:gd name="connsiteY89" fmla="*/ 1816100 h 4876800"/>
              <a:gd name="connsiteX90" fmla="*/ 63500 w 6832600"/>
              <a:gd name="connsiteY90" fmla="*/ 2070100 h 4876800"/>
              <a:gd name="connsiteX91" fmla="*/ 38100 w 6832600"/>
              <a:gd name="connsiteY91" fmla="*/ 2159000 h 4876800"/>
              <a:gd name="connsiteX92" fmla="*/ 12700 w 6832600"/>
              <a:gd name="connsiteY92" fmla="*/ 2349500 h 4876800"/>
              <a:gd name="connsiteX93" fmla="*/ 0 w 6832600"/>
              <a:gd name="connsiteY93" fmla="*/ 2451100 h 4876800"/>
              <a:gd name="connsiteX94" fmla="*/ 12700 w 6832600"/>
              <a:gd name="connsiteY94" fmla="*/ 2667000 h 4876800"/>
              <a:gd name="connsiteX95" fmla="*/ 25400 w 6832600"/>
              <a:gd name="connsiteY95" fmla="*/ 2705100 h 4876800"/>
              <a:gd name="connsiteX96" fmla="*/ 38100 w 6832600"/>
              <a:gd name="connsiteY96" fmla="*/ 3022600 h 4876800"/>
              <a:gd name="connsiteX97" fmla="*/ 76200 w 6832600"/>
              <a:gd name="connsiteY97" fmla="*/ 3098800 h 4876800"/>
              <a:gd name="connsiteX98" fmla="*/ 88900 w 6832600"/>
              <a:gd name="connsiteY98" fmla="*/ 3136900 h 4876800"/>
              <a:gd name="connsiteX99" fmla="*/ 165100 w 6832600"/>
              <a:gd name="connsiteY99" fmla="*/ 3187700 h 4876800"/>
              <a:gd name="connsiteX100" fmla="*/ 190500 w 6832600"/>
              <a:gd name="connsiteY100" fmla="*/ 3225800 h 4876800"/>
              <a:gd name="connsiteX101" fmla="*/ 266700 w 6832600"/>
              <a:gd name="connsiteY101" fmla="*/ 3289300 h 4876800"/>
              <a:gd name="connsiteX102" fmla="*/ 279400 w 6832600"/>
              <a:gd name="connsiteY102" fmla="*/ 3327400 h 4876800"/>
              <a:gd name="connsiteX103" fmla="*/ 355600 w 6832600"/>
              <a:gd name="connsiteY103" fmla="*/ 3390900 h 4876800"/>
              <a:gd name="connsiteX104" fmla="*/ 381000 w 6832600"/>
              <a:gd name="connsiteY104" fmla="*/ 3429000 h 4876800"/>
              <a:gd name="connsiteX105" fmla="*/ 419100 w 6832600"/>
              <a:gd name="connsiteY105" fmla="*/ 3441700 h 4876800"/>
              <a:gd name="connsiteX106" fmla="*/ 495300 w 6832600"/>
              <a:gd name="connsiteY106" fmla="*/ 3492500 h 4876800"/>
              <a:gd name="connsiteX107" fmla="*/ 533400 w 6832600"/>
              <a:gd name="connsiteY107" fmla="*/ 3505200 h 4876800"/>
              <a:gd name="connsiteX108" fmla="*/ 609600 w 6832600"/>
              <a:gd name="connsiteY108" fmla="*/ 3568700 h 4876800"/>
              <a:gd name="connsiteX109" fmla="*/ 660400 w 6832600"/>
              <a:gd name="connsiteY109" fmla="*/ 3594100 h 4876800"/>
              <a:gd name="connsiteX110" fmla="*/ 749300 w 6832600"/>
              <a:gd name="connsiteY110" fmla="*/ 3644900 h 4876800"/>
              <a:gd name="connsiteX111" fmla="*/ 800100 w 6832600"/>
              <a:gd name="connsiteY111" fmla="*/ 3657600 h 4876800"/>
              <a:gd name="connsiteX112" fmla="*/ 850900 w 6832600"/>
              <a:gd name="connsiteY112" fmla="*/ 3683000 h 4876800"/>
              <a:gd name="connsiteX113" fmla="*/ 889000 w 6832600"/>
              <a:gd name="connsiteY113" fmla="*/ 3708400 h 4876800"/>
              <a:gd name="connsiteX114" fmla="*/ 939800 w 6832600"/>
              <a:gd name="connsiteY114" fmla="*/ 3721100 h 4876800"/>
              <a:gd name="connsiteX115" fmla="*/ 990600 w 6832600"/>
              <a:gd name="connsiteY115" fmla="*/ 3746500 h 4876800"/>
              <a:gd name="connsiteX116" fmla="*/ 1054100 w 6832600"/>
              <a:gd name="connsiteY116" fmla="*/ 3759200 h 4876800"/>
              <a:gd name="connsiteX117" fmla="*/ 1117600 w 6832600"/>
              <a:gd name="connsiteY117" fmla="*/ 3784600 h 4876800"/>
              <a:gd name="connsiteX118" fmla="*/ 1181100 w 6832600"/>
              <a:gd name="connsiteY118" fmla="*/ 3797300 h 4876800"/>
              <a:gd name="connsiteX119" fmla="*/ 1282700 w 6832600"/>
              <a:gd name="connsiteY119" fmla="*/ 3848100 h 4876800"/>
              <a:gd name="connsiteX120" fmla="*/ 1333500 w 6832600"/>
              <a:gd name="connsiteY120" fmla="*/ 3860800 h 4876800"/>
              <a:gd name="connsiteX121" fmla="*/ 1384300 w 6832600"/>
              <a:gd name="connsiteY121" fmla="*/ 3886200 h 4876800"/>
              <a:gd name="connsiteX122" fmla="*/ 1422400 w 6832600"/>
              <a:gd name="connsiteY122" fmla="*/ 3898900 h 4876800"/>
              <a:gd name="connsiteX123" fmla="*/ 1473200 w 6832600"/>
              <a:gd name="connsiteY123" fmla="*/ 3924300 h 4876800"/>
              <a:gd name="connsiteX124" fmla="*/ 1536700 w 6832600"/>
              <a:gd name="connsiteY124" fmla="*/ 3937000 h 4876800"/>
              <a:gd name="connsiteX125" fmla="*/ 1625600 w 6832600"/>
              <a:gd name="connsiteY125" fmla="*/ 3962400 h 4876800"/>
              <a:gd name="connsiteX126" fmla="*/ 1676400 w 6832600"/>
              <a:gd name="connsiteY126" fmla="*/ 3975100 h 4876800"/>
              <a:gd name="connsiteX127" fmla="*/ 1714500 w 6832600"/>
              <a:gd name="connsiteY127" fmla="*/ 3987800 h 4876800"/>
              <a:gd name="connsiteX128" fmla="*/ 1765300 w 6832600"/>
              <a:gd name="connsiteY128" fmla="*/ 4000500 h 4876800"/>
              <a:gd name="connsiteX129" fmla="*/ 1828800 w 6832600"/>
              <a:gd name="connsiteY129" fmla="*/ 4025900 h 4876800"/>
              <a:gd name="connsiteX130" fmla="*/ 1879600 w 6832600"/>
              <a:gd name="connsiteY130" fmla="*/ 4038600 h 4876800"/>
              <a:gd name="connsiteX131" fmla="*/ 1917700 w 6832600"/>
              <a:gd name="connsiteY131" fmla="*/ 4051300 h 4876800"/>
              <a:gd name="connsiteX132" fmla="*/ 2019300 w 6832600"/>
              <a:gd name="connsiteY132" fmla="*/ 4076700 h 4876800"/>
              <a:gd name="connsiteX133" fmla="*/ 2057400 w 6832600"/>
              <a:gd name="connsiteY133" fmla="*/ 4089400 h 4876800"/>
              <a:gd name="connsiteX134" fmla="*/ 2247900 w 6832600"/>
              <a:gd name="connsiteY134" fmla="*/ 4114800 h 4876800"/>
              <a:gd name="connsiteX135" fmla="*/ 2286000 w 6832600"/>
              <a:gd name="connsiteY135" fmla="*/ 4127500 h 4876800"/>
              <a:gd name="connsiteX136" fmla="*/ 2425700 w 6832600"/>
              <a:gd name="connsiteY136" fmla="*/ 4152900 h 4876800"/>
              <a:gd name="connsiteX137" fmla="*/ 2463800 w 6832600"/>
              <a:gd name="connsiteY137" fmla="*/ 4165600 h 4876800"/>
              <a:gd name="connsiteX138" fmla="*/ 2514600 w 6832600"/>
              <a:gd name="connsiteY138" fmla="*/ 4178300 h 4876800"/>
              <a:gd name="connsiteX139" fmla="*/ 2552700 w 6832600"/>
              <a:gd name="connsiteY139" fmla="*/ 4203700 h 4876800"/>
              <a:gd name="connsiteX140" fmla="*/ 2667000 w 6832600"/>
              <a:gd name="connsiteY140" fmla="*/ 4229100 h 4876800"/>
              <a:gd name="connsiteX141" fmla="*/ 2705100 w 6832600"/>
              <a:gd name="connsiteY141" fmla="*/ 4241800 h 4876800"/>
              <a:gd name="connsiteX142" fmla="*/ 2768600 w 6832600"/>
              <a:gd name="connsiteY142" fmla="*/ 4254500 h 4876800"/>
              <a:gd name="connsiteX143" fmla="*/ 2806700 w 6832600"/>
              <a:gd name="connsiteY143" fmla="*/ 4267200 h 4876800"/>
              <a:gd name="connsiteX144" fmla="*/ 2857500 w 6832600"/>
              <a:gd name="connsiteY144" fmla="*/ 4279900 h 4876800"/>
              <a:gd name="connsiteX145" fmla="*/ 2895600 w 6832600"/>
              <a:gd name="connsiteY145" fmla="*/ 4292600 h 4876800"/>
              <a:gd name="connsiteX146" fmla="*/ 2946400 w 6832600"/>
              <a:gd name="connsiteY146" fmla="*/ 4305300 h 4876800"/>
              <a:gd name="connsiteX147" fmla="*/ 2984500 w 6832600"/>
              <a:gd name="connsiteY147" fmla="*/ 4318000 h 4876800"/>
              <a:gd name="connsiteX148" fmla="*/ 3073400 w 6832600"/>
              <a:gd name="connsiteY148" fmla="*/ 4330700 h 4876800"/>
              <a:gd name="connsiteX149" fmla="*/ 3124200 w 6832600"/>
              <a:gd name="connsiteY149" fmla="*/ 4343400 h 4876800"/>
              <a:gd name="connsiteX150" fmla="*/ 3251200 w 6832600"/>
              <a:gd name="connsiteY150" fmla="*/ 4356100 h 4876800"/>
              <a:gd name="connsiteX151" fmla="*/ 3454400 w 6832600"/>
              <a:gd name="connsiteY151" fmla="*/ 4381500 h 4876800"/>
              <a:gd name="connsiteX152" fmla="*/ 3581400 w 6832600"/>
              <a:gd name="connsiteY152" fmla="*/ 4406900 h 4876800"/>
              <a:gd name="connsiteX153" fmla="*/ 3619500 w 6832600"/>
              <a:gd name="connsiteY153" fmla="*/ 4419600 h 4876800"/>
              <a:gd name="connsiteX154" fmla="*/ 3721100 w 6832600"/>
              <a:gd name="connsiteY154" fmla="*/ 4432300 h 4876800"/>
              <a:gd name="connsiteX155" fmla="*/ 3797300 w 6832600"/>
              <a:gd name="connsiteY155" fmla="*/ 4457700 h 4876800"/>
              <a:gd name="connsiteX156" fmla="*/ 3835400 w 6832600"/>
              <a:gd name="connsiteY156" fmla="*/ 4470400 h 4876800"/>
              <a:gd name="connsiteX157" fmla="*/ 4013200 w 6832600"/>
              <a:gd name="connsiteY157" fmla="*/ 4495800 h 4876800"/>
              <a:gd name="connsiteX158" fmla="*/ 4089400 w 6832600"/>
              <a:gd name="connsiteY158" fmla="*/ 4521200 h 4876800"/>
              <a:gd name="connsiteX159" fmla="*/ 4178300 w 6832600"/>
              <a:gd name="connsiteY159" fmla="*/ 4546600 h 4876800"/>
              <a:gd name="connsiteX160" fmla="*/ 4419600 w 6832600"/>
              <a:gd name="connsiteY160" fmla="*/ 4572000 h 4876800"/>
              <a:gd name="connsiteX161" fmla="*/ 4597400 w 6832600"/>
              <a:gd name="connsiteY161" fmla="*/ 4610100 h 4876800"/>
              <a:gd name="connsiteX162" fmla="*/ 4660900 w 6832600"/>
              <a:gd name="connsiteY162" fmla="*/ 4622800 h 4876800"/>
              <a:gd name="connsiteX163" fmla="*/ 4749800 w 6832600"/>
              <a:gd name="connsiteY163" fmla="*/ 4660900 h 4876800"/>
              <a:gd name="connsiteX164" fmla="*/ 4864100 w 6832600"/>
              <a:gd name="connsiteY164" fmla="*/ 4686300 h 4876800"/>
              <a:gd name="connsiteX165" fmla="*/ 5029200 w 6832600"/>
              <a:gd name="connsiteY165" fmla="*/ 4724400 h 4876800"/>
              <a:gd name="connsiteX166" fmla="*/ 5080000 w 6832600"/>
              <a:gd name="connsiteY166" fmla="*/ 4737100 h 4876800"/>
              <a:gd name="connsiteX167" fmla="*/ 5118100 w 6832600"/>
              <a:gd name="connsiteY167" fmla="*/ 4749800 h 4876800"/>
              <a:gd name="connsiteX168" fmla="*/ 5537200 w 6832600"/>
              <a:gd name="connsiteY168" fmla="*/ 4787900 h 4876800"/>
              <a:gd name="connsiteX169" fmla="*/ 5638800 w 6832600"/>
              <a:gd name="connsiteY169" fmla="*/ 4800600 h 4876800"/>
              <a:gd name="connsiteX170" fmla="*/ 5727700 w 6832600"/>
              <a:gd name="connsiteY170" fmla="*/ 4813300 h 4876800"/>
              <a:gd name="connsiteX171" fmla="*/ 6007100 w 6832600"/>
              <a:gd name="connsiteY171" fmla="*/ 4826000 h 4876800"/>
              <a:gd name="connsiteX172" fmla="*/ 6172200 w 6832600"/>
              <a:gd name="connsiteY172" fmla="*/ 4851400 h 4876800"/>
              <a:gd name="connsiteX173" fmla="*/ 6235700 w 6832600"/>
              <a:gd name="connsiteY173" fmla="*/ 4864100 h 4876800"/>
              <a:gd name="connsiteX174" fmla="*/ 6337300 w 6832600"/>
              <a:gd name="connsiteY174" fmla="*/ 4876800 h 4876800"/>
              <a:gd name="connsiteX175" fmla="*/ 6578600 w 6832600"/>
              <a:gd name="connsiteY175" fmla="*/ 4864100 h 4876800"/>
              <a:gd name="connsiteX176" fmla="*/ 6616700 w 6832600"/>
              <a:gd name="connsiteY176" fmla="*/ 4826000 h 4876800"/>
              <a:gd name="connsiteX177" fmla="*/ 6680200 w 6832600"/>
              <a:gd name="connsiteY177" fmla="*/ 4749800 h 4876800"/>
              <a:gd name="connsiteX178" fmla="*/ 6718300 w 6832600"/>
              <a:gd name="connsiteY178" fmla="*/ 4673600 h 4876800"/>
              <a:gd name="connsiteX179" fmla="*/ 6756400 w 6832600"/>
              <a:gd name="connsiteY179" fmla="*/ 4635500 h 4876800"/>
              <a:gd name="connsiteX180" fmla="*/ 6794500 w 6832600"/>
              <a:gd name="connsiteY180" fmla="*/ 4559300 h 4876800"/>
              <a:gd name="connsiteX181" fmla="*/ 6819900 w 6832600"/>
              <a:gd name="connsiteY181" fmla="*/ 4521200 h 4876800"/>
              <a:gd name="connsiteX182" fmla="*/ 6832600 w 6832600"/>
              <a:gd name="connsiteY182" fmla="*/ 4445000 h 4876800"/>
              <a:gd name="connsiteX183" fmla="*/ 6807200 w 6832600"/>
              <a:gd name="connsiteY183" fmla="*/ 4178300 h 4876800"/>
              <a:gd name="connsiteX184" fmla="*/ 6794500 w 6832600"/>
              <a:gd name="connsiteY184" fmla="*/ 4102100 h 4876800"/>
              <a:gd name="connsiteX185" fmla="*/ 6781800 w 6832600"/>
              <a:gd name="connsiteY185" fmla="*/ 4051300 h 4876800"/>
              <a:gd name="connsiteX186" fmla="*/ 6781800 w 6832600"/>
              <a:gd name="connsiteY186" fmla="*/ 4051300 h 4876800"/>
              <a:gd name="connsiteX187" fmla="*/ 6743700 w 6832600"/>
              <a:gd name="connsiteY187" fmla="*/ 3987800 h 4876800"/>
              <a:gd name="connsiteX0" fmla="*/ 6756400 w 6832600"/>
              <a:gd name="connsiteY0" fmla="*/ 4102100 h 4876800"/>
              <a:gd name="connsiteX1" fmla="*/ 6756400 w 6832600"/>
              <a:gd name="connsiteY1" fmla="*/ 4102100 h 4876800"/>
              <a:gd name="connsiteX2" fmla="*/ 6731000 w 6832600"/>
              <a:gd name="connsiteY2" fmla="*/ 3975100 h 4876800"/>
              <a:gd name="connsiteX3" fmla="*/ 6692900 w 6832600"/>
              <a:gd name="connsiteY3" fmla="*/ 3924300 h 4876800"/>
              <a:gd name="connsiteX4" fmla="*/ 6604000 w 6832600"/>
              <a:gd name="connsiteY4" fmla="*/ 3797300 h 4876800"/>
              <a:gd name="connsiteX5" fmla="*/ 6540500 w 6832600"/>
              <a:gd name="connsiteY5" fmla="*/ 3708400 h 4876800"/>
              <a:gd name="connsiteX6" fmla="*/ 6502400 w 6832600"/>
              <a:gd name="connsiteY6" fmla="*/ 3670300 h 4876800"/>
              <a:gd name="connsiteX7" fmla="*/ 6464300 w 6832600"/>
              <a:gd name="connsiteY7" fmla="*/ 3619500 h 4876800"/>
              <a:gd name="connsiteX8" fmla="*/ 6362700 w 6832600"/>
              <a:gd name="connsiteY8" fmla="*/ 3530600 h 4876800"/>
              <a:gd name="connsiteX9" fmla="*/ 6273800 w 6832600"/>
              <a:gd name="connsiteY9" fmla="*/ 3441700 h 4876800"/>
              <a:gd name="connsiteX10" fmla="*/ 6210300 w 6832600"/>
              <a:gd name="connsiteY10" fmla="*/ 3378200 h 4876800"/>
              <a:gd name="connsiteX11" fmla="*/ 6134100 w 6832600"/>
              <a:gd name="connsiteY11" fmla="*/ 3302000 h 4876800"/>
              <a:gd name="connsiteX12" fmla="*/ 6096000 w 6832600"/>
              <a:gd name="connsiteY12" fmla="*/ 3263900 h 4876800"/>
              <a:gd name="connsiteX13" fmla="*/ 5969000 w 6832600"/>
              <a:gd name="connsiteY13" fmla="*/ 3136900 h 4876800"/>
              <a:gd name="connsiteX14" fmla="*/ 5930900 w 6832600"/>
              <a:gd name="connsiteY14" fmla="*/ 3098800 h 4876800"/>
              <a:gd name="connsiteX15" fmla="*/ 5867400 w 6832600"/>
              <a:gd name="connsiteY15" fmla="*/ 3035300 h 4876800"/>
              <a:gd name="connsiteX16" fmla="*/ 5803900 w 6832600"/>
              <a:gd name="connsiteY16" fmla="*/ 2971800 h 4876800"/>
              <a:gd name="connsiteX17" fmla="*/ 5740400 w 6832600"/>
              <a:gd name="connsiteY17" fmla="*/ 2882900 h 4876800"/>
              <a:gd name="connsiteX18" fmla="*/ 5702300 w 6832600"/>
              <a:gd name="connsiteY18" fmla="*/ 2844800 h 4876800"/>
              <a:gd name="connsiteX19" fmla="*/ 5651500 w 6832600"/>
              <a:gd name="connsiteY19" fmla="*/ 2755900 h 4876800"/>
              <a:gd name="connsiteX20" fmla="*/ 5638800 w 6832600"/>
              <a:gd name="connsiteY20" fmla="*/ 2717800 h 4876800"/>
              <a:gd name="connsiteX21" fmla="*/ 5588000 w 6832600"/>
              <a:gd name="connsiteY21" fmla="*/ 2667000 h 4876800"/>
              <a:gd name="connsiteX22" fmla="*/ 5549900 w 6832600"/>
              <a:gd name="connsiteY22" fmla="*/ 2616200 h 4876800"/>
              <a:gd name="connsiteX23" fmla="*/ 5511800 w 6832600"/>
              <a:gd name="connsiteY23" fmla="*/ 2527300 h 4876800"/>
              <a:gd name="connsiteX24" fmla="*/ 5422900 w 6832600"/>
              <a:gd name="connsiteY24" fmla="*/ 2413000 h 4876800"/>
              <a:gd name="connsiteX25" fmla="*/ 5372100 w 6832600"/>
              <a:gd name="connsiteY25" fmla="*/ 2336800 h 4876800"/>
              <a:gd name="connsiteX26" fmla="*/ 5334000 w 6832600"/>
              <a:gd name="connsiteY26" fmla="*/ 2247900 h 4876800"/>
              <a:gd name="connsiteX27" fmla="*/ 5308600 w 6832600"/>
              <a:gd name="connsiteY27" fmla="*/ 2209800 h 4876800"/>
              <a:gd name="connsiteX28" fmla="*/ 5245100 w 6832600"/>
              <a:gd name="connsiteY28" fmla="*/ 2044700 h 4876800"/>
              <a:gd name="connsiteX29" fmla="*/ 5219700 w 6832600"/>
              <a:gd name="connsiteY29" fmla="*/ 1955800 h 4876800"/>
              <a:gd name="connsiteX30" fmla="*/ 5194300 w 6832600"/>
              <a:gd name="connsiteY30" fmla="*/ 1892300 h 4876800"/>
              <a:gd name="connsiteX31" fmla="*/ 5168900 w 6832600"/>
              <a:gd name="connsiteY31" fmla="*/ 1854200 h 4876800"/>
              <a:gd name="connsiteX32" fmla="*/ 5130800 w 6832600"/>
              <a:gd name="connsiteY32" fmla="*/ 1765300 h 4876800"/>
              <a:gd name="connsiteX33" fmla="*/ 5105400 w 6832600"/>
              <a:gd name="connsiteY33" fmla="*/ 1714500 h 4876800"/>
              <a:gd name="connsiteX34" fmla="*/ 5080000 w 6832600"/>
              <a:gd name="connsiteY34" fmla="*/ 1638300 h 4876800"/>
              <a:gd name="connsiteX35" fmla="*/ 5041900 w 6832600"/>
              <a:gd name="connsiteY35" fmla="*/ 1562100 h 4876800"/>
              <a:gd name="connsiteX36" fmla="*/ 5016500 w 6832600"/>
              <a:gd name="connsiteY36" fmla="*/ 1524000 h 4876800"/>
              <a:gd name="connsiteX37" fmla="*/ 4978400 w 6832600"/>
              <a:gd name="connsiteY37" fmla="*/ 1384300 h 4876800"/>
              <a:gd name="connsiteX38" fmla="*/ 4914900 w 6832600"/>
              <a:gd name="connsiteY38" fmla="*/ 1295400 h 4876800"/>
              <a:gd name="connsiteX39" fmla="*/ 4864100 w 6832600"/>
              <a:gd name="connsiteY39" fmla="*/ 1219200 h 4876800"/>
              <a:gd name="connsiteX40" fmla="*/ 4762500 w 6832600"/>
              <a:gd name="connsiteY40" fmla="*/ 1041400 h 4876800"/>
              <a:gd name="connsiteX41" fmla="*/ 4724400 w 6832600"/>
              <a:gd name="connsiteY41" fmla="*/ 1003300 h 4876800"/>
              <a:gd name="connsiteX42" fmla="*/ 4711700 w 6832600"/>
              <a:gd name="connsiteY42" fmla="*/ 965200 h 4876800"/>
              <a:gd name="connsiteX43" fmla="*/ 4635500 w 6832600"/>
              <a:gd name="connsiteY43" fmla="*/ 876300 h 4876800"/>
              <a:gd name="connsiteX44" fmla="*/ 4610100 w 6832600"/>
              <a:gd name="connsiteY44" fmla="*/ 838200 h 4876800"/>
              <a:gd name="connsiteX45" fmla="*/ 4533900 w 6832600"/>
              <a:gd name="connsiteY45" fmla="*/ 774700 h 4876800"/>
              <a:gd name="connsiteX46" fmla="*/ 4483100 w 6832600"/>
              <a:gd name="connsiteY46" fmla="*/ 698500 h 4876800"/>
              <a:gd name="connsiteX47" fmla="*/ 4457700 w 6832600"/>
              <a:gd name="connsiteY47" fmla="*/ 660400 h 4876800"/>
              <a:gd name="connsiteX48" fmla="*/ 4419600 w 6832600"/>
              <a:gd name="connsiteY48" fmla="*/ 622300 h 4876800"/>
              <a:gd name="connsiteX49" fmla="*/ 4356100 w 6832600"/>
              <a:gd name="connsiteY49" fmla="*/ 558800 h 4876800"/>
              <a:gd name="connsiteX50" fmla="*/ 4191000 w 6832600"/>
              <a:gd name="connsiteY50" fmla="*/ 406400 h 4876800"/>
              <a:gd name="connsiteX51" fmla="*/ 4152900 w 6832600"/>
              <a:gd name="connsiteY51" fmla="*/ 381000 h 4876800"/>
              <a:gd name="connsiteX52" fmla="*/ 4114800 w 6832600"/>
              <a:gd name="connsiteY52" fmla="*/ 368300 h 4876800"/>
              <a:gd name="connsiteX53" fmla="*/ 4076700 w 6832600"/>
              <a:gd name="connsiteY53" fmla="*/ 342900 h 4876800"/>
              <a:gd name="connsiteX54" fmla="*/ 4025900 w 6832600"/>
              <a:gd name="connsiteY54" fmla="*/ 317500 h 4876800"/>
              <a:gd name="connsiteX55" fmla="*/ 3949700 w 6832600"/>
              <a:gd name="connsiteY55" fmla="*/ 266700 h 4876800"/>
              <a:gd name="connsiteX56" fmla="*/ 3860800 w 6832600"/>
              <a:gd name="connsiteY56" fmla="*/ 241300 h 4876800"/>
              <a:gd name="connsiteX57" fmla="*/ 3810000 w 6832600"/>
              <a:gd name="connsiteY57" fmla="*/ 203200 h 4876800"/>
              <a:gd name="connsiteX58" fmla="*/ 3683000 w 6832600"/>
              <a:gd name="connsiteY58" fmla="*/ 177800 h 4876800"/>
              <a:gd name="connsiteX59" fmla="*/ 3644900 w 6832600"/>
              <a:gd name="connsiteY59" fmla="*/ 165100 h 4876800"/>
              <a:gd name="connsiteX60" fmla="*/ 3492500 w 6832600"/>
              <a:gd name="connsiteY60" fmla="*/ 127000 h 4876800"/>
              <a:gd name="connsiteX61" fmla="*/ 3289300 w 6832600"/>
              <a:gd name="connsiteY61" fmla="*/ 88900 h 4876800"/>
              <a:gd name="connsiteX62" fmla="*/ 3035300 w 6832600"/>
              <a:gd name="connsiteY62" fmla="*/ 38100 h 4876800"/>
              <a:gd name="connsiteX63" fmla="*/ 2933700 w 6832600"/>
              <a:gd name="connsiteY63" fmla="*/ 25400 h 4876800"/>
              <a:gd name="connsiteX64" fmla="*/ 2692400 w 6832600"/>
              <a:gd name="connsiteY64" fmla="*/ 0 h 4876800"/>
              <a:gd name="connsiteX65" fmla="*/ 2222500 w 6832600"/>
              <a:gd name="connsiteY65" fmla="*/ 12700 h 4876800"/>
              <a:gd name="connsiteX66" fmla="*/ 2146300 w 6832600"/>
              <a:gd name="connsiteY66" fmla="*/ 38100 h 4876800"/>
              <a:gd name="connsiteX67" fmla="*/ 2044700 w 6832600"/>
              <a:gd name="connsiteY67" fmla="*/ 63500 h 4876800"/>
              <a:gd name="connsiteX68" fmla="*/ 2006600 w 6832600"/>
              <a:gd name="connsiteY68" fmla="*/ 76200 h 4876800"/>
              <a:gd name="connsiteX69" fmla="*/ 1955800 w 6832600"/>
              <a:gd name="connsiteY69" fmla="*/ 88900 h 4876800"/>
              <a:gd name="connsiteX70" fmla="*/ 1841500 w 6832600"/>
              <a:gd name="connsiteY70" fmla="*/ 127000 h 4876800"/>
              <a:gd name="connsiteX71" fmla="*/ 1333500 w 6832600"/>
              <a:gd name="connsiteY71" fmla="*/ 203200 h 4876800"/>
              <a:gd name="connsiteX72" fmla="*/ 1104900 w 6832600"/>
              <a:gd name="connsiteY72" fmla="*/ 266700 h 4876800"/>
              <a:gd name="connsiteX73" fmla="*/ 977900 w 6832600"/>
              <a:gd name="connsiteY73" fmla="*/ 317500 h 4876800"/>
              <a:gd name="connsiteX74" fmla="*/ 863600 w 6832600"/>
              <a:gd name="connsiteY74" fmla="*/ 381000 h 4876800"/>
              <a:gd name="connsiteX75" fmla="*/ 711200 w 6832600"/>
              <a:gd name="connsiteY75" fmla="*/ 469900 h 4876800"/>
              <a:gd name="connsiteX76" fmla="*/ 635000 w 6832600"/>
              <a:gd name="connsiteY76" fmla="*/ 495300 h 4876800"/>
              <a:gd name="connsiteX77" fmla="*/ 596900 w 6832600"/>
              <a:gd name="connsiteY77" fmla="*/ 533400 h 4876800"/>
              <a:gd name="connsiteX78" fmla="*/ 546100 w 6832600"/>
              <a:gd name="connsiteY78" fmla="*/ 546100 h 4876800"/>
              <a:gd name="connsiteX79" fmla="*/ 508000 w 6832600"/>
              <a:gd name="connsiteY79" fmla="*/ 571500 h 4876800"/>
              <a:gd name="connsiteX80" fmla="*/ 431800 w 6832600"/>
              <a:gd name="connsiteY80" fmla="*/ 609600 h 4876800"/>
              <a:gd name="connsiteX81" fmla="*/ 342900 w 6832600"/>
              <a:gd name="connsiteY81" fmla="*/ 723900 h 4876800"/>
              <a:gd name="connsiteX82" fmla="*/ 266700 w 6832600"/>
              <a:gd name="connsiteY82" fmla="*/ 787400 h 4876800"/>
              <a:gd name="connsiteX83" fmla="*/ 254000 w 6832600"/>
              <a:gd name="connsiteY83" fmla="*/ 825500 h 4876800"/>
              <a:gd name="connsiteX84" fmla="*/ 177800 w 6832600"/>
              <a:gd name="connsiteY84" fmla="*/ 901700 h 4876800"/>
              <a:gd name="connsiteX85" fmla="*/ 114300 w 6832600"/>
              <a:gd name="connsiteY85" fmla="*/ 1092200 h 4876800"/>
              <a:gd name="connsiteX86" fmla="*/ 101600 w 6832600"/>
              <a:gd name="connsiteY86" fmla="*/ 1130300 h 4876800"/>
              <a:gd name="connsiteX87" fmla="*/ 88900 w 6832600"/>
              <a:gd name="connsiteY87" fmla="*/ 1168400 h 4876800"/>
              <a:gd name="connsiteX88" fmla="*/ 76200 w 6832600"/>
              <a:gd name="connsiteY88" fmla="*/ 1816100 h 4876800"/>
              <a:gd name="connsiteX89" fmla="*/ 63500 w 6832600"/>
              <a:gd name="connsiteY89" fmla="*/ 2070100 h 4876800"/>
              <a:gd name="connsiteX90" fmla="*/ 38100 w 6832600"/>
              <a:gd name="connsiteY90" fmla="*/ 2159000 h 4876800"/>
              <a:gd name="connsiteX91" fmla="*/ 12700 w 6832600"/>
              <a:gd name="connsiteY91" fmla="*/ 2349500 h 4876800"/>
              <a:gd name="connsiteX92" fmla="*/ 0 w 6832600"/>
              <a:gd name="connsiteY92" fmla="*/ 2451100 h 4876800"/>
              <a:gd name="connsiteX93" fmla="*/ 12700 w 6832600"/>
              <a:gd name="connsiteY93" fmla="*/ 2667000 h 4876800"/>
              <a:gd name="connsiteX94" fmla="*/ 25400 w 6832600"/>
              <a:gd name="connsiteY94" fmla="*/ 2705100 h 4876800"/>
              <a:gd name="connsiteX95" fmla="*/ 38100 w 6832600"/>
              <a:gd name="connsiteY95" fmla="*/ 3022600 h 4876800"/>
              <a:gd name="connsiteX96" fmla="*/ 76200 w 6832600"/>
              <a:gd name="connsiteY96" fmla="*/ 3098800 h 4876800"/>
              <a:gd name="connsiteX97" fmla="*/ 88900 w 6832600"/>
              <a:gd name="connsiteY97" fmla="*/ 3136900 h 4876800"/>
              <a:gd name="connsiteX98" fmla="*/ 165100 w 6832600"/>
              <a:gd name="connsiteY98" fmla="*/ 3187700 h 4876800"/>
              <a:gd name="connsiteX99" fmla="*/ 190500 w 6832600"/>
              <a:gd name="connsiteY99" fmla="*/ 3225800 h 4876800"/>
              <a:gd name="connsiteX100" fmla="*/ 266700 w 6832600"/>
              <a:gd name="connsiteY100" fmla="*/ 3289300 h 4876800"/>
              <a:gd name="connsiteX101" fmla="*/ 279400 w 6832600"/>
              <a:gd name="connsiteY101" fmla="*/ 3327400 h 4876800"/>
              <a:gd name="connsiteX102" fmla="*/ 355600 w 6832600"/>
              <a:gd name="connsiteY102" fmla="*/ 3390900 h 4876800"/>
              <a:gd name="connsiteX103" fmla="*/ 381000 w 6832600"/>
              <a:gd name="connsiteY103" fmla="*/ 3429000 h 4876800"/>
              <a:gd name="connsiteX104" fmla="*/ 419100 w 6832600"/>
              <a:gd name="connsiteY104" fmla="*/ 3441700 h 4876800"/>
              <a:gd name="connsiteX105" fmla="*/ 495300 w 6832600"/>
              <a:gd name="connsiteY105" fmla="*/ 3492500 h 4876800"/>
              <a:gd name="connsiteX106" fmla="*/ 533400 w 6832600"/>
              <a:gd name="connsiteY106" fmla="*/ 3505200 h 4876800"/>
              <a:gd name="connsiteX107" fmla="*/ 609600 w 6832600"/>
              <a:gd name="connsiteY107" fmla="*/ 3568700 h 4876800"/>
              <a:gd name="connsiteX108" fmla="*/ 660400 w 6832600"/>
              <a:gd name="connsiteY108" fmla="*/ 3594100 h 4876800"/>
              <a:gd name="connsiteX109" fmla="*/ 749300 w 6832600"/>
              <a:gd name="connsiteY109" fmla="*/ 3644900 h 4876800"/>
              <a:gd name="connsiteX110" fmla="*/ 800100 w 6832600"/>
              <a:gd name="connsiteY110" fmla="*/ 3657600 h 4876800"/>
              <a:gd name="connsiteX111" fmla="*/ 850900 w 6832600"/>
              <a:gd name="connsiteY111" fmla="*/ 3683000 h 4876800"/>
              <a:gd name="connsiteX112" fmla="*/ 889000 w 6832600"/>
              <a:gd name="connsiteY112" fmla="*/ 3708400 h 4876800"/>
              <a:gd name="connsiteX113" fmla="*/ 939800 w 6832600"/>
              <a:gd name="connsiteY113" fmla="*/ 3721100 h 4876800"/>
              <a:gd name="connsiteX114" fmla="*/ 990600 w 6832600"/>
              <a:gd name="connsiteY114" fmla="*/ 3746500 h 4876800"/>
              <a:gd name="connsiteX115" fmla="*/ 1054100 w 6832600"/>
              <a:gd name="connsiteY115" fmla="*/ 3759200 h 4876800"/>
              <a:gd name="connsiteX116" fmla="*/ 1117600 w 6832600"/>
              <a:gd name="connsiteY116" fmla="*/ 3784600 h 4876800"/>
              <a:gd name="connsiteX117" fmla="*/ 1181100 w 6832600"/>
              <a:gd name="connsiteY117" fmla="*/ 3797300 h 4876800"/>
              <a:gd name="connsiteX118" fmla="*/ 1282700 w 6832600"/>
              <a:gd name="connsiteY118" fmla="*/ 3848100 h 4876800"/>
              <a:gd name="connsiteX119" fmla="*/ 1333500 w 6832600"/>
              <a:gd name="connsiteY119" fmla="*/ 3860800 h 4876800"/>
              <a:gd name="connsiteX120" fmla="*/ 1384300 w 6832600"/>
              <a:gd name="connsiteY120" fmla="*/ 3886200 h 4876800"/>
              <a:gd name="connsiteX121" fmla="*/ 1422400 w 6832600"/>
              <a:gd name="connsiteY121" fmla="*/ 3898900 h 4876800"/>
              <a:gd name="connsiteX122" fmla="*/ 1473200 w 6832600"/>
              <a:gd name="connsiteY122" fmla="*/ 3924300 h 4876800"/>
              <a:gd name="connsiteX123" fmla="*/ 1536700 w 6832600"/>
              <a:gd name="connsiteY123" fmla="*/ 3937000 h 4876800"/>
              <a:gd name="connsiteX124" fmla="*/ 1625600 w 6832600"/>
              <a:gd name="connsiteY124" fmla="*/ 3962400 h 4876800"/>
              <a:gd name="connsiteX125" fmla="*/ 1676400 w 6832600"/>
              <a:gd name="connsiteY125" fmla="*/ 3975100 h 4876800"/>
              <a:gd name="connsiteX126" fmla="*/ 1714500 w 6832600"/>
              <a:gd name="connsiteY126" fmla="*/ 3987800 h 4876800"/>
              <a:gd name="connsiteX127" fmla="*/ 1765300 w 6832600"/>
              <a:gd name="connsiteY127" fmla="*/ 4000500 h 4876800"/>
              <a:gd name="connsiteX128" fmla="*/ 1828800 w 6832600"/>
              <a:gd name="connsiteY128" fmla="*/ 4025900 h 4876800"/>
              <a:gd name="connsiteX129" fmla="*/ 1879600 w 6832600"/>
              <a:gd name="connsiteY129" fmla="*/ 4038600 h 4876800"/>
              <a:gd name="connsiteX130" fmla="*/ 1917700 w 6832600"/>
              <a:gd name="connsiteY130" fmla="*/ 4051300 h 4876800"/>
              <a:gd name="connsiteX131" fmla="*/ 2019300 w 6832600"/>
              <a:gd name="connsiteY131" fmla="*/ 4076700 h 4876800"/>
              <a:gd name="connsiteX132" fmla="*/ 2057400 w 6832600"/>
              <a:gd name="connsiteY132" fmla="*/ 4089400 h 4876800"/>
              <a:gd name="connsiteX133" fmla="*/ 2247900 w 6832600"/>
              <a:gd name="connsiteY133" fmla="*/ 4114800 h 4876800"/>
              <a:gd name="connsiteX134" fmla="*/ 2286000 w 6832600"/>
              <a:gd name="connsiteY134" fmla="*/ 4127500 h 4876800"/>
              <a:gd name="connsiteX135" fmla="*/ 2425700 w 6832600"/>
              <a:gd name="connsiteY135" fmla="*/ 4152900 h 4876800"/>
              <a:gd name="connsiteX136" fmla="*/ 2463800 w 6832600"/>
              <a:gd name="connsiteY136" fmla="*/ 4165600 h 4876800"/>
              <a:gd name="connsiteX137" fmla="*/ 2514600 w 6832600"/>
              <a:gd name="connsiteY137" fmla="*/ 4178300 h 4876800"/>
              <a:gd name="connsiteX138" fmla="*/ 2552700 w 6832600"/>
              <a:gd name="connsiteY138" fmla="*/ 4203700 h 4876800"/>
              <a:gd name="connsiteX139" fmla="*/ 2667000 w 6832600"/>
              <a:gd name="connsiteY139" fmla="*/ 4229100 h 4876800"/>
              <a:gd name="connsiteX140" fmla="*/ 2705100 w 6832600"/>
              <a:gd name="connsiteY140" fmla="*/ 4241800 h 4876800"/>
              <a:gd name="connsiteX141" fmla="*/ 2768600 w 6832600"/>
              <a:gd name="connsiteY141" fmla="*/ 4254500 h 4876800"/>
              <a:gd name="connsiteX142" fmla="*/ 2806700 w 6832600"/>
              <a:gd name="connsiteY142" fmla="*/ 4267200 h 4876800"/>
              <a:gd name="connsiteX143" fmla="*/ 2857500 w 6832600"/>
              <a:gd name="connsiteY143" fmla="*/ 4279900 h 4876800"/>
              <a:gd name="connsiteX144" fmla="*/ 2895600 w 6832600"/>
              <a:gd name="connsiteY144" fmla="*/ 4292600 h 4876800"/>
              <a:gd name="connsiteX145" fmla="*/ 2946400 w 6832600"/>
              <a:gd name="connsiteY145" fmla="*/ 4305300 h 4876800"/>
              <a:gd name="connsiteX146" fmla="*/ 2984500 w 6832600"/>
              <a:gd name="connsiteY146" fmla="*/ 4318000 h 4876800"/>
              <a:gd name="connsiteX147" fmla="*/ 3073400 w 6832600"/>
              <a:gd name="connsiteY147" fmla="*/ 4330700 h 4876800"/>
              <a:gd name="connsiteX148" fmla="*/ 3124200 w 6832600"/>
              <a:gd name="connsiteY148" fmla="*/ 4343400 h 4876800"/>
              <a:gd name="connsiteX149" fmla="*/ 3251200 w 6832600"/>
              <a:gd name="connsiteY149" fmla="*/ 4356100 h 4876800"/>
              <a:gd name="connsiteX150" fmla="*/ 3454400 w 6832600"/>
              <a:gd name="connsiteY150" fmla="*/ 4381500 h 4876800"/>
              <a:gd name="connsiteX151" fmla="*/ 3581400 w 6832600"/>
              <a:gd name="connsiteY151" fmla="*/ 4406900 h 4876800"/>
              <a:gd name="connsiteX152" fmla="*/ 3619500 w 6832600"/>
              <a:gd name="connsiteY152" fmla="*/ 4419600 h 4876800"/>
              <a:gd name="connsiteX153" fmla="*/ 3721100 w 6832600"/>
              <a:gd name="connsiteY153" fmla="*/ 4432300 h 4876800"/>
              <a:gd name="connsiteX154" fmla="*/ 3797300 w 6832600"/>
              <a:gd name="connsiteY154" fmla="*/ 4457700 h 4876800"/>
              <a:gd name="connsiteX155" fmla="*/ 3835400 w 6832600"/>
              <a:gd name="connsiteY155" fmla="*/ 4470400 h 4876800"/>
              <a:gd name="connsiteX156" fmla="*/ 4013200 w 6832600"/>
              <a:gd name="connsiteY156" fmla="*/ 4495800 h 4876800"/>
              <a:gd name="connsiteX157" fmla="*/ 4089400 w 6832600"/>
              <a:gd name="connsiteY157" fmla="*/ 4521200 h 4876800"/>
              <a:gd name="connsiteX158" fmla="*/ 4178300 w 6832600"/>
              <a:gd name="connsiteY158" fmla="*/ 4546600 h 4876800"/>
              <a:gd name="connsiteX159" fmla="*/ 4419600 w 6832600"/>
              <a:gd name="connsiteY159" fmla="*/ 4572000 h 4876800"/>
              <a:gd name="connsiteX160" fmla="*/ 4597400 w 6832600"/>
              <a:gd name="connsiteY160" fmla="*/ 4610100 h 4876800"/>
              <a:gd name="connsiteX161" fmla="*/ 4660900 w 6832600"/>
              <a:gd name="connsiteY161" fmla="*/ 4622800 h 4876800"/>
              <a:gd name="connsiteX162" fmla="*/ 4749800 w 6832600"/>
              <a:gd name="connsiteY162" fmla="*/ 4660900 h 4876800"/>
              <a:gd name="connsiteX163" fmla="*/ 4864100 w 6832600"/>
              <a:gd name="connsiteY163" fmla="*/ 4686300 h 4876800"/>
              <a:gd name="connsiteX164" fmla="*/ 5029200 w 6832600"/>
              <a:gd name="connsiteY164" fmla="*/ 4724400 h 4876800"/>
              <a:gd name="connsiteX165" fmla="*/ 5080000 w 6832600"/>
              <a:gd name="connsiteY165" fmla="*/ 4737100 h 4876800"/>
              <a:gd name="connsiteX166" fmla="*/ 5118100 w 6832600"/>
              <a:gd name="connsiteY166" fmla="*/ 4749800 h 4876800"/>
              <a:gd name="connsiteX167" fmla="*/ 5537200 w 6832600"/>
              <a:gd name="connsiteY167" fmla="*/ 4787900 h 4876800"/>
              <a:gd name="connsiteX168" fmla="*/ 5638800 w 6832600"/>
              <a:gd name="connsiteY168" fmla="*/ 4800600 h 4876800"/>
              <a:gd name="connsiteX169" fmla="*/ 5727700 w 6832600"/>
              <a:gd name="connsiteY169" fmla="*/ 4813300 h 4876800"/>
              <a:gd name="connsiteX170" fmla="*/ 6007100 w 6832600"/>
              <a:gd name="connsiteY170" fmla="*/ 4826000 h 4876800"/>
              <a:gd name="connsiteX171" fmla="*/ 6172200 w 6832600"/>
              <a:gd name="connsiteY171" fmla="*/ 4851400 h 4876800"/>
              <a:gd name="connsiteX172" fmla="*/ 6235700 w 6832600"/>
              <a:gd name="connsiteY172" fmla="*/ 4864100 h 4876800"/>
              <a:gd name="connsiteX173" fmla="*/ 6337300 w 6832600"/>
              <a:gd name="connsiteY173" fmla="*/ 4876800 h 4876800"/>
              <a:gd name="connsiteX174" fmla="*/ 6578600 w 6832600"/>
              <a:gd name="connsiteY174" fmla="*/ 4864100 h 4876800"/>
              <a:gd name="connsiteX175" fmla="*/ 6616700 w 6832600"/>
              <a:gd name="connsiteY175" fmla="*/ 4826000 h 4876800"/>
              <a:gd name="connsiteX176" fmla="*/ 6680200 w 6832600"/>
              <a:gd name="connsiteY176" fmla="*/ 4749800 h 4876800"/>
              <a:gd name="connsiteX177" fmla="*/ 6718300 w 6832600"/>
              <a:gd name="connsiteY177" fmla="*/ 4673600 h 4876800"/>
              <a:gd name="connsiteX178" fmla="*/ 6756400 w 6832600"/>
              <a:gd name="connsiteY178" fmla="*/ 4635500 h 4876800"/>
              <a:gd name="connsiteX179" fmla="*/ 6794500 w 6832600"/>
              <a:gd name="connsiteY179" fmla="*/ 4559300 h 4876800"/>
              <a:gd name="connsiteX180" fmla="*/ 6819900 w 6832600"/>
              <a:gd name="connsiteY180" fmla="*/ 4521200 h 4876800"/>
              <a:gd name="connsiteX181" fmla="*/ 6832600 w 6832600"/>
              <a:gd name="connsiteY181" fmla="*/ 4445000 h 4876800"/>
              <a:gd name="connsiteX182" fmla="*/ 6807200 w 6832600"/>
              <a:gd name="connsiteY182" fmla="*/ 4178300 h 4876800"/>
              <a:gd name="connsiteX183" fmla="*/ 6794500 w 6832600"/>
              <a:gd name="connsiteY183" fmla="*/ 4102100 h 4876800"/>
              <a:gd name="connsiteX184" fmla="*/ 6781800 w 6832600"/>
              <a:gd name="connsiteY184" fmla="*/ 4051300 h 4876800"/>
              <a:gd name="connsiteX185" fmla="*/ 6781800 w 6832600"/>
              <a:gd name="connsiteY185" fmla="*/ 4051300 h 4876800"/>
              <a:gd name="connsiteX186" fmla="*/ 6743700 w 6832600"/>
              <a:gd name="connsiteY186" fmla="*/ 3987800 h 4876800"/>
              <a:gd name="connsiteX0" fmla="*/ 6756400 w 6832600"/>
              <a:gd name="connsiteY0" fmla="*/ 4102100 h 4876800"/>
              <a:gd name="connsiteX1" fmla="*/ 6756400 w 6832600"/>
              <a:gd name="connsiteY1" fmla="*/ 4102100 h 4876800"/>
              <a:gd name="connsiteX2" fmla="*/ 6731000 w 6832600"/>
              <a:gd name="connsiteY2" fmla="*/ 3975100 h 4876800"/>
              <a:gd name="connsiteX3" fmla="*/ 6692900 w 6832600"/>
              <a:gd name="connsiteY3" fmla="*/ 3924300 h 4876800"/>
              <a:gd name="connsiteX4" fmla="*/ 6604000 w 6832600"/>
              <a:gd name="connsiteY4" fmla="*/ 3797300 h 4876800"/>
              <a:gd name="connsiteX5" fmla="*/ 6540500 w 6832600"/>
              <a:gd name="connsiteY5" fmla="*/ 3708400 h 4876800"/>
              <a:gd name="connsiteX6" fmla="*/ 6502400 w 6832600"/>
              <a:gd name="connsiteY6" fmla="*/ 3670300 h 4876800"/>
              <a:gd name="connsiteX7" fmla="*/ 6464300 w 6832600"/>
              <a:gd name="connsiteY7" fmla="*/ 3619500 h 4876800"/>
              <a:gd name="connsiteX8" fmla="*/ 6362700 w 6832600"/>
              <a:gd name="connsiteY8" fmla="*/ 3530600 h 4876800"/>
              <a:gd name="connsiteX9" fmla="*/ 6273800 w 6832600"/>
              <a:gd name="connsiteY9" fmla="*/ 3441700 h 4876800"/>
              <a:gd name="connsiteX10" fmla="*/ 6210300 w 6832600"/>
              <a:gd name="connsiteY10" fmla="*/ 3378200 h 4876800"/>
              <a:gd name="connsiteX11" fmla="*/ 6134100 w 6832600"/>
              <a:gd name="connsiteY11" fmla="*/ 3302000 h 4876800"/>
              <a:gd name="connsiteX12" fmla="*/ 6096000 w 6832600"/>
              <a:gd name="connsiteY12" fmla="*/ 3263900 h 4876800"/>
              <a:gd name="connsiteX13" fmla="*/ 5969000 w 6832600"/>
              <a:gd name="connsiteY13" fmla="*/ 3136900 h 4876800"/>
              <a:gd name="connsiteX14" fmla="*/ 5930900 w 6832600"/>
              <a:gd name="connsiteY14" fmla="*/ 3098800 h 4876800"/>
              <a:gd name="connsiteX15" fmla="*/ 5867400 w 6832600"/>
              <a:gd name="connsiteY15" fmla="*/ 3035300 h 4876800"/>
              <a:gd name="connsiteX16" fmla="*/ 5803900 w 6832600"/>
              <a:gd name="connsiteY16" fmla="*/ 2971800 h 4876800"/>
              <a:gd name="connsiteX17" fmla="*/ 5740400 w 6832600"/>
              <a:gd name="connsiteY17" fmla="*/ 2882900 h 4876800"/>
              <a:gd name="connsiteX18" fmla="*/ 5702300 w 6832600"/>
              <a:gd name="connsiteY18" fmla="*/ 2844800 h 4876800"/>
              <a:gd name="connsiteX19" fmla="*/ 5651500 w 6832600"/>
              <a:gd name="connsiteY19" fmla="*/ 2755900 h 4876800"/>
              <a:gd name="connsiteX20" fmla="*/ 5638800 w 6832600"/>
              <a:gd name="connsiteY20" fmla="*/ 2717800 h 4876800"/>
              <a:gd name="connsiteX21" fmla="*/ 5588000 w 6832600"/>
              <a:gd name="connsiteY21" fmla="*/ 2667000 h 4876800"/>
              <a:gd name="connsiteX22" fmla="*/ 5549900 w 6832600"/>
              <a:gd name="connsiteY22" fmla="*/ 2616200 h 4876800"/>
              <a:gd name="connsiteX23" fmla="*/ 5511800 w 6832600"/>
              <a:gd name="connsiteY23" fmla="*/ 2527300 h 4876800"/>
              <a:gd name="connsiteX24" fmla="*/ 5422900 w 6832600"/>
              <a:gd name="connsiteY24" fmla="*/ 2413000 h 4876800"/>
              <a:gd name="connsiteX25" fmla="*/ 5372100 w 6832600"/>
              <a:gd name="connsiteY25" fmla="*/ 2336800 h 4876800"/>
              <a:gd name="connsiteX26" fmla="*/ 5334000 w 6832600"/>
              <a:gd name="connsiteY26" fmla="*/ 2247900 h 4876800"/>
              <a:gd name="connsiteX27" fmla="*/ 5308600 w 6832600"/>
              <a:gd name="connsiteY27" fmla="*/ 2209800 h 4876800"/>
              <a:gd name="connsiteX28" fmla="*/ 5245100 w 6832600"/>
              <a:gd name="connsiteY28" fmla="*/ 2044700 h 4876800"/>
              <a:gd name="connsiteX29" fmla="*/ 5219700 w 6832600"/>
              <a:gd name="connsiteY29" fmla="*/ 1955800 h 4876800"/>
              <a:gd name="connsiteX30" fmla="*/ 5194300 w 6832600"/>
              <a:gd name="connsiteY30" fmla="*/ 1892300 h 4876800"/>
              <a:gd name="connsiteX31" fmla="*/ 5168900 w 6832600"/>
              <a:gd name="connsiteY31" fmla="*/ 1854200 h 4876800"/>
              <a:gd name="connsiteX32" fmla="*/ 5130800 w 6832600"/>
              <a:gd name="connsiteY32" fmla="*/ 1765300 h 4876800"/>
              <a:gd name="connsiteX33" fmla="*/ 5105400 w 6832600"/>
              <a:gd name="connsiteY33" fmla="*/ 1714500 h 4876800"/>
              <a:gd name="connsiteX34" fmla="*/ 5080000 w 6832600"/>
              <a:gd name="connsiteY34" fmla="*/ 1638300 h 4876800"/>
              <a:gd name="connsiteX35" fmla="*/ 5041900 w 6832600"/>
              <a:gd name="connsiteY35" fmla="*/ 1562100 h 4876800"/>
              <a:gd name="connsiteX36" fmla="*/ 5016500 w 6832600"/>
              <a:gd name="connsiteY36" fmla="*/ 1524000 h 4876800"/>
              <a:gd name="connsiteX37" fmla="*/ 4978400 w 6832600"/>
              <a:gd name="connsiteY37" fmla="*/ 1384300 h 4876800"/>
              <a:gd name="connsiteX38" fmla="*/ 4914900 w 6832600"/>
              <a:gd name="connsiteY38" fmla="*/ 1295400 h 4876800"/>
              <a:gd name="connsiteX39" fmla="*/ 4864100 w 6832600"/>
              <a:gd name="connsiteY39" fmla="*/ 1219200 h 4876800"/>
              <a:gd name="connsiteX40" fmla="*/ 4762500 w 6832600"/>
              <a:gd name="connsiteY40" fmla="*/ 1041400 h 4876800"/>
              <a:gd name="connsiteX41" fmla="*/ 4724400 w 6832600"/>
              <a:gd name="connsiteY41" fmla="*/ 1003300 h 4876800"/>
              <a:gd name="connsiteX42" fmla="*/ 4711700 w 6832600"/>
              <a:gd name="connsiteY42" fmla="*/ 965200 h 4876800"/>
              <a:gd name="connsiteX43" fmla="*/ 4635500 w 6832600"/>
              <a:gd name="connsiteY43" fmla="*/ 876300 h 4876800"/>
              <a:gd name="connsiteX44" fmla="*/ 4610100 w 6832600"/>
              <a:gd name="connsiteY44" fmla="*/ 838200 h 4876800"/>
              <a:gd name="connsiteX45" fmla="*/ 4533900 w 6832600"/>
              <a:gd name="connsiteY45" fmla="*/ 774700 h 4876800"/>
              <a:gd name="connsiteX46" fmla="*/ 4483100 w 6832600"/>
              <a:gd name="connsiteY46" fmla="*/ 698500 h 4876800"/>
              <a:gd name="connsiteX47" fmla="*/ 4457700 w 6832600"/>
              <a:gd name="connsiteY47" fmla="*/ 660400 h 4876800"/>
              <a:gd name="connsiteX48" fmla="*/ 4419600 w 6832600"/>
              <a:gd name="connsiteY48" fmla="*/ 622300 h 4876800"/>
              <a:gd name="connsiteX49" fmla="*/ 4356100 w 6832600"/>
              <a:gd name="connsiteY49" fmla="*/ 558800 h 4876800"/>
              <a:gd name="connsiteX50" fmla="*/ 4191000 w 6832600"/>
              <a:gd name="connsiteY50" fmla="*/ 406400 h 4876800"/>
              <a:gd name="connsiteX51" fmla="*/ 4152900 w 6832600"/>
              <a:gd name="connsiteY51" fmla="*/ 381000 h 4876800"/>
              <a:gd name="connsiteX52" fmla="*/ 4114800 w 6832600"/>
              <a:gd name="connsiteY52" fmla="*/ 368300 h 4876800"/>
              <a:gd name="connsiteX53" fmla="*/ 4076700 w 6832600"/>
              <a:gd name="connsiteY53" fmla="*/ 342900 h 4876800"/>
              <a:gd name="connsiteX54" fmla="*/ 4025900 w 6832600"/>
              <a:gd name="connsiteY54" fmla="*/ 317500 h 4876800"/>
              <a:gd name="connsiteX55" fmla="*/ 3949700 w 6832600"/>
              <a:gd name="connsiteY55" fmla="*/ 266700 h 4876800"/>
              <a:gd name="connsiteX56" fmla="*/ 3860800 w 6832600"/>
              <a:gd name="connsiteY56" fmla="*/ 241300 h 4876800"/>
              <a:gd name="connsiteX57" fmla="*/ 3810000 w 6832600"/>
              <a:gd name="connsiteY57" fmla="*/ 203200 h 4876800"/>
              <a:gd name="connsiteX58" fmla="*/ 3683000 w 6832600"/>
              <a:gd name="connsiteY58" fmla="*/ 177800 h 4876800"/>
              <a:gd name="connsiteX59" fmla="*/ 3644900 w 6832600"/>
              <a:gd name="connsiteY59" fmla="*/ 165100 h 4876800"/>
              <a:gd name="connsiteX60" fmla="*/ 3492500 w 6832600"/>
              <a:gd name="connsiteY60" fmla="*/ 127000 h 4876800"/>
              <a:gd name="connsiteX61" fmla="*/ 3289300 w 6832600"/>
              <a:gd name="connsiteY61" fmla="*/ 88900 h 4876800"/>
              <a:gd name="connsiteX62" fmla="*/ 3035300 w 6832600"/>
              <a:gd name="connsiteY62" fmla="*/ 38100 h 4876800"/>
              <a:gd name="connsiteX63" fmla="*/ 2933700 w 6832600"/>
              <a:gd name="connsiteY63" fmla="*/ 25400 h 4876800"/>
              <a:gd name="connsiteX64" fmla="*/ 2692400 w 6832600"/>
              <a:gd name="connsiteY64" fmla="*/ 0 h 4876800"/>
              <a:gd name="connsiteX65" fmla="*/ 2222500 w 6832600"/>
              <a:gd name="connsiteY65" fmla="*/ 12700 h 4876800"/>
              <a:gd name="connsiteX66" fmla="*/ 2146300 w 6832600"/>
              <a:gd name="connsiteY66" fmla="*/ 38100 h 4876800"/>
              <a:gd name="connsiteX67" fmla="*/ 2044700 w 6832600"/>
              <a:gd name="connsiteY67" fmla="*/ 63500 h 4876800"/>
              <a:gd name="connsiteX68" fmla="*/ 2006600 w 6832600"/>
              <a:gd name="connsiteY68" fmla="*/ 76200 h 4876800"/>
              <a:gd name="connsiteX69" fmla="*/ 1841500 w 6832600"/>
              <a:gd name="connsiteY69" fmla="*/ 127000 h 4876800"/>
              <a:gd name="connsiteX70" fmla="*/ 1333500 w 6832600"/>
              <a:gd name="connsiteY70" fmla="*/ 203200 h 4876800"/>
              <a:gd name="connsiteX71" fmla="*/ 1104900 w 6832600"/>
              <a:gd name="connsiteY71" fmla="*/ 266700 h 4876800"/>
              <a:gd name="connsiteX72" fmla="*/ 977900 w 6832600"/>
              <a:gd name="connsiteY72" fmla="*/ 317500 h 4876800"/>
              <a:gd name="connsiteX73" fmla="*/ 863600 w 6832600"/>
              <a:gd name="connsiteY73" fmla="*/ 381000 h 4876800"/>
              <a:gd name="connsiteX74" fmla="*/ 711200 w 6832600"/>
              <a:gd name="connsiteY74" fmla="*/ 469900 h 4876800"/>
              <a:gd name="connsiteX75" fmla="*/ 635000 w 6832600"/>
              <a:gd name="connsiteY75" fmla="*/ 495300 h 4876800"/>
              <a:gd name="connsiteX76" fmla="*/ 596900 w 6832600"/>
              <a:gd name="connsiteY76" fmla="*/ 533400 h 4876800"/>
              <a:gd name="connsiteX77" fmla="*/ 546100 w 6832600"/>
              <a:gd name="connsiteY77" fmla="*/ 546100 h 4876800"/>
              <a:gd name="connsiteX78" fmla="*/ 508000 w 6832600"/>
              <a:gd name="connsiteY78" fmla="*/ 571500 h 4876800"/>
              <a:gd name="connsiteX79" fmla="*/ 431800 w 6832600"/>
              <a:gd name="connsiteY79" fmla="*/ 609600 h 4876800"/>
              <a:gd name="connsiteX80" fmla="*/ 342900 w 6832600"/>
              <a:gd name="connsiteY80" fmla="*/ 723900 h 4876800"/>
              <a:gd name="connsiteX81" fmla="*/ 266700 w 6832600"/>
              <a:gd name="connsiteY81" fmla="*/ 787400 h 4876800"/>
              <a:gd name="connsiteX82" fmla="*/ 254000 w 6832600"/>
              <a:gd name="connsiteY82" fmla="*/ 825500 h 4876800"/>
              <a:gd name="connsiteX83" fmla="*/ 177800 w 6832600"/>
              <a:gd name="connsiteY83" fmla="*/ 901700 h 4876800"/>
              <a:gd name="connsiteX84" fmla="*/ 114300 w 6832600"/>
              <a:gd name="connsiteY84" fmla="*/ 1092200 h 4876800"/>
              <a:gd name="connsiteX85" fmla="*/ 101600 w 6832600"/>
              <a:gd name="connsiteY85" fmla="*/ 1130300 h 4876800"/>
              <a:gd name="connsiteX86" fmla="*/ 88900 w 6832600"/>
              <a:gd name="connsiteY86" fmla="*/ 1168400 h 4876800"/>
              <a:gd name="connsiteX87" fmla="*/ 76200 w 6832600"/>
              <a:gd name="connsiteY87" fmla="*/ 1816100 h 4876800"/>
              <a:gd name="connsiteX88" fmla="*/ 63500 w 6832600"/>
              <a:gd name="connsiteY88" fmla="*/ 2070100 h 4876800"/>
              <a:gd name="connsiteX89" fmla="*/ 38100 w 6832600"/>
              <a:gd name="connsiteY89" fmla="*/ 2159000 h 4876800"/>
              <a:gd name="connsiteX90" fmla="*/ 12700 w 6832600"/>
              <a:gd name="connsiteY90" fmla="*/ 2349500 h 4876800"/>
              <a:gd name="connsiteX91" fmla="*/ 0 w 6832600"/>
              <a:gd name="connsiteY91" fmla="*/ 2451100 h 4876800"/>
              <a:gd name="connsiteX92" fmla="*/ 12700 w 6832600"/>
              <a:gd name="connsiteY92" fmla="*/ 2667000 h 4876800"/>
              <a:gd name="connsiteX93" fmla="*/ 25400 w 6832600"/>
              <a:gd name="connsiteY93" fmla="*/ 2705100 h 4876800"/>
              <a:gd name="connsiteX94" fmla="*/ 38100 w 6832600"/>
              <a:gd name="connsiteY94" fmla="*/ 3022600 h 4876800"/>
              <a:gd name="connsiteX95" fmla="*/ 76200 w 6832600"/>
              <a:gd name="connsiteY95" fmla="*/ 3098800 h 4876800"/>
              <a:gd name="connsiteX96" fmla="*/ 88900 w 6832600"/>
              <a:gd name="connsiteY96" fmla="*/ 3136900 h 4876800"/>
              <a:gd name="connsiteX97" fmla="*/ 165100 w 6832600"/>
              <a:gd name="connsiteY97" fmla="*/ 3187700 h 4876800"/>
              <a:gd name="connsiteX98" fmla="*/ 190500 w 6832600"/>
              <a:gd name="connsiteY98" fmla="*/ 3225800 h 4876800"/>
              <a:gd name="connsiteX99" fmla="*/ 266700 w 6832600"/>
              <a:gd name="connsiteY99" fmla="*/ 3289300 h 4876800"/>
              <a:gd name="connsiteX100" fmla="*/ 279400 w 6832600"/>
              <a:gd name="connsiteY100" fmla="*/ 3327400 h 4876800"/>
              <a:gd name="connsiteX101" fmla="*/ 355600 w 6832600"/>
              <a:gd name="connsiteY101" fmla="*/ 3390900 h 4876800"/>
              <a:gd name="connsiteX102" fmla="*/ 381000 w 6832600"/>
              <a:gd name="connsiteY102" fmla="*/ 3429000 h 4876800"/>
              <a:gd name="connsiteX103" fmla="*/ 419100 w 6832600"/>
              <a:gd name="connsiteY103" fmla="*/ 3441700 h 4876800"/>
              <a:gd name="connsiteX104" fmla="*/ 495300 w 6832600"/>
              <a:gd name="connsiteY104" fmla="*/ 3492500 h 4876800"/>
              <a:gd name="connsiteX105" fmla="*/ 533400 w 6832600"/>
              <a:gd name="connsiteY105" fmla="*/ 3505200 h 4876800"/>
              <a:gd name="connsiteX106" fmla="*/ 609600 w 6832600"/>
              <a:gd name="connsiteY106" fmla="*/ 3568700 h 4876800"/>
              <a:gd name="connsiteX107" fmla="*/ 660400 w 6832600"/>
              <a:gd name="connsiteY107" fmla="*/ 3594100 h 4876800"/>
              <a:gd name="connsiteX108" fmla="*/ 749300 w 6832600"/>
              <a:gd name="connsiteY108" fmla="*/ 3644900 h 4876800"/>
              <a:gd name="connsiteX109" fmla="*/ 800100 w 6832600"/>
              <a:gd name="connsiteY109" fmla="*/ 3657600 h 4876800"/>
              <a:gd name="connsiteX110" fmla="*/ 850900 w 6832600"/>
              <a:gd name="connsiteY110" fmla="*/ 3683000 h 4876800"/>
              <a:gd name="connsiteX111" fmla="*/ 889000 w 6832600"/>
              <a:gd name="connsiteY111" fmla="*/ 3708400 h 4876800"/>
              <a:gd name="connsiteX112" fmla="*/ 939800 w 6832600"/>
              <a:gd name="connsiteY112" fmla="*/ 3721100 h 4876800"/>
              <a:gd name="connsiteX113" fmla="*/ 990600 w 6832600"/>
              <a:gd name="connsiteY113" fmla="*/ 3746500 h 4876800"/>
              <a:gd name="connsiteX114" fmla="*/ 1054100 w 6832600"/>
              <a:gd name="connsiteY114" fmla="*/ 3759200 h 4876800"/>
              <a:gd name="connsiteX115" fmla="*/ 1117600 w 6832600"/>
              <a:gd name="connsiteY115" fmla="*/ 3784600 h 4876800"/>
              <a:gd name="connsiteX116" fmla="*/ 1181100 w 6832600"/>
              <a:gd name="connsiteY116" fmla="*/ 3797300 h 4876800"/>
              <a:gd name="connsiteX117" fmla="*/ 1282700 w 6832600"/>
              <a:gd name="connsiteY117" fmla="*/ 3848100 h 4876800"/>
              <a:gd name="connsiteX118" fmla="*/ 1333500 w 6832600"/>
              <a:gd name="connsiteY118" fmla="*/ 3860800 h 4876800"/>
              <a:gd name="connsiteX119" fmla="*/ 1384300 w 6832600"/>
              <a:gd name="connsiteY119" fmla="*/ 3886200 h 4876800"/>
              <a:gd name="connsiteX120" fmla="*/ 1422400 w 6832600"/>
              <a:gd name="connsiteY120" fmla="*/ 3898900 h 4876800"/>
              <a:gd name="connsiteX121" fmla="*/ 1473200 w 6832600"/>
              <a:gd name="connsiteY121" fmla="*/ 3924300 h 4876800"/>
              <a:gd name="connsiteX122" fmla="*/ 1536700 w 6832600"/>
              <a:gd name="connsiteY122" fmla="*/ 3937000 h 4876800"/>
              <a:gd name="connsiteX123" fmla="*/ 1625600 w 6832600"/>
              <a:gd name="connsiteY123" fmla="*/ 3962400 h 4876800"/>
              <a:gd name="connsiteX124" fmla="*/ 1676400 w 6832600"/>
              <a:gd name="connsiteY124" fmla="*/ 3975100 h 4876800"/>
              <a:gd name="connsiteX125" fmla="*/ 1714500 w 6832600"/>
              <a:gd name="connsiteY125" fmla="*/ 3987800 h 4876800"/>
              <a:gd name="connsiteX126" fmla="*/ 1765300 w 6832600"/>
              <a:gd name="connsiteY126" fmla="*/ 4000500 h 4876800"/>
              <a:gd name="connsiteX127" fmla="*/ 1828800 w 6832600"/>
              <a:gd name="connsiteY127" fmla="*/ 4025900 h 4876800"/>
              <a:gd name="connsiteX128" fmla="*/ 1879600 w 6832600"/>
              <a:gd name="connsiteY128" fmla="*/ 4038600 h 4876800"/>
              <a:gd name="connsiteX129" fmla="*/ 1917700 w 6832600"/>
              <a:gd name="connsiteY129" fmla="*/ 4051300 h 4876800"/>
              <a:gd name="connsiteX130" fmla="*/ 2019300 w 6832600"/>
              <a:gd name="connsiteY130" fmla="*/ 4076700 h 4876800"/>
              <a:gd name="connsiteX131" fmla="*/ 2057400 w 6832600"/>
              <a:gd name="connsiteY131" fmla="*/ 4089400 h 4876800"/>
              <a:gd name="connsiteX132" fmla="*/ 2247900 w 6832600"/>
              <a:gd name="connsiteY132" fmla="*/ 4114800 h 4876800"/>
              <a:gd name="connsiteX133" fmla="*/ 2286000 w 6832600"/>
              <a:gd name="connsiteY133" fmla="*/ 4127500 h 4876800"/>
              <a:gd name="connsiteX134" fmla="*/ 2425700 w 6832600"/>
              <a:gd name="connsiteY134" fmla="*/ 4152900 h 4876800"/>
              <a:gd name="connsiteX135" fmla="*/ 2463800 w 6832600"/>
              <a:gd name="connsiteY135" fmla="*/ 4165600 h 4876800"/>
              <a:gd name="connsiteX136" fmla="*/ 2514600 w 6832600"/>
              <a:gd name="connsiteY136" fmla="*/ 4178300 h 4876800"/>
              <a:gd name="connsiteX137" fmla="*/ 2552700 w 6832600"/>
              <a:gd name="connsiteY137" fmla="*/ 4203700 h 4876800"/>
              <a:gd name="connsiteX138" fmla="*/ 2667000 w 6832600"/>
              <a:gd name="connsiteY138" fmla="*/ 4229100 h 4876800"/>
              <a:gd name="connsiteX139" fmla="*/ 2705100 w 6832600"/>
              <a:gd name="connsiteY139" fmla="*/ 4241800 h 4876800"/>
              <a:gd name="connsiteX140" fmla="*/ 2768600 w 6832600"/>
              <a:gd name="connsiteY140" fmla="*/ 4254500 h 4876800"/>
              <a:gd name="connsiteX141" fmla="*/ 2806700 w 6832600"/>
              <a:gd name="connsiteY141" fmla="*/ 4267200 h 4876800"/>
              <a:gd name="connsiteX142" fmla="*/ 2857500 w 6832600"/>
              <a:gd name="connsiteY142" fmla="*/ 4279900 h 4876800"/>
              <a:gd name="connsiteX143" fmla="*/ 2895600 w 6832600"/>
              <a:gd name="connsiteY143" fmla="*/ 4292600 h 4876800"/>
              <a:gd name="connsiteX144" fmla="*/ 2946400 w 6832600"/>
              <a:gd name="connsiteY144" fmla="*/ 4305300 h 4876800"/>
              <a:gd name="connsiteX145" fmla="*/ 2984500 w 6832600"/>
              <a:gd name="connsiteY145" fmla="*/ 4318000 h 4876800"/>
              <a:gd name="connsiteX146" fmla="*/ 3073400 w 6832600"/>
              <a:gd name="connsiteY146" fmla="*/ 4330700 h 4876800"/>
              <a:gd name="connsiteX147" fmla="*/ 3124200 w 6832600"/>
              <a:gd name="connsiteY147" fmla="*/ 4343400 h 4876800"/>
              <a:gd name="connsiteX148" fmla="*/ 3251200 w 6832600"/>
              <a:gd name="connsiteY148" fmla="*/ 4356100 h 4876800"/>
              <a:gd name="connsiteX149" fmla="*/ 3454400 w 6832600"/>
              <a:gd name="connsiteY149" fmla="*/ 4381500 h 4876800"/>
              <a:gd name="connsiteX150" fmla="*/ 3581400 w 6832600"/>
              <a:gd name="connsiteY150" fmla="*/ 4406900 h 4876800"/>
              <a:gd name="connsiteX151" fmla="*/ 3619500 w 6832600"/>
              <a:gd name="connsiteY151" fmla="*/ 4419600 h 4876800"/>
              <a:gd name="connsiteX152" fmla="*/ 3721100 w 6832600"/>
              <a:gd name="connsiteY152" fmla="*/ 4432300 h 4876800"/>
              <a:gd name="connsiteX153" fmla="*/ 3797300 w 6832600"/>
              <a:gd name="connsiteY153" fmla="*/ 4457700 h 4876800"/>
              <a:gd name="connsiteX154" fmla="*/ 3835400 w 6832600"/>
              <a:gd name="connsiteY154" fmla="*/ 4470400 h 4876800"/>
              <a:gd name="connsiteX155" fmla="*/ 4013200 w 6832600"/>
              <a:gd name="connsiteY155" fmla="*/ 4495800 h 4876800"/>
              <a:gd name="connsiteX156" fmla="*/ 4089400 w 6832600"/>
              <a:gd name="connsiteY156" fmla="*/ 4521200 h 4876800"/>
              <a:gd name="connsiteX157" fmla="*/ 4178300 w 6832600"/>
              <a:gd name="connsiteY157" fmla="*/ 4546600 h 4876800"/>
              <a:gd name="connsiteX158" fmla="*/ 4419600 w 6832600"/>
              <a:gd name="connsiteY158" fmla="*/ 4572000 h 4876800"/>
              <a:gd name="connsiteX159" fmla="*/ 4597400 w 6832600"/>
              <a:gd name="connsiteY159" fmla="*/ 4610100 h 4876800"/>
              <a:gd name="connsiteX160" fmla="*/ 4660900 w 6832600"/>
              <a:gd name="connsiteY160" fmla="*/ 4622800 h 4876800"/>
              <a:gd name="connsiteX161" fmla="*/ 4749800 w 6832600"/>
              <a:gd name="connsiteY161" fmla="*/ 4660900 h 4876800"/>
              <a:gd name="connsiteX162" fmla="*/ 4864100 w 6832600"/>
              <a:gd name="connsiteY162" fmla="*/ 4686300 h 4876800"/>
              <a:gd name="connsiteX163" fmla="*/ 5029200 w 6832600"/>
              <a:gd name="connsiteY163" fmla="*/ 4724400 h 4876800"/>
              <a:gd name="connsiteX164" fmla="*/ 5080000 w 6832600"/>
              <a:gd name="connsiteY164" fmla="*/ 4737100 h 4876800"/>
              <a:gd name="connsiteX165" fmla="*/ 5118100 w 6832600"/>
              <a:gd name="connsiteY165" fmla="*/ 4749800 h 4876800"/>
              <a:gd name="connsiteX166" fmla="*/ 5537200 w 6832600"/>
              <a:gd name="connsiteY166" fmla="*/ 4787900 h 4876800"/>
              <a:gd name="connsiteX167" fmla="*/ 5638800 w 6832600"/>
              <a:gd name="connsiteY167" fmla="*/ 4800600 h 4876800"/>
              <a:gd name="connsiteX168" fmla="*/ 5727700 w 6832600"/>
              <a:gd name="connsiteY168" fmla="*/ 4813300 h 4876800"/>
              <a:gd name="connsiteX169" fmla="*/ 6007100 w 6832600"/>
              <a:gd name="connsiteY169" fmla="*/ 4826000 h 4876800"/>
              <a:gd name="connsiteX170" fmla="*/ 6172200 w 6832600"/>
              <a:gd name="connsiteY170" fmla="*/ 4851400 h 4876800"/>
              <a:gd name="connsiteX171" fmla="*/ 6235700 w 6832600"/>
              <a:gd name="connsiteY171" fmla="*/ 4864100 h 4876800"/>
              <a:gd name="connsiteX172" fmla="*/ 6337300 w 6832600"/>
              <a:gd name="connsiteY172" fmla="*/ 4876800 h 4876800"/>
              <a:gd name="connsiteX173" fmla="*/ 6578600 w 6832600"/>
              <a:gd name="connsiteY173" fmla="*/ 4864100 h 4876800"/>
              <a:gd name="connsiteX174" fmla="*/ 6616700 w 6832600"/>
              <a:gd name="connsiteY174" fmla="*/ 4826000 h 4876800"/>
              <a:gd name="connsiteX175" fmla="*/ 6680200 w 6832600"/>
              <a:gd name="connsiteY175" fmla="*/ 4749800 h 4876800"/>
              <a:gd name="connsiteX176" fmla="*/ 6718300 w 6832600"/>
              <a:gd name="connsiteY176" fmla="*/ 4673600 h 4876800"/>
              <a:gd name="connsiteX177" fmla="*/ 6756400 w 6832600"/>
              <a:gd name="connsiteY177" fmla="*/ 4635500 h 4876800"/>
              <a:gd name="connsiteX178" fmla="*/ 6794500 w 6832600"/>
              <a:gd name="connsiteY178" fmla="*/ 4559300 h 4876800"/>
              <a:gd name="connsiteX179" fmla="*/ 6819900 w 6832600"/>
              <a:gd name="connsiteY179" fmla="*/ 4521200 h 4876800"/>
              <a:gd name="connsiteX180" fmla="*/ 6832600 w 6832600"/>
              <a:gd name="connsiteY180" fmla="*/ 4445000 h 4876800"/>
              <a:gd name="connsiteX181" fmla="*/ 6807200 w 6832600"/>
              <a:gd name="connsiteY181" fmla="*/ 4178300 h 4876800"/>
              <a:gd name="connsiteX182" fmla="*/ 6794500 w 6832600"/>
              <a:gd name="connsiteY182" fmla="*/ 4102100 h 4876800"/>
              <a:gd name="connsiteX183" fmla="*/ 6781800 w 6832600"/>
              <a:gd name="connsiteY183" fmla="*/ 4051300 h 4876800"/>
              <a:gd name="connsiteX184" fmla="*/ 6781800 w 6832600"/>
              <a:gd name="connsiteY184" fmla="*/ 4051300 h 4876800"/>
              <a:gd name="connsiteX185" fmla="*/ 6743700 w 6832600"/>
              <a:gd name="connsiteY185" fmla="*/ 3987800 h 4876800"/>
              <a:gd name="connsiteX0" fmla="*/ 6756400 w 6832600"/>
              <a:gd name="connsiteY0" fmla="*/ 4102100 h 4876800"/>
              <a:gd name="connsiteX1" fmla="*/ 6756400 w 6832600"/>
              <a:gd name="connsiteY1" fmla="*/ 4102100 h 4876800"/>
              <a:gd name="connsiteX2" fmla="*/ 6731000 w 6832600"/>
              <a:gd name="connsiteY2" fmla="*/ 3975100 h 4876800"/>
              <a:gd name="connsiteX3" fmla="*/ 6692900 w 6832600"/>
              <a:gd name="connsiteY3" fmla="*/ 3924300 h 4876800"/>
              <a:gd name="connsiteX4" fmla="*/ 6604000 w 6832600"/>
              <a:gd name="connsiteY4" fmla="*/ 3797300 h 4876800"/>
              <a:gd name="connsiteX5" fmla="*/ 6540500 w 6832600"/>
              <a:gd name="connsiteY5" fmla="*/ 3708400 h 4876800"/>
              <a:gd name="connsiteX6" fmla="*/ 6502400 w 6832600"/>
              <a:gd name="connsiteY6" fmla="*/ 3670300 h 4876800"/>
              <a:gd name="connsiteX7" fmla="*/ 6464300 w 6832600"/>
              <a:gd name="connsiteY7" fmla="*/ 3619500 h 4876800"/>
              <a:gd name="connsiteX8" fmla="*/ 6362700 w 6832600"/>
              <a:gd name="connsiteY8" fmla="*/ 3530600 h 4876800"/>
              <a:gd name="connsiteX9" fmla="*/ 6273800 w 6832600"/>
              <a:gd name="connsiteY9" fmla="*/ 3441700 h 4876800"/>
              <a:gd name="connsiteX10" fmla="*/ 6210300 w 6832600"/>
              <a:gd name="connsiteY10" fmla="*/ 3378200 h 4876800"/>
              <a:gd name="connsiteX11" fmla="*/ 6134100 w 6832600"/>
              <a:gd name="connsiteY11" fmla="*/ 3302000 h 4876800"/>
              <a:gd name="connsiteX12" fmla="*/ 6096000 w 6832600"/>
              <a:gd name="connsiteY12" fmla="*/ 3263900 h 4876800"/>
              <a:gd name="connsiteX13" fmla="*/ 5969000 w 6832600"/>
              <a:gd name="connsiteY13" fmla="*/ 3136900 h 4876800"/>
              <a:gd name="connsiteX14" fmla="*/ 5930900 w 6832600"/>
              <a:gd name="connsiteY14" fmla="*/ 3098800 h 4876800"/>
              <a:gd name="connsiteX15" fmla="*/ 5867400 w 6832600"/>
              <a:gd name="connsiteY15" fmla="*/ 3035300 h 4876800"/>
              <a:gd name="connsiteX16" fmla="*/ 5803900 w 6832600"/>
              <a:gd name="connsiteY16" fmla="*/ 2971800 h 4876800"/>
              <a:gd name="connsiteX17" fmla="*/ 5740400 w 6832600"/>
              <a:gd name="connsiteY17" fmla="*/ 2882900 h 4876800"/>
              <a:gd name="connsiteX18" fmla="*/ 5702300 w 6832600"/>
              <a:gd name="connsiteY18" fmla="*/ 2844800 h 4876800"/>
              <a:gd name="connsiteX19" fmla="*/ 5651500 w 6832600"/>
              <a:gd name="connsiteY19" fmla="*/ 2755900 h 4876800"/>
              <a:gd name="connsiteX20" fmla="*/ 5638800 w 6832600"/>
              <a:gd name="connsiteY20" fmla="*/ 2717800 h 4876800"/>
              <a:gd name="connsiteX21" fmla="*/ 5588000 w 6832600"/>
              <a:gd name="connsiteY21" fmla="*/ 2667000 h 4876800"/>
              <a:gd name="connsiteX22" fmla="*/ 5549900 w 6832600"/>
              <a:gd name="connsiteY22" fmla="*/ 2616200 h 4876800"/>
              <a:gd name="connsiteX23" fmla="*/ 5511800 w 6832600"/>
              <a:gd name="connsiteY23" fmla="*/ 2527300 h 4876800"/>
              <a:gd name="connsiteX24" fmla="*/ 5422900 w 6832600"/>
              <a:gd name="connsiteY24" fmla="*/ 2413000 h 4876800"/>
              <a:gd name="connsiteX25" fmla="*/ 5372100 w 6832600"/>
              <a:gd name="connsiteY25" fmla="*/ 2336800 h 4876800"/>
              <a:gd name="connsiteX26" fmla="*/ 5334000 w 6832600"/>
              <a:gd name="connsiteY26" fmla="*/ 2247900 h 4876800"/>
              <a:gd name="connsiteX27" fmla="*/ 5308600 w 6832600"/>
              <a:gd name="connsiteY27" fmla="*/ 2209800 h 4876800"/>
              <a:gd name="connsiteX28" fmla="*/ 5245100 w 6832600"/>
              <a:gd name="connsiteY28" fmla="*/ 2044700 h 4876800"/>
              <a:gd name="connsiteX29" fmla="*/ 5219700 w 6832600"/>
              <a:gd name="connsiteY29" fmla="*/ 1955800 h 4876800"/>
              <a:gd name="connsiteX30" fmla="*/ 5194300 w 6832600"/>
              <a:gd name="connsiteY30" fmla="*/ 1892300 h 4876800"/>
              <a:gd name="connsiteX31" fmla="*/ 5168900 w 6832600"/>
              <a:gd name="connsiteY31" fmla="*/ 1854200 h 4876800"/>
              <a:gd name="connsiteX32" fmla="*/ 5130800 w 6832600"/>
              <a:gd name="connsiteY32" fmla="*/ 1765300 h 4876800"/>
              <a:gd name="connsiteX33" fmla="*/ 5105400 w 6832600"/>
              <a:gd name="connsiteY33" fmla="*/ 1714500 h 4876800"/>
              <a:gd name="connsiteX34" fmla="*/ 5080000 w 6832600"/>
              <a:gd name="connsiteY34" fmla="*/ 1638300 h 4876800"/>
              <a:gd name="connsiteX35" fmla="*/ 5041900 w 6832600"/>
              <a:gd name="connsiteY35" fmla="*/ 1562100 h 4876800"/>
              <a:gd name="connsiteX36" fmla="*/ 5016500 w 6832600"/>
              <a:gd name="connsiteY36" fmla="*/ 1524000 h 4876800"/>
              <a:gd name="connsiteX37" fmla="*/ 4978400 w 6832600"/>
              <a:gd name="connsiteY37" fmla="*/ 1384300 h 4876800"/>
              <a:gd name="connsiteX38" fmla="*/ 4914900 w 6832600"/>
              <a:gd name="connsiteY38" fmla="*/ 1295400 h 4876800"/>
              <a:gd name="connsiteX39" fmla="*/ 4864100 w 6832600"/>
              <a:gd name="connsiteY39" fmla="*/ 1219200 h 4876800"/>
              <a:gd name="connsiteX40" fmla="*/ 4762500 w 6832600"/>
              <a:gd name="connsiteY40" fmla="*/ 1041400 h 4876800"/>
              <a:gd name="connsiteX41" fmla="*/ 4724400 w 6832600"/>
              <a:gd name="connsiteY41" fmla="*/ 1003300 h 4876800"/>
              <a:gd name="connsiteX42" fmla="*/ 4711700 w 6832600"/>
              <a:gd name="connsiteY42" fmla="*/ 965200 h 4876800"/>
              <a:gd name="connsiteX43" fmla="*/ 4635500 w 6832600"/>
              <a:gd name="connsiteY43" fmla="*/ 876300 h 4876800"/>
              <a:gd name="connsiteX44" fmla="*/ 4610100 w 6832600"/>
              <a:gd name="connsiteY44" fmla="*/ 838200 h 4876800"/>
              <a:gd name="connsiteX45" fmla="*/ 4533900 w 6832600"/>
              <a:gd name="connsiteY45" fmla="*/ 774700 h 4876800"/>
              <a:gd name="connsiteX46" fmla="*/ 4483100 w 6832600"/>
              <a:gd name="connsiteY46" fmla="*/ 698500 h 4876800"/>
              <a:gd name="connsiteX47" fmla="*/ 4457700 w 6832600"/>
              <a:gd name="connsiteY47" fmla="*/ 660400 h 4876800"/>
              <a:gd name="connsiteX48" fmla="*/ 4419600 w 6832600"/>
              <a:gd name="connsiteY48" fmla="*/ 622300 h 4876800"/>
              <a:gd name="connsiteX49" fmla="*/ 4356100 w 6832600"/>
              <a:gd name="connsiteY49" fmla="*/ 558800 h 4876800"/>
              <a:gd name="connsiteX50" fmla="*/ 4191000 w 6832600"/>
              <a:gd name="connsiteY50" fmla="*/ 406400 h 4876800"/>
              <a:gd name="connsiteX51" fmla="*/ 4152900 w 6832600"/>
              <a:gd name="connsiteY51" fmla="*/ 381000 h 4876800"/>
              <a:gd name="connsiteX52" fmla="*/ 4114800 w 6832600"/>
              <a:gd name="connsiteY52" fmla="*/ 368300 h 4876800"/>
              <a:gd name="connsiteX53" fmla="*/ 4076700 w 6832600"/>
              <a:gd name="connsiteY53" fmla="*/ 342900 h 4876800"/>
              <a:gd name="connsiteX54" fmla="*/ 4025900 w 6832600"/>
              <a:gd name="connsiteY54" fmla="*/ 317500 h 4876800"/>
              <a:gd name="connsiteX55" fmla="*/ 3949700 w 6832600"/>
              <a:gd name="connsiteY55" fmla="*/ 266700 h 4876800"/>
              <a:gd name="connsiteX56" fmla="*/ 3860800 w 6832600"/>
              <a:gd name="connsiteY56" fmla="*/ 241300 h 4876800"/>
              <a:gd name="connsiteX57" fmla="*/ 3810000 w 6832600"/>
              <a:gd name="connsiteY57" fmla="*/ 203200 h 4876800"/>
              <a:gd name="connsiteX58" fmla="*/ 3683000 w 6832600"/>
              <a:gd name="connsiteY58" fmla="*/ 177800 h 4876800"/>
              <a:gd name="connsiteX59" fmla="*/ 3644900 w 6832600"/>
              <a:gd name="connsiteY59" fmla="*/ 165100 h 4876800"/>
              <a:gd name="connsiteX60" fmla="*/ 3492500 w 6832600"/>
              <a:gd name="connsiteY60" fmla="*/ 127000 h 4876800"/>
              <a:gd name="connsiteX61" fmla="*/ 3289300 w 6832600"/>
              <a:gd name="connsiteY61" fmla="*/ 88900 h 4876800"/>
              <a:gd name="connsiteX62" fmla="*/ 3035300 w 6832600"/>
              <a:gd name="connsiteY62" fmla="*/ 38100 h 4876800"/>
              <a:gd name="connsiteX63" fmla="*/ 2933700 w 6832600"/>
              <a:gd name="connsiteY63" fmla="*/ 25400 h 4876800"/>
              <a:gd name="connsiteX64" fmla="*/ 2692400 w 6832600"/>
              <a:gd name="connsiteY64" fmla="*/ 0 h 4876800"/>
              <a:gd name="connsiteX65" fmla="*/ 2222500 w 6832600"/>
              <a:gd name="connsiteY65" fmla="*/ 12700 h 4876800"/>
              <a:gd name="connsiteX66" fmla="*/ 2146300 w 6832600"/>
              <a:gd name="connsiteY66" fmla="*/ 38100 h 4876800"/>
              <a:gd name="connsiteX67" fmla="*/ 2044700 w 6832600"/>
              <a:gd name="connsiteY67" fmla="*/ 63500 h 4876800"/>
              <a:gd name="connsiteX68" fmla="*/ 2006600 w 6832600"/>
              <a:gd name="connsiteY68" fmla="*/ 76200 h 4876800"/>
              <a:gd name="connsiteX69" fmla="*/ 1333500 w 6832600"/>
              <a:gd name="connsiteY69" fmla="*/ 203200 h 4876800"/>
              <a:gd name="connsiteX70" fmla="*/ 1104900 w 6832600"/>
              <a:gd name="connsiteY70" fmla="*/ 266700 h 4876800"/>
              <a:gd name="connsiteX71" fmla="*/ 977900 w 6832600"/>
              <a:gd name="connsiteY71" fmla="*/ 317500 h 4876800"/>
              <a:gd name="connsiteX72" fmla="*/ 863600 w 6832600"/>
              <a:gd name="connsiteY72" fmla="*/ 381000 h 4876800"/>
              <a:gd name="connsiteX73" fmla="*/ 711200 w 6832600"/>
              <a:gd name="connsiteY73" fmla="*/ 469900 h 4876800"/>
              <a:gd name="connsiteX74" fmla="*/ 635000 w 6832600"/>
              <a:gd name="connsiteY74" fmla="*/ 495300 h 4876800"/>
              <a:gd name="connsiteX75" fmla="*/ 596900 w 6832600"/>
              <a:gd name="connsiteY75" fmla="*/ 533400 h 4876800"/>
              <a:gd name="connsiteX76" fmla="*/ 546100 w 6832600"/>
              <a:gd name="connsiteY76" fmla="*/ 546100 h 4876800"/>
              <a:gd name="connsiteX77" fmla="*/ 508000 w 6832600"/>
              <a:gd name="connsiteY77" fmla="*/ 571500 h 4876800"/>
              <a:gd name="connsiteX78" fmla="*/ 431800 w 6832600"/>
              <a:gd name="connsiteY78" fmla="*/ 609600 h 4876800"/>
              <a:gd name="connsiteX79" fmla="*/ 342900 w 6832600"/>
              <a:gd name="connsiteY79" fmla="*/ 723900 h 4876800"/>
              <a:gd name="connsiteX80" fmla="*/ 266700 w 6832600"/>
              <a:gd name="connsiteY80" fmla="*/ 787400 h 4876800"/>
              <a:gd name="connsiteX81" fmla="*/ 254000 w 6832600"/>
              <a:gd name="connsiteY81" fmla="*/ 825500 h 4876800"/>
              <a:gd name="connsiteX82" fmla="*/ 177800 w 6832600"/>
              <a:gd name="connsiteY82" fmla="*/ 901700 h 4876800"/>
              <a:gd name="connsiteX83" fmla="*/ 114300 w 6832600"/>
              <a:gd name="connsiteY83" fmla="*/ 1092200 h 4876800"/>
              <a:gd name="connsiteX84" fmla="*/ 101600 w 6832600"/>
              <a:gd name="connsiteY84" fmla="*/ 1130300 h 4876800"/>
              <a:gd name="connsiteX85" fmla="*/ 88900 w 6832600"/>
              <a:gd name="connsiteY85" fmla="*/ 1168400 h 4876800"/>
              <a:gd name="connsiteX86" fmla="*/ 76200 w 6832600"/>
              <a:gd name="connsiteY86" fmla="*/ 1816100 h 4876800"/>
              <a:gd name="connsiteX87" fmla="*/ 63500 w 6832600"/>
              <a:gd name="connsiteY87" fmla="*/ 2070100 h 4876800"/>
              <a:gd name="connsiteX88" fmla="*/ 38100 w 6832600"/>
              <a:gd name="connsiteY88" fmla="*/ 2159000 h 4876800"/>
              <a:gd name="connsiteX89" fmla="*/ 12700 w 6832600"/>
              <a:gd name="connsiteY89" fmla="*/ 2349500 h 4876800"/>
              <a:gd name="connsiteX90" fmla="*/ 0 w 6832600"/>
              <a:gd name="connsiteY90" fmla="*/ 2451100 h 4876800"/>
              <a:gd name="connsiteX91" fmla="*/ 12700 w 6832600"/>
              <a:gd name="connsiteY91" fmla="*/ 2667000 h 4876800"/>
              <a:gd name="connsiteX92" fmla="*/ 25400 w 6832600"/>
              <a:gd name="connsiteY92" fmla="*/ 2705100 h 4876800"/>
              <a:gd name="connsiteX93" fmla="*/ 38100 w 6832600"/>
              <a:gd name="connsiteY93" fmla="*/ 3022600 h 4876800"/>
              <a:gd name="connsiteX94" fmla="*/ 76200 w 6832600"/>
              <a:gd name="connsiteY94" fmla="*/ 3098800 h 4876800"/>
              <a:gd name="connsiteX95" fmla="*/ 88900 w 6832600"/>
              <a:gd name="connsiteY95" fmla="*/ 3136900 h 4876800"/>
              <a:gd name="connsiteX96" fmla="*/ 165100 w 6832600"/>
              <a:gd name="connsiteY96" fmla="*/ 3187700 h 4876800"/>
              <a:gd name="connsiteX97" fmla="*/ 190500 w 6832600"/>
              <a:gd name="connsiteY97" fmla="*/ 3225800 h 4876800"/>
              <a:gd name="connsiteX98" fmla="*/ 266700 w 6832600"/>
              <a:gd name="connsiteY98" fmla="*/ 3289300 h 4876800"/>
              <a:gd name="connsiteX99" fmla="*/ 279400 w 6832600"/>
              <a:gd name="connsiteY99" fmla="*/ 3327400 h 4876800"/>
              <a:gd name="connsiteX100" fmla="*/ 355600 w 6832600"/>
              <a:gd name="connsiteY100" fmla="*/ 3390900 h 4876800"/>
              <a:gd name="connsiteX101" fmla="*/ 381000 w 6832600"/>
              <a:gd name="connsiteY101" fmla="*/ 3429000 h 4876800"/>
              <a:gd name="connsiteX102" fmla="*/ 419100 w 6832600"/>
              <a:gd name="connsiteY102" fmla="*/ 3441700 h 4876800"/>
              <a:gd name="connsiteX103" fmla="*/ 495300 w 6832600"/>
              <a:gd name="connsiteY103" fmla="*/ 3492500 h 4876800"/>
              <a:gd name="connsiteX104" fmla="*/ 533400 w 6832600"/>
              <a:gd name="connsiteY104" fmla="*/ 3505200 h 4876800"/>
              <a:gd name="connsiteX105" fmla="*/ 609600 w 6832600"/>
              <a:gd name="connsiteY105" fmla="*/ 3568700 h 4876800"/>
              <a:gd name="connsiteX106" fmla="*/ 660400 w 6832600"/>
              <a:gd name="connsiteY106" fmla="*/ 3594100 h 4876800"/>
              <a:gd name="connsiteX107" fmla="*/ 749300 w 6832600"/>
              <a:gd name="connsiteY107" fmla="*/ 3644900 h 4876800"/>
              <a:gd name="connsiteX108" fmla="*/ 800100 w 6832600"/>
              <a:gd name="connsiteY108" fmla="*/ 3657600 h 4876800"/>
              <a:gd name="connsiteX109" fmla="*/ 850900 w 6832600"/>
              <a:gd name="connsiteY109" fmla="*/ 3683000 h 4876800"/>
              <a:gd name="connsiteX110" fmla="*/ 889000 w 6832600"/>
              <a:gd name="connsiteY110" fmla="*/ 3708400 h 4876800"/>
              <a:gd name="connsiteX111" fmla="*/ 939800 w 6832600"/>
              <a:gd name="connsiteY111" fmla="*/ 3721100 h 4876800"/>
              <a:gd name="connsiteX112" fmla="*/ 990600 w 6832600"/>
              <a:gd name="connsiteY112" fmla="*/ 3746500 h 4876800"/>
              <a:gd name="connsiteX113" fmla="*/ 1054100 w 6832600"/>
              <a:gd name="connsiteY113" fmla="*/ 3759200 h 4876800"/>
              <a:gd name="connsiteX114" fmla="*/ 1117600 w 6832600"/>
              <a:gd name="connsiteY114" fmla="*/ 3784600 h 4876800"/>
              <a:gd name="connsiteX115" fmla="*/ 1181100 w 6832600"/>
              <a:gd name="connsiteY115" fmla="*/ 3797300 h 4876800"/>
              <a:gd name="connsiteX116" fmla="*/ 1282700 w 6832600"/>
              <a:gd name="connsiteY116" fmla="*/ 3848100 h 4876800"/>
              <a:gd name="connsiteX117" fmla="*/ 1333500 w 6832600"/>
              <a:gd name="connsiteY117" fmla="*/ 3860800 h 4876800"/>
              <a:gd name="connsiteX118" fmla="*/ 1384300 w 6832600"/>
              <a:gd name="connsiteY118" fmla="*/ 3886200 h 4876800"/>
              <a:gd name="connsiteX119" fmla="*/ 1422400 w 6832600"/>
              <a:gd name="connsiteY119" fmla="*/ 3898900 h 4876800"/>
              <a:gd name="connsiteX120" fmla="*/ 1473200 w 6832600"/>
              <a:gd name="connsiteY120" fmla="*/ 3924300 h 4876800"/>
              <a:gd name="connsiteX121" fmla="*/ 1536700 w 6832600"/>
              <a:gd name="connsiteY121" fmla="*/ 3937000 h 4876800"/>
              <a:gd name="connsiteX122" fmla="*/ 1625600 w 6832600"/>
              <a:gd name="connsiteY122" fmla="*/ 3962400 h 4876800"/>
              <a:gd name="connsiteX123" fmla="*/ 1676400 w 6832600"/>
              <a:gd name="connsiteY123" fmla="*/ 3975100 h 4876800"/>
              <a:gd name="connsiteX124" fmla="*/ 1714500 w 6832600"/>
              <a:gd name="connsiteY124" fmla="*/ 3987800 h 4876800"/>
              <a:gd name="connsiteX125" fmla="*/ 1765300 w 6832600"/>
              <a:gd name="connsiteY125" fmla="*/ 4000500 h 4876800"/>
              <a:gd name="connsiteX126" fmla="*/ 1828800 w 6832600"/>
              <a:gd name="connsiteY126" fmla="*/ 4025900 h 4876800"/>
              <a:gd name="connsiteX127" fmla="*/ 1879600 w 6832600"/>
              <a:gd name="connsiteY127" fmla="*/ 4038600 h 4876800"/>
              <a:gd name="connsiteX128" fmla="*/ 1917700 w 6832600"/>
              <a:gd name="connsiteY128" fmla="*/ 4051300 h 4876800"/>
              <a:gd name="connsiteX129" fmla="*/ 2019300 w 6832600"/>
              <a:gd name="connsiteY129" fmla="*/ 4076700 h 4876800"/>
              <a:gd name="connsiteX130" fmla="*/ 2057400 w 6832600"/>
              <a:gd name="connsiteY130" fmla="*/ 4089400 h 4876800"/>
              <a:gd name="connsiteX131" fmla="*/ 2247900 w 6832600"/>
              <a:gd name="connsiteY131" fmla="*/ 4114800 h 4876800"/>
              <a:gd name="connsiteX132" fmla="*/ 2286000 w 6832600"/>
              <a:gd name="connsiteY132" fmla="*/ 4127500 h 4876800"/>
              <a:gd name="connsiteX133" fmla="*/ 2425700 w 6832600"/>
              <a:gd name="connsiteY133" fmla="*/ 4152900 h 4876800"/>
              <a:gd name="connsiteX134" fmla="*/ 2463800 w 6832600"/>
              <a:gd name="connsiteY134" fmla="*/ 4165600 h 4876800"/>
              <a:gd name="connsiteX135" fmla="*/ 2514600 w 6832600"/>
              <a:gd name="connsiteY135" fmla="*/ 4178300 h 4876800"/>
              <a:gd name="connsiteX136" fmla="*/ 2552700 w 6832600"/>
              <a:gd name="connsiteY136" fmla="*/ 4203700 h 4876800"/>
              <a:gd name="connsiteX137" fmla="*/ 2667000 w 6832600"/>
              <a:gd name="connsiteY137" fmla="*/ 4229100 h 4876800"/>
              <a:gd name="connsiteX138" fmla="*/ 2705100 w 6832600"/>
              <a:gd name="connsiteY138" fmla="*/ 4241800 h 4876800"/>
              <a:gd name="connsiteX139" fmla="*/ 2768600 w 6832600"/>
              <a:gd name="connsiteY139" fmla="*/ 4254500 h 4876800"/>
              <a:gd name="connsiteX140" fmla="*/ 2806700 w 6832600"/>
              <a:gd name="connsiteY140" fmla="*/ 4267200 h 4876800"/>
              <a:gd name="connsiteX141" fmla="*/ 2857500 w 6832600"/>
              <a:gd name="connsiteY141" fmla="*/ 4279900 h 4876800"/>
              <a:gd name="connsiteX142" fmla="*/ 2895600 w 6832600"/>
              <a:gd name="connsiteY142" fmla="*/ 4292600 h 4876800"/>
              <a:gd name="connsiteX143" fmla="*/ 2946400 w 6832600"/>
              <a:gd name="connsiteY143" fmla="*/ 4305300 h 4876800"/>
              <a:gd name="connsiteX144" fmla="*/ 2984500 w 6832600"/>
              <a:gd name="connsiteY144" fmla="*/ 4318000 h 4876800"/>
              <a:gd name="connsiteX145" fmla="*/ 3073400 w 6832600"/>
              <a:gd name="connsiteY145" fmla="*/ 4330700 h 4876800"/>
              <a:gd name="connsiteX146" fmla="*/ 3124200 w 6832600"/>
              <a:gd name="connsiteY146" fmla="*/ 4343400 h 4876800"/>
              <a:gd name="connsiteX147" fmla="*/ 3251200 w 6832600"/>
              <a:gd name="connsiteY147" fmla="*/ 4356100 h 4876800"/>
              <a:gd name="connsiteX148" fmla="*/ 3454400 w 6832600"/>
              <a:gd name="connsiteY148" fmla="*/ 4381500 h 4876800"/>
              <a:gd name="connsiteX149" fmla="*/ 3581400 w 6832600"/>
              <a:gd name="connsiteY149" fmla="*/ 4406900 h 4876800"/>
              <a:gd name="connsiteX150" fmla="*/ 3619500 w 6832600"/>
              <a:gd name="connsiteY150" fmla="*/ 4419600 h 4876800"/>
              <a:gd name="connsiteX151" fmla="*/ 3721100 w 6832600"/>
              <a:gd name="connsiteY151" fmla="*/ 4432300 h 4876800"/>
              <a:gd name="connsiteX152" fmla="*/ 3797300 w 6832600"/>
              <a:gd name="connsiteY152" fmla="*/ 4457700 h 4876800"/>
              <a:gd name="connsiteX153" fmla="*/ 3835400 w 6832600"/>
              <a:gd name="connsiteY153" fmla="*/ 4470400 h 4876800"/>
              <a:gd name="connsiteX154" fmla="*/ 4013200 w 6832600"/>
              <a:gd name="connsiteY154" fmla="*/ 4495800 h 4876800"/>
              <a:gd name="connsiteX155" fmla="*/ 4089400 w 6832600"/>
              <a:gd name="connsiteY155" fmla="*/ 4521200 h 4876800"/>
              <a:gd name="connsiteX156" fmla="*/ 4178300 w 6832600"/>
              <a:gd name="connsiteY156" fmla="*/ 4546600 h 4876800"/>
              <a:gd name="connsiteX157" fmla="*/ 4419600 w 6832600"/>
              <a:gd name="connsiteY157" fmla="*/ 4572000 h 4876800"/>
              <a:gd name="connsiteX158" fmla="*/ 4597400 w 6832600"/>
              <a:gd name="connsiteY158" fmla="*/ 4610100 h 4876800"/>
              <a:gd name="connsiteX159" fmla="*/ 4660900 w 6832600"/>
              <a:gd name="connsiteY159" fmla="*/ 4622800 h 4876800"/>
              <a:gd name="connsiteX160" fmla="*/ 4749800 w 6832600"/>
              <a:gd name="connsiteY160" fmla="*/ 4660900 h 4876800"/>
              <a:gd name="connsiteX161" fmla="*/ 4864100 w 6832600"/>
              <a:gd name="connsiteY161" fmla="*/ 4686300 h 4876800"/>
              <a:gd name="connsiteX162" fmla="*/ 5029200 w 6832600"/>
              <a:gd name="connsiteY162" fmla="*/ 4724400 h 4876800"/>
              <a:gd name="connsiteX163" fmla="*/ 5080000 w 6832600"/>
              <a:gd name="connsiteY163" fmla="*/ 4737100 h 4876800"/>
              <a:gd name="connsiteX164" fmla="*/ 5118100 w 6832600"/>
              <a:gd name="connsiteY164" fmla="*/ 4749800 h 4876800"/>
              <a:gd name="connsiteX165" fmla="*/ 5537200 w 6832600"/>
              <a:gd name="connsiteY165" fmla="*/ 4787900 h 4876800"/>
              <a:gd name="connsiteX166" fmla="*/ 5638800 w 6832600"/>
              <a:gd name="connsiteY166" fmla="*/ 4800600 h 4876800"/>
              <a:gd name="connsiteX167" fmla="*/ 5727700 w 6832600"/>
              <a:gd name="connsiteY167" fmla="*/ 4813300 h 4876800"/>
              <a:gd name="connsiteX168" fmla="*/ 6007100 w 6832600"/>
              <a:gd name="connsiteY168" fmla="*/ 4826000 h 4876800"/>
              <a:gd name="connsiteX169" fmla="*/ 6172200 w 6832600"/>
              <a:gd name="connsiteY169" fmla="*/ 4851400 h 4876800"/>
              <a:gd name="connsiteX170" fmla="*/ 6235700 w 6832600"/>
              <a:gd name="connsiteY170" fmla="*/ 4864100 h 4876800"/>
              <a:gd name="connsiteX171" fmla="*/ 6337300 w 6832600"/>
              <a:gd name="connsiteY171" fmla="*/ 4876800 h 4876800"/>
              <a:gd name="connsiteX172" fmla="*/ 6578600 w 6832600"/>
              <a:gd name="connsiteY172" fmla="*/ 4864100 h 4876800"/>
              <a:gd name="connsiteX173" fmla="*/ 6616700 w 6832600"/>
              <a:gd name="connsiteY173" fmla="*/ 4826000 h 4876800"/>
              <a:gd name="connsiteX174" fmla="*/ 6680200 w 6832600"/>
              <a:gd name="connsiteY174" fmla="*/ 4749800 h 4876800"/>
              <a:gd name="connsiteX175" fmla="*/ 6718300 w 6832600"/>
              <a:gd name="connsiteY175" fmla="*/ 4673600 h 4876800"/>
              <a:gd name="connsiteX176" fmla="*/ 6756400 w 6832600"/>
              <a:gd name="connsiteY176" fmla="*/ 4635500 h 4876800"/>
              <a:gd name="connsiteX177" fmla="*/ 6794500 w 6832600"/>
              <a:gd name="connsiteY177" fmla="*/ 4559300 h 4876800"/>
              <a:gd name="connsiteX178" fmla="*/ 6819900 w 6832600"/>
              <a:gd name="connsiteY178" fmla="*/ 4521200 h 4876800"/>
              <a:gd name="connsiteX179" fmla="*/ 6832600 w 6832600"/>
              <a:gd name="connsiteY179" fmla="*/ 4445000 h 4876800"/>
              <a:gd name="connsiteX180" fmla="*/ 6807200 w 6832600"/>
              <a:gd name="connsiteY180" fmla="*/ 4178300 h 4876800"/>
              <a:gd name="connsiteX181" fmla="*/ 6794500 w 6832600"/>
              <a:gd name="connsiteY181" fmla="*/ 4102100 h 4876800"/>
              <a:gd name="connsiteX182" fmla="*/ 6781800 w 6832600"/>
              <a:gd name="connsiteY182" fmla="*/ 4051300 h 4876800"/>
              <a:gd name="connsiteX183" fmla="*/ 6781800 w 6832600"/>
              <a:gd name="connsiteY183" fmla="*/ 4051300 h 4876800"/>
              <a:gd name="connsiteX184" fmla="*/ 6743700 w 6832600"/>
              <a:gd name="connsiteY184" fmla="*/ 3987800 h 4876800"/>
              <a:gd name="connsiteX0" fmla="*/ 6756400 w 6832600"/>
              <a:gd name="connsiteY0" fmla="*/ 4102100 h 4876800"/>
              <a:gd name="connsiteX1" fmla="*/ 6756400 w 6832600"/>
              <a:gd name="connsiteY1" fmla="*/ 4102100 h 4876800"/>
              <a:gd name="connsiteX2" fmla="*/ 6731000 w 6832600"/>
              <a:gd name="connsiteY2" fmla="*/ 3975100 h 4876800"/>
              <a:gd name="connsiteX3" fmla="*/ 6692900 w 6832600"/>
              <a:gd name="connsiteY3" fmla="*/ 3924300 h 4876800"/>
              <a:gd name="connsiteX4" fmla="*/ 6604000 w 6832600"/>
              <a:gd name="connsiteY4" fmla="*/ 3797300 h 4876800"/>
              <a:gd name="connsiteX5" fmla="*/ 6540500 w 6832600"/>
              <a:gd name="connsiteY5" fmla="*/ 3708400 h 4876800"/>
              <a:gd name="connsiteX6" fmla="*/ 6502400 w 6832600"/>
              <a:gd name="connsiteY6" fmla="*/ 3670300 h 4876800"/>
              <a:gd name="connsiteX7" fmla="*/ 6464300 w 6832600"/>
              <a:gd name="connsiteY7" fmla="*/ 3619500 h 4876800"/>
              <a:gd name="connsiteX8" fmla="*/ 6362700 w 6832600"/>
              <a:gd name="connsiteY8" fmla="*/ 3530600 h 4876800"/>
              <a:gd name="connsiteX9" fmla="*/ 6273800 w 6832600"/>
              <a:gd name="connsiteY9" fmla="*/ 3441700 h 4876800"/>
              <a:gd name="connsiteX10" fmla="*/ 6210300 w 6832600"/>
              <a:gd name="connsiteY10" fmla="*/ 3378200 h 4876800"/>
              <a:gd name="connsiteX11" fmla="*/ 6134100 w 6832600"/>
              <a:gd name="connsiteY11" fmla="*/ 3302000 h 4876800"/>
              <a:gd name="connsiteX12" fmla="*/ 6096000 w 6832600"/>
              <a:gd name="connsiteY12" fmla="*/ 3263900 h 4876800"/>
              <a:gd name="connsiteX13" fmla="*/ 5969000 w 6832600"/>
              <a:gd name="connsiteY13" fmla="*/ 3136900 h 4876800"/>
              <a:gd name="connsiteX14" fmla="*/ 5930900 w 6832600"/>
              <a:gd name="connsiteY14" fmla="*/ 3098800 h 4876800"/>
              <a:gd name="connsiteX15" fmla="*/ 5867400 w 6832600"/>
              <a:gd name="connsiteY15" fmla="*/ 3035300 h 4876800"/>
              <a:gd name="connsiteX16" fmla="*/ 5803900 w 6832600"/>
              <a:gd name="connsiteY16" fmla="*/ 2971800 h 4876800"/>
              <a:gd name="connsiteX17" fmla="*/ 5740400 w 6832600"/>
              <a:gd name="connsiteY17" fmla="*/ 2882900 h 4876800"/>
              <a:gd name="connsiteX18" fmla="*/ 5702300 w 6832600"/>
              <a:gd name="connsiteY18" fmla="*/ 2844800 h 4876800"/>
              <a:gd name="connsiteX19" fmla="*/ 5651500 w 6832600"/>
              <a:gd name="connsiteY19" fmla="*/ 2755900 h 4876800"/>
              <a:gd name="connsiteX20" fmla="*/ 5638800 w 6832600"/>
              <a:gd name="connsiteY20" fmla="*/ 2717800 h 4876800"/>
              <a:gd name="connsiteX21" fmla="*/ 5588000 w 6832600"/>
              <a:gd name="connsiteY21" fmla="*/ 2667000 h 4876800"/>
              <a:gd name="connsiteX22" fmla="*/ 5549900 w 6832600"/>
              <a:gd name="connsiteY22" fmla="*/ 2616200 h 4876800"/>
              <a:gd name="connsiteX23" fmla="*/ 5511800 w 6832600"/>
              <a:gd name="connsiteY23" fmla="*/ 2527300 h 4876800"/>
              <a:gd name="connsiteX24" fmla="*/ 5422900 w 6832600"/>
              <a:gd name="connsiteY24" fmla="*/ 2413000 h 4876800"/>
              <a:gd name="connsiteX25" fmla="*/ 5372100 w 6832600"/>
              <a:gd name="connsiteY25" fmla="*/ 2336800 h 4876800"/>
              <a:gd name="connsiteX26" fmla="*/ 5334000 w 6832600"/>
              <a:gd name="connsiteY26" fmla="*/ 2247900 h 4876800"/>
              <a:gd name="connsiteX27" fmla="*/ 5308600 w 6832600"/>
              <a:gd name="connsiteY27" fmla="*/ 2209800 h 4876800"/>
              <a:gd name="connsiteX28" fmla="*/ 5245100 w 6832600"/>
              <a:gd name="connsiteY28" fmla="*/ 2044700 h 4876800"/>
              <a:gd name="connsiteX29" fmla="*/ 5219700 w 6832600"/>
              <a:gd name="connsiteY29" fmla="*/ 1955800 h 4876800"/>
              <a:gd name="connsiteX30" fmla="*/ 5194300 w 6832600"/>
              <a:gd name="connsiteY30" fmla="*/ 1892300 h 4876800"/>
              <a:gd name="connsiteX31" fmla="*/ 5168900 w 6832600"/>
              <a:gd name="connsiteY31" fmla="*/ 1854200 h 4876800"/>
              <a:gd name="connsiteX32" fmla="*/ 5130800 w 6832600"/>
              <a:gd name="connsiteY32" fmla="*/ 1765300 h 4876800"/>
              <a:gd name="connsiteX33" fmla="*/ 5105400 w 6832600"/>
              <a:gd name="connsiteY33" fmla="*/ 1714500 h 4876800"/>
              <a:gd name="connsiteX34" fmla="*/ 5080000 w 6832600"/>
              <a:gd name="connsiteY34" fmla="*/ 1638300 h 4876800"/>
              <a:gd name="connsiteX35" fmla="*/ 5041900 w 6832600"/>
              <a:gd name="connsiteY35" fmla="*/ 1562100 h 4876800"/>
              <a:gd name="connsiteX36" fmla="*/ 5016500 w 6832600"/>
              <a:gd name="connsiteY36" fmla="*/ 1524000 h 4876800"/>
              <a:gd name="connsiteX37" fmla="*/ 4978400 w 6832600"/>
              <a:gd name="connsiteY37" fmla="*/ 1384300 h 4876800"/>
              <a:gd name="connsiteX38" fmla="*/ 4914900 w 6832600"/>
              <a:gd name="connsiteY38" fmla="*/ 1295400 h 4876800"/>
              <a:gd name="connsiteX39" fmla="*/ 4864100 w 6832600"/>
              <a:gd name="connsiteY39" fmla="*/ 1219200 h 4876800"/>
              <a:gd name="connsiteX40" fmla="*/ 4762500 w 6832600"/>
              <a:gd name="connsiteY40" fmla="*/ 1041400 h 4876800"/>
              <a:gd name="connsiteX41" fmla="*/ 4724400 w 6832600"/>
              <a:gd name="connsiteY41" fmla="*/ 1003300 h 4876800"/>
              <a:gd name="connsiteX42" fmla="*/ 4711700 w 6832600"/>
              <a:gd name="connsiteY42" fmla="*/ 965200 h 4876800"/>
              <a:gd name="connsiteX43" fmla="*/ 4635500 w 6832600"/>
              <a:gd name="connsiteY43" fmla="*/ 876300 h 4876800"/>
              <a:gd name="connsiteX44" fmla="*/ 4610100 w 6832600"/>
              <a:gd name="connsiteY44" fmla="*/ 838200 h 4876800"/>
              <a:gd name="connsiteX45" fmla="*/ 4533900 w 6832600"/>
              <a:gd name="connsiteY45" fmla="*/ 774700 h 4876800"/>
              <a:gd name="connsiteX46" fmla="*/ 4483100 w 6832600"/>
              <a:gd name="connsiteY46" fmla="*/ 698500 h 4876800"/>
              <a:gd name="connsiteX47" fmla="*/ 4457700 w 6832600"/>
              <a:gd name="connsiteY47" fmla="*/ 660400 h 4876800"/>
              <a:gd name="connsiteX48" fmla="*/ 4419600 w 6832600"/>
              <a:gd name="connsiteY48" fmla="*/ 622300 h 4876800"/>
              <a:gd name="connsiteX49" fmla="*/ 4356100 w 6832600"/>
              <a:gd name="connsiteY49" fmla="*/ 558800 h 4876800"/>
              <a:gd name="connsiteX50" fmla="*/ 4191000 w 6832600"/>
              <a:gd name="connsiteY50" fmla="*/ 406400 h 4876800"/>
              <a:gd name="connsiteX51" fmla="*/ 4152900 w 6832600"/>
              <a:gd name="connsiteY51" fmla="*/ 381000 h 4876800"/>
              <a:gd name="connsiteX52" fmla="*/ 4114800 w 6832600"/>
              <a:gd name="connsiteY52" fmla="*/ 368300 h 4876800"/>
              <a:gd name="connsiteX53" fmla="*/ 4076700 w 6832600"/>
              <a:gd name="connsiteY53" fmla="*/ 342900 h 4876800"/>
              <a:gd name="connsiteX54" fmla="*/ 4025900 w 6832600"/>
              <a:gd name="connsiteY54" fmla="*/ 317500 h 4876800"/>
              <a:gd name="connsiteX55" fmla="*/ 3949700 w 6832600"/>
              <a:gd name="connsiteY55" fmla="*/ 266700 h 4876800"/>
              <a:gd name="connsiteX56" fmla="*/ 3860800 w 6832600"/>
              <a:gd name="connsiteY56" fmla="*/ 241300 h 4876800"/>
              <a:gd name="connsiteX57" fmla="*/ 3810000 w 6832600"/>
              <a:gd name="connsiteY57" fmla="*/ 203200 h 4876800"/>
              <a:gd name="connsiteX58" fmla="*/ 3683000 w 6832600"/>
              <a:gd name="connsiteY58" fmla="*/ 177800 h 4876800"/>
              <a:gd name="connsiteX59" fmla="*/ 3644900 w 6832600"/>
              <a:gd name="connsiteY59" fmla="*/ 165100 h 4876800"/>
              <a:gd name="connsiteX60" fmla="*/ 3492500 w 6832600"/>
              <a:gd name="connsiteY60" fmla="*/ 127000 h 4876800"/>
              <a:gd name="connsiteX61" fmla="*/ 3289300 w 6832600"/>
              <a:gd name="connsiteY61" fmla="*/ 88900 h 4876800"/>
              <a:gd name="connsiteX62" fmla="*/ 3035300 w 6832600"/>
              <a:gd name="connsiteY62" fmla="*/ 38100 h 4876800"/>
              <a:gd name="connsiteX63" fmla="*/ 2933700 w 6832600"/>
              <a:gd name="connsiteY63" fmla="*/ 25400 h 4876800"/>
              <a:gd name="connsiteX64" fmla="*/ 2692400 w 6832600"/>
              <a:gd name="connsiteY64" fmla="*/ 0 h 4876800"/>
              <a:gd name="connsiteX65" fmla="*/ 2222500 w 6832600"/>
              <a:gd name="connsiteY65" fmla="*/ 12700 h 4876800"/>
              <a:gd name="connsiteX66" fmla="*/ 2146300 w 6832600"/>
              <a:gd name="connsiteY66" fmla="*/ 38100 h 4876800"/>
              <a:gd name="connsiteX67" fmla="*/ 2044700 w 6832600"/>
              <a:gd name="connsiteY67" fmla="*/ 63500 h 4876800"/>
              <a:gd name="connsiteX68" fmla="*/ 1333500 w 6832600"/>
              <a:gd name="connsiteY68" fmla="*/ 203200 h 4876800"/>
              <a:gd name="connsiteX69" fmla="*/ 1104900 w 6832600"/>
              <a:gd name="connsiteY69" fmla="*/ 266700 h 4876800"/>
              <a:gd name="connsiteX70" fmla="*/ 977900 w 6832600"/>
              <a:gd name="connsiteY70" fmla="*/ 317500 h 4876800"/>
              <a:gd name="connsiteX71" fmla="*/ 863600 w 6832600"/>
              <a:gd name="connsiteY71" fmla="*/ 381000 h 4876800"/>
              <a:gd name="connsiteX72" fmla="*/ 711200 w 6832600"/>
              <a:gd name="connsiteY72" fmla="*/ 469900 h 4876800"/>
              <a:gd name="connsiteX73" fmla="*/ 635000 w 6832600"/>
              <a:gd name="connsiteY73" fmla="*/ 495300 h 4876800"/>
              <a:gd name="connsiteX74" fmla="*/ 596900 w 6832600"/>
              <a:gd name="connsiteY74" fmla="*/ 533400 h 4876800"/>
              <a:gd name="connsiteX75" fmla="*/ 546100 w 6832600"/>
              <a:gd name="connsiteY75" fmla="*/ 546100 h 4876800"/>
              <a:gd name="connsiteX76" fmla="*/ 508000 w 6832600"/>
              <a:gd name="connsiteY76" fmla="*/ 571500 h 4876800"/>
              <a:gd name="connsiteX77" fmla="*/ 431800 w 6832600"/>
              <a:gd name="connsiteY77" fmla="*/ 609600 h 4876800"/>
              <a:gd name="connsiteX78" fmla="*/ 342900 w 6832600"/>
              <a:gd name="connsiteY78" fmla="*/ 723900 h 4876800"/>
              <a:gd name="connsiteX79" fmla="*/ 266700 w 6832600"/>
              <a:gd name="connsiteY79" fmla="*/ 787400 h 4876800"/>
              <a:gd name="connsiteX80" fmla="*/ 254000 w 6832600"/>
              <a:gd name="connsiteY80" fmla="*/ 825500 h 4876800"/>
              <a:gd name="connsiteX81" fmla="*/ 177800 w 6832600"/>
              <a:gd name="connsiteY81" fmla="*/ 901700 h 4876800"/>
              <a:gd name="connsiteX82" fmla="*/ 114300 w 6832600"/>
              <a:gd name="connsiteY82" fmla="*/ 1092200 h 4876800"/>
              <a:gd name="connsiteX83" fmla="*/ 101600 w 6832600"/>
              <a:gd name="connsiteY83" fmla="*/ 1130300 h 4876800"/>
              <a:gd name="connsiteX84" fmla="*/ 88900 w 6832600"/>
              <a:gd name="connsiteY84" fmla="*/ 1168400 h 4876800"/>
              <a:gd name="connsiteX85" fmla="*/ 76200 w 6832600"/>
              <a:gd name="connsiteY85" fmla="*/ 1816100 h 4876800"/>
              <a:gd name="connsiteX86" fmla="*/ 63500 w 6832600"/>
              <a:gd name="connsiteY86" fmla="*/ 2070100 h 4876800"/>
              <a:gd name="connsiteX87" fmla="*/ 38100 w 6832600"/>
              <a:gd name="connsiteY87" fmla="*/ 2159000 h 4876800"/>
              <a:gd name="connsiteX88" fmla="*/ 12700 w 6832600"/>
              <a:gd name="connsiteY88" fmla="*/ 2349500 h 4876800"/>
              <a:gd name="connsiteX89" fmla="*/ 0 w 6832600"/>
              <a:gd name="connsiteY89" fmla="*/ 2451100 h 4876800"/>
              <a:gd name="connsiteX90" fmla="*/ 12700 w 6832600"/>
              <a:gd name="connsiteY90" fmla="*/ 2667000 h 4876800"/>
              <a:gd name="connsiteX91" fmla="*/ 25400 w 6832600"/>
              <a:gd name="connsiteY91" fmla="*/ 2705100 h 4876800"/>
              <a:gd name="connsiteX92" fmla="*/ 38100 w 6832600"/>
              <a:gd name="connsiteY92" fmla="*/ 3022600 h 4876800"/>
              <a:gd name="connsiteX93" fmla="*/ 76200 w 6832600"/>
              <a:gd name="connsiteY93" fmla="*/ 3098800 h 4876800"/>
              <a:gd name="connsiteX94" fmla="*/ 88900 w 6832600"/>
              <a:gd name="connsiteY94" fmla="*/ 3136900 h 4876800"/>
              <a:gd name="connsiteX95" fmla="*/ 165100 w 6832600"/>
              <a:gd name="connsiteY95" fmla="*/ 3187700 h 4876800"/>
              <a:gd name="connsiteX96" fmla="*/ 190500 w 6832600"/>
              <a:gd name="connsiteY96" fmla="*/ 3225800 h 4876800"/>
              <a:gd name="connsiteX97" fmla="*/ 266700 w 6832600"/>
              <a:gd name="connsiteY97" fmla="*/ 3289300 h 4876800"/>
              <a:gd name="connsiteX98" fmla="*/ 279400 w 6832600"/>
              <a:gd name="connsiteY98" fmla="*/ 3327400 h 4876800"/>
              <a:gd name="connsiteX99" fmla="*/ 355600 w 6832600"/>
              <a:gd name="connsiteY99" fmla="*/ 3390900 h 4876800"/>
              <a:gd name="connsiteX100" fmla="*/ 381000 w 6832600"/>
              <a:gd name="connsiteY100" fmla="*/ 3429000 h 4876800"/>
              <a:gd name="connsiteX101" fmla="*/ 419100 w 6832600"/>
              <a:gd name="connsiteY101" fmla="*/ 3441700 h 4876800"/>
              <a:gd name="connsiteX102" fmla="*/ 495300 w 6832600"/>
              <a:gd name="connsiteY102" fmla="*/ 3492500 h 4876800"/>
              <a:gd name="connsiteX103" fmla="*/ 533400 w 6832600"/>
              <a:gd name="connsiteY103" fmla="*/ 3505200 h 4876800"/>
              <a:gd name="connsiteX104" fmla="*/ 609600 w 6832600"/>
              <a:gd name="connsiteY104" fmla="*/ 3568700 h 4876800"/>
              <a:gd name="connsiteX105" fmla="*/ 660400 w 6832600"/>
              <a:gd name="connsiteY105" fmla="*/ 3594100 h 4876800"/>
              <a:gd name="connsiteX106" fmla="*/ 749300 w 6832600"/>
              <a:gd name="connsiteY106" fmla="*/ 3644900 h 4876800"/>
              <a:gd name="connsiteX107" fmla="*/ 800100 w 6832600"/>
              <a:gd name="connsiteY107" fmla="*/ 3657600 h 4876800"/>
              <a:gd name="connsiteX108" fmla="*/ 850900 w 6832600"/>
              <a:gd name="connsiteY108" fmla="*/ 3683000 h 4876800"/>
              <a:gd name="connsiteX109" fmla="*/ 889000 w 6832600"/>
              <a:gd name="connsiteY109" fmla="*/ 3708400 h 4876800"/>
              <a:gd name="connsiteX110" fmla="*/ 939800 w 6832600"/>
              <a:gd name="connsiteY110" fmla="*/ 3721100 h 4876800"/>
              <a:gd name="connsiteX111" fmla="*/ 990600 w 6832600"/>
              <a:gd name="connsiteY111" fmla="*/ 3746500 h 4876800"/>
              <a:gd name="connsiteX112" fmla="*/ 1054100 w 6832600"/>
              <a:gd name="connsiteY112" fmla="*/ 3759200 h 4876800"/>
              <a:gd name="connsiteX113" fmla="*/ 1117600 w 6832600"/>
              <a:gd name="connsiteY113" fmla="*/ 3784600 h 4876800"/>
              <a:gd name="connsiteX114" fmla="*/ 1181100 w 6832600"/>
              <a:gd name="connsiteY114" fmla="*/ 3797300 h 4876800"/>
              <a:gd name="connsiteX115" fmla="*/ 1282700 w 6832600"/>
              <a:gd name="connsiteY115" fmla="*/ 3848100 h 4876800"/>
              <a:gd name="connsiteX116" fmla="*/ 1333500 w 6832600"/>
              <a:gd name="connsiteY116" fmla="*/ 3860800 h 4876800"/>
              <a:gd name="connsiteX117" fmla="*/ 1384300 w 6832600"/>
              <a:gd name="connsiteY117" fmla="*/ 3886200 h 4876800"/>
              <a:gd name="connsiteX118" fmla="*/ 1422400 w 6832600"/>
              <a:gd name="connsiteY118" fmla="*/ 3898900 h 4876800"/>
              <a:gd name="connsiteX119" fmla="*/ 1473200 w 6832600"/>
              <a:gd name="connsiteY119" fmla="*/ 3924300 h 4876800"/>
              <a:gd name="connsiteX120" fmla="*/ 1536700 w 6832600"/>
              <a:gd name="connsiteY120" fmla="*/ 3937000 h 4876800"/>
              <a:gd name="connsiteX121" fmla="*/ 1625600 w 6832600"/>
              <a:gd name="connsiteY121" fmla="*/ 3962400 h 4876800"/>
              <a:gd name="connsiteX122" fmla="*/ 1676400 w 6832600"/>
              <a:gd name="connsiteY122" fmla="*/ 3975100 h 4876800"/>
              <a:gd name="connsiteX123" fmla="*/ 1714500 w 6832600"/>
              <a:gd name="connsiteY123" fmla="*/ 3987800 h 4876800"/>
              <a:gd name="connsiteX124" fmla="*/ 1765300 w 6832600"/>
              <a:gd name="connsiteY124" fmla="*/ 4000500 h 4876800"/>
              <a:gd name="connsiteX125" fmla="*/ 1828800 w 6832600"/>
              <a:gd name="connsiteY125" fmla="*/ 4025900 h 4876800"/>
              <a:gd name="connsiteX126" fmla="*/ 1879600 w 6832600"/>
              <a:gd name="connsiteY126" fmla="*/ 4038600 h 4876800"/>
              <a:gd name="connsiteX127" fmla="*/ 1917700 w 6832600"/>
              <a:gd name="connsiteY127" fmla="*/ 4051300 h 4876800"/>
              <a:gd name="connsiteX128" fmla="*/ 2019300 w 6832600"/>
              <a:gd name="connsiteY128" fmla="*/ 4076700 h 4876800"/>
              <a:gd name="connsiteX129" fmla="*/ 2057400 w 6832600"/>
              <a:gd name="connsiteY129" fmla="*/ 4089400 h 4876800"/>
              <a:gd name="connsiteX130" fmla="*/ 2247900 w 6832600"/>
              <a:gd name="connsiteY130" fmla="*/ 4114800 h 4876800"/>
              <a:gd name="connsiteX131" fmla="*/ 2286000 w 6832600"/>
              <a:gd name="connsiteY131" fmla="*/ 4127500 h 4876800"/>
              <a:gd name="connsiteX132" fmla="*/ 2425700 w 6832600"/>
              <a:gd name="connsiteY132" fmla="*/ 4152900 h 4876800"/>
              <a:gd name="connsiteX133" fmla="*/ 2463800 w 6832600"/>
              <a:gd name="connsiteY133" fmla="*/ 4165600 h 4876800"/>
              <a:gd name="connsiteX134" fmla="*/ 2514600 w 6832600"/>
              <a:gd name="connsiteY134" fmla="*/ 4178300 h 4876800"/>
              <a:gd name="connsiteX135" fmla="*/ 2552700 w 6832600"/>
              <a:gd name="connsiteY135" fmla="*/ 4203700 h 4876800"/>
              <a:gd name="connsiteX136" fmla="*/ 2667000 w 6832600"/>
              <a:gd name="connsiteY136" fmla="*/ 4229100 h 4876800"/>
              <a:gd name="connsiteX137" fmla="*/ 2705100 w 6832600"/>
              <a:gd name="connsiteY137" fmla="*/ 4241800 h 4876800"/>
              <a:gd name="connsiteX138" fmla="*/ 2768600 w 6832600"/>
              <a:gd name="connsiteY138" fmla="*/ 4254500 h 4876800"/>
              <a:gd name="connsiteX139" fmla="*/ 2806700 w 6832600"/>
              <a:gd name="connsiteY139" fmla="*/ 4267200 h 4876800"/>
              <a:gd name="connsiteX140" fmla="*/ 2857500 w 6832600"/>
              <a:gd name="connsiteY140" fmla="*/ 4279900 h 4876800"/>
              <a:gd name="connsiteX141" fmla="*/ 2895600 w 6832600"/>
              <a:gd name="connsiteY141" fmla="*/ 4292600 h 4876800"/>
              <a:gd name="connsiteX142" fmla="*/ 2946400 w 6832600"/>
              <a:gd name="connsiteY142" fmla="*/ 4305300 h 4876800"/>
              <a:gd name="connsiteX143" fmla="*/ 2984500 w 6832600"/>
              <a:gd name="connsiteY143" fmla="*/ 4318000 h 4876800"/>
              <a:gd name="connsiteX144" fmla="*/ 3073400 w 6832600"/>
              <a:gd name="connsiteY144" fmla="*/ 4330700 h 4876800"/>
              <a:gd name="connsiteX145" fmla="*/ 3124200 w 6832600"/>
              <a:gd name="connsiteY145" fmla="*/ 4343400 h 4876800"/>
              <a:gd name="connsiteX146" fmla="*/ 3251200 w 6832600"/>
              <a:gd name="connsiteY146" fmla="*/ 4356100 h 4876800"/>
              <a:gd name="connsiteX147" fmla="*/ 3454400 w 6832600"/>
              <a:gd name="connsiteY147" fmla="*/ 4381500 h 4876800"/>
              <a:gd name="connsiteX148" fmla="*/ 3581400 w 6832600"/>
              <a:gd name="connsiteY148" fmla="*/ 4406900 h 4876800"/>
              <a:gd name="connsiteX149" fmla="*/ 3619500 w 6832600"/>
              <a:gd name="connsiteY149" fmla="*/ 4419600 h 4876800"/>
              <a:gd name="connsiteX150" fmla="*/ 3721100 w 6832600"/>
              <a:gd name="connsiteY150" fmla="*/ 4432300 h 4876800"/>
              <a:gd name="connsiteX151" fmla="*/ 3797300 w 6832600"/>
              <a:gd name="connsiteY151" fmla="*/ 4457700 h 4876800"/>
              <a:gd name="connsiteX152" fmla="*/ 3835400 w 6832600"/>
              <a:gd name="connsiteY152" fmla="*/ 4470400 h 4876800"/>
              <a:gd name="connsiteX153" fmla="*/ 4013200 w 6832600"/>
              <a:gd name="connsiteY153" fmla="*/ 4495800 h 4876800"/>
              <a:gd name="connsiteX154" fmla="*/ 4089400 w 6832600"/>
              <a:gd name="connsiteY154" fmla="*/ 4521200 h 4876800"/>
              <a:gd name="connsiteX155" fmla="*/ 4178300 w 6832600"/>
              <a:gd name="connsiteY155" fmla="*/ 4546600 h 4876800"/>
              <a:gd name="connsiteX156" fmla="*/ 4419600 w 6832600"/>
              <a:gd name="connsiteY156" fmla="*/ 4572000 h 4876800"/>
              <a:gd name="connsiteX157" fmla="*/ 4597400 w 6832600"/>
              <a:gd name="connsiteY157" fmla="*/ 4610100 h 4876800"/>
              <a:gd name="connsiteX158" fmla="*/ 4660900 w 6832600"/>
              <a:gd name="connsiteY158" fmla="*/ 4622800 h 4876800"/>
              <a:gd name="connsiteX159" fmla="*/ 4749800 w 6832600"/>
              <a:gd name="connsiteY159" fmla="*/ 4660900 h 4876800"/>
              <a:gd name="connsiteX160" fmla="*/ 4864100 w 6832600"/>
              <a:gd name="connsiteY160" fmla="*/ 4686300 h 4876800"/>
              <a:gd name="connsiteX161" fmla="*/ 5029200 w 6832600"/>
              <a:gd name="connsiteY161" fmla="*/ 4724400 h 4876800"/>
              <a:gd name="connsiteX162" fmla="*/ 5080000 w 6832600"/>
              <a:gd name="connsiteY162" fmla="*/ 4737100 h 4876800"/>
              <a:gd name="connsiteX163" fmla="*/ 5118100 w 6832600"/>
              <a:gd name="connsiteY163" fmla="*/ 4749800 h 4876800"/>
              <a:gd name="connsiteX164" fmla="*/ 5537200 w 6832600"/>
              <a:gd name="connsiteY164" fmla="*/ 4787900 h 4876800"/>
              <a:gd name="connsiteX165" fmla="*/ 5638800 w 6832600"/>
              <a:gd name="connsiteY165" fmla="*/ 4800600 h 4876800"/>
              <a:gd name="connsiteX166" fmla="*/ 5727700 w 6832600"/>
              <a:gd name="connsiteY166" fmla="*/ 4813300 h 4876800"/>
              <a:gd name="connsiteX167" fmla="*/ 6007100 w 6832600"/>
              <a:gd name="connsiteY167" fmla="*/ 4826000 h 4876800"/>
              <a:gd name="connsiteX168" fmla="*/ 6172200 w 6832600"/>
              <a:gd name="connsiteY168" fmla="*/ 4851400 h 4876800"/>
              <a:gd name="connsiteX169" fmla="*/ 6235700 w 6832600"/>
              <a:gd name="connsiteY169" fmla="*/ 4864100 h 4876800"/>
              <a:gd name="connsiteX170" fmla="*/ 6337300 w 6832600"/>
              <a:gd name="connsiteY170" fmla="*/ 4876800 h 4876800"/>
              <a:gd name="connsiteX171" fmla="*/ 6578600 w 6832600"/>
              <a:gd name="connsiteY171" fmla="*/ 4864100 h 4876800"/>
              <a:gd name="connsiteX172" fmla="*/ 6616700 w 6832600"/>
              <a:gd name="connsiteY172" fmla="*/ 4826000 h 4876800"/>
              <a:gd name="connsiteX173" fmla="*/ 6680200 w 6832600"/>
              <a:gd name="connsiteY173" fmla="*/ 4749800 h 4876800"/>
              <a:gd name="connsiteX174" fmla="*/ 6718300 w 6832600"/>
              <a:gd name="connsiteY174" fmla="*/ 4673600 h 4876800"/>
              <a:gd name="connsiteX175" fmla="*/ 6756400 w 6832600"/>
              <a:gd name="connsiteY175" fmla="*/ 4635500 h 4876800"/>
              <a:gd name="connsiteX176" fmla="*/ 6794500 w 6832600"/>
              <a:gd name="connsiteY176" fmla="*/ 4559300 h 4876800"/>
              <a:gd name="connsiteX177" fmla="*/ 6819900 w 6832600"/>
              <a:gd name="connsiteY177" fmla="*/ 4521200 h 4876800"/>
              <a:gd name="connsiteX178" fmla="*/ 6832600 w 6832600"/>
              <a:gd name="connsiteY178" fmla="*/ 4445000 h 4876800"/>
              <a:gd name="connsiteX179" fmla="*/ 6807200 w 6832600"/>
              <a:gd name="connsiteY179" fmla="*/ 4178300 h 4876800"/>
              <a:gd name="connsiteX180" fmla="*/ 6794500 w 6832600"/>
              <a:gd name="connsiteY180" fmla="*/ 4102100 h 4876800"/>
              <a:gd name="connsiteX181" fmla="*/ 6781800 w 6832600"/>
              <a:gd name="connsiteY181" fmla="*/ 4051300 h 4876800"/>
              <a:gd name="connsiteX182" fmla="*/ 6781800 w 6832600"/>
              <a:gd name="connsiteY182" fmla="*/ 4051300 h 4876800"/>
              <a:gd name="connsiteX183" fmla="*/ 6743700 w 6832600"/>
              <a:gd name="connsiteY183" fmla="*/ 3987800 h 4876800"/>
              <a:gd name="connsiteX0" fmla="*/ 6756400 w 6832600"/>
              <a:gd name="connsiteY0" fmla="*/ 4102100 h 4876800"/>
              <a:gd name="connsiteX1" fmla="*/ 6756400 w 6832600"/>
              <a:gd name="connsiteY1" fmla="*/ 4102100 h 4876800"/>
              <a:gd name="connsiteX2" fmla="*/ 6731000 w 6832600"/>
              <a:gd name="connsiteY2" fmla="*/ 3975100 h 4876800"/>
              <a:gd name="connsiteX3" fmla="*/ 6692900 w 6832600"/>
              <a:gd name="connsiteY3" fmla="*/ 3924300 h 4876800"/>
              <a:gd name="connsiteX4" fmla="*/ 6604000 w 6832600"/>
              <a:gd name="connsiteY4" fmla="*/ 3797300 h 4876800"/>
              <a:gd name="connsiteX5" fmla="*/ 6540500 w 6832600"/>
              <a:gd name="connsiteY5" fmla="*/ 3708400 h 4876800"/>
              <a:gd name="connsiteX6" fmla="*/ 6502400 w 6832600"/>
              <a:gd name="connsiteY6" fmla="*/ 3670300 h 4876800"/>
              <a:gd name="connsiteX7" fmla="*/ 6464300 w 6832600"/>
              <a:gd name="connsiteY7" fmla="*/ 3619500 h 4876800"/>
              <a:gd name="connsiteX8" fmla="*/ 6362700 w 6832600"/>
              <a:gd name="connsiteY8" fmla="*/ 3530600 h 4876800"/>
              <a:gd name="connsiteX9" fmla="*/ 6273800 w 6832600"/>
              <a:gd name="connsiteY9" fmla="*/ 3441700 h 4876800"/>
              <a:gd name="connsiteX10" fmla="*/ 6210300 w 6832600"/>
              <a:gd name="connsiteY10" fmla="*/ 3378200 h 4876800"/>
              <a:gd name="connsiteX11" fmla="*/ 6134100 w 6832600"/>
              <a:gd name="connsiteY11" fmla="*/ 3302000 h 4876800"/>
              <a:gd name="connsiteX12" fmla="*/ 6096000 w 6832600"/>
              <a:gd name="connsiteY12" fmla="*/ 3263900 h 4876800"/>
              <a:gd name="connsiteX13" fmla="*/ 5969000 w 6832600"/>
              <a:gd name="connsiteY13" fmla="*/ 3136900 h 4876800"/>
              <a:gd name="connsiteX14" fmla="*/ 5930900 w 6832600"/>
              <a:gd name="connsiteY14" fmla="*/ 3098800 h 4876800"/>
              <a:gd name="connsiteX15" fmla="*/ 5867400 w 6832600"/>
              <a:gd name="connsiteY15" fmla="*/ 3035300 h 4876800"/>
              <a:gd name="connsiteX16" fmla="*/ 5803900 w 6832600"/>
              <a:gd name="connsiteY16" fmla="*/ 2971800 h 4876800"/>
              <a:gd name="connsiteX17" fmla="*/ 5740400 w 6832600"/>
              <a:gd name="connsiteY17" fmla="*/ 2882900 h 4876800"/>
              <a:gd name="connsiteX18" fmla="*/ 5702300 w 6832600"/>
              <a:gd name="connsiteY18" fmla="*/ 2844800 h 4876800"/>
              <a:gd name="connsiteX19" fmla="*/ 5651500 w 6832600"/>
              <a:gd name="connsiteY19" fmla="*/ 2755900 h 4876800"/>
              <a:gd name="connsiteX20" fmla="*/ 5638800 w 6832600"/>
              <a:gd name="connsiteY20" fmla="*/ 2717800 h 4876800"/>
              <a:gd name="connsiteX21" fmla="*/ 5588000 w 6832600"/>
              <a:gd name="connsiteY21" fmla="*/ 2667000 h 4876800"/>
              <a:gd name="connsiteX22" fmla="*/ 5549900 w 6832600"/>
              <a:gd name="connsiteY22" fmla="*/ 2616200 h 4876800"/>
              <a:gd name="connsiteX23" fmla="*/ 5511800 w 6832600"/>
              <a:gd name="connsiteY23" fmla="*/ 2527300 h 4876800"/>
              <a:gd name="connsiteX24" fmla="*/ 5422900 w 6832600"/>
              <a:gd name="connsiteY24" fmla="*/ 2413000 h 4876800"/>
              <a:gd name="connsiteX25" fmla="*/ 5372100 w 6832600"/>
              <a:gd name="connsiteY25" fmla="*/ 2336800 h 4876800"/>
              <a:gd name="connsiteX26" fmla="*/ 5334000 w 6832600"/>
              <a:gd name="connsiteY26" fmla="*/ 2247900 h 4876800"/>
              <a:gd name="connsiteX27" fmla="*/ 5308600 w 6832600"/>
              <a:gd name="connsiteY27" fmla="*/ 2209800 h 4876800"/>
              <a:gd name="connsiteX28" fmla="*/ 5245100 w 6832600"/>
              <a:gd name="connsiteY28" fmla="*/ 2044700 h 4876800"/>
              <a:gd name="connsiteX29" fmla="*/ 5219700 w 6832600"/>
              <a:gd name="connsiteY29" fmla="*/ 1955800 h 4876800"/>
              <a:gd name="connsiteX30" fmla="*/ 5194300 w 6832600"/>
              <a:gd name="connsiteY30" fmla="*/ 1892300 h 4876800"/>
              <a:gd name="connsiteX31" fmla="*/ 5168900 w 6832600"/>
              <a:gd name="connsiteY31" fmla="*/ 1854200 h 4876800"/>
              <a:gd name="connsiteX32" fmla="*/ 5130800 w 6832600"/>
              <a:gd name="connsiteY32" fmla="*/ 1765300 h 4876800"/>
              <a:gd name="connsiteX33" fmla="*/ 5105400 w 6832600"/>
              <a:gd name="connsiteY33" fmla="*/ 1714500 h 4876800"/>
              <a:gd name="connsiteX34" fmla="*/ 5080000 w 6832600"/>
              <a:gd name="connsiteY34" fmla="*/ 1638300 h 4876800"/>
              <a:gd name="connsiteX35" fmla="*/ 5041900 w 6832600"/>
              <a:gd name="connsiteY35" fmla="*/ 1562100 h 4876800"/>
              <a:gd name="connsiteX36" fmla="*/ 5016500 w 6832600"/>
              <a:gd name="connsiteY36" fmla="*/ 1524000 h 4876800"/>
              <a:gd name="connsiteX37" fmla="*/ 4978400 w 6832600"/>
              <a:gd name="connsiteY37" fmla="*/ 1384300 h 4876800"/>
              <a:gd name="connsiteX38" fmla="*/ 4914900 w 6832600"/>
              <a:gd name="connsiteY38" fmla="*/ 1295400 h 4876800"/>
              <a:gd name="connsiteX39" fmla="*/ 4864100 w 6832600"/>
              <a:gd name="connsiteY39" fmla="*/ 1219200 h 4876800"/>
              <a:gd name="connsiteX40" fmla="*/ 4762500 w 6832600"/>
              <a:gd name="connsiteY40" fmla="*/ 1041400 h 4876800"/>
              <a:gd name="connsiteX41" fmla="*/ 4724400 w 6832600"/>
              <a:gd name="connsiteY41" fmla="*/ 1003300 h 4876800"/>
              <a:gd name="connsiteX42" fmla="*/ 4711700 w 6832600"/>
              <a:gd name="connsiteY42" fmla="*/ 965200 h 4876800"/>
              <a:gd name="connsiteX43" fmla="*/ 4635500 w 6832600"/>
              <a:gd name="connsiteY43" fmla="*/ 876300 h 4876800"/>
              <a:gd name="connsiteX44" fmla="*/ 4610100 w 6832600"/>
              <a:gd name="connsiteY44" fmla="*/ 838200 h 4876800"/>
              <a:gd name="connsiteX45" fmla="*/ 4533900 w 6832600"/>
              <a:gd name="connsiteY45" fmla="*/ 774700 h 4876800"/>
              <a:gd name="connsiteX46" fmla="*/ 4483100 w 6832600"/>
              <a:gd name="connsiteY46" fmla="*/ 698500 h 4876800"/>
              <a:gd name="connsiteX47" fmla="*/ 4457700 w 6832600"/>
              <a:gd name="connsiteY47" fmla="*/ 660400 h 4876800"/>
              <a:gd name="connsiteX48" fmla="*/ 4419600 w 6832600"/>
              <a:gd name="connsiteY48" fmla="*/ 622300 h 4876800"/>
              <a:gd name="connsiteX49" fmla="*/ 4356100 w 6832600"/>
              <a:gd name="connsiteY49" fmla="*/ 558800 h 4876800"/>
              <a:gd name="connsiteX50" fmla="*/ 4191000 w 6832600"/>
              <a:gd name="connsiteY50" fmla="*/ 406400 h 4876800"/>
              <a:gd name="connsiteX51" fmla="*/ 4152900 w 6832600"/>
              <a:gd name="connsiteY51" fmla="*/ 381000 h 4876800"/>
              <a:gd name="connsiteX52" fmla="*/ 4114800 w 6832600"/>
              <a:gd name="connsiteY52" fmla="*/ 368300 h 4876800"/>
              <a:gd name="connsiteX53" fmla="*/ 4076700 w 6832600"/>
              <a:gd name="connsiteY53" fmla="*/ 342900 h 4876800"/>
              <a:gd name="connsiteX54" fmla="*/ 4025900 w 6832600"/>
              <a:gd name="connsiteY54" fmla="*/ 317500 h 4876800"/>
              <a:gd name="connsiteX55" fmla="*/ 3949700 w 6832600"/>
              <a:gd name="connsiteY55" fmla="*/ 266700 h 4876800"/>
              <a:gd name="connsiteX56" fmla="*/ 3860800 w 6832600"/>
              <a:gd name="connsiteY56" fmla="*/ 241300 h 4876800"/>
              <a:gd name="connsiteX57" fmla="*/ 3810000 w 6832600"/>
              <a:gd name="connsiteY57" fmla="*/ 203200 h 4876800"/>
              <a:gd name="connsiteX58" fmla="*/ 3683000 w 6832600"/>
              <a:gd name="connsiteY58" fmla="*/ 177800 h 4876800"/>
              <a:gd name="connsiteX59" fmla="*/ 3644900 w 6832600"/>
              <a:gd name="connsiteY59" fmla="*/ 165100 h 4876800"/>
              <a:gd name="connsiteX60" fmla="*/ 3492500 w 6832600"/>
              <a:gd name="connsiteY60" fmla="*/ 127000 h 4876800"/>
              <a:gd name="connsiteX61" fmla="*/ 3289300 w 6832600"/>
              <a:gd name="connsiteY61" fmla="*/ 88900 h 4876800"/>
              <a:gd name="connsiteX62" fmla="*/ 3035300 w 6832600"/>
              <a:gd name="connsiteY62" fmla="*/ 38100 h 4876800"/>
              <a:gd name="connsiteX63" fmla="*/ 2933700 w 6832600"/>
              <a:gd name="connsiteY63" fmla="*/ 25400 h 4876800"/>
              <a:gd name="connsiteX64" fmla="*/ 2692400 w 6832600"/>
              <a:gd name="connsiteY64" fmla="*/ 0 h 4876800"/>
              <a:gd name="connsiteX65" fmla="*/ 2222500 w 6832600"/>
              <a:gd name="connsiteY65" fmla="*/ 12700 h 4876800"/>
              <a:gd name="connsiteX66" fmla="*/ 2044700 w 6832600"/>
              <a:gd name="connsiteY66" fmla="*/ 63500 h 4876800"/>
              <a:gd name="connsiteX67" fmla="*/ 1333500 w 6832600"/>
              <a:gd name="connsiteY67" fmla="*/ 203200 h 4876800"/>
              <a:gd name="connsiteX68" fmla="*/ 1104900 w 6832600"/>
              <a:gd name="connsiteY68" fmla="*/ 266700 h 4876800"/>
              <a:gd name="connsiteX69" fmla="*/ 977900 w 6832600"/>
              <a:gd name="connsiteY69" fmla="*/ 317500 h 4876800"/>
              <a:gd name="connsiteX70" fmla="*/ 863600 w 6832600"/>
              <a:gd name="connsiteY70" fmla="*/ 381000 h 4876800"/>
              <a:gd name="connsiteX71" fmla="*/ 711200 w 6832600"/>
              <a:gd name="connsiteY71" fmla="*/ 469900 h 4876800"/>
              <a:gd name="connsiteX72" fmla="*/ 635000 w 6832600"/>
              <a:gd name="connsiteY72" fmla="*/ 495300 h 4876800"/>
              <a:gd name="connsiteX73" fmla="*/ 596900 w 6832600"/>
              <a:gd name="connsiteY73" fmla="*/ 533400 h 4876800"/>
              <a:gd name="connsiteX74" fmla="*/ 546100 w 6832600"/>
              <a:gd name="connsiteY74" fmla="*/ 546100 h 4876800"/>
              <a:gd name="connsiteX75" fmla="*/ 508000 w 6832600"/>
              <a:gd name="connsiteY75" fmla="*/ 571500 h 4876800"/>
              <a:gd name="connsiteX76" fmla="*/ 431800 w 6832600"/>
              <a:gd name="connsiteY76" fmla="*/ 609600 h 4876800"/>
              <a:gd name="connsiteX77" fmla="*/ 342900 w 6832600"/>
              <a:gd name="connsiteY77" fmla="*/ 723900 h 4876800"/>
              <a:gd name="connsiteX78" fmla="*/ 266700 w 6832600"/>
              <a:gd name="connsiteY78" fmla="*/ 787400 h 4876800"/>
              <a:gd name="connsiteX79" fmla="*/ 254000 w 6832600"/>
              <a:gd name="connsiteY79" fmla="*/ 825500 h 4876800"/>
              <a:gd name="connsiteX80" fmla="*/ 177800 w 6832600"/>
              <a:gd name="connsiteY80" fmla="*/ 901700 h 4876800"/>
              <a:gd name="connsiteX81" fmla="*/ 114300 w 6832600"/>
              <a:gd name="connsiteY81" fmla="*/ 1092200 h 4876800"/>
              <a:gd name="connsiteX82" fmla="*/ 101600 w 6832600"/>
              <a:gd name="connsiteY82" fmla="*/ 1130300 h 4876800"/>
              <a:gd name="connsiteX83" fmla="*/ 88900 w 6832600"/>
              <a:gd name="connsiteY83" fmla="*/ 1168400 h 4876800"/>
              <a:gd name="connsiteX84" fmla="*/ 76200 w 6832600"/>
              <a:gd name="connsiteY84" fmla="*/ 1816100 h 4876800"/>
              <a:gd name="connsiteX85" fmla="*/ 63500 w 6832600"/>
              <a:gd name="connsiteY85" fmla="*/ 2070100 h 4876800"/>
              <a:gd name="connsiteX86" fmla="*/ 38100 w 6832600"/>
              <a:gd name="connsiteY86" fmla="*/ 2159000 h 4876800"/>
              <a:gd name="connsiteX87" fmla="*/ 12700 w 6832600"/>
              <a:gd name="connsiteY87" fmla="*/ 2349500 h 4876800"/>
              <a:gd name="connsiteX88" fmla="*/ 0 w 6832600"/>
              <a:gd name="connsiteY88" fmla="*/ 2451100 h 4876800"/>
              <a:gd name="connsiteX89" fmla="*/ 12700 w 6832600"/>
              <a:gd name="connsiteY89" fmla="*/ 2667000 h 4876800"/>
              <a:gd name="connsiteX90" fmla="*/ 25400 w 6832600"/>
              <a:gd name="connsiteY90" fmla="*/ 2705100 h 4876800"/>
              <a:gd name="connsiteX91" fmla="*/ 38100 w 6832600"/>
              <a:gd name="connsiteY91" fmla="*/ 3022600 h 4876800"/>
              <a:gd name="connsiteX92" fmla="*/ 76200 w 6832600"/>
              <a:gd name="connsiteY92" fmla="*/ 3098800 h 4876800"/>
              <a:gd name="connsiteX93" fmla="*/ 88900 w 6832600"/>
              <a:gd name="connsiteY93" fmla="*/ 3136900 h 4876800"/>
              <a:gd name="connsiteX94" fmla="*/ 165100 w 6832600"/>
              <a:gd name="connsiteY94" fmla="*/ 3187700 h 4876800"/>
              <a:gd name="connsiteX95" fmla="*/ 190500 w 6832600"/>
              <a:gd name="connsiteY95" fmla="*/ 3225800 h 4876800"/>
              <a:gd name="connsiteX96" fmla="*/ 266700 w 6832600"/>
              <a:gd name="connsiteY96" fmla="*/ 3289300 h 4876800"/>
              <a:gd name="connsiteX97" fmla="*/ 279400 w 6832600"/>
              <a:gd name="connsiteY97" fmla="*/ 3327400 h 4876800"/>
              <a:gd name="connsiteX98" fmla="*/ 355600 w 6832600"/>
              <a:gd name="connsiteY98" fmla="*/ 3390900 h 4876800"/>
              <a:gd name="connsiteX99" fmla="*/ 381000 w 6832600"/>
              <a:gd name="connsiteY99" fmla="*/ 3429000 h 4876800"/>
              <a:gd name="connsiteX100" fmla="*/ 419100 w 6832600"/>
              <a:gd name="connsiteY100" fmla="*/ 3441700 h 4876800"/>
              <a:gd name="connsiteX101" fmla="*/ 495300 w 6832600"/>
              <a:gd name="connsiteY101" fmla="*/ 3492500 h 4876800"/>
              <a:gd name="connsiteX102" fmla="*/ 533400 w 6832600"/>
              <a:gd name="connsiteY102" fmla="*/ 3505200 h 4876800"/>
              <a:gd name="connsiteX103" fmla="*/ 609600 w 6832600"/>
              <a:gd name="connsiteY103" fmla="*/ 3568700 h 4876800"/>
              <a:gd name="connsiteX104" fmla="*/ 660400 w 6832600"/>
              <a:gd name="connsiteY104" fmla="*/ 3594100 h 4876800"/>
              <a:gd name="connsiteX105" fmla="*/ 749300 w 6832600"/>
              <a:gd name="connsiteY105" fmla="*/ 3644900 h 4876800"/>
              <a:gd name="connsiteX106" fmla="*/ 800100 w 6832600"/>
              <a:gd name="connsiteY106" fmla="*/ 3657600 h 4876800"/>
              <a:gd name="connsiteX107" fmla="*/ 850900 w 6832600"/>
              <a:gd name="connsiteY107" fmla="*/ 3683000 h 4876800"/>
              <a:gd name="connsiteX108" fmla="*/ 889000 w 6832600"/>
              <a:gd name="connsiteY108" fmla="*/ 3708400 h 4876800"/>
              <a:gd name="connsiteX109" fmla="*/ 939800 w 6832600"/>
              <a:gd name="connsiteY109" fmla="*/ 3721100 h 4876800"/>
              <a:gd name="connsiteX110" fmla="*/ 990600 w 6832600"/>
              <a:gd name="connsiteY110" fmla="*/ 3746500 h 4876800"/>
              <a:gd name="connsiteX111" fmla="*/ 1054100 w 6832600"/>
              <a:gd name="connsiteY111" fmla="*/ 3759200 h 4876800"/>
              <a:gd name="connsiteX112" fmla="*/ 1117600 w 6832600"/>
              <a:gd name="connsiteY112" fmla="*/ 3784600 h 4876800"/>
              <a:gd name="connsiteX113" fmla="*/ 1181100 w 6832600"/>
              <a:gd name="connsiteY113" fmla="*/ 3797300 h 4876800"/>
              <a:gd name="connsiteX114" fmla="*/ 1282700 w 6832600"/>
              <a:gd name="connsiteY114" fmla="*/ 3848100 h 4876800"/>
              <a:gd name="connsiteX115" fmla="*/ 1333500 w 6832600"/>
              <a:gd name="connsiteY115" fmla="*/ 3860800 h 4876800"/>
              <a:gd name="connsiteX116" fmla="*/ 1384300 w 6832600"/>
              <a:gd name="connsiteY116" fmla="*/ 3886200 h 4876800"/>
              <a:gd name="connsiteX117" fmla="*/ 1422400 w 6832600"/>
              <a:gd name="connsiteY117" fmla="*/ 3898900 h 4876800"/>
              <a:gd name="connsiteX118" fmla="*/ 1473200 w 6832600"/>
              <a:gd name="connsiteY118" fmla="*/ 3924300 h 4876800"/>
              <a:gd name="connsiteX119" fmla="*/ 1536700 w 6832600"/>
              <a:gd name="connsiteY119" fmla="*/ 3937000 h 4876800"/>
              <a:gd name="connsiteX120" fmla="*/ 1625600 w 6832600"/>
              <a:gd name="connsiteY120" fmla="*/ 3962400 h 4876800"/>
              <a:gd name="connsiteX121" fmla="*/ 1676400 w 6832600"/>
              <a:gd name="connsiteY121" fmla="*/ 3975100 h 4876800"/>
              <a:gd name="connsiteX122" fmla="*/ 1714500 w 6832600"/>
              <a:gd name="connsiteY122" fmla="*/ 3987800 h 4876800"/>
              <a:gd name="connsiteX123" fmla="*/ 1765300 w 6832600"/>
              <a:gd name="connsiteY123" fmla="*/ 4000500 h 4876800"/>
              <a:gd name="connsiteX124" fmla="*/ 1828800 w 6832600"/>
              <a:gd name="connsiteY124" fmla="*/ 4025900 h 4876800"/>
              <a:gd name="connsiteX125" fmla="*/ 1879600 w 6832600"/>
              <a:gd name="connsiteY125" fmla="*/ 4038600 h 4876800"/>
              <a:gd name="connsiteX126" fmla="*/ 1917700 w 6832600"/>
              <a:gd name="connsiteY126" fmla="*/ 4051300 h 4876800"/>
              <a:gd name="connsiteX127" fmla="*/ 2019300 w 6832600"/>
              <a:gd name="connsiteY127" fmla="*/ 4076700 h 4876800"/>
              <a:gd name="connsiteX128" fmla="*/ 2057400 w 6832600"/>
              <a:gd name="connsiteY128" fmla="*/ 4089400 h 4876800"/>
              <a:gd name="connsiteX129" fmla="*/ 2247900 w 6832600"/>
              <a:gd name="connsiteY129" fmla="*/ 4114800 h 4876800"/>
              <a:gd name="connsiteX130" fmla="*/ 2286000 w 6832600"/>
              <a:gd name="connsiteY130" fmla="*/ 4127500 h 4876800"/>
              <a:gd name="connsiteX131" fmla="*/ 2425700 w 6832600"/>
              <a:gd name="connsiteY131" fmla="*/ 4152900 h 4876800"/>
              <a:gd name="connsiteX132" fmla="*/ 2463800 w 6832600"/>
              <a:gd name="connsiteY132" fmla="*/ 4165600 h 4876800"/>
              <a:gd name="connsiteX133" fmla="*/ 2514600 w 6832600"/>
              <a:gd name="connsiteY133" fmla="*/ 4178300 h 4876800"/>
              <a:gd name="connsiteX134" fmla="*/ 2552700 w 6832600"/>
              <a:gd name="connsiteY134" fmla="*/ 4203700 h 4876800"/>
              <a:gd name="connsiteX135" fmla="*/ 2667000 w 6832600"/>
              <a:gd name="connsiteY135" fmla="*/ 4229100 h 4876800"/>
              <a:gd name="connsiteX136" fmla="*/ 2705100 w 6832600"/>
              <a:gd name="connsiteY136" fmla="*/ 4241800 h 4876800"/>
              <a:gd name="connsiteX137" fmla="*/ 2768600 w 6832600"/>
              <a:gd name="connsiteY137" fmla="*/ 4254500 h 4876800"/>
              <a:gd name="connsiteX138" fmla="*/ 2806700 w 6832600"/>
              <a:gd name="connsiteY138" fmla="*/ 4267200 h 4876800"/>
              <a:gd name="connsiteX139" fmla="*/ 2857500 w 6832600"/>
              <a:gd name="connsiteY139" fmla="*/ 4279900 h 4876800"/>
              <a:gd name="connsiteX140" fmla="*/ 2895600 w 6832600"/>
              <a:gd name="connsiteY140" fmla="*/ 4292600 h 4876800"/>
              <a:gd name="connsiteX141" fmla="*/ 2946400 w 6832600"/>
              <a:gd name="connsiteY141" fmla="*/ 4305300 h 4876800"/>
              <a:gd name="connsiteX142" fmla="*/ 2984500 w 6832600"/>
              <a:gd name="connsiteY142" fmla="*/ 4318000 h 4876800"/>
              <a:gd name="connsiteX143" fmla="*/ 3073400 w 6832600"/>
              <a:gd name="connsiteY143" fmla="*/ 4330700 h 4876800"/>
              <a:gd name="connsiteX144" fmla="*/ 3124200 w 6832600"/>
              <a:gd name="connsiteY144" fmla="*/ 4343400 h 4876800"/>
              <a:gd name="connsiteX145" fmla="*/ 3251200 w 6832600"/>
              <a:gd name="connsiteY145" fmla="*/ 4356100 h 4876800"/>
              <a:gd name="connsiteX146" fmla="*/ 3454400 w 6832600"/>
              <a:gd name="connsiteY146" fmla="*/ 4381500 h 4876800"/>
              <a:gd name="connsiteX147" fmla="*/ 3581400 w 6832600"/>
              <a:gd name="connsiteY147" fmla="*/ 4406900 h 4876800"/>
              <a:gd name="connsiteX148" fmla="*/ 3619500 w 6832600"/>
              <a:gd name="connsiteY148" fmla="*/ 4419600 h 4876800"/>
              <a:gd name="connsiteX149" fmla="*/ 3721100 w 6832600"/>
              <a:gd name="connsiteY149" fmla="*/ 4432300 h 4876800"/>
              <a:gd name="connsiteX150" fmla="*/ 3797300 w 6832600"/>
              <a:gd name="connsiteY150" fmla="*/ 4457700 h 4876800"/>
              <a:gd name="connsiteX151" fmla="*/ 3835400 w 6832600"/>
              <a:gd name="connsiteY151" fmla="*/ 4470400 h 4876800"/>
              <a:gd name="connsiteX152" fmla="*/ 4013200 w 6832600"/>
              <a:gd name="connsiteY152" fmla="*/ 4495800 h 4876800"/>
              <a:gd name="connsiteX153" fmla="*/ 4089400 w 6832600"/>
              <a:gd name="connsiteY153" fmla="*/ 4521200 h 4876800"/>
              <a:gd name="connsiteX154" fmla="*/ 4178300 w 6832600"/>
              <a:gd name="connsiteY154" fmla="*/ 4546600 h 4876800"/>
              <a:gd name="connsiteX155" fmla="*/ 4419600 w 6832600"/>
              <a:gd name="connsiteY155" fmla="*/ 4572000 h 4876800"/>
              <a:gd name="connsiteX156" fmla="*/ 4597400 w 6832600"/>
              <a:gd name="connsiteY156" fmla="*/ 4610100 h 4876800"/>
              <a:gd name="connsiteX157" fmla="*/ 4660900 w 6832600"/>
              <a:gd name="connsiteY157" fmla="*/ 4622800 h 4876800"/>
              <a:gd name="connsiteX158" fmla="*/ 4749800 w 6832600"/>
              <a:gd name="connsiteY158" fmla="*/ 4660900 h 4876800"/>
              <a:gd name="connsiteX159" fmla="*/ 4864100 w 6832600"/>
              <a:gd name="connsiteY159" fmla="*/ 4686300 h 4876800"/>
              <a:gd name="connsiteX160" fmla="*/ 5029200 w 6832600"/>
              <a:gd name="connsiteY160" fmla="*/ 4724400 h 4876800"/>
              <a:gd name="connsiteX161" fmla="*/ 5080000 w 6832600"/>
              <a:gd name="connsiteY161" fmla="*/ 4737100 h 4876800"/>
              <a:gd name="connsiteX162" fmla="*/ 5118100 w 6832600"/>
              <a:gd name="connsiteY162" fmla="*/ 4749800 h 4876800"/>
              <a:gd name="connsiteX163" fmla="*/ 5537200 w 6832600"/>
              <a:gd name="connsiteY163" fmla="*/ 4787900 h 4876800"/>
              <a:gd name="connsiteX164" fmla="*/ 5638800 w 6832600"/>
              <a:gd name="connsiteY164" fmla="*/ 4800600 h 4876800"/>
              <a:gd name="connsiteX165" fmla="*/ 5727700 w 6832600"/>
              <a:gd name="connsiteY165" fmla="*/ 4813300 h 4876800"/>
              <a:gd name="connsiteX166" fmla="*/ 6007100 w 6832600"/>
              <a:gd name="connsiteY166" fmla="*/ 4826000 h 4876800"/>
              <a:gd name="connsiteX167" fmla="*/ 6172200 w 6832600"/>
              <a:gd name="connsiteY167" fmla="*/ 4851400 h 4876800"/>
              <a:gd name="connsiteX168" fmla="*/ 6235700 w 6832600"/>
              <a:gd name="connsiteY168" fmla="*/ 4864100 h 4876800"/>
              <a:gd name="connsiteX169" fmla="*/ 6337300 w 6832600"/>
              <a:gd name="connsiteY169" fmla="*/ 4876800 h 4876800"/>
              <a:gd name="connsiteX170" fmla="*/ 6578600 w 6832600"/>
              <a:gd name="connsiteY170" fmla="*/ 4864100 h 4876800"/>
              <a:gd name="connsiteX171" fmla="*/ 6616700 w 6832600"/>
              <a:gd name="connsiteY171" fmla="*/ 4826000 h 4876800"/>
              <a:gd name="connsiteX172" fmla="*/ 6680200 w 6832600"/>
              <a:gd name="connsiteY172" fmla="*/ 4749800 h 4876800"/>
              <a:gd name="connsiteX173" fmla="*/ 6718300 w 6832600"/>
              <a:gd name="connsiteY173" fmla="*/ 4673600 h 4876800"/>
              <a:gd name="connsiteX174" fmla="*/ 6756400 w 6832600"/>
              <a:gd name="connsiteY174" fmla="*/ 4635500 h 4876800"/>
              <a:gd name="connsiteX175" fmla="*/ 6794500 w 6832600"/>
              <a:gd name="connsiteY175" fmla="*/ 4559300 h 4876800"/>
              <a:gd name="connsiteX176" fmla="*/ 6819900 w 6832600"/>
              <a:gd name="connsiteY176" fmla="*/ 4521200 h 4876800"/>
              <a:gd name="connsiteX177" fmla="*/ 6832600 w 6832600"/>
              <a:gd name="connsiteY177" fmla="*/ 4445000 h 4876800"/>
              <a:gd name="connsiteX178" fmla="*/ 6807200 w 6832600"/>
              <a:gd name="connsiteY178" fmla="*/ 4178300 h 4876800"/>
              <a:gd name="connsiteX179" fmla="*/ 6794500 w 6832600"/>
              <a:gd name="connsiteY179" fmla="*/ 4102100 h 4876800"/>
              <a:gd name="connsiteX180" fmla="*/ 6781800 w 6832600"/>
              <a:gd name="connsiteY180" fmla="*/ 4051300 h 4876800"/>
              <a:gd name="connsiteX181" fmla="*/ 6781800 w 6832600"/>
              <a:gd name="connsiteY181" fmla="*/ 4051300 h 4876800"/>
              <a:gd name="connsiteX182" fmla="*/ 6743700 w 6832600"/>
              <a:gd name="connsiteY182" fmla="*/ 3987800 h 4876800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724400 w 6832600"/>
              <a:gd name="connsiteY41" fmla="*/ 1008496 h 4881996"/>
              <a:gd name="connsiteX42" fmla="*/ 4711700 w 6832600"/>
              <a:gd name="connsiteY42" fmla="*/ 970396 h 4881996"/>
              <a:gd name="connsiteX43" fmla="*/ 4635500 w 6832600"/>
              <a:gd name="connsiteY43" fmla="*/ 881496 h 4881996"/>
              <a:gd name="connsiteX44" fmla="*/ 4610100 w 6832600"/>
              <a:gd name="connsiteY44" fmla="*/ 843396 h 4881996"/>
              <a:gd name="connsiteX45" fmla="*/ 4533900 w 6832600"/>
              <a:gd name="connsiteY45" fmla="*/ 779896 h 4881996"/>
              <a:gd name="connsiteX46" fmla="*/ 4483100 w 6832600"/>
              <a:gd name="connsiteY46" fmla="*/ 703696 h 4881996"/>
              <a:gd name="connsiteX47" fmla="*/ 4457700 w 6832600"/>
              <a:gd name="connsiteY47" fmla="*/ 665596 h 4881996"/>
              <a:gd name="connsiteX48" fmla="*/ 4419600 w 6832600"/>
              <a:gd name="connsiteY48" fmla="*/ 627496 h 4881996"/>
              <a:gd name="connsiteX49" fmla="*/ 4356100 w 6832600"/>
              <a:gd name="connsiteY49" fmla="*/ 563996 h 4881996"/>
              <a:gd name="connsiteX50" fmla="*/ 4191000 w 6832600"/>
              <a:gd name="connsiteY50" fmla="*/ 411596 h 4881996"/>
              <a:gd name="connsiteX51" fmla="*/ 4152900 w 6832600"/>
              <a:gd name="connsiteY51" fmla="*/ 386196 h 4881996"/>
              <a:gd name="connsiteX52" fmla="*/ 4114800 w 6832600"/>
              <a:gd name="connsiteY52" fmla="*/ 373496 h 4881996"/>
              <a:gd name="connsiteX53" fmla="*/ 4076700 w 6832600"/>
              <a:gd name="connsiteY53" fmla="*/ 348096 h 4881996"/>
              <a:gd name="connsiteX54" fmla="*/ 4025900 w 6832600"/>
              <a:gd name="connsiteY54" fmla="*/ 322696 h 4881996"/>
              <a:gd name="connsiteX55" fmla="*/ 3949700 w 6832600"/>
              <a:gd name="connsiteY55" fmla="*/ 271896 h 4881996"/>
              <a:gd name="connsiteX56" fmla="*/ 3860800 w 6832600"/>
              <a:gd name="connsiteY56" fmla="*/ 246496 h 4881996"/>
              <a:gd name="connsiteX57" fmla="*/ 3810000 w 6832600"/>
              <a:gd name="connsiteY57" fmla="*/ 208396 h 4881996"/>
              <a:gd name="connsiteX58" fmla="*/ 3683000 w 6832600"/>
              <a:gd name="connsiteY58" fmla="*/ 182996 h 4881996"/>
              <a:gd name="connsiteX59" fmla="*/ 3644900 w 6832600"/>
              <a:gd name="connsiteY59" fmla="*/ 170296 h 4881996"/>
              <a:gd name="connsiteX60" fmla="*/ 3492500 w 6832600"/>
              <a:gd name="connsiteY60" fmla="*/ 132196 h 4881996"/>
              <a:gd name="connsiteX61" fmla="*/ 3289300 w 6832600"/>
              <a:gd name="connsiteY61" fmla="*/ 94096 h 4881996"/>
              <a:gd name="connsiteX62" fmla="*/ 3035300 w 6832600"/>
              <a:gd name="connsiteY62" fmla="*/ 43296 h 4881996"/>
              <a:gd name="connsiteX63" fmla="*/ 2933700 w 6832600"/>
              <a:gd name="connsiteY63" fmla="*/ 30596 h 4881996"/>
              <a:gd name="connsiteX64" fmla="*/ 2692400 w 6832600"/>
              <a:gd name="connsiteY64" fmla="*/ 5196 h 4881996"/>
              <a:gd name="connsiteX65" fmla="*/ 2222500 w 6832600"/>
              <a:gd name="connsiteY65" fmla="*/ 17896 h 4881996"/>
              <a:gd name="connsiteX66" fmla="*/ 1333500 w 6832600"/>
              <a:gd name="connsiteY66" fmla="*/ 208396 h 4881996"/>
              <a:gd name="connsiteX67" fmla="*/ 1104900 w 6832600"/>
              <a:gd name="connsiteY67" fmla="*/ 271896 h 4881996"/>
              <a:gd name="connsiteX68" fmla="*/ 977900 w 6832600"/>
              <a:gd name="connsiteY68" fmla="*/ 322696 h 4881996"/>
              <a:gd name="connsiteX69" fmla="*/ 863600 w 6832600"/>
              <a:gd name="connsiteY69" fmla="*/ 386196 h 4881996"/>
              <a:gd name="connsiteX70" fmla="*/ 711200 w 6832600"/>
              <a:gd name="connsiteY70" fmla="*/ 475096 h 4881996"/>
              <a:gd name="connsiteX71" fmla="*/ 635000 w 6832600"/>
              <a:gd name="connsiteY71" fmla="*/ 500496 h 4881996"/>
              <a:gd name="connsiteX72" fmla="*/ 596900 w 6832600"/>
              <a:gd name="connsiteY72" fmla="*/ 538596 h 4881996"/>
              <a:gd name="connsiteX73" fmla="*/ 546100 w 6832600"/>
              <a:gd name="connsiteY73" fmla="*/ 551296 h 4881996"/>
              <a:gd name="connsiteX74" fmla="*/ 508000 w 6832600"/>
              <a:gd name="connsiteY74" fmla="*/ 576696 h 4881996"/>
              <a:gd name="connsiteX75" fmla="*/ 431800 w 6832600"/>
              <a:gd name="connsiteY75" fmla="*/ 614796 h 4881996"/>
              <a:gd name="connsiteX76" fmla="*/ 342900 w 6832600"/>
              <a:gd name="connsiteY76" fmla="*/ 729096 h 4881996"/>
              <a:gd name="connsiteX77" fmla="*/ 266700 w 6832600"/>
              <a:gd name="connsiteY77" fmla="*/ 792596 h 4881996"/>
              <a:gd name="connsiteX78" fmla="*/ 254000 w 6832600"/>
              <a:gd name="connsiteY78" fmla="*/ 830696 h 4881996"/>
              <a:gd name="connsiteX79" fmla="*/ 177800 w 6832600"/>
              <a:gd name="connsiteY79" fmla="*/ 906896 h 4881996"/>
              <a:gd name="connsiteX80" fmla="*/ 114300 w 6832600"/>
              <a:gd name="connsiteY80" fmla="*/ 1097396 h 4881996"/>
              <a:gd name="connsiteX81" fmla="*/ 101600 w 6832600"/>
              <a:gd name="connsiteY81" fmla="*/ 1135496 h 4881996"/>
              <a:gd name="connsiteX82" fmla="*/ 88900 w 6832600"/>
              <a:gd name="connsiteY82" fmla="*/ 1173596 h 4881996"/>
              <a:gd name="connsiteX83" fmla="*/ 76200 w 6832600"/>
              <a:gd name="connsiteY83" fmla="*/ 1821296 h 4881996"/>
              <a:gd name="connsiteX84" fmla="*/ 63500 w 6832600"/>
              <a:gd name="connsiteY84" fmla="*/ 2075296 h 4881996"/>
              <a:gd name="connsiteX85" fmla="*/ 38100 w 6832600"/>
              <a:gd name="connsiteY85" fmla="*/ 2164196 h 4881996"/>
              <a:gd name="connsiteX86" fmla="*/ 12700 w 6832600"/>
              <a:gd name="connsiteY86" fmla="*/ 2354696 h 4881996"/>
              <a:gd name="connsiteX87" fmla="*/ 0 w 6832600"/>
              <a:gd name="connsiteY87" fmla="*/ 2456296 h 4881996"/>
              <a:gd name="connsiteX88" fmla="*/ 12700 w 6832600"/>
              <a:gd name="connsiteY88" fmla="*/ 2672196 h 4881996"/>
              <a:gd name="connsiteX89" fmla="*/ 25400 w 6832600"/>
              <a:gd name="connsiteY89" fmla="*/ 2710296 h 4881996"/>
              <a:gd name="connsiteX90" fmla="*/ 38100 w 6832600"/>
              <a:gd name="connsiteY90" fmla="*/ 3027796 h 4881996"/>
              <a:gd name="connsiteX91" fmla="*/ 76200 w 6832600"/>
              <a:gd name="connsiteY91" fmla="*/ 3103996 h 4881996"/>
              <a:gd name="connsiteX92" fmla="*/ 88900 w 6832600"/>
              <a:gd name="connsiteY92" fmla="*/ 3142096 h 4881996"/>
              <a:gd name="connsiteX93" fmla="*/ 165100 w 6832600"/>
              <a:gd name="connsiteY93" fmla="*/ 3192896 h 4881996"/>
              <a:gd name="connsiteX94" fmla="*/ 190500 w 6832600"/>
              <a:gd name="connsiteY94" fmla="*/ 3230996 h 4881996"/>
              <a:gd name="connsiteX95" fmla="*/ 266700 w 6832600"/>
              <a:gd name="connsiteY95" fmla="*/ 3294496 h 4881996"/>
              <a:gd name="connsiteX96" fmla="*/ 279400 w 6832600"/>
              <a:gd name="connsiteY96" fmla="*/ 3332596 h 4881996"/>
              <a:gd name="connsiteX97" fmla="*/ 355600 w 6832600"/>
              <a:gd name="connsiteY97" fmla="*/ 3396096 h 4881996"/>
              <a:gd name="connsiteX98" fmla="*/ 381000 w 6832600"/>
              <a:gd name="connsiteY98" fmla="*/ 3434196 h 4881996"/>
              <a:gd name="connsiteX99" fmla="*/ 419100 w 6832600"/>
              <a:gd name="connsiteY99" fmla="*/ 3446896 h 4881996"/>
              <a:gd name="connsiteX100" fmla="*/ 495300 w 6832600"/>
              <a:gd name="connsiteY100" fmla="*/ 3497696 h 4881996"/>
              <a:gd name="connsiteX101" fmla="*/ 533400 w 6832600"/>
              <a:gd name="connsiteY101" fmla="*/ 3510396 h 4881996"/>
              <a:gd name="connsiteX102" fmla="*/ 609600 w 6832600"/>
              <a:gd name="connsiteY102" fmla="*/ 3573896 h 4881996"/>
              <a:gd name="connsiteX103" fmla="*/ 660400 w 6832600"/>
              <a:gd name="connsiteY103" fmla="*/ 3599296 h 4881996"/>
              <a:gd name="connsiteX104" fmla="*/ 749300 w 6832600"/>
              <a:gd name="connsiteY104" fmla="*/ 3650096 h 4881996"/>
              <a:gd name="connsiteX105" fmla="*/ 800100 w 6832600"/>
              <a:gd name="connsiteY105" fmla="*/ 3662796 h 4881996"/>
              <a:gd name="connsiteX106" fmla="*/ 850900 w 6832600"/>
              <a:gd name="connsiteY106" fmla="*/ 3688196 h 4881996"/>
              <a:gd name="connsiteX107" fmla="*/ 889000 w 6832600"/>
              <a:gd name="connsiteY107" fmla="*/ 3713596 h 4881996"/>
              <a:gd name="connsiteX108" fmla="*/ 939800 w 6832600"/>
              <a:gd name="connsiteY108" fmla="*/ 3726296 h 4881996"/>
              <a:gd name="connsiteX109" fmla="*/ 990600 w 6832600"/>
              <a:gd name="connsiteY109" fmla="*/ 3751696 h 4881996"/>
              <a:gd name="connsiteX110" fmla="*/ 1054100 w 6832600"/>
              <a:gd name="connsiteY110" fmla="*/ 3764396 h 4881996"/>
              <a:gd name="connsiteX111" fmla="*/ 1117600 w 6832600"/>
              <a:gd name="connsiteY111" fmla="*/ 3789796 h 4881996"/>
              <a:gd name="connsiteX112" fmla="*/ 1181100 w 6832600"/>
              <a:gd name="connsiteY112" fmla="*/ 3802496 h 4881996"/>
              <a:gd name="connsiteX113" fmla="*/ 1282700 w 6832600"/>
              <a:gd name="connsiteY113" fmla="*/ 3853296 h 4881996"/>
              <a:gd name="connsiteX114" fmla="*/ 1333500 w 6832600"/>
              <a:gd name="connsiteY114" fmla="*/ 3865996 h 4881996"/>
              <a:gd name="connsiteX115" fmla="*/ 1384300 w 6832600"/>
              <a:gd name="connsiteY115" fmla="*/ 3891396 h 4881996"/>
              <a:gd name="connsiteX116" fmla="*/ 1422400 w 6832600"/>
              <a:gd name="connsiteY116" fmla="*/ 3904096 h 4881996"/>
              <a:gd name="connsiteX117" fmla="*/ 1473200 w 6832600"/>
              <a:gd name="connsiteY117" fmla="*/ 3929496 h 4881996"/>
              <a:gd name="connsiteX118" fmla="*/ 1536700 w 6832600"/>
              <a:gd name="connsiteY118" fmla="*/ 3942196 h 4881996"/>
              <a:gd name="connsiteX119" fmla="*/ 1625600 w 6832600"/>
              <a:gd name="connsiteY119" fmla="*/ 3967596 h 4881996"/>
              <a:gd name="connsiteX120" fmla="*/ 1676400 w 6832600"/>
              <a:gd name="connsiteY120" fmla="*/ 3980296 h 4881996"/>
              <a:gd name="connsiteX121" fmla="*/ 1714500 w 6832600"/>
              <a:gd name="connsiteY121" fmla="*/ 3992996 h 4881996"/>
              <a:gd name="connsiteX122" fmla="*/ 1765300 w 6832600"/>
              <a:gd name="connsiteY122" fmla="*/ 4005696 h 4881996"/>
              <a:gd name="connsiteX123" fmla="*/ 1828800 w 6832600"/>
              <a:gd name="connsiteY123" fmla="*/ 4031096 h 4881996"/>
              <a:gd name="connsiteX124" fmla="*/ 1879600 w 6832600"/>
              <a:gd name="connsiteY124" fmla="*/ 4043796 h 4881996"/>
              <a:gd name="connsiteX125" fmla="*/ 1917700 w 6832600"/>
              <a:gd name="connsiteY125" fmla="*/ 4056496 h 4881996"/>
              <a:gd name="connsiteX126" fmla="*/ 2019300 w 6832600"/>
              <a:gd name="connsiteY126" fmla="*/ 4081896 h 4881996"/>
              <a:gd name="connsiteX127" fmla="*/ 2057400 w 6832600"/>
              <a:gd name="connsiteY127" fmla="*/ 4094596 h 4881996"/>
              <a:gd name="connsiteX128" fmla="*/ 2247900 w 6832600"/>
              <a:gd name="connsiteY128" fmla="*/ 4119996 h 4881996"/>
              <a:gd name="connsiteX129" fmla="*/ 2286000 w 6832600"/>
              <a:gd name="connsiteY129" fmla="*/ 4132696 h 4881996"/>
              <a:gd name="connsiteX130" fmla="*/ 2425700 w 6832600"/>
              <a:gd name="connsiteY130" fmla="*/ 4158096 h 4881996"/>
              <a:gd name="connsiteX131" fmla="*/ 2463800 w 6832600"/>
              <a:gd name="connsiteY131" fmla="*/ 4170796 h 4881996"/>
              <a:gd name="connsiteX132" fmla="*/ 2514600 w 6832600"/>
              <a:gd name="connsiteY132" fmla="*/ 4183496 h 4881996"/>
              <a:gd name="connsiteX133" fmla="*/ 2552700 w 6832600"/>
              <a:gd name="connsiteY133" fmla="*/ 4208896 h 4881996"/>
              <a:gd name="connsiteX134" fmla="*/ 2667000 w 6832600"/>
              <a:gd name="connsiteY134" fmla="*/ 4234296 h 4881996"/>
              <a:gd name="connsiteX135" fmla="*/ 2705100 w 6832600"/>
              <a:gd name="connsiteY135" fmla="*/ 4246996 h 4881996"/>
              <a:gd name="connsiteX136" fmla="*/ 2768600 w 6832600"/>
              <a:gd name="connsiteY136" fmla="*/ 4259696 h 4881996"/>
              <a:gd name="connsiteX137" fmla="*/ 2806700 w 6832600"/>
              <a:gd name="connsiteY137" fmla="*/ 4272396 h 4881996"/>
              <a:gd name="connsiteX138" fmla="*/ 2857500 w 6832600"/>
              <a:gd name="connsiteY138" fmla="*/ 4285096 h 4881996"/>
              <a:gd name="connsiteX139" fmla="*/ 2895600 w 6832600"/>
              <a:gd name="connsiteY139" fmla="*/ 4297796 h 4881996"/>
              <a:gd name="connsiteX140" fmla="*/ 2946400 w 6832600"/>
              <a:gd name="connsiteY140" fmla="*/ 4310496 h 4881996"/>
              <a:gd name="connsiteX141" fmla="*/ 2984500 w 6832600"/>
              <a:gd name="connsiteY141" fmla="*/ 4323196 h 4881996"/>
              <a:gd name="connsiteX142" fmla="*/ 3073400 w 6832600"/>
              <a:gd name="connsiteY142" fmla="*/ 4335896 h 4881996"/>
              <a:gd name="connsiteX143" fmla="*/ 3124200 w 6832600"/>
              <a:gd name="connsiteY143" fmla="*/ 4348596 h 4881996"/>
              <a:gd name="connsiteX144" fmla="*/ 3251200 w 6832600"/>
              <a:gd name="connsiteY144" fmla="*/ 4361296 h 4881996"/>
              <a:gd name="connsiteX145" fmla="*/ 3454400 w 6832600"/>
              <a:gd name="connsiteY145" fmla="*/ 4386696 h 4881996"/>
              <a:gd name="connsiteX146" fmla="*/ 3581400 w 6832600"/>
              <a:gd name="connsiteY146" fmla="*/ 4412096 h 4881996"/>
              <a:gd name="connsiteX147" fmla="*/ 3619500 w 6832600"/>
              <a:gd name="connsiteY147" fmla="*/ 4424796 h 4881996"/>
              <a:gd name="connsiteX148" fmla="*/ 3721100 w 6832600"/>
              <a:gd name="connsiteY148" fmla="*/ 4437496 h 4881996"/>
              <a:gd name="connsiteX149" fmla="*/ 3797300 w 6832600"/>
              <a:gd name="connsiteY149" fmla="*/ 4462896 h 4881996"/>
              <a:gd name="connsiteX150" fmla="*/ 3835400 w 6832600"/>
              <a:gd name="connsiteY150" fmla="*/ 4475596 h 4881996"/>
              <a:gd name="connsiteX151" fmla="*/ 4013200 w 6832600"/>
              <a:gd name="connsiteY151" fmla="*/ 4500996 h 4881996"/>
              <a:gd name="connsiteX152" fmla="*/ 4089400 w 6832600"/>
              <a:gd name="connsiteY152" fmla="*/ 4526396 h 4881996"/>
              <a:gd name="connsiteX153" fmla="*/ 4178300 w 6832600"/>
              <a:gd name="connsiteY153" fmla="*/ 4551796 h 4881996"/>
              <a:gd name="connsiteX154" fmla="*/ 4419600 w 6832600"/>
              <a:gd name="connsiteY154" fmla="*/ 4577196 h 4881996"/>
              <a:gd name="connsiteX155" fmla="*/ 4597400 w 6832600"/>
              <a:gd name="connsiteY155" fmla="*/ 4615296 h 4881996"/>
              <a:gd name="connsiteX156" fmla="*/ 4660900 w 6832600"/>
              <a:gd name="connsiteY156" fmla="*/ 4627996 h 4881996"/>
              <a:gd name="connsiteX157" fmla="*/ 4749800 w 6832600"/>
              <a:gd name="connsiteY157" fmla="*/ 4666096 h 4881996"/>
              <a:gd name="connsiteX158" fmla="*/ 4864100 w 6832600"/>
              <a:gd name="connsiteY158" fmla="*/ 4691496 h 4881996"/>
              <a:gd name="connsiteX159" fmla="*/ 5029200 w 6832600"/>
              <a:gd name="connsiteY159" fmla="*/ 4729596 h 4881996"/>
              <a:gd name="connsiteX160" fmla="*/ 5080000 w 6832600"/>
              <a:gd name="connsiteY160" fmla="*/ 4742296 h 4881996"/>
              <a:gd name="connsiteX161" fmla="*/ 5118100 w 6832600"/>
              <a:gd name="connsiteY161" fmla="*/ 4754996 h 4881996"/>
              <a:gd name="connsiteX162" fmla="*/ 5537200 w 6832600"/>
              <a:gd name="connsiteY162" fmla="*/ 4793096 h 4881996"/>
              <a:gd name="connsiteX163" fmla="*/ 5638800 w 6832600"/>
              <a:gd name="connsiteY163" fmla="*/ 4805796 h 4881996"/>
              <a:gd name="connsiteX164" fmla="*/ 5727700 w 6832600"/>
              <a:gd name="connsiteY164" fmla="*/ 4818496 h 4881996"/>
              <a:gd name="connsiteX165" fmla="*/ 6007100 w 6832600"/>
              <a:gd name="connsiteY165" fmla="*/ 4831196 h 4881996"/>
              <a:gd name="connsiteX166" fmla="*/ 6172200 w 6832600"/>
              <a:gd name="connsiteY166" fmla="*/ 4856596 h 4881996"/>
              <a:gd name="connsiteX167" fmla="*/ 6235700 w 6832600"/>
              <a:gd name="connsiteY167" fmla="*/ 4869296 h 4881996"/>
              <a:gd name="connsiteX168" fmla="*/ 6337300 w 6832600"/>
              <a:gd name="connsiteY168" fmla="*/ 4881996 h 4881996"/>
              <a:gd name="connsiteX169" fmla="*/ 6578600 w 6832600"/>
              <a:gd name="connsiteY169" fmla="*/ 4869296 h 4881996"/>
              <a:gd name="connsiteX170" fmla="*/ 6616700 w 6832600"/>
              <a:gd name="connsiteY170" fmla="*/ 4831196 h 4881996"/>
              <a:gd name="connsiteX171" fmla="*/ 6680200 w 6832600"/>
              <a:gd name="connsiteY171" fmla="*/ 4754996 h 4881996"/>
              <a:gd name="connsiteX172" fmla="*/ 6718300 w 6832600"/>
              <a:gd name="connsiteY172" fmla="*/ 4678796 h 4881996"/>
              <a:gd name="connsiteX173" fmla="*/ 6756400 w 6832600"/>
              <a:gd name="connsiteY173" fmla="*/ 4640696 h 4881996"/>
              <a:gd name="connsiteX174" fmla="*/ 6794500 w 6832600"/>
              <a:gd name="connsiteY174" fmla="*/ 4564496 h 4881996"/>
              <a:gd name="connsiteX175" fmla="*/ 6819900 w 6832600"/>
              <a:gd name="connsiteY175" fmla="*/ 4526396 h 4881996"/>
              <a:gd name="connsiteX176" fmla="*/ 6832600 w 6832600"/>
              <a:gd name="connsiteY176" fmla="*/ 4450196 h 4881996"/>
              <a:gd name="connsiteX177" fmla="*/ 6807200 w 6832600"/>
              <a:gd name="connsiteY177" fmla="*/ 4183496 h 4881996"/>
              <a:gd name="connsiteX178" fmla="*/ 6794500 w 6832600"/>
              <a:gd name="connsiteY178" fmla="*/ 4107296 h 4881996"/>
              <a:gd name="connsiteX179" fmla="*/ 6781800 w 6832600"/>
              <a:gd name="connsiteY179" fmla="*/ 4056496 h 4881996"/>
              <a:gd name="connsiteX180" fmla="*/ 6781800 w 6832600"/>
              <a:gd name="connsiteY180" fmla="*/ 4056496 h 4881996"/>
              <a:gd name="connsiteX181" fmla="*/ 6743700 w 6832600"/>
              <a:gd name="connsiteY181" fmla="*/ 3992996 h 4881996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724400 w 6832600"/>
              <a:gd name="connsiteY41" fmla="*/ 1008496 h 4881996"/>
              <a:gd name="connsiteX42" fmla="*/ 4711700 w 6832600"/>
              <a:gd name="connsiteY42" fmla="*/ 970396 h 4881996"/>
              <a:gd name="connsiteX43" fmla="*/ 4635500 w 6832600"/>
              <a:gd name="connsiteY43" fmla="*/ 881496 h 4881996"/>
              <a:gd name="connsiteX44" fmla="*/ 4610100 w 6832600"/>
              <a:gd name="connsiteY44" fmla="*/ 843396 h 4881996"/>
              <a:gd name="connsiteX45" fmla="*/ 4533900 w 6832600"/>
              <a:gd name="connsiteY45" fmla="*/ 779896 h 4881996"/>
              <a:gd name="connsiteX46" fmla="*/ 4483100 w 6832600"/>
              <a:gd name="connsiteY46" fmla="*/ 703696 h 4881996"/>
              <a:gd name="connsiteX47" fmla="*/ 4457700 w 6832600"/>
              <a:gd name="connsiteY47" fmla="*/ 665596 h 4881996"/>
              <a:gd name="connsiteX48" fmla="*/ 4419600 w 6832600"/>
              <a:gd name="connsiteY48" fmla="*/ 627496 h 4881996"/>
              <a:gd name="connsiteX49" fmla="*/ 4356100 w 6832600"/>
              <a:gd name="connsiteY49" fmla="*/ 563996 h 4881996"/>
              <a:gd name="connsiteX50" fmla="*/ 4191000 w 6832600"/>
              <a:gd name="connsiteY50" fmla="*/ 411596 h 4881996"/>
              <a:gd name="connsiteX51" fmla="*/ 4152900 w 6832600"/>
              <a:gd name="connsiteY51" fmla="*/ 386196 h 4881996"/>
              <a:gd name="connsiteX52" fmla="*/ 4114800 w 6832600"/>
              <a:gd name="connsiteY52" fmla="*/ 373496 h 4881996"/>
              <a:gd name="connsiteX53" fmla="*/ 4076700 w 6832600"/>
              <a:gd name="connsiteY53" fmla="*/ 348096 h 4881996"/>
              <a:gd name="connsiteX54" fmla="*/ 4025900 w 6832600"/>
              <a:gd name="connsiteY54" fmla="*/ 322696 h 4881996"/>
              <a:gd name="connsiteX55" fmla="*/ 3949700 w 6832600"/>
              <a:gd name="connsiteY55" fmla="*/ 271896 h 4881996"/>
              <a:gd name="connsiteX56" fmla="*/ 3860800 w 6832600"/>
              <a:gd name="connsiteY56" fmla="*/ 246496 h 4881996"/>
              <a:gd name="connsiteX57" fmla="*/ 3810000 w 6832600"/>
              <a:gd name="connsiteY57" fmla="*/ 208396 h 4881996"/>
              <a:gd name="connsiteX58" fmla="*/ 3683000 w 6832600"/>
              <a:gd name="connsiteY58" fmla="*/ 182996 h 4881996"/>
              <a:gd name="connsiteX59" fmla="*/ 3644900 w 6832600"/>
              <a:gd name="connsiteY59" fmla="*/ 170296 h 4881996"/>
              <a:gd name="connsiteX60" fmla="*/ 3492500 w 6832600"/>
              <a:gd name="connsiteY60" fmla="*/ 132196 h 4881996"/>
              <a:gd name="connsiteX61" fmla="*/ 3289300 w 6832600"/>
              <a:gd name="connsiteY61" fmla="*/ 94096 h 4881996"/>
              <a:gd name="connsiteX62" fmla="*/ 2933700 w 6832600"/>
              <a:gd name="connsiteY62" fmla="*/ 30596 h 4881996"/>
              <a:gd name="connsiteX63" fmla="*/ 2692400 w 6832600"/>
              <a:gd name="connsiteY63" fmla="*/ 5196 h 4881996"/>
              <a:gd name="connsiteX64" fmla="*/ 2222500 w 6832600"/>
              <a:gd name="connsiteY64" fmla="*/ 17896 h 4881996"/>
              <a:gd name="connsiteX65" fmla="*/ 1333500 w 6832600"/>
              <a:gd name="connsiteY65" fmla="*/ 208396 h 4881996"/>
              <a:gd name="connsiteX66" fmla="*/ 1104900 w 6832600"/>
              <a:gd name="connsiteY66" fmla="*/ 271896 h 4881996"/>
              <a:gd name="connsiteX67" fmla="*/ 977900 w 6832600"/>
              <a:gd name="connsiteY67" fmla="*/ 322696 h 4881996"/>
              <a:gd name="connsiteX68" fmla="*/ 863600 w 6832600"/>
              <a:gd name="connsiteY68" fmla="*/ 386196 h 4881996"/>
              <a:gd name="connsiteX69" fmla="*/ 711200 w 6832600"/>
              <a:gd name="connsiteY69" fmla="*/ 475096 h 4881996"/>
              <a:gd name="connsiteX70" fmla="*/ 635000 w 6832600"/>
              <a:gd name="connsiteY70" fmla="*/ 500496 h 4881996"/>
              <a:gd name="connsiteX71" fmla="*/ 596900 w 6832600"/>
              <a:gd name="connsiteY71" fmla="*/ 538596 h 4881996"/>
              <a:gd name="connsiteX72" fmla="*/ 546100 w 6832600"/>
              <a:gd name="connsiteY72" fmla="*/ 551296 h 4881996"/>
              <a:gd name="connsiteX73" fmla="*/ 508000 w 6832600"/>
              <a:gd name="connsiteY73" fmla="*/ 576696 h 4881996"/>
              <a:gd name="connsiteX74" fmla="*/ 431800 w 6832600"/>
              <a:gd name="connsiteY74" fmla="*/ 614796 h 4881996"/>
              <a:gd name="connsiteX75" fmla="*/ 342900 w 6832600"/>
              <a:gd name="connsiteY75" fmla="*/ 729096 h 4881996"/>
              <a:gd name="connsiteX76" fmla="*/ 266700 w 6832600"/>
              <a:gd name="connsiteY76" fmla="*/ 792596 h 4881996"/>
              <a:gd name="connsiteX77" fmla="*/ 254000 w 6832600"/>
              <a:gd name="connsiteY77" fmla="*/ 830696 h 4881996"/>
              <a:gd name="connsiteX78" fmla="*/ 177800 w 6832600"/>
              <a:gd name="connsiteY78" fmla="*/ 906896 h 4881996"/>
              <a:gd name="connsiteX79" fmla="*/ 114300 w 6832600"/>
              <a:gd name="connsiteY79" fmla="*/ 1097396 h 4881996"/>
              <a:gd name="connsiteX80" fmla="*/ 101600 w 6832600"/>
              <a:gd name="connsiteY80" fmla="*/ 1135496 h 4881996"/>
              <a:gd name="connsiteX81" fmla="*/ 88900 w 6832600"/>
              <a:gd name="connsiteY81" fmla="*/ 1173596 h 4881996"/>
              <a:gd name="connsiteX82" fmla="*/ 76200 w 6832600"/>
              <a:gd name="connsiteY82" fmla="*/ 1821296 h 4881996"/>
              <a:gd name="connsiteX83" fmla="*/ 63500 w 6832600"/>
              <a:gd name="connsiteY83" fmla="*/ 2075296 h 4881996"/>
              <a:gd name="connsiteX84" fmla="*/ 38100 w 6832600"/>
              <a:gd name="connsiteY84" fmla="*/ 2164196 h 4881996"/>
              <a:gd name="connsiteX85" fmla="*/ 12700 w 6832600"/>
              <a:gd name="connsiteY85" fmla="*/ 2354696 h 4881996"/>
              <a:gd name="connsiteX86" fmla="*/ 0 w 6832600"/>
              <a:gd name="connsiteY86" fmla="*/ 2456296 h 4881996"/>
              <a:gd name="connsiteX87" fmla="*/ 12700 w 6832600"/>
              <a:gd name="connsiteY87" fmla="*/ 2672196 h 4881996"/>
              <a:gd name="connsiteX88" fmla="*/ 25400 w 6832600"/>
              <a:gd name="connsiteY88" fmla="*/ 2710296 h 4881996"/>
              <a:gd name="connsiteX89" fmla="*/ 38100 w 6832600"/>
              <a:gd name="connsiteY89" fmla="*/ 3027796 h 4881996"/>
              <a:gd name="connsiteX90" fmla="*/ 76200 w 6832600"/>
              <a:gd name="connsiteY90" fmla="*/ 3103996 h 4881996"/>
              <a:gd name="connsiteX91" fmla="*/ 88900 w 6832600"/>
              <a:gd name="connsiteY91" fmla="*/ 3142096 h 4881996"/>
              <a:gd name="connsiteX92" fmla="*/ 165100 w 6832600"/>
              <a:gd name="connsiteY92" fmla="*/ 3192896 h 4881996"/>
              <a:gd name="connsiteX93" fmla="*/ 190500 w 6832600"/>
              <a:gd name="connsiteY93" fmla="*/ 3230996 h 4881996"/>
              <a:gd name="connsiteX94" fmla="*/ 266700 w 6832600"/>
              <a:gd name="connsiteY94" fmla="*/ 3294496 h 4881996"/>
              <a:gd name="connsiteX95" fmla="*/ 279400 w 6832600"/>
              <a:gd name="connsiteY95" fmla="*/ 3332596 h 4881996"/>
              <a:gd name="connsiteX96" fmla="*/ 355600 w 6832600"/>
              <a:gd name="connsiteY96" fmla="*/ 3396096 h 4881996"/>
              <a:gd name="connsiteX97" fmla="*/ 381000 w 6832600"/>
              <a:gd name="connsiteY97" fmla="*/ 3434196 h 4881996"/>
              <a:gd name="connsiteX98" fmla="*/ 419100 w 6832600"/>
              <a:gd name="connsiteY98" fmla="*/ 3446896 h 4881996"/>
              <a:gd name="connsiteX99" fmla="*/ 495300 w 6832600"/>
              <a:gd name="connsiteY99" fmla="*/ 3497696 h 4881996"/>
              <a:gd name="connsiteX100" fmla="*/ 533400 w 6832600"/>
              <a:gd name="connsiteY100" fmla="*/ 3510396 h 4881996"/>
              <a:gd name="connsiteX101" fmla="*/ 609600 w 6832600"/>
              <a:gd name="connsiteY101" fmla="*/ 3573896 h 4881996"/>
              <a:gd name="connsiteX102" fmla="*/ 660400 w 6832600"/>
              <a:gd name="connsiteY102" fmla="*/ 3599296 h 4881996"/>
              <a:gd name="connsiteX103" fmla="*/ 749300 w 6832600"/>
              <a:gd name="connsiteY103" fmla="*/ 3650096 h 4881996"/>
              <a:gd name="connsiteX104" fmla="*/ 800100 w 6832600"/>
              <a:gd name="connsiteY104" fmla="*/ 3662796 h 4881996"/>
              <a:gd name="connsiteX105" fmla="*/ 850900 w 6832600"/>
              <a:gd name="connsiteY105" fmla="*/ 3688196 h 4881996"/>
              <a:gd name="connsiteX106" fmla="*/ 889000 w 6832600"/>
              <a:gd name="connsiteY106" fmla="*/ 3713596 h 4881996"/>
              <a:gd name="connsiteX107" fmla="*/ 939800 w 6832600"/>
              <a:gd name="connsiteY107" fmla="*/ 3726296 h 4881996"/>
              <a:gd name="connsiteX108" fmla="*/ 990600 w 6832600"/>
              <a:gd name="connsiteY108" fmla="*/ 3751696 h 4881996"/>
              <a:gd name="connsiteX109" fmla="*/ 1054100 w 6832600"/>
              <a:gd name="connsiteY109" fmla="*/ 3764396 h 4881996"/>
              <a:gd name="connsiteX110" fmla="*/ 1117600 w 6832600"/>
              <a:gd name="connsiteY110" fmla="*/ 3789796 h 4881996"/>
              <a:gd name="connsiteX111" fmla="*/ 1181100 w 6832600"/>
              <a:gd name="connsiteY111" fmla="*/ 3802496 h 4881996"/>
              <a:gd name="connsiteX112" fmla="*/ 1282700 w 6832600"/>
              <a:gd name="connsiteY112" fmla="*/ 3853296 h 4881996"/>
              <a:gd name="connsiteX113" fmla="*/ 1333500 w 6832600"/>
              <a:gd name="connsiteY113" fmla="*/ 3865996 h 4881996"/>
              <a:gd name="connsiteX114" fmla="*/ 1384300 w 6832600"/>
              <a:gd name="connsiteY114" fmla="*/ 3891396 h 4881996"/>
              <a:gd name="connsiteX115" fmla="*/ 1422400 w 6832600"/>
              <a:gd name="connsiteY115" fmla="*/ 3904096 h 4881996"/>
              <a:gd name="connsiteX116" fmla="*/ 1473200 w 6832600"/>
              <a:gd name="connsiteY116" fmla="*/ 3929496 h 4881996"/>
              <a:gd name="connsiteX117" fmla="*/ 1536700 w 6832600"/>
              <a:gd name="connsiteY117" fmla="*/ 3942196 h 4881996"/>
              <a:gd name="connsiteX118" fmla="*/ 1625600 w 6832600"/>
              <a:gd name="connsiteY118" fmla="*/ 3967596 h 4881996"/>
              <a:gd name="connsiteX119" fmla="*/ 1676400 w 6832600"/>
              <a:gd name="connsiteY119" fmla="*/ 3980296 h 4881996"/>
              <a:gd name="connsiteX120" fmla="*/ 1714500 w 6832600"/>
              <a:gd name="connsiteY120" fmla="*/ 3992996 h 4881996"/>
              <a:gd name="connsiteX121" fmla="*/ 1765300 w 6832600"/>
              <a:gd name="connsiteY121" fmla="*/ 4005696 h 4881996"/>
              <a:gd name="connsiteX122" fmla="*/ 1828800 w 6832600"/>
              <a:gd name="connsiteY122" fmla="*/ 4031096 h 4881996"/>
              <a:gd name="connsiteX123" fmla="*/ 1879600 w 6832600"/>
              <a:gd name="connsiteY123" fmla="*/ 4043796 h 4881996"/>
              <a:gd name="connsiteX124" fmla="*/ 1917700 w 6832600"/>
              <a:gd name="connsiteY124" fmla="*/ 4056496 h 4881996"/>
              <a:gd name="connsiteX125" fmla="*/ 2019300 w 6832600"/>
              <a:gd name="connsiteY125" fmla="*/ 4081896 h 4881996"/>
              <a:gd name="connsiteX126" fmla="*/ 2057400 w 6832600"/>
              <a:gd name="connsiteY126" fmla="*/ 4094596 h 4881996"/>
              <a:gd name="connsiteX127" fmla="*/ 2247900 w 6832600"/>
              <a:gd name="connsiteY127" fmla="*/ 4119996 h 4881996"/>
              <a:gd name="connsiteX128" fmla="*/ 2286000 w 6832600"/>
              <a:gd name="connsiteY128" fmla="*/ 4132696 h 4881996"/>
              <a:gd name="connsiteX129" fmla="*/ 2425700 w 6832600"/>
              <a:gd name="connsiteY129" fmla="*/ 4158096 h 4881996"/>
              <a:gd name="connsiteX130" fmla="*/ 2463800 w 6832600"/>
              <a:gd name="connsiteY130" fmla="*/ 4170796 h 4881996"/>
              <a:gd name="connsiteX131" fmla="*/ 2514600 w 6832600"/>
              <a:gd name="connsiteY131" fmla="*/ 4183496 h 4881996"/>
              <a:gd name="connsiteX132" fmla="*/ 2552700 w 6832600"/>
              <a:gd name="connsiteY132" fmla="*/ 4208896 h 4881996"/>
              <a:gd name="connsiteX133" fmla="*/ 2667000 w 6832600"/>
              <a:gd name="connsiteY133" fmla="*/ 4234296 h 4881996"/>
              <a:gd name="connsiteX134" fmla="*/ 2705100 w 6832600"/>
              <a:gd name="connsiteY134" fmla="*/ 4246996 h 4881996"/>
              <a:gd name="connsiteX135" fmla="*/ 2768600 w 6832600"/>
              <a:gd name="connsiteY135" fmla="*/ 4259696 h 4881996"/>
              <a:gd name="connsiteX136" fmla="*/ 2806700 w 6832600"/>
              <a:gd name="connsiteY136" fmla="*/ 4272396 h 4881996"/>
              <a:gd name="connsiteX137" fmla="*/ 2857500 w 6832600"/>
              <a:gd name="connsiteY137" fmla="*/ 4285096 h 4881996"/>
              <a:gd name="connsiteX138" fmla="*/ 2895600 w 6832600"/>
              <a:gd name="connsiteY138" fmla="*/ 4297796 h 4881996"/>
              <a:gd name="connsiteX139" fmla="*/ 2946400 w 6832600"/>
              <a:gd name="connsiteY139" fmla="*/ 4310496 h 4881996"/>
              <a:gd name="connsiteX140" fmla="*/ 2984500 w 6832600"/>
              <a:gd name="connsiteY140" fmla="*/ 4323196 h 4881996"/>
              <a:gd name="connsiteX141" fmla="*/ 3073400 w 6832600"/>
              <a:gd name="connsiteY141" fmla="*/ 4335896 h 4881996"/>
              <a:gd name="connsiteX142" fmla="*/ 3124200 w 6832600"/>
              <a:gd name="connsiteY142" fmla="*/ 4348596 h 4881996"/>
              <a:gd name="connsiteX143" fmla="*/ 3251200 w 6832600"/>
              <a:gd name="connsiteY143" fmla="*/ 4361296 h 4881996"/>
              <a:gd name="connsiteX144" fmla="*/ 3454400 w 6832600"/>
              <a:gd name="connsiteY144" fmla="*/ 4386696 h 4881996"/>
              <a:gd name="connsiteX145" fmla="*/ 3581400 w 6832600"/>
              <a:gd name="connsiteY145" fmla="*/ 4412096 h 4881996"/>
              <a:gd name="connsiteX146" fmla="*/ 3619500 w 6832600"/>
              <a:gd name="connsiteY146" fmla="*/ 4424796 h 4881996"/>
              <a:gd name="connsiteX147" fmla="*/ 3721100 w 6832600"/>
              <a:gd name="connsiteY147" fmla="*/ 4437496 h 4881996"/>
              <a:gd name="connsiteX148" fmla="*/ 3797300 w 6832600"/>
              <a:gd name="connsiteY148" fmla="*/ 4462896 h 4881996"/>
              <a:gd name="connsiteX149" fmla="*/ 3835400 w 6832600"/>
              <a:gd name="connsiteY149" fmla="*/ 4475596 h 4881996"/>
              <a:gd name="connsiteX150" fmla="*/ 4013200 w 6832600"/>
              <a:gd name="connsiteY150" fmla="*/ 4500996 h 4881996"/>
              <a:gd name="connsiteX151" fmla="*/ 4089400 w 6832600"/>
              <a:gd name="connsiteY151" fmla="*/ 4526396 h 4881996"/>
              <a:gd name="connsiteX152" fmla="*/ 4178300 w 6832600"/>
              <a:gd name="connsiteY152" fmla="*/ 4551796 h 4881996"/>
              <a:gd name="connsiteX153" fmla="*/ 4419600 w 6832600"/>
              <a:gd name="connsiteY153" fmla="*/ 4577196 h 4881996"/>
              <a:gd name="connsiteX154" fmla="*/ 4597400 w 6832600"/>
              <a:gd name="connsiteY154" fmla="*/ 4615296 h 4881996"/>
              <a:gd name="connsiteX155" fmla="*/ 4660900 w 6832600"/>
              <a:gd name="connsiteY155" fmla="*/ 4627996 h 4881996"/>
              <a:gd name="connsiteX156" fmla="*/ 4749800 w 6832600"/>
              <a:gd name="connsiteY156" fmla="*/ 4666096 h 4881996"/>
              <a:gd name="connsiteX157" fmla="*/ 4864100 w 6832600"/>
              <a:gd name="connsiteY157" fmla="*/ 4691496 h 4881996"/>
              <a:gd name="connsiteX158" fmla="*/ 5029200 w 6832600"/>
              <a:gd name="connsiteY158" fmla="*/ 4729596 h 4881996"/>
              <a:gd name="connsiteX159" fmla="*/ 5080000 w 6832600"/>
              <a:gd name="connsiteY159" fmla="*/ 4742296 h 4881996"/>
              <a:gd name="connsiteX160" fmla="*/ 5118100 w 6832600"/>
              <a:gd name="connsiteY160" fmla="*/ 4754996 h 4881996"/>
              <a:gd name="connsiteX161" fmla="*/ 5537200 w 6832600"/>
              <a:gd name="connsiteY161" fmla="*/ 4793096 h 4881996"/>
              <a:gd name="connsiteX162" fmla="*/ 5638800 w 6832600"/>
              <a:gd name="connsiteY162" fmla="*/ 4805796 h 4881996"/>
              <a:gd name="connsiteX163" fmla="*/ 5727700 w 6832600"/>
              <a:gd name="connsiteY163" fmla="*/ 4818496 h 4881996"/>
              <a:gd name="connsiteX164" fmla="*/ 6007100 w 6832600"/>
              <a:gd name="connsiteY164" fmla="*/ 4831196 h 4881996"/>
              <a:gd name="connsiteX165" fmla="*/ 6172200 w 6832600"/>
              <a:gd name="connsiteY165" fmla="*/ 4856596 h 4881996"/>
              <a:gd name="connsiteX166" fmla="*/ 6235700 w 6832600"/>
              <a:gd name="connsiteY166" fmla="*/ 4869296 h 4881996"/>
              <a:gd name="connsiteX167" fmla="*/ 6337300 w 6832600"/>
              <a:gd name="connsiteY167" fmla="*/ 4881996 h 4881996"/>
              <a:gd name="connsiteX168" fmla="*/ 6578600 w 6832600"/>
              <a:gd name="connsiteY168" fmla="*/ 4869296 h 4881996"/>
              <a:gd name="connsiteX169" fmla="*/ 6616700 w 6832600"/>
              <a:gd name="connsiteY169" fmla="*/ 4831196 h 4881996"/>
              <a:gd name="connsiteX170" fmla="*/ 6680200 w 6832600"/>
              <a:gd name="connsiteY170" fmla="*/ 4754996 h 4881996"/>
              <a:gd name="connsiteX171" fmla="*/ 6718300 w 6832600"/>
              <a:gd name="connsiteY171" fmla="*/ 4678796 h 4881996"/>
              <a:gd name="connsiteX172" fmla="*/ 6756400 w 6832600"/>
              <a:gd name="connsiteY172" fmla="*/ 4640696 h 4881996"/>
              <a:gd name="connsiteX173" fmla="*/ 6794500 w 6832600"/>
              <a:gd name="connsiteY173" fmla="*/ 4564496 h 4881996"/>
              <a:gd name="connsiteX174" fmla="*/ 6819900 w 6832600"/>
              <a:gd name="connsiteY174" fmla="*/ 4526396 h 4881996"/>
              <a:gd name="connsiteX175" fmla="*/ 6832600 w 6832600"/>
              <a:gd name="connsiteY175" fmla="*/ 4450196 h 4881996"/>
              <a:gd name="connsiteX176" fmla="*/ 6807200 w 6832600"/>
              <a:gd name="connsiteY176" fmla="*/ 4183496 h 4881996"/>
              <a:gd name="connsiteX177" fmla="*/ 6794500 w 6832600"/>
              <a:gd name="connsiteY177" fmla="*/ 4107296 h 4881996"/>
              <a:gd name="connsiteX178" fmla="*/ 6781800 w 6832600"/>
              <a:gd name="connsiteY178" fmla="*/ 4056496 h 4881996"/>
              <a:gd name="connsiteX179" fmla="*/ 6781800 w 6832600"/>
              <a:gd name="connsiteY179" fmla="*/ 4056496 h 4881996"/>
              <a:gd name="connsiteX180" fmla="*/ 6743700 w 6832600"/>
              <a:gd name="connsiteY180" fmla="*/ 3992996 h 4881996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724400 w 6832600"/>
              <a:gd name="connsiteY41" fmla="*/ 1008496 h 4881996"/>
              <a:gd name="connsiteX42" fmla="*/ 4711700 w 6832600"/>
              <a:gd name="connsiteY42" fmla="*/ 970396 h 4881996"/>
              <a:gd name="connsiteX43" fmla="*/ 4635500 w 6832600"/>
              <a:gd name="connsiteY43" fmla="*/ 881496 h 4881996"/>
              <a:gd name="connsiteX44" fmla="*/ 4610100 w 6832600"/>
              <a:gd name="connsiteY44" fmla="*/ 843396 h 4881996"/>
              <a:gd name="connsiteX45" fmla="*/ 4533900 w 6832600"/>
              <a:gd name="connsiteY45" fmla="*/ 779896 h 4881996"/>
              <a:gd name="connsiteX46" fmla="*/ 4483100 w 6832600"/>
              <a:gd name="connsiteY46" fmla="*/ 703696 h 4881996"/>
              <a:gd name="connsiteX47" fmla="*/ 4457700 w 6832600"/>
              <a:gd name="connsiteY47" fmla="*/ 665596 h 4881996"/>
              <a:gd name="connsiteX48" fmla="*/ 4419600 w 6832600"/>
              <a:gd name="connsiteY48" fmla="*/ 627496 h 4881996"/>
              <a:gd name="connsiteX49" fmla="*/ 4356100 w 6832600"/>
              <a:gd name="connsiteY49" fmla="*/ 563996 h 4881996"/>
              <a:gd name="connsiteX50" fmla="*/ 4191000 w 6832600"/>
              <a:gd name="connsiteY50" fmla="*/ 411596 h 4881996"/>
              <a:gd name="connsiteX51" fmla="*/ 4152900 w 6832600"/>
              <a:gd name="connsiteY51" fmla="*/ 386196 h 4881996"/>
              <a:gd name="connsiteX52" fmla="*/ 4114800 w 6832600"/>
              <a:gd name="connsiteY52" fmla="*/ 373496 h 4881996"/>
              <a:gd name="connsiteX53" fmla="*/ 4076700 w 6832600"/>
              <a:gd name="connsiteY53" fmla="*/ 348096 h 4881996"/>
              <a:gd name="connsiteX54" fmla="*/ 4025900 w 6832600"/>
              <a:gd name="connsiteY54" fmla="*/ 322696 h 4881996"/>
              <a:gd name="connsiteX55" fmla="*/ 3949700 w 6832600"/>
              <a:gd name="connsiteY55" fmla="*/ 271896 h 4881996"/>
              <a:gd name="connsiteX56" fmla="*/ 3810000 w 6832600"/>
              <a:gd name="connsiteY56" fmla="*/ 208396 h 4881996"/>
              <a:gd name="connsiteX57" fmla="*/ 3683000 w 6832600"/>
              <a:gd name="connsiteY57" fmla="*/ 182996 h 4881996"/>
              <a:gd name="connsiteX58" fmla="*/ 3644900 w 6832600"/>
              <a:gd name="connsiteY58" fmla="*/ 170296 h 4881996"/>
              <a:gd name="connsiteX59" fmla="*/ 3492500 w 6832600"/>
              <a:gd name="connsiteY59" fmla="*/ 132196 h 4881996"/>
              <a:gd name="connsiteX60" fmla="*/ 3289300 w 6832600"/>
              <a:gd name="connsiteY60" fmla="*/ 94096 h 4881996"/>
              <a:gd name="connsiteX61" fmla="*/ 2933700 w 6832600"/>
              <a:gd name="connsiteY61" fmla="*/ 30596 h 4881996"/>
              <a:gd name="connsiteX62" fmla="*/ 2692400 w 6832600"/>
              <a:gd name="connsiteY62" fmla="*/ 5196 h 4881996"/>
              <a:gd name="connsiteX63" fmla="*/ 2222500 w 6832600"/>
              <a:gd name="connsiteY63" fmla="*/ 17896 h 4881996"/>
              <a:gd name="connsiteX64" fmla="*/ 1333500 w 6832600"/>
              <a:gd name="connsiteY64" fmla="*/ 208396 h 4881996"/>
              <a:gd name="connsiteX65" fmla="*/ 1104900 w 6832600"/>
              <a:gd name="connsiteY65" fmla="*/ 271896 h 4881996"/>
              <a:gd name="connsiteX66" fmla="*/ 977900 w 6832600"/>
              <a:gd name="connsiteY66" fmla="*/ 322696 h 4881996"/>
              <a:gd name="connsiteX67" fmla="*/ 863600 w 6832600"/>
              <a:gd name="connsiteY67" fmla="*/ 386196 h 4881996"/>
              <a:gd name="connsiteX68" fmla="*/ 711200 w 6832600"/>
              <a:gd name="connsiteY68" fmla="*/ 475096 h 4881996"/>
              <a:gd name="connsiteX69" fmla="*/ 635000 w 6832600"/>
              <a:gd name="connsiteY69" fmla="*/ 500496 h 4881996"/>
              <a:gd name="connsiteX70" fmla="*/ 596900 w 6832600"/>
              <a:gd name="connsiteY70" fmla="*/ 538596 h 4881996"/>
              <a:gd name="connsiteX71" fmla="*/ 546100 w 6832600"/>
              <a:gd name="connsiteY71" fmla="*/ 551296 h 4881996"/>
              <a:gd name="connsiteX72" fmla="*/ 508000 w 6832600"/>
              <a:gd name="connsiteY72" fmla="*/ 576696 h 4881996"/>
              <a:gd name="connsiteX73" fmla="*/ 431800 w 6832600"/>
              <a:gd name="connsiteY73" fmla="*/ 614796 h 4881996"/>
              <a:gd name="connsiteX74" fmla="*/ 342900 w 6832600"/>
              <a:gd name="connsiteY74" fmla="*/ 729096 h 4881996"/>
              <a:gd name="connsiteX75" fmla="*/ 266700 w 6832600"/>
              <a:gd name="connsiteY75" fmla="*/ 792596 h 4881996"/>
              <a:gd name="connsiteX76" fmla="*/ 254000 w 6832600"/>
              <a:gd name="connsiteY76" fmla="*/ 830696 h 4881996"/>
              <a:gd name="connsiteX77" fmla="*/ 177800 w 6832600"/>
              <a:gd name="connsiteY77" fmla="*/ 906896 h 4881996"/>
              <a:gd name="connsiteX78" fmla="*/ 114300 w 6832600"/>
              <a:gd name="connsiteY78" fmla="*/ 1097396 h 4881996"/>
              <a:gd name="connsiteX79" fmla="*/ 101600 w 6832600"/>
              <a:gd name="connsiteY79" fmla="*/ 1135496 h 4881996"/>
              <a:gd name="connsiteX80" fmla="*/ 88900 w 6832600"/>
              <a:gd name="connsiteY80" fmla="*/ 1173596 h 4881996"/>
              <a:gd name="connsiteX81" fmla="*/ 76200 w 6832600"/>
              <a:gd name="connsiteY81" fmla="*/ 1821296 h 4881996"/>
              <a:gd name="connsiteX82" fmla="*/ 63500 w 6832600"/>
              <a:gd name="connsiteY82" fmla="*/ 2075296 h 4881996"/>
              <a:gd name="connsiteX83" fmla="*/ 38100 w 6832600"/>
              <a:gd name="connsiteY83" fmla="*/ 2164196 h 4881996"/>
              <a:gd name="connsiteX84" fmla="*/ 12700 w 6832600"/>
              <a:gd name="connsiteY84" fmla="*/ 2354696 h 4881996"/>
              <a:gd name="connsiteX85" fmla="*/ 0 w 6832600"/>
              <a:gd name="connsiteY85" fmla="*/ 2456296 h 4881996"/>
              <a:gd name="connsiteX86" fmla="*/ 12700 w 6832600"/>
              <a:gd name="connsiteY86" fmla="*/ 2672196 h 4881996"/>
              <a:gd name="connsiteX87" fmla="*/ 25400 w 6832600"/>
              <a:gd name="connsiteY87" fmla="*/ 2710296 h 4881996"/>
              <a:gd name="connsiteX88" fmla="*/ 38100 w 6832600"/>
              <a:gd name="connsiteY88" fmla="*/ 3027796 h 4881996"/>
              <a:gd name="connsiteX89" fmla="*/ 76200 w 6832600"/>
              <a:gd name="connsiteY89" fmla="*/ 3103996 h 4881996"/>
              <a:gd name="connsiteX90" fmla="*/ 88900 w 6832600"/>
              <a:gd name="connsiteY90" fmla="*/ 3142096 h 4881996"/>
              <a:gd name="connsiteX91" fmla="*/ 165100 w 6832600"/>
              <a:gd name="connsiteY91" fmla="*/ 3192896 h 4881996"/>
              <a:gd name="connsiteX92" fmla="*/ 190500 w 6832600"/>
              <a:gd name="connsiteY92" fmla="*/ 3230996 h 4881996"/>
              <a:gd name="connsiteX93" fmla="*/ 266700 w 6832600"/>
              <a:gd name="connsiteY93" fmla="*/ 3294496 h 4881996"/>
              <a:gd name="connsiteX94" fmla="*/ 279400 w 6832600"/>
              <a:gd name="connsiteY94" fmla="*/ 3332596 h 4881996"/>
              <a:gd name="connsiteX95" fmla="*/ 355600 w 6832600"/>
              <a:gd name="connsiteY95" fmla="*/ 3396096 h 4881996"/>
              <a:gd name="connsiteX96" fmla="*/ 381000 w 6832600"/>
              <a:gd name="connsiteY96" fmla="*/ 3434196 h 4881996"/>
              <a:gd name="connsiteX97" fmla="*/ 419100 w 6832600"/>
              <a:gd name="connsiteY97" fmla="*/ 3446896 h 4881996"/>
              <a:gd name="connsiteX98" fmla="*/ 495300 w 6832600"/>
              <a:gd name="connsiteY98" fmla="*/ 3497696 h 4881996"/>
              <a:gd name="connsiteX99" fmla="*/ 533400 w 6832600"/>
              <a:gd name="connsiteY99" fmla="*/ 3510396 h 4881996"/>
              <a:gd name="connsiteX100" fmla="*/ 609600 w 6832600"/>
              <a:gd name="connsiteY100" fmla="*/ 3573896 h 4881996"/>
              <a:gd name="connsiteX101" fmla="*/ 660400 w 6832600"/>
              <a:gd name="connsiteY101" fmla="*/ 3599296 h 4881996"/>
              <a:gd name="connsiteX102" fmla="*/ 749300 w 6832600"/>
              <a:gd name="connsiteY102" fmla="*/ 3650096 h 4881996"/>
              <a:gd name="connsiteX103" fmla="*/ 800100 w 6832600"/>
              <a:gd name="connsiteY103" fmla="*/ 3662796 h 4881996"/>
              <a:gd name="connsiteX104" fmla="*/ 850900 w 6832600"/>
              <a:gd name="connsiteY104" fmla="*/ 3688196 h 4881996"/>
              <a:gd name="connsiteX105" fmla="*/ 889000 w 6832600"/>
              <a:gd name="connsiteY105" fmla="*/ 3713596 h 4881996"/>
              <a:gd name="connsiteX106" fmla="*/ 939800 w 6832600"/>
              <a:gd name="connsiteY106" fmla="*/ 3726296 h 4881996"/>
              <a:gd name="connsiteX107" fmla="*/ 990600 w 6832600"/>
              <a:gd name="connsiteY107" fmla="*/ 3751696 h 4881996"/>
              <a:gd name="connsiteX108" fmla="*/ 1054100 w 6832600"/>
              <a:gd name="connsiteY108" fmla="*/ 3764396 h 4881996"/>
              <a:gd name="connsiteX109" fmla="*/ 1117600 w 6832600"/>
              <a:gd name="connsiteY109" fmla="*/ 3789796 h 4881996"/>
              <a:gd name="connsiteX110" fmla="*/ 1181100 w 6832600"/>
              <a:gd name="connsiteY110" fmla="*/ 3802496 h 4881996"/>
              <a:gd name="connsiteX111" fmla="*/ 1282700 w 6832600"/>
              <a:gd name="connsiteY111" fmla="*/ 3853296 h 4881996"/>
              <a:gd name="connsiteX112" fmla="*/ 1333500 w 6832600"/>
              <a:gd name="connsiteY112" fmla="*/ 3865996 h 4881996"/>
              <a:gd name="connsiteX113" fmla="*/ 1384300 w 6832600"/>
              <a:gd name="connsiteY113" fmla="*/ 3891396 h 4881996"/>
              <a:gd name="connsiteX114" fmla="*/ 1422400 w 6832600"/>
              <a:gd name="connsiteY114" fmla="*/ 3904096 h 4881996"/>
              <a:gd name="connsiteX115" fmla="*/ 1473200 w 6832600"/>
              <a:gd name="connsiteY115" fmla="*/ 3929496 h 4881996"/>
              <a:gd name="connsiteX116" fmla="*/ 1536700 w 6832600"/>
              <a:gd name="connsiteY116" fmla="*/ 3942196 h 4881996"/>
              <a:gd name="connsiteX117" fmla="*/ 1625600 w 6832600"/>
              <a:gd name="connsiteY117" fmla="*/ 3967596 h 4881996"/>
              <a:gd name="connsiteX118" fmla="*/ 1676400 w 6832600"/>
              <a:gd name="connsiteY118" fmla="*/ 3980296 h 4881996"/>
              <a:gd name="connsiteX119" fmla="*/ 1714500 w 6832600"/>
              <a:gd name="connsiteY119" fmla="*/ 3992996 h 4881996"/>
              <a:gd name="connsiteX120" fmla="*/ 1765300 w 6832600"/>
              <a:gd name="connsiteY120" fmla="*/ 4005696 h 4881996"/>
              <a:gd name="connsiteX121" fmla="*/ 1828800 w 6832600"/>
              <a:gd name="connsiteY121" fmla="*/ 4031096 h 4881996"/>
              <a:gd name="connsiteX122" fmla="*/ 1879600 w 6832600"/>
              <a:gd name="connsiteY122" fmla="*/ 4043796 h 4881996"/>
              <a:gd name="connsiteX123" fmla="*/ 1917700 w 6832600"/>
              <a:gd name="connsiteY123" fmla="*/ 4056496 h 4881996"/>
              <a:gd name="connsiteX124" fmla="*/ 2019300 w 6832600"/>
              <a:gd name="connsiteY124" fmla="*/ 4081896 h 4881996"/>
              <a:gd name="connsiteX125" fmla="*/ 2057400 w 6832600"/>
              <a:gd name="connsiteY125" fmla="*/ 4094596 h 4881996"/>
              <a:gd name="connsiteX126" fmla="*/ 2247900 w 6832600"/>
              <a:gd name="connsiteY126" fmla="*/ 4119996 h 4881996"/>
              <a:gd name="connsiteX127" fmla="*/ 2286000 w 6832600"/>
              <a:gd name="connsiteY127" fmla="*/ 4132696 h 4881996"/>
              <a:gd name="connsiteX128" fmla="*/ 2425700 w 6832600"/>
              <a:gd name="connsiteY128" fmla="*/ 4158096 h 4881996"/>
              <a:gd name="connsiteX129" fmla="*/ 2463800 w 6832600"/>
              <a:gd name="connsiteY129" fmla="*/ 4170796 h 4881996"/>
              <a:gd name="connsiteX130" fmla="*/ 2514600 w 6832600"/>
              <a:gd name="connsiteY130" fmla="*/ 4183496 h 4881996"/>
              <a:gd name="connsiteX131" fmla="*/ 2552700 w 6832600"/>
              <a:gd name="connsiteY131" fmla="*/ 4208896 h 4881996"/>
              <a:gd name="connsiteX132" fmla="*/ 2667000 w 6832600"/>
              <a:gd name="connsiteY132" fmla="*/ 4234296 h 4881996"/>
              <a:gd name="connsiteX133" fmla="*/ 2705100 w 6832600"/>
              <a:gd name="connsiteY133" fmla="*/ 4246996 h 4881996"/>
              <a:gd name="connsiteX134" fmla="*/ 2768600 w 6832600"/>
              <a:gd name="connsiteY134" fmla="*/ 4259696 h 4881996"/>
              <a:gd name="connsiteX135" fmla="*/ 2806700 w 6832600"/>
              <a:gd name="connsiteY135" fmla="*/ 4272396 h 4881996"/>
              <a:gd name="connsiteX136" fmla="*/ 2857500 w 6832600"/>
              <a:gd name="connsiteY136" fmla="*/ 4285096 h 4881996"/>
              <a:gd name="connsiteX137" fmla="*/ 2895600 w 6832600"/>
              <a:gd name="connsiteY137" fmla="*/ 4297796 h 4881996"/>
              <a:gd name="connsiteX138" fmla="*/ 2946400 w 6832600"/>
              <a:gd name="connsiteY138" fmla="*/ 4310496 h 4881996"/>
              <a:gd name="connsiteX139" fmla="*/ 2984500 w 6832600"/>
              <a:gd name="connsiteY139" fmla="*/ 4323196 h 4881996"/>
              <a:gd name="connsiteX140" fmla="*/ 3073400 w 6832600"/>
              <a:gd name="connsiteY140" fmla="*/ 4335896 h 4881996"/>
              <a:gd name="connsiteX141" fmla="*/ 3124200 w 6832600"/>
              <a:gd name="connsiteY141" fmla="*/ 4348596 h 4881996"/>
              <a:gd name="connsiteX142" fmla="*/ 3251200 w 6832600"/>
              <a:gd name="connsiteY142" fmla="*/ 4361296 h 4881996"/>
              <a:gd name="connsiteX143" fmla="*/ 3454400 w 6832600"/>
              <a:gd name="connsiteY143" fmla="*/ 4386696 h 4881996"/>
              <a:gd name="connsiteX144" fmla="*/ 3581400 w 6832600"/>
              <a:gd name="connsiteY144" fmla="*/ 4412096 h 4881996"/>
              <a:gd name="connsiteX145" fmla="*/ 3619500 w 6832600"/>
              <a:gd name="connsiteY145" fmla="*/ 4424796 h 4881996"/>
              <a:gd name="connsiteX146" fmla="*/ 3721100 w 6832600"/>
              <a:gd name="connsiteY146" fmla="*/ 4437496 h 4881996"/>
              <a:gd name="connsiteX147" fmla="*/ 3797300 w 6832600"/>
              <a:gd name="connsiteY147" fmla="*/ 4462896 h 4881996"/>
              <a:gd name="connsiteX148" fmla="*/ 3835400 w 6832600"/>
              <a:gd name="connsiteY148" fmla="*/ 4475596 h 4881996"/>
              <a:gd name="connsiteX149" fmla="*/ 4013200 w 6832600"/>
              <a:gd name="connsiteY149" fmla="*/ 4500996 h 4881996"/>
              <a:gd name="connsiteX150" fmla="*/ 4089400 w 6832600"/>
              <a:gd name="connsiteY150" fmla="*/ 4526396 h 4881996"/>
              <a:gd name="connsiteX151" fmla="*/ 4178300 w 6832600"/>
              <a:gd name="connsiteY151" fmla="*/ 4551796 h 4881996"/>
              <a:gd name="connsiteX152" fmla="*/ 4419600 w 6832600"/>
              <a:gd name="connsiteY152" fmla="*/ 4577196 h 4881996"/>
              <a:gd name="connsiteX153" fmla="*/ 4597400 w 6832600"/>
              <a:gd name="connsiteY153" fmla="*/ 4615296 h 4881996"/>
              <a:gd name="connsiteX154" fmla="*/ 4660900 w 6832600"/>
              <a:gd name="connsiteY154" fmla="*/ 4627996 h 4881996"/>
              <a:gd name="connsiteX155" fmla="*/ 4749800 w 6832600"/>
              <a:gd name="connsiteY155" fmla="*/ 4666096 h 4881996"/>
              <a:gd name="connsiteX156" fmla="*/ 4864100 w 6832600"/>
              <a:gd name="connsiteY156" fmla="*/ 4691496 h 4881996"/>
              <a:gd name="connsiteX157" fmla="*/ 5029200 w 6832600"/>
              <a:gd name="connsiteY157" fmla="*/ 4729596 h 4881996"/>
              <a:gd name="connsiteX158" fmla="*/ 5080000 w 6832600"/>
              <a:gd name="connsiteY158" fmla="*/ 4742296 h 4881996"/>
              <a:gd name="connsiteX159" fmla="*/ 5118100 w 6832600"/>
              <a:gd name="connsiteY159" fmla="*/ 4754996 h 4881996"/>
              <a:gd name="connsiteX160" fmla="*/ 5537200 w 6832600"/>
              <a:gd name="connsiteY160" fmla="*/ 4793096 h 4881996"/>
              <a:gd name="connsiteX161" fmla="*/ 5638800 w 6832600"/>
              <a:gd name="connsiteY161" fmla="*/ 4805796 h 4881996"/>
              <a:gd name="connsiteX162" fmla="*/ 5727700 w 6832600"/>
              <a:gd name="connsiteY162" fmla="*/ 4818496 h 4881996"/>
              <a:gd name="connsiteX163" fmla="*/ 6007100 w 6832600"/>
              <a:gd name="connsiteY163" fmla="*/ 4831196 h 4881996"/>
              <a:gd name="connsiteX164" fmla="*/ 6172200 w 6832600"/>
              <a:gd name="connsiteY164" fmla="*/ 4856596 h 4881996"/>
              <a:gd name="connsiteX165" fmla="*/ 6235700 w 6832600"/>
              <a:gd name="connsiteY165" fmla="*/ 4869296 h 4881996"/>
              <a:gd name="connsiteX166" fmla="*/ 6337300 w 6832600"/>
              <a:gd name="connsiteY166" fmla="*/ 4881996 h 4881996"/>
              <a:gd name="connsiteX167" fmla="*/ 6578600 w 6832600"/>
              <a:gd name="connsiteY167" fmla="*/ 4869296 h 4881996"/>
              <a:gd name="connsiteX168" fmla="*/ 6616700 w 6832600"/>
              <a:gd name="connsiteY168" fmla="*/ 4831196 h 4881996"/>
              <a:gd name="connsiteX169" fmla="*/ 6680200 w 6832600"/>
              <a:gd name="connsiteY169" fmla="*/ 4754996 h 4881996"/>
              <a:gd name="connsiteX170" fmla="*/ 6718300 w 6832600"/>
              <a:gd name="connsiteY170" fmla="*/ 4678796 h 4881996"/>
              <a:gd name="connsiteX171" fmla="*/ 6756400 w 6832600"/>
              <a:gd name="connsiteY171" fmla="*/ 4640696 h 4881996"/>
              <a:gd name="connsiteX172" fmla="*/ 6794500 w 6832600"/>
              <a:gd name="connsiteY172" fmla="*/ 4564496 h 4881996"/>
              <a:gd name="connsiteX173" fmla="*/ 6819900 w 6832600"/>
              <a:gd name="connsiteY173" fmla="*/ 4526396 h 4881996"/>
              <a:gd name="connsiteX174" fmla="*/ 6832600 w 6832600"/>
              <a:gd name="connsiteY174" fmla="*/ 4450196 h 4881996"/>
              <a:gd name="connsiteX175" fmla="*/ 6807200 w 6832600"/>
              <a:gd name="connsiteY175" fmla="*/ 4183496 h 4881996"/>
              <a:gd name="connsiteX176" fmla="*/ 6794500 w 6832600"/>
              <a:gd name="connsiteY176" fmla="*/ 4107296 h 4881996"/>
              <a:gd name="connsiteX177" fmla="*/ 6781800 w 6832600"/>
              <a:gd name="connsiteY177" fmla="*/ 4056496 h 4881996"/>
              <a:gd name="connsiteX178" fmla="*/ 6781800 w 6832600"/>
              <a:gd name="connsiteY178" fmla="*/ 4056496 h 4881996"/>
              <a:gd name="connsiteX179" fmla="*/ 6743700 w 6832600"/>
              <a:gd name="connsiteY179" fmla="*/ 3992996 h 4881996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724400 w 6832600"/>
              <a:gd name="connsiteY41" fmla="*/ 1008496 h 4881996"/>
              <a:gd name="connsiteX42" fmla="*/ 4711700 w 6832600"/>
              <a:gd name="connsiteY42" fmla="*/ 970396 h 4881996"/>
              <a:gd name="connsiteX43" fmla="*/ 4635500 w 6832600"/>
              <a:gd name="connsiteY43" fmla="*/ 881496 h 4881996"/>
              <a:gd name="connsiteX44" fmla="*/ 4610100 w 6832600"/>
              <a:gd name="connsiteY44" fmla="*/ 843396 h 4881996"/>
              <a:gd name="connsiteX45" fmla="*/ 4533900 w 6832600"/>
              <a:gd name="connsiteY45" fmla="*/ 779896 h 4881996"/>
              <a:gd name="connsiteX46" fmla="*/ 4483100 w 6832600"/>
              <a:gd name="connsiteY46" fmla="*/ 703696 h 4881996"/>
              <a:gd name="connsiteX47" fmla="*/ 4457700 w 6832600"/>
              <a:gd name="connsiteY47" fmla="*/ 665596 h 4881996"/>
              <a:gd name="connsiteX48" fmla="*/ 4419600 w 6832600"/>
              <a:gd name="connsiteY48" fmla="*/ 627496 h 4881996"/>
              <a:gd name="connsiteX49" fmla="*/ 4356100 w 6832600"/>
              <a:gd name="connsiteY49" fmla="*/ 563996 h 4881996"/>
              <a:gd name="connsiteX50" fmla="*/ 4191000 w 6832600"/>
              <a:gd name="connsiteY50" fmla="*/ 411596 h 4881996"/>
              <a:gd name="connsiteX51" fmla="*/ 4152900 w 6832600"/>
              <a:gd name="connsiteY51" fmla="*/ 386196 h 4881996"/>
              <a:gd name="connsiteX52" fmla="*/ 4076700 w 6832600"/>
              <a:gd name="connsiteY52" fmla="*/ 348096 h 4881996"/>
              <a:gd name="connsiteX53" fmla="*/ 4025900 w 6832600"/>
              <a:gd name="connsiteY53" fmla="*/ 322696 h 4881996"/>
              <a:gd name="connsiteX54" fmla="*/ 3949700 w 6832600"/>
              <a:gd name="connsiteY54" fmla="*/ 271896 h 4881996"/>
              <a:gd name="connsiteX55" fmla="*/ 3810000 w 6832600"/>
              <a:gd name="connsiteY55" fmla="*/ 208396 h 4881996"/>
              <a:gd name="connsiteX56" fmla="*/ 3683000 w 6832600"/>
              <a:gd name="connsiteY56" fmla="*/ 182996 h 4881996"/>
              <a:gd name="connsiteX57" fmla="*/ 3644900 w 6832600"/>
              <a:gd name="connsiteY57" fmla="*/ 170296 h 4881996"/>
              <a:gd name="connsiteX58" fmla="*/ 3492500 w 6832600"/>
              <a:gd name="connsiteY58" fmla="*/ 132196 h 4881996"/>
              <a:gd name="connsiteX59" fmla="*/ 3289300 w 6832600"/>
              <a:gd name="connsiteY59" fmla="*/ 94096 h 4881996"/>
              <a:gd name="connsiteX60" fmla="*/ 2933700 w 6832600"/>
              <a:gd name="connsiteY60" fmla="*/ 30596 h 4881996"/>
              <a:gd name="connsiteX61" fmla="*/ 2692400 w 6832600"/>
              <a:gd name="connsiteY61" fmla="*/ 5196 h 4881996"/>
              <a:gd name="connsiteX62" fmla="*/ 2222500 w 6832600"/>
              <a:gd name="connsiteY62" fmla="*/ 17896 h 4881996"/>
              <a:gd name="connsiteX63" fmla="*/ 1333500 w 6832600"/>
              <a:gd name="connsiteY63" fmla="*/ 208396 h 4881996"/>
              <a:gd name="connsiteX64" fmla="*/ 1104900 w 6832600"/>
              <a:gd name="connsiteY64" fmla="*/ 271896 h 4881996"/>
              <a:gd name="connsiteX65" fmla="*/ 977900 w 6832600"/>
              <a:gd name="connsiteY65" fmla="*/ 322696 h 4881996"/>
              <a:gd name="connsiteX66" fmla="*/ 863600 w 6832600"/>
              <a:gd name="connsiteY66" fmla="*/ 386196 h 4881996"/>
              <a:gd name="connsiteX67" fmla="*/ 711200 w 6832600"/>
              <a:gd name="connsiteY67" fmla="*/ 475096 h 4881996"/>
              <a:gd name="connsiteX68" fmla="*/ 635000 w 6832600"/>
              <a:gd name="connsiteY68" fmla="*/ 500496 h 4881996"/>
              <a:gd name="connsiteX69" fmla="*/ 596900 w 6832600"/>
              <a:gd name="connsiteY69" fmla="*/ 538596 h 4881996"/>
              <a:gd name="connsiteX70" fmla="*/ 546100 w 6832600"/>
              <a:gd name="connsiteY70" fmla="*/ 551296 h 4881996"/>
              <a:gd name="connsiteX71" fmla="*/ 508000 w 6832600"/>
              <a:gd name="connsiteY71" fmla="*/ 576696 h 4881996"/>
              <a:gd name="connsiteX72" fmla="*/ 431800 w 6832600"/>
              <a:gd name="connsiteY72" fmla="*/ 614796 h 4881996"/>
              <a:gd name="connsiteX73" fmla="*/ 342900 w 6832600"/>
              <a:gd name="connsiteY73" fmla="*/ 729096 h 4881996"/>
              <a:gd name="connsiteX74" fmla="*/ 266700 w 6832600"/>
              <a:gd name="connsiteY74" fmla="*/ 792596 h 4881996"/>
              <a:gd name="connsiteX75" fmla="*/ 254000 w 6832600"/>
              <a:gd name="connsiteY75" fmla="*/ 830696 h 4881996"/>
              <a:gd name="connsiteX76" fmla="*/ 177800 w 6832600"/>
              <a:gd name="connsiteY76" fmla="*/ 906896 h 4881996"/>
              <a:gd name="connsiteX77" fmla="*/ 114300 w 6832600"/>
              <a:gd name="connsiteY77" fmla="*/ 1097396 h 4881996"/>
              <a:gd name="connsiteX78" fmla="*/ 101600 w 6832600"/>
              <a:gd name="connsiteY78" fmla="*/ 1135496 h 4881996"/>
              <a:gd name="connsiteX79" fmla="*/ 88900 w 6832600"/>
              <a:gd name="connsiteY79" fmla="*/ 1173596 h 4881996"/>
              <a:gd name="connsiteX80" fmla="*/ 76200 w 6832600"/>
              <a:gd name="connsiteY80" fmla="*/ 1821296 h 4881996"/>
              <a:gd name="connsiteX81" fmla="*/ 63500 w 6832600"/>
              <a:gd name="connsiteY81" fmla="*/ 2075296 h 4881996"/>
              <a:gd name="connsiteX82" fmla="*/ 38100 w 6832600"/>
              <a:gd name="connsiteY82" fmla="*/ 2164196 h 4881996"/>
              <a:gd name="connsiteX83" fmla="*/ 12700 w 6832600"/>
              <a:gd name="connsiteY83" fmla="*/ 2354696 h 4881996"/>
              <a:gd name="connsiteX84" fmla="*/ 0 w 6832600"/>
              <a:gd name="connsiteY84" fmla="*/ 2456296 h 4881996"/>
              <a:gd name="connsiteX85" fmla="*/ 12700 w 6832600"/>
              <a:gd name="connsiteY85" fmla="*/ 2672196 h 4881996"/>
              <a:gd name="connsiteX86" fmla="*/ 25400 w 6832600"/>
              <a:gd name="connsiteY86" fmla="*/ 2710296 h 4881996"/>
              <a:gd name="connsiteX87" fmla="*/ 38100 w 6832600"/>
              <a:gd name="connsiteY87" fmla="*/ 3027796 h 4881996"/>
              <a:gd name="connsiteX88" fmla="*/ 76200 w 6832600"/>
              <a:gd name="connsiteY88" fmla="*/ 3103996 h 4881996"/>
              <a:gd name="connsiteX89" fmla="*/ 88900 w 6832600"/>
              <a:gd name="connsiteY89" fmla="*/ 3142096 h 4881996"/>
              <a:gd name="connsiteX90" fmla="*/ 165100 w 6832600"/>
              <a:gd name="connsiteY90" fmla="*/ 3192896 h 4881996"/>
              <a:gd name="connsiteX91" fmla="*/ 190500 w 6832600"/>
              <a:gd name="connsiteY91" fmla="*/ 3230996 h 4881996"/>
              <a:gd name="connsiteX92" fmla="*/ 266700 w 6832600"/>
              <a:gd name="connsiteY92" fmla="*/ 3294496 h 4881996"/>
              <a:gd name="connsiteX93" fmla="*/ 279400 w 6832600"/>
              <a:gd name="connsiteY93" fmla="*/ 3332596 h 4881996"/>
              <a:gd name="connsiteX94" fmla="*/ 355600 w 6832600"/>
              <a:gd name="connsiteY94" fmla="*/ 3396096 h 4881996"/>
              <a:gd name="connsiteX95" fmla="*/ 381000 w 6832600"/>
              <a:gd name="connsiteY95" fmla="*/ 3434196 h 4881996"/>
              <a:gd name="connsiteX96" fmla="*/ 419100 w 6832600"/>
              <a:gd name="connsiteY96" fmla="*/ 3446896 h 4881996"/>
              <a:gd name="connsiteX97" fmla="*/ 495300 w 6832600"/>
              <a:gd name="connsiteY97" fmla="*/ 3497696 h 4881996"/>
              <a:gd name="connsiteX98" fmla="*/ 533400 w 6832600"/>
              <a:gd name="connsiteY98" fmla="*/ 3510396 h 4881996"/>
              <a:gd name="connsiteX99" fmla="*/ 609600 w 6832600"/>
              <a:gd name="connsiteY99" fmla="*/ 3573896 h 4881996"/>
              <a:gd name="connsiteX100" fmla="*/ 660400 w 6832600"/>
              <a:gd name="connsiteY100" fmla="*/ 3599296 h 4881996"/>
              <a:gd name="connsiteX101" fmla="*/ 749300 w 6832600"/>
              <a:gd name="connsiteY101" fmla="*/ 3650096 h 4881996"/>
              <a:gd name="connsiteX102" fmla="*/ 800100 w 6832600"/>
              <a:gd name="connsiteY102" fmla="*/ 3662796 h 4881996"/>
              <a:gd name="connsiteX103" fmla="*/ 850900 w 6832600"/>
              <a:gd name="connsiteY103" fmla="*/ 3688196 h 4881996"/>
              <a:gd name="connsiteX104" fmla="*/ 889000 w 6832600"/>
              <a:gd name="connsiteY104" fmla="*/ 3713596 h 4881996"/>
              <a:gd name="connsiteX105" fmla="*/ 939800 w 6832600"/>
              <a:gd name="connsiteY105" fmla="*/ 3726296 h 4881996"/>
              <a:gd name="connsiteX106" fmla="*/ 990600 w 6832600"/>
              <a:gd name="connsiteY106" fmla="*/ 3751696 h 4881996"/>
              <a:gd name="connsiteX107" fmla="*/ 1054100 w 6832600"/>
              <a:gd name="connsiteY107" fmla="*/ 3764396 h 4881996"/>
              <a:gd name="connsiteX108" fmla="*/ 1117600 w 6832600"/>
              <a:gd name="connsiteY108" fmla="*/ 3789796 h 4881996"/>
              <a:gd name="connsiteX109" fmla="*/ 1181100 w 6832600"/>
              <a:gd name="connsiteY109" fmla="*/ 3802496 h 4881996"/>
              <a:gd name="connsiteX110" fmla="*/ 1282700 w 6832600"/>
              <a:gd name="connsiteY110" fmla="*/ 3853296 h 4881996"/>
              <a:gd name="connsiteX111" fmla="*/ 1333500 w 6832600"/>
              <a:gd name="connsiteY111" fmla="*/ 3865996 h 4881996"/>
              <a:gd name="connsiteX112" fmla="*/ 1384300 w 6832600"/>
              <a:gd name="connsiteY112" fmla="*/ 3891396 h 4881996"/>
              <a:gd name="connsiteX113" fmla="*/ 1422400 w 6832600"/>
              <a:gd name="connsiteY113" fmla="*/ 3904096 h 4881996"/>
              <a:gd name="connsiteX114" fmla="*/ 1473200 w 6832600"/>
              <a:gd name="connsiteY114" fmla="*/ 3929496 h 4881996"/>
              <a:gd name="connsiteX115" fmla="*/ 1536700 w 6832600"/>
              <a:gd name="connsiteY115" fmla="*/ 3942196 h 4881996"/>
              <a:gd name="connsiteX116" fmla="*/ 1625600 w 6832600"/>
              <a:gd name="connsiteY116" fmla="*/ 3967596 h 4881996"/>
              <a:gd name="connsiteX117" fmla="*/ 1676400 w 6832600"/>
              <a:gd name="connsiteY117" fmla="*/ 3980296 h 4881996"/>
              <a:gd name="connsiteX118" fmla="*/ 1714500 w 6832600"/>
              <a:gd name="connsiteY118" fmla="*/ 3992996 h 4881996"/>
              <a:gd name="connsiteX119" fmla="*/ 1765300 w 6832600"/>
              <a:gd name="connsiteY119" fmla="*/ 4005696 h 4881996"/>
              <a:gd name="connsiteX120" fmla="*/ 1828800 w 6832600"/>
              <a:gd name="connsiteY120" fmla="*/ 4031096 h 4881996"/>
              <a:gd name="connsiteX121" fmla="*/ 1879600 w 6832600"/>
              <a:gd name="connsiteY121" fmla="*/ 4043796 h 4881996"/>
              <a:gd name="connsiteX122" fmla="*/ 1917700 w 6832600"/>
              <a:gd name="connsiteY122" fmla="*/ 4056496 h 4881996"/>
              <a:gd name="connsiteX123" fmla="*/ 2019300 w 6832600"/>
              <a:gd name="connsiteY123" fmla="*/ 4081896 h 4881996"/>
              <a:gd name="connsiteX124" fmla="*/ 2057400 w 6832600"/>
              <a:gd name="connsiteY124" fmla="*/ 4094596 h 4881996"/>
              <a:gd name="connsiteX125" fmla="*/ 2247900 w 6832600"/>
              <a:gd name="connsiteY125" fmla="*/ 4119996 h 4881996"/>
              <a:gd name="connsiteX126" fmla="*/ 2286000 w 6832600"/>
              <a:gd name="connsiteY126" fmla="*/ 4132696 h 4881996"/>
              <a:gd name="connsiteX127" fmla="*/ 2425700 w 6832600"/>
              <a:gd name="connsiteY127" fmla="*/ 4158096 h 4881996"/>
              <a:gd name="connsiteX128" fmla="*/ 2463800 w 6832600"/>
              <a:gd name="connsiteY128" fmla="*/ 4170796 h 4881996"/>
              <a:gd name="connsiteX129" fmla="*/ 2514600 w 6832600"/>
              <a:gd name="connsiteY129" fmla="*/ 4183496 h 4881996"/>
              <a:gd name="connsiteX130" fmla="*/ 2552700 w 6832600"/>
              <a:gd name="connsiteY130" fmla="*/ 4208896 h 4881996"/>
              <a:gd name="connsiteX131" fmla="*/ 2667000 w 6832600"/>
              <a:gd name="connsiteY131" fmla="*/ 4234296 h 4881996"/>
              <a:gd name="connsiteX132" fmla="*/ 2705100 w 6832600"/>
              <a:gd name="connsiteY132" fmla="*/ 4246996 h 4881996"/>
              <a:gd name="connsiteX133" fmla="*/ 2768600 w 6832600"/>
              <a:gd name="connsiteY133" fmla="*/ 4259696 h 4881996"/>
              <a:gd name="connsiteX134" fmla="*/ 2806700 w 6832600"/>
              <a:gd name="connsiteY134" fmla="*/ 4272396 h 4881996"/>
              <a:gd name="connsiteX135" fmla="*/ 2857500 w 6832600"/>
              <a:gd name="connsiteY135" fmla="*/ 4285096 h 4881996"/>
              <a:gd name="connsiteX136" fmla="*/ 2895600 w 6832600"/>
              <a:gd name="connsiteY136" fmla="*/ 4297796 h 4881996"/>
              <a:gd name="connsiteX137" fmla="*/ 2946400 w 6832600"/>
              <a:gd name="connsiteY137" fmla="*/ 4310496 h 4881996"/>
              <a:gd name="connsiteX138" fmla="*/ 2984500 w 6832600"/>
              <a:gd name="connsiteY138" fmla="*/ 4323196 h 4881996"/>
              <a:gd name="connsiteX139" fmla="*/ 3073400 w 6832600"/>
              <a:gd name="connsiteY139" fmla="*/ 4335896 h 4881996"/>
              <a:gd name="connsiteX140" fmla="*/ 3124200 w 6832600"/>
              <a:gd name="connsiteY140" fmla="*/ 4348596 h 4881996"/>
              <a:gd name="connsiteX141" fmla="*/ 3251200 w 6832600"/>
              <a:gd name="connsiteY141" fmla="*/ 4361296 h 4881996"/>
              <a:gd name="connsiteX142" fmla="*/ 3454400 w 6832600"/>
              <a:gd name="connsiteY142" fmla="*/ 4386696 h 4881996"/>
              <a:gd name="connsiteX143" fmla="*/ 3581400 w 6832600"/>
              <a:gd name="connsiteY143" fmla="*/ 4412096 h 4881996"/>
              <a:gd name="connsiteX144" fmla="*/ 3619500 w 6832600"/>
              <a:gd name="connsiteY144" fmla="*/ 4424796 h 4881996"/>
              <a:gd name="connsiteX145" fmla="*/ 3721100 w 6832600"/>
              <a:gd name="connsiteY145" fmla="*/ 4437496 h 4881996"/>
              <a:gd name="connsiteX146" fmla="*/ 3797300 w 6832600"/>
              <a:gd name="connsiteY146" fmla="*/ 4462896 h 4881996"/>
              <a:gd name="connsiteX147" fmla="*/ 3835400 w 6832600"/>
              <a:gd name="connsiteY147" fmla="*/ 4475596 h 4881996"/>
              <a:gd name="connsiteX148" fmla="*/ 4013200 w 6832600"/>
              <a:gd name="connsiteY148" fmla="*/ 4500996 h 4881996"/>
              <a:gd name="connsiteX149" fmla="*/ 4089400 w 6832600"/>
              <a:gd name="connsiteY149" fmla="*/ 4526396 h 4881996"/>
              <a:gd name="connsiteX150" fmla="*/ 4178300 w 6832600"/>
              <a:gd name="connsiteY150" fmla="*/ 4551796 h 4881996"/>
              <a:gd name="connsiteX151" fmla="*/ 4419600 w 6832600"/>
              <a:gd name="connsiteY151" fmla="*/ 4577196 h 4881996"/>
              <a:gd name="connsiteX152" fmla="*/ 4597400 w 6832600"/>
              <a:gd name="connsiteY152" fmla="*/ 4615296 h 4881996"/>
              <a:gd name="connsiteX153" fmla="*/ 4660900 w 6832600"/>
              <a:gd name="connsiteY153" fmla="*/ 4627996 h 4881996"/>
              <a:gd name="connsiteX154" fmla="*/ 4749800 w 6832600"/>
              <a:gd name="connsiteY154" fmla="*/ 4666096 h 4881996"/>
              <a:gd name="connsiteX155" fmla="*/ 4864100 w 6832600"/>
              <a:gd name="connsiteY155" fmla="*/ 4691496 h 4881996"/>
              <a:gd name="connsiteX156" fmla="*/ 5029200 w 6832600"/>
              <a:gd name="connsiteY156" fmla="*/ 4729596 h 4881996"/>
              <a:gd name="connsiteX157" fmla="*/ 5080000 w 6832600"/>
              <a:gd name="connsiteY157" fmla="*/ 4742296 h 4881996"/>
              <a:gd name="connsiteX158" fmla="*/ 5118100 w 6832600"/>
              <a:gd name="connsiteY158" fmla="*/ 4754996 h 4881996"/>
              <a:gd name="connsiteX159" fmla="*/ 5537200 w 6832600"/>
              <a:gd name="connsiteY159" fmla="*/ 4793096 h 4881996"/>
              <a:gd name="connsiteX160" fmla="*/ 5638800 w 6832600"/>
              <a:gd name="connsiteY160" fmla="*/ 4805796 h 4881996"/>
              <a:gd name="connsiteX161" fmla="*/ 5727700 w 6832600"/>
              <a:gd name="connsiteY161" fmla="*/ 4818496 h 4881996"/>
              <a:gd name="connsiteX162" fmla="*/ 6007100 w 6832600"/>
              <a:gd name="connsiteY162" fmla="*/ 4831196 h 4881996"/>
              <a:gd name="connsiteX163" fmla="*/ 6172200 w 6832600"/>
              <a:gd name="connsiteY163" fmla="*/ 4856596 h 4881996"/>
              <a:gd name="connsiteX164" fmla="*/ 6235700 w 6832600"/>
              <a:gd name="connsiteY164" fmla="*/ 4869296 h 4881996"/>
              <a:gd name="connsiteX165" fmla="*/ 6337300 w 6832600"/>
              <a:gd name="connsiteY165" fmla="*/ 4881996 h 4881996"/>
              <a:gd name="connsiteX166" fmla="*/ 6578600 w 6832600"/>
              <a:gd name="connsiteY166" fmla="*/ 4869296 h 4881996"/>
              <a:gd name="connsiteX167" fmla="*/ 6616700 w 6832600"/>
              <a:gd name="connsiteY167" fmla="*/ 4831196 h 4881996"/>
              <a:gd name="connsiteX168" fmla="*/ 6680200 w 6832600"/>
              <a:gd name="connsiteY168" fmla="*/ 4754996 h 4881996"/>
              <a:gd name="connsiteX169" fmla="*/ 6718300 w 6832600"/>
              <a:gd name="connsiteY169" fmla="*/ 4678796 h 4881996"/>
              <a:gd name="connsiteX170" fmla="*/ 6756400 w 6832600"/>
              <a:gd name="connsiteY170" fmla="*/ 4640696 h 4881996"/>
              <a:gd name="connsiteX171" fmla="*/ 6794500 w 6832600"/>
              <a:gd name="connsiteY171" fmla="*/ 4564496 h 4881996"/>
              <a:gd name="connsiteX172" fmla="*/ 6819900 w 6832600"/>
              <a:gd name="connsiteY172" fmla="*/ 4526396 h 4881996"/>
              <a:gd name="connsiteX173" fmla="*/ 6832600 w 6832600"/>
              <a:gd name="connsiteY173" fmla="*/ 4450196 h 4881996"/>
              <a:gd name="connsiteX174" fmla="*/ 6807200 w 6832600"/>
              <a:gd name="connsiteY174" fmla="*/ 4183496 h 4881996"/>
              <a:gd name="connsiteX175" fmla="*/ 6794500 w 6832600"/>
              <a:gd name="connsiteY175" fmla="*/ 4107296 h 4881996"/>
              <a:gd name="connsiteX176" fmla="*/ 6781800 w 6832600"/>
              <a:gd name="connsiteY176" fmla="*/ 4056496 h 4881996"/>
              <a:gd name="connsiteX177" fmla="*/ 6781800 w 6832600"/>
              <a:gd name="connsiteY177" fmla="*/ 4056496 h 4881996"/>
              <a:gd name="connsiteX178" fmla="*/ 6743700 w 6832600"/>
              <a:gd name="connsiteY178" fmla="*/ 3992996 h 4881996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724400 w 6832600"/>
              <a:gd name="connsiteY41" fmla="*/ 1008496 h 4881996"/>
              <a:gd name="connsiteX42" fmla="*/ 4711700 w 6832600"/>
              <a:gd name="connsiteY42" fmla="*/ 970396 h 4881996"/>
              <a:gd name="connsiteX43" fmla="*/ 4635500 w 6832600"/>
              <a:gd name="connsiteY43" fmla="*/ 881496 h 4881996"/>
              <a:gd name="connsiteX44" fmla="*/ 4610100 w 6832600"/>
              <a:gd name="connsiteY44" fmla="*/ 843396 h 4881996"/>
              <a:gd name="connsiteX45" fmla="*/ 4533900 w 6832600"/>
              <a:gd name="connsiteY45" fmla="*/ 779896 h 4881996"/>
              <a:gd name="connsiteX46" fmla="*/ 4483100 w 6832600"/>
              <a:gd name="connsiteY46" fmla="*/ 703696 h 4881996"/>
              <a:gd name="connsiteX47" fmla="*/ 4457700 w 6832600"/>
              <a:gd name="connsiteY47" fmla="*/ 665596 h 4881996"/>
              <a:gd name="connsiteX48" fmla="*/ 4419600 w 6832600"/>
              <a:gd name="connsiteY48" fmla="*/ 627496 h 4881996"/>
              <a:gd name="connsiteX49" fmla="*/ 4356100 w 6832600"/>
              <a:gd name="connsiteY49" fmla="*/ 563996 h 4881996"/>
              <a:gd name="connsiteX50" fmla="*/ 4191000 w 6832600"/>
              <a:gd name="connsiteY50" fmla="*/ 411596 h 4881996"/>
              <a:gd name="connsiteX51" fmla="*/ 4152900 w 6832600"/>
              <a:gd name="connsiteY51" fmla="*/ 386196 h 4881996"/>
              <a:gd name="connsiteX52" fmla="*/ 4025900 w 6832600"/>
              <a:gd name="connsiteY52" fmla="*/ 322696 h 4881996"/>
              <a:gd name="connsiteX53" fmla="*/ 3949700 w 6832600"/>
              <a:gd name="connsiteY53" fmla="*/ 271896 h 4881996"/>
              <a:gd name="connsiteX54" fmla="*/ 3810000 w 6832600"/>
              <a:gd name="connsiteY54" fmla="*/ 208396 h 4881996"/>
              <a:gd name="connsiteX55" fmla="*/ 3683000 w 6832600"/>
              <a:gd name="connsiteY55" fmla="*/ 182996 h 4881996"/>
              <a:gd name="connsiteX56" fmla="*/ 3644900 w 6832600"/>
              <a:gd name="connsiteY56" fmla="*/ 170296 h 4881996"/>
              <a:gd name="connsiteX57" fmla="*/ 3492500 w 6832600"/>
              <a:gd name="connsiteY57" fmla="*/ 132196 h 4881996"/>
              <a:gd name="connsiteX58" fmla="*/ 3289300 w 6832600"/>
              <a:gd name="connsiteY58" fmla="*/ 94096 h 4881996"/>
              <a:gd name="connsiteX59" fmla="*/ 2933700 w 6832600"/>
              <a:gd name="connsiteY59" fmla="*/ 30596 h 4881996"/>
              <a:gd name="connsiteX60" fmla="*/ 2692400 w 6832600"/>
              <a:gd name="connsiteY60" fmla="*/ 5196 h 4881996"/>
              <a:gd name="connsiteX61" fmla="*/ 2222500 w 6832600"/>
              <a:gd name="connsiteY61" fmla="*/ 17896 h 4881996"/>
              <a:gd name="connsiteX62" fmla="*/ 1333500 w 6832600"/>
              <a:gd name="connsiteY62" fmla="*/ 208396 h 4881996"/>
              <a:gd name="connsiteX63" fmla="*/ 1104900 w 6832600"/>
              <a:gd name="connsiteY63" fmla="*/ 271896 h 4881996"/>
              <a:gd name="connsiteX64" fmla="*/ 977900 w 6832600"/>
              <a:gd name="connsiteY64" fmla="*/ 322696 h 4881996"/>
              <a:gd name="connsiteX65" fmla="*/ 863600 w 6832600"/>
              <a:gd name="connsiteY65" fmla="*/ 386196 h 4881996"/>
              <a:gd name="connsiteX66" fmla="*/ 711200 w 6832600"/>
              <a:gd name="connsiteY66" fmla="*/ 475096 h 4881996"/>
              <a:gd name="connsiteX67" fmla="*/ 635000 w 6832600"/>
              <a:gd name="connsiteY67" fmla="*/ 500496 h 4881996"/>
              <a:gd name="connsiteX68" fmla="*/ 596900 w 6832600"/>
              <a:gd name="connsiteY68" fmla="*/ 538596 h 4881996"/>
              <a:gd name="connsiteX69" fmla="*/ 546100 w 6832600"/>
              <a:gd name="connsiteY69" fmla="*/ 551296 h 4881996"/>
              <a:gd name="connsiteX70" fmla="*/ 508000 w 6832600"/>
              <a:gd name="connsiteY70" fmla="*/ 576696 h 4881996"/>
              <a:gd name="connsiteX71" fmla="*/ 431800 w 6832600"/>
              <a:gd name="connsiteY71" fmla="*/ 614796 h 4881996"/>
              <a:gd name="connsiteX72" fmla="*/ 342900 w 6832600"/>
              <a:gd name="connsiteY72" fmla="*/ 729096 h 4881996"/>
              <a:gd name="connsiteX73" fmla="*/ 266700 w 6832600"/>
              <a:gd name="connsiteY73" fmla="*/ 792596 h 4881996"/>
              <a:gd name="connsiteX74" fmla="*/ 254000 w 6832600"/>
              <a:gd name="connsiteY74" fmla="*/ 830696 h 4881996"/>
              <a:gd name="connsiteX75" fmla="*/ 177800 w 6832600"/>
              <a:gd name="connsiteY75" fmla="*/ 906896 h 4881996"/>
              <a:gd name="connsiteX76" fmla="*/ 114300 w 6832600"/>
              <a:gd name="connsiteY76" fmla="*/ 1097396 h 4881996"/>
              <a:gd name="connsiteX77" fmla="*/ 101600 w 6832600"/>
              <a:gd name="connsiteY77" fmla="*/ 1135496 h 4881996"/>
              <a:gd name="connsiteX78" fmla="*/ 88900 w 6832600"/>
              <a:gd name="connsiteY78" fmla="*/ 1173596 h 4881996"/>
              <a:gd name="connsiteX79" fmla="*/ 76200 w 6832600"/>
              <a:gd name="connsiteY79" fmla="*/ 1821296 h 4881996"/>
              <a:gd name="connsiteX80" fmla="*/ 63500 w 6832600"/>
              <a:gd name="connsiteY80" fmla="*/ 2075296 h 4881996"/>
              <a:gd name="connsiteX81" fmla="*/ 38100 w 6832600"/>
              <a:gd name="connsiteY81" fmla="*/ 2164196 h 4881996"/>
              <a:gd name="connsiteX82" fmla="*/ 12700 w 6832600"/>
              <a:gd name="connsiteY82" fmla="*/ 2354696 h 4881996"/>
              <a:gd name="connsiteX83" fmla="*/ 0 w 6832600"/>
              <a:gd name="connsiteY83" fmla="*/ 2456296 h 4881996"/>
              <a:gd name="connsiteX84" fmla="*/ 12700 w 6832600"/>
              <a:gd name="connsiteY84" fmla="*/ 2672196 h 4881996"/>
              <a:gd name="connsiteX85" fmla="*/ 25400 w 6832600"/>
              <a:gd name="connsiteY85" fmla="*/ 2710296 h 4881996"/>
              <a:gd name="connsiteX86" fmla="*/ 38100 w 6832600"/>
              <a:gd name="connsiteY86" fmla="*/ 3027796 h 4881996"/>
              <a:gd name="connsiteX87" fmla="*/ 76200 w 6832600"/>
              <a:gd name="connsiteY87" fmla="*/ 3103996 h 4881996"/>
              <a:gd name="connsiteX88" fmla="*/ 88900 w 6832600"/>
              <a:gd name="connsiteY88" fmla="*/ 3142096 h 4881996"/>
              <a:gd name="connsiteX89" fmla="*/ 165100 w 6832600"/>
              <a:gd name="connsiteY89" fmla="*/ 3192896 h 4881996"/>
              <a:gd name="connsiteX90" fmla="*/ 190500 w 6832600"/>
              <a:gd name="connsiteY90" fmla="*/ 3230996 h 4881996"/>
              <a:gd name="connsiteX91" fmla="*/ 266700 w 6832600"/>
              <a:gd name="connsiteY91" fmla="*/ 3294496 h 4881996"/>
              <a:gd name="connsiteX92" fmla="*/ 279400 w 6832600"/>
              <a:gd name="connsiteY92" fmla="*/ 3332596 h 4881996"/>
              <a:gd name="connsiteX93" fmla="*/ 355600 w 6832600"/>
              <a:gd name="connsiteY93" fmla="*/ 3396096 h 4881996"/>
              <a:gd name="connsiteX94" fmla="*/ 381000 w 6832600"/>
              <a:gd name="connsiteY94" fmla="*/ 3434196 h 4881996"/>
              <a:gd name="connsiteX95" fmla="*/ 419100 w 6832600"/>
              <a:gd name="connsiteY95" fmla="*/ 3446896 h 4881996"/>
              <a:gd name="connsiteX96" fmla="*/ 495300 w 6832600"/>
              <a:gd name="connsiteY96" fmla="*/ 3497696 h 4881996"/>
              <a:gd name="connsiteX97" fmla="*/ 533400 w 6832600"/>
              <a:gd name="connsiteY97" fmla="*/ 3510396 h 4881996"/>
              <a:gd name="connsiteX98" fmla="*/ 609600 w 6832600"/>
              <a:gd name="connsiteY98" fmla="*/ 3573896 h 4881996"/>
              <a:gd name="connsiteX99" fmla="*/ 660400 w 6832600"/>
              <a:gd name="connsiteY99" fmla="*/ 3599296 h 4881996"/>
              <a:gd name="connsiteX100" fmla="*/ 749300 w 6832600"/>
              <a:gd name="connsiteY100" fmla="*/ 3650096 h 4881996"/>
              <a:gd name="connsiteX101" fmla="*/ 800100 w 6832600"/>
              <a:gd name="connsiteY101" fmla="*/ 3662796 h 4881996"/>
              <a:gd name="connsiteX102" fmla="*/ 850900 w 6832600"/>
              <a:gd name="connsiteY102" fmla="*/ 3688196 h 4881996"/>
              <a:gd name="connsiteX103" fmla="*/ 889000 w 6832600"/>
              <a:gd name="connsiteY103" fmla="*/ 3713596 h 4881996"/>
              <a:gd name="connsiteX104" fmla="*/ 939800 w 6832600"/>
              <a:gd name="connsiteY104" fmla="*/ 3726296 h 4881996"/>
              <a:gd name="connsiteX105" fmla="*/ 990600 w 6832600"/>
              <a:gd name="connsiteY105" fmla="*/ 3751696 h 4881996"/>
              <a:gd name="connsiteX106" fmla="*/ 1054100 w 6832600"/>
              <a:gd name="connsiteY106" fmla="*/ 3764396 h 4881996"/>
              <a:gd name="connsiteX107" fmla="*/ 1117600 w 6832600"/>
              <a:gd name="connsiteY107" fmla="*/ 3789796 h 4881996"/>
              <a:gd name="connsiteX108" fmla="*/ 1181100 w 6832600"/>
              <a:gd name="connsiteY108" fmla="*/ 3802496 h 4881996"/>
              <a:gd name="connsiteX109" fmla="*/ 1282700 w 6832600"/>
              <a:gd name="connsiteY109" fmla="*/ 3853296 h 4881996"/>
              <a:gd name="connsiteX110" fmla="*/ 1333500 w 6832600"/>
              <a:gd name="connsiteY110" fmla="*/ 3865996 h 4881996"/>
              <a:gd name="connsiteX111" fmla="*/ 1384300 w 6832600"/>
              <a:gd name="connsiteY111" fmla="*/ 3891396 h 4881996"/>
              <a:gd name="connsiteX112" fmla="*/ 1422400 w 6832600"/>
              <a:gd name="connsiteY112" fmla="*/ 3904096 h 4881996"/>
              <a:gd name="connsiteX113" fmla="*/ 1473200 w 6832600"/>
              <a:gd name="connsiteY113" fmla="*/ 3929496 h 4881996"/>
              <a:gd name="connsiteX114" fmla="*/ 1536700 w 6832600"/>
              <a:gd name="connsiteY114" fmla="*/ 3942196 h 4881996"/>
              <a:gd name="connsiteX115" fmla="*/ 1625600 w 6832600"/>
              <a:gd name="connsiteY115" fmla="*/ 3967596 h 4881996"/>
              <a:gd name="connsiteX116" fmla="*/ 1676400 w 6832600"/>
              <a:gd name="connsiteY116" fmla="*/ 3980296 h 4881996"/>
              <a:gd name="connsiteX117" fmla="*/ 1714500 w 6832600"/>
              <a:gd name="connsiteY117" fmla="*/ 3992996 h 4881996"/>
              <a:gd name="connsiteX118" fmla="*/ 1765300 w 6832600"/>
              <a:gd name="connsiteY118" fmla="*/ 4005696 h 4881996"/>
              <a:gd name="connsiteX119" fmla="*/ 1828800 w 6832600"/>
              <a:gd name="connsiteY119" fmla="*/ 4031096 h 4881996"/>
              <a:gd name="connsiteX120" fmla="*/ 1879600 w 6832600"/>
              <a:gd name="connsiteY120" fmla="*/ 4043796 h 4881996"/>
              <a:gd name="connsiteX121" fmla="*/ 1917700 w 6832600"/>
              <a:gd name="connsiteY121" fmla="*/ 4056496 h 4881996"/>
              <a:gd name="connsiteX122" fmla="*/ 2019300 w 6832600"/>
              <a:gd name="connsiteY122" fmla="*/ 4081896 h 4881996"/>
              <a:gd name="connsiteX123" fmla="*/ 2057400 w 6832600"/>
              <a:gd name="connsiteY123" fmla="*/ 4094596 h 4881996"/>
              <a:gd name="connsiteX124" fmla="*/ 2247900 w 6832600"/>
              <a:gd name="connsiteY124" fmla="*/ 4119996 h 4881996"/>
              <a:gd name="connsiteX125" fmla="*/ 2286000 w 6832600"/>
              <a:gd name="connsiteY125" fmla="*/ 4132696 h 4881996"/>
              <a:gd name="connsiteX126" fmla="*/ 2425700 w 6832600"/>
              <a:gd name="connsiteY126" fmla="*/ 4158096 h 4881996"/>
              <a:gd name="connsiteX127" fmla="*/ 2463800 w 6832600"/>
              <a:gd name="connsiteY127" fmla="*/ 4170796 h 4881996"/>
              <a:gd name="connsiteX128" fmla="*/ 2514600 w 6832600"/>
              <a:gd name="connsiteY128" fmla="*/ 4183496 h 4881996"/>
              <a:gd name="connsiteX129" fmla="*/ 2552700 w 6832600"/>
              <a:gd name="connsiteY129" fmla="*/ 4208896 h 4881996"/>
              <a:gd name="connsiteX130" fmla="*/ 2667000 w 6832600"/>
              <a:gd name="connsiteY130" fmla="*/ 4234296 h 4881996"/>
              <a:gd name="connsiteX131" fmla="*/ 2705100 w 6832600"/>
              <a:gd name="connsiteY131" fmla="*/ 4246996 h 4881996"/>
              <a:gd name="connsiteX132" fmla="*/ 2768600 w 6832600"/>
              <a:gd name="connsiteY132" fmla="*/ 4259696 h 4881996"/>
              <a:gd name="connsiteX133" fmla="*/ 2806700 w 6832600"/>
              <a:gd name="connsiteY133" fmla="*/ 4272396 h 4881996"/>
              <a:gd name="connsiteX134" fmla="*/ 2857500 w 6832600"/>
              <a:gd name="connsiteY134" fmla="*/ 4285096 h 4881996"/>
              <a:gd name="connsiteX135" fmla="*/ 2895600 w 6832600"/>
              <a:gd name="connsiteY135" fmla="*/ 4297796 h 4881996"/>
              <a:gd name="connsiteX136" fmla="*/ 2946400 w 6832600"/>
              <a:gd name="connsiteY136" fmla="*/ 4310496 h 4881996"/>
              <a:gd name="connsiteX137" fmla="*/ 2984500 w 6832600"/>
              <a:gd name="connsiteY137" fmla="*/ 4323196 h 4881996"/>
              <a:gd name="connsiteX138" fmla="*/ 3073400 w 6832600"/>
              <a:gd name="connsiteY138" fmla="*/ 4335896 h 4881996"/>
              <a:gd name="connsiteX139" fmla="*/ 3124200 w 6832600"/>
              <a:gd name="connsiteY139" fmla="*/ 4348596 h 4881996"/>
              <a:gd name="connsiteX140" fmla="*/ 3251200 w 6832600"/>
              <a:gd name="connsiteY140" fmla="*/ 4361296 h 4881996"/>
              <a:gd name="connsiteX141" fmla="*/ 3454400 w 6832600"/>
              <a:gd name="connsiteY141" fmla="*/ 4386696 h 4881996"/>
              <a:gd name="connsiteX142" fmla="*/ 3581400 w 6832600"/>
              <a:gd name="connsiteY142" fmla="*/ 4412096 h 4881996"/>
              <a:gd name="connsiteX143" fmla="*/ 3619500 w 6832600"/>
              <a:gd name="connsiteY143" fmla="*/ 4424796 h 4881996"/>
              <a:gd name="connsiteX144" fmla="*/ 3721100 w 6832600"/>
              <a:gd name="connsiteY144" fmla="*/ 4437496 h 4881996"/>
              <a:gd name="connsiteX145" fmla="*/ 3797300 w 6832600"/>
              <a:gd name="connsiteY145" fmla="*/ 4462896 h 4881996"/>
              <a:gd name="connsiteX146" fmla="*/ 3835400 w 6832600"/>
              <a:gd name="connsiteY146" fmla="*/ 4475596 h 4881996"/>
              <a:gd name="connsiteX147" fmla="*/ 4013200 w 6832600"/>
              <a:gd name="connsiteY147" fmla="*/ 4500996 h 4881996"/>
              <a:gd name="connsiteX148" fmla="*/ 4089400 w 6832600"/>
              <a:gd name="connsiteY148" fmla="*/ 4526396 h 4881996"/>
              <a:gd name="connsiteX149" fmla="*/ 4178300 w 6832600"/>
              <a:gd name="connsiteY149" fmla="*/ 4551796 h 4881996"/>
              <a:gd name="connsiteX150" fmla="*/ 4419600 w 6832600"/>
              <a:gd name="connsiteY150" fmla="*/ 4577196 h 4881996"/>
              <a:gd name="connsiteX151" fmla="*/ 4597400 w 6832600"/>
              <a:gd name="connsiteY151" fmla="*/ 4615296 h 4881996"/>
              <a:gd name="connsiteX152" fmla="*/ 4660900 w 6832600"/>
              <a:gd name="connsiteY152" fmla="*/ 4627996 h 4881996"/>
              <a:gd name="connsiteX153" fmla="*/ 4749800 w 6832600"/>
              <a:gd name="connsiteY153" fmla="*/ 4666096 h 4881996"/>
              <a:gd name="connsiteX154" fmla="*/ 4864100 w 6832600"/>
              <a:gd name="connsiteY154" fmla="*/ 4691496 h 4881996"/>
              <a:gd name="connsiteX155" fmla="*/ 5029200 w 6832600"/>
              <a:gd name="connsiteY155" fmla="*/ 4729596 h 4881996"/>
              <a:gd name="connsiteX156" fmla="*/ 5080000 w 6832600"/>
              <a:gd name="connsiteY156" fmla="*/ 4742296 h 4881996"/>
              <a:gd name="connsiteX157" fmla="*/ 5118100 w 6832600"/>
              <a:gd name="connsiteY157" fmla="*/ 4754996 h 4881996"/>
              <a:gd name="connsiteX158" fmla="*/ 5537200 w 6832600"/>
              <a:gd name="connsiteY158" fmla="*/ 4793096 h 4881996"/>
              <a:gd name="connsiteX159" fmla="*/ 5638800 w 6832600"/>
              <a:gd name="connsiteY159" fmla="*/ 4805796 h 4881996"/>
              <a:gd name="connsiteX160" fmla="*/ 5727700 w 6832600"/>
              <a:gd name="connsiteY160" fmla="*/ 4818496 h 4881996"/>
              <a:gd name="connsiteX161" fmla="*/ 6007100 w 6832600"/>
              <a:gd name="connsiteY161" fmla="*/ 4831196 h 4881996"/>
              <a:gd name="connsiteX162" fmla="*/ 6172200 w 6832600"/>
              <a:gd name="connsiteY162" fmla="*/ 4856596 h 4881996"/>
              <a:gd name="connsiteX163" fmla="*/ 6235700 w 6832600"/>
              <a:gd name="connsiteY163" fmla="*/ 4869296 h 4881996"/>
              <a:gd name="connsiteX164" fmla="*/ 6337300 w 6832600"/>
              <a:gd name="connsiteY164" fmla="*/ 4881996 h 4881996"/>
              <a:gd name="connsiteX165" fmla="*/ 6578600 w 6832600"/>
              <a:gd name="connsiteY165" fmla="*/ 4869296 h 4881996"/>
              <a:gd name="connsiteX166" fmla="*/ 6616700 w 6832600"/>
              <a:gd name="connsiteY166" fmla="*/ 4831196 h 4881996"/>
              <a:gd name="connsiteX167" fmla="*/ 6680200 w 6832600"/>
              <a:gd name="connsiteY167" fmla="*/ 4754996 h 4881996"/>
              <a:gd name="connsiteX168" fmla="*/ 6718300 w 6832600"/>
              <a:gd name="connsiteY168" fmla="*/ 4678796 h 4881996"/>
              <a:gd name="connsiteX169" fmla="*/ 6756400 w 6832600"/>
              <a:gd name="connsiteY169" fmla="*/ 4640696 h 4881996"/>
              <a:gd name="connsiteX170" fmla="*/ 6794500 w 6832600"/>
              <a:gd name="connsiteY170" fmla="*/ 4564496 h 4881996"/>
              <a:gd name="connsiteX171" fmla="*/ 6819900 w 6832600"/>
              <a:gd name="connsiteY171" fmla="*/ 4526396 h 4881996"/>
              <a:gd name="connsiteX172" fmla="*/ 6832600 w 6832600"/>
              <a:gd name="connsiteY172" fmla="*/ 4450196 h 4881996"/>
              <a:gd name="connsiteX173" fmla="*/ 6807200 w 6832600"/>
              <a:gd name="connsiteY173" fmla="*/ 4183496 h 4881996"/>
              <a:gd name="connsiteX174" fmla="*/ 6794500 w 6832600"/>
              <a:gd name="connsiteY174" fmla="*/ 4107296 h 4881996"/>
              <a:gd name="connsiteX175" fmla="*/ 6781800 w 6832600"/>
              <a:gd name="connsiteY175" fmla="*/ 4056496 h 4881996"/>
              <a:gd name="connsiteX176" fmla="*/ 6781800 w 6832600"/>
              <a:gd name="connsiteY176" fmla="*/ 4056496 h 4881996"/>
              <a:gd name="connsiteX177" fmla="*/ 6743700 w 6832600"/>
              <a:gd name="connsiteY177" fmla="*/ 3992996 h 4881996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724400 w 6832600"/>
              <a:gd name="connsiteY41" fmla="*/ 1008496 h 4881996"/>
              <a:gd name="connsiteX42" fmla="*/ 4711700 w 6832600"/>
              <a:gd name="connsiteY42" fmla="*/ 970396 h 4881996"/>
              <a:gd name="connsiteX43" fmla="*/ 4635500 w 6832600"/>
              <a:gd name="connsiteY43" fmla="*/ 881496 h 4881996"/>
              <a:gd name="connsiteX44" fmla="*/ 4610100 w 6832600"/>
              <a:gd name="connsiteY44" fmla="*/ 843396 h 4881996"/>
              <a:gd name="connsiteX45" fmla="*/ 4533900 w 6832600"/>
              <a:gd name="connsiteY45" fmla="*/ 779896 h 4881996"/>
              <a:gd name="connsiteX46" fmla="*/ 4483100 w 6832600"/>
              <a:gd name="connsiteY46" fmla="*/ 703696 h 4881996"/>
              <a:gd name="connsiteX47" fmla="*/ 4457700 w 6832600"/>
              <a:gd name="connsiteY47" fmla="*/ 665596 h 4881996"/>
              <a:gd name="connsiteX48" fmla="*/ 4419600 w 6832600"/>
              <a:gd name="connsiteY48" fmla="*/ 627496 h 4881996"/>
              <a:gd name="connsiteX49" fmla="*/ 4356100 w 6832600"/>
              <a:gd name="connsiteY49" fmla="*/ 563996 h 4881996"/>
              <a:gd name="connsiteX50" fmla="*/ 4191000 w 6832600"/>
              <a:gd name="connsiteY50" fmla="*/ 411596 h 4881996"/>
              <a:gd name="connsiteX51" fmla="*/ 4025900 w 6832600"/>
              <a:gd name="connsiteY51" fmla="*/ 322696 h 4881996"/>
              <a:gd name="connsiteX52" fmla="*/ 3949700 w 6832600"/>
              <a:gd name="connsiteY52" fmla="*/ 271896 h 4881996"/>
              <a:gd name="connsiteX53" fmla="*/ 3810000 w 6832600"/>
              <a:gd name="connsiteY53" fmla="*/ 208396 h 4881996"/>
              <a:gd name="connsiteX54" fmla="*/ 3683000 w 6832600"/>
              <a:gd name="connsiteY54" fmla="*/ 182996 h 4881996"/>
              <a:gd name="connsiteX55" fmla="*/ 3644900 w 6832600"/>
              <a:gd name="connsiteY55" fmla="*/ 170296 h 4881996"/>
              <a:gd name="connsiteX56" fmla="*/ 3492500 w 6832600"/>
              <a:gd name="connsiteY56" fmla="*/ 132196 h 4881996"/>
              <a:gd name="connsiteX57" fmla="*/ 3289300 w 6832600"/>
              <a:gd name="connsiteY57" fmla="*/ 94096 h 4881996"/>
              <a:gd name="connsiteX58" fmla="*/ 2933700 w 6832600"/>
              <a:gd name="connsiteY58" fmla="*/ 30596 h 4881996"/>
              <a:gd name="connsiteX59" fmla="*/ 2692400 w 6832600"/>
              <a:gd name="connsiteY59" fmla="*/ 5196 h 4881996"/>
              <a:gd name="connsiteX60" fmla="*/ 2222500 w 6832600"/>
              <a:gd name="connsiteY60" fmla="*/ 17896 h 4881996"/>
              <a:gd name="connsiteX61" fmla="*/ 1333500 w 6832600"/>
              <a:gd name="connsiteY61" fmla="*/ 208396 h 4881996"/>
              <a:gd name="connsiteX62" fmla="*/ 1104900 w 6832600"/>
              <a:gd name="connsiteY62" fmla="*/ 271896 h 4881996"/>
              <a:gd name="connsiteX63" fmla="*/ 977900 w 6832600"/>
              <a:gd name="connsiteY63" fmla="*/ 322696 h 4881996"/>
              <a:gd name="connsiteX64" fmla="*/ 863600 w 6832600"/>
              <a:gd name="connsiteY64" fmla="*/ 386196 h 4881996"/>
              <a:gd name="connsiteX65" fmla="*/ 711200 w 6832600"/>
              <a:gd name="connsiteY65" fmla="*/ 475096 h 4881996"/>
              <a:gd name="connsiteX66" fmla="*/ 635000 w 6832600"/>
              <a:gd name="connsiteY66" fmla="*/ 500496 h 4881996"/>
              <a:gd name="connsiteX67" fmla="*/ 596900 w 6832600"/>
              <a:gd name="connsiteY67" fmla="*/ 538596 h 4881996"/>
              <a:gd name="connsiteX68" fmla="*/ 546100 w 6832600"/>
              <a:gd name="connsiteY68" fmla="*/ 551296 h 4881996"/>
              <a:gd name="connsiteX69" fmla="*/ 508000 w 6832600"/>
              <a:gd name="connsiteY69" fmla="*/ 576696 h 4881996"/>
              <a:gd name="connsiteX70" fmla="*/ 431800 w 6832600"/>
              <a:gd name="connsiteY70" fmla="*/ 614796 h 4881996"/>
              <a:gd name="connsiteX71" fmla="*/ 342900 w 6832600"/>
              <a:gd name="connsiteY71" fmla="*/ 729096 h 4881996"/>
              <a:gd name="connsiteX72" fmla="*/ 266700 w 6832600"/>
              <a:gd name="connsiteY72" fmla="*/ 792596 h 4881996"/>
              <a:gd name="connsiteX73" fmla="*/ 254000 w 6832600"/>
              <a:gd name="connsiteY73" fmla="*/ 830696 h 4881996"/>
              <a:gd name="connsiteX74" fmla="*/ 177800 w 6832600"/>
              <a:gd name="connsiteY74" fmla="*/ 906896 h 4881996"/>
              <a:gd name="connsiteX75" fmla="*/ 114300 w 6832600"/>
              <a:gd name="connsiteY75" fmla="*/ 1097396 h 4881996"/>
              <a:gd name="connsiteX76" fmla="*/ 101600 w 6832600"/>
              <a:gd name="connsiteY76" fmla="*/ 1135496 h 4881996"/>
              <a:gd name="connsiteX77" fmla="*/ 88900 w 6832600"/>
              <a:gd name="connsiteY77" fmla="*/ 1173596 h 4881996"/>
              <a:gd name="connsiteX78" fmla="*/ 76200 w 6832600"/>
              <a:gd name="connsiteY78" fmla="*/ 1821296 h 4881996"/>
              <a:gd name="connsiteX79" fmla="*/ 63500 w 6832600"/>
              <a:gd name="connsiteY79" fmla="*/ 2075296 h 4881996"/>
              <a:gd name="connsiteX80" fmla="*/ 38100 w 6832600"/>
              <a:gd name="connsiteY80" fmla="*/ 2164196 h 4881996"/>
              <a:gd name="connsiteX81" fmla="*/ 12700 w 6832600"/>
              <a:gd name="connsiteY81" fmla="*/ 2354696 h 4881996"/>
              <a:gd name="connsiteX82" fmla="*/ 0 w 6832600"/>
              <a:gd name="connsiteY82" fmla="*/ 2456296 h 4881996"/>
              <a:gd name="connsiteX83" fmla="*/ 12700 w 6832600"/>
              <a:gd name="connsiteY83" fmla="*/ 2672196 h 4881996"/>
              <a:gd name="connsiteX84" fmla="*/ 25400 w 6832600"/>
              <a:gd name="connsiteY84" fmla="*/ 2710296 h 4881996"/>
              <a:gd name="connsiteX85" fmla="*/ 38100 w 6832600"/>
              <a:gd name="connsiteY85" fmla="*/ 3027796 h 4881996"/>
              <a:gd name="connsiteX86" fmla="*/ 76200 w 6832600"/>
              <a:gd name="connsiteY86" fmla="*/ 3103996 h 4881996"/>
              <a:gd name="connsiteX87" fmla="*/ 88900 w 6832600"/>
              <a:gd name="connsiteY87" fmla="*/ 3142096 h 4881996"/>
              <a:gd name="connsiteX88" fmla="*/ 165100 w 6832600"/>
              <a:gd name="connsiteY88" fmla="*/ 3192896 h 4881996"/>
              <a:gd name="connsiteX89" fmla="*/ 190500 w 6832600"/>
              <a:gd name="connsiteY89" fmla="*/ 3230996 h 4881996"/>
              <a:gd name="connsiteX90" fmla="*/ 266700 w 6832600"/>
              <a:gd name="connsiteY90" fmla="*/ 3294496 h 4881996"/>
              <a:gd name="connsiteX91" fmla="*/ 279400 w 6832600"/>
              <a:gd name="connsiteY91" fmla="*/ 3332596 h 4881996"/>
              <a:gd name="connsiteX92" fmla="*/ 355600 w 6832600"/>
              <a:gd name="connsiteY92" fmla="*/ 3396096 h 4881996"/>
              <a:gd name="connsiteX93" fmla="*/ 381000 w 6832600"/>
              <a:gd name="connsiteY93" fmla="*/ 3434196 h 4881996"/>
              <a:gd name="connsiteX94" fmla="*/ 419100 w 6832600"/>
              <a:gd name="connsiteY94" fmla="*/ 3446896 h 4881996"/>
              <a:gd name="connsiteX95" fmla="*/ 495300 w 6832600"/>
              <a:gd name="connsiteY95" fmla="*/ 3497696 h 4881996"/>
              <a:gd name="connsiteX96" fmla="*/ 533400 w 6832600"/>
              <a:gd name="connsiteY96" fmla="*/ 3510396 h 4881996"/>
              <a:gd name="connsiteX97" fmla="*/ 609600 w 6832600"/>
              <a:gd name="connsiteY97" fmla="*/ 3573896 h 4881996"/>
              <a:gd name="connsiteX98" fmla="*/ 660400 w 6832600"/>
              <a:gd name="connsiteY98" fmla="*/ 3599296 h 4881996"/>
              <a:gd name="connsiteX99" fmla="*/ 749300 w 6832600"/>
              <a:gd name="connsiteY99" fmla="*/ 3650096 h 4881996"/>
              <a:gd name="connsiteX100" fmla="*/ 800100 w 6832600"/>
              <a:gd name="connsiteY100" fmla="*/ 3662796 h 4881996"/>
              <a:gd name="connsiteX101" fmla="*/ 850900 w 6832600"/>
              <a:gd name="connsiteY101" fmla="*/ 3688196 h 4881996"/>
              <a:gd name="connsiteX102" fmla="*/ 889000 w 6832600"/>
              <a:gd name="connsiteY102" fmla="*/ 3713596 h 4881996"/>
              <a:gd name="connsiteX103" fmla="*/ 939800 w 6832600"/>
              <a:gd name="connsiteY103" fmla="*/ 3726296 h 4881996"/>
              <a:gd name="connsiteX104" fmla="*/ 990600 w 6832600"/>
              <a:gd name="connsiteY104" fmla="*/ 3751696 h 4881996"/>
              <a:gd name="connsiteX105" fmla="*/ 1054100 w 6832600"/>
              <a:gd name="connsiteY105" fmla="*/ 3764396 h 4881996"/>
              <a:gd name="connsiteX106" fmla="*/ 1117600 w 6832600"/>
              <a:gd name="connsiteY106" fmla="*/ 3789796 h 4881996"/>
              <a:gd name="connsiteX107" fmla="*/ 1181100 w 6832600"/>
              <a:gd name="connsiteY107" fmla="*/ 3802496 h 4881996"/>
              <a:gd name="connsiteX108" fmla="*/ 1282700 w 6832600"/>
              <a:gd name="connsiteY108" fmla="*/ 3853296 h 4881996"/>
              <a:gd name="connsiteX109" fmla="*/ 1333500 w 6832600"/>
              <a:gd name="connsiteY109" fmla="*/ 3865996 h 4881996"/>
              <a:gd name="connsiteX110" fmla="*/ 1384300 w 6832600"/>
              <a:gd name="connsiteY110" fmla="*/ 3891396 h 4881996"/>
              <a:gd name="connsiteX111" fmla="*/ 1422400 w 6832600"/>
              <a:gd name="connsiteY111" fmla="*/ 3904096 h 4881996"/>
              <a:gd name="connsiteX112" fmla="*/ 1473200 w 6832600"/>
              <a:gd name="connsiteY112" fmla="*/ 3929496 h 4881996"/>
              <a:gd name="connsiteX113" fmla="*/ 1536700 w 6832600"/>
              <a:gd name="connsiteY113" fmla="*/ 3942196 h 4881996"/>
              <a:gd name="connsiteX114" fmla="*/ 1625600 w 6832600"/>
              <a:gd name="connsiteY114" fmla="*/ 3967596 h 4881996"/>
              <a:gd name="connsiteX115" fmla="*/ 1676400 w 6832600"/>
              <a:gd name="connsiteY115" fmla="*/ 3980296 h 4881996"/>
              <a:gd name="connsiteX116" fmla="*/ 1714500 w 6832600"/>
              <a:gd name="connsiteY116" fmla="*/ 3992996 h 4881996"/>
              <a:gd name="connsiteX117" fmla="*/ 1765300 w 6832600"/>
              <a:gd name="connsiteY117" fmla="*/ 4005696 h 4881996"/>
              <a:gd name="connsiteX118" fmla="*/ 1828800 w 6832600"/>
              <a:gd name="connsiteY118" fmla="*/ 4031096 h 4881996"/>
              <a:gd name="connsiteX119" fmla="*/ 1879600 w 6832600"/>
              <a:gd name="connsiteY119" fmla="*/ 4043796 h 4881996"/>
              <a:gd name="connsiteX120" fmla="*/ 1917700 w 6832600"/>
              <a:gd name="connsiteY120" fmla="*/ 4056496 h 4881996"/>
              <a:gd name="connsiteX121" fmla="*/ 2019300 w 6832600"/>
              <a:gd name="connsiteY121" fmla="*/ 4081896 h 4881996"/>
              <a:gd name="connsiteX122" fmla="*/ 2057400 w 6832600"/>
              <a:gd name="connsiteY122" fmla="*/ 4094596 h 4881996"/>
              <a:gd name="connsiteX123" fmla="*/ 2247900 w 6832600"/>
              <a:gd name="connsiteY123" fmla="*/ 4119996 h 4881996"/>
              <a:gd name="connsiteX124" fmla="*/ 2286000 w 6832600"/>
              <a:gd name="connsiteY124" fmla="*/ 4132696 h 4881996"/>
              <a:gd name="connsiteX125" fmla="*/ 2425700 w 6832600"/>
              <a:gd name="connsiteY125" fmla="*/ 4158096 h 4881996"/>
              <a:gd name="connsiteX126" fmla="*/ 2463800 w 6832600"/>
              <a:gd name="connsiteY126" fmla="*/ 4170796 h 4881996"/>
              <a:gd name="connsiteX127" fmla="*/ 2514600 w 6832600"/>
              <a:gd name="connsiteY127" fmla="*/ 4183496 h 4881996"/>
              <a:gd name="connsiteX128" fmla="*/ 2552700 w 6832600"/>
              <a:gd name="connsiteY128" fmla="*/ 4208896 h 4881996"/>
              <a:gd name="connsiteX129" fmla="*/ 2667000 w 6832600"/>
              <a:gd name="connsiteY129" fmla="*/ 4234296 h 4881996"/>
              <a:gd name="connsiteX130" fmla="*/ 2705100 w 6832600"/>
              <a:gd name="connsiteY130" fmla="*/ 4246996 h 4881996"/>
              <a:gd name="connsiteX131" fmla="*/ 2768600 w 6832600"/>
              <a:gd name="connsiteY131" fmla="*/ 4259696 h 4881996"/>
              <a:gd name="connsiteX132" fmla="*/ 2806700 w 6832600"/>
              <a:gd name="connsiteY132" fmla="*/ 4272396 h 4881996"/>
              <a:gd name="connsiteX133" fmla="*/ 2857500 w 6832600"/>
              <a:gd name="connsiteY133" fmla="*/ 4285096 h 4881996"/>
              <a:gd name="connsiteX134" fmla="*/ 2895600 w 6832600"/>
              <a:gd name="connsiteY134" fmla="*/ 4297796 h 4881996"/>
              <a:gd name="connsiteX135" fmla="*/ 2946400 w 6832600"/>
              <a:gd name="connsiteY135" fmla="*/ 4310496 h 4881996"/>
              <a:gd name="connsiteX136" fmla="*/ 2984500 w 6832600"/>
              <a:gd name="connsiteY136" fmla="*/ 4323196 h 4881996"/>
              <a:gd name="connsiteX137" fmla="*/ 3073400 w 6832600"/>
              <a:gd name="connsiteY137" fmla="*/ 4335896 h 4881996"/>
              <a:gd name="connsiteX138" fmla="*/ 3124200 w 6832600"/>
              <a:gd name="connsiteY138" fmla="*/ 4348596 h 4881996"/>
              <a:gd name="connsiteX139" fmla="*/ 3251200 w 6832600"/>
              <a:gd name="connsiteY139" fmla="*/ 4361296 h 4881996"/>
              <a:gd name="connsiteX140" fmla="*/ 3454400 w 6832600"/>
              <a:gd name="connsiteY140" fmla="*/ 4386696 h 4881996"/>
              <a:gd name="connsiteX141" fmla="*/ 3581400 w 6832600"/>
              <a:gd name="connsiteY141" fmla="*/ 4412096 h 4881996"/>
              <a:gd name="connsiteX142" fmla="*/ 3619500 w 6832600"/>
              <a:gd name="connsiteY142" fmla="*/ 4424796 h 4881996"/>
              <a:gd name="connsiteX143" fmla="*/ 3721100 w 6832600"/>
              <a:gd name="connsiteY143" fmla="*/ 4437496 h 4881996"/>
              <a:gd name="connsiteX144" fmla="*/ 3797300 w 6832600"/>
              <a:gd name="connsiteY144" fmla="*/ 4462896 h 4881996"/>
              <a:gd name="connsiteX145" fmla="*/ 3835400 w 6832600"/>
              <a:gd name="connsiteY145" fmla="*/ 4475596 h 4881996"/>
              <a:gd name="connsiteX146" fmla="*/ 4013200 w 6832600"/>
              <a:gd name="connsiteY146" fmla="*/ 4500996 h 4881996"/>
              <a:gd name="connsiteX147" fmla="*/ 4089400 w 6832600"/>
              <a:gd name="connsiteY147" fmla="*/ 4526396 h 4881996"/>
              <a:gd name="connsiteX148" fmla="*/ 4178300 w 6832600"/>
              <a:gd name="connsiteY148" fmla="*/ 4551796 h 4881996"/>
              <a:gd name="connsiteX149" fmla="*/ 4419600 w 6832600"/>
              <a:gd name="connsiteY149" fmla="*/ 4577196 h 4881996"/>
              <a:gd name="connsiteX150" fmla="*/ 4597400 w 6832600"/>
              <a:gd name="connsiteY150" fmla="*/ 4615296 h 4881996"/>
              <a:gd name="connsiteX151" fmla="*/ 4660900 w 6832600"/>
              <a:gd name="connsiteY151" fmla="*/ 4627996 h 4881996"/>
              <a:gd name="connsiteX152" fmla="*/ 4749800 w 6832600"/>
              <a:gd name="connsiteY152" fmla="*/ 4666096 h 4881996"/>
              <a:gd name="connsiteX153" fmla="*/ 4864100 w 6832600"/>
              <a:gd name="connsiteY153" fmla="*/ 4691496 h 4881996"/>
              <a:gd name="connsiteX154" fmla="*/ 5029200 w 6832600"/>
              <a:gd name="connsiteY154" fmla="*/ 4729596 h 4881996"/>
              <a:gd name="connsiteX155" fmla="*/ 5080000 w 6832600"/>
              <a:gd name="connsiteY155" fmla="*/ 4742296 h 4881996"/>
              <a:gd name="connsiteX156" fmla="*/ 5118100 w 6832600"/>
              <a:gd name="connsiteY156" fmla="*/ 4754996 h 4881996"/>
              <a:gd name="connsiteX157" fmla="*/ 5537200 w 6832600"/>
              <a:gd name="connsiteY157" fmla="*/ 4793096 h 4881996"/>
              <a:gd name="connsiteX158" fmla="*/ 5638800 w 6832600"/>
              <a:gd name="connsiteY158" fmla="*/ 4805796 h 4881996"/>
              <a:gd name="connsiteX159" fmla="*/ 5727700 w 6832600"/>
              <a:gd name="connsiteY159" fmla="*/ 4818496 h 4881996"/>
              <a:gd name="connsiteX160" fmla="*/ 6007100 w 6832600"/>
              <a:gd name="connsiteY160" fmla="*/ 4831196 h 4881996"/>
              <a:gd name="connsiteX161" fmla="*/ 6172200 w 6832600"/>
              <a:gd name="connsiteY161" fmla="*/ 4856596 h 4881996"/>
              <a:gd name="connsiteX162" fmla="*/ 6235700 w 6832600"/>
              <a:gd name="connsiteY162" fmla="*/ 4869296 h 4881996"/>
              <a:gd name="connsiteX163" fmla="*/ 6337300 w 6832600"/>
              <a:gd name="connsiteY163" fmla="*/ 4881996 h 4881996"/>
              <a:gd name="connsiteX164" fmla="*/ 6578600 w 6832600"/>
              <a:gd name="connsiteY164" fmla="*/ 4869296 h 4881996"/>
              <a:gd name="connsiteX165" fmla="*/ 6616700 w 6832600"/>
              <a:gd name="connsiteY165" fmla="*/ 4831196 h 4881996"/>
              <a:gd name="connsiteX166" fmla="*/ 6680200 w 6832600"/>
              <a:gd name="connsiteY166" fmla="*/ 4754996 h 4881996"/>
              <a:gd name="connsiteX167" fmla="*/ 6718300 w 6832600"/>
              <a:gd name="connsiteY167" fmla="*/ 4678796 h 4881996"/>
              <a:gd name="connsiteX168" fmla="*/ 6756400 w 6832600"/>
              <a:gd name="connsiteY168" fmla="*/ 4640696 h 4881996"/>
              <a:gd name="connsiteX169" fmla="*/ 6794500 w 6832600"/>
              <a:gd name="connsiteY169" fmla="*/ 4564496 h 4881996"/>
              <a:gd name="connsiteX170" fmla="*/ 6819900 w 6832600"/>
              <a:gd name="connsiteY170" fmla="*/ 4526396 h 4881996"/>
              <a:gd name="connsiteX171" fmla="*/ 6832600 w 6832600"/>
              <a:gd name="connsiteY171" fmla="*/ 4450196 h 4881996"/>
              <a:gd name="connsiteX172" fmla="*/ 6807200 w 6832600"/>
              <a:gd name="connsiteY172" fmla="*/ 4183496 h 4881996"/>
              <a:gd name="connsiteX173" fmla="*/ 6794500 w 6832600"/>
              <a:gd name="connsiteY173" fmla="*/ 4107296 h 4881996"/>
              <a:gd name="connsiteX174" fmla="*/ 6781800 w 6832600"/>
              <a:gd name="connsiteY174" fmla="*/ 4056496 h 4881996"/>
              <a:gd name="connsiteX175" fmla="*/ 6781800 w 6832600"/>
              <a:gd name="connsiteY175" fmla="*/ 4056496 h 4881996"/>
              <a:gd name="connsiteX176" fmla="*/ 6743700 w 6832600"/>
              <a:gd name="connsiteY176" fmla="*/ 3992996 h 4881996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724400 w 6832600"/>
              <a:gd name="connsiteY41" fmla="*/ 1008496 h 4881996"/>
              <a:gd name="connsiteX42" fmla="*/ 4711700 w 6832600"/>
              <a:gd name="connsiteY42" fmla="*/ 970396 h 4881996"/>
              <a:gd name="connsiteX43" fmla="*/ 4635500 w 6832600"/>
              <a:gd name="connsiteY43" fmla="*/ 881496 h 4881996"/>
              <a:gd name="connsiteX44" fmla="*/ 4610100 w 6832600"/>
              <a:gd name="connsiteY44" fmla="*/ 843396 h 4881996"/>
              <a:gd name="connsiteX45" fmla="*/ 4533900 w 6832600"/>
              <a:gd name="connsiteY45" fmla="*/ 779896 h 4881996"/>
              <a:gd name="connsiteX46" fmla="*/ 4483100 w 6832600"/>
              <a:gd name="connsiteY46" fmla="*/ 703696 h 4881996"/>
              <a:gd name="connsiteX47" fmla="*/ 4457700 w 6832600"/>
              <a:gd name="connsiteY47" fmla="*/ 665596 h 4881996"/>
              <a:gd name="connsiteX48" fmla="*/ 4419600 w 6832600"/>
              <a:gd name="connsiteY48" fmla="*/ 627496 h 4881996"/>
              <a:gd name="connsiteX49" fmla="*/ 4425549 w 6832600"/>
              <a:gd name="connsiteY49" fmla="*/ 535059 h 4881996"/>
              <a:gd name="connsiteX50" fmla="*/ 4191000 w 6832600"/>
              <a:gd name="connsiteY50" fmla="*/ 411596 h 4881996"/>
              <a:gd name="connsiteX51" fmla="*/ 4025900 w 6832600"/>
              <a:gd name="connsiteY51" fmla="*/ 322696 h 4881996"/>
              <a:gd name="connsiteX52" fmla="*/ 3949700 w 6832600"/>
              <a:gd name="connsiteY52" fmla="*/ 271896 h 4881996"/>
              <a:gd name="connsiteX53" fmla="*/ 3810000 w 6832600"/>
              <a:gd name="connsiteY53" fmla="*/ 208396 h 4881996"/>
              <a:gd name="connsiteX54" fmla="*/ 3683000 w 6832600"/>
              <a:gd name="connsiteY54" fmla="*/ 182996 h 4881996"/>
              <a:gd name="connsiteX55" fmla="*/ 3644900 w 6832600"/>
              <a:gd name="connsiteY55" fmla="*/ 170296 h 4881996"/>
              <a:gd name="connsiteX56" fmla="*/ 3492500 w 6832600"/>
              <a:gd name="connsiteY56" fmla="*/ 132196 h 4881996"/>
              <a:gd name="connsiteX57" fmla="*/ 3289300 w 6832600"/>
              <a:gd name="connsiteY57" fmla="*/ 94096 h 4881996"/>
              <a:gd name="connsiteX58" fmla="*/ 2933700 w 6832600"/>
              <a:gd name="connsiteY58" fmla="*/ 30596 h 4881996"/>
              <a:gd name="connsiteX59" fmla="*/ 2692400 w 6832600"/>
              <a:gd name="connsiteY59" fmla="*/ 5196 h 4881996"/>
              <a:gd name="connsiteX60" fmla="*/ 2222500 w 6832600"/>
              <a:gd name="connsiteY60" fmla="*/ 17896 h 4881996"/>
              <a:gd name="connsiteX61" fmla="*/ 1333500 w 6832600"/>
              <a:gd name="connsiteY61" fmla="*/ 208396 h 4881996"/>
              <a:gd name="connsiteX62" fmla="*/ 1104900 w 6832600"/>
              <a:gd name="connsiteY62" fmla="*/ 271896 h 4881996"/>
              <a:gd name="connsiteX63" fmla="*/ 977900 w 6832600"/>
              <a:gd name="connsiteY63" fmla="*/ 322696 h 4881996"/>
              <a:gd name="connsiteX64" fmla="*/ 863600 w 6832600"/>
              <a:gd name="connsiteY64" fmla="*/ 386196 h 4881996"/>
              <a:gd name="connsiteX65" fmla="*/ 711200 w 6832600"/>
              <a:gd name="connsiteY65" fmla="*/ 475096 h 4881996"/>
              <a:gd name="connsiteX66" fmla="*/ 635000 w 6832600"/>
              <a:gd name="connsiteY66" fmla="*/ 500496 h 4881996"/>
              <a:gd name="connsiteX67" fmla="*/ 596900 w 6832600"/>
              <a:gd name="connsiteY67" fmla="*/ 538596 h 4881996"/>
              <a:gd name="connsiteX68" fmla="*/ 546100 w 6832600"/>
              <a:gd name="connsiteY68" fmla="*/ 551296 h 4881996"/>
              <a:gd name="connsiteX69" fmla="*/ 508000 w 6832600"/>
              <a:gd name="connsiteY69" fmla="*/ 576696 h 4881996"/>
              <a:gd name="connsiteX70" fmla="*/ 431800 w 6832600"/>
              <a:gd name="connsiteY70" fmla="*/ 614796 h 4881996"/>
              <a:gd name="connsiteX71" fmla="*/ 342900 w 6832600"/>
              <a:gd name="connsiteY71" fmla="*/ 729096 h 4881996"/>
              <a:gd name="connsiteX72" fmla="*/ 266700 w 6832600"/>
              <a:gd name="connsiteY72" fmla="*/ 792596 h 4881996"/>
              <a:gd name="connsiteX73" fmla="*/ 254000 w 6832600"/>
              <a:gd name="connsiteY73" fmla="*/ 830696 h 4881996"/>
              <a:gd name="connsiteX74" fmla="*/ 177800 w 6832600"/>
              <a:gd name="connsiteY74" fmla="*/ 906896 h 4881996"/>
              <a:gd name="connsiteX75" fmla="*/ 114300 w 6832600"/>
              <a:gd name="connsiteY75" fmla="*/ 1097396 h 4881996"/>
              <a:gd name="connsiteX76" fmla="*/ 101600 w 6832600"/>
              <a:gd name="connsiteY76" fmla="*/ 1135496 h 4881996"/>
              <a:gd name="connsiteX77" fmla="*/ 88900 w 6832600"/>
              <a:gd name="connsiteY77" fmla="*/ 1173596 h 4881996"/>
              <a:gd name="connsiteX78" fmla="*/ 76200 w 6832600"/>
              <a:gd name="connsiteY78" fmla="*/ 1821296 h 4881996"/>
              <a:gd name="connsiteX79" fmla="*/ 63500 w 6832600"/>
              <a:gd name="connsiteY79" fmla="*/ 2075296 h 4881996"/>
              <a:gd name="connsiteX80" fmla="*/ 38100 w 6832600"/>
              <a:gd name="connsiteY80" fmla="*/ 2164196 h 4881996"/>
              <a:gd name="connsiteX81" fmla="*/ 12700 w 6832600"/>
              <a:gd name="connsiteY81" fmla="*/ 2354696 h 4881996"/>
              <a:gd name="connsiteX82" fmla="*/ 0 w 6832600"/>
              <a:gd name="connsiteY82" fmla="*/ 2456296 h 4881996"/>
              <a:gd name="connsiteX83" fmla="*/ 12700 w 6832600"/>
              <a:gd name="connsiteY83" fmla="*/ 2672196 h 4881996"/>
              <a:gd name="connsiteX84" fmla="*/ 25400 w 6832600"/>
              <a:gd name="connsiteY84" fmla="*/ 2710296 h 4881996"/>
              <a:gd name="connsiteX85" fmla="*/ 38100 w 6832600"/>
              <a:gd name="connsiteY85" fmla="*/ 3027796 h 4881996"/>
              <a:gd name="connsiteX86" fmla="*/ 76200 w 6832600"/>
              <a:gd name="connsiteY86" fmla="*/ 3103996 h 4881996"/>
              <a:gd name="connsiteX87" fmla="*/ 88900 w 6832600"/>
              <a:gd name="connsiteY87" fmla="*/ 3142096 h 4881996"/>
              <a:gd name="connsiteX88" fmla="*/ 165100 w 6832600"/>
              <a:gd name="connsiteY88" fmla="*/ 3192896 h 4881996"/>
              <a:gd name="connsiteX89" fmla="*/ 190500 w 6832600"/>
              <a:gd name="connsiteY89" fmla="*/ 3230996 h 4881996"/>
              <a:gd name="connsiteX90" fmla="*/ 266700 w 6832600"/>
              <a:gd name="connsiteY90" fmla="*/ 3294496 h 4881996"/>
              <a:gd name="connsiteX91" fmla="*/ 279400 w 6832600"/>
              <a:gd name="connsiteY91" fmla="*/ 3332596 h 4881996"/>
              <a:gd name="connsiteX92" fmla="*/ 355600 w 6832600"/>
              <a:gd name="connsiteY92" fmla="*/ 3396096 h 4881996"/>
              <a:gd name="connsiteX93" fmla="*/ 381000 w 6832600"/>
              <a:gd name="connsiteY93" fmla="*/ 3434196 h 4881996"/>
              <a:gd name="connsiteX94" fmla="*/ 419100 w 6832600"/>
              <a:gd name="connsiteY94" fmla="*/ 3446896 h 4881996"/>
              <a:gd name="connsiteX95" fmla="*/ 495300 w 6832600"/>
              <a:gd name="connsiteY95" fmla="*/ 3497696 h 4881996"/>
              <a:gd name="connsiteX96" fmla="*/ 533400 w 6832600"/>
              <a:gd name="connsiteY96" fmla="*/ 3510396 h 4881996"/>
              <a:gd name="connsiteX97" fmla="*/ 609600 w 6832600"/>
              <a:gd name="connsiteY97" fmla="*/ 3573896 h 4881996"/>
              <a:gd name="connsiteX98" fmla="*/ 660400 w 6832600"/>
              <a:gd name="connsiteY98" fmla="*/ 3599296 h 4881996"/>
              <a:gd name="connsiteX99" fmla="*/ 749300 w 6832600"/>
              <a:gd name="connsiteY99" fmla="*/ 3650096 h 4881996"/>
              <a:gd name="connsiteX100" fmla="*/ 800100 w 6832600"/>
              <a:gd name="connsiteY100" fmla="*/ 3662796 h 4881996"/>
              <a:gd name="connsiteX101" fmla="*/ 850900 w 6832600"/>
              <a:gd name="connsiteY101" fmla="*/ 3688196 h 4881996"/>
              <a:gd name="connsiteX102" fmla="*/ 889000 w 6832600"/>
              <a:gd name="connsiteY102" fmla="*/ 3713596 h 4881996"/>
              <a:gd name="connsiteX103" fmla="*/ 939800 w 6832600"/>
              <a:gd name="connsiteY103" fmla="*/ 3726296 h 4881996"/>
              <a:gd name="connsiteX104" fmla="*/ 990600 w 6832600"/>
              <a:gd name="connsiteY104" fmla="*/ 3751696 h 4881996"/>
              <a:gd name="connsiteX105" fmla="*/ 1054100 w 6832600"/>
              <a:gd name="connsiteY105" fmla="*/ 3764396 h 4881996"/>
              <a:gd name="connsiteX106" fmla="*/ 1117600 w 6832600"/>
              <a:gd name="connsiteY106" fmla="*/ 3789796 h 4881996"/>
              <a:gd name="connsiteX107" fmla="*/ 1181100 w 6832600"/>
              <a:gd name="connsiteY107" fmla="*/ 3802496 h 4881996"/>
              <a:gd name="connsiteX108" fmla="*/ 1282700 w 6832600"/>
              <a:gd name="connsiteY108" fmla="*/ 3853296 h 4881996"/>
              <a:gd name="connsiteX109" fmla="*/ 1333500 w 6832600"/>
              <a:gd name="connsiteY109" fmla="*/ 3865996 h 4881996"/>
              <a:gd name="connsiteX110" fmla="*/ 1384300 w 6832600"/>
              <a:gd name="connsiteY110" fmla="*/ 3891396 h 4881996"/>
              <a:gd name="connsiteX111" fmla="*/ 1422400 w 6832600"/>
              <a:gd name="connsiteY111" fmla="*/ 3904096 h 4881996"/>
              <a:gd name="connsiteX112" fmla="*/ 1473200 w 6832600"/>
              <a:gd name="connsiteY112" fmla="*/ 3929496 h 4881996"/>
              <a:gd name="connsiteX113" fmla="*/ 1536700 w 6832600"/>
              <a:gd name="connsiteY113" fmla="*/ 3942196 h 4881996"/>
              <a:gd name="connsiteX114" fmla="*/ 1625600 w 6832600"/>
              <a:gd name="connsiteY114" fmla="*/ 3967596 h 4881996"/>
              <a:gd name="connsiteX115" fmla="*/ 1676400 w 6832600"/>
              <a:gd name="connsiteY115" fmla="*/ 3980296 h 4881996"/>
              <a:gd name="connsiteX116" fmla="*/ 1714500 w 6832600"/>
              <a:gd name="connsiteY116" fmla="*/ 3992996 h 4881996"/>
              <a:gd name="connsiteX117" fmla="*/ 1765300 w 6832600"/>
              <a:gd name="connsiteY117" fmla="*/ 4005696 h 4881996"/>
              <a:gd name="connsiteX118" fmla="*/ 1828800 w 6832600"/>
              <a:gd name="connsiteY118" fmla="*/ 4031096 h 4881996"/>
              <a:gd name="connsiteX119" fmla="*/ 1879600 w 6832600"/>
              <a:gd name="connsiteY119" fmla="*/ 4043796 h 4881996"/>
              <a:gd name="connsiteX120" fmla="*/ 1917700 w 6832600"/>
              <a:gd name="connsiteY120" fmla="*/ 4056496 h 4881996"/>
              <a:gd name="connsiteX121" fmla="*/ 2019300 w 6832600"/>
              <a:gd name="connsiteY121" fmla="*/ 4081896 h 4881996"/>
              <a:gd name="connsiteX122" fmla="*/ 2057400 w 6832600"/>
              <a:gd name="connsiteY122" fmla="*/ 4094596 h 4881996"/>
              <a:gd name="connsiteX123" fmla="*/ 2247900 w 6832600"/>
              <a:gd name="connsiteY123" fmla="*/ 4119996 h 4881996"/>
              <a:gd name="connsiteX124" fmla="*/ 2286000 w 6832600"/>
              <a:gd name="connsiteY124" fmla="*/ 4132696 h 4881996"/>
              <a:gd name="connsiteX125" fmla="*/ 2425700 w 6832600"/>
              <a:gd name="connsiteY125" fmla="*/ 4158096 h 4881996"/>
              <a:gd name="connsiteX126" fmla="*/ 2463800 w 6832600"/>
              <a:gd name="connsiteY126" fmla="*/ 4170796 h 4881996"/>
              <a:gd name="connsiteX127" fmla="*/ 2514600 w 6832600"/>
              <a:gd name="connsiteY127" fmla="*/ 4183496 h 4881996"/>
              <a:gd name="connsiteX128" fmla="*/ 2552700 w 6832600"/>
              <a:gd name="connsiteY128" fmla="*/ 4208896 h 4881996"/>
              <a:gd name="connsiteX129" fmla="*/ 2667000 w 6832600"/>
              <a:gd name="connsiteY129" fmla="*/ 4234296 h 4881996"/>
              <a:gd name="connsiteX130" fmla="*/ 2705100 w 6832600"/>
              <a:gd name="connsiteY130" fmla="*/ 4246996 h 4881996"/>
              <a:gd name="connsiteX131" fmla="*/ 2768600 w 6832600"/>
              <a:gd name="connsiteY131" fmla="*/ 4259696 h 4881996"/>
              <a:gd name="connsiteX132" fmla="*/ 2806700 w 6832600"/>
              <a:gd name="connsiteY132" fmla="*/ 4272396 h 4881996"/>
              <a:gd name="connsiteX133" fmla="*/ 2857500 w 6832600"/>
              <a:gd name="connsiteY133" fmla="*/ 4285096 h 4881996"/>
              <a:gd name="connsiteX134" fmla="*/ 2895600 w 6832600"/>
              <a:gd name="connsiteY134" fmla="*/ 4297796 h 4881996"/>
              <a:gd name="connsiteX135" fmla="*/ 2946400 w 6832600"/>
              <a:gd name="connsiteY135" fmla="*/ 4310496 h 4881996"/>
              <a:gd name="connsiteX136" fmla="*/ 2984500 w 6832600"/>
              <a:gd name="connsiteY136" fmla="*/ 4323196 h 4881996"/>
              <a:gd name="connsiteX137" fmla="*/ 3073400 w 6832600"/>
              <a:gd name="connsiteY137" fmla="*/ 4335896 h 4881996"/>
              <a:gd name="connsiteX138" fmla="*/ 3124200 w 6832600"/>
              <a:gd name="connsiteY138" fmla="*/ 4348596 h 4881996"/>
              <a:gd name="connsiteX139" fmla="*/ 3251200 w 6832600"/>
              <a:gd name="connsiteY139" fmla="*/ 4361296 h 4881996"/>
              <a:gd name="connsiteX140" fmla="*/ 3454400 w 6832600"/>
              <a:gd name="connsiteY140" fmla="*/ 4386696 h 4881996"/>
              <a:gd name="connsiteX141" fmla="*/ 3581400 w 6832600"/>
              <a:gd name="connsiteY141" fmla="*/ 4412096 h 4881996"/>
              <a:gd name="connsiteX142" fmla="*/ 3619500 w 6832600"/>
              <a:gd name="connsiteY142" fmla="*/ 4424796 h 4881996"/>
              <a:gd name="connsiteX143" fmla="*/ 3721100 w 6832600"/>
              <a:gd name="connsiteY143" fmla="*/ 4437496 h 4881996"/>
              <a:gd name="connsiteX144" fmla="*/ 3797300 w 6832600"/>
              <a:gd name="connsiteY144" fmla="*/ 4462896 h 4881996"/>
              <a:gd name="connsiteX145" fmla="*/ 3835400 w 6832600"/>
              <a:gd name="connsiteY145" fmla="*/ 4475596 h 4881996"/>
              <a:gd name="connsiteX146" fmla="*/ 4013200 w 6832600"/>
              <a:gd name="connsiteY146" fmla="*/ 4500996 h 4881996"/>
              <a:gd name="connsiteX147" fmla="*/ 4089400 w 6832600"/>
              <a:gd name="connsiteY147" fmla="*/ 4526396 h 4881996"/>
              <a:gd name="connsiteX148" fmla="*/ 4178300 w 6832600"/>
              <a:gd name="connsiteY148" fmla="*/ 4551796 h 4881996"/>
              <a:gd name="connsiteX149" fmla="*/ 4419600 w 6832600"/>
              <a:gd name="connsiteY149" fmla="*/ 4577196 h 4881996"/>
              <a:gd name="connsiteX150" fmla="*/ 4597400 w 6832600"/>
              <a:gd name="connsiteY150" fmla="*/ 4615296 h 4881996"/>
              <a:gd name="connsiteX151" fmla="*/ 4660900 w 6832600"/>
              <a:gd name="connsiteY151" fmla="*/ 4627996 h 4881996"/>
              <a:gd name="connsiteX152" fmla="*/ 4749800 w 6832600"/>
              <a:gd name="connsiteY152" fmla="*/ 4666096 h 4881996"/>
              <a:gd name="connsiteX153" fmla="*/ 4864100 w 6832600"/>
              <a:gd name="connsiteY153" fmla="*/ 4691496 h 4881996"/>
              <a:gd name="connsiteX154" fmla="*/ 5029200 w 6832600"/>
              <a:gd name="connsiteY154" fmla="*/ 4729596 h 4881996"/>
              <a:gd name="connsiteX155" fmla="*/ 5080000 w 6832600"/>
              <a:gd name="connsiteY155" fmla="*/ 4742296 h 4881996"/>
              <a:gd name="connsiteX156" fmla="*/ 5118100 w 6832600"/>
              <a:gd name="connsiteY156" fmla="*/ 4754996 h 4881996"/>
              <a:gd name="connsiteX157" fmla="*/ 5537200 w 6832600"/>
              <a:gd name="connsiteY157" fmla="*/ 4793096 h 4881996"/>
              <a:gd name="connsiteX158" fmla="*/ 5638800 w 6832600"/>
              <a:gd name="connsiteY158" fmla="*/ 4805796 h 4881996"/>
              <a:gd name="connsiteX159" fmla="*/ 5727700 w 6832600"/>
              <a:gd name="connsiteY159" fmla="*/ 4818496 h 4881996"/>
              <a:gd name="connsiteX160" fmla="*/ 6007100 w 6832600"/>
              <a:gd name="connsiteY160" fmla="*/ 4831196 h 4881996"/>
              <a:gd name="connsiteX161" fmla="*/ 6172200 w 6832600"/>
              <a:gd name="connsiteY161" fmla="*/ 4856596 h 4881996"/>
              <a:gd name="connsiteX162" fmla="*/ 6235700 w 6832600"/>
              <a:gd name="connsiteY162" fmla="*/ 4869296 h 4881996"/>
              <a:gd name="connsiteX163" fmla="*/ 6337300 w 6832600"/>
              <a:gd name="connsiteY163" fmla="*/ 4881996 h 4881996"/>
              <a:gd name="connsiteX164" fmla="*/ 6578600 w 6832600"/>
              <a:gd name="connsiteY164" fmla="*/ 4869296 h 4881996"/>
              <a:gd name="connsiteX165" fmla="*/ 6616700 w 6832600"/>
              <a:gd name="connsiteY165" fmla="*/ 4831196 h 4881996"/>
              <a:gd name="connsiteX166" fmla="*/ 6680200 w 6832600"/>
              <a:gd name="connsiteY166" fmla="*/ 4754996 h 4881996"/>
              <a:gd name="connsiteX167" fmla="*/ 6718300 w 6832600"/>
              <a:gd name="connsiteY167" fmla="*/ 4678796 h 4881996"/>
              <a:gd name="connsiteX168" fmla="*/ 6756400 w 6832600"/>
              <a:gd name="connsiteY168" fmla="*/ 4640696 h 4881996"/>
              <a:gd name="connsiteX169" fmla="*/ 6794500 w 6832600"/>
              <a:gd name="connsiteY169" fmla="*/ 4564496 h 4881996"/>
              <a:gd name="connsiteX170" fmla="*/ 6819900 w 6832600"/>
              <a:gd name="connsiteY170" fmla="*/ 4526396 h 4881996"/>
              <a:gd name="connsiteX171" fmla="*/ 6832600 w 6832600"/>
              <a:gd name="connsiteY171" fmla="*/ 4450196 h 4881996"/>
              <a:gd name="connsiteX172" fmla="*/ 6807200 w 6832600"/>
              <a:gd name="connsiteY172" fmla="*/ 4183496 h 4881996"/>
              <a:gd name="connsiteX173" fmla="*/ 6794500 w 6832600"/>
              <a:gd name="connsiteY173" fmla="*/ 4107296 h 4881996"/>
              <a:gd name="connsiteX174" fmla="*/ 6781800 w 6832600"/>
              <a:gd name="connsiteY174" fmla="*/ 4056496 h 4881996"/>
              <a:gd name="connsiteX175" fmla="*/ 6781800 w 6832600"/>
              <a:gd name="connsiteY175" fmla="*/ 4056496 h 4881996"/>
              <a:gd name="connsiteX176" fmla="*/ 6743700 w 6832600"/>
              <a:gd name="connsiteY176" fmla="*/ 3992996 h 4881996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724400 w 6832600"/>
              <a:gd name="connsiteY41" fmla="*/ 1008496 h 4881996"/>
              <a:gd name="connsiteX42" fmla="*/ 4711700 w 6832600"/>
              <a:gd name="connsiteY42" fmla="*/ 970396 h 4881996"/>
              <a:gd name="connsiteX43" fmla="*/ 4635500 w 6832600"/>
              <a:gd name="connsiteY43" fmla="*/ 881496 h 4881996"/>
              <a:gd name="connsiteX44" fmla="*/ 4610100 w 6832600"/>
              <a:gd name="connsiteY44" fmla="*/ 843396 h 4881996"/>
              <a:gd name="connsiteX45" fmla="*/ 4533900 w 6832600"/>
              <a:gd name="connsiteY45" fmla="*/ 779896 h 4881996"/>
              <a:gd name="connsiteX46" fmla="*/ 4483100 w 6832600"/>
              <a:gd name="connsiteY46" fmla="*/ 703696 h 4881996"/>
              <a:gd name="connsiteX47" fmla="*/ 4457700 w 6832600"/>
              <a:gd name="connsiteY47" fmla="*/ 665596 h 4881996"/>
              <a:gd name="connsiteX48" fmla="*/ 4425549 w 6832600"/>
              <a:gd name="connsiteY48" fmla="*/ 535059 h 4881996"/>
              <a:gd name="connsiteX49" fmla="*/ 4191000 w 6832600"/>
              <a:gd name="connsiteY49" fmla="*/ 411596 h 4881996"/>
              <a:gd name="connsiteX50" fmla="*/ 4025900 w 6832600"/>
              <a:gd name="connsiteY50" fmla="*/ 322696 h 4881996"/>
              <a:gd name="connsiteX51" fmla="*/ 3949700 w 6832600"/>
              <a:gd name="connsiteY51" fmla="*/ 271896 h 4881996"/>
              <a:gd name="connsiteX52" fmla="*/ 3810000 w 6832600"/>
              <a:gd name="connsiteY52" fmla="*/ 208396 h 4881996"/>
              <a:gd name="connsiteX53" fmla="*/ 3683000 w 6832600"/>
              <a:gd name="connsiteY53" fmla="*/ 182996 h 4881996"/>
              <a:gd name="connsiteX54" fmla="*/ 3644900 w 6832600"/>
              <a:gd name="connsiteY54" fmla="*/ 170296 h 4881996"/>
              <a:gd name="connsiteX55" fmla="*/ 3492500 w 6832600"/>
              <a:gd name="connsiteY55" fmla="*/ 132196 h 4881996"/>
              <a:gd name="connsiteX56" fmla="*/ 3289300 w 6832600"/>
              <a:gd name="connsiteY56" fmla="*/ 94096 h 4881996"/>
              <a:gd name="connsiteX57" fmla="*/ 2933700 w 6832600"/>
              <a:gd name="connsiteY57" fmla="*/ 30596 h 4881996"/>
              <a:gd name="connsiteX58" fmla="*/ 2692400 w 6832600"/>
              <a:gd name="connsiteY58" fmla="*/ 5196 h 4881996"/>
              <a:gd name="connsiteX59" fmla="*/ 2222500 w 6832600"/>
              <a:gd name="connsiteY59" fmla="*/ 17896 h 4881996"/>
              <a:gd name="connsiteX60" fmla="*/ 1333500 w 6832600"/>
              <a:gd name="connsiteY60" fmla="*/ 208396 h 4881996"/>
              <a:gd name="connsiteX61" fmla="*/ 1104900 w 6832600"/>
              <a:gd name="connsiteY61" fmla="*/ 271896 h 4881996"/>
              <a:gd name="connsiteX62" fmla="*/ 977900 w 6832600"/>
              <a:gd name="connsiteY62" fmla="*/ 322696 h 4881996"/>
              <a:gd name="connsiteX63" fmla="*/ 863600 w 6832600"/>
              <a:gd name="connsiteY63" fmla="*/ 386196 h 4881996"/>
              <a:gd name="connsiteX64" fmla="*/ 711200 w 6832600"/>
              <a:gd name="connsiteY64" fmla="*/ 475096 h 4881996"/>
              <a:gd name="connsiteX65" fmla="*/ 635000 w 6832600"/>
              <a:gd name="connsiteY65" fmla="*/ 500496 h 4881996"/>
              <a:gd name="connsiteX66" fmla="*/ 596900 w 6832600"/>
              <a:gd name="connsiteY66" fmla="*/ 538596 h 4881996"/>
              <a:gd name="connsiteX67" fmla="*/ 546100 w 6832600"/>
              <a:gd name="connsiteY67" fmla="*/ 551296 h 4881996"/>
              <a:gd name="connsiteX68" fmla="*/ 508000 w 6832600"/>
              <a:gd name="connsiteY68" fmla="*/ 576696 h 4881996"/>
              <a:gd name="connsiteX69" fmla="*/ 431800 w 6832600"/>
              <a:gd name="connsiteY69" fmla="*/ 614796 h 4881996"/>
              <a:gd name="connsiteX70" fmla="*/ 342900 w 6832600"/>
              <a:gd name="connsiteY70" fmla="*/ 729096 h 4881996"/>
              <a:gd name="connsiteX71" fmla="*/ 266700 w 6832600"/>
              <a:gd name="connsiteY71" fmla="*/ 792596 h 4881996"/>
              <a:gd name="connsiteX72" fmla="*/ 254000 w 6832600"/>
              <a:gd name="connsiteY72" fmla="*/ 830696 h 4881996"/>
              <a:gd name="connsiteX73" fmla="*/ 177800 w 6832600"/>
              <a:gd name="connsiteY73" fmla="*/ 906896 h 4881996"/>
              <a:gd name="connsiteX74" fmla="*/ 114300 w 6832600"/>
              <a:gd name="connsiteY74" fmla="*/ 1097396 h 4881996"/>
              <a:gd name="connsiteX75" fmla="*/ 101600 w 6832600"/>
              <a:gd name="connsiteY75" fmla="*/ 1135496 h 4881996"/>
              <a:gd name="connsiteX76" fmla="*/ 88900 w 6832600"/>
              <a:gd name="connsiteY76" fmla="*/ 1173596 h 4881996"/>
              <a:gd name="connsiteX77" fmla="*/ 76200 w 6832600"/>
              <a:gd name="connsiteY77" fmla="*/ 1821296 h 4881996"/>
              <a:gd name="connsiteX78" fmla="*/ 63500 w 6832600"/>
              <a:gd name="connsiteY78" fmla="*/ 2075296 h 4881996"/>
              <a:gd name="connsiteX79" fmla="*/ 38100 w 6832600"/>
              <a:gd name="connsiteY79" fmla="*/ 2164196 h 4881996"/>
              <a:gd name="connsiteX80" fmla="*/ 12700 w 6832600"/>
              <a:gd name="connsiteY80" fmla="*/ 2354696 h 4881996"/>
              <a:gd name="connsiteX81" fmla="*/ 0 w 6832600"/>
              <a:gd name="connsiteY81" fmla="*/ 2456296 h 4881996"/>
              <a:gd name="connsiteX82" fmla="*/ 12700 w 6832600"/>
              <a:gd name="connsiteY82" fmla="*/ 2672196 h 4881996"/>
              <a:gd name="connsiteX83" fmla="*/ 25400 w 6832600"/>
              <a:gd name="connsiteY83" fmla="*/ 2710296 h 4881996"/>
              <a:gd name="connsiteX84" fmla="*/ 38100 w 6832600"/>
              <a:gd name="connsiteY84" fmla="*/ 3027796 h 4881996"/>
              <a:gd name="connsiteX85" fmla="*/ 76200 w 6832600"/>
              <a:gd name="connsiteY85" fmla="*/ 3103996 h 4881996"/>
              <a:gd name="connsiteX86" fmla="*/ 88900 w 6832600"/>
              <a:gd name="connsiteY86" fmla="*/ 3142096 h 4881996"/>
              <a:gd name="connsiteX87" fmla="*/ 165100 w 6832600"/>
              <a:gd name="connsiteY87" fmla="*/ 3192896 h 4881996"/>
              <a:gd name="connsiteX88" fmla="*/ 190500 w 6832600"/>
              <a:gd name="connsiteY88" fmla="*/ 3230996 h 4881996"/>
              <a:gd name="connsiteX89" fmla="*/ 266700 w 6832600"/>
              <a:gd name="connsiteY89" fmla="*/ 3294496 h 4881996"/>
              <a:gd name="connsiteX90" fmla="*/ 279400 w 6832600"/>
              <a:gd name="connsiteY90" fmla="*/ 3332596 h 4881996"/>
              <a:gd name="connsiteX91" fmla="*/ 355600 w 6832600"/>
              <a:gd name="connsiteY91" fmla="*/ 3396096 h 4881996"/>
              <a:gd name="connsiteX92" fmla="*/ 381000 w 6832600"/>
              <a:gd name="connsiteY92" fmla="*/ 3434196 h 4881996"/>
              <a:gd name="connsiteX93" fmla="*/ 419100 w 6832600"/>
              <a:gd name="connsiteY93" fmla="*/ 3446896 h 4881996"/>
              <a:gd name="connsiteX94" fmla="*/ 495300 w 6832600"/>
              <a:gd name="connsiteY94" fmla="*/ 3497696 h 4881996"/>
              <a:gd name="connsiteX95" fmla="*/ 533400 w 6832600"/>
              <a:gd name="connsiteY95" fmla="*/ 3510396 h 4881996"/>
              <a:gd name="connsiteX96" fmla="*/ 609600 w 6832600"/>
              <a:gd name="connsiteY96" fmla="*/ 3573896 h 4881996"/>
              <a:gd name="connsiteX97" fmla="*/ 660400 w 6832600"/>
              <a:gd name="connsiteY97" fmla="*/ 3599296 h 4881996"/>
              <a:gd name="connsiteX98" fmla="*/ 749300 w 6832600"/>
              <a:gd name="connsiteY98" fmla="*/ 3650096 h 4881996"/>
              <a:gd name="connsiteX99" fmla="*/ 800100 w 6832600"/>
              <a:gd name="connsiteY99" fmla="*/ 3662796 h 4881996"/>
              <a:gd name="connsiteX100" fmla="*/ 850900 w 6832600"/>
              <a:gd name="connsiteY100" fmla="*/ 3688196 h 4881996"/>
              <a:gd name="connsiteX101" fmla="*/ 889000 w 6832600"/>
              <a:gd name="connsiteY101" fmla="*/ 3713596 h 4881996"/>
              <a:gd name="connsiteX102" fmla="*/ 939800 w 6832600"/>
              <a:gd name="connsiteY102" fmla="*/ 3726296 h 4881996"/>
              <a:gd name="connsiteX103" fmla="*/ 990600 w 6832600"/>
              <a:gd name="connsiteY103" fmla="*/ 3751696 h 4881996"/>
              <a:gd name="connsiteX104" fmla="*/ 1054100 w 6832600"/>
              <a:gd name="connsiteY104" fmla="*/ 3764396 h 4881996"/>
              <a:gd name="connsiteX105" fmla="*/ 1117600 w 6832600"/>
              <a:gd name="connsiteY105" fmla="*/ 3789796 h 4881996"/>
              <a:gd name="connsiteX106" fmla="*/ 1181100 w 6832600"/>
              <a:gd name="connsiteY106" fmla="*/ 3802496 h 4881996"/>
              <a:gd name="connsiteX107" fmla="*/ 1282700 w 6832600"/>
              <a:gd name="connsiteY107" fmla="*/ 3853296 h 4881996"/>
              <a:gd name="connsiteX108" fmla="*/ 1333500 w 6832600"/>
              <a:gd name="connsiteY108" fmla="*/ 3865996 h 4881996"/>
              <a:gd name="connsiteX109" fmla="*/ 1384300 w 6832600"/>
              <a:gd name="connsiteY109" fmla="*/ 3891396 h 4881996"/>
              <a:gd name="connsiteX110" fmla="*/ 1422400 w 6832600"/>
              <a:gd name="connsiteY110" fmla="*/ 3904096 h 4881996"/>
              <a:gd name="connsiteX111" fmla="*/ 1473200 w 6832600"/>
              <a:gd name="connsiteY111" fmla="*/ 3929496 h 4881996"/>
              <a:gd name="connsiteX112" fmla="*/ 1536700 w 6832600"/>
              <a:gd name="connsiteY112" fmla="*/ 3942196 h 4881996"/>
              <a:gd name="connsiteX113" fmla="*/ 1625600 w 6832600"/>
              <a:gd name="connsiteY113" fmla="*/ 3967596 h 4881996"/>
              <a:gd name="connsiteX114" fmla="*/ 1676400 w 6832600"/>
              <a:gd name="connsiteY114" fmla="*/ 3980296 h 4881996"/>
              <a:gd name="connsiteX115" fmla="*/ 1714500 w 6832600"/>
              <a:gd name="connsiteY115" fmla="*/ 3992996 h 4881996"/>
              <a:gd name="connsiteX116" fmla="*/ 1765300 w 6832600"/>
              <a:gd name="connsiteY116" fmla="*/ 4005696 h 4881996"/>
              <a:gd name="connsiteX117" fmla="*/ 1828800 w 6832600"/>
              <a:gd name="connsiteY117" fmla="*/ 4031096 h 4881996"/>
              <a:gd name="connsiteX118" fmla="*/ 1879600 w 6832600"/>
              <a:gd name="connsiteY118" fmla="*/ 4043796 h 4881996"/>
              <a:gd name="connsiteX119" fmla="*/ 1917700 w 6832600"/>
              <a:gd name="connsiteY119" fmla="*/ 4056496 h 4881996"/>
              <a:gd name="connsiteX120" fmla="*/ 2019300 w 6832600"/>
              <a:gd name="connsiteY120" fmla="*/ 4081896 h 4881996"/>
              <a:gd name="connsiteX121" fmla="*/ 2057400 w 6832600"/>
              <a:gd name="connsiteY121" fmla="*/ 4094596 h 4881996"/>
              <a:gd name="connsiteX122" fmla="*/ 2247900 w 6832600"/>
              <a:gd name="connsiteY122" fmla="*/ 4119996 h 4881996"/>
              <a:gd name="connsiteX123" fmla="*/ 2286000 w 6832600"/>
              <a:gd name="connsiteY123" fmla="*/ 4132696 h 4881996"/>
              <a:gd name="connsiteX124" fmla="*/ 2425700 w 6832600"/>
              <a:gd name="connsiteY124" fmla="*/ 4158096 h 4881996"/>
              <a:gd name="connsiteX125" fmla="*/ 2463800 w 6832600"/>
              <a:gd name="connsiteY125" fmla="*/ 4170796 h 4881996"/>
              <a:gd name="connsiteX126" fmla="*/ 2514600 w 6832600"/>
              <a:gd name="connsiteY126" fmla="*/ 4183496 h 4881996"/>
              <a:gd name="connsiteX127" fmla="*/ 2552700 w 6832600"/>
              <a:gd name="connsiteY127" fmla="*/ 4208896 h 4881996"/>
              <a:gd name="connsiteX128" fmla="*/ 2667000 w 6832600"/>
              <a:gd name="connsiteY128" fmla="*/ 4234296 h 4881996"/>
              <a:gd name="connsiteX129" fmla="*/ 2705100 w 6832600"/>
              <a:gd name="connsiteY129" fmla="*/ 4246996 h 4881996"/>
              <a:gd name="connsiteX130" fmla="*/ 2768600 w 6832600"/>
              <a:gd name="connsiteY130" fmla="*/ 4259696 h 4881996"/>
              <a:gd name="connsiteX131" fmla="*/ 2806700 w 6832600"/>
              <a:gd name="connsiteY131" fmla="*/ 4272396 h 4881996"/>
              <a:gd name="connsiteX132" fmla="*/ 2857500 w 6832600"/>
              <a:gd name="connsiteY132" fmla="*/ 4285096 h 4881996"/>
              <a:gd name="connsiteX133" fmla="*/ 2895600 w 6832600"/>
              <a:gd name="connsiteY133" fmla="*/ 4297796 h 4881996"/>
              <a:gd name="connsiteX134" fmla="*/ 2946400 w 6832600"/>
              <a:gd name="connsiteY134" fmla="*/ 4310496 h 4881996"/>
              <a:gd name="connsiteX135" fmla="*/ 2984500 w 6832600"/>
              <a:gd name="connsiteY135" fmla="*/ 4323196 h 4881996"/>
              <a:gd name="connsiteX136" fmla="*/ 3073400 w 6832600"/>
              <a:gd name="connsiteY136" fmla="*/ 4335896 h 4881996"/>
              <a:gd name="connsiteX137" fmla="*/ 3124200 w 6832600"/>
              <a:gd name="connsiteY137" fmla="*/ 4348596 h 4881996"/>
              <a:gd name="connsiteX138" fmla="*/ 3251200 w 6832600"/>
              <a:gd name="connsiteY138" fmla="*/ 4361296 h 4881996"/>
              <a:gd name="connsiteX139" fmla="*/ 3454400 w 6832600"/>
              <a:gd name="connsiteY139" fmla="*/ 4386696 h 4881996"/>
              <a:gd name="connsiteX140" fmla="*/ 3581400 w 6832600"/>
              <a:gd name="connsiteY140" fmla="*/ 4412096 h 4881996"/>
              <a:gd name="connsiteX141" fmla="*/ 3619500 w 6832600"/>
              <a:gd name="connsiteY141" fmla="*/ 4424796 h 4881996"/>
              <a:gd name="connsiteX142" fmla="*/ 3721100 w 6832600"/>
              <a:gd name="connsiteY142" fmla="*/ 4437496 h 4881996"/>
              <a:gd name="connsiteX143" fmla="*/ 3797300 w 6832600"/>
              <a:gd name="connsiteY143" fmla="*/ 4462896 h 4881996"/>
              <a:gd name="connsiteX144" fmla="*/ 3835400 w 6832600"/>
              <a:gd name="connsiteY144" fmla="*/ 4475596 h 4881996"/>
              <a:gd name="connsiteX145" fmla="*/ 4013200 w 6832600"/>
              <a:gd name="connsiteY145" fmla="*/ 4500996 h 4881996"/>
              <a:gd name="connsiteX146" fmla="*/ 4089400 w 6832600"/>
              <a:gd name="connsiteY146" fmla="*/ 4526396 h 4881996"/>
              <a:gd name="connsiteX147" fmla="*/ 4178300 w 6832600"/>
              <a:gd name="connsiteY147" fmla="*/ 4551796 h 4881996"/>
              <a:gd name="connsiteX148" fmla="*/ 4419600 w 6832600"/>
              <a:gd name="connsiteY148" fmla="*/ 4577196 h 4881996"/>
              <a:gd name="connsiteX149" fmla="*/ 4597400 w 6832600"/>
              <a:gd name="connsiteY149" fmla="*/ 4615296 h 4881996"/>
              <a:gd name="connsiteX150" fmla="*/ 4660900 w 6832600"/>
              <a:gd name="connsiteY150" fmla="*/ 4627996 h 4881996"/>
              <a:gd name="connsiteX151" fmla="*/ 4749800 w 6832600"/>
              <a:gd name="connsiteY151" fmla="*/ 4666096 h 4881996"/>
              <a:gd name="connsiteX152" fmla="*/ 4864100 w 6832600"/>
              <a:gd name="connsiteY152" fmla="*/ 4691496 h 4881996"/>
              <a:gd name="connsiteX153" fmla="*/ 5029200 w 6832600"/>
              <a:gd name="connsiteY153" fmla="*/ 4729596 h 4881996"/>
              <a:gd name="connsiteX154" fmla="*/ 5080000 w 6832600"/>
              <a:gd name="connsiteY154" fmla="*/ 4742296 h 4881996"/>
              <a:gd name="connsiteX155" fmla="*/ 5118100 w 6832600"/>
              <a:gd name="connsiteY155" fmla="*/ 4754996 h 4881996"/>
              <a:gd name="connsiteX156" fmla="*/ 5537200 w 6832600"/>
              <a:gd name="connsiteY156" fmla="*/ 4793096 h 4881996"/>
              <a:gd name="connsiteX157" fmla="*/ 5638800 w 6832600"/>
              <a:gd name="connsiteY157" fmla="*/ 4805796 h 4881996"/>
              <a:gd name="connsiteX158" fmla="*/ 5727700 w 6832600"/>
              <a:gd name="connsiteY158" fmla="*/ 4818496 h 4881996"/>
              <a:gd name="connsiteX159" fmla="*/ 6007100 w 6832600"/>
              <a:gd name="connsiteY159" fmla="*/ 4831196 h 4881996"/>
              <a:gd name="connsiteX160" fmla="*/ 6172200 w 6832600"/>
              <a:gd name="connsiteY160" fmla="*/ 4856596 h 4881996"/>
              <a:gd name="connsiteX161" fmla="*/ 6235700 w 6832600"/>
              <a:gd name="connsiteY161" fmla="*/ 4869296 h 4881996"/>
              <a:gd name="connsiteX162" fmla="*/ 6337300 w 6832600"/>
              <a:gd name="connsiteY162" fmla="*/ 4881996 h 4881996"/>
              <a:gd name="connsiteX163" fmla="*/ 6578600 w 6832600"/>
              <a:gd name="connsiteY163" fmla="*/ 4869296 h 4881996"/>
              <a:gd name="connsiteX164" fmla="*/ 6616700 w 6832600"/>
              <a:gd name="connsiteY164" fmla="*/ 4831196 h 4881996"/>
              <a:gd name="connsiteX165" fmla="*/ 6680200 w 6832600"/>
              <a:gd name="connsiteY165" fmla="*/ 4754996 h 4881996"/>
              <a:gd name="connsiteX166" fmla="*/ 6718300 w 6832600"/>
              <a:gd name="connsiteY166" fmla="*/ 4678796 h 4881996"/>
              <a:gd name="connsiteX167" fmla="*/ 6756400 w 6832600"/>
              <a:gd name="connsiteY167" fmla="*/ 4640696 h 4881996"/>
              <a:gd name="connsiteX168" fmla="*/ 6794500 w 6832600"/>
              <a:gd name="connsiteY168" fmla="*/ 4564496 h 4881996"/>
              <a:gd name="connsiteX169" fmla="*/ 6819900 w 6832600"/>
              <a:gd name="connsiteY169" fmla="*/ 4526396 h 4881996"/>
              <a:gd name="connsiteX170" fmla="*/ 6832600 w 6832600"/>
              <a:gd name="connsiteY170" fmla="*/ 4450196 h 4881996"/>
              <a:gd name="connsiteX171" fmla="*/ 6807200 w 6832600"/>
              <a:gd name="connsiteY171" fmla="*/ 4183496 h 4881996"/>
              <a:gd name="connsiteX172" fmla="*/ 6794500 w 6832600"/>
              <a:gd name="connsiteY172" fmla="*/ 4107296 h 4881996"/>
              <a:gd name="connsiteX173" fmla="*/ 6781800 w 6832600"/>
              <a:gd name="connsiteY173" fmla="*/ 4056496 h 4881996"/>
              <a:gd name="connsiteX174" fmla="*/ 6781800 w 6832600"/>
              <a:gd name="connsiteY174" fmla="*/ 4056496 h 4881996"/>
              <a:gd name="connsiteX175" fmla="*/ 6743700 w 6832600"/>
              <a:gd name="connsiteY175" fmla="*/ 3992996 h 4881996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724400 w 6832600"/>
              <a:gd name="connsiteY41" fmla="*/ 1008496 h 4881996"/>
              <a:gd name="connsiteX42" fmla="*/ 4711700 w 6832600"/>
              <a:gd name="connsiteY42" fmla="*/ 970396 h 4881996"/>
              <a:gd name="connsiteX43" fmla="*/ 4635500 w 6832600"/>
              <a:gd name="connsiteY43" fmla="*/ 881496 h 4881996"/>
              <a:gd name="connsiteX44" fmla="*/ 4610100 w 6832600"/>
              <a:gd name="connsiteY44" fmla="*/ 843396 h 4881996"/>
              <a:gd name="connsiteX45" fmla="*/ 4533900 w 6832600"/>
              <a:gd name="connsiteY45" fmla="*/ 779896 h 4881996"/>
              <a:gd name="connsiteX46" fmla="*/ 4457700 w 6832600"/>
              <a:gd name="connsiteY46" fmla="*/ 665596 h 4881996"/>
              <a:gd name="connsiteX47" fmla="*/ 4425549 w 6832600"/>
              <a:gd name="connsiteY47" fmla="*/ 535059 h 4881996"/>
              <a:gd name="connsiteX48" fmla="*/ 4191000 w 6832600"/>
              <a:gd name="connsiteY48" fmla="*/ 411596 h 4881996"/>
              <a:gd name="connsiteX49" fmla="*/ 4025900 w 6832600"/>
              <a:gd name="connsiteY49" fmla="*/ 322696 h 4881996"/>
              <a:gd name="connsiteX50" fmla="*/ 3949700 w 6832600"/>
              <a:gd name="connsiteY50" fmla="*/ 271896 h 4881996"/>
              <a:gd name="connsiteX51" fmla="*/ 3810000 w 6832600"/>
              <a:gd name="connsiteY51" fmla="*/ 208396 h 4881996"/>
              <a:gd name="connsiteX52" fmla="*/ 3683000 w 6832600"/>
              <a:gd name="connsiteY52" fmla="*/ 182996 h 4881996"/>
              <a:gd name="connsiteX53" fmla="*/ 3644900 w 6832600"/>
              <a:gd name="connsiteY53" fmla="*/ 170296 h 4881996"/>
              <a:gd name="connsiteX54" fmla="*/ 3492500 w 6832600"/>
              <a:gd name="connsiteY54" fmla="*/ 132196 h 4881996"/>
              <a:gd name="connsiteX55" fmla="*/ 3289300 w 6832600"/>
              <a:gd name="connsiteY55" fmla="*/ 94096 h 4881996"/>
              <a:gd name="connsiteX56" fmla="*/ 2933700 w 6832600"/>
              <a:gd name="connsiteY56" fmla="*/ 30596 h 4881996"/>
              <a:gd name="connsiteX57" fmla="*/ 2692400 w 6832600"/>
              <a:gd name="connsiteY57" fmla="*/ 5196 h 4881996"/>
              <a:gd name="connsiteX58" fmla="*/ 2222500 w 6832600"/>
              <a:gd name="connsiteY58" fmla="*/ 17896 h 4881996"/>
              <a:gd name="connsiteX59" fmla="*/ 1333500 w 6832600"/>
              <a:gd name="connsiteY59" fmla="*/ 208396 h 4881996"/>
              <a:gd name="connsiteX60" fmla="*/ 1104900 w 6832600"/>
              <a:gd name="connsiteY60" fmla="*/ 271896 h 4881996"/>
              <a:gd name="connsiteX61" fmla="*/ 977900 w 6832600"/>
              <a:gd name="connsiteY61" fmla="*/ 322696 h 4881996"/>
              <a:gd name="connsiteX62" fmla="*/ 863600 w 6832600"/>
              <a:gd name="connsiteY62" fmla="*/ 386196 h 4881996"/>
              <a:gd name="connsiteX63" fmla="*/ 711200 w 6832600"/>
              <a:gd name="connsiteY63" fmla="*/ 475096 h 4881996"/>
              <a:gd name="connsiteX64" fmla="*/ 635000 w 6832600"/>
              <a:gd name="connsiteY64" fmla="*/ 500496 h 4881996"/>
              <a:gd name="connsiteX65" fmla="*/ 596900 w 6832600"/>
              <a:gd name="connsiteY65" fmla="*/ 538596 h 4881996"/>
              <a:gd name="connsiteX66" fmla="*/ 546100 w 6832600"/>
              <a:gd name="connsiteY66" fmla="*/ 551296 h 4881996"/>
              <a:gd name="connsiteX67" fmla="*/ 508000 w 6832600"/>
              <a:gd name="connsiteY67" fmla="*/ 576696 h 4881996"/>
              <a:gd name="connsiteX68" fmla="*/ 431800 w 6832600"/>
              <a:gd name="connsiteY68" fmla="*/ 614796 h 4881996"/>
              <a:gd name="connsiteX69" fmla="*/ 342900 w 6832600"/>
              <a:gd name="connsiteY69" fmla="*/ 729096 h 4881996"/>
              <a:gd name="connsiteX70" fmla="*/ 266700 w 6832600"/>
              <a:gd name="connsiteY70" fmla="*/ 792596 h 4881996"/>
              <a:gd name="connsiteX71" fmla="*/ 254000 w 6832600"/>
              <a:gd name="connsiteY71" fmla="*/ 830696 h 4881996"/>
              <a:gd name="connsiteX72" fmla="*/ 177800 w 6832600"/>
              <a:gd name="connsiteY72" fmla="*/ 906896 h 4881996"/>
              <a:gd name="connsiteX73" fmla="*/ 114300 w 6832600"/>
              <a:gd name="connsiteY73" fmla="*/ 1097396 h 4881996"/>
              <a:gd name="connsiteX74" fmla="*/ 101600 w 6832600"/>
              <a:gd name="connsiteY74" fmla="*/ 1135496 h 4881996"/>
              <a:gd name="connsiteX75" fmla="*/ 88900 w 6832600"/>
              <a:gd name="connsiteY75" fmla="*/ 1173596 h 4881996"/>
              <a:gd name="connsiteX76" fmla="*/ 76200 w 6832600"/>
              <a:gd name="connsiteY76" fmla="*/ 1821296 h 4881996"/>
              <a:gd name="connsiteX77" fmla="*/ 63500 w 6832600"/>
              <a:gd name="connsiteY77" fmla="*/ 2075296 h 4881996"/>
              <a:gd name="connsiteX78" fmla="*/ 38100 w 6832600"/>
              <a:gd name="connsiteY78" fmla="*/ 2164196 h 4881996"/>
              <a:gd name="connsiteX79" fmla="*/ 12700 w 6832600"/>
              <a:gd name="connsiteY79" fmla="*/ 2354696 h 4881996"/>
              <a:gd name="connsiteX80" fmla="*/ 0 w 6832600"/>
              <a:gd name="connsiteY80" fmla="*/ 2456296 h 4881996"/>
              <a:gd name="connsiteX81" fmla="*/ 12700 w 6832600"/>
              <a:gd name="connsiteY81" fmla="*/ 2672196 h 4881996"/>
              <a:gd name="connsiteX82" fmla="*/ 25400 w 6832600"/>
              <a:gd name="connsiteY82" fmla="*/ 2710296 h 4881996"/>
              <a:gd name="connsiteX83" fmla="*/ 38100 w 6832600"/>
              <a:gd name="connsiteY83" fmla="*/ 3027796 h 4881996"/>
              <a:gd name="connsiteX84" fmla="*/ 76200 w 6832600"/>
              <a:gd name="connsiteY84" fmla="*/ 3103996 h 4881996"/>
              <a:gd name="connsiteX85" fmla="*/ 88900 w 6832600"/>
              <a:gd name="connsiteY85" fmla="*/ 3142096 h 4881996"/>
              <a:gd name="connsiteX86" fmla="*/ 165100 w 6832600"/>
              <a:gd name="connsiteY86" fmla="*/ 3192896 h 4881996"/>
              <a:gd name="connsiteX87" fmla="*/ 190500 w 6832600"/>
              <a:gd name="connsiteY87" fmla="*/ 3230996 h 4881996"/>
              <a:gd name="connsiteX88" fmla="*/ 266700 w 6832600"/>
              <a:gd name="connsiteY88" fmla="*/ 3294496 h 4881996"/>
              <a:gd name="connsiteX89" fmla="*/ 279400 w 6832600"/>
              <a:gd name="connsiteY89" fmla="*/ 3332596 h 4881996"/>
              <a:gd name="connsiteX90" fmla="*/ 355600 w 6832600"/>
              <a:gd name="connsiteY90" fmla="*/ 3396096 h 4881996"/>
              <a:gd name="connsiteX91" fmla="*/ 381000 w 6832600"/>
              <a:gd name="connsiteY91" fmla="*/ 3434196 h 4881996"/>
              <a:gd name="connsiteX92" fmla="*/ 419100 w 6832600"/>
              <a:gd name="connsiteY92" fmla="*/ 3446896 h 4881996"/>
              <a:gd name="connsiteX93" fmla="*/ 495300 w 6832600"/>
              <a:gd name="connsiteY93" fmla="*/ 3497696 h 4881996"/>
              <a:gd name="connsiteX94" fmla="*/ 533400 w 6832600"/>
              <a:gd name="connsiteY94" fmla="*/ 3510396 h 4881996"/>
              <a:gd name="connsiteX95" fmla="*/ 609600 w 6832600"/>
              <a:gd name="connsiteY95" fmla="*/ 3573896 h 4881996"/>
              <a:gd name="connsiteX96" fmla="*/ 660400 w 6832600"/>
              <a:gd name="connsiteY96" fmla="*/ 3599296 h 4881996"/>
              <a:gd name="connsiteX97" fmla="*/ 749300 w 6832600"/>
              <a:gd name="connsiteY97" fmla="*/ 3650096 h 4881996"/>
              <a:gd name="connsiteX98" fmla="*/ 800100 w 6832600"/>
              <a:gd name="connsiteY98" fmla="*/ 3662796 h 4881996"/>
              <a:gd name="connsiteX99" fmla="*/ 850900 w 6832600"/>
              <a:gd name="connsiteY99" fmla="*/ 3688196 h 4881996"/>
              <a:gd name="connsiteX100" fmla="*/ 889000 w 6832600"/>
              <a:gd name="connsiteY100" fmla="*/ 3713596 h 4881996"/>
              <a:gd name="connsiteX101" fmla="*/ 939800 w 6832600"/>
              <a:gd name="connsiteY101" fmla="*/ 3726296 h 4881996"/>
              <a:gd name="connsiteX102" fmla="*/ 990600 w 6832600"/>
              <a:gd name="connsiteY102" fmla="*/ 3751696 h 4881996"/>
              <a:gd name="connsiteX103" fmla="*/ 1054100 w 6832600"/>
              <a:gd name="connsiteY103" fmla="*/ 3764396 h 4881996"/>
              <a:gd name="connsiteX104" fmla="*/ 1117600 w 6832600"/>
              <a:gd name="connsiteY104" fmla="*/ 3789796 h 4881996"/>
              <a:gd name="connsiteX105" fmla="*/ 1181100 w 6832600"/>
              <a:gd name="connsiteY105" fmla="*/ 3802496 h 4881996"/>
              <a:gd name="connsiteX106" fmla="*/ 1282700 w 6832600"/>
              <a:gd name="connsiteY106" fmla="*/ 3853296 h 4881996"/>
              <a:gd name="connsiteX107" fmla="*/ 1333500 w 6832600"/>
              <a:gd name="connsiteY107" fmla="*/ 3865996 h 4881996"/>
              <a:gd name="connsiteX108" fmla="*/ 1384300 w 6832600"/>
              <a:gd name="connsiteY108" fmla="*/ 3891396 h 4881996"/>
              <a:gd name="connsiteX109" fmla="*/ 1422400 w 6832600"/>
              <a:gd name="connsiteY109" fmla="*/ 3904096 h 4881996"/>
              <a:gd name="connsiteX110" fmla="*/ 1473200 w 6832600"/>
              <a:gd name="connsiteY110" fmla="*/ 3929496 h 4881996"/>
              <a:gd name="connsiteX111" fmla="*/ 1536700 w 6832600"/>
              <a:gd name="connsiteY111" fmla="*/ 3942196 h 4881996"/>
              <a:gd name="connsiteX112" fmla="*/ 1625600 w 6832600"/>
              <a:gd name="connsiteY112" fmla="*/ 3967596 h 4881996"/>
              <a:gd name="connsiteX113" fmla="*/ 1676400 w 6832600"/>
              <a:gd name="connsiteY113" fmla="*/ 3980296 h 4881996"/>
              <a:gd name="connsiteX114" fmla="*/ 1714500 w 6832600"/>
              <a:gd name="connsiteY114" fmla="*/ 3992996 h 4881996"/>
              <a:gd name="connsiteX115" fmla="*/ 1765300 w 6832600"/>
              <a:gd name="connsiteY115" fmla="*/ 4005696 h 4881996"/>
              <a:gd name="connsiteX116" fmla="*/ 1828800 w 6832600"/>
              <a:gd name="connsiteY116" fmla="*/ 4031096 h 4881996"/>
              <a:gd name="connsiteX117" fmla="*/ 1879600 w 6832600"/>
              <a:gd name="connsiteY117" fmla="*/ 4043796 h 4881996"/>
              <a:gd name="connsiteX118" fmla="*/ 1917700 w 6832600"/>
              <a:gd name="connsiteY118" fmla="*/ 4056496 h 4881996"/>
              <a:gd name="connsiteX119" fmla="*/ 2019300 w 6832600"/>
              <a:gd name="connsiteY119" fmla="*/ 4081896 h 4881996"/>
              <a:gd name="connsiteX120" fmla="*/ 2057400 w 6832600"/>
              <a:gd name="connsiteY120" fmla="*/ 4094596 h 4881996"/>
              <a:gd name="connsiteX121" fmla="*/ 2247900 w 6832600"/>
              <a:gd name="connsiteY121" fmla="*/ 4119996 h 4881996"/>
              <a:gd name="connsiteX122" fmla="*/ 2286000 w 6832600"/>
              <a:gd name="connsiteY122" fmla="*/ 4132696 h 4881996"/>
              <a:gd name="connsiteX123" fmla="*/ 2425700 w 6832600"/>
              <a:gd name="connsiteY123" fmla="*/ 4158096 h 4881996"/>
              <a:gd name="connsiteX124" fmla="*/ 2463800 w 6832600"/>
              <a:gd name="connsiteY124" fmla="*/ 4170796 h 4881996"/>
              <a:gd name="connsiteX125" fmla="*/ 2514600 w 6832600"/>
              <a:gd name="connsiteY125" fmla="*/ 4183496 h 4881996"/>
              <a:gd name="connsiteX126" fmla="*/ 2552700 w 6832600"/>
              <a:gd name="connsiteY126" fmla="*/ 4208896 h 4881996"/>
              <a:gd name="connsiteX127" fmla="*/ 2667000 w 6832600"/>
              <a:gd name="connsiteY127" fmla="*/ 4234296 h 4881996"/>
              <a:gd name="connsiteX128" fmla="*/ 2705100 w 6832600"/>
              <a:gd name="connsiteY128" fmla="*/ 4246996 h 4881996"/>
              <a:gd name="connsiteX129" fmla="*/ 2768600 w 6832600"/>
              <a:gd name="connsiteY129" fmla="*/ 4259696 h 4881996"/>
              <a:gd name="connsiteX130" fmla="*/ 2806700 w 6832600"/>
              <a:gd name="connsiteY130" fmla="*/ 4272396 h 4881996"/>
              <a:gd name="connsiteX131" fmla="*/ 2857500 w 6832600"/>
              <a:gd name="connsiteY131" fmla="*/ 4285096 h 4881996"/>
              <a:gd name="connsiteX132" fmla="*/ 2895600 w 6832600"/>
              <a:gd name="connsiteY132" fmla="*/ 4297796 h 4881996"/>
              <a:gd name="connsiteX133" fmla="*/ 2946400 w 6832600"/>
              <a:gd name="connsiteY133" fmla="*/ 4310496 h 4881996"/>
              <a:gd name="connsiteX134" fmla="*/ 2984500 w 6832600"/>
              <a:gd name="connsiteY134" fmla="*/ 4323196 h 4881996"/>
              <a:gd name="connsiteX135" fmla="*/ 3073400 w 6832600"/>
              <a:gd name="connsiteY135" fmla="*/ 4335896 h 4881996"/>
              <a:gd name="connsiteX136" fmla="*/ 3124200 w 6832600"/>
              <a:gd name="connsiteY136" fmla="*/ 4348596 h 4881996"/>
              <a:gd name="connsiteX137" fmla="*/ 3251200 w 6832600"/>
              <a:gd name="connsiteY137" fmla="*/ 4361296 h 4881996"/>
              <a:gd name="connsiteX138" fmla="*/ 3454400 w 6832600"/>
              <a:gd name="connsiteY138" fmla="*/ 4386696 h 4881996"/>
              <a:gd name="connsiteX139" fmla="*/ 3581400 w 6832600"/>
              <a:gd name="connsiteY139" fmla="*/ 4412096 h 4881996"/>
              <a:gd name="connsiteX140" fmla="*/ 3619500 w 6832600"/>
              <a:gd name="connsiteY140" fmla="*/ 4424796 h 4881996"/>
              <a:gd name="connsiteX141" fmla="*/ 3721100 w 6832600"/>
              <a:gd name="connsiteY141" fmla="*/ 4437496 h 4881996"/>
              <a:gd name="connsiteX142" fmla="*/ 3797300 w 6832600"/>
              <a:gd name="connsiteY142" fmla="*/ 4462896 h 4881996"/>
              <a:gd name="connsiteX143" fmla="*/ 3835400 w 6832600"/>
              <a:gd name="connsiteY143" fmla="*/ 4475596 h 4881996"/>
              <a:gd name="connsiteX144" fmla="*/ 4013200 w 6832600"/>
              <a:gd name="connsiteY144" fmla="*/ 4500996 h 4881996"/>
              <a:gd name="connsiteX145" fmla="*/ 4089400 w 6832600"/>
              <a:gd name="connsiteY145" fmla="*/ 4526396 h 4881996"/>
              <a:gd name="connsiteX146" fmla="*/ 4178300 w 6832600"/>
              <a:gd name="connsiteY146" fmla="*/ 4551796 h 4881996"/>
              <a:gd name="connsiteX147" fmla="*/ 4419600 w 6832600"/>
              <a:gd name="connsiteY147" fmla="*/ 4577196 h 4881996"/>
              <a:gd name="connsiteX148" fmla="*/ 4597400 w 6832600"/>
              <a:gd name="connsiteY148" fmla="*/ 4615296 h 4881996"/>
              <a:gd name="connsiteX149" fmla="*/ 4660900 w 6832600"/>
              <a:gd name="connsiteY149" fmla="*/ 4627996 h 4881996"/>
              <a:gd name="connsiteX150" fmla="*/ 4749800 w 6832600"/>
              <a:gd name="connsiteY150" fmla="*/ 4666096 h 4881996"/>
              <a:gd name="connsiteX151" fmla="*/ 4864100 w 6832600"/>
              <a:gd name="connsiteY151" fmla="*/ 4691496 h 4881996"/>
              <a:gd name="connsiteX152" fmla="*/ 5029200 w 6832600"/>
              <a:gd name="connsiteY152" fmla="*/ 4729596 h 4881996"/>
              <a:gd name="connsiteX153" fmla="*/ 5080000 w 6832600"/>
              <a:gd name="connsiteY153" fmla="*/ 4742296 h 4881996"/>
              <a:gd name="connsiteX154" fmla="*/ 5118100 w 6832600"/>
              <a:gd name="connsiteY154" fmla="*/ 4754996 h 4881996"/>
              <a:gd name="connsiteX155" fmla="*/ 5537200 w 6832600"/>
              <a:gd name="connsiteY155" fmla="*/ 4793096 h 4881996"/>
              <a:gd name="connsiteX156" fmla="*/ 5638800 w 6832600"/>
              <a:gd name="connsiteY156" fmla="*/ 4805796 h 4881996"/>
              <a:gd name="connsiteX157" fmla="*/ 5727700 w 6832600"/>
              <a:gd name="connsiteY157" fmla="*/ 4818496 h 4881996"/>
              <a:gd name="connsiteX158" fmla="*/ 6007100 w 6832600"/>
              <a:gd name="connsiteY158" fmla="*/ 4831196 h 4881996"/>
              <a:gd name="connsiteX159" fmla="*/ 6172200 w 6832600"/>
              <a:gd name="connsiteY159" fmla="*/ 4856596 h 4881996"/>
              <a:gd name="connsiteX160" fmla="*/ 6235700 w 6832600"/>
              <a:gd name="connsiteY160" fmla="*/ 4869296 h 4881996"/>
              <a:gd name="connsiteX161" fmla="*/ 6337300 w 6832600"/>
              <a:gd name="connsiteY161" fmla="*/ 4881996 h 4881996"/>
              <a:gd name="connsiteX162" fmla="*/ 6578600 w 6832600"/>
              <a:gd name="connsiteY162" fmla="*/ 4869296 h 4881996"/>
              <a:gd name="connsiteX163" fmla="*/ 6616700 w 6832600"/>
              <a:gd name="connsiteY163" fmla="*/ 4831196 h 4881996"/>
              <a:gd name="connsiteX164" fmla="*/ 6680200 w 6832600"/>
              <a:gd name="connsiteY164" fmla="*/ 4754996 h 4881996"/>
              <a:gd name="connsiteX165" fmla="*/ 6718300 w 6832600"/>
              <a:gd name="connsiteY165" fmla="*/ 4678796 h 4881996"/>
              <a:gd name="connsiteX166" fmla="*/ 6756400 w 6832600"/>
              <a:gd name="connsiteY166" fmla="*/ 4640696 h 4881996"/>
              <a:gd name="connsiteX167" fmla="*/ 6794500 w 6832600"/>
              <a:gd name="connsiteY167" fmla="*/ 4564496 h 4881996"/>
              <a:gd name="connsiteX168" fmla="*/ 6819900 w 6832600"/>
              <a:gd name="connsiteY168" fmla="*/ 4526396 h 4881996"/>
              <a:gd name="connsiteX169" fmla="*/ 6832600 w 6832600"/>
              <a:gd name="connsiteY169" fmla="*/ 4450196 h 4881996"/>
              <a:gd name="connsiteX170" fmla="*/ 6807200 w 6832600"/>
              <a:gd name="connsiteY170" fmla="*/ 4183496 h 4881996"/>
              <a:gd name="connsiteX171" fmla="*/ 6794500 w 6832600"/>
              <a:gd name="connsiteY171" fmla="*/ 4107296 h 4881996"/>
              <a:gd name="connsiteX172" fmla="*/ 6781800 w 6832600"/>
              <a:gd name="connsiteY172" fmla="*/ 4056496 h 4881996"/>
              <a:gd name="connsiteX173" fmla="*/ 6781800 w 6832600"/>
              <a:gd name="connsiteY173" fmla="*/ 4056496 h 4881996"/>
              <a:gd name="connsiteX174" fmla="*/ 6743700 w 6832600"/>
              <a:gd name="connsiteY174" fmla="*/ 3992996 h 4881996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724400 w 6832600"/>
              <a:gd name="connsiteY41" fmla="*/ 1008496 h 4881996"/>
              <a:gd name="connsiteX42" fmla="*/ 4711700 w 6832600"/>
              <a:gd name="connsiteY42" fmla="*/ 970396 h 4881996"/>
              <a:gd name="connsiteX43" fmla="*/ 4635500 w 6832600"/>
              <a:gd name="connsiteY43" fmla="*/ 881496 h 4881996"/>
              <a:gd name="connsiteX44" fmla="*/ 4610100 w 6832600"/>
              <a:gd name="connsiteY44" fmla="*/ 843396 h 4881996"/>
              <a:gd name="connsiteX45" fmla="*/ 4533900 w 6832600"/>
              <a:gd name="connsiteY45" fmla="*/ 779896 h 4881996"/>
              <a:gd name="connsiteX46" fmla="*/ 4425549 w 6832600"/>
              <a:gd name="connsiteY46" fmla="*/ 535059 h 4881996"/>
              <a:gd name="connsiteX47" fmla="*/ 4191000 w 6832600"/>
              <a:gd name="connsiteY47" fmla="*/ 411596 h 4881996"/>
              <a:gd name="connsiteX48" fmla="*/ 4025900 w 6832600"/>
              <a:gd name="connsiteY48" fmla="*/ 322696 h 4881996"/>
              <a:gd name="connsiteX49" fmla="*/ 3949700 w 6832600"/>
              <a:gd name="connsiteY49" fmla="*/ 271896 h 4881996"/>
              <a:gd name="connsiteX50" fmla="*/ 3810000 w 6832600"/>
              <a:gd name="connsiteY50" fmla="*/ 208396 h 4881996"/>
              <a:gd name="connsiteX51" fmla="*/ 3683000 w 6832600"/>
              <a:gd name="connsiteY51" fmla="*/ 182996 h 4881996"/>
              <a:gd name="connsiteX52" fmla="*/ 3644900 w 6832600"/>
              <a:gd name="connsiteY52" fmla="*/ 170296 h 4881996"/>
              <a:gd name="connsiteX53" fmla="*/ 3492500 w 6832600"/>
              <a:gd name="connsiteY53" fmla="*/ 132196 h 4881996"/>
              <a:gd name="connsiteX54" fmla="*/ 3289300 w 6832600"/>
              <a:gd name="connsiteY54" fmla="*/ 94096 h 4881996"/>
              <a:gd name="connsiteX55" fmla="*/ 2933700 w 6832600"/>
              <a:gd name="connsiteY55" fmla="*/ 30596 h 4881996"/>
              <a:gd name="connsiteX56" fmla="*/ 2692400 w 6832600"/>
              <a:gd name="connsiteY56" fmla="*/ 5196 h 4881996"/>
              <a:gd name="connsiteX57" fmla="*/ 2222500 w 6832600"/>
              <a:gd name="connsiteY57" fmla="*/ 17896 h 4881996"/>
              <a:gd name="connsiteX58" fmla="*/ 1333500 w 6832600"/>
              <a:gd name="connsiteY58" fmla="*/ 208396 h 4881996"/>
              <a:gd name="connsiteX59" fmla="*/ 1104900 w 6832600"/>
              <a:gd name="connsiteY59" fmla="*/ 271896 h 4881996"/>
              <a:gd name="connsiteX60" fmla="*/ 977900 w 6832600"/>
              <a:gd name="connsiteY60" fmla="*/ 322696 h 4881996"/>
              <a:gd name="connsiteX61" fmla="*/ 863600 w 6832600"/>
              <a:gd name="connsiteY61" fmla="*/ 386196 h 4881996"/>
              <a:gd name="connsiteX62" fmla="*/ 711200 w 6832600"/>
              <a:gd name="connsiteY62" fmla="*/ 475096 h 4881996"/>
              <a:gd name="connsiteX63" fmla="*/ 635000 w 6832600"/>
              <a:gd name="connsiteY63" fmla="*/ 500496 h 4881996"/>
              <a:gd name="connsiteX64" fmla="*/ 596900 w 6832600"/>
              <a:gd name="connsiteY64" fmla="*/ 538596 h 4881996"/>
              <a:gd name="connsiteX65" fmla="*/ 546100 w 6832600"/>
              <a:gd name="connsiteY65" fmla="*/ 551296 h 4881996"/>
              <a:gd name="connsiteX66" fmla="*/ 508000 w 6832600"/>
              <a:gd name="connsiteY66" fmla="*/ 576696 h 4881996"/>
              <a:gd name="connsiteX67" fmla="*/ 431800 w 6832600"/>
              <a:gd name="connsiteY67" fmla="*/ 614796 h 4881996"/>
              <a:gd name="connsiteX68" fmla="*/ 342900 w 6832600"/>
              <a:gd name="connsiteY68" fmla="*/ 729096 h 4881996"/>
              <a:gd name="connsiteX69" fmla="*/ 266700 w 6832600"/>
              <a:gd name="connsiteY69" fmla="*/ 792596 h 4881996"/>
              <a:gd name="connsiteX70" fmla="*/ 254000 w 6832600"/>
              <a:gd name="connsiteY70" fmla="*/ 830696 h 4881996"/>
              <a:gd name="connsiteX71" fmla="*/ 177800 w 6832600"/>
              <a:gd name="connsiteY71" fmla="*/ 906896 h 4881996"/>
              <a:gd name="connsiteX72" fmla="*/ 114300 w 6832600"/>
              <a:gd name="connsiteY72" fmla="*/ 1097396 h 4881996"/>
              <a:gd name="connsiteX73" fmla="*/ 101600 w 6832600"/>
              <a:gd name="connsiteY73" fmla="*/ 1135496 h 4881996"/>
              <a:gd name="connsiteX74" fmla="*/ 88900 w 6832600"/>
              <a:gd name="connsiteY74" fmla="*/ 1173596 h 4881996"/>
              <a:gd name="connsiteX75" fmla="*/ 76200 w 6832600"/>
              <a:gd name="connsiteY75" fmla="*/ 1821296 h 4881996"/>
              <a:gd name="connsiteX76" fmla="*/ 63500 w 6832600"/>
              <a:gd name="connsiteY76" fmla="*/ 2075296 h 4881996"/>
              <a:gd name="connsiteX77" fmla="*/ 38100 w 6832600"/>
              <a:gd name="connsiteY77" fmla="*/ 2164196 h 4881996"/>
              <a:gd name="connsiteX78" fmla="*/ 12700 w 6832600"/>
              <a:gd name="connsiteY78" fmla="*/ 2354696 h 4881996"/>
              <a:gd name="connsiteX79" fmla="*/ 0 w 6832600"/>
              <a:gd name="connsiteY79" fmla="*/ 2456296 h 4881996"/>
              <a:gd name="connsiteX80" fmla="*/ 12700 w 6832600"/>
              <a:gd name="connsiteY80" fmla="*/ 2672196 h 4881996"/>
              <a:gd name="connsiteX81" fmla="*/ 25400 w 6832600"/>
              <a:gd name="connsiteY81" fmla="*/ 2710296 h 4881996"/>
              <a:gd name="connsiteX82" fmla="*/ 38100 w 6832600"/>
              <a:gd name="connsiteY82" fmla="*/ 3027796 h 4881996"/>
              <a:gd name="connsiteX83" fmla="*/ 76200 w 6832600"/>
              <a:gd name="connsiteY83" fmla="*/ 3103996 h 4881996"/>
              <a:gd name="connsiteX84" fmla="*/ 88900 w 6832600"/>
              <a:gd name="connsiteY84" fmla="*/ 3142096 h 4881996"/>
              <a:gd name="connsiteX85" fmla="*/ 165100 w 6832600"/>
              <a:gd name="connsiteY85" fmla="*/ 3192896 h 4881996"/>
              <a:gd name="connsiteX86" fmla="*/ 190500 w 6832600"/>
              <a:gd name="connsiteY86" fmla="*/ 3230996 h 4881996"/>
              <a:gd name="connsiteX87" fmla="*/ 266700 w 6832600"/>
              <a:gd name="connsiteY87" fmla="*/ 3294496 h 4881996"/>
              <a:gd name="connsiteX88" fmla="*/ 279400 w 6832600"/>
              <a:gd name="connsiteY88" fmla="*/ 3332596 h 4881996"/>
              <a:gd name="connsiteX89" fmla="*/ 355600 w 6832600"/>
              <a:gd name="connsiteY89" fmla="*/ 3396096 h 4881996"/>
              <a:gd name="connsiteX90" fmla="*/ 381000 w 6832600"/>
              <a:gd name="connsiteY90" fmla="*/ 3434196 h 4881996"/>
              <a:gd name="connsiteX91" fmla="*/ 419100 w 6832600"/>
              <a:gd name="connsiteY91" fmla="*/ 3446896 h 4881996"/>
              <a:gd name="connsiteX92" fmla="*/ 495300 w 6832600"/>
              <a:gd name="connsiteY92" fmla="*/ 3497696 h 4881996"/>
              <a:gd name="connsiteX93" fmla="*/ 533400 w 6832600"/>
              <a:gd name="connsiteY93" fmla="*/ 3510396 h 4881996"/>
              <a:gd name="connsiteX94" fmla="*/ 609600 w 6832600"/>
              <a:gd name="connsiteY94" fmla="*/ 3573896 h 4881996"/>
              <a:gd name="connsiteX95" fmla="*/ 660400 w 6832600"/>
              <a:gd name="connsiteY95" fmla="*/ 3599296 h 4881996"/>
              <a:gd name="connsiteX96" fmla="*/ 749300 w 6832600"/>
              <a:gd name="connsiteY96" fmla="*/ 3650096 h 4881996"/>
              <a:gd name="connsiteX97" fmla="*/ 800100 w 6832600"/>
              <a:gd name="connsiteY97" fmla="*/ 3662796 h 4881996"/>
              <a:gd name="connsiteX98" fmla="*/ 850900 w 6832600"/>
              <a:gd name="connsiteY98" fmla="*/ 3688196 h 4881996"/>
              <a:gd name="connsiteX99" fmla="*/ 889000 w 6832600"/>
              <a:gd name="connsiteY99" fmla="*/ 3713596 h 4881996"/>
              <a:gd name="connsiteX100" fmla="*/ 939800 w 6832600"/>
              <a:gd name="connsiteY100" fmla="*/ 3726296 h 4881996"/>
              <a:gd name="connsiteX101" fmla="*/ 990600 w 6832600"/>
              <a:gd name="connsiteY101" fmla="*/ 3751696 h 4881996"/>
              <a:gd name="connsiteX102" fmla="*/ 1054100 w 6832600"/>
              <a:gd name="connsiteY102" fmla="*/ 3764396 h 4881996"/>
              <a:gd name="connsiteX103" fmla="*/ 1117600 w 6832600"/>
              <a:gd name="connsiteY103" fmla="*/ 3789796 h 4881996"/>
              <a:gd name="connsiteX104" fmla="*/ 1181100 w 6832600"/>
              <a:gd name="connsiteY104" fmla="*/ 3802496 h 4881996"/>
              <a:gd name="connsiteX105" fmla="*/ 1282700 w 6832600"/>
              <a:gd name="connsiteY105" fmla="*/ 3853296 h 4881996"/>
              <a:gd name="connsiteX106" fmla="*/ 1333500 w 6832600"/>
              <a:gd name="connsiteY106" fmla="*/ 3865996 h 4881996"/>
              <a:gd name="connsiteX107" fmla="*/ 1384300 w 6832600"/>
              <a:gd name="connsiteY107" fmla="*/ 3891396 h 4881996"/>
              <a:gd name="connsiteX108" fmla="*/ 1422400 w 6832600"/>
              <a:gd name="connsiteY108" fmla="*/ 3904096 h 4881996"/>
              <a:gd name="connsiteX109" fmla="*/ 1473200 w 6832600"/>
              <a:gd name="connsiteY109" fmla="*/ 3929496 h 4881996"/>
              <a:gd name="connsiteX110" fmla="*/ 1536700 w 6832600"/>
              <a:gd name="connsiteY110" fmla="*/ 3942196 h 4881996"/>
              <a:gd name="connsiteX111" fmla="*/ 1625600 w 6832600"/>
              <a:gd name="connsiteY111" fmla="*/ 3967596 h 4881996"/>
              <a:gd name="connsiteX112" fmla="*/ 1676400 w 6832600"/>
              <a:gd name="connsiteY112" fmla="*/ 3980296 h 4881996"/>
              <a:gd name="connsiteX113" fmla="*/ 1714500 w 6832600"/>
              <a:gd name="connsiteY113" fmla="*/ 3992996 h 4881996"/>
              <a:gd name="connsiteX114" fmla="*/ 1765300 w 6832600"/>
              <a:gd name="connsiteY114" fmla="*/ 4005696 h 4881996"/>
              <a:gd name="connsiteX115" fmla="*/ 1828800 w 6832600"/>
              <a:gd name="connsiteY115" fmla="*/ 4031096 h 4881996"/>
              <a:gd name="connsiteX116" fmla="*/ 1879600 w 6832600"/>
              <a:gd name="connsiteY116" fmla="*/ 4043796 h 4881996"/>
              <a:gd name="connsiteX117" fmla="*/ 1917700 w 6832600"/>
              <a:gd name="connsiteY117" fmla="*/ 4056496 h 4881996"/>
              <a:gd name="connsiteX118" fmla="*/ 2019300 w 6832600"/>
              <a:gd name="connsiteY118" fmla="*/ 4081896 h 4881996"/>
              <a:gd name="connsiteX119" fmla="*/ 2057400 w 6832600"/>
              <a:gd name="connsiteY119" fmla="*/ 4094596 h 4881996"/>
              <a:gd name="connsiteX120" fmla="*/ 2247900 w 6832600"/>
              <a:gd name="connsiteY120" fmla="*/ 4119996 h 4881996"/>
              <a:gd name="connsiteX121" fmla="*/ 2286000 w 6832600"/>
              <a:gd name="connsiteY121" fmla="*/ 4132696 h 4881996"/>
              <a:gd name="connsiteX122" fmla="*/ 2425700 w 6832600"/>
              <a:gd name="connsiteY122" fmla="*/ 4158096 h 4881996"/>
              <a:gd name="connsiteX123" fmla="*/ 2463800 w 6832600"/>
              <a:gd name="connsiteY123" fmla="*/ 4170796 h 4881996"/>
              <a:gd name="connsiteX124" fmla="*/ 2514600 w 6832600"/>
              <a:gd name="connsiteY124" fmla="*/ 4183496 h 4881996"/>
              <a:gd name="connsiteX125" fmla="*/ 2552700 w 6832600"/>
              <a:gd name="connsiteY125" fmla="*/ 4208896 h 4881996"/>
              <a:gd name="connsiteX126" fmla="*/ 2667000 w 6832600"/>
              <a:gd name="connsiteY126" fmla="*/ 4234296 h 4881996"/>
              <a:gd name="connsiteX127" fmla="*/ 2705100 w 6832600"/>
              <a:gd name="connsiteY127" fmla="*/ 4246996 h 4881996"/>
              <a:gd name="connsiteX128" fmla="*/ 2768600 w 6832600"/>
              <a:gd name="connsiteY128" fmla="*/ 4259696 h 4881996"/>
              <a:gd name="connsiteX129" fmla="*/ 2806700 w 6832600"/>
              <a:gd name="connsiteY129" fmla="*/ 4272396 h 4881996"/>
              <a:gd name="connsiteX130" fmla="*/ 2857500 w 6832600"/>
              <a:gd name="connsiteY130" fmla="*/ 4285096 h 4881996"/>
              <a:gd name="connsiteX131" fmla="*/ 2895600 w 6832600"/>
              <a:gd name="connsiteY131" fmla="*/ 4297796 h 4881996"/>
              <a:gd name="connsiteX132" fmla="*/ 2946400 w 6832600"/>
              <a:gd name="connsiteY132" fmla="*/ 4310496 h 4881996"/>
              <a:gd name="connsiteX133" fmla="*/ 2984500 w 6832600"/>
              <a:gd name="connsiteY133" fmla="*/ 4323196 h 4881996"/>
              <a:gd name="connsiteX134" fmla="*/ 3073400 w 6832600"/>
              <a:gd name="connsiteY134" fmla="*/ 4335896 h 4881996"/>
              <a:gd name="connsiteX135" fmla="*/ 3124200 w 6832600"/>
              <a:gd name="connsiteY135" fmla="*/ 4348596 h 4881996"/>
              <a:gd name="connsiteX136" fmla="*/ 3251200 w 6832600"/>
              <a:gd name="connsiteY136" fmla="*/ 4361296 h 4881996"/>
              <a:gd name="connsiteX137" fmla="*/ 3454400 w 6832600"/>
              <a:gd name="connsiteY137" fmla="*/ 4386696 h 4881996"/>
              <a:gd name="connsiteX138" fmla="*/ 3581400 w 6832600"/>
              <a:gd name="connsiteY138" fmla="*/ 4412096 h 4881996"/>
              <a:gd name="connsiteX139" fmla="*/ 3619500 w 6832600"/>
              <a:gd name="connsiteY139" fmla="*/ 4424796 h 4881996"/>
              <a:gd name="connsiteX140" fmla="*/ 3721100 w 6832600"/>
              <a:gd name="connsiteY140" fmla="*/ 4437496 h 4881996"/>
              <a:gd name="connsiteX141" fmla="*/ 3797300 w 6832600"/>
              <a:gd name="connsiteY141" fmla="*/ 4462896 h 4881996"/>
              <a:gd name="connsiteX142" fmla="*/ 3835400 w 6832600"/>
              <a:gd name="connsiteY142" fmla="*/ 4475596 h 4881996"/>
              <a:gd name="connsiteX143" fmla="*/ 4013200 w 6832600"/>
              <a:gd name="connsiteY143" fmla="*/ 4500996 h 4881996"/>
              <a:gd name="connsiteX144" fmla="*/ 4089400 w 6832600"/>
              <a:gd name="connsiteY144" fmla="*/ 4526396 h 4881996"/>
              <a:gd name="connsiteX145" fmla="*/ 4178300 w 6832600"/>
              <a:gd name="connsiteY145" fmla="*/ 4551796 h 4881996"/>
              <a:gd name="connsiteX146" fmla="*/ 4419600 w 6832600"/>
              <a:gd name="connsiteY146" fmla="*/ 4577196 h 4881996"/>
              <a:gd name="connsiteX147" fmla="*/ 4597400 w 6832600"/>
              <a:gd name="connsiteY147" fmla="*/ 4615296 h 4881996"/>
              <a:gd name="connsiteX148" fmla="*/ 4660900 w 6832600"/>
              <a:gd name="connsiteY148" fmla="*/ 4627996 h 4881996"/>
              <a:gd name="connsiteX149" fmla="*/ 4749800 w 6832600"/>
              <a:gd name="connsiteY149" fmla="*/ 4666096 h 4881996"/>
              <a:gd name="connsiteX150" fmla="*/ 4864100 w 6832600"/>
              <a:gd name="connsiteY150" fmla="*/ 4691496 h 4881996"/>
              <a:gd name="connsiteX151" fmla="*/ 5029200 w 6832600"/>
              <a:gd name="connsiteY151" fmla="*/ 4729596 h 4881996"/>
              <a:gd name="connsiteX152" fmla="*/ 5080000 w 6832600"/>
              <a:gd name="connsiteY152" fmla="*/ 4742296 h 4881996"/>
              <a:gd name="connsiteX153" fmla="*/ 5118100 w 6832600"/>
              <a:gd name="connsiteY153" fmla="*/ 4754996 h 4881996"/>
              <a:gd name="connsiteX154" fmla="*/ 5537200 w 6832600"/>
              <a:gd name="connsiteY154" fmla="*/ 4793096 h 4881996"/>
              <a:gd name="connsiteX155" fmla="*/ 5638800 w 6832600"/>
              <a:gd name="connsiteY155" fmla="*/ 4805796 h 4881996"/>
              <a:gd name="connsiteX156" fmla="*/ 5727700 w 6832600"/>
              <a:gd name="connsiteY156" fmla="*/ 4818496 h 4881996"/>
              <a:gd name="connsiteX157" fmla="*/ 6007100 w 6832600"/>
              <a:gd name="connsiteY157" fmla="*/ 4831196 h 4881996"/>
              <a:gd name="connsiteX158" fmla="*/ 6172200 w 6832600"/>
              <a:gd name="connsiteY158" fmla="*/ 4856596 h 4881996"/>
              <a:gd name="connsiteX159" fmla="*/ 6235700 w 6832600"/>
              <a:gd name="connsiteY159" fmla="*/ 4869296 h 4881996"/>
              <a:gd name="connsiteX160" fmla="*/ 6337300 w 6832600"/>
              <a:gd name="connsiteY160" fmla="*/ 4881996 h 4881996"/>
              <a:gd name="connsiteX161" fmla="*/ 6578600 w 6832600"/>
              <a:gd name="connsiteY161" fmla="*/ 4869296 h 4881996"/>
              <a:gd name="connsiteX162" fmla="*/ 6616700 w 6832600"/>
              <a:gd name="connsiteY162" fmla="*/ 4831196 h 4881996"/>
              <a:gd name="connsiteX163" fmla="*/ 6680200 w 6832600"/>
              <a:gd name="connsiteY163" fmla="*/ 4754996 h 4881996"/>
              <a:gd name="connsiteX164" fmla="*/ 6718300 w 6832600"/>
              <a:gd name="connsiteY164" fmla="*/ 4678796 h 4881996"/>
              <a:gd name="connsiteX165" fmla="*/ 6756400 w 6832600"/>
              <a:gd name="connsiteY165" fmla="*/ 4640696 h 4881996"/>
              <a:gd name="connsiteX166" fmla="*/ 6794500 w 6832600"/>
              <a:gd name="connsiteY166" fmla="*/ 4564496 h 4881996"/>
              <a:gd name="connsiteX167" fmla="*/ 6819900 w 6832600"/>
              <a:gd name="connsiteY167" fmla="*/ 4526396 h 4881996"/>
              <a:gd name="connsiteX168" fmla="*/ 6832600 w 6832600"/>
              <a:gd name="connsiteY168" fmla="*/ 4450196 h 4881996"/>
              <a:gd name="connsiteX169" fmla="*/ 6807200 w 6832600"/>
              <a:gd name="connsiteY169" fmla="*/ 4183496 h 4881996"/>
              <a:gd name="connsiteX170" fmla="*/ 6794500 w 6832600"/>
              <a:gd name="connsiteY170" fmla="*/ 4107296 h 4881996"/>
              <a:gd name="connsiteX171" fmla="*/ 6781800 w 6832600"/>
              <a:gd name="connsiteY171" fmla="*/ 4056496 h 4881996"/>
              <a:gd name="connsiteX172" fmla="*/ 6781800 w 6832600"/>
              <a:gd name="connsiteY172" fmla="*/ 4056496 h 4881996"/>
              <a:gd name="connsiteX173" fmla="*/ 6743700 w 6832600"/>
              <a:gd name="connsiteY173" fmla="*/ 3992996 h 4881996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724400 w 6832600"/>
              <a:gd name="connsiteY41" fmla="*/ 1008496 h 4881996"/>
              <a:gd name="connsiteX42" fmla="*/ 4711700 w 6832600"/>
              <a:gd name="connsiteY42" fmla="*/ 970396 h 4881996"/>
              <a:gd name="connsiteX43" fmla="*/ 4635500 w 6832600"/>
              <a:gd name="connsiteY43" fmla="*/ 881496 h 4881996"/>
              <a:gd name="connsiteX44" fmla="*/ 4610100 w 6832600"/>
              <a:gd name="connsiteY44" fmla="*/ 843396 h 4881996"/>
              <a:gd name="connsiteX45" fmla="*/ 4425549 w 6832600"/>
              <a:gd name="connsiteY45" fmla="*/ 535059 h 4881996"/>
              <a:gd name="connsiteX46" fmla="*/ 4191000 w 6832600"/>
              <a:gd name="connsiteY46" fmla="*/ 411596 h 4881996"/>
              <a:gd name="connsiteX47" fmla="*/ 4025900 w 6832600"/>
              <a:gd name="connsiteY47" fmla="*/ 322696 h 4881996"/>
              <a:gd name="connsiteX48" fmla="*/ 3949700 w 6832600"/>
              <a:gd name="connsiteY48" fmla="*/ 271896 h 4881996"/>
              <a:gd name="connsiteX49" fmla="*/ 3810000 w 6832600"/>
              <a:gd name="connsiteY49" fmla="*/ 208396 h 4881996"/>
              <a:gd name="connsiteX50" fmla="*/ 3683000 w 6832600"/>
              <a:gd name="connsiteY50" fmla="*/ 182996 h 4881996"/>
              <a:gd name="connsiteX51" fmla="*/ 3644900 w 6832600"/>
              <a:gd name="connsiteY51" fmla="*/ 170296 h 4881996"/>
              <a:gd name="connsiteX52" fmla="*/ 3492500 w 6832600"/>
              <a:gd name="connsiteY52" fmla="*/ 132196 h 4881996"/>
              <a:gd name="connsiteX53" fmla="*/ 3289300 w 6832600"/>
              <a:gd name="connsiteY53" fmla="*/ 94096 h 4881996"/>
              <a:gd name="connsiteX54" fmla="*/ 2933700 w 6832600"/>
              <a:gd name="connsiteY54" fmla="*/ 30596 h 4881996"/>
              <a:gd name="connsiteX55" fmla="*/ 2692400 w 6832600"/>
              <a:gd name="connsiteY55" fmla="*/ 5196 h 4881996"/>
              <a:gd name="connsiteX56" fmla="*/ 2222500 w 6832600"/>
              <a:gd name="connsiteY56" fmla="*/ 17896 h 4881996"/>
              <a:gd name="connsiteX57" fmla="*/ 1333500 w 6832600"/>
              <a:gd name="connsiteY57" fmla="*/ 208396 h 4881996"/>
              <a:gd name="connsiteX58" fmla="*/ 1104900 w 6832600"/>
              <a:gd name="connsiteY58" fmla="*/ 271896 h 4881996"/>
              <a:gd name="connsiteX59" fmla="*/ 977900 w 6832600"/>
              <a:gd name="connsiteY59" fmla="*/ 322696 h 4881996"/>
              <a:gd name="connsiteX60" fmla="*/ 863600 w 6832600"/>
              <a:gd name="connsiteY60" fmla="*/ 386196 h 4881996"/>
              <a:gd name="connsiteX61" fmla="*/ 711200 w 6832600"/>
              <a:gd name="connsiteY61" fmla="*/ 475096 h 4881996"/>
              <a:gd name="connsiteX62" fmla="*/ 635000 w 6832600"/>
              <a:gd name="connsiteY62" fmla="*/ 500496 h 4881996"/>
              <a:gd name="connsiteX63" fmla="*/ 596900 w 6832600"/>
              <a:gd name="connsiteY63" fmla="*/ 538596 h 4881996"/>
              <a:gd name="connsiteX64" fmla="*/ 546100 w 6832600"/>
              <a:gd name="connsiteY64" fmla="*/ 551296 h 4881996"/>
              <a:gd name="connsiteX65" fmla="*/ 508000 w 6832600"/>
              <a:gd name="connsiteY65" fmla="*/ 576696 h 4881996"/>
              <a:gd name="connsiteX66" fmla="*/ 431800 w 6832600"/>
              <a:gd name="connsiteY66" fmla="*/ 614796 h 4881996"/>
              <a:gd name="connsiteX67" fmla="*/ 342900 w 6832600"/>
              <a:gd name="connsiteY67" fmla="*/ 729096 h 4881996"/>
              <a:gd name="connsiteX68" fmla="*/ 266700 w 6832600"/>
              <a:gd name="connsiteY68" fmla="*/ 792596 h 4881996"/>
              <a:gd name="connsiteX69" fmla="*/ 254000 w 6832600"/>
              <a:gd name="connsiteY69" fmla="*/ 830696 h 4881996"/>
              <a:gd name="connsiteX70" fmla="*/ 177800 w 6832600"/>
              <a:gd name="connsiteY70" fmla="*/ 906896 h 4881996"/>
              <a:gd name="connsiteX71" fmla="*/ 114300 w 6832600"/>
              <a:gd name="connsiteY71" fmla="*/ 1097396 h 4881996"/>
              <a:gd name="connsiteX72" fmla="*/ 101600 w 6832600"/>
              <a:gd name="connsiteY72" fmla="*/ 1135496 h 4881996"/>
              <a:gd name="connsiteX73" fmla="*/ 88900 w 6832600"/>
              <a:gd name="connsiteY73" fmla="*/ 1173596 h 4881996"/>
              <a:gd name="connsiteX74" fmla="*/ 76200 w 6832600"/>
              <a:gd name="connsiteY74" fmla="*/ 1821296 h 4881996"/>
              <a:gd name="connsiteX75" fmla="*/ 63500 w 6832600"/>
              <a:gd name="connsiteY75" fmla="*/ 2075296 h 4881996"/>
              <a:gd name="connsiteX76" fmla="*/ 38100 w 6832600"/>
              <a:gd name="connsiteY76" fmla="*/ 2164196 h 4881996"/>
              <a:gd name="connsiteX77" fmla="*/ 12700 w 6832600"/>
              <a:gd name="connsiteY77" fmla="*/ 2354696 h 4881996"/>
              <a:gd name="connsiteX78" fmla="*/ 0 w 6832600"/>
              <a:gd name="connsiteY78" fmla="*/ 2456296 h 4881996"/>
              <a:gd name="connsiteX79" fmla="*/ 12700 w 6832600"/>
              <a:gd name="connsiteY79" fmla="*/ 2672196 h 4881996"/>
              <a:gd name="connsiteX80" fmla="*/ 25400 w 6832600"/>
              <a:gd name="connsiteY80" fmla="*/ 2710296 h 4881996"/>
              <a:gd name="connsiteX81" fmla="*/ 38100 w 6832600"/>
              <a:gd name="connsiteY81" fmla="*/ 3027796 h 4881996"/>
              <a:gd name="connsiteX82" fmla="*/ 76200 w 6832600"/>
              <a:gd name="connsiteY82" fmla="*/ 3103996 h 4881996"/>
              <a:gd name="connsiteX83" fmla="*/ 88900 w 6832600"/>
              <a:gd name="connsiteY83" fmla="*/ 3142096 h 4881996"/>
              <a:gd name="connsiteX84" fmla="*/ 165100 w 6832600"/>
              <a:gd name="connsiteY84" fmla="*/ 3192896 h 4881996"/>
              <a:gd name="connsiteX85" fmla="*/ 190500 w 6832600"/>
              <a:gd name="connsiteY85" fmla="*/ 3230996 h 4881996"/>
              <a:gd name="connsiteX86" fmla="*/ 266700 w 6832600"/>
              <a:gd name="connsiteY86" fmla="*/ 3294496 h 4881996"/>
              <a:gd name="connsiteX87" fmla="*/ 279400 w 6832600"/>
              <a:gd name="connsiteY87" fmla="*/ 3332596 h 4881996"/>
              <a:gd name="connsiteX88" fmla="*/ 355600 w 6832600"/>
              <a:gd name="connsiteY88" fmla="*/ 3396096 h 4881996"/>
              <a:gd name="connsiteX89" fmla="*/ 381000 w 6832600"/>
              <a:gd name="connsiteY89" fmla="*/ 3434196 h 4881996"/>
              <a:gd name="connsiteX90" fmla="*/ 419100 w 6832600"/>
              <a:gd name="connsiteY90" fmla="*/ 3446896 h 4881996"/>
              <a:gd name="connsiteX91" fmla="*/ 495300 w 6832600"/>
              <a:gd name="connsiteY91" fmla="*/ 3497696 h 4881996"/>
              <a:gd name="connsiteX92" fmla="*/ 533400 w 6832600"/>
              <a:gd name="connsiteY92" fmla="*/ 3510396 h 4881996"/>
              <a:gd name="connsiteX93" fmla="*/ 609600 w 6832600"/>
              <a:gd name="connsiteY93" fmla="*/ 3573896 h 4881996"/>
              <a:gd name="connsiteX94" fmla="*/ 660400 w 6832600"/>
              <a:gd name="connsiteY94" fmla="*/ 3599296 h 4881996"/>
              <a:gd name="connsiteX95" fmla="*/ 749300 w 6832600"/>
              <a:gd name="connsiteY95" fmla="*/ 3650096 h 4881996"/>
              <a:gd name="connsiteX96" fmla="*/ 800100 w 6832600"/>
              <a:gd name="connsiteY96" fmla="*/ 3662796 h 4881996"/>
              <a:gd name="connsiteX97" fmla="*/ 850900 w 6832600"/>
              <a:gd name="connsiteY97" fmla="*/ 3688196 h 4881996"/>
              <a:gd name="connsiteX98" fmla="*/ 889000 w 6832600"/>
              <a:gd name="connsiteY98" fmla="*/ 3713596 h 4881996"/>
              <a:gd name="connsiteX99" fmla="*/ 939800 w 6832600"/>
              <a:gd name="connsiteY99" fmla="*/ 3726296 h 4881996"/>
              <a:gd name="connsiteX100" fmla="*/ 990600 w 6832600"/>
              <a:gd name="connsiteY100" fmla="*/ 3751696 h 4881996"/>
              <a:gd name="connsiteX101" fmla="*/ 1054100 w 6832600"/>
              <a:gd name="connsiteY101" fmla="*/ 3764396 h 4881996"/>
              <a:gd name="connsiteX102" fmla="*/ 1117600 w 6832600"/>
              <a:gd name="connsiteY102" fmla="*/ 3789796 h 4881996"/>
              <a:gd name="connsiteX103" fmla="*/ 1181100 w 6832600"/>
              <a:gd name="connsiteY103" fmla="*/ 3802496 h 4881996"/>
              <a:gd name="connsiteX104" fmla="*/ 1282700 w 6832600"/>
              <a:gd name="connsiteY104" fmla="*/ 3853296 h 4881996"/>
              <a:gd name="connsiteX105" fmla="*/ 1333500 w 6832600"/>
              <a:gd name="connsiteY105" fmla="*/ 3865996 h 4881996"/>
              <a:gd name="connsiteX106" fmla="*/ 1384300 w 6832600"/>
              <a:gd name="connsiteY106" fmla="*/ 3891396 h 4881996"/>
              <a:gd name="connsiteX107" fmla="*/ 1422400 w 6832600"/>
              <a:gd name="connsiteY107" fmla="*/ 3904096 h 4881996"/>
              <a:gd name="connsiteX108" fmla="*/ 1473200 w 6832600"/>
              <a:gd name="connsiteY108" fmla="*/ 3929496 h 4881996"/>
              <a:gd name="connsiteX109" fmla="*/ 1536700 w 6832600"/>
              <a:gd name="connsiteY109" fmla="*/ 3942196 h 4881996"/>
              <a:gd name="connsiteX110" fmla="*/ 1625600 w 6832600"/>
              <a:gd name="connsiteY110" fmla="*/ 3967596 h 4881996"/>
              <a:gd name="connsiteX111" fmla="*/ 1676400 w 6832600"/>
              <a:gd name="connsiteY111" fmla="*/ 3980296 h 4881996"/>
              <a:gd name="connsiteX112" fmla="*/ 1714500 w 6832600"/>
              <a:gd name="connsiteY112" fmla="*/ 3992996 h 4881996"/>
              <a:gd name="connsiteX113" fmla="*/ 1765300 w 6832600"/>
              <a:gd name="connsiteY113" fmla="*/ 4005696 h 4881996"/>
              <a:gd name="connsiteX114" fmla="*/ 1828800 w 6832600"/>
              <a:gd name="connsiteY114" fmla="*/ 4031096 h 4881996"/>
              <a:gd name="connsiteX115" fmla="*/ 1879600 w 6832600"/>
              <a:gd name="connsiteY115" fmla="*/ 4043796 h 4881996"/>
              <a:gd name="connsiteX116" fmla="*/ 1917700 w 6832600"/>
              <a:gd name="connsiteY116" fmla="*/ 4056496 h 4881996"/>
              <a:gd name="connsiteX117" fmla="*/ 2019300 w 6832600"/>
              <a:gd name="connsiteY117" fmla="*/ 4081896 h 4881996"/>
              <a:gd name="connsiteX118" fmla="*/ 2057400 w 6832600"/>
              <a:gd name="connsiteY118" fmla="*/ 4094596 h 4881996"/>
              <a:gd name="connsiteX119" fmla="*/ 2247900 w 6832600"/>
              <a:gd name="connsiteY119" fmla="*/ 4119996 h 4881996"/>
              <a:gd name="connsiteX120" fmla="*/ 2286000 w 6832600"/>
              <a:gd name="connsiteY120" fmla="*/ 4132696 h 4881996"/>
              <a:gd name="connsiteX121" fmla="*/ 2425700 w 6832600"/>
              <a:gd name="connsiteY121" fmla="*/ 4158096 h 4881996"/>
              <a:gd name="connsiteX122" fmla="*/ 2463800 w 6832600"/>
              <a:gd name="connsiteY122" fmla="*/ 4170796 h 4881996"/>
              <a:gd name="connsiteX123" fmla="*/ 2514600 w 6832600"/>
              <a:gd name="connsiteY123" fmla="*/ 4183496 h 4881996"/>
              <a:gd name="connsiteX124" fmla="*/ 2552700 w 6832600"/>
              <a:gd name="connsiteY124" fmla="*/ 4208896 h 4881996"/>
              <a:gd name="connsiteX125" fmla="*/ 2667000 w 6832600"/>
              <a:gd name="connsiteY125" fmla="*/ 4234296 h 4881996"/>
              <a:gd name="connsiteX126" fmla="*/ 2705100 w 6832600"/>
              <a:gd name="connsiteY126" fmla="*/ 4246996 h 4881996"/>
              <a:gd name="connsiteX127" fmla="*/ 2768600 w 6832600"/>
              <a:gd name="connsiteY127" fmla="*/ 4259696 h 4881996"/>
              <a:gd name="connsiteX128" fmla="*/ 2806700 w 6832600"/>
              <a:gd name="connsiteY128" fmla="*/ 4272396 h 4881996"/>
              <a:gd name="connsiteX129" fmla="*/ 2857500 w 6832600"/>
              <a:gd name="connsiteY129" fmla="*/ 4285096 h 4881996"/>
              <a:gd name="connsiteX130" fmla="*/ 2895600 w 6832600"/>
              <a:gd name="connsiteY130" fmla="*/ 4297796 h 4881996"/>
              <a:gd name="connsiteX131" fmla="*/ 2946400 w 6832600"/>
              <a:gd name="connsiteY131" fmla="*/ 4310496 h 4881996"/>
              <a:gd name="connsiteX132" fmla="*/ 2984500 w 6832600"/>
              <a:gd name="connsiteY132" fmla="*/ 4323196 h 4881996"/>
              <a:gd name="connsiteX133" fmla="*/ 3073400 w 6832600"/>
              <a:gd name="connsiteY133" fmla="*/ 4335896 h 4881996"/>
              <a:gd name="connsiteX134" fmla="*/ 3124200 w 6832600"/>
              <a:gd name="connsiteY134" fmla="*/ 4348596 h 4881996"/>
              <a:gd name="connsiteX135" fmla="*/ 3251200 w 6832600"/>
              <a:gd name="connsiteY135" fmla="*/ 4361296 h 4881996"/>
              <a:gd name="connsiteX136" fmla="*/ 3454400 w 6832600"/>
              <a:gd name="connsiteY136" fmla="*/ 4386696 h 4881996"/>
              <a:gd name="connsiteX137" fmla="*/ 3581400 w 6832600"/>
              <a:gd name="connsiteY137" fmla="*/ 4412096 h 4881996"/>
              <a:gd name="connsiteX138" fmla="*/ 3619500 w 6832600"/>
              <a:gd name="connsiteY138" fmla="*/ 4424796 h 4881996"/>
              <a:gd name="connsiteX139" fmla="*/ 3721100 w 6832600"/>
              <a:gd name="connsiteY139" fmla="*/ 4437496 h 4881996"/>
              <a:gd name="connsiteX140" fmla="*/ 3797300 w 6832600"/>
              <a:gd name="connsiteY140" fmla="*/ 4462896 h 4881996"/>
              <a:gd name="connsiteX141" fmla="*/ 3835400 w 6832600"/>
              <a:gd name="connsiteY141" fmla="*/ 4475596 h 4881996"/>
              <a:gd name="connsiteX142" fmla="*/ 4013200 w 6832600"/>
              <a:gd name="connsiteY142" fmla="*/ 4500996 h 4881996"/>
              <a:gd name="connsiteX143" fmla="*/ 4089400 w 6832600"/>
              <a:gd name="connsiteY143" fmla="*/ 4526396 h 4881996"/>
              <a:gd name="connsiteX144" fmla="*/ 4178300 w 6832600"/>
              <a:gd name="connsiteY144" fmla="*/ 4551796 h 4881996"/>
              <a:gd name="connsiteX145" fmla="*/ 4419600 w 6832600"/>
              <a:gd name="connsiteY145" fmla="*/ 4577196 h 4881996"/>
              <a:gd name="connsiteX146" fmla="*/ 4597400 w 6832600"/>
              <a:gd name="connsiteY146" fmla="*/ 4615296 h 4881996"/>
              <a:gd name="connsiteX147" fmla="*/ 4660900 w 6832600"/>
              <a:gd name="connsiteY147" fmla="*/ 4627996 h 4881996"/>
              <a:gd name="connsiteX148" fmla="*/ 4749800 w 6832600"/>
              <a:gd name="connsiteY148" fmla="*/ 4666096 h 4881996"/>
              <a:gd name="connsiteX149" fmla="*/ 4864100 w 6832600"/>
              <a:gd name="connsiteY149" fmla="*/ 4691496 h 4881996"/>
              <a:gd name="connsiteX150" fmla="*/ 5029200 w 6832600"/>
              <a:gd name="connsiteY150" fmla="*/ 4729596 h 4881996"/>
              <a:gd name="connsiteX151" fmla="*/ 5080000 w 6832600"/>
              <a:gd name="connsiteY151" fmla="*/ 4742296 h 4881996"/>
              <a:gd name="connsiteX152" fmla="*/ 5118100 w 6832600"/>
              <a:gd name="connsiteY152" fmla="*/ 4754996 h 4881996"/>
              <a:gd name="connsiteX153" fmla="*/ 5537200 w 6832600"/>
              <a:gd name="connsiteY153" fmla="*/ 4793096 h 4881996"/>
              <a:gd name="connsiteX154" fmla="*/ 5638800 w 6832600"/>
              <a:gd name="connsiteY154" fmla="*/ 4805796 h 4881996"/>
              <a:gd name="connsiteX155" fmla="*/ 5727700 w 6832600"/>
              <a:gd name="connsiteY155" fmla="*/ 4818496 h 4881996"/>
              <a:gd name="connsiteX156" fmla="*/ 6007100 w 6832600"/>
              <a:gd name="connsiteY156" fmla="*/ 4831196 h 4881996"/>
              <a:gd name="connsiteX157" fmla="*/ 6172200 w 6832600"/>
              <a:gd name="connsiteY157" fmla="*/ 4856596 h 4881996"/>
              <a:gd name="connsiteX158" fmla="*/ 6235700 w 6832600"/>
              <a:gd name="connsiteY158" fmla="*/ 4869296 h 4881996"/>
              <a:gd name="connsiteX159" fmla="*/ 6337300 w 6832600"/>
              <a:gd name="connsiteY159" fmla="*/ 4881996 h 4881996"/>
              <a:gd name="connsiteX160" fmla="*/ 6578600 w 6832600"/>
              <a:gd name="connsiteY160" fmla="*/ 4869296 h 4881996"/>
              <a:gd name="connsiteX161" fmla="*/ 6616700 w 6832600"/>
              <a:gd name="connsiteY161" fmla="*/ 4831196 h 4881996"/>
              <a:gd name="connsiteX162" fmla="*/ 6680200 w 6832600"/>
              <a:gd name="connsiteY162" fmla="*/ 4754996 h 4881996"/>
              <a:gd name="connsiteX163" fmla="*/ 6718300 w 6832600"/>
              <a:gd name="connsiteY163" fmla="*/ 4678796 h 4881996"/>
              <a:gd name="connsiteX164" fmla="*/ 6756400 w 6832600"/>
              <a:gd name="connsiteY164" fmla="*/ 4640696 h 4881996"/>
              <a:gd name="connsiteX165" fmla="*/ 6794500 w 6832600"/>
              <a:gd name="connsiteY165" fmla="*/ 4564496 h 4881996"/>
              <a:gd name="connsiteX166" fmla="*/ 6819900 w 6832600"/>
              <a:gd name="connsiteY166" fmla="*/ 4526396 h 4881996"/>
              <a:gd name="connsiteX167" fmla="*/ 6832600 w 6832600"/>
              <a:gd name="connsiteY167" fmla="*/ 4450196 h 4881996"/>
              <a:gd name="connsiteX168" fmla="*/ 6807200 w 6832600"/>
              <a:gd name="connsiteY168" fmla="*/ 4183496 h 4881996"/>
              <a:gd name="connsiteX169" fmla="*/ 6794500 w 6832600"/>
              <a:gd name="connsiteY169" fmla="*/ 4107296 h 4881996"/>
              <a:gd name="connsiteX170" fmla="*/ 6781800 w 6832600"/>
              <a:gd name="connsiteY170" fmla="*/ 4056496 h 4881996"/>
              <a:gd name="connsiteX171" fmla="*/ 6781800 w 6832600"/>
              <a:gd name="connsiteY171" fmla="*/ 4056496 h 4881996"/>
              <a:gd name="connsiteX172" fmla="*/ 6743700 w 6832600"/>
              <a:gd name="connsiteY172" fmla="*/ 3992996 h 4881996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724400 w 6832600"/>
              <a:gd name="connsiteY41" fmla="*/ 1008496 h 4881996"/>
              <a:gd name="connsiteX42" fmla="*/ 4711700 w 6832600"/>
              <a:gd name="connsiteY42" fmla="*/ 970396 h 4881996"/>
              <a:gd name="connsiteX43" fmla="*/ 4635500 w 6832600"/>
              <a:gd name="connsiteY43" fmla="*/ 881496 h 4881996"/>
              <a:gd name="connsiteX44" fmla="*/ 4425549 w 6832600"/>
              <a:gd name="connsiteY44" fmla="*/ 535059 h 4881996"/>
              <a:gd name="connsiteX45" fmla="*/ 4191000 w 6832600"/>
              <a:gd name="connsiteY45" fmla="*/ 411596 h 4881996"/>
              <a:gd name="connsiteX46" fmla="*/ 4025900 w 6832600"/>
              <a:gd name="connsiteY46" fmla="*/ 322696 h 4881996"/>
              <a:gd name="connsiteX47" fmla="*/ 3949700 w 6832600"/>
              <a:gd name="connsiteY47" fmla="*/ 271896 h 4881996"/>
              <a:gd name="connsiteX48" fmla="*/ 3810000 w 6832600"/>
              <a:gd name="connsiteY48" fmla="*/ 208396 h 4881996"/>
              <a:gd name="connsiteX49" fmla="*/ 3683000 w 6832600"/>
              <a:gd name="connsiteY49" fmla="*/ 182996 h 4881996"/>
              <a:gd name="connsiteX50" fmla="*/ 3644900 w 6832600"/>
              <a:gd name="connsiteY50" fmla="*/ 170296 h 4881996"/>
              <a:gd name="connsiteX51" fmla="*/ 3492500 w 6832600"/>
              <a:gd name="connsiteY51" fmla="*/ 132196 h 4881996"/>
              <a:gd name="connsiteX52" fmla="*/ 3289300 w 6832600"/>
              <a:gd name="connsiteY52" fmla="*/ 94096 h 4881996"/>
              <a:gd name="connsiteX53" fmla="*/ 2933700 w 6832600"/>
              <a:gd name="connsiteY53" fmla="*/ 30596 h 4881996"/>
              <a:gd name="connsiteX54" fmla="*/ 2692400 w 6832600"/>
              <a:gd name="connsiteY54" fmla="*/ 5196 h 4881996"/>
              <a:gd name="connsiteX55" fmla="*/ 2222500 w 6832600"/>
              <a:gd name="connsiteY55" fmla="*/ 17896 h 4881996"/>
              <a:gd name="connsiteX56" fmla="*/ 1333500 w 6832600"/>
              <a:gd name="connsiteY56" fmla="*/ 208396 h 4881996"/>
              <a:gd name="connsiteX57" fmla="*/ 1104900 w 6832600"/>
              <a:gd name="connsiteY57" fmla="*/ 271896 h 4881996"/>
              <a:gd name="connsiteX58" fmla="*/ 977900 w 6832600"/>
              <a:gd name="connsiteY58" fmla="*/ 322696 h 4881996"/>
              <a:gd name="connsiteX59" fmla="*/ 863600 w 6832600"/>
              <a:gd name="connsiteY59" fmla="*/ 386196 h 4881996"/>
              <a:gd name="connsiteX60" fmla="*/ 711200 w 6832600"/>
              <a:gd name="connsiteY60" fmla="*/ 475096 h 4881996"/>
              <a:gd name="connsiteX61" fmla="*/ 635000 w 6832600"/>
              <a:gd name="connsiteY61" fmla="*/ 500496 h 4881996"/>
              <a:gd name="connsiteX62" fmla="*/ 596900 w 6832600"/>
              <a:gd name="connsiteY62" fmla="*/ 538596 h 4881996"/>
              <a:gd name="connsiteX63" fmla="*/ 546100 w 6832600"/>
              <a:gd name="connsiteY63" fmla="*/ 551296 h 4881996"/>
              <a:gd name="connsiteX64" fmla="*/ 508000 w 6832600"/>
              <a:gd name="connsiteY64" fmla="*/ 576696 h 4881996"/>
              <a:gd name="connsiteX65" fmla="*/ 431800 w 6832600"/>
              <a:gd name="connsiteY65" fmla="*/ 614796 h 4881996"/>
              <a:gd name="connsiteX66" fmla="*/ 342900 w 6832600"/>
              <a:gd name="connsiteY66" fmla="*/ 729096 h 4881996"/>
              <a:gd name="connsiteX67" fmla="*/ 266700 w 6832600"/>
              <a:gd name="connsiteY67" fmla="*/ 792596 h 4881996"/>
              <a:gd name="connsiteX68" fmla="*/ 254000 w 6832600"/>
              <a:gd name="connsiteY68" fmla="*/ 830696 h 4881996"/>
              <a:gd name="connsiteX69" fmla="*/ 177800 w 6832600"/>
              <a:gd name="connsiteY69" fmla="*/ 906896 h 4881996"/>
              <a:gd name="connsiteX70" fmla="*/ 114300 w 6832600"/>
              <a:gd name="connsiteY70" fmla="*/ 1097396 h 4881996"/>
              <a:gd name="connsiteX71" fmla="*/ 101600 w 6832600"/>
              <a:gd name="connsiteY71" fmla="*/ 1135496 h 4881996"/>
              <a:gd name="connsiteX72" fmla="*/ 88900 w 6832600"/>
              <a:gd name="connsiteY72" fmla="*/ 1173596 h 4881996"/>
              <a:gd name="connsiteX73" fmla="*/ 76200 w 6832600"/>
              <a:gd name="connsiteY73" fmla="*/ 1821296 h 4881996"/>
              <a:gd name="connsiteX74" fmla="*/ 63500 w 6832600"/>
              <a:gd name="connsiteY74" fmla="*/ 2075296 h 4881996"/>
              <a:gd name="connsiteX75" fmla="*/ 38100 w 6832600"/>
              <a:gd name="connsiteY75" fmla="*/ 2164196 h 4881996"/>
              <a:gd name="connsiteX76" fmla="*/ 12700 w 6832600"/>
              <a:gd name="connsiteY76" fmla="*/ 2354696 h 4881996"/>
              <a:gd name="connsiteX77" fmla="*/ 0 w 6832600"/>
              <a:gd name="connsiteY77" fmla="*/ 2456296 h 4881996"/>
              <a:gd name="connsiteX78" fmla="*/ 12700 w 6832600"/>
              <a:gd name="connsiteY78" fmla="*/ 2672196 h 4881996"/>
              <a:gd name="connsiteX79" fmla="*/ 25400 w 6832600"/>
              <a:gd name="connsiteY79" fmla="*/ 2710296 h 4881996"/>
              <a:gd name="connsiteX80" fmla="*/ 38100 w 6832600"/>
              <a:gd name="connsiteY80" fmla="*/ 3027796 h 4881996"/>
              <a:gd name="connsiteX81" fmla="*/ 76200 w 6832600"/>
              <a:gd name="connsiteY81" fmla="*/ 3103996 h 4881996"/>
              <a:gd name="connsiteX82" fmla="*/ 88900 w 6832600"/>
              <a:gd name="connsiteY82" fmla="*/ 3142096 h 4881996"/>
              <a:gd name="connsiteX83" fmla="*/ 165100 w 6832600"/>
              <a:gd name="connsiteY83" fmla="*/ 3192896 h 4881996"/>
              <a:gd name="connsiteX84" fmla="*/ 190500 w 6832600"/>
              <a:gd name="connsiteY84" fmla="*/ 3230996 h 4881996"/>
              <a:gd name="connsiteX85" fmla="*/ 266700 w 6832600"/>
              <a:gd name="connsiteY85" fmla="*/ 3294496 h 4881996"/>
              <a:gd name="connsiteX86" fmla="*/ 279400 w 6832600"/>
              <a:gd name="connsiteY86" fmla="*/ 3332596 h 4881996"/>
              <a:gd name="connsiteX87" fmla="*/ 355600 w 6832600"/>
              <a:gd name="connsiteY87" fmla="*/ 3396096 h 4881996"/>
              <a:gd name="connsiteX88" fmla="*/ 381000 w 6832600"/>
              <a:gd name="connsiteY88" fmla="*/ 3434196 h 4881996"/>
              <a:gd name="connsiteX89" fmla="*/ 419100 w 6832600"/>
              <a:gd name="connsiteY89" fmla="*/ 3446896 h 4881996"/>
              <a:gd name="connsiteX90" fmla="*/ 495300 w 6832600"/>
              <a:gd name="connsiteY90" fmla="*/ 3497696 h 4881996"/>
              <a:gd name="connsiteX91" fmla="*/ 533400 w 6832600"/>
              <a:gd name="connsiteY91" fmla="*/ 3510396 h 4881996"/>
              <a:gd name="connsiteX92" fmla="*/ 609600 w 6832600"/>
              <a:gd name="connsiteY92" fmla="*/ 3573896 h 4881996"/>
              <a:gd name="connsiteX93" fmla="*/ 660400 w 6832600"/>
              <a:gd name="connsiteY93" fmla="*/ 3599296 h 4881996"/>
              <a:gd name="connsiteX94" fmla="*/ 749300 w 6832600"/>
              <a:gd name="connsiteY94" fmla="*/ 3650096 h 4881996"/>
              <a:gd name="connsiteX95" fmla="*/ 800100 w 6832600"/>
              <a:gd name="connsiteY95" fmla="*/ 3662796 h 4881996"/>
              <a:gd name="connsiteX96" fmla="*/ 850900 w 6832600"/>
              <a:gd name="connsiteY96" fmla="*/ 3688196 h 4881996"/>
              <a:gd name="connsiteX97" fmla="*/ 889000 w 6832600"/>
              <a:gd name="connsiteY97" fmla="*/ 3713596 h 4881996"/>
              <a:gd name="connsiteX98" fmla="*/ 939800 w 6832600"/>
              <a:gd name="connsiteY98" fmla="*/ 3726296 h 4881996"/>
              <a:gd name="connsiteX99" fmla="*/ 990600 w 6832600"/>
              <a:gd name="connsiteY99" fmla="*/ 3751696 h 4881996"/>
              <a:gd name="connsiteX100" fmla="*/ 1054100 w 6832600"/>
              <a:gd name="connsiteY100" fmla="*/ 3764396 h 4881996"/>
              <a:gd name="connsiteX101" fmla="*/ 1117600 w 6832600"/>
              <a:gd name="connsiteY101" fmla="*/ 3789796 h 4881996"/>
              <a:gd name="connsiteX102" fmla="*/ 1181100 w 6832600"/>
              <a:gd name="connsiteY102" fmla="*/ 3802496 h 4881996"/>
              <a:gd name="connsiteX103" fmla="*/ 1282700 w 6832600"/>
              <a:gd name="connsiteY103" fmla="*/ 3853296 h 4881996"/>
              <a:gd name="connsiteX104" fmla="*/ 1333500 w 6832600"/>
              <a:gd name="connsiteY104" fmla="*/ 3865996 h 4881996"/>
              <a:gd name="connsiteX105" fmla="*/ 1384300 w 6832600"/>
              <a:gd name="connsiteY105" fmla="*/ 3891396 h 4881996"/>
              <a:gd name="connsiteX106" fmla="*/ 1422400 w 6832600"/>
              <a:gd name="connsiteY106" fmla="*/ 3904096 h 4881996"/>
              <a:gd name="connsiteX107" fmla="*/ 1473200 w 6832600"/>
              <a:gd name="connsiteY107" fmla="*/ 3929496 h 4881996"/>
              <a:gd name="connsiteX108" fmla="*/ 1536700 w 6832600"/>
              <a:gd name="connsiteY108" fmla="*/ 3942196 h 4881996"/>
              <a:gd name="connsiteX109" fmla="*/ 1625600 w 6832600"/>
              <a:gd name="connsiteY109" fmla="*/ 3967596 h 4881996"/>
              <a:gd name="connsiteX110" fmla="*/ 1676400 w 6832600"/>
              <a:gd name="connsiteY110" fmla="*/ 3980296 h 4881996"/>
              <a:gd name="connsiteX111" fmla="*/ 1714500 w 6832600"/>
              <a:gd name="connsiteY111" fmla="*/ 3992996 h 4881996"/>
              <a:gd name="connsiteX112" fmla="*/ 1765300 w 6832600"/>
              <a:gd name="connsiteY112" fmla="*/ 4005696 h 4881996"/>
              <a:gd name="connsiteX113" fmla="*/ 1828800 w 6832600"/>
              <a:gd name="connsiteY113" fmla="*/ 4031096 h 4881996"/>
              <a:gd name="connsiteX114" fmla="*/ 1879600 w 6832600"/>
              <a:gd name="connsiteY114" fmla="*/ 4043796 h 4881996"/>
              <a:gd name="connsiteX115" fmla="*/ 1917700 w 6832600"/>
              <a:gd name="connsiteY115" fmla="*/ 4056496 h 4881996"/>
              <a:gd name="connsiteX116" fmla="*/ 2019300 w 6832600"/>
              <a:gd name="connsiteY116" fmla="*/ 4081896 h 4881996"/>
              <a:gd name="connsiteX117" fmla="*/ 2057400 w 6832600"/>
              <a:gd name="connsiteY117" fmla="*/ 4094596 h 4881996"/>
              <a:gd name="connsiteX118" fmla="*/ 2247900 w 6832600"/>
              <a:gd name="connsiteY118" fmla="*/ 4119996 h 4881996"/>
              <a:gd name="connsiteX119" fmla="*/ 2286000 w 6832600"/>
              <a:gd name="connsiteY119" fmla="*/ 4132696 h 4881996"/>
              <a:gd name="connsiteX120" fmla="*/ 2425700 w 6832600"/>
              <a:gd name="connsiteY120" fmla="*/ 4158096 h 4881996"/>
              <a:gd name="connsiteX121" fmla="*/ 2463800 w 6832600"/>
              <a:gd name="connsiteY121" fmla="*/ 4170796 h 4881996"/>
              <a:gd name="connsiteX122" fmla="*/ 2514600 w 6832600"/>
              <a:gd name="connsiteY122" fmla="*/ 4183496 h 4881996"/>
              <a:gd name="connsiteX123" fmla="*/ 2552700 w 6832600"/>
              <a:gd name="connsiteY123" fmla="*/ 4208896 h 4881996"/>
              <a:gd name="connsiteX124" fmla="*/ 2667000 w 6832600"/>
              <a:gd name="connsiteY124" fmla="*/ 4234296 h 4881996"/>
              <a:gd name="connsiteX125" fmla="*/ 2705100 w 6832600"/>
              <a:gd name="connsiteY125" fmla="*/ 4246996 h 4881996"/>
              <a:gd name="connsiteX126" fmla="*/ 2768600 w 6832600"/>
              <a:gd name="connsiteY126" fmla="*/ 4259696 h 4881996"/>
              <a:gd name="connsiteX127" fmla="*/ 2806700 w 6832600"/>
              <a:gd name="connsiteY127" fmla="*/ 4272396 h 4881996"/>
              <a:gd name="connsiteX128" fmla="*/ 2857500 w 6832600"/>
              <a:gd name="connsiteY128" fmla="*/ 4285096 h 4881996"/>
              <a:gd name="connsiteX129" fmla="*/ 2895600 w 6832600"/>
              <a:gd name="connsiteY129" fmla="*/ 4297796 h 4881996"/>
              <a:gd name="connsiteX130" fmla="*/ 2946400 w 6832600"/>
              <a:gd name="connsiteY130" fmla="*/ 4310496 h 4881996"/>
              <a:gd name="connsiteX131" fmla="*/ 2984500 w 6832600"/>
              <a:gd name="connsiteY131" fmla="*/ 4323196 h 4881996"/>
              <a:gd name="connsiteX132" fmla="*/ 3073400 w 6832600"/>
              <a:gd name="connsiteY132" fmla="*/ 4335896 h 4881996"/>
              <a:gd name="connsiteX133" fmla="*/ 3124200 w 6832600"/>
              <a:gd name="connsiteY133" fmla="*/ 4348596 h 4881996"/>
              <a:gd name="connsiteX134" fmla="*/ 3251200 w 6832600"/>
              <a:gd name="connsiteY134" fmla="*/ 4361296 h 4881996"/>
              <a:gd name="connsiteX135" fmla="*/ 3454400 w 6832600"/>
              <a:gd name="connsiteY135" fmla="*/ 4386696 h 4881996"/>
              <a:gd name="connsiteX136" fmla="*/ 3581400 w 6832600"/>
              <a:gd name="connsiteY136" fmla="*/ 4412096 h 4881996"/>
              <a:gd name="connsiteX137" fmla="*/ 3619500 w 6832600"/>
              <a:gd name="connsiteY137" fmla="*/ 4424796 h 4881996"/>
              <a:gd name="connsiteX138" fmla="*/ 3721100 w 6832600"/>
              <a:gd name="connsiteY138" fmla="*/ 4437496 h 4881996"/>
              <a:gd name="connsiteX139" fmla="*/ 3797300 w 6832600"/>
              <a:gd name="connsiteY139" fmla="*/ 4462896 h 4881996"/>
              <a:gd name="connsiteX140" fmla="*/ 3835400 w 6832600"/>
              <a:gd name="connsiteY140" fmla="*/ 4475596 h 4881996"/>
              <a:gd name="connsiteX141" fmla="*/ 4013200 w 6832600"/>
              <a:gd name="connsiteY141" fmla="*/ 4500996 h 4881996"/>
              <a:gd name="connsiteX142" fmla="*/ 4089400 w 6832600"/>
              <a:gd name="connsiteY142" fmla="*/ 4526396 h 4881996"/>
              <a:gd name="connsiteX143" fmla="*/ 4178300 w 6832600"/>
              <a:gd name="connsiteY143" fmla="*/ 4551796 h 4881996"/>
              <a:gd name="connsiteX144" fmla="*/ 4419600 w 6832600"/>
              <a:gd name="connsiteY144" fmla="*/ 4577196 h 4881996"/>
              <a:gd name="connsiteX145" fmla="*/ 4597400 w 6832600"/>
              <a:gd name="connsiteY145" fmla="*/ 4615296 h 4881996"/>
              <a:gd name="connsiteX146" fmla="*/ 4660900 w 6832600"/>
              <a:gd name="connsiteY146" fmla="*/ 4627996 h 4881996"/>
              <a:gd name="connsiteX147" fmla="*/ 4749800 w 6832600"/>
              <a:gd name="connsiteY147" fmla="*/ 4666096 h 4881996"/>
              <a:gd name="connsiteX148" fmla="*/ 4864100 w 6832600"/>
              <a:gd name="connsiteY148" fmla="*/ 4691496 h 4881996"/>
              <a:gd name="connsiteX149" fmla="*/ 5029200 w 6832600"/>
              <a:gd name="connsiteY149" fmla="*/ 4729596 h 4881996"/>
              <a:gd name="connsiteX150" fmla="*/ 5080000 w 6832600"/>
              <a:gd name="connsiteY150" fmla="*/ 4742296 h 4881996"/>
              <a:gd name="connsiteX151" fmla="*/ 5118100 w 6832600"/>
              <a:gd name="connsiteY151" fmla="*/ 4754996 h 4881996"/>
              <a:gd name="connsiteX152" fmla="*/ 5537200 w 6832600"/>
              <a:gd name="connsiteY152" fmla="*/ 4793096 h 4881996"/>
              <a:gd name="connsiteX153" fmla="*/ 5638800 w 6832600"/>
              <a:gd name="connsiteY153" fmla="*/ 4805796 h 4881996"/>
              <a:gd name="connsiteX154" fmla="*/ 5727700 w 6832600"/>
              <a:gd name="connsiteY154" fmla="*/ 4818496 h 4881996"/>
              <a:gd name="connsiteX155" fmla="*/ 6007100 w 6832600"/>
              <a:gd name="connsiteY155" fmla="*/ 4831196 h 4881996"/>
              <a:gd name="connsiteX156" fmla="*/ 6172200 w 6832600"/>
              <a:gd name="connsiteY156" fmla="*/ 4856596 h 4881996"/>
              <a:gd name="connsiteX157" fmla="*/ 6235700 w 6832600"/>
              <a:gd name="connsiteY157" fmla="*/ 4869296 h 4881996"/>
              <a:gd name="connsiteX158" fmla="*/ 6337300 w 6832600"/>
              <a:gd name="connsiteY158" fmla="*/ 4881996 h 4881996"/>
              <a:gd name="connsiteX159" fmla="*/ 6578600 w 6832600"/>
              <a:gd name="connsiteY159" fmla="*/ 4869296 h 4881996"/>
              <a:gd name="connsiteX160" fmla="*/ 6616700 w 6832600"/>
              <a:gd name="connsiteY160" fmla="*/ 4831196 h 4881996"/>
              <a:gd name="connsiteX161" fmla="*/ 6680200 w 6832600"/>
              <a:gd name="connsiteY161" fmla="*/ 4754996 h 4881996"/>
              <a:gd name="connsiteX162" fmla="*/ 6718300 w 6832600"/>
              <a:gd name="connsiteY162" fmla="*/ 4678796 h 4881996"/>
              <a:gd name="connsiteX163" fmla="*/ 6756400 w 6832600"/>
              <a:gd name="connsiteY163" fmla="*/ 4640696 h 4881996"/>
              <a:gd name="connsiteX164" fmla="*/ 6794500 w 6832600"/>
              <a:gd name="connsiteY164" fmla="*/ 4564496 h 4881996"/>
              <a:gd name="connsiteX165" fmla="*/ 6819900 w 6832600"/>
              <a:gd name="connsiteY165" fmla="*/ 4526396 h 4881996"/>
              <a:gd name="connsiteX166" fmla="*/ 6832600 w 6832600"/>
              <a:gd name="connsiteY166" fmla="*/ 4450196 h 4881996"/>
              <a:gd name="connsiteX167" fmla="*/ 6807200 w 6832600"/>
              <a:gd name="connsiteY167" fmla="*/ 4183496 h 4881996"/>
              <a:gd name="connsiteX168" fmla="*/ 6794500 w 6832600"/>
              <a:gd name="connsiteY168" fmla="*/ 4107296 h 4881996"/>
              <a:gd name="connsiteX169" fmla="*/ 6781800 w 6832600"/>
              <a:gd name="connsiteY169" fmla="*/ 4056496 h 4881996"/>
              <a:gd name="connsiteX170" fmla="*/ 6781800 w 6832600"/>
              <a:gd name="connsiteY170" fmla="*/ 4056496 h 4881996"/>
              <a:gd name="connsiteX171" fmla="*/ 6743700 w 6832600"/>
              <a:gd name="connsiteY171" fmla="*/ 3992996 h 4881996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724400 w 6832600"/>
              <a:gd name="connsiteY41" fmla="*/ 1008496 h 4881996"/>
              <a:gd name="connsiteX42" fmla="*/ 4711700 w 6832600"/>
              <a:gd name="connsiteY42" fmla="*/ 970396 h 4881996"/>
              <a:gd name="connsiteX43" fmla="*/ 4425549 w 6832600"/>
              <a:gd name="connsiteY43" fmla="*/ 535059 h 4881996"/>
              <a:gd name="connsiteX44" fmla="*/ 4191000 w 6832600"/>
              <a:gd name="connsiteY44" fmla="*/ 411596 h 4881996"/>
              <a:gd name="connsiteX45" fmla="*/ 4025900 w 6832600"/>
              <a:gd name="connsiteY45" fmla="*/ 322696 h 4881996"/>
              <a:gd name="connsiteX46" fmla="*/ 3949700 w 6832600"/>
              <a:gd name="connsiteY46" fmla="*/ 271896 h 4881996"/>
              <a:gd name="connsiteX47" fmla="*/ 3810000 w 6832600"/>
              <a:gd name="connsiteY47" fmla="*/ 208396 h 4881996"/>
              <a:gd name="connsiteX48" fmla="*/ 3683000 w 6832600"/>
              <a:gd name="connsiteY48" fmla="*/ 182996 h 4881996"/>
              <a:gd name="connsiteX49" fmla="*/ 3644900 w 6832600"/>
              <a:gd name="connsiteY49" fmla="*/ 170296 h 4881996"/>
              <a:gd name="connsiteX50" fmla="*/ 3492500 w 6832600"/>
              <a:gd name="connsiteY50" fmla="*/ 132196 h 4881996"/>
              <a:gd name="connsiteX51" fmla="*/ 3289300 w 6832600"/>
              <a:gd name="connsiteY51" fmla="*/ 94096 h 4881996"/>
              <a:gd name="connsiteX52" fmla="*/ 2933700 w 6832600"/>
              <a:gd name="connsiteY52" fmla="*/ 30596 h 4881996"/>
              <a:gd name="connsiteX53" fmla="*/ 2692400 w 6832600"/>
              <a:gd name="connsiteY53" fmla="*/ 5196 h 4881996"/>
              <a:gd name="connsiteX54" fmla="*/ 2222500 w 6832600"/>
              <a:gd name="connsiteY54" fmla="*/ 17896 h 4881996"/>
              <a:gd name="connsiteX55" fmla="*/ 1333500 w 6832600"/>
              <a:gd name="connsiteY55" fmla="*/ 208396 h 4881996"/>
              <a:gd name="connsiteX56" fmla="*/ 1104900 w 6832600"/>
              <a:gd name="connsiteY56" fmla="*/ 271896 h 4881996"/>
              <a:gd name="connsiteX57" fmla="*/ 977900 w 6832600"/>
              <a:gd name="connsiteY57" fmla="*/ 322696 h 4881996"/>
              <a:gd name="connsiteX58" fmla="*/ 863600 w 6832600"/>
              <a:gd name="connsiteY58" fmla="*/ 386196 h 4881996"/>
              <a:gd name="connsiteX59" fmla="*/ 711200 w 6832600"/>
              <a:gd name="connsiteY59" fmla="*/ 475096 h 4881996"/>
              <a:gd name="connsiteX60" fmla="*/ 635000 w 6832600"/>
              <a:gd name="connsiteY60" fmla="*/ 500496 h 4881996"/>
              <a:gd name="connsiteX61" fmla="*/ 596900 w 6832600"/>
              <a:gd name="connsiteY61" fmla="*/ 538596 h 4881996"/>
              <a:gd name="connsiteX62" fmla="*/ 546100 w 6832600"/>
              <a:gd name="connsiteY62" fmla="*/ 551296 h 4881996"/>
              <a:gd name="connsiteX63" fmla="*/ 508000 w 6832600"/>
              <a:gd name="connsiteY63" fmla="*/ 576696 h 4881996"/>
              <a:gd name="connsiteX64" fmla="*/ 431800 w 6832600"/>
              <a:gd name="connsiteY64" fmla="*/ 614796 h 4881996"/>
              <a:gd name="connsiteX65" fmla="*/ 342900 w 6832600"/>
              <a:gd name="connsiteY65" fmla="*/ 729096 h 4881996"/>
              <a:gd name="connsiteX66" fmla="*/ 266700 w 6832600"/>
              <a:gd name="connsiteY66" fmla="*/ 792596 h 4881996"/>
              <a:gd name="connsiteX67" fmla="*/ 254000 w 6832600"/>
              <a:gd name="connsiteY67" fmla="*/ 830696 h 4881996"/>
              <a:gd name="connsiteX68" fmla="*/ 177800 w 6832600"/>
              <a:gd name="connsiteY68" fmla="*/ 906896 h 4881996"/>
              <a:gd name="connsiteX69" fmla="*/ 114300 w 6832600"/>
              <a:gd name="connsiteY69" fmla="*/ 1097396 h 4881996"/>
              <a:gd name="connsiteX70" fmla="*/ 101600 w 6832600"/>
              <a:gd name="connsiteY70" fmla="*/ 1135496 h 4881996"/>
              <a:gd name="connsiteX71" fmla="*/ 88900 w 6832600"/>
              <a:gd name="connsiteY71" fmla="*/ 1173596 h 4881996"/>
              <a:gd name="connsiteX72" fmla="*/ 76200 w 6832600"/>
              <a:gd name="connsiteY72" fmla="*/ 1821296 h 4881996"/>
              <a:gd name="connsiteX73" fmla="*/ 63500 w 6832600"/>
              <a:gd name="connsiteY73" fmla="*/ 2075296 h 4881996"/>
              <a:gd name="connsiteX74" fmla="*/ 38100 w 6832600"/>
              <a:gd name="connsiteY74" fmla="*/ 2164196 h 4881996"/>
              <a:gd name="connsiteX75" fmla="*/ 12700 w 6832600"/>
              <a:gd name="connsiteY75" fmla="*/ 2354696 h 4881996"/>
              <a:gd name="connsiteX76" fmla="*/ 0 w 6832600"/>
              <a:gd name="connsiteY76" fmla="*/ 2456296 h 4881996"/>
              <a:gd name="connsiteX77" fmla="*/ 12700 w 6832600"/>
              <a:gd name="connsiteY77" fmla="*/ 2672196 h 4881996"/>
              <a:gd name="connsiteX78" fmla="*/ 25400 w 6832600"/>
              <a:gd name="connsiteY78" fmla="*/ 2710296 h 4881996"/>
              <a:gd name="connsiteX79" fmla="*/ 38100 w 6832600"/>
              <a:gd name="connsiteY79" fmla="*/ 3027796 h 4881996"/>
              <a:gd name="connsiteX80" fmla="*/ 76200 w 6832600"/>
              <a:gd name="connsiteY80" fmla="*/ 3103996 h 4881996"/>
              <a:gd name="connsiteX81" fmla="*/ 88900 w 6832600"/>
              <a:gd name="connsiteY81" fmla="*/ 3142096 h 4881996"/>
              <a:gd name="connsiteX82" fmla="*/ 165100 w 6832600"/>
              <a:gd name="connsiteY82" fmla="*/ 3192896 h 4881996"/>
              <a:gd name="connsiteX83" fmla="*/ 190500 w 6832600"/>
              <a:gd name="connsiteY83" fmla="*/ 3230996 h 4881996"/>
              <a:gd name="connsiteX84" fmla="*/ 266700 w 6832600"/>
              <a:gd name="connsiteY84" fmla="*/ 3294496 h 4881996"/>
              <a:gd name="connsiteX85" fmla="*/ 279400 w 6832600"/>
              <a:gd name="connsiteY85" fmla="*/ 3332596 h 4881996"/>
              <a:gd name="connsiteX86" fmla="*/ 355600 w 6832600"/>
              <a:gd name="connsiteY86" fmla="*/ 3396096 h 4881996"/>
              <a:gd name="connsiteX87" fmla="*/ 381000 w 6832600"/>
              <a:gd name="connsiteY87" fmla="*/ 3434196 h 4881996"/>
              <a:gd name="connsiteX88" fmla="*/ 419100 w 6832600"/>
              <a:gd name="connsiteY88" fmla="*/ 3446896 h 4881996"/>
              <a:gd name="connsiteX89" fmla="*/ 495300 w 6832600"/>
              <a:gd name="connsiteY89" fmla="*/ 3497696 h 4881996"/>
              <a:gd name="connsiteX90" fmla="*/ 533400 w 6832600"/>
              <a:gd name="connsiteY90" fmla="*/ 3510396 h 4881996"/>
              <a:gd name="connsiteX91" fmla="*/ 609600 w 6832600"/>
              <a:gd name="connsiteY91" fmla="*/ 3573896 h 4881996"/>
              <a:gd name="connsiteX92" fmla="*/ 660400 w 6832600"/>
              <a:gd name="connsiteY92" fmla="*/ 3599296 h 4881996"/>
              <a:gd name="connsiteX93" fmla="*/ 749300 w 6832600"/>
              <a:gd name="connsiteY93" fmla="*/ 3650096 h 4881996"/>
              <a:gd name="connsiteX94" fmla="*/ 800100 w 6832600"/>
              <a:gd name="connsiteY94" fmla="*/ 3662796 h 4881996"/>
              <a:gd name="connsiteX95" fmla="*/ 850900 w 6832600"/>
              <a:gd name="connsiteY95" fmla="*/ 3688196 h 4881996"/>
              <a:gd name="connsiteX96" fmla="*/ 889000 w 6832600"/>
              <a:gd name="connsiteY96" fmla="*/ 3713596 h 4881996"/>
              <a:gd name="connsiteX97" fmla="*/ 939800 w 6832600"/>
              <a:gd name="connsiteY97" fmla="*/ 3726296 h 4881996"/>
              <a:gd name="connsiteX98" fmla="*/ 990600 w 6832600"/>
              <a:gd name="connsiteY98" fmla="*/ 3751696 h 4881996"/>
              <a:gd name="connsiteX99" fmla="*/ 1054100 w 6832600"/>
              <a:gd name="connsiteY99" fmla="*/ 3764396 h 4881996"/>
              <a:gd name="connsiteX100" fmla="*/ 1117600 w 6832600"/>
              <a:gd name="connsiteY100" fmla="*/ 3789796 h 4881996"/>
              <a:gd name="connsiteX101" fmla="*/ 1181100 w 6832600"/>
              <a:gd name="connsiteY101" fmla="*/ 3802496 h 4881996"/>
              <a:gd name="connsiteX102" fmla="*/ 1282700 w 6832600"/>
              <a:gd name="connsiteY102" fmla="*/ 3853296 h 4881996"/>
              <a:gd name="connsiteX103" fmla="*/ 1333500 w 6832600"/>
              <a:gd name="connsiteY103" fmla="*/ 3865996 h 4881996"/>
              <a:gd name="connsiteX104" fmla="*/ 1384300 w 6832600"/>
              <a:gd name="connsiteY104" fmla="*/ 3891396 h 4881996"/>
              <a:gd name="connsiteX105" fmla="*/ 1422400 w 6832600"/>
              <a:gd name="connsiteY105" fmla="*/ 3904096 h 4881996"/>
              <a:gd name="connsiteX106" fmla="*/ 1473200 w 6832600"/>
              <a:gd name="connsiteY106" fmla="*/ 3929496 h 4881996"/>
              <a:gd name="connsiteX107" fmla="*/ 1536700 w 6832600"/>
              <a:gd name="connsiteY107" fmla="*/ 3942196 h 4881996"/>
              <a:gd name="connsiteX108" fmla="*/ 1625600 w 6832600"/>
              <a:gd name="connsiteY108" fmla="*/ 3967596 h 4881996"/>
              <a:gd name="connsiteX109" fmla="*/ 1676400 w 6832600"/>
              <a:gd name="connsiteY109" fmla="*/ 3980296 h 4881996"/>
              <a:gd name="connsiteX110" fmla="*/ 1714500 w 6832600"/>
              <a:gd name="connsiteY110" fmla="*/ 3992996 h 4881996"/>
              <a:gd name="connsiteX111" fmla="*/ 1765300 w 6832600"/>
              <a:gd name="connsiteY111" fmla="*/ 4005696 h 4881996"/>
              <a:gd name="connsiteX112" fmla="*/ 1828800 w 6832600"/>
              <a:gd name="connsiteY112" fmla="*/ 4031096 h 4881996"/>
              <a:gd name="connsiteX113" fmla="*/ 1879600 w 6832600"/>
              <a:gd name="connsiteY113" fmla="*/ 4043796 h 4881996"/>
              <a:gd name="connsiteX114" fmla="*/ 1917700 w 6832600"/>
              <a:gd name="connsiteY114" fmla="*/ 4056496 h 4881996"/>
              <a:gd name="connsiteX115" fmla="*/ 2019300 w 6832600"/>
              <a:gd name="connsiteY115" fmla="*/ 4081896 h 4881996"/>
              <a:gd name="connsiteX116" fmla="*/ 2057400 w 6832600"/>
              <a:gd name="connsiteY116" fmla="*/ 4094596 h 4881996"/>
              <a:gd name="connsiteX117" fmla="*/ 2247900 w 6832600"/>
              <a:gd name="connsiteY117" fmla="*/ 4119996 h 4881996"/>
              <a:gd name="connsiteX118" fmla="*/ 2286000 w 6832600"/>
              <a:gd name="connsiteY118" fmla="*/ 4132696 h 4881996"/>
              <a:gd name="connsiteX119" fmla="*/ 2425700 w 6832600"/>
              <a:gd name="connsiteY119" fmla="*/ 4158096 h 4881996"/>
              <a:gd name="connsiteX120" fmla="*/ 2463800 w 6832600"/>
              <a:gd name="connsiteY120" fmla="*/ 4170796 h 4881996"/>
              <a:gd name="connsiteX121" fmla="*/ 2514600 w 6832600"/>
              <a:gd name="connsiteY121" fmla="*/ 4183496 h 4881996"/>
              <a:gd name="connsiteX122" fmla="*/ 2552700 w 6832600"/>
              <a:gd name="connsiteY122" fmla="*/ 4208896 h 4881996"/>
              <a:gd name="connsiteX123" fmla="*/ 2667000 w 6832600"/>
              <a:gd name="connsiteY123" fmla="*/ 4234296 h 4881996"/>
              <a:gd name="connsiteX124" fmla="*/ 2705100 w 6832600"/>
              <a:gd name="connsiteY124" fmla="*/ 4246996 h 4881996"/>
              <a:gd name="connsiteX125" fmla="*/ 2768600 w 6832600"/>
              <a:gd name="connsiteY125" fmla="*/ 4259696 h 4881996"/>
              <a:gd name="connsiteX126" fmla="*/ 2806700 w 6832600"/>
              <a:gd name="connsiteY126" fmla="*/ 4272396 h 4881996"/>
              <a:gd name="connsiteX127" fmla="*/ 2857500 w 6832600"/>
              <a:gd name="connsiteY127" fmla="*/ 4285096 h 4881996"/>
              <a:gd name="connsiteX128" fmla="*/ 2895600 w 6832600"/>
              <a:gd name="connsiteY128" fmla="*/ 4297796 h 4881996"/>
              <a:gd name="connsiteX129" fmla="*/ 2946400 w 6832600"/>
              <a:gd name="connsiteY129" fmla="*/ 4310496 h 4881996"/>
              <a:gd name="connsiteX130" fmla="*/ 2984500 w 6832600"/>
              <a:gd name="connsiteY130" fmla="*/ 4323196 h 4881996"/>
              <a:gd name="connsiteX131" fmla="*/ 3073400 w 6832600"/>
              <a:gd name="connsiteY131" fmla="*/ 4335896 h 4881996"/>
              <a:gd name="connsiteX132" fmla="*/ 3124200 w 6832600"/>
              <a:gd name="connsiteY132" fmla="*/ 4348596 h 4881996"/>
              <a:gd name="connsiteX133" fmla="*/ 3251200 w 6832600"/>
              <a:gd name="connsiteY133" fmla="*/ 4361296 h 4881996"/>
              <a:gd name="connsiteX134" fmla="*/ 3454400 w 6832600"/>
              <a:gd name="connsiteY134" fmla="*/ 4386696 h 4881996"/>
              <a:gd name="connsiteX135" fmla="*/ 3581400 w 6832600"/>
              <a:gd name="connsiteY135" fmla="*/ 4412096 h 4881996"/>
              <a:gd name="connsiteX136" fmla="*/ 3619500 w 6832600"/>
              <a:gd name="connsiteY136" fmla="*/ 4424796 h 4881996"/>
              <a:gd name="connsiteX137" fmla="*/ 3721100 w 6832600"/>
              <a:gd name="connsiteY137" fmla="*/ 4437496 h 4881996"/>
              <a:gd name="connsiteX138" fmla="*/ 3797300 w 6832600"/>
              <a:gd name="connsiteY138" fmla="*/ 4462896 h 4881996"/>
              <a:gd name="connsiteX139" fmla="*/ 3835400 w 6832600"/>
              <a:gd name="connsiteY139" fmla="*/ 4475596 h 4881996"/>
              <a:gd name="connsiteX140" fmla="*/ 4013200 w 6832600"/>
              <a:gd name="connsiteY140" fmla="*/ 4500996 h 4881996"/>
              <a:gd name="connsiteX141" fmla="*/ 4089400 w 6832600"/>
              <a:gd name="connsiteY141" fmla="*/ 4526396 h 4881996"/>
              <a:gd name="connsiteX142" fmla="*/ 4178300 w 6832600"/>
              <a:gd name="connsiteY142" fmla="*/ 4551796 h 4881996"/>
              <a:gd name="connsiteX143" fmla="*/ 4419600 w 6832600"/>
              <a:gd name="connsiteY143" fmla="*/ 4577196 h 4881996"/>
              <a:gd name="connsiteX144" fmla="*/ 4597400 w 6832600"/>
              <a:gd name="connsiteY144" fmla="*/ 4615296 h 4881996"/>
              <a:gd name="connsiteX145" fmla="*/ 4660900 w 6832600"/>
              <a:gd name="connsiteY145" fmla="*/ 4627996 h 4881996"/>
              <a:gd name="connsiteX146" fmla="*/ 4749800 w 6832600"/>
              <a:gd name="connsiteY146" fmla="*/ 4666096 h 4881996"/>
              <a:gd name="connsiteX147" fmla="*/ 4864100 w 6832600"/>
              <a:gd name="connsiteY147" fmla="*/ 4691496 h 4881996"/>
              <a:gd name="connsiteX148" fmla="*/ 5029200 w 6832600"/>
              <a:gd name="connsiteY148" fmla="*/ 4729596 h 4881996"/>
              <a:gd name="connsiteX149" fmla="*/ 5080000 w 6832600"/>
              <a:gd name="connsiteY149" fmla="*/ 4742296 h 4881996"/>
              <a:gd name="connsiteX150" fmla="*/ 5118100 w 6832600"/>
              <a:gd name="connsiteY150" fmla="*/ 4754996 h 4881996"/>
              <a:gd name="connsiteX151" fmla="*/ 5537200 w 6832600"/>
              <a:gd name="connsiteY151" fmla="*/ 4793096 h 4881996"/>
              <a:gd name="connsiteX152" fmla="*/ 5638800 w 6832600"/>
              <a:gd name="connsiteY152" fmla="*/ 4805796 h 4881996"/>
              <a:gd name="connsiteX153" fmla="*/ 5727700 w 6832600"/>
              <a:gd name="connsiteY153" fmla="*/ 4818496 h 4881996"/>
              <a:gd name="connsiteX154" fmla="*/ 6007100 w 6832600"/>
              <a:gd name="connsiteY154" fmla="*/ 4831196 h 4881996"/>
              <a:gd name="connsiteX155" fmla="*/ 6172200 w 6832600"/>
              <a:gd name="connsiteY155" fmla="*/ 4856596 h 4881996"/>
              <a:gd name="connsiteX156" fmla="*/ 6235700 w 6832600"/>
              <a:gd name="connsiteY156" fmla="*/ 4869296 h 4881996"/>
              <a:gd name="connsiteX157" fmla="*/ 6337300 w 6832600"/>
              <a:gd name="connsiteY157" fmla="*/ 4881996 h 4881996"/>
              <a:gd name="connsiteX158" fmla="*/ 6578600 w 6832600"/>
              <a:gd name="connsiteY158" fmla="*/ 4869296 h 4881996"/>
              <a:gd name="connsiteX159" fmla="*/ 6616700 w 6832600"/>
              <a:gd name="connsiteY159" fmla="*/ 4831196 h 4881996"/>
              <a:gd name="connsiteX160" fmla="*/ 6680200 w 6832600"/>
              <a:gd name="connsiteY160" fmla="*/ 4754996 h 4881996"/>
              <a:gd name="connsiteX161" fmla="*/ 6718300 w 6832600"/>
              <a:gd name="connsiteY161" fmla="*/ 4678796 h 4881996"/>
              <a:gd name="connsiteX162" fmla="*/ 6756400 w 6832600"/>
              <a:gd name="connsiteY162" fmla="*/ 4640696 h 4881996"/>
              <a:gd name="connsiteX163" fmla="*/ 6794500 w 6832600"/>
              <a:gd name="connsiteY163" fmla="*/ 4564496 h 4881996"/>
              <a:gd name="connsiteX164" fmla="*/ 6819900 w 6832600"/>
              <a:gd name="connsiteY164" fmla="*/ 4526396 h 4881996"/>
              <a:gd name="connsiteX165" fmla="*/ 6832600 w 6832600"/>
              <a:gd name="connsiteY165" fmla="*/ 4450196 h 4881996"/>
              <a:gd name="connsiteX166" fmla="*/ 6807200 w 6832600"/>
              <a:gd name="connsiteY166" fmla="*/ 4183496 h 4881996"/>
              <a:gd name="connsiteX167" fmla="*/ 6794500 w 6832600"/>
              <a:gd name="connsiteY167" fmla="*/ 4107296 h 4881996"/>
              <a:gd name="connsiteX168" fmla="*/ 6781800 w 6832600"/>
              <a:gd name="connsiteY168" fmla="*/ 4056496 h 4881996"/>
              <a:gd name="connsiteX169" fmla="*/ 6781800 w 6832600"/>
              <a:gd name="connsiteY169" fmla="*/ 4056496 h 4881996"/>
              <a:gd name="connsiteX170" fmla="*/ 6743700 w 6832600"/>
              <a:gd name="connsiteY170" fmla="*/ 3992996 h 4881996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724400 w 6832600"/>
              <a:gd name="connsiteY41" fmla="*/ 1008496 h 4881996"/>
              <a:gd name="connsiteX42" fmla="*/ 4425549 w 6832600"/>
              <a:gd name="connsiteY42" fmla="*/ 535059 h 4881996"/>
              <a:gd name="connsiteX43" fmla="*/ 4191000 w 6832600"/>
              <a:gd name="connsiteY43" fmla="*/ 411596 h 4881996"/>
              <a:gd name="connsiteX44" fmla="*/ 4025900 w 6832600"/>
              <a:gd name="connsiteY44" fmla="*/ 322696 h 4881996"/>
              <a:gd name="connsiteX45" fmla="*/ 3949700 w 6832600"/>
              <a:gd name="connsiteY45" fmla="*/ 271896 h 4881996"/>
              <a:gd name="connsiteX46" fmla="*/ 3810000 w 6832600"/>
              <a:gd name="connsiteY46" fmla="*/ 208396 h 4881996"/>
              <a:gd name="connsiteX47" fmla="*/ 3683000 w 6832600"/>
              <a:gd name="connsiteY47" fmla="*/ 182996 h 4881996"/>
              <a:gd name="connsiteX48" fmla="*/ 3644900 w 6832600"/>
              <a:gd name="connsiteY48" fmla="*/ 170296 h 4881996"/>
              <a:gd name="connsiteX49" fmla="*/ 3492500 w 6832600"/>
              <a:gd name="connsiteY49" fmla="*/ 132196 h 4881996"/>
              <a:gd name="connsiteX50" fmla="*/ 3289300 w 6832600"/>
              <a:gd name="connsiteY50" fmla="*/ 94096 h 4881996"/>
              <a:gd name="connsiteX51" fmla="*/ 2933700 w 6832600"/>
              <a:gd name="connsiteY51" fmla="*/ 30596 h 4881996"/>
              <a:gd name="connsiteX52" fmla="*/ 2692400 w 6832600"/>
              <a:gd name="connsiteY52" fmla="*/ 5196 h 4881996"/>
              <a:gd name="connsiteX53" fmla="*/ 2222500 w 6832600"/>
              <a:gd name="connsiteY53" fmla="*/ 17896 h 4881996"/>
              <a:gd name="connsiteX54" fmla="*/ 1333500 w 6832600"/>
              <a:gd name="connsiteY54" fmla="*/ 208396 h 4881996"/>
              <a:gd name="connsiteX55" fmla="*/ 1104900 w 6832600"/>
              <a:gd name="connsiteY55" fmla="*/ 271896 h 4881996"/>
              <a:gd name="connsiteX56" fmla="*/ 977900 w 6832600"/>
              <a:gd name="connsiteY56" fmla="*/ 322696 h 4881996"/>
              <a:gd name="connsiteX57" fmla="*/ 863600 w 6832600"/>
              <a:gd name="connsiteY57" fmla="*/ 386196 h 4881996"/>
              <a:gd name="connsiteX58" fmla="*/ 711200 w 6832600"/>
              <a:gd name="connsiteY58" fmla="*/ 475096 h 4881996"/>
              <a:gd name="connsiteX59" fmla="*/ 635000 w 6832600"/>
              <a:gd name="connsiteY59" fmla="*/ 500496 h 4881996"/>
              <a:gd name="connsiteX60" fmla="*/ 596900 w 6832600"/>
              <a:gd name="connsiteY60" fmla="*/ 538596 h 4881996"/>
              <a:gd name="connsiteX61" fmla="*/ 546100 w 6832600"/>
              <a:gd name="connsiteY61" fmla="*/ 551296 h 4881996"/>
              <a:gd name="connsiteX62" fmla="*/ 508000 w 6832600"/>
              <a:gd name="connsiteY62" fmla="*/ 576696 h 4881996"/>
              <a:gd name="connsiteX63" fmla="*/ 431800 w 6832600"/>
              <a:gd name="connsiteY63" fmla="*/ 614796 h 4881996"/>
              <a:gd name="connsiteX64" fmla="*/ 342900 w 6832600"/>
              <a:gd name="connsiteY64" fmla="*/ 729096 h 4881996"/>
              <a:gd name="connsiteX65" fmla="*/ 266700 w 6832600"/>
              <a:gd name="connsiteY65" fmla="*/ 792596 h 4881996"/>
              <a:gd name="connsiteX66" fmla="*/ 254000 w 6832600"/>
              <a:gd name="connsiteY66" fmla="*/ 830696 h 4881996"/>
              <a:gd name="connsiteX67" fmla="*/ 177800 w 6832600"/>
              <a:gd name="connsiteY67" fmla="*/ 906896 h 4881996"/>
              <a:gd name="connsiteX68" fmla="*/ 114300 w 6832600"/>
              <a:gd name="connsiteY68" fmla="*/ 1097396 h 4881996"/>
              <a:gd name="connsiteX69" fmla="*/ 101600 w 6832600"/>
              <a:gd name="connsiteY69" fmla="*/ 1135496 h 4881996"/>
              <a:gd name="connsiteX70" fmla="*/ 88900 w 6832600"/>
              <a:gd name="connsiteY70" fmla="*/ 1173596 h 4881996"/>
              <a:gd name="connsiteX71" fmla="*/ 76200 w 6832600"/>
              <a:gd name="connsiteY71" fmla="*/ 1821296 h 4881996"/>
              <a:gd name="connsiteX72" fmla="*/ 63500 w 6832600"/>
              <a:gd name="connsiteY72" fmla="*/ 2075296 h 4881996"/>
              <a:gd name="connsiteX73" fmla="*/ 38100 w 6832600"/>
              <a:gd name="connsiteY73" fmla="*/ 2164196 h 4881996"/>
              <a:gd name="connsiteX74" fmla="*/ 12700 w 6832600"/>
              <a:gd name="connsiteY74" fmla="*/ 2354696 h 4881996"/>
              <a:gd name="connsiteX75" fmla="*/ 0 w 6832600"/>
              <a:gd name="connsiteY75" fmla="*/ 2456296 h 4881996"/>
              <a:gd name="connsiteX76" fmla="*/ 12700 w 6832600"/>
              <a:gd name="connsiteY76" fmla="*/ 2672196 h 4881996"/>
              <a:gd name="connsiteX77" fmla="*/ 25400 w 6832600"/>
              <a:gd name="connsiteY77" fmla="*/ 2710296 h 4881996"/>
              <a:gd name="connsiteX78" fmla="*/ 38100 w 6832600"/>
              <a:gd name="connsiteY78" fmla="*/ 3027796 h 4881996"/>
              <a:gd name="connsiteX79" fmla="*/ 76200 w 6832600"/>
              <a:gd name="connsiteY79" fmla="*/ 3103996 h 4881996"/>
              <a:gd name="connsiteX80" fmla="*/ 88900 w 6832600"/>
              <a:gd name="connsiteY80" fmla="*/ 3142096 h 4881996"/>
              <a:gd name="connsiteX81" fmla="*/ 165100 w 6832600"/>
              <a:gd name="connsiteY81" fmla="*/ 3192896 h 4881996"/>
              <a:gd name="connsiteX82" fmla="*/ 190500 w 6832600"/>
              <a:gd name="connsiteY82" fmla="*/ 3230996 h 4881996"/>
              <a:gd name="connsiteX83" fmla="*/ 266700 w 6832600"/>
              <a:gd name="connsiteY83" fmla="*/ 3294496 h 4881996"/>
              <a:gd name="connsiteX84" fmla="*/ 279400 w 6832600"/>
              <a:gd name="connsiteY84" fmla="*/ 3332596 h 4881996"/>
              <a:gd name="connsiteX85" fmla="*/ 355600 w 6832600"/>
              <a:gd name="connsiteY85" fmla="*/ 3396096 h 4881996"/>
              <a:gd name="connsiteX86" fmla="*/ 381000 w 6832600"/>
              <a:gd name="connsiteY86" fmla="*/ 3434196 h 4881996"/>
              <a:gd name="connsiteX87" fmla="*/ 419100 w 6832600"/>
              <a:gd name="connsiteY87" fmla="*/ 3446896 h 4881996"/>
              <a:gd name="connsiteX88" fmla="*/ 495300 w 6832600"/>
              <a:gd name="connsiteY88" fmla="*/ 3497696 h 4881996"/>
              <a:gd name="connsiteX89" fmla="*/ 533400 w 6832600"/>
              <a:gd name="connsiteY89" fmla="*/ 3510396 h 4881996"/>
              <a:gd name="connsiteX90" fmla="*/ 609600 w 6832600"/>
              <a:gd name="connsiteY90" fmla="*/ 3573896 h 4881996"/>
              <a:gd name="connsiteX91" fmla="*/ 660400 w 6832600"/>
              <a:gd name="connsiteY91" fmla="*/ 3599296 h 4881996"/>
              <a:gd name="connsiteX92" fmla="*/ 749300 w 6832600"/>
              <a:gd name="connsiteY92" fmla="*/ 3650096 h 4881996"/>
              <a:gd name="connsiteX93" fmla="*/ 800100 w 6832600"/>
              <a:gd name="connsiteY93" fmla="*/ 3662796 h 4881996"/>
              <a:gd name="connsiteX94" fmla="*/ 850900 w 6832600"/>
              <a:gd name="connsiteY94" fmla="*/ 3688196 h 4881996"/>
              <a:gd name="connsiteX95" fmla="*/ 889000 w 6832600"/>
              <a:gd name="connsiteY95" fmla="*/ 3713596 h 4881996"/>
              <a:gd name="connsiteX96" fmla="*/ 939800 w 6832600"/>
              <a:gd name="connsiteY96" fmla="*/ 3726296 h 4881996"/>
              <a:gd name="connsiteX97" fmla="*/ 990600 w 6832600"/>
              <a:gd name="connsiteY97" fmla="*/ 3751696 h 4881996"/>
              <a:gd name="connsiteX98" fmla="*/ 1054100 w 6832600"/>
              <a:gd name="connsiteY98" fmla="*/ 3764396 h 4881996"/>
              <a:gd name="connsiteX99" fmla="*/ 1117600 w 6832600"/>
              <a:gd name="connsiteY99" fmla="*/ 3789796 h 4881996"/>
              <a:gd name="connsiteX100" fmla="*/ 1181100 w 6832600"/>
              <a:gd name="connsiteY100" fmla="*/ 3802496 h 4881996"/>
              <a:gd name="connsiteX101" fmla="*/ 1282700 w 6832600"/>
              <a:gd name="connsiteY101" fmla="*/ 3853296 h 4881996"/>
              <a:gd name="connsiteX102" fmla="*/ 1333500 w 6832600"/>
              <a:gd name="connsiteY102" fmla="*/ 3865996 h 4881996"/>
              <a:gd name="connsiteX103" fmla="*/ 1384300 w 6832600"/>
              <a:gd name="connsiteY103" fmla="*/ 3891396 h 4881996"/>
              <a:gd name="connsiteX104" fmla="*/ 1422400 w 6832600"/>
              <a:gd name="connsiteY104" fmla="*/ 3904096 h 4881996"/>
              <a:gd name="connsiteX105" fmla="*/ 1473200 w 6832600"/>
              <a:gd name="connsiteY105" fmla="*/ 3929496 h 4881996"/>
              <a:gd name="connsiteX106" fmla="*/ 1536700 w 6832600"/>
              <a:gd name="connsiteY106" fmla="*/ 3942196 h 4881996"/>
              <a:gd name="connsiteX107" fmla="*/ 1625600 w 6832600"/>
              <a:gd name="connsiteY107" fmla="*/ 3967596 h 4881996"/>
              <a:gd name="connsiteX108" fmla="*/ 1676400 w 6832600"/>
              <a:gd name="connsiteY108" fmla="*/ 3980296 h 4881996"/>
              <a:gd name="connsiteX109" fmla="*/ 1714500 w 6832600"/>
              <a:gd name="connsiteY109" fmla="*/ 3992996 h 4881996"/>
              <a:gd name="connsiteX110" fmla="*/ 1765300 w 6832600"/>
              <a:gd name="connsiteY110" fmla="*/ 4005696 h 4881996"/>
              <a:gd name="connsiteX111" fmla="*/ 1828800 w 6832600"/>
              <a:gd name="connsiteY111" fmla="*/ 4031096 h 4881996"/>
              <a:gd name="connsiteX112" fmla="*/ 1879600 w 6832600"/>
              <a:gd name="connsiteY112" fmla="*/ 4043796 h 4881996"/>
              <a:gd name="connsiteX113" fmla="*/ 1917700 w 6832600"/>
              <a:gd name="connsiteY113" fmla="*/ 4056496 h 4881996"/>
              <a:gd name="connsiteX114" fmla="*/ 2019300 w 6832600"/>
              <a:gd name="connsiteY114" fmla="*/ 4081896 h 4881996"/>
              <a:gd name="connsiteX115" fmla="*/ 2057400 w 6832600"/>
              <a:gd name="connsiteY115" fmla="*/ 4094596 h 4881996"/>
              <a:gd name="connsiteX116" fmla="*/ 2247900 w 6832600"/>
              <a:gd name="connsiteY116" fmla="*/ 4119996 h 4881996"/>
              <a:gd name="connsiteX117" fmla="*/ 2286000 w 6832600"/>
              <a:gd name="connsiteY117" fmla="*/ 4132696 h 4881996"/>
              <a:gd name="connsiteX118" fmla="*/ 2425700 w 6832600"/>
              <a:gd name="connsiteY118" fmla="*/ 4158096 h 4881996"/>
              <a:gd name="connsiteX119" fmla="*/ 2463800 w 6832600"/>
              <a:gd name="connsiteY119" fmla="*/ 4170796 h 4881996"/>
              <a:gd name="connsiteX120" fmla="*/ 2514600 w 6832600"/>
              <a:gd name="connsiteY120" fmla="*/ 4183496 h 4881996"/>
              <a:gd name="connsiteX121" fmla="*/ 2552700 w 6832600"/>
              <a:gd name="connsiteY121" fmla="*/ 4208896 h 4881996"/>
              <a:gd name="connsiteX122" fmla="*/ 2667000 w 6832600"/>
              <a:gd name="connsiteY122" fmla="*/ 4234296 h 4881996"/>
              <a:gd name="connsiteX123" fmla="*/ 2705100 w 6832600"/>
              <a:gd name="connsiteY123" fmla="*/ 4246996 h 4881996"/>
              <a:gd name="connsiteX124" fmla="*/ 2768600 w 6832600"/>
              <a:gd name="connsiteY124" fmla="*/ 4259696 h 4881996"/>
              <a:gd name="connsiteX125" fmla="*/ 2806700 w 6832600"/>
              <a:gd name="connsiteY125" fmla="*/ 4272396 h 4881996"/>
              <a:gd name="connsiteX126" fmla="*/ 2857500 w 6832600"/>
              <a:gd name="connsiteY126" fmla="*/ 4285096 h 4881996"/>
              <a:gd name="connsiteX127" fmla="*/ 2895600 w 6832600"/>
              <a:gd name="connsiteY127" fmla="*/ 4297796 h 4881996"/>
              <a:gd name="connsiteX128" fmla="*/ 2946400 w 6832600"/>
              <a:gd name="connsiteY128" fmla="*/ 4310496 h 4881996"/>
              <a:gd name="connsiteX129" fmla="*/ 2984500 w 6832600"/>
              <a:gd name="connsiteY129" fmla="*/ 4323196 h 4881996"/>
              <a:gd name="connsiteX130" fmla="*/ 3073400 w 6832600"/>
              <a:gd name="connsiteY130" fmla="*/ 4335896 h 4881996"/>
              <a:gd name="connsiteX131" fmla="*/ 3124200 w 6832600"/>
              <a:gd name="connsiteY131" fmla="*/ 4348596 h 4881996"/>
              <a:gd name="connsiteX132" fmla="*/ 3251200 w 6832600"/>
              <a:gd name="connsiteY132" fmla="*/ 4361296 h 4881996"/>
              <a:gd name="connsiteX133" fmla="*/ 3454400 w 6832600"/>
              <a:gd name="connsiteY133" fmla="*/ 4386696 h 4881996"/>
              <a:gd name="connsiteX134" fmla="*/ 3581400 w 6832600"/>
              <a:gd name="connsiteY134" fmla="*/ 4412096 h 4881996"/>
              <a:gd name="connsiteX135" fmla="*/ 3619500 w 6832600"/>
              <a:gd name="connsiteY135" fmla="*/ 4424796 h 4881996"/>
              <a:gd name="connsiteX136" fmla="*/ 3721100 w 6832600"/>
              <a:gd name="connsiteY136" fmla="*/ 4437496 h 4881996"/>
              <a:gd name="connsiteX137" fmla="*/ 3797300 w 6832600"/>
              <a:gd name="connsiteY137" fmla="*/ 4462896 h 4881996"/>
              <a:gd name="connsiteX138" fmla="*/ 3835400 w 6832600"/>
              <a:gd name="connsiteY138" fmla="*/ 4475596 h 4881996"/>
              <a:gd name="connsiteX139" fmla="*/ 4013200 w 6832600"/>
              <a:gd name="connsiteY139" fmla="*/ 4500996 h 4881996"/>
              <a:gd name="connsiteX140" fmla="*/ 4089400 w 6832600"/>
              <a:gd name="connsiteY140" fmla="*/ 4526396 h 4881996"/>
              <a:gd name="connsiteX141" fmla="*/ 4178300 w 6832600"/>
              <a:gd name="connsiteY141" fmla="*/ 4551796 h 4881996"/>
              <a:gd name="connsiteX142" fmla="*/ 4419600 w 6832600"/>
              <a:gd name="connsiteY142" fmla="*/ 4577196 h 4881996"/>
              <a:gd name="connsiteX143" fmla="*/ 4597400 w 6832600"/>
              <a:gd name="connsiteY143" fmla="*/ 4615296 h 4881996"/>
              <a:gd name="connsiteX144" fmla="*/ 4660900 w 6832600"/>
              <a:gd name="connsiteY144" fmla="*/ 4627996 h 4881996"/>
              <a:gd name="connsiteX145" fmla="*/ 4749800 w 6832600"/>
              <a:gd name="connsiteY145" fmla="*/ 4666096 h 4881996"/>
              <a:gd name="connsiteX146" fmla="*/ 4864100 w 6832600"/>
              <a:gd name="connsiteY146" fmla="*/ 4691496 h 4881996"/>
              <a:gd name="connsiteX147" fmla="*/ 5029200 w 6832600"/>
              <a:gd name="connsiteY147" fmla="*/ 4729596 h 4881996"/>
              <a:gd name="connsiteX148" fmla="*/ 5080000 w 6832600"/>
              <a:gd name="connsiteY148" fmla="*/ 4742296 h 4881996"/>
              <a:gd name="connsiteX149" fmla="*/ 5118100 w 6832600"/>
              <a:gd name="connsiteY149" fmla="*/ 4754996 h 4881996"/>
              <a:gd name="connsiteX150" fmla="*/ 5537200 w 6832600"/>
              <a:gd name="connsiteY150" fmla="*/ 4793096 h 4881996"/>
              <a:gd name="connsiteX151" fmla="*/ 5638800 w 6832600"/>
              <a:gd name="connsiteY151" fmla="*/ 4805796 h 4881996"/>
              <a:gd name="connsiteX152" fmla="*/ 5727700 w 6832600"/>
              <a:gd name="connsiteY152" fmla="*/ 4818496 h 4881996"/>
              <a:gd name="connsiteX153" fmla="*/ 6007100 w 6832600"/>
              <a:gd name="connsiteY153" fmla="*/ 4831196 h 4881996"/>
              <a:gd name="connsiteX154" fmla="*/ 6172200 w 6832600"/>
              <a:gd name="connsiteY154" fmla="*/ 4856596 h 4881996"/>
              <a:gd name="connsiteX155" fmla="*/ 6235700 w 6832600"/>
              <a:gd name="connsiteY155" fmla="*/ 4869296 h 4881996"/>
              <a:gd name="connsiteX156" fmla="*/ 6337300 w 6832600"/>
              <a:gd name="connsiteY156" fmla="*/ 4881996 h 4881996"/>
              <a:gd name="connsiteX157" fmla="*/ 6578600 w 6832600"/>
              <a:gd name="connsiteY157" fmla="*/ 4869296 h 4881996"/>
              <a:gd name="connsiteX158" fmla="*/ 6616700 w 6832600"/>
              <a:gd name="connsiteY158" fmla="*/ 4831196 h 4881996"/>
              <a:gd name="connsiteX159" fmla="*/ 6680200 w 6832600"/>
              <a:gd name="connsiteY159" fmla="*/ 4754996 h 4881996"/>
              <a:gd name="connsiteX160" fmla="*/ 6718300 w 6832600"/>
              <a:gd name="connsiteY160" fmla="*/ 4678796 h 4881996"/>
              <a:gd name="connsiteX161" fmla="*/ 6756400 w 6832600"/>
              <a:gd name="connsiteY161" fmla="*/ 4640696 h 4881996"/>
              <a:gd name="connsiteX162" fmla="*/ 6794500 w 6832600"/>
              <a:gd name="connsiteY162" fmla="*/ 4564496 h 4881996"/>
              <a:gd name="connsiteX163" fmla="*/ 6819900 w 6832600"/>
              <a:gd name="connsiteY163" fmla="*/ 4526396 h 4881996"/>
              <a:gd name="connsiteX164" fmla="*/ 6832600 w 6832600"/>
              <a:gd name="connsiteY164" fmla="*/ 4450196 h 4881996"/>
              <a:gd name="connsiteX165" fmla="*/ 6807200 w 6832600"/>
              <a:gd name="connsiteY165" fmla="*/ 4183496 h 4881996"/>
              <a:gd name="connsiteX166" fmla="*/ 6794500 w 6832600"/>
              <a:gd name="connsiteY166" fmla="*/ 4107296 h 4881996"/>
              <a:gd name="connsiteX167" fmla="*/ 6781800 w 6832600"/>
              <a:gd name="connsiteY167" fmla="*/ 4056496 h 4881996"/>
              <a:gd name="connsiteX168" fmla="*/ 6781800 w 6832600"/>
              <a:gd name="connsiteY168" fmla="*/ 4056496 h 4881996"/>
              <a:gd name="connsiteX169" fmla="*/ 6743700 w 6832600"/>
              <a:gd name="connsiteY169" fmla="*/ 3992996 h 4881996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425549 w 6832600"/>
              <a:gd name="connsiteY41" fmla="*/ 535059 h 4881996"/>
              <a:gd name="connsiteX42" fmla="*/ 4191000 w 6832600"/>
              <a:gd name="connsiteY42" fmla="*/ 411596 h 4881996"/>
              <a:gd name="connsiteX43" fmla="*/ 4025900 w 6832600"/>
              <a:gd name="connsiteY43" fmla="*/ 322696 h 4881996"/>
              <a:gd name="connsiteX44" fmla="*/ 3949700 w 6832600"/>
              <a:gd name="connsiteY44" fmla="*/ 271896 h 4881996"/>
              <a:gd name="connsiteX45" fmla="*/ 3810000 w 6832600"/>
              <a:gd name="connsiteY45" fmla="*/ 208396 h 4881996"/>
              <a:gd name="connsiteX46" fmla="*/ 3683000 w 6832600"/>
              <a:gd name="connsiteY46" fmla="*/ 182996 h 4881996"/>
              <a:gd name="connsiteX47" fmla="*/ 3644900 w 6832600"/>
              <a:gd name="connsiteY47" fmla="*/ 170296 h 4881996"/>
              <a:gd name="connsiteX48" fmla="*/ 3492500 w 6832600"/>
              <a:gd name="connsiteY48" fmla="*/ 132196 h 4881996"/>
              <a:gd name="connsiteX49" fmla="*/ 3289300 w 6832600"/>
              <a:gd name="connsiteY49" fmla="*/ 94096 h 4881996"/>
              <a:gd name="connsiteX50" fmla="*/ 2933700 w 6832600"/>
              <a:gd name="connsiteY50" fmla="*/ 30596 h 4881996"/>
              <a:gd name="connsiteX51" fmla="*/ 2692400 w 6832600"/>
              <a:gd name="connsiteY51" fmla="*/ 5196 h 4881996"/>
              <a:gd name="connsiteX52" fmla="*/ 2222500 w 6832600"/>
              <a:gd name="connsiteY52" fmla="*/ 17896 h 4881996"/>
              <a:gd name="connsiteX53" fmla="*/ 1333500 w 6832600"/>
              <a:gd name="connsiteY53" fmla="*/ 208396 h 4881996"/>
              <a:gd name="connsiteX54" fmla="*/ 1104900 w 6832600"/>
              <a:gd name="connsiteY54" fmla="*/ 271896 h 4881996"/>
              <a:gd name="connsiteX55" fmla="*/ 977900 w 6832600"/>
              <a:gd name="connsiteY55" fmla="*/ 322696 h 4881996"/>
              <a:gd name="connsiteX56" fmla="*/ 863600 w 6832600"/>
              <a:gd name="connsiteY56" fmla="*/ 386196 h 4881996"/>
              <a:gd name="connsiteX57" fmla="*/ 711200 w 6832600"/>
              <a:gd name="connsiteY57" fmla="*/ 475096 h 4881996"/>
              <a:gd name="connsiteX58" fmla="*/ 635000 w 6832600"/>
              <a:gd name="connsiteY58" fmla="*/ 500496 h 4881996"/>
              <a:gd name="connsiteX59" fmla="*/ 596900 w 6832600"/>
              <a:gd name="connsiteY59" fmla="*/ 538596 h 4881996"/>
              <a:gd name="connsiteX60" fmla="*/ 546100 w 6832600"/>
              <a:gd name="connsiteY60" fmla="*/ 551296 h 4881996"/>
              <a:gd name="connsiteX61" fmla="*/ 508000 w 6832600"/>
              <a:gd name="connsiteY61" fmla="*/ 576696 h 4881996"/>
              <a:gd name="connsiteX62" fmla="*/ 431800 w 6832600"/>
              <a:gd name="connsiteY62" fmla="*/ 614796 h 4881996"/>
              <a:gd name="connsiteX63" fmla="*/ 342900 w 6832600"/>
              <a:gd name="connsiteY63" fmla="*/ 729096 h 4881996"/>
              <a:gd name="connsiteX64" fmla="*/ 266700 w 6832600"/>
              <a:gd name="connsiteY64" fmla="*/ 792596 h 4881996"/>
              <a:gd name="connsiteX65" fmla="*/ 254000 w 6832600"/>
              <a:gd name="connsiteY65" fmla="*/ 830696 h 4881996"/>
              <a:gd name="connsiteX66" fmla="*/ 177800 w 6832600"/>
              <a:gd name="connsiteY66" fmla="*/ 906896 h 4881996"/>
              <a:gd name="connsiteX67" fmla="*/ 114300 w 6832600"/>
              <a:gd name="connsiteY67" fmla="*/ 1097396 h 4881996"/>
              <a:gd name="connsiteX68" fmla="*/ 101600 w 6832600"/>
              <a:gd name="connsiteY68" fmla="*/ 1135496 h 4881996"/>
              <a:gd name="connsiteX69" fmla="*/ 88900 w 6832600"/>
              <a:gd name="connsiteY69" fmla="*/ 1173596 h 4881996"/>
              <a:gd name="connsiteX70" fmla="*/ 76200 w 6832600"/>
              <a:gd name="connsiteY70" fmla="*/ 1821296 h 4881996"/>
              <a:gd name="connsiteX71" fmla="*/ 63500 w 6832600"/>
              <a:gd name="connsiteY71" fmla="*/ 2075296 h 4881996"/>
              <a:gd name="connsiteX72" fmla="*/ 38100 w 6832600"/>
              <a:gd name="connsiteY72" fmla="*/ 2164196 h 4881996"/>
              <a:gd name="connsiteX73" fmla="*/ 12700 w 6832600"/>
              <a:gd name="connsiteY73" fmla="*/ 2354696 h 4881996"/>
              <a:gd name="connsiteX74" fmla="*/ 0 w 6832600"/>
              <a:gd name="connsiteY74" fmla="*/ 2456296 h 4881996"/>
              <a:gd name="connsiteX75" fmla="*/ 12700 w 6832600"/>
              <a:gd name="connsiteY75" fmla="*/ 2672196 h 4881996"/>
              <a:gd name="connsiteX76" fmla="*/ 25400 w 6832600"/>
              <a:gd name="connsiteY76" fmla="*/ 2710296 h 4881996"/>
              <a:gd name="connsiteX77" fmla="*/ 38100 w 6832600"/>
              <a:gd name="connsiteY77" fmla="*/ 3027796 h 4881996"/>
              <a:gd name="connsiteX78" fmla="*/ 76200 w 6832600"/>
              <a:gd name="connsiteY78" fmla="*/ 3103996 h 4881996"/>
              <a:gd name="connsiteX79" fmla="*/ 88900 w 6832600"/>
              <a:gd name="connsiteY79" fmla="*/ 3142096 h 4881996"/>
              <a:gd name="connsiteX80" fmla="*/ 165100 w 6832600"/>
              <a:gd name="connsiteY80" fmla="*/ 3192896 h 4881996"/>
              <a:gd name="connsiteX81" fmla="*/ 190500 w 6832600"/>
              <a:gd name="connsiteY81" fmla="*/ 3230996 h 4881996"/>
              <a:gd name="connsiteX82" fmla="*/ 266700 w 6832600"/>
              <a:gd name="connsiteY82" fmla="*/ 3294496 h 4881996"/>
              <a:gd name="connsiteX83" fmla="*/ 279400 w 6832600"/>
              <a:gd name="connsiteY83" fmla="*/ 3332596 h 4881996"/>
              <a:gd name="connsiteX84" fmla="*/ 355600 w 6832600"/>
              <a:gd name="connsiteY84" fmla="*/ 3396096 h 4881996"/>
              <a:gd name="connsiteX85" fmla="*/ 381000 w 6832600"/>
              <a:gd name="connsiteY85" fmla="*/ 3434196 h 4881996"/>
              <a:gd name="connsiteX86" fmla="*/ 419100 w 6832600"/>
              <a:gd name="connsiteY86" fmla="*/ 3446896 h 4881996"/>
              <a:gd name="connsiteX87" fmla="*/ 495300 w 6832600"/>
              <a:gd name="connsiteY87" fmla="*/ 3497696 h 4881996"/>
              <a:gd name="connsiteX88" fmla="*/ 533400 w 6832600"/>
              <a:gd name="connsiteY88" fmla="*/ 3510396 h 4881996"/>
              <a:gd name="connsiteX89" fmla="*/ 609600 w 6832600"/>
              <a:gd name="connsiteY89" fmla="*/ 3573896 h 4881996"/>
              <a:gd name="connsiteX90" fmla="*/ 660400 w 6832600"/>
              <a:gd name="connsiteY90" fmla="*/ 3599296 h 4881996"/>
              <a:gd name="connsiteX91" fmla="*/ 749300 w 6832600"/>
              <a:gd name="connsiteY91" fmla="*/ 3650096 h 4881996"/>
              <a:gd name="connsiteX92" fmla="*/ 800100 w 6832600"/>
              <a:gd name="connsiteY92" fmla="*/ 3662796 h 4881996"/>
              <a:gd name="connsiteX93" fmla="*/ 850900 w 6832600"/>
              <a:gd name="connsiteY93" fmla="*/ 3688196 h 4881996"/>
              <a:gd name="connsiteX94" fmla="*/ 889000 w 6832600"/>
              <a:gd name="connsiteY94" fmla="*/ 3713596 h 4881996"/>
              <a:gd name="connsiteX95" fmla="*/ 939800 w 6832600"/>
              <a:gd name="connsiteY95" fmla="*/ 3726296 h 4881996"/>
              <a:gd name="connsiteX96" fmla="*/ 990600 w 6832600"/>
              <a:gd name="connsiteY96" fmla="*/ 3751696 h 4881996"/>
              <a:gd name="connsiteX97" fmla="*/ 1054100 w 6832600"/>
              <a:gd name="connsiteY97" fmla="*/ 3764396 h 4881996"/>
              <a:gd name="connsiteX98" fmla="*/ 1117600 w 6832600"/>
              <a:gd name="connsiteY98" fmla="*/ 3789796 h 4881996"/>
              <a:gd name="connsiteX99" fmla="*/ 1181100 w 6832600"/>
              <a:gd name="connsiteY99" fmla="*/ 3802496 h 4881996"/>
              <a:gd name="connsiteX100" fmla="*/ 1282700 w 6832600"/>
              <a:gd name="connsiteY100" fmla="*/ 3853296 h 4881996"/>
              <a:gd name="connsiteX101" fmla="*/ 1333500 w 6832600"/>
              <a:gd name="connsiteY101" fmla="*/ 3865996 h 4881996"/>
              <a:gd name="connsiteX102" fmla="*/ 1384300 w 6832600"/>
              <a:gd name="connsiteY102" fmla="*/ 3891396 h 4881996"/>
              <a:gd name="connsiteX103" fmla="*/ 1422400 w 6832600"/>
              <a:gd name="connsiteY103" fmla="*/ 3904096 h 4881996"/>
              <a:gd name="connsiteX104" fmla="*/ 1473200 w 6832600"/>
              <a:gd name="connsiteY104" fmla="*/ 3929496 h 4881996"/>
              <a:gd name="connsiteX105" fmla="*/ 1536700 w 6832600"/>
              <a:gd name="connsiteY105" fmla="*/ 3942196 h 4881996"/>
              <a:gd name="connsiteX106" fmla="*/ 1625600 w 6832600"/>
              <a:gd name="connsiteY106" fmla="*/ 3967596 h 4881996"/>
              <a:gd name="connsiteX107" fmla="*/ 1676400 w 6832600"/>
              <a:gd name="connsiteY107" fmla="*/ 3980296 h 4881996"/>
              <a:gd name="connsiteX108" fmla="*/ 1714500 w 6832600"/>
              <a:gd name="connsiteY108" fmla="*/ 3992996 h 4881996"/>
              <a:gd name="connsiteX109" fmla="*/ 1765300 w 6832600"/>
              <a:gd name="connsiteY109" fmla="*/ 4005696 h 4881996"/>
              <a:gd name="connsiteX110" fmla="*/ 1828800 w 6832600"/>
              <a:gd name="connsiteY110" fmla="*/ 4031096 h 4881996"/>
              <a:gd name="connsiteX111" fmla="*/ 1879600 w 6832600"/>
              <a:gd name="connsiteY111" fmla="*/ 4043796 h 4881996"/>
              <a:gd name="connsiteX112" fmla="*/ 1917700 w 6832600"/>
              <a:gd name="connsiteY112" fmla="*/ 4056496 h 4881996"/>
              <a:gd name="connsiteX113" fmla="*/ 2019300 w 6832600"/>
              <a:gd name="connsiteY113" fmla="*/ 4081896 h 4881996"/>
              <a:gd name="connsiteX114" fmla="*/ 2057400 w 6832600"/>
              <a:gd name="connsiteY114" fmla="*/ 4094596 h 4881996"/>
              <a:gd name="connsiteX115" fmla="*/ 2247900 w 6832600"/>
              <a:gd name="connsiteY115" fmla="*/ 4119996 h 4881996"/>
              <a:gd name="connsiteX116" fmla="*/ 2286000 w 6832600"/>
              <a:gd name="connsiteY116" fmla="*/ 4132696 h 4881996"/>
              <a:gd name="connsiteX117" fmla="*/ 2425700 w 6832600"/>
              <a:gd name="connsiteY117" fmla="*/ 4158096 h 4881996"/>
              <a:gd name="connsiteX118" fmla="*/ 2463800 w 6832600"/>
              <a:gd name="connsiteY118" fmla="*/ 4170796 h 4881996"/>
              <a:gd name="connsiteX119" fmla="*/ 2514600 w 6832600"/>
              <a:gd name="connsiteY119" fmla="*/ 4183496 h 4881996"/>
              <a:gd name="connsiteX120" fmla="*/ 2552700 w 6832600"/>
              <a:gd name="connsiteY120" fmla="*/ 4208896 h 4881996"/>
              <a:gd name="connsiteX121" fmla="*/ 2667000 w 6832600"/>
              <a:gd name="connsiteY121" fmla="*/ 4234296 h 4881996"/>
              <a:gd name="connsiteX122" fmla="*/ 2705100 w 6832600"/>
              <a:gd name="connsiteY122" fmla="*/ 4246996 h 4881996"/>
              <a:gd name="connsiteX123" fmla="*/ 2768600 w 6832600"/>
              <a:gd name="connsiteY123" fmla="*/ 4259696 h 4881996"/>
              <a:gd name="connsiteX124" fmla="*/ 2806700 w 6832600"/>
              <a:gd name="connsiteY124" fmla="*/ 4272396 h 4881996"/>
              <a:gd name="connsiteX125" fmla="*/ 2857500 w 6832600"/>
              <a:gd name="connsiteY125" fmla="*/ 4285096 h 4881996"/>
              <a:gd name="connsiteX126" fmla="*/ 2895600 w 6832600"/>
              <a:gd name="connsiteY126" fmla="*/ 4297796 h 4881996"/>
              <a:gd name="connsiteX127" fmla="*/ 2946400 w 6832600"/>
              <a:gd name="connsiteY127" fmla="*/ 4310496 h 4881996"/>
              <a:gd name="connsiteX128" fmla="*/ 2984500 w 6832600"/>
              <a:gd name="connsiteY128" fmla="*/ 4323196 h 4881996"/>
              <a:gd name="connsiteX129" fmla="*/ 3073400 w 6832600"/>
              <a:gd name="connsiteY129" fmla="*/ 4335896 h 4881996"/>
              <a:gd name="connsiteX130" fmla="*/ 3124200 w 6832600"/>
              <a:gd name="connsiteY130" fmla="*/ 4348596 h 4881996"/>
              <a:gd name="connsiteX131" fmla="*/ 3251200 w 6832600"/>
              <a:gd name="connsiteY131" fmla="*/ 4361296 h 4881996"/>
              <a:gd name="connsiteX132" fmla="*/ 3454400 w 6832600"/>
              <a:gd name="connsiteY132" fmla="*/ 4386696 h 4881996"/>
              <a:gd name="connsiteX133" fmla="*/ 3581400 w 6832600"/>
              <a:gd name="connsiteY133" fmla="*/ 4412096 h 4881996"/>
              <a:gd name="connsiteX134" fmla="*/ 3619500 w 6832600"/>
              <a:gd name="connsiteY134" fmla="*/ 4424796 h 4881996"/>
              <a:gd name="connsiteX135" fmla="*/ 3721100 w 6832600"/>
              <a:gd name="connsiteY135" fmla="*/ 4437496 h 4881996"/>
              <a:gd name="connsiteX136" fmla="*/ 3797300 w 6832600"/>
              <a:gd name="connsiteY136" fmla="*/ 4462896 h 4881996"/>
              <a:gd name="connsiteX137" fmla="*/ 3835400 w 6832600"/>
              <a:gd name="connsiteY137" fmla="*/ 4475596 h 4881996"/>
              <a:gd name="connsiteX138" fmla="*/ 4013200 w 6832600"/>
              <a:gd name="connsiteY138" fmla="*/ 4500996 h 4881996"/>
              <a:gd name="connsiteX139" fmla="*/ 4089400 w 6832600"/>
              <a:gd name="connsiteY139" fmla="*/ 4526396 h 4881996"/>
              <a:gd name="connsiteX140" fmla="*/ 4178300 w 6832600"/>
              <a:gd name="connsiteY140" fmla="*/ 4551796 h 4881996"/>
              <a:gd name="connsiteX141" fmla="*/ 4419600 w 6832600"/>
              <a:gd name="connsiteY141" fmla="*/ 4577196 h 4881996"/>
              <a:gd name="connsiteX142" fmla="*/ 4597400 w 6832600"/>
              <a:gd name="connsiteY142" fmla="*/ 4615296 h 4881996"/>
              <a:gd name="connsiteX143" fmla="*/ 4660900 w 6832600"/>
              <a:gd name="connsiteY143" fmla="*/ 4627996 h 4881996"/>
              <a:gd name="connsiteX144" fmla="*/ 4749800 w 6832600"/>
              <a:gd name="connsiteY144" fmla="*/ 4666096 h 4881996"/>
              <a:gd name="connsiteX145" fmla="*/ 4864100 w 6832600"/>
              <a:gd name="connsiteY145" fmla="*/ 4691496 h 4881996"/>
              <a:gd name="connsiteX146" fmla="*/ 5029200 w 6832600"/>
              <a:gd name="connsiteY146" fmla="*/ 4729596 h 4881996"/>
              <a:gd name="connsiteX147" fmla="*/ 5080000 w 6832600"/>
              <a:gd name="connsiteY147" fmla="*/ 4742296 h 4881996"/>
              <a:gd name="connsiteX148" fmla="*/ 5118100 w 6832600"/>
              <a:gd name="connsiteY148" fmla="*/ 4754996 h 4881996"/>
              <a:gd name="connsiteX149" fmla="*/ 5537200 w 6832600"/>
              <a:gd name="connsiteY149" fmla="*/ 4793096 h 4881996"/>
              <a:gd name="connsiteX150" fmla="*/ 5638800 w 6832600"/>
              <a:gd name="connsiteY150" fmla="*/ 4805796 h 4881996"/>
              <a:gd name="connsiteX151" fmla="*/ 5727700 w 6832600"/>
              <a:gd name="connsiteY151" fmla="*/ 4818496 h 4881996"/>
              <a:gd name="connsiteX152" fmla="*/ 6007100 w 6832600"/>
              <a:gd name="connsiteY152" fmla="*/ 4831196 h 4881996"/>
              <a:gd name="connsiteX153" fmla="*/ 6172200 w 6832600"/>
              <a:gd name="connsiteY153" fmla="*/ 4856596 h 4881996"/>
              <a:gd name="connsiteX154" fmla="*/ 6235700 w 6832600"/>
              <a:gd name="connsiteY154" fmla="*/ 4869296 h 4881996"/>
              <a:gd name="connsiteX155" fmla="*/ 6337300 w 6832600"/>
              <a:gd name="connsiteY155" fmla="*/ 4881996 h 4881996"/>
              <a:gd name="connsiteX156" fmla="*/ 6578600 w 6832600"/>
              <a:gd name="connsiteY156" fmla="*/ 4869296 h 4881996"/>
              <a:gd name="connsiteX157" fmla="*/ 6616700 w 6832600"/>
              <a:gd name="connsiteY157" fmla="*/ 4831196 h 4881996"/>
              <a:gd name="connsiteX158" fmla="*/ 6680200 w 6832600"/>
              <a:gd name="connsiteY158" fmla="*/ 4754996 h 4881996"/>
              <a:gd name="connsiteX159" fmla="*/ 6718300 w 6832600"/>
              <a:gd name="connsiteY159" fmla="*/ 4678796 h 4881996"/>
              <a:gd name="connsiteX160" fmla="*/ 6756400 w 6832600"/>
              <a:gd name="connsiteY160" fmla="*/ 4640696 h 4881996"/>
              <a:gd name="connsiteX161" fmla="*/ 6794500 w 6832600"/>
              <a:gd name="connsiteY161" fmla="*/ 4564496 h 4881996"/>
              <a:gd name="connsiteX162" fmla="*/ 6819900 w 6832600"/>
              <a:gd name="connsiteY162" fmla="*/ 4526396 h 4881996"/>
              <a:gd name="connsiteX163" fmla="*/ 6832600 w 6832600"/>
              <a:gd name="connsiteY163" fmla="*/ 4450196 h 4881996"/>
              <a:gd name="connsiteX164" fmla="*/ 6807200 w 6832600"/>
              <a:gd name="connsiteY164" fmla="*/ 4183496 h 4881996"/>
              <a:gd name="connsiteX165" fmla="*/ 6794500 w 6832600"/>
              <a:gd name="connsiteY165" fmla="*/ 4107296 h 4881996"/>
              <a:gd name="connsiteX166" fmla="*/ 6781800 w 6832600"/>
              <a:gd name="connsiteY166" fmla="*/ 4056496 h 4881996"/>
              <a:gd name="connsiteX167" fmla="*/ 6781800 w 6832600"/>
              <a:gd name="connsiteY167" fmla="*/ 4056496 h 4881996"/>
              <a:gd name="connsiteX168" fmla="*/ 6743700 w 6832600"/>
              <a:gd name="connsiteY168" fmla="*/ 3992996 h 4881996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477635 w 6832600"/>
              <a:gd name="connsiteY41" fmla="*/ 529272 h 4881996"/>
              <a:gd name="connsiteX42" fmla="*/ 4191000 w 6832600"/>
              <a:gd name="connsiteY42" fmla="*/ 411596 h 4881996"/>
              <a:gd name="connsiteX43" fmla="*/ 4025900 w 6832600"/>
              <a:gd name="connsiteY43" fmla="*/ 322696 h 4881996"/>
              <a:gd name="connsiteX44" fmla="*/ 3949700 w 6832600"/>
              <a:gd name="connsiteY44" fmla="*/ 271896 h 4881996"/>
              <a:gd name="connsiteX45" fmla="*/ 3810000 w 6832600"/>
              <a:gd name="connsiteY45" fmla="*/ 208396 h 4881996"/>
              <a:gd name="connsiteX46" fmla="*/ 3683000 w 6832600"/>
              <a:gd name="connsiteY46" fmla="*/ 182996 h 4881996"/>
              <a:gd name="connsiteX47" fmla="*/ 3644900 w 6832600"/>
              <a:gd name="connsiteY47" fmla="*/ 170296 h 4881996"/>
              <a:gd name="connsiteX48" fmla="*/ 3492500 w 6832600"/>
              <a:gd name="connsiteY48" fmla="*/ 132196 h 4881996"/>
              <a:gd name="connsiteX49" fmla="*/ 3289300 w 6832600"/>
              <a:gd name="connsiteY49" fmla="*/ 94096 h 4881996"/>
              <a:gd name="connsiteX50" fmla="*/ 2933700 w 6832600"/>
              <a:gd name="connsiteY50" fmla="*/ 30596 h 4881996"/>
              <a:gd name="connsiteX51" fmla="*/ 2692400 w 6832600"/>
              <a:gd name="connsiteY51" fmla="*/ 5196 h 4881996"/>
              <a:gd name="connsiteX52" fmla="*/ 2222500 w 6832600"/>
              <a:gd name="connsiteY52" fmla="*/ 17896 h 4881996"/>
              <a:gd name="connsiteX53" fmla="*/ 1333500 w 6832600"/>
              <a:gd name="connsiteY53" fmla="*/ 208396 h 4881996"/>
              <a:gd name="connsiteX54" fmla="*/ 1104900 w 6832600"/>
              <a:gd name="connsiteY54" fmla="*/ 271896 h 4881996"/>
              <a:gd name="connsiteX55" fmla="*/ 977900 w 6832600"/>
              <a:gd name="connsiteY55" fmla="*/ 322696 h 4881996"/>
              <a:gd name="connsiteX56" fmla="*/ 863600 w 6832600"/>
              <a:gd name="connsiteY56" fmla="*/ 386196 h 4881996"/>
              <a:gd name="connsiteX57" fmla="*/ 711200 w 6832600"/>
              <a:gd name="connsiteY57" fmla="*/ 475096 h 4881996"/>
              <a:gd name="connsiteX58" fmla="*/ 635000 w 6832600"/>
              <a:gd name="connsiteY58" fmla="*/ 500496 h 4881996"/>
              <a:gd name="connsiteX59" fmla="*/ 596900 w 6832600"/>
              <a:gd name="connsiteY59" fmla="*/ 538596 h 4881996"/>
              <a:gd name="connsiteX60" fmla="*/ 546100 w 6832600"/>
              <a:gd name="connsiteY60" fmla="*/ 551296 h 4881996"/>
              <a:gd name="connsiteX61" fmla="*/ 508000 w 6832600"/>
              <a:gd name="connsiteY61" fmla="*/ 576696 h 4881996"/>
              <a:gd name="connsiteX62" fmla="*/ 431800 w 6832600"/>
              <a:gd name="connsiteY62" fmla="*/ 614796 h 4881996"/>
              <a:gd name="connsiteX63" fmla="*/ 342900 w 6832600"/>
              <a:gd name="connsiteY63" fmla="*/ 729096 h 4881996"/>
              <a:gd name="connsiteX64" fmla="*/ 266700 w 6832600"/>
              <a:gd name="connsiteY64" fmla="*/ 792596 h 4881996"/>
              <a:gd name="connsiteX65" fmla="*/ 254000 w 6832600"/>
              <a:gd name="connsiteY65" fmla="*/ 830696 h 4881996"/>
              <a:gd name="connsiteX66" fmla="*/ 177800 w 6832600"/>
              <a:gd name="connsiteY66" fmla="*/ 906896 h 4881996"/>
              <a:gd name="connsiteX67" fmla="*/ 114300 w 6832600"/>
              <a:gd name="connsiteY67" fmla="*/ 1097396 h 4881996"/>
              <a:gd name="connsiteX68" fmla="*/ 101600 w 6832600"/>
              <a:gd name="connsiteY68" fmla="*/ 1135496 h 4881996"/>
              <a:gd name="connsiteX69" fmla="*/ 88900 w 6832600"/>
              <a:gd name="connsiteY69" fmla="*/ 1173596 h 4881996"/>
              <a:gd name="connsiteX70" fmla="*/ 76200 w 6832600"/>
              <a:gd name="connsiteY70" fmla="*/ 1821296 h 4881996"/>
              <a:gd name="connsiteX71" fmla="*/ 63500 w 6832600"/>
              <a:gd name="connsiteY71" fmla="*/ 2075296 h 4881996"/>
              <a:gd name="connsiteX72" fmla="*/ 38100 w 6832600"/>
              <a:gd name="connsiteY72" fmla="*/ 2164196 h 4881996"/>
              <a:gd name="connsiteX73" fmla="*/ 12700 w 6832600"/>
              <a:gd name="connsiteY73" fmla="*/ 2354696 h 4881996"/>
              <a:gd name="connsiteX74" fmla="*/ 0 w 6832600"/>
              <a:gd name="connsiteY74" fmla="*/ 2456296 h 4881996"/>
              <a:gd name="connsiteX75" fmla="*/ 12700 w 6832600"/>
              <a:gd name="connsiteY75" fmla="*/ 2672196 h 4881996"/>
              <a:gd name="connsiteX76" fmla="*/ 25400 w 6832600"/>
              <a:gd name="connsiteY76" fmla="*/ 2710296 h 4881996"/>
              <a:gd name="connsiteX77" fmla="*/ 38100 w 6832600"/>
              <a:gd name="connsiteY77" fmla="*/ 3027796 h 4881996"/>
              <a:gd name="connsiteX78" fmla="*/ 76200 w 6832600"/>
              <a:gd name="connsiteY78" fmla="*/ 3103996 h 4881996"/>
              <a:gd name="connsiteX79" fmla="*/ 88900 w 6832600"/>
              <a:gd name="connsiteY79" fmla="*/ 3142096 h 4881996"/>
              <a:gd name="connsiteX80" fmla="*/ 165100 w 6832600"/>
              <a:gd name="connsiteY80" fmla="*/ 3192896 h 4881996"/>
              <a:gd name="connsiteX81" fmla="*/ 190500 w 6832600"/>
              <a:gd name="connsiteY81" fmla="*/ 3230996 h 4881996"/>
              <a:gd name="connsiteX82" fmla="*/ 266700 w 6832600"/>
              <a:gd name="connsiteY82" fmla="*/ 3294496 h 4881996"/>
              <a:gd name="connsiteX83" fmla="*/ 279400 w 6832600"/>
              <a:gd name="connsiteY83" fmla="*/ 3332596 h 4881996"/>
              <a:gd name="connsiteX84" fmla="*/ 355600 w 6832600"/>
              <a:gd name="connsiteY84" fmla="*/ 3396096 h 4881996"/>
              <a:gd name="connsiteX85" fmla="*/ 381000 w 6832600"/>
              <a:gd name="connsiteY85" fmla="*/ 3434196 h 4881996"/>
              <a:gd name="connsiteX86" fmla="*/ 419100 w 6832600"/>
              <a:gd name="connsiteY86" fmla="*/ 3446896 h 4881996"/>
              <a:gd name="connsiteX87" fmla="*/ 495300 w 6832600"/>
              <a:gd name="connsiteY87" fmla="*/ 3497696 h 4881996"/>
              <a:gd name="connsiteX88" fmla="*/ 533400 w 6832600"/>
              <a:gd name="connsiteY88" fmla="*/ 3510396 h 4881996"/>
              <a:gd name="connsiteX89" fmla="*/ 609600 w 6832600"/>
              <a:gd name="connsiteY89" fmla="*/ 3573896 h 4881996"/>
              <a:gd name="connsiteX90" fmla="*/ 660400 w 6832600"/>
              <a:gd name="connsiteY90" fmla="*/ 3599296 h 4881996"/>
              <a:gd name="connsiteX91" fmla="*/ 749300 w 6832600"/>
              <a:gd name="connsiteY91" fmla="*/ 3650096 h 4881996"/>
              <a:gd name="connsiteX92" fmla="*/ 800100 w 6832600"/>
              <a:gd name="connsiteY92" fmla="*/ 3662796 h 4881996"/>
              <a:gd name="connsiteX93" fmla="*/ 850900 w 6832600"/>
              <a:gd name="connsiteY93" fmla="*/ 3688196 h 4881996"/>
              <a:gd name="connsiteX94" fmla="*/ 889000 w 6832600"/>
              <a:gd name="connsiteY94" fmla="*/ 3713596 h 4881996"/>
              <a:gd name="connsiteX95" fmla="*/ 939800 w 6832600"/>
              <a:gd name="connsiteY95" fmla="*/ 3726296 h 4881996"/>
              <a:gd name="connsiteX96" fmla="*/ 990600 w 6832600"/>
              <a:gd name="connsiteY96" fmla="*/ 3751696 h 4881996"/>
              <a:gd name="connsiteX97" fmla="*/ 1054100 w 6832600"/>
              <a:gd name="connsiteY97" fmla="*/ 3764396 h 4881996"/>
              <a:gd name="connsiteX98" fmla="*/ 1117600 w 6832600"/>
              <a:gd name="connsiteY98" fmla="*/ 3789796 h 4881996"/>
              <a:gd name="connsiteX99" fmla="*/ 1181100 w 6832600"/>
              <a:gd name="connsiteY99" fmla="*/ 3802496 h 4881996"/>
              <a:gd name="connsiteX100" fmla="*/ 1282700 w 6832600"/>
              <a:gd name="connsiteY100" fmla="*/ 3853296 h 4881996"/>
              <a:gd name="connsiteX101" fmla="*/ 1333500 w 6832600"/>
              <a:gd name="connsiteY101" fmla="*/ 3865996 h 4881996"/>
              <a:gd name="connsiteX102" fmla="*/ 1384300 w 6832600"/>
              <a:gd name="connsiteY102" fmla="*/ 3891396 h 4881996"/>
              <a:gd name="connsiteX103" fmla="*/ 1422400 w 6832600"/>
              <a:gd name="connsiteY103" fmla="*/ 3904096 h 4881996"/>
              <a:gd name="connsiteX104" fmla="*/ 1473200 w 6832600"/>
              <a:gd name="connsiteY104" fmla="*/ 3929496 h 4881996"/>
              <a:gd name="connsiteX105" fmla="*/ 1536700 w 6832600"/>
              <a:gd name="connsiteY105" fmla="*/ 3942196 h 4881996"/>
              <a:gd name="connsiteX106" fmla="*/ 1625600 w 6832600"/>
              <a:gd name="connsiteY106" fmla="*/ 3967596 h 4881996"/>
              <a:gd name="connsiteX107" fmla="*/ 1676400 w 6832600"/>
              <a:gd name="connsiteY107" fmla="*/ 3980296 h 4881996"/>
              <a:gd name="connsiteX108" fmla="*/ 1714500 w 6832600"/>
              <a:gd name="connsiteY108" fmla="*/ 3992996 h 4881996"/>
              <a:gd name="connsiteX109" fmla="*/ 1765300 w 6832600"/>
              <a:gd name="connsiteY109" fmla="*/ 4005696 h 4881996"/>
              <a:gd name="connsiteX110" fmla="*/ 1828800 w 6832600"/>
              <a:gd name="connsiteY110" fmla="*/ 4031096 h 4881996"/>
              <a:gd name="connsiteX111" fmla="*/ 1879600 w 6832600"/>
              <a:gd name="connsiteY111" fmla="*/ 4043796 h 4881996"/>
              <a:gd name="connsiteX112" fmla="*/ 1917700 w 6832600"/>
              <a:gd name="connsiteY112" fmla="*/ 4056496 h 4881996"/>
              <a:gd name="connsiteX113" fmla="*/ 2019300 w 6832600"/>
              <a:gd name="connsiteY113" fmla="*/ 4081896 h 4881996"/>
              <a:gd name="connsiteX114" fmla="*/ 2057400 w 6832600"/>
              <a:gd name="connsiteY114" fmla="*/ 4094596 h 4881996"/>
              <a:gd name="connsiteX115" fmla="*/ 2247900 w 6832600"/>
              <a:gd name="connsiteY115" fmla="*/ 4119996 h 4881996"/>
              <a:gd name="connsiteX116" fmla="*/ 2286000 w 6832600"/>
              <a:gd name="connsiteY116" fmla="*/ 4132696 h 4881996"/>
              <a:gd name="connsiteX117" fmla="*/ 2425700 w 6832600"/>
              <a:gd name="connsiteY117" fmla="*/ 4158096 h 4881996"/>
              <a:gd name="connsiteX118" fmla="*/ 2463800 w 6832600"/>
              <a:gd name="connsiteY118" fmla="*/ 4170796 h 4881996"/>
              <a:gd name="connsiteX119" fmla="*/ 2514600 w 6832600"/>
              <a:gd name="connsiteY119" fmla="*/ 4183496 h 4881996"/>
              <a:gd name="connsiteX120" fmla="*/ 2552700 w 6832600"/>
              <a:gd name="connsiteY120" fmla="*/ 4208896 h 4881996"/>
              <a:gd name="connsiteX121" fmla="*/ 2667000 w 6832600"/>
              <a:gd name="connsiteY121" fmla="*/ 4234296 h 4881996"/>
              <a:gd name="connsiteX122" fmla="*/ 2705100 w 6832600"/>
              <a:gd name="connsiteY122" fmla="*/ 4246996 h 4881996"/>
              <a:gd name="connsiteX123" fmla="*/ 2768600 w 6832600"/>
              <a:gd name="connsiteY123" fmla="*/ 4259696 h 4881996"/>
              <a:gd name="connsiteX124" fmla="*/ 2806700 w 6832600"/>
              <a:gd name="connsiteY124" fmla="*/ 4272396 h 4881996"/>
              <a:gd name="connsiteX125" fmla="*/ 2857500 w 6832600"/>
              <a:gd name="connsiteY125" fmla="*/ 4285096 h 4881996"/>
              <a:gd name="connsiteX126" fmla="*/ 2895600 w 6832600"/>
              <a:gd name="connsiteY126" fmla="*/ 4297796 h 4881996"/>
              <a:gd name="connsiteX127" fmla="*/ 2946400 w 6832600"/>
              <a:gd name="connsiteY127" fmla="*/ 4310496 h 4881996"/>
              <a:gd name="connsiteX128" fmla="*/ 2984500 w 6832600"/>
              <a:gd name="connsiteY128" fmla="*/ 4323196 h 4881996"/>
              <a:gd name="connsiteX129" fmla="*/ 3073400 w 6832600"/>
              <a:gd name="connsiteY129" fmla="*/ 4335896 h 4881996"/>
              <a:gd name="connsiteX130" fmla="*/ 3124200 w 6832600"/>
              <a:gd name="connsiteY130" fmla="*/ 4348596 h 4881996"/>
              <a:gd name="connsiteX131" fmla="*/ 3251200 w 6832600"/>
              <a:gd name="connsiteY131" fmla="*/ 4361296 h 4881996"/>
              <a:gd name="connsiteX132" fmla="*/ 3454400 w 6832600"/>
              <a:gd name="connsiteY132" fmla="*/ 4386696 h 4881996"/>
              <a:gd name="connsiteX133" fmla="*/ 3581400 w 6832600"/>
              <a:gd name="connsiteY133" fmla="*/ 4412096 h 4881996"/>
              <a:gd name="connsiteX134" fmla="*/ 3619500 w 6832600"/>
              <a:gd name="connsiteY134" fmla="*/ 4424796 h 4881996"/>
              <a:gd name="connsiteX135" fmla="*/ 3721100 w 6832600"/>
              <a:gd name="connsiteY135" fmla="*/ 4437496 h 4881996"/>
              <a:gd name="connsiteX136" fmla="*/ 3797300 w 6832600"/>
              <a:gd name="connsiteY136" fmla="*/ 4462896 h 4881996"/>
              <a:gd name="connsiteX137" fmla="*/ 3835400 w 6832600"/>
              <a:gd name="connsiteY137" fmla="*/ 4475596 h 4881996"/>
              <a:gd name="connsiteX138" fmla="*/ 4013200 w 6832600"/>
              <a:gd name="connsiteY138" fmla="*/ 4500996 h 4881996"/>
              <a:gd name="connsiteX139" fmla="*/ 4089400 w 6832600"/>
              <a:gd name="connsiteY139" fmla="*/ 4526396 h 4881996"/>
              <a:gd name="connsiteX140" fmla="*/ 4178300 w 6832600"/>
              <a:gd name="connsiteY140" fmla="*/ 4551796 h 4881996"/>
              <a:gd name="connsiteX141" fmla="*/ 4419600 w 6832600"/>
              <a:gd name="connsiteY141" fmla="*/ 4577196 h 4881996"/>
              <a:gd name="connsiteX142" fmla="*/ 4597400 w 6832600"/>
              <a:gd name="connsiteY142" fmla="*/ 4615296 h 4881996"/>
              <a:gd name="connsiteX143" fmla="*/ 4660900 w 6832600"/>
              <a:gd name="connsiteY143" fmla="*/ 4627996 h 4881996"/>
              <a:gd name="connsiteX144" fmla="*/ 4749800 w 6832600"/>
              <a:gd name="connsiteY144" fmla="*/ 4666096 h 4881996"/>
              <a:gd name="connsiteX145" fmla="*/ 4864100 w 6832600"/>
              <a:gd name="connsiteY145" fmla="*/ 4691496 h 4881996"/>
              <a:gd name="connsiteX146" fmla="*/ 5029200 w 6832600"/>
              <a:gd name="connsiteY146" fmla="*/ 4729596 h 4881996"/>
              <a:gd name="connsiteX147" fmla="*/ 5080000 w 6832600"/>
              <a:gd name="connsiteY147" fmla="*/ 4742296 h 4881996"/>
              <a:gd name="connsiteX148" fmla="*/ 5118100 w 6832600"/>
              <a:gd name="connsiteY148" fmla="*/ 4754996 h 4881996"/>
              <a:gd name="connsiteX149" fmla="*/ 5537200 w 6832600"/>
              <a:gd name="connsiteY149" fmla="*/ 4793096 h 4881996"/>
              <a:gd name="connsiteX150" fmla="*/ 5638800 w 6832600"/>
              <a:gd name="connsiteY150" fmla="*/ 4805796 h 4881996"/>
              <a:gd name="connsiteX151" fmla="*/ 5727700 w 6832600"/>
              <a:gd name="connsiteY151" fmla="*/ 4818496 h 4881996"/>
              <a:gd name="connsiteX152" fmla="*/ 6007100 w 6832600"/>
              <a:gd name="connsiteY152" fmla="*/ 4831196 h 4881996"/>
              <a:gd name="connsiteX153" fmla="*/ 6172200 w 6832600"/>
              <a:gd name="connsiteY153" fmla="*/ 4856596 h 4881996"/>
              <a:gd name="connsiteX154" fmla="*/ 6235700 w 6832600"/>
              <a:gd name="connsiteY154" fmla="*/ 4869296 h 4881996"/>
              <a:gd name="connsiteX155" fmla="*/ 6337300 w 6832600"/>
              <a:gd name="connsiteY155" fmla="*/ 4881996 h 4881996"/>
              <a:gd name="connsiteX156" fmla="*/ 6578600 w 6832600"/>
              <a:gd name="connsiteY156" fmla="*/ 4869296 h 4881996"/>
              <a:gd name="connsiteX157" fmla="*/ 6616700 w 6832600"/>
              <a:gd name="connsiteY157" fmla="*/ 4831196 h 4881996"/>
              <a:gd name="connsiteX158" fmla="*/ 6680200 w 6832600"/>
              <a:gd name="connsiteY158" fmla="*/ 4754996 h 4881996"/>
              <a:gd name="connsiteX159" fmla="*/ 6718300 w 6832600"/>
              <a:gd name="connsiteY159" fmla="*/ 4678796 h 4881996"/>
              <a:gd name="connsiteX160" fmla="*/ 6756400 w 6832600"/>
              <a:gd name="connsiteY160" fmla="*/ 4640696 h 4881996"/>
              <a:gd name="connsiteX161" fmla="*/ 6794500 w 6832600"/>
              <a:gd name="connsiteY161" fmla="*/ 4564496 h 4881996"/>
              <a:gd name="connsiteX162" fmla="*/ 6819900 w 6832600"/>
              <a:gd name="connsiteY162" fmla="*/ 4526396 h 4881996"/>
              <a:gd name="connsiteX163" fmla="*/ 6832600 w 6832600"/>
              <a:gd name="connsiteY163" fmla="*/ 4450196 h 4881996"/>
              <a:gd name="connsiteX164" fmla="*/ 6807200 w 6832600"/>
              <a:gd name="connsiteY164" fmla="*/ 4183496 h 4881996"/>
              <a:gd name="connsiteX165" fmla="*/ 6794500 w 6832600"/>
              <a:gd name="connsiteY165" fmla="*/ 4107296 h 4881996"/>
              <a:gd name="connsiteX166" fmla="*/ 6781800 w 6832600"/>
              <a:gd name="connsiteY166" fmla="*/ 4056496 h 4881996"/>
              <a:gd name="connsiteX167" fmla="*/ 6781800 w 6832600"/>
              <a:gd name="connsiteY167" fmla="*/ 4056496 h 4881996"/>
              <a:gd name="connsiteX168" fmla="*/ 6743700 w 6832600"/>
              <a:gd name="connsiteY168" fmla="*/ 3992996 h 4881996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477635 w 6832600"/>
              <a:gd name="connsiteY41" fmla="*/ 529272 h 4881996"/>
              <a:gd name="connsiteX42" fmla="*/ 4214149 w 6832600"/>
              <a:gd name="connsiteY42" fmla="*/ 359510 h 4881996"/>
              <a:gd name="connsiteX43" fmla="*/ 4025900 w 6832600"/>
              <a:gd name="connsiteY43" fmla="*/ 322696 h 4881996"/>
              <a:gd name="connsiteX44" fmla="*/ 3949700 w 6832600"/>
              <a:gd name="connsiteY44" fmla="*/ 271896 h 4881996"/>
              <a:gd name="connsiteX45" fmla="*/ 3810000 w 6832600"/>
              <a:gd name="connsiteY45" fmla="*/ 208396 h 4881996"/>
              <a:gd name="connsiteX46" fmla="*/ 3683000 w 6832600"/>
              <a:gd name="connsiteY46" fmla="*/ 182996 h 4881996"/>
              <a:gd name="connsiteX47" fmla="*/ 3644900 w 6832600"/>
              <a:gd name="connsiteY47" fmla="*/ 170296 h 4881996"/>
              <a:gd name="connsiteX48" fmla="*/ 3492500 w 6832600"/>
              <a:gd name="connsiteY48" fmla="*/ 132196 h 4881996"/>
              <a:gd name="connsiteX49" fmla="*/ 3289300 w 6832600"/>
              <a:gd name="connsiteY49" fmla="*/ 94096 h 4881996"/>
              <a:gd name="connsiteX50" fmla="*/ 2933700 w 6832600"/>
              <a:gd name="connsiteY50" fmla="*/ 30596 h 4881996"/>
              <a:gd name="connsiteX51" fmla="*/ 2692400 w 6832600"/>
              <a:gd name="connsiteY51" fmla="*/ 5196 h 4881996"/>
              <a:gd name="connsiteX52" fmla="*/ 2222500 w 6832600"/>
              <a:gd name="connsiteY52" fmla="*/ 17896 h 4881996"/>
              <a:gd name="connsiteX53" fmla="*/ 1333500 w 6832600"/>
              <a:gd name="connsiteY53" fmla="*/ 208396 h 4881996"/>
              <a:gd name="connsiteX54" fmla="*/ 1104900 w 6832600"/>
              <a:gd name="connsiteY54" fmla="*/ 271896 h 4881996"/>
              <a:gd name="connsiteX55" fmla="*/ 977900 w 6832600"/>
              <a:gd name="connsiteY55" fmla="*/ 322696 h 4881996"/>
              <a:gd name="connsiteX56" fmla="*/ 863600 w 6832600"/>
              <a:gd name="connsiteY56" fmla="*/ 386196 h 4881996"/>
              <a:gd name="connsiteX57" fmla="*/ 711200 w 6832600"/>
              <a:gd name="connsiteY57" fmla="*/ 475096 h 4881996"/>
              <a:gd name="connsiteX58" fmla="*/ 635000 w 6832600"/>
              <a:gd name="connsiteY58" fmla="*/ 500496 h 4881996"/>
              <a:gd name="connsiteX59" fmla="*/ 596900 w 6832600"/>
              <a:gd name="connsiteY59" fmla="*/ 538596 h 4881996"/>
              <a:gd name="connsiteX60" fmla="*/ 546100 w 6832600"/>
              <a:gd name="connsiteY60" fmla="*/ 551296 h 4881996"/>
              <a:gd name="connsiteX61" fmla="*/ 508000 w 6832600"/>
              <a:gd name="connsiteY61" fmla="*/ 576696 h 4881996"/>
              <a:gd name="connsiteX62" fmla="*/ 431800 w 6832600"/>
              <a:gd name="connsiteY62" fmla="*/ 614796 h 4881996"/>
              <a:gd name="connsiteX63" fmla="*/ 342900 w 6832600"/>
              <a:gd name="connsiteY63" fmla="*/ 729096 h 4881996"/>
              <a:gd name="connsiteX64" fmla="*/ 266700 w 6832600"/>
              <a:gd name="connsiteY64" fmla="*/ 792596 h 4881996"/>
              <a:gd name="connsiteX65" fmla="*/ 254000 w 6832600"/>
              <a:gd name="connsiteY65" fmla="*/ 830696 h 4881996"/>
              <a:gd name="connsiteX66" fmla="*/ 177800 w 6832600"/>
              <a:gd name="connsiteY66" fmla="*/ 906896 h 4881996"/>
              <a:gd name="connsiteX67" fmla="*/ 114300 w 6832600"/>
              <a:gd name="connsiteY67" fmla="*/ 1097396 h 4881996"/>
              <a:gd name="connsiteX68" fmla="*/ 101600 w 6832600"/>
              <a:gd name="connsiteY68" fmla="*/ 1135496 h 4881996"/>
              <a:gd name="connsiteX69" fmla="*/ 88900 w 6832600"/>
              <a:gd name="connsiteY69" fmla="*/ 1173596 h 4881996"/>
              <a:gd name="connsiteX70" fmla="*/ 76200 w 6832600"/>
              <a:gd name="connsiteY70" fmla="*/ 1821296 h 4881996"/>
              <a:gd name="connsiteX71" fmla="*/ 63500 w 6832600"/>
              <a:gd name="connsiteY71" fmla="*/ 2075296 h 4881996"/>
              <a:gd name="connsiteX72" fmla="*/ 38100 w 6832600"/>
              <a:gd name="connsiteY72" fmla="*/ 2164196 h 4881996"/>
              <a:gd name="connsiteX73" fmla="*/ 12700 w 6832600"/>
              <a:gd name="connsiteY73" fmla="*/ 2354696 h 4881996"/>
              <a:gd name="connsiteX74" fmla="*/ 0 w 6832600"/>
              <a:gd name="connsiteY74" fmla="*/ 2456296 h 4881996"/>
              <a:gd name="connsiteX75" fmla="*/ 12700 w 6832600"/>
              <a:gd name="connsiteY75" fmla="*/ 2672196 h 4881996"/>
              <a:gd name="connsiteX76" fmla="*/ 25400 w 6832600"/>
              <a:gd name="connsiteY76" fmla="*/ 2710296 h 4881996"/>
              <a:gd name="connsiteX77" fmla="*/ 38100 w 6832600"/>
              <a:gd name="connsiteY77" fmla="*/ 3027796 h 4881996"/>
              <a:gd name="connsiteX78" fmla="*/ 76200 w 6832600"/>
              <a:gd name="connsiteY78" fmla="*/ 3103996 h 4881996"/>
              <a:gd name="connsiteX79" fmla="*/ 88900 w 6832600"/>
              <a:gd name="connsiteY79" fmla="*/ 3142096 h 4881996"/>
              <a:gd name="connsiteX80" fmla="*/ 165100 w 6832600"/>
              <a:gd name="connsiteY80" fmla="*/ 3192896 h 4881996"/>
              <a:gd name="connsiteX81" fmla="*/ 190500 w 6832600"/>
              <a:gd name="connsiteY81" fmla="*/ 3230996 h 4881996"/>
              <a:gd name="connsiteX82" fmla="*/ 266700 w 6832600"/>
              <a:gd name="connsiteY82" fmla="*/ 3294496 h 4881996"/>
              <a:gd name="connsiteX83" fmla="*/ 279400 w 6832600"/>
              <a:gd name="connsiteY83" fmla="*/ 3332596 h 4881996"/>
              <a:gd name="connsiteX84" fmla="*/ 355600 w 6832600"/>
              <a:gd name="connsiteY84" fmla="*/ 3396096 h 4881996"/>
              <a:gd name="connsiteX85" fmla="*/ 381000 w 6832600"/>
              <a:gd name="connsiteY85" fmla="*/ 3434196 h 4881996"/>
              <a:gd name="connsiteX86" fmla="*/ 419100 w 6832600"/>
              <a:gd name="connsiteY86" fmla="*/ 3446896 h 4881996"/>
              <a:gd name="connsiteX87" fmla="*/ 495300 w 6832600"/>
              <a:gd name="connsiteY87" fmla="*/ 3497696 h 4881996"/>
              <a:gd name="connsiteX88" fmla="*/ 533400 w 6832600"/>
              <a:gd name="connsiteY88" fmla="*/ 3510396 h 4881996"/>
              <a:gd name="connsiteX89" fmla="*/ 609600 w 6832600"/>
              <a:gd name="connsiteY89" fmla="*/ 3573896 h 4881996"/>
              <a:gd name="connsiteX90" fmla="*/ 660400 w 6832600"/>
              <a:gd name="connsiteY90" fmla="*/ 3599296 h 4881996"/>
              <a:gd name="connsiteX91" fmla="*/ 749300 w 6832600"/>
              <a:gd name="connsiteY91" fmla="*/ 3650096 h 4881996"/>
              <a:gd name="connsiteX92" fmla="*/ 800100 w 6832600"/>
              <a:gd name="connsiteY92" fmla="*/ 3662796 h 4881996"/>
              <a:gd name="connsiteX93" fmla="*/ 850900 w 6832600"/>
              <a:gd name="connsiteY93" fmla="*/ 3688196 h 4881996"/>
              <a:gd name="connsiteX94" fmla="*/ 889000 w 6832600"/>
              <a:gd name="connsiteY94" fmla="*/ 3713596 h 4881996"/>
              <a:gd name="connsiteX95" fmla="*/ 939800 w 6832600"/>
              <a:gd name="connsiteY95" fmla="*/ 3726296 h 4881996"/>
              <a:gd name="connsiteX96" fmla="*/ 990600 w 6832600"/>
              <a:gd name="connsiteY96" fmla="*/ 3751696 h 4881996"/>
              <a:gd name="connsiteX97" fmla="*/ 1054100 w 6832600"/>
              <a:gd name="connsiteY97" fmla="*/ 3764396 h 4881996"/>
              <a:gd name="connsiteX98" fmla="*/ 1117600 w 6832600"/>
              <a:gd name="connsiteY98" fmla="*/ 3789796 h 4881996"/>
              <a:gd name="connsiteX99" fmla="*/ 1181100 w 6832600"/>
              <a:gd name="connsiteY99" fmla="*/ 3802496 h 4881996"/>
              <a:gd name="connsiteX100" fmla="*/ 1282700 w 6832600"/>
              <a:gd name="connsiteY100" fmla="*/ 3853296 h 4881996"/>
              <a:gd name="connsiteX101" fmla="*/ 1333500 w 6832600"/>
              <a:gd name="connsiteY101" fmla="*/ 3865996 h 4881996"/>
              <a:gd name="connsiteX102" fmla="*/ 1384300 w 6832600"/>
              <a:gd name="connsiteY102" fmla="*/ 3891396 h 4881996"/>
              <a:gd name="connsiteX103" fmla="*/ 1422400 w 6832600"/>
              <a:gd name="connsiteY103" fmla="*/ 3904096 h 4881996"/>
              <a:gd name="connsiteX104" fmla="*/ 1473200 w 6832600"/>
              <a:gd name="connsiteY104" fmla="*/ 3929496 h 4881996"/>
              <a:gd name="connsiteX105" fmla="*/ 1536700 w 6832600"/>
              <a:gd name="connsiteY105" fmla="*/ 3942196 h 4881996"/>
              <a:gd name="connsiteX106" fmla="*/ 1625600 w 6832600"/>
              <a:gd name="connsiteY106" fmla="*/ 3967596 h 4881996"/>
              <a:gd name="connsiteX107" fmla="*/ 1676400 w 6832600"/>
              <a:gd name="connsiteY107" fmla="*/ 3980296 h 4881996"/>
              <a:gd name="connsiteX108" fmla="*/ 1714500 w 6832600"/>
              <a:gd name="connsiteY108" fmla="*/ 3992996 h 4881996"/>
              <a:gd name="connsiteX109" fmla="*/ 1765300 w 6832600"/>
              <a:gd name="connsiteY109" fmla="*/ 4005696 h 4881996"/>
              <a:gd name="connsiteX110" fmla="*/ 1828800 w 6832600"/>
              <a:gd name="connsiteY110" fmla="*/ 4031096 h 4881996"/>
              <a:gd name="connsiteX111" fmla="*/ 1879600 w 6832600"/>
              <a:gd name="connsiteY111" fmla="*/ 4043796 h 4881996"/>
              <a:gd name="connsiteX112" fmla="*/ 1917700 w 6832600"/>
              <a:gd name="connsiteY112" fmla="*/ 4056496 h 4881996"/>
              <a:gd name="connsiteX113" fmla="*/ 2019300 w 6832600"/>
              <a:gd name="connsiteY113" fmla="*/ 4081896 h 4881996"/>
              <a:gd name="connsiteX114" fmla="*/ 2057400 w 6832600"/>
              <a:gd name="connsiteY114" fmla="*/ 4094596 h 4881996"/>
              <a:gd name="connsiteX115" fmla="*/ 2247900 w 6832600"/>
              <a:gd name="connsiteY115" fmla="*/ 4119996 h 4881996"/>
              <a:gd name="connsiteX116" fmla="*/ 2286000 w 6832600"/>
              <a:gd name="connsiteY116" fmla="*/ 4132696 h 4881996"/>
              <a:gd name="connsiteX117" fmla="*/ 2425700 w 6832600"/>
              <a:gd name="connsiteY117" fmla="*/ 4158096 h 4881996"/>
              <a:gd name="connsiteX118" fmla="*/ 2463800 w 6832600"/>
              <a:gd name="connsiteY118" fmla="*/ 4170796 h 4881996"/>
              <a:gd name="connsiteX119" fmla="*/ 2514600 w 6832600"/>
              <a:gd name="connsiteY119" fmla="*/ 4183496 h 4881996"/>
              <a:gd name="connsiteX120" fmla="*/ 2552700 w 6832600"/>
              <a:gd name="connsiteY120" fmla="*/ 4208896 h 4881996"/>
              <a:gd name="connsiteX121" fmla="*/ 2667000 w 6832600"/>
              <a:gd name="connsiteY121" fmla="*/ 4234296 h 4881996"/>
              <a:gd name="connsiteX122" fmla="*/ 2705100 w 6832600"/>
              <a:gd name="connsiteY122" fmla="*/ 4246996 h 4881996"/>
              <a:gd name="connsiteX123" fmla="*/ 2768600 w 6832600"/>
              <a:gd name="connsiteY123" fmla="*/ 4259696 h 4881996"/>
              <a:gd name="connsiteX124" fmla="*/ 2806700 w 6832600"/>
              <a:gd name="connsiteY124" fmla="*/ 4272396 h 4881996"/>
              <a:gd name="connsiteX125" fmla="*/ 2857500 w 6832600"/>
              <a:gd name="connsiteY125" fmla="*/ 4285096 h 4881996"/>
              <a:gd name="connsiteX126" fmla="*/ 2895600 w 6832600"/>
              <a:gd name="connsiteY126" fmla="*/ 4297796 h 4881996"/>
              <a:gd name="connsiteX127" fmla="*/ 2946400 w 6832600"/>
              <a:gd name="connsiteY127" fmla="*/ 4310496 h 4881996"/>
              <a:gd name="connsiteX128" fmla="*/ 2984500 w 6832600"/>
              <a:gd name="connsiteY128" fmla="*/ 4323196 h 4881996"/>
              <a:gd name="connsiteX129" fmla="*/ 3073400 w 6832600"/>
              <a:gd name="connsiteY129" fmla="*/ 4335896 h 4881996"/>
              <a:gd name="connsiteX130" fmla="*/ 3124200 w 6832600"/>
              <a:gd name="connsiteY130" fmla="*/ 4348596 h 4881996"/>
              <a:gd name="connsiteX131" fmla="*/ 3251200 w 6832600"/>
              <a:gd name="connsiteY131" fmla="*/ 4361296 h 4881996"/>
              <a:gd name="connsiteX132" fmla="*/ 3454400 w 6832600"/>
              <a:gd name="connsiteY132" fmla="*/ 4386696 h 4881996"/>
              <a:gd name="connsiteX133" fmla="*/ 3581400 w 6832600"/>
              <a:gd name="connsiteY133" fmla="*/ 4412096 h 4881996"/>
              <a:gd name="connsiteX134" fmla="*/ 3619500 w 6832600"/>
              <a:gd name="connsiteY134" fmla="*/ 4424796 h 4881996"/>
              <a:gd name="connsiteX135" fmla="*/ 3721100 w 6832600"/>
              <a:gd name="connsiteY135" fmla="*/ 4437496 h 4881996"/>
              <a:gd name="connsiteX136" fmla="*/ 3797300 w 6832600"/>
              <a:gd name="connsiteY136" fmla="*/ 4462896 h 4881996"/>
              <a:gd name="connsiteX137" fmla="*/ 3835400 w 6832600"/>
              <a:gd name="connsiteY137" fmla="*/ 4475596 h 4881996"/>
              <a:gd name="connsiteX138" fmla="*/ 4013200 w 6832600"/>
              <a:gd name="connsiteY138" fmla="*/ 4500996 h 4881996"/>
              <a:gd name="connsiteX139" fmla="*/ 4089400 w 6832600"/>
              <a:gd name="connsiteY139" fmla="*/ 4526396 h 4881996"/>
              <a:gd name="connsiteX140" fmla="*/ 4178300 w 6832600"/>
              <a:gd name="connsiteY140" fmla="*/ 4551796 h 4881996"/>
              <a:gd name="connsiteX141" fmla="*/ 4419600 w 6832600"/>
              <a:gd name="connsiteY141" fmla="*/ 4577196 h 4881996"/>
              <a:gd name="connsiteX142" fmla="*/ 4597400 w 6832600"/>
              <a:gd name="connsiteY142" fmla="*/ 4615296 h 4881996"/>
              <a:gd name="connsiteX143" fmla="*/ 4660900 w 6832600"/>
              <a:gd name="connsiteY143" fmla="*/ 4627996 h 4881996"/>
              <a:gd name="connsiteX144" fmla="*/ 4749800 w 6832600"/>
              <a:gd name="connsiteY144" fmla="*/ 4666096 h 4881996"/>
              <a:gd name="connsiteX145" fmla="*/ 4864100 w 6832600"/>
              <a:gd name="connsiteY145" fmla="*/ 4691496 h 4881996"/>
              <a:gd name="connsiteX146" fmla="*/ 5029200 w 6832600"/>
              <a:gd name="connsiteY146" fmla="*/ 4729596 h 4881996"/>
              <a:gd name="connsiteX147" fmla="*/ 5080000 w 6832600"/>
              <a:gd name="connsiteY147" fmla="*/ 4742296 h 4881996"/>
              <a:gd name="connsiteX148" fmla="*/ 5118100 w 6832600"/>
              <a:gd name="connsiteY148" fmla="*/ 4754996 h 4881996"/>
              <a:gd name="connsiteX149" fmla="*/ 5537200 w 6832600"/>
              <a:gd name="connsiteY149" fmla="*/ 4793096 h 4881996"/>
              <a:gd name="connsiteX150" fmla="*/ 5638800 w 6832600"/>
              <a:gd name="connsiteY150" fmla="*/ 4805796 h 4881996"/>
              <a:gd name="connsiteX151" fmla="*/ 5727700 w 6832600"/>
              <a:gd name="connsiteY151" fmla="*/ 4818496 h 4881996"/>
              <a:gd name="connsiteX152" fmla="*/ 6007100 w 6832600"/>
              <a:gd name="connsiteY152" fmla="*/ 4831196 h 4881996"/>
              <a:gd name="connsiteX153" fmla="*/ 6172200 w 6832600"/>
              <a:gd name="connsiteY153" fmla="*/ 4856596 h 4881996"/>
              <a:gd name="connsiteX154" fmla="*/ 6235700 w 6832600"/>
              <a:gd name="connsiteY154" fmla="*/ 4869296 h 4881996"/>
              <a:gd name="connsiteX155" fmla="*/ 6337300 w 6832600"/>
              <a:gd name="connsiteY155" fmla="*/ 4881996 h 4881996"/>
              <a:gd name="connsiteX156" fmla="*/ 6578600 w 6832600"/>
              <a:gd name="connsiteY156" fmla="*/ 4869296 h 4881996"/>
              <a:gd name="connsiteX157" fmla="*/ 6616700 w 6832600"/>
              <a:gd name="connsiteY157" fmla="*/ 4831196 h 4881996"/>
              <a:gd name="connsiteX158" fmla="*/ 6680200 w 6832600"/>
              <a:gd name="connsiteY158" fmla="*/ 4754996 h 4881996"/>
              <a:gd name="connsiteX159" fmla="*/ 6718300 w 6832600"/>
              <a:gd name="connsiteY159" fmla="*/ 4678796 h 4881996"/>
              <a:gd name="connsiteX160" fmla="*/ 6756400 w 6832600"/>
              <a:gd name="connsiteY160" fmla="*/ 4640696 h 4881996"/>
              <a:gd name="connsiteX161" fmla="*/ 6794500 w 6832600"/>
              <a:gd name="connsiteY161" fmla="*/ 4564496 h 4881996"/>
              <a:gd name="connsiteX162" fmla="*/ 6819900 w 6832600"/>
              <a:gd name="connsiteY162" fmla="*/ 4526396 h 4881996"/>
              <a:gd name="connsiteX163" fmla="*/ 6832600 w 6832600"/>
              <a:gd name="connsiteY163" fmla="*/ 4450196 h 4881996"/>
              <a:gd name="connsiteX164" fmla="*/ 6807200 w 6832600"/>
              <a:gd name="connsiteY164" fmla="*/ 4183496 h 4881996"/>
              <a:gd name="connsiteX165" fmla="*/ 6794500 w 6832600"/>
              <a:gd name="connsiteY165" fmla="*/ 4107296 h 4881996"/>
              <a:gd name="connsiteX166" fmla="*/ 6781800 w 6832600"/>
              <a:gd name="connsiteY166" fmla="*/ 4056496 h 4881996"/>
              <a:gd name="connsiteX167" fmla="*/ 6781800 w 6832600"/>
              <a:gd name="connsiteY167" fmla="*/ 4056496 h 4881996"/>
              <a:gd name="connsiteX168" fmla="*/ 6743700 w 6832600"/>
              <a:gd name="connsiteY168" fmla="*/ 3992996 h 4881996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477635 w 6832600"/>
              <a:gd name="connsiteY41" fmla="*/ 529272 h 4881996"/>
              <a:gd name="connsiteX42" fmla="*/ 4214149 w 6832600"/>
              <a:gd name="connsiteY42" fmla="*/ 359510 h 4881996"/>
              <a:gd name="connsiteX43" fmla="*/ 3949700 w 6832600"/>
              <a:gd name="connsiteY43" fmla="*/ 271896 h 4881996"/>
              <a:gd name="connsiteX44" fmla="*/ 3810000 w 6832600"/>
              <a:gd name="connsiteY44" fmla="*/ 208396 h 4881996"/>
              <a:gd name="connsiteX45" fmla="*/ 3683000 w 6832600"/>
              <a:gd name="connsiteY45" fmla="*/ 182996 h 4881996"/>
              <a:gd name="connsiteX46" fmla="*/ 3644900 w 6832600"/>
              <a:gd name="connsiteY46" fmla="*/ 170296 h 4881996"/>
              <a:gd name="connsiteX47" fmla="*/ 3492500 w 6832600"/>
              <a:gd name="connsiteY47" fmla="*/ 132196 h 4881996"/>
              <a:gd name="connsiteX48" fmla="*/ 3289300 w 6832600"/>
              <a:gd name="connsiteY48" fmla="*/ 94096 h 4881996"/>
              <a:gd name="connsiteX49" fmla="*/ 2933700 w 6832600"/>
              <a:gd name="connsiteY49" fmla="*/ 30596 h 4881996"/>
              <a:gd name="connsiteX50" fmla="*/ 2692400 w 6832600"/>
              <a:gd name="connsiteY50" fmla="*/ 5196 h 4881996"/>
              <a:gd name="connsiteX51" fmla="*/ 2222500 w 6832600"/>
              <a:gd name="connsiteY51" fmla="*/ 17896 h 4881996"/>
              <a:gd name="connsiteX52" fmla="*/ 1333500 w 6832600"/>
              <a:gd name="connsiteY52" fmla="*/ 208396 h 4881996"/>
              <a:gd name="connsiteX53" fmla="*/ 1104900 w 6832600"/>
              <a:gd name="connsiteY53" fmla="*/ 271896 h 4881996"/>
              <a:gd name="connsiteX54" fmla="*/ 977900 w 6832600"/>
              <a:gd name="connsiteY54" fmla="*/ 322696 h 4881996"/>
              <a:gd name="connsiteX55" fmla="*/ 863600 w 6832600"/>
              <a:gd name="connsiteY55" fmla="*/ 386196 h 4881996"/>
              <a:gd name="connsiteX56" fmla="*/ 711200 w 6832600"/>
              <a:gd name="connsiteY56" fmla="*/ 475096 h 4881996"/>
              <a:gd name="connsiteX57" fmla="*/ 635000 w 6832600"/>
              <a:gd name="connsiteY57" fmla="*/ 500496 h 4881996"/>
              <a:gd name="connsiteX58" fmla="*/ 596900 w 6832600"/>
              <a:gd name="connsiteY58" fmla="*/ 538596 h 4881996"/>
              <a:gd name="connsiteX59" fmla="*/ 546100 w 6832600"/>
              <a:gd name="connsiteY59" fmla="*/ 551296 h 4881996"/>
              <a:gd name="connsiteX60" fmla="*/ 508000 w 6832600"/>
              <a:gd name="connsiteY60" fmla="*/ 576696 h 4881996"/>
              <a:gd name="connsiteX61" fmla="*/ 431800 w 6832600"/>
              <a:gd name="connsiteY61" fmla="*/ 614796 h 4881996"/>
              <a:gd name="connsiteX62" fmla="*/ 342900 w 6832600"/>
              <a:gd name="connsiteY62" fmla="*/ 729096 h 4881996"/>
              <a:gd name="connsiteX63" fmla="*/ 266700 w 6832600"/>
              <a:gd name="connsiteY63" fmla="*/ 792596 h 4881996"/>
              <a:gd name="connsiteX64" fmla="*/ 254000 w 6832600"/>
              <a:gd name="connsiteY64" fmla="*/ 830696 h 4881996"/>
              <a:gd name="connsiteX65" fmla="*/ 177800 w 6832600"/>
              <a:gd name="connsiteY65" fmla="*/ 906896 h 4881996"/>
              <a:gd name="connsiteX66" fmla="*/ 114300 w 6832600"/>
              <a:gd name="connsiteY66" fmla="*/ 1097396 h 4881996"/>
              <a:gd name="connsiteX67" fmla="*/ 101600 w 6832600"/>
              <a:gd name="connsiteY67" fmla="*/ 1135496 h 4881996"/>
              <a:gd name="connsiteX68" fmla="*/ 88900 w 6832600"/>
              <a:gd name="connsiteY68" fmla="*/ 1173596 h 4881996"/>
              <a:gd name="connsiteX69" fmla="*/ 76200 w 6832600"/>
              <a:gd name="connsiteY69" fmla="*/ 1821296 h 4881996"/>
              <a:gd name="connsiteX70" fmla="*/ 63500 w 6832600"/>
              <a:gd name="connsiteY70" fmla="*/ 2075296 h 4881996"/>
              <a:gd name="connsiteX71" fmla="*/ 38100 w 6832600"/>
              <a:gd name="connsiteY71" fmla="*/ 2164196 h 4881996"/>
              <a:gd name="connsiteX72" fmla="*/ 12700 w 6832600"/>
              <a:gd name="connsiteY72" fmla="*/ 2354696 h 4881996"/>
              <a:gd name="connsiteX73" fmla="*/ 0 w 6832600"/>
              <a:gd name="connsiteY73" fmla="*/ 2456296 h 4881996"/>
              <a:gd name="connsiteX74" fmla="*/ 12700 w 6832600"/>
              <a:gd name="connsiteY74" fmla="*/ 2672196 h 4881996"/>
              <a:gd name="connsiteX75" fmla="*/ 25400 w 6832600"/>
              <a:gd name="connsiteY75" fmla="*/ 2710296 h 4881996"/>
              <a:gd name="connsiteX76" fmla="*/ 38100 w 6832600"/>
              <a:gd name="connsiteY76" fmla="*/ 3027796 h 4881996"/>
              <a:gd name="connsiteX77" fmla="*/ 76200 w 6832600"/>
              <a:gd name="connsiteY77" fmla="*/ 3103996 h 4881996"/>
              <a:gd name="connsiteX78" fmla="*/ 88900 w 6832600"/>
              <a:gd name="connsiteY78" fmla="*/ 3142096 h 4881996"/>
              <a:gd name="connsiteX79" fmla="*/ 165100 w 6832600"/>
              <a:gd name="connsiteY79" fmla="*/ 3192896 h 4881996"/>
              <a:gd name="connsiteX80" fmla="*/ 190500 w 6832600"/>
              <a:gd name="connsiteY80" fmla="*/ 3230996 h 4881996"/>
              <a:gd name="connsiteX81" fmla="*/ 266700 w 6832600"/>
              <a:gd name="connsiteY81" fmla="*/ 3294496 h 4881996"/>
              <a:gd name="connsiteX82" fmla="*/ 279400 w 6832600"/>
              <a:gd name="connsiteY82" fmla="*/ 3332596 h 4881996"/>
              <a:gd name="connsiteX83" fmla="*/ 355600 w 6832600"/>
              <a:gd name="connsiteY83" fmla="*/ 3396096 h 4881996"/>
              <a:gd name="connsiteX84" fmla="*/ 381000 w 6832600"/>
              <a:gd name="connsiteY84" fmla="*/ 3434196 h 4881996"/>
              <a:gd name="connsiteX85" fmla="*/ 419100 w 6832600"/>
              <a:gd name="connsiteY85" fmla="*/ 3446896 h 4881996"/>
              <a:gd name="connsiteX86" fmla="*/ 495300 w 6832600"/>
              <a:gd name="connsiteY86" fmla="*/ 3497696 h 4881996"/>
              <a:gd name="connsiteX87" fmla="*/ 533400 w 6832600"/>
              <a:gd name="connsiteY87" fmla="*/ 3510396 h 4881996"/>
              <a:gd name="connsiteX88" fmla="*/ 609600 w 6832600"/>
              <a:gd name="connsiteY88" fmla="*/ 3573896 h 4881996"/>
              <a:gd name="connsiteX89" fmla="*/ 660400 w 6832600"/>
              <a:gd name="connsiteY89" fmla="*/ 3599296 h 4881996"/>
              <a:gd name="connsiteX90" fmla="*/ 749300 w 6832600"/>
              <a:gd name="connsiteY90" fmla="*/ 3650096 h 4881996"/>
              <a:gd name="connsiteX91" fmla="*/ 800100 w 6832600"/>
              <a:gd name="connsiteY91" fmla="*/ 3662796 h 4881996"/>
              <a:gd name="connsiteX92" fmla="*/ 850900 w 6832600"/>
              <a:gd name="connsiteY92" fmla="*/ 3688196 h 4881996"/>
              <a:gd name="connsiteX93" fmla="*/ 889000 w 6832600"/>
              <a:gd name="connsiteY93" fmla="*/ 3713596 h 4881996"/>
              <a:gd name="connsiteX94" fmla="*/ 939800 w 6832600"/>
              <a:gd name="connsiteY94" fmla="*/ 3726296 h 4881996"/>
              <a:gd name="connsiteX95" fmla="*/ 990600 w 6832600"/>
              <a:gd name="connsiteY95" fmla="*/ 3751696 h 4881996"/>
              <a:gd name="connsiteX96" fmla="*/ 1054100 w 6832600"/>
              <a:gd name="connsiteY96" fmla="*/ 3764396 h 4881996"/>
              <a:gd name="connsiteX97" fmla="*/ 1117600 w 6832600"/>
              <a:gd name="connsiteY97" fmla="*/ 3789796 h 4881996"/>
              <a:gd name="connsiteX98" fmla="*/ 1181100 w 6832600"/>
              <a:gd name="connsiteY98" fmla="*/ 3802496 h 4881996"/>
              <a:gd name="connsiteX99" fmla="*/ 1282700 w 6832600"/>
              <a:gd name="connsiteY99" fmla="*/ 3853296 h 4881996"/>
              <a:gd name="connsiteX100" fmla="*/ 1333500 w 6832600"/>
              <a:gd name="connsiteY100" fmla="*/ 3865996 h 4881996"/>
              <a:gd name="connsiteX101" fmla="*/ 1384300 w 6832600"/>
              <a:gd name="connsiteY101" fmla="*/ 3891396 h 4881996"/>
              <a:gd name="connsiteX102" fmla="*/ 1422400 w 6832600"/>
              <a:gd name="connsiteY102" fmla="*/ 3904096 h 4881996"/>
              <a:gd name="connsiteX103" fmla="*/ 1473200 w 6832600"/>
              <a:gd name="connsiteY103" fmla="*/ 3929496 h 4881996"/>
              <a:gd name="connsiteX104" fmla="*/ 1536700 w 6832600"/>
              <a:gd name="connsiteY104" fmla="*/ 3942196 h 4881996"/>
              <a:gd name="connsiteX105" fmla="*/ 1625600 w 6832600"/>
              <a:gd name="connsiteY105" fmla="*/ 3967596 h 4881996"/>
              <a:gd name="connsiteX106" fmla="*/ 1676400 w 6832600"/>
              <a:gd name="connsiteY106" fmla="*/ 3980296 h 4881996"/>
              <a:gd name="connsiteX107" fmla="*/ 1714500 w 6832600"/>
              <a:gd name="connsiteY107" fmla="*/ 3992996 h 4881996"/>
              <a:gd name="connsiteX108" fmla="*/ 1765300 w 6832600"/>
              <a:gd name="connsiteY108" fmla="*/ 4005696 h 4881996"/>
              <a:gd name="connsiteX109" fmla="*/ 1828800 w 6832600"/>
              <a:gd name="connsiteY109" fmla="*/ 4031096 h 4881996"/>
              <a:gd name="connsiteX110" fmla="*/ 1879600 w 6832600"/>
              <a:gd name="connsiteY110" fmla="*/ 4043796 h 4881996"/>
              <a:gd name="connsiteX111" fmla="*/ 1917700 w 6832600"/>
              <a:gd name="connsiteY111" fmla="*/ 4056496 h 4881996"/>
              <a:gd name="connsiteX112" fmla="*/ 2019300 w 6832600"/>
              <a:gd name="connsiteY112" fmla="*/ 4081896 h 4881996"/>
              <a:gd name="connsiteX113" fmla="*/ 2057400 w 6832600"/>
              <a:gd name="connsiteY113" fmla="*/ 4094596 h 4881996"/>
              <a:gd name="connsiteX114" fmla="*/ 2247900 w 6832600"/>
              <a:gd name="connsiteY114" fmla="*/ 4119996 h 4881996"/>
              <a:gd name="connsiteX115" fmla="*/ 2286000 w 6832600"/>
              <a:gd name="connsiteY115" fmla="*/ 4132696 h 4881996"/>
              <a:gd name="connsiteX116" fmla="*/ 2425700 w 6832600"/>
              <a:gd name="connsiteY116" fmla="*/ 4158096 h 4881996"/>
              <a:gd name="connsiteX117" fmla="*/ 2463800 w 6832600"/>
              <a:gd name="connsiteY117" fmla="*/ 4170796 h 4881996"/>
              <a:gd name="connsiteX118" fmla="*/ 2514600 w 6832600"/>
              <a:gd name="connsiteY118" fmla="*/ 4183496 h 4881996"/>
              <a:gd name="connsiteX119" fmla="*/ 2552700 w 6832600"/>
              <a:gd name="connsiteY119" fmla="*/ 4208896 h 4881996"/>
              <a:gd name="connsiteX120" fmla="*/ 2667000 w 6832600"/>
              <a:gd name="connsiteY120" fmla="*/ 4234296 h 4881996"/>
              <a:gd name="connsiteX121" fmla="*/ 2705100 w 6832600"/>
              <a:gd name="connsiteY121" fmla="*/ 4246996 h 4881996"/>
              <a:gd name="connsiteX122" fmla="*/ 2768600 w 6832600"/>
              <a:gd name="connsiteY122" fmla="*/ 4259696 h 4881996"/>
              <a:gd name="connsiteX123" fmla="*/ 2806700 w 6832600"/>
              <a:gd name="connsiteY123" fmla="*/ 4272396 h 4881996"/>
              <a:gd name="connsiteX124" fmla="*/ 2857500 w 6832600"/>
              <a:gd name="connsiteY124" fmla="*/ 4285096 h 4881996"/>
              <a:gd name="connsiteX125" fmla="*/ 2895600 w 6832600"/>
              <a:gd name="connsiteY125" fmla="*/ 4297796 h 4881996"/>
              <a:gd name="connsiteX126" fmla="*/ 2946400 w 6832600"/>
              <a:gd name="connsiteY126" fmla="*/ 4310496 h 4881996"/>
              <a:gd name="connsiteX127" fmla="*/ 2984500 w 6832600"/>
              <a:gd name="connsiteY127" fmla="*/ 4323196 h 4881996"/>
              <a:gd name="connsiteX128" fmla="*/ 3073400 w 6832600"/>
              <a:gd name="connsiteY128" fmla="*/ 4335896 h 4881996"/>
              <a:gd name="connsiteX129" fmla="*/ 3124200 w 6832600"/>
              <a:gd name="connsiteY129" fmla="*/ 4348596 h 4881996"/>
              <a:gd name="connsiteX130" fmla="*/ 3251200 w 6832600"/>
              <a:gd name="connsiteY130" fmla="*/ 4361296 h 4881996"/>
              <a:gd name="connsiteX131" fmla="*/ 3454400 w 6832600"/>
              <a:gd name="connsiteY131" fmla="*/ 4386696 h 4881996"/>
              <a:gd name="connsiteX132" fmla="*/ 3581400 w 6832600"/>
              <a:gd name="connsiteY132" fmla="*/ 4412096 h 4881996"/>
              <a:gd name="connsiteX133" fmla="*/ 3619500 w 6832600"/>
              <a:gd name="connsiteY133" fmla="*/ 4424796 h 4881996"/>
              <a:gd name="connsiteX134" fmla="*/ 3721100 w 6832600"/>
              <a:gd name="connsiteY134" fmla="*/ 4437496 h 4881996"/>
              <a:gd name="connsiteX135" fmla="*/ 3797300 w 6832600"/>
              <a:gd name="connsiteY135" fmla="*/ 4462896 h 4881996"/>
              <a:gd name="connsiteX136" fmla="*/ 3835400 w 6832600"/>
              <a:gd name="connsiteY136" fmla="*/ 4475596 h 4881996"/>
              <a:gd name="connsiteX137" fmla="*/ 4013200 w 6832600"/>
              <a:gd name="connsiteY137" fmla="*/ 4500996 h 4881996"/>
              <a:gd name="connsiteX138" fmla="*/ 4089400 w 6832600"/>
              <a:gd name="connsiteY138" fmla="*/ 4526396 h 4881996"/>
              <a:gd name="connsiteX139" fmla="*/ 4178300 w 6832600"/>
              <a:gd name="connsiteY139" fmla="*/ 4551796 h 4881996"/>
              <a:gd name="connsiteX140" fmla="*/ 4419600 w 6832600"/>
              <a:gd name="connsiteY140" fmla="*/ 4577196 h 4881996"/>
              <a:gd name="connsiteX141" fmla="*/ 4597400 w 6832600"/>
              <a:gd name="connsiteY141" fmla="*/ 4615296 h 4881996"/>
              <a:gd name="connsiteX142" fmla="*/ 4660900 w 6832600"/>
              <a:gd name="connsiteY142" fmla="*/ 4627996 h 4881996"/>
              <a:gd name="connsiteX143" fmla="*/ 4749800 w 6832600"/>
              <a:gd name="connsiteY143" fmla="*/ 4666096 h 4881996"/>
              <a:gd name="connsiteX144" fmla="*/ 4864100 w 6832600"/>
              <a:gd name="connsiteY144" fmla="*/ 4691496 h 4881996"/>
              <a:gd name="connsiteX145" fmla="*/ 5029200 w 6832600"/>
              <a:gd name="connsiteY145" fmla="*/ 4729596 h 4881996"/>
              <a:gd name="connsiteX146" fmla="*/ 5080000 w 6832600"/>
              <a:gd name="connsiteY146" fmla="*/ 4742296 h 4881996"/>
              <a:gd name="connsiteX147" fmla="*/ 5118100 w 6832600"/>
              <a:gd name="connsiteY147" fmla="*/ 4754996 h 4881996"/>
              <a:gd name="connsiteX148" fmla="*/ 5537200 w 6832600"/>
              <a:gd name="connsiteY148" fmla="*/ 4793096 h 4881996"/>
              <a:gd name="connsiteX149" fmla="*/ 5638800 w 6832600"/>
              <a:gd name="connsiteY149" fmla="*/ 4805796 h 4881996"/>
              <a:gd name="connsiteX150" fmla="*/ 5727700 w 6832600"/>
              <a:gd name="connsiteY150" fmla="*/ 4818496 h 4881996"/>
              <a:gd name="connsiteX151" fmla="*/ 6007100 w 6832600"/>
              <a:gd name="connsiteY151" fmla="*/ 4831196 h 4881996"/>
              <a:gd name="connsiteX152" fmla="*/ 6172200 w 6832600"/>
              <a:gd name="connsiteY152" fmla="*/ 4856596 h 4881996"/>
              <a:gd name="connsiteX153" fmla="*/ 6235700 w 6832600"/>
              <a:gd name="connsiteY153" fmla="*/ 4869296 h 4881996"/>
              <a:gd name="connsiteX154" fmla="*/ 6337300 w 6832600"/>
              <a:gd name="connsiteY154" fmla="*/ 4881996 h 4881996"/>
              <a:gd name="connsiteX155" fmla="*/ 6578600 w 6832600"/>
              <a:gd name="connsiteY155" fmla="*/ 4869296 h 4881996"/>
              <a:gd name="connsiteX156" fmla="*/ 6616700 w 6832600"/>
              <a:gd name="connsiteY156" fmla="*/ 4831196 h 4881996"/>
              <a:gd name="connsiteX157" fmla="*/ 6680200 w 6832600"/>
              <a:gd name="connsiteY157" fmla="*/ 4754996 h 4881996"/>
              <a:gd name="connsiteX158" fmla="*/ 6718300 w 6832600"/>
              <a:gd name="connsiteY158" fmla="*/ 4678796 h 4881996"/>
              <a:gd name="connsiteX159" fmla="*/ 6756400 w 6832600"/>
              <a:gd name="connsiteY159" fmla="*/ 4640696 h 4881996"/>
              <a:gd name="connsiteX160" fmla="*/ 6794500 w 6832600"/>
              <a:gd name="connsiteY160" fmla="*/ 4564496 h 4881996"/>
              <a:gd name="connsiteX161" fmla="*/ 6819900 w 6832600"/>
              <a:gd name="connsiteY161" fmla="*/ 4526396 h 4881996"/>
              <a:gd name="connsiteX162" fmla="*/ 6832600 w 6832600"/>
              <a:gd name="connsiteY162" fmla="*/ 4450196 h 4881996"/>
              <a:gd name="connsiteX163" fmla="*/ 6807200 w 6832600"/>
              <a:gd name="connsiteY163" fmla="*/ 4183496 h 4881996"/>
              <a:gd name="connsiteX164" fmla="*/ 6794500 w 6832600"/>
              <a:gd name="connsiteY164" fmla="*/ 4107296 h 4881996"/>
              <a:gd name="connsiteX165" fmla="*/ 6781800 w 6832600"/>
              <a:gd name="connsiteY165" fmla="*/ 4056496 h 4881996"/>
              <a:gd name="connsiteX166" fmla="*/ 6781800 w 6832600"/>
              <a:gd name="connsiteY166" fmla="*/ 4056496 h 4881996"/>
              <a:gd name="connsiteX167" fmla="*/ 6743700 w 6832600"/>
              <a:gd name="connsiteY167" fmla="*/ 3992996 h 4881996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477635 w 6832600"/>
              <a:gd name="connsiteY41" fmla="*/ 529272 h 4881996"/>
              <a:gd name="connsiteX42" fmla="*/ 4214149 w 6832600"/>
              <a:gd name="connsiteY42" fmla="*/ 359510 h 4881996"/>
              <a:gd name="connsiteX43" fmla="*/ 3810000 w 6832600"/>
              <a:gd name="connsiteY43" fmla="*/ 208396 h 4881996"/>
              <a:gd name="connsiteX44" fmla="*/ 3683000 w 6832600"/>
              <a:gd name="connsiteY44" fmla="*/ 182996 h 4881996"/>
              <a:gd name="connsiteX45" fmla="*/ 3644900 w 6832600"/>
              <a:gd name="connsiteY45" fmla="*/ 170296 h 4881996"/>
              <a:gd name="connsiteX46" fmla="*/ 3492500 w 6832600"/>
              <a:gd name="connsiteY46" fmla="*/ 132196 h 4881996"/>
              <a:gd name="connsiteX47" fmla="*/ 3289300 w 6832600"/>
              <a:gd name="connsiteY47" fmla="*/ 94096 h 4881996"/>
              <a:gd name="connsiteX48" fmla="*/ 2933700 w 6832600"/>
              <a:gd name="connsiteY48" fmla="*/ 30596 h 4881996"/>
              <a:gd name="connsiteX49" fmla="*/ 2692400 w 6832600"/>
              <a:gd name="connsiteY49" fmla="*/ 5196 h 4881996"/>
              <a:gd name="connsiteX50" fmla="*/ 2222500 w 6832600"/>
              <a:gd name="connsiteY50" fmla="*/ 17896 h 4881996"/>
              <a:gd name="connsiteX51" fmla="*/ 1333500 w 6832600"/>
              <a:gd name="connsiteY51" fmla="*/ 208396 h 4881996"/>
              <a:gd name="connsiteX52" fmla="*/ 1104900 w 6832600"/>
              <a:gd name="connsiteY52" fmla="*/ 271896 h 4881996"/>
              <a:gd name="connsiteX53" fmla="*/ 977900 w 6832600"/>
              <a:gd name="connsiteY53" fmla="*/ 322696 h 4881996"/>
              <a:gd name="connsiteX54" fmla="*/ 863600 w 6832600"/>
              <a:gd name="connsiteY54" fmla="*/ 386196 h 4881996"/>
              <a:gd name="connsiteX55" fmla="*/ 711200 w 6832600"/>
              <a:gd name="connsiteY55" fmla="*/ 475096 h 4881996"/>
              <a:gd name="connsiteX56" fmla="*/ 635000 w 6832600"/>
              <a:gd name="connsiteY56" fmla="*/ 500496 h 4881996"/>
              <a:gd name="connsiteX57" fmla="*/ 596900 w 6832600"/>
              <a:gd name="connsiteY57" fmla="*/ 538596 h 4881996"/>
              <a:gd name="connsiteX58" fmla="*/ 546100 w 6832600"/>
              <a:gd name="connsiteY58" fmla="*/ 551296 h 4881996"/>
              <a:gd name="connsiteX59" fmla="*/ 508000 w 6832600"/>
              <a:gd name="connsiteY59" fmla="*/ 576696 h 4881996"/>
              <a:gd name="connsiteX60" fmla="*/ 431800 w 6832600"/>
              <a:gd name="connsiteY60" fmla="*/ 614796 h 4881996"/>
              <a:gd name="connsiteX61" fmla="*/ 342900 w 6832600"/>
              <a:gd name="connsiteY61" fmla="*/ 729096 h 4881996"/>
              <a:gd name="connsiteX62" fmla="*/ 266700 w 6832600"/>
              <a:gd name="connsiteY62" fmla="*/ 792596 h 4881996"/>
              <a:gd name="connsiteX63" fmla="*/ 254000 w 6832600"/>
              <a:gd name="connsiteY63" fmla="*/ 830696 h 4881996"/>
              <a:gd name="connsiteX64" fmla="*/ 177800 w 6832600"/>
              <a:gd name="connsiteY64" fmla="*/ 906896 h 4881996"/>
              <a:gd name="connsiteX65" fmla="*/ 114300 w 6832600"/>
              <a:gd name="connsiteY65" fmla="*/ 1097396 h 4881996"/>
              <a:gd name="connsiteX66" fmla="*/ 101600 w 6832600"/>
              <a:gd name="connsiteY66" fmla="*/ 1135496 h 4881996"/>
              <a:gd name="connsiteX67" fmla="*/ 88900 w 6832600"/>
              <a:gd name="connsiteY67" fmla="*/ 1173596 h 4881996"/>
              <a:gd name="connsiteX68" fmla="*/ 76200 w 6832600"/>
              <a:gd name="connsiteY68" fmla="*/ 1821296 h 4881996"/>
              <a:gd name="connsiteX69" fmla="*/ 63500 w 6832600"/>
              <a:gd name="connsiteY69" fmla="*/ 2075296 h 4881996"/>
              <a:gd name="connsiteX70" fmla="*/ 38100 w 6832600"/>
              <a:gd name="connsiteY70" fmla="*/ 2164196 h 4881996"/>
              <a:gd name="connsiteX71" fmla="*/ 12700 w 6832600"/>
              <a:gd name="connsiteY71" fmla="*/ 2354696 h 4881996"/>
              <a:gd name="connsiteX72" fmla="*/ 0 w 6832600"/>
              <a:gd name="connsiteY72" fmla="*/ 2456296 h 4881996"/>
              <a:gd name="connsiteX73" fmla="*/ 12700 w 6832600"/>
              <a:gd name="connsiteY73" fmla="*/ 2672196 h 4881996"/>
              <a:gd name="connsiteX74" fmla="*/ 25400 w 6832600"/>
              <a:gd name="connsiteY74" fmla="*/ 2710296 h 4881996"/>
              <a:gd name="connsiteX75" fmla="*/ 38100 w 6832600"/>
              <a:gd name="connsiteY75" fmla="*/ 3027796 h 4881996"/>
              <a:gd name="connsiteX76" fmla="*/ 76200 w 6832600"/>
              <a:gd name="connsiteY76" fmla="*/ 3103996 h 4881996"/>
              <a:gd name="connsiteX77" fmla="*/ 88900 w 6832600"/>
              <a:gd name="connsiteY77" fmla="*/ 3142096 h 4881996"/>
              <a:gd name="connsiteX78" fmla="*/ 165100 w 6832600"/>
              <a:gd name="connsiteY78" fmla="*/ 3192896 h 4881996"/>
              <a:gd name="connsiteX79" fmla="*/ 190500 w 6832600"/>
              <a:gd name="connsiteY79" fmla="*/ 3230996 h 4881996"/>
              <a:gd name="connsiteX80" fmla="*/ 266700 w 6832600"/>
              <a:gd name="connsiteY80" fmla="*/ 3294496 h 4881996"/>
              <a:gd name="connsiteX81" fmla="*/ 279400 w 6832600"/>
              <a:gd name="connsiteY81" fmla="*/ 3332596 h 4881996"/>
              <a:gd name="connsiteX82" fmla="*/ 355600 w 6832600"/>
              <a:gd name="connsiteY82" fmla="*/ 3396096 h 4881996"/>
              <a:gd name="connsiteX83" fmla="*/ 381000 w 6832600"/>
              <a:gd name="connsiteY83" fmla="*/ 3434196 h 4881996"/>
              <a:gd name="connsiteX84" fmla="*/ 419100 w 6832600"/>
              <a:gd name="connsiteY84" fmla="*/ 3446896 h 4881996"/>
              <a:gd name="connsiteX85" fmla="*/ 495300 w 6832600"/>
              <a:gd name="connsiteY85" fmla="*/ 3497696 h 4881996"/>
              <a:gd name="connsiteX86" fmla="*/ 533400 w 6832600"/>
              <a:gd name="connsiteY86" fmla="*/ 3510396 h 4881996"/>
              <a:gd name="connsiteX87" fmla="*/ 609600 w 6832600"/>
              <a:gd name="connsiteY87" fmla="*/ 3573896 h 4881996"/>
              <a:gd name="connsiteX88" fmla="*/ 660400 w 6832600"/>
              <a:gd name="connsiteY88" fmla="*/ 3599296 h 4881996"/>
              <a:gd name="connsiteX89" fmla="*/ 749300 w 6832600"/>
              <a:gd name="connsiteY89" fmla="*/ 3650096 h 4881996"/>
              <a:gd name="connsiteX90" fmla="*/ 800100 w 6832600"/>
              <a:gd name="connsiteY90" fmla="*/ 3662796 h 4881996"/>
              <a:gd name="connsiteX91" fmla="*/ 850900 w 6832600"/>
              <a:gd name="connsiteY91" fmla="*/ 3688196 h 4881996"/>
              <a:gd name="connsiteX92" fmla="*/ 889000 w 6832600"/>
              <a:gd name="connsiteY92" fmla="*/ 3713596 h 4881996"/>
              <a:gd name="connsiteX93" fmla="*/ 939800 w 6832600"/>
              <a:gd name="connsiteY93" fmla="*/ 3726296 h 4881996"/>
              <a:gd name="connsiteX94" fmla="*/ 990600 w 6832600"/>
              <a:gd name="connsiteY94" fmla="*/ 3751696 h 4881996"/>
              <a:gd name="connsiteX95" fmla="*/ 1054100 w 6832600"/>
              <a:gd name="connsiteY95" fmla="*/ 3764396 h 4881996"/>
              <a:gd name="connsiteX96" fmla="*/ 1117600 w 6832600"/>
              <a:gd name="connsiteY96" fmla="*/ 3789796 h 4881996"/>
              <a:gd name="connsiteX97" fmla="*/ 1181100 w 6832600"/>
              <a:gd name="connsiteY97" fmla="*/ 3802496 h 4881996"/>
              <a:gd name="connsiteX98" fmla="*/ 1282700 w 6832600"/>
              <a:gd name="connsiteY98" fmla="*/ 3853296 h 4881996"/>
              <a:gd name="connsiteX99" fmla="*/ 1333500 w 6832600"/>
              <a:gd name="connsiteY99" fmla="*/ 3865996 h 4881996"/>
              <a:gd name="connsiteX100" fmla="*/ 1384300 w 6832600"/>
              <a:gd name="connsiteY100" fmla="*/ 3891396 h 4881996"/>
              <a:gd name="connsiteX101" fmla="*/ 1422400 w 6832600"/>
              <a:gd name="connsiteY101" fmla="*/ 3904096 h 4881996"/>
              <a:gd name="connsiteX102" fmla="*/ 1473200 w 6832600"/>
              <a:gd name="connsiteY102" fmla="*/ 3929496 h 4881996"/>
              <a:gd name="connsiteX103" fmla="*/ 1536700 w 6832600"/>
              <a:gd name="connsiteY103" fmla="*/ 3942196 h 4881996"/>
              <a:gd name="connsiteX104" fmla="*/ 1625600 w 6832600"/>
              <a:gd name="connsiteY104" fmla="*/ 3967596 h 4881996"/>
              <a:gd name="connsiteX105" fmla="*/ 1676400 w 6832600"/>
              <a:gd name="connsiteY105" fmla="*/ 3980296 h 4881996"/>
              <a:gd name="connsiteX106" fmla="*/ 1714500 w 6832600"/>
              <a:gd name="connsiteY106" fmla="*/ 3992996 h 4881996"/>
              <a:gd name="connsiteX107" fmla="*/ 1765300 w 6832600"/>
              <a:gd name="connsiteY107" fmla="*/ 4005696 h 4881996"/>
              <a:gd name="connsiteX108" fmla="*/ 1828800 w 6832600"/>
              <a:gd name="connsiteY108" fmla="*/ 4031096 h 4881996"/>
              <a:gd name="connsiteX109" fmla="*/ 1879600 w 6832600"/>
              <a:gd name="connsiteY109" fmla="*/ 4043796 h 4881996"/>
              <a:gd name="connsiteX110" fmla="*/ 1917700 w 6832600"/>
              <a:gd name="connsiteY110" fmla="*/ 4056496 h 4881996"/>
              <a:gd name="connsiteX111" fmla="*/ 2019300 w 6832600"/>
              <a:gd name="connsiteY111" fmla="*/ 4081896 h 4881996"/>
              <a:gd name="connsiteX112" fmla="*/ 2057400 w 6832600"/>
              <a:gd name="connsiteY112" fmla="*/ 4094596 h 4881996"/>
              <a:gd name="connsiteX113" fmla="*/ 2247900 w 6832600"/>
              <a:gd name="connsiteY113" fmla="*/ 4119996 h 4881996"/>
              <a:gd name="connsiteX114" fmla="*/ 2286000 w 6832600"/>
              <a:gd name="connsiteY114" fmla="*/ 4132696 h 4881996"/>
              <a:gd name="connsiteX115" fmla="*/ 2425700 w 6832600"/>
              <a:gd name="connsiteY115" fmla="*/ 4158096 h 4881996"/>
              <a:gd name="connsiteX116" fmla="*/ 2463800 w 6832600"/>
              <a:gd name="connsiteY116" fmla="*/ 4170796 h 4881996"/>
              <a:gd name="connsiteX117" fmla="*/ 2514600 w 6832600"/>
              <a:gd name="connsiteY117" fmla="*/ 4183496 h 4881996"/>
              <a:gd name="connsiteX118" fmla="*/ 2552700 w 6832600"/>
              <a:gd name="connsiteY118" fmla="*/ 4208896 h 4881996"/>
              <a:gd name="connsiteX119" fmla="*/ 2667000 w 6832600"/>
              <a:gd name="connsiteY119" fmla="*/ 4234296 h 4881996"/>
              <a:gd name="connsiteX120" fmla="*/ 2705100 w 6832600"/>
              <a:gd name="connsiteY120" fmla="*/ 4246996 h 4881996"/>
              <a:gd name="connsiteX121" fmla="*/ 2768600 w 6832600"/>
              <a:gd name="connsiteY121" fmla="*/ 4259696 h 4881996"/>
              <a:gd name="connsiteX122" fmla="*/ 2806700 w 6832600"/>
              <a:gd name="connsiteY122" fmla="*/ 4272396 h 4881996"/>
              <a:gd name="connsiteX123" fmla="*/ 2857500 w 6832600"/>
              <a:gd name="connsiteY123" fmla="*/ 4285096 h 4881996"/>
              <a:gd name="connsiteX124" fmla="*/ 2895600 w 6832600"/>
              <a:gd name="connsiteY124" fmla="*/ 4297796 h 4881996"/>
              <a:gd name="connsiteX125" fmla="*/ 2946400 w 6832600"/>
              <a:gd name="connsiteY125" fmla="*/ 4310496 h 4881996"/>
              <a:gd name="connsiteX126" fmla="*/ 2984500 w 6832600"/>
              <a:gd name="connsiteY126" fmla="*/ 4323196 h 4881996"/>
              <a:gd name="connsiteX127" fmla="*/ 3073400 w 6832600"/>
              <a:gd name="connsiteY127" fmla="*/ 4335896 h 4881996"/>
              <a:gd name="connsiteX128" fmla="*/ 3124200 w 6832600"/>
              <a:gd name="connsiteY128" fmla="*/ 4348596 h 4881996"/>
              <a:gd name="connsiteX129" fmla="*/ 3251200 w 6832600"/>
              <a:gd name="connsiteY129" fmla="*/ 4361296 h 4881996"/>
              <a:gd name="connsiteX130" fmla="*/ 3454400 w 6832600"/>
              <a:gd name="connsiteY130" fmla="*/ 4386696 h 4881996"/>
              <a:gd name="connsiteX131" fmla="*/ 3581400 w 6832600"/>
              <a:gd name="connsiteY131" fmla="*/ 4412096 h 4881996"/>
              <a:gd name="connsiteX132" fmla="*/ 3619500 w 6832600"/>
              <a:gd name="connsiteY132" fmla="*/ 4424796 h 4881996"/>
              <a:gd name="connsiteX133" fmla="*/ 3721100 w 6832600"/>
              <a:gd name="connsiteY133" fmla="*/ 4437496 h 4881996"/>
              <a:gd name="connsiteX134" fmla="*/ 3797300 w 6832600"/>
              <a:gd name="connsiteY134" fmla="*/ 4462896 h 4881996"/>
              <a:gd name="connsiteX135" fmla="*/ 3835400 w 6832600"/>
              <a:gd name="connsiteY135" fmla="*/ 4475596 h 4881996"/>
              <a:gd name="connsiteX136" fmla="*/ 4013200 w 6832600"/>
              <a:gd name="connsiteY136" fmla="*/ 4500996 h 4881996"/>
              <a:gd name="connsiteX137" fmla="*/ 4089400 w 6832600"/>
              <a:gd name="connsiteY137" fmla="*/ 4526396 h 4881996"/>
              <a:gd name="connsiteX138" fmla="*/ 4178300 w 6832600"/>
              <a:gd name="connsiteY138" fmla="*/ 4551796 h 4881996"/>
              <a:gd name="connsiteX139" fmla="*/ 4419600 w 6832600"/>
              <a:gd name="connsiteY139" fmla="*/ 4577196 h 4881996"/>
              <a:gd name="connsiteX140" fmla="*/ 4597400 w 6832600"/>
              <a:gd name="connsiteY140" fmla="*/ 4615296 h 4881996"/>
              <a:gd name="connsiteX141" fmla="*/ 4660900 w 6832600"/>
              <a:gd name="connsiteY141" fmla="*/ 4627996 h 4881996"/>
              <a:gd name="connsiteX142" fmla="*/ 4749800 w 6832600"/>
              <a:gd name="connsiteY142" fmla="*/ 4666096 h 4881996"/>
              <a:gd name="connsiteX143" fmla="*/ 4864100 w 6832600"/>
              <a:gd name="connsiteY143" fmla="*/ 4691496 h 4881996"/>
              <a:gd name="connsiteX144" fmla="*/ 5029200 w 6832600"/>
              <a:gd name="connsiteY144" fmla="*/ 4729596 h 4881996"/>
              <a:gd name="connsiteX145" fmla="*/ 5080000 w 6832600"/>
              <a:gd name="connsiteY145" fmla="*/ 4742296 h 4881996"/>
              <a:gd name="connsiteX146" fmla="*/ 5118100 w 6832600"/>
              <a:gd name="connsiteY146" fmla="*/ 4754996 h 4881996"/>
              <a:gd name="connsiteX147" fmla="*/ 5537200 w 6832600"/>
              <a:gd name="connsiteY147" fmla="*/ 4793096 h 4881996"/>
              <a:gd name="connsiteX148" fmla="*/ 5638800 w 6832600"/>
              <a:gd name="connsiteY148" fmla="*/ 4805796 h 4881996"/>
              <a:gd name="connsiteX149" fmla="*/ 5727700 w 6832600"/>
              <a:gd name="connsiteY149" fmla="*/ 4818496 h 4881996"/>
              <a:gd name="connsiteX150" fmla="*/ 6007100 w 6832600"/>
              <a:gd name="connsiteY150" fmla="*/ 4831196 h 4881996"/>
              <a:gd name="connsiteX151" fmla="*/ 6172200 w 6832600"/>
              <a:gd name="connsiteY151" fmla="*/ 4856596 h 4881996"/>
              <a:gd name="connsiteX152" fmla="*/ 6235700 w 6832600"/>
              <a:gd name="connsiteY152" fmla="*/ 4869296 h 4881996"/>
              <a:gd name="connsiteX153" fmla="*/ 6337300 w 6832600"/>
              <a:gd name="connsiteY153" fmla="*/ 4881996 h 4881996"/>
              <a:gd name="connsiteX154" fmla="*/ 6578600 w 6832600"/>
              <a:gd name="connsiteY154" fmla="*/ 4869296 h 4881996"/>
              <a:gd name="connsiteX155" fmla="*/ 6616700 w 6832600"/>
              <a:gd name="connsiteY155" fmla="*/ 4831196 h 4881996"/>
              <a:gd name="connsiteX156" fmla="*/ 6680200 w 6832600"/>
              <a:gd name="connsiteY156" fmla="*/ 4754996 h 4881996"/>
              <a:gd name="connsiteX157" fmla="*/ 6718300 w 6832600"/>
              <a:gd name="connsiteY157" fmla="*/ 4678796 h 4881996"/>
              <a:gd name="connsiteX158" fmla="*/ 6756400 w 6832600"/>
              <a:gd name="connsiteY158" fmla="*/ 4640696 h 4881996"/>
              <a:gd name="connsiteX159" fmla="*/ 6794500 w 6832600"/>
              <a:gd name="connsiteY159" fmla="*/ 4564496 h 4881996"/>
              <a:gd name="connsiteX160" fmla="*/ 6819900 w 6832600"/>
              <a:gd name="connsiteY160" fmla="*/ 4526396 h 4881996"/>
              <a:gd name="connsiteX161" fmla="*/ 6832600 w 6832600"/>
              <a:gd name="connsiteY161" fmla="*/ 4450196 h 4881996"/>
              <a:gd name="connsiteX162" fmla="*/ 6807200 w 6832600"/>
              <a:gd name="connsiteY162" fmla="*/ 4183496 h 4881996"/>
              <a:gd name="connsiteX163" fmla="*/ 6794500 w 6832600"/>
              <a:gd name="connsiteY163" fmla="*/ 4107296 h 4881996"/>
              <a:gd name="connsiteX164" fmla="*/ 6781800 w 6832600"/>
              <a:gd name="connsiteY164" fmla="*/ 4056496 h 4881996"/>
              <a:gd name="connsiteX165" fmla="*/ 6781800 w 6832600"/>
              <a:gd name="connsiteY165" fmla="*/ 4056496 h 4881996"/>
              <a:gd name="connsiteX166" fmla="*/ 6743700 w 6832600"/>
              <a:gd name="connsiteY166" fmla="*/ 3992996 h 4881996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477635 w 6832600"/>
              <a:gd name="connsiteY41" fmla="*/ 529272 h 4881996"/>
              <a:gd name="connsiteX42" fmla="*/ 4214149 w 6832600"/>
              <a:gd name="connsiteY42" fmla="*/ 359510 h 4881996"/>
              <a:gd name="connsiteX43" fmla="*/ 3810000 w 6832600"/>
              <a:gd name="connsiteY43" fmla="*/ 208396 h 4881996"/>
              <a:gd name="connsiteX44" fmla="*/ 3644900 w 6832600"/>
              <a:gd name="connsiteY44" fmla="*/ 170296 h 4881996"/>
              <a:gd name="connsiteX45" fmla="*/ 3492500 w 6832600"/>
              <a:gd name="connsiteY45" fmla="*/ 132196 h 4881996"/>
              <a:gd name="connsiteX46" fmla="*/ 3289300 w 6832600"/>
              <a:gd name="connsiteY46" fmla="*/ 94096 h 4881996"/>
              <a:gd name="connsiteX47" fmla="*/ 2933700 w 6832600"/>
              <a:gd name="connsiteY47" fmla="*/ 30596 h 4881996"/>
              <a:gd name="connsiteX48" fmla="*/ 2692400 w 6832600"/>
              <a:gd name="connsiteY48" fmla="*/ 5196 h 4881996"/>
              <a:gd name="connsiteX49" fmla="*/ 2222500 w 6832600"/>
              <a:gd name="connsiteY49" fmla="*/ 17896 h 4881996"/>
              <a:gd name="connsiteX50" fmla="*/ 1333500 w 6832600"/>
              <a:gd name="connsiteY50" fmla="*/ 208396 h 4881996"/>
              <a:gd name="connsiteX51" fmla="*/ 1104900 w 6832600"/>
              <a:gd name="connsiteY51" fmla="*/ 271896 h 4881996"/>
              <a:gd name="connsiteX52" fmla="*/ 977900 w 6832600"/>
              <a:gd name="connsiteY52" fmla="*/ 322696 h 4881996"/>
              <a:gd name="connsiteX53" fmla="*/ 863600 w 6832600"/>
              <a:gd name="connsiteY53" fmla="*/ 386196 h 4881996"/>
              <a:gd name="connsiteX54" fmla="*/ 711200 w 6832600"/>
              <a:gd name="connsiteY54" fmla="*/ 475096 h 4881996"/>
              <a:gd name="connsiteX55" fmla="*/ 635000 w 6832600"/>
              <a:gd name="connsiteY55" fmla="*/ 500496 h 4881996"/>
              <a:gd name="connsiteX56" fmla="*/ 596900 w 6832600"/>
              <a:gd name="connsiteY56" fmla="*/ 538596 h 4881996"/>
              <a:gd name="connsiteX57" fmla="*/ 546100 w 6832600"/>
              <a:gd name="connsiteY57" fmla="*/ 551296 h 4881996"/>
              <a:gd name="connsiteX58" fmla="*/ 508000 w 6832600"/>
              <a:gd name="connsiteY58" fmla="*/ 576696 h 4881996"/>
              <a:gd name="connsiteX59" fmla="*/ 431800 w 6832600"/>
              <a:gd name="connsiteY59" fmla="*/ 614796 h 4881996"/>
              <a:gd name="connsiteX60" fmla="*/ 342900 w 6832600"/>
              <a:gd name="connsiteY60" fmla="*/ 729096 h 4881996"/>
              <a:gd name="connsiteX61" fmla="*/ 266700 w 6832600"/>
              <a:gd name="connsiteY61" fmla="*/ 792596 h 4881996"/>
              <a:gd name="connsiteX62" fmla="*/ 254000 w 6832600"/>
              <a:gd name="connsiteY62" fmla="*/ 830696 h 4881996"/>
              <a:gd name="connsiteX63" fmla="*/ 177800 w 6832600"/>
              <a:gd name="connsiteY63" fmla="*/ 906896 h 4881996"/>
              <a:gd name="connsiteX64" fmla="*/ 114300 w 6832600"/>
              <a:gd name="connsiteY64" fmla="*/ 1097396 h 4881996"/>
              <a:gd name="connsiteX65" fmla="*/ 101600 w 6832600"/>
              <a:gd name="connsiteY65" fmla="*/ 1135496 h 4881996"/>
              <a:gd name="connsiteX66" fmla="*/ 88900 w 6832600"/>
              <a:gd name="connsiteY66" fmla="*/ 1173596 h 4881996"/>
              <a:gd name="connsiteX67" fmla="*/ 76200 w 6832600"/>
              <a:gd name="connsiteY67" fmla="*/ 1821296 h 4881996"/>
              <a:gd name="connsiteX68" fmla="*/ 63500 w 6832600"/>
              <a:gd name="connsiteY68" fmla="*/ 2075296 h 4881996"/>
              <a:gd name="connsiteX69" fmla="*/ 38100 w 6832600"/>
              <a:gd name="connsiteY69" fmla="*/ 2164196 h 4881996"/>
              <a:gd name="connsiteX70" fmla="*/ 12700 w 6832600"/>
              <a:gd name="connsiteY70" fmla="*/ 2354696 h 4881996"/>
              <a:gd name="connsiteX71" fmla="*/ 0 w 6832600"/>
              <a:gd name="connsiteY71" fmla="*/ 2456296 h 4881996"/>
              <a:gd name="connsiteX72" fmla="*/ 12700 w 6832600"/>
              <a:gd name="connsiteY72" fmla="*/ 2672196 h 4881996"/>
              <a:gd name="connsiteX73" fmla="*/ 25400 w 6832600"/>
              <a:gd name="connsiteY73" fmla="*/ 2710296 h 4881996"/>
              <a:gd name="connsiteX74" fmla="*/ 38100 w 6832600"/>
              <a:gd name="connsiteY74" fmla="*/ 3027796 h 4881996"/>
              <a:gd name="connsiteX75" fmla="*/ 76200 w 6832600"/>
              <a:gd name="connsiteY75" fmla="*/ 3103996 h 4881996"/>
              <a:gd name="connsiteX76" fmla="*/ 88900 w 6832600"/>
              <a:gd name="connsiteY76" fmla="*/ 3142096 h 4881996"/>
              <a:gd name="connsiteX77" fmla="*/ 165100 w 6832600"/>
              <a:gd name="connsiteY77" fmla="*/ 3192896 h 4881996"/>
              <a:gd name="connsiteX78" fmla="*/ 190500 w 6832600"/>
              <a:gd name="connsiteY78" fmla="*/ 3230996 h 4881996"/>
              <a:gd name="connsiteX79" fmla="*/ 266700 w 6832600"/>
              <a:gd name="connsiteY79" fmla="*/ 3294496 h 4881996"/>
              <a:gd name="connsiteX80" fmla="*/ 279400 w 6832600"/>
              <a:gd name="connsiteY80" fmla="*/ 3332596 h 4881996"/>
              <a:gd name="connsiteX81" fmla="*/ 355600 w 6832600"/>
              <a:gd name="connsiteY81" fmla="*/ 3396096 h 4881996"/>
              <a:gd name="connsiteX82" fmla="*/ 381000 w 6832600"/>
              <a:gd name="connsiteY82" fmla="*/ 3434196 h 4881996"/>
              <a:gd name="connsiteX83" fmla="*/ 419100 w 6832600"/>
              <a:gd name="connsiteY83" fmla="*/ 3446896 h 4881996"/>
              <a:gd name="connsiteX84" fmla="*/ 495300 w 6832600"/>
              <a:gd name="connsiteY84" fmla="*/ 3497696 h 4881996"/>
              <a:gd name="connsiteX85" fmla="*/ 533400 w 6832600"/>
              <a:gd name="connsiteY85" fmla="*/ 3510396 h 4881996"/>
              <a:gd name="connsiteX86" fmla="*/ 609600 w 6832600"/>
              <a:gd name="connsiteY86" fmla="*/ 3573896 h 4881996"/>
              <a:gd name="connsiteX87" fmla="*/ 660400 w 6832600"/>
              <a:gd name="connsiteY87" fmla="*/ 3599296 h 4881996"/>
              <a:gd name="connsiteX88" fmla="*/ 749300 w 6832600"/>
              <a:gd name="connsiteY88" fmla="*/ 3650096 h 4881996"/>
              <a:gd name="connsiteX89" fmla="*/ 800100 w 6832600"/>
              <a:gd name="connsiteY89" fmla="*/ 3662796 h 4881996"/>
              <a:gd name="connsiteX90" fmla="*/ 850900 w 6832600"/>
              <a:gd name="connsiteY90" fmla="*/ 3688196 h 4881996"/>
              <a:gd name="connsiteX91" fmla="*/ 889000 w 6832600"/>
              <a:gd name="connsiteY91" fmla="*/ 3713596 h 4881996"/>
              <a:gd name="connsiteX92" fmla="*/ 939800 w 6832600"/>
              <a:gd name="connsiteY92" fmla="*/ 3726296 h 4881996"/>
              <a:gd name="connsiteX93" fmla="*/ 990600 w 6832600"/>
              <a:gd name="connsiteY93" fmla="*/ 3751696 h 4881996"/>
              <a:gd name="connsiteX94" fmla="*/ 1054100 w 6832600"/>
              <a:gd name="connsiteY94" fmla="*/ 3764396 h 4881996"/>
              <a:gd name="connsiteX95" fmla="*/ 1117600 w 6832600"/>
              <a:gd name="connsiteY95" fmla="*/ 3789796 h 4881996"/>
              <a:gd name="connsiteX96" fmla="*/ 1181100 w 6832600"/>
              <a:gd name="connsiteY96" fmla="*/ 3802496 h 4881996"/>
              <a:gd name="connsiteX97" fmla="*/ 1282700 w 6832600"/>
              <a:gd name="connsiteY97" fmla="*/ 3853296 h 4881996"/>
              <a:gd name="connsiteX98" fmla="*/ 1333500 w 6832600"/>
              <a:gd name="connsiteY98" fmla="*/ 3865996 h 4881996"/>
              <a:gd name="connsiteX99" fmla="*/ 1384300 w 6832600"/>
              <a:gd name="connsiteY99" fmla="*/ 3891396 h 4881996"/>
              <a:gd name="connsiteX100" fmla="*/ 1422400 w 6832600"/>
              <a:gd name="connsiteY100" fmla="*/ 3904096 h 4881996"/>
              <a:gd name="connsiteX101" fmla="*/ 1473200 w 6832600"/>
              <a:gd name="connsiteY101" fmla="*/ 3929496 h 4881996"/>
              <a:gd name="connsiteX102" fmla="*/ 1536700 w 6832600"/>
              <a:gd name="connsiteY102" fmla="*/ 3942196 h 4881996"/>
              <a:gd name="connsiteX103" fmla="*/ 1625600 w 6832600"/>
              <a:gd name="connsiteY103" fmla="*/ 3967596 h 4881996"/>
              <a:gd name="connsiteX104" fmla="*/ 1676400 w 6832600"/>
              <a:gd name="connsiteY104" fmla="*/ 3980296 h 4881996"/>
              <a:gd name="connsiteX105" fmla="*/ 1714500 w 6832600"/>
              <a:gd name="connsiteY105" fmla="*/ 3992996 h 4881996"/>
              <a:gd name="connsiteX106" fmla="*/ 1765300 w 6832600"/>
              <a:gd name="connsiteY106" fmla="*/ 4005696 h 4881996"/>
              <a:gd name="connsiteX107" fmla="*/ 1828800 w 6832600"/>
              <a:gd name="connsiteY107" fmla="*/ 4031096 h 4881996"/>
              <a:gd name="connsiteX108" fmla="*/ 1879600 w 6832600"/>
              <a:gd name="connsiteY108" fmla="*/ 4043796 h 4881996"/>
              <a:gd name="connsiteX109" fmla="*/ 1917700 w 6832600"/>
              <a:gd name="connsiteY109" fmla="*/ 4056496 h 4881996"/>
              <a:gd name="connsiteX110" fmla="*/ 2019300 w 6832600"/>
              <a:gd name="connsiteY110" fmla="*/ 4081896 h 4881996"/>
              <a:gd name="connsiteX111" fmla="*/ 2057400 w 6832600"/>
              <a:gd name="connsiteY111" fmla="*/ 4094596 h 4881996"/>
              <a:gd name="connsiteX112" fmla="*/ 2247900 w 6832600"/>
              <a:gd name="connsiteY112" fmla="*/ 4119996 h 4881996"/>
              <a:gd name="connsiteX113" fmla="*/ 2286000 w 6832600"/>
              <a:gd name="connsiteY113" fmla="*/ 4132696 h 4881996"/>
              <a:gd name="connsiteX114" fmla="*/ 2425700 w 6832600"/>
              <a:gd name="connsiteY114" fmla="*/ 4158096 h 4881996"/>
              <a:gd name="connsiteX115" fmla="*/ 2463800 w 6832600"/>
              <a:gd name="connsiteY115" fmla="*/ 4170796 h 4881996"/>
              <a:gd name="connsiteX116" fmla="*/ 2514600 w 6832600"/>
              <a:gd name="connsiteY116" fmla="*/ 4183496 h 4881996"/>
              <a:gd name="connsiteX117" fmla="*/ 2552700 w 6832600"/>
              <a:gd name="connsiteY117" fmla="*/ 4208896 h 4881996"/>
              <a:gd name="connsiteX118" fmla="*/ 2667000 w 6832600"/>
              <a:gd name="connsiteY118" fmla="*/ 4234296 h 4881996"/>
              <a:gd name="connsiteX119" fmla="*/ 2705100 w 6832600"/>
              <a:gd name="connsiteY119" fmla="*/ 4246996 h 4881996"/>
              <a:gd name="connsiteX120" fmla="*/ 2768600 w 6832600"/>
              <a:gd name="connsiteY120" fmla="*/ 4259696 h 4881996"/>
              <a:gd name="connsiteX121" fmla="*/ 2806700 w 6832600"/>
              <a:gd name="connsiteY121" fmla="*/ 4272396 h 4881996"/>
              <a:gd name="connsiteX122" fmla="*/ 2857500 w 6832600"/>
              <a:gd name="connsiteY122" fmla="*/ 4285096 h 4881996"/>
              <a:gd name="connsiteX123" fmla="*/ 2895600 w 6832600"/>
              <a:gd name="connsiteY123" fmla="*/ 4297796 h 4881996"/>
              <a:gd name="connsiteX124" fmla="*/ 2946400 w 6832600"/>
              <a:gd name="connsiteY124" fmla="*/ 4310496 h 4881996"/>
              <a:gd name="connsiteX125" fmla="*/ 2984500 w 6832600"/>
              <a:gd name="connsiteY125" fmla="*/ 4323196 h 4881996"/>
              <a:gd name="connsiteX126" fmla="*/ 3073400 w 6832600"/>
              <a:gd name="connsiteY126" fmla="*/ 4335896 h 4881996"/>
              <a:gd name="connsiteX127" fmla="*/ 3124200 w 6832600"/>
              <a:gd name="connsiteY127" fmla="*/ 4348596 h 4881996"/>
              <a:gd name="connsiteX128" fmla="*/ 3251200 w 6832600"/>
              <a:gd name="connsiteY128" fmla="*/ 4361296 h 4881996"/>
              <a:gd name="connsiteX129" fmla="*/ 3454400 w 6832600"/>
              <a:gd name="connsiteY129" fmla="*/ 4386696 h 4881996"/>
              <a:gd name="connsiteX130" fmla="*/ 3581400 w 6832600"/>
              <a:gd name="connsiteY130" fmla="*/ 4412096 h 4881996"/>
              <a:gd name="connsiteX131" fmla="*/ 3619500 w 6832600"/>
              <a:gd name="connsiteY131" fmla="*/ 4424796 h 4881996"/>
              <a:gd name="connsiteX132" fmla="*/ 3721100 w 6832600"/>
              <a:gd name="connsiteY132" fmla="*/ 4437496 h 4881996"/>
              <a:gd name="connsiteX133" fmla="*/ 3797300 w 6832600"/>
              <a:gd name="connsiteY133" fmla="*/ 4462896 h 4881996"/>
              <a:gd name="connsiteX134" fmla="*/ 3835400 w 6832600"/>
              <a:gd name="connsiteY134" fmla="*/ 4475596 h 4881996"/>
              <a:gd name="connsiteX135" fmla="*/ 4013200 w 6832600"/>
              <a:gd name="connsiteY135" fmla="*/ 4500996 h 4881996"/>
              <a:gd name="connsiteX136" fmla="*/ 4089400 w 6832600"/>
              <a:gd name="connsiteY136" fmla="*/ 4526396 h 4881996"/>
              <a:gd name="connsiteX137" fmla="*/ 4178300 w 6832600"/>
              <a:gd name="connsiteY137" fmla="*/ 4551796 h 4881996"/>
              <a:gd name="connsiteX138" fmla="*/ 4419600 w 6832600"/>
              <a:gd name="connsiteY138" fmla="*/ 4577196 h 4881996"/>
              <a:gd name="connsiteX139" fmla="*/ 4597400 w 6832600"/>
              <a:gd name="connsiteY139" fmla="*/ 4615296 h 4881996"/>
              <a:gd name="connsiteX140" fmla="*/ 4660900 w 6832600"/>
              <a:gd name="connsiteY140" fmla="*/ 4627996 h 4881996"/>
              <a:gd name="connsiteX141" fmla="*/ 4749800 w 6832600"/>
              <a:gd name="connsiteY141" fmla="*/ 4666096 h 4881996"/>
              <a:gd name="connsiteX142" fmla="*/ 4864100 w 6832600"/>
              <a:gd name="connsiteY142" fmla="*/ 4691496 h 4881996"/>
              <a:gd name="connsiteX143" fmla="*/ 5029200 w 6832600"/>
              <a:gd name="connsiteY143" fmla="*/ 4729596 h 4881996"/>
              <a:gd name="connsiteX144" fmla="*/ 5080000 w 6832600"/>
              <a:gd name="connsiteY144" fmla="*/ 4742296 h 4881996"/>
              <a:gd name="connsiteX145" fmla="*/ 5118100 w 6832600"/>
              <a:gd name="connsiteY145" fmla="*/ 4754996 h 4881996"/>
              <a:gd name="connsiteX146" fmla="*/ 5537200 w 6832600"/>
              <a:gd name="connsiteY146" fmla="*/ 4793096 h 4881996"/>
              <a:gd name="connsiteX147" fmla="*/ 5638800 w 6832600"/>
              <a:gd name="connsiteY147" fmla="*/ 4805796 h 4881996"/>
              <a:gd name="connsiteX148" fmla="*/ 5727700 w 6832600"/>
              <a:gd name="connsiteY148" fmla="*/ 4818496 h 4881996"/>
              <a:gd name="connsiteX149" fmla="*/ 6007100 w 6832600"/>
              <a:gd name="connsiteY149" fmla="*/ 4831196 h 4881996"/>
              <a:gd name="connsiteX150" fmla="*/ 6172200 w 6832600"/>
              <a:gd name="connsiteY150" fmla="*/ 4856596 h 4881996"/>
              <a:gd name="connsiteX151" fmla="*/ 6235700 w 6832600"/>
              <a:gd name="connsiteY151" fmla="*/ 4869296 h 4881996"/>
              <a:gd name="connsiteX152" fmla="*/ 6337300 w 6832600"/>
              <a:gd name="connsiteY152" fmla="*/ 4881996 h 4881996"/>
              <a:gd name="connsiteX153" fmla="*/ 6578600 w 6832600"/>
              <a:gd name="connsiteY153" fmla="*/ 4869296 h 4881996"/>
              <a:gd name="connsiteX154" fmla="*/ 6616700 w 6832600"/>
              <a:gd name="connsiteY154" fmla="*/ 4831196 h 4881996"/>
              <a:gd name="connsiteX155" fmla="*/ 6680200 w 6832600"/>
              <a:gd name="connsiteY155" fmla="*/ 4754996 h 4881996"/>
              <a:gd name="connsiteX156" fmla="*/ 6718300 w 6832600"/>
              <a:gd name="connsiteY156" fmla="*/ 4678796 h 4881996"/>
              <a:gd name="connsiteX157" fmla="*/ 6756400 w 6832600"/>
              <a:gd name="connsiteY157" fmla="*/ 4640696 h 4881996"/>
              <a:gd name="connsiteX158" fmla="*/ 6794500 w 6832600"/>
              <a:gd name="connsiteY158" fmla="*/ 4564496 h 4881996"/>
              <a:gd name="connsiteX159" fmla="*/ 6819900 w 6832600"/>
              <a:gd name="connsiteY159" fmla="*/ 4526396 h 4881996"/>
              <a:gd name="connsiteX160" fmla="*/ 6832600 w 6832600"/>
              <a:gd name="connsiteY160" fmla="*/ 4450196 h 4881996"/>
              <a:gd name="connsiteX161" fmla="*/ 6807200 w 6832600"/>
              <a:gd name="connsiteY161" fmla="*/ 4183496 h 4881996"/>
              <a:gd name="connsiteX162" fmla="*/ 6794500 w 6832600"/>
              <a:gd name="connsiteY162" fmla="*/ 4107296 h 4881996"/>
              <a:gd name="connsiteX163" fmla="*/ 6781800 w 6832600"/>
              <a:gd name="connsiteY163" fmla="*/ 4056496 h 4881996"/>
              <a:gd name="connsiteX164" fmla="*/ 6781800 w 6832600"/>
              <a:gd name="connsiteY164" fmla="*/ 4056496 h 4881996"/>
              <a:gd name="connsiteX165" fmla="*/ 6743700 w 6832600"/>
              <a:gd name="connsiteY165" fmla="*/ 3992996 h 4881996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477635 w 6832600"/>
              <a:gd name="connsiteY41" fmla="*/ 529272 h 4881996"/>
              <a:gd name="connsiteX42" fmla="*/ 4214149 w 6832600"/>
              <a:gd name="connsiteY42" fmla="*/ 359510 h 4881996"/>
              <a:gd name="connsiteX43" fmla="*/ 3810000 w 6832600"/>
              <a:gd name="connsiteY43" fmla="*/ 208396 h 4881996"/>
              <a:gd name="connsiteX44" fmla="*/ 3492500 w 6832600"/>
              <a:gd name="connsiteY44" fmla="*/ 132196 h 4881996"/>
              <a:gd name="connsiteX45" fmla="*/ 3289300 w 6832600"/>
              <a:gd name="connsiteY45" fmla="*/ 94096 h 4881996"/>
              <a:gd name="connsiteX46" fmla="*/ 2933700 w 6832600"/>
              <a:gd name="connsiteY46" fmla="*/ 30596 h 4881996"/>
              <a:gd name="connsiteX47" fmla="*/ 2692400 w 6832600"/>
              <a:gd name="connsiteY47" fmla="*/ 5196 h 4881996"/>
              <a:gd name="connsiteX48" fmla="*/ 2222500 w 6832600"/>
              <a:gd name="connsiteY48" fmla="*/ 17896 h 4881996"/>
              <a:gd name="connsiteX49" fmla="*/ 1333500 w 6832600"/>
              <a:gd name="connsiteY49" fmla="*/ 208396 h 4881996"/>
              <a:gd name="connsiteX50" fmla="*/ 1104900 w 6832600"/>
              <a:gd name="connsiteY50" fmla="*/ 271896 h 4881996"/>
              <a:gd name="connsiteX51" fmla="*/ 977900 w 6832600"/>
              <a:gd name="connsiteY51" fmla="*/ 322696 h 4881996"/>
              <a:gd name="connsiteX52" fmla="*/ 863600 w 6832600"/>
              <a:gd name="connsiteY52" fmla="*/ 386196 h 4881996"/>
              <a:gd name="connsiteX53" fmla="*/ 711200 w 6832600"/>
              <a:gd name="connsiteY53" fmla="*/ 475096 h 4881996"/>
              <a:gd name="connsiteX54" fmla="*/ 635000 w 6832600"/>
              <a:gd name="connsiteY54" fmla="*/ 500496 h 4881996"/>
              <a:gd name="connsiteX55" fmla="*/ 596900 w 6832600"/>
              <a:gd name="connsiteY55" fmla="*/ 538596 h 4881996"/>
              <a:gd name="connsiteX56" fmla="*/ 546100 w 6832600"/>
              <a:gd name="connsiteY56" fmla="*/ 551296 h 4881996"/>
              <a:gd name="connsiteX57" fmla="*/ 508000 w 6832600"/>
              <a:gd name="connsiteY57" fmla="*/ 576696 h 4881996"/>
              <a:gd name="connsiteX58" fmla="*/ 431800 w 6832600"/>
              <a:gd name="connsiteY58" fmla="*/ 614796 h 4881996"/>
              <a:gd name="connsiteX59" fmla="*/ 342900 w 6832600"/>
              <a:gd name="connsiteY59" fmla="*/ 729096 h 4881996"/>
              <a:gd name="connsiteX60" fmla="*/ 266700 w 6832600"/>
              <a:gd name="connsiteY60" fmla="*/ 792596 h 4881996"/>
              <a:gd name="connsiteX61" fmla="*/ 254000 w 6832600"/>
              <a:gd name="connsiteY61" fmla="*/ 830696 h 4881996"/>
              <a:gd name="connsiteX62" fmla="*/ 177800 w 6832600"/>
              <a:gd name="connsiteY62" fmla="*/ 906896 h 4881996"/>
              <a:gd name="connsiteX63" fmla="*/ 114300 w 6832600"/>
              <a:gd name="connsiteY63" fmla="*/ 1097396 h 4881996"/>
              <a:gd name="connsiteX64" fmla="*/ 101600 w 6832600"/>
              <a:gd name="connsiteY64" fmla="*/ 1135496 h 4881996"/>
              <a:gd name="connsiteX65" fmla="*/ 88900 w 6832600"/>
              <a:gd name="connsiteY65" fmla="*/ 1173596 h 4881996"/>
              <a:gd name="connsiteX66" fmla="*/ 76200 w 6832600"/>
              <a:gd name="connsiteY66" fmla="*/ 1821296 h 4881996"/>
              <a:gd name="connsiteX67" fmla="*/ 63500 w 6832600"/>
              <a:gd name="connsiteY67" fmla="*/ 2075296 h 4881996"/>
              <a:gd name="connsiteX68" fmla="*/ 38100 w 6832600"/>
              <a:gd name="connsiteY68" fmla="*/ 2164196 h 4881996"/>
              <a:gd name="connsiteX69" fmla="*/ 12700 w 6832600"/>
              <a:gd name="connsiteY69" fmla="*/ 2354696 h 4881996"/>
              <a:gd name="connsiteX70" fmla="*/ 0 w 6832600"/>
              <a:gd name="connsiteY70" fmla="*/ 2456296 h 4881996"/>
              <a:gd name="connsiteX71" fmla="*/ 12700 w 6832600"/>
              <a:gd name="connsiteY71" fmla="*/ 2672196 h 4881996"/>
              <a:gd name="connsiteX72" fmla="*/ 25400 w 6832600"/>
              <a:gd name="connsiteY72" fmla="*/ 2710296 h 4881996"/>
              <a:gd name="connsiteX73" fmla="*/ 38100 w 6832600"/>
              <a:gd name="connsiteY73" fmla="*/ 3027796 h 4881996"/>
              <a:gd name="connsiteX74" fmla="*/ 76200 w 6832600"/>
              <a:gd name="connsiteY74" fmla="*/ 3103996 h 4881996"/>
              <a:gd name="connsiteX75" fmla="*/ 88900 w 6832600"/>
              <a:gd name="connsiteY75" fmla="*/ 3142096 h 4881996"/>
              <a:gd name="connsiteX76" fmla="*/ 165100 w 6832600"/>
              <a:gd name="connsiteY76" fmla="*/ 3192896 h 4881996"/>
              <a:gd name="connsiteX77" fmla="*/ 190500 w 6832600"/>
              <a:gd name="connsiteY77" fmla="*/ 3230996 h 4881996"/>
              <a:gd name="connsiteX78" fmla="*/ 266700 w 6832600"/>
              <a:gd name="connsiteY78" fmla="*/ 3294496 h 4881996"/>
              <a:gd name="connsiteX79" fmla="*/ 279400 w 6832600"/>
              <a:gd name="connsiteY79" fmla="*/ 3332596 h 4881996"/>
              <a:gd name="connsiteX80" fmla="*/ 355600 w 6832600"/>
              <a:gd name="connsiteY80" fmla="*/ 3396096 h 4881996"/>
              <a:gd name="connsiteX81" fmla="*/ 381000 w 6832600"/>
              <a:gd name="connsiteY81" fmla="*/ 3434196 h 4881996"/>
              <a:gd name="connsiteX82" fmla="*/ 419100 w 6832600"/>
              <a:gd name="connsiteY82" fmla="*/ 3446896 h 4881996"/>
              <a:gd name="connsiteX83" fmla="*/ 495300 w 6832600"/>
              <a:gd name="connsiteY83" fmla="*/ 3497696 h 4881996"/>
              <a:gd name="connsiteX84" fmla="*/ 533400 w 6832600"/>
              <a:gd name="connsiteY84" fmla="*/ 3510396 h 4881996"/>
              <a:gd name="connsiteX85" fmla="*/ 609600 w 6832600"/>
              <a:gd name="connsiteY85" fmla="*/ 3573896 h 4881996"/>
              <a:gd name="connsiteX86" fmla="*/ 660400 w 6832600"/>
              <a:gd name="connsiteY86" fmla="*/ 3599296 h 4881996"/>
              <a:gd name="connsiteX87" fmla="*/ 749300 w 6832600"/>
              <a:gd name="connsiteY87" fmla="*/ 3650096 h 4881996"/>
              <a:gd name="connsiteX88" fmla="*/ 800100 w 6832600"/>
              <a:gd name="connsiteY88" fmla="*/ 3662796 h 4881996"/>
              <a:gd name="connsiteX89" fmla="*/ 850900 w 6832600"/>
              <a:gd name="connsiteY89" fmla="*/ 3688196 h 4881996"/>
              <a:gd name="connsiteX90" fmla="*/ 889000 w 6832600"/>
              <a:gd name="connsiteY90" fmla="*/ 3713596 h 4881996"/>
              <a:gd name="connsiteX91" fmla="*/ 939800 w 6832600"/>
              <a:gd name="connsiteY91" fmla="*/ 3726296 h 4881996"/>
              <a:gd name="connsiteX92" fmla="*/ 990600 w 6832600"/>
              <a:gd name="connsiteY92" fmla="*/ 3751696 h 4881996"/>
              <a:gd name="connsiteX93" fmla="*/ 1054100 w 6832600"/>
              <a:gd name="connsiteY93" fmla="*/ 3764396 h 4881996"/>
              <a:gd name="connsiteX94" fmla="*/ 1117600 w 6832600"/>
              <a:gd name="connsiteY94" fmla="*/ 3789796 h 4881996"/>
              <a:gd name="connsiteX95" fmla="*/ 1181100 w 6832600"/>
              <a:gd name="connsiteY95" fmla="*/ 3802496 h 4881996"/>
              <a:gd name="connsiteX96" fmla="*/ 1282700 w 6832600"/>
              <a:gd name="connsiteY96" fmla="*/ 3853296 h 4881996"/>
              <a:gd name="connsiteX97" fmla="*/ 1333500 w 6832600"/>
              <a:gd name="connsiteY97" fmla="*/ 3865996 h 4881996"/>
              <a:gd name="connsiteX98" fmla="*/ 1384300 w 6832600"/>
              <a:gd name="connsiteY98" fmla="*/ 3891396 h 4881996"/>
              <a:gd name="connsiteX99" fmla="*/ 1422400 w 6832600"/>
              <a:gd name="connsiteY99" fmla="*/ 3904096 h 4881996"/>
              <a:gd name="connsiteX100" fmla="*/ 1473200 w 6832600"/>
              <a:gd name="connsiteY100" fmla="*/ 3929496 h 4881996"/>
              <a:gd name="connsiteX101" fmla="*/ 1536700 w 6832600"/>
              <a:gd name="connsiteY101" fmla="*/ 3942196 h 4881996"/>
              <a:gd name="connsiteX102" fmla="*/ 1625600 w 6832600"/>
              <a:gd name="connsiteY102" fmla="*/ 3967596 h 4881996"/>
              <a:gd name="connsiteX103" fmla="*/ 1676400 w 6832600"/>
              <a:gd name="connsiteY103" fmla="*/ 3980296 h 4881996"/>
              <a:gd name="connsiteX104" fmla="*/ 1714500 w 6832600"/>
              <a:gd name="connsiteY104" fmla="*/ 3992996 h 4881996"/>
              <a:gd name="connsiteX105" fmla="*/ 1765300 w 6832600"/>
              <a:gd name="connsiteY105" fmla="*/ 4005696 h 4881996"/>
              <a:gd name="connsiteX106" fmla="*/ 1828800 w 6832600"/>
              <a:gd name="connsiteY106" fmla="*/ 4031096 h 4881996"/>
              <a:gd name="connsiteX107" fmla="*/ 1879600 w 6832600"/>
              <a:gd name="connsiteY107" fmla="*/ 4043796 h 4881996"/>
              <a:gd name="connsiteX108" fmla="*/ 1917700 w 6832600"/>
              <a:gd name="connsiteY108" fmla="*/ 4056496 h 4881996"/>
              <a:gd name="connsiteX109" fmla="*/ 2019300 w 6832600"/>
              <a:gd name="connsiteY109" fmla="*/ 4081896 h 4881996"/>
              <a:gd name="connsiteX110" fmla="*/ 2057400 w 6832600"/>
              <a:gd name="connsiteY110" fmla="*/ 4094596 h 4881996"/>
              <a:gd name="connsiteX111" fmla="*/ 2247900 w 6832600"/>
              <a:gd name="connsiteY111" fmla="*/ 4119996 h 4881996"/>
              <a:gd name="connsiteX112" fmla="*/ 2286000 w 6832600"/>
              <a:gd name="connsiteY112" fmla="*/ 4132696 h 4881996"/>
              <a:gd name="connsiteX113" fmla="*/ 2425700 w 6832600"/>
              <a:gd name="connsiteY113" fmla="*/ 4158096 h 4881996"/>
              <a:gd name="connsiteX114" fmla="*/ 2463800 w 6832600"/>
              <a:gd name="connsiteY114" fmla="*/ 4170796 h 4881996"/>
              <a:gd name="connsiteX115" fmla="*/ 2514600 w 6832600"/>
              <a:gd name="connsiteY115" fmla="*/ 4183496 h 4881996"/>
              <a:gd name="connsiteX116" fmla="*/ 2552700 w 6832600"/>
              <a:gd name="connsiteY116" fmla="*/ 4208896 h 4881996"/>
              <a:gd name="connsiteX117" fmla="*/ 2667000 w 6832600"/>
              <a:gd name="connsiteY117" fmla="*/ 4234296 h 4881996"/>
              <a:gd name="connsiteX118" fmla="*/ 2705100 w 6832600"/>
              <a:gd name="connsiteY118" fmla="*/ 4246996 h 4881996"/>
              <a:gd name="connsiteX119" fmla="*/ 2768600 w 6832600"/>
              <a:gd name="connsiteY119" fmla="*/ 4259696 h 4881996"/>
              <a:gd name="connsiteX120" fmla="*/ 2806700 w 6832600"/>
              <a:gd name="connsiteY120" fmla="*/ 4272396 h 4881996"/>
              <a:gd name="connsiteX121" fmla="*/ 2857500 w 6832600"/>
              <a:gd name="connsiteY121" fmla="*/ 4285096 h 4881996"/>
              <a:gd name="connsiteX122" fmla="*/ 2895600 w 6832600"/>
              <a:gd name="connsiteY122" fmla="*/ 4297796 h 4881996"/>
              <a:gd name="connsiteX123" fmla="*/ 2946400 w 6832600"/>
              <a:gd name="connsiteY123" fmla="*/ 4310496 h 4881996"/>
              <a:gd name="connsiteX124" fmla="*/ 2984500 w 6832600"/>
              <a:gd name="connsiteY124" fmla="*/ 4323196 h 4881996"/>
              <a:gd name="connsiteX125" fmla="*/ 3073400 w 6832600"/>
              <a:gd name="connsiteY125" fmla="*/ 4335896 h 4881996"/>
              <a:gd name="connsiteX126" fmla="*/ 3124200 w 6832600"/>
              <a:gd name="connsiteY126" fmla="*/ 4348596 h 4881996"/>
              <a:gd name="connsiteX127" fmla="*/ 3251200 w 6832600"/>
              <a:gd name="connsiteY127" fmla="*/ 4361296 h 4881996"/>
              <a:gd name="connsiteX128" fmla="*/ 3454400 w 6832600"/>
              <a:gd name="connsiteY128" fmla="*/ 4386696 h 4881996"/>
              <a:gd name="connsiteX129" fmla="*/ 3581400 w 6832600"/>
              <a:gd name="connsiteY129" fmla="*/ 4412096 h 4881996"/>
              <a:gd name="connsiteX130" fmla="*/ 3619500 w 6832600"/>
              <a:gd name="connsiteY130" fmla="*/ 4424796 h 4881996"/>
              <a:gd name="connsiteX131" fmla="*/ 3721100 w 6832600"/>
              <a:gd name="connsiteY131" fmla="*/ 4437496 h 4881996"/>
              <a:gd name="connsiteX132" fmla="*/ 3797300 w 6832600"/>
              <a:gd name="connsiteY132" fmla="*/ 4462896 h 4881996"/>
              <a:gd name="connsiteX133" fmla="*/ 3835400 w 6832600"/>
              <a:gd name="connsiteY133" fmla="*/ 4475596 h 4881996"/>
              <a:gd name="connsiteX134" fmla="*/ 4013200 w 6832600"/>
              <a:gd name="connsiteY134" fmla="*/ 4500996 h 4881996"/>
              <a:gd name="connsiteX135" fmla="*/ 4089400 w 6832600"/>
              <a:gd name="connsiteY135" fmla="*/ 4526396 h 4881996"/>
              <a:gd name="connsiteX136" fmla="*/ 4178300 w 6832600"/>
              <a:gd name="connsiteY136" fmla="*/ 4551796 h 4881996"/>
              <a:gd name="connsiteX137" fmla="*/ 4419600 w 6832600"/>
              <a:gd name="connsiteY137" fmla="*/ 4577196 h 4881996"/>
              <a:gd name="connsiteX138" fmla="*/ 4597400 w 6832600"/>
              <a:gd name="connsiteY138" fmla="*/ 4615296 h 4881996"/>
              <a:gd name="connsiteX139" fmla="*/ 4660900 w 6832600"/>
              <a:gd name="connsiteY139" fmla="*/ 4627996 h 4881996"/>
              <a:gd name="connsiteX140" fmla="*/ 4749800 w 6832600"/>
              <a:gd name="connsiteY140" fmla="*/ 4666096 h 4881996"/>
              <a:gd name="connsiteX141" fmla="*/ 4864100 w 6832600"/>
              <a:gd name="connsiteY141" fmla="*/ 4691496 h 4881996"/>
              <a:gd name="connsiteX142" fmla="*/ 5029200 w 6832600"/>
              <a:gd name="connsiteY142" fmla="*/ 4729596 h 4881996"/>
              <a:gd name="connsiteX143" fmla="*/ 5080000 w 6832600"/>
              <a:gd name="connsiteY143" fmla="*/ 4742296 h 4881996"/>
              <a:gd name="connsiteX144" fmla="*/ 5118100 w 6832600"/>
              <a:gd name="connsiteY144" fmla="*/ 4754996 h 4881996"/>
              <a:gd name="connsiteX145" fmla="*/ 5537200 w 6832600"/>
              <a:gd name="connsiteY145" fmla="*/ 4793096 h 4881996"/>
              <a:gd name="connsiteX146" fmla="*/ 5638800 w 6832600"/>
              <a:gd name="connsiteY146" fmla="*/ 4805796 h 4881996"/>
              <a:gd name="connsiteX147" fmla="*/ 5727700 w 6832600"/>
              <a:gd name="connsiteY147" fmla="*/ 4818496 h 4881996"/>
              <a:gd name="connsiteX148" fmla="*/ 6007100 w 6832600"/>
              <a:gd name="connsiteY148" fmla="*/ 4831196 h 4881996"/>
              <a:gd name="connsiteX149" fmla="*/ 6172200 w 6832600"/>
              <a:gd name="connsiteY149" fmla="*/ 4856596 h 4881996"/>
              <a:gd name="connsiteX150" fmla="*/ 6235700 w 6832600"/>
              <a:gd name="connsiteY150" fmla="*/ 4869296 h 4881996"/>
              <a:gd name="connsiteX151" fmla="*/ 6337300 w 6832600"/>
              <a:gd name="connsiteY151" fmla="*/ 4881996 h 4881996"/>
              <a:gd name="connsiteX152" fmla="*/ 6578600 w 6832600"/>
              <a:gd name="connsiteY152" fmla="*/ 4869296 h 4881996"/>
              <a:gd name="connsiteX153" fmla="*/ 6616700 w 6832600"/>
              <a:gd name="connsiteY153" fmla="*/ 4831196 h 4881996"/>
              <a:gd name="connsiteX154" fmla="*/ 6680200 w 6832600"/>
              <a:gd name="connsiteY154" fmla="*/ 4754996 h 4881996"/>
              <a:gd name="connsiteX155" fmla="*/ 6718300 w 6832600"/>
              <a:gd name="connsiteY155" fmla="*/ 4678796 h 4881996"/>
              <a:gd name="connsiteX156" fmla="*/ 6756400 w 6832600"/>
              <a:gd name="connsiteY156" fmla="*/ 4640696 h 4881996"/>
              <a:gd name="connsiteX157" fmla="*/ 6794500 w 6832600"/>
              <a:gd name="connsiteY157" fmla="*/ 4564496 h 4881996"/>
              <a:gd name="connsiteX158" fmla="*/ 6819900 w 6832600"/>
              <a:gd name="connsiteY158" fmla="*/ 4526396 h 4881996"/>
              <a:gd name="connsiteX159" fmla="*/ 6832600 w 6832600"/>
              <a:gd name="connsiteY159" fmla="*/ 4450196 h 4881996"/>
              <a:gd name="connsiteX160" fmla="*/ 6807200 w 6832600"/>
              <a:gd name="connsiteY160" fmla="*/ 4183496 h 4881996"/>
              <a:gd name="connsiteX161" fmla="*/ 6794500 w 6832600"/>
              <a:gd name="connsiteY161" fmla="*/ 4107296 h 4881996"/>
              <a:gd name="connsiteX162" fmla="*/ 6781800 w 6832600"/>
              <a:gd name="connsiteY162" fmla="*/ 4056496 h 4881996"/>
              <a:gd name="connsiteX163" fmla="*/ 6781800 w 6832600"/>
              <a:gd name="connsiteY163" fmla="*/ 4056496 h 4881996"/>
              <a:gd name="connsiteX164" fmla="*/ 6743700 w 6832600"/>
              <a:gd name="connsiteY164" fmla="*/ 3992996 h 4881996"/>
              <a:gd name="connsiteX0" fmla="*/ 6756400 w 6832600"/>
              <a:gd name="connsiteY0" fmla="*/ 4107296 h 4881996"/>
              <a:gd name="connsiteX1" fmla="*/ 6756400 w 6832600"/>
              <a:gd name="connsiteY1" fmla="*/ 4107296 h 4881996"/>
              <a:gd name="connsiteX2" fmla="*/ 6731000 w 6832600"/>
              <a:gd name="connsiteY2" fmla="*/ 3980296 h 4881996"/>
              <a:gd name="connsiteX3" fmla="*/ 6692900 w 6832600"/>
              <a:gd name="connsiteY3" fmla="*/ 3929496 h 4881996"/>
              <a:gd name="connsiteX4" fmla="*/ 6604000 w 6832600"/>
              <a:gd name="connsiteY4" fmla="*/ 3802496 h 4881996"/>
              <a:gd name="connsiteX5" fmla="*/ 6540500 w 6832600"/>
              <a:gd name="connsiteY5" fmla="*/ 3713596 h 4881996"/>
              <a:gd name="connsiteX6" fmla="*/ 6502400 w 6832600"/>
              <a:gd name="connsiteY6" fmla="*/ 3675496 h 4881996"/>
              <a:gd name="connsiteX7" fmla="*/ 6464300 w 6832600"/>
              <a:gd name="connsiteY7" fmla="*/ 3624696 h 4881996"/>
              <a:gd name="connsiteX8" fmla="*/ 6362700 w 6832600"/>
              <a:gd name="connsiteY8" fmla="*/ 3535796 h 4881996"/>
              <a:gd name="connsiteX9" fmla="*/ 6273800 w 6832600"/>
              <a:gd name="connsiteY9" fmla="*/ 3446896 h 4881996"/>
              <a:gd name="connsiteX10" fmla="*/ 6210300 w 6832600"/>
              <a:gd name="connsiteY10" fmla="*/ 3383396 h 4881996"/>
              <a:gd name="connsiteX11" fmla="*/ 6134100 w 6832600"/>
              <a:gd name="connsiteY11" fmla="*/ 3307196 h 4881996"/>
              <a:gd name="connsiteX12" fmla="*/ 6096000 w 6832600"/>
              <a:gd name="connsiteY12" fmla="*/ 3269096 h 4881996"/>
              <a:gd name="connsiteX13" fmla="*/ 5969000 w 6832600"/>
              <a:gd name="connsiteY13" fmla="*/ 3142096 h 4881996"/>
              <a:gd name="connsiteX14" fmla="*/ 5930900 w 6832600"/>
              <a:gd name="connsiteY14" fmla="*/ 3103996 h 4881996"/>
              <a:gd name="connsiteX15" fmla="*/ 5867400 w 6832600"/>
              <a:gd name="connsiteY15" fmla="*/ 3040496 h 4881996"/>
              <a:gd name="connsiteX16" fmla="*/ 5803900 w 6832600"/>
              <a:gd name="connsiteY16" fmla="*/ 2976996 h 4881996"/>
              <a:gd name="connsiteX17" fmla="*/ 5740400 w 6832600"/>
              <a:gd name="connsiteY17" fmla="*/ 2888096 h 4881996"/>
              <a:gd name="connsiteX18" fmla="*/ 5702300 w 6832600"/>
              <a:gd name="connsiteY18" fmla="*/ 2849996 h 4881996"/>
              <a:gd name="connsiteX19" fmla="*/ 5651500 w 6832600"/>
              <a:gd name="connsiteY19" fmla="*/ 2761096 h 4881996"/>
              <a:gd name="connsiteX20" fmla="*/ 5638800 w 6832600"/>
              <a:gd name="connsiteY20" fmla="*/ 2722996 h 4881996"/>
              <a:gd name="connsiteX21" fmla="*/ 5588000 w 6832600"/>
              <a:gd name="connsiteY21" fmla="*/ 2672196 h 4881996"/>
              <a:gd name="connsiteX22" fmla="*/ 5549900 w 6832600"/>
              <a:gd name="connsiteY22" fmla="*/ 2621396 h 4881996"/>
              <a:gd name="connsiteX23" fmla="*/ 5511800 w 6832600"/>
              <a:gd name="connsiteY23" fmla="*/ 2532496 h 4881996"/>
              <a:gd name="connsiteX24" fmla="*/ 5422900 w 6832600"/>
              <a:gd name="connsiteY24" fmla="*/ 2418196 h 4881996"/>
              <a:gd name="connsiteX25" fmla="*/ 5372100 w 6832600"/>
              <a:gd name="connsiteY25" fmla="*/ 2341996 h 4881996"/>
              <a:gd name="connsiteX26" fmla="*/ 5334000 w 6832600"/>
              <a:gd name="connsiteY26" fmla="*/ 2253096 h 4881996"/>
              <a:gd name="connsiteX27" fmla="*/ 5308600 w 6832600"/>
              <a:gd name="connsiteY27" fmla="*/ 2214996 h 4881996"/>
              <a:gd name="connsiteX28" fmla="*/ 5245100 w 6832600"/>
              <a:gd name="connsiteY28" fmla="*/ 2049896 h 4881996"/>
              <a:gd name="connsiteX29" fmla="*/ 5219700 w 6832600"/>
              <a:gd name="connsiteY29" fmla="*/ 1960996 h 4881996"/>
              <a:gd name="connsiteX30" fmla="*/ 5194300 w 6832600"/>
              <a:gd name="connsiteY30" fmla="*/ 1897496 h 4881996"/>
              <a:gd name="connsiteX31" fmla="*/ 5168900 w 6832600"/>
              <a:gd name="connsiteY31" fmla="*/ 1859396 h 4881996"/>
              <a:gd name="connsiteX32" fmla="*/ 5130800 w 6832600"/>
              <a:gd name="connsiteY32" fmla="*/ 1770496 h 4881996"/>
              <a:gd name="connsiteX33" fmla="*/ 5105400 w 6832600"/>
              <a:gd name="connsiteY33" fmla="*/ 1719696 h 4881996"/>
              <a:gd name="connsiteX34" fmla="*/ 5080000 w 6832600"/>
              <a:gd name="connsiteY34" fmla="*/ 1643496 h 4881996"/>
              <a:gd name="connsiteX35" fmla="*/ 5041900 w 6832600"/>
              <a:gd name="connsiteY35" fmla="*/ 1567296 h 4881996"/>
              <a:gd name="connsiteX36" fmla="*/ 5016500 w 6832600"/>
              <a:gd name="connsiteY36" fmla="*/ 1529196 h 4881996"/>
              <a:gd name="connsiteX37" fmla="*/ 4978400 w 6832600"/>
              <a:gd name="connsiteY37" fmla="*/ 1389496 h 4881996"/>
              <a:gd name="connsiteX38" fmla="*/ 4914900 w 6832600"/>
              <a:gd name="connsiteY38" fmla="*/ 1300596 h 4881996"/>
              <a:gd name="connsiteX39" fmla="*/ 4864100 w 6832600"/>
              <a:gd name="connsiteY39" fmla="*/ 1224396 h 4881996"/>
              <a:gd name="connsiteX40" fmla="*/ 4762500 w 6832600"/>
              <a:gd name="connsiteY40" fmla="*/ 1046596 h 4881996"/>
              <a:gd name="connsiteX41" fmla="*/ 4477635 w 6832600"/>
              <a:gd name="connsiteY41" fmla="*/ 529272 h 4881996"/>
              <a:gd name="connsiteX42" fmla="*/ 4214149 w 6832600"/>
              <a:gd name="connsiteY42" fmla="*/ 359510 h 4881996"/>
              <a:gd name="connsiteX43" fmla="*/ 3810000 w 6832600"/>
              <a:gd name="connsiteY43" fmla="*/ 208396 h 4881996"/>
              <a:gd name="connsiteX44" fmla="*/ 3289300 w 6832600"/>
              <a:gd name="connsiteY44" fmla="*/ 94096 h 4881996"/>
              <a:gd name="connsiteX45" fmla="*/ 2933700 w 6832600"/>
              <a:gd name="connsiteY45" fmla="*/ 30596 h 4881996"/>
              <a:gd name="connsiteX46" fmla="*/ 2692400 w 6832600"/>
              <a:gd name="connsiteY46" fmla="*/ 5196 h 4881996"/>
              <a:gd name="connsiteX47" fmla="*/ 2222500 w 6832600"/>
              <a:gd name="connsiteY47" fmla="*/ 17896 h 4881996"/>
              <a:gd name="connsiteX48" fmla="*/ 1333500 w 6832600"/>
              <a:gd name="connsiteY48" fmla="*/ 208396 h 4881996"/>
              <a:gd name="connsiteX49" fmla="*/ 1104900 w 6832600"/>
              <a:gd name="connsiteY49" fmla="*/ 271896 h 4881996"/>
              <a:gd name="connsiteX50" fmla="*/ 977900 w 6832600"/>
              <a:gd name="connsiteY50" fmla="*/ 322696 h 4881996"/>
              <a:gd name="connsiteX51" fmla="*/ 863600 w 6832600"/>
              <a:gd name="connsiteY51" fmla="*/ 386196 h 4881996"/>
              <a:gd name="connsiteX52" fmla="*/ 711200 w 6832600"/>
              <a:gd name="connsiteY52" fmla="*/ 475096 h 4881996"/>
              <a:gd name="connsiteX53" fmla="*/ 635000 w 6832600"/>
              <a:gd name="connsiteY53" fmla="*/ 500496 h 4881996"/>
              <a:gd name="connsiteX54" fmla="*/ 596900 w 6832600"/>
              <a:gd name="connsiteY54" fmla="*/ 538596 h 4881996"/>
              <a:gd name="connsiteX55" fmla="*/ 546100 w 6832600"/>
              <a:gd name="connsiteY55" fmla="*/ 551296 h 4881996"/>
              <a:gd name="connsiteX56" fmla="*/ 508000 w 6832600"/>
              <a:gd name="connsiteY56" fmla="*/ 576696 h 4881996"/>
              <a:gd name="connsiteX57" fmla="*/ 431800 w 6832600"/>
              <a:gd name="connsiteY57" fmla="*/ 614796 h 4881996"/>
              <a:gd name="connsiteX58" fmla="*/ 342900 w 6832600"/>
              <a:gd name="connsiteY58" fmla="*/ 729096 h 4881996"/>
              <a:gd name="connsiteX59" fmla="*/ 266700 w 6832600"/>
              <a:gd name="connsiteY59" fmla="*/ 792596 h 4881996"/>
              <a:gd name="connsiteX60" fmla="*/ 254000 w 6832600"/>
              <a:gd name="connsiteY60" fmla="*/ 830696 h 4881996"/>
              <a:gd name="connsiteX61" fmla="*/ 177800 w 6832600"/>
              <a:gd name="connsiteY61" fmla="*/ 906896 h 4881996"/>
              <a:gd name="connsiteX62" fmla="*/ 114300 w 6832600"/>
              <a:gd name="connsiteY62" fmla="*/ 1097396 h 4881996"/>
              <a:gd name="connsiteX63" fmla="*/ 101600 w 6832600"/>
              <a:gd name="connsiteY63" fmla="*/ 1135496 h 4881996"/>
              <a:gd name="connsiteX64" fmla="*/ 88900 w 6832600"/>
              <a:gd name="connsiteY64" fmla="*/ 1173596 h 4881996"/>
              <a:gd name="connsiteX65" fmla="*/ 76200 w 6832600"/>
              <a:gd name="connsiteY65" fmla="*/ 1821296 h 4881996"/>
              <a:gd name="connsiteX66" fmla="*/ 63500 w 6832600"/>
              <a:gd name="connsiteY66" fmla="*/ 2075296 h 4881996"/>
              <a:gd name="connsiteX67" fmla="*/ 38100 w 6832600"/>
              <a:gd name="connsiteY67" fmla="*/ 2164196 h 4881996"/>
              <a:gd name="connsiteX68" fmla="*/ 12700 w 6832600"/>
              <a:gd name="connsiteY68" fmla="*/ 2354696 h 4881996"/>
              <a:gd name="connsiteX69" fmla="*/ 0 w 6832600"/>
              <a:gd name="connsiteY69" fmla="*/ 2456296 h 4881996"/>
              <a:gd name="connsiteX70" fmla="*/ 12700 w 6832600"/>
              <a:gd name="connsiteY70" fmla="*/ 2672196 h 4881996"/>
              <a:gd name="connsiteX71" fmla="*/ 25400 w 6832600"/>
              <a:gd name="connsiteY71" fmla="*/ 2710296 h 4881996"/>
              <a:gd name="connsiteX72" fmla="*/ 38100 w 6832600"/>
              <a:gd name="connsiteY72" fmla="*/ 3027796 h 4881996"/>
              <a:gd name="connsiteX73" fmla="*/ 76200 w 6832600"/>
              <a:gd name="connsiteY73" fmla="*/ 3103996 h 4881996"/>
              <a:gd name="connsiteX74" fmla="*/ 88900 w 6832600"/>
              <a:gd name="connsiteY74" fmla="*/ 3142096 h 4881996"/>
              <a:gd name="connsiteX75" fmla="*/ 165100 w 6832600"/>
              <a:gd name="connsiteY75" fmla="*/ 3192896 h 4881996"/>
              <a:gd name="connsiteX76" fmla="*/ 190500 w 6832600"/>
              <a:gd name="connsiteY76" fmla="*/ 3230996 h 4881996"/>
              <a:gd name="connsiteX77" fmla="*/ 266700 w 6832600"/>
              <a:gd name="connsiteY77" fmla="*/ 3294496 h 4881996"/>
              <a:gd name="connsiteX78" fmla="*/ 279400 w 6832600"/>
              <a:gd name="connsiteY78" fmla="*/ 3332596 h 4881996"/>
              <a:gd name="connsiteX79" fmla="*/ 355600 w 6832600"/>
              <a:gd name="connsiteY79" fmla="*/ 3396096 h 4881996"/>
              <a:gd name="connsiteX80" fmla="*/ 381000 w 6832600"/>
              <a:gd name="connsiteY80" fmla="*/ 3434196 h 4881996"/>
              <a:gd name="connsiteX81" fmla="*/ 419100 w 6832600"/>
              <a:gd name="connsiteY81" fmla="*/ 3446896 h 4881996"/>
              <a:gd name="connsiteX82" fmla="*/ 495300 w 6832600"/>
              <a:gd name="connsiteY82" fmla="*/ 3497696 h 4881996"/>
              <a:gd name="connsiteX83" fmla="*/ 533400 w 6832600"/>
              <a:gd name="connsiteY83" fmla="*/ 3510396 h 4881996"/>
              <a:gd name="connsiteX84" fmla="*/ 609600 w 6832600"/>
              <a:gd name="connsiteY84" fmla="*/ 3573896 h 4881996"/>
              <a:gd name="connsiteX85" fmla="*/ 660400 w 6832600"/>
              <a:gd name="connsiteY85" fmla="*/ 3599296 h 4881996"/>
              <a:gd name="connsiteX86" fmla="*/ 749300 w 6832600"/>
              <a:gd name="connsiteY86" fmla="*/ 3650096 h 4881996"/>
              <a:gd name="connsiteX87" fmla="*/ 800100 w 6832600"/>
              <a:gd name="connsiteY87" fmla="*/ 3662796 h 4881996"/>
              <a:gd name="connsiteX88" fmla="*/ 850900 w 6832600"/>
              <a:gd name="connsiteY88" fmla="*/ 3688196 h 4881996"/>
              <a:gd name="connsiteX89" fmla="*/ 889000 w 6832600"/>
              <a:gd name="connsiteY89" fmla="*/ 3713596 h 4881996"/>
              <a:gd name="connsiteX90" fmla="*/ 939800 w 6832600"/>
              <a:gd name="connsiteY90" fmla="*/ 3726296 h 4881996"/>
              <a:gd name="connsiteX91" fmla="*/ 990600 w 6832600"/>
              <a:gd name="connsiteY91" fmla="*/ 3751696 h 4881996"/>
              <a:gd name="connsiteX92" fmla="*/ 1054100 w 6832600"/>
              <a:gd name="connsiteY92" fmla="*/ 3764396 h 4881996"/>
              <a:gd name="connsiteX93" fmla="*/ 1117600 w 6832600"/>
              <a:gd name="connsiteY93" fmla="*/ 3789796 h 4881996"/>
              <a:gd name="connsiteX94" fmla="*/ 1181100 w 6832600"/>
              <a:gd name="connsiteY94" fmla="*/ 3802496 h 4881996"/>
              <a:gd name="connsiteX95" fmla="*/ 1282700 w 6832600"/>
              <a:gd name="connsiteY95" fmla="*/ 3853296 h 4881996"/>
              <a:gd name="connsiteX96" fmla="*/ 1333500 w 6832600"/>
              <a:gd name="connsiteY96" fmla="*/ 3865996 h 4881996"/>
              <a:gd name="connsiteX97" fmla="*/ 1384300 w 6832600"/>
              <a:gd name="connsiteY97" fmla="*/ 3891396 h 4881996"/>
              <a:gd name="connsiteX98" fmla="*/ 1422400 w 6832600"/>
              <a:gd name="connsiteY98" fmla="*/ 3904096 h 4881996"/>
              <a:gd name="connsiteX99" fmla="*/ 1473200 w 6832600"/>
              <a:gd name="connsiteY99" fmla="*/ 3929496 h 4881996"/>
              <a:gd name="connsiteX100" fmla="*/ 1536700 w 6832600"/>
              <a:gd name="connsiteY100" fmla="*/ 3942196 h 4881996"/>
              <a:gd name="connsiteX101" fmla="*/ 1625600 w 6832600"/>
              <a:gd name="connsiteY101" fmla="*/ 3967596 h 4881996"/>
              <a:gd name="connsiteX102" fmla="*/ 1676400 w 6832600"/>
              <a:gd name="connsiteY102" fmla="*/ 3980296 h 4881996"/>
              <a:gd name="connsiteX103" fmla="*/ 1714500 w 6832600"/>
              <a:gd name="connsiteY103" fmla="*/ 3992996 h 4881996"/>
              <a:gd name="connsiteX104" fmla="*/ 1765300 w 6832600"/>
              <a:gd name="connsiteY104" fmla="*/ 4005696 h 4881996"/>
              <a:gd name="connsiteX105" fmla="*/ 1828800 w 6832600"/>
              <a:gd name="connsiteY105" fmla="*/ 4031096 h 4881996"/>
              <a:gd name="connsiteX106" fmla="*/ 1879600 w 6832600"/>
              <a:gd name="connsiteY106" fmla="*/ 4043796 h 4881996"/>
              <a:gd name="connsiteX107" fmla="*/ 1917700 w 6832600"/>
              <a:gd name="connsiteY107" fmla="*/ 4056496 h 4881996"/>
              <a:gd name="connsiteX108" fmla="*/ 2019300 w 6832600"/>
              <a:gd name="connsiteY108" fmla="*/ 4081896 h 4881996"/>
              <a:gd name="connsiteX109" fmla="*/ 2057400 w 6832600"/>
              <a:gd name="connsiteY109" fmla="*/ 4094596 h 4881996"/>
              <a:gd name="connsiteX110" fmla="*/ 2247900 w 6832600"/>
              <a:gd name="connsiteY110" fmla="*/ 4119996 h 4881996"/>
              <a:gd name="connsiteX111" fmla="*/ 2286000 w 6832600"/>
              <a:gd name="connsiteY111" fmla="*/ 4132696 h 4881996"/>
              <a:gd name="connsiteX112" fmla="*/ 2425700 w 6832600"/>
              <a:gd name="connsiteY112" fmla="*/ 4158096 h 4881996"/>
              <a:gd name="connsiteX113" fmla="*/ 2463800 w 6832600"/>
              <a:gd name="connsiteY113" fmla="*/ 4170796 h 4881996"/>
              <a:gd name="connsiteX114" fmla="*/ 2514600 w 6832600"/>
              <a:gd name="connsiteY114" fmla="*/ 4183496 h 4881996"/>
              <a:gd name="connsiteX115" fmla="*/ 2552700 w 6832600"/>
              <a:gd name="connsiteY115" fmla="*/ 4208896 h 4881996"/>
              <a:gd name="connsiteX116" fmla="*/ 2667000 w 6832600"/>
              <a:gd name="connsiteY116" fmla="*/ 4234296 h 4881996"/>
              <a:gd name="connsiteX117" fmla="*/ 2705100 w 6832600"/>
              <a:gd name="connsiteY117" fmla="*/ 4246996 h 4881996"/>
              <a:gd name="connsiteX118" fmla="*/ 2768600 w 6832600"/>
              <a:gd name="connsiteY118" fmla="*/ 4259696 h 4881996"/>
              <a:gd name="connsiteX119" fmla="*/ 2806700 w 6832600"/>
              <a:gd name="connsiteY119" fmla="*/ 4272396 h 4881996"/>
              <a:gd name="connsiteX120" fmla="*/ 2857500 w 6832600"/>
              <a:gd name="connsiteY120" fmla="*/ 4285096 h 4881996"/>
              <a:gd name="connsiteX121" fmla="*/ 2895600 w 6832600"/>
              <a:gd name="connsiteY121" fmla="*/ 4297796 h 4881996"/>
              <a:gd name="connsiteX122" fmla="*/ 2946400 w 6832600"/>
              <a:gd name="connsiteY122" fmla="*/ 4310496 h 4881996"/>
              <a:gd name="connsiteX123" fmla="*/ 2984500 w 6832600"/>
              <a:gd name="connsiteY123" fmla="*/ 4323196 h 4881996"/>
              <a:gd name="connsiteX124" fmla="*/ 3073400 w 6832600"/>
              <a:gd name="connsiteY124" fmla="*/ 4335896 h 4881996"/>
              <a:gd name="connsiteX125" fmla="*/ 3124200 w 6832600"/>
              <a:gd name="connsiteY125" fmla="*/ 4348596 h 4881996"/>
              <a:gd name="connsiteX126" fmla="*/ 3251200 w 6832600"/>
              <a:gd name="connsiteY126" fmla="*/ 4361296 h 4881996"/>
              <a:gd name="connsiteX127" fmla="*/ 3454400 w 6832600"/>
              <a:gd name="connsiteY127" fmla="*/ 4386696 h 4881996"/>
              <a:gd name="connsiteX128" fmla="*/ 3581400 w 6832600"/>
              <a:gd name="connsiteY128" fmla="*/ 4412096 h 4881996"/>
              <a:gd name="connsiteX129" fmla="*/ 3619500 w 6832600"/>
              <a:gd name="connsiteY129" fmla="*/ 4424796 h 4881996"/>
              <a:gd name="connsiteX130" fmla="*/ 3721100 w 6832600"/>
              <a:gd name="connsiteY130" fmla="*/ 4437496 h 4881996"/>
              <a:gd name="connsiteX131" fmla="*/ 3797300 w 6832600"/>
              <a:gd name="connsiteY131" fmla="*/ 4462896 h 4881996"/>
              <a:gd name="connsiteX132" fmla="*/ 3835400 w 6832600"/>
              <a:gd name="connsiteY132" fmla="*/ 4475596 h 4881996"/>
              <a:gd name="connsiteX133" fmla="*/ 4013200 w 6832600"/>
              <a:gd name="connsiteY133" fmla="*/ 4500996 h 4881996"/>
              <a:gd name="connsiteX134" fmla="*/ 4089400 w 6832600"/>
              <a:gd name="connsiteY134" fmla="*/ 4526396 h 4881996"/>
              <a:gd name="connsiteX135" fmla="*/ 4178300 w 6832600"/>
              <a:gd name="connsiteY135" fmla="*/ 4551796 h 4881996"/>
              <a:gd name="connsiteX136" fmla="*/ 4419600 w 6832600"/>
              <a:gd name="connsiteY136" fmla="*/ 4577196 h 4881996"/>
              <a:gd name="connsiteX137" fmla="*/ 4597400 w 6832600"/>
              <a:gd name="connsiteY137" fmla="*/ 4615296 h 4881996"/>
              <a:gd name="connsiteX138" fmla="*/ 4660900 w 6832600"/>
              <a:gd name="connsiteY138" fmla="*/ 4627996 h 4881996"/>
              <a:gd name="connsiteX139" fmla="*/ 4749800 w 6832600"/>
              <a:gd name="connsiteY139" fmla="*/ 4666096 h 4881996"/>
              <a:gd name="connsiteX140" fmla="*/ 4864100 w 6832600"/>
              <a:gd name="connsiteY140" fmla="*/ 4691496 h 4881996"/>
              <a:gd name="connsiteX141" fmla="*/ 5029200 w 6832600"/>
              <a:gd name="connsiteY141" fmla="*/ 4729596 h 4881996"/>
              <a:gd name="connsiteX142" fmla="*/ 5080000 w 6832600"/>
              <a:gd name="connsiteY142" fmla="*/ 4742296 h 4881996"/>
              <a:gd name="connsiteX143" fmla="*/ 5118100 w 6832600"/>
              <a:gd name="connsiteY143" fmla="*/ 4754996 h 4881996"/>
              <a:gd name="connsiteX144" fmla="*/ 5537200 w 6832600"/>
              <a:gd name="connsiteY144" fmla="*/ 4793096 h 4881996"/>
              <a:gd name="connsiteX145" fmla="*/ 5638800 w 6832600"/>
              <a:gd name="connsiteY145" fmla="*/ 4805796 h 4881996"/>
              <a:gd name="connsiteX146" fmla="*/ 5727700 w 6832600"/>
              <a:gd name="connsiteY146" fmla="*/ 4818496 h 4881996"/>
              <a:gd name="connsiteX147" fmla="*/ 6007100 w 6832600"/>
              <a:gd name="connsiteY147" fmla="*/ 4831196 h 4881996"/>
              <a:gd name="connsiteX148" fmla="*/ 6172200 w 6832600"/>
              <a:gd name="connsiteY148" fmla="*/ 4856596 h 4881996"/>
              <a:gd name="connsiteX149" fmla="*/ 6235700 w 6832600"/>
              <a:gd name="connsiteY149" fmla="*/ 4869296 h 4881996"/>
              <a:gd name="connsiteX150" fmla="*/ 6337300 w 6832600"/>
              <a:gd name="connsiteY150" fmla="*/ 4881996 h 4881996"/>
              <a:gd name="connsiteX151" fmla="*/ 6578600 w 6832600"/>
              <a:gd name="connsiteY151" fmla="*/ 4869296 h 4881996"/>
              <a:gd name="connsiteX152" fmla="*/ 6616700 w 6832600"/>
              <a:gd name="connsiteY152" fmla="*/ 4831196 h 4881996"/>
              <a:gd name="connsiteX153" fmla="*/ 6680200 w 6832600"/>
              <a:gd name="connsiteY153" fmla="*/ 4754996 h 4881996"/>
              <a:gd name="connsiteX154" fmla="*/ 6718300 w 6832600"/>
              <a:gd name="connsiteY154" fmla="*/ 4678796 h 4881996"/>
              <a:gd name="connsiteX155" fmla="*/ 6756400 w 6832600"/>
              <a:gd name="connsiteY155" fmla="*/ 4640696 h 4881996"/>
              <a:gd name="connsiteX156" fmla="*/ 6794500 w 6832600"/>
              <a:gd name="connsiteY156" fmla="*/ 4564496 h 4881996"/>
              <a:gd name="connsiteX157" fmla="*/ 6819900 w 6832600"/>
              <a:gd name="connsiteY157" fmla="*/ 4526396 h 4881996"/>
              <a:gd name="connsiteX158" fmla="*/ 6832600 w 6832600"/>
              <a:gd name="connsiteY158" fmla="*/ 4450196 h 4881996"/>
              <a:gd name="connsiteX159" fmla="*/ 6807200 w 6832600"/>
              <a:gd name="connsiteY159" fmla="*/ 4183496 h 4881996"/>
              <a:gd name="connsiteX160" fmla="*/ 6794500 w 6832600"/>
              <a:gd name="connsiteY160" fmla="*/ 4107296 h 4881996"/>
              <a:gd name="connsiteX161" fmla="*/ 6781800 w 6832600"/>
              <a:gd name="connsiteY161" fmla="*/ 4056496 h 4881996"/>
              <a:gd name="connsiteX162" fmla="*/ 6781800 w 6832600"/>
              <a:gd name="connsiteY162" fmla="*/ 4056496 h 4881996"/>
              <a:gd name="connsiteX163" fmla="*/ 6743700 w 6832600"/>
              <a:gd name="connsiteY163" fmla="*/ 3992996 h 4881996"/>
              <a:gd name="connsiteX0" fmla="*/ 6756400 w 6832600"/>
              <a:gd name="connsiteY0" fmla="*/ 4113249 h 4887949"/>
              <a:gd name="connsiteX1" fmla="*/ 6756400 w 6832600"/>
              <a:gd name="connsiteY1" fmla="*/ 4113249 h 4887949"/>
              <a:gd name="connsiteX2" fmla="*/ 6731000 w 6832600"/>
              <a:gd name="connsiteY2" fmla="*/ 3986249 h 4887949"/>
              <a:gd name="connsiteX3" fmla="*/ 6692900 w 6832600"/>
              <a:gd name="connsiteY3" fmla="*/ 3935449 h 4887949"/>
              <a:gd name="connsiteX4" fmla="*/ 6604000 w 6832600"/>
              <a:gd name="connsiteY4" fmla="*/ 3808449 h 4887949"/>
              <a:gd name="connsiteX5" fmla="*/ 6540500 w 6832600"/>
              <a:gd name="connsiteY5" fmla="*/ 3719549 h 4887949"/>
              <a:gd name="connsiteX6" fmla="*/ 6502400 w 6832600"/>
              <a:gd name="connsiteY6" fmla="*/ 3681449 h 4887949"/>
              <a:gd name="connsiteX7" fmla="*/ 6464300 w 6832600"/>
              <a:gd name="connsiteY7" fmla="*/ 3630649 h 4887949"/>
              <a:gd name="connsiteX8" fmla="*/ 6362700 w 6832600"/>
              <a:gd name="connsiteY8" fmla="*/ 3541749 h 4887949"/>
              <a:gd name="connsiteX9" fmla="*/ 6273800 w 6832600"/>
              <a:gd name="connsiteY9" fmla="*/ 3452849 h 4887949"/>
              <a:gd name="connsiteX10" fmla="*/ 6210300 w 6832600"/>
              <a:gd name="connsiteY10" fmla="*/ 3389349 h 4887949"/>
              <a:gd name="connsiteX11" fmla="*/ 6134100 w 6832600"/>
              <a:gd name="connsiteY11" fmla="*/ 3313149 h 4887949"/>
              <a:gd name="connsiteX12" fmla="*/ 6096000 w 6832600"/>
              <a:gd name="connsiteY12" fmla="*/ 3275049 h 4887949"/>
              <a:gd name="connsiteX13" fmla="*/ 5969000 w 6832600"/>
              <a:gd name="connsiteY13" fmla="*/ 3148049 h 4887949"/>
              <a:gd name="connsiteX14" fmla="*/ 5930900 w 6832600"/>
              <a:gd name="connsiteY14" fmla="*/ 3109949 h 4887949"/>
              <a:gd name="connsiteX15" fmla="*/ 5867400 w 6832600"/>
              <a:gd name="connsiteY15" fmla="*/ 3046449 h 4887949"/>
              <a:gd name="connsiteX16" fmla="*/ 5803900 w 6832600"/>
              <a:gd name="connsiteY16" fmla="*/ 2982949 h 4887949"/>
              <a:gd name="connsiteX17" fmla="*/ 5740400 w 6832600"/>
              <a:gd name="connsiteY17" fmla="*/ 2894049 h 4887949"/>
              <a:gd name="connsiteX18" fmla="*/ 5702300 w 6832600"/>
              <a:gd name="connsiteY18" fmla="*/ 2855949 h 4887949"/>
              <a:gd name="connsiteX19" fmla="*/ 5651500 w 6832600"/>
              <a:gd name="connsiteY19" fmla="*/ 2767049 h 4887949"/>
              <a:gd name="connsiteX20" fmla="*/ 5638800 w 6832600"/>
              <a:gd name="connsiteY20" fmla="*/ 2728949 h 4887949"/>
              <a:gd name="connsiteX21" fmla="*/ 5588000 w 6832600"/>
              <a:gd name="connsiteY21" fmla="*/ 2678149 h 4887949"/>
              <a:gd name="connsiteX22" fmla="*/ 5549900 w 6832600"/>
              <a:gd name="connsiteY22" fmla="*/ 2627349 h 4887949"/>
              <a:gd name="connsiteX23" fmla="*/ 5511800 w 6832600"/>
              <a:gd name="connsiteY23" fmla="*/ 2538449 h 4887949"/>
              <a:gd name="connsiteX24" fmla="*/ 5422900 w 6832600"/>
              <a:gd name="connsiteY24" fmla="*/ 2424149 h 4887949"/>
              <a:gd name="connsiteX25" fmla="*/ 5372100 w 6832600"/>
              <a:gd name="connsiteY25" fmla="*/ 2347949 h 4887949"/>
              <a:gd name="connsiteX26" fmla="*/ 5334000 w 6832600"/>
              <a:gd name="connsiteY26" fmla="*/ 2259049 h 4887949"/>
              <a:gd name="connsiteX27" fmla="*/ 5308600 w 6832600"/>
              <a:gd name="connsiteY27" fmla="*/ 2220949 h 4887949"/>
              <a:gd name="connsiteX28" fmla="*/ 5245100 w 6832600"/>
              <a:gd name="connsiteY28" fmla="*/ 2055849 h 4887949"/>
              <a:gd name="connsiteX29" fmla="*/ 5219700 w 6832600"/>
              <a:gd name="connsiteY29" fmla="*/ 1966949 h 4887949"/>
              <a:gd name="connsiteX30" fmla="*/ 5194300 w 6832600"/>
              <a:gd name="connsiteY30" fmla="*/ 1903449 h 4887949"/>
              <a:gd name="connsiteX31" fmla="*/ 5168900 w 6832600"/>
              <a:gd name="connsiteY31" fmla="*/ 1865349 h 4887949"/>
              <a:gd name="connsiteX32" fmla="*/ 5130800 w 6832600"/>
              <a:gd name="connsiteY32" fmla="*/ 1776449 h 4887949"/>
              <a:gd name="connsiteX33" fmla="*/ 5105400 w 6832600"/>
              <a:gd name="connsiteY33" fmla="*/ 1725649 h 4887949"/>
              <a:gd name="connsiteX34" fmla="*/ 5080000 w 6832600"/>
              <a:gd name="connsiteY34" fmla="*/ 1649449 h 4887949"/>
              <a:gd name="connsiteX35" fmla="*/ 5041900 w 6832600"/>
              <a:gd name="connsiteY35" fmla="*/ 1573249 h 4887949"/>
              <a:gd name="connsiteX36" fmla="*/ 5016500 w 6832600"/>
              <a:gd name="connsiteY36" fmla="*/ 1535149 h 4887949"/>
              <a:gd name="connsiteX37" fmla="*/ 4978400 w 6832600"/>
              <a:gd name="connsiteY37" fmla="*/ 1395449 h 4887949"/>
              <a:gd name="connsiteX38" fmla="*/ 4914900 w 6832600"/>
              <a:gd name="connsiteY38" fmla="*/ 1306549 h 4887949"/>
              <a:gd name="connsiteX39" fmla="*/ 4864100 w 6832600"/>
              <a:gd name="connsiteY39" fmla="*/ 1230349 h 4887949"/>
              <a:gd name="connsiteX40" fmla="*/ 4762500 w 6832600"/>
              <a:gd name="connsiteY40" fmla="*/ 1052549 h 4887949"/>
              <a:gd name="connsiteX41" fmla="*/ 4477635 w 6832600"/>
              <a:gd name="connsiteY41" fmla="*/ 535225 h 4887949"/>
              <a:gd name="connsiteX42" fmla="*/ 4214149 w 6832600"/>
              <a:gd name="connsiteY42" fmla="*/ 365463 h 4887949"/>
              <a:gd name="connsiteX43" fmla="*/ 3810000 w 6832600"/>
              <a:gd name="connsiteY43" fmla="*/ 214349 h 4887949"/>
              <a:gd name="connsiteX44" fmla="*/ 3289300 w 6832600"/>
              <a:gd name="connsiteY44" fmla="*/ 100049 h 4887949"/>
              <a:gd name="connsiteX45" fmla="*/ 2692400 w 6832600"/>
              <a:gd name="connsiteY45" fmla="*/ 11149 h 4887949"/>
              <a:gd name="connsiteX46" fmla="*/ 2222500 w 6832600"/>
              <a:gd name="connsiteY46" fmla="*/ 23849 h 4887949"/>
              <a:gd name="connsiteX47" fmla="*/ 1333500 w 6832600"/>
              <a:gd name="connsiteY47" fmla="*/ 214349 h 4887949"/>
              <a:gd name="connsiteX48" fmla="*/ 1104900 w 6832600"/>
              <a:gd name="connsiteY48" fmla="*/ 277849 h 4887949"/>
              <a:gd name="connsiteX49" fmla="*/ 977900 w 6832600"/>
              <a:gd name="connsiteY49" fmla="*/ 328649 h 4887949"/>
              <a:gd name="connsiteX50" fmla="*/ 863600 w 6832600"/>
              <a:gd name="connsiteY50" fmla="*/ 392149 h 4887949"/>
              <a:gd name="connsiteX51" fmla="*/ 711200 w 6832600"/>
              <a:gd name="connsiteY51" fmla="*/ 481049 h 4887949"/>
              <a:gd name="connsiteX52" fmla="*/ 635000 w 6832600"/>
              <a:gd name="connsiteY52" fmla="*/ 506449 h 4887949"/>
              <a:gd name="connsiteX53" fmla="*/ 596900 w 6832600"/>
              <a:gd name="connsiteY53" fmla="*/ 544549 h 4887949"/>
              <a:gd name="connsiteX54" fmla="*/ 546100 w 6832600"/>
              <a:gd name="connsiteY54" fmla="*/ 557249 h 4887949"/>
              <a:gd name="connsiteX55" fmla="*/ 508000 w 6832600"/>
              <a:gd name="connsiteY55" fmla="*/ 582649 h 4887949"/>
              <a:gd name="connsiteX56" fmla="*/ 431800 w 6832600"/>
              <a:gd name="connsiteY56" fmla="*/ 620749 h 4887949"/>
              <a:gd name="connsiteX57" fmla="*/ 342900 w 6832600"/>
              <a:gd name="connsiteY57" fmla="*/ 735049 h 4887949"/>
              <a:gd name="connsiteX58" fmla="*/ 266700 w 6832600"/>
              <a:gd name="connsiteY58" fmla="*/ 798549 h 4887949"/>
              <a:gd name="connsiteX59" fmla="*/ 254000 w 6832600"/>
              <a:gd name="connsiteY59" fmla="*/ 836649 h 4887949"/>
              <a:gd name="connsiteX60" fmla="*/ 177800 w 6832600"/>
              <a:gd name="connsiteY60" fmla="*/ 912849 h 4887949"/>
              <a:gd name="connsiteX61" fmla="*/ 114300 w 6832600"/>
              <a:gd name="connsiteY61" fmla="*/ 1103349 h 4887949"/>
              <a:gd name="connsiteX62" fmla="*/ 101600 w 6832600"/>
              <a:gd name="connsiteY62" fmla="*/ 1141449 h 4887949"/>
              <a:gd name="connsiteX63" fmla="*/ 88900 w 6832600"/>
              <a:gd name="connsiteY63" fmla="*/ 1179549 h 4887949"/>
              <a:gd name="connsiteX64" fmla="*/ 76200 w 6832600"/>
              <a:gd name="connsiteY64" fmla="*/ 1827249 h 4887949"/>
              <a:gd name="connsiteX65" fmla="*/ 63500 w 6832600"/>
              <a:gd name="connsiteY65" fmla="*/ 2081249 h 4887949"/>
              <a:gd name="connsiteX66" fmla="*/ 38100 w 6832600"/>
              <a:gd name="connsiteY66" fmla="*/ 2170149 h 4887949"/>
              <a:gd name="connsiteX67" fmla="*/ 12700 w 6832600"/>
              <a:gd name="connsiteY67" fmla="*/ 2360649 h 4887949"/>
              <a:gd name="connsiteX68" fmla="*/ 0 w 6832600"/>
              <a:gd name="connsiteY68" fmla="*/ 2462249 h 4887949"/>
              <a:gd name="connsiteX69" fmla="*/ 12700 w 6832600"/>
              <a:gd name="connsiteY69" fmla="*/ 2678149 h 4887949"/>
              <a:gd name="connsiteX70" fmla="*/ 25400 w 6832600"/>
              <a:gd name="connsiteY70" fmla="*/ 2716249 h 4887949"/>
              <a:gd name="connsiteX71" fmla="*/ 38100 w 6832600"/>
              <a:gd name="connsiteY71" fmla="*/ 3033749 h 4887949"/>
              <a:gd name="connsiteX72" fmla="*/ 76200 w 6832600"/>
              <a:gd name="connsiteY72" fmla="*/ 3109949 h 4887949"/>
              <a:gd name="connsiteX73" fmla="*/ 88900 w 6832600"/>
              <a:gd name="connsiteY73" fmla="*/ 3148049 h 4887949"/>
              <a:gd name="connsiteX74" fmla="*/ 165100 w 6832600"/>
              <a:gd name="connsiteY74" fmla="*/ 3198849 h 4887949"/>
              <a:gd name="connsiteX75" fmla="*/ 190500 w 6832600"/>
              <a:gd name="connsiteY75" fmla="*/ 3236949 h 4887949"/>
              <a:gd name="connsiteX76" fmla="*/ 266700 w 6832600"/>
              <a:gd name="connsiteY76" fmla="*/ 3300449 h 4887949"/>
              <a:gd name="connsiteX77" fmla="*/ 279400 w 6832600"/>
              <a:gd name="connsiteY77" fmla="*/ 3338549 h 4887949"/>
              <a:gd name="connsiteX78" fmla="*/ 355600 w 6832600"/>
              <a:gd name="connsiteY78" fmla="*/ 3402049 h 4887949"/>
              <a:gd name="connsiteX79" fmla="*/ 381000 w 6832600"/>
              <a:gd name="connsiteY79" fmla="*/ 3440149 h 4887949"/>
              <a:gd name="connsiteX80" fmla="*/ 419100 w 6832600"/>
              <a:gd name="connsiteY80" fmla="*/ 3452849 h 4887949"/>
              <a:gd name="connsiteX81" fmla="*/ 495300 w 6832600"/>
              <a:gd name="connsiteY81" fmla="*/ 3503649 h 4887949"/>
              <a:gd name="connsiteX82" fmla="*/ 533400 w 6832600"/>
              <a:gd name="connsiteY82" fmla="*/ 3516349 h 4887949"/>
              <a:gd name="connsiteX83" fmla="*/ 609600 w 6832600"/>
              <a:gd name="connsiteY83" fmla="*/ 3579849 h 4887949"/>
              <a:gd name="connsiteX84" fmla="*/ 660400 w 6832600"/>
              <a:gd name="connsiteY84" fmla="*/ 3605249 h 4887949"/>
              <a:gd name="connsiteX85" fmla="*/ 749300 w 6832600"/>
              <a:gd name="connsiteY85" fmla="*/ 3656049 h 4887949"/>
              <a:gd name="connsiteX86" fmla="*/ 800100 w 6832600"/>
              <a:gd name="connsiteY86" fmla="*/ 3668749 h 4887949"/>
              <a:gd name="connsiteX87" fmla="*/ 850900 w 6832600"/>
              <a:gd name="connsiteY87" fmla="*/ 3694149 h 4887949"/>
              <a:gd name="connsiteX88" fmla="*/ 889000 w 6832600"/>
              <a:gd name="connsiteY88" fmla="*/ 3719549 h 4887949"/>
              <a:gd name="connsiteX89" fmla="*/ 939800 w 6832600"/>
              <a:gd name="connsiteY89" fmla="*/ 3732249 h 4887949"/>
              <a:gd name="connsiteX90" fmla="*/ 990600 w 6832600"/>
              <a:gd name="connsiteY90" fmla="*/ 3757649 h 4887949"/>
              <a:gd name="connsiteX91" fmla="*/ 1054100 w 6832600"/>
              <a:gd name="connsiteY91" fmla="*/ 3770349 h 4887949"/>
              <a:gd name="connsiteX92" fmla="*/ 1117600 w 6832600"/>
              <a:gd name="connsiteY92" fmla="*/ 3795749 h 4887949"/>
              <a:gd name="connsiteX93" fmla="*/ 1181100 w 6832600"/>
              <a:gd name="connsiteY93" fmla="*/ 3808449 h 4887949"/>
              <a:gd name="connsiteX94" fmla="*/ 1282700 w 6832600"/>
              <a:gd name="connsiteY94" fmla="*/ 3859249 h 4887949"/>
              <a:gd name="connsiteX95" fmla="*/ 1333500 w 6832600"/>
              <a:gd name="connsiteY95" fmla="*/ 3871949 h 4887949"/>
              <a:gd name="connsiteX96" fmla="*/ 1384300 w 6832600"/>
              <a:gd name="connsiteY96" fmla="*/ 3897349 h 4887949"/>
              <a:gd name="connsiteX97" fmla="*/ 1422400 w 6832600"/>
              <a:gd name="connsiteY97" fmla="*/ 3910049 h 4887949"/>
              <a:gd name="connsiteX98" fmla="*/ 1473200 w 6832600"/>
              <a:gd name="connsiteY98" fmla="*/ 3935449 h 4887949"/>
              <a:gd name="connsiteX99" fmla="*/ 1536700 w 6832600"/>
              <a:gd name="connsiteY99" fmla="*/ 3948149 h 4887949"/>
              <a:gd name="connsiteX100" fmla="*/ 1625600 w 6832600"/>
              <a:gd name="connsiteY100" fmla="*/ 3973549 h 4887949"/>
              <a:gd name="connsiteX101" fmla="*/ 1676400 w 6832600"/>
              <a:gd name="connsiteY101" fmla="*/ 3986249 h 4887949"/>
              <a:gd name="connsiteX102" fmla="*/ 1714500 w 6832600"/>
              <a:gd name="connsiteY102" fmla="*/ 3998949 h 4887949"/>
              <a:gd name="connsiteX103" fmla="*/ 1765300 w 6832600"/>
              <a:gd name="connsiteY103" fmla="*/ 4011649 h 4887949"/>
              <a:gd name="connsiteX104" fmla="*/ 1828800 w 6832600"/>
              <a:gd name="connsiteY104" fmla="*/ 4037049 h 4887949"/>
              <a:gd name="connsiteX105" fmla="*/ 1879600 w 6832600"/>
              <a:gd name="connsiteY105" fmla="*/ 4049749 h 4887949"/>
              <a:gd name="connsiteX106" fmla="*/ 1917700 w 6832600"/>
              <a:gd name="connsiteY106" fmla="*/ 4062449 h 4887949"/>
              <a:gd name="connsiteX107" fmla="*/ 2019300 w 6832600"/>
              <a:gd name="connsiteY107" fmla="*/ 4087849 h 4887949"/>
              <a:gd name="connsiteX108" fmla="*/ 2057400 w 6832600"/>
              <a:gd name="connsiteY108" fmla="*/ 4100549 h 4887949"/>
              <a:gd name="connsiteX109" fmla="*/ 2247900 w 6832600"/>
              <a:gd name="connsiteY109" fmla="*/ 4125949 h 4887949"/>
              <a:gd name="connsiteX110" fmla="*/ 2286000 w 6832600"/>
              <a:gd name="connsiteY110" fmla="*/ 4138649 h 4887949"/>
              <a:gd name="connsiteX111" fmla="*/ 2425700 w 6832600"/>
              <a:gd name="connsiteY111" fmla="*/ 4164049 h 4887949"/>
              <a:gd name="connsiteX112" fmla="*/ 2463800 w 6832600"/>
              <a:gd name="connsiteY112" fmla="*/ 4176749 h 4887949"/>
              <a:gd name="connsiteX113" fmla="*/ 2514600 w 6832600"/>
              <a:gd name="connsiteY113" fmla="*/ 4189449 h 4887949"/>
              <a:gd name="connsiteX114" fmla="*/ 2552700 w 6832600"/>
              <a:gd name="connsiteY114" fmla="*/ 4214849 h 4887949"/>
              <a:gd name="connsiteX115" fmla="*/ 2667000 w 6832600"/>
              <a:gd name="connsiteY115" fmla="*/ 4240249 h 4887949"/>
              <a:gd name="connsiteX116" fmla="*/ 2705100 w 6832600"/>
              <a:gd name="connsiteY116" fmla="*/ 4252949 h 4887949"/>
              <a:gd name="connsiteX117" fmla="*/ 2768600 w 6832600"/>
              <a:gd name="connsiteY117" fmla="*/ 4265649 h 4887949"/>
              <a:gd name="connsiteX118" fmla="*/ 2806700 w 6832600"/>
              <a:gd name="connsiteY118" fmla="*/ 4278349 h 4887949"/>
              <a:gd name="connsiteX119" fmla="*/ 2857500 w 6832600"/>
              <a:gd name="connsiteY119" fmla="*/ 4291049 h 4887949"/>
              <a:gd name="connsiteX120" fmla="*/ 2895600 w 6832600"/>
              <a:gd name="connsiteY120" fmla="*/ 4303749 h 4887949"/>
              <a:gd name="connsiteX121" fmla="*/ 2946400 w 6832600"/>
              <a:gd name="connsiteY121" fmla="*/ 4316449 h 4887949"/>
              <a:gd name="connsiteX122" fmla="*/ 2984500 w 6832600"/>
              <a:gd name="connsiteY122" fmla="*/ 4329149 h 4887949"/>
              <a:gd name="connsiteX123" fmla="*/ 3073400 w 6832600"/>
              <a:gd name="connsiteY123" fmla="*/ 4341849 h 4887949"/>
              <a:gd name="connsiteX124" fmla="*/ 3124200 w 6832600"/>
              <a:gd name="connsiteY124" fmla="*/ 4354549 h 4887949"/>
              <a:gd name="connsiteX125" fmla="*/ 3251200 w 6832600"/>
              <a:gd name="connsiteY125" fmla="*/ 4367249 h 4887949"/>
              <a:gd name="connsiteX126" fmla="*/ 3454400 w 6832600"/>
              <a:gd name="connsiteY126" fmla="*/ 4392649 h 4887949"/>
              <a:gd name="connsiteX127" fmla="*/ 3581400 w 6832600"/>
              <a:gd name="connsiteY127" fmla="*/ 4418049 h 4887949"/>
              <a:gd name="connsiteX128" fmla="*/ 3619500 w 6832600"/>
              <a:gd name="connsiteY128" fmla="*/ 4430749 h 4887949"/>
              <a:gd name="connsiteX129" fmla="*/ 3721100 w 6832600"/>
              <a:gd name="connsiteY129" fmla="*/ 4443449 h 4887949"/>
              <a:gd name="connsiteX130" fmla="*/ 3797300 w 6832600"/>
              <a:gd name="connsiteY130" fmla="*/ 4468849 h 4887949"/>
              <a:gd name="connsiteX131" fmla="*/ 3835400 w 6832600"/>
              <a:gd name="connsiteY131" fmla="*/ 4481549 h 4887949"/>
              <a:gd name="connsiteX132" fmla="*/ 4013200 w 6832600"/>
              <a:gd name="connsiteY132" fmla="*/ 4506949 h 4887949"/>
              <a:gd name="connsiteX133" fmla="*/ 4089400 w 6832600"/>
              <a:gd name="connsiteY133" fmla="*/ 4532349 h 4887949"/>
              <a:gd name="connsiteX134" fmla="*/ 4178300 w 6832600"/>
              <a:gd name="connsiteY134" fmla="*/ 4557749 h 4887949"/>
              <a:gd name="connsiteX135" fmla="*/ 4419600 w 6832600"/>
              <a:gd name="connsiteY135" fmla="*/ 4583149 h 4887949"/>
              <a:gd name="connsiteX136" fmla="*/ 4597400 w 6832600"/>
              <a:gd name="connsiteY136" fmla="*/ 4621249 h 4887949"/>
              <a:gd name="connsiteX137" fmla="*/ 4660900 w 6832600"/>
              <a:gd name="connsiteY137" fmla="*/ 4633949 h 4887949"/>
              <a:gd name="connsiteX138" fmla="*/ 4749800 w 6832600"/>
              <a:gd name="connsiteY138" fmla="*/ 4672049 h 4887949"/>
              <a:gd name="connsiteX139" fmla="*/ 4864100 w 6832600"/>
              <a:gd name="connsiteY139" fmla="*/ 4697449 h 4887949"/>
              <a:gd name="connsiteX140" fmla="*/ 5029200 w 6832600"/>
              <a:gd name="connsiteY140" fmla="*/ 4735549 h 4887949"/>
              <a:gd name="connsiteX141" fmla="*/ 5080000 w 6832600"/>
              <a:gd name="connsiteY141" fmla="*/ 4748249 h 4887949"/>
              <a:gd name="connsiteX142" fmla="*/ 5118100 w 6832600"/>
              <a:gd name="connsiteY142" fmla="*/ 4760949 h 4887949"/>
              <a:gd name="connsiteX143" fmla="*/ 5537200 w 6832600"/>
              <a:gd name="connsiteY143" fmla="*/ 4799049 h 4887949"/>
              <a:gd name="connsiteX144" fmla="*/ 5638800 w 6832600"/>
              <a:gd name="connsiteY144" fmla="*/ 4811749 h 4887949"/>
              <a:gd name="connsiteX145" fmla="*/ 5727700 w 6832600"/>
              <a:gd name="connsiteY145" fmla="*/ 4824449 h 4887949"/>
              <a:gd name="connsiteX146" fmla="*/ 6007100 w 6832600"/>
              <a:gd name="connsiteY146" fmla="*/ 4837149 h 4887949"/>
              <a:gd name="connsiteX147" fmla="*/ 6172200 w 6832600"/>
              <a:gd name="connsiteY147" fmla="*/ 4862549 h 4887949"/>
              <a:gd name="connsiteX148" fmla="*/ 6235700 w 6832600"/>
              <a:gd name="connsiteY148" fmla="*/ 4875249 h 4887949"/>
              <a:gd name="connsiteX149" fmla="*/ 6337300 w 6832600"/>
              <a:gd name="connsiteY149" fmla="*/ 4887949 h 4887949"/>
              <a:gd name="connsiteX150" fmla="*/ 6578600 w 6832600"/>
              <a:gd name="connsiteY150" fmla="*/ 4875249 h 4887949"/>
              <a:gd name="connsiteX151" fmla="*/ 6616700 w 6832600"/>
              <a:gd name="connsiteY151" fmla="*/ 4837149 h 4887949"/>
              <a:gd name="connsiteX152" fmla="*/ 6680200 w 6832600"/>
              <a:gd name="connsiteY152" fmla="*/ 4760949 h 4887949"/>
              <a:gd name="connsiteX153" fmla="*/ 6718300 w 6832600"/>
              <a:gd name="connsiteY153" fmla="*/ 4684749 h 4887949"/>
              <a:gd name="connsiteX154" fmla="*/ 6756400 w 6832600"/>
              <a:gd name="connsiteY154" fmla="*/ 4646649 h 4887949"/>
              <a:gd name="connsiteX155" fmla="*/ 6794500 w 6832600"/>
              <a:gd name="connsiteY155" fmla="*/ 4570449 h 4887949"/>
              <a:gd name="connsiteX156" fmla="*/ 6819900 w 6832600"/>
              <a:gd name="connsiteY156" fmla="*/ 4532349 h 4887949"/>
              <a:gd name="connsiteX157" fmla="*/ 6832600 w 6832600"/>
              <a:gd name="connsiteY157" fmla="*/ 4456149 h 4887949"/>
              <a:gd name="connsiteX158" fmla="*/ 6807200 w 6832600"/>
              <a:gd name="connsiteY158" fmla="*/ 4189449 h 4887949"/>
              <a:gd name="connsiteX159" fmla="*/ 6794500 w 6832600"/>
              <a:gd name="connsiteY159" fmla="*/ 4113249 h 4887949"/>
              <a:gd name="connsiteX160" fmla="*/ 6781800 w 6832600"/>
              <a:gd name="connsiteY160" fmla="*/ 4062449 h 4887949"/>
              <a:gd name="connsiteX161" fmla="*/ 6781800 w 6832600"/>
              <a:gd name="connsiteY161" fmla="*/ 4062449 h 4887949"/>
              <a:gd name="connsiteX162" fmla="*/ 6743700 w 6832600"/>
              <a:gd name="connsiteY162" fmla="*/ 3998949 h 4887949"/>
              <a:gd name="connsiteX0" fmla="*/ 6756400 w 6832600"/>
              <a:gd name="connsiteY0" fmla="*/ 4113249 h 4887949"/>
              <a:gd name="connsiteX1" fmla="*/ 6756400 w 6832600"/>
              <a:gd name="connsiteY1" fmla="*/ 4113249 h 4887949"/>
              <a:gd name="connsiteX2" fmla="*/ 6731000 w 6832600"/>
              <a:gd name="connsiteY2" fmla="*/ 3986249 h 4887949"/>
              <a:gd name="connsiteX3" fmla="*/ 6692900 w 6832600"/>
              <a:gd name="connsiteY3" fmla="*/ 3935449 h 4887949"/>
              <a:gd name="connsiteX4" fmla="*/ 6604000 w 6832600"/>
              <a:gd name="connsiteY4" fmla="*/ 3808449 h 4887949"/>
              <a:gd name="connsiteX5" fmla="*/ 6540500 w 6832600"/>
              <a:gd name="connsiteY5" fmla="*/ 3719549 h 4887949"/>
              <a:gd name="connsiteX6" fmla="*/ 6502400 w 6832600"/>
              <a:gd name="connsiteY6" fmla="*/ 3681449 h 4887949"/>
              <a:gd name="connsiteX7" fmla="*/ 6464300 w 6832600"/>
              <a:gd name="connsiteY7" fmla="*/ 3630649 h 4887949"/>
              <a:gd name="connsiteX8" fmla="*/ 6362700 w 6832600"/>
              <a:gd name="connsiteY8" fmla="*/ 3541749 h 4887949"/>
              <a:gd name="connsiteX9" fmla="*/ 6273800 w 6832600"/>
              <a:gd name="connsiteY9" fmla="*/ 3452849 h 4887949"/>
              <a:gd name="connsiteX10" fmla="*/ 6210300 w 6832600"/>
              <a:gd name="connsiteY10" fmla="*/ 3389349 h 4887949"/>
              <a:gd name="connsiteX11" fmla="*/ 6134100 w 6832600"/>
              <a:gd name="connsiteY11" fmla="*/ 3313149 h 4887949"/>
              <a:gd name="connsiteX12" fmla="*/ 6096000 w 6832600"/>
              <a:gd name="connsiteY12" fmla="*/ 3275049 h 4887949"/>
              <a:gd name="connsiteX13" fmla="*/ 5969000 w 6832600"/>
              <a:gd name="connsiteY13" fmla="*/ 3148049 h 4887949"/>
              <a:gd name="connsiteX14" fmla="*/ 5930900 w 6832600"/>
              <a:gd name="connsiteY14" fmla="*/ 3109949 h 4887949"/>
              <a:gd name="connsiteX15" fmla="*/ 5867400 w 6832600"/>
              <a:gd name="connsiteY15" fmla="*/ 3046449 h 4887949"/>
              <a:gd name="connsiteX16" fmla="*/ 5803900 w 6832600"/>
              <a:gd name="connsiteY16" fmla="*/ 2982949 h 4887949"/>
              <a:gd name="connsiteX17" fmla="*/ 5740400 w 6832600"/>
              <a:gd name="connsiteY17" fmla="*/ 2894049 h 4887949"/>
              <a:gd name="connsiteX18" fmla="*/ 5702300 w 6832600"/>
              <a:gd name="connsiteY18" fmla="*/ 2855949 h 4887949"/>
              <a:gd name="connsiteX19" fmla="*/ 5651500 w 6832600"/>
              <a:gd name="connsiteY19" fmla="*/ 2767049 h 4887949"/>
              <a:gd name="connsiteX20" fmla="*/ 5638800 w 6832600"/>
              <a:gd name="connsiteY20" fmla="*/ 2728949 h 4887949"/>
              <a:gd name="connsiteX21" fmla="*/ 5588000 w 6832600"/>
              <a:gd name="connsiteY21" fmla="*/ 2678149 h 4887949"/>
              <a:gd name="connsiteX22" fmla="*/ 5549900 w 6832600"/>
              <a:gd name="connsiteY22" fmla="*/ 2627349 h 4887949"/>
              <a:gd name="connsiteX23" fmla="*/ 5511800 w 6832600"/>
              <a:gd name="connsiteY23" fmla="*/ 2538449 h 4887949"/>
              <a:gd name="connsiteX24" fmla="*/ 5422900 w 6832600"/>
              <a:gd name="connsiteY24" fmla="*/ 2424149 h 4887949"/>
              <a:gd name="connsiteX25" fmla="*/ 5372100 w 6832600"/>
              <a:gd name="connsiteY25" fmla="*/ 2347949 h 4887949"/>
              <a:gd name="connsiteX26" fmla="*/ 5334000 w 6832600"/>
              <a:gd name="connsiteY26" fmla="*/ 2259049 h 4887949"/>
              <a:gd name="connsiteX27" fmla="*/ 5308600 w 6832600"/>
              <a:gd name="connsiteY27" fmla="*/ 2220949 h 4887949"/>
              <a:gd name="connsiteX28" fmla="*/ 5245100 w 6832600"/>
              <a:gd name="connsiteY28" fmla="*/ 2055849 h 4887949"/>
              <a:gd name="connsiteX29" fmla="*/ 5219700 w 6832600"/>
              <a:gd name="connsiteY29" fmla="*/ 1966949 h 4887949"/>
              <a:gd name="connsiteX30" fmla="*/ 5194300 w 6832600"/>
              <a:gd name="connsiteY30" fmla="*/ 1903449 h 4887949"/>
              <a:gd name="connsiteX31" fmla="*/ 5168900 w 6832600"/>
              <a:gd name="connsiteY31" fmla="*/ 1865349 h 4887949"/>
              <a:gd name="connsiteX32" fmla="*/ 5130800 w 6832600"/>
              <a:gd name="connsiteY32" fmla="*/ 1776449 h 4887949"/>
              <a:gd name="connsiteX33" fmla="*/ 5105400 w 6832600"/>
              <a:gd name="connsiteY33" fmla="*/ 1725649 h 4887949"/>
              <a:gd name="connsiteX34" fmla="*/ 5080000 w 6832600"/>
              <a:gd name="connsiteY34" fmla="*/ 1649449 h 4887949"/>
              <a:gd name="connsiteX35" fmla="*/ 5041900 w 6832600"/>
              <a:gd name="connsiteY35" fmla="*/ 1573249 h 4887949"/>
              <a:gd name="connsiteX36" fmla="*/ 5016500 w 6832600"/>
              <a:gd name="connsiteY36" fmla="*/ 1535149 h 4887949"/>
              <a:gd name="connsiteX37" fmla="*/ 4914900 w 6832600"/>
              <a:gd name="connsiteY37" fmla="*/ 1306549 h 4887949"/>
              <a:gd name="connsiteX38" fmla="*/ 4864100 w 6832600"/>
              <a:gd name="connsiteY38" fmla="*/ 1230349 h 4887949"/>
              <a:gd name="connsiteX39" fmla="*/ 4762500 w 6832600"/>
              <a:gd name="connsiteY39" fmla="*/ 1052549 h 4887949"/>
              <a:gd name="connsiteX40" fmla="*/ 4477635 w 6832600"/>
              <a:gd name="connsiteY40" fmla="*/ 535225 h 4887949"/>
              <a:gd name="connsiteX41" fmla="*/ 4214149 w 6832600"/>
              <a:gd name="connsiteY41" fmla="*/ 365463 h 4887949"/>
              <a:gd name="connsiteX42" fmla="*/ 3810000 w 6832600"/>
              <a:gd name="connsiteY42" fmla="*/ 214349 h 4887949"/>
              <a:gd name="connsiteX43" fmla="*/ 3289300 w 6832600"/>
              <a:gd name="connsiteY43" fmla="*/ 100049 h 4887949"/>
              <a:gd name="connsiteX44" fmla="*/ 2692400 w 6832600"/>
              <a:gd name="connsiteY44" fmla="*/ 11149 h 4887949"/>
              <a:gd name="connsiteX45" fmla="*/ 2222500 w 6832600"/>
              <a:gd name="connsiteY45" fmla="*/ 23849 h 4887949"/>
              <a:gd name="connsiteX46" fmla="*/ 1333500 w 6832600"/>
              <a:gd name="connsiteY46" fmla="*/ 214349 h 4887949"/>
              <a:gd name="connsiteX47" fmla="*/ 1104900 w 6832600"/>
              <a:gd name="connsiteY47" fmla="*/ 277849 h 4887949"/>
              <a:gd name="connsiteX48" fmla="*/ 977900 w 6832600"/>
              <a:gd name="connsiteY48" fmla="*/ 328649 h 4887949"/>
              <a:gd name="connsiteX49" fmla="*/ 863600 w 6832600"/>
              <a:gd name="connsiteY49" fmla="*/ 392149 h 4887949"/>
              <a:gd name="connsiteX50" fmla="*/ 711200 w 6832600"/>
              <a:gd name="connsiteY50" fmla="*/ 481049 h 4887949"/>
              <a:gd name="connsiteX51" fmla="*/ 635000 w 6832600"/>
              <a:gd name="connsiteY51" fmla="*/ 506449 h 4887949"/>
              <a:gd name="connsiteX52" fmla="*/ 596900 w 6832600"/>
              <a:gd name="connsiteY52" fmla="*/ 544549 h 4887949"/>
              <a:gd name="connsiteX53" fmla="*/ 546100 w 6832600"/>
              <a:gd name="connsiteY53" fmla="*/ 557249 h 4887949"/>
              <a:gd name="connsiteX54" fmla="*/ 508000 w 6832600"/>
              <a:gd name="connsiteY54" fmla="*/ 582649 h 4887949"/>
              <a:gd name="connsiteX55" fmla="*/ 431800 w 6832600"/>
              <a:gd name="connsiteY55" fmla="*/ 620749 h 4887949"/>
              <a:gd name="connsiteX56" fmla="*/ 342900 w 6832600"/>
              <a:gd name="connsiteY56" fmla="*/ 735049 h 4887949"/>
              <a:gd name="connsiteX57" fmla="*/ 266700 w 6832600"/>
              <a:gd name="connsiteY57" fmla="*/ 798549 h 4887949"/>
              <a:gd name="connsiteX58" fmla="*/ 254000 w 6832600"/>
              <a:gd name="connsiteY58" fmla="*/ 836649 h 4887949"/>
              <a:gd name="connsiteX59" fmla="*/ 177800 w 6832600"/>
              <a:gd name="connsiteY59" fmla="*/ 912849 h 4887949"/>
              <a:gd name="connsiteX60" fmla="*/ 114300 w 6832600"/>
              <a:gd name="connsiteY60" fmla="*/ 1103349 h 4887949"/>
              <a:gd name="connsiteX61" fmla="*/ 101600 w 6832600"/>
              <a:gd name="connsiteY61" fmla="*/ 1141449 h 4887949"/>
              <a:gd name="connsiteX62" fmla="*/ 88900 w 6832600"/>
              <a:gd name="connsiteY62" fmla="*/ 1179549 h 4887949"/>
              <a:gd name="connsiteX63" fmla="*/ 76200 w 6832600"/>
              <a:gd name="connsiteY63" fmla="*/ 1827249 h 4887949"/>
              <a:gd name="connsiteX64" fmla="*/ 63500 w 6832600"/>
              <a:gd name="connsiteY64" fmla="*/ 2081249 h 4887949"/>
              <a:gd name="connsiteX65" fmla="*/ 38100 w 6832600"/>
              <a:gd name="connsiteY65" fmla="*/ 2170149 h 4887949"/>
              <a:gd name="connsiteX66" fmla="*/ 12700 w 6832600"/>
              <a:gd name="connsiteY66" fmla="*/ 2360649 h 4887949"/>
              <a:gd name="connsiteX67" fmla="*/ 0 w 6832600"/>
              <a:gd name="connsiteY67" fmla="*/ 2462249 h 4887949"/>
              <a:gd name="connsiteX68" fmla="*/ 12700 w 6832600"/>
              <a:gd name="connsiteY68" fmla="*/ 2678149 h 4887949"/>
              <a:gd name="connsiteX69" fmla="*/ 25400 w 6832600"/>
              <a:gd name="connsiteY69" fmla="*/ 2716249 h 4887949"/>
              <a:gd name="connsiteX70" fmla="*/ 38100 w 6832600"/>
              <a:gd name="connsiteY70" fmla="*/ 3033749 h 4887949"/>
              <a:gd name="connsiteX71" fmla="*/ 76200 w 6832600"/>
              <a:gd name="connsiteY71" fmla="*/ 3109949 h 4887949"/>
              <a:gd name="connsiteX72" fmla="*/ 88900 w 6832600"/>
              <a:gd name="connsiteY72" fmla="*/ 3148049 h 4887949"/>
              <a:gd name="connsiteX73" fmla="*/ 165100 w 6832600"/>
              <a:gd name="connsiteY73" fmla="*/ 3198849 h 4887949"/>
              <a:gd name="connsiteX74" fmla="*/ 190500 w 6832600"/>
              <a:gd name="connsiteY74" fmla="*/ 3236949 h 4887949"/>
              <a:gd name="connsiteX75" fmla="*/ 266700 w 6832600"/>
              <a:gd name="connsiteY75" fmla="*/ 3300449 h 4887949"/>
              <a:gd name="connsiteX76" fmla="*/ 279400 w 6832600"/>
              <a:gd name="connsiteY76" fmla="*/ 3338549 h 4887949"/>
              <a:gd name="connsiteX77" fmla="*/ 355600 w 6832600"/>
              <a:gd name="connsiteY77" fmla="*/ 3402049 h 4887949"/>
              <a:gd name="connsiteX78" fmla="*/ 381000 w 6832600"/>
              <a:gd name="connsiteY78" fmla="*/ 3440149 h 4887949"/>
              <a:gd name="connsiteX79" fmla="*/ 419100 w 6832600"/>
              <a:gd name="connsiteY79" fmla="*/ 3452849 h 4887949"/>
              <a:gd name="connsiteX80" fmla="*/ 495300 w 6832600"/>
              <a:gd name="connsiteY80" fmla="*/ 3503649 h 4887949"/>
              <a:gd name="connsiteX81" fmla="*/ 533400 w 6832600"/>
              <a:gd name="connsiteY81" fmla="*/ 3516349 h 4887949"/>
              <a:gd name="connsiteX82" fmla="*/ 609600 w 6832600"/>
              <a:gd name="connsiteY82" fmla="*/ 3579849 h 4887949"/>
              <a:gd name="connsiteX83" fmla="*/ 660400 w 6832600"/>
              <a:gd name="connsiteY83" fmla="*/ 3605249 h 4887949"/>
              <a:gd name="connsiteX84" fmla="*/ 749300 w 6832600"/>
              <a:gd name="connsiteY84" fmla="*/ 3656049 h 4887949"/>
              <a:gd name="connsiteX85" fmla="*/ 800100 w 6832600"/>
              <a:gd name="connsiteY85" fmla="*/ 3668749 h 4887949"/>
              <a:gd name="connsiteX86" fmla="*/ 850900 w 6832600"/>
              <a:gd name="connsiteY86" fmla="*/ 3694149 h 4887949"/>
              <a:gd name="connsiteX87" fmla="*/ 889000 w 6832600"/>
              <a:gd name="connsiteY87" fmla="*/ 3719549 h 4887949"/>
              <a:gd name="connsiteX88" fmla="*/ 939800 w 6832600"/>
              <a:gd name="connsiteY88" fmla="*/ 3732249 h 4887949"/>
              <a:gd name="connsiteX89" fmla="*/ 990600 w 6832600"/>
              <a:gd name="connsiteY89" fmla="*/ 3757649 h 4887949"/>
              <a:gd name="connsiteX90" fmla="*/ 1054100 w 6832600"/>
              <a:gd name="connsiteY90" fmla="*/ 3770349 h 4887949"/>
              <a:gd name="connsiteX91" fmla="*/ 1117600 w 6832600"/>
              <a:gd name="connsiteY91" fmla="*/ 3795749 h 4887949"/>
              <a:gd name="connsiteX92" fmla="*/ 1181100 w 6832600"/>
              <a:gd name="connsiteY92" fmla="*/ 3808449 h 4887949"/>
              <a:gd name="connsiteX93" fmla="*/ 1282700 w 6832600"/>
              <a:gd name="connsiteY93" fmla="*/ 3859249 h 4887949"/>
              <a:gd name="connsiteX94" fmla="*/ 1333500 w 6832600"/>
              <a:gd name="connsiteY94" fmla="*/ 3871949 h 4887949"/>
              <a:gd name="connsiteX95" fmla="*/ 1384300 w 6832600"/>
              <a:gd name="connsiteY95" fmla="*/ 3897349 h 4887949"/>
              <a:gd name="connsiteX96" fmla="*/ 1422400 w 6832600"/>
              <a:gd name="connsiteY96" fmla="*/ 3910049 h 4887949"/>
              <a:gd name="connsiteX97" fmla="*/ 1473200 w 6832600"/>
              <a:gd name="connsiteY97" fmla="*/ 3935449 h 4887949"/>
              <a:gd name="connsiteX98" fmla="*/ 1536700 w 6832600"/>
              <a:gd name="connsiteY98" fmla="*/ 3948149 h 4887949"/>
              <a:gd name="connsiteX99" fmla="*/ 1625600 w 6832600"/>
              <a:gd name="connsiteY99" fmla="*/ 3973549 h 4887949"/>
              <a:gd name="connsiteX100" fmla="*/ 1676400 w 6832600"/>
              <a:gd name="connsiteY100" fmla="*/ 3986249 h 4887949"/>
              <a:gd name="connsiteX101" fmla="*/ 1714500 w 6832600"/>
              <a:gd name="connsiteY101" fmla="*/ 3998949 h 4887949"/>
              <a:gd name="connsiteX102" fmla="*/ 1765300 w 6832600"/>
              <a:gd name="connsiteY102" fmla="*/ 4011649 h 4887949"/>
              <a:gd name="connsiteX103" fmla="*/ 1828800 w 6832600"/>
              <a:gd name="connsiteY103" fmla="*/ 4037049 h 4887949"/>
              <a:gd name="connsiteX104" fmla="*/ 1879600 w 6832600"/>
              <a:gd name="connsiteY104" fmla="*/ 4049749 h 4887949"/>
              <a:gd name="connsiteX105" fmla="*/ 1917700 w 6832600"/>
              <a:gd name="connsiteY105" fmla="*/ 4062449 h 4887949"/>
              <a:gd name="connsiteX106" fmla="*/ 2019300 w 6832600"/>
              <a:gd name="connsiteY106" fmla="*/ 4087849 h 4887949"/>
              <a:gd name="connsiteX107" fmla="*/ 2057400 w 6832600"/>
              <a:gd name="connsiteY107" fmla="*/ 4100549 h 4887949"/>
              <a:gd name="connsiteX108" fmla="*/ 2247900 w 6832600"/>
              <a:gd name="connsiteY108" fmla="*/ 4125949 h 4887949"/>
              <a:gd name="connsiteX109" fmla="*/ 2286000 w 6832600"/>
              <a:gd name="connsiteY109" fmla="*/ 4138649 h 4887949"/>
              <a:gd name="connsiteX110" fmla="*/ 2425700 w 6832600"/>
              <a:gd name="connsiteY110" fmla="*/ 4164049 h 4887949"/>
              <a:gd name="connsiteX111" fmla="*/ 2463800 w 6832600"/>
              <a:gd name="connsiteY111" fmla="*/ 4176749 h 4887949"/>
              <a:gd name="connsiteX112" fmla="*/ 2514600 w 6832600"/>
              <a:gd name="connsiteY112" fmla="*/ 4189449 h 4887949"/>
              <a:gd name="connsiteX113" fmla="*/ 2552700 w 6832600"/>
              <a:gd name="connsiteY113" fmla="*/ 4214849 h 4887949"/>
              <a:gd name="connsiteX114" fmla="*/ 2667000 w 6832600"/>
              <a:gd name="connsiteY114" fmla="*/ 4240249 h 4887949"/>
              <a:gd name="connsiteX115" fmla="*/ 2705100 w 6832600"/>
              <a:gd name="connsiteY115" fmla="*/ 4252949 h 4887949"/>
              <a:gd name="connsiteX116" fmla="*/ 2768600 w 6832600"/>
              <a:gd name="connsiteY116" fmla="*/ 4265649 h 4887949"/>
              <a:gd name="connsiteX117" fmla="*/ 2806700 w 6832600"/>
              <a:gd name="connsiteY117" fmla="*/ 4278349 h 4887949"/>
              <a:gd name="connsiteX118" fmla="*/ 2857500 w 6832600"/>
              <a:gd name="connsiteY118" fmla="*/ 4291049 h 4887949"/>
              <a:gd name="connsiteX119" fmla="*/ 2895600 w 6832600"/>
              <a:gd name="connsiteY119" fmla="*/ 4303749 h 4887949"/>
              <a:gd name="connsiteX120" fmla="*/ 2946400 w 6832600"/>
              <a:gd name="connsiteY120" fmla="*/ 4316449 h 4887949"/>
              <a:gd name="connsiteX121" fmla="*/ 2984500 w 6832600"/>
              <a:gd name="connsiteY121" fmla="*/ 4329149 h 4887949"/>
              <a:gd name="connsiteX122" fmla="*/ 3073400 w 6832600"/>
              <a:gd name="connsiteY122" fmla="*/ 4341849 h 4887949"/>
              <a:gd name="connsiteX123" fmla="*/ 3124200 w 6832600"/>
              <a:gd name="connsiteY123" fmla="*/ 4354549 h 4887949"/>
              <a:gd name="connsiteX124" fmla="*/ 3251200 w 6832600"/>
              <a:gd name="connsiteY124" fmla="*/ 4367249 h 4887949"/>
              <a:gd name="connsiteX125" fmla="*/ 3454400 w 6832600"/>
              <a:gd name="connsiteY125" fmla="*/ 4392649 h 4887949"/>
              <a:gd name="connsiteX126" fmla="*/ 3581400 w 6832600"/>
              <a:gd name="connsiteY126" fmla="*/ 4418049 h 4887949"/>
              <a:gd name="connsiteX127" fmla="*/ 3619500 w 6832600"/>
              <a:gd name="connsiteY127" fmla="*/ 4430749 h 4887949"/>
              <a:gd name="connsiteX128" fmla="*/ 3721100 w 6832600"/>
              <a:gd name="connsiteY128" fmla="*/ 4443449 h 4887949"/>
              <a:gd name="connsiteX129" fmla="*/ 3797300 w 6832600"/>
              <a:gd name="connsiteY129" fmla="*/ 4468849 h 4887949"/>
              <a:gd name="connsiteX130" fmla="*/ 3835400 w 6832600"/>
              <a:gd name="connsiteY130" fmla="*/ 4481549 h 4887949"/>
              <a:gd name="connsiteX131" fmla="*/ 4013200 w 6832600"/>
              <a:gd name="connsiteY131" fmla="*/ 4506949 h 4887949"/>
              <a:gd name="connsiteX132" fmla="*/ 4089400 w 6832600"/>
              <a:gd name="connsiteY132" fmla="*/ 4532349 h 4887949"/>
              <a:gd name="connsiteX133" fmla="*/ 4178300 w 6832600"/>
              <a:gd name="connsiteY133" fmla="*/ 4557749 h 4887949"/>
              <a:gd name="connsiteX134" fmla="*/ 4419600 w 6832600"/>
              <a:gd name="connsiteY134" fmla="*/ 4583149 h 4887949"/>
              <a:gd name="connsiteX135" fmla="*/ 4597400 w 6832600"/>
              <a:gd name="connsiteY135" fmla="*/ 4621249 h 4887949"/>
              <a:gd name="connsiteX136" fmla="*/ 4660900 w 6832600"/>
              <a:gd name="connsiteY136" fmla="*/ 4633949 h 4887949"/>
              <a:gd name="connsiteX137" fmla="*/ 4749800 w 6832600"/>
              <a:gd name="connsiteY137" fmla="*/ 4672049 h 4887949"/>
              <a:gd name="connsiteX138" fmla="*/ 4864100 w 6832600"/>
              <a:gd name="connsiteY138" fmla="*/ 4697449 h 4887949"/>
              <a:gd name="connsiteX139" fmla="*/ 5029200 w 6832600"/>
              <a:gd name="connsiteY139" fmla="*/ 4735549 h 4887949"/>
              <a:gd name="connsiteX140" fmla="*/ 5080000 w 6832600"/>
              <a:gd name="connsiteY140" fmla="*/ 4748249 h 4887949"/>
              <a:gd name="connsiteX141" fmla="*/ 5118100 w 6832600"/>
              <a:gd name="connsiteY141" fmla="*/ 4760949 h 4887949"/>
              <a:gd name="connsiteX142" fmla="*/ 5537200 w 6832600"/>
              <a:gd name="connsiteY142" fmla="*/ 4799049 h 4887949"/>
              <a:gd name="connsiteX143" fmla="*/ 5638800 w 6832600"/>
              <a:gd name="connsiteY143" fmla="*/ 4811749 h 4887949"/>
              <a:gd name="connsiteX144" fmla="*/ 5727700 w 6832600"/>
              <a:gd name="connsiteY144" fmla="*/ 4824449 h 4887949"/>
              <a:gd name="connsiteX145" fmla="*/ 6007100 w 6832600"/>
              <a:gd name="connsiteY145" fmla="*/ 4837149 h 4887949"/>
              <a:gd name="connsiteX146" fmla="*/ 6172200 w 6832600"/>
              <a:gd name="connsiteY146" fmla="*/ 4862549 h 4887949"/>
              <a:gd name="connsiteX147" fmla="*/ 6235700 w 6832600"/>
              <a:gd name="connsiteY147" fmla="*/ 4875249 h 4887949"/>
              <a:gd name="connsiteX148" fmla="*/ 6337300 w 6832600"/>
              <a:gd name="connsiteY148" fmla="*/ 4887949 h 4887949"/>
              <a:gd name="connsiteX149" fmla="*/ 6578600 w 6832600"/>
              <a:gd name="connsiteY149" fmla="*/ 4875249 h 4887949"/>
              <a:gd name="connsiteX150" fmla="*/ 6616700 w 6832600"/>
              <a:gd name="connsiteY150" fmla="*/ 4837149 h 4887949"/>
              <a:gd name="connsiteX151" fmla="*/ 6680200 w 6832600"/>
              <a:gd name="connsiteY151" fmla="*/ 4760949 h 4887949"/>
              <a:gd name="connsiteX152" fmla="*/ 6718300 w 6832600"/>
              <a:gd name="connsiteY152" fmla="*/ 4684749 h 4887949"/>
              <a:gd name="connsiteX153" fmla="*/ 6756400 w 6832600"/>
              <a:gd name="connsiteY153" fmla="*/ 4646649 h 4887949"/>
              <a:gd name="connsiteX154" fmla="*/ 6794500 w 6832600"/>
              <a:gd name="connsiteY154" fmla="*/ 4570449 h 4887949"/>
              <a:gd name="connsiteX155" fmla="*/ 6819900 w 6832600"/>
              <a:gd name="connsiteY155" fmla="*/ 4532349 h 4887949"/>
              <a:gd name="connsiteX156" fmla="*/ 6832600 w 6832600"/>
              <a:gd name="connsiteY156" fmla="*/ 4456149 h 4887949"/>
              <a:gd name="connsiteX157" fmla="*/ 6807200 w 6832600"/>
              <a:gd name="connsiteY157" fmla="*/ 4189449 h 4887949"/>
              <a:gd name="connsiteX158" fmla="*/ 6794500 w 6832600"/>
              <a:gd name="connsiteY158" fmla="*/ 4113249 h 4887949"/>
              <a:gd name="connsiteX159" fmla="*/ 6781800 w 6832600"/>
              <a:gd name="connsiteY159" fmla="*/ 4062449 h 4887949"/>
              <a:gd name="connsiteX160" fmla="*/ 6781800 w 6832600"/>
              <a:gd name="connsiteY160" fmla="*/ 4062449 h 4887949"/>
              <a:gd name="connsiteX161" fmla="*/ 6743700 w 6832600"/>
              <a:gd name="connsiteY161" fmla="*/ 3998949 h 4887949"/>
              <a:gd name="connsiteX0" fmla="*/ 6756400 w 6832600"/>
              <a:gd name="connsiteY0" fmla="*/ 4113249 h 4887949"/>
              <a:gd name="connsiteX1" fmla="*/ 6756400 w 6832600"/>
              <a:gd name="connsiteY1" fmla="*/ 4113249 h 4887949"/>
              <a:gd name="connsiteX2" fmla="*/ 6731000 w 6832600"/>
              <a:gd name="connsiteY2" fmla="*/ 3986249 h 4887949"/>
              <a:gd name="connsiteX3" fmla="*/ 6692900 w 6832600"/>
              <a:gd name="connsiteY3" fmla="*/ 3935449 h 4887949"/>
              <a:gd name="connsiteX4" fmla="*/ 6604000 w 6832600"/>
              <a:gd name="connsiteY4" fmla="*/ 3808449 h 4887949"/>
              <a:gd name="connsiteX5" fmla="*/ 6540500 w 6832600"/>
              <a:gd name="connsiteY5" fmla="*/ 3719549 h 4887949"/>
              <a:gd name="connsiteX6" fmla="*/ 6502400 w 6832600"/>
              <a:gd name="connsiteY6" fmla="*/ 3681449 h 4887949"/>
              <a:gd name="connsiteX7" fmla="*/ 6464300 w 6832600"/>
              <a:gd name="connsiteY7" fmla="*/ 3630649 h 4887949"/>
              <a:gd name="connsiteX8" fmla="*/ 6362700 w 6832600"/>
              <a:gd name="connsiteY8" fmla="*/ 3541749 h 4887949"/>
              <a:gd name="connsiteX9" fmla="*/ 6273800 w 6832600"/>
              <a:gd name="connsiteY9" fmla="*/ 3452849 h 4887949"/>
              <a:gd name="connsiteX10" fmla="*/ 6210300 w 6832600"/>
              <a:gd name="connsiteY10" fmla="*/ 3389349 h 4887949"/>
              <a:gd name="connsiteX11" fmla="*/ 6134100 w 6832600"/>
              <a:gd name="connsiteY11" fmla="*/ 3313149 h 4887949"/>
              <a:gd name="connsiteX12" fmla="*/ 6096000 w 6832600"/>
              <a:gd name="connsiteY12" fmla="*/ 3275049 h 4887949"/>
              <a:gd name="connsiteX13" fmla="*/ 5969000 w 6832600"/>
              <a:gd name="connsiteY13" fmla="*/ 3148049 h 4887949"/>
              <a:gd name="connsiteX14" fmla="*/ 5930900 w 6832600"/>
              <a:gd name="connsiteY14" fmla="*/ 3109949 h 4887949"/>
              <a:gd name="connsiteX15" fmla="*/ 5867400 w 6832600"/>
              <a:gd name="connsiteY15" fmla="*/ 3046449 h 4887949"/>
              <a:gd name="connsiteX16" fmla="*/ 5803900 w 6832600"/>
              <a:gd name="connsiteY16" fmla="*/ 2982949 h 4887949"/>
              <a:gd name="connsiteX17" fmla="*/ 5740400 w 6832600"/>
              <a:gd name="connsiteY17" fmla="*/ 2894049 h 4887949"/>
              <a:gd name="connsiteX18" fmla="*/ 5702300 w 6832600"/>
              <a:gd name="connsiteY18" fmla="*/ 2855949 h 4887949"/>
              <a:gd name="connsiteX19" fmla="*/ 5651500 w 6832600"/>
              <a:gd name="connsiteY19" fmla="*/ 2767049 h 4887949"/>
              <a:gd name="connsiteX20" fmla="*/ 5638800 w 6832600"/>
              <a:gd name="connsiteY20" fmla="*/ 2728949 h 4887949"/>
              <a:gd name="connsiteX21" fmla="*/ 5588000 w 6832600"/>
              <a:gd name="connsiteY21" fmla="*/ 2678149 h 4887949"/>
              <a:gd name="connsiteX22" fmla="*/ 5549900 w 6832600"/>
              <a:gd name="connsiteY22" fmla="*/ 2627349 h 4887949"/>
              <a:gd name="connsiteX23" fmla="*/ 5511800 w 6832600"/>
              <a:gd name="connsiteY23" fmla="*/ 2538449 h 4887949"/>
              <a:gd name="connsiteX24" fmla="*/ 5422900 w 6832600"/>
              <a:gd name="connsiteY24" fmla="*/ 2424149 h 4887949"/>
              <a:gd name="connsiteX25" fmla="*/ 5372100 w 6832600"/>
              <a:gd name="connsiteY25" fmla="*/ 2347949 h 4887949"/>
              <a:gd name="connsiteX26" fmla="*/ 5334000 w 6832600"/>
              <a:gd name="connsiteY26" fmla="*/ 2259049 h 4887949"/>
              <a:gd name="connsiteX27" fmla="*/ 5308600 w 6832600"/>
              <a:gd name="connsiteY27" fmla="*/ 2220949 h 4887949"/>
              <a:gd name="connsiteX28" fmla="*/ 5245100 w 6832600"/>
              <a:gd name="connsiteY28" fmla="*/ 2055849 h 4887949"/>
              <a:gd name="connsiteX29" fmla="*/ 5219700 w 6832600"/>
              <a:gd name="connsiteY29" fmla="*/ 1966949 h 4887949"/>
              <a:gd name="connsiteX30" fmla="*/ 5194300 w 6832600"/>
              <a:gd name="connsiteY30" fmla="*/ 1903449 h 4887949"/>
              <a:gd name="connsiteX31" fmla="*/ 5168900 w 6832600"/>
              <a:gd name="connsiteY31" fmla="*/ 1865349 h 4887949"/>
              <a:gd name="connsiteX32" fmla="*/ 5130800 w 6832600"/>
              <a:gd name="connsiteY32" fmla="*/ 1776449 h 4887949"/>
              <a:gd name="connsiteX33" fmla="*/ 5105400 w 6832600"/>
              <a:gd name="connsiteY33" fmla="*/ 1725649 h 4887949"/>
              <a:gd name="connsiteX34" fmla="*/ 5080000 w 6832600"/>
              <a:gd name="connsiteY34" fmla="*/ 1649449 h 4887949"/>
              <a:gd name="connsiteX35" fmla="*/ 5016500 w 6832600"/>
              <a:gd name="connsiteY35" fmla="*/ 1535149 h 4887949"/>
              <a:gd name="connsiteX36" fmla="*/ 4914900 w 6832600"/>
              <a:gd name="connsiteY36" fmla="*/ 1306549 h 4887949"/>
              <a:gd name="connsiteX37" fmla="*/ 4864100 w 6832600"/>
              <a:gd name="connsiteY37" fmla="*/ 1230349 h 4887949"/>
              <a:gd name="connsiteX38" fmla="*/ 4762500 w 6832600"/>
              <a:gd name="connsiteY38" fmla="*/ 1052549 h 4887949"/>
              <a:gd name="connsiteX39" fmla="*/ 4477635 w 6832600"/>
              <a:gd name="connsiteY39" fmla="*/ 535225 h 4887949"/>
              <a:gd name="connsiteX40" fmla="*/ 4214149 w 6832600"/>
              <a:gd name="connsiteY40" fmla="*/ 365463 h 4887949"/>
              <a:gd name="connsiteX41" fmla="*/ 3810000 w 6832600"/>
              <a:gd name="connsiteY41" fmla="*/ 214349 h 4887949"/>
              <a:gd name="connsiteX42" fmla="*/ 3289300 w 6832600"/>
              <a:gd name="connsiteY42" fmla="*/ 100049 h 4887949"/>
              <a:gd name="connsiteX43" fmla="*/ 2692400 w 6832600"/>
              <a:gd name="connsiteY43" fmla="*/ 11149 h 4887949"/>
              <a:gd name="connsiteX44" fmla="*/ 2222500 w 6832600"/>
              <a:gd name="connsiteY44" fmla="*/ 23849 h 4887949"/>
              <a:gd name="connsiteX45" fmla="*/ 1333500 w 6832600"/>
              <a:gd name="connsiteY45" fmla="*/ 214349 h 4887949"/>
              <a:gd name="connsiteX46" fmla="*/ 1104900 w 6832600"/>
              <a:gd name="connsiteY46" fmla="*/ 277849 h 4887949"/>
              <a:gd name="connsiteX47" fmla="*/ 977900 w 6832600"/>
              <a:gd name="connsiteY47" fmla="*/ 328649 h 4887949"/>
              <a:gd name="connsiteX48" fmla="*/ 863600 w 6832600"/>
              <a:gd name="connsiteY48" fmla="*/ 392149 h 4887949"/>
              <a:gd name="connsiteX49" fmla="*/ 711200 w 6832600"/>
              <a:gd name="connsiteY49" fmla="*/ 481049 h 4887949"/>
              <a:gd name="connsiteX50" fmla="*/ 635000 w 6832600"/>
              <a:gd name="connsiteY50" fmla="*/ 506449 h 4887949"/>
              <a:gd name="connsiteX51" fmla="*/ 596900 w 6832600"/>
              <a:gd name="connsiteY51" fmla="*/ 544549 h 4887949"/>
              <a:gd name="connsiteX52" fmla="*/ 546100 w 6832600"/>
              <a:gd name="connsiteY52" fmla="*/ 557249 h 4887949"/>
              <a:gd name="connsiteX53" fmla="*/ 508000 w 6832600"/>
              <a:gd name="connsiteY53" fmla="*/ 582649 h 4887949"/>
              <a:gd name="connsiteX54" fmla="*/ 431800 w 6832600"/>
              <a:gd name="connsiteY54" fmla="*/ 620749 h 4887949"/>
              <a:gd name="connsiteX55" fmla="*/ 342900 w 6832600"/>
              <a:gd name="connsiteY55" fmla="*/ 735049 h 4887949"/>
              <a:gd name="connsiteX56" fmla="*/ 266700 w 6832600"/>
              <a:gd name="connsiteY56" fmla="*/ 798549 h 4887949"/>
              <a:gd name="connsiteX57" fmla="*/ 254000 w 6832600"/>
              <a:gd name="connsiteY57" fmla="*/ 836649 h 4887949"/>
              <a:gd name="connsiteX58" fmla="*/ 177800 w 6832600"/>
              <a:gd name="connsiteY58" fmla="*/ 912849 h 4887949"/>
              <a:gd name="connsiteX59" fmla="*/ 114300 w 6832600"/>
              <a:gd name="connsiteY59" fmla="*/ 1103349 h 4887949"/>
              <a:gd name="connsiteX60" fmla="*/ 101600 w 6832600"/>
              <a:gd name="connsiteY60" fmla="*/ 1141449 h 4887949"/>
              <a:gd name="connsiteX61" fmla="*/ 88900 w 6832600"/>
              <a:gd name="connsiteY61" fmla="*/ 1179549 h 4887949"/>
              <a:gd name="connsiteX62" fmla="*/ 76200 w 6832600"/>
              <a:gd name="connsiteY62" fmla="*/ 1827249 h 4887949"/>
              <a:gd name="connsiteX63" fmla="*/ 63500 w 6832600"/>
              <a:gd name="connsiteY63" fmla="*/ 2081249 h 4887949"/>
              <a:gd name="connsiteX64" fmla="*/ 38100 w 6832600"/>
              <a:gd name="connsiteY64" fmla="*/ 2170149 h 4887949"/>
              <a:gd name="connsiteX65" fmla="*/ 12700 w 6832600"/>
              <a:gd name="connsiteY65" fmla="*/ 2360649 h 4887949"/>
              <a:gd name="connsiteX66" fmla="*/ 0 w 6832600"/>
              <a:gd name="connsiteY66" fmla="*/ 2462249 h 4887949"/>
              <a:gd name="connsiteX67" fmla="*/ 12700 w 6832600"/>
              <a:gd name="connsiteY67" fmla="*/ 2678149 h 4887949"/>
              <a:gd name="connsiteX68" fmla="*/ 25400 w 6832600"/>
              <a:gd name="connsiteY68" fmla="*/ 2716249 h 4887949"/>
              <a:gd name="connsiteX69" fmla="*/ 38100 w 6832600"/>
              <a:gd name="connsiteY69" fmla="*/ 3033749 h 4887949"/>
              <a:gd name="connsiteX70" fmla="*/ 76200 w 6832600"/>
              <a:gd name="connsiteY70" fmla="*/ 3109949 h 4887949"/>
              <a:gd name="connsiteX71" fmla="*/ 88900 w 6832600"/>
              <a:gd name="connsiteY71" fmla="*/ 3148049 h 4887949"/>
              <a:gd name="connsiteX72" fmla="*/ 165100 w 6832600"/>
              <a:gd name="connsiteY72" fmla="*/ 3198849 h 4887949"/>
              <a:gd name="connsiteX73" fmla="*/ 190500 w 6832600"/>
              <a:gd name="connsiteY73" fmla="*/ 3236949 h 4887949"/>
              <a:gd name="connsiteX74" fmla="*/ 266700 w 6832600"/>
              <a:gd name="connsiteY74" fmla="*/ 3300449 h 4887949"/>
              <a:gd name="connsiteX75" fmla="*/ 279400 w 6832600"/>
              <a:gd name="connsiteY75" fmla="*/ 3338549 h 4887949"/>
              <a:gd name="connsiteX76" fmla="*/ 355600 w 6832600"/>
              <a:gd name="connsiteY76" fmla="*/ 3402049 h 4887949"/>
              <a:gd name="connsiteX77" fmla="*/ 381000 w 6832600"/>
              <a:gd name="connsiteY77" fmla="*/ 3440149 h 4887949"/>
              <a:gd name="connsiteX78" fmla="*/ 419100 w 6832600"/>
              <a:gd name="connsiteY78" fmla="*/ 3452849 h 4887949"/>
              <a:gd name="connsiteX79" fmla="*/ 495300 w 6832600"/>
              <a:gd name="connsiteY79" fmla="*/ 3503649 h 4887949"/>
              <a:gd name="connsiteX80" fmla="*/ 533400 w 6832600"/>
              <a:gd name="connsiteY80" fmla="*/ 3516349 h 4887949"/>
              <a:gd name="connsiteX81" fmla="*/ 609600 w 6832600"/>
              <a:gd name="connsiteY81" fmla="*/ 3579849 h 4887949"/>
              <a:gd name="connsiteX82" fmla="*/ 660400 w 6832600"/>
              <a:gd name="connsiteY82" fmla="*/ 3605249 h 4887949"/>
              <a:gd name="connsiteX83" fmla="*/ 749300 w 6832600"/>
              <a:gd name="connsiteY83" fmla="*/ 3656049 h 4887949"/>
              <a:gd name="connsiteX84" fmla="*/ 800100 w 6832600"/>
              <a:gd name="connsiteY84" fmla="*/ 3668749 h 4887949"/>
              <a:gd name="connsiteX85" fmla="*/ 850900 w 6832600"/>
              <a:gd name="connsiteY85" fmla="*/ 3694149 h 4887949"/>
              <a:gd name="connsiteX86" fmla="*/ 889000 w 6832600"/>
              <a:gd name="connsiteY86" fmla="*/ 3719549 h 4887949"/>
              <a:gd name="connsiteX87" fmla="*/ 939800 w 6832600"/>
              <a:gd name="connsiteY87" fmla="*/ 3732249 h 4887949"/>
              <a:gd name="connsiteX88" fmla="*/ 990600 w 6832600"/>
              <a:gd name="connsiteY88" fmla="*/ 3757649 h 4887949"/>
              <a:gd name="connsiteX89" fmla="*/ 1054100 w 6832600"/>
              <a:gd name="connsiteY89" fmla="*/ 3770349 h 4887949"/>
              <a:gd name="connsiteX90" fmla="*/ 1117600 w 6832600"/>
              <a:gd name="connsiteY90" fmla="*/ 3795749 h 4887949"/>
              <a:gd name="connsiteX91" fmla="*/ 1181100 w 6832600"/>
              <a:gd name="connsiteY91" fmla="*/ 3808449 h 4887949"/>
              <a:gd name="connsiteX92" fmla="*/ 1282700 w 6832600"/>
              <a:gd name="connsiteY92" fmla="*/ 3859249 h 4887949"/>
              <a:gd name="connsiteX93" fmla="*/ 1333500 w 6832600"/>
              <a:gd name="connsiteY93" fmla="*/ 3871949 h 4887949"/>
              <a:gd name="connsiteX94" fmla="*/ 1384300 w 6832600"/>
              <a:gd name="connsiteY94" fmla="*/ 3897349 h 4887949"/>
              <a:gd name="connsiteX95" fmla="*/ 1422400 w 6832600"/>
              <a:gd name="connsiteY95" fmla="*/ 3910049 h 4887949"/>
              <a:gd name="connsiteX96" fmla="*/ 1473200 w 6832600"/>
              <a:gd name="connsiteY96" fmla="*/ 3935449 h 4887949"/>
              <a:gd name="connsiteX97" fmla="*/ 1536700 w 6832600"/>
              <a:gd name="connsiteY97" fmla="*/ 3948149 h 4887949"/>
              <a:gd name="connsiteX98" fmla="*/ 1625600 w 6832600"/>
              <a:gd name="connsiteY98" fmla="*/ 3973549 h 4887949"/>
              <a:gd name="connsiteX99" fmla="*/ 1676400 w 6832600"/>
              <a:gd name="connsiteY99" fmla="*/ 3986249 h 4887949"/>
              <a:gd name="connsiteX100" fmla="*/ 1714500 w 6832600"/>
              <a:gd name="connsiteY100" fmla="*/ 3998949 h 4887949"/>
              <a:gd name="connsiteX101" fmla="*/ 1765300 w 6832600"/>
              <a:gd name="connsiteY101" fmla="*/ 4011649 h 4887949"/>
              <a:gd name="connsiteX102" fmla="*/ 1828800 w 6832600"/>
              <a:gd name="connsiteY102" fmla="*/ 4037049 h 4887949"/>
              <a:gd name="connsiteX103" fmla="*/ 1879600 w 6832600"/>
              <a:gd name="connsiteY103" fmla="*/ 4049749 h 4887949"/>
              <a:gd name="connsiteX104" fmla="*/ 1917700 w 6832600"/>
              <a:gd name="connsiteY104" fmla="*/ 4062449 h 4887949"/>
              <a:gd name="connsiteX105" fmla="*/ 2019300 w 6832600"/>
              <a:gd name="connsiteY105" fmla="*/ 4087849 h 4887949"/>
              <a:gd name="connsiteX106" fmla="*/ 2057400 w 6832600"/>
              <a:gd name="connsiteY106" fmla="*/ 4100549 h 4887949"/>
              <a:gd name="connsiteX107" fmla="*/ 2247900 w 6832600"/>
              <a:gd name="connsiteY107" fmla="*/ 4125949 h 4887949"/>
              <a:gd name="connsiteX108" fmla="*/ 2286000 w 6832600"/>
              <a:gd name="connsiteY108" fmla="*/ 4138649 h 4887949"/>
              <a:gd name="connsiteX109" fmla="*/ 2425700 w 6832600"/>
              <a:gd name="connsiteY109" fmla="*/ 4164049 h 4887949"/>
              <a:gd name="connsiteX110" fmla="*/ 2463800 w 6832600"/>
              <a:gd name="connsiteY110" fmla="*/ 4176749 h 4887949"/>
              <a:gd name="connsiteX111" fmla="*/ 2514600 w 6832600"/>
              <a:gd name="connsiteY111" fmla="*/ 4189449 h 4887949"/>
              <a:gd name="connsiteX112" fmla="*/ 2552700 w 6832600"/>
              <a:gd name="connsiteY112" fmla="*/ 4214849 h 4887949"/>
              <a:gd name="connsiteX113" fmla="*/ 2667000 w 6832600"/>
              <a:gd name="connsiteY113" fmla="*/ 4240249 h 4887949"/>
              <a:gd name="connsiteX114" fmla="*/ 2705100 w 6832600"/>
              <a:gd name="connsiteY114" fmla="*/ 4252949 h 4887949"/>
              <a:gd name="connsiteX115" fmla="*/ 2768600 w 6832600"/>
              <a:gd name="connsiteY115" fmla="*/ 4265649 h 4887949"/>
              <a:gd name="connsiteX116" fmla="*/ 2806700 w 6832600"/>
              <a:gd name="connsiteY116" fmla="*/ 4278349 h 4887949"/>
              <a:gd name="connsiteX117" fmla="*/ 2857500 w 6832600"/>
              <a:gd name="connsiteY117" fmla="*/ 4291049 h 4887949"/>
              <a:gd name="connsiteX118" fmla="*/ 2895600 w 6832600"/>
              <a:gd name="connsiteY118" fmla="*/ 4303749 h 4887949"/>
              <a:gd name="connsiteX119" fmla="*/ 2946400 w 6832600"/>
              <a:gd name="connsiteY119" fmla="*/ 4316449 h 4887949"/>
              <a:gd name="connsiteX120" fmla="*/ 2984500 w 6832600"/>
              <a:gd name="connsiteY120" fmla="*/ 4329149 h 4887949"/>
              <a:gd name="connsiteX121" fmla="*/ 3073400 w 6832600"/>
              <a:gd name="connsiteY121" fmla="*/ 4341849 h 4887949"/>
              <a:gd name="connsiteX122" fmla="*/ 3124200 w 6832600"/>
              <a:gd name="connsiteY122" fmla="*/ 4354549 h 4887949"/>
              <a:gd name="connsiteX123" fmla="*/ 3251200 w 6832600"/>
              <a:gd name="connsiteY123" fmla="*/ 4367249 h 4887949"/>
              <a:gd name="connsiteX124" fmla="*/ 3454400 w 6832600"/>
              <a:gd name="connsiteY124" fmla="*/ 4392649 h 4887949"/>
              <a:gd name="connsiteX125" fmla="*/ 3581400 w 6832600"/>
              <a:gd name="connsiteY125" fmla="*/ 4418049 h 4887949"/>
              <a:gd name="connsiteX126" fmla="*/ 3619500 w 6832600"/>
              <a:gd name="connsiteY126" fmla="*/ 4430749 h 4887949"/>
              <a:gd name="connsiteX127" fmla="*/ 3721100 w 6832600"/>
              <a:gd name="connsiteY127" fmla="*/ 4443449 h 4887949"/>
              <a:gd name="connsiteX128" fmla="*/ 3797300 w 6832600"/>
              <a:gd name="connsiteY128" fmla="*/ 4468849 h 4887949"/>
              <a:gd name="connsiteX129" fmla="*/ 3835400 w 6832600"/>
              <a:gd name="connsiteY129" fmla="*/ 4481549 h 4887949"/>
              <a:gd name="connsiteX130" fmla="*/ 4013200 w 6832600"/>
              <a:gd name="connsiteY130" fmla="*/ 4506949 h 4887949"/>
              <a:gd name="connsiteX131" fmla="*/ 4089400 w 6832600"/>
              <a:gd name="connsiteY131" fmla="*/ 4532349 h 4887949"/>
              <a:gd name="connsiteX132" fmla="*/ 4178300 w 6832600"/>
              <a:gd name="connsiteY132" fmla="*/ 4557749 h 4887949"/>
              <a:gd name="connsiteX133" fmla="*/ 4419600 w 6832600"/>
              <a:gd name="connsiteY133" fmla="*/ 4583149 h 4887949"/>
              <a:gd name="connsiteX134" fmla="*/ 4597400 w 6832600"/>
              <a:gd name="connsiteY134" fmla="*/ 4621249 h 4887949"/>
              <a:gd name="connsiteX135" fmla="*/ 4660900 w 6832600"/>
              <a:gd name="connsiteY135" fmla="*/ 4633949 h 4887949"/>
              <a:gd name="connsiteX136" fmla="*/ 4749800 w 6832600"/>
              <a:gd name="connsiteY136" fmla="*/ 4672049 h 4887949"/>
              <a:gd name="connsiteX137" fmla="*/ 4864100 w 6832600"/>
              <a:gd name="connsiteY137" fmla="*/ 4697449 h 4887949"/>
              <a:gd name="connsiteX138" fmla="*/ 5029200 w 6832600"/>
              <a:gd name="connsiteY138" fmla="*/ 4735549 h 4887949"/>
              <a:gd name="connsiteX139" fmla="*/ 5080000 w 6832600"/>
              <a:gd name="connsiteY139" fmla="*/ 4748249 h 4887949"/>
              <a:gd name="connsiteX140" fmla="*/ 5118100 w 6832600"/>
              <a:gd name="connsiteY140" fmla="*/ 4760949 h 4887949"/>
              <a:gd name="connsiteX141" fmla="*/ 5537200 w 6832600"/>
              <a:gd name="connsiteY141" fmla="*/ 4799049 h 4887949"/>
              <a:gd name="connsiteX142" fmla="*/ 5638800 w 6832600"/>
              <a:gd name="connsiteY142" fmla="*/ 4811749 h 4887949"/>
              <a:gd name="connsiteX143" fmla="*/ 5727700 w 6832600"/>
              <a:gd name="connsiteY143" fmla="*/ 4824449 h 4887949"/>
              <a:gd name="connsiteX144" fmla="*/ 6007100 w 6832600"/>
              <a:gd name="connsiteY144" fmla="*/ 4837149 h 4887949"/>
              <a:gd name="connsiteX145" fmla="*/ 6172200 w 6832600"/>
              <a:gd name="connsiteY145" fmla="*/ 4862549 h 4887949"/>
              <a:gd name="connsiteX146" fmla="*/ 6235700 w 6832600"/>
              <a:gd name="connsiteY146" fmla="*/ 4875249 h 4887949"/>
              <a:gd name="connsiteX147" fmla="*/ 6337300 w 6832600"/>
              <a:gd name="connsiteY147" fmla="*/ 4887949 h 4887949"/>
              <a:gd name="connsiteX148" fmla="*/ 6578600 w 6832600"/>
              <a:gd name="connsiteY148" fmla="*/ 4875249 h 4887949"/>
              <a:gd name="connsiteX149" fmla="*/ 6616700 w 6832600"/>
              <a:gd name="connsiteY149" fmla="*/ 4837149 h 4887949"/>
              <a:gd name="connsiteX150" fmla="*/ 6680200 w 6832600"/>
              <a:gd name="connsiteY150" fmla="*/ 4760949 h 4887949"/>
              <a:gd name="connsiteX151" fmla="*/ 6718300 w 6832600"/>
              <a:gd name="connsiteY151" fmla="*/ 4684749 h 4887949"/>
              <a:gd name="connsiteX152" fmla="*/ 6756400 w 6832600"/>
              <a:gd name="connsiteY152" fmla="*/ 4646649 h 4887949"/>
              <a:gd name="connsiteX153" fmla="*/ 6794500 w 6832600"/>
              <a:gd name="connsiteY153" fmla="*/ 4570449 h 4887949"/>
              <a:gd name="connsiteX154" fmla="*/ 6819900 w 6832600"/>
              <a:gd name="connsiteY154" fmla="*/ 4532349 h 4887949"/>
              <a:gd name="connsiteX155" fmla="*/ 6832600 w 6832600"/>
              <a:gd name="connsiteY155" fmla="*/ 4456149 h 4887949"/>
              <a:gd name="connsiteX156" fmla="*/ 6807200 w 6832600"/>
              <a:gd name="connsiteY156" fmla="*/ 4189449 h 4887949"/>
              <a:gd name="connsiteX157" fmla="*/ 6794500 w 6832600"/>
              <a:gd name="connsiteY157" fmla="*/ 4113249 h 4887949"/>
              <a:gd name="connsiteX158" fmla="*/ 6781800 w 6832600"/>
              <a:gd name="connsiteY158" fmla="*/ 4062449 h 4887949"/>
              <a:gd name="connsiteX159" fmla="*/ 6781800 w 6832600"/>
              <a:gd name="connsiteY159" fmla="*/ 4062449 h 4887949"/>
              <a:gd name="connsiteX160" fmla="*/ 6743700 w 6832600"/>
              <a:gd name="connsiteY160" fmla="*/ 3998949 h 4887949"/>
              <a:gd name="connsiteX0" fmla="*/ 6756400 w 6832600"/>
              <a:gd name="connsiteY0" fmla="*/ 4113249 h 4887949"/>
              <a:gd name="connsiteX1" fmla="*/ 6756400 w 6832600"/>
              <a:gd name="connsiteY1" fmla="*/ 4113249 h 4887949"/>
              <a:gd name="connsiteX2" fmla="*/ 6731000 w 6832600"/>
              <a:gd name="connsiteY2" fmla="*/ 3986249 h 4887949"/>
              <a:gd name="connsiteX3" fmla="*/ 6692900 w 6832600"/>
              <a:gd name="connsiteY3" fmla="*/ 3935449 h 4887949"/>
              <a:gd name="connsiteX4" fmla="*/ 6604000 w 6832600"/>
              <a:gd name="connsiteY4" fmla="*/ 3808449 h 4887949"/>
              <a:gd name="connsiteX5" fmla="*/ 6540500 w 6832600"/>
              <a:gd name="connsiteY5" fmla="*/ 3719549 h 4887949"/>
              <a:gd name="connsiteX6" fmla="*/ 6502400 w 6832600"/>
              <a:gd name="connsiteY6" fmla="*/ 3681449 h 4887949"/>
              <a:gd name="connsiteX7" fmla="*/ 6464300 w 6832600"/>
              <a:gd name="connsiteY7" fmla="*/ 3630649 h 4887949"/>
              <a:gd name="connsiteX8" fmla="*/ 6362700 w 6832600"/>
              <a:gd name="connsiteY8" fmla="*/ 3541749 h 4887949"/>
              <a:gd name="connsiteX9" fmla="*/ 6273800 w 6832600"/>
              <a:gd name="connsiteY9" fmla="*/ 3452849 h 4887949"/>
              <a:gd name="connsiteX10" fmla="*/ 6210300 w 6832600"/>
              <a:gd name="connsiteY10" fmla="*/ 3389349 h 4887949"/>
              <a:gd name="connsiteX11" fmla="*/ 6134100 w 6832600"/>
              <a:gd name="connsiteY11" fmla="*/ 3313149 h 4887949"/>
              <a:gd name="connsiteX12" fmla="*/ 6096000 w 6832600"/>
              <a:gd name="connsiteY12" fmla="*/ 3275049 h 4887949"/>
              <a:gd name="connsiteX13" fmla="*/ 5969000 w 6832600"/>
              <a:gd name="connsiteY13" fmla="*/ 3148049 h 4887949"/>
              <a:gd name="connsiteX14" fmla="*/ 5930900 w 6832600"/>
              <a:gd name="connsiteY14" fmla="*/ 3109949 h 4887949"/>
              <a:gd name="connsiteX15" fmla="*/ 5867400 w 6832600"/>
              <a:gd name="connsiteY15" fmla="*/ 3046449 h 4887949"/>
              <a:gd name="connsiteX16" fmla="*/ 5803900 w 6832600"/>
              <a:gd name="connsiteY16" fmla="*/ 2982949 h 4887949"/>
              <a:gd name="connsiteX17" fmla="*/ 5740400 w 6832600"/>
              <a:gd name="connsiteY17" fmla="*/ 2894049 h 4887949"/>
              <a:gd name="connsiteX18" fmla="*/ 5702300 w 6832600"/>
              <a:gd name="connsiteY18" fmla="*/ 2855949 h 4887949"/>
              <a:gd name="connsiteX19" fmla="*/ 5651500 w 6832600"/>
              <a:gd name="connsiteY19" fmla="*/ 2767049 h 4887949"/>
              <a:gd name="connsiteX20" fmla="*/ 5638800 w 6832600"/>
              <a:gd name="connsiteY20" fmla="*/ 2728949 h 4887949"/>
              <a:gd name="connsiteX21" fmla="*/ 5588000 w 6832600"/>
              <a:gd name="connsiteY21" fmla="*/ 2678149 h 4887949"/>
              <a:gd name="connsiteX22" fmla="*/ 5549900 w 6832600"/>
              <a:gd name="connsiteY22" fmla="*/ 2627349 h 4887949"/>
              <a:gd name="connsiteX23" fmla="*/ 5511800 w 6832600"/>
              <a:gd name="connsiteY23" fmla="*/ 2538449 h 4887949"/>
              <a:gd name="connsiteX24" fmla="*/ 5422900 w 6832600"/>
              <a:gd name="connsiteY24" fmla="*/ 2424149 h 4887949"/>
              <a:gd name="connsiteX25" fmla="*/ 5372100 w 6832600"/>
              <a:gd name="connsiteY25" fmla="*/ 2347949 h 4887949"/>
              <a:gd name="connsiteX26" fmla="*/ 5334000 w 6832600"/>
              <a:gd name="connsiteY26" fmla="*/ 2259049 h 4887949"/>
              <a:gd name="connsiteX27" fmla="*/ 5308600 w 6832600"/>
              <a:gd name="connsiteY27" fmla="*/ 2220949 h 4887949"/>
              <a:gd name="connsiteX28" fmla="*/ 5245100 w 6832600"/>
              <a:gd name="connsiteY28" fmla="*/ 2055849 h 4887949"/>
              <a:gd name="connsiteX29" fmla="*/ 5219700 w 6832600"/>
              <a:gd name="connsiteY29" fmla="*/ 1966949 h 4887949"/>
              <a:gd name="connsiteX30" fmla="*/ 5194300 w 6832600"/>
              <a:gd name="connsiteY30" fmla="*/ 1903449 h 4887949"/>
              <a:gd name="connsiteX31" fmla="*/ 5168900 w 6832600"/>
              <a:gd name="connsiteY31" fmla="*/ 1865349 h 4887949"/>
              <a:gd name="connsiteX32" fmla="*/ 5105400 w 6832600"/>
              <a:gd name="connsiteY32" fmla="*/ 1725649 h 4887949"/>
              <a:gd name="connsiteX33" fmla="*/ 5080000 w 6832600"/>
              <a:gd name="connsiteY33" fmla="*/ 1649449 h 4887949"/>
              <a:gd name="connsiteX34" fmla="*/ 5016500 w 6832600"/>
              <a:gd name="connsiteY34" fmla="*/ 1535149 h 4887949"/>
              <a:gd name="connsiteX35" fmla="*/ 4914900 w 6832600"/>
              <a:gd name="connsiteY35" fmla="*/ 1306549 h 4887949"/>
              <a:gd name="connsiteX36" fmla="*/ 4864100 w 6832600"/>
              <a:gd name="connsiteY36" fmla="*/ 1230349 h 4887949"/>
              <a:gd name="connsiteX37" fmla="*/ 4762500 w 6832600"/>
              <a:gd name="connsiteY37" fmla="*/ 1052549 h 4887949"/>
              <a:gd name="connsiteX38" fmla="*/ 4477635 w 6832600"/>
              <a:gd name="connsiteY38" fmla="*/ 535225 h 4887949"/>
              <a:gd name="connsiteX39" fmla="*/ 4214149 w 6832600"/>
              <a:gd name="connsiteY39" fmla="*/ 365463 h 4887949"/>
              <a:gd name="connsiteX40" fmla="*/ 3810000 w 6832600"/>
              <a:gd name="connsiteY40" fmla="*/ 214349 h 4887949"/>
              <a:gd name="connsiteX41" fmla="*/ 3289300 w 6832600"/>
              <a:gd name="connsiteY41" fmla="*/ 100049 h 4887949"/>
              <a:gd name="connsiteX42" fmla="*/ 2692400 w 6832600"/>
              <a:gd name="connsiteY42" fmla="*/ 11149 h 4887949"/>
              <a:gd name="connsiteX43" fmla="*/ 2222500 w 6832600"/>
              <a:gd name="connsiteY43" fmla="*/ 23849 h 4887949"/>
              <a:gd name="connsiteX44" fmla="*/ 1333500 w 6832600"/>
              <a:gd name="connsiteY44" fmla="*/ 214349 h 4887949"/>
              <a:gd name="connsiteX45" fmla="*/ 1104900 w 6832600"/>
              <a:gd name="connsiteY45" fmla="*/ 277849 h 4887949"/>
              <a:gd name="connsiteX46" fmla="*/ 977900 w 6832600"/>
              <a:gd name="connsiteY46" fmla="*/ 328649 h 4887949"/>
              <a:gd name="connsiteX47" fmla="*/ 863600 w 6832600"/>
              <a:gd name="connsiteY47" fmla="*/ 392149 h 4887949"/>
              <a:gd name="connsiteX48" fmla="*/ 711200 w 6832600"/>
              <a:gd name="connsiteY48" fmla="*/ 481049 h 4887949"/>
              <a:gd name="connsiteX49" fmla="*/ 635000 w 6832600"/>
              <a:gd name="connsiteY49" fmla="*/ 506449 h 4887949"/>
              <a:gd name="connsiteX50" fmla="*/ 596900 w 6832600"/>
              <a:gd name="connsiteY50" fmla="*/ 544549 h 4887949"/>
              <a:gd name="connsiteX51" fmla="*/ 546100 w 6832600"/>
              <a:gd name="connsiteY51" fmla="*/ 557249 h 4887949"/>
              <a:gd name="connsiteX52" fmla="*/ 508000 w 6832600"/>
              <a:gd name="connsiteY52" fmla="*/ 582649 h 4887949"/>
              <a:gd name="connsiteX53" fmla="*/ 431800 w 6832600"/>
              <a:gd name="connsiteY53" fmla="*/ 620749 h 4887949"/>
              <a:gd name="connsiteX54" fmla="*/ 342900 w 6832600"/>
              <a:gd name="connsiteY54" fmla="*/ 735049 h 4887949"/>
              <a:gd name="connsiteX55" fmla="*/ 266700 w 6832600"/>
              <a:gd name="connsiteY55" fmla="*/ 798549 h 4887949"/>
              <a:gd name="connsiteX56" fmla="*/ 254000 w 6832600"/>
              <a:gd name="connsiteY56" fmla="*/ 836649 h 4887949"/>
              <a:gd name="connsiteX57" fmla="*/ 177800 w 6832600"/>
              <a:gd name="connsiteY57" fmla="*/ 912849 h 4887949"/>
              <a:gd name="connsiteX58" fmla="*/ 114300 w 6832600"/>
              <a:gd name="connsiteY58" fmla="*/ 1103349 h 4887949"/>
              <a:gd name="connsiteX59" fmla="*/ 101600 w 6832600"/>
              <a:gd name="connsiteY59" fmla="*/ 1141449 h 4887949"/>
              <a:gd name="connsiteX60" fmla="*/ 88900 w 6832600"/>
              <a:gd name="connsiteY60" fmla="*/ 1179549 h 4887949"/>
              <a:gd name="connsiteX61" fmla="*/ 76200 w 6832600"/>
              <a:gd name="connsiteY61" fmla="*/ 1827249 h 4887949"/>
              <a:gd name="connsiteX62" fmla="*/ 63500 w 6832600"/>
              <a:gd name="connsiteY62" fmla="*/ 2081249 h 4887949"/>
              <a:gd name="connsiteX63" fmla="*/ 38100 w 6832600"/>
              <a:gd name="connsiteY63" fmla="*/ 2170149 h 4887949"/>
              <a:gd name="connsiteX64" fmla="*/ 12700 w 6832600"/>
              <a:gd name="connsiteY64" fmla="*/ 2360649 h 4887949"/>
              <a:gd name="connsiteX65" fmla="*/ 0 w 6832600"/>
              <a:gd name="connsiteY65" fmla="*/ 2462249 h 4887949"/>
              <a:gd name="connsiteX66" fmla="*/ 12700 w 6832600"/>
              <a:gd name="connsiteY66" fmla="*/ 2678149 h 4887949"/>
              <a:gd name="connsiteX67" fmla="*/ 25400 w 6832600"/>
              <a:gd name="connsiteY67" fmla="*/ 2716249 h 4887949"/>
              <a:gd name="connsiteX68" fmla="*/ 38100 w 6832600"/>
              <a:gd name="connsiteY68" fmla="*/ 3033749 h 4887949"/>
              <a:gd name="connsiteX69" fmla="*/ 76200 w 6832600"/>
              <a:gd name="connsiteY69" fmla="*/ 3109949 h 4887949"/>
              <a:gd name="connsiteX70" fmla="*/ 88900 w 6832600"/>
              <a:gd name="connsiteY70" fmla="*/ 3148049 h 4887949"/>
              <a:gd name="connsiteX71" fmla="*/ 165100 w 6832600"/>
              <a:gd name="connsiteY71" fmla="*/ 3198849 h 4887949"/>
              <a:gd name="connsiteX72" fmla="*/ 190500 w 6832600"/>
              <a:gd name="connsiteY72" fmla="*/ 3236949 h 4887949"/>
              <a:gd name="connsiteX73" fmla="*/ 266700 w 6832600"/>
              <a:gd name="connsiteY73" fmla="*/ 3300449 h 4887949"/>
              <a:gd name="connsiteX74" fmla="*/ 279400 w 6832600"/>
              <a:gd name="connsiteY74" fmla="*/ 3338549 h 4887949"/>
              <a:gd name="connsiteX75" fmla="*/ 355600 w 6832600"/>
              <a:gd name="connsiteY75" fmla="*/ 3402049 h 4887949"/>
              <a:gd name="connsiteX76" fmla="*/ 381000 w 6832600"/>
              <a:gd name="connsiteY76" fmla="*/ 3440149 h 4887949"/>
              <a:gd name="connsiteX77" fmla="*/ 419100 w 6832600"/>
              <a:gd name="connsiteY77" fmla="*/ 3452849 h 4887949"/>
              <a:gd name="connsiteX78" fmla="*/ 495300 w 6832600"/>
              <a:gd name="connsiteY78" fmla="*/ 3503649 h 4887949"/>
              <a:gd name="connsiteX79" fmla="*/ 533400 w 6832600"/>
              <a:gd name="connsiteY79" fmla="*/ 3516349 h 4887949"/>
              <a:gd name="connsiteX80" fmla="*/ 609600 w 6832600"/>
              <a:gd name="connsiteY80" fmla="*/ 3579849 h 4887949"/>
              <a:gd name="connsiteX81" fmla="*/ 660400 w 6832600"/>
              <a:gd name="connsiteY81" fmla="*/ 3605249 h 4887949"/>
              <a:gd name="connsiteX82" fmla="*/ 749300 w 6832600"/>
              <a:gd name="connsiteY82" fmla="*/ 3656049 h 4887949"/>
              <a:gd name="connsiteX83" fmla="*/ 800100 w 6832600"/>
              <a:gd name="connsiteY83" fmla="*/ 3668749 h 4887949"/>
              <a:gd name="connsiteX84" fmla="*/ 850900 w 6832600"/>
              <a:gd name="connsiteY84" fmla="*/ 3694149 h 4887949"/>
              <a:gd name="connsiteX85" fmla="*/ 889000 w 6832600"/>
              <a:gd name="connsiteY85" fmla="*/ 3719549 h 4887949"/>
              <a:gd name="connsiteX86" fmla="*/ 939800 w 6832600"/>
              <a:gd name="connsiteY86" fmla="*/ 3732249 h 4887949"/>
              <a:gd name="connsiteX87" fmla="*/ 990600 w 6832600"/>
              <a:gd name="connsiteY87" fmla="*/ 3757649 h 4887949"/>
              <a:gd name="connsiteX88" fmla="*/ 1054100 w 6832600"/>
              <a:gd name="connsiteY88" fmla="*/ 3770349 h 4887949"/>
              <a:gd name="connsiteX89" fmla="*/ 1117600 w 6832600"/>
              <a:gd name="connsiteY89" fmla="*/ 3795749 h 4887949"/>
              <a:gd name="connsiteX90" fmla="*/ 1181100 w 6832600"/>
              <a:gd name="connsiteY90" fmla="*/ 3808449 h 4887949"/>
              <a:gd name="connsiteX91" fmla="*/ 1282700 w 6832600"/>
              <a:gd name="connsiteY91" fmla="*/ 3859249 h 4887949"/>
              <a:gd name="connsiteX92" fmla="*/ 1333500 w 6832600"/>
              <a:gd name="connsiteY92" fmla="*/ 3871949 h 4887949"/>
              <a:gd name="connsiteX93" fmla="*/ 1384300 w 6832600"/>
              <a:gd name="connsiteY93" fmla="*/ 3897349 h 4887949"/>
              <a:gd name="connsiteX94" fmla="*/ 1422400 w 6832600"/>
              <a:gd name="connsiteY94" fmla="*/ 3910049 h 4887949"/>
              <a:gd name="connsiteX95" fmla="*/ 1473200 w 6832600"/>
              <a:gd name="connsiteY95" fmla="*/ 3935449 h 4887949"/>
              <a:gd name="connsiteX96" fmla="*/ 1536700 w 6832600"/>
              <a:gd name="connsiteY96" fmla="*/ 3948149 h 4887949"/>
              <a:gd name="connsiteX97" fmla="*/ 1625600 w 6832600"/>
              <a:gd name="connsiteY97" fmla="*/ 3973549 h 4887949"/>
              <a:gd name="connsiteX98" fmla="*/ 1676400 w 6832600"/>
              <a:gd name="connsiteY98" fmla="*/ 3986249 h 4887949"/>
              <a:gd name="connsiteX99" fmla="*/ 1714500 w 6832600"/>
              <a:gd name="connsiteY99" fmla="*/ 3998949 h 4887949"/>
              <a:gd name="connsiteX100" fmla="*/ 1765300 w 6832600"/>
              <a:gd name="connsiteY100" fmla="*/ 4011649 h 4887949"/>
              <a:gd name="connsiteX101" fmla="*/ 1828800 w 6832600"/>
              <a:gd name="connsiteY101" fmla="*/ 4037049 h 4887949"/>
              <a:gd name="connsiteX102" fmla="*/ 1879600 w 6832600"/>
              <a:gd name="connsiteY102" fmla="*/ 4049749 h 4887949"/>
              <a:gd name="connsiteX103" fmla="*/ 1917700 w 6832600"/>
              <a:gd name="connsiteY103" fmla="*/ 4062449 h 4887949"/>
              <a:gd name="connsiteX104" fmla="*/ 2019300 w 6832600"/>
              <a:gd name="connsiteY104" fmla="*/ 4087849 h 4887949"/>
              <a:gd name="connsiteX105" fmla="*/ 2057400 w 6832600"/>
              <a:gd name="connsiteY105" fmla="*/ 4100549 h 4887949"/>
              <a:gd name="connsiteX106" fmla="*/ 2247900 w 6832600"/>
              <a:gd name="connsiteY106" fmla="*/ 4125949 h 4887949"/>
              <a:gd name="connsiteX107" fmla="*/ 2286000 w 6832600"/>
              <a:gd name="connsiteY107" fmla="*/ 4138649 h 4887949"/>
              <a:gd name="connsiteX108" fmla="*/ 2425700 w 6832600"/>
              <a:gd name="connsiteY108" fmla="*/ 4164049 h 4887949"/>
              <a:gd name="connsiteX109" fmla="*/ 2463800 w 6832600"/>
              <a:gd name="connsiteY109" fmla="*/ 4176749 h 4887949"/>
              <a:gd name="connsiteX110" fmla="*/ 2514600 w 6832600"/>
              <a:gd name="connsiteY110" fmla="*/ 4189449 h 4887949"/>
              <a:gd name="connsiteX111" fmla="*/ 2552700 w 6832600"/>
              <a:gd name="connsiteY111" fmla="*/ 4214849 h 4887949"/>
              <a:gd name="connsiteX112" fmla="*/ 2667000 w 6832600"/>
              <a:gd name="connsiteY112" fmla="*/ 4240249 h 4887949"/>
              <a:gd name="connsiteX113" fmla="*/ 2705100 w 6832600"/>
              <a:gd name="connsiteY113" fmla="*/ 4252949 h 4887949"/>
              <a:gd name="connsiteX114" fmla="*/ 2768600 w 6832600"/>
              <a:gd name="connsiteY114" fmla="*/ 4265649 h 4887949"/>
              <a:gd name="connsiteX115" fmla="*/ 2806700 w 6832600"/>
              <a:gd name="connsiteY115" fmla="*/ 4278349 h 4887949"/>
              <a:gd name="connsiteX116" fmla="*/ 2857500 w 6832600"/>
              <a:gd name="connsiteY116" fmla="*/ 4291049 h 4887949"/>
              <a:gd name="connsiteX117" fmla="*/ 2895600 w 6832600"/>
              <a:gd name="connsiteY117" fmla="*/ 4303749 h 4887949"/>
              <a:gd name="connsiteX118" fmla="*/ 2946400 w 6832600"/>
              <a:gd name="connsiteY118" fmla="*/ 4316449 h 4887949"/>
              <a:gd name="connsiteX119" fmla="*/ 2984500 w 6832600"/>
              <a:gd name="connsiteY119" fmla="*/ 4329149 h 4887949"/>
              <a:gd name="connsiteX120" fmla="*/ 3073400 w 6832600"/>
              <a:gd name="connsiteY120" fmla="*/ 4341849 h 4887949"/>
              <a:gd name="connsiteX121" fmla="*/ 3124200 w 6832600"/>
              <a:gd name="connsiteY121" fmla="*/ 4354549 h 4887949"/>
              <a:gd name="connsiteX122" fmla="*/ 3251200 w 6832600"/>
              <a:gd name="connsiteY122" fmla="*/ 4367249 h 4887949"/>
              <a:gd name="connsiteX123" fmla="*/ 3454400 w 6832600"/>
              <a:gd name="connsiteY123" fmla="*/ 4392649 h 4887949"/>
              <a:gd name="connsiteX124" fmla="*/ 3581400 w 6832600"/>
              <a:gd name="connsiteY124" fmla="*/ 4418049 h 4887949"/>
              <a:gd name="connsiteX125" fmla="*/ 3619500 w 6832600"/>
              <a:gd name="connsiteY125" fmla="*/ 4430749 h 4887949"/>
              <a:gd name="connsiteX126" fmla="*/ 3721100 w 6832600"/>
              <a:gd name="connsiteY126" fmla="*/ 4443449 h 4887949"/>
              <a:gd name="connsiteX127" fmla="*/ 3797300 w 6832600"/>
              <a:gd name="connsiteY127" fmla="*/ 4468849 h 4887949"/>
              <a:gd name="connsiteX128" fmla="*/ 3835400 w 6832600"/>
              <a:gd name="connsiteY128" fmla="*/ 4481549 h 4887949"/>
              <a:gd name="connsiteX129" fmla="*/ 4013200 w 6832600"/>
              <a:gd name="connsiteY129" fmla="*/ 4506949 h 4887949"/>
              <a:gd name="connsiteX130" fmla="*/ 4089400 w 6832600"/>
              <a:gd name="connsiteY130" fmla="*/ 4532349 h 4887949"/>
              <a:gd name="connsiteX131" fmla="*/ 4178300 w 6832600"/>
              <a:gd name="connsiteY131" fmla="*/ 4557749 h 4887949"/>
              <a:gd name="connsiteX132" fmla="*/ 4419600 w 6832600"/>
              <a:gd name="connsiteY132" fmla="*/ 4583149 h 4887949"/>
              <a:gd name="connsiteX133" fmla="*/ 4597400 w 6832600"/>
              <a:gd name="connsiteY133" fmla="*/ 4621249 h 4887949"/>
              <a:gd name="connsiteX134" fmla="*/ 4660900 w 6832600"/>
              <a:gd name="connsiteY134" fmla="*/ 4633949 h 4887949"/>
              <a:gd name="connsiteX135" fmla="*/ 4749800 w 6832600"/>
              <a:gd name="connsiteY135" fmla="*/ 4672049 h 4887949"/>
              <a:gd name="connsiteX136" fmla="*/ 4864100 w 6832600"/>
              <a:gd name="connsiteY136" fmla="*/ 4697449 h 4887949"/>
              <a:gd name="connsiteX137" fmla="*/ 5029200 w 6832600"/>
              <a:gd name="connsiteY137" fmla="*/ 4735549 h 4887949"/>
              <a:gd name="connsiteX138" fmla="*/ 5080000 w 6832600"/>
              <a:gd name="connsiteY138" fmla="*/ 4748249 h 4887949"/>
              <a:gd name="connsiteX139" fmla="*/ 5118100 w 6832600"/>
              <a:gd name="connsiteY139" fmla="*/ 4760949 h 4887949"/>
              <a:gd name="connsiteX140" fmla="*/ 5537200 w 6832600"/>
              <a:gd name="connsiteY140" fmla="*/ 4799049 h 4887949"/>
              <a:gd name="connsiteX141" fmla="*/ 5638800 w 6832600"/>
              <a:gd name="connsiteY141" fmla="*/ 4811749 h 4887949"/>
              <a:gd name="connsiteX142" fmla="*/ 5727700 w 6832600"/>
              <a:gd name="connsiteY142" fmla="*/ 4824449 h 4887949"/>
              <a:gd name="connsiteX143" fmla="*/ 6007100 w 6832600"/>
              <a:gd name="connsiteY143" fmla="*/ 4837149 h 4887949"/>
              <a:gd name="connsiteX144" fmla="*/ 6172200 w 6832600"/>
              <a:gd name="connsiteY144" fmla="*/ 4862549 h 4887949"/>
              <a:gd name="connsiteX145" fmla="*/ 6235700 w 6832600"/>
              <a:gd name="connsiteY145" fmla="*/ 4875249 h 4887949"/>
              <a:gd name="connsiteX146" fmla="*/ 6337300 w 6832600"/>
              <a:gd name="connsiteY146" fmla="*/ 4887949 h 4887949"/>
              <a:gd name="connsiteX147" fmla="*/ 6578600 w 6832600"/>
              <a:gd name="connsiteY147" fmla="*/ 4875249 h 4887949"/>
              <a:gd name="connsiteX148" fmla="*/ 6616700 w 6832600"/>
              <a:gd name="connsiteY148" fmla="*/ 4837149 h 4887949"/>
              <a:gd name="connsiteX149" fmla="*/ 6680200 w 6832600"/>
              <a:gd name="connsiteY149" fmla="*/ 4760949 h 4887949"/>
              <a:gd name="connsiteX150" fmla="*/ 6718300 w 6832600"/>
              <a:gd name="connsiteY150" fmla="*/ 4684749 h 4887949"/>
              <a:gd name="connsiteX151" fmla="*/ 6756400 w 6832600"/>
              <a:gd name="connsiteY151" fmla="*/ 4646649 h 4887949"/>
              <a:gd name="connsiteX152" fmla="*/ 6794500 w 6832600"/>
              <a:gd name="connsiteY152" fmla="*/ 4570449 h 4887949"/>
              <a:gd name="connsiteX153" fmla="*/ 6819900 w 6832600"/>
              <a:gd name="connsiteY153" fmla="*/ 4532349 h 4887949"/>
              <a:gd name="connsiteX154" fmla="*/ 6832600 w 6832600"/>
              <a:gd name="connsiteY154" fmla="*/ 4456149 h 4887949"/>
              <a:gd name="connsiteX155" fmla="*/ 6807200 w 6832600"/>
              <a:gd name="connsiteY155" fmla="*/ 4189449 h 4887949"/>
              <a:gd name="connsiteX156" fmla="*/ 6794500 w 6832600"/>
              <a:gd name="connsiteY156" fmla="*/ 4113249 h 4887949"/>
              <a:gd name="connsiteX157" fmla="*/ 6781800 w 6832600"/>
              <a:gd name="connsiteY157" fmla="*/ 4062449 h 4887949"/>
              <a:gd name="connsiteX158" fmla="*/ 6781800 w 6832600"/>
              <a:gd name="connsiteY158" fmla="*/ 4062449 h 4887949"/>
              <a:gd name="connsiteX159" fmla="*/ 6743700 w 6832600"/>
              <a:gd name="connsiteY159" fmla="*/ 3998949 h 4887949"/>
              <a:gd name="connsiteX0" fmla="*/ 6756400 w 6832600"/>
              <a:gd name="connsiteY0" fmla="*/ 4113249 h 4887949"/>
              <a:gd name="connsiteX1" fmla="*/ 6756400 w 6832600"/>
              <a:gd name="connsiteY1" fmla="*/ 4113249 h 4887949"/>
              <a:gd name="connsiteX2" fmla="*/ 6731000 w 6832600"/>
              <a:gd name="connsiteY2" fmla="*/ 3986249 h 4887949"/>
              <a:gd name="connsiteX3" fmla="*/ 6692900 w 6832600"/>
              <a:gd name="connsiteY3" fmla="*/ 3935449 h 4887949"/>
              <a:gd name="connsiteX4" fmla="*/ 6604000 w 6832600"/>
              <a:gd name="connsiteY4" fmla="*/ 3808449 h 4887949"/>
              <a:gd name="connsiteX5" fmla="*/ 6540500 w 6832600"/>
              <a:gd name="connsiteY5" fmla="*/ 3719549 h 4887949"/>
              <a:gd name="connsiteX6" fmla="*/ 6502400 w 6832600"/>
              <a:gd name="connsiteY6" fmla="*/ 3681449 h 4887949"/>
              <a:gd name="connsiteX7" fmla="*/ 6464300 w 6832600"/>
              <a:gd name="connsiteY7" fmla="*/ 3630649 h 4887949"/>
              <a:gd name="connsiteX8" fmla="*/ 6362700 w 6832600"/>
              <a:gd name="connsiteY8" fmla="*/ 3541749 h 4887949"/>
              <a:gd name="connsiteX9" fmla="*/ 6273800 w 6832600"/>
              <a:gd name="connsiteY9" fmla="*/ 3452849 h 4887949"/>
              <a:gd name="connsiteX10" fmla="*/ 6210300 w 6832600"/>
              <a:gd name="connsiteY10" fmla="*/ 3389349 h 4887949"/>
              <a:gd name="connsiteX11" fmla="*/ 6134100 w 6832600"/>
              <a:gd name="connsiteY11" fmla="*/ 3313149 h 4887949"/>
              <a:gd name="connsiteX12" fmla="*/ 6096000 w 6832600"/>
              <a:gd name="connsiteY12" fmla="*/ 3275049 h 4887949"/>
              <a:gd name="connsiteX13" fmla="*/ 5969000 w 6832600"/>
              <a:gd name="connsiteY13" fmla="*/ 3148049 h 4887949"/>
              <a:gd name="connsiteX14" fmla="*/ 5930900 w 6832600"/>
              <a:gd name="connsiteY14" fmla="*/ 3109949 h 4887949"/>
              <a:gd name="connsiteX15" fmla="*/ 5867400 w 6832600"/>
              <a:gd name="connsiteY15" fmla="*/ 3046449 h 4887949"/>
              <a:gd name="connsiteX16" fmla="*/ 5803900 w 6832600"/>
              <a:gd name="connsiteY16" fmla="*/ 2982949 h 4887949"/>
              <a:gd name="connsiteX17" fmla="*/ 5740400 w 6832600"/>
              <a:gd name="connsiteY17" fmla="*/ 2894049 h 4887949"/>
              <a:gd name="connsiteX18" fmla="*/ 5702300 w 6832600"/>
              <a:gd name="connsiteY18" fmla="*/ 2855949 h 4887949"/>
              <a:gd name="connsiteX19" fmla="*/ 5651500 w 6832600"/>
              <a:gd name="connsiteY19" fmla="*/ 2767049 h 4887949"/>
              <a:gd name="connsiteX20" fmla="*/ 5638800 w 6832600"/>
              <a:gd name="connsiteY20" fmla="*/ 2728949 h 4887949"/>
              <a:gd name="connsiteX21" fmla="*/ 5588000 w 6832600"/>
              <a:gd name="connsiteY21" fmla="*/ 2678149 h 4887949"/>
              <a:gd name="connsiteX22" fmla="*/ 5549900 w 6832600"/>
              <a:gd name="connsiteY22" fmla="*/ 2627349 h 4887949"/>
              <a:gd name="connsiteX23" fmla="*/ 5511800 w 6832600"/>
              <a:gd name="connsiteY23" fmla="*/ 2538449 h 4887949"/>
              <a:gd name="connsiteX24" fmla="*/ 5422900 w 6832600"/>
              <a:gd name="connsiteY24" fmla="*/ 2424149 h 4887949"/>
              <a:gd name="connsiteX25" fmla="*/ 5372100 w 6832600"/>
              <a:gd name="connsiteY25" fmla="*/ 2347949 h 4887949"/>
              <a:gd name="connsiteX26" fmla="*/ 5334000 w 6832600"/>
              <a:gd name="connsiteY26" fmla="*/ 2259049 h 4887949"/>
              <a:gd name="connsiteX27" fmla="*/ 5308600 w 6832600"/>
              <a:gd name="connsiteY27" fmla="*/ 2220949 h 4887949"/>
              <a:gd name="connsiteX28" fmla="*/ 5245100 w 6832600"/>
              <a:gd name="connsiteY28" fmla="*/ 2055849 h 4887949"/>
              <a:gd name="connsiteX29" fmla="*/ 5219700 w 6832600"/>
              <a:gd name="connsiteY29" fmla="*/ 1966949 h 4887949"/>
              <a:gd name="connsiteX30" fmla="*/ 5194300 w 6832600"/>
              <a:gd name="connsiteY30" fmla="*/ 1903449 h 4887949"/>
              <a:gd name="connsiteX31" fmla="*/ 5105400 w 6832600"/>
              <a:gd name="connsiteY31" fmla="*/ 1725649 h 4887949"/>
              <a:gd name="connsiteX32" fmla="*/ 5080000 w 6832600"/>
              <a:gd name="connsiteY32" fmla="*/ 1649449 h 4887949"/>
              <a:gd name="connsiteX33" fmla="*/ 5016500 w 6832600"/>
              <a:gd name="connsiteY33" fmla="*/ 1535149 h 4887949"/>
              <a:gd name="connsiteX34" fmla="*/ 4914900 w 6832600"/>
              <a:gd name="connsiteY34" fmla="*/ 1306549 h 4887949"/>
              <a:gd name="connsiteX35" fmla="*/ 4864100 w 6832600"/>
              <a:gd name="connsiteY35" fmla="*/ 1230349 h 4887949"/>
              <a:gd name="connsiteX36" fmla="*/ 4762500 w 6832600"/>
              <a:gd name="connsiteY36" fmla="*/ 1052549 h 4887949"/>
              <a:gd name="connsiteX37" fmla="*/ 4477635 w 6832600"/>
              <a:gd name="connsiteY37" fmla="*/ 535225 h 4887949"/>
              <a:gd name="connsiteX38" fmla="*/ 4214149 w 6832600"/>
              <a:gd name="connsiteY38" fmla="*/ 365463 h 4887949"/>
              <a:gd name="connsiteX39" fmla="*/ 3810000 w 6832600"/>
              <a:gd name="connsiteY39" fmla="*/ 214349 h 4887949"/>
              <a:gd name="connsiteX40" fmla="*/ 3289300 w 6832600"/>
              <a:gd name="connsiteY40" fmla="*/ 100049 h 4887949"/>
              <a:gd name="connsiteX41" fmla="*/ 2692400 w 6832600"/>
              <a:gd name="connsiteY41" fmla="*/ 11149 h 4887949"/>
              <a:gd name="connsiteX42" fmla="*/ 2222500 w 6832600"/>
              <a:gd name="connsiteY42" fmla="*/ 23849 h 4887949"/>
              <a:gd name="connsiteX43" fmla="*/ 1333500 w 6832600"/>
              <a:gd name="connsiteY43" fmla="*/ 214349 h 4887949"/>
              <a:gd name="connsiteX44" fmla="*/ 1104900 w 6832600"/>
              <a:gd name="connsiteY44" fmla="*/ 277849 h 4887949"/>
              <a:gd name="connsiteX45" fmla="*/ 977900 w 6832600"/>
              <a:gd name="connsiteY45" fmla="*/ 328649 h 4887949"/>
              <a:gd name="connsiteX46" fmla="*/ 863600 w 6832600"/>
              <a:gd name="connsiteY46" fmla="*/ 392149 h 4887949"/>
              <a:gd name="connsiteX47" fmla="*/ 711200 w 6832600"/>
              <a:gd name="connsiteY47" fmla="*/ 481049 h 4887949"/>
              <a:gd name="connsiteX48" fmla="*/ 635000 w 6832600"/>
              <a:gd name="connsiteY48" fmla="*/ 506449 h 4887949"/>
              <a:gd name="connsiteX49" fmla="*/ 596900 w 6832600"/>
              <a:gd name="connsiteY49" fmla="*/ 544549 h 4887949"/>
              <a:gd name="connsiteX50" fmla="*/ 546100 w 6832600"/>
              <a:gd name="connsiteY50" fmla="*/ 557249 h 4887949"/>
              <a:gd name="connsiteX51" fmla="*/ 508000 w 6832600"/>
              <a:gd name="connsiteY51" fmla="*/ 582649 h 4887949"/>
              <a:gd name="connsiteX52" fmla="*/ 431800 w 6832600"/>
              <a:gd name="connsiteY52" fmla="*/ 620749 h 4887949"/>
              <a:gd name="connsiteX53" fmla="*/ 342900 w 6832600"/>
              <a:gd name="connsiteY53" fmla="*/ 735049 h 4887949"/>
              <a:gd name="connsiteX54" fmla="*/ 266700 w 6832600"/>
              <a:gd name="connsiteY54" fmla="*/ 798549 h 4887949"/>
              <a:gd name="connsiteX55" fmla="*/ 254000 w 6832600"/>
              <a:gd name="connsiteY55" fmla="*/ 836649 h 4887949"/>
              <a:gd name="connsiteX56" fmla="*/ 177800 w 6832600"/>
              <a:gd name="connsiteY56" fmla="*/ 912849 h 4887949"/>
              <a:gd name="connsiteX57" fmla="*/ 114300 w 6832600"/>
              <a:gd name="connsiteY57" fmla="*/ 1103349 h 4887949"/>
              <a:gd name="connsiteX58" fmla="*/ 101600 w 6832600"/>
              <a:gd name="connsiteY58" fmla="*/ 1141449 h 4887949"/>
              <a:gd name="connsiteX59" fmla="*/ 88900 w 6832600"/>
              <a:gd name="connsiteY59" fmla="*/ 1179549 h 4887949"/>
              <a:gd name="connsiteX60" fmla="*/ 76200 w 6832600"/>
              <a:gd name="connsiteY60" fmla="*/ 1827249 h 4887949"/>
              <a:gd name="connsiteX61" fmla="*/ 63500 w 6832600"/>
              <a:gd name="connsiteY61" fmla="*/ 2081249 h 4887949"/>
              <a:gd name="connsiteX62" fmla="*/ 38100 w 6832600"/>
              <a:gd name="connsiteY62" fmla="*/ 2170149 h 4887949"/>
              <a:gd name="connsiteX63" fmla="*/ 12700 w 6832600"/>
              <a:gd name="connsiteY63" fmla="*/ 2360649 h 4887949"/>
              <a:gd name="connsiteX64" fmla="*/ 0 w 6832600"/>
              <a:gd name="connsiteY64" fmla="*/ 2462249 h 4887949"/>
              <a:gd name="connsiteX65" fmla="*/ 12700 w 6832600"/>
              <a:gd name="connsiteY65" fmla="*/ 2678149 h 4887949"/>
              <a:gd name="connsiteX66" fmla="*/ 25400 w 6832600"/>
              <a:gd name="connsiteY66" fmla="*/ 2716249 h 4887949"/>
              <a:gd name="connsiteX67" fmla="*/ 38100 w 6832600"/>
              <a:gd name="connsiteY67" fmla="*/ 3033749 h 4887949"/>
              <a:gd name="connsiteX68" fmla="*/ 76200 w 6832600"/>
              <a:gd name="connsiteY68" fmla="*/ 3109949 h 4887949"/>
              <a:gd name="connsiteX69" fmla="*/ 88900 w 6832600"/>
              <a:gd name="connsiteY69" fmla="*/ 3148049 h 4887949"/>
              <a:gd name="connsiteX70" fmla="*/ 165100 w 6832600"/>
              <a:gd name="connsiteY70" fmla="*/ 3198849 h 4887949"/>
              <a:gd name="connsiteX71" fmla="*/ 190500 w 6832600"/>
              <a:gd name="connsiteY71" fmla="*/ 3236949 h 4887949"/>
              <a:gd name="connsiteX72" fmla="*/ 266700 w 6832600"/>
              <a:gd name="connsiteY72" fmla="*/ 3300449 h 4887949"/>
              <a:gd name="connsiteX73" fmla="*/ 279400 w 6832600"/>
              <a:gd name="connsiteY73" fmla="*/ 3338549 h 4887949"/>
              <a:gd name="connsiteX74" fmla="*/ 355600 w 6832600"/>
              <a:gd name="connsiteY74" fmla="*/ 3402049 h 4887949"/>
              <a:gd name="connsiteX75" fmla="*/ 381000 w 6832600"/>
              <a:gd name="connsiteY75" fmla="*/ 3440149 h 4887949"/>
              <a:gd name="connsiteX76" fmla="*/ 419100 w 6832600"/>
              <a:gd name="connsiteY76" fmla="*/ 3452849 h 4887949"/>
              <a:gd name="connsiteX77" fmla="*/ 495300 w 6832600"/>
              <a:gd name="connsiteY77" fmla="*/ 3503649 h 4887949"/>
              <a:gd name="connsiteX78" fmla="*/ 533400 w 6832600"/>
              <a:gd name="connsiteY78" fmla="*/ 3516349 h 4887949"/>
              <a:gd name="connsiteX79" fmla="*/ 609600 w 6832600"/>
              <a:gd name="connsiteY79" fmla="*/ 3579849 h 4887949"/>
              <a:gd name="connsiteX80" fmla="*/ 660400 w 6832600"/>
              <a:gd name="connsiteY80" fmla="*/ 3605249 h 4887949"/>
              <a:gd name="connsiteX81" fmla="*/ 749300 w 6832600"/>
              <a:gd name="connsiteY81" fmla="*/ 3656049 h 4887949"/>
              <a:gd name="connsiteX82" fmla="*/ 800100 w 6832600"/>
              <a:gd name="connsiteY82" fmla="*/ 3668749 h 4887949"/>
              <a:gd name="connsiteX83" fmla="*/ 850900 w 6832600"/>
              <a:gd name="connsiteY83" fmla="*/ 3694149 h 4887949"/>
              <a:gd name="connsiteX84" fmla="*/ 889000 w 6832600"/>
              <a:gd name="connsiteY84" fmla="*/ 3719549 h 4887949"/>
              <a:gd name="connsiteX85" fmla="*/ 939800 w 6832600"/>
              <a:gd name="connsiteY85" fmla="*/ 3732249 h 4887949"/>
              <a:gd name="connsiteX86" fmla="*/ 990600 w 6832600"/>
              <a:gd name="connsiteY86" fmla="*/ 3757649 h 4887949"/>
              <a:gd name="connsiteX87" fmla="*/ 1054100 w 6832600"/>
              <a:gd name="connsiteY87" fmla="*/ 3770349 h 4887949"/>
              <a:gd name="connsiteX88" fmla="*/ 1117600 w 6832600"/>
              <a:gd name="connsiteY88" fmla="*/ 3795749 h 4887949"/>
              <a:gd name="connsiteX89" fmla="*/ 1181100 w 6832600"/>
              <a:gd name="connsiteY89" fmla="*/ 3808449 h 4887949"/>
              <a:gd name="connsiteX90" fmla="*/ 1282700 w 6832600"/>
              <a:gd name="connsiteY90" fmla="*/ 3859249 h 4887949"/>
              <a:gd name="connsiteX91" fmla="*/ 1333500 w 6832600"/>
              <a:gd name="connsiteY91" fmla="*/ 3871949 h 4887949"/>
              <a:gd name="connsiteX92" fmla="*/ 1384300 w 6832600"/>
              <a:gd name="connsiteY92" fmla="*/ 3897349 h 4887949"/>
              <a:gd name="connsiteX93" fmla="*/ 1422400 w 6832600"/>
              <a:gd name="connsiteY93" fmla="*/ 3910049 h 4887949"/>
              <a:gd name="connsiteX94" fmla="*/ 1473200 w 6832600"/>
              <a:gd name="connsiteY94" fmla="*/ 3935449 h 4887949"/>
              <a:gd name="connsiteX95" fmla="*/ 1536700 w 6832600"/>
              <a:gd name="connsiteY95" fmla="*/ 3948149 h 4887949"/>
              <a:gd name="connsiteX96" fmla="*/ 1625600 w 6832600"/>
              <a:gd name="connsiteY96" fmla="*/ 3973549 h 4887949"/>
              <a:gd name="connsiteX97" fmla="*/ 1676400 w 6832600"/>
              <a:gd name="connsiteY97" fmla="*/ 3986249 h 4887949"/>
              <a:gd name="connsiteX98" fmla="*/ 1714500 w 6832600"/>
              <a:gd name="connsiteY98" fmla="*/ 3998949 h 4887949"/>
              <a:gd name="connsiteX99" fmla="*/ 1765300 w 6832600"/>
              <a:gd name="connsiteY99" fmla="*/ 4011649 h 4887949"/>
              <a:gd name="connsiteX100" fmla="*/ 1828800 w 6832600"/>
              <a:gd name="connsiteY100" fmla="*/ 4037049 h 4887949"/>
              <a:gd name="connsiteX101" fmla="*/ 1879600 w 6832600"/>
              <a:gd name="connsiteY101" fmla="*/ 4049749 h 4887949"/>
              <a:gd name="connsiteX102" fmla="*/ 1917700 w 6832600"/>
              <a:gd name="connsiteY102" fmla="*/ 4062449 h 4887949"/>
              <a:gd name="connsiteX103" fmla="*/ 2019300 w 6832600"/>
              <a:gd name="connsiteY103" fmla="*/ 4087849 h 4887949"/>
              <a:gd name="connsiteX104" fmla="*/ 2057400 w 6832600"/>
              <a:gd name="connsiteY104" fmla="*/ 4100549 h 4887949"/>
              <a:gd name="connsiteX105" fmla="*/ 2247900 w 6832600"/>
              <a:gd name="connsiteY105" fmla="*/ 4125949 h 4887949"/>
              <a:gd name="connsiteX106" fmla="*/ 2286000 w 6832600"/>
              <a:gd name="connsiteY106" fmla="*/ 4138649 h 4887949"/>
              <a:gd name="connsiteX107" fmla="*/ 2425700 w 6832600"/>
              <a:gd name="connsiteY107" fmla="*/ 4164049 h 4887949"/>
              <a:gd name="connsiteX108" fmla="*/ 2463800 w 6832600"/>
              <a:gd name="connsiteY108" fmla="*/ 4176749 h 4887949"/>
              <a:gd name="connsiteX109" fmla="*/ 2514600 w 6832600"/>
              <a:gd name="connsiteY109" fmla="*/ 4189449 h 4887949"/>
              <a:gd name="connsiteX110" fmla="*/ 2552700 w 6832600"/>
              <a:gd name="connsiteY110" fmla="*/ 4214849 h 4887949"/>
              <a:gd name="connsiteX111" fmla="*/ 2667000 w 6832600"/>
              <a:gd name="connsiteY111" fmla="*/ 4240249 h 4887949"/>
              <a:gd name="connsiteX112" fmla="*/ 2705100 w 6832600"/>
              <a:gd name="connsiteY112" fmla="*/ 4252949 h 4887949"/>
              <a:gd name="connsiteX113" fmla="*/ 2768600 w 6832600"/>
              <a:gd name="connsiteY113" fmla="*/ 4265649 h 4887949"/>
              <a:gd name="connsiteX114" fmla="*/ 2806700 w 6832600"/>
              <a:gd name="connsiteY114" fmla="*/ 4278349 h 4887949"/>
              <a:gd name="connsiteX115" fmla="*/ 2857500 w 6832600"/>
              <a:gd name="connsiteY115" fmla="*/ 4291049 h 4887949"/>
              <a:gd name="connsiteX116" fmla="*/ 2895600 w 6832600"/>
              <a:gd name="connsiteY116" fmla="*/ 4303749 h 4887949"/>
              <a:gd name="connsiteX117" fmla="*/ 2946400 w 6832600"/>
              <a:gd name="connsiteY117" fmla="*/ 4316449 h 4887949"/>
              <a:gd name="connsiteX118" fmla="*/ 2984500 w 6832600"/>
              <a:gd name="connsiteY118" fmla="*/ 4329149 h 4887949"/>
              <a:gd name="connsiteX119" fmla="*/ 3073400 w 6832600"/>
              <a:gd name="connsiteY119" fmla="*/ 4341849 h 4887949"/>
              <a:gd name="connsiteX120" fmla="*/ 3124200 w 6832600"/>
              <a:gd name="connsiteY120" fmla="*/ 4354549 h 4887949"/>
              <a:gd name="connsiteX121" fmla="*/ 3251200 w 6832600"/>
              <a:gd name="connsiteY121" fmla="*/ 4367249 h 4887949"/>
              <a:gd name="connsiteX122" fmla="*/ 3454400 w 6832600"/>
              <a:gd name="connsiteY122" fmla="*/ 4392649 h 4887949"/>
              <a:gd name="connsiteX123" fmla="*/ 3581400 w 6832600"/>
              <a:gd name="connsiteY123" fmla="*/ 4418049 h 4887949"/>
              <a:gd name="connsiteX124" fmla="*/ 3619500 w 6832600"/>
              <a:gd name="connsiteY124" fmla="*/ 4430749 h 4887949"/>
              <a:gd name="connsiteX125" fmla="*/ 3721100 w 6832600"/>
              <a:gd name="connsiteY125" fmla="*/ 4443449 h 4887949"/>
              <a:gd name="connsiteX126" fmla="*/ 3797300 w 6832600"/>
              <a:gd name="connsiteY126" fmla="*/ 4468849 h 4887949"/>
              <a:gd name="connsiteX127" fmla="*/ 3835400 w 6832600"/>
              <a:gd name="connsiteY127" fmla="*/ 4481549 h 4887949"/>
              <a:gd name="connsiteX128" fmla="*/ 4013200 w 6832600"/>
              <a:gd name="connsiteY128" fmla="*/ 4506949 h 4887949"/>
              <a:gd name="connsiteX129" fmla="*/ 4089400 w 6832600"/>
              <a:gd name="connsiteY129" fmla="*/ 4532349 h 4887949"/>
              <a:gd name="connsiteX130" fmla="*/ 4178300 w 6832600"/>
              <a:gd name="connsiteY130" fmla="*/ 4557749 h 4887949"/>
              <a:gd name="connsiteX131" fmla="*/ 4419600 w 6832600"/>
              <a:gd name="connsiteY131" fmla="*/ 4583149 h 4887949"/>
              <a:gd name="connsiteX132" fmla="*/ 4597400 w 6832600"/>
              <a:gd name="connsiteY132" fmla="*/ 4621249 h 4887949"/>
              <a:gd name="connsiteX133" fmla="*/ 4660900 w 6832600"/>
              <a:gd name="connsiteY133" fmla="*/ 4633949 h 4887949"/>
              <a:gd name="connsiteX134" fmla="*/ 4749800 w 6832600"/>
              <a:gd name="connsiteY134" fmla="*/ 4672049 h 4887949"/>
              <a:gd name="connsiteX135" fmla="*/ 4864100 w 6832600"/>
              <a:gd name="connsiteY135" fmla="*/ 4697449 h 4887949"/>
              <a:gd name="connsiteX136" fmla="*/ 5029200 w 6832600"/>
              <a:gd name="connsiteY136" fmla="*/ 4735549 h 4887949"/>
              <a:gd name="connsiteX137" fmla="*/ 5080000 w 6832600"/>
              <a:gd name="connsiteY137" fmla="*/ 4748249 h 4887949"/>
              <a:gd name="connsiteX138" fmla="*/ 5118100 w 6832600"/>
              <a:gd name="connsiteY138" fmla="*/ 4760949 h 4887949"/>
              <a:gd name="connsiteX139" fmla="*/ 5537200 w 6832600"/>
              <a:gd name="connsiteY139" fmla="*/ 4799049 h 4887949"/>
              <a:gd name="connsiteX140" fmla="*/ 5638800 w 6832600"/>
              <a:gd name="connsiteY140" fmla="*/ 4811749 h 4887949"/>
              <a:gd name="connsiteX141" fmla="*/ 5727700 w 6832600"/>
              <a:gd name="connsiteY141" fmla="*/ 4824449 h 4887949"/>
              <a:gd name="connsiteX142" fmla="*/ 6007100 w 6832600"/>
              <a:gd name="connsiteY142" fmla="*/ 4837149 h 4887949"/>
              <a:gd name="connsiteX143" fmla="*/ 6172200 w 6832600"/>
              <a:gd name="connsiteY143" fmla="*/ 4862549 h 4887949"/>
              <a:gd name="connsiteX144" fmla="*/ 6235700 w 6832600"/>
              <a:gd name="connsiteY144" fmla="*/ 4875249 h 4887949"/>
              <a:gd name="connsiteX145" fmla="*/ 6337300 w 6832600"/>
              <a:gd name="connsiteY145" fmla="*/ 4887949 h 4887949"/>
              <a:gd name="connsiteX146" fmla="*/ 6578600 w 6832600"/>
              <a:gd name="connsiteY146" fmla="*/ 4875249 h 4887949"/>
              <a:gd name="connsiteX147" fmla="*/ 6616700 w 6832600"/>
              <a:gd name="connsiteY147" fmla="*/ 4837149 h 4887949"/>
              <a:gd name="connsiteX148" fmla="*/ 6680200 w 6832600"/>
              <a:gd name="connsiteY148" fmla="*/ 4760949 h 4887949"/>
              <a:gd name="connsiteX149" fmla="*/ 6718300 w 6832600"/>
              <a:gd name="connsiteY149" fmla="*/ 4684749 h 4887949"/>
              <a:gd name="connsiteX150" fmla="*/ 6756400 w 6832600"/>
              <a:gd name="connsiteY150" fmla="*/ 4646649 h 4887949"/>
              <a:gd name="connsiteX151" fmla="*/ 6794500 w 6832600"/>
              <a:gd name="connsiteY151" fmla="*/ 4570449 h 4887949"/>
              <a:gd name="connsiteX152" fmla="*/ 6819900 w 6832600"/>
              <a:gd name="connsiteY152" fmla="*/ 4532349 h 4887949"/>
              <a:gd name="connsiteX153" fmla="*/ 6832600 w 6832600"/>
              <a:gd name="connsiteY153" fmla="*/ 4456149 h 4887949"/>
              <a:gd name="connsiteX154" fmla="*/ 6807200 w 6832600"/>
              <a:gd name="connsiteY154" fmla="*/ 4189449 h 4887949"/>
              <a:gd name="connsiteX155" fmla="*/ 6794500 w 6832600"/>
              <a:gd name="connsiteY155" fmla="*/ 4113249 h 4887949"/>
              <a:gd name="connsiteX156" fmla="*/ 6781800 w 6832600"/>
              <a:gd name="connsiteY156" fmla="*/ 4062449 h 4887949"/>
              <a:gd name="connsiteX157" fmla="*/ 6781800 w 6832600"/>
              <a:gd name="connsiteY157" fmla="*/ 4062449 h 4887949"/>
              <a:gd name="connsiteX158" fmla="*/ 6743700 w 6832600"/>
              <a:gd name="connsiteY158" fmla="*/ 3998949 h 4887949"/>
              <a:gd name="connsiteX0" fmla="*/ 6756400 w 6832600"/>
              <a:gd name="connsiteY0" fmla="*/ 4113249 h 4887949"/>
              <a:gd name="connsiteX1" fmla="*/ 6756400 w 6832600"/>
              <a:gd name="connsiteY1" fmla="*/ 4113249 h 4887949"/>
              <a:gd name="connsiteX2" fmla="*/ 6731000 w 6832600"/>
              <a:gd name="connsiteY2" fmla="*/ 3986249 h 4887949"/>
              <a:gd name="connsiteX3" fmla="*/ 6692900 w 6832600"/>
              <a:gd name="connsiteY3" fmla="*/ 3935449 h 4887949"/>
              <a:gd name="connsiteX4" fmla="*/ 6604000 w 6832600"/>
              <a:gd name="connsiteY4" fmla="*/ 3808449 h 4887949"/>
              <a:gd name="connsiteX5" fmla="*/ 6540500 w 6832600"/>
              <a:gd name="connsiteY5" fmla="*/ 3719549 h 4887949"/>
              <a:gd name="connsiteX6" fmla="*/ 6502400 w 6832600"/>
              <a:gd name="connsiteY6" fmla="*/ 3681449 h 4887949"/>
              <a:gd name="connsiteX7" fmla="*/ 6464300 w 6832600"/>
              <a:gd name="connsiteY7" fmla="*/ 3630649 h 4887949"/>
              <a:gd name="connsiteX8" fmla="*/ 6362700 w 6832600"/>
              <a:gd name="connsiteY8" fmla="*/ 3541749 h 4887949"/>
              <a:gd name="connsiteX9" fmla="*/ 6273800 w 6832600"/>
              <a:gd name="connsiteY9" fmla="*/ 3452849 h 4887949"/>
              <a:gd name="connsiteX10" fmla="*/ 6210300 w 6832600"/>
              <a:gd name="connsiteY10" fmla="*/ 3389349 h 4887949"/>
              <a:gd name="connsiteX11" fmla="*/ 6134100 w 6832600"/>
              <a:gd name="connsiteY11" fmla="*/ 3313149 h 4887949"/>
              <a:gd name="connsiteX12" fmla="*/ 6096000 w 6832600"/>
              <a:gd name="connsiteY12" fmla="*/ 3275049 h 4887949"/>
              <a:gd name="connsiteX13" fmla="*/ 5969000 w 6832600"/>
              <a:gd name="connsiteY13" fmla="*/ 3148049 h 4887949"/>
              <a:gd name="connsiteX14" fmla="*/ 5930900 w 6832600"/>
              <a:gd name="connsiteY14" fmla="*/ 3109949 h 4887949"/>
              <a:gd name="connsiteX15" fmla="*/ 5867400 w 6832600"/>
              <a:gd name="connsiteY15" fmla="*/ 3046449 h 4887949"/>
              <a:gd name="connsiteX16" fmla="*/ 5803900 w 6832600"/>
              <a:gd name="connsiteY16" fmla="*/ 2982949 h 4887949"/>
              <a:gd name="connsiteX17" fmla="*/ 5740400 w 6832600"/>
              <a:gd name="connsiteY17" fmla="*/ 2894049 h 4887949"/>
              <a:gd name="connsiteX18" fmla="*/ 5702300 w 6832600"/>
              <a:gd name="connsiteY18" fmla="*/ 2855949 h 4887949"/>
              <a:gd name="connsiteX19" fmla="*/ 5651500 w 6832600"/>
              <a:gd name="connsiteY19" fmla="*/ 2767049 h 4887949"/>
              <a:gd name="connsiteX20" fmla="*/ 5638800 w 6832600"/>
              <a:gd name="connsiteY20" fmla="*/ 2728949 h 4887949"/>
              <a:gd name="connsiteX21" fmla="*/ 5588000 w 6832600"/>
              <a:gd name="connsiteY21" fmla="*/ 2678149 h 4887949"/>
              <a:gd name="connsiteX22" fmla="*/ 5549900 w 6832600"/>
              <a:gd name="connsiteY22" fmla="*/ 2627349 h 4887949"/>
              <a:gd name="connsiteX23" fmla="*/ 5511800 w 6832600"/>
              <a:gd name="connsiteY23" fmla="*/ 2538449 h 4887949"/>
              <a:gd name="connsiteX24" fmla="*/ 5422900 w 6832600"/>
              <a:gd name="connsiteY24" fmla="*/ 2424149 h 4887949"/>
              <a:gd name="connsiteX25" fmla="*/ 5372100 w 6832600"/>
              <a:gd name="connsiteY25" fmla="*/ 2347949 h 4887949"/>
              <a:gd name="connsiteX26" fmla="*/ 5334000 w 6832600"/>
              <a:gd name="connsiteY26" fmla="*/ 2259049 h 4887949"/>
              <a:gd name="connsiteX27" fmla="*/ 5308600 w 6832600"/>
              <a:gd name="connsiteY27" fmla="*/ 2220949 h 4887949"/>
              <a:gd name="connsiteX28" fmla="*/ 5245100 w 6832600"/>
              <a:gd name="connsiteY28" fmla="*/ 2055849 h 4887949"/>
              <a:gd name="connsiteX29" fmla="*/ 5194300 w 6832600"/>
              <a:gd name="connsiteY29" fmla="*/ 1903449 h 4887949"/>
              <a:gd name="connsiteX30" fmla="*/ 5105400 w 6832600"/>
              <a:gd name="connsiteY30" fmla="*/ 1725649 h 4887949"/>
              <a:gd name="connsiteX31" fmla="*/ 5080000 w 6832600"/>
              <a:gd name="connsiteY31" fmla="*/ 1649449 h 4887949"/>
              <a:gd name="connsiteX32" fmla="*/ 5016500 w 6832600"/>
              <a:gd name="connsiteY32" fmla="*/ 1535149 h 4887949"/>
              <a:gd name="connsiteX33" fmla="*/ 4914900 w 6832600"/>
              <a:gd name="connsiteY33" fmla="*/ 1306549 h 4887949"/>
              <a:gd name="connsiteX34" fmla="*/ 4864100 w 6832600"/>
              <a:gd name="connsiteY34" fmla="*/ 1230349 h 4887949"/>
              <a:gd name="connsiteX35" fmla="*/ 4762500 w 6832600"/>
              <a:gd name="connsiteY35" fmla="*/ 1052549 h 4887949"/>
              <a:gd name="connsiteX36" fmla="*/ 4477635 w 6832600"/>
              <a:gd name="connsiteY36" fmla="*/ 535225 h 4887949"/>
              <a:gd name="connsiteX37" fmla="*/ 4214149 w 6832600"/>
              <a:gd name="connsiteY37" fmla="*/ 365463 h 4887949"/>
              <a:gd name="connsiteX38" fmla="*/ 3810000 w 6832600"/>
              <a:gd name="connsiteY38" fmla="*/ 214349 h 4887949"/>
              <a:gd name="connsiteX39" fmla="*/ 3289300 w 6832600"/>
              <a:gd name="connsiteY39" fmla="*/ 100049 h 4887949"/>
              <a:gd name="connsiteX40" fmla="*/ 2692400 w 6832600"/>
              <a:gd name="connsiteY40" fmla="*/ 11149 h 4887949"/>
              <a:gd name="connsiteX41" fmla="*/ 2222500 w 6832600"/>
              <a:gd name="connsiteY41" fmla="*/ 23849 h 4887949"/>
              <a:gd name="connsiteX42" fmla="*/ 1333500 w 6832600"/>
              <a:gd name="connsiteY42" fmla="*/ 214349 h 4887949"/>
              <a:gd name="connsiteX43" fmla="*/ 1104900 w 6832600"/>
              <a:gd name="connsiteY43" fmla="*/ 277849 h 4887949"/>
              <a:gd name="connsiteX44" fmla="*/ 977900 w 6832600"/>
              <a:gd name="connsiteY44" fmla="*/ 328649 h 4887949"/>
              <a:gd name="connsiteX45" fmla="*/ 863600 w 6832600"/>
              <a:gd name="connsiteY45" fmla="*/ 392149 h 4887949"/>
              <a:gd name="connsiteX46" fmla="*/ 711200 w 6832600"/>
              <a:gd name="connsiteY46" fmla="*/ 481049 h 4887949"/>
              <a:gd name="connsiteX47" fmla="*/ 635000 w 6832600"/>
              <a:gd name="connsiteY47" fmla="*/ 506449 h 4887949"/>
              <a:gd name="connsiteX48" fmla="*/ 596900 w 6832600"/>
              <a:gd name="connsiteY48" fmla="*/ 544549 h 4887949"/>
              <a:gd name="connsiteX49" fmla="*/ 546100 w 6832600"/>
              <a:gd name="connsiteY49" fmla="*/ 557249 h 4887949"/>
              <a:gd name="connsiteX50" fmla="*/ 508000 w 6832600"/>
              <a:gd name="connsiteY50" fmla="*/ 582649 h 4887949"/>
              <a:gd name="connsiteX51" fmla="*/ 431800 w 6832600"/>
              <a:gd name="connsiteY51" fmla="*/ 620749 h 4887949"/>
              <a:gd name="connsiteX52" fmla="*/ 342900 w 6832600"/>
              <a:gd name="connsiteY52" fmla="*/ 735049 h 4887949"/>
              <a:gd name="connsiteX53" fmla="*/ 266700 w 6832600"/>
              <a:gd name="connsiteY53" fmla="*/ 798549 h 4887949"/>
              <a:gd name="connsiteX54" fmla="*/ 254000 w 6832600"/>
              <a:gd name="connsiteY54" fmla="*/ 836649 h 4887949"/>
              <a:gd name="connsiteX55" fmla="*/ 177800 w 6832600"/>
              <a:gd name="connsiteY55" fmla="*/ 912849 h 4887949"/>
              <a:gd name="connsiteX56" fmla="*/ 114300 w 6832600"/>
              <a:gd name="connsiteY56" fmla="*/ 1103349 h 4887949"/>
              <a:gd name="connsiteX57" fmla="*/ 101600 w 6832600"/>
              <a:gd name="connsiteY57" fmla="*/ 1141449 h 4887949"/>
              <a:gd name="connsiteX58" fmla="*/ 88900 w 6832600"/>
              <a:gd name="connsiteY58" fmla="*/ 1179549 h 4887949"/>
              <a:gd name="connsiteX59" fmla="*/ 76200 w 6832600"/>
              <a:gd name="connsiteY59" fmla="*/ 1827249 h 4887949"/>
              <a:gd name="connsiteX60" fmla="*/ 63500 w 6832600"/>
              <a:gd name="connsiteY60" fmla="*/ 2081249 h 4887949"/>
              <a:gd name="connsiteX61" fmla="*/ 38100 w 6832600"/>
              <a:gd name="connsiteY61" fmla="*/ 2170149 h 4887949"/>
              <a:gd name="connsiteX62" fmla="*/ 12700 w 6832600"/>
              <a:gd name="connsiteY62" fmla="*/ 2360649 h 4887949"/>
              <a:gd name="connsiteX63" fmla="*/ 0 w 6832600"/>
              <a:gd name="connsiteY63" fmla="*/ 2462249 h 4887949"/>
              <a:gd name="connsiteX64" fmla="*/ 12700 w 6832600"/>
              <a:gd name="connsiteY64" fmla="*/ 2678149 h 4887949"/>
              <a:gd name="connsiteX65" fmla="*/ 25400 w 6832600"/>
              <a:gd name="connsiteY65" fmla="*/ 2716249 h 4887949"/>
              <a:gd name="connsiteX66" fmla="*/ 38100 w 6832600"/>
              <a:gd name="connsiteY66" fmla="*/ 3033749 h 4887949"/>
              <a:gd name="connsiteX67" fmla="*/ 76200 w 6832600"/>
              <a:gd name="connsiteY67" fmla="*/ 3109949 h 4887949"/>
              <a:gd name="connsiteX68" fmla="*/ 88900 w 6832600"/>
              <a:gd name="connsiteY68" fmla="*/ 3148049 h 4887949"/>
              <a:gd name="connsiteX69" fmla="*/ 165100 w 6832600"/>
              <a:gd name="connsiteY69" fmla="*/ 3198849 h 4887949"/>
              <a:gd name="connsiteX70" fmla="*/ 190500 w 6832600"/>
              <a:gd name="connsiteY70" fmla="*/ 3236949 h 4887949"/>
              <a:gd name="connsiteX71" fmla="*/ 266700 w 6832600"/>
              <a:gd name="connsiteY71" fmla="*/ 3300449 h 4887949"/>
              <a:gd name="connsiteX72" fmla="*/ 279400 w 6832600"/>
              <a:gd name="connsiteY72" fmla="*/ 3338549 h 4887949"/>
              <a:gd name="connsiteX73" fmla="*/ 355600 w 6832600"/>
              <a:gd name="connsiteY73" fmla="*/ 3402049 h 4887949"/>
              <a:gd name="connsiteX74" fmla="*/ 381000 w 6832600"/>
              <a:gd name="connsiteY74" fmla="*/ 3440149 h 4887949"/>
              <a:gd name="connsiteX75" fmla="*/ 419100 w 6832600"/>
              <a:gd name="connsiteY75" fmla="*/ 3452849 h 4887949"/>
              <a:gd name="connsiteX76" fmla="*/ 495300 w 6832600"/>
              <a:gd name="connsiteY76" fmla="*/ 3503649 h 4887949"/>
              <a:gd name="connsiteX77" fmla="*/ 533400 w 6832600"/>
              <a:gd name="connsiteY77" fmla="*/ 3516349 h 4887949"/>
              <a:gd name="connsiteX78" fmla="*/ 609600 w 6832600"/>
              <a:gd name="connsiteY78" fmla="*/ 3579849 h 4887949"/>
              <a:gd name="connsiteX79" fmla="*/ 660400 w 6832600"/>
              <a:gd name="connsiteY79" fmla="*/ 3605249 h 4887949"/>
              <a:gd name="connsiteX80" fmla="*/ 749300 w 6832600"/>
              <a:gd name="connsiteY80" fmla="*/ 3656049 h 4887949"/>
              <a:gd name="connsiteX81" fmla="*/ 800100 w 6832600"/>
              <a:gd name="connsiteY81" fmla="*/ 3668749 h 4887949"/>
              <a:gd name="connsiteX82" fmla="*/ 850900 w 6832600"/>
              <a:gd name="connsiteY82" fmla="*/ 3694149 h 4887949"/>
              <a:gd name="connsiteX83" fmla="*/ 889000 w 6832600"/>
              <a:gd name="connsiteY83" fmla="*/ 3719549 h 4887949"/>
              <a:gd name="connsiteX84" fmla="*/ 939800 w 6832600"/>
              <a:gd name="connsiteY84" fmla="*/ 3732249 h 4887949"/>
              <a:gd name="connsiteX85" fmla="*/ 990600 w 6832600"/>
              <a:gd name="connsiteY85" fmla="*/ 3757649 h 4887949"/>
              <a:gd name="connsiteX86" fmla="*/ 1054100 w 6832600"/>
              <a:gd name="connsiteY86" fmla="*/ 3770349 h 4887949"/>
              <a:gd name="connsiteX87" fmla="*/ 1117600 w 6832600"/>
              <a:gd name="connsiteY87" fmla="*/ 3795749 h 4887949"/>
              <a:gd name="connsiteX88" fmla="*/ 1181100 w 6832600"/>
              <a:gd name="connsiteY88" fmla="*/ 3808449 h 4887949"/>
              <a:gd name="connsiteX89" fmla="*/ 1282700 w 6832600"/>
              <a:gd name="connsiteY89" fmla="*/ 3859249 h 4887949"/>
              <a:gd name="connsiteX90" fmla="*/ 1333500 w 6832600"/>
              <a:gd name="connsiteY90" fmla="*/ 3871949 h 4887949"/>
              <a:gd name="connsiteX91" fmla="*/ 1384300 w 6832600"/>
              <a:gd name="connsiteY91" fmla="*/ 3897349 h 4887949"/>
              <a:gd name="connsiteX92" fmla="*/ 1422400 w 6832600"/>
              <a:gd name="connsiteY92" fmla="*/ 3910049 h 4887949"/>
              <a:gd name="connsiteX93" fmla="*/ 1473200 w 6832600"/>
              <a:gd name="connsiteY93" fmla="*/ 3935449 h 4887949"/>
              <a:gd name="connsiteX94" fmla="*/ 1536700 w 6832600"/>
              <a:gd name="connsiteY94" fmla="*/ 3948149 h 4887949"/>
              <a:gd name="connsiteX95" fmla="*/ 1625600 w 6832600"/>
              <a:gd name="connsiteY95" fmla="*/ 3973549 h 4887949"/>
              <a:gd name="connsiteX96" fmla="*/ 1676400 w 6832600"/>
              <a:gd name="connsiteY96" fmla="*/ 3986249 h 4887949"/>
              <a:gd name="connsiteX97" fmla="*/ 1714500 w 6832600"/>
              <a:gd name="connsiteY97" fmla="*/ 3998949 h 4887949"/>
              <a:gd name="connsiteX98" fmla="*/ 1765300 w 6832600"/>
              <a:gd name="connsiteY98" fmla="*/ 4011649 h 4887949"/>
              <a:gd name="connsiteX99" fmla="*/ 1828800 w 6832600"/>
              <a:gd name="connsiteY99" fmla="*/ 4037049 h 4887949"/>
              <a:gd name="connsiteX100" fmla="*/ 1879600 w 6832600"/>
              <a:gd name="connsiteY100" fmla="*/ 4049749 h 4887949"/>
              <a:gd name="connsiteX101" fmla="*/ 1917700 w 6832600"/>
              <a:gd name="connsiteY101" fmla="*/ 4062449 h 4887949"/>
              <a:gd name="connsiteX102" fmla="*/ 2019300 w 6832600"/>
              <a:gd name="connsiteY102" fmla="*/ 4087849 h 4887949"/>
              <a:gd name="connsiteX103" fmla="*/ 2057400 w 6832600"/>
              <a:gd name="connsiteY103" fmla="*/ 4100549 h 4887949"/>
              <a:gd name="connsiteX104" fmla="*/ 2247900 w 6832600"/>
              <a:gd name="connsiteY104" fmla="*/ 4125949 h 4887949"/>
              <a:gd name="connsiteX105" fmla="*/ 2286000 w 6832600"/>
              <a:gd name="connsiteY105" fmla="*/ 4138649 h 4887949"/>
              <a:gd name="connsiteX106" fmla="*/ 2425700 w 6832600"/>
              <a:gd name="connsiteY106" fmla="*/ 4164049 h 4887949"/>
              <a:gd name="connsiteX107" fmla="*/ 2463800 w 6832600"/>
              <a:gd name="connsiteY107" fmla="*/ 4176749 h 4887949"/>
              <a:gd name="connsiteX108" fmla="*/ 2514600 w 6832600"/>
              <a:gd name="connsiteY108" fmla="*/ 4189449 h 4887949"/>
              <a:gd name="connsiteX109" fmla="*/ 2552700 w 6832600"/>
              <a:gd name="connsiteY109" fmla="*/ 4214849 h 4887949"/>
              <a:gd name="connsiteX110" fmla="*/ 2667000 w 6832600"/>
              <a:gd name="connsiteY110" fmla="*/ 4240249 h 4887949"/>
              <a:gd name="connsiteX111" fmla="*/ 2705100 w 6832600"/>
              <a:gd name="connsiteY111" fmla="*/ 4252949 h 4887949"/>
              <a:gd name="connsiteX112" fmla="*/ 2768600 w 6832600"/>
              <a:gd name="connsiteY112" fmla="*/ 4265649 h 4887949"/>
              <a:gd name="connsiteX113" fmla="*/ 2806700 w 6832600"/>
              <a:gd name="connsiteY113" fmla="*/ 4278349 h 4887949"/>
              <a:gd name="connsiteX114" fmla="*/ 2857500 w 6832600"/>
              <a:gd name="connsiteY114" fmla="*/ 4291049 h 4887949"/>
              <a:gd name="connsiteX115" fmla="*/ 2895600 w 6832600"/>
              <a:gd name="connsiteY115" fmla="*/ 4303749 h 4887949"/>
              <a:gd name="connsiteX116" fmla="*/ 2946400 w 6832600"/>
              <a:gd name="connsiteY116" fmla="*/ 4316449 h 4887949"/>
              <a:gd name="connsiteX117" fmla="*/ 2984500 w 6832600"/>
              <a:gd name="connsiteY117" fmla="*/ 4329149 h 4887949"/>
              <a:gd name="connsiteX118" fmla="*/ 3073400 w 6832600"/>
              <a:gd name="connsiteY118" fmla="*/ 4341849 h 4887949"/>
              <a:gd name="connsiteX119" fmla="*/ 3124200 w 6832600"/>
              <a:gd name="connsiteY119" fmla="*/ 4354549 h 4887949"/>
              <a:gd name="connsiteX120" fmla="*/ 3251200 w 6832600"/>
              <a:gd name="connsiteY120" fmla="*/ 4367249 h 4887949"/>
              <a:gd name="connsiteX121" fmla="*/ 3454400 w 6832600"/>
              <a:gd name="connsiteY121" fmla="*/ 4392649 h 4887949"/>
              <a:gd name="connsiteX122" fmla="*/ 3581400 w 6832600"/>
              <a:gd name="connsiteY122" fmla="*/ 4418049 h 4887949"/>
              <a:gd name="connsiteX123" fmla="*/ 3619500 w 6832600"/>
              <a:gd name="connsiteY123" fmla="*/ 4430749 h 4887949"/>
              <a:gd name="connsiteX124" fmla="*/ 3721100 w 6832600"/>
              <a:gd name="connsiteY124" fmla="*/ 4443449 h 4887949"/>
              <a:gd name="connsiteX125" fmla="*/ 3797300 w 6832600"/>
              <a:gd name="connsiteY125" fmla="*/ 4468849 h 4887949"/>
              <a:gd name="connsiteX126" fmla="*/ 3835400 w 6832600"/>
              <a:gd name="connsiteY126" fmla="*/ 4481549 h 4887949"/>
              <a:gd name="connsiteX127" fmla="*/ 4013200 w 6832600"/>
              <a:gd name="connsiteY127" fmla="*/ 4506949 h 4887949"/>
              <a:gd name="connsiteX128" fmla="*/ 4089400 w 6832600"/>
              <a:gd name="connsiteY128" fmla="*/ 4532349 h 4887949"/>
              <a:gd name="connsiteX129" fmla="*/ 4178300 w 6832600"/>
              <a:gd name="connsiteY129" fmla="*/ 4557749 h 4887949"/>
              <a:gd name="connsiteX130" fmla="*/ 4419600 w 6832600"/>
              <a:gd name="connsiteY130" fmla="*/ 4583149 h 4887949"/>
              <a:gd name="connsiteX131" fmla="*/ 4597400 w 6832600"/>
              <a:gd name="connsiteY131" fmla="*/ 4621249 h 4887949"/>
              <a:gd name="connsiteX132" fmla="*/ 4660900 w 6832600"/>
              <a:gd name="connsiteY132" fmla="*/ 4633949 h 4887949"/>
              <a:gd name="connsiteX133" fmla="*/ 4749800 w 6832600"/>
              <a:gd name="connsiteY133" fmla="*/ 4672049 h 4887949"/>
              <a:gd name="connsiteX134" fmla="*/ 4864100 w 6832600"/>
              <a:gd name="connsiteY134" fmla="*/ 4697449 h 4887949"/>
              <a:gd name="connsiteX135" fmla="*/ 5029200 w 6832600"/>
              <a:gd name="connsiteY135" fmla="*/ 4735549 h 4887949"/>
              <a:gd name="connsiteX136" fmla="*/ 5080000 w 6832600"/>
              <a:gd name="connsiteY136" fmla="*/ 4748249 h 4887949"/>
              <a:gd name="connsiteX137" fmla="*/ 5118100 w 6832600"/>
              <a:gd name="connsiteY137" fmla="*/ 4760949 h 4887949"/>
              <a:gd name="connsiteX138" fmla="*/ 5537200 w 6832600"/>
              <a:gd name="connsiteY138" fmla="*/ 4799049 h 4887949"/>
              <a:gd name="connsiteX139" fmla="*/ 5638800 w 6832600"/>
              <a:gd name="connsiteY139" fmla="*/ 4811749 h 4887949"/>
              <a:gd name="connsiteX140" fmla="*/ 5727700 w 6832600"/>
              <a:gd name="connsiteY140" fmla="*/ 4824449 h 4887949"/>
              <a:gd name="connsiteX141" fmla="*/ 6007100 w 6832600"/>
              <a:gd name="connsiteY141" fmla="*/ 4837149 h 4887949"/>
              <a:gd name="connsiteX142" fmla="*/ 6172200 w 6832600"/>
              <a:gd name="connsiteY142" fmla="*/ 4862549 h 4887949"/>
              <a:gd name="connsiteX143" fmla="*/ 6235700 w 6832600"/>
              <a:gd name="connsiteY143" fmla="*/ 4875249 h 4887949"/>
              <a:gd name="connsiteX144" fmla="*/ 6337300 w 6832600"/>
              <a:gd name="connsiteY144" fmla="*/ 4887949 h 4887949"/>
              <a:gd name="connsiteX145" fmla="*/ 6578600 w 6832600"/>
              <a:gd name="connsiteY145" fmla="*/ 4875249 h 4887949"/>
              <a:gd name="connsiteX146" fmla="*/ 6616700 w 6832600"/>
              <a:gd name="connsiteY146" fmla="*/ 4837149 h 4887949"/>
              <a:gd name="connsiteX147" fmla="*/ 6680200 w 6832600"/>
              <a:gd name="connsiteY147" fmla="*/ 4760949 h 4887949"/>
              <a:gd name="connsiteX148" fmla="*/ 6718300 w 6832600"/>
              <a:gd name="connsiteY148" fmla="*/ 4684749 h 4887949"/>
              <a:gd name="connsiteX149" fmla="*/ 6756400 w 6832600"/>
              <a:gd name="connsiteY149" fmla="*/ 4646649 h 4887949"/>
              <a:gd name="connsiteX150" fmla="*/ 6794500 w 6832600"/>
              <a:gd name="connsiteY150" fmla="*/ 4570449 h 4887949"/>
              <a:gd name="connsiteX151" fmla="*/ 6819900 w 6832600"/>
              <a:gd name="connsiteY151" fmla="*/ 4532349 h 4887949"/>
              <a:gd name="connsiteX152" fmla="*/ 6832600 w 6832600"/>
              <a:gd name="connsiteY152" fmla="*/ 4456149 h 4887949"/>
              <a:gd name="connsiteX153" fmla="*/ 6807200 w 6832600"/>
              <a:gd name="connsiteY153" fmla="*/ 4189449 h 4887949"/>
              <a:gd name="connsiteX154" fmla="*/ 6794500 w 6832600"/>
              <a:gd name="connsiteY154" fmla="*/ 4113249 h 4887949"/>
              <a:gd name="connsiteX155" fmla="*/ 6781800 w 6832600"/>
              <a:gd name="connsiteY155" fmla="*/ 4062449 h 4887949"/>
              <a:gd name="connsiteX156" fmla="*/ 6781800 w 6832600"/>
              <a:gd name="connsiteY156" fmla="*/ 4062449 h 4887949"/>
              <a:gd name="connsiteX157" fmla="*/ 6743700 w 6832600"/>
              <a:gd name="connsiteY157" fmla="*/ 3998949 h 4887949"/>
              <a:gd name="connsiteX0" fmla="*/ 6756400 w 6832600"/>
              <a:gd name="connsiteY0" fmla="*/ 4113249 h 4887949"/>
              <a:gd name="connsiteX1" fmla="*/ 6756400 w 6832600"/>
              <a:gd name="connsiteY1" fmla="*/ 4113249 h 4887949"/>
              <a:gd name="connsiteX2" fmla="*/ 6731000 w 6832600"/>
              <a:gd name="connsiteY2" fmla="*/ 3986249 h 4887949"/>
              <a:gd name="connsiteX3" fmla="*/ 6692900 w 6832600"/>
              <a:gd name="connsiteY3" fmla="*/ 3935449 h 4887949"/>
              <a:gd name="connsiteX4" fmla="*/ 6604000 w 6832600"/>
              <a:gd name="connsiteY4" fmla="*/ 3808449 h 4887949"/>
              <a:gd name="connsiteX5" fmla="*/ 6540500 w 6832600"/>
              <a:gd name="connsiteY5" fmla="*/ 3719549 h 4887949"/>
              <a:gd name="connsiteX6" fmla="*/ 6502400 w 6832600"/>
              <a:gd name="connsiteY6" fmla="*/ 3681449 h 4887949"/>
              <a:gd name="connsiteX7" fmla="*/ 6464300 w 6832600"/>
              <a:gd name="connsiteY7" fmla="*/ 3630649 h 4887949"/>
              <a:gd name="connsiteX8" fmla="*/ 6362700 w 6832600"/>
              <a:gd name="connsiteY8" fmla="*/ 3541749 h 4887949"/>
              <a:gd name="connsiteX9" fmla="*/ 6273800 w 6832600"/>
              <a:gd name="connsiteY9" fmla="*/ 3452849 h 4887949"/>
              <a:gd name="connsiteX10" fmla="*/ 6210300 w 6832600"/>
              <a:gd name="connsiteY10" fmla="*/ 3389349 h 4887949"/>
              <a:gd name="connsiteX11" fmla="*/ 6134100 w 6832600"/>
              <a:gd name="connsiteY11" fmla="*/ 3313149 h 4887949"/>
              <a:gd name="connsiteX12" fmla="*/ 6096000 w 6832600"/>
              <a:gd name="connsiteY12" fmla="*/ 3275049 h 4887949"/>
              <a:gd name="connsiteX13" fmla="*/ 5969000 w 6832600"/>
              <a:gd name="connsiteY13" fmla="*/ 3148049 h 4887949"/>
              <a:gd name="connsiteX14" fmla="*/ 5930900 w 6832600"/>
              <a:gd name="connsiteY14" fmla="*/ 3109949 h 4887949"/>
              <a:gd name="connsiteX15" fmla="*/ 5867400 w 6832600"/>
              <a:gd name="connsiteY15" fmla="*/ 3046449 h 4887949"/>
              <a:gd name="connsiteX16" fmla="*/ 5803900 w 6832600"/>
              <a:gd name="connsiteY16" fmla="*/ 2982949 h 4887949"/>
              <a:gd name="connsiteX17" fmla="*/ 5740400 w 6832600"/>
              <a:gd name="connsiteY17" fmla="*/ 2894049 h 4887949"/>
              <a:gd name="connsiteX18" fmla="*/ 5702300 w 6832600"/>
              <a:gd name="connsiteY18" fmla="*/ 2855949 h 4887949"/>
              <a:gd name="connsiteX19" fmla="*/ 5651500 w 6832600"/>
              <a:gd name="connsiteY19" fmla="*/ 2767049 h 4887949"/>
              <a:gd name="connsiteX20" fmla="*/ 5638800 w 6832600"/>
              <a:gd name="connsiteY20" fmla="*/ 2728949 h 4887949"/>
              <a:gd name="connsiteX21" fmla="*/ 5588000 w 6832600"/>
              <a:gd name="connsiteY21" fmla="*/ 2678149 h 4887949"/>
              <a:gd name="connsiteX22" fmla="*/ 5549900 w 6832600"/>
              <a:gd name="connsiteY22" fmla="*/ 2627349 h 4887949"/>
              <a:gd name="connsiteX23" fmla="*/ 5511800 w 6832600"/>
              <a:gd name="connsiteY23" fmla="*/ 2538449 h 4887949"/>
              <a:gd name="connsiteX24" fmla="*/ 5422900 w 6832600"/>
              <a:gd name="connsiteY24" fmla="*/ 2424149 h 4887949"/>
              <a:gd name="connsiteX25" fmla="*/ 5372100 w 6832600"/>
              <a:gd name="connsiteY25" fmla="*/ 2347949 h 4887949"/>
              <a:gd name="connsiteX26" fmla="*/ 5334000 w 6832600"/>
              <a:gd name="connsiteY26" fmla="*/ 2259049 h 4887949"/>
              <a:gd name="connsiteX27" fmla="*/ 5308600 w 6832600"/>
              <a:gd name="connsiteY27" fmla="*/ 2220949 h 4887949"/>
              <a:gd name="connsiteX28" fmla="*/ 5194300 w 6832600"/>
              <a:gd name="connsiteY28" fmla="*/ 1903449 h 4887949"/>
              <a:gd name="connsiteX29" fmla="*/ 5105400 w 6832600"/>
              <a:gd name="connsiteY29" fmla="*/ 1725649 h 4887949"/>
              <a:gd name="connsiteX30" fmla="*/ 5080000 w 6832600"/>
              <a:gd name="connsiteY30" fmla="*/ 1649449 h 4887949"/>
              <a:gd name="connsiteX31" fmla="*/ 5016500 w 6832600"/>
              <a:gd name="connsiteY31" fmla="*/ 1535149 h 4887949"/>
              <a:gd name="connsiteX32" fmla="*/ 4914900 w 6832600"/>
              <a:gd name="connsiteY32" fmla="*/ 1306549 h 4887949"/>
              <a:gd name="connsiteX33" fmla="*/ 4864100 w 6832600"/>
              <a:gd name="connsiteY33" fmla="*/ 1230349 h 4887949"/>
              <a:gd name="connsiteX34" fmla="*/ 4762500 w 6832600"/>
              <a:gd name="connsiteY34" fmla="*/ 1052549 h 4887949"/>
              <a:gd name="connsiteX35" fmla="*/ 4477635 w 6832600"/>
              <a:gd name="connsiteY35" fmla="*/ 535225 h 4887949"/>
              <a:gd name="connsiteX36" fmla="*/ 4214149 w 6832600"/>
              <a:gd name="connsiteY36" fmla="*/ 365463 h 4887949"/>
              <a:gd name="connsiteX37" fmla="*/ 3810000 w 6832600"/>
              <a:gd name="connsiteY37" fmla="*/ 214349 h 4887949"/>
              <a:gd name="connsiteX38" fmla="*/ 3289300 w 6832600"/>
              <a:gd name="connsiteY38" fmla="*/ 100049 h 4887949"/>
              <a:gd name="connsiteX39" fmla="*/ 2692400 w 6832600"/>
              <a:gd name="connsiteY39" fmla="*/ 11149 h 4887949"/>
              <a:gd name="connsiteX40" fmla="*/ 2222500 w 6832600"/>
              <a:gd name="connsiteY40" fmla="*/ 23849 h 4887949"/>
              <a:gd name="connsiteX41" fmla="*/ 1333500 w 6832600"/>
              <a:gd name="connsiteY41" fmla="*/ 214349 h 4887949"/>
              <a:gd name="connsiteX42" fmla="*/ 1104900 w 6832600"/>
              <a:gd name="connsiteY42" fmla="*/ 277849 h 4887949"/>
              <a:gd name="connsiteX43" fmla="*/ 977900 w 6832600"/>
              <a:gd name="connsiteY43" fmla="*/ 328649 h 4887949"/>
              <a:gd name="connsiteX44" fmla="*/ 863600 w 6832600"/>
              <a:gd name="connsiteY44" fmla="*/ 392149 h 4887949"/>
              <a:gd name="connsiteX45" fmla="*/ 711200 w 6832600"/>
              <a:gd name="connsiteY45" fmla="*/ 481049 h 4887949"/>
              <a:gd name="connsiteX46" fmla="*/ 635000 w 6832600"/>
              <a:gd name="connsiteY46" fmla="*/ 506449 h 4887949"/>
              <a:gd name="connsiteX47" fmla="*/ 596900 w 6832600"/>
              <a:gd name="connsiteY47" fmla="*/ 544549 h 4887949"/>
              <a:gd name="connsiteX48" fmla="*/ 546100 w 6832600"/>
              <a:gd name="connsiteY48" fmla="*/ 557249 h 4887949"/>
              <a:gd name="connsiteX49" fmla="*/ 508000 w 6832600"/>
              <a:gd name="connsiteY49" fmla="*/ 582649 h 4887949"/>
              <a:gd name="connsiteX50" fmla="*/ 431800 w 6832600"/>
              <a:gd name="connsiteY50" fmla="*/ 620749 h 4887949"/>
              <a:gd name="connsiteX51" fmla="*/ 342900 w 6832600"/>
              <a:gd name="connsiteY51" fmla="*/ 735049 h 4887949"/>
              <a:gd name="connsiteX52" fmla="*/ 266700 w 6832600"/>
              <a:gd name="connsiteY52" fmla="*/ 798549 h 4887949"/>
              <a:gd name="connsiteX53" fmla="*/ 254000 w 6832600"/>
              <a:gd name="connsiteY53" fmla="*/ 836649 h 4887949"/>
              <a:gd name="connsiteX54" fmla="*/ 177800 w 6832600"/>
              <a:gd name="connsiteY54" fmla="*/ 912849 h 4887949"/>
              <a:gd name="connsiteX55" fmla="*/ 114300 w 6832600"/>
              <a:gd name="connsiteY55" fmla="*/ 1103349 h 4887949"/>
              <a:gd name="connsiteX56" fmla="*/ 101600 w 6832600"/>
              <a:gd name="connsiteY56" fmla="*/ 1141449 h 4887949"/>
              <a:gd name="connsiteX57" fmla="*/ 88900 w 6832600"/>
              <a:gd name="connsiteY57" fmla="*/ 1179549 h 4887949"/>
              <a:gd name="connsiteX58" fmla="*/ 76200 w 6832600"/>
              <a:gd name="connsiteY58" fmla="*/ 1827249 h 4887949"/>
              <a:gd name="connsiteX59" fmla="*/ 63500 w 6832600"/>
              <a:gd name="connsiteY59" fmla="*/ 2081249 h 4887949"/>
              <a:gd name="connsiteX60" fmla="*/ 38100 w 6832600"/>
              <a:gd name="connsiteY60" fmla="*/ 2170149 h 4887949"/>
              <a:gd name="connsiteX61" fmla="*/ 12700 w 6832600"/>
              <a:gd name="connsiteY61" fmla="*/ 2360649 h 4887949"/>
              <a:gd name="connsiteX62" fmla="*/ 0 w 6832600"/>
              <a:gd name="connsiteY62" fmla="*/ 2462249 h 4887949"/>
              <a:gd name="connsiteX63" fmla="*/ 12700 w 6832600"/>
              <a:gd name="connsiteY63" fmla="*/ 2678149 h 4887949"/>
              <a:gd name="connsiteX64" fmla="*/ 25400 w 6832600"/>
              <a:gd name="connsiteY64" fmla="*/ 2716249 h 4887949"/>
              <a:gd name="connsiteX65" fmla="*/ 38100 w 6832600"/>
              <a:gd name="connsiteY65" fmla="*/ 3033749 h 4887949"/>
              <a:gd name="connsiteX66" fmla="*/ 76200 w 6832600"/>
              <a:gd name="connsiteY66" fmla="*/ 3109949 h 4887949"/>
              <a:gd name="connsiteX67" fmla="*/ 88900 w 6832600"/>
              <a:gd name="connsiteY67" fmla="*/ 3148049 h 4887949"/>
              <a:gd name="connsiteX68" fmla="*/ 165100 w 6832600"/>
              <a:gd name="connsiteY68" fmla="*/ 3198849 h 4887949"/>
              <a:gd name="connsiteX69" fmla="*/ 190500 w 6832600"/>
              <a:gd name="connsiteY69" fmla="*/ 3236949 h 4887949"/>
              <a:gd name="connsiteX70" fmla="*/ 266700 w 6832600"/>
              <a:gd name="connsiteY70" fmla="*/ 3300449 h 4887949"/>
              <a:gd name="connsiteX71" fmla="*/ 279400 w 6832600"/>
              <a:gd name="connsiteY71" fmla="*/ 3338549 h 4887949"/>
              <a:gd name="connsiteX72" fmla="*/ 355600 w 6832600"/>
              <a:gd name="connsiteY72" fmla="*/ 3402049 h 4887949"/>
              <a:gd name="connsiteX73" fmla="*/ 381000 w 6832600"/>
              <a:gd name="connsiteY73" fmla="*/ 3440149 h 4887949"/>
              <a:gd name="connsiteX74" fmla="*/ 419100 w 6832600"/>
              <a:gd name="connsiteY74" fmla="*/ 3452849 h 4887949"/>
              <a:gd name="connsiteX75" fmla="*/ 495300 w 6832600"/>
              <a:gd name="connsiteY75" fmla="*/ 3503649 h 4887949"/>
              <a:gd name="connsiteX76" fmla="*/ 533400 w 6832600"/>
              <a:gd name="connsiteY76" fmla="*/ 3516349 h 4887949"/>
              <a:gd name="connsiteX77" fmla="*/ 609600 w 6832600"/>
              <a:gd name="connsiteY77" fmla="*/ 3579849 h 4887949"/>
              <a:gd name="connsiteX78" fmla="*/ 660400 w 6832600"/>
              <a:gd name="connsiteY78" fmla="*/ 3605249 h 4887949"/>
              <a:gd name="connsiteX79" fmla="*/ 749300 w 6832600"/>
              <a:gd name="connsiteY79" fmla="*/ 3656049 h 4887949"/>
              <a:gd name="connsiteX80" fmla="*/ 800100 w 6832600"/>
              <a:gd name="connsiteY80" fmla="*/ 3668749 h 4887949"/>
              <a:gd name="connsiteX81" fmla="*/ 850900 w 6832600"/>
              <a:gd name="connsiteY81" fmla="*/ 3694149 h 4887949"/>
              <a:gd name="connsiteX82" fmla="*/ 889000 w 6832600"/>
              <a:gd name="connsiteY82" fmla="*/ 3719549 h 4887949"/>
              <a:gd name="connsiteX83" fmla="*/ 939800 w 6832600"/>
              <a:gd name="connsiteY83" fmla="*/ 3732249 h 4887949"/>
              <a:gd name="connsiteX84" fmla="*/ 990600 w 6832600"/>
              <a:gd name="connsiteY84" fmla="*/ 3757649 h 4887949"/>
              <a:gd name="connsiteX85" fmla="*/ 1054100 w 6832600"/>
              <a:gd name="connsiteY85" fmla="*/ 3770349 h 4887949"/>
              <a:gd name="connsiteX86" fmla="*/ 1117600 w 6832600"/>
              <a:gd name="connsiteY86" fmla="*/ 3795749 h 4887949"/>
              <a:gd name="connsiteX87" fmla="*/ 1181100 w 6832600"/>
              <a:gd name="connsiteY87" fmla="*/ 3808449 h 4887949"/>
              <a:gd name="connsiteX88" fmla="*/ 1282700 w 6832600"/>
              <a:gd name="connsiteY88" fmla="*/ 3859249 h 4887949"/>
              <a:gd name="connsiteX89" fmla="*/ 1333500 w 6832600"/>
              <a:gd name="connsiteY89" fmla="*/ 3871949 h 4887949"/>
              <a:gd name="connsiteX90" fmla="*/ 1384300 w 6832600"/>
              <a:gd name="connsiteY90" fmla="*/ 3897349 h 4887949"/>
              <a:gd name="connsiteX91" fmla="*/ 1422400 w 6832600"/>
              <a:gd name="connsiteY91" fmla="*/ 3910049 h 4887949"/>
              <a:gd name="connsiteX92" fmla="*/ 1473200 w 6832600"/>
              <a:gd name="connsiteY92" fmla="*/ 3935449 h 4887949"/>
              <a:gd name="connsiteX93" fmla="*/ 1536700 w 6832600"/>
              <a:gd name="connsiteY93" fmla="*/ 3948149 h 4887949"/>
              <a:gd name="connsiteX94" fmla="*/ 1625600 w 6832600"/>
              <a:gd name="connsiteY94" fmla="*/ 3973549 h 4887949"/>
              <a:gd name="connsiteX95" fmla="*/ 1676400 w 6832600"/>
              <a:gd name="connsiteY95" fmla="*/ 3986249 h 4887949"/>
              <a:gd name="connsiteX96" fmla="*/ 1714500 w 6832600"/>
              <a:gd name="connsiteY96" fmla="*/ 3998949 h 4887949"/>
              <a:gd name="connsiteX97" fmla="*/ 1765300 w 6832600"/>
              <a:gd name="connsiteY97" fmla="*/ 4011649 h 4887949"/>
              <a:gd name="connsiteX98" fmla="*/ 1828800 w 6832600"/>
              <a:gd name="connsiteY98" fmla="*/ 4037049 h 4887949"/>
              <a:gd name="connsiteX99" fmla="*/ 1879600 w 6832600"/>
              <a:gd name="connsiteY99" fmla="*/ 4049749 h 4887949"/>
              <a:gd name="connsiteX100" fmla="*/ 1917700 w 6832600"/>
              <a:gd name="connsiteY100" fmla="*/ 4062449 h 4887949"/>
              <a:gd name="connsiteX101" fmla="*/ 2019300 w 6832600"/>
              <a:gd name="connsiteY101" fmla="*/ 4087849 h 4887949"/>
              <a:gd name="connsiteX102" fmla="*/ 2057400 w 6832600"/>
              <a:gd name="connsiteY102" fmla="*/ 4100549 h 4887949"/>
              <a:gd name="connsiteX103" fmla="*/ 2247900 w 6832600"/>
              <a:gd name="connsiteY103" fmla="*/ 4125949 h 4887949"/>
              <a:gd name="connsiteX104" fmla="*/ 2286000 w 6832600"/>
              <a:gd name="connsiteY104" fmla="*/ 4138649 h 4887949"/>
              <a:gd name="connsiteX105" fmla="*/ 2425700 w 6832600"/>
              <a:gd name="connsiteY105" fmla="*/ 4164049 h 4887949"/>
              <a:gd name="connsiteX106" fmla="*/ 2463800 w 6832600"/>
              <a:gd name="connsiteY106" fmla="*/ 4176749 h 4887949"/>
              <a:gd name="connsiteX107" fmla="*/ 2514600 w 6832600"/>
              <a:gd name="connsiteY107" fmla="*/ 4189449 h 4887949"/>
              <a:gd name="connsiteX108" fmla="*/ 2552700 w 6832600"/>
              <a:gd name="connsiteY108" fmla="*/ 4214849 h 4887949"/>
              <a:gd name="connsiteX109" fmla="*/ 2667000 w 6832600"/>
              <a:gd name="connsiteY109" fmla="*/ 4240249 h 4887949"/>
              <a:gd name="connsiteX110" fmla="*/ 2705100 w 6832600"/>
              <a:gd name="connsiteY110" fmla="*/ 4252949 h 4887949"/>
              <a:gd name="connsiteX111" fmla="*/ 2768600 w 6832600"/>
              <a:gd name="connsiteY111" fmla="*/ 4265649 h 4887949"/>
              <a:gd name="connsiteX112" fmla="*/ 2806700 w 6832600"/>
              <a:gd name="connsiteY112" fmla="*/ 4278349 h 4887949"/>
              <a:gd name="connsiteX113" fmla="*/ 2857500 w 6832600"/>
              <a:gd name="connsiteY113" fmla="*/ 4291049 h 4887949"/>
              <a:gd name="connsiteX114" fmla="*/ 2895600 w 6832600"/>
              <a:gd name="connsiteY114" fmla="*/ 4303749 h 4887949"/>
              <a:gd name="connsiteX115" fmla="*/ 2946400 w 6832600"/>
              <a:gd name="connsiteY115" fmla="*/ 4316449 h 4887949"/>
              <a:gd name="connsiteX116" fmla="*/ 2984500 w 6832600"/>
              <a:gd name="connsiteY116" fmla="*/ 4329149 h 4887949"/>
              <a:gd name="connsiteX117" fmla="*/ 3073400 w 6832600"/>
              <a:gd name="connsiteY117" fmla="*/ 4341849 h 4887949"/>
              <a:gd name="connsiteX118" fmla="*/ 3124200 w 6832600"/>
              <a:gd name="connsiteY118" fmla="*/ 4354549 h 4887949"/>
              <a:gd name="connsiteX119" fmla="*/ 3251200 w 6832600"/>
              <a:gd name="connsiteY119" fmla="*/ 4367249 h 4887949"/>
              <a:gd name="connsiteX120" fmla="*/ 3454400 w 6832600"/>
              <a:gd name="connsiteY120" fmla="*/ 4392649 h 4887949"/>
              <a:gd name="connsiteX121" fmla="*/ 3581400 w 6832600"/>
              <a:gd name="connsiteY121" fmla="*/ 4418049 h 4887949"/>
              <a:gd name="connsiteX122" fmla="*/ 3619500 w 6832600"/>
              <a:gd name="connsiteY122" fmla="*/ 4430749 h 4887949"/>
              <a:gd name="connsiteX123" fmla="*/ 3721100 w 6832600"/>
              <a:gd name="connsiteY123" fmla="*/ 4443449 h 4887949"/>
              <a:gd name="connsiteX124" fmla="*/ 3797300 w 6832600"/>
              <a:gd name="connsiteY124" fmla="*/ 4468849 h 4887949"/>
              <a:gd name="connsiteX125" fmla="*/ 3835400 w 6832600"/>
              <a:gd name="connsiteY125" fmla="*/ 4481549 h 4887949"/>
              <a:gd name="connsiteX126" fmla="*/ 4013200 w 6832600"/>
              <a:gd name="connsiteY126" fmla="*/ 4506949 h 4887949"/>
              <a:gd name="connsiteX127" fmla="*/ 4089400 w 6832600"/>
              <a:gd name="connsiteY127" fmla="*/ 4532349 h 4887949"/>
              <a:gd name="connsiteX128" fmla="*/ 4178300 w 6832600"/>
              <a:gd name="connsiteY128" fmla="*/ 4557749 h 4887949"/>
              <a:gd name="connsiteX129" fmla="*/ 4419600 w 6832600"/>
              <a:gd name="connsiteY129" fmla="*/ 4583149 h 4887949"/>
              <a:gd name="connsiteX130" fmla="*/ 4597400 w 6832600"/>
              <a:gd name="connsiteY130" fmla="*/ 4621249 h 4887949"/>
              <a:gd name="connsiteX131" fmla="*/ 4660900 w 6832600"/>
              <a:gd name="connsiteY131" fmla="*/ 4633949 h 4887949"/>
              <a:gd name="connsiteX132" fmla="*/ 4749800 w 6832600"/>
              <a:gd name="connsiteY132" fmla="*/ 4672049 h 4887949"/>
              <a:gd name="connsiteX133" fmla="*/ 4864100 w 6832600"/>
              <a:gd name="connsiteY133" fmla="*/ 4697449 h 4887949"/>
              <a:gd name="connsiteX134" fmla="*/ 5029200 w 6832600"/>
              <a:gd name="connsiteY134" fmla="*/ 4735549 h 4887949"/>
              <a:gd name="connsiteX135" fmla="*/ 5080000 w 6832600"/>
              <a:gd name="connsiteY135" fmla="*/ 4748249 h 4887949"/>
              <a:gd name="connsiteX136" fmla="*/ 5118100 w 6832600"/>
              <a:gd name="connsiteY136" fmla="*/ 4760949 h 4887949"/>
              <a:gd name="connsiteX137" fmla="*/ 5537200 w 6832600"/>
              <a:gd name="connsiteY137" fmla="*/ 4799049 h 4887949"/>
              <a:gd name="connsiteX138" fmla="*/ 5638800 w 6832600"/>
              <a:gd name="connsiteY138" fmla="*/ 4811749 h 4887949"/>
              <a:gd name="connsiteX139" fmla="*/ 5727700 w 6832600"/>
              <a:gd name="connsiteY139" fmla="*/ 4824449 h 4887949"/>
              <a:gd name="connsiteX140" fmla="*/ 6007100 w 6832600"/>
              <a:gd name="connsiteY140" fmla="*/ 4837149 h 4887949"/>
              <a:gd name="connsiteX141" fmla="*/ 6172200 w 6832600"/>
              <a:gd name="connsiteY141" fmla="*/ 4862549 h 4887949"/>
              <a:gd name="connsiteX142" fmla="*/ 6235700 w 6832600"/>
              <a:gd name="connsiteY142" fmla="*/ 4875249 h 4887949"/>
              <a:gd name="connsiteX143" fmla="*/ 6337300 w 6832600"/>
              <a:gd name="connsiteY143" fmla="*/ 4887949 h 4887949"/>
              <a:gd name="connsiteX144" fmla="*/ 6578600 w 6832600"/>
              <a:gd name="connsiteY144" fmla="*/ 4875249 h 4887949"/>
              <a:gd name="connsiteX145" fmla="*/ 6616700 w 6832600"/>
              <a:gd name="connsiteY145" fmla="*/ 4837149 h 4887949"/>
              <a:gd name="connsiteX146" fmla="*/ 6680200 w 6832600"/>
              <a:gd name="connsiteY146" fmla="*/ 4760949 h 4887949"/>
              <a:gd name="connsiteX147" fmla="*/ 6718300 w 6832600"/>
              <a:gd name="connsiteY147" fmla="*/ 4684749 h 4887949"/>
              <a:gd name="connsiteX148" fmla="*/ 6756400 w 6832600"/>
              <a:gd name="connsiteY148" fmla="*/ 4646649 h 4887949"/>
              <a:gd name="connsiteX149" fmla="*/ 6794500 w 6832600"/>
              <a:gd name="connsiteY149" fmla="*/ 4570449 h 4887949"/>
              <a:gd name="connsiteX150" fmla="*/ 6819900 w 6832600"/>
              <a:gd name="connsiteY150" fmla="*/ 4532349 h 4887949"/>
              <a:gd name="connsiteX151" fmla="*/ 6832600 w 6832600"/>
              <a:gd name="connsiteY151" fmla="*/ 4456149 h 4887949"/>
              <a:gd name="connsiteX152" fmla="*/ 6807200 w 6832600"/>
              <a:gd name="connsiteY152" fmla="*/ 4189449 h 4887949"/>
              <a:gd name="connsiteX153" fmla="*/ 6794500 w 6832600"/>
              <a:gd name="connsiteY153" fmla="*/ 4113249 h 4887949"/>
              <a:gd name="connsiteX154" fmla="*/ 6781800 w 6832600"/>
              <a:gd name="connsiteY154" fmla="*/ 4062449 h 4887949"/>
              <a:gd name="connsiteX155" fmla="*/ 6781800 w 6832600"/>
              <a:gd name="connsiteY155" fmla="*/ 4062449 h 4887949"/>
              <a:gd name="connsiteX156" fmla="*/ 6743700 w 6832600"/>
              <a:gd name="connsiteY156" fmla="*/ 3998949 h 4887949"/>
              <a:gd name="connsiteX0" fmla="*/ 6756400 w 6832600"/>
              <a:gd name="connsiteY0" fmla="*/ 4113249 h 4887949"/>
              <a:gd name="connsiteX1" fmla="*/ 6756400 w 6832600"/>
              <a:gd name="connsiteY1" fmla="*/ 4113249 h 4887949"/>
              <a:gd name="connsiteX2" fmla="*/ 6731000 w 6832600"/>
              <a:gd name="connsiteY2" fmla="*/ 3986249 h 4887949"/>
              <a:gd name="connsiteX3" fmla="*/ 6692900 w 6832600"/>
              <a:gd name="connsiteY3" fmla="*/ 3935449 h 4887949"/>
              <a:gd name="connsiteX4" fmla="*/ 6604000 w 6832600"/>
              <a:gd name="connsiteY4" fmla="*/ 3808449 h 4887949"/>
              <a:gd name="connsiteX5" fmla="*/ 6540500 w 6832600"/>
              <a:gd name="connsiteY5" fmla="*/ 3719549 h 4887949"/>
              <a:gd name="connsiteX6" fmla="*/ 6502400 w 6832600"/>
              <a:gd name="connsiteY6" fmla="*/ 3681449 h 4887949"/>
              <a:gd name="connsiteX7" fmla="*/ 6464300 w 6832600"/>
              <a:gd name="connsiteY7" fmla="*/ 3630649 h 4887949"/>
              <a:gd name="connsiteX8" fmla="*/ 6362700 w 6832600"/>
              <a:gd name="connsiteY8" fmla="*/ 3541749 h 4887949"/>
              <a:gd name="connsiteX9" fmla="*/ 6273800 w 6832600"/>
              <a:gd name="connsiteY9" fmla="*/ 3452849 h 4887949"/>
              <a:gd name="connsiteX10" fmla="*/ 6210300 w 6832600"/>
              <a:gd name="connsiteY10" fmla="*/ 3389349 h 4887949"/>
              <a:gd name="connsiteX11" fmla="*/ 6134100 w 6832600"/>
              <a:gd name="connsiteY11" fmla="*/ 3313149 h 4887949"/>
              <a:gd name="connsiteX12" fmla="*/ 6096000 w 6832600"/>
              <a:gd name="connsiteY12" fmla="*/ 3275049 h 4887949"/>
              <a:gd name="connsiteX13" fmla="*/ 5969000 w 6832600"/>
              <a:gd name="connsiteY13" fmla="*/ 3148049 h 4887949"/>
              <a:gd name="connsiteX14" fmla="*/ 5930900 w 6832600"/>
              <a:gd name="connsiteY14" fmla="*/ 3109949 h 4887949"/>
              <a:gd name="connsiteX15" fmla="*/ 5867400 w 6832600"/>
              <a:gd name="connsiteY15" fmla="*/ 3046449 h 4887949"/>
              <a:gd name="connsiteX16" fmla="*/ 5803900 w 6832600"/>
              <a:gd name="connsiteY16" fmla="*/ 2982949 h 4887949"/>
              <a:gd name="connsiteX17" fmla="*/ 5740400 w 6832600"/>
              <a:gd name="connsiteY17" fmla="*/ 2894049 h 4887949"/>
              <a:gd name="connsiteX18" fmla="*/ 5702300 w 6832600"/>
              <a:gd name="connsiteY18" fmla="*/ 2855949 h 4887949"/>
              <a:gd name="connsiteX19" fmla="*/ 5651500 w 6832600"/>
              <a:gd name="connsiteY19" fmla="*/ 2767049 h 4887949"/>
              <a:gd name="connsiteX20" fmla="*/ 5638800 w 6832600"/>
              <a:gd name="connsiteY20" fmla="*/ 2728949 h 4887949"/>
              <a:gd name="connsiteX21" fmla="*/ 5588000 w 6832600"/>
              <a:gd name="connsiteY21" fmla="*/ 2678149 h 4887949"/>
              <a:gd name="connsiteX22" fmla="*/ 5549900 w 6832600"/>
              <a:gd name="connsiteY22" fmla="*/ 2627349 h 4887949"/>
              <a:gd name="connsiteX23" fmla="*/ 5511800 w 6832600"/>
              <a:gd name="connsiteY23" fmla="*/ 2538449 h 4887949"/>
              <a:gd name="connsiteX24" fmla="*/ 5422900 w 6832600"/>
              <a:gd name="connsiteY24" fmla="*/ 2424149 h 4887949"/>
              <a:gd name="connsiteX25" fmla="*/ 5372100 w 6832600"/>
              <a:gd name="connsiteY25" fmla="*/ 2347949 h 4887949"/>
              <a:gd name="connsiteX26" fmla="*/ 5334000 w 6832600"/>
              <a:gd name="connsiteY26" fmla="*/ 2259049 h 4887949"/>
              <a:gd name="connsiteX27" fmla="*/ 5308600 w 6832600"/>
              <a:gd name="connsiteY27" fmla="*/ 2220949 h 4887949"/>
              <a:gd name="connsiteX28" fmla="*/ 5105400 w 6832600"/>
              <a:gd name="connsiteY28" fmla="*/ 1725649 h 4887949"/>
              <a:gd name="connsiteX29" fmla="*/ 5080000 w 6832600"/>
              <a:gd name="connsiteY29" fmla="*/ 1649449 h 4887949"/>
              <a:gd name="connsiteX30" fmla="*/ 5016500 w 6832600"/>
              <a:gd name="connsiteY30" fmla="*/ 1535149 h 4887949"/>
              <a:gd name="connsiteX31" fmla="*/ 4914900 w 6832600"/>
              <a:gd name="connsiteY31" fmla="*/ 1306549 h 4887949"/>
              <a:gd name="connsiteX32" fmla="*/ 4864100 w 6832600"/>
              <a:gd name="connsiteY32" fmla="*/ 1230349 h 4887949"/>
              <a:gd name="connsiteX33" fmla="*/ 4762500 w 6832600"/>
              <a:gd name="connsiteY33" fmla="*/ 1052549 h 4887949"/>
              <a:gd name="connsiteX34" fmla="*/ 4477635 w 6832600"/>
              <a:gd name="connsiteY34" fmla="*/ 535225 h 4887949"/>
              <a:gd name="connsiteX35" fmla="*/ 4214149 w 6832600"/>
              <a:gd name="connsiteY35" fmla="*/ 365463 h 4887949"/>
              <a:gd name="connsiteX36" fmla="*/ 3810000 w 6832600"/>
              <a:gd name="connsiteY36" fmla="*/ 214349 h 4887949"/>
              <a:gd name="connsiteX37" fmla="*/ 3289300 w 6832600"/>
              <a:gd name="connsiteY37" fmla="*/ 100049 h 4887949"/>
              <a:gd name="connsiteX38" fmla="*/ 2692400 w 6832600"/>
              <a:gd name="connsiteY38" fmla="*/ 11149 h 4887949"/>
              <a:gd name="connsiteX39" fmla="*/ 2222500 w 6832600"/>
              <a:gd name="connsiteY39" fmla="*/ 23849 h 4887949"/>
              <a:gd name="connsiteX40" fmla="*/ 1333500 w 6832600"/>
              <a:gd name="connsiteY40" fmla="*/ 214349 h 4887949"/>
              <a:gd name="connsiteX41" fmla="*/ 1104900 w 6832600"/>
              <a:gd name="connsiteY41" fmla="*/ 277849 h 4887949"/>
              <a:gd name="connsiteX42" fmla="*/ 977900 w 6832600"/>
              <a:gd name="connsiteY42" fmla="*/ 328649 h 4887949"/>
              <a:gd name="connsiteX43" fmla="*/ 863600 w 6832600"/>
              <a:gd name="connsiteY43" fmla="*/ 392149 h 4887949"/>
              <a:gd name="connsiteX44" fmla="*/ 711200 w 6832600"/>
              <a:gd name="connsiteY44" fmla="*/ 481049 h 4887949"/>
              <a:gd name="connsiteX45" fmla="*/ 635000 w 6832600"/>
              <a:gd name="connsiteY45" fmla="*/ 506449 h 4887949"/>
              <a:gd name="connsiteX46" fmla="*/ 596900 w 6832600"/>
              <a:gd name="connsiteY46" fmla="*/ 544549 h 4887949"/>
              <a:gd name="connsiteX47" fmla="*/ 546100 w 6832600"/>
              <a:gd name="connsiteY47" fmla="*/ 557249 h 4887949"/>
              <a:gd name="connsiteX48" fmla="*/ 508000 w 6832600"/>
              <a:gd name="connsiteY48" fmla="*/ 582649 h 4887949"/>
              <a:gd name="connsiteX49" fmla="*/ 431800 w 6832600"/>
              <a:gd name="connsiteY49" fmla="*/ 620749 h 4887949"/>
              <a:gd name="connsiteX50" fmla="*/ 342900 w 6832600"/>
              <a:gd name="connsiteY50" fmla="*/ 735049 h 4887949"/>
              <a:gd name="connsiteX51" fmla="*/ 266700 w 6832600"/>
              <a:gd name="connsiteY51" fmla="*/ 798549 h 4887949"/>
              <a:gd name="connsiteX52" fmla="*/ 254000 w 6832600"/>
              <a:gd name="connsiteY52" fmla="*/ 836649 h 4887949"/>
              <a:gd name="connsiteX53" fmla="*/ 177800 w 6832600"/>
              <a:gd name="connsiteY53" fmla="*/ 912849 h 4887949"/>
              <a:gd name="connsiteX54" fmla="*/ 114300 w 6832600"/>
              <a:gd name="connsiteY54" fmla="*/ 1103349 h 4887949"/>
              <a:gd name="connsiteX55" fmla="*/ 101600 w 6832600"/>
              <a:gd name="connsiteY55" fmla="*/ 1141449 h 4887949"/>
              <a:gd name="connsiteX56" fmla="*/ 88900 w 6832600"/>
              <a:gd name="connsiteY56" fmla="*/ 1179549 h 4887949"/>
              <a:gd name="connsiteX57" fmla="*/ 76200 w 6832600"/>
              <a:gd name="connsiteY57" fmla="*/ 1827249 h 4887949"/>
              <a:gd name="connsiteX58" fmla="*/ 63500 w 6832600"/>
              <a:gd name="connsiteY58" fmla="*/ 2081249 h 4887949"/>
              <a:gd name="connsiteX59" fmla="*/ 38100 w 6832600"/>
              <a:gd name="connsiteY59" fmla="*/ 2170149 h 4887949"/>
              <a:gd name="connsiteX60" fmla="*/ 12700 w 6832600"/>
              <a:gd name="connsiteY60" fmla="*/ 2360649 h 4887949"/>
              <a:gd name="connsiteX61" fmla="*/ 0 w 6832600"/>
              <a:gd name="connsiteY61" fmla="*/ 2462249 h 4887949"/>
              <a:gd name="connsiteX62" fmla="*/ 12700 w 6832600"/>
              <a:gd name="connsiteY62" fmla="*/ 2678149 h 4887949"/>
              <a:gd name="connsiteX63" fmla="*/ 25400 w 6832600"/>
              <a:gd name="connsiteY63" fmla="*/ 2716249 h 4887949"/>
              <a:gd name="connsiteX64" fmla="*/ 38100 w 6832600"/>
              <a:gd name="connsiteY64" fmla="*/ 3033749 h 4887949"/>
              <a:gd name="connsiteX65" fmla="*/ 76200 w 6832600"/>
              <a:gd name="connsiteY65" fmla="*/ 3109949 h 4887949"/>
              <a:gd name="connsiteX66" fmla="*/ 88900 w 6832600"/>
              <a:gd name="connsiteY66" fmla="*/ 3148049 h 4887949"/>
              <a:gd name="connsiteX67" fmla="*/ 165100 w 6832600"/>
              <a:gd name="connsiteY67" fmla="*/ 3198849 h 4887949"/>
              <a:gd name="connsiteX68" fmla="*/ 190500 w 6832600"/>
              <a:gd name="connsiteY68" fmla="*/ 3236949 h 4887949"/>
              <a:gd name="connsiteX69" fmla="*/ 266700 w 6832600"/>
              <a:gd name="connsiteY69" fmla="*/ 3300449 h 4887949"/>
              <a:gd name="connsiteX70" fmla="*/ 279400 w 6832600"/>
              <a:gd name="connsiteY70" fmla="*/ 3338549 h 4887949"/>
              <a:gd name="connsiteX71" fmla="*/ 355600 w 6832600"/>
              <a:gd name="connsiteY71" fmla="*/ 3402049 h 4887949"/>
              <a:gd name="connsiteX72" fmla="*/ 381000 w 6832600"/>
              <a:gd name="connsiteY72" fmla="*/ 3440149 h 4887949"/>
              <a:gd name="connsiteX73" fmla="*/ 419100 w 6832600"/>
              <a:gd name="connsiteY73" fmla="*/ 3452849 h 4887949"/>
              <a:gd name="connsiteX74" fmla="*/ 495300 w 6832600"/>
              <a:gd name="connsiteY74" fmla="*/ 3503649 h 4887949"/>
              <a:gd name="connsiteX75" fmla="*/ 533400 w 6832600"/>
              <a:gd name="connsiteY75" fmla="*/ 3516349 h 4887949"/>
              <a:gd name="connsiteX76" fmla="*/ 609600 w 6832600"/>
              <a:gd name="connsiteY76" fmla="*/ 3579849 h 4887949"/>
              <a:gd name="connsiteX77" fmla="*/ 660400 w 6832600"/>
              <a:gd name="connsiteY77" fmla="*/ 3605249 h 4887949"/>
              <a:gd name="connsiteX78" fmla="*/ 749300 w 6832600"/>
              <a:gd name="connsiteY78" fmla="*/ 3656049 h 4887949"/>
              <a:gd name="connsiteX79" fmla="*/ 800100 w 6832600"/>
              <a:gd name="connsiteY79" fmla="*/ 3668749 h 4887949"/>
              <a:gd name="connsiteX80" fmla="*/ 850900 w 6832600"/>
              <a:gd name="connsiteY80" fmla="*/ 3694149 h 4887949"/>
              <a:gd name="connsiteX81" fmla="*/ 889000 w 6832600"/>
              <a:gd name="connsiteY81" fmla="*/ 3719549 h 4887949"/>
              <a:gd name="connsiteX82" fmla="*/ 939800 w 6832600"/>
              <a:gd name="connsiteY82" fmla="*/ 3732249 h 4887949"/>
              <a:gd name="connsiteX83" fmla="*/ 990600 w 6832600"/>
              <a:gd name="connsiteY83" fmla="*/ 3757649 h 4887949"/>
              <a:gd name="connsiteX84" fmla="*/ 1054100 w 6832600"/>
              <a:gd name="connsiteY84" fmla="*/ 3770349 h 4887949"/>
              <a:gd name="connsiteX85" fmla="*/ 1117600 w 6832600"/>
              <a:gd name="connsiteY85" fmla="*/ 3795749 h 4887949"/>
              <a:gd name="connsiteX86" fmla="*/ 1181100 w 6832600"/>
              <a:gd name="connsiteY86" fmla="*/ 3808449 h 4887949"/>
              <a:gd name="connsiteX87" fmla="*/ 1282700 w 6832600"/>
              <a:gd name="connsiteY87" fmla="*/ 3859249 h 4887949"/>
              <a:gd name="connsiteX88" fmla="*/ 1333500 w 6832600"/>
              <a:gd name="connsiteY88" fmla="*/ 3871949 h 4887949"/>
              <a:gd name="connsiteX89" fmla="*/ 1384300 w 6832600"/>
              <a:gd name="connsiteY89" fmla="*/ 3897349 h 4887949"/>
              <a:gd name="connsiteX90" fmla="*/ 1422400 w 6832600"/>
              <a:gd name="connsiteY90" fmla="*/ 3910049 h 4887949"/>
              <a:gd name="connsiteX91" fmla="*/ 1473200 w 6832600"/>
              <a:gd name="connsiteY91" fmla="*/ 3935449 h 4887949"/>
              <a:gd name="connsiteX92" fmla="*/ 1536700 w 6832600"/>
              <a:gd name="connsiteY92" fmla="*/ 3948149 h 4887949"/>
              <a:gd name="connsiteX93" fmla="*/ 1625600 w 6832600"/>
              <a:gd name="connsiteY93" fmla="*/ 3973549 h 4887949"/>
              <a:gd name="connsiteX94" fmla="*/ 1676400 w 6832600"/>
              <a:gd name="connsiteY94" fmla="*/ 3986249 h 4887949"/>
              <a:gd name="connsiteX95" fmla="*/ 1714500 w 6832600"/>
              <a:gd name="connsiteY95" fmla="*/ 3998949 h 4887949"/>
              <a:gd name="connsiteX96" fmla="*/ 1765300 w 6832600"/>
              <a:gd name="connsiteY96" fmla="*/ 4011649 h 4887949"/>
              <a:gd name="connsiteX97" fmla="*/ 1828800 w 6832600"/>
              <a:gd name="connsiteY97" fmla="*/ 4037049 h 4887949"/>
              <a:gd name="connsiteX98" fmla="*/ 1879600 w 6832600"/>
              <a:gd name="connsiteY98" fmla="*/ 4049749 h 4887949"/>
              <a:gd name="connsiteX99" fmla="*/ 1917700 w 6832600"/>
              <a:gd name="connsiteY99" fmla="*/ 4062449 h 4887949"/>
              <a:gd name="connsiteX100" fmla="*/ 2019300 w 6832600"/>
              <a:gd name="connsiteY100" fmla="*/ 4087849 h 4887949"/>
              <a:gd name="connsiteX101" fmla="*/ 2057400 w 6832600"/>
              <a:gd name="connsiteY101" fmla="*/ 4100549 h 4887949"/>
              <a:gd name="connsiteX102" fmla="*/ 2247900 w 6832600"/>
              <a:gd name="connsiteY102" fmla="*/ 4125949 h 4887949"/>
              <a:gd name="connsiteX103" fmla="*/ 2286000 w 6832600"/>
              <a:gd name="connsiteY103" fmla="*/ 4138649 h 4887949"/>
              <a:gd name="connsiteX104" fmla="*/ 2425700 w 6832600"/>
              <a:gd name="connsiteY104" fmla="*/ 4164049 h 4887949"/>
              <a:gd name="connsiteX105" fmla="*/ 2463800 w 6832600"/>
              <a:gd name="connsiteY105" fmla="*/ 4176749 h 4887949"/>
              <a:gd name="connsiteX106" fmla="*/ 2514600 w 6832600"/>
              <a:gd name="connsiteY106" fmla="*/ 4189449 h 4887949"/>
              <a:gd name="connsiteX107" fmla="*/ 2552700 w 6832600"/>
              <a:gd name="connsiteY107" fmla="*/ 4214849 h 4887949"/>
              <a:gd name="connsiteX108" fmla="*/ 2667000 w 6832600"/>
              <a:gd name="connsiteY108" fmla="*/ 4240249 h 4887949"/>
              <a:gd name="connsiteX109" fmla="*/ 2705100 w 6832600"/>
              <a:gd name="connsiteY109" fmla="*/ 4252949 h 4887949"/>
              <a:gd name="connsiteX110" fmla="*/ 2768600 w 6832600"/>
              <a:gd name="connsiteY110" fmla="*/ 4265649 h 4887949"/>
              <a:gd name="connsiteX111" fmla="*/ 2806700 w 6832600"/>
              <a:gd name="connsiteY111" fmla="*/ 4278349 h 4887949"/>
              <a:gd name="connsiteX112" fmla="*/ 2857500 w 6832600"/>
              <a:gd name="connsiteY112" fmla="*/ 4291049 h 4887949"/>
              <a:gd name="connsiteX113" fmla="*/ 2895600 w 6832600"/>
              <a:gd name="connsiteY113" fmla="*/ 4303749 h 4887949"/>
              <a:gd name="connsiteX114" fmla="*/ 2946400 w 6832600"/>
              <a:gd name="connsiteY114" fmla="*/ 4316449 h 4887949"/>
              <a:gd name="connsiteX115" fmla="*/ 2984500 w 6832600"/>
              <a:gd name="connsiteY115" fmla="*/ 4329149 h 4887949"/>
              <a:gd name="connsiteX116" fmla="*/ 3073400 w 6832600"/>
              <a:gd name="connsiteY116" fmla="*/ 4341849 h 4887949"/>
              <a:gd name="connsiteX117" fmla="*/ 3124200 w 6832600"/>
              <a:gd name="connsiteY117" fmla="*/ 4354549 h 4887949"/>
              <a:gd name="connsiteX118" fmla="*/ 3251200 w 6832600"/>
              <a:gd name="connsiteY118" fmla="*/ 4367249 h 4887949"/>
              <a:gd name="connsiteX119" fmla="*/ 3454400 w 6832600"/>
              <a:gd name="connsiteY119" fmla="*/ 4392649 h 4887949"/>
              <a:gd name="connsiteX120" fmla="*/ 3581400 w 6832600"/>
              <a:gd name="connsiteY120" fmla="*/ 4418049 h 4887949"/>
              <a:gd name="connsiteX121" fmla="*/ 3619500 w 6832600"/>
              <a:gd name="connsiteY121" fmla="*/ 4430749 h 4887949"/>
              <a:gd name="connsiteX122" fmla="*/ 3721100 w 6832600"/>
              <a:gd name="connsiteY122" fmla="*/ 4443449 h 4887949"/>
              <a:gd name="connsiteX123" fmla="*/ 3797300 w 6832600"/>
              <a:gd name="connsiteY123" fmla="*/ 4468849 h 4887949"/>
              <a:gd name="connsiteX124" fmla="*/ 3835400 w 6832600"/>
              <a:gd name="connsiteY124" fmla="*/ 4481549 h 4887949"/>
              <a:gd name="connsiteX125" fmla="*/ 4013200 w 6832600"/>
              <a:gd name="connsiteY125" fmla="*/ 4506949 h 4887949"/>
              <a:gd name="connsiteX126" fmla="*/ 4089400 w 6832600"/>
              <a:gd name="connsiteY126" fmla="*/ 4532349 h 4887949"/>
              <a:gd name="connsiteX127" fmla="*/ 4178300 w 6832600"/>
              <a:gd name="connsiteY127" fmla="*/ 4557749 h 4887949"/>
              <a:gd name="connsiteX128" fmla="*/ 4419600 w 6832600"/>
              <a:gd name="connsiteY128" fmla="*/ 4583149 h 4887949"/>
              <a:gd name="connsiteX129" fmla="*/ 4597400 w 6832600"/>
              <a:gd name="connsiteY129" fmla="*/ 4621249 h 4887949"/>
              <a:gd name="connsiteX130" fmla="*/ 4660900 w 6832600"/>
              <a:gd name="connsiteY130" fmla="*/ 4633949 h 4887949"/>
              <a:gd name="connsiteX131" fmla="*/ 4749800 w 6832600"/>
              <a:gd name="connsiteY131" fmla="*/ 4672049 h 4887949"/>
              <a:gd name="connsiteX132" fmla="*/ 4864100 w 6832600"/>
              <a:gd name="connsiteY132" fmla="*/ 4697449 h 4887949"/>
              <a:gd name="connsiteX133" fmla="*/ 5029200 w 6832600"/>
              <a:gd name="connsiteY133" fmla="*/ 4735549 h 4887949"/>
              <a:gd name="connsiteX134" fmla="*/ 5080000 w 6832600"/>
              <a:gd name="connsiteY134" fmla="*/ 4748249 h 4887949"/>
              <a:gd name="connsiteX135" fmla="*/ 5118100 w 6832600"/>
              <a:gd name="connsiteY135" fmla="*/ 4760949 h 4887949"/>
              <a:gd name="connsiteX136" fmla="*/ 5537200 w 6832600"/>
              <a:gd name="connsiteY136" fmla="*/ 4799049 h 4887949"/>
              <a:gd name="connsiteX137" fmla="*/ 5638800 w 6832600"/>
              <a:gd name="connsiteY137" fmla="*/ 4811749 h 4887949"/>
              <a:gd name="connsiteX138" fmla="*/ 5727700 w 6832600"/>
              <a:gd name="connsiteY138" fmla="*/ 4824449 h 4887949"/>
              <a:gd name="connsiteX139" fmla="*/ 6007100 w 6832600"/>
              <a:gd name="connsiteY139" fmla="*/ 4837149 h 4887949"/>
              <a:gd name="connsiteX140" fmla="*/ 6172200 w 6832600"/>
              <a:gd name="connsiteY140" fmla="*/ 4862549 h 4887949"/>
              <a:gd name="connsiteX141" fmla="*/ 6235700 w 6832600"/>
              <a:gd name="connsiteY141" fmla="*/ 4875249 h 4887949"/>
              <a:gd name="connsiteX142" fmla="*/ 6337300 w 6832600"/>
              <a:gd name="connsiteY142" fmla="*/ 4887949 h 4887949"/>
              <a:gd name="connsiteX143" fmla="*/ 6578600 w 6832600"/>
              <a:gd name="connsiteY143" fmla="*/ 4875249 h 4887949"/>
              <a:gd name="connsiteX144" fmla="*/ 6616700 w 6832600"/>
              <a:gd name="connsiteY144" fmla="*/ 4837149 h 4887949"/>
              <a:gd name="connsiteX145" fmla="*/ 6680200 w 6832600"/>
              <a:gd name="connsiteY145" fmla="*/ 4760949 h 4887949"/>
              <a:gd name="connsiteX146" fmla="*/ 6718300 w 6832600"/>
              <a:gd name="connsiteY146" fmla="*/ 4684749 h 4887949"/>
              <a:gd name="connsiteX147" fmla="*/ 6756400 w 6832600"/>
              <a:gd name="connsiteY147" fmla="*/ 4646649 h 4887949"/>
              <a:gd name="connsiteX148" fmla="*/ 6794500 w 6832600"/>
              <a:gd name="connsiteY148" fmla="*/ 4570449 h 4887949"/>
              <a:gd name="connsiteX149" fmla="*/ 6819900 w 6832600"/>
              <a:gd name="connsiteY149" fmla="*/ 4532349 h 4887949"/>
              <a:gd name="connsiteX150" fmla="*/ 6832600 w 6832600"/>
              <a:gd name="connsiteY150" fmla="*/ 4456149 h 4887949"/>
              <a:gd name="connsiteX151" fmla="*/ 6807200 w 6832600"/>
              <a:gd name="connsiteY151" fmla="*/ 4189449 h 4887949"/>
              <a:gd name="connsiteX152" fmla="*/ 6794500 w 6832600"/>
              <a:gd name="connsiteY152" fmla="*/ 4113249 h 4887949"/>
              <a:gd name="connsiteX153" fmla="*/ 6781800 w 6832600"/>
              <a:gd name="connsiteY153" fmla="*/ 4062449 h 4887949"/>
              <a:gd name="connsiteX154" fmla="*/ 6781800 w 6832600"/>
              <a:gd name="connsiteY154" fmla="*/ 4062449 h 4887949"/>
              <a:gd name="connsiteX155" fmla="*/ 6743700 w 6832600"/>
              <a:gd name="connsiteY155" fmla="*/ 3998949 h 4887949"/>
              <a:gd name="connsiteX0" fmla="*/ 6756400 w 6832600"/>
              <a:gd name="connsiteY0" fmla="*/ 4113249 h 4887949"/>
              <a:gd name="connsiteX1" fmla="*/ 6731000 w 6832600"/>
              <a:gd name="connsiteY1" fmla="*/ 3986249 h 4887949"/>
              <a:gd name="connsiteX2" fmla="*/ 6692900 w 6832600"/>
              <a:gd name="connsiteY2" fmla="*/ 3935449 h 4887949"/>
              <a:gd name="connsiteX3" fmla="*/ 6604000 w 6832600"/>
              <a:gd name="connsiteY3" fmla="*/ 3808449 h 4887949"/>
              <a:gd name="connsiteX4" fmla="*/ 6540500 w 6832600"/>
              <a:gd name="connsiteY4" fmla="*/ 3719549 h 4887949"/>
              <a:gd name="connsiteX5" fmla="*/ 6502400 w 6832600"/>
              <a:gd name="connsiteY5" fmla="*/ 3681449 h 4887949"/>
              <a:gd name="connsiteX6" fmla="*/ 6464300 w 6832600"/>
              <a:gd name="connsiteY6" fmla="*/ 3630649 h 4887949"/>
              <a:gd name="connsiteX7" fmla="*/ 6362700 w 6832600"/>
              <a:gd name="connsiteY7" fmla="*/ 3541749 h 4887949"/>
              <a:gd name="connsiteX8" fmla="*/ 6273800 w 6832600"/>
              <a:gd name="connsiteY8" fmla="*/ 3452849 h 4887949"/>
              <a:gd name="connsiteX9" fmla="*/ 6210300 w 6832600"/>
              <a:gd name="connsiteY9" fmla="*/ 3389349 h 4887949"/>
              <a:gd name="connsiteX10" fmla="*/ 6134100 w 6832600"/>
              <a:gd name="connsiteY10" fmla="*/ 3313149 h 4887949"/>
              <a:gd name="connsiteX11" fmla="*/ 6096000 w 6832600"/>
              <a:gd name="connsiteY11" fmla="*/ 3275049 h 4887949"/>
              <a:gd name="connsiteX12" fmla="*/ 5969000 w 6832600"/>
              <a:gd name="connsiteY12" fmla="*/ 3148049 h 4887949"/>
              <a:gd name="connsiteX13" fmla="*/ 5930900 w 6832600"/>
              <a:gd name="connsiteY13" fmla="*/ 3109949 h 4887949"/>
              <a:gd name="connsiteX14" fmla="*/ 5867400 w 6832600"/>
              <a:gd name="connsiteY14" fmla="*/ 3046449 h 4887949"/>
              <a:gd name="connsiteX15" fmla="*/ 5803900 w 6832600"/>
              <a:gd name="connsiteY15" fmla="*/ 2982949 h 4887949"/>
              <a:gd name="connsiteX16" fmla="*/ 5740400 w 6832600"/>
              <a:gd name="connsiteY16" fmla="*/ 2894049 h 4887949"/>
              <a:gd name="connsiteX17" fmla="*/ 5702300 w 6832600"/>
              <a:gd name="connsiteY17" fmla="*/ 2855949 h 4887949"/>
              <a:gd name="connsiteX18" fmla="*/ 5651500 w 6832600"/>
              <a:gd name="connsiteY18" fmla="*/ 2767049 h 4887949"/>
              <a:gd name="connsiteX19" fmla="*/ 5638800 w 6832600"/>
              <a:gd name="connsiteY19" fmla="*/ 2728949 h 4887949"/>
              <a:gd name="connsiteX20" fmla="*/ 5588000 w 6832600"/>
              <a:gd name="connsiteY20" fmla="*/ 2678149 h 4887949"/>
              <a:gd name="connsiteX21" fmla="*/ 5549900 w 6832600"/>
              <a:gd name="connsiteY21" fmla="*/ 2627349 h 4887949"/>
              <a:gd name="connsiteX22" fmla="*/ 5511800 w 6832600"/>
              <a:gd name="connsiteY22" fmla="*/ 2538449 h 4887949"/>
              <a:gd name="connsiteX23" fmla="*/ 5422900 w 6832600"/>
              <a:gd name="connsiteY23" fmla="*/ 2424149 h 4887949"/>
              <a:gd name="connsiteX24" fmla="*/ 5372100 w 6832600"/>
              <a:gd name="connsiteY24" fmla="*/ 2347949 h 4887949"/>
              <a:gd name="connsiteX25" fmla="*/ 5334000 w 6832600"/>
              <a:gd name="connsiteY25" fmla="*/ 2259049 h 4887949"/>
              <a:gd name="connsiteX26" fmla="*/ 5308600 w 6832600"/>
              <a:gd name="connsiteY26" fmla="*/ 2220949 h 4887949"/>
              <a:gd name="connsiteX27" fmla="*/ 5105400 w 6832600"/>
              <a:gd name="connsiteY27" fmla="*/ 1725649 h 4887949"/>
              <a:gd name="connsiteX28" fmla="*/ 5080000 w 6832600"/>
              <a:gd name="connsiteY28" fmla="*/ 1649449 h 4887949"/>
              <a:gd name="connsiteX29" fmla="*/ 5016500 w 6832600"/>
              <a:gd name="connsiteY29" fmla="*/ 1535149 h 4887949"/>
              <a:gd name="connsiteX30" fmla="*/ 4914900 w 6832600"/>
              <a:gd name="connsiteY30" fmla="*/ 1306549 h 4887949"/>
              <a:gd name="connsiteX31" fmla="*/ 4864100 w 6832600"/>
              <a:gd name="connsiteY31" fmla="*/ 1230349 h 4887949"/>
              <a:gd name="connsiteX32" fmla="*/ 4762500 w 6832600"/>
              <a:gd name="connsiteY32" fmla="*/ 1052549 h 4887949"/>
              <a:gd name="connsiteX33" fmla="*/ 4477635 w 6832600"/>
              <a:gd name="connsiteY33" fmla="*/ 535225 h 4887949"/>
              <a:gd name="connsiteX34" fmla="*/ 4214149 w 6832600"/>
              <a:gd name="connsiteY34" fmla="*/ 365463 h 4887949"/>
              <a:gd name="connsiteX35" fmla="*/ 3810000 w 6832600"/>
              <a:gd name="connsiteY35" fmla="*/ 214349 h 4887949"/>
              <a:gd name="connsiteX36" fmla="*/ 3289300 w 6832600"/>
              <a:gd name="connsiteY36" fmla="*/ 100049 h 4887949"/>
              <a:gd name="connsiteX37" fmla="*/ 2692400 w 6832600"/>
              <a:gd name="connsiteY37" fmla="*/ 11149 h 4887949"/>
              <a:gd name="connsiteX38" fmla="*/ 2222500 w 6832600"/>
              <a:gd name="connsiteY38" fmla="*/ 23849 h 4887949"/>
              <a:gd name="connsiteX39" fmla="*/ 1333500 w 6832600"/>
              <a:gd name="connsiteY39" fmla="*/ 214349 h 4887949"/>
              <a:gd name="connsiteX40" fmla="*/ 1104900 w 6832600"/>
              <a:gd name="connsiteY40" fmla="*/ 277849 h 4887949"/>
              <a:gd name="connsiteX41" fmla="*/ 977900 w 6832600"/>
              <a:gd name="connsiteY41" fmla="*/ 328649 h 4887949"/>
              <a:gd name="connsiteX42" fmla="*/ 863600 w 6832600"/>
              <a:gd name="connsiteY42" fmla="*/ 392149 h 4887949"/>
              <a:gd name="connsiteX43" fmla="*/ 711200 w 6832600"/>
              <a:gd name="connsiteY43" fmla="*/ 481049 h 4887949"/>
              <a:gd name="connsiteX44" fmla="*/ 635000 w 6832600"/>
              <a:gd name="connsiteY44" fmla="*/ 506449 h 4887949"/>
              <a:gd name="connsiteX45" fmla="*/ 596900 w 6832600"/>
              <a:gd name="connsiteY45" fmla="*/ 544549 h 4887949"/>
              <a:gd name="connsiteX46" fmla="*/ 546100 w 6832600"/>
              <a:gd name="connsiteY46" fmla="*/ 557249 h 4887949"/>
              <a:gd name="connsiteX47" fmla="*/ 508000 w 6832600"/>
              <a:gd name="connsiteY47" fmla="*/ 582649 h 4887949"/>
              <a:gd name="connsiteX48" fmla="*/ 431800 w 6832600"/>
              <a:gd name="connsiteY48" fmla="*/ 620749 h 4887949"/>
              <a:gd name="connsiteX49" fmla="*/ 342900 w 6832600"/>
              <a:gd name="connsiteY49" fmla="*/ 735049 h 4887949"/>
              <a:gd name="connsiteX50" fmla="*/ 266700 w 6832600"/>
              <a:gd name="connsiteY50" fmla="*/ 798549 h 4887949"/>
              <a:gd name="connsiteX51" fmla="*/ 254000 w 6832600"/>
              <a:gd name="connsiteY51" fmla="*/ 836649 h 4887949"/>
              <a:gd name="connsiteX52" fmla="*/ 177800 w 6832600"/>
              <a:gd name="connsiteY52" fmla="*/ 912849 h 4887949"/>
              <a:gd name="connsiteX53" fmla="*/ 114300 w 6832600"/>
              <a:gd name="connsiteY53" fmla="*/ 1103349 h 4887949"/>
              <a:gd name="connsiteX54" fmla="*/ 101600 w 6832600"/>
              <a:gd name="connsiteY54" fmla="*/ 1141449 h 4887949"/>
              <a:gd name="connsiteX55" fmla="*/ 88900 w 6832600"/>
              <a:gd name="connsiteY55" fmla="*/ 1179549 h 4887949"/>
              <a:gd name="connsiteX56" fmla="*/ 76200 w 6832600"/>
              <a:gd name="connsiteY56" fmla="*/ 1827249 h 4887949"/>
              <a:gd name="connsiteX57" fmla="*/ 63500 w 6832600"/>
              <a:gd name="connsiteY57" fmla="*/ 2081249 h 4887949"/>
              <a:gd name="connsiteX58" fmla="*/ 38100 w 6832600"/>
              <a:gd name="connsiteY58" fmla="*/ 2170149 h 4887949"/>
              <a:gd name="connsiteX59" fmla="*/ 12700 w 6832600"/>
              <a:gd name="connsiteY59" fmla="*/ 2360649 h 4887949"/>
              <a:gd name="connsiteX60" fmla="*/ 0 w 6832600"/>
              <a:gd name="connsiteY60" fmla="*/ 2462249 h 4887949"/>
              <a:gd name="connsiteX61" fmla="*/ 12700 w 6832600"/>
              <a:gd name="connsiteY61" fmla="*/ 2678149 h 4887949"/>
              <a:gd name="connsiteX62" fmla="*/ 25400 w 6832600"/>
              <a:gd name="connsiteY62" fmla="*/ 2716249 h 4887949"/>
              <a:gd name="connsiteX63" fmla="*/ 38100 w 6832600"/>
              <a:gd name="connsiteY63" fmla="*/ 3033749 h 4887949"/>
              <a:gd name="connsiteX64" fmla="*/ 76200 w 6832600"/>
              <a:gd name="connsiteY64" fmla="*/ 3109949 h 4887949"/>
              <a:gd name="connsiteX65" fmla="*/ 88900 w 6832600"/>
              <a:gd name="connsiteY65" fmla="*/ 3148049 h 4887949"/>
              <a:gd name="connsiteX66" fmla="*/ 165100 w 6832600"/>
              <a:gd name="connsiteY66" fmla="*/ 3198849 h 4887949"/>
              <a:gd name="connsiteX67" fmla="*/ 190500 w 6832600"/>
              <a:gd name="connsiteY67" fmla="*/ 3236949 h 4887949"/>
              <a:gd name="connsiteX68" fmla="*/ 266700 w 6832600"/>
              <a:gd name="connsiteY68" fmla="*/ 3300449 h 4887949"/>
              <a:gd name="connsiteX69" fmla="*/ 279400 w 6832600"/>
              <a:gd name="connsiteY69" fmla="*/ 3338549 h 4887949"/>
              <a:gd name="connsiteX70" fmla="*/ 355600 w 6832600"/>
              <a:gd name="connsiteY70" fmla="*/ 3402049 h 4887949"/>
              <a:gd name="connsiteX71" fmla="*/ 381000 w 6832600"/>
              <a:gd name="connsiteY71" fmla="*/ 3440149 h 4887949"/>
              <a:gd name="connsiteX72" fmla="*/ 419100 w 6832600"/>
              <a:gd name="connsiteY72" fmla="*/ 3452849 h 4887949"/>
              <a:gd name="connsiteX73" fmla="*/ 495300 w 6832600"/>
              <a:gd name="connsiteY73" fmla="*/ 3503649 h 4887949"/>
              <a:gd name="connsiteX74" fmla="*/ 533400 w 6832600"/>
              <a:gd name="connsiteY74" fmla="*/ 3516349 h 4887949"/>
              <a:gd name="connsiteX75" fmla="*/ 609600 w 6832600"/>
              <a:gd name="connsiteY75" fmla="*/ 3579849 h 4887949"/>
              <a:gd name="connsiteX76" fmla="*/ 660400 w 6832600"/>
              <a:gd name="connsiteY76" fmla="*/ 3605249 h 4887949"/>
              <a:gd name="connsiteX77" fmla="*/ 749300 w 6832600"/>
              <a:gd name="connsiteY77" fmla="*/ 3656049 h 4887949"/>
              <a:gd name="connsiteX78" fmla="*/ 800100 w 6832600"/>
              <a:gd name="connsiteY78" fmla="*/ 3668749 h 4887949"/>
              <a:gd name="connsiteX79" fmla="*/ 850900 w 6832600"/>
              <a:gd name="connsiteY79" fmla="*/ 3694149 h 4887949"/>
              <a:gd name="connsiteX80" fmla="*/ 889000 w 6832600"/>
              <a:gd name="connsiteY80" fmla="*/ 3719549 h 4887949"/>
              <a:gd name="connsiteX81" fmla="*/ 939800 w 6832600"/>
              <a:gd name="connsiteY81" fmla="*/ 3732249 h 4887949"/>
              <a:gd name="connsiteX82" fmla="*/ 990600 w 6832600"/>
              <a:gd name="connsiteY82" fmla="*/ 3757649 h 4887949"/>
              <a:gd name="connsiteX83" fmla="*/ 1054100 w 6832600"/>
              <a:gd name="connsiteY83" fmla="*/ 3770349 h 4887949"/>
              <a:gd name="connsiteX84" fmla="*/ 1117600 w 6832600"/>
              <a:gd name="connsiteY84" fmla="*/ 3795749 h 4887949"/>
              <a:gd name="connsiteX85" fmla="*/ 1181100 w 6832600"/>
              <a:gd name="connsiteY85" fmla="*/ 3808449 h 4887949"/>
              <a:gd name="connsiteX86" fmla="*/ 1282700 w 6832600"/>
              <a:gd name="connsiteY86" fmla="*/ 3859249 h 4887949"/>
              <a:gd name="connsiteX87" fmla="*/ 1333500 w 6832600"/>
              <a:gd name="connsiteY87" fmla="*/ 3871949 h 4887949"/>
              <a:gd name="connsiteX88" fmla="*/ 1384300 w 6832600"/>
              <a:gd name="connsiteY88" fmla="*/ 3897349 h 4887949"/>
              <a:gd name="connsiteX89" fmla="*/ 1422400 w 6832600"/>
              <a:gd name="connsiteY89" fmla="*/ 3910049 h 4887949"/>
              <a:gd name="connsiteX90" fmla="*/ 1473200 w 6832600"/>
              <a:gd name="connsiteY90" fmla="*/ 3935449 h 4887949"/>
              <a:gd name="connsiteX91" fmla="*/ 1536700 w 6832600"/>
              <a:gd name="connsiteY91" fmla="*/ 3948149 h 4887949"/>
              <a:gd name="connsiteX92" fmla="*/ 1625600 w 6832600"/>
              <a:gd name="connsiteY92" fmla="*/ 3973549 h 4887949"/>
              <a:gd name="connsiteX93" fmla="*/ 1676400 w 6832600"/>
              <a:gd name="connsiteY93" fmla="*/ 3986249 h 4887949"/>
              <a:gd name="connsiteX94" fmla="*/ 1714500 w 6832600"/>
              <a:gd name="connsiteY94" fmla="*/ 3998949 h 4887949"/>
              <a:gd name="connsiteX95" fmla="*/ 1765300 w 6832600"/>
              <a:gd name="connsiteY95" fmla="*/ 4011649 h 4887949"/>
              <a:gd name="connsiteX96" fmla="*/ 1828800 w 6832600"/>
              <a:gd name="connsiteY96" fmla="*/ 4037049 h 4887949"/>
              <a:gd name="connsiteX97" fmla="*/ 1879600 w 6832600"/>
              <a:gd name="connsiteY97" fmla="*/ 4049749 h 4887949"/>
              <a:gd name="connsiteX98" fmla="*/ 1917700 w 6832600"/>
              <a:gd name="connsiteY98" fmla="*/ 4062449 h 4887949"/>
              <a:gd name="connsiteX99" fmla="*/ 2019300 w 6832600"/>
              <a:gd name="connsiteY99" fmla="*/ 4087849 h 4887949"/>
              <a:gd name="connsiteX100" fmla="*/ 2057400 w 6832600"/>
              <a:gd name="connsiteY100" fmla="*/ 4100549 h 4887949"/>
              <a:gd name="connsiteX101" fmla="*/ 2247900 w 6832600"/>
              <a:gd name="connsiteY101" fmla="*/ 4125949 h 4887949"/>
              <a:gd name="connsiteX102" fmla="*/ 2286000 w 6832600"/>
              <a:gd name="connsiteY102" fmla="*/ 4138649 h 4887949"/>
              <a:gd name="connsiteX103" fmla="*/ 2425700 w 6832600"/>
              <a:gd name="connsiteY103" fmla="*/ 4164049 h 4887949"/>
              <a:gd name="connsiteX104" fmla="*/ 2463800 w 6832600"/>
              <a:gd name="connsiteY104" fmla="*/ 4176749 h 4887949"/>
              <a:gd name="connsiteX105" fmla="*/ 2514600 w 6832600"/>
              <a:gd name="connsiteY105" fmla="*/ 4189449 h 4887949"/>
              <a:gd name="connsiteX106" fmla="*/ 2552700 w 6832600"/>
              <a:gd name="connsiteY106" fmla="*/ 4214849 h 4887949"/>
              <a:gd name="connsiteX107" fmla="*/ 2667000 w 6832600"/>
              <a:gd name="connsiteY107" fmla="*/ 4240249 h 4887949"/>
              <a:gd name="connsiteX108" fmla="*/ 2705100 w 6832600"/>
              <a:gd name="connsiteY108" fmla="*/ 4252949 h 4887949"/>
              <a:gd name="connsiteX109" fmla="*/ 2768600 w 6832600"/>
              <a:gd name="connsiteY109" fmla="*/ 4265649 h 4887949"/>
              <a:gd name="connsiteX110" fmla="*/ 2806700 w 6832600"/>
              <a:gd name="connsiteY110" fmla="*/ 4278349 h 4887949"/>
              <a:gd name="connsiteX111" fmla="*/ 2857500 w 6832600"/>
              <a:gd name="connsiteY111" fmla="*/ 4291049 h 4887949"/>
              <a:gd name="connsiteX112" fmla="*/ 2895600 w 6832600"/>
              <a:gd name="connsiteY112" fmla="*/ 4303749 h 4887949"/>
              <a:gd name="connsiteX113" fmla="*/ 2946400 w 6832600"/>
              <a:gd name="connsiteY113" fmla="*/ 4316449 h 4887949"/>
              <a:gd name="connsiteX114" fmla="*/ 2984500 w 6832600"/>
              <a:gd name="connsiteY114" fmla="*/ 4329149 h 4887949"/>
              <a:gd name="connsiteX115" fmla="*/ 3073400 w 6832600"/>
              <a:gd name="connsiteY115" fmla="*/ 4341849 h 4887949"/>
              <a:gd name="connsiteX116" fmla="*/ 3124200 w 6832600"/>
              <a:gd name="connsiteY116" fmla="*/ 4354549 h 4887949"/>
              <a:gd name="connsiteX117" fmla="*/ 3251200 w 6832600"/>
              <a:gd name="connsiteY117" fmla="*/ 4367249 h 4887949"/>
              <a:gd name="connsiteX118" fmla="*/ 3454400 w 6832600"/>
              <a:gd name="connsiteY118" fmla="*/ 4392649 h 4887949"/>
              <a:gd name="connsiteX119" fmla="*/ 3581400 w 6832600"/>
              <a:gd name="connsiteY119" fmla="*/ 4418049 h 4887949"/>
              <a:gd name="connsiteX120" fmla="*/ 3619500 w 6832600"/>
              <a:gd name="connsiteY120" fmla="*/ 4430749 h 4887949"/>
              <a:gd name="connsiteX121" fmla="*/ 3721100 w 6832600"/>
              <a:gd name="connsiteY121" fmla="*/ 4443449 h 4887949"/>
              <a:gd name="connsiteX122" fmla="*/ 3797300 w 6832600"/>
              <a:gd name="connsiteY122" fmla="*/ 4468849 h 4887949"/>
              <a:gd name="connsiteX123" fmla="*/ 3835400 w 6832600"/>
              <a:gd name="connsiteY123" fmla="*/ 4481549 h 4887949"/>
              <a:gd name="connsiteX124" fmla="*/ 4013200 w 6832600"/>
              <a:gd name="connsiteY124" fmla="*/ 4506949 h 4887949"/>
              <a:gd name="connsiteX125" fmla="*/ 4089400 w 6832600"/>
              <a:gd name="connsiteY125" fmla="*/ 4532349 h 4887949"/>
              <a:gd name="connsiteX126" fmla="*/ 4178300 w 6832600"/>
              <a:gd name="connsiteY126" fmla="*/ 4557749 h 4887949"/>
              <a:gd name="connsiteX127" fmla="*/ 4419600 w 6832600"/>
              <a:gd name="connsiteY127" fmla="*/ 4583149 h 4887949"/>
              <a:gd name="connsiteX128" fmla="*/ 4597400 w 6832600"/>
              <a:gd name="connsiteY128" fmla="*/ 4621249 h 4887949"/>
              <a:gd name="connsiteX129" fmla="*/ 4660900 w 6832600"/>
              <a:gd name="connsiteY129" fmla="*/ 4633949 h 4887949"/>
              <a:gd name="connsiteX130" fmla="*/ 4749800 w 6832600"/>
              <a:gd name="connsiteY130" fmla="*/ 4672049 h 4887949"/>
              <a:gd name="connsiteX131" fmla="*/ 4864100 w 6832600"/>
              <a:gd name="connsiteY131" fmla="*/ 4697449 h 4887949"/>
              <a:gd name="connsiteX132" fmla="*/ 5029200 w 6832600"/>
              <a:gd name="connsiteY132" fmla="*/ 4735549 h 4887949"/>
              <a:gd name="connsiteX133" fmla="*/ 5080000 w 6832600"/>
              <a:gd name="connsiteY133" fmla="*/ 4748249 h 4887949"/>
              <a:gd name="connsiteX134" fmla="*/ 5118100 w 6832600"/>
              <a:gd name="connsiteY134" fmla="*/ 4760949 h 4887949"/>
              <a:gd name="connsiteX135" fmla="*/ 5537200 w 6832600"/>
              <a:gd name="connsiteY135" fmla="*/ 4799049 h 4887949"/>
              <a:gd name="connsiteX136" fmla="*/ 5638800 w 6832600"/>
              <a:gd name="connsiteY136" fmla="*/ 4811749 h 4887949"/>
              <a:gd name="connsiteX137" fmla="*/ 5727700 w 6832600"/>
              <a:gd name="connsiteY137" fmla="*/ 4824449 h 4887949"/>
              <a:gd name="connsiteX138" fmla="*/ 6007100 w 6832600"/>
              <a:gd name="connsiteY138" fmla="*/ 4837149 h 4887949"/>
              <a:gd name="connsiteX139" fmla="*/ 6172200 w 6832600"/>
              <a:gd name="connsiteY139" fmla="*/ 4862549 h 4887949"/>
              <a:gd name="connsiteX140" fmla="*/ 6235700 w 6832600"/>
              <a:gd name="connsiteY140" fmla="*/ 4875249 h 4887949"/>
              <a:gd name="connsiteX141" fmla="*/ 6337300 w 6832600"/>
              <a:gd name="connsiteY141" fmla="*/ 4887949 h 4887949"/>
              <a:gd name="connsiteX142" fmla="*/ 6578600 w 6832600"/>
              <a:gd name="connsiteY142" fmla="*/ 4875249 h 4887949"/>
              <a:gd name="connsiteX143" fmla="*/ 6616700 w 6832600"/>
              <a:gd name="connsiteY143" fmla="*/ 4837149 h 4887949"/>
              <a:gd name="connsiteX144" fmla="*/ 6680200 w 6832600"/>
              <a:gd name="connsiteY144" fmla="*/ 4760949 h 4887949"/>
              <a:gd name="connsiteX145" fmla="*/ 6718300 w 6832600"/>
              <a:gd name="connsiteY145" fmla="*/ 4684749 h 4887949"/>
              <a:gd name="connsiteX146" fmla="*/ 6756400 w 6832600"/>
              <a:gd name="connsiteY146" fmla="*/ 4646649 h 4887949"/>
              <a:gd name="connsiteX147" fmla="*/ 6794500 w 6832600"/>
              <a:gd name="connsiteY147" fmla="*/ 4570449 h 4887949"/>
              <a:gd name="connsiteX148" fmla="*/ 6819900 w 6832600"/>
              <a:gd name="connsiteY148" fmla="*/ 4532349 h 4887949"/>
              <a:gd name="connsiteX149" fmla="*/ 6832600 w 6832600"/>
              <a:gd name="connsiteY149" fmla="*/ 4456149 h 4887949"/>
              <a:gd name="connsiteX150" fmla="*/ 6807200 w 6832600"/>
              <a:gd name="connsiteY150" fmla="*/ 4189449 h 4887949"/>
              <a:gd name="connsiteX151" fmla="*/ 6794500 w 6832600"/>
              <a:gd name="connsiteY151" fmla="*/ 4113249 h 4887949"/>
              <a:gd name="connsiteX152" fmla="*/ 6781800 w 6832600"/>
              <a:gd name="connsiteY152" fmla="*/ 4062449 h 4887949"/>
              <a:gd name="connsiteX153" fmla="*/ 6781800 w 6832600"/>
              <a:gd name="connsiteY153" fmla="*/ 4062449 h 4887949"/>
              <a:gd name="connsiteX154" fmla="*/ 6743700 w 6832600"/>
              <a:gd name="connsiteY154" fmla="*/ 3998949 h 4887949"/>
              <a:gd name="connsiteX0" fmla="*/ 6731000 w 6832600"/>
              <a:gd name="connsiteY0" fmla="*/ 3986249 h 4887949"/>
              <a:gd name="connsiteX1" fmla="*/ 6692900 w 6832600"/>
              <a:gd name="connsiteY1" fmla="*/ 3935449 h 4887949"/>
              <a:gd name="connsiteX2" fmla="*/ 6604000 w 6832600"/>
              <a:gd name="connsiteY2" fmla="*/ 3808449 h 4887949"/>
              <a:gd name="connsiteX3" fmla="*/ 6540500 w 6832600"/>
              <a:gd name="connsiteY3" fmla="*/ 3719549 h 4887949"/>
              <a:gd name="connsiteX4" fmla="*/ 6502400 w 6832600"/>
              <a:gd name="connsiteY4" fmla="*/ 3681449 h 4887949"/>
              <a:gd name="connsiteX5" fmla="*/ 6464300 w 6832600"/>
              <a:gd name="connsiteY5" fmla="*/ 3630649 h 4887949"/>
              <a:gd name="connsiteX6" fmla="*/ 6362700 w 6832600"/>
              <a:gd name="connsiteY6" fmla="*/ 3541749 h 4887949"/>
              <a:gd name="connsiteX7" fmla="*/ 6273800 w 6832600"/>
              <a:gd name="connsiteY7" fmla="*/ 3452849 h 4887949"/>
              <a:gd name="connsiteX8" fmla="*/ 6210300 w 6832600"/>
              <a:gd name="connsiteY8" fmla="*/ 3389349 h 4887949"/>
              <a:gd name="connsiteX9" fmla="*/ 6134100 w 6832600"/>
              <a:gd name="connsiteY9" fmla="*/ 3313149 h 4887949"/>
              <a:gd name="connsiteX10" fmla="*/ 6096000 w 6832600"/>
              <a:gd name="connsiteY10" fmla="*/ 3275049 h 4887949"/>
              <a:gd name="connsiteX11" fmla="*/ 5969000 w 6832600"/>
              <a:gd name="connsiteY11" fmla="*/ 3148049 h 4887949"/>
              <a:gd name="connsiteX12" fmla="*/ 5930900 w 6832600"/>
              <a:gd name="connsiteY12" fmla="*/ 3109949 h 4887949"/>
              <a:gd name="connsiteX13" fmla="*/ 5867400 w 6832600"/>
              <a:gd name="connsiteY13" fmla="*/ 3046449 h 4887949"/>
              <a:gd name="connsiteX14" fmla="*/ 5803900 w 6832600"/>
              <a:gd name="connsiteY14" fmla="*/ 2982949 h 4887949"/>
              <a:gd name="connsiteX15" fmla="*/ 5740400 w 6832600"/>
              <a:gd name="connsiteY15" fmla="*/ 2894049 h 4887949"/>
              <a:gd name="connsiteX16" fmla="*/ 5702300 w 6832600"/>
              <a:gd name="connsiteY16" fmla="*/ 2855949 h 4887949"/>
              <a:gd name="connsiteX17" fmla="*/ 5651500 w 6832600"/>
              <a:gd name="connsiteY17" fmla="*/ 2767049 h 4887949"/>
              <a:gd name="connsiteX18" fmla="*/ 5638800 w 6832600"/>
              <a:gd name="connsiteY18" fmla="*/ 2728949 h 4887949"/>
              <a:gd name="connsiteX19" fmla="*/ 5588000 w 6832600"/>
              <a:gd name="connsiteY19" fmla="*/ 2678149 h 4887949"/>
              <a:gd name="connsiteX20" fmla="*/ 5549900 w 6832600"/>
              <a:gd name="connsiteY20" fmla="*/ 2627349 h 4887949"/>
              <a:gd name="connsiteX21" fmla="*/ 5511800 w 6832600"/>
              <a:gd name="connsiteY21" fmla="*/ 2538449 h 4887949"/>
              <a:gd name="connsiteX22" fmla="*/ 5422900 w 6832600"/>
              <a:gd name="connsiteY22" fmla="*/ 2424149 h 4887949"/>
              <a:gd name="connsiteX23" fmla="*/ 5372100 w 6832600"/>
              <a:gd name="connsiteY23" fmla="*/ 2347949 h 4887949"/>
              <a:gd name="connsiteX24" fmla="*/ 5334000 w 6832600"/>
              <a:gd name="connsiteY24" fmla="*/ 2259049 h 4887949"/>
              <a:gd name="connsiteX25" fmla="*/ 5308600 w 6832600"/>
              <a:gd name="connsiteY25" fmla="*/ 2220949 h 4887949"/>
              <a:gd name="connsiteX26" fmla="*/ 5105400 w 6832600"/>
              <a:gd name="connsiteY26" fmla="*/ 1725649 h 4887949"/>
              <a:gd name="connsiteX27" fmla="*/ 5080000 w 6832600"/>
              <a:gd name="connsiteY27" fmla="*/ 1649449 h 4887949"/>
              <a:gd name="connsiteX28" fmla="*/ 5016500 w 6832600"/>
              <a:gd name="connsiteY28" fmla="*/ 1535149 h 4887949"/>
              <a:gd name="connsiteX29" fmla="*/ 4914900 w 6832600"/>
              <a:gd name="connsiteY29" fmla="*/ 1306549 h 4887949"/>
              <a:gd name="connsiteX30" fmla="*/ 4864100 w 6832600"/>
              <a:gd name="connsiteY30" fmla="*/ 1230349 h 4887949"/>
              <a:gd name="connsiteX31" fmla="*/ 4762500 w 6832600"/>
              <a:gd name="connsiteY31" fmla="*/ 1052549 h 4887949"/>
              <a:gd name="connsiteX32" fmla="*/ 4477635 w 6832600"/>
              <a:gd name="connsiteY32" fmla="*/ 535225 h 4887949"/>
              <a:gd name="connsiteX33" fmla="*/ 4214149 w 6832600"/>
              <a:gd name="connsiteY33" fmla="*/ 365463 h 4887949"/>
              <a:gd name="connsiteX34" fmla="*/ 3810000 w 6832600"/>
              <a:gd name="connsiteY34" fmla="*/ 214349 h 4887949"/>
              <a:gd name="connsiteX35" fmla="*/ 3289300 w 6832600"/>
              <a:gd name="connsiteY35" fmla="*/ 100049 h 4887949"/>
              <a:gd name="connsiteX36" fmla="*/ 2692400 w 6832600"/>
              <a:gd name="connsiteY36" fmla="*/ 11149 h 4887949"/>
              <a:gd name="connsiteX37" fmla="*/ 2222500 w 6832600"/>
              <a:gd name="connsiteY37" fmla="*/ 23849 h 4887949"/>
              <a:gd name="connsiteX38" fmla="*/ 1333500 w 6832600"/>
              <a:gd name="connsiteY38" fmla="*/ 214349 h 4887949"/>
              <a:gd name="connsiteX39" fmla="*/ 1104900 w 6832600"/>
              <a:gd name="connsiteY39" fmla="*/ 277849 h 4887949"/>
              <a:gd name="connsiteX40" fmla="*/ 977900 w 6832600"/>
              <a:gd name="connsiteY40" fmla="*/ 328649 h 4887949"/>
              <a:gd name="connsiteX41" fmla="*/ 863600 w 6832600"/>
              <a:gd name="connsiteY41" fmla="*/ 392149 h 4887949"/>
              <a:gd name="connsiteX42" fmla="*/ 711200 w 6832600"/>
              <a:gd name="connsiteY42" fmla="*/ 481049 h 4887949"/>
              <a:gd name="connsiteX43" fmla="*/ 635000 w 6832600"/>
              <a:gd name="connsiteY43" fmla="*/ 506449 h 4887949"/>
              <a:gd name="connsiteX44" fmla="*/ 596900 w 6832600"/>
              <a:gd name="connsiteY44" fmla="*/ 544549 h 4887949"/>
              <a:gd name="connsiteX45" fmla="*/ 546100 w 6832600"/>
              <a:gd name="connsiteY45" fmla="*/ 557249 h 4887949"/>
              <a:gd name="connsiteX46" fmla="*/ 508000 w 6832600"/>
              <a:gd name="connsiteY46" fmla="*/ 582649 h 4887949"/>
              <a:gd name="connsiteX47" fmla="*/ 431800 w 6832600"/>
              <a:gd name="connsiteY47" fmla="*/ 620749 h 4887949"/>
              <a:gd name="connsiteX48" fmla="*/ 342900 w 6832600"/>
              <a:gd name="connsiteY48" fmla="*/ 735049 h 4887949"/>
              <a:gd name="connsiteX49" fmla="*/ 266700 w 6832600"/>
              <a:gd name="connsiteY49" fmla="*/ 798549 h 4887949"/>
              <a:gd name="connsiteX50" fmla="*/ 254000 w 6832600"/>
              <a:gd name="connsiteY50" fmla="*/ 836649 h 4887949"/>
              <a:gd name="connsiteX51" fmla="*/ 177800 w 6832600"/>
              <a:gd name="connsiteY51" fmla="*/ 912849 h 4887949"/>
              <a:gd name="connsiteX52" fmla="*/ 114300 w 6832600"/>
              <a:gd name="connsiteY52" fmla="*/ 1103349 h 4887949"/>
              <a:gd name="connsiteX53" fmla="*/ 101600 w 6832600"/>
              <a:gd name="connsiteY53" fmla="*/ 1141449 h 4887949"/>
              <a:gd name="connsiteX54" fmla="*/ 88900 w 6832600"/>
              <a:gd name="connsiteY54" fmla="*/ 1179549 h 4887949"/>
              <a:gd name="connsiteX55" fmla="*/ 76200 w 6832600"/>
              <a:gd name="connsiteY55" fmla="*/ 1827249 h 4887949"/>
              <a:gd name="connsiteX56" fmla="*/ 63500 w 6832600"/>
              <a:gd name="connsiteY56" fmla="*/ 2081249 h 4887949"/>
              <a:gd name="connsiteX57" fmla="*/ 38100 w 6832600"/>
              <a:gd name="connsiteY57" fmla="*/ 2170149 h 4887949"/>
              <a:gd name="connsiteX58" fmla="*/ 12700 w 6832600"/>
              <a:gd name="connsiteY58" fmla="*/ 2360649 h 4887949"/>
              <a:gd name="connsiteX59" fmla="*/ 0 w 6832600"/>
              <a:gd name="connsiteY59" fmla="*/ 2462249 h 4887949"/>
              <a:gd name="connsiteX60" fmla="*/ 12700 w 6832600"/>
              <a:gd name="connsiteY60" fmla="*/ 2678149 h 4887949"/>
              <a:gd name="connsiteX61" fmla="*/ 25400 w 6832600"/>
              <a:gd name="connsiteY61" fmla="*/ 2716249 h 4887949"/>
              <a:gd name="connsiteX62" fmla="*/ 38100 w 6832600"/>
              <a:gd name="connsiteY62" fmla="*/ 3033749 h 4887949"/>
              <a:gd name="connsiteX63" fmla="*/ 76200 w 6832600"/>
              <a:gd name="connsiteY63" fmla="*/ 3109949 h 4887949"/>
              <a:gd name="connsiteX64" fmla="*/ 88900 w 6832600"/>
              <a:gd name="connsiteY64" fmla="*/ 3148049 h 4887949"/>
              <a:gd name="connsiteX65" fmla="*/ 165100 w 6832600"/>
              <a:gd name="connsiteY65" fmla="*/ 3198849 h 4887949"/>
              <a:gd name="connsiteX66" fmla="*/ 190500 w 6832600"/>
              <a:gd name="connsiteY66" fmla="*/ 3236949 h 4887949"/>
              <a:gd name="connsiteX67" fmla="*/ 266700 w 6832600"/>
              <a:gd name="connsiteY67" fmla="*/ 3300449 h 4887949"/>
              <a:gd name="connsiteX68" fmla="*/ 279400 w 6832600"/>
              <a:gd name="connsiteY68" fmla="*/ 3338549 h 4887949"/>
              <a:gd name="connsiteX69" fmla="*/ 355600 w 6832600"/>
              <a:gd name="connsiteY69" fmla="*/ 3402049 h 4887949"/>
              <a:gd name="connsiteX70" fmla="*/ 381000 w 6832600"/>
              <a:gd name="connsiteY70" fmla="*/ 3440149 h 4887949"/>
              <a:gd name="connsiteX71" fmla="*/ 419100 w 6832600"/>
              <a:gd name="connsiteY71" fmla="*/ 3452849 h 4887949"/>
              <a:gd name="connsiteX72" fmla="*/ 495300 w 6832600"/>
              <a:gd name="connsiteY72" fmla="*/ 3503649 h 4887949"/>
              <a:gd name="connsiteX73" fmla="*/ 533400 w 6832600"/>
              <a:gd name="connsiteY73" fmla="*/ 3516349 h 4887949"/>
              <a:gd name="connsiteX74" fmla="*/ 609600 w 6832600"/>
              <a:gd name="connsiteY74" fmla="*/ 3579849 h 4887949"/>
              <a:gd name="connsiteX75" fmla="*/ 660400 w 6832600"/>
              <a:gd name="connsiteY75" fmla="*/ 3605249 h 4887949"/>
              <a:gd name="connsiteX76" fmla="*/ 749300 w 6832600"/>
              <a:gd name="connsiteY76" fmla="*/ 3656049 h 4887949"/>
              <a:gd name="connsiteX77" fmla="*/ 800100 w 6832600"/>
              <a:gd name="connsiteY77" fmla="*/ 3668749 h 4887949"/>
              <a:gd name="connsiteX78" fmla="*/ 850900 w 6832600"/>
              <a:gd name="connsiteY78" fmla="*/ 3694149 h 4887949"/>
              <a:gd name="connsiteX79" fmla="*/ 889000 w 6832600"/>
              <a:gd name="connsiteY79" fmla="*/ 3719549 h 4887949"/>
              <a:gd name="connsiteX80" fmla="*/ 939800 w 6832600"/>
              <a:gd name="connsiteY80" fmla="*/ 3732249 h 4887949"/>
              <a:gd name="connsiteX81" fmla="*/ 990600 w 6832600"/>
              <a:gd name="connsiteY81" fmla="*/ 3757649 h 4887949"/>
              <a:gd name="connsiteX82" fmla="*/ 1054100 w 6832600"/>
              <a:gd name="connsiteY82" fmla="*/ 3770349 h 4887949"/>
              <a:gd name="connsiteX83" fmla="*/ 1117600 w 6832600"/>
              <a:gd name="connsiteY83" fmla="*/ 3795749 h 4887949"/>
              <a:gd name="connsiteX84" fmla="*/ 1181100 w 6832600"/>
              <a:gd name="connsiteY84" fmla="*/ 3808449 h 4887949"/>
              <a:gd name="connsiteX85" fmla="*/ 1282700 w 6832600"/>
              <a:gd name="connsiteY85" fmla="*/ 3859249 h 4887949"/>
              <a:gd name="connsiteX86" fmla="*/ 1333500 w 6832600"/>
              <a:gd name="connsiteY86" fmla="*/ 3871949 h 4887949"/>
              <a:gd name="connsiteX87" fmla="*/ 1384300 w 6832600"/>
              <a:gd name="connsiteY87" fmla="*/ 3897349 h 4887949"/>
              <a:gd name="connsiteX88" fmla="*/ 1422400 w 6832600"/>
              <a:gd name="connsiteY88" fmla="*/ 3910049 h 4887949"/>
              <a:gd name="connsiteX89" fmla="*/ 1473200 w 6832600"/>
              <a:gd name="connsiteY89" fmla="*/ 3935449 h 4887949"/>
              <a:gd name="connsiteX90" fmla="*/ 1536700 w 6832600"/>
              <a:gd name="connsiteY90" fmla="*/ 3948149 h 4887949"/>
              <a:gd name="connsiteX91" fmla="*/ 1625600 w 6832600"/>
              <a:gd name="connsiteY91" fmla="*/ 3973549 h 4887949"/>
              <a:gd name="connsiteX92" fmla="*/ 1676400 w 6832600"/>
              <a:gd name="connsiteY92" fmla="*/ 3986249 h 4887949"/>
              <a:gd name="connsiteX93" fmla="*/ 1714500 w 6832600"/>
              <a:gd name="connsiteY93" fmla="*/ 3998949 h 4887949"/>
              <a:gd name="connsiteX94" fmla="*/ 1765300 w 6832600"/>
              <a:gd name="connsiteY94" fmla="*/ 4011649 h 4887949"/>
              <a:gd name="connsiteX95" fmla="*/ 1828800 w 6832600"/>
              <a:gd name="connsiteY95" fmla="*/ 4037049 h 4887949"/>
              <a:gd name="connsiteX96" fmla="*/ 1879600 w 6832600"/>
              <a:gd name="connsiteY96" fmla="*/ 4049749 h 4887949"/>
              <a:gd name="connsiteX97" fmla="*/ 1917700 w 6832600"/>
              <a:gd name="connsiteY97" fmla="*/ 4062449 h 4887949"/>
              <a:gd name="connsiteX98" fmla="*/ 2019300 w 6832600"/>
              <a:gd name="connsiteY98" fmla="*/ 4087849 h 4887949"/>
              <a:gd name="connsiteX99" fmla="*/ 2057400 w 6832600"/>
              <a:gd name="connsiteY99" fmla="*/ 4100549 h 4887949"/>
              <a:gd name="connsiteX100" fmla="*/ 2247900 w 6832600"/>
              <a:gd name="connsiteY100" fmla="*/ 4125949 h 4887949"/>
              <a:gd name="connsiteX101" fmla="*/ 2286000 w 6832600"/>
              <a:gd name="connsiteY101" fmla="*/ 4138649 h 4887949"/>
              <a:gd name="connsiteX102" fmla="*/ 2425700 w 6832600"/>
              <a:gd name="connsiteY102" fmla="*/ 4164049 h 4887949"/>
              <a:gd name="connsiteX103" fmla="*/ 2463800 w 6832600"/>
              <a:gd name="connsiteY103" fmla="*/ 4176749 h 4887949"/>
              <a:gd name="connsiteX104" fmla="*/ 2514600 w 6832600"/>
              <a:gd name="connsiteY104" fmla="*/ 4189449 h 4887949"/>
              <a:gd name="connsiteX105" fmla="*/ 2552700 w 6832600"/>
              <a:gd name="connsiteY105" fmla="*/ 4214849 h 4887949"/>
              <a:gd name="connsiteX106" fmla="*/ 2667000 w 6832600"/>
              <a:gd name="connsiteY106" fmla="*/ 4240249 h 4887949"/>
              <a:gd name="connsiteX107" fmla="*/ 2705100 w 6832600"/>
              <a:gd name="connsiteY107" fmla="*/ 4252949 h 4887949"/>
              <a:gd name="connsiteX108" fmla="*/ 2768600 w 6832600"/>
              <a:gd name="connsiteY108" fmla="*/ 4265649 h 4887949"/>
              <a:gd name="connsiteX109" fmla="*/ 2806700 w 6832600"/>
              <a:gd name="connsiteY109" fmla="*/ 4278349 h 4887949"/>
              <a:gd name="connsiteX110" fmla="*/ 2857500 w 6832600"/>
              <a:gd name="connsiteY110" fmla="*/ 4291049 h 4887949"/>
              <a:gd name="connsiteX111" fmla="*/ 2895600 w 6832600"/>
              <a:gd name="connsiteY111" fmla="*/ 4303749 h 4887949"/>
              <a:gd name="connsiteX112" fmla="*/ 2946400 w 6832600"/>
              <a:gd name="connsiteY112" fmla="*/ 4316449 h 4887949"/>
              <a:gd name="connsiteX113" fmla="*/ 2984500 w 6832600"/>
              <a:gd name="connsiteY113" fmla="*/ 4329149 h 4887949"/>
              <a:gd name="connsiteX114" fmla="*/ 3073400 w 6832600"/>
              <a:gd name="connsiteY114" fmla="*/ 4341849 h 4887949"/>
              <a:gd name="connsiteX115" fmla="*/ 3124200 w 6832600"/>
              <a:gd name="connsiteY115" fmla="*/ 4354549 h 4887949"/>
              <a:gd name="connsiteX116" fmla="*/ 3251200 w 6832600"/>
              <a:gd name="connsiteY116" fmla="*/ 4367249 h 4887949"/>
              <a:gd name="connsiteX117" fmla="*/ 3454400 w 6832600"/>
              <a:gd name="connsiteY117" fmla="*/ 4392649 h 4887949"/>
              <a:gd name="connsiteX118" fmla="*/ 3581400 w 6832600"/>
              <a:gd name="connsiteY118" fmla="*/ 4418049 h 4887949"/>
              <a:gd name="connsiteX119" fmla="*/ 3619500 w 6832600"/>
              <a:gd name="connsiteY119" fmla="*/ 4430749 h 4887949"/>
              <a:gd name="connsiteX120" fmla="*/ 3721100 w 6832600"/>
              <a:gd name="connsiteY120" fmla="*/ 4443449 h 4887949"/>
              <a:gd name="connsiteX121" fmla="*/ 3797300 w 6832600"/>
              <a:gd name="connsiteY121" fmla="*/ 4468849 h 4887949"/>
              <a:gd name="connsiteX122" fmla="*/ 3835400 w 6832600"/>
              <a:gd name="connsiteY122" fmla="*/ 4481549 h 4887949"/>
              <a:gd name="connsiteX123" fmla="*/ 4013200 w 6832600"/>
              <a:gd name="connsiteY123" fmla="*/ 4506949 h 4887949"/>
              <a:gd name="connsiteX124" fmla="*/ 4089400 w 6832600"/>
              <a:gd name="connsiteY124" fmla="*/ 4532349 h 4887949"/>
              <a:gd name="connsiteX125" fmla="*/ 4178300 w 6832600"/>
              <a:gd name="connsiteY125" fmla="*/ 4557749 h 4887949"/>
              <a:gd name="connsiteX126" fmla="*/ 4419600 w 6832600"/>
              <a:gd name="connsiteY126" fmla="*/ 4583149 h 4887949"/>
              <a:gd name="connsiteX127" fmla="*/ 4597400 w 6832600"/>
              <a:gd name="connsiteY127" fmla="*/ 4621249 h 4887949"/>
              <a:gd name="connsiteX128" fmla="*/ 4660900 w 6832600"/>
              <a:gd name="connsiteY128" fmla="*/ 4633949 h 4887949"/>
              <a:gd name="connsiteX129" fmla="*/ 4749800 w 6832600"/>
              <a:gd name="connsiteY129" fmla="*/ 4672049 h 4887949"/>
              <a:gd name="connsiteX130" fmla="*/ 4864100 w 6832600"/>
              <a:gd name="connsiteY130" fmla="*/ 4697449 h 4887949"/>
              <a:gd name="connsiteX131" fmla="*/ 5029200 w 6832600"/>
              <a:gd name="connsiteY131" fmla="*/ 4735549 h 4887949"/>
              <a:gd name="connsiteX132" fmla="*/ 5080000 w 6832600"/>
              <a:gd name="connsiteY132" fmla="*/ 4748249 h 4887949"/>
              <a:gd name="connsiteX133" fmla="*/ 5118100 w 6832600"/>
              <a:gd name="connsiteY133" fmla="*/ 4760949 h 4887949"/>
              <a:gd name="connsiteX134" fmla="*/ 5537200 w 6832600"/>
              <a:gd name="connsiteY134" fmla="*/ 4799049 h 4887949"/>
              <a:gd name="connsiteX135" fmla="*/ 5638800 w 6832600"/>
              <a:gd name="connsiteY135" fmla="*/ 4811749 h 4887949"/>
              <a:gd name="connsiteX136" fmla="*/ 5727700 w 6832600"/>
              <a:gd name="connsiteY136" fmla="*/ 4824449 h 4887949"/>
              <a:gd name="connsiteX137" fmla="*/ 6007100 w 6832600"/>
              <a:gd name="connsiteY137" fmla="*/ 4837149 h 4887949"/>
              <a:gd name="connsiteX138" fmla="*/ 6172200 w 6832600"/>
              <a:gd name="connsiteY138" fmla="*/ 4862549 h 4887949"/>
              <a:gd name="connsiteX139" fmla="*/ 6235700 w 6832600"/>
              <a:gd name="connsiteY139" fmla="*/ 4875249 h 4887949"/>
              <a:gd name="connsiteX140" fmla="*/ 6337300 w 6832600"/>
              <a:gd name="connsiteY140" fmla="*/ 4887949 h 4887949"/>
              <a:gd name="connsiteX141" fmla="*/ 6578600 w 6832600"/>
              <a:gd name="connsiteY141" fmla="*/ 4875249 h 4887949"/>
              <a:gd name="connsiteX142" fmla="*/ 6616700 w 6832600"/>
              <a:gd name="connsiteY142" fmla="*/ 4837149 h 4887949"/>
              <a:gd name="connsiteX143" fmla="*/ 6680200 w 6832600"/>
              <a:gd name="connsiteY143" fmla="*/ 4760949 h 4887949"/>
              <a:gd name="connsiteX144" fmla="*/ 6718300 w 6832600"/>
              <a:gd name="connsiteY144" fmla="*/ 4684749 h 4887949"/>
              <a:gd name="connsiteX145" fmla="*/ 6756400 w 6832600"/>
              <a:gd name="connsiteY145" fmla="*/ 4646649 h 4887949"/>
              <a:gd name="connsiteX146" fmla="*/ 6794500 w 6832600"/>
              <a:gd name="connsiteY146" fmla="*/ 4570449 h 4887949"/>
              <a:gd name="connsiteX147" fmla="*/ 6819900 w 6832600"/>
              <a:gd name="connsiteY147" fmla="*/ 4532349 h 4887949"/>
              <a:gd name="connsiteX148" fmla="*/ 6832600 w 6832600"/>
              <a:gd name="connsiteY148" fmla="*/ 4456149 h 4887949"/>
              <a:gd name="connsiteX149" fmla="*/ 6807200 w 6832600"/>
              <a:gd name="connsiteY149" fmla="*/ 4189449 h 4887949"/>
              <a:gd name="connsiteX150" fmla="*/ 6794500 w 6832600"/>
              <a:gd name="connsiteY150" fmla="*/ 4113249 h 4887949"/>
              <a:gd name="connsiteX151" fmla="*/ 6781800 w 6832600"/>
              <a:gd name="connsiteY151" fmla="*/ 4062449 h 4887949"/>
              <a:gd name="connsiteX152" fmla="*/ 6781800 w 6832600"/>
              <a:gd name="connsiteY152" fmla="*/ 4062449 h 4887949"/>
              <a:gd name="connsiteX153" fmla="*/ 6743700 w 6832600"/>
              <a:gd name="connsiteY153" fmla="*/ 3998949 h 4887949"/>
              <a:gd name="connsiteX0" fmla="*/ 6731000 w 6832600"/>
              <a:gd name="connsiteY0" fmla="*/ 3986249 h 4887949"/>
              <a:gd name="connsiteX1" fmla="*/ 6692900 w 6832600"/>
              <a:gd name="connsiteY1" fmla="*/ 3935449 h 4887949"/>
              <a:gd name="connsiteX2" fmla="*/ 6604000 w 6832600"/>
              <a:gd name="connsiteY2" fmla="*/ 3808449 h 4887949"/>
              <a:gd name="connsiteX3" fmla="*/ 6540500 w 6832600"/>
              <a:gd name="connsiteY3" fmla="*/ 3719549 h 4887949"/>
              <a:gd name="connsiteX4" fmla="*/ 6502400 w 6832600"/>
              <a:gd name="connsiteY4" fmla="*/ 3681449 h 4887949"/>
              <a:gd name="connsiteX5" fmla="*/ 6464300 w 6832600"/>
              <a:gd name="connsiteY5" fmla="*/ 3630649 h 4887949"/>
              <a:gd name="connsiteX6" fmla="*/ 6362700 w 6832600"/>
              <a:gd name="connsiteY6" fmla="*/ 3541749 h 4887949"/>
              <a:gd name="connsiteX7" fmla="*/ 6273800 w 6832600"/>
              <a:gd name="connsiteY7" fmla="*/ 3452849 h 4887949"/>
              <a:gd name="connsiteX8" fmla="*/ 6210300 w 6832600"/>
              <a:gd name="connsiteY8" fmla="*/ 3389349 h 4887949"/>
              <a:gd name="connsiteX9" fmla="*/ 6134100 w 6832600"/>
              <a:gd name="connsiteY9" fmla="*/ 3313149 h 4887949"/>
              <a:gd name="connsiteX10" fmla="*/ 6096000 w 6832600"/>
              <a:gd name="connsiteY10" fmla="*/ 3275049 h 4887949"/>
              <a:gd name="connsiteX11" fmla="*/ 5969000 w 6832600"/>
              <a:gd name="connsiteY11" fmla="*/ 3148049 h 4887949"/>
              <a:gd name="connsiteX12" fmla="*/ 5930900 w 6832600"/>
              <a:gd name="connsiteY12" fmla="*/ 3109949 h 4887949"/>
              <a:gd name="connsiteX13" fmla="*/ 5867400 w 6832600"/>
              <a:gd name="connsiteY13" fmla="*/ 3046449 h 4887949"/>
              <a:gd name="connsiteX14" fmla="*/ 5803900 w 6832600"/>
              <a:gd name="connsiteY14" fmla="*/ 2982949 h 4887949"/>
              <a:gd name="connsiteX15" fmla="*/ 5740400 w 6832600"/>
              <a:gd name="connsiteY15" fmla="*/ 2894049 h 4887949"/>
              <a:gd name="connsiteX16" fmla="*/ 5702300 w 6832600"/>
              <a:gd name="connsiteY16" fmla="*/ 2855949 h 4887949"/>
              <a:gd name="connsiteX17" fmla="*/ 5651500 w 6832600"/>
              <a:gd name="connsiteY17" fmla="*/ 2767049 h 4887949"/>
              <a:gd name="connsiteX18" fmla="*/ 5638800 w 6832600"/>
              <a:gd name="connsiteY18" fmla="*/ 2728949 h 4887949"/>
              <a:gd name="connsiteX19" fmla="*/ 5588000 w 6832600"/>
              <a:gd name="connsiteY19" fmla="*/ 2678149 h 4887949"/>
              <a:gd name="connsiteX20" fmla="*/ 5549900 w 6832600"/>
              <a:gd name="connsiteY20" fmla="*/ 2627349 h 4887949"/>
              <a:gd name="connsiteX21" fmla="*/ 5511800 w 6832600"/>
              <a:gd name="connsiteY21" fmla="*/ 2538449 h 4887949"/>
              <a:gd name="connsiteX22" fmla="*/ 5422900 w 6832600"/>
              <a:gd name="connsiteY22" fmla="*/ 2424149 h 4887949"/>
              <a:gd name="connsiteX23" fmla="*/ 5372100 w 6832600"/>
              <a:gd name="connsiteY23" fmla="*/ 2347949 h 4887949"/>
              <a:gd name="connsiteX24" fmla="*/ 5334000 w 6832600"/>
              <a:gd name="connsiteY24" fmla="*/ 2259049 h 4887949"/>
              <a:gd name="connsiteX25" fmla="*/ 5308600 w 6832600"/>
              <a:gd name="connsiteY25" fmla="*/ 2220949 h 4887949"/>
              <a:gd name="connsiteX26" fmla="*/ 5105400 w 6832600"/>
              <a:gd name="connsiteY26" fmla="*/ 1725649 h 4887949"/>
              <a:gd name="connsiteX27" fmla="*/ 5080000 w 6832600"/>
              <a:gd name="connsiteY27" fmla="*/ 1649449 h 4887949"/>
              <a:gd name="connsiteX28" fmla="*/ 5016500 w 6832600"/>
              <a:gd name="connsiteY28" fmla="*/ 1535149 h 4887949"/>
              <a:gd name="connsiteX29" fmla="*/ 4914900 w 6832600"/>
              <a:gd name="connsiteY29" fmla="*/ 1306549 h 4887949"/>
              <a:gd name="connsiteX30" fmla="*/ 4864100 w 6832600"/>
              <a:gd name="connsiteY30" fmla="*/ 1230349 h 4887949"/>
              <a:gd name="connsiteX31" fmla="*/ 4762500 w 6832600"/>
              <a:gd name="connsiteY31" fmla="*/ 1052549 h 4887949"/>
              <a:gd name="connsiteX32" fmla="*/ 4477635 w 6832600"/>
              <a:gd name="connsiteY32" fmla="*/ 535225 h 4887949"/>
              <a:gd name="connsiteX33" fmla="*/ 4214149 w 6832600"/>
              <a:gd name="connsiteY33" fmla="*/ 365463 h 4887949"/>
              <a:gd name="connsiteX34" fmla="*/ 3810000 w 6832600"/>
              <a:gd name="connsiteY34" fmla="*/ 214349 h 4887949"/>
              <a:gd name="connsiteX35" fmla="*/ 3289300 w 6832600"/>
              <a:gd name="connsiteY35" fmla="*/ 100049 h 4887949"/>
              <a:gd name="connsiteX36" fmla="*/ 2692400 w 6832600"/>
              <a:gd name="connsiteY36" fmla="*/ 11149 h 4887949"/>
              <a:gd name="connsiteX37" fmla="*/ 2222500 w 6832600"/>
              <a:gd name="connsiteY37" fmla="*/ 23849 h 4887949"/>
              <a:gd name="connsiteX38" fmla="*/ 1333500 w 6832600"/>
              <a:gd name="connsiteY38" fmla="*/ 214349 h 4887949"/>
              <a:gd name="connsiteX39" fmla="*/ 1104900 w 6832600"/>
              <a:gd name="connsiteY39" fmla="*/ 277849 h 4887949"/>
              <a:gd name="connsiteX40" fmla="*/ 977900 w 6832600"/>
              <a:gd name="connsiteY40" fmla="*/ 328649 h 4887949"/>
              <a:gd name="connsiteX41" fmla="*/ 863600 w 6832600"/>
              <a:gd name="connsiteY41" fmla="*/ 392149 h 4887949"/>
              <a:gd name="connsiteX42" fmla="*/ 711200 w 6832600"/>
              <a:gd name="connsiteY42" fmla="*/ 481049 h 4887949"/>
              <a:gd name="connsiteX43" fmla="*/ 635000 w 6832600"/>
              <a:gd name="connsiteY43" fmla="*/ 506449 h 4887949"/>
              <a:gd name="connsiteX44" fmla="*/ 596900 w 6832600"/>
              <a:gd name="connsiteY44" fmla="*/ 544549 h 4887949"/>
              <a:gd name="connsiteX45" fmla="*/ 546100 w 6832600"/>
              <a:gd name="connsiteY45" fmla="*/ 557249 h 4887949"/>
              <a:gd name="connsiteX46" fmla="*/ 508000 w 6832600"/>
              <a:gd name="connsiteY46" fmla="*/ 582649 h 4887949"/>
              <a:gd name="connsiteX47" fmla="*/ 431800 w 6832600"/>
              <a:gd name="connsiteY47" fmla="*/ 620749 h 4887949"/>
              <a:gd name="connsiteX48" fmla="*/ 342900 w 6832600"/>
              <a:gd name="connsiteY48" fmla="*/ 735049 h 4887949"/>
              <a:gd name="connsiteX49" fmla="*/ 266700 w 6832600"/>
              <a:gd name="connsiteY49" fmla="*/ 798549 h 4887949"/>
              <a:gd name="connsiteX50" fmla="*/ 254000 w 6832600"/>
              <a:gd name="connsiteY50" fmla="*/ 836649 h 4887949"/>
              <a:gd name="connsiteX51" fmla="*/ 177800 w 6832600"/>
              <a:gd name="connsiteY51" fmla="*/ 912849 h 4887949"/>
              <a:gd name="connsiteX52" fmla="*/ 114300 w 6832600"/>
              <a:gd name="connsiteY52" fmla="*/ 1103349 h 4887949"/>
              <a:gd name="connsiteX53" fmla="*/ 101600 w 6832600"/>
              <a:gd name="connsiteY53" fmla="*/ 1141449 h 4887949"/>
              <a:gd name="connsiteX54" fmla="*/ 88900 w 6832600"/>
              <a:gd name="connsiteY54" fmla="*/ 1179549 h 4887949"/>
              <a:gd name="connsiteX55" fmla="*/ 76200 w 6832600"/>
              <a:gd name="connsiteY55" fmla="*/ 1827249 h 4887949"/>
              <a:gd name="connsiteX56" fmla="*/ 63500 w 6832600"/>
              <a:gd name="connsiteY56" fmla="*/ 2081249 h 4887949"/>
              <a:gd name="connsiteX57" fmla="*/ 38100 w 6832600"/>
              <a:gd name="connsiteY57" fmla="*/ 2170149 h 4887949"/>
              <a:gd name="connsiteX58" fmla="*/ 12700 w 6832600"/>
              <a:gd name="connsiteY58" fmla="*/ 2360649 h 4887949"/>
              <a:gd name="connsiteX59" fmla="*/ 0 w 6832600"/>
              <a:gd name="connsiteY59" fmla="*/ 2462249 h 4887949"/>
              <a:gd name="connsiteX60" fmla="*/ 12700 w 6832600"/>
              <a:gd name="connsiteY60" fmla="*/ 2678149 h 4887949"/>
              <a:gd name="connsiteX61" fmla="*/ 25400 w 6832600"/>
              <a:gd name="connsiteY61" fmla="*/ 2716249 h 4887949"/>
              <a:gd name="connsiteX62" fmla="*/ 38100 w 6832600"/>
              <a:gd name="connsiteY62" fmla="*/ 3033749 h 4887949"/>
              <a:gd name="connsiteX63" fmla="*/ 76200 w 6832600"/>
              <a:gd name="connsiteY63" fmla="*/ 3109949 h 4887949"/>
              <a:gd name="connsiteX64" fmla="*/ 88900 w 6832600"/>
              <a:gd name="connsiteY64" fmla="*/ 3148049 h 4887949"/>
              <a:gd name="connsiteX65" fmla="*/ 165100 w 6832600"/>
              <a:gd name="connsiteY65" fmla="*/ 3198849 h 4887949"/>
              <a:gd name="connsiteX66" fmla="*/ 190500 w 6832600"/>
              <a:gd name="connsiteY66" fmla="*/ 3236949 h 4887949"/>
              <a:gd name="connsiteX67" fmla="*/ 266700 w 6832600"/>
              <a:gd name="connsiteY67" fmla="*/ 3300449 h 4887949"/>
              <a:gd name="connsiteX68" fmla="*/ 279400 w 6832600"/>
              <a:gd name="connsiteY68" fmla="*/ 3338549 h 4887949"/>
              <a:gd name="connsiteX69" fmla="*/ 355600 w 6832600"/>
              <a:gd name="connsiteY69" fmla="*/ 3402049 h 4887949"/>
              <a:gd name="connsiteX70" fmla="*/ 381000 w 6832600"/>
              <a:gd name="connsiteY70" fmla="*/ 3440149 h 4887949"/>
              <a:gd name="connsiteX71" fmla="*/ 419100 w 6832600"/>
              <a:gd name="connsiteY71" fmla="*/ 3452849 h 4887949"/>
              <a:gd name="connsiteX72" fmla="*/ 495300 w 6832600"/>
              <a:gd name="connsiteY72" fmla="*/ 3503649 h 4887949"/>
              <a:gd name="connsiteX73" fmla="*/ 533400 w 6832600"/>
              <a:gd name="connsiteY73" fmla="*/ 3516349 h 4887949"/>
              <a:gd name="connsiteX74" fmla="*/ 609600 w 6832600"/>
              <a:gd name="connsiteY74" fmla="*/ 3579849 h 4887949"/>
              <a:gd name="connsiteX75" fmla="*/ 660400 w 6832600"/>
              <a:gd name="connsiteY75" fmla="*/ 3605249 h 4887949"/>
              <a:gd name="connsiteX76" fmla="*/ 749300 w 6832600"/>
              <a:gd name="connsiteY76" fmla="*/ 3656049 h 4887949"/>
              <a:gd name="connsiteX77" fmla="*/ 800100 w 6832600"/>
              <a:gd name="connsiteY77" fmla="*/ 3668749 h 4887949"/>
              <a:gd name="connsiteX78" fmla="*/ 850900 w 6832600"/>
              <a:gd name="connsiteY78" fmla="*/ 3694149 h 4887949"/>
              <a:gd name="connsiteX79" fmla="*/ 889000 w 6832600"/>
              <a:gd name="connsiteY79" fmla="*/ 3719549 h 4887949"/>
              <a:gd name="connsiteX80" fmla="*/ 939800 w 6832600"/>
              <a:gd name="connsiteY80" fmla="*/ 3732249 h 4887949"/>
              <a:gd name="connsiteX81" fmla="*/ 990600 w 6832600"/>
              <a:gd name="connsiteY81" fmla="*/ 3757649 h 4887949"/>
              <a:gd name="connsiteX82" fmla="*/ 1054100 w 6832600"/>
              <a:gd name="connsiteY82" fmla="*/ 3770349 h 4887949"/>
              <a:gd name="connsiteX83" fmla="*/ 1117600 w 6832600"/>
              <a:gd name="connsiteY83" fmla="*/ 3795749 h 4887949"/>
              <a:gd name="connsiteX84" fmla="*/ 1181100 w 6832600"/>
              <a:gd name="connsiteY84" fmla="*/ 3808449 h 4887949"/>
              <a:gd name="connsiteX85" fmla="*/ 1282700 w 6832600"/>
              <a:gd name="connsiteY85" fmla="*/ 3859249 h 4887949"/>
              <a:gd name="connsiteX86" fmla="*/ 1333500 w 6832600"/>
              <a:gd name="connsiteY86" fmla="*/ 3871949 h 4887949"/>
              <a:gd name="connsiteX87" fmla="*/ 1384300 w 6832600"/>
              <a:gd name="connsiteY87" fmla="*/ 3897349 h 4887949"/>
              <a:gd name="connsiteX88" fmla="*/ 1422400 w 6832600"/>
              <a:gd name="connsiteY88" fmla="*/ 3910049 h 4887949"/>
              <a:gd name="connsiteX89" fmla="*/ 1473200 w 6832600"/>
              <a:gd name="connsiteY89" fmla="*/ 3935449 h 4887949"/>
              <a:gd name="connsiteX90" fmla="*/ 1536700 w 6832600"/>
              <a:gd name="connsiteY90" fmla="*/ 3948149 h 4887949"/>
              <a:gd name="connsiteX91" fmla="*/ 1625600 w 6832600"/>
              <a:gd name="connsiteY91" fmla="*/ 3973549 h 4887949"/>
              <a:gd name="connsiteX92" fmla="*/ 1676400 w 6832600"/>
              <a:gd name="connsiteY92" fmla="*/ 3986249 h 4887949"/>
              <a:gd name="connsiteX93" fmla="*/ 1714500 w 6832600"/>
              <a:gd name="connsiteY93" fmla="*/ 3998949 h 4887949"/>
              <a:gd name="connsiteX94" fmla="*/ 1765300 w 6832600"/>
              <a:gd name="connsiteY94" fmla="*/ 4011649 h 4887949"/>
              <a:gd name="connsiteX95" fmla="*/ 1828800 w 6832600"/>
              <a:gd name="connsiteY95" fmla="*/ 4037049 h 4887949"/>
              <a:gd name="connsiteX96" fmla="*/ 1879600 w 6832600"/>
              <a:gd name="connsiteY96" fmla="*/ 4049749 h 4887949"/>
              <a:gd name="connsiteX97" fmla="*/ 1917700 w 6832600"/>
              <a:gd name="connsiteY97" fmla="*/ 4062449 h 4887949"/>
              <a:gd name="connsiteX98" fmla="*/ 2019300 w 6832600"/>
              <a:gd name="connsiteY98" fmla="*/ 4087849 h 4887949"/>
              <a:gd name="connsiteX99" fmla="*/ 2057400 w 6832600"/>
              <a:gd name="connsiteY99" fmla="*/ 4100549 h 4887949"/>
              <a:gd name="connsiteX100" fmla="*/ 2247900 w 6832600"/>
              <a:gd name="connsiteY100" fmla="*/ 4125949 h 4887949"/>
              <a:gd name="connsiteX101" fmla="*/ 2286000 w 6832600"/>
              <a:gd name="connsiteY101" fmla="*/ 4138649 h 4887949"/>
              <a:gd name="connsiteX102" fmla="*/ 2425700 w 6832600"/>
              <a:gd name="connsiteY102" fmla="*/ 4164049 h 4887949"/>
              <a:gd name="connsiteX103" fmla="*/ 2463800 w 6832600"/>
              <a:gd name="connsiteY103" fmla="*/ 4176749 h 4887949"/>
              <a:gd name="connsiteX104" fmla="*/ 2514600 w 6832600"/>
              <a:gd name="connsiteY104" fmla="*/ 4189449 h 4887949"/>
              <a:gd name="connsiteX105" fmla="*/ 2552700 w 6832600"/>
              <a:gd name="connsiteY105" fmla="*/ 4214849 h 4887949"/>
              <a:gd name="connsiteX106" fmla="*/ 2667000 w 6832600"/>
              <a:gd name="connsiteY106" fmla="*/ 4240249 h 4887949"/>
              <a:gd name="connsiteX107" fmla="*/ 2705100 w 6832600"/>
              <a:gd name="connsiteY107" fmla="*/ 4252949 h 4887949"/>
              <a:gd name="connsiteX108" fmla="*/ 2768600 w 6832600"/>
              <a:gd name="connsiteY108" fmla="*/ 4265649 h 4887949"/>
              <a:gd name="connsiteX109" fmla="*/ 2806700 w 6832600"/>
              <a:gd name="connsiteY109" fmla="*/ 4278349 h 4887949"/>
              <a:gd name="connsiteX110" fmla="*/ 2857500 w 6832600"/>
              <a:gd name="connsiteY110" fmla="*/ 4291049 h 4887949"/>
              <a:gd name="connsiteX111" fmla="*/ 2895600 w 6832600"/>
              <a:gd name="connsiteY111" fmla="*/ 4303749 h 4887949"/>
              <a:gd name="connsiteX112" fmla="*/ 2946400 w 6832600"/>
              <a:gd name="connsiteY112" fmla="*/ 4316449 h 4887949"/>
              <a:gd name="connsiteX113" fmla="*/ 2984500 w 6832600"/>
              <a:gd name="connsiteY113" fmla="*/ 4329149 h 4887949"/>
              <a:gd name="connsiteX114" fmla="*/ 3073400 w 6832600"/>
              <a:gd name="connsiteY114" fmla="*/ 4341849 h 4887949"/>
              <a:gd name="connsiteX115" fmla="*/ 3124200 w 6832600"/>
              <a:gd name="connsiteY115" fmla="*/ 4354549 h 4887949"/>
              <a:gd name="connsiteX116" fmla="*/ 3251200 w 6832600"/>
              <a:gd name="connsiteY116" fmla="*/ 4367249 h 4887949"/>
              <a:gd name="connsiteX117" fmla="*/ 3454400 w 6832600"/>
              <a:gd name="connsiteY117" fmla="*/ 4392649 h 4887949"/>
              <a:gd name="connsiteX118" fmla="*/ 3581400 w 6832600"/>
              <a:gd name="connsiteY118" fmla="*/ 4418049 h 4887949"/>
              <a:gd name="connsiteX119" fmla="*/ 3619500 w 6832600"/>
              <a:gd name="connsiteY119" fmla="*/ 4430749 h 4887949"/>
              <a:gd name="connsiteX120" fmla="*/ 3721100 w 6832600"/>
              <a:gd name="connsiteY120" fmla="*/ 4443449 h 4887949"/>
              <a:gd name="connsiteX121" fmla="*/ 3797300 w 6832600"/>
              <a:gd name="connsiteY121" fmla="*/ 4468849 h 4887949"/>
              <a:gd name="connsiteX122" fmla="*/ 3835400 w 6832600"/>
              <a:gd name="connsiteY122" fmla="*/ 4481549 h 4887949"/>
              <a:gd name="connsiteX123" fmla="*/ 4013200 w 6832600"/>
              <a:gd name="connsiteY123" fmla="*/ 4506949 h 4887949"/>
              <a:gd name="connsiteX124" fmla="*/ 4089400 w 6832600"/>
              <a:gd name="connsiteY124" fmla="*/ 4532349 h 4887949"/>
              <a:gd name="connsiteX125" fmla="*/ 4178300 w 6832600"/>
              <a:gd name="connsiteY125" fmla="*/ 4557749 h 4887949"/>
              <a:gd name="connsiteX126" fmla="*/ 4419600 w 6832600"/>
              <a:gd name="connsiteY126" fmla="*/ 4583149 h 4887949"/>
              <a:gd name="connsiteX127" fmla="*/ 4597400 w 6832600"/>
              <a:gd name="connsiteY127" fmla="*/ 4621249 h 4887949"/>
              <a:gd name="connsiteX128" fmla="*/ 4660900 w 6832600"/>
              <a:gd name="connsiteY128" fmla="*/ 4633949 h 4887949"/>
              <a:gd name="connsiteX129" fmla="*/ 4749800 w 6832600"/>
              <a:gd name="connsiteY129" fmla="*/ 4672049 h 4887949"/>
              <a:gd name="connsiteX130" fmla="*/ 4864100 w 6832600"/>
              <a:gd name="connsiteY130" fmla="*/ 4697449 h 4887949"/>
              <a:gd name="connsiteX131" fmla="*/ 5029200 w 6832600"/>
              <a:gd name="connsiteY131" fmla="*/ 4735549 h 4887949"/>
              <a:gd name="connsiteX132" fmla="*/ 5080000 w 6832600"/>
              <a:gd name="connsiteY132" fmla="*/ 4748249 h 4887949"/>
              <a:gd name="connsiteX133" fmla="*/ 5118100 w 6832600"/>
              <a:gd name="connsiteY133" fmla="*/ 4760949 h 4887949"/>
              <a:gd name="connsiteX134" fmla="*/ 5537200 w 6832600"/>
              <a:gd name="connsiteY134" fmla="*/ 4799049 h 4887949"/>
              <a:gd name="connsiteX135" fmla="*/ 5638800 w 6832600"/>
              <a:gd name="connsiteY135" fmla="*/ 4811749 h 4887949"/>
              <a:gd name="connsiteX136" fmla="*/ 5727700 w 6832600"/>
              <a:gd name="connsiteY136" fmla="*/ 4824449 h 4887949"/>
              <a:gd name="connsiteX137" fmla="*/ 6007100 w 6832600"/>
              <a:gd name="connsiteY137" fmla="*/ 4837149 h 4887949"/>
              <a:gd name="connsiteX138" fmla="*/ 6172200 w 6832600"/>
              <a:gd name="connsiteY138" fmla="*/ 4862549 h 4887949"/>
              <a:gd name="connsiteX139" fmla="*/ 6235700 w 6832600"/>
              <a:gd name="connsiteY139" fmla="*/ 4875249 h 4887949"/>
              <a:gd name="connsiteX140" fmla="*/ 6337300 w 6832600"/>
              <a:gd name="connsiteY140" fmla="*/ 4887949 h 4887949"/>
              <a:gd name="connsiteX141" fmla="*/ 6578600 w 6832600"/>
              <a:gd name="connsiteY141" fmla="*/ 4875249 h 4887949"/>
              <a:gd name="connsiteX142" fmla="*/ 6616700 w 6832600"/>
              <a:gd name="connsiteY142" fmla="*/ 4837149 h 4887949"/>
              <a:gd name="connsiteX143" fmla="*/ 6680200 w 6832600"/>
              <a:gd name="connsiteY143" fmla="*/ 4760949 h 4887949"/>
              <a:gd name="connsiteX144" fmla="*/ 6718300 w 6832600"/>
              <a:gd name="connsiteY144" fmla="*/ 4684749 h 4887949"/>
              <a:gd name="connsiteX145" fmla="*/ 6756400 w 6832600"/>
              <a:gd name="connsiteY145" fmla="*/ 4646649 h 4887949"/>
              <a:gd name="connsiteX146" fmla="*/ 6794500 w 6832600"/>
              <a:gd name="connsiteY146" fmla="*/ 4570449 h 4887949"/>
              <a:gd name="connsiteX147" fmla="*/ 6819900 w 6832600"/>
              <a:gd name="connsiteY147" fmla="*/ 4532349 h 4887949"/>
              <a:gd name="connsiteX148" fmla="*/ 6832600 w 6832600"/>
              <a:gd name="connsiteY148" fmla="*/ 4456149 h 4887949"/>
              <a:gd name="connsiteX149" fmla="*/ 6807200 w 6832600"/>
              <a:gd name="connsiteY149" fmla="*/ 4189449 h 4887949"/>
              <a:gd name="connsiteX150" fmla="*/ 6781800 w 6832600"/>
              <a:gd name="connsiteY150" fmla="*/ 4062449 h 4887949"/>
              <a:gd name="connsiteX151" fmla="*/ 6781800 w 6832600"/>
              <a:gd name="connsiteY151" fmla="*/ 4062449 h 4887949"/>
              <a:gd name="connsiteX152" fmla="*/ 6743700 w 6832600"/>
              <a:gd name="connsiteY152" fmla="*/ 3998949 h 4887949"/>
              <a:gd name="connsiteX0" fmla="*/ 6731000 w 6832600"/>
              <a:gd name="connsiteY0" fmla="*/ 3986249 h 4887949"/>
              <a:gd name="connsiteX1" fmla="*/ 6692900 w 6832600"/>
              <a:gd name="connsiteY1" fmla="*/ 3935449 h 4887949"/>
              <a:gd name="connsiteX2" fmla="*/ 6604000 w 6832600"/>
              <a:gd name="connsiteY2" fmla="*/ 3808449 h 4887949"/>
              <a:gd name="connsiteX3" fmla="*/ 6540500 w 6832600"/>
              <a:gd name="connsiteY3" fmla="*/ 3719549 h 4887949"/>
              <a:gd name="connsiteX4" fmla="*/ 6502400 w 6832600"/>
              <a:gd name="connsiteY4" fmla="*/ 3681449 h 4887949"/>
              <a:gd name="connsiteX5" fmla="*/ 6464300 w 6832600"/>
              <a:gd name="connsiteY5" fmla="*/ 3630649 h 4887949"/>
              <a:gd name="connsiteX6" fmla="*/ 6362700 w 6832600"/>
              <a:gd name="connsiteY6" fmla="*/ 3541749 h 4887949"/>
              <a:gd name="connsiteX7" fmla="*/ 6273800 w 6832600"/>
              <a:gd name="connsiteY7" fmla="*/ 3452849 h 4887949"/>
              <a:gd name="connsiteX8" fmla="*/ 6210300 w 6832600"/>
              <a:gd name="connsiteY8" fmla="*/ 3389349 h 4887949"/>
              <a:gd name="connsiteX9" fmla="*/ 6134100 w 6832600"/>
              <a:gd name="connsiteY9" fmla="*/ 3313149 h 4887949"/>
              <a:gd name="connsiteX10" fmla="*/ 6096000 w 6832600"/>
              <a:gd name="connsiteY10" fmla="*/ 3275049 h 4887949"/>
              <a:gd name="connsiteX11" fmla="*/ 5969000 w 6832600"/>
              <a:gd name="connsiteY11" fmla="*/ 3148049 h 4887949"/>
              <a:gd name="connsiteX12" fmla="*/ 5930900 w 6832600"/>
              <a:gd name="connsiteY12" fmla="*/ 3109949 h 4887949"/>
              <a:gd name="connsiteX13" fmla="*/ 5867400 w 6832600"/>
              <a:gd name="connsiteY13" fmla="*/ 3046449 h 4887949"/>
              <a:gd name="connsiteX14" fmla="*/ 5803900 w 6832600"/>
              <a:gd name="connsiteY14" fmla="*/ 2982949 h 4887949"/>
              <a:gd name="connsiteX15" fmla="*/ 5740400 w 6832600"/>
              <a:gd name="connsiteY15" fmla="*/ 2894049 h 4887949"/>
              <a:gd name="connsiteX16" fmla="*/ 5702300 w 6832600"/>
              <a:gd name="connsiteY16" fmla="*/ 2855949 h 4887949"/>
              <a:gd name="connsiteX17" fmla="*/ 5651500 w 6832600"/>
              <a:gd name="connsiteY17" fmla="*/ 2767049 h 4887949"/>
              <a:gd name="connsiteX18" fmla="*/ 5638800 w 6832600"/>
              <a:gd name="connsiteY18" fmla="*/ 2728949 h 4887949"/>
              <a:gd name="connsiteX19" fmla="*/ 5588000 w 6832600"/>
              <a:gd name="connsiteY19" fmla="*/ 2678149 h 4887949"/>
              <a:gd name="connsiteX20" fmla="*/ 5549900 w 6832600"/>
              <a:gd name="connsiteY20" fmla="*/ 2627349 h 4887949"/>
              <a:gd name="connsiteX21" fmla="*/ 5511800 w 6832600"/>
              <a:gd name="connsiteY21" fmla="*/ 2538449 h 4887949"/>
              <a:gd name="connsiteX22" fmla="*/ 5422900 w 6832600"/>
              <a:gd name="connsiteY22" fmla="*/ 2424149 h 4887949"/>
              <a:gd name="connsiteX23" fmla="*/ 5372100 w 6832600"/>
              <a:gd name="connsiteY23" fmla="*/ 2347949 h 4887949"/>
              <a:gd name="connsiteX24" fmla="*/ 5334000 w 6832600"/>
              <a:gd name="connsiteY24" fmla="*/ 2259049 h 4887949"/>
              <a:gd name="connsiteX25" fmla="*/ 5308600 w 6832600"/>
              <a:gd name="connsiteY25" fmla="*/ 2220949 h 4887949"/>
              <a:gd name="connsiteX26" fmla="*/ 5105400 w 6832600"/>
              <a:gd name="connsiteY26" fmla="*/ 1725649 h 4887949"/>
              <a:gd name="connsiteX27" fmla="*/ 5080000 w 6832600"/>
              <a:gd name="connsiteY27" fmla="*/ 1649449 h 4887949"/>
              <a:gd name="connsiteX28" fmla="*/ 5016500 w 6832600"/>
              <a:gd name="connsiteY28" fmla="*/ 1535149 h 4887949"/>
              <a:gd name="connsiteX29" fmla="*/ 4914900 w 6832600"/>
              <a:gd name="connsiteY29" fmla="*/ 1306549 h 4887949"/>
              <a:gd name="connsiteX30" fmla="*/ 4864100 w 6832600"/>
              <a:gd name="connsiteY30" fmla="*/ 1230349 h 4887949"/>
              <a:gd name="connsiteX31" fmla="*/ 4762500 w 6832600"/>
              <a:gd name="connsiteY31" fmla="*/ 1052549 h 4887949"/>
              <a:gd name="connsiteX32" fmla="*/ 4477635 w 6832600"/>
              <a:gd name="connsiteY32" fmla="*/ 535225 h 4887949"/>
              <a:gd name="connsiteX33" fmla="*/ 4214149 w 6832600"/>
              <a:gd name="connsiteY33" fmla="*/ 365463 h 4887949"/>
              <a:gd name="connsiteX34" fmla="*/ 3810000 w 6832600"/>
              <a:gd name="connsiteY34" fmla="*/ 214349 h 4887949"/>
              <a:gd name="connsiteX35" fmla="*/ 3289300 w 6832600"/>
              <a:gd name="connsiteY35" fmla="*/ 100049 h 4887949"/>
              <a:gd name="connsiteX36" fmla="*/ 2692400 w 6832600"/>
              <a:gd name="connsiteY36" fmla="*/ 11149 h 4887949"/>
              <a:gd name="connsiteX37" fmla="*/ 2222500 w 6832600"/>
              <a:gd name="connsiteY37" fmla="*/ 23849 h 4887949"/>
              <a:gd name="connsiteX38" fmla="*/ 1333500 w 6832600"/>
              <a:gd name="connsiteY38" fmla="*/ 214349 h 4887949"/>
              <a:gd name="connsiteX39" fmla="*/ 1104900 w 6832600"/>
              <a:gd name="connsiteY39" fmla="*/ 277849 h 4887949"/>
              <a:gd name="connsiteX40" fmla="*/ 977900 w 6832600"/>
              <a:gd name="connsiteY40" fmla="*/ 328649 h 4887949"/>
              <a:gd name="connsiteX41" fmla="*/ 863600 w 6832600"/>
              <a:gd name="connsiteY41" fmla="*/ 392149 h 4887949"/>
              <a:gd name="connsiteX42" fmla="*/ 711200 w 6832600"/>
              <a:gd name="connsiteY42" fmla="*/ 481049 h 4887949"/>
              <a:gd name="connsiteX43" fmla="*/ 635000 w 6832600"/>
              <a:gd name="connsiteY43" fmla="*/ 506449 h 4887949"/>
              <a:gd name="connsiteX44" fmla="*/ 596900 w 6832600"/>
              <a:gd name="connsiteY44" fmla="*/ 544549 h 4887949"/>
              <a:gd name="connsiteX45" fmla="*/ 546100 w 6832600"/>
              <a:gd name="connsiteY45" fmla="*/ 557249 h 4887949"/>
              <a:gd name="connsiteX46" fmla="*/ 508000 w 6832600"/>
              <a:gd name="connsiteY46" fmla="*/ 582649 h 4887949"/>
              <a:gd name="connsiteX47" fmla="*/ 431800 w 6832600"/>
              <a:gd name="connsiteY47" fmla="*/ 620749 h 4887949"/>
              <a:gd name="connsiteX48" fmla="*/ 342900 w 6832600"/>
              <a:gd name="connsiteY48" fmla="*/ 735049 h 4887949"/>
              <a:gd name="connsiteX49" fmla="*/ 266700 w 6832600"/>
              <a:gd name="connsiteY49" fmla="*/ 798549 h 4887949"/>
              <a:gd name="connsiteX50" fmla="*/ 254000 w 6832600"/>
              <a:gd name="connsiteY50" fmla="*/ 836649 h 4887949"/>
              <a:gd name="connsiteX51" fmla="*/ 177800 w 6832600"/>
              <a:gd name="connsiteY51" fmla="*/ 912849 h 4887949"/>
              <a:gd name="connsiteX52" fmla="*/ 114300 w 6832600"/>
              <a:gd name="connsiteY52" fmla="*/ 1103349 h 4887949"/>
              <a:gd name="connsiteX53" fmla="*/ 101600 w 6832600"/>
              <a:gd name="connsiteY53" fmla="*/ 1141449 h 4887949"/>
              <a:gd name="connsiteX54" fmla="*/ 88900 w 6832600"/>
              <a:gd name="connsiteY54" fmla="*/ 1179549 h 4887949"/>
              <a:gd name="connsiteX55" fmla="*/ 76200 w 6832600"/>
              <a:gd name="connsiteY55" fmla="*/ 1827249 h 4887949"/>
              <a:gd name="connsiteX56" fmla="*/ 63500 w 6832600"/>
              <a:gd name="connsiteY56" fmla="*/ 2081249 h 4887949"/>
              <a:gd name="connsiteX57" fmla="*/ 38100 w 6832600"/>
              <a:gd name="connsiteY57" fmla="*/ 2170149 h 4887949"/>
              <a:gd name="connsiteX58" fmla="*/ 12700 w 6832600"/>
              <a:gd name="connsiteY58" fmla="*/ 2360649 h 4887949"/>
              <a:gd name="connsiteX59" fmla="*/ 0 w 6832600"/>
              <a:gd name="connsiteY59" fmla="*/ 2462249 h 4887949"/>
              <a:gd name="connsiteX60" fmla="*/ 12700 w 6832600"/>
              <a:gd name="connsiteY60" fmla="*/ 2678149 h 4887949"/>
              <a:gd name="connsiteX61" fmla="*/ 25400 w 6832600"/>
              <a:gd name="connsiteY61" fmla="*/ 2716249 h 4887949"/>
              <a:gd name="connsiteX62" fmla="*/ 38100 w 6832600"/>
              <a:gd name="connsiteY62" fmla="*/ 3033749 h 4887949"/>
              <a:gd name="connsiteX63" fmla="*/ 76200 w 6832600"/>
              <a:gd name="connsiteY63" fmla="*/ 3109949 h 4887949"/>
              <a:gd name="connsiteX64" fmla="*/ 88900 w 6832600"/>
              <a:gd name="connsiteY64" fmla="*/ 3148049 h 4887949"/>
              <a:gd name="connsiteX65" fmla="*/ 165100 w 6832600"/>
              <a:gd name="connsiteY65" fmla="*/ 3198849 h 4887949"/>
              <a:gd name="connsiteX66" fmla="*/ 190500 w 6832600"/>
              <a:gd name="connsiteY66" fmla="*/ 3236949 h 4887949"/>
              <a:gd name="connsiteX67" fmla="*/ 266700 w 6832600"/>
              <a:gd name="connsiteY67" fmla="*/ 3300449 h 4887949"/>
              <a:gd name="connsiteX68" fmla="*/ 279400 w 6832600"/>
              <a:gd name="connsiteY68" fmla="*/ 3338549 h 4887949"/>
              <a:gd name="connsiteX69" fmla="*/ 355600 w 6832600"/>
              <a:gd name="connsiteY69" fmla="*/ 3402049 h 4887949"/>
              <a:gd name="connsiteX70" fmla="*/ 381000 w 6832600"/>
              <a:gd name="connsiteY70" fmla="*/ 3440149 h 4887949"/>
              <a:gd name="connsiteX71" fmla="*/ 419100 w 6832600"/>
              <a:gd name="connsiteY71" fmla="*/ 3452849 h 4887949"/>
              <a:gd name="connsiteX72" fmla="*/ 495300 w 6832600"/>
              <a:gd name="connsiteY72" fmla="*/ 3503649 h 4887949"/>
              <a:gd name="connsiteX73" fmla="*/ 533400 w 6832600"/>
              <a:gd name="connsiteY73" fmla="*/ 3516349 h 4887949"/>
              <a:gd name="connsiteX74" fmla="*/ 609600 w 6832600"/>
              <a:gd name="connsiteY74" fmla="*/ 3579849 h 4887949"/>
              <a:gd name="connsiteX75" fmla="*/ 660400 w 6832600"/>
              <a:gd name="connsiteY75" fmla="*/ 3605249 h 4887949"/>
              <a:gd name="connsiteX76" fmla="*/ 749300 w 6832600"/>
              <a:gd name="connsiteY76" fmla="*/ 3656049 h 4887949"/>
              <a:gd name="connsiteX77" fmla="*/ 800100 w 6832600"/>
              <a:gd name="connsiteY77" fmla="*/ 3668749 h 4887949"/>
              <a:gd name="connsiteX78" fmla="*/ 850900 w 6832600"/>
              <a:gd name="connsiteY78" fmla="*/ 3694149 h 4887949"/>
              <a:gd name="connsiteX79" fmla="*/ 889000 w 6832600"/>
              <a:gd name="connsiteY79" fmla="*/ 3719549 h 4887949"/>
              <a:gd name="connsiteX80" fmla="*/ 939800 w 6832600"/>
              <a:gd name="connsiteY80" fmla="*/ 3732249 h 4887949"/>
              <a:gd name="connsiteX81" fmla="*/ 990600 w 6832600"/>
              <a:gd name="connsiteY81" fmla="*/ 3757649 h 4887949"/>
              <a:gd name="connsiteX82" fmla="*/ 1054100 w 6832600"/>
              <a:gd name="connsiteY82" fmla="*/ 3770349 h 4887949"/>
              <a:gd name="connsiteX83" fmla="*/ 1117600 w 6832600"/>
              <a:gd name="connsiteY83" fmla="*/ 3795749 h 4887949"/>
              <a:gd name="connsiteX84" fmla="*/ 1181100 w 6832600"/>
              <a:gd name="connsiteY84" fmla="*/ 3808449 h 4887949"/>
              <a:gd name="connsiteX85" fmla="*/ 1282700 w 6832600"/>
              <a:gd name="connsiteY85" fmla="*/ 3859249 h 4887949"/>
              <a:gd name="connsiteX86" fmla="*/ 1333500 w 6832600"/>
              <a:gd name="connsiteY86" fmla="*/ 3871949 h 4887949"/>
              <a:gd name="connsiteX87" fmla="*/ 1384300 w 6832600"/>
              <a:gd name="connsiteY87" fmla="*/ 3897349 h 4887949"/>
              <a:gd name="connsiteX88" fmla="*/ 1422400 w 6832600"/>
              <a:gd name="connsiteY88" fmla="*/ 3910049 h 4887949"/>
              <a:gd name="connsiteX89" fmla="*/ 1473200 w 6832600"/>
              <a:gd name="connsiteY89" fmla="*/ 3935449 h 4887949"/>
              <a:gd name="connsiteX90" fmla="*/ 1536700 w 6832600"/>
              <a:gd name="connsiteY90" fmla="*/ 3948149 h 4887949"/>
              <a:gd name="connsiteX91" fmla="*/ 1625600 w 6832600"/>
              <a:gd name="connsiteY91" fmla="*/ 3973549 h 4887949"/>
              <a:gd name="connsiteX92" fmla="*/ 1676400 w 6832600"/>
              <a:gd name="connsiteY92" fmla="*/ 3986249 h 4887949"/>
              <a:gd name="connsiteX93" fmla="*/ 1714500 w 6832600"/>
              <a:gd name="connsiteY93" fmla="*/ 3998949 h 4887949"/>
              <a:gd name="connsiteX94" fmla="*/ 1765300 w 6832600"/>
              <a:gd name="connsiteY94" fmla="*/ 4011649 h 4887949"/>
              <a:gd name="connsiteX95" fmla="*/ 1828800 w 6832600"/>
              <a:gd name="connsiteY95" fmla="*/ 4037049 h 4887949"/>
              <a:gd name="connsiteX96" fmla="*/ 1879600 w 6832600"/>
              <a:gd name="connsiteY96" fmla="*/ 4049749 h 4887949"/>
              <a:gd name="connsiteX97" fmla="*/ 1917700 w 6832600"/>
              <a:gd name="connsiteY97" fmla="*/ 4062449 h 4887949"/>
              <a:gd name="connsiteX98" fmla="*/ 2019300 w 6832600"/>
              <a:gd name="connsiteY98" fmla="*/ 4087849 h 4887949"/>
              <a:gd name="connsiteX99" fmla="*/ 2057400 w 6832600"/>
              <a:gd name="connsiteY99" fmla="*/ 4100549 h 4887949"/>
              <a:gd name="connsiteX100" fmla="*/ 2247900 w 6832600"/>
              <a:gd name="connsiteY100" fmla="*/ 4125949 h 4887949"/>
              <a:gd name="connsiteX101" fmla="*/ 2286000 w 6832600"/>
              <a:gd name="connsiteY101" fmla="*/ 4138649 h 4887949"/>
              <a:gd name="connsiteX102" fmla="*/ 2425700 w 6832600"/>
              <a:gd name="connsiteY102" fmla="*/ 4164049 h 4887949"/>
              <a:gd name="connsiteX103" fmla="*/ 2463800 w 6832600"/>
              <a:gd name="connsiteY103" fmla="*/ 4176749 h 4887949"/>
              <a:gd name="connsiteX104" fmla="*/ 2514600 w 6832600"/>
              <a:gd name="connsiteY104" fmla="*/ 4189449 h 4887949"/>
              <a:gd name="connsiteX105" fmla="*/ 2552700 w 6832600"/>
              <a:gd name="connsiteY105" fmla="*/ 4214849 h 4887949"/>
              <a:gd name="connsiteX106" fmla="*/ 2667000 w 6832600"/>
              <a:gd name="connsiteY106" fmla="*/ 4240249 h 4887949"/>
              <a:gd name="connsiteX107" fmla="*/ 2705100 w 6832600"/>
              <a:gd name="connsiteY107" fmla="*/ 4252949 h 4887949"/>
              <a:gd name="connsiteX108" fmla="*/ 2768600 w 6832600"/>
              <a:gd name="connsiteY108" fmla="*/ 4265649 h 4887949"/>
              <a:gd name="connsiteX109" fmla="*/ 2806700 w 6832600"/>
              <a:gd name="connsiteY109" fmla="*/ 4278349 h 4887949"/>
              <a:gd name="connsiteX110" fmla="*/ 2857500 w 6832600"/>
              <a:gd name="connsiteY110" fmla="*/ 4291049 h 4887949"/>
              <a:gd name="connsiteX111" fmla="*/ 2895600 w 6832600"/>
              <a:gd name="connsiteY111" fmla="*/ 4303749 h 4887949"/>
              <a:gd name="connsiteX112" fmla="*/ 2946400 w 6832600"/>
              <a:gd name="connsiteY112" fmla="*/ 4316449 h 4887949"/>
              <a:gd name="connsiteX113" fmla="*/ 2984500 w 6832600"/>
              <a:gd name="connsiteY113" fmla="*/ 4329149 h 4887949"/>
              <a:gd name="connsiteX114" fmla="*/ 3073400 w 6832600"/>
              <a:gd name="connsiteY114" fmla="*/ 4341849 h 4887949"/>
              <a:gd name="connsiteX115" fmla="*/ 3124200 w 6832600"/>
              <a:gd name="connsiteY115" fmla="*/ 4354549 h 4887949"/>
              <a:gd name="connsiteX116" fmla="*/ 3251200 w 6832600"/>
              <a:gd name="connsiteY116" fmla="*/ 4367249 h 4887949"/>
              <a:gd name="connsiteX117" fmla="*/ 3454400 w 6832600"/>
              <a:gd name="connsiteY117" fmla="*/ 4392649 h 4887949"/>
              <a:gd name="connsiteX118" fmla="*/ 3581400 w 6832600"/>
              <a:gd name="connsiteY118" fmla="*/ 4418049 h 4887949"/>
              <a:gd name="connsiteX119" fmla="*/ 3619500 w 6832600"/>
              <a:gd name="connsiteY119" fmla="*/ 4430749 h 4887949"/>
              <a:gd name="connsiteX120" fmla="*/ 3721100 w 6832600"/>
              <a:gd name="connsiteY120" fmla="*/ 4443449 h 4887949"/>
              <a:gd name="connsiteX121" fmla="*/ 3797300 w 6832600"/>
              <a:gd name="connsiteY121" fmla="*/ 4468849 h 4887949"/>
              <a:gd name="connsiteX122" fmla="*/ 3835400 w 6832600"/>
              <a:gd name="connsiteY122" fmla="*/ 4481549 h 4887949"/>
              <a:gd name="connsiteX123" fmla="*/ 4013200 w 6832600"/>
              <a:gd name="connsiteY123" fmla="*/ 4506949 h 4887949"/>
              <a:gd name="connsiteX124" fmla="*/ 4089400 w 6832600"/>
              <a:gd name="connsiteY124" fmla="*/ 4532349 h 4887949"/>
              <a:gd name="connsiteX125" fmla="*/ 4178300 w 6832600"/>
              <a:gd name="connsiteY125" fmla="*/ 4557749 h 4887949"/>
              <a:gd name="connsiteX126" fmla="*/ 4419600 w 6832600"/>
              <a:gd name="connsiteY126" fmla="*/ 4583149 h 4887949"/>
              <a:gd name="connsiteX127" fmla="*/ 4597400 w 6832600"/>
              <a:gd name="connsiteY127" fmla="*/ 4621249 h 4887949"/>
              <a:gd name="connsiteX128" fmla="*/ 4660900 w 6832600"/>
              <a:gd name="connsiteY128" fmla="*/ 4633949 h 4887949"/>
              <a:gd name="connsiteX129" fmla="*/ 4749800 w 6832600"/>
              <a:gd name="connsiteY129" fmla="*/ 4672049 h 4887949"/>
              <a:gd name="connsiteX130" fmla="*/ 4864100 w 6832600"/>
              <a:gd name="connsiteY130" fmla="*/ 4697449 h 4887949"/>
              <a:gd name="connsiteX131" fmla="*/ 5029200 w 6832600"/>
              <a:gd name="connsiteY131" fmla="*/ 4735549 h 4887949"/>
              <a:gd name="connsiteX132" fmla="*/ 5080000 w 6832600"/>
              <a:gd name="connsiteY132" fmla="*/ 4748249 h 4887949"/>
              <a:gd name="connsiteX133" fmla="*/ 5118100 w 6832600"/>
              <a:gd name="connsiteY133" fmla="*/ 4760949 h 4887949"/>
              <a:gd name="connsiteX134" fmla="*/ 5537200 w 6832600"/>
              <a:gd name="connsiteY134" fmla="*/ 4799049 h 4887949"/>
              <a:gd name="connsiteX135" fmla="*/ 5638800 w 6832600"/>
              <a:gd name="connsiteY135" fmla="*/ 4811749 h 4887949"/>
              <a:gd name="connsiteX136" fmla="*/ 5727700 w 6832600"/>
              <a:gd name="connsiteY136" fmla="*/ 4824449 h 4887949"/>
              <a:gd name="connsiteX137" fmla="*/ 6007100 w 6832600"/>
              <a:gd name="connsiteY137" fmla="*/ 4837149 h 4887949"/>
              <a:gd name="connsiteX138" fmla="*/ 6172200 w 6832600"/>
              <a:gd name="connsiteY138" fmla="*/ 4862549 h 4887949"/>
              <a:gd name="connsiteX139" fmla="*/ 6235700 w 6832600"/>
              <a:gd name="connsiteY139" fmla="*/ 4875249 h 4887949"/>
              <a:gd name="connsiteX140" fmla="*/ 6337300 w 6832600"/>
              <a:gd name="connsiteY140" fmla="*/ 4887949 h 4887949"/>
              <a:gd name="connsiteX141" fmla="*/ 6578600 w 6832600"/>
              <a:gd name="connsiteY141" fmla="*/ 4875249 h 4887949"/>
              <a:gd name="connsiteX142" fmla="*/ 6616700 w 6832600"/>
              <a:gd name="connsiteY142" fmla="*/ 4837149 h 4887949"/>
              <a:gd name="connsiteX143" fmla="*/ 6718300 w 6832600"/>
              <a:gd name="connsiteY143" fmla="*/ 4684749 h 4887949"/>
              <a:gd name="connsiteX144" fmla="*/ 6756400 w 6832600"/>
              <a:gd name="connsiteY144" fmla="*/ 4646649 h 4887949"/>
              <a:gd name="connsiteX145" fmla="*/ 6794500 w 6832600"/>
              <a:gd name="connsiteY145" fmla="*/ 4570449 h 4887949"/>
              <a:gd name="connsiteX146" fmla="*/ 6819900 w 6832600"/>
              <a:gd name="connsiteY146" fmla="*/ 4532349 h 4887949"/>
              <a:gd name="connsiteX147" fmla="*/ 6832600 w 6832600"/>
              <a:gd name="connsiteY147" fmla="*/ 4456149 h 4887949"/>
              <a:gd name="connsiteX148" fmla="*/ 6807200 w 6832600"/>
              <a:gd name="connsiteY148" fmla="*/ 4189449 h 4887949"/>
              <a:gd name="connsiteX149" fmla="*/ 6781800 w 6832600"/>
              <a:gd name="connsiteY149" fmla="*/ 4062449 h 4887949"/>
              <a:gd name="connsiteX150" fmla="*/ 6781800 w 6832600"/>
              <a:gd name="connsiteY150" fmla="*/ 4062449 h 4887949"/>
              <a:gd name="connsiteX151" fmla="*/ 6743700 w 6832600"/>
              <a:gd name="connsiteY151" fmla="*/ 3998949 h 4887949"/>
              <a:gd name="connsiteX0" fmla="*/ 6731000 w 6832600"/>
              <a:gd name="connsiteY0" fmla="*/ 3986249 h 4887949"/>
              <a:gd name="connsiteX1" fmla="*/ 6692900 w 6832600"/>
              <a:gd name="connsiteY1" fmla="*/ 3935449 h 4887949"/>
              <a:gd name="connsiteX2" fmla="*/ 6604000 w 6832600"/>
              <a:gd name="connsiteY2" fmla="*/ 3808449 h 4887949"/>
              <a:gd name="connsiteX3" fmla="*/ 6540500 w 6832600"/>
              <a:gd name="connsiteY3" fmla="*/ 3719549 h 4887949"/>
              <a:gd name="connsiteX4" fmla="*/ 6502400 w 6832600"/>
              <a:gd name="connsiteY4" fmla="*/ 3681449 h 4887949"/>
              <a:gd name="connsiteX5" fmla="*/ 6464300 w 6832600"/>
              <a:gd name="connsiteY5" fmla="*/ 3630649 h 4887949"/>
              <a:gd name="connsiteX6" fmla="*/ 6362700 w 6832600"/>
              <a:gd name="connsiteY6" fmla="*/ 3541749 h 4887949"/>
              <a:gd name="connsiteX7" fmla="*/ 6273800 w 6832600"/>
              <a:gd name="connsiteY7" fmla="*/ 3452849 h 4887949"/>
              <a:gd name="connsiteX8" fmla="*/ 6210300 w 6832600"/>
              <a:gd name="connsiteY8" fmla="*/ 3389349 h 4887949"/>
              <a:gd name="connsiteX9" fmla="*/ 6134100 w 6832600"/>
              <a:gd name="connsiteY9" fmla="*/ 3313149 h 4887949"/>
              <a:gd name="connsiteX10" fmla="*/ 6096000 w 6832600"/>
              <a:gd name="connsiteY10" fmla="*/ 3275049 h 4887949"/>
              <a:gd name="connsiteX11" fmla="*/ 5969000 w 6832600"/>
              <a:gd name="connsiteY11" fmla="*/ 3148049 h 4887949"/>
              <a:gd name="connsiteX12" fmla="*/ 5930900 w 6832600"/>
              <a:gd name="connsiteY12" fmla="*/ 3109949 h 4887949"/>
              <a:gd name="connsiteX13" fmla="*/ 5867400 w 6832600"/>
              <a:gd name="connsiteY13" fmla="*/ 3046449 h 4887949"/>
              <a:gd name="connsiteX14" fmla="*/ 5803900 w 6832600"/>
              <a:gd name="connsiteY14" fmla="*/ 2982949 h 4887949"/>
              <a:gd name="connsiteX15" fmla="*/ 5740400 w 6832600"/>
              <a:gd name="connsiteY15" fmla="*/ 2894049 h 4887949"/>
              <a:gd name="connsiteX16" fmla="*/ 5702300 w 6832600"/>
              <a:gd name="connsiteY16" fmla="*/ 2855949 h 4887949"/>
              <a:gd name="connsiteX17" fmla="*/ 5651500 w 6832600"/>
              <a:gd name="connsiteY17" fmla="*/ 2767049 h 4887949"/>
              <a:gd name="connsiteX18" fmla="*/ 5638800 w 6832600"/>
              <a:gd name="connsiteY18" fmla="*/ 2728949 h 4887949"/>
              <a:gd name="connsiteX19" fmla="*/ 5588000 w 6832600"/>
              <a:gd name="connsiteY19" fmla="*/ 2678149 h 4887949"/>
              <a:gd name="connsiteX20" fmla="*/ 5549900 w 6832600"/>
              <a:gd name="connsiteY20" fmla="*/ 2627349 h 4887949"/>
              <a:gd name="connsiteX21" fmla="*/ 5511800 w 6832600"/>
              <a:gd name="connsiteY21" fmla="*/ 2538449 h 4887949"/>
              <a:gd name="connsiteX22" fmla="*/ 5422900 w 6832600"/>
              <a:gd name="connsiteY22" fmla="*/ 2424149 h 4887949"/>
              <a:gd name="connsiteX23" fmla="*/ 5372100 w 6832600"/>
              <a:gd name="connsiteY23" fmla="*/ 2347949 h 4887949"/>
              <a:gd name="connsiteX24" fmla="*/ 5334000 w 6832600"/>
              <a:gd name="connsiteY24" fmla="*/ 2259049 h 4887949"/>
              <a:gd name="connsiteX25" fmla="*/ 5308600 w 6832600"/>
              <a:gd name="connsiteY25" fmla="*/ 2220949 h 4887949"/>
              <a:gd name="connsiteX26" fmla="*/ 5105400 w 6832600"/>
              <a:gd name="connsiteY26" fmla="*/ 1725649 h 4887949"/>
              <a:gd name="connsiteX27" fmla="*/ 5080000 w 6832600"/>
              <a:gd name="connsiteY27" fmla="*/ 1649449 h 4887949"/>
              <a:gd name="connsiteX28" fmla="*/ 5016500 w 6832600"/>
              <a:gd name="connsiteY28" fmla="*/ 1535149 h 4887949"/>
              <a:gd name="connsiteX29" fmla="*/ 4914900 w 6832600"/>
              <a:gd name="connsiteY29" fmla="*/ 1306549 h 4887949"/>
              <a:gd name="connsiteX30" fmla="*/ 4864100 w 6832600"/>
              <a:gd name="connsiteY30" fmla="*/ 1230349 h 4887949"/>
              <a:gd name="connsiteX31" fmla="*/ 4762500 w 6832600"/>
              <a:gd name="connsiteY31" fmla="*/ 1052549 h 4887949"/>
              <a:gd name="connsiteX32" fmla="*/ 4477635 w 6832600"/>
              <a:gd name="connsiteY32" fmla="*/ 535225 h 4887949"/>
              <a:gd name="connsiteX33" fmla="*/ 4214149 w 6832600"/>
              <a:gd name="connsiteY33" fmla="*/ 365463 h 4887949"/>
              <a:gd name="connsiteX34" fmla="*/ 3810000 w 6832600"/>
              <a:gd name="connsiteY34" fmla="*/ 214349 h 4887949"/>
              <a:gd name="connsiteX35" fmla="*/ 3289300 w 6832600"/>
              <a:gd name="connsiteY35" fmla="*/ 100049 h 4887949"/>
              <a:gd name="connsiteX36" fmla="*/ 2692400 w 6832600"/>
              <a:gd name="connsiteY36" fmla="*/ 11149 h 4887949"/>
              <a:gd name="connsiteX37" fmla="*/ 2222500 w 6832600"/>
              <a:gd name="connsiteY37" fmla="*/ 23849 h 4887949"/>
              <a:gd name="connsiteX38" fmla="*/ 1333500 w 6832600"/>
              <a:gd name="connsiteY38" fmla="*/ 214349 h 4887949"/>
              <a:gd name="connsiteX39" fmla="*/ 1104900 w 6832600"/>
              <a:gd name="connsiteY39" fmla="*/ 277849 h 4887949"/>
              <a:gd name="connsiteX40" fmla="*/ 977900 w 6832600"/>
              <a:gd name="connsiteY40" fmla="*/ 328649 h 4887949"/>
              <a:gd name="connsiteX41" fmla="*/ 863600 w 6832600"/>
              <a:gd name="connsiteY41" fmla="*/ 392149 h 4887949"/>
              <a:gd name="connsiteX42" fmla="*/ 711200 w 6832600"/>
              <a:gd name="connsiteY42" fmla="*/ 481049 h 4887949"/>
              <a:gd name="connsiteX43" fmla="*/ 635000 w 6832600"/>
              <a:gd name="connsiteY43" fmla="*/ 506449 h 4887949"/>
              <a:gd name="connsiteX44" fmla="*/ 596900 w 6832600"/>
              <a:gd name="connsiteY44" fmla="*/ 544549 h 4887949"/>
              <a:gd name="connsiteX45" fmla="*/ 546100 w 6832600"/>
              <a:gd name="connsiteY45" fmla="*/ 557249 h 4887949"/>
              <a:gd name="connsiteX46" fmla="*/ 508000 w 6832600"/>
              <a:gd name="connsiteY46" fmla="*/ 582649 h 4887949"/>
              <a:gd name="connsiteX47" fmla="*/ 431800 w 6832600"/>
              <a:gd name="connsiteY47" fmla="*/ 620749 h 4887949"/>
              <a:gd name="connsiteX48" fmla="*/ 342900 w 6832600"/>
              <a:gd name="connsiteY48" fmla="*/ 735049 h 4887949"/>
              <a:gd name="connsiteX49" fmla="*/ 266700 w 6832600"/>
              <a:gd name="connsiteY49" fmla="*/ 798549 h 4887949"/>
              <a:gd name="connsiteX50" fmla="*/ 254000 w 6832600"/>
              <a:gd name="connsiteY50" fmla="*/ 836649 h 4887949"/>
              <a:gd name="connsiteX51" fmla="*/ 177800 w 6832600"/>
              <a:gd name="connsiteY51" fmla="*/ 912849 h 4887949"/>
              <a:gd name="connsiteX52" fmla="*/ 114300 w 6832600"/>
              <a:gd name="connsiteY52" fmla="*/ 1103349 h 4887949"/>
              <a:gd name="connsiteX53" fmla="*/ 101600 w 6832600"/>
              <a:gd name="connsiteY53" fmla="*/ 1141449 h 4887949"/>
              <a:gd name="connsiteX54" fmla="*/ 88900 w 6832600"/>
              <a:gd name="connsiteY54" fmla="*/ 1179549 h 4887949"/>
              <a:gd name="connsiteX55" fmla="*/ 76200 w 6832600"/>
              <a:gd name="connsiteY55" fmla="*/ 1827249 h 4887949"/>
              <a:gd name="connsiteX56" fmla="*/ 63500 w 6832600"/>
              <a:gd name="connsiteY56" fmla="*/ 2081249 h 4887949"/>
              <a:gd name="connsiteX57" fmla="*/ 38100 w 6832600"/>
              <a:gd name="connsiteY57" fmla="*/ 2170149 h 4887949"/>
              <a:gd name="connsiteX58" fmla="*/ 12700 w 6832600"/>
              <a:gd name="connsiteY58" fmla="*/ 2360649 h 4887949"/>
              <a:gd name="connsiteX59" fmla="*/ 0 w 6832600"/>
              <a:gd name="connsiteY59" fmla="*/ 2462249 h 4887949"/>
              <a:gd name="connsiteX60" fmla="*/ 12700 w 6832600"/>
              <a:gd name="connsiteY60" fmla="*/ 2678149 h 4887949"/>
              <a:gd name="connsiteX61" fmla="*/ 25400 w 6832600"/>
              <a:gd name="connsiteY61" fmla="*/ 2716249 h 4887949"/>
              <a:gd name="connsiteX62" fmla="*/ 38100 w 6832600"/>
              <a:gd name="connsiteY62" fmla="*/ 3033749 h 4887949"/>
              <a:gd name="connsiteX63" fmla="*/ 76200 w 6832600"/>
              <a:gd name="connsiteY63" fmla="*/ 3109949 h 4887949"/>
              <a:gd name="connsiteX64" fmla="*/ 88900 w 6832600"/>
              <a:gd name="connsiteY64" fmla="*/ 3148049 h 4887949"/>
              <a:gd name="connsiteX65" fmla="*/ 165100 w 6832600"/>
              <a:gd name="connsiteY65" fmla="*/ 3198849 h 4887949"/>
              <a:gd name="connsiteX66" fmla="*/ 190500 w 6832600"/>
              <a:gd name="connsiteY66" fmla="*/ 3236949 h 4887949"/>
              <a:gd name="connsiteX67" fmla="*/ 266700 w 6832600"/>
              <a:gd name="connsiteY67" fmla="*/ 3300449 h 4887949"/>
              <a:gd name="connsiteX68" fmla="*/ 279400 w 6832600"/>
              <a:gd name="connsiteY68" fmla="*/ 3338549 h 4887949"/>
              <a:gd name="connsiteX69" fmla="*/ 355600 w 6832600"/>
              <a:gd name="connsiteY69" fmla="*/ 3402049 h 4887949"/>
              <a:gd name="connsiteX70" fmla="*/ 381000 w 6832600"/>
              <a:gd name="connsiteY70" fmla="*/ 3440149 h 4887949"/>
              <a:gd name="connsiteX71" fmla="*/ 419100 w 6832600"/>
              <a:gd name="connsiteY71" fmla="*/ 3452849 h 4887949"/>
              <a:gd name="connsiteX72" fmla="*/ 495300 w 6832600"/>
              <a:gd name="connsiteY72" fmla="*/ 3503649 h 4887949"/>
              <a:gd name="connsiteX73" fmla="*/ 533400 w 6832600"/>
              <a:gd name="connsiteY73" fmla="*/ 3516349 h 4887949"/>
              <a:gd name="connsiteX74" fmla="*/ 609600 w 6832600"/>
              <a:gd name="connsiteY74" fmla="*/ 3579849 h 4887949"/>
              <a:gd name="connsiteX75" fmla="*/ 660400 w 6832600"/>
              <a:gd name="connsiteY75" fmla="*/ 3605249 h 4887949"/>
              <a:gd name="connsiteX76" fmla="*/ 749300 w 6832600"/>
              <a:gd name="connsiteY76" fmla="*/ 3656049 h 4887949"/>
              <a:gd name="connsiteX77" fmla="*/ 800100 w 6832600"/>
              <a:gd name="connsiteY77" fmla="*/ 3668749 h 4887949"/>
              <a:gd name="connsiteX78" fmla="*/ 850900 w 6832600"/>
              <a:gd name="connsiteY78" fmla="*/ 3694149 h 4887949"/>
              <a:gd name="connsiteX79" fmla="*/ 889000 w 6832600"/>
              <a:gd name="connsiteY79" fmla="*/ 3719549 h 4887949"/>
              <a:gd name="connsiteX80" fmla="*/ 939800 w 6832600"/>
              <a:gd name="connsiteY80" fmla="*/ 3732249 h 4887949"/>
              <a:gd name="connsiteX81" fmla="*/ 990600 w 6832600"/>
              <a:gd name="connsiteY81" fmla="*/ 3757649 h 4887949"/>
              <a:gd name="connsiteX82" fmla="*/ 1054100 w 6832600"/>
              <a:gd name="connsiteY82" fmla="*/ 3770349 h 4887949"/>
              <a:gd name="connsiteX83" fmla="*/ 1117600 w 6832600"/>
              <a:gd name="connsiteY83" fmla="*/ 3795749 h 4887949"/>
              <a:gd name="connsiteX84" fmla="*/ 1181100 w 6832600"/>
              <a:gd name="connsiteY84" fmla="*/ 3808449 h 4887949"/>
              <a:gd name="connsiteX85" fmla="*/ 1282700 w 6832600"/>
              <a:gd name="connsiteY85" fmla="*/ 3859249 h 4887949"/>
              <a:gd name="connsiteX86" fmla="*/ 1333500 w 6832600"/>
              <a:gd name="connsiteY86" fmla="*/ 3871949 h 4887949"/>
              <a:gd name="connsiteX87" fmla="*/ 1384300 w 6832600"/>
              <a:gd name="connsiteY87" fmla="*/ 3897349 h 4887949"/>
              <a:gd name="connsiteX88" fmla="*/ 1422400 w 6832600"/>
              <a:gd name="connsiteY88" fmla="*/ 3910049 h 4887949"/>
              <a:gd name="connsiteX89" fmla="*/ 1473200 w 6832600"/>
              <a:gd name="connsiteY89" fmla="*/ 3935449 h 4887949"/>
              <a:gd name="connsiteX90" fmla="*/ 1536700 w 6832600"/>
              <a:gd name="connsiteY90" fmla="*/ 3948149 h 4887949"/>
              <a:gd name="connsiteX91" fmla="*/ 1625600 w 6832600"/>
              <a:gd name="connsiteY91" fmla="*/ 3973549 h 4887949"/>
              <a:gd name="connsiteX92" fmla="*/ 1676400 w 6832600"/>
              <a:gd name="connsiteY92" fmla="*/ 3986249 h 4887949"/>
              <a:gd name="connsiteX93" fmla="*/ 1714500 w 6832600"/>
              <a:gd name="connsiteY93" fmla="*/ 3998949 h 4887949"/>
              <a:gd name="connsiteX94" fmla="*/ 1765300 w 6832600"/>
              <a:gd name="connsiteY94" fmla="*/ 4011649 h 4887949"/>
              <a:gd name="connsiteX95" fmla="*/ 1828800 w 6832600"/>
              <a:gd name="connsiteY95" fmla="*/ 4037049 h 4887949"/>
              <a:gd name="connsiteX96" fmla="*/ 1879600 w 6832600"/>
              <a:gd name="connsiteY96" fmla="*/ 4049749 h 4887949"/>
              <a:gd name="connsiteX97" fmla="*/ 1917700 w 6832600"/>
              <a:gd name="connsiteY97" fmla="*/ 4062449 h 4887949"/>
              <a:gd name="connsiteX98" fmla="*/ 2019300 w 6832600"/>
              <a:gd name="connsiteY98" fmla="*/ 4087849 h 4887949"/>
              <a:gd name="connsiteX99" fmla="*/ 2057400 w 6832600"/>
              <a:gd name="connsiteY99" fmla="*/ 4100549 h 4887949"/>
              <a:gd name="connsiteX100" fmla="*/ 2247900 w 6832600"/>
              <a:gd name="connsiteY100" fmla="*/ 4125949 h 4887949"/>
              <a:gd name="connsiteX101" fmla="*/ 2286000 w 6832600"/>
              <a:gd name="connsiteY101" fmla="*/ 4138649 h 4887949"/>
              <a:gd name="connsiteX102" fmla="*/ 2425700 w 6832600"/>
              <a:gd name="connsiteY102" fmla="*/ 4164049 h 4887949"/>
              <a:gd name="connsiteX103" fmla="*/ 2463800 w 6832600"/>
              <a:gd name="connsiteY103" fmla="*/ 4176749 h 4887949"/>
              <a:gd name="connsiteX104" fmla="*/ 2514600 w 6832600"/>
              <a:gd name="connsiteY104" fmla="*/ 4189449 h 4887949"/>
              <a:gd name="connsiteX105" fmla="*/ 2552700 w 6832600"/>
              <a:gd name="connsiteY105" fmla="*/ 4214849 h 4887949"/>
              <a:gd name="connsiteX106" fmla="*/ 2667000 w 6832600"/>
              <a:gd name="connsiteY106" fmla="*/ 4240249 h 4887949"/>
              <a:gd name="connsiteX107" fmla="*/ 2705100 w 6832600"/>
              <a:gd name="connsiteY107" fmla="*/ 4252949 h 4887949"/>
              <a:gd name="connsiteX108" fmla="*/ 2768600 w 6832600"/>
              <a:gd name="connsiteY108" fmla="*/ 4265649 h 4887949"/>
              <a:gd name="connsiteX109" fmla="*/ 2806700 w 6832600"/>
              <a:gd name="connsiteY109" fmla="*/ 4278349 h 4887949"/>
              <a:gd name="connsiteX110" fmla="*/ 2857500 w 6832600"/>
              <a:gd name="connsiteY110" fmla="*/ 4291049 h 4887949"/>
              <a:gd name="connsiteX111" fmla="*/ 2895600 w 6832600"/>
              <a:gd name="connsiteY111" fmla="*/ 4303749 h 4887949"/>
              <a:gd name="connsiteX112" fmla="*/ 2946400 w 6832600"/>
              <a:gd name="connsiteY112" fmla="*/ 4316449 h 4887949"/>
              <a:gd name="connsiteX113" fmla="*/ 2984500 w 6832600"/>
              <a:gd name="connsiteY113" fmla="*/ 4329149 h 4887949"/>
              <a:gd name="connsiteX114" fmla="*/ 3073400 w 6832600"/>
              <a:gd name="connsiteY114" fmla="*/ 4341849 h 4887949"/>
              <a:gd name="connsiteX115" fmla="*/ 3124200 w 6832600"/>
              <a:gd name="connsiteY115" fmla="*/ 4354549 h 4887949"/>
              <a:gd name="connsiteX116" fmla="*/ 3251200 w 6832600"/>
              <a:gd name="connsiteY116" fmla="*/ 4367249 h 4887949"/>
              <a:gd name="connsiteX117" fmla="*/ 3454400 w 6832600"/>
              <a:gd name="connsiteY117" fmla="*/ 4392649 h 4887949"/>
              <a:gd name="connsiteX118" fmla="*/ 3581400 w 6832600"/>
              <a:gd name="connsiteY118" fmla="*/ 4418049 h 4887949"/>
              <a:gd name="connsiteX119" fmla="*/ 3619500 w 6832600"/>
              <a:gd name="connsiteY119" fmla="*/ 4430749 h 4887949"/>
              <a:gd name="connsiteX120" fmla="*/ 3721100 w 6832600"/>
              <a:gd name="connsiteY120" fmla="*/ 4443449 h 4887949"/>
              <a:gd name="connsiteX121" fmla="*/ 3797300 w 6832600"/>
              <a:gd name="connsiteY121" fmla="*/ 4468849 h 4887949"/>
              <a:gd name="connsiteX122" fmla="*/ 3835400 w 6832600"/>
              <a:gd name="connsiteY122" fmla="*/ 4481549 h 4887949"/>
              <a:gd name="connsiteX123" fmla="*/ 4013200 w 6832600"/>
              <a:gd name="connsiteY123" fmla="*/ 4506949 h 4887949"/>
              <a:gd name="connsiteX124" fmla="*/ 4089400 w 6832600"/>
              <a:gd name="connsiteY124" fmla="*/ 4532349 h 4887949"/>
              <a:gd name="connsiteX125" fmla="*/ 4178300 w 6832600"/>
              <a:gd name="connsiteY125" fmla="*/ 4557749 h 4887949"/>
              <a:gd name="connsiteX126" fmla="*/ 4419600 w 6832600"/>
              <a:gd name="connsiteY126" fmla="*/ 4583149 h 4887949"/>
              <a:gd name="connsiteX127" fmla="*/ 4597400 w 6832600"/>
              <a:gd name="connsiteY127" fmla="*/ 4621249 h 4887949"/>
              <a:gd name="connsiteX128" fmla="*/ 4660900 w 6832600"/>
              <a:gd name="connsiteY128" fmla="*/ 4633949 h 4887949"/>
              <a:gd name="connsiteX129" fmla="*/ 4749800 w 6832600"/>
              <a:gd name="connsiteY129" fmla="*/ 4672049 h 4887949"/>
              <a:gd name="connsiteX130" fmla="*/ 4864100 w 6832600"/>
              <a:gd name="connsiteY130" fmla="*/ 4697449 h 4887949"/>
              <a:gd name="connsiteX131" fmla="*/ 5029200 w 6832600"/>
              <a:gd name="connsiteY131" fmla="*/ 4735549 h 4887949"/>
              <a:gd name="connsiteX132" fmla="*/ 5080000 w 6832600"/>
              <a:gd name="connsiteY132" fmla="*/ 4748249 h 4887949"/>
              <a:gd name="connsiteX133" fmla="*/ 5118100 w 6832600"/>
              <a:gd name="connsiteY133" fmla="*/ 4760949 h 4887949"/>
              <a:gd name="connsiteX134" fmla="*/ 5537200 w 6832600"/>
              <a:gd name="connsiteY134" fmla="*/ 4799049 h 4887949"/>
              <a:gd name="connsiteX135" fmla="*/ 5638800 w 6832600"/>
              <a:gd name="connsiteY135" fmla="*/ 4811749 h 4887949"/>
              <a:gd name="connsiteX136" fmla="*/ 5727700 w 6832600"/>
              <a:gd name="connsiteY136" fmla="*/ 4824449 h 4887949"/>
              <a:gd name="connsiteX137" fmla="*/ 6007100 w 6832600"/>
              <a:gd name="connsiteY137" fmla="*/ 4837149 h 4887949"/>
              <a:gd name="connsiteX138" fmla="*/ 6172200 w 6832600"/>
              <a:gd name="connsiteY138" fmla="*/ 4862549 h 4887949"/>
              <a:gd name="connsiteX139" fmla="*/ 6235700 w 6832600"/>
              <a:gd name="connsiteY139" fmla="*/ 4875249 h 4887949"/>
              <a:gd name="connsiteX140" fmla="*/ 6337300 w 6832600"/>
              <a:gd name="connsiteY140" fmla="*/ 4887949 h 4887949"/>
              <a:gd name="connsiteX141" fmla="*/ 6578600 w 6832600"/>
              <a:gd name="connsiteY141" fmla="*/ 4875249 h 4887949"/>
              <a:gd name="connsiteX142" fmla="*/ 6616700 w 6832600"/>
              <a:gd name="connsiteY142" fmla="*/ 4837149 h 4887949"/>
              <a:gd name="connsiteX143" fmla="*/ 6718300 w 6832600"/>
              <a:gd name="connsiteY143" fmla="*/ 4684749 h 4887949"/>
              <a:gd name="connsiteX144" fmla="*/ 6794500 w 6832600"/>
              <a:gd name="connsiteY144" fmla="*/ 4570449 h 4887949"/>
              <a:gd name="connsiteX145" fmla="*/ 6819900 w 6832600"/>
              <a:gd name="connsiteY145" fmla="*/ 4532349 h 4887949"/>
              <a:gd name="connsiteX146" fmla="*/ 6832600 w 6832600"/>
              <a:gd name="connsiteY146" fmla="*/ 4456149 h 4887949"/>
              <a:gd name="connsiteX147" fmla="*/ 6807200 w 6832600"/>
              <a:gd name="connsiteY147" fmla="*/ 4189449 h 4887949"/>
              <a:gd name="connsiteX148" fmla="*/ 6781800 w 6832600"/>
              <a:gd name="connsiteY148" fmla="*/ 4062449 h 4887949"/>
              <a:gd name="connsiteX149" fmla="*/ 6781800 w 6832600"/>
              <a:gd name="connsiteY149" fmla="*/ 4062449 h 4887949"/>
              <a:gd name="connsiteX150" fmla="*/ 6743700 w 6832600"/>
              <a:gd name="connsiteY150" fmla="*/ 3998949 h 4887949"/>
              <a:gd name="connsiteX0" fmla="*/ 6731000 w 6832600"/>
              <a:gd name="connsiteY0" fmla="*/ 3986249 h 4887949"/>
              <a:gd name="connsiteX1" fmla="*/ 6692900 w 6832600"/>
              <a:gd name="connsiteY1" fmla="*/ 3935449 h 4887949"/>
              <a:gd name="connsiteX2" fmla="*/ 6604000 w 6832600"/>
              <a:gd name="connsiteY2" fmla="*/ 3808449 h 4887949"/>
              <a:gd name="connsiteX3" fmla="*/ 6540500 w 6832600"/>
              <a:gd name="connsiteY3" fmla="*/ 3719549 h 4887949"/>
              <a:gd name="connsiteX4" fmla="*/ 6502400 w 6832600"/>
              <a:gd name="connsiteY4" fmla="*/ 3681449 h 4887949"/>
              <a:gd name="connsiteX5" fmla="*/ 6464300 w 6832600"/>
              <a:gd name="connsiteY5" fmla="*/ 3630649 h 4887949"/>
              <a:gd name="connsiteX6" fmla="*/ 6362700 w 6832600"/>
              <a:gd name="connsiteY6" fmla="*/ 3541749 h 4887949"/>
              <a:gd name="connsiteX7" fmla="*/ 6273800 w 6832600"/>
              <a:gd name="connsiteY7" fmla="*/ 3452849 h 4887949"/>
              <a:gd name="connsiteX8" fmla="*/ 6210300 w 6832600"/>
              <a:gd name="connsiteY8" fmla="*/ 3389349 h 4887949"/>
              <a:gd name="connsiteX9" fmla="*/ 6134100 w 6832600"/>
              <a:gd name="connsiteY9" fmla="*/ 3313149 h 4887949"/>
              <a:gd name="connsiteX10" fmla="*/ 6096000 w 6832600"/>
              <a:gd name="connsiteY10" fmla="*/ 3275049 h 4887949"/>
              <a:gd name="connsiteX11" fmla="*/ 5969000 w 6832600"/>
              <a:gd name="connsiteY11" fmla="*/ 3148049 h 4887949"/>
              <a:gd name="connsiteX12" fmla="*/ 5930900 w 6832600"/>
              <a:gd name="connsiteY12" fmla="*/ 3109949 h 4887949"/>
              <a:gd name="connsiteX13" fmla="*/ 5867400 w 6832600"/>
              <a:gd name="connsiteY13" fmla="*/ 3046449 h 4887949"/>
              <a:gd name="connsiteX14" fmla="*/ 5803900 w 6832600"/>
              <a:gd name="connsiteY14" fmla="*/ 2982949 h 4887949"/>
              <a:gd name="connsiteX15" fmla="*/ 5740400 w 6832600"/>
              <a:gd name="connsiteY15" fmla="*/ 2894049 h 4887949"/>
              <a:gd name="connsiteX16" fmla="*/ 5702300 w 6832600"/>
              <a:gd name="connsiteY16" fmla="*/ 2855949 h 4887949"/>
              <a:gd name="connsiteX17" fmla="*/ 5651500 w 6832600"/>
              <a:gd name="connsiteY17" fmla="*/ 2767049 h 4887949"/>
              <a:gd name="connsiteX18" fmla="*/ 5638800 w 6832600"/>
              <a:gd name="connsiteY18" fmla="*/ 2728949 h 4887949"/>
              <a:gd name="connsiteX19" fmla="*/ 5588000 w 6832600"/>
              <a:gd name="connsiteY19" fmla="*/ 2678149 h 4887949"/>
              <a:gd name="connsiteX20" fmla="*/ 5549900 w 6832600"/>
              <a:gd name="connsiteY20" fmla="*/ 2627349 h 4887949"/>
              <a:gd name="connsiteX21" fmla="*/ 5511800 w 6832600"/>
              <a:gd name="connsiteY21" fmla="*/ 2538449 h 4887949"/>
              <a:gd name="connsiteX22" fmla="*/ 5422900 w 6832600"/>
              <a:gd name="connsiteY22" fmla="*/ 2424149 h 4887949"/>
              <a:gd name="connsiteX23" fmla="*/ 5372100 w 6832600"/>
              <a:gd name="connsiteY23" fmla="*/ 2347949 h 4887949"/>
              <a:gd name="connsiteX24" fmla="*/ 5334000 w 6832600"/>
              <a:gd name="connsiteY24" fmla="*/ 2259049 h 4887949"/>
              <a:gd name="connsiteX25" fmla="*/ 5308600 w 6832600"/>
              <a:gd name="connsiteY25" fmla="*/ 2220949 h 4887949"/>
              <a:gd name="connsiteX26" fmla="*/ 5105400 w 6832600"/>
              <a:gd name="connsiteY26" fmla="*/ 1725649 h 4887949"/>
              <a:gd name="connsiteX27" fmla="*/ 5080000 w 6832600"/>
              <a:gd name="connsiteY27" fmla="*/ 1649449 h 4887949"/>
              <a:gd name="connsiteX28" fmla="*/ 5016500 w 6832600"/>
              <a:gd name="connsiteY28" fmla="*/ 1535149 h 4887949"/>
              <a:gd name="connsiteX29" fmla="*/ 4914900 w 6832600"/>
              <a:gd name="connsiteY29" fmla="*/ 1306549 h 4887949"/>
              <a:gd name="connsiteX30" fmla="*/ 4864100 w 6832600"/>
              <a:gd name="connsiteY30" fmla="*/ 1230349 h 4887949"/>
              <a:gd name="connsiteX31" fmla="*/ 4762500 w 6832600"/>
              <a:gd name="connsiteY31" fmla="*/ 1052549 h 4887949"/>
              <a:gd name="connsiteX32" fmla="*/ 4477635 w 6832600"/>
              <a:gd name="connsiteY32" fmla="*/ 535225 h 4887949"/>
              <a:gd name="connsiteX33" fmla="*/ 4214149 w 6832600"/>
              <a:gd name="connsiteY33" fmla="*/ 365463 h 4887949"/>
              <a:gd name="connsiteX34" fmla="*/ 3810000 w 6832600"/>
              <a:gd name="connsiteY34" fmla="*/ 214349 h 4887949"/>
              <a:gd name="connsiteX35" fmla="*/ 3289300 w 6832600"/>
              <a:gd name="connsiteY35" fmla="*/ 100049 h 4887949"/>
              <a:gd name="connsiteX36" fmla="*/ 2692400 w 6832600"/>
              <a:gd name="connsiteY36" fmla="*/ 11149 h 4887949"/>
              <a:gd name="connsiteX37" fmla="*/ 2222500 w 6832600"/>
              <a:gd name="connsiteY37" fmla="*/ 23849 h 4887949"/>
              <a:gd name="connsiteX38" fmla="*/ 1333500 w 6832600"/>
              <a:gd name="connsiteY38" fmla="*/ 214349 h 4887949"/>
              <a:gd name="connsiteX39" fmla="*/ 1104900 w 6832600"/>
              <a:gd name="connsiteY39" fmla="*/ 277849 h 4887949"/>
              <a:gd name="connsiteX40" fmla="*/ 977900 w 6832600"/>
              <a:gd name="connsiteY40" fmla="*/ 328649 h 4887949"/>
              <a:gd name="connsiteX41" fmla="*/ 863600 w 6832600"/>
              <a:gd name="connsiteY41" fmla="*/ 392149 h 4887949"/>
              <a:gd name="connsiteX42" fmla="*/ 711200 w 6832600"/>
              <a:gd name="connsiteY42" fmla="*/ 481049 h 4887949"/>
              <a:gd name="connsiteX43" fmla="*/ 635000 w 6832600"/>
              <a:gd name="connsiteY43" fmla="*/ 506449 h 4887949"/>
              <a:gd name="connsiteX44" fmla="*/ 596900 w 6832600"/>
              <a:gd name="connsiteY44" fmla="*/ 544549 h 4887949"/>
              <a:gd name="connsiteX45" fmla="*/ 546100 w 6832600"/>
              <a:gd name="connsiteY45" fmla="*/ 557249 h 4887949"/>
              <a:gd name="connsiteX46" fmla="*/ 508000 w 6832600"/>
              <a:gd name="connsiteY46" fmla="*/ 582649 h 4887949"/>
              <a:gd name="connsiteX47" fmla="*/ 431800 w 6832600"/>
              <a:gd name="connsiteY47" fmla="*/ 620749 h 4887949"/>
              <a:gd name="connsiteX48" fmla="*/ 342900 w 6832600"/>
              <a:gd name="connsiteY48" fmla="*/ 735049 h 4887949"/>
              <a:gd name="connsiteX49" fmla="*/ 266700 w 6832600"/>
              <a:gd name="connsiteY49" fmla="*/ 798549 h 4887949"/>
              <a:gd name="connsiteX50" fmla="*/ 254000 w 6832600"/>
              <a:gd name="connsiteY50" fmla="*/ 836649 h 4887949"/>
              <a:gd name="connsiteX51" fmla="*/ 177800 w 6832600"/>
              <a:gd name="connsiteY51" fmla="*/ 912849 h 4887949"/>
              <a:gd name="connsiteX52" fmla="*/ 114300 w 6832600"/>
              <a:gd name="connsiteY52" fmla="*/ 1103349 h 4887949"/>
              <a:gd name="connsiteX53" fmla="*/ 101600 w 6832600"/>
              <a:gd name="connsiteY53" fmla="*/ 1141449 h 4887949"/>
              <a:gd name="connsiteX54" fmla="*/ 88900 w 6832600"/>
              <a:gd name="connsiteY54" fmla="*/ 1179549 h 4887949"/>
              <a:gd name="connsiteX55" fmla="*/ 76200 w 6832600"/>
              <a:gd name="connsiteY55" fmla="*/ 1827249 h 4887949"/>
              <a:gd name="connsiteX56" fmla="*/ 63500 w 6832600"/>
              <a:gd name="connsiteY56" fmla="*/ 2081249 h 4887949"/>
              <a:gd name="connsiteX57" fmla="*/ 38100 w 6832600"/>
              <a:gd name="connsiteY57" fmla="*/ 2170149 h 4887949"/>
              <a:gd name="connsiteX58" fmla="*/ 12700 w 6832600"/>
              <a:gd name="connsiteY58" fmla="*/ 2360649 h 4887949"/>
              <a:gd name="connsiteX59" fmla="*/ 0 w 6832600"/>
              <a:gd name="connsiteY59" fmla="*/ 2462249 h 4887949"/>
              <a:gd name="connsiteX60" fmla="*/ 12700 w 6832600"/>
              <a:gd name="connsiteY60" fmla="*/ 2678149 h 4887949"/>
              <a:gd name="connsiteX61" fmla="*/ 25400 w 6832600"/>
              <a:gd name="connsiteY61" fmla="*/ 2716249 h 4887949"/>
              <a:gd name="connsiteX62" fmla="*/ 38100 w 6832600"/>
              <a:gd name="connsiteY62" fmla="*/ 3033749 h 4887949"/>
              <a:gd name="connsiteX63" fmla="*/ 76200 w 6832600"/>
              <a:gd name="connsiteY63" fmla="*/ 3109949 h 4887949"/>
              <a:gd name="connsiteX64" fmla="*/ 88900 w 6832600"/>
              <a:gd name="connsiteY64" fmla="*/ 3148049 h 4887949"/>
              <a:gd name="connsiteX65" fmla="*/ 165100 w 6832600"/>
              <a:gd name="connsiteY65" fmla="*/ 3198849 h 4887949"/>
              <a:gd name="connsiteX66" fmla="*/ 190500 w 6832600"/>
              <a:gd name="connsiteY66" fmla="*/ 3236949 h 4887949"/>
              <a:gd name="connsiteX67" fmla="*/ 266700 w 6832600"/>
              <a:gd name="connsiteY67" fmla="*/ 3300449 h 4887949"/>
              <a:gd name="connsiteX68" fmla="*/ 279400 w 6832600"/>
              <a:gd name="connsiteY68" fmla="*/ 3338549 h 4887949"/>
              <a:gd name="connsiteX69" fmla="*/ 355600 w 6832600"/>
              <a:gd name="connsiteY69" fmla="*/ 3402049 h 4887949"/>
              <a:gd name="connsiteX70" fmla="*/ 381000 w 6832600"/>
              <a:gd name="connsiteY70" fmla="*/ 3440149 h 4887949"/>
              <a:gd name="connsiteX71" fmla="*/ 419100 w 6832600"/>
              <a:gd name="connsiteY71" fmla="*/ 3452849 h 4887949"/>
              <a:gd name="connsiteX72" fmla="*/ 495300 w 6832600"/>
              <a:gd name="connsiteY72" fmla="*/ 3503649 h 4887949"/>
              <a:gd name="connsiteX73" fmla="*/ 533400 w 6832600"/>
              <a:gd name="connsiteY73" fmla="*/ 3516349 h 4887949"/>
              <a:gd name="connsiteX74" fmla="*/ 609600 w 6832600"/>
              <a:gd name="connsiteY74" fmla="*/ 3579849 h 4887949"/>
              <a:gd name="connsiteX75" fmla="*/ 660400 w 6832600"/>
              <a:gd name="connsiteY75" fmla="*/ 3605249 h 4887949"/>
              <a:gd name="connsiteX76" fmla="*/ 749300 w 6832600"/>
              <a:gd name="connsiteY76" fmla="*/ 3656049 h 4887949"/>
              <a:gd name="connsiteX77" fmla="*/ 800100 w 6832600"/>
              <a:gd name="connsiteY77" fmla="*/ 3668749 h 4887949"/>
              <a:gd name="connsiteX78" fmla="*/ 850900 w 6832600"/>
              <a:gd name="connsiteY78" fmla="*/ 3694149 h 4887949"/>
              <a:gd name="connsiteX79" fmla="*/ 889000 w 6832600"/>
              <a:gd name="connsiteY79" fmla="*/ 3719549 h 4887949"/>
              <a:gd name="connsiteX80" fmla="*/ 939800 w 6832600"/>
              <a:gd name="connsiteY80" fmla="*/ 3732249 h 4887949"/>
              <a:gd name="connsiteX81" fmla="*/ 990600 w 6832600"/>
              <a:gd name="connsiteY81" fmla="*/ 3757649 h 4887949"/>
              <a:gd name="connsiteX82" fmla="*/ 1054100 w 6832600"/>
              <a:gd name="connsiteY82" fmla="*/ 3770349 h 4887949"/>
              <a:gd name="connsiteX83" fmla="*/ 1117600 w 6832600"/>
              <a:gd name="connsiteY83" fmla="*/ 3795749 h 4887949"/>
              <a:gd name="connsiteX84" fmla="*/ 1181100 w 6832600"/>
              <a:gd name="connsiteY84" fmla="*/ 3808449 h 4887949"/>
              <a:gd name="connsiteX85" fmla="*/ 1282700 w 6832600"/>
              <a:gd name="connsiteY85" fmla="*/ 3859249 h 4887949"/>
              <a:gd name="connsiteX86" fmla="*/ 1333500 w 6832600"/>
              <a:gd name="connsiteY86" fmla="*/ 3871949 h 4887949"/>
              <a:gd name="connsiteX87" fmla="*/ 1384300 w 6832600"/>
              <a:gd name="connsiteY87" fmla="*/ 3897349 h 4887949"/>
              <a:gd name="connsiteX88" fmla="*/ 1422400 w 6832600"/>
              <a:gd name="connsiteY88" fmla="*/ 3910049 h 4887949"/>
              <a:gd name="connsiteX89" fmla="*/ 1473200 w 6832600"/>
              <a:gd name="connsiteY89" fmla="*/ 3935449 h 4887949"/>
              <a:gd name="connsiteX90" fmla="*/ 1536700 w 6832600"/>
              <a:gd name="connsiteY90" fmla="*/ 3948149 h 4887949"/>
              <a:gd name="connsiteX91" fmla="*/ 1625600 w 6832600"/>
              <a:gd name="connsiteY91" fmla="*/ 3973549 h 4887949"/>
              <a:gd name="connsiteX92" fmla="*/ 1676400 w 6832600"/>
              <a:gd name="connsiteY92" fmla="*/ 3986249 h 4887949"/>
              <a:gd name="connsiteX93" fmla="*/ 1714500 w 6832600"/>
              <a:gd name="connsiteY93" fmla="*/ 3998949 h 4887949"/>
              <a:gd name="connsiteX94" fmla="*/ 1765300 w 6832600"/>
              <a:gd name="connsiteY94" fmla="*/ 4011649 h 4887949"/>
              <a:gd name="connsiteX95" fmla="*/ 1828800 w 6832600"/>
              <a:gd name="connsiteY95" fmla="*/ 4037049 h 4887949"/>
              <a:gd name="connsiteX96" fmla="*/ 1879600 w 6832600"/>
              <a:gd name="connsiteY96" fmla="*/ 4049749 h 4887949"/>
              <a:gd name="connsiteX97" fmla="*/ 1917700 w 6832600"/>
              <a:gd name="connsiteY97" fmla="*/ 4062449 h 4887949"/>
              <a:gd name="connsiteX98" fmla="*/ 2019300 w 6832600"/>
              <a:gd name="connsiteY98" fmla="*/ 4087849 h 4887949"/>
              <a:gd name="connsiteX99" fmla="*/ 2057400 w 6832600"/>
              <a:gd name="connsiteY99" fmla="*/ 4100549 h 4887949"/>
              <a:gd name="connsiteX100" fmla="*/ 2247900 w 6832600"/>
              <a:gd name="connsiteY100" fmla="*/ 4125949 h 4887949"/>
              <a:gd name="connsiteX101" fmla="*/ 2286000 w 6832600"/>
              <a:gd name="connsiteY101" fmla="*/ 4138649 h 4887949"/>
              <a:gd name="connsiteX102" fmla="*/ 2425700 w 6832600"/>
              <a:gd name="connsiteY102" fmla="*/ 4164049 h 4887949"/>
              <a:gd name="connsiteX103" fmla="*/ 2463800 w 6832600"/>
              <a:gd name="connsiteY103" fmla="*/ 4176749 h 4887949"/>
              <a:gd name="connsiteX104" fmla="*/ 2514600 w 6832600"/>
              <a:gd name="connsiteY104" fmla="*/ 4189449 h 4887949"/>
              <a:gd name="connsiteX105" fmla="*/ 2552700 w 6832600"/>
              <a:gd name="connsiteY105" fmla="*/ 4214849 h 4887949"/>
              <a:gd name="connsiteX106" fmla="*/ 2667000 w 6832600"/>
              <a:gd name="connsiteY106" fmla="*/ 4240249 h 4887949"/>
              <a:gd name="connsiteX107" fmla="*/ 2705100 w 6832600"/>
              <a:gd name="connsiteY107" fmla="*/ 4252949 h 4887949"/>
              <a:gd name="connsiteX108" fmla="*/ 2768600 w 6832600"/>
              <a:gd name="connsiteY108" fmla="*/ 4265649 h 4887949"/>
              <a:gd name="connsiteX109" fmla="*/ 2806700 w 6832600"/>
              <a:gd name="connsiteY109" fmla="*/ 4278349 h 4887949"/>
              <a:gd name="connsiteX110" fmla="*/ 2857500 w 6832600"/>
              <a:gd name="connsiteY110" fmla="*/ 4291049 h 4887949"/>
              <a:gd name="connsiteX111" fmla="*/ 2895600 w 6832600"/>
              <a:gd name="connsiteY111" fmla="*/ 4303749 h 4887949"/>
              <a:gd name="connsiteX112" fmla="*/ 2946400 w 6832600"/>
              <a:gd name="connsiteY112" fmla="*/ 4316449 h 4887949"/>
              <a:gd name="connsiteX113" fmla="*/ 2984500 w 6832600"/>
              <a:gd name="connsiteY113" fmla="*/ 4329149 h 4887949"/>
              <a:gd name="connsiteX114" fmla="*/ 3073400 w 6832600"/>
              <a:gd name="connsiteY114" fmla="*/ 4341849 h 4887949"/>
              <a:gd name="connsiteX115" fmla="*/ 3124200 w 6832600"/>
              <a:gd name="connsiteY115" fmla="*/ 4354549 h 4887949"/>
              <a:gd name="connsiteX116" fmla="*/ 3251200 w 6832600"/>
              <a:gd name="connsiteY116" fmla="*/ 4367249 h 4887949"/>
              <a:gd name="connsiteX117" fmla="*/ 3454400 w 6832600"/>
              <a:gd name="connsiteY117" fmla="*/ 4392649 h 4887949"/>
              <a:gd name="connsiteX118" fmla="*/ 3581400 w 6832600"/>
              <a:gd name="connsiteY118" fmla="*/ 4418049 h 4887949"/>
              <a:gd name="connsiteX119" fmla="*/ 3619500 w 6832600"/>
              <a:gd name="connsiteY119" fmla="*/ 4430749 h 4887949"/>
              <a:gd name="connsiteX120" fmla="*/ 3721100 w 6832600"/>
              <a:gd name="connsiteY120" fmla="*/ 4443449 h 4887949"/>
              <a:gd name="connsiteX121" fmla="*/ 3797300 w 6832600"/>
              <a:gd name="connsiteY121" fmla="*/ 4468849 h 4887949"/>
              <a:gd name="connsiteX122" fmla="*/ 3835400 w 6832600"/>
              <a:gd name="connsiteY122" fmla="*/ 4481549 h 4887949"/>
              <a:gd name="connsiteX123" fmla="*/ 4013200 w 6832600"/>
              <a:gd name="connsiteY123" fmla="*/ 4506949 h 4887949"/>
              <a:gd name="connsiteX124" fmla="*/ 4089400 w 6832600"/>
              <a:gd name="connsiteY124" fmla="*/ 4532349 h 4887949"/>
              <a:gd name="connsiteX125" fmla="*/ 4178300 w 6832600"/>
              <a:gd name="connsiteY125" fmla="*/ 4557749 h 4887949"/>
              <a:gd name="connsiteX126" fmla="*/ 4419600 w 6832600"/>
              <a:gd name="connsiteY126" fmla="*/ 4583149 h 4887949"/>
              <a:gd name="connsiteX127" fmla="*/ 4597400 w 6832600"/>
              <a:gd name="connsiteY127" fmla="*/ 4621249 h 4887949"/>
              <a:gd name="connsiteX128" fmla="*/ 4660900 w 6832600"/>
              <a:gd name="connsiteY128" fmla="*/ 4633949 h 4887949"/>
              <a:gd name="connsiteX129" fmla="*/ 4749800 w 6832600"/>
              <a:gd name="connsiteY129" fmla="*/ 4672049 h 4887949"/>
              <a:gd name="connsiteX130" fmla="*/ 4864100 w 6832600"/>
              <a:gd name="connsiteY130" fmla="*/ 4697449 h 4887949"/>
              <a:gd name="connsiteX131" fmla="*/ 5029200 w 6832600"/>
              <a:gd name="connsiteY131" fmla="*/ 4735549 h 4887949"/>
              <a:gd name="connsiteX132" fmla="*/ 5080000 w 6832600"/>
              <a:gd name="connsiteY132" fmla="*/ 4748249 h 4887949"/>
              <a:gd name="connsiteX133" fmla="*/ 5118100 w 6832600"/>
              <a:gd name="connsiteY133" fmla="*/ 4760949 h 4887949"/>
              <a:gd name="connsiteX134" fmla="*/ 5537200 w 6832600"/>
              <a:gd name="connsiteY134" fmla="*/ 4799049 h 4887949"/>
              <a:gd name="connsiteX135" fmla="*/ 5638800 w 6832600"/>
              <a:gd name="connsiteY135" fmla="*/ 4811749 h 4887949"/>
              <a:gd name="connsiteX136" fmla="*/ 5727700 w 6832600"/>
              <a:gd name="connsiteY136" fmla="*/ 4824449 h 4887949"/>
              <a:gd name="connsiteX137" fmla="*/ 6007100 w 6832600"/>
              <a:gd name="connsiteY137" fmla="*/ 4837149 h 4887949"/>
              <a:gd name="connsiteX138" fmla="*/ 6172200 w 6832600"/>
              <a:gd name="connsiteY138" fmla="*/ 4862549 h 4887949"/>
              <a:gd name="connsiteX139" fmla="*/ 6235700 w 6832600"/>
              <a:gd name="connsiteY139" fmla="*/ 4875249 h 4887949"/>
              <a:gd name="connsiteX140" fmla="*/ 6337300 w 6832600"/>
              <a:gd name="connsiteY140" fmla="*/ 4887949 h 4887949"/>
              <a:gd name="connsiteX141" fmla="*/ 6578600 w 6832600"/>
              <a:gd name="connsiteY141" fmla="*/ 4875249 h 4887949"/>
              <a:gd name="connsiteX142" fmla="*/ 6616700 w 6832600"/>
              <a:gd name="connsiteY142" fmla="*/ 4837149 h 4887949"/>
              <a:gd name="connsiteX143" fmla="*/ 6753024 w 6832600"/>
              <a:gd name="connsiteY143" fmla="*/ 4719473 h 4887949"/>
              <a:gd name="connsiteX144" fmla="*/ 6794500 w 6832600"/>
              <a:gd name="connsiteY144" fmla="*/ 4570449 h 4887949"/>
              <a:gd name="connsiteX145" fmla="*/ 6819900 w 6832600"/>
              <a:gd name="connsiteY145" fmla="*/ 4532349 h 4887949"/>
              <a:gd name="connsiteX146" fmla="*/ 6832600 w 6832600"/>
              <a:gd name="connsiteY146" fmla="*/ 4456149 h 4887949"/>
              <a:gd name="connsiteX147" fmla="*/ 6807200 w 6832600"/>
              <a:gd name="connsiteY147" fmla="*/ 4189449 h 4887949"/>
              <a:gd name="connsiteX148" fmla="*/ 6781800 w 6832600"/>
              <a:gd name="connsiteY148" fmla="*/ 4062449 h 4887949"/>
              <a:gd name="connsiteX149" fmla="*/ 6781800 w 6832600"/>
              <a:gd name="connsiteY149" fmla="*/ 4062449 h 4887949"/>
              <a:gd name="connsiteX150" fmla="*/ 6743700 w 6832600"/>
              <a:gd name="connsiteY150" fmla="*/ 3998949 h 4887949"/>
              <a:gd name="connsiteX0" fmla="*/ 6731000 w 6832763"/>
              <a:gd name="connsiteY0" fmla="*/ 3986249 h 4887949"/>
              <a:gd name="connsiteX1" fmla="*/ 6692900 w 6832763"/>
              <a:gd name="connsiteY1" fmla="*/ 3935449 h 4887949"/>
              <a:gd name="connsiteX2" fmla="*/ 6604000 w 6832763"/>
              <a:gd name="connsiteY2" fmla="*/ 3808449 h 4887949"/>
              <a:gd name="connsiteX3" fmla="*/ 6540500 w 6832763"/>
              <a:gd name="connsiteY3" fmla="*/ 3719549 h 4887949"/>
              <a:gd name="connsiteX4" fmla="*/ 6502400 w 6832763"/>
              <a:gd name="connsiteY4" fmla="*/ 3681449 h 4887949"/>
              <a:gd name="connsiteX5" fmla="*/ 6464300 w 6832763"/>
              <a:gd name="connsiteY5" fmla="*/ 3630649 h 4887949"/>
              <a:gd name="connsiteX6" fmla="*/ 6362700 w 6832763"/>
              <a:gd name="connsiteY6" fmla="*/ 3541749 h 4887949"/>
              <a:gd name="connsiteX7" fmla="*/ 6273800 w 6832763"/>
              <a:gd name="connsiteY7" fmla="*/ 3452849 h 4887949"/>
              <a:gd name="connsiteX8" fmla="*/ 6210300 w 6832763"/>
              <a:gd name="connsiteY8" fmla="*/ 3389349 h 4887949"/>
              <a:gd name="connsiteX9" fmla="*/ 6134100 w 6832763"/>
              <a:gd name="connsiteY9" fmla="*/ 3313149 h 4887949"/>
              <a:gd name="connsiteX10" fmla="*/ 6096000 w 6832763"/>
              <a:gd name="connsiteY10" fmla="*/ 3275049 h 4887949"/>
              <a:gd name="connsiteX11" fmla="*/ 5969000 w 6832763"/>
              <a:gd name="connsiteY11" fmla="*/ 3148049 h 4887949"/>
              <a:gd name="connsiteX12" fmla="*/ 5930900 w 6832763"/>
              <a:gd name="connsiteY12" fmla="*/ 3109949 h 4887949"/>
              <a:gd name="connsiteX13" fmla="*/ 5867400 w 6832763"/>
              <a:gd name="connsiteY13" fmla="*/ 3046449 h 4887949"/>
              <a:gd name="connsiteX14" fmla="*/ 5803900 w 6832763"/>
              <a:gd name="connsiteY14" fmla="*/ 2982949 h 4887949"/>
              <a:gd name="connsiteX15" fmla="*/ 5740400 w 6832763"/>
              <a:gd name="connsiteY15" fmla="*/ 2894049 h 4887949"/>
              <a:gd name="connsiteX16" fmla="*/ 5702300 w 6832763"/>
              <a:gd name="connsiteY16" fmla="*/ 2855949 h 4887949"/>
              <a:gd name="connsiteX17" fmla="*/ 5651500 w 6832763"/>
              <a:gd name="connsiteY17" fmla="*/ 2767049 h 4887949"/>
              <a:gd name="connsiteX18" fmla="*/ 5638800 w 6832763"/>
              <a:gd name="connsiteY18" fmla="*/ 2728949 h 4887949"/>
              <a:gd name="connsiteX19" fmla="*/ 5588000 w 6832763"/>
              <a:gd name="connsiteY19" fmla="*/ 2678149 h 4887949"/>
              <a:gd name="connsiteX20" fmla="*/ 5549900 w 6832763"/>
              <a:gd name="connsiteY20" fmla="*/ 2627349 h 4887949"/>
              <a:gd name="connsiteX21" fmla="*/ 5511800 w 6832763"/>
              <a:gd name="connsiteY21" fmla="*/ 2538449 h 4887949"/>
              <a:gd name="connsiteX22" fmla="*/ 5422900 w 6832763"/>
              <a:gd name="connsiteY22" fmla="*/ 2424149 h 4887949"/>
              <a:gd name="connsiteX23" fmla="*/ 5372100 w 6832763"/>
              <a:gd name="connsiteY23" fmla="*/ 2347949 h 4887949"/>
              <a:gd name="connsiteX24" fmla="*/ 5334000 w 6832763"/>
              <a:gd name="connsiteY24" fmla="*/ 2259049 h 4887949"/>
              <a:gd name="connsiteX25" fmla="*/ 5308600 w 6832763"/>
              <a:gd name="connsiteY25" fmla="*/ 2220949 h 4887949"/>
              <a:gd name="connsiteX26" fmla="*/ 5105400 w 6832763"/>
              <a:gd name="connsiteY26" fmla="*/ 1725649 h 4887949"/>
              <a:gd name="connsiteX27" fmla="*/ 5080000 w 6832763"/>
              <a:gd name="connsiteY27" fmla="*/ 1649449 h 4887949"/>
              <a:gd name="connsiteX28" fmla="*/ 5016500 w 6832763"/>
              <a:gd name="connsiteY28" fmla="*/ 1535149 h 4887949"/>
              <a:gd name="connsiteX29" fmla="*/ 4914900 w 6832763"/>
              <a:gd name="connsiteY29" fmla="*/ 1306549 h 4887949"/>
              <a:gd name="connsiteX30" fmla="*/ 4864100 w 6832763"/>
              <a:gd name="connsiteY30" fmla="*/ 1230349 h 4887949"/>
              <a:gd name="connsiteX31" fmla="*/ 4762500 w 6832763"/>
              <a:gd name="connsiteY31" fmla="*/ 1052549 h 4887949"/>
              <a:gd name="connsiteX32" fmla="*/ 4477635 w 6832763"/>
              <a:gd name="connsiteY32" fmla="*/ 535225 h 4887949"/>
              <a:gd name="connsiteX33" fmla="*/ 4214149 w 6832763"/>
              <a:gd name="connsiteY33" fmla="*/ 365463 h 4887949"/>
              <a:gd name="connsiteX34" fmla="*/ 3810000 w 6832763"/>
              <a:gd name="connsiteY34" fmla="*/ 214349 h 4887949"/>
              <a:gd name="connsiteX35" fmla="*/ 3289300 w 6832763"/>
              <a:gd name="connsiteY35" fmla="*/ 100049 h 4887949"/>
              <a:gd name="connsiteX36" fmla="*/ 2692400 w 6832763"/>
              <a:gd name="connsiteY36" fmla="*/ 11149 h 4887949"/>
              <a:gd name="connsiteX37" fmla="*/ 2222500 w 6832763"/>
              <a:gd name="connsiteY37" fmla="*/ 23849 h 4887949"/>
              <a:gd name="connsiteX38" fmla="*/ 1333500 w 6832763"/>
              <a:gd name="connsiteY38" fmla="*/ 214349 h 4887949"/>
              <a:gd name="connsiteX39" fmla="*/ 1104900 w 6832763"/>
              <a:gd name="connsiteY39" fmla="*/ 277849 h 4887949"/>
              <a:gd name="connsiteX40" fmla="*/ 977900 w 6832763"/>
              <a:gd name="connsiteY40" fmla="*/ 328649 h 4887949"/>
              <a:gd name="connsiteX41" fmla="*/ 863600 w 6832763"/>
              <a:gd name="connsiteY41" fmla="*/ 392149 h 4887949"/>
              <a:gd name="connsiteX42" fmla="*/ 711200 w 6832763"/>
              <a:gd name="connsiteY42" fmla="*/ 481049 h 4887949"/>
              <a:gd name="connsiteX43" fmla="*/ 635000 w 6832763"/>
              <a:gd name="connsiteY43" fmla="*/ 506449 h 4887949"/>
              <a:gd name="connsiteX44" fmla="*/ 596900 w 6832763"/>
              <a:gd name="connsiteY44" fmla="*/ 544549 h 4887949"/>
              <a:gd name="connsiteX45" fmla="*/ 546100 w 6832763"/>
              <a:gd name="connsiteY45" fmla="*/ 557249 h 4887949"/>
              <a:gd name="connsiteX46" fmla="*/ 508000 w 6832763"/>
              <a:gd name="connsiteY46" fmla="*/ 582649 h 4887949"/>
              <a:gd name="connsiteX47" fmla="*/ 431800 w 6832763"/>
              <a:gd name="connsiteY47" fmla="*/ 620749 h 4887949"/>
              <a:gd name="connsiteX48" fmla="*/ 342900 w 6832763"/>
              <a:gd name="connsiteY48" fmla="*/ 735049 h 4887949"/>
              <a:gd name="connsiteX49" fmla="*/ 266700 w 6832763"/>
              <a:gd name="connsiteY49" fmla="*/ 798549 h 4887949"/>
              <a:gd name="connsiteX50" fmla="*/ 254000 w 6832763"/>
              <a:gd name="connsiteY50" fmla="*/ 836649 h 4887949"/>
              <a:gd name="connsiteX51" fmla="*/ 177800 w 6832763"/>
              <a:gd name="connsiteY51" fmla="*/ 912849 h 4887949"/>
              <a:gd name="connsiteX52" fmla="*/ 114300 w 6832763"/>
              <a:gd name="connsiteY52" fmla="*/ 1103349 h 4887949"/>
              <a:gd name="connsiteX53" fmla="*/ 101600 w 6832763"/>
              <a:gd name="connsiteY53" fmla="*/ 1141449 h 4887949"/>
              <a:gd name="connsiteX54" fmla="*/ 88900 w 6832763"/>
              <a:gd name="connsiteY54" fmla="*/ 1179549 h 4887949"/>
              <a:gd name="connsiteX55" fmla="*/ 76200 w 6832763"/>
              <a:gd name="connsiteY55" fmla="*/ 1827249 h 4887949"/>
              <a:gd name="connsiteX56" fmla="*/ 63500 w 6832763"/>
              <a:gd name="connsiteY56" fmla="*/ 2081249 h 4887949"/>
              <a:gd name="connsiteX57" fmla="*/ 38100 w 6832763"/>
              <a:gd name="connsiteY57" fmla="*/ 2170149 h 4887949"/>
              <a:gd name="connsiteX58" fmla="*/ 12700 w 6832763"/>
              <a:gd name="connsiteY58" fmla="*/ 2360649 h 4887949"/>
              <a:gd name="connsiteX59" fmla="*/ 0 w 6832763"/>
              <a:gd name="connsiteY59" fmla="*/ 2462249 h 4887949"/>
              <a:gd name="connsiteX60" fmla="*/ 12700 w 6832763"/>
              <a:gd name="connsiteY60" fmla="*/ 2678149 h 4887949"/>
              <a:gd name="connsiteX61" fmla="*/ 25400 w 6832763"/>
              <a:gd name="connsiteY61" fmla="*/ 2716249 h 4887949"/>
              <a:gd name="connsiteX62" fmla="*/ 38100 w 6832763"/>
              <a:gd name="connsiteY62" fmla="*/ 3033749 h 4887949"/>
              <a:gd name="connsiteX63" fmla="*/ 76200 w 6832763"/>
              <a:gd name="connsiteY63" fmla="*/ 3109949 h 4887949"/>
              <a:gd name="connsiteX64" fmla="*/ 88900 w 6832763"/>
              <a:gd name="connsiteY64" fmla="*/ 3148049 h 4887949"/>
              <a:gd name="connsiteX65" fmla="*/ 165100 w 6832763"/>
              <a:gd name="connsiteY65" fmla="*/ 3198849 h 4887949"/>
              <a:gd name="connsiteX66" fmla="*/ 190500 w 6832763"/>
              <a:gd name="connsiteY66" fmla="*/ 3236949 h 4887949"/>
              <a:gd name="connsiteX67" fmla="*/ 266700 w 6832763"/>
              <a:gd name="connsiteY67" fmla="*/ 3300449 h 4887949"/>
              <a:gd name="connsiteX68" fmla="*/ 279400 w 6832763"/>
              <a:gd name="connsiteY68" fmla="*/ 3338549 h 4887949"/>
              <a:gd name="connsiteX69" fmla="*/ 355600 w 6832763"/>
              <a:gd name="connsiteY69" fmla="*/ 3402049 h 4887949"/>
              <a:gd name="connsiteX70" fmla="*/ 381000 w 6832763"/>
              <a:gd name="connsiteY70" fmla="*/ 3440149 h 4887949"/>
              <a:gd name="connsiteX71" fmla="*/ 419100 w 6832763"/>
              <a:gd name="connsiteY71" fmla="*/ 3452849 h 4887949"/>
              <a:gd name="connsiteX72" fmla="*/ 495300 w 6832763"/>
              <a:gd name="connsiteY72" fmla="*/ 3503649 h 4887949"/>
              <a:gd name="connsiteX73" fmla="*/ 533400 w 6832763"/>
              <a:gd name="connsiteY73" fmla="*/ 3516349 h 4887949"/>
              <a:gd name="connsiteX74" fmla="*/ 609600 w 6832763"/>
              <a:gd name="connsiteY74" fmla="*/ 3579849 h 4887949"/>
              <a:gd name="connsiteX75" fmla="*/ 660400 w 6832763"/>
              <a:gd name="connsiteY75" fmla="*/ 3605249 h 4887949"/>
              <a:gd name="connsiteX76" fmla="*/ 749300 w 6832763"/>
              <a:gd name="connsiteY76" fmla="*/ 3656049 h 4887949"/>
              <a:gd name="connsiteX77" fmla="*/ 800100 w 6832763"/>
              <a:gd name="connsiteY77" fmla="*/ 3668749 h 4887949"/>
              <a:gd name="connsiteX78" fmla="*/ 850900 w 6832763"/>
              <a:gd name="connsiteY78" fmla="*/ 3694149 h 4887949"/>
              <a:gd name="connsiteX79" fmla="*/ 889000 w 6832763"/>
              <a:gd name="connsiteY79" fmla="*/ 3719549 h 4887949"/>
              <a:gd name="connsiteX80" fmla="*/ 939800 w 6832763"/>
              <a:gd name="connsiteY80" fmla="*/ 3732249 h 4887949"/>
              <a:gd name="connsiteX81" fmla="*/ 990600 w 6832763"/>
              <a:gd name="connsiteY81" fmla="*/ 3757649 h 4887949"/>
              <a:gd name="connsiteX82" fmla="*/ 1054100 w 6832763"/>
              <a:gd name="connsiteY82" fmla="*/ 3770349 h 4887949"/>
              <a:gd name="connsiteX83" fmla="*/ 1117600 w 6832763"/>
              <a:gd name="connsiteY83" fmla="*/ 3795749 h 4887949"/>
              <a:gd name="connsiteX84" fmla="*/ 1181100 w 6832763"/>
              <a:gd name="connsiteY84" fmla="*/ 3808449 h 4887949"/>
              <a:gd name="connsiteX85" fmla="*/ 1282700 w 6832763"/>
              <a:gd name="connsiteY85" fmla="*/ 3859249 h 4887949"/>
              <a:gd name="connsiteX86" fmla="*/ 1333500 w 6832763"/>
              <a:gd name="connsiteY86" fmla="*/ 3871949 h 4887949"/>
              <a:gd name="connsiteX87" fmla="*/ 1384300 w 6832763"/>
              <a:gd name="connsiteY87" fmla="*/ 3897349 h 4887949"/>
              <a:gd name="connsiteX88" fmla="*/ 1422400 w 6832763"/>
              <a:gd name="connsiteY88" fmla="*/ 3910049 h 4887949"/>
              <a:gd name="connsiteX89" fmla="*/ 1473200 w 6832763"/>
              <a:gd name="connsiteY89" fmla="*/ 3935449 h 4887949"/>
              <a:gd name="connsiteX90" fmla="*/ 1536700 w 6832763"/>
              <a:gd name="connsiteY90" fmla="*/ 3948149 h 4887949"/>
              <a:gd name="connsiteX91" fmla="*/ 1625600 w 6832763"/>
              <a:gd name="connsiteY91" fmla="*/ 3973549 h 4887949"/>
              <a:gd name="connsiteX92" fmla="*/ 1676400 w 6832763"/>
              <a:gd name="connsiteY92" fmla="*/ 3986249 h 4887949"/>
              <a:gd name="connsiteX93" fmla="*/ 1714500 w 6832763"/>
              <a:gd name="connsiteY93" fmla="*/ 3998949 h 4887949"/>
              <a:gd name="connsiteX94" fmla="*/ 1765300 w 6832763"/>
              <a:gd name="connsiteY94" fmla="*/ 4011649 h 4887949"/>
              <a:gd name="connsiteX95" fmla="*/ 1828800 w 6832763"/>
              <a:gd name="connsiteY95" fmla="*/ 4037049 h 4887949"/>
              <a:gd name="connsiteX96" fmla="*/ 1879600 w 6832763"/>
              <a:gd name="connsiteY96" fmla="*/ 4049749 h 4887949"/>
              <a:gd name="connsiteX97" fmla="*/ 1917700 w 6832763"/>
              <a:gd name="connsiteY97" fmla="*/ 4062449 h 4887949"/>
              <a:gd name="connsiteX98" fmla="*/ 2019300 w 6832763"/>
              <a:gd name="connsiteY98" fmla="*/ 4087849 h 4887949"/>
              <a:gd name="connsiteX99" fmla="*/ 2057400 w 6832763"/>
              <a:gd name="connsiteY99" fmla="*/ 4100549 h 4887949"/>
              <a:gd name="connsiteX100" fmla="*/ 2247900 w 6832763"/>
              <a:gd name="connsiteY100" fmla="*/ 4125949 h 4887949"/>
              <a:gd name="connsiteX101" fmla="*/ 2286000 w 6832763"/>
              <a:gd name="connsiteY101" fmla="*/ 4138649 h 4887949"/>
              <a:gd name="connsiteX102" fmla="*/ 2425700 w 6832763"/>
              <a:gd name="connsiteY102" fmla="*/ 4164049 h 4887949"/>
              <a:gd name="connsiteX103" fmla="*/ 2463800 w 6832763"/>
              <a:gd name="connsiteY103" fmla="*/ 4176749 h 4887949"/>
              <a:gd name="connsiteX104" fmla="*/ 2514600 w 6832763"/>
              <a:gd name="connsiteY104" fmla="*/ 4189449 h 4887949"/>
              <a:gd name="connsiteX105" fmla="*/ 2552700 w 6832763"/>
              <a:gd name="connsiteY105" fmla="*/ 4214849 h 4887949"/>
              <a:gd name="connsiteX106" fmla="*/ 2667000 w 6832763"/>
              <a:gd name="connsiteY106" fmla="*/ 4240249 h 4887949"/>
              <a:gd name="connsiteX107" fmla="*/ 2705100 w 6832763"/>
              <a:gd name="connsiteY107" fmla="*/ 4252949 h 4887949"/>
              <a:gd name="connsiteX108" fmla="*/ 2768600 w 6832763"/>
              <a:gd name="connsiteY108" fmla="*/ 4265649 h 4887949"/>
              <a:gd name="connsiteX109" fmla="*/ 2806700 w 6832763"/>
              <a:gd name="connsiteY109" fmla="*/ 4278349 h 4887949"/>
              <a:gd name="connsiteX110" fmla="*/ 2857500 w 6832763"/>
              <a:gd name="connsiteY110" fmla="*/ 4291049 h 4887949"/>
              <a:gd name="connsiteX111" fmla="*/ 2895600 w 6832763"/>
              <a:gd name="connsiteY111" fmla="*/ 4303749 h 4887949"/>
              <a:gd name="connsiteX112" fmla="*/ 2946400 w 6832763"/>
              <a:gd name="connsiteY112" fmla="*/ 4316449 h 4887949"/>
              <a:gd name="connsiteX113" fmla="*/ 2984500 w 6832763"/>
              <a:gd name="connsiteY113" fmla="*/ 4329149 h 4887949"/>
              <a:gd name="connsiteX114" fmla="*/ 3073400 w 6832763"/>
              <a:gd name="connsiteY114" fmla="*/ 4341849 h 4887949"/>
              <a:gd name="connsiteX115" fmla="*/ 3124200 w 6832763"/>
              <a:gd name="connsiteY115" fmla="*/ 4354549 h 4887949"/>
              <a:gd name="connsiteX116" fmla="*/ 3251200 w 6832763"/>
              <a:gd name="connsiteY116" fmla="*/ 4367249 h 4887949"/>
              <a:gd name="connsiteX117" fmla="*/ 3454400 w 6832763"/>
              <a:gd name="connsiteY117" fmla="*/ 4392649 h 4887949"/>
              <a:gd name="connsiteX118" fmla="*/ 3581400 w 6832763"/>
              <a:gd name="connsiteY118" fmla="*/ 4418049 h 4887949"/>
              <a:gd name="connsiteX119" fmla="*/ 3619500 w 6832763"/>
              <a:gd name="connsiteY119" fmla="*/ 4430749 h 4887949"/>
              <a:gd name="connsiteX120" fmla="*/ 3721100 w 6832763"/>
              <a:gd name="connsiteY120" fmla="*/ 4443449 h 4887949"/>
              <a:gd name="connsiteX121" fmla="*/ 3797300 w 6832763"/>
              <a:gd name="connsiteY121" fmla="*/ 4468849 h 4887949"/>
              <a:gd name="connsiteX122" fmla="*/ 3835400 w 6832763"/>
              <a:gd name="connsiteY122" fmla="*/ 4481549 h 4887949"/>
              <a:gd name="connsiteX123" fmla="*/ 4013200 w 6832763"/>
              <a:gd name="connsiteY123" fmla="*/ 4506949 h 4887949"/>
              <a:gd name="connsiteX124" fmla="*/ 4089400 w 6832763"/>
              <a:gd name="connsiteY124" fmla="*/ 4532349 h 4887949"/>
              <a:gd name="connsiteX125" fmla="*/ 4178300 w 6832763"/>
              <a:gd name="connsiteY125" fmla="*/ 4557749 h 4887949"/>
              <a:gd name="connsiteX126" fmla="*/ 4419600 w 6832763"/>
              <a:gd name="connsiteY126" fmla="*/ 4583149 h 4887949"/>
              <a:gd name="connsiteX127" fmla="*/ 4597400 w 6832763"/>
              <a:gd name="connsiteY127" fmla="*/ 4621249 h 4887949"/>
              <a:gd name="connsiteX128" fmla="*/ 4660900 w 6832763"/>
              <a:gd name="connsiteY128" fmla="*/ 4633949 h 4887949"/>
              <a:gd name="connsiteX129" fmla="*/ 4749800 w 6832763"/>
              <a:gd name="connsiteY129" fmla="*/ 4672049 h 4887949"/>
              <a:gd name="connsiteX130" fmla="*/ 4864100 w 6832763"/>
              <a:gd name="connsiteY130" fmla="*/ 4697449 h 4887949"/>
              <a:gd name="connsiteX131" fmla="*/ 5029200 w 6832763"/>
              <a:gd name="connsiteY131" fmla="*/ 4735549 h 4887949"/>
              <a:gd name="connsiteX132" fmla="*/ 5080000 w 6832763"/>
              <a:gd name="connsiteY132" fmla="*/ 4748249 h 4887949"/>
              <a:gd name="connsiteX133" fmla="*/ 5118100 w 6832763"/>
              <a:gd name="connsiteY133" fmla="*/ 4760949 h 4887949"/>
              <a:gd name="connsiteX134" fmla="*/ 5537200 w 6832763"/>
              <a:gd name="connsiteY134" fmla="*/ 4799049 h 4887949"/>
              <a:gd name="connsiteX135" fmla="*/ 5638800 w 6832763"/>
              <a:gd name="connsiteY135" fmla="*/ 4811749 h 4887949"/>
              <a:gd name="connsiteX136" fmla="*/ 5727700 w 6832763"/>
              <a:gd name="connsiteY136" fmla="*/ 4824449 h 4887949"/>
              <a:gd name="connsiteX137" fmla="*/ 6007100 w 6832763"/>
              <a:gd name="connsiteY137" fmla="*/ 4837149 h 4887949"/>
              <a:gd name="connsiteX138" fmla="*/ 6172200 w 6832763"/>
              <a:gd name="connsiteY138" fmla="*/ 4862549 h 4887949"/>
              <a:gd name="connsiteX139" fmla="*/ 6235700 w 6832763"/>
              <a:gd name="connsiteY139" fmla="*/ 4875249 h 4887949"/>
              <a:gd name="connsiteX140" fmla="*/ 6337300 w 6832763"/>
              <a:gd name="connsiteY140" fmla="*/ 4887949 h 4887949"/>
              <a:gd name="connsiteX141" fmla="*/ 6578600 w 6832763"/>
              <a:gd name="connsiteY141" fmla="*/ 4875249 h 4887949"/>
              <a:gd name="connsiteX142" fmla="*/ 6616700 w 6832763"/>
              <a:gd name="connsiteY142" fmla="*/ 4837149 h 4887949"/>
              <a:gd name="connsiteX143" fmla="*/ 6753024 w 6832763"/>
              <a:gd name="connsiteY143" fmla="*/ 4719473 h 4887949"/>
              <a:gd name="connsiteX144" fmla="*/ 6794500 w 6832763"/>
              <a:gd name="connsiteY144" fmla="*/ 4570449 h 4887949"/>
              <a:gd name="connsiteX145" fmla="*/ 6832600 w 6832763"/>
              <a:gd name="connsiteY145" fmla="*/ 4456149 h 4887949"/>
              <a:gd name="connsiteX146" fmla="*/ 6807200 w 6832763"/>
              <a:gd name="connsiteY146" fmla="*/ 4189449 h 4887949"/>
              <a:gd name="connsiteX147" fmla="*/ 6781800 w 6832763"/>
              <a:gd name="connsiteY147" fmla="*/ 4062449 h 4887949"/>
              <a:gd name="connsiteX148" fmla="*/ 6781800 w 6832763"/>
              <a:gd name="connsiteY148" fmla="*/ 4062449 h 4887949"/>
              <a:gd name="connsiteX149" fmla="*/ 6743700 w 6832763"/>
              <a:gd name="connsiteY149" fmla="*/ 3998949 h 4887949"/>
              <a:gd name="connsiteX0" fmla="*/ 6731000 w 6834480"/>
              <a:gd name="connsiteY0" fmla="*/ 3986249 h 4887949"/>
              <a:gd name="connsiteX1" fmla="*/ 6692900 w 6834480"/>
              <a:gd name="connsiteY1" fmla="*/ 3935449 h 4887949"/>
              <a:gd name="connsiteX2" fmla="*/ 6604000 w 6834480"/>
              <a:gd name="connsiteY2" fmla="*/ 3808449 h 4887949"/>
              <a:gd name="connsiteX3" fmla="*/ 6540500 w 6834480"/>
              <a:gd name="connsiteY3" fmla="*/ 3719549 h 4887949"/>
              <a:gd name="connsiteX4" fmla="*/ 6502400 w 6834480"/>
              <a:gd name="connsiteY4" fmla="*/ 3681449 h 4887949"/>
              <a:gd name="connsiteX5" fmla="*/ 6464300 w 6834480"/>
              <a:gd name="connsiteY5" fmla="*/ 3630649 h 4887949"/>
              <a:gd name="connsiteX6" fmla="*/ 6362700 w 6834480"/>
              <a:gd name="connsiteY6" fmla="*/ 3541749 h 4887949"/>
              <a:gd name="connsiteX7" fmla="*/ 6273800 w 6834480"/>
              <a:gd name="connsiteY7" fmla="*/ 3452849 h 4887949"/>
              <a:gd name="connsiteX8" fmla="*/ 6210300 w 6834480"/>
              <a:gd name="connsiteY8" fmla="*/ 3389349 h 4887949"/>
              <a:gd name="connsiteX9" fmla="*/ 6134100 w 6834480"/>
              <a:gd name="connsiteY9" fmla="*/ 3313149 h 4887949"/>
              <a:gd name="connsiteX10" fmla="*/ 6096000 w 6834480"/>
              <a:gd name="connsiteY10" fmla="*/ 3275049 h 4887949"/>
              <a:gd name="connsiteX11" fmla="*/ 5969000 w 6834480"/>
              <a:gd name="connsiteY11" fmla="*/ 3148049 h 4887949"/>
              <a:gd name="connsiteX12" fmla="*/ 5930900 w 6834480"/>
              <a:gd name="connsiteY12" fmla="*/ 3109949 h 4887949"/>
              <a:gd name="connsiteX13" fmla="*/ 5867400 w 6834480"/>
              <a:gd name="connsiteY13" fmla="*/ 3046449 h 4887949"/>
              <a:gd name="connsiteX14" fmla="*/ 5803900 w 6834480"/>
              <a:gd name="connsiteY14" fmla="*/ 2982949 h 4887949"/>
              <a:gd name="connsiteX15" fmla="*/ 5740400 w 6834480"/>
              <a:gd name="connsiteY15" fmla="*/ 2894049 h 4887949"/>
              <a:gd name="connsiteX16" fmla="*/ 5702300 w 6834480"/>
              <a:gd name="connsiteY16" fmla="*/ 2855949 h 4887949"/>
              <a:gd name="connsiteX17" fmla="*/ 5651500 w 6834480"/>
              <a:gd name="connsiteY17" fmla="*/ 2767049 h 4887949"/>
              <a:gd name="connsiteX18" fmla="*/ 5638800 w 6834480"/>
              <a:gd name="connsiteY18" fmla="*/ 2728949 h 4887949"/>
              <a:gd name="connsiteX19" fmla="*/ 5588000 w 6834480"/>
              <a:gd name="connsiteY19" fmla="*/ 2678149 h 4887949"/>
              <a:gd name="connsiteX20" fmla="*/ 5549900 w 6834480"/>
              <a:gd name="connsiteY20" fmla="*/ 2627349 h 4887949"/>
              <a:gd name="connsiteX21" fmla="*/ 5511800 w 6834480"/>
              <a:gd name="connsiteY21" fmla="*/ 2538449 h 4887949"/>
              <a:gd name="connsiteX22" fmla="*/ 5422900 w 6834480"/>
              <a:gd name="connsiteY22" fmla="*/ 2424149 h 4887949"/>
              <a:gd name="connsiteX23" fmla="*/ 5372100 w 6834480"/>
              <a:gd name="connsiteY23" fmla="*/ 2347949 h 4887949"/>
              <a:gd name="connsiteX24" fmla="*/ 5334000 w 6834480"/>
              <a:gd name="connsiteY24" fmla="*/ 2259049 h 4887949"/>
              <a:gd name="connsiteX25" fmla="*/ 5308600 w 6834480"/>
              <a:gd name="connsiteY25" fmla="*/ 2220949 h 4887949"/>
              <a:gd name="connsiteX26" fmla="*/ 5105400 w 6834480"/>
              <a:gd name="connsiteY26" fmla="*/ 1725649 h 4887949"/>
              <a:gd name="connsiteX27" fmla="*/ 5080000 w 6834480"/>
              <a:gd name="connsiteY27" fmla="*/ 1649449 h 4887949"/>
              <a:gd name="connsiteX28" fmla="*/ 5016500 w 6834480"/>
              <a:gd name="connsiteY28" fmla="*/ 1535149 h 4887949"/>
              <a:gd name="connsiteX29" fmla="*/ 4914900 w 6834480"/>
              <a:gd name="connsiteY29" fmla="*/ 1306549 h 4887949"/>
              <a:gd name="connsiteX30" fmla="*/ 4864100 w 6834480"/>
              <a:gd name="connsiteY30" fmla="*/ 1230349 h 4887949"/>
              <a:gd name="connsiteX31" fmla="*/ 4762500 w 6834480"/>
              <a:gd name="connsiteY31" fmla="*/ 1052549 h 4887949"/>
              <a:gd name="connsiteX32" fmla="*/ 4477635 w 6834480"/>
              <a:gd name="connsiteY32" fmla="*/ 535225 h 4887949"/>
              <a:gd name="connsiteX33" fmla="*/ 4214149 w 6834480"/>
              <a:gd name="connsiteY33" fmla="*/ 365463 h 4887949"/>
              <a:gd name="connsiteX34" fmla="*/ 3810000 w 6834480"/>
              <a:gd name="connsiteY34" fmla="*/ 214349 h 4887949"/>
              <a:gd name="connsiteX35" fmla="*/ 3289300 w 6834480"/>
              <a:gd name="connsiteY35" fmla="*/ 100049 h 4887949"/>
              <a:gd name="connsiteX36" fmla="*/ 2692400 w 6834480"/>
              <a:gd name="connsiteY36" fmla="*/ 11149 h 4887949"/>
              <a:gd name="connsiteX37" fmla="*/ 2222500 w 6834480"/>
              <a:gd name="connsiteY37" fmla="*/ 23849 h 4887949"/>
              <a:gd name="connsiteX38" fmla="*/ 1333500 w 6834480"/>
              <a:gd name="connsiteY38" fmla="*/ 214349 h 4887949"/>
              <a:gd name="connsiteX39" fmla="*/ 1104900 w 6834480"/>
              <a:gd name="connsiteY39" fmla="*/ 277849 h 4887949"/>
              <a:gd name="connsiteX40" fmla="*/ 977900 w 6834480"/>
              <a:gd name="connsiteY40" fmla="*/ 328649 h 4887949"/>
              <a:gd name="connsiteX41" fmla="*/ 863600 w 6834480"/>
              <a:gd name="connsiteY41" fmla="*/ 392149 h 4887949"/>
              <a:gd name="connsiteX42" fmla="*/ 711200 w 6834480"/>
              <a:gd name="connsiteY42" fmla="*/ 481049 h 4887949"/>
              <a:gd name="connsiteX43" fmla="*/ 635000 w 6834480"/>
              <a:gd name="connsiteY43" fmla="*/ 506449 h 4887949"/>
              <a:gd name="connsiteX44" fmla="*/ 596900 w 6834480"/>
              <a:gd name="connsiteY44" fmla="*/ 544549 h 4887949"/>
              <a:gd name="connsiteX45" fmla="*/ 546100 w 6834480"/>
              <a:gd name="connsiteY45" fmla="*/ 557249 h 4887949"/>
              <a:gd name="connsiteX46" fmla="*/ 508000 w 6834480"/>
              <a:gd name="connsiteY46" fmla="*/ 582649 h 4887949"/>
              <a:gd name="connsiteX47" fmla="*/ 431800 w 6834480"/>
              <a:gd name="connsiteY47" fmla="*/ 620749 h 4887949"/>
              <a:gd name="connsiteX48" fmla="*/ 342900 w 6834480"/>
              <a:gd name="connsiteY48" fmla="*/ 735049 h 4887949"/>
              <a:gd name="connsiteX49" fmla="*/ 266700 w 6834480"/>
              <a:gd name="connsiteY49" fmla="*/ 798549 h 4887949"/>
              <a:gd name="connsiteX50" fmla="*/ 254000 w 6834480"/>
              <a:gd name="connsiteY50" fmla="*/ 836649 h 4887949"/>
              <a:gd name="connsiteX51" fmla="*/ 177800 w 6834480"/>
              <a:gd name="connsiteY51" fmla="*/ 912849 h 4887949"/>
              <a:gd name="connsiteX52" fmla="*/ 114300 w 6834480"/>
              <a:gd name="connsiteY52" fmla="*/ 1103349 h 4887949"/>
              <a:gd name="connsiteX53" fmla="*/ 101600 w 6834480"/>
              <a:gd name="connsiteY53" fmla="*/ 1141449 h 4887949"/>
              <a:gd name="connsiteX54" fmla="*/ 88900 w 6834480"/>
              <a:gd name="connsiteY54" fmla="*/ 1179549 h 4887949"/>
              <a:gd name="connsiteX55" fmla="*/ 76200 w 6834480"/>
              <a:gd name="connsiteY55" fmla="*/ 1827249 h 4887949"/>
              <a:gd name="connsiteX56" fmla="*/ 63500 w 6834480"/>
              <a:gd name="connsiteY56" fmla="*/ 2081249 h 4887949"/>
              <a:gd name="connsiteX57" fmla="*/ 38100 w 6834480"/>
              <a:gd name="connsiteY57" fmla="*/ 2170149 h 4887949"/>
              <a:gd name="connsiteX58" fmla="*/ 12700 w 6834480"/>
              <a:gd name="connsiteY58" fmla="*/ 2360649 h 4887949"/>
              <a:gd name="connsiteX59" fmla="*/ 0 w 6834480"/>
              <a:gd name="connsiteY59" fmla="*/ 2462249 h 4887949"/>
              <a:gd name="connsiteX60" fmla="*/ 12700 w 6834480"/>
              <a:gd name="connsiteY60" fmla="*/ 2678149 h 4887949"/>
              <a:gd name="connsiteX61" fmla="*/ 25400 w 6834480"/>
              <a:gd name="connsiteY61" fmla="*/ 2716249 h 4887949"/>
              <a:gd name="connsiteX62" fmla="*/ 38100 w 6834480"/>
              <a:gd name="connsiteY62" fmla="*/ 3033749 h 4887949"/>
              <a:gd name="connsiteX63" fmla="*/ 76200 w 6834480"/>
              <a:gd name="connsiteY63" fmla="*/ 3109949 h 4887949"/>
              <a:gd name="connsiteX64" fmla="*/ 88900 w 6834480"/>
              <a:gd name="connsiteY64" fmla="*/ 3148049 h 4887949"/>
              <a:gd name="connsiteX65" fmla="*/ 165100 w 6834480"/>
              <a:gd name="connsiteY65" fmla="*/ 3198849 h 4887949"/>
              <a:gd name="connsiteX66" fmla="*/ 190500 w 6834480"/>
              <a:gd name="connsiteY66" fmla="*/ 3236949 h 4887949"/>
              <a:gd name="connsiteX67" fmla="*/ 266700 w 6834480"/>
              <a:gd name="connsiteY67" fmla="*/ 3300449 h 4887949"/>
              <a:gd name="connsiteX68" fmla="*/ 279400 w 6834480"/>
              <a:gd name="connsiteY68" fmla="*/ 3338549 h 4887949"/>
              <a:gd name="connsiteX69" fmla="*/ 355600 w 6834480"/>
              <a:gd name="connsiteY69" fmla="*/ 3402049 h 4887949"/>
              <a:gd name="connsiteX70" fmla="*/ 381000 w 6834480"/>
              <a:gd name="connsiteY70" fmla="*/ 3440149 h 4887949"/>
              <a:gd name="connsiteX71" fmla="*/ 419100 w 6834480"/>
              <a:gd name="connsiteY71" fmla="*/ 3452849 h 4887949"/>
              <a:gd name="connsiteX72" fmla="*/ 495300 w 6834480"/>
              <a:gd name="connsiteY72" fmla="*/ 3503649 h 4887949"/>
              <a:gd name="connsiteX73" fmla="*/ 533400 w 6834480"/>
              <a:gd name="connsiteY73" fmla="*/ 3516349 h 4887949"/>
              <a:gd name="connsiteX74" fmla="*/ 609600 w 6834480"/>
              <a:gd name="connsiteY74" fmla="*/ 3579849 h 4887949"/>
              <a:gd name="connsiteX75" fmla="*/ 660400 w 6834480"/>
              <a:gd name="connsiteY75" fmla="*/ 3605249 h 4887949"/>
              <a:gd name="connsiteX76" fmla="*/ 749300 w 6834480"/>
              <a:gd name="connsiteY76" fmla="*/ 3656049 h 4887949"/>
              <a:gd name="connsiteX77" fmla="*/ 800100 w 6834480"/>
              <a:gd name="connsiteY77" fmla="*/ 3668749 h 4887949"/>
              <a:gd name="connsiteX78" fmla="*/ 850900 w 6834480"/>
              <a:gd name="connsiteY78" fmla="*/ 3694149 h 4887949"/>
              <a:gd name="connsiteX79" fmla="*/ 889000 w 6834480"/>
              <a:gd name="connsiteY79" fmla="*/ 3719549 h 4887949"/>
              <a:gd name="connsiteX80" fmla="*/ 939800 w 6834480"/>
              <a:gd name="connsiteY80" fmla="*/ 3732249 h 4887949"/>
              <a:gd name="connsiteX81" fmla="*/ 990600 w 6834480"/>
              <a:gd name="connsiteY81" fmla="*/ 3757649 h 4887949"/>
              <a:gd name="connsiteX82" fmla="*/ 1054100 w 6834480"/>
              <a:gd name="connsiteY82" fmla="*/ 3770349 h 4887949"/>
              <a:gd name="connsiteX83" fmla="*/ 1117600 w 6834480"/>
              <a:gd name="connsiteY83" fmla="*/ 3795749 h 4887949"/>
              <a:gd name="connsiteX84" fmla="*/ 1181100 w 6834480"/>
              <a:gd name="connsiteY84" fmla="*/ 3808449 h 4887949"/>
              <a:gd name="connsiteX85" fmla="*/ 1282700 w 6834480"/>
              <a:gd name="connsiteY85" fmla="*/ 3859249 h 4887949"/>
              <a:gd name="connsiteX86" fmla="*/ 1333500 w 6834480"/>
              <a:gd name="connsiteY86" fmla="*/ 3871949 h 4887949"/>
              <a:gd name="connsiteX87" fmla="*/ 1384300 w 6834480"/>
              <a:gd name="connsiteY87" fmla="*/ 3897349 h 4887949"/>
              <a:gd name="connsiteX88" fmla="*/ 1422400 w 6834480"/>
              <a:gd name="connsiteY88" fmla="*/ 3910049 h 4887949"/>
              <a:gd name="connsiteX89" fmla="*/ 1473200 w 6834480"/>
              <a:gd name="connsiteY89" fmla="*/ 3935449 h 4887949"/>
              <a:gd name="connsiteX90" fmla="*/ 1536700 w 6834480"/>
              <a:gd name="connsiteY90" fmla="*/ 3948149 h 4887949"/>
              <a:gd name="connsiteX91" fmla="*/ 1625600 w 6834480"/>
              <a:gd name="connsiteY91" fmla="*/ 3973549 h 4887949"/>
              <a:gd name="connsiteX92" fmla="*/ 1676400 w 6834480"/>
              <a:gd name="connsiteY92" fmla="*/ 3986249 h 4887949"/>
              <a:gd name="connsiteX93" fmla="*/ 1714500 w 6834480"/>
              <a:gd name="connsiteY93" fmla="*/ 3998949 h 4887949"/>
              <a:gd name="connsiteX94" fmla="*/ 1765300 w 6834480"/>
              <a:gd name="connsiteY94" fmla="*/ 4011649 h 4887949"/>
              <a:gd name="connsiteX95" fmla="*/ 1828800 w 6834480"/>
              <a:gd name="connsiteY95" fmla="*/ 4037049 h 4887949"/>
              <a:gd name="connsiteX96" fmla="*/ 1879600 w 6834480"/>
              <a:gd name="connsiteY96" fmla="*/ 4049749 h 4887949"/>
              <a:gd name="connsiteX97" fmla="*/ 1917700 w 6834480"/>
              <a:gd name="connsiteY97" fmla="*/ 4062449 h 4887949"/>
              <a:gd name="connsiteX98" fmla="*/ 2019300 w 6834480"/>
              <a:gd name="connsiteY98" fmla="*/ 4087849 h 4887949"/>
              <a:gd name="connsiteX99" fmla="*/ 2057400 w 6834480"/>
              <a:gd name="connsiteY99" fmla="*/ 4100549 h 4887949"/>
              <a:gd name="connsiteX100" fmla="*/ 2247900 w 6834480"/>
              <a:gd name="connsiteY100" fmla="*/ 4125949 h 4887949"/>
              <a:gd name="connsiteX101" fmla="*/ 2286000 w 6834480"/>
              <a:gd name="connsiteY101" fmla="*/ 4138649 h 4887949"/>
              <a:gd name="connsiteX102" fmla="*/ 2425700 w 6834480"/>
              <a:gd name="connsiteY102" fmla="*/ 4164049 h 4887949"/>
              <a:gd name="connsiteX103" fmla="*/ 2463800 w 6834480"/>
              <a:gd name="connsiteY103" fmla="*/ 4176749 h 4887949"/>
              <a:gd name="connsiteX104" fmla="*/ 2514600 w 6834480"/>
              <a:gd name="connsiteY104" fmla="*/ 4189449 h 4887949"/>
              <a:gd name="connsiteX105" fmla="*/ 2552700 w 6834480"/>
              <a:gd name="connsiteY105" fmla="*/ 4214849 h 4887949"/>
              <a:gd name="connsiteX106" fmla="*/ 2667000 w 6834480"/>
              <a:gd name="connsiteY106" fmla="*/ 4240249 h 4887949"/>
              <a:gd name="connsiteX107" fmla="*/ 2705100 w 6834480"/>
              <a:gd name="connsiteY107" fmla="*/ 4252949 h 4887949"/>
              <a:gd name="connsiteX108" fmla="*/ 2768600 w 6834480"/>
              <a:gd name="connsiteY108" fmla="*/ 4265649 h 4887949"/>
              <a:gd name="connsiteX109" fmla="*/ 2806700 w 6834480"/>
              <a:gd name="connsiteY109" fmla="*/ 4278349 h 4887949"/>
              <a:gd name="connsiteX110" fmla="*/ 2857500 w 6834480"/>
              <a:gd name="connsiteY110" fmla="*/ 4291049 h 4887949"/>
              <a:gd name="connsiteX111" fmla="*/ 2895600 w 6834480"/>
              <a:gd name="connsiteY111" fmla="*/ 4303749 h 4887949"/>
              <a:gd name="connsiteX112" fmla="*/ 2946400 w 6834480"/>
              <a:gd name="connsiteY112" fmla="*/ 4316449 h 4887949"/>
              <a:gd name="connsiteX113" fmla="*/ 2984500 w 6834480"/>
              <a:gd name="connsiteY113" fmla="*/ 4329149 h 4887949"/>
              <a:gd name="connsiteX114" fmla="*/ 3073400 w 6834480"/>
              <a:gd name="connsiteY114" fmla="*/ 4341849 h 4887949"/>
              <a:gd name="connsiteX115" fmla="*/ 3124200 w 6834480"/>
              <a:gd name="connsiteY115" fmla="*/ 4354549 h 4887949"/>
              <a:gd name="connsiteX116" fmla="*/ 3251200 w 6834480"/>
              <a:gd name="connsiteY116" fmla="*/ 4367249 h 4887949"/>
              <a:gd name="connsiteX117" fmla="*/ 3454400 w 6834480"/>
              <a:gd name="connsiteY117" fmla="*/ 4392649 h 4887949"/>
              <a:gd name="connsiteX118" fmla="*/ 3581400 w 6834480"/>
              <a:gd name="connsiteY118" fmla="*/ 4418049 h 4887949"/>
              <a:gd name="connsiteX119" fmla="*/ 3619500 w 6834480"/>
              <a:gd name="connsiteY119" fmla="*/ 4430749 h 4887949"/>
              <a:gd name="connsiteX120" fmla="*/ 3721100 w 6834480"/>
              <a:gd name="connsiteY120" fmla="*/ 4443449 h 4887949"/>
              <a:gd name="connsiteX121" fmla="*/ 3797300 w 6834480"/>
              <a:gd name="connsiteY121" fmla="*/ 4468849 h 4887949"/>
              <a:gd name="connsiteX122" fmla="*/ 3835400 w 6834480"/>
              <a:gd name="connsiteY122" fmla="*/ 4481549 h 4887949"/>
              <a:gd name="connsiteX123" fmla="*/ 4013200 w 6834480"/>
              <a:gd name="connsiteY123" fmla="*/ 4506949 h 4887949"/>
              <a:gd name="connsiteX124" fmla="*/ 4089400 w 6834480"/>
              <a:gd name="connsiteY124" fmla="*/ 4532349 h 4887949"/>
              <a:gd name="connsiteX125" fmla="*/ 4178300 w 6834480"/>
              <a:gd name="connsiteY125" fmla="*/ 4557749 h 4887949"/>
              <a:gd name="connsiteX126" fmla="*/ 4419600 w 6834480"/>
              <a:gd name="connsiteY126" fmla="*/ 4583149 h 4887949"/>
              <a:gd name="connsiteX127" fmla="*/ 4597400 w 6834480"/>
              <a:gd name="connsiteY127" fmla="*/ 4621249 h 4887949"/>
              <a:gd name="connsiteX128" fmla="*/ 4660900 w 6834480"/>
              <a:gd name="connsiteY128" fmla="*/ 4633949 h 4887949"/>
              <a:gd name="connsiteX129" fmla="*/ 4749800 w 6834480"/>
              <a:gd name="connsiteY129" fmla="*/ 4672049 h 4887949"/>
              <a:gd name="connsiteX130" fmla="*/ 4864100 w 6834480"/>
              <a:gd name="connsiteY130" fmla="*/ 4697449 h 4887949"/>
              <a:gd name="connsiteX131" fmla="*/ 5029200 w 6834480"/>
              <a:gd name="connsiteY131" fmla="*/ 4735549 h 4887949"/>
              <a:gd name="connsiteX132" fmla="*/ 5080000 w 6834480"/>
              <a:gd name="connsiteY132" fmla="*/ 4748249 h 4887949"/>
              <a:gd name="connsiteX133" fmla="*/ 5118100 w 6834480"/>
              <a:gd name="connsiteY133" fmla="*/ 4760949 h 4887949"/>
              <a:gd name="connsiteX134" fmla="*/ 5537200 w 6834480"/>
              <a:gd name="connsiteY134" fmla="*/ 4799049 h 4887949"/>
              <a:gd name="connsiteX135" fmla="*/ 5638800 w 6834480"/>
              <a:gd name="connsiteY135" fmla="*/ 4811749 h 4887949"/>
              <a:gd name="connsiteX136" fmla="*/ 5727700 w 6834480"/>
              <a:gd name="connsiteY136" fmla="*/ 4824449 h 4887949"/>
              <a:gd name="connsiteX137" fmla="*/ 6007100 w 6834480"/>
              <a:gd name="connsiteY137" fmla="*/ 4837149 h 4887949"/>
              <a:gd name="connsiteX138" fmla="*/ 6172200 w 6834480"/>
              <a:gd name="connsiteY138" fmla="*/ 4862549 h 4887949"/>
              <a:gd name="connsiteX139" fmla="*/ 6235700 w 6834480"/>
              <a:gd name="connsiteY139" fmla="*/ 4875249 h 4887949"/>
              <a:gd name="connsiteX140" fmla="*/ 6337300 w 6834480"/>
              <a:gd name="connsiteY140" fmla="*/ 4887949 h 4887949"/>
              <a:gd name="connsiteX141" fmla="*/ 6578600 w 6834480"/>
              <a:gd name="connsiteY141" fmla="*/ 4875249 h 4887949"/>
              <a:gd name="connsiteX142" fmla="*/ 6616700 w 6834480"/>
              <a:gd name="connsiteY142" fmla="*/ 4837149 h 4887949"/>
              <a:gd name="connsiteX143" fmla="*/ 6753024 w 6834480"/>
              <a:gd name="connsiteY143" fmla="*/ 4719473 h 4887949"/>
              <a:gd name="connsiteX144" fmla="*/ 6832600 w 6834480"/>
              <a:gd name="connsiteY144" fmla="*/ 4456149 h 4887949"/>
              <a:gd name="connsiteX145" fmla="*/ 6807200 w 6834480"/>
              <a:gd name="connsiteY145" fmla="*/ 4189449 h 4887949"/>
              <a:gd name="connsiteX146" fmla="*/ 6781800 w 6834480"/>
              <a:gd name="connsiteY146" fmla="*/ 4062449 h 4887949"/>
              <a:gd name="connsiteX147" fmla="*/ 6781800 w 6834480"/>
              <a:gd name="connsiteY147" fmla="*/ 4062449 h 4887949"/>
              <a:gd name="connsiteX148" fmla="*/ 6743700 w 6834480"/>
              <a:gd name="connsiteY148" fmla="*/ 3998949 h 4887949"/>
              <a:gd name="connsiteX0" fmla="*/ 6731000 w 6834480"/>
              <a:gd name="connsiteY0" fmla="*/ 3986249 h 4890708"/>
              <a:gd name="connsiteX1" fmla="*/ 6692900 w 6834480"/>
              <a:gd name="connsiteY1" fmla="*/ 3935449 h 4890708"/>
              <a:gd name="connsiteX2" fmla="*/ 6604000 w 6834480"/>
              <a:gd name="connsiteY2" fmla="*/ 3808449 h 4890708"/>
              <a:gd name="connsiteX3" fmla="*/ 6540500 w 6834480"/>
              <a:gd name="connsiteY3" fmla="*/ 3719549 h 4890708"/>
              <a:gd name="connsiteX4" fmla="*/ 6502400 w 6834480"/>
              <a:gd name="connsiteY4" fmla="*/ 3681449 h 4890708"/>
              <a:gd name="connsiteX5" fmla="*/ 6464300 w 6834480"/>
              <a:gd name="connsiteY5" fmla="*/ 3630649 h 4890708"/>
              <a:gd name="connsiteX6" fmla="*/ 6362700 w 6834480"/>
              <a:gd name="connsiteY6" fmla="*/ 3541749 h 4890708"/>
              <a:gd name="connsiteX7" fmla="*/ 6273800 w 6834480"/>
              <a:gd name="connsiteY7" fmla="*/ 3452849 h 4890708"/>
              <a:gd name="connsiteX8" fmla="*/ 6210300 w 6834480"/>
              <a:gd name="connsiteY8" fmla="*/ 3389349 h 4890708"/>
              <a:gd name="connsiteX9" fmla="*/ 6134100 w 6834480"/>
              <a:gd name="connsiteY9" fmla="*/ 3313149 h 4890708"/>
              <a:gd name="connsiteX10" fmla="*/ 6096000 w 6834480"/>
              <a:gd name="connsiteY10" fmla="*/ 3275049 h 4890708"/>
              <a:gd name="connsiteX11" fmla="*/ 5969000 w 6834480"/>
              <a:gd name="connsiteY11" fmla="*/ 3148049 h 4890708"/>
              <a:gd name="connsiteX12" fmla="*/ 5930900 w 6834480"/>
              <a:gd name="connsiteY12" fmla="*/ 3109949 h 4890708"/>
              <a:gd name="connsiteX13" fmla="*/ 5867400 w 6834480"/>
              <a:gd name="connsiteY13" fmla="*/ 3046449 h 4890708"/>
              <a:gd name="connsiteX14" fmla="*/ 5803900 w 6834480"/>
              <a:gd name="connsiteY14" fmla="*/ 2982949 h 4890708"/>
              <a:gd name="connsiteX15" fmla="*/ 5740400 w 6834480"/>
              <a:gd name="connsiteY15" fmla="*/ 2894049 h 4890708"/>
              <a:gd name="connsiteX16" fmla="*/ 5702300 w 6834480"/>
              <a:gd name="connsiteY16" fmla="*/ 2855949 h 4890708"/>
              <a:gd name="connsiteX17" fmla="*/ 5651500 w 6834480"/>
              <a:gd name="connsiteY17" fmla="*/ 2767049 h 4890708"/>
              <a:gd name="connsiteX18" fmla="*/ 5638800 w 6834480"/>
              <a:gd name="connsiteY18" fmla="*/ 2728949 h 4890708"/>
              <a:gd name="connsiteX19" fmla="*/ 5588000 w 6834480"/>
              <a:gd name="connsiteY19" fmla="*/ 2678149 h 4890708"/>
              <a:gd name="connsiteX20" fmla="*/ 5549900 w 6834480"/>
              <a:gd name="connsiteY20" fmla="*/ 2627349 h 4890708"/>
              <a:gd name="connsiteX21" fmla="*/ 5511800 w 6834480"/>
              <a:gd name="connsiteY21" fmla="*/ 2538449 h 4890708"/>
              <a:gd name="connsiteX22" fmla="*/ 5422900 w 6834480"/>
              <a:gd name="connsiteY22" fmla="*/ 2424149 h 4890708"/>
              <a:gd name="connsiteX23" fmla="*/ 5372100 w 6834480"/>
              <a:gd name="connsiteY23" fmla="*/ 2347949 h 4890708"/>
              <a:gd name="connsiteX24" fmla="*/ 5334000 w 6834480"/>
              <a:gd name="connsiteY24" fmla="*/ 2259049 h 4890708"/>
              <a:gd name="connsiteX25" fmla="*/ 5308600 w 6834480"/>
              <a:gd name="connsiteY25" fmla="*/ 2220949 h 4890708"/>
              <a:gd name="connsiteX26" fmla="*/ 5105400 w 6834480"/>
              <a:gd name="connsiteY26" fmla="*/ 1725649 h 4890708"/>
              <a:gd name="connsiteX27" fmla="*/ 5080000 w 6834480"/>
              <a:gd name="connsiteY27" fmla="*/ 1649449 h 4890708"/>
              <a:gd name="connsiteX28" fmla="*/ 5016500 w 6834480"/>
              <a:gd name="connsiteY28" fmla="*/ 1535149 h 4890708"/>
              <a:gd name="connsiteX29" fmla="*/ 4914900 w 6834480"/>
              <a:gd name="connsiteY29" fmla="*/ 1306549 h 4890708"/>
              <a:gd name="connsiteX30" fmla="*/ 4864100 w 6834480"/>
              <a:gd name="connsiteY30" fmla="*/ 1230349 h 4890708"/>
              <a:gd name="connsiteX31" fmla="*/ 4762500 w 6834480"/>
              <a:gd name="connsiteY31" fmla="*/ 1052549 h 4890708"/>
              <a:gd name="connsiteX32" fmla="*/ 4477635 w 6834480"/>
              <a:gd name="connsiteY32" fmla="*/ 535225 h 4890708"/>
              <a:gd name="connsiteX33" fmla="*/ 4214149 w 6834480"/>
              <a:gd name="connsiteY33" fmla="*/ 365463 h 4890708"/>
              <a:gd name="connsiteX34" fmla="*/ 3810000 w 6834480"/>
              <a:gd name="connsiteY34" fmla="*/ 214349 h 4890708"/>
              <a:gd name="connsiteX35" fmla="*/ 3289300 w 6834480"/>
              <a:gd name="connsiteY35" fmla="*/ 100049 h 4890708"/>
              <a:gd name="connsiteX36" fmla="*/ 2692400 w 6834480"/>
              <a:gd name="connsiteY36" fmla="*/ 11149 h 4890708"/>
              <a:gd name="connsiteX37" fmla="*/ 2222500 w 6834480"/>
              <a:gd name="connsiteY37" fmla="*/ 23849 h 4890708"/>
              <a:gd name="connsiteX38" fmla="*/ 1333500 w 6834480"/>
              <a:gd name="connsiteY38" fmla="*/ 214349 h 4890708"/>
              <a:gd name="connsiteX39" fmla="*/ 1104900 w 6834480"/>
              <a:gd name="connsiteY39" fmla="*/ 277849 h 4890708"/>
              <a:gd name="connsiteX40" fmla="*/ 977900 w 6834480"/>
              <a:gd name="connsiteY40" fmla="*/ 328649 h 4890708"/>
              <a:gd name="connsiteX41" fmla="*/ 863600 w 6834480"/>
              <a:gd name="connsiteY41" fmla="*/ 392149 h 4890708"/>
              <a:gd name="connsiteX42" fmla="*/ 711200 w 6834480"/>
              <a:gd name="connsiteY42" fmla="*/ 481049 h 4890708"/>
              <a:gd name="connsiteX43" fmla="*/ 635000 w 6834480"/>
              <a:gd name="connsiteY43" fmla="*/ 506449 h 4890708"/>
              <a:gd name="connsiteX44" fmla="*/ 596900 w 6834480"/>
              <a:gd name="connsiteY44" fmla="*/ 544549 h 4890708"/>
              <a:gd name="connsiteX45" fmla="*/ 546100 w 6834480"/>
              <a:gd name="connsiteY45" fmla="*/ 557249 h 4890708"/>
              <a:gd name="connsiteX46" fmla="*/ 508000 w 6834480"/>
              <a:gd name="connsiteY46" fmla="*/ 582649 h 4890708"/>
              <a:gd name="connsiteX47" fmla="*/ 431800 w 6834480"/>
              <a:gd name="connsiteY47" fmla="*/ 620749 h 4890708"/>
              <a:gd name="connsiteX48" fmla="*/ 342900 w 6834480"/>
              <a:gd name="connsiteY48" fmla="*/ 735049 h 4890708"/>
              <a:gd name="connsiteX49" fmla="*/ 266700 w 6834480"/>
              <a:gd name="connsiteY49" fmla="*/ 798549 h 4890708"/>
              <a:gd name="connsiteX50" fmla="*/ 254000 w 6834480"/>
              <a:gd name="connsiteY50" fmla="*/ 836649 h 4890708"/>
              <a:gd name="connsiteX51" fmla="*/ 177800 w 6834480"/>
              <a:gd name="connsiteY51" fmla="*/ 912849 h 4890708"/>
              <a:gd name="connsiteX52" fmla="*/ 114300 w 6834480"/>
              <a:gd name="connsiteY52" fmla="*/ 1103349 h 4890708"/>
              <a:gd name="connsiteX53" fmla="*/ 101600 w 6834480"/>
              <a:gd name="connsiteY53" fmla="*/ 1141449 h 4890708"/>
              <a:gd name="connsiteX54" fmla="*/ 88900 w 6834480"/>
              <a:gd name="connsiteY54" fmla="*/ 1179549 h 4890708"/>
              <a:gd name="connsiteX55" fmla="*/ 76200 w 6834480"/>
              <a:gd name="connsiteY55" fmla="*/ 1827249 h 4890708"/>
              <a:gd name="connsiteX56" fmla="*/ 63500 w 6834480"/>
              <a:gd name="connsiteY56" fmla="*/ 2081249 h 4890708"/>
              <a:gd name="connsiteX57" fmla="*/ 38100 w 6834480"/>
              <a:gd name="connsiteY57" fmla="*/ 2170149 h 4890708"/>
              <a:gd name="connsiteX58" fmla="*/ 12700 w 6834480"/>
              <a:gd name="connsiteY58" fmla="*/ 2360649 h 4890708"/>
              <a:gd name="connsiteX59" fmla="*/ 0 w 6834480"/>
              <a:gd name="connsiteY59" fmla="*/ 2462249 h 4890708"/>
              <a:gd name="connsiteX60" fmla="*/ 12700 w 6834480"/>
              <a:gd name="connsiteY60" fmla="*/ 2678149 h 4890708"/>
              <a:gd name="connsiteX61" fmla="*/ 25400 w 6834480"/>
              <a:gd name="connsiteY61" fmla="*/ 2716249 h 4890708"/>
              <a:gd name="connsiteX62" fmla="*/ 38100 w 6834480"/>
              <a:gd name="connsiteY62" fmla="*/ 3033749 h 4890708"/>
              <a:gd name="connsiteX63" fmla="*/ 76200 w 6834480"/>
              <a:gd name="connsiteY63" fmla="*/ 3109949 h 4890708"/>
              <a:gd name="connsiteX64" fmla="*/ 88900 w 6834480"/>
              <a:gd name="connsiteY64" fmla="*/ 3148049 h 4890708"/>
              <a:gd name="connsiteX65" fmla="*/ 165100 w 6834480"/>
              <a:gd name="connsiteY65" fmla="*/ 3198849 h 4890708"/>
              <a:gd name="connsiteX66" fmla="*/ 190500 w 6834480"/>
              <a:gd name="connsiteY66" fmla="*/ 3236949 h 4890708"/>
              <a:gd name="connsiteX67" fmla="*/ 266700 w 6834480"/>
              <a:gd name="connsiteY67" fmla="*/ 3300449 h 4890708"/>
              <a:gd name="connsiteX68" fmla="*/ 279400 w 6834480"/>
              <a:gd name="connsiteY68" fmla="*/ 3338549 h 4890708"/>
              <a:gd name="connsiteX69" fmla="*/ 355600 w 6834480"/>
              <a:gd name="connsiteY69" fmla="*/ 3402049 h 4890708"/>
              <a:gd name="connsiteX70" fmla="*/ 381000 w 6834480"/>
              <a:gd name="connsiteY70" fmla="*/ 3440149 h 4890708"/>
              <a:gd name="connsiteX71" fmla="*/ 419100 w 6834480"/>
              <a:gd name="connsiteY71" fmla="*/ 3452849 h 4890708"/>
              <a:gd name="connsiteX72" fmla="*/ 495300 w 6834480"/>
              <a:gd name="connsiteY72" fmla="*/ 3503649 h 4890708"/>
              <a:gd name="connsiteX73" fmla="*/ 533400 w 6834480"/>
              <a:gd name="connsiteY73" fmla="*/ 3516349 h 4890708"/>
              <a:gd name="connsiteX74" fmla="*/ 609600 w 6834480"/>
              <a:gd name="connsiteY74" fmla="*/ 3579849 h 4890708"/>
              <a:gd name="connsiteX75" fmla="*/ 660400 w 6834480"/>
              <a:gd name="connsiteY75" fmla="*/ 3605249 h 4890708"/>
              <a:gd name="connsiteX76" fmla="*/ 749300 w 6834480"/>
              <a:gd name="connsiteY76" fmla="*/ 3656049 h 4890708"/>
              <a:gd name="connsiteX77" fmla="*/ 800100 w 6834480"/>
              <a:gd name="connsiteY77" fmla="*/ 3668749 h 4890708"/>
              <a:gd name="connsiteX78" fmla="*/ 850900 w 6834480"/>
              <a:gd name="connsiteY78" fmla="*/ 3694149 h 4890708"/>
              <a:gd name="connsiteX79" fmla="*/ 889000 w 6834480"/>
              <a:gd name="connsiteY79" fmla="*/ 3719549 h 4890708"/>
              <a:gd name="connsiteX80" fmla="*/ 939800 w 6834480"/>
              <a:gd name="connsiteY80" fmla="*/ 3732249 h 4890708"/>
              <a:gd name="connsiteX81" fmla="*/ 990600 w 6834480"/>
              <a:gd name="connsiteY81" fmla="*/ 3757649 h 4890708"/>
              <a:gd name="connsiteX82" fmla="*/ 1054100 w 6834480"/>
              <a:gd name="connsiteY82" fmla="*/ 3770349 h 4890708"/>
              <a:gd name="connsiteX83" fmla="*/ 1117600 w 6834480"/>
              <a:gd name="connsiteY83" fmla="*/ 3795749 h 4890708"/>
              <a:gd name="connsiteX84" fmla="*/ 1181100 w 6834480"/>
              <a:gd name="connsiteY84" fmla="*/ 3808449 h 4890708"/>
              <a:gd name="connsiteX85" fmla="*/ 1282700 w 6834480"/>
              <a:gd name="connsiteY85" fmla="*/ 3859249 h 4890708"/>
              <a:gd name="connsiteX86" fmla="*/ 1333500 w 6834480"/>
              <a:gd name="connsiteY86" fmla="*/ 3871949 h 4890708"/>
              <a:gd name="connsiteX87" fmla="*/ 1384300 w 6834480"/>
              <a:gd name="connsiteY87" fmla="*/ 3897349 h 4890708"/>
              <a:gd name="connsiteX88" fmla="*/ 1422400 w 6834480"/>
              <a:gd name="connsiteY88" fmla="*/ 3910049 h 4890708"/>
              <a:gd name="connsiteX89" fmla="*/ 1473200 w 6834480"/>
              <a:gd name="connsiteY89" fmla="*/ 3935449 h 4890708"/>
              <a:gd name="connsiteX90" fmla="*/ 1536700 w 6834480"/>
              <a:gd name="connsiteY90" fmla="*/ 3948149 h 4890708"/>
              <a:gd name="connsiteX91" fmla="*/ 1625600 w 6834480"/>
              <a:gd name="connsiteY91" fmla="*/ 3973549 h 4890708"/>
              <a:gd name="connsiteX92" fmla="*/ 1676400 w 6834480"/>
              <a:gd name="connsiteY92" fmla="*/ 3986249 h 4890708"/>
              <a:gd name="connsiteX93" fmla="*/ 1714500 w 6834480"/>
              <a:gd name="connsiteY93" fmla="*/ 3998949 h 4890708"/>
              <a:gd name="connsiteX94" fmla="*/ 1765300 w 6834480"/>
              <a:gd name="connsiteY94" fmla="*/ 4011649 h 4890708"/>
              <a:gd name="connsiteX95" fmla="*/ 1828800 w 6834480"/>
              <a:gd name="connsiteY95" fmla="*/ 4037049 h 4890708"/>
              <a:gd name="connsiteX96" fmla="*/ 1879600 w 6834480"/>
              <a:gd name="connsiteY96" fmla="*/ 4049749 h 4890708"/>
              <a:gd name="connsiteX97" fmla="*/ 1917700 w 6834480"/>
              <a:gd name="connsiteY97" fmla="*/ 4062449 h 4890708"/>
              <a:gd name="connsiteX98" fmla="*/ 2019300 w 6834480"/>
              <a:gd name="connsiteY98" fmla="*/ 4087849 h 4890708"/>
              <a:gd name="connsiteX99" fmla="*/ 2057400 w 6834480"/>
              <a:gd name="connsiteY99" fmla="*/ 4100549 h 4890708"/>
              <a:gd name="connsiteX100" fmla="*/ 2247900 w 6834480"/>
              <a:gd name="connsiteY100" fmla="*/ 4125949 h 4890708"/>
              <a:gd name="connsiteX101" fmla="*/ 2286000 w 6834480"/>
              <a:gd name="connsiteY101" fmla="*/ 4138649 h 4890708"/>
              <a:gd name="connsiteX102" fmla="*/ 2425700 w 6834480"/>
              <a:gd name="connsiteY102" fmla="*/ 4164049 h 4890708"/>
              <a:gd name="connsiteX103" fmla="*/ 2463800 w 6834480"/>
              <a:gd name="connsiteY103" fmla="*/ 4176749 h 4890708"/>
              <a:gd name="connsiteX104" fmla="*/ 2514600 w 6834480"/>
              <a:gd name="connsiteY104" fmla="*/ 4189449 h 4890708"/>
              <a:gd name="connsiteX105" fmla="*/ 2552700 w 6834480"/>
              <a:gd name="connsiteY105" fmla="*/ 4214849 h 4890708"/>
              <a:gd name="connsiteX106" fmla="*/ 2667000 w 6834480"/>
              <a:gd name="connsiteY106" fmla="*/ 4240249 h 4890708"/>
              <a:gd name="connsiteX107" fmla="*/ 2705100 w 6834480"/>
              <a:gd name="connsiteY107" fmla="*/ 4252949 h 4890708"/>
              <a:gd name="connsiteX108" fmla="*/ 2768600 w 6834480"/>
              <a:gd name="connsiteY108" fmla="*/ 4265649 h 4890708"/>
              <a:gd name="connsiteX109" fmla="*/ 2806700 w 6834480"/>
              <a:gd name="connsiteY109" fmla="*/ 4278349 h 4890708"/>
              <a:gd name="connsiteX110" fmla="*/ 2857500 w 6834480"/>
              <a:gd name="connsiteY110" fmla="*/ 4291049 h 4890708"/>
              <a:gd name="connsiteX111" fmla="*/ 2895600 w 6834480"/>
              <a:gd name="connsiteY111" fmla="*/ 4303749 h 4890708"/>
              <a:gd name="connsiteX112" fmla="*/ 2946400 w 6834480"/>
              <a:gd name="connsiteY112" fmla="*/ 4316449 h 4890708"/>
              <a:gd name="connsiteX113" fmla="*/ 2984500 w 6834480"/>
              <a:gd name="connsiteY113" fmla="*/ 4329149 h 4890708"/>
              <a:gd name="connsiteX114" fmla="*/ 3073400 w 6834480"/>
              <a:gd name="connsiteY114" fmla="*/ 4341849 h 4890708"/>
              <a:gd name="connsiteX115" fmla="*/ 3124200 w 6834480"/>
              <a:gd name="connsiteY115" fmla="*/ 4354549 h 4890708"/>
              <a:gd name="connsiteX116" fmla="*/ 3251200 w 6834480"/>
              <a:gd name="connsiteY116" fmla="*/ 4367249 h 4890708"/>
              <a:gd name="connsiteX117" fmla="*/ 3454400 w 6834480"/>
              <a:gd name="connsiteY117" fmla="*/ 4392649 h 4890708"/>
              <a:gd name="connsiteX118" fmla="*/ 3581400 w 6834480"/>
              <a:gd name="connsiteY118" fmla="*/ 4418049 h 4890708"/>
              <a:gd name="connsiteX119" fmla="*/ 3619500 w 6834480"/>
              <a:gd name="connsiteY119" fmla="*/ 4430749 h 4890708"/>
              <a:gd name="connsiteX120" fmla="*/ 3721100 w 6834480"/>
              <a:gd name="connsiteY120" fmla="*/ 4443449 h 4890708"/>
              <a:gd name="connsiteX121" fmla="*/ 3797300 w 6834480"/>
              <a:gd name="connsiteY121" fmla="*/ 4468849 h 4890708"/>
              <a:gd name="connsiteX122" fmla="*/ 3835400 w 6834480"/>
              <a:gd name="connsiteY122" fmla="*/ 4481549 h 4890708"/>
              <a:gd name="connsiteX123" fmla="*/ 4013200 w 6834480"/>
              <a:gd name="connsiteY123" fmla="*/ 4506949 h 4890708"/>
              <a:gd name="connsiteX124" fmla="*/ 4089400 w 6834480"/>
              <a:gd name="connsiteY124" fmla="*/ 4532349 h 4890708"/>
              <a:gd name="connsiteX125" fmla="*/ 4178300 w 6834480"/>
              <a:gd name="connsiteY125" fmla="*/ 4557749 h 4890708"/>
              <a:gd name="connsiteX126" fmla="*/ 4419600 w 6834480"/>
              <a:gd name="connsiteY126" fmla="*/ 4583149 h 4890708"/>
              <a:gd name="connsiteX127" fmla="*/ 4597400 w 6834480"/>
              <a:gd name="connsiteY127" fmla="*/ 4621249 h 4890708"/>
              <a:gd name="connsiteX128" fmla="*/ 4660900 w 6834480"/>
              <a:gd name="connsiteY128" fmla="*/ 4633949 h 4890708"/>
              <a:gd name="connsiteX129" fmla="*/ 4749800 w 6834480"/>
              <a:gd name="connsiteY129" fmla="*/ 4672049 h 4890708"/>
              <a:gd name="connsiteX130" fmla="*/ 4864100 w 6834480"/>
              <a:gd name="connsiteY130" fmla="*/ 4697449 h 4890708"/>
              <a:gd name="connsiteX131" fmla="*/ 5029200 w 6834480"/>
              <a:gd name="connsiteY131" fmla="*/ 4735549 h 4890708"/>
              <a:gd name="connsiteX132" fmla="*/ 5080000 w 6834480"/>
              <a:gd name="connsiteY132" fmla="*/ 4748249 h 4890708"/>
              <a:gd name="connsiteX133" fmla="*/ 5118100 w 6834480"/>
              <a:gd name="connsiteY133" fmla="*/ 4760949 h 4890708"/>
              <a:gd name="connsiteX134" fmla="*/ 5537200 w 6834480"/>
              <a:gd name="connsiteY134" fmla="*/ 4799049 h 4890708"/>
              <a:gd name="connsiteX135" fmla="*/ 5638800 w 6834480"/>
              <a:gd name="connsiteY135" fmla="*/ 4811749 h 4890708"/>
              <a:gd name="connsiteX136" fmla="*/ 5727700 w 6834480"/>
              <a:gd name="connsiteY136" fmla="*/ 4824449 h 4890708"/>
              <a:gd name="connsiteX137" fmla="*/ 6007100 w 6834480"/>
              <a:gd name="connsiteY137" fmla="*/ 4837149 h 4890708"/>
              <a:gd name="connsiteX138" fmla="*/ 6172200 w 6834480"/>
              <a:gd name="connsiteY138" fmla="*/ 4862549 h 4890708"/>
              <a:gd name="connsiteX139" fmla="*/ 6235700 w 6834480"/>
              <a:gd name="connsiteY139" fmla="*/ 4875249 h 4890708"/>
              <a:gd name="connsiteX140" fmla="*/ 6337300 w 6834480"/>
              <a:gd name="connsiteY140" fmla="*/ 4887949 h 4890708"/>
              <a:gd name="connsiteX141" fmla="*/ 6578600 w 6834480"/>
              <a:gd name="connsiteY141" fmla="*/ 4875249 h 4890708"/>
              <a:gd name="connsiteX142" fmla="*/ 6753024 w 6834480"/>
              <a:gd name="connsiteY142" fmla="*/ 4719473 h 4890708"/>
              <a:gd name="connsiteX143" fmla="*/ 6832600 w 6834480"/>
              <a:gd name="connsiteY143" fmla="*/ 4456149 h 4890708"/>
              <a:gd name="connsiteX144" fmla="*/ 6807200 w 6834480"/>
              <a:gd name="connsiteY144" fmla="*/ 4189449 h 4890708"/>
              <a:gd name="connsiteX145" fmla="*/ 6781800 w 6834480"/>
              <a:gd name="connsiteY145" fmla="*/ 4062449 h 4890708"/>
              <a:gd name="connsiteX146" fmla="*/ 6781800 w 6834480"/>
              <a:gd name="connsiteY146" fmla="*/ 4062449 h 4890708"/>
              <a:gd name="connsiteX147" fmla="*/ 6743700 w 6834480"/>
              <a:gd name="connsiteY147" fmla="*/ 3998949 h 4890708"/>
              <a:gd name="connsiteX0" fmla="*/ 6731000 w 6834480"/>
              <a:gd name="connsiteY0" fmla="*/ 3986249 h 4892923"/>
              <a:gd name="connsiteX1" fmla="*/ 6692900 w 6834480"/>
              <a:gd name="connsiteY1" fmla="*/ 3935449 h 4892923"/>
              <a:gd name="connsiteX2" fmla="*/ 6604000 w 6834480"/>
              <a:gd name="connsiteY2" fmla="*/ 3808449 h 4892923"/>
              <a:gd name="connsiteX3" fmla="*/ 6540500 w 6834480"/>
              <a:gd name="connsiteY3" fmla="*/ 3719549 h 4892923"/>
              <a:gd name="connsiteX4" fmla="*/ 6502400 w 6834480"/>
              <a:gd name="connsiteY4" fmla="*/ 3681449 h 4892923"/>
              <a:gd name="connsiteX5" fmla="*/ 6464300 w 6834480"/>
              <a:gd name="connsiteY5" fmla="*/ 3630649 h 4892923"/>
              <a:gd name="connsiteX6" fmla="*/ 6362700 w 6834480"/>
              <a:gd name="connsiteY6" fmla="*/ 3541749 h 4892923"/>
              <a:gd name="connsiteX7" fmla="*/ 6273800 w 6834480"/>
              <a:gd name="connsiteY7" fmla="*/ 3452849 h 4892923"/>
              <a:gd name="connsiteX8" fmla="*/ 6210300 w 6834480"/>
              <a:gd name="connsiteY8" fmla="*/ 3389349 h 4892923"/>
              <a:gd name="connsiteX9" fmla="*/ 6134100 w 6834480"/>
              <a:gd name="connsiteY9" fmla="*/ 3313149 h 4892923"/>
              <a:gd name="connsiteX10" fmla="*/ 6096000 w 6834480"/>
              <a:gd name="connsiteY10" fmla="*/ 3275049 h 4892923"/>
              <a:gd name="connsiteX11" fmla="*/ 5969000 w 6834480"/>
              <a:gd name="connsiteY11" fmla="*/ 3148049 h 4892923"/>
              <a:gd name="connsiteX12" fmla="*/ 5930900 w 6834480"/>
              <a:gd name="connsiteY12" fmla="*/ 3109949 h 4892923"/>
              <a:gd name="connsiteX13" fmla="*/ 5867400 w 6834480"/>
              <a:gd name="connsiteY13" fmla="*/ 3046449 h 4892923"/>
              <a:gd name="connsiteX14" fmla="*/ 5803900 w 6834480"/>
              <a:gd name="connsiteY14" fmla="*/ 2982949 h 4892923"/>
              <a:gd name="connsiteX15" fmla="*/ 5740400 w 6834480"/>
              <a:gd name="connsiteY15" fmla="*/ 2894049 h 4892923"/>
              <a:gd name="connsiteX16" fmla="*/ 5702300 w 6834480"/>
              <a:gd name="connsiteY16" fmla="*/ 2855949 h 4892923"/>
              <a:gd name="connsiteX17" fmla="*/ 5651500 w 6834480"/>
              <a:gd name="connsiteY17" fmla="*/ 2767049 h 4892923"/>
              <a:gd name="connsiteX18" fmla="*/ 5638800 w 6834480"/>
              <a:gd name="connsiteY18" fmla="*/ 2728949 h 4892923"/>
              <a:gd name="connsiteX19" fmla="*/ 5588000 w 6834480"/>
              <a:gd name="connsiteY19" fmla="*/ 2678149 h 4892923"/>
              <a:gd name="connsiteX20" fmla="*/ 5549900 w 6834480"/>
              <a:gd name="connsiteY20" fmla="*/ 2627349 h 4892923"/>
              <a:gd name="connsiteX21" fmla="*/ 5511800 w 6834480"/>
              <a:gd name="connsiteY21" fmla="*/ 2538449 h 4892923"/>
              <a:gd name="connsiteX22" fmla="*/ 5422900 w 6834480"/>
              <a:gd name="connsiteY22" fmla="*/ 2424149 h 4892923"/>
              <a:gd name="connsiteX23" fmla="*/ 5372100 w 6834480"/>
              <a:gd name="connsiteY23" fmla="*/ 2347949 h 4892923"/>
              <a:gd name="connsiteX24" fmla="*/ 5334000 w 6834480"/>
              <a:gd name="connsiteY24" fmla="*/ 2259049 h 4892923"/>
              <a:gd name="connsiteX25" fmla="*/ 5308600 w 6834480"/>
              <a:gd name="connsiteY25" fmla="*/ 2220949 h 4892923"/>
              <a:gd name="connsiteX26" fmla="*/ 5105400 w 6834480"/>
              <a:gd name="connsiteY26" fmla="*/ 1725649 h 4892923"/>
              <a:gd name="connsiteX27" fmla="*/ 5080000 w 6834480"/>
              <a:gd name="connsiteY27" fmla="*/ 1649449 h 4892923"/>
              <a:gd name="connsiteX28" fmla="*/ 5016500 w 6834480"/>
              <a:gd name="connsiteY28" fmla="*/ 1535149 h 4892923"/>
              <a:gd name="connsiteX29" fmla="*/ 4914900 w 6834480"/>
              <a:gd name="connsiteY29" fmla="*/ 1306549 h 4892923"/>
              <a:gd name="connsiteX30" fmla="*/ 4864100 w 6834480"/>
              <a:gd name="connsiteY30" fmla="*/ 1230349 h 4892923"/>
              <a:gd name="connsiteX31" fmla="*/ 4762500 w 6834480"/>
              <a:gd name="connsiteY31" fmla="*/ 1052549 h 4892923"/>
              <a:gd name="connsiteX32" fmla="*/ 4477635 w 6834480"/>
              <a:gd name="connsiteY32" fmla="*/ 535225 h 4892923"/>
              <a:gd name="connsiteX33" fmla="*/ 4214149 w 6834480"/>
              <a:gd name="connsiteY33" fmla="*/ 365463 h 4892923"/>
              <a:gd name="connsiteX34" fmla="*/ 3810000 w 6834480"/>
              <a:gd name="connsiteY34" fmla="*/ 214349 h 4892923"/>
              <a:gd name="connsiteX35" fmla="*/ 3289300 w 6834480"/>
              <a:gd name="connsiteY35" fmla="*/ 100049 h 4892923"/>
              <a:gd name="connsiteX36" fmla="*/ 2692400 w 6834480"/>
              <a:gd name="connsiteY36" fmla="*/ 11149 h 4892923"/>
              <a:gd name="connsiteX37" fmla="*/ 2222500 w 6834480"/>
              <a:gd name="connsiteY37" fmla="*/ 23849 h 4892923"/>
              <a:gd name="connsiteX38" fmla="*/ 1333500 w 6834480"/>
              <a:gd name="connsiteY38" fmla="*/ 214349 h 4892923"/>
              <a:gd name="connsiteX39" fmla="*/ 1104900 w 6834480"/>
              <a:gd name="connsiteY39" fmla="*/ 277849 h 4892923"/>
              <a:gd name="connsiteX40" fmla="*/ 977900 w 6834480"/>
              <a:gd name="connsiteY40" fmla="*/ 328649 h 4892923"/>
              <a:gd name="connsiteX41" fmla="*/ 863600 w 6834480"/>
              <a:gd name="connsiteY41" fmla="*/ 392149 h 4892923"/>
              <a:gd name="connsiteX42" fmla="*/ 711200 w 6834480"/>
              <a:gd name="connsiteY42" fmla="*/ 481049 h 4892923"/>
              <a:gd name="connsiteX43" fmla="*/ 635000 w 6834480"/>
              <a:gd name="connsiteY43" fmla="*/ 506449 h 4892923"/>
              <a:gd name="connsiteX44" fmla="*/ 596900 w 6834480"/>
              <a:gd name="connsiteY44" fmla="*/ 544549 h 4892923"/>
              <a:gd name="connsiteX45" fmla="*/ 546100 w 6834480"/>
              <a:gd name="connsiteY45" fmla="*/ 557249 h 4892923"/>
              <a:gd name="connsiteX46" fmla="*/ 508000 w 6834480"/>
              <a:gd name="connsiteY46" fmla="*/ 582649 h 4892923"/>
              <a:gd name="connsiteX47" fmla="*/ 431800 w 6834480"/>
              <a:gd name="connsiteY47" fmla="*/ 620749 h 4892923"/>
              <a:gd name="connsiteX48" fmla="*/ 342900 w 6834480"/>
              <a:gd name="connsiteY48" fmla="*/ 735049 h 4892923"/>
              <a:gd name="connsiteX49" fmla="*/ 266700 w 6834480"/>
              <a:gd name="connsiteY49" fmla="*/ 798549 h 4892923"/>
              <a:gd name="connsiteX50" fmla="*/ 254000 w 6834480"/>
              <a:gd name="connsiteY50" fmla="*/ 836649 h 4892923"/>
              <a:gd name="connsiteX51" fmla="*/ 177800 w 6834480"/>
              <a:gd name="connsiteY51" fmla="*/ 912849 h 4892923"/>
              <a:gd name="connsiteX52" fmla="*/ 114300 w 6834480"/>
              <a:gd name="connsiteY52" fmla="*/ 1103349 h 4892923"/>
              <a:gd name="connsiteX53" fmla="*/ 101600 w 6834480"/>
              <a:gd name="connsiteY53" fmla="*/ 1141449 h 4892923"/>
              <a:gd name="connsiteX54" fmla="*/ 88900 w 6834480"/>
              <a:gd name="connsiteY54" fmla="*/ 1179549 h 4892923"/>
              <a:gd name="connsiteX55" fmla="*/ 76200 w 6834480"/>
              <a:gd name="connsiteY55" fmla="*/ 1827249 h 4892923"/>
              <a:gd name="connsiteX56" fmla="*/ 63500 w 6834480"/>
              <a:gd name="connsiteY56" fmla="*/ 2081249 h 4892923"/>
              <a:gd name="connsiteX57" fmla="*/ 38100 w 6834480"/>
              <a:gd name="connsiteY57" fmla="*/ 2170149 h 4892923"/>
              <a:gd name="connsiteX58" fmla="*/ 12700 w 6834480"/>
              <a:gd name="connsiteY58" fmla="*/ 2360649 h 4892923"/>
              <a:gd name="connsiteX59" fmla="*/ 0 w 6834480"/>
              <a:gd name="connsiteY59" fmla="*/ 2462249 h 4892923"/>
              <a:gd name="connsiteX60" fmla="*/ 12700 w 6834480"/>
              <a:gd name="connsiteY60" fmla="*/ 2678149 h 4892923"/>
              <a:gd name="connsiteX61" fmla="*/ 25400 w 6834480"/>
              <a:gd name="connsiteY61" fmla="*/ 2716249 h 4892923"/>
              <a:gd name="connsiteX62" fmla="*/ 38100 w 6834480"/>
              <a:gd name="connsiteY62" fmla="*/ 3033749 h 4892923"/>
              <a:gd name="connsiteX63" fmla="*/ 76200 w 6834480"/>
              <a:gd name="connsiteY63" fmla="*/ 3109949 h 4892923"/>
              <a:gd name="connsiteX64" fmla="*/ 88900 w 6834480"/>
              <a:gd name="connsiteY64" fmla="*/ 3148049 h 4892923"/>
              <a:gd name="connsiteX65" fmla="*/ 165100 w 6834480"/>
              <a:gd name="connsiteY65" fmla="*/ 3198849 h 4892923"/>
              <a:gd name="connsiteX66" fmla="*/ 190500 w 6834480"/>
              <a:gd name="connsiteY66" fmla="*/ 3236949 h 4892923"/>
              <a:gd name="connsiteX67" fmla="*/ 266700 w 6834480"/>
              <a:gd name="connsiteY67" fmla="*/ 3300449 h 4892923"/>
              <a:gd name="connsiteX68" fmla="*/ 279400 w 6834480"/>
              <a:gd name="connsiteY68" fmla="*/ 3338549 h 4892923"/>
              <a:gd name="connsiteX69" fmla="*/ 355600 w 6834480"/>
              <a:gd name="connsiteY69" fmla="*/ 3402049 h 4892923"/>
              <a:gd name="connsiteX70" fmla="*/ 381000 w 6834480"/>
              <a:gd name="connsiteY70" fmla="*/ 3440149 h 4892923"/>
              <a:gd name="connsiteX71" fmla="*/ 419100 w 6834480"/>
              <a:gd name="connsiteY71" fmla="*/ 3452849 h 4892923"/>
              <a:gd name="connsiteX72" fmla="*/ 495300 w 6834480"/>
              <a:gd name="connsiteY72" fmla="*/ 3503649 h 4892923"/>
              <a:gd name="connsiteX73" fmla="*/ 533400 w 6834480"/>
              <a:gd name="connsiteY73" fmla="*/ 3516349 h 4892923"/>
              <a:gd name="connsiteX74" fmla="*/ 609600 w 6834480"/>
              <a:gd name="connsiteY74" fmla="*/ 3579849 h 4892923"/>
              <a:gd name="connsiteX75" fmla="*/ 660400 w 6834480"/>
              <a:gd name="connsiteY75" fmla="*/ 3605249 h 4892923"/>
              <a:gd name="connsiteX76" fmla="*/ 749300 w 6834480"/>
              <a:gd name="connsiteY76" fmla="*/ 3656049 h 4892923"/>
              <a:gd name="connsiteX77" fmla="*/ 800100 w 6834480"/>
              <a:gd name="connsiteY77" fmla="*/ 3668749 h 4892923"/>
              <a:gd name="connsiteX78" fmla="*/ 850900 w 6834480"/>
              <a:gd name="connsiteY78" fmla="*/ 3694149 h 4892923"/>
              <a:gd name="connsiteX79" fmla="*/ 889000 w 6834480"/>
              <a:gd name="connsiteY79" fmla="*/ 3719549 h 4892923"/>
              <a:gd name="connsiteX80" fmla="*/ 939800 w 6834480"/>
              <a:gd name="connsiteY80" fmla="*/ 3732249 h 4892923"/>
              <a:gd name="connsiteX81" fmla="*/ 990600 w 6834480"/>
              <a:gd name="connsiteY81" fmla="*/ 3757649 h 4892923"/>
              <a:gd name="connsiteX82" fmla="*/ 1054100 w 6834480"/>
              <a:gd name="connsiteY82" fmla="*/ 3770349 h 4892923"/>
              <a:gd name="connsiteX83" fmla="*/ 1117600 w 6834480"/>
              <a:gd name="connsiteY83" fmla="*/ 3795749 h 4892923"/>
              <a:gd name="connsiteX84" fmla="*/ 1181100 w 6834480"/>
              <a:gd name="connsiteY84" fmla="*/ 3808449 h 4892923"/>
              <a:gd name="connsiteX85" fmla="*/ 1282700 w 6834480"/>
              <a:gd name="connsiteY85" fmla="*/ 3859249 h 4892923"/>
              <a:gd name="connsiteX86" fmla="*/ 1333500 w 6834480"/>
              <a:gd name="connsiteY86" fmla="*/ 3871949 h 4892923"/>
              <a:gd name="connsiteX87" fmla="*/ 1384300 w 6834480"/>
              <a:gd name="connsiteY87" fmla="*/ 3897349 h 4892923"/>
              <a:gd name="connsiteX88" fmla="*/ 1422400 w 6834480"/>
              <a:gd name="connsiteY88" fmla="*/ 3910049 h 4892923"/>
              <a:gd name="connsiteX89" fmla="*/ 1473200 w 6834480"/>
              <a:gd name="connsiteY89" fmla="*/ 3935449 h 4892923"/>
              <a:gd name="connsiteX90" fmla="*/ 1536700 w 6834480"/>
              <a:gd name="connsiteY90" fmla="*/ 3948149 h 4892923"/>
              <a:gd name="connsiteX91" fmla="*/ 1625600 w 6834480"/>
              <a:gd name="connsiteY91" fmla="*/ 3973549 h 4892923"/>
              <a:gd name="connsiteX92" fmla="*/ 1676400 w 6834480"/>
              <a:gd name="connsiteY92" fmla="*/ 3986249 h 4892923"/>
              <a:gd name="connsiteX93" fmla="*/ 1714500 w 6834480"/>
              <a:gd name="connsiteY93" fmla="*/ 3998949 h 4892923"/>
              <a:gd name="connsiteX94" fmla="*/ 1765300 w 6834480"/>
              <a:gd name="connsiteY94" fmla="*/ 4011649 h 4892923"/>
              <a:gd name="connsiteX95" fmla="*/ 1828800 w 6834480"/>
              <a:gd name="connsiteY95" fmla="*/ 4037049 h 4892923"/>
              <a:gd name="connsiteX96" fmla="*/ 1879600 w 6834480"/>
              <a:gd name="connsiteY96" fmla="*/ 4049749 h 4892923"/>
              <a:gd name="connsiteX97" fmla="*/ 1917700 w 6834480"/>
              <a:gd name="connsiteY97" fmla="*/ 4062449 h 4892923"/>
              <a:gd name="connsiteX98" fmla="*/ 2019300 w 6834480"/>
              <a:gd name="connsiteY98" fmla="*/ 4087849 h 4892923"/>
              <a:gd name="connsiteX99" fmla="*/ 2057400 w 6834480"/>
              <a:gd name="connsiteY99" fmla="*/ 4100549 h 4892923"/>
              <a:gd name="connsiteX100" fmla="*/ 2247900 w 6834480"/>
              <a:gd name="connsiteY100" fmla="*/ 4125949 h 4892923"/>
              <a:gd name="connsiteX101" fmla="*/ 2286000 w 6834480"/>
              <a:gd name="connsiteY101" fmla="*/ 4138649 h 4892923"/>
              <a:gd name="connsiteX102" fmla="*/ 2425700 w 6834480"/>
              <a:gd name="connsiteY102" fmla="*/ 4164049 h 4892923"/>
              <a:gd name="connsiteX103" fmla="*/ 2463800 w 6834480"/>
              <a:gd name="connsiteY103" fmla="*/ 4176749 h 4892923"/>
              <a:gd name="connsiteX104" fmla="*/ 2514600 w 6834480"/>
              <a:gd name="connsiteY104" fmla="*/ 4189449 h 4892923"/>
              <a:gd name="connsiteX105" fmla="*/ 2552700 w 6834480"/>
              <a:gd name="connsiteY105" fmla="*/ 4214849 h 4892923"/>
              <a:gd name="connsiteX106" fmla="*/ 2667000 w 6834480"/>
              <a:gd name="connsiteY106" fmla="*/ 4240249 h 4892923"/>
              <a:gd name="connsiteX107" fmla="*/ 2705100 w 6834480"/>
              <a:gd name="connsiteY107" fmla="*/ 4252949 h 4892923"/>
              <a:gd name="connsiteX108" fmla="*/ 2768600 w 6834480"/>
              <a:gd name="connsiteY108" fmla="*/ 4265649 h 4892923"/>
              <a:gd name="connsiteX109" fmla="*/ 2806700 w 6834480"/>
              <a:gd name="connsiteY109" fmla="*/ 4278349 h 4892923"/>
              <a:gd name="connsiteX110" fmla="*/ 2857500 w 6834480"/>
              <a:gd name="connsiteY110" fmla="*/ 4291049 h 4892923"/>
              <a:gd name="connsiteX111" fmla="*/ 2895600 w 6834480"/>
              <a:gd name="connsiteY111" fmla="*/ 4303749 h 4892923"/>
              <a:gd name="connsiteX112" fmla="*/ 2946400 w 6834480"/>
              <a:gd name="connsiteY112" fmla="*/ 4316449 h 4892923"/>
              <a:gd name="connsiteX113" fmla="*/ 2984500 w 6834480"/>
              <a:gd name="connsiteY113" fmla="*/ 4329149 h 4892923"/>
              <a:gd name="connsiteX114" fmla="*/ 3073400 w 6834480"/>
              <a:gd name="connsiteY114" fmla="*/ 4341849 h 4892923"/>
              <a:gd name="connsiteX115" fmla="*/ 3124200 w 6834480"/>
              <a:gd name="connsiteY115" fmla="*/ 4354549 h 4892923"/>
              <a:gd name="connsiteX116" fmla="*/ 3251200 w 6834480"/>
              <a:gd name="connsiteY116" fmla="*/ 4367249 h 4892923"/>
              <a:gd name="connsiteX117" fmla="*/ 3454400 w 6834480"/>
              <a:gd name="connsiteY117" fmla="*/ 4392649 h 4892923"/>
              <a:gd name="connsiteX118" fmla="*/ 3581400 w 6834480"/>
              <a:gd name="connsiteY118" fmla="*/ 4418049 h 4892923"/>
              <a:gd name="connsiteX119" fmla="*/ 3619500 w 6834480"/>
              <a:gd name="connsiteY119" fmla="*/ 4430749 h 4892923"/>
              <a:gd name="connsiteX120" fmla="*/ 3721100 w 6834480"/>
              <a:gd name="connsiteY120" fmla="*/ 4443449 h 4892923"/>
              <a:gd name="connsiteX121" fmla="*/ 3797300 w 6834480"/>
              <a:gd name="connsiteY121" fmla="*/ 4468849 h 4892923"/>
              <a:gd name="connsiteX122" fmla="*/ 3835400 w 6834480"/>
              <a:gd name="connsiteY122" fmla="*/ 4481549 h 4892923"/>
              <a:gd name="connsiteX123" fmla="*/ 4013200 w 6834480"/>
              <a:gd name="connsiteY123" fmla="*/ 4506949 h 4892923"/>
              <a:gd name="connsiteX124" fmla="*/ 4089400 w 6834480"/>
              <a:gd name="connsiteY124" fmla="*/ 4532349 h 4892923"/>
              <a:gd name="connsiteX125" fmla="*/ 4178300 w 6834480"/>
              <a:gd name="connsiteY125" fmla="*/ 4557749 h 4892923"/>
              <a:gd name="connsiteX126" fmla="*/ 4419600 w 6834480"/>
              <a:gd name="connsiteY126" fmla="*/ 4583149 h 4892923"/>
              <a:gd name="connsiteX127" fmla="*/ 4597400 w 6834480"/>
              <a:gd name="connsiteY127" fmla="*/ 4621249 h 4892923"/>
              <a:gd name="connsiteX128" fmla="*/ 4660900 w 6834480"/>
              <a:gd name="connsiteY128" fmla="*/ 4633949 h 4892923"/>
              <a:gd name="connsiteX129" fmla="*/ 4749800 w 6834480"/>
              <a:gd name="connsiteY129" fmla="*/ 4672049 h 4892923"/>
              <a:gd name="connsiteX130" fmla="*/ 4864100 w 6834480"/>
              <a:gd name="connsiteY130" fmla="*/ 4697449 h 4892923"/>
              <a:gd name="connsiteX131" fmla="*/ 5029200 w 6834480"/>
              <a:gd name="connsiteY131" fmla="*/ 4735549 h 4892923"/>
              <a:gd name="connsiteX132" fmla="*/ 5080000 w 6834480"/>
              <a:gd name="connsiteY132" fmla="*/ 4748249 h 4892923"/>
              <a:gd name="connsiteX133" fmla="*/ 5118100 w 6834480"/>
              <a:gd name="connsiteY133" fmla="*/ 4760949 h 4892923"/>
              <a:gd name="connsiteX134" fmla="*/ 5537200 w 6834480"/>
              <a:gd name="connsiteY134" fmla="*/ 4799049 h 4892923"/>
              <a:gd name="connsiteX135" fmla="*/ 5638800 w 6834480"/>
              <a:gd name="connsiteY135" fmla="*/ 4811749 h 4892923"/>
              <a:gd name="connsiteX136" fmla="*/ 5727700 w 6834480"/>
              <a:gd name="connsiteY136" fmla="*/ 4824449 h 4892923"/>
              <a:gd name="connsiteX137" fmla="*/ 6007100 w 6834480"/>
              <a:gd name="connsiteY137" fmla="*/ 4837149 h 4892923"/>
              <a:gd name="connsiteX138" fmla="*/ 6172200 w 6834480"/>
              <a:gd name="connsiteY138" fmla="*/ 4862549 h 4892923"/>
              <a:gd name="connsiteX139" fmla="*/ 6337300 w 6834480"/>
              <a:gd name="connsiteY139" fmla="*/ 4887949 h 4892923"/>
              <a:gd name="connsiteX140" fmla="*/ 6578600 w 6834480"/>
              <a:gd name="connsiteY140" fmla="*/ 4875249 h 4892923"/>
              <a:gd name="connsiteX141" fmla="*/ 6753024 w 6834480"/>
              <a:gd name="connsiteY141" fmla="*/ 4719473 h 4892923"/>
              <a:gd name="connsiteX142" fmla="*/ 6832600 w 6834480"/>
              <a:gd name="connsiteY142" fmla="*/ 4456149 h 4892923"/>
              <a:gd name="connsiteX143" fmla="*/ 6807200 w 6834480"/>
              <a:gd name="connsiteY143" fmla="*/ 4189449 h 4892923"/>
              <a:gd name="connsiteX144" fmla="*/ 6781800 w 6834480"/>
              <a:gd name="connsiteY144" fmla="*/ 4062449 h 4892923"/>
              <a:gd name="connsiteX145" fmla="*/ 6781800 w 6834480"/>
              <a:gd name="connsiteY145" fmla="*/ 4062449 h 4892923"/>
              <a:gd name="connsiteX146" fmla="*/ 6743700 w 6834480"/>
              <a:gd name="connsiteY146" fmla="*/ 3998949 h 4892923"/>
              <a:gd name="connsiteX0" fmla="*/ 6731000 w 6834480"/>
              <a:gd name="connsiteY0" fmla="*/ 3986249 h 4894547"/>
              <a:gd name="connsiteX1" fmla="*/ 6692900 w 6834480"/>
              <a:gd name="connsiteY1" fmla="*/ 3935449 h 4894547"/>
              <a:gd name="connsiteX2" fmla="*/ 6604000 w 6834480"/>
              <a:gd name="connsiteY2" fmla="*/ 3808449 h 4894547"/>
              <a:gd name="connsiteX3" fmla="*/ 6540500 w 6834480"/>
              <a:gd name="connsiteY3" fmla="*/ 3719549 h 4894547"/>
              <a:gd name="connsiteX4" fmla="*/ 6502400 w 6834480"/>
              <a:gd name="connsiteY4" fmla="*/ 3681449 h 4894547"/>
              <a:gd name="connsiteX5" fmla="*/ 6464300 w 6834480"/>
              <a:gd name="connsiteY5" fmla="*/ 3630649 h 4894547"/>
              <a:gd name="connsiteX6" fmla="*/ 6362700 w 6834480"/>
              <a:gd name="connsiteY6" fmla="*/ 3541749 h 4894547"/>
              <a:gd name="connsiteX7" fmla="*/ 6273800 w 6834480"/>
              <a:gd name="connsiteY7" fmla="*/ 3452849 h 4894547"/>
              <a:gd name="connsiteX8" fmla="*/ 6210300 w 6834480"/>
              <a:gd name="connsiteY8" fmla="*/ 3389349 h 4894547"/>
              <a:gd name="connsiteX9" fmla="*/ 6134100 w 6834480"/>
              <a:gd name="connsiteY9" fmla="*/ 3313149 h 4894547"/>
              <a:gd name="connsiteX10" fmla="*/ 6096000 w 6834480"/>
              <a:gd name="connsiteY10" fmla="*/ 3275049 h 4894547"/>
              <a:gd name="connsiteX11" fmla="*/ 5969000 w 6834480"/>
              <a:gd name="connsiteY11" fmla="*/ 3148049 h 4894547"/>
              <a:gd name="connsiteX12" fmla="*/ 5930900 w 6834480"/>
              <a:gd name="connsiteY12" fmla="*/ 3109949 h 4894547"/>
              <a:gd name="connsiteX13" fmla="*/ 5867400 w 6834480"/>
              <a:gd name="connsiteY13" fmla="*/ 3046449 h 4894547"/>
              <a:gd name="connsiteX14" fmla="*/ 5803900 w 6834480"/>
              <a:gd name="connsiteY14" fmla="*/ 2982949 h 4894547"/>
              <a:gd name="connsiteX15" fmla="*/ 5740400 w 6834480"/>
              <a:gd name="connsiteY15" fmla="*/ 2894049 h 4894547"/>
              <a:gd name="connsiteX16" fmla="*/ 5702300 w 6834480"/>
              <a:gd name="connsiteY16" fmla="*/ 2855949 h 4894547"/>
              <a:gd name="connsiteX17" fmla="*/ 5651500 w 6834480"/>
              <a:gd name="connsiteY17" fmla="*/ 2767049 h 4894547"/>
              <a:gd name="connsiteX18" fmla="*/ 5638800 w 6834480"/>
              <a:gd name="connsiteY18" fmla="*/ 2728949 h 4894547"/>
              <a:gd name="connsiteX19" fmla="*/ 5588000 w 6834480"/>
              <a:gd name="connsiteY19" fmla="*/ 2678149 h 4894547"/>
              <a:gd name="connsiteX20" fmla="*/ 5549900 w 6834480"/>
              <a:gd name="connsiteY20" fmla="*/ 2627349 h 4894547"/>
              <a:gd name="connsiteX21" fmla="*/ 5511800 w 6834480"/>
              <a:gd name="connsiteY21" fmla="*/ 2538449 h 4894547"/>
              <a:gd name="connsiteX22" fmla="*/ 5422900 w 6834480"/>
              <a:gd name="connsiteY22" fmla="*/ 2424149 h 4894547"/>
              <a:gd name="connsiteX23" fmla="*/ 5372100 w 6834480"/>
              <a:gd name="connsiteY23" fmla="*/ 2347949 h 4894547"/>
              <a:gd name="connsiteX24" fmla="*/ 5334000 w 6834480"/>
              <a:gd name="connsiteY24" fmla="*/ 2259049 h 4894547"/>
              <a:gd name="connsiteX25" fmla="*/ 5308600 w 6834480"/>
              <a:gd name="connsiteY25" fmla="*/ 2220949 h 4894547"/>
              <a:gd name="connsiteX26" fmla="*/ 5105400 w 6834480"/>
              <a:gd name="connsiteY26" fmla="*/ 1725649 h 4894547"/>
              <a:gd name="connsiteX27" fmla="*/ 5080000 w 6834480"/>
              <a:gd name="connsiteY27" fmla="*/ 1649449 h 4894547"/>
              <a:gd name="connsiteX28" fmla="*/ 5016500 w 6834480"/>
              <a:gd name="connsiteY28" fmla="*/ 1535149 h 4894547"/>
              <a:gd name="connsiteX29" fmla="*/ 4914900 w 6834480"/>
              <a:gd name="connsiteY29" fmla="*/ 1306549 h 4894547"/>
              <a:gd name="connsiteX30" fmla="*/ 4864100 w 6834480"/>
              <a:gd name="connsiteY30" fmla="*/ 1230349 h 4894547"/>
              <a:gd name="connsiteX31" fmla="*/ 4762500 w 6834480"/>
              <a:gd name="connsiteY31" fmla="*/ 1052549 h 4894547"/>
              <a:gd name="connsiteX32" fmla="*/ 4477635 w 6834480"/>
              <a:gd name="connsiteY32" fmla="*/ 535225 h 4894547"/>
              <a:gd name="connsiteX33" fmla="*/ 4214149 w 6834480"/>
              <a:gd name="connsiteY33" fmla="*/ 365463 h 4894547"/>
              <a:gd name="connsiteX34" fmla="*/ 3810000 w 6834480"/>
              <a:gd name="connsiteY34" fmla="*/ 214349 h 4894547"/>
              <a:gd name="connsiteX35" fmla="*/ 3289300 w 6834480"/>
              <a:gd name="connsiteY35" fmla="*/ 100049 h 4894547"/>
              <a:gd name="connsiteX36" fmla="*/ 2692400 w 6834480"/>
              <a:gd name="connsiteY36" fmla="*/ 11149 h 4894547"/>
              <a:gd name="connsiteX37" fmla="*/ 2222500 w 6834480"/>
              <a:gd name="connsiteY37" fmla="*/ 23849 h 4894547"/>
              <a:gd name="connsiteX38" fmla="*/ 1333500 w 6834480"/>
              <a:gd name="connsiteY38" fmla="*/ 214349 h 4894547"/>
              <a:gd name="connsiteX39" fmla="*/ 1104900 w 6834480"/>
              <a:gd name="connsiteY39" fmla="*/ 277849 h 4894547"/>
              <a:gd name="connsiteX40" fmla="*/ 977900 w 6834480"/>
              <a:gd name="connsiteY40" fmla="*/ 328649 h 4894547"/>
              <a:gd name="connsiteX41" fmla="*/ 863600 w 6834480"/>
              <a:gd name="connsiteY41" fmla="*/ 392149 h 4894547"/>
              <a:gd name="connsiteX42" fmla="*/ 711200 w 6834480"/>
              <a:gd name="connsiteY42" fmla="*/ 481049 h 4894547"/>
              <a:gd name="connsiteX43" fmla="*/ 635000 w 6834480"/>
              <a:gd name="connsiteY43" fmla="*/ 506449 h 4894547"/>
              <a:gd name="connsiteX44" fmla="*/ 596900 w 6834480"/>
              <a:gd name="connsiteY44" fmla="*/ 544549 h 4894547"/>
              <a:gd name="connsiteX45" fmla="*/ 546100 w 6834480"/>
              <a:gd name="connsiteY45" fmla="*/ 557249 h 4894547"/>
              <a:gd name="connsiteX46" fmla="*/ 508000 w 6834480"/>
              <a:gd name="connsiteY46" fmla="*/ 582649 h 4894547"/>
              <a:gd name="connsiteX47" fmla="*/ 431800 w 6834480"/>
              <a:gd name="connsiteY47" fmla="*/ 620749 h 4894547"/>
              <a:gd name="connsiteX48" fmla="*/ 342900 w 6834480"/>
              <a:gd name="connsiteY48" fmla="*/ 735049 h 4894547"/>
              <a:gd name="connsiteX49" fmla="*/ 266700 w 6834480"/>
              <a:gd name="connsiteY49" fmla="*/ 798549 h 4894547"/>
              <a:gd name="connsiteX50" fmla="*/ 254000 w 6834480"/>
              <a:gd name="connsiteY50" fmla="*/ 836649 h 4894547"/>
              <a:gd name="connsiteX51" fmla="*/ 177800 w 6834480"/>
              <a:gd name="connsiteY51" fmla="*/ 912849 h 4894547"/>
              <a:gd name="connsiteX52" fmla="*/ 114300 w 6834480"/>
              <a:gd name="connsiteY52" fmla="*/ 1103349 h 4894547"/>
              <a:gd name="connsiteX53" fmla="*/ 101600 w 6834480"/>
              <a:gd name="connsiteY53" fmla="*/ 1141449 h 4894547"/>
              <a:gd name="connsiteX54" fmla="*/ 88900 w 6834480"/>
              <a:gd name="connsiteY54" fmla="*/ 1179549 h 4894547"/>
              <a:gd name="connsiteX55" fmla="*/ 76200 w 6834480"/>
              <a:gd name="connsiteY55" fmla="*/ 1827249 h 4894547"/>
              <a:gd name="connsiteX56" fmla="*/ 63500 w 6834480"/>
              <a:gd name="connsiteY56" fmla="*/ 2081249 h 4894547"/>
              <a:gd name="connsiteX57" fmla="*/ 38100 w 6834480"/>
              <a:gd name="connsiteY57" fmla="*/ 2170149 h 4894547"/>
              <a:gd name="connsiteX58" fmla="*/ 12700 w 6834480"/>
              <a:gd name="connsiteY58" fmla="*/ 2360649 h 4894547"/>
              <a:gd name="connsiteX59" fmla="*/ 0 w 6834480"/>
              <a:gd name="connsiteY59" fmla="*/ 2462249 h 4894547"/>
              <a:gd name="connsiteX60" fmla="*/ 12700 w 6834480"/>
              <a:gd name="connsiteY60" fmla="*/ 2678149 h 4894547"/>
              <a:gd name="connsiteX61" fmla="*/ 25400 w 6834480"/>
              <a:gd name="connsiteY61" fmla="*/ 2716249 h 4894547"/>
              <a:gd name="connsiteX62" fmla="*/ 38100 w 6834480"/>
              <a:gd name="connsiteY62" fmla="*/ 3033749 h 4894547"/>
              <a:gd name="connsiteX63" fmla="*/ 76200 w 6834480"/>
              <a:gd name="connsiteY63" fmla="*/ 3109949 h 4894547"/>
              <a:gd name="connsiteX64" fmla="*/ 88900 w 6834480"/>
              <a:gd name="connsiteY64" fmla="*/ 3148049 h 4894547"/>
              <a:gd name="connsiteX65" fmla="*/ 165100 w 6834480"/>
              <a:gd name="connsiteY65" fmla="*/ 3198849 h 4894547"/>
              <a:gd name="connsiteX66" fmla="*/ 190500 w 6834480"/>
              <a:gd name="connsiteY66" fmla="*/ 3236949 h 4894547"/>
              <a:gd name="connsiteX67" fmla="*/ 266700 w 6834480"/>
              <a:gd name="connsiteY67" fmla="*/ 3300449 h 4894547"/>
              <a:gd name="connsiteX68" fmla="*/ 279400 w 6834480"/>
              <a:gd name="connsiteY68" fmla="*/ 3338549 h 4894547"/>
              <a:gd name="connsiteX69" fmla="*/ 355600 w 6834480"/>
              <a:gd name="connsiteY69" fmla="*/ 3402049 h 4894547"/>
              <a:gd name="connsiteX70" fmla="*/ 381000 w 6834480"/>
              <a:gd name="connsiteY70" fmla="*/ 3440149 h 4894547"/>
              <a:gd name="connsiteX71" fmla="*/ 419100 w 6834480"/>
              <a:gd name="connsiteY71" fmla="*/ 3452849 h 4894547"/>
              <a:gd name="connsiteX72" fmla="*/ 495300 w 6834480"/>
              <a:gd name="connsiteY72" fmla="*/ 3503649 h 4894547"/>
              <a:gd name="connsiteX73" fmla="*/ 533400 w 6834480"/>
              <a:gd name="connsiteY73" fmla="*/ 3516349 h 4894547"/>
              <a:gd name="connsiteX74" fmla="*/ 609600 w 6834480"/>
              <a:gd name="connsiteY74" fmla="*/ 3579849 h 4894547"/>
              <a:gd name="connsiteX75" fmla="*/ 660400 w 6834480"/>
              <a:gd name="connsiteY75" fmla="*/ 3605249 h 4894547"/>
              <a:gd name="connsiteX76" fmla="*/ 749300 w 6834480"/>
              <a:gd name="connsiteY76" fmla="*/ 3656049 h 4894547"/>
              <a:gd name="connsiteX77" fmla="*/ 800100 w 6834480"/>
              <a:gd name="connsiteY77" fmla="*/ 3668749 h 4894547"/>
              <a:gd name="connsiteX78" fmla="*/ 850900 w 6834480"/>
              <a:gd name="connsiteY78" fmla="*/ 3694149 h 4894547"/>
              <a:gd name="connsiteX79" fmla="*/ 889000 w 6834480"/>
              <a:gd name="connsiteY79" fmla="*/ 3719549 h 4894547"/>
              <a:gd name="connsiteX80" fmla="*/ 939800 w 6834480"/>
              <a:gd name="connsiteY80" fmla="*/ 3732249 h 4894547"/>
              <a:gd name="connsiteX81" fmla="*/ 990600 w 6834480"/>
              <a:gd name="connsiteY81" fmla="*/ 3757649 h 4894547"/>
              <a:gd name="connsiteX82" fmla="*/ 1054100 w 6834480"/>
              <a:gd name="connsiteY82" fmla="*/ 3770349 h 4894547"/>
              <a:gd name="connsiteX83" fmla="*/ 1117600 w 6834480"/>
              <a:gd name="connsiteY83" fmla="*/ 3795749 h 4894547"/>
              <a:gd name="connsiteX84" fmla="*/ 1181100 w 6834480"/>
              <a:gd name="connsiteY84" fmla="*/ 3808449 h 4894547"/>
              <a:gd name="connsiteX85" fmla="*/ 1282700 w 6834480"/>
              <a:gd name="connsiteY85" fmla="*/ 3859249 h 4894547"/>
              <a:gd name="connsiteX86" fmla="*/ 1333500 w 6834480"/>
              <a:gd name="connsiteY86" fmla="*/ 3871949 h 4894547"/>
              <a:gd name="connsiteX87" fmla="*/ 1384300 w 6834480"/>
              <a:gd name="connsiteY87" fmla="*/ 3897349 h 4894547"/>
              <a:gd name="connsiteX88" fmla="*/ 1422400 w 6834480"/>
              <a:gd name="connsiteY88" fmla="*/ 3910049 h 4894547"/>
              <a:gd name="connsiteX89" fmla="*/ 1473200 w 6834480"/>
              <a:gd name="connsiteY89" fmla="*/ 3935449 h 4894547"/>
              <a:gd name="connsiteX90" fmla="*/ 1536700 w 6834480"/>
              <a:gd name="connsiteY90" fmla="*/ 3948149 h 4894547"/>
              <a:gd name="connsiteX91" fmla="*/ 1625600 w 6834480"/>
              <a:gd name="connsiteY91" fmla="*/ 3973549 h 4894547"/>
              <a:gd name="connsiteX92" fmla="*/ 1676400 w 6834480"/>
              <a:gd name="connsiteY92" fmla="*/ 3986249 h 4894547"/>
              <a:gd name="connsiteX93" fmla="*/ 1714500 w 6834480"/>
              <a:gd name="connsiteY93" fmla="*/ 3998949 h 4894547"/>
              <a:gd name="connsiteX94" fmla="*/ 1765300 w 6834480"/>
              <a:gd name="connsiteY94" fmla="*/ 4011649 h 4894547"/>
              <a:gd name="connsiteX95" fmla="*/ 1828800 w 6834480"/>
              <a:gd name="connsiteY95" fmla="*/ 4037049 h 4894547"/>
              <a:gd name="connsiteX96" fmla="*/ 1879600 w 6834480"/>
              <a:gd name="connsiteY96" fmla="*/ 4049749 h 4894547"/>
              <a:gd name="connsiteX97" fmla="*/ 1917700 w 6834480"/>
              <a:gd name="connsiteY97" fmla="*/ 4062449 h 4894547"/>
              <a:gd name="connsiteX98" fmla="*/ 2019300 w 6834480"/>
              <a:gd name="connsiteY98" fmla="*/ 4087849 h 4894547"/>
              <a:gd name="connsiteX99" fmla="*/ 2057400 w 6834480"/>
              <a:gd name="connsiteY99" fmla="*/ 4100549 h 4894547"/>
              <a:gd name="connsiteX100" fmla="*/ 2247900 w 6834480"/>
              <a:gd name="connsiteY100" fmla="*/ 4125949 h 4894547"/>
              <a:gd name="connsiteX101" fmla="*/ 2286000 w 6834480"/>
              <a:gd name="connsiteY101" fmla="*/ 4138649 h 4894547"/>
              <a:gd name="connsiteX102" fmla="*/ 2425700 w 6834480"/>
              <a:gd name="connsiteY102" fmla="*/ 4164049 h 4894547"/>
              <a:gd name="connsiteX103" fmla="*/ 2463800 w 6834480"/>
              <a:gd name="connsiteY103" fmla="*/ 4176749 h 4894547"/>
              <a:gd name="connsiteX104" fmla="*/ 2514600 w 6834480"/>
              <a:gd name="connsiteY104" fmla="*/ 4189449 h 4894547"/>
              <a:gd name="connsiteX105" fmla="*/ 2552700 w 6834480"/>
              <a:gd name="connsiteY105" fmla="*/ 4214849 h 4894547"/>
              <a:gd name="connsiteX106" fmla="*/ 2667000 w 6834480"/>
              <a:gd name="connsiteY106" fmla="*/ 4240249 h 4894547"/>
              <a:gd name="connsiteX107" fmla="*/ 2705100 w 6834480"/>
              <a:gd name="connsiteY107" fmla="*/ 4252949 h 4894547"/>
              <a:gd name="connsiteX108" fmla="*/ 2768600 w 6834480"/>
              <a:gd name="connsiteY108" fmla="*/ 4265649 h 4894547"/>
              <a:gd name="connsiteX109" fmla="*/ 2806700 w 6834480"/>
              <a:gd name="connsiteY109" fmla="*/ 4278349 h 4894547"/>
              <a:gd name="connsiteX110" fmla="*/ 2857500 w 6834480"/>
              <a:gd name="connsiteY110" fmla="*/ 4291049 h 4894547"/>
              <a:gd name="connsiteX111" fmla="*/ 2895600 w 6834480"/>
              <a:gd name="connsiteY111" fmla="*/ 4303749 h 4894547"/>
              <a:gd name="connsiteX112" fmla="*/ 2946400 w 6834480"/>
              <a:gd name="connsiteY112" fmla="*/ 4316449 h 4894547"/>
              <a:gd name="connsiteX113" fmla="*/ 2984500 w 6834480"/>
              <a:gd name="connsiteY113" fmla="*/ 4329149 h 4894547"/>
              <a:gd name="connsiteX114" fmla="*/ 3073400 w 6834480"/>
              <a:gd name="connsiteY114" fmla="*/ 4341849 h 4894547"/>
              <a:gd name="connsiteX115" fmla="*/ 3124200 w 6834480"/>
              <a:gd name="connsiteY115" fmla="*/ 4354549 h 4894547"/>
              <a:gd name="connsiteX116" fmla="*/ 3251200 w 6834480"/>
              <a:gd name="connsiteY116" fmla="*/ 4367249 h 4894547"/>
              <a:gd name="connsiteX117" fmla="*/ 3454400 w 6834480"/>
              <a:gd name="connsiteY117" fmla="*/ 4392649 h 4894547"/>
              <a:gd name="connsiteX118" fmla="*/ 3581400 w 6834480"/>
              <a:gd name="connsiteY118" fmla="*/ 4418049 h 4894547"/>
              <a:gd name="connsiteX119" fmla="*/ 3619500 w 6834480"/>
              <a:gd name="connsiteY119" fmla="*/ 4430749 h 4894547"/>
              <a:gd name="connsiteX120" fmla="*/ 3721100 w 6834480"/>
              <a:gd name="connsiteY120" fmla="*/ 4443449 h 4894547"/>
              <a:gd name="connsiteX121" fmla="*/ 3797300 w 6834480"/>
              <a:gd name="connsiteY121" fmla="*/ 4468849 h 4894547"/>
              <a:gd name="connsiteX122" fmla="*/ 3835400 w 6834480"/>
              <a:gd name="connsiteY122" fmla="*/ 4481549 h 4894547"/>
              <a:gd name="connsiteX123" fmla="*/ 4013200 w 6834480"/>
              <a:gd name="connsiteY123" fmla="*/ 4506949 h 4894547"/>
              <a:gd name="connsiteX124" fmla="*/ 4089400 w 6834480"/>
              <a:gd name="connsiteY124" fmla="*/ 4532349 h 4894547"/>
              <a:gd name="connsiteX125" fmla="*/ 4178300 w 6834480"/>
              <a:gd name="connsiteY125" fmla="*/ 4557749 h 4894547"/>
              <a:gd name="connsiteX126" fmla="*/ 4419600 w 6834480"/>
              <a:gd name="connsiteY126" fmla="*/ 4583149 h 4894547"/>
              <a:gd name="connsiteX127" fmla="*/ 4597400 w 6834480"/>
              <a:gd name="connsiteY127" fmla="*/ 4621249 h 4894547"/>
              <a:gd name="connsiteX128" fmla="*/ 4660900 w 6834480"/>
              <a:gd name="connsiteY128" fmla="*/ 4633949 h 4894547"/>
              <a:gd name="connsiteX129" fmla="*/ 4749800 w 6834480"/>
              <a:gd name="connsiteY129" fmla="*/ 4672049 h 4894547"/>
              <a:gd name="connsiteX130" fmla="*/ 4864100 w 6834480"/>
              <a:gd name="connsiteY130" fmla="*/ 4697449 h 4894547"/>
              <a:gd name="connsiteX131" fmla="*/ 5029200 w 6834480"/>
              <a:gd name="connsiteY131" fmla="*/ 4735549 h 4894547"/>
              <a:gd name="connsiteX132" fmla="*/ 5080000 w 6834480"/>
              <a:gd name="connsiteY132" fmla="*/ 4748249 h 4894547"/>
              <a:gd name="connsiteX133" fmla="*/ 5118100 w 6834480"/>
              <a:gd name="connsiteY133" fmla="*/ 4760949 h 4894547"/>
              <a:gd name="connsiteX134" fmla="*/ 5537200 w 6834480"/>
              <a:gd name="connsiteY134" fmla="*/ 4799049 h 4894547"/>
              <a:gd name="connsiteX135" fmla="*/ 5638800 w 6834480"/>
              <a:gd name="connsiteY135" fmla="*/ 4811749 h 4894547"/>
              <a:gd name="connsiteX136" fmla="*/ 5727700 w 6834480"/>
              <a:gd name="connsiteY136" fmla="*/ 4824449 h 4894547"/>
              <a:gd name="connsiteX137" fmla="*/ 6007100 w 6834480"/>
              <a:gd name="connsiteY137" fmla="*/ 4837149 h 4894547"/>
              <a:gd name="connsiteX138" fmla="*/ 6337300 w 6834480"/>
              <a:gd name="connsiteY138" fmla="*/ 4887949 h 4894547"/>
              <a:gd name="connsiteX139" fmla="*/ 6578600 w 6834480"/>
              <a:gd name="connsiteY139" fmla="*/ 4875249 h 4894547"/>
              <a:gd name="connsiteX140" fmla="*/ 6753024 w 6834480"/>
              <a:gd name="connsiteY140" fmla="*/ 4719473 h 4894547"/>
              <a:gd name="connsiteX141" fmla="*/ 6832600 w 6834480"/>
              <a:gd name="connsiteY141" fmla="*/ 4456149 h 4894547"/>
              <a:gd name="connsiteX142" fmla="*/ 6807200 w 6834480"/>
              <a:gd name="connsiteY142" fmla="*/ 4189449 h 4894547"/>
              <a:gd name="connsiteX143" fmla="*/ 6781800 w 6834480"/>
              <a:gd name="connsiteY143" fmla="*/ 4062449 h 4894547"/>
              <a:gd name="connsiteX144" fmla="*/ 6781800 w 6834480"/>
              <a:gd name="connsiteY144" fmla="*/ 4062449 h 4894547"/>
              <a:gd name="connsiteX145" fmla="*/ 6743700 w 6834480"/>
              <a:gd name="connsiteY145" fmla="*/ 3998949 h 4894547"/>
              <a:gd name="connsiteX0" fmla="*/ 6731000 w 6834480"/>
              <a:gd name="connsiteY0" fmla="*/ 3986249 h 4895391"/>
              <a:gd name="connsiteX1" fmla="*/ 6692900 w 6834480"/>
              <a:gd name="connsiteY1" fmla="*/ 3935449 h 4895391"/>
              <a:gd name="connsiteX2" fmla="*/ 6604000 w 6834480"/>
              <a:gd name="connsiteY2" fmla="*/ 3808449 h 4895391"/>
              <a:gd name="connsiteX3" fmla="*/ 6540500 w 6834480"/>
              <a:gd name="connsiteY3" fmla="*/ 3719549 h 4895391"/>
              <a:gd name="connsiteX4" fmla="*/ 6502400 w 6834480"/>
              <a:gd name="connsiteY4" fmla="*/ 3681449 h 4895391"/>
              <a:gd name="connsiteX5" fmla="*/ 6464300 w 6834480"/>
              <a:gd name="connsiteY5" fmla="*/ 3630649 h 4895391"/>
              <a:gd name="connsiteX6" fmla="*/ 6362700 w 6834480"/>
              <a:gd name="connsiteY6" fmla="*/ 3541749 h 4895391"/>
              <a:gd name="connsiteX7" fmla="*/ 6273800 w 6834480"/>
              <a:gd name="connsiteY7" fmla="*/ 3452849 h 4895391"/>
              <a:gd name="connsiteX8" fmla="*/ 6210300 w 6834480"/>
              <a:gd name="connsiteY8" fmla="*/ 3389349 h 4895391"/>
              <a:gd name="connsiteX9" fmla="*/ 6134100 w 6834480"/>
              <a:gd name="connsiteY9" fmla="*/ 3313149 h 4895391"/>
              <a:gd name="connsiteX10" fmla="*/ 6096000 w 6834480"/>
              <a:gd name="connsiteY10" fmla="*/ 3275049 h 4895391"/>
              <a:gd name="connsiteX11" fmla="*/ 5969000 w 6834480"/>
              <a:gd name="connsiteY11" fmla="*/ 3148049 h 4895391"/>
              <a:gd name="connsiteX12" fmla="*/ 5930900 w 6834480"/>
              <a:gd name="connsiteY12" fmla="*/ 3109949 h 4895391"/>
              <a:gd name="connsiteX13" fmla="*/ 5867400 w 6834480"/>
              <a:gd name="connsiteY13" fmla="*/ 3046449 h 4895391"/>
              <a:gd name="connsiteX14" fmla="*/ 5803900 w 6834480"/>
              <a:gd name="connsiteY14" fmla="*/ 2982949 h 4895391"/>
              <a:gd name="connsiteX15" fmla="*/ 5740400 w 6834480"/>
              <a:gd name="connsiteY15" fmla="*/ 2894049 h 4895391"/>
              <a:gd name="connsiteX16" fmla="*/ 5702300 w 6834480"/>
              <a:gd name="connsiteY16" fmla="*/ 2855949 h 4895391"/>
              <a:gd name="connsiteX17" fmla="*/ 5651500 w 6834480"/>
              <a:gd name="connsiteY17" fmla="*/ 2767049 h 4895391"/>
              <a:gd name="connsiteX18" fmla="*/ 5638800 w 6834480"/>
              <a:gd name="connsiteY18" fmla="*/ 2728949 h 4895391"/>
              <a:gd name="connsiteX19" fmla="*/ 5588000 w 6834480"/>
              <a:gd name="connsiteY19" fmla="*/ 2678149 h 4895391"/>
              <a:gd name="connsiteX20" fmla="*/ 5549900 w 6834480"/>
              <a:gd name="connsiteY20" fmla="*/ 2627349 h 4895391"/>
              <a:gd name="connsiteX21" fmla="*/ 5511800 w 6834480"/>
              <a:gd name="connsiteY21" fmla="*/ 2538449 h 4895391"/>
              <a:gd name="connsiteX22" fmla="*/ 5422900 w 6834480"/>
              <a:gd name="connsiteY22" fmla="*/ 2424149 h 4895391"/>
              <a:gd name="connsiteX23" fmla="*/ 5372100 w 6834480"/>
              <a:gd name="connsiteY23" fmla="*/ 2347949 h 4895391"/>
              <a:gd name="connsiteX24" fmla="*/ 5334000 w 6834480"/>
              <a:gd name="connsiteY24" fmla="*/ 2259049 h 4895391"/>
              <a:gd name="connsiteX25" fmla="*/ 5308600 w 6834480"/>
              <a:gd name="connsiteY25" fmla="*/ 2220949 h 4895391"/>
              <a:gd name="connsiteX26" fmla="*/ 5105400 w 6834480"/>
              <a:gd name="connsiteY26" fmla="*/ 1725649 h 4895391"/>
              <a:gd name="connsiteX27" fmla="*/ 5080000 w 6834480"/>
              <a:gd name="connsiteY27" fmla="*/ 1649449 h 4895391"/>
              <a:gd name="connsiteX28" fmla="*/ 5016500 w 6834480"/>
              <a:gd name="connsiteY28" fmla="*/ 1535149 h 4895391"/>
              <a:gd name="connsiteX29" fmla="*/ 4914900 w 6834480"/>
              <a:gd name="connsiteY29" fmla="*/ 1306549 h 4895391"/>
              <a:gd name="connsiteX30" fmla="*/ 4864100 w 6834480"/>
              <a:gd name="connsiteY30" fmla="*/ 1230349 h 4895391"/>
              <a:gd name="connsiteX31" fmla="*/ 4762500 w 6834480"/>
              <a:gd name="connsiteY31" fmla="*/ 1052549 h 4895391"/>
              <a:gd name="connsiteX32" fmla="*/ 4477635 w 6834480"/>
              <a:gd name="connsiteY32" fmla="*/ 535225 h 4895391"/>
              <a:gd name="connsiteX33" fmla="*/ 4214149 w 6834480"/>
              <a:gd name="connsiteY33" fmla="*/ 365463 h 4895391"/>
              <a:gd name="connsiteX34" fmla="*/ 3810000 w 6834480"/>
              <a:gd name="connsiteY34" fmla="*/ 214349 h 4895391"/>
              <a:gd name="connsiteX35" fmla="*/ 3289300 w 6834480"/>
              <a:gd name="connsiteY35" fmla="*/ 100049 h 4895391"/>
              <a:gd name="connsiteX36" fmla="*/ 2692400 w 6834480"/>
              <a:gd name="connsiteY36" fmla="*/ 11149 h 4895391"/>
              <a:gd name="connsiteX37" fmla="*/ 2222500 w 6834480"/>
              <a:gd name="connsiteY37" fmla="*/ 23849 h 4895391"/>
              <a:gd name="connsiteX38" fmla="*/ 1333500 w 6834480"/>
              <a:gd name="connsiteY38" fmla="*/ 214349 h 4895391"/>
              <a:gd name="connsiteX39" fmla="*/ 1104900 w 6834480"/>
              <a:gd name="connsiteY39" fmla="*/ 277849 h 4895391"/>
              <a:gd name="connsiteX40" fmla="*/ 977900 w 6834480"/>
              <a:gd name="connsiteY40" fmla="*/ 328649 h 4895391"/>
              <a:gd name="connsiteX41" fmla="*/ 863600 w 6834480"/>
              <a:gd name="connsiteY41" fmla="*/ 392149 h 4895391"/>
              <a:gd name="connsiteX42" fmla="*/ 711200 w 6834480"/>
              <a:gd name="connsiteY42" fmla="*/ 481049 h 4895391"/>
              <a:gd name="connsiteX43" fmla="*/ 635000 w 6834480"/>
              <a:gd name="connsiteY43" fmla="*/ 506449 h 4895391"/>
              <a:gd name="connsiteX44" fmla="*/ 596900 w 6834480"/>
              <a:gd name="connsiteY44" fmla="*/ 544549 h 4895391"/>
              <a:gd name="connsiteX45" fmla="*/ 546100 w 6834480"/>
              <a:gd name="connsiteY45" fmla="*/ 557249 h 4895391"/>
              <a:gd name="connsiteX46" fmla="*/ 508000 w 6834480"/>
              <a:gd name="connsiteY46" fmla="*/ 582649 h 4895391"/>
              <a:gd name="connsiteX47" fmla="*/ 431800 w 6834480"/>
              <a:gd name="connsiteY47" fmla="*/ 620749 h 4895391"/>
              <a:gd name="connsiteX48" fmla="*/ 342900 w 6834480"/>
              <a:gd name="connsiteY48" fmla="*/ 735049 h 4895391"/>
              <a:gd name="connsiteX49" fmla="*/ 266700 w 6834480"/>
              <a:gd name="connsiteY49" fmla="*/ 798549 h 4895391"/>
              <a:gd name="connsiteX50" fmla="*/ 254000 w 6834480"/>
              <a:gd name="connsiteY50" fmla="*/ 836649 h 4895391"/>
              <a:gd name="connsiteX51" fmla="*/ 177800 w 6834480"/>
              <a:gd name="connsiteY51" fmla="*/ 912849 h 4895391"/>
              <a:gd name="connsiteX52" fmla="*/ 114300 w 6834480"/>
              <a:gd name="connsiteY52" fmla="*/ 1103349 h 4895391"/>
              <a:gd name="connsiteX53" fmla="*/ 101600 w 6834480"/>
              <a:gd name="connsiteY53" fmla="*/ 1141449 h 4895391"/>
              <a:gd name="connsiteX54" fmla="*/ 88900 w 6834480"/>
              <a:gd name="connsiteY54" fmla="*/ 1179549 h 4895391"/>
              <a:gd name="connsiteX55" fmla="*/ 76200 w 6834480"/>
              <a:gd name="connsiteY55" fmla="*/ 1827249 h 4895391"/>
              <a:gd name="connsiteX56" fmla="*/ 63500 w 6834480"/>
              <a:gd name="connsiteY56" fmla="*/ 2081249 h 4895391"/>
              <a:gd name="connsiteX57" fmla="*/ 38100 w 6834480"/>
              <a:gd name="connsiteY57" fmla="*/ 2170149 h 4895391"/>
              <a:gd name="connsiteX58" fmla="*/ 12700 w 6834480"/>
              <a:gd name="connsiteY58" fmla="*/ 2360649 h 4895391"/>
              <a:gd name="connsiteX59" fmla="*/ 0 w 6834480"/>
              <a:gd name="connsiteY59" fmla="*/ 2462249 h 4895391"/>
              <a:gd name="connsiteX60" fmla="*/ 12700 w 6834480"/>
              <a:gd name="connsiteY60" fmla="*/ 2678149 h 4895391"/>
              <a:gd name="connsiteX61" fmla="*/ 25400 w 6834480"/>
              <a:gd name="connsiteY61" fmla="*/ 2716249 h 4895391"/>
              <a:gd name="connsiteX62" fmla="*/ 38100 w 6834480"/>
              <a:gd name="connsiteY62" fmla="*/ 3033749 h 4895391"/>
              <a:gd name="connsiteX63" fmla="*/ 76200 w 6834480"/>
              <a:gd name="connsiteY63" fmla="*/ 3109949 h 4895391"/>
              <a:gd name="connsiteX64" fmla="*/ 88900 w 6834480"/>
              <a:gd name="connsiteY64" fmla="*/ 3148049 h 4895391"/>
              <a:gd name="connsiteX65" fmla="*/ 165100 w 6834480"/>
              <a:gd name="connsiteY65" fmla="*/ 3198849 h 4895391"/>
              <a:gd name="connsiteX66" fmla="*/ 190500 w 6834480"/>
              <a:gd name="connsiteY66" fmla="*/ 3236949 h 4895391"/>
              <a:gd name="connsiteX67" fmla="*/ 266700 w 6834480"/>
              <a:gd name="connsiteY67" fmla="*/ 3300449 h 4895391"/>
              <a:gd name="connsiteX68" fmla="*/ 279400 w 6834480"/>
              <a:gd name="connsiteY68" fmla="*/ 3338549 h 4895391"/>
              <a:gd name="connsiteX69" fmla="*/ 355600 w 6834480"/>
              <a:gd name="connsiteY69" fmla="*/ 3402049 h 4895391"/>
              <a:gd name="connsiteX70" fmla="*/ 381000 w 6834480"/>
              <a:gd name="connsiteY70" fmla="*/ 3440149 h 4895391"/>
              <a:gd name="connsiteX71" fmla="*/ 419100 w 6834480"/>
              <a:gd name="connsiteY71" fmla="*/ 3452849 h 4895391"/>
              <a:gd name="connsiteX72" fmla="*/ 495300 w 6834480"/>
              <a:gd name="connsiteY72" fmla="*/ 3503649 h 4895391"/>
              <a:gd name="connsiteX73" fmla="*/ 533400 w 6834480"/>
              <a:gd name="connsiteY73" fmla="*/ 3516349 h 4895391"/>
              <a:gd name="connsiteX74" fmla="*/ 609600 w 6834480"/>
              <a:gd name="connsiteY74" fmla="*/ 3579849 h 4895391"/>
              <a:gd name="connsiteX75" fmla="*/ 660400 w 6834480"/>
              <a:gd name="connsiteY75" fmla="*/ 3605249 h 4895391"/>
              <a:gd name="connsiteX76" fmla="*/ 749300 w 6834480"/>
              <a:gd name="connsiteY76" fmla="*/ 3656049 h 4895391"/>
              <a:gd name="connsiteX77" fmla="*/ 800100 w 6834480"/>
              <a:gd name="connsiteY77" fmla="*/ 3668749 h 4895391"/>
              <a:gd name="connsiteX78" fmla="*/ 850900 w 6834480"/>
              <a:gd name="connsiteY78" fmla="*/ 3694149 h 4895391"/>
              <a:gd name="connsiteX79" fmla="*/ 889000 w 6834480"/>
              <a:gd name="connsiteY79" fmla="*/ 3719549 h 4895391"/>
              <a:gd name="connsiteX80" fmla="*/ 939800 w 6834480"/>
              <a:gd name="connsiteY80" fmla="*/ 3732249 h 4895391"/>
              <a:gd name="connsiteX81" fmla="*/ 990600 w 6834480"/>
              <a:gd name="connsiteY81" fmla="*/ 3757649 h 4895391"/>
              <a:gd name="connsiteX82" fmla="*/ 1054100 w 6834480"/>
              <a:gd name="connsiteY82" fmla="*/ 3770349 h 4895391"/>
              <a:gd name="connsiteX83" fmla="*/ 1117600 w 6834480"/>
              <a:gd name="connsiteY83" fmla="*/ 3795749 h 4895391"/>
              <a:gd name="connsiteX84" fmla="*/ 1181100 w 6834480"/>
              <a:gd name="connsiteY84" fmla="*/ 3808449 h 4895391"/>
              <a:gd name="connsiteX85" fmla="*/ 1282700 w 6834480"/>
              <a:gd name="connsiteY85" fmla="*/ 3859249 h 4895391"/>
              <a:gd name="connsiteX86" fmla="*/ 1333500 w 6834480"/>
              <a:gd name="connsiteY86" fmla="*/ 3871949 h 4895391"/>
              <a:gd name="connsiteX87" fmla="*/ 1384300 w 6834480"/>
              <a:gd name="connsiteY87" fmla="*/ 3897349 h 4895391"/>
              <a:gd name="connsiteX88" fmla="*/ 1422400 w 6834480"/>
              <a:gd name="connsiteY88" fmla="*/ 3910049 h 4895391"/>
              <a:gd name="connsiteX89" fmla="*/ 1473200 w 6834480"/>
              <a:gd name="connsiteY89" fmla="*/ 3935449 h 4895391"/>
              <a:gd name="connsiteX90" fmla="*/ 1536700 w 6834480"/>
              <a:gd name="connsiteY90" fmla="*/ 3948149 h 4895391"/>
              <a:gd name="connsiteX91" fmla="*/ 1625600 w 6834480"/>
              <a:gd name="connsiteY91" fmla="*/ 3973549 h 4895391"/>
              <a:gd name="connsiteX92" fmla="*/ 1676400 w 6834480"/>
              <a:gd name="connsiteY92" fmla="*/ 3986249 h 4895391"/>
              <a:gd name="connsiteX93" fmla="*/ 1714500 w 6834480"/>
              <a:gd name="connsiteY93" fmla="*/ 3998949 h 4895391"/>
              <a:gd name="connsiteX94" fmla="*/ 1765300 w 6834480"/>
              <a:gd name="connsiteY94" fmla="*/ 4011649 h 4895391"/>
              <a:gd name="connsiteX95" fmla="*/ 1828800 w 6834480"/>
              <a:gd name="connsiteY95" fmla="*/ 4037049 h 4895391"/>
              <a:gd name="connsiteX96" fmla="*/ 1879600 w 6834480"/>
              <a:gd name="connsiteY96" fmla="*/ 4049749 h 4895391"/>
              <a:gd name="connsiteX97" fmla="*/ 1917700 w 6834480"/>
              <a:gd name="connsiteY97" fmla="*/ 4062449 h 4895391"/>
              <a:gd name="connsiteX98" fmla="*/ 2019300 w 6834480"/>
              <a:gd name="connsiteY98" fmla="*/ 4087849 h 4895391"/>
              <a:gd name="connsiteX99" fmla="*/ 2057400 w 6834480"/>
              <a:gd name="connsiteY99" fmla="*/ 4100549 h 4895391"/>
              <a:gd name="connsiteX100" fmla="*/ 2247900 w 6834480"/>
              <a:gd name="connsiteY100" fmla="*/ 4125949 h 4895391"/>
              <a:gd name="connsiteX101" fmla="*/ 2286000 w 6834480"/>
              <a:gd name="connsiteY101" fmla="*/ 4138649 h 4895391"/>
              <a:gd name="connsiteX102" fmla="*/ 2425700 w 6834480"/>
              <a:gd name="connsiteY102" fmla="*/ 4164049 h 4895391"/>
              <a:gd name="connsiteX103" fmla="*/ 2463800 w 6834480"/>
              <a:gd name="connsiteY103" fmla="*/ 4176749 h 4895391"/>
              <a:gd name="connsiteX104" fmla="*/ 2514600 w 6834480"/>
              <a:gd name="connsiteY104" fmla="*/ 4189449 h 4895391"/>
              <a:gd name="connsiteX105" fmla="*/ 2552700 w 6834480"/>
              <a:gd name="connsiteY105" fmla="*/ 4214849 h 4895391"/>
              <a:gd name="connsiteX106" fmla="*/ 2667000 w 6834480"/>
              <a:gd name="connsiteY106" fmla="*/ 4240249 h 4895391"/>
              <a:gd name="connsiteX107" fmla="*/ 2705100 w 6834480"/>
              <a:gd name="connsiteY107" fmla="*/ 4252949 h 4895391"/>
              <a:gd name="connsiteX108" fmla="*/ 2768600 w 6834480"/>
              <a:gd name="connsiteY108" fmla="*/ 4265649 h 4895391"/>
              <a:gd name="connsiteX109" fmla="*/ 2806700 w 6834480"/>
              <a:gd name="connsiteY109" fmla="*/ 4278349 h 4895391"/>
              <a:gd name="connsiteX110" fmla="*/ 2857500 w 6834480"/>
              <a:gd name="connsiteY110" fmla="*/ 4291049 h 4895391"/>
              <a:gd name="connsiteX111" fmla="*/ 2895600 w 6834480"/>
              <a:gd name="connsiteY111" fmla="*/ 4303749 h 4895391"/>
              <a:gd name="connsiteX112" fmla="*/ 2946400 w 6834480"/>
              <a:gd name="connsiteY112" fmla="*/ 4316449 h 4895391"/>
              <a:gd name="connsiteX113" fmla="*/ 2984500 w 6834480"/>
              <a:gd name="connsiteY113" fmla="*/ 4329149 h 4895391"/>
              <a:gd name="connsiteX114" fmla="*/ 3073400 w 6834480"/>
              <a:gd name="connsiteY114" fmla="*/ 4341849 h 4895391"/>
              <a:gd name="connsiteX115" fmla="*/ 3124200 w 6834480"/>
              <a:gd name="connsiteY115" fmla="*/ 4354549 h 4895391"/>
              <a:gd name="connsiteX116" fmla="*/ 3251200 w 6834480"/>
              <a:gd name="connsiteY116" fmla="*/ 4367249 h 4895391"/>
              <a:gd name="connsiteX117" fmla="*/ 3454400 w 6834480"/>
              <a:gd name="connsiteY117" fmla="*/ 4392649 h 4895391"/>
              <a:gd name="connsiteX118" fmla="*/ 3581400 w 6834480"/>
              <a:gd name="connsiteY118" fmla="*/ 4418049 h 4895391"/>
              <a:gd name="connsiteX119" fmla="*/ 3619500 w 6834480"/>
              <a:gd name="connsiteY119" fmla="*/ 4430749 h 4895391"/>
              <a:gd name="connsiteX120" fmla="*/ 3721100 w 6834480"/>
              <a:gd name="connsiteY120" fmla="*/ 4443449 h 4895391"/>
              <a:gd name="connsiteX121" fmla="*/ 3797300 w 6834480"/>
              <a:gd name="connsiteY121" fmla="*/ 4468849 h 4895391"/>
              <a:gd name="connsiteX122" fmla="*/ 3835400 w 6834480"/>
              <a:gd name="connsiteY122" fmla="*/ 4481549 h 4895391"/>
              <a:gd name="connsiteX123" fmla="*/ 4013200 w 6834480"/>
              <a:gd name="connsiteY123" fmla="*/ 4506949 h 4895391"/>
              <a:gd name="connsiteX124" fmla="*/ 4089400 w 6834480"/>
              <a:gd name="connsiteY124" fmla="*/ 4532349 h 4895391"/>
              <a:gd name="connsiteX125" fmla="*/ 4178300 w 6834480"/>
              <a:gd name="connsiteY125" fmla="*/ 4557749 h 4895391"/>
              <a:gd name="connsiteX126" fmla="*/ 4419600 w 6834480"/>
              <a:gd name="connsiteY126" fmla="*/ 4583149 h 4895391"/>
              <a:gd name="connsiteX127" fmla="*/ 4597400 w 6834480"/>
              <a:gd name="connsiteY127" fmla="*/ 4621249 h 4895391"/>
              <a:gd name="connsiteX128" fmla="*/ 4660900 w 6834480"/>
              <a:gd name="connsiteY128" fmla="*/ 4633949 h 4895391"/>
              <a:gd name="connsiteX129" fmla="*/ 4749800 w 6834480"/>
              <a:gd name="connsiteY129" fmla="*/ 4672049 h 4895391"/>
              <a:gd name="connsiteX130" fmla="*/ 4864100 w 6834480"/>
              <a:gd name="connsiteY130" fmla="*/ 4697449 h 4895391"/>
              <a:gd name="connsiteX131" fmla="*/ 5029200 w 6834480"/>
              <a:gd name="connsiteY131" fmla="*/ 4735549 h 4895391"/>
              <a:gd name="connsiteX132" fmla="*/ 5080000 w 6834480"/>
              <a:gd name="connsiteY132" fmla="*/ 4748249 h 4895391"/>
              <a:gd name="connsiteX133" fmla="*/ 5118100 w 6834480"/>
              <a:gd name="connsiteY133" fmla="*/ 4760949 h 4895391"/>
              <a:gd name="connsiteX134" fmla="*/ 5537200 w 6834480"/>
              <a:gd name="connsiteY134" fmla="*/ 4799049 h 4895391"/>
              <a:gd name="connsiteX135" fmla="*/ 5638800 w 6834480"/>
              <a:gd name="connsiteY135" fmla="*/ 4811749 h 4895391"/>
              <a:gd name="connsiteX136" fmla="*/ 5727700 w 6834480"/>
              <a:gd name="connsiteY136" fmla="*/ 4824449 h 4895391"/>
              <a:gd name="connsiteX137" fmla="*/ 6337300 w 6834480"/>
              <a:gd name="connsiteY137" fmla="*/ 4887949 h 4895391"/>
              <a:gd name="connsiteX138" fmla="*/ 6578600 w 6834480"/>
              <a:gd name="connsiteY138" fmla="*/ 4875249 h 4895391"/>
              <a:gd name="connsiteX139" fmla="*/ 6753024 w 6834480"/>
              <a:gd name="connsiteY139" fmla="*/ 4719473 h 4895391"/>
              <a:gd name="connsiteX140" fmla="*/ 6832600 w 6834480"/>
              <a:gd name="connsiteY140" fmla="*/ 4456149 h 4895391"/>
              <a:gd name="connsiteX141" fmla="*/ 6807200 w 6834480"/>
              <a:gd name="connsiteY141" fmla="*/ 4189449 h 4895391"/>
              <a:gd name="connsiteX142" fmla="*/ 6781800 w 6834480"/>
              <a:gd name="connsiteY142" fmla="*/ 4062449 h 4895391"/>
              <a:gd name="connsiteX143" fmla="*/ 6781800 w 6834480"/>
              <a:gd name="connsiteY143" fmla="*/ 4062449 h 4895391"/>
              <a:gd name="connsiteX144" fmla="*/ 6743700 w 6834480"/>
              <a:gd name="connsiteY144" fmla="*/ 3998949 h 4895391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425700 w 6834480"/>
              <a:gd name="connsiteY102" fmla="*/ 4164049 h 4896252"/>
              <a:gd name="connsiteX103" fmla="*/ 2463800 w 6834480"/>
              <a:gd name="connsiteY103" fmla="*/ 4176749 h 4896252"/>
              <a:gd name="connsiteX104" fmla="*/ 2514600 w 6834480"/>
              <a:gd name="connsiteY104" fmla="*/ 4189449 h 4896252"/>
              <a:gd name="connsiteX105" fmla="*/ 2552700 w 6834480"/>
              <a:gd name="connsiteY105" fmla="*/ 4214849 h 4896252"/>
              <a:gd name="connsiteX106" fmla="*/ 2667000 w 6834480"/>
              <a:gd name="connsiteY106" fmla="*/ 4240249 h 4896252"/>
              <a:gd name="connsiteX107" fmla="*/ 2705100 w 6834480"/>
              <a:gd name="connsiteY107" fmla="*/ 4252949 h 4896252"/>
              <a:gd name="connsiteX108" fmla="*/ 2768600 w 6834480"/>
              <a:gd name="connsiteY108" fmla="*/ 4265649 h 4896252"/>
              <a:gd name="connsiteX109" fmla="*/ 2806700 w 6834480"/>
              <a:gd name="connsiteY109" fmla="*/ 4278349 h 4896252"/>
              <a:gd name="connsiteX110" fmla="*/ 2857500 w 6834480"/>
              <a:gd name="connsiteY110" fmla="*/ 4291049 h 4896252"/>
              <a:gd name="connsiteX111" fmla="*/ 2895600 w 6834480"/>
              <a:gd name="connsiteY111" fmla="*/ 4303749 h 4896252"/>
              <a:gd name="connsiteX112" fmla="*/ 2946400 w 6834480"/>
              <a:gd name="connsiteY112" fmla="*/ 4316449 h 4896252"/>
              <a:gd name="connsiteX113" fmla="*/ 2984500 w 6834480"/>
              <a:gd name="connsiteY113" fmla="*/ 4329149 h 4896252"/>
              <a:gd name="connsiteX114" fmla="*/ 3073400 w 6834480"/>
              <a:gd name="connsiteY114" fmla="*/ 4341849 h 4896252"/>
              <a:gd name="connsiteX115" fmla="*/ 3124200 w 6834480"/>
              <a:gd name="connsiteY115" fmla="*/ 4354549 h 4896252"/>
              <a:gd name="connsiteX116" fmla="*/ 3251200 w 6834480"/>
              <a:gd name="connsiteY116" fmla="*/ 4367249 h 4896252"/>
              <a:gd name="connsiteX117" fmla="*/ 3454400 w 6834480"/>
              <a:gd name="connsiteY117" fmla="*/ 4392649 h 4896252"/>
              <a:gd name="connsiteX118" fmla="*/ 3581400 w 6834480"/>
              <a:gd name="connsiteY118" fmla="*/ 4418049 h 4896252"/>
              <a:gd name="connsiteX119" fmla="*/ 3619500 w 6834480"/>
              <a:gd name="connsiteY119" fmla="*/ 4430749 h 4896252"/>
              <a:gd name="connsiteX120" fmla="*/ 3721100 w 6834480"/>
              <a:gd name="connsiteY120" fmla="*/ 4443449 h 4896252"/>
              <a:gd name="connsiteX121" fmla="*/ 3797300 w 6834480"/>
              <a:gd name="connsiteY121" fmla="*/ 4468849 h 4896252"/>
              <a:gd name="connsiteX122" fmla="*/ 3835400 w 6834480"/>
              <a:gd name="connsiteY122" fmla="*/ 4481549 h 4896252"/>
              <a:gd name="connsiteX123" fmla="*/ 4013200 w 6834480"/>
              <a:gd name="connsiteY123" fmla="*/ 4506949 h 4896252"/>
              <a:gd name="connsiteX124" fmla="*/ 4089400 w 6834480"/>
              <a:gd name="connsiteY124" fmla="*/ 4532349 h 4896252"/>
              <a:gd name="connsiteX125" fmla="*/ 4178300 w 6834480"/>
              <a:gd name="connsiteY125" fmla="*/ 4557749 h 4896252"/>
              <a:gd name="connsiteX126" fmla="*/ 4419600 w 6834480"/>
              <a:gd name="connsiteY126" fmla="*/ 4583149 h 4896252"/>
              <a:gd name="connsiteX127" fmla="*/ 4597400 w 6834480"/>
              <a:gd name="connsiteY127" fmla="*/ 4621249 h 4896252"/>
              <a:gd name="connsiteX128" fmla="*/ 4660900 w 6834480"/>
              <a:gd name="connsiteY128" fmla="*/ 4633949 h 4896252"/>
              <a:gd name="connsiteX129" fmla="*/ 4749800 w 6834480"/>
              <a:gd name="connsiteY129" fmla="*/ 4672049 h 4896252"/>
              <a:gd name="connsiteX130" fmla="*/ 4864100 w 6834480"/>
              <a:gd name="connsiteY130" fmla="*/ 4697449 h 4896252"/>
              <a:gd name="connsiteX131" fmla="*/ 5029200 w 6834480"/>
              <a:gd name="connsiteY131" fmla="*/ 4735549 h 4896252"/>
              <a:gd name="connsiteX132" fmla="*/ 5080000 w 6834480"/>
              <a:gd name="connsiteY132" fmla="*/ 4748249 h 4896252"/>
              <a:gd name="connsiteX133" fmla="*/ 5118100 w 6834480"/>
              <a:gd name="connsiteY133" fmla="*/ 4760949 h 4896252"/>
              <a:gd name="connsiteX134" fmla="*/ 5537200 w 6834480"/>
              <a:gd name="connsiteY134" fmla="*/ 4799049 h 4896252"/>
              <a:gd name="connsiteX135" fmla="*/ 5638800 w 6834480"/>
              <a:gd name="connsiteY135" fmla="*/ 4811749 h 4896252"/>
              <a:gd name="connsiteX136" fmla="*/ 6337300 w 6834480"/>
              <a:gd name="connsiteY136" fmla="*/ 4887949 h 4896252"/>
              <a:gd name="connsiteX137" fmla="*/ 6578600 w 6834480"/>
              <a:gd name="connsiteY137" fmla="*/ 4875249 h 4896252"/>
              <a:gd name="connsiteX138" fmla="*/ 6753024 w 6834480"/>
              <a:gd name="connsiteY138" fmla="*/ 4719473 h 4896252"/>
              <a:gd name="connsiteX139" fmla="*/ 6832600 w 6834480"/>
              <a:gd name="connsiteY139" fmla="*/ 4456149 h 4896252"/>
              <a:gd name="connsiteX140" fmla="*/ 6807200 w 6834480"/>
              <a:gd name="connsiteY140" fmla="*/ 4189449 h 4896252"/>
              <a:gd name="connsiteX141" fmla="*/ 6781800 w 6834480"/>
              <a:gd name="connsiteY141" fmla="*/ 4062449 h 4896252"/>
              <a:gd name="connsiteX142" fmla="*/ 6781800 w 6834480"/>
              <a:gd name="connsiteY142" fmla="*/ 4062449 h 4896252"/>
              <a:gd name="connsiteX143" fmla="*/ 6743700 w 6834480"/>
              <a:gd name="connsiteY143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425700 w 6834480"/>
              <a:gd name="connsiteY102" fmla="*/ 4164049 h 4896252"/>
              <a:gd name="connsiteX103" fmla="*/ 2463800 w 6834480"/>
              <a:gd name="connsiteY103" fmla="*/ 4176749 h 4896252"/>
              <a:gd name="connsiteX104" fmla="*/ 2514600 w 6834480"/>
              <a:gd name="connsiteY104" fmla="*/ 4189449 h 4896252"/>
              <a:gd name="connsiteX105" fmla="*/ 2552700 w 6834480"/>
              <a:gd name="connsiteY105" fmla="*/ 4214849 h 4896252"/>
              <a:gd name="connsiteX106" fmla="*/ 2667000 w 6834480"/>
              <a:gd name="connsiteY106" fmla="*/ 4240249 h 4896252"/>
              <a:gd name="connsiteX107" fmla="*/ 2705100 w 6834480"/>
              <a:gd name="connsiteY107" fmla="*/ 4252949 h 4896252"/>
              <a:gd name="connsiteX108" fmla="*/ 2768600 w 6834480"/>
              <a:gd name="connsiteY108" fmla="*/ 4265649 h 4896252"/>
              <a:gd name="connsiteX109" fmla="*/ 2806700 w 6834480"/>
              <a:gd name="connsiteY109" fmla="*/ 4278349 h 4896252"/>
              <a:gd name="connsiteX110" fmla="*/ 2857500 w 6834480"/>
              <a:gd name="connsiteY110" fmla="*/ 4291049 h 4896252"/>
              <a:gd name="connsiteX111" fmla="*/ 2895600 w 6834480"/>
              <a:gd name="connsiteY111" fmla="*/ 4303749 h 4896252"/>
              <a:gd name="connsiteX112" fmla="*/ 2946400 w 6834480"/>
              <a:gd name="connsiteY112" fmla="*/ 4316449 h 4896252"/>
              <a:gd name="connsiteX113" fmla="*/ 2984500 w 6834480"/>
              <a:gd name="connsiteY113" fmla="*/ 4329149 h 4896252"/>
              <a:gd name="connsiteX114" fmla="*/ 3073400 w 6834480"/>
              <a:gd name="connsiteY114" fmla="*/ 4341849 h 4896252"/>
              <a:gd name="connsiteX115" fmla="*/ 3124200 w 6834480"/>
              <a:gd name="connsiteY115" fmla="*/ 4354549 h 4896252"/>
              <a:gd name="connsiteX116" fmla="*/ 3251200 w 6834480"/>
              <a:gd name="connsiteY116" fmla="*/ 4367249 h 4896252"/>
              <a:gd name="connsiteX117" fmla="*/ 3454400 w 6834480"/>
              <a:gd name="connsiteY117" fmla="*/ 4392649 h 4896252"/>
              <a:gd name="connsiteX118" fmla="*/ 3581400 w 6834480"/>
              <a:gd name="connsiteY118" fmla="*/ 4418049 h 4896252"/>
              <a:gd name="connsiteX119" fmla="*/ 3619500 w 6834480"/>
              <a:gd name="connsiteY119" fmla="*/ 4430749 h 4896252"/>
              <a:gd name="connsiteX120" fmla="*/ 3721100 w 6834480"/>
              <a:gd name="connsiteY120" fmla="*/ 4443449 h 4896252"/>
              <a:gd name="connsiteX121" fmla="*/ 3797300 w 6834480"/>
              <a:gd name="connsiteY121" fmla="*/ 4468849 h 4896252"/>
              <a:gd name="connsiteX122" fmla="*/ 3835400 w 6834480"/>
              <a:gd name="connsiteY122" fmla="*/ 4481549 h 4896252"/>
              <a:gd name="connsiteX123" fmla="*/ 4013200 w 6834480"/>
              <a:gd name="connsiteY123" fmla="*/ 4506949 h 4896252"/>
              <a:gd name="connsiteX124" fmla="*/ 4089400 w 6834480"/>
              <a:gd name="connsiteY124" fmla="*/ 4532349 h 4896252"/>
              <a:gd name="connsiteX125" fmla="*/ 4178300 w 6834480"/>
              <a:gd name="connsiteY125" fmla="*/ 4557749 h 4896252"/>
              <a:gd name="connsiteX126" fmla="*/ 4419600 w 6834480"/>
              <a:gd name="connsiteY126" fmla="*/ 4583149 h 4896252"/>
              <a:gd name="connsiteX127" fmla="*/ 4597400 w 6834480"/>
              <a:gd name="connsiteY127" fmla="*/ 4621249 h 4896252"/>
              <a:gd name="connsiteX128" fmla="*/ 4660900 w 6834480"/>
              <a:gd name="connsiteY128" fmla="*/ 4633949 h 4896252"/>
              <a:gd name="connsiteX129" fmla="*/ 4749800 w 6834480"/>
              <a:gd name="connsiteY129" fmla="*/ 4672049 h 4896252"/>
              <a:gd name="connsiteX130" fmla="*/ 4864100 w 6834480"/>
              <a:gd name="connsiteY130" fmla="*/ 4697449 h 4896252"/>
              <a:gd name="connsiteX131" fmla="*/ 5029200 w 6834480"/>
              <a:gd name="connsiteY131" fmla="*/ 4735549 h 4896252"/>
              <a:gd name="connsiteX132" fmla="*/ 5080000 w 6834480"/>
              <a:gd name="connsiteY132" fmla="*/ 4748249 h 4896252"/>
              <a:gd name="connsiteX133" fmla="*/ 5118100 w 6834480"/>
              <a:gd name="connsiteY133" fmla="*/ 4760949 h 4896252"/>
              <a:gd name="connsiteX134" fmla="*/ 5638800 w 6834480"/>
              <a:gd name="connsiteY134" fmla="*/ 4811749 h 4896252"/>
              <a:gd name="connsiteX135" fmla="*/ 6337300 w 6834480"/>
              <a:gd name="connsiteY135" fmla="*/ 4887949 h 4896252"/>
              <a:gd name="connsiteX136" fmla="*/ 6578600 w 6834480"/>
              <a:gd name="connsiteY136" fmla="*/ 4875249 h 4896252"/>
              <a:gd name="connsiteX137" fmla="*/ 6753024 w 6834480"/>
              <a:gd name="connsiteY137" fmla="*/ 4719473 h 4896252"/>
              <a:gd name="connsiteX138" fmla="*/ 6832600 w 6834480"/>
              <a:gd name="connsiteY138" fmla="*/ 4456149 h 4896252"/>
              <a:gd name="connsiteX139" fmla="*/ 6807200 w 6834480"/>
              <a:gd name="connsiteY139" fmla="*/ 4189449 h 4896252"/>
              <a:gd name="connsiteX140" fmla="*/ 6781800 w 6834480"/>
              <a:gd name="connsiteY140" fmla="*/ 4062449 h 4896252"/>
              <a:gd name="connsiteX141" fmla="*/ 6781800 w 6834480"/>
              <a:gd name="connsiteY141" fmla="*/ 4062449 h 4896252"/>
              <a:gd name="connsiteX142" fmla="*/ 6743700 w 6834480"/>
              <a:gd name="connsiteY142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425700 w 6834480"/>
              <a:gd name="connsiteY102" fmla="*/ 4164049 h 4896252"/>
              <a:gd name="connsiteX103" fmla="*/ 2463800 w 6834480"/>
              <a:gd name="connsiteY103" fmla="*/ 4176749 h 4896252"/>
              <a:gd name="connsiteX104" fmla="*/ 2514600 w 6834480"/>
              <a:gd name="connsiteY104" fmla="*/ 4189449 h 4896252"/>
              <a:gd name="connsiteX105" fmla="*/ 2552700 w 6834480"/>
              <a:gd name="connsiteY105" fmla="*/ 4214849 h 4896252"/>
              <a:gd name="connsiteX106" fmla="*/ 2667000 w 6834480"/>
              <a:gd name="connsiteY106" fmla="*/ 4240249 h 4896252"/>
              <a:gd name="connsiteX107" fmla="*/ 2705100 w 6834480"/>
              <a:gd name="connsiteY107" fmla="*/ 4252949 h 4896252"/>
              <a:gd name="connsiteX108" fmla="*/ 2768600 w 6834480"/>
              <a:gd name="connsiteY108" fmla="*/ 4265649 h 4896252"/>
              <a:gd name="connsiteX109" fmla="*/ 2806700 w 6834480"/>
              <a:gd name="connsiteY109" fmla="*/ 4278349 h 4896252"/>
              <a:gd name="connsiteX110" fmla="*/ 2857500 w 6834480"/>
              <a:gd name="connsiteY110" fmla="*/ 4291049 h 4896252"/>
              <a:gd name="connsiteX111" fmla="*/ 2895600 w 6834480"/>
              <a:gd name="connsiteY111" fmla="*/ 4303749 h 4896252"/>
              <a:gd name="connsiteX112" fmla="*/ 2946400 w 6834480"/>
              <a:gd name="connsiteY112" fmla="*/ 4316449 h 4896252"/>
              <a:gd name="connsiteX113" fmla="*/ 2984500 w 6834480"/>
              <a:gd name="connsiteY113" fmla="*/ 4329149 h 4896252"/>
              <a:gd name="connsiteX114" fmla="*/ 3073400 w 6834480"/>
              <a:gd name="connsiteY114" fmla="*/ 4341849 h 4896252"/>
              <a:gd name="connsiteX115" fmla="*/ 3124200 w 6834480"/>
              <a:gd name="connsiteY115" fmla="*/ 4354549 h 4896252"/>
              <a:gd name="connsiteX116" fmla="*/ 3251200 w 6834480"/>
              <a:gd name="connsiteY116" fmla="*/ 4367249 h 4896252"/>
              <a:gd name="connsiteX117" fmla="*/ 3454400 w 6834480"/>
              <a:gd name="connsiteY117" fmla="*/ 4392649 h 4896252"/>
              <a:gd name="connsiteX118" fmla="*/ 3581400 w 6834480"/>
              <a:gd name="connsiteY118" fmla="*/ 4418049 h 4896252"/>
              <a:gd name="connsiteX119" fmla="*/ 3619500 w 6834480"/>
              <a:gd name="connsiteY119" fmla="*/ 4430749 h 4896252"/>
              <a:gd name="connsiteX120" fmla="*/ 3721100 w 6834480"/>
              <a:gd name="connsiteY120" fmla="*/ 4443449 h 4896252"/>
              <a:gd name="connsiteX121" fmla="*/ 3797300 w 6834480"/>
              <a:gd name="connsiteY121" fmla="*/ 4468849 h 4896252"/>
              <a:gd name="connsiteX122" fmla="*/ 3835400 w 6834480"/>
              <a:gd name="connsiteY122" fmla="*/ 4481549 h 4896252"/>
              <a:gd name="connsiteX123" fmla="*/ 4013200 w 6834480"/>
              <a:gd name="connsiteY123" fmla="*/ 4506949 h 4896252"/>
              <a:gd name="connsiteX124" fmla="*/ 4089400 w 6834480"/>
              <a:gd name="connsiteY124" fmla="*/ 4532349 h 4896252"/>
              <a:gd name="connsiteX125" fmla="*/ 4178300 w 6834480"/>
              <a:gd name="connsiteY125" fmla="*/ 4557749 h 4896252"/>
              <a:gd name="connsiteX126" fmla="*/ 4419600 w 6834480"/>
              <a:gd name="connsiteY126" fmla="*/ 4583149 h 4896252"/>
              <a:gd name="connsiteX127" fmla="*/ 4597400 w 6834480"/>
              <a:gd name="connsiteY127" fmla="*/ 4621249 h 4896252"/>
              <a:gd name="connsiteX128" fmla="*/ 4660900 w 6834480"/>
              <a:gd name="connsiteY128" fmla="*/ 4633949 h 4896252"/>
              <a:gd name="connsiteX129" fmla="*/ 4749800 w 6834480"/>
              <a:gd name="connsiteY129" fmla="*/ 4672049 h 4896252"/>
              <a:gd name="connsiteX130" fmla="*/ 4864100 w 6834480"/>
              <a:gd name="connsiteY130" fmla="*/ 4697449 h 4896252"/>
              <a:gd name="connsiteX131" fmla="*/ 5029200 w 6834480"/>
              <a:gd name="connsiteY131" fmla="*/ 4735549 h 4896252"/>
              <a:gd name="connsiteX132" fmla="*/ 5080000 w 6834480"/>
              <a:gd name="connsiteY132" fmla="*/ 4748249 h 4896252"/>
              <a:gd name="connsiteX133" fmla="*/ 5638800 w 6834480"/>
              <a:gd name="connsiteY133" fmla="*/ 4811749 h 4896252"/>
              <a:gd name="connsiteX134" fmla="*/ 6337300 w 6834480"/>
              <a:gd name="connsiteY134" fmla="*/ 4887949 h 4896252"/>
              <a:gd name="connsiteX135" fmla="*/ 6578600 w 6834480"/>
              <a:gd name="connsiteY135" fmla="*/ 4875249 h 4896252"/>
              <a:gd name="connsiteX136" fmla="*/ 6753024 w 6834480"/>
              <a:gd name="connsiteY136" fmla="*/ 4719473 h 4896252"/>
              <a:gd name="connsiteX137" fmla="*/ 6832600 w 6834480"/>
              <a:gd name="connsiteY137" fmla="*/ 4456149 h 4896252"/>
              <a:gd name="connsiteX138" fmla="*/ 6807200 w 6834480"/>
              <a:gd name="connsiteY138" fmla="*/ 4189449 h 4896252"/>
              <a:gd name="connsiteX139" fmla="*/ 6781800 w 6834480"/>
              <a:gd name="connsiteY139" fmla="*/ 4062449 h 4896252"/>
              <a:gd name="connsiteX140" fmla="*/ 6781800 w 6834480"/>
              <a:gd name="connsiteY140" fmla="*/ 4062449 h 4896252"/>
              <a:gd name="connsiteX141" fmla="*/ 6743700 w 6834480"/>
              <a:gd name="connsiteY141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425700 w 6834480"/>
              <a:gd name="connsiteY102" fmla="*/ 4164049 h 4896252"/>
              <a:gd name="connsiteX103" fmla="*/ 2463800 w 6834480"/>
              <a:gd name="connsiteY103" fmla="*/ 4176749 h 4896252"/>
              <a:gd name="connsiteX104" fmla="*/ 2514600 w 6834480"/>
              <a:gd name="connsiteY104" fmla="*/ 4189449 h 4896252"/>
              <a:gd name="connsiteX105" fmla="*/ 2552700 w 6834480"/>
              <a:gd name="connsiteY105" fmla="*/ 4214849 h 4896252"/>
              <a:gd name="connsiteX106" fmla="*/ 2667000 w 6834480"/>
              <a:gd name="connsiteY106" fmla="*/ 4240249 h 4896252"/>
              <a:gd name="connsiteX107" fmla="*/ 2705100 w 6834480"/>
              <a:gd name="connsiteY107" fmla="*/ 4252949 h 4896252"/>
              <a:gd name="connsiteX108" fmla="*/ 2768600 w 6834480"/>
              <a:gd name="connsiteY108" fmla="*/ 4265649 h 4896252"/>
              <a:gd name="connsiteX109" fmla="*/ 2806700 w 6834480"/>
              <a:gd name="connsiteY109" fmla="*/ 4278349 h 4896252"/>
              <a:gd name="connsiteX110" fmla="*/ 2857500 w 6834480"/>
              <a:gd name="connsiteY110" fmla="*/ 4291049 h 4896252"/>
              <a:gd name="connsiteX111" fmla="*/ 2895600 w 6834480"/>
              <a:gd name="connsiteY111" fmla="*/ 4303749 h 4896252"/>
              <a:gd name="connsiteX112" fmla="*/ 2946400 w 6834480"/>
              <a:gd name="connsiteY112" fmla="*/ 4316449 h 4896252"/>
              <a:gd name="connsiteX113" fmla="*/ 2984500 w 6834480"/>
              <a:gd name="connsiteY113" fmla="*/ 4329149 h 4896252"/>
              <a:gd name="connsiteX114" fmla="*/ 3073400 w 6834480"/>
              <a:gd name="connsiteY114" fmla="*/ 4341849 h 4896252"/>
              <a:gd name="connsiteX115" fmla="*/ 3124200 w 6834480"/>
              <a:gd name="connsiteY115" fmla="*/ 4354549 h 4896252"/>
              <a:gd name="connsiteX116" fmla="*/ 3251200 w 6834480"/>
              <a:gd name="connsiteY116" fmla="*/ 4367249 h 4896252"/>
              <a:gd name="connsiteX117" fmla="*/ 3454400 w 6834480"/>
              <a:gd name="connsiteY117" fmla="*/ 4392649 h 4896252"/>
              <a:gd name="connsiteX118" fmla="*/ 3581400 w 6834480"/>
              <a:gd name="connsiteY118" fmla="*/ 4418049 h 4896252"/>
              <a:gd name="connsiteX119" fmla="*/ 3619500 w 6834480"/>
              <a:gd name="connsiteY119" fmla="*/ 4430749 h 4896252"/>
              <a:gd name="connsiteX120" fmla="*/ 3721100 w 6834480"/>
              <a:gd name="connsiteY120" fmla="*/ 4443449 h 4896252"/>
              <a:gd name="connsiteX121" fmla="*/ 3797300 w 6834480"/>
              <a:gd name="connsiteY121" fmla="*/ 4468849 h 4896252"/>
              <a:gd name="connsiteX122" fmla="*/ 3835400 w 6834480"/>
              <a:gd name="connsiteY122" fmla="*/ 4481549 h 4896252"/>
              <a:gd name="connsiteX123" fmla="*/ 4013200 w 6834480"/>
              <a:gd name="connsiteY123" fmla="*/ 4506949 h 4896252"/>
              <a:gd name="connsiteX124" fmla="*/ 4089400 w 6834480"/>
              <a:gd name="connsiteY124" fmla="*/ 4532349 h 4896252"/>
              <a:gd name="connsiteX125" fmla="*/ 4178300 w 6834480"/>
              <a:gd name="connsiteY125" fmla="*/ 4557749 h 4896252"/>
              <a:gd name="connsiteX126" fmla="*/ 4419600 w 6834480"/>
              <a:gd name="connsiteY126" fmla="*/ 4583149 h 4896252"/>
              <a:gd name="connsiteX127" fmla="*/ 4597400 w 6834480"/>
              <a:gd name="connsiteY127" fmla="*/ 4621249 h 4896252"/>
              <a:gd name="connsiteX128" fmla="*/ 4660900 w 6834480"/>
              <a:gd name="connsiteY128" fmla="*/ 4633949 h 4896252"/>
              <a:gd name="connsiteX129" fmla="*/ 4749800 w 6834480"/>
              <a:gd name="connsiteY129" fmla="*/ 4672049 h 4896252"/>
              <a:gd name="connsiteX130" fmla="*/ 4864100 w 6834480"/>
              <a:gd name="connsiteY130" fmla="*/ 4697449 h 4896252"/>
              <a:gd name="connsiteX131" fmla="*/ 5029200 w 6834480"/>
              <a:gd name="connsiteY131" fmla="*/ 4735549 h 4896252"/>
              <a:gd name="connsiteX132" fmla="*/ 5638800 w 6834480"/>
              <a:gd name="connsiteY132" fmla="*/ 4811749 h 4896252"/>
              <a:gd name="connsiteX133" fmla="*/ 6337300 w 6834480"/>
              <a:gd name="connsiteY133" fmla="*/ 4887949 h 4896252"/>
              <a:gd name="connsiteX134" fmla="*/ 6578600 w 6834480"/>
              <a:gd name="connsiteY134" fmla="*/ 4875249 h 4896252"/>
              <a:gd name="connsiteX135" fmla="*/ 6753024 w 6834480"/>
              <a:gd name="connsiteY135" fmla="*/ 4719473 h 4896252"/>
              <a:gd name="connsiteX136" fmla="*/ 6832600 w 6834480"/>
              <a:gd name="connsiteY136" fmla="*/ 4456149 h 4896252"/>
              <a:gd name="connsiteX137" fmla="*/ 6807200 w 6834480"/>
              <a:gd name="connsiteY137" fmla="*/ 4189449 h 4896252"/>
              <a:gd name="connsiteX138" fmla="*/ 6781800 w 6834480"/>
              <a:gd name="connsiteY138" fmla="*/ 4062449 h 4896252"/>
              <a:gd name="connsiteX139" fmla="*/ 6781800 w 6834480"/>
              <a:gd name="connsiteY139" fmla="*/ 4062449 h 4896252"/>
              <a:gd name="connsiteX140" fmla="*/ 6743700 w 6834480"/>
              <a:gd name="connsiteY140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425700 w 6834480"/>
              <a:gd name="connsiteY102" fmla="*/ 4164049 h 4896252"/>
              <a:gd name="connsiteX103" fmla="*/ 2463800 w 6834480"/>
              <a:gd name="connsiteY103" fmla="*/ 4176749 h 4896252"/>
              <a:gd name="connsiteX104" fmla="*/ 2514600 w 6834480"/>
              <a:gd name="connsiteY104" fmla="*/ 4189449 h 4896252"/>
              <a:gd name="connsiteX105" fmla="*/ 2552700 w 6834480"/>
              <a:gd name="connsiteY105" fmla="*/ 4214849 h 4896252"/>
              <a:gd name="connsiteX106" fmla="*/ 2667000 w 6834480"/>
              <a:gd name="connsiteY106" fmla="*/ 4240249 h 4896252"/>
              <a:gd name="connsiteX107" fmla="*/ 2705100 w 6834480"/>
              <a:gd name="connsiteY107" fmla="*/ 4252949 h 4896252"/>
              <a:gd name="connsiteX108" fmla="*/ 2768600 w 6834480"/>
              <a:gd name="connsiteY108" fmla="*/ 4265649 h 4896252"/>
              <a:gd name="connsiteX109" fmla="*/ 2806700 w 6834480"/>
              <a:gd name="connsiteY109" fmla="*/ 4278349 h 4896252"/>
              <a:gd name="connsiteX110" fmla="*/ 2857500 w 6834480"/>
              <a:gd name="connsiteY110" fmla="*/ 4291049 h 4896252"/>
              <a:gd name="connsiteX111" fmla="*/ 2895600 w 6834480"/>
              <a:gd name="connsiteY111" fmla="*/ 4303749 h 4896252"/>
              <a:gd name="connsiteX112" fmla="*/ 2946400 w 6834480"/>
              <a:gd name="connsiteY112" fmla="*/ 4316449 h 4896252"/>
              <a:gd name="connsiteX113" fmla="*/ 2984500 w 6834480"/>
              <a:gd name="connsiteY113" fmla="*/ 4329149 h 4896252"/>
              <a:gd name="connsiteX114" fmla="*/ 3073400 w 6834480"/>
              <a:gd name="connsiteY114" fmla="*/ 4341849 h 4896252"/>
              <a:gd name="connsiteX115" fmla="*/ 3124200 w 6834480"/>
              <a:gd name="connsiteY115" fmla="*/ 4354549 h 4896252"/>
              <a:gd name="connsiteX116" fmla="*/ 3251200 w 6834480"/>
              <a:gd name="connsiteY116" fmla="*/ 4367249 h 4896252"/>
              <a:gd name="connsiteX117" fmla="*/ 3454400 w 6834480"/>
              <a:gd name="connsiteY117" fmla="*/ 4392649 h 4896252"/>
              <a:gd name="connsiteX118" fmla="*/ 3581400 w 6834480"/>
              <a:gd name="connsiteY118" fmla="*/ 4418049 h 4896252"/>
              <a:gd name="connsiteX119" fmla="*/ 3619500 w 6834480"/>
              <a:gd name="connsiteY119" fmla="*/ 4430749 h 4896252"/>
              <a:gd name="connsiteX120" fmla="*/ 3721100 w 6834480"/>
              <a:gd name="connsiteY120" fmla="*/ 4443449 h 4896252"/>
              <a:gd name="connsiteX121" fmla="*/ 3797300 w 6834480"/>
              <a:gd name="connsiteY121" fmla="*/ 4468849 h 4896252"/>
              <a:gd name="connsiteX122" fmla="*/ 3835400 w 6834480"/>
              <a:gd name="connsiteY122" fmla="*/ 4481549 h 4896252"/>
              <a:gd name="connsiteX123" fmla="*/ 4013200 w 6834480"/>
              <a:gd name="connsiteY123" fmla="*/ 4506949 h 4896252"/>
              <a:gd name="connsiteX124" fmla="*/ 4089400 w 6834480"/>
              <a:gd name="connsiteY124" fmla="*/ 4532349 h 4896252"/>
              <a:gd name="connsiteX125" fmla="*/ 4178300 w 6834480"/>
              <a:gd name="connsiteY125" fmla="*/ 4557749 h 4896252"/>
              <a:gd name="connsiteX126" fmla="*/ 4419600 w 6834480"/>
              <a:gd name="connsiteY126" fmla="*/ 4583149 h 4896252"/>
              <a:gd name="connsiteX127" fmla="*/ 4597400 w 6834480"/>
              <a:gd name="connsiteY127" fmla="*/ 4621249 h 4896252"/>
              <a:gd name="connsiteX128" fmla="*/ 4660900 w 6834480"/>
              <a:gd name="connsiteY128" fmla="*/ 4633949 h 4896252"/>
              <a:gd name="connsiteX129" fmla="*/ 4749800 w 6834480"/>
              <a:gd name="connsiteY129" fmla="*/ 4672049 h 4896252"/>
              <a:gd name="connsiteX130" fmla="*/ 5029200 w 6834480"/>
              <a:gd name="connsiteY130" fmla="*/ 4735549 h 4896252"/>
              <a:gd name="connsiteX131" fmla="*/ 5638800 w 6834480"/>
              <a:gd name="connsiteY131" fmla="*/ 4811749 h 4896252"/>
              <a:gd name="connsiteX132" fmla="*/ 6337300 w 6834480"/>
              <a:gd name="connsiteY132" fmla="*/ 4887949 h 4896252"/>
              <a:gd name="connsiteX133" fmla="*/ 6578600 w 6834480"/>
              <a:gd name="connsiteY133" fmla="*/ 4875249 h 4896252"/>
              <a:gd name="connsiteX134" fmla="*/ 6753024 w 6834480"/>
              <a:gd name="connsiteY134" fmla="*/ 4719473 h 4896252"/>
              <a:gd name="connsiteX135" fmla="*/ 6832600 w 6834480"/>
              <a:gd name="connsiteY135" fmla="*/ 4456149 h 4896252"/>
              <a:gd name="connsiteX136" fmla="*/ 6807200 w 6834480"/>
              <a:gd name="connsiteY136" fmla="*/ 4189449 h 4896252"/>
              <a:gd name="connsiteX137" fmla="*/ 6781800 w 6834480"/>
              <a:gd name="connsiteY137" fmla="*/ 4062449 h 4896252"/>
              <a:gd name="connsiteX138" fmla="*/ 6781800 w 6834480"/>
              <a:gd name="connsiteY138" fmla="*/ 4062449 h 4896252"/>
              <a:gd name="connsiteX139" fmla="*/ 6743700 w 6834480"/>
              <a:gd name="connsiteY139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425700 w 6834480"/>
              <a:gd name="connsiteY102" fmla="*/ 4164049 h 4896252"/>
              <a:gd name="connsiteX103" fmla="*/ 2463800 w 6834480"/>
              <a:gd name="connsiteY103" fmla="*/ 4176749 h 4896252"/>
              <a:gd name="connsiteX104" fmla="*/ 2514600 w 6834480"/>
              <a:gd name="connsiteY104" fmla="*/ 4189449 h 4896252"/>
              <a:gd name="connsiteX105" fmla="*/ 2552700 w 6834480"/>
              <a:gd name="connsiteY105" fmla="*/ 4214849 h 4896252"/>
              <a:gd name="connsiteX106" fmla="*/ 2667000 w 6834480"/>
              <a:gd name="connsiteY106" fmla="*/ 4240249 h 4896252"/>
              <a:gd name="connsiteX107" fmla="*/ 2705100 w 6834480"/>
              <a:gd name="connsiteY107" fmla="*/ 4252949 h 4896252"/>
              <a:gd name="connsiteX108" fmla="*/ 2768600 w 6834480"/>
              <a:gd name="connsiteY108" fmla="*/ 4265649 h 4896252"/>
              <a:gd name="connsiteX109" fmla="*/ 2806700 w 6834480"/>
              <a:gd name="connsiteY109" fmla="*/ 4278349 h 4896252"/>
              <a:gd name="connsiteX110" fmla="*/ 2857500 w 6834480"/>
              <a:gd name="connsiteY110" fmla="*/ 4291049 h 4896252"/>
              <a:gd name="connsiteX111" fmla="*/ 2895600 w 6834480"/>
              <a:gd name="connsiteY111" fmla="*/ 4303749 h 4896252"/>
              <a:gd name="connsiteX112" fmla="*/ 2946400 w 6834480"/>
              <a:gd name="connsiteY112" fmla="*/ 4316449 h 4896252"/>
              <a:gd name="connsiteX113" fmla="*/ 2984500 w 6834480"/>
              <a:gd name="connsiteY113" fmla="*/ 4329149 h 4896252"/>
              <a:gd name="connsiteX114" fmla="*/ 3073400 w 6834480"/>
              <a:gd name="connsiteY114" fmla="*/ 4341849 h 4896252"/>
              <a:gd name="connsiteX115" fmla="*/ 3124200 w 6834480"/>
              <a:gd name="connsiteY115" fmla="*/ 4354549 h 4896252"/>
              <a:gd name="connsiteX116" fmla="*/ 3251200 w 6834480"/>
              <a:gd name="connsiteY116" fmla="*/ 4367249 h 4896252"/>
              <a:gd name="connsiteX117" fmla="*/ 3454400 w 6834480"/>
              <a:gd name="connsiteY117" fmla="*/ 4392649 h 4896252"/>
              <a:gd name="connsiteX118" fmla="*/ 3581400 w 6834480"/>
              <a:gd name="connsiteY118" fmla="*/ 4418049 h 4896252"/>
              <a:gd name="connsiteX119" fmla="*/ 3619500 w 6834480"/>
              <a:gd name="connsiteY119" fmla="*/ 4430749 h 4896252"/>
              <a:gd name="connsiteX120" fmla="*/ 3721100 w 6834480"/>
              <a:gd name="connsiteY120" fmla="*/ 4443449 h 4896252"/>
              <a:gd name="connsiteX121" fmla="*/ 3797300 w 6834480"/>
              <a:gd name="connsiteY121" fmla="*/ 4468849 h 4896252"/>
              <a:gd name="connsiteX122" fmla="*/ 3835400 w 6834480"/>
              <a:gd name="connsiteY122" fmla="*/ 4481549 h 4896252"/>
              <a:gd name="connsiteX123" fmla="*/ 4013200 w 6834480"/>
              <a:gd name="connsiteY123" fmla="*/ 4506949 h 4896252"/>
              <a:gd name="connsiteX124" fmla="*/ 4089400 w 6834480"/>
              <a:gd name="connsiteY124" fmla="*/ 4532349 h 4896252"/>
              <a:gd name="connsiteX125" fmla="*/ 4178300 w 6834480"/>
              <a:gd name="connsiteY125" fmla="*/ 4557749 h 4896252"/>
              <a:gd name="connsiteX126" fmla="*/ 4419600 w 6834480"/>
              <a:gd name="connsiteY126" fmla="*/ 4583149 h 4896252"/>
              <a:gd name="connsiteX127" fmla="*/ 4597400 w 6834480"/>
              <a:gd name="connsiteY127" fmla="*/ 4621249 h 4896252"/>
              <a:gd name="connsiteX128" fmla="*/ 4749800 w 6834480"/>
              <a:gd name="connsiteY128" fmla="*/ 4672049 h 4896252"/>
              <a:gd name="connsiteX129" fmla="*/ 5029200 w 6834480"/>
              <a:gd name="connsiteY129" fmla="*/ 4735549 h 4896252"/>
              <a:gd name="connsiteX130" fmla="*/ 5638800 w 6834480"/>
              <a:gd name="connsiteY130" fmla="*/ 4811749 h 4896252"/>
              <a:gd name="connsiteX131" fmla="*/ 6337300 w 6834480"/>
              <a:gd name="connsiteY131" fmla="*/ 4887949 h 4896252"/>
              <a:gd name="connsiteX132" fmla="*/ 6578600 w 6834480"/>
              <a:gd name="connsiteY132" fmla="*/ 4875249 h 4896252"/>
              <a:gd name="connsiteX133" fmla="*/ 6753024 w 6834480"/>
              <a:gd name="connsiteY133" fmla="*/ 4719473 h 4896252"/>
              <a:gd name="connsiteX134" fmla="*/ 6832600 w 6834480"/>
              <a:gd name="connsiteY134" fmla="*/ 4456149 h 4896252"/>
              <a:gd name="connsiteX135" fmla="*/ 6807200 w 6834480"/>
              <a:gd name="connsiteY135" fmla="*/ 4189449 h 4896252"/>
              <a:gd name="connsiteX136" fmla="*/ 6781800 w 6834480"/>
              <a:gd name="connsiteY136" fmla="*/ 4062449 h 4896252"/>
              <a:gd name="connsiteX137" fmla="*/ 6781800 w 6834480"/>
              <a:gd name="connsiteY137" fmla="*/ 4062449 h 4896252"/>
              <a:gd name="connsiteX138" fmla="*/ 6743700 w 6834480"/>
              <a:gd name="connsiteY138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425700 w 6834480"/>
              <a:gd name="connsiteY102" fmla="*/ 4164049 h 4896252"/>
              <a:gd name="connsiteX103" fmla="*/ 2463800 w 6834480"/>
              <a:gd name="connsiteY103" fmla="*/ 4176749 h 4896252"/>
              <a:gd name="connsiteX104" fmla="*/ 2514600 w 6834480"/>
              <a:gd name="connsiteY104" fmla="*/ 4189449 h 4896252"/>
              <a:gd name="connsiteX105" fmla="*/ 2552700 w 6834480"/>
              <a:gd name="connsiteY105" fmla="*/ 4214849 h 4896252"/>
              <a:gd name="connsiteX106" fmla="*/ 2667000 w 6834480"/>
              <a:gd name="connsiteY106" fmla="*/ 4240249 h 4896252"/>
              <a:gd name="connsiteX107" fmla="*/ 2705100 w 6834480"/>
              <a:gd name="connsiteY107" fmla="*/ 4252949 h 4896252"/>
              <a:gd name="connsiteX108" fmla="*/ 2768600 w 6834480"/>
              <a:gd name="connsiteY108" fmla="*/ 4265649 h 4896252"/>
              <a:gd name="connsiteX109" fmla="*/ 2806700 w 6834480"/>
              <a:gd name="connsiteY109" fmla="*/ 4278349 h 4896252"/>
              <a:gd name="connsiteX110" fmla="*/ 2857500 w 6834480"/>
              <a:gd name="connsiteY110" fmla="*/ 4291049 h 4896252"/>
              <a:gd name="connsiteX111" fmla="*/ 2895600 w 6834480"/>
              <a:gd name="connsiteY111" fmla="*/ 4303749 h 4896252"/>
              <a:gd name="connsiteX112" fmla="*/ 2946400 w 6834480"/>
              <a:gd name="connsiteY112" fmla="*/ 4316449 h 4896252"/>
              <a:gd name="connsiteX113" fmla="*/ 2984500 w 6834480"/>
              <a:gd name="connsiteY113" fmla="*/ 4329149 h 4896252"/>
              <a:gd name="connsiteX114" fmla="*/ 3073400 w 6834480"/>
              <a:gd name="connsiteY114" fmla="*/ 4341849 h 4896252"/>
              <a:gd name="connsiteX115" fmla="*/ 3124200 w 6834480"/>
              <a:gd name="connsiteY115" fmla="*/ 4354549 h 4896252"/>
              <a:gd name="connsiteX116" fmla="*/ 3251200 w 6834480"/>
              <a:gd name="connsiteY116" fmla="*/ 4367249 h 4896252"/>
              <a:gd name="connsiteX117" fmla="*/ 3454400 w 6834480"/>
              <a:gd name="connsiteY117" fmla="*/ 4392649 h 4896252"/>
              <a:gd name="connsiteX118" fmla="*/ 3581400 w 6834480"/>
              <a:gd name="connsiteY118" fmla="*/ 4418049 h 4896252"/>
              <a:gd name="connsiteX119" fmla="*/ 3619500 w 6834480"/>
              <a:gd name="connsiteY119" fmla="*/ 4430749 h 4896252"/>
              <a:gd name="connsiteX120" fmla="*/ 3721100 w 6834480"/>
              <a:gd name="connsiteY120" fmla="*/ 4443449 h 4896252"/>
              <a:gd name="connsiteX121" fmla="*/ 3797300 w 6834480"/>
              <a:gd name="connsiteY121" fmla="*/ 4468849 h 4896252"/>
              <a:gd name="connsiteX122" fmla="*/ 3835400 w 6834480"/>
              <a:gd name="connsiteY122" fmla="*/ 4481549 h 4896252"/>
              <a:gd name="connsiteX123" fmla="*/ 4013200 w 6834480"/>
              <a:gd name="connsiteY123" fmla="*/ 4506949 h 4896252"/>
              <a:gd name="connsiteX124" fmla="*/ 4089400 w 6834480"/>
              <a:gd name="connsiteY124" fmla="*/ 4532349 h 4896252"/>
              <a:gd name="connsiteX125" fmla="*/ 4178300 w 6834480"/>
              <a:gd name="connsiteY125" fmla="*/ 4557749 h 4896252"/>
              <a:gd name="connsiteX126" fmla="*/ 4419600 w 6834480"/>
              <a:gd name="connsiteY126" fmla="*/ 4583149 h 4896252"/>
              <a:gd name="connsiteX127" fmla="*/ 4749800 w 6834480"/>
              <a:gd name="connsiteY127" fmla="*/ 4672049 h 4896252"/>
              <a:gd name="connsiteX128" fmla="*/ 5029200 w 6834480"/>
              <a:gd name="connsiteY128" fmla="*/ 4735549 h 4896252"/>
              <a:gd name="connsiteX129" fmla="*/ 5638800 w 6834480"/>
              <a:gd name="connsiteY129" fmla="*/ 4811749 h 4896252"/>
              <a:gd name="connsiteX130" fmla="*/ 6337300 w 6834480"/>
              <a:gd name="connsiteY130" fmla="*/ 4887949 h 4896252"/>
              <a:gd name="connsiteX131" fmla="*/ 6578600 w 6834480"/>
              <a:gd name="connsiteY131" fmla="*/ 4875249 h 4896252"/>
              <a:gd name="connsiteX132" fmla="*/ 6753024 w 6834480"/>
              <a:gd name="connsiteY132" fmla="*/ 4719473 h 4896252"/>
              <a:gd name="connsiteX133" fmla="*/ 6832600 w 6834480"/>
              <a:gd name="connsiteY133" fmla="*/ 4456149 h 4896252"/>
              <a:gd name="connsiteX134" fmla="*/ 6807200 w 6834480"/>
              <a:gd name="connsiteY134" fmla="*/ 4189449 h 4896252"/>
              <a:gd name="connsiteX135" fmla="*/ 6781800 w 6834480"/>
              <a:gd name="connsiteY135" fmla="*/ 4062449 h 4896252"/>
              <a:gd name="connsiteX136" fmla="*/ 6781800 w 6834480"/>
              <a:gd name="connsiteY136" fmla="*/ 4062449 h 4896252"/>
              <a:gd name="connsiteX137" fmla="*/ 6743700 w 6834480"/>
              <a:gd name="connsiteY137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425700 w 6834480"/>
              <a:gd name="connsiteY102" fmla="*/ 4164049 h 4896252"/>
              <a:gd name="connsiteX103" fmla="*/ 2463800 w 6834480"/>
              <a:gd name="connsiteY103" fmla="*/ 4176749 h 4896252"/>
              <a:gd name="connsiteX104" fmla="*/ 2514600 w 6834480"/>
              <a:gd name="connsiteY104" fmla="*/ 4189449 h 4896252"/>
              <a:gd name="connsiteX105" fmla="*/ 2552700 w 6834480"/>
              <a:gd name="connsiteY105" fmla="*/ 4214849 h 4896252"/>
              <a:gd name="connsiteX106" fmla="*/ 2667000 w 6834480"/>
              <a:gd name="connsiteY106" fmla="*/ 4240249 h 4896252"/>
              <a:gd name="connsiteX107" fmla="*/ 2705100 w 6834480"/>
              <a:gd name="connsiteY107" fmla="*/ 4252949 h 4896252"/>
              <a:gd name="connsiteX108" fmla="*/ 2768600 w 6834480"/>
              <a:gd name="connsiteY108" fmla="*/ 4265649 h 4896252"/>
              <a:gd name="connsiteX109" fmla="*/ 2806700 w 6834480"/>
              <a:gd name="connsiteY109" fmla="*/ 4278349 h 4896252"/>
              <a:gd name="connsiteX110" fmla="*/ 2857500 w 6834480"/>
              <a:gd name="connsiteY110" fmla="*/ 4291049 h 4896252"/>
              <a:gd name="connsiteX111" fmla="*/ 2895600 w 6834480"/>
              <a:gd name="connsiteY111" fmla="*/ 4303749 h 4896252"/>
              <a:gd name="connsiteX112" fmla="*/ 2946400 w 6834480"/>
              <a:gd name="connsiteY112" fmla="*/ 4316449 h 4896252"/>
              <a:gd name="connsiteX113" fmla="*/ 2984500 w 6834480"/>
              <a:gd name="connsiteY113" fmla="*/ 4329149 h 4896252"/>
              <a:gd name="connsiteX114" fmla="*/ 3073400 w 6834480"/>
              <a:gd name="connsiteY114" fmla="*/ 4341849 h 4896252"/>
              <a:gd name="connsiteX115" fmla="*/ 3124200 w 6834480"/>
              <a:gd name="connsiteY115" fmla="*/ 4354549 h 4896252"/>
              <a:gd name="connsiteX116" fmla="*/ 3251200 w 6834480"/>
              <a:gd name="connsiteY116" fmla="*/ 4367249 h 4896252"/>
              <a:gd name="connsiteX117" fmla="*/ 3454400 w 6834480"/>
              <a:gd name="connsiteY117" fmla="*/ 4392649 h 4896252"/>
              <a:gd name="connsiteX118" fmla="*/ 3581400 w 6834480"/>
              <a:gd name="connsiteY118" fmla="*/ 4418049 h 4896252"/>
              <a:gd name="connsiteX119" fmla="*/ 3619500 w 6834480"/>
              <a:gd name="connsiteY119" fmla="*/ 4430749 h 4896252"/>
              <a:gd name="connsiteX120" fmla="*/ 3721100 w 6834480"/>
              <a:gd name="connsiteY120" fmla="*/ 4443449 h 4896252"/>
              <a:gd name="connsiteX121" fmla="*/ 3797300 w 6834480"/>
              <a:gd name="connsiteY121" fmla="*/ 4468849 h 4896252"/>
              <a:gd name="connsiteX122" fmla="*/ 3835400 w 6834480"/>
              <a:gd name="connsiteY122" fmla="*/ 4481549 h 4896252"/>
              <a:gd name="connsiteX123" fmla="*/ 4013200 w 6834480"/>
              <a:gd name="connsiteY123" fmla="*/ 4506949 h 4896252"/>
              <a:gd name="connsiteX124" fmla="*/ 4089400 w 6834480"/>
              <a:gd name="connsiteY124" fmla="*/ 4532349 h 4896252"/>
              <a:gd name="connsiteX125" fmla="*/ 4178300 w 6834480"/>
              <a:gd name="connsiteY125" fmla="*/ 4557749 h 4896252"/>
              <a:gd name="connsiteX126" fmla="*/ 4749800 w 6834480"/>
              <a:gd name="connsiteY126" fmla="*/ 4672049 h 4896252"/>
              <a:gd name="connsiteX127" fmla="*/ 5029200 w 6834480"/>
              <a:gd name="connsiteY127" fmla="*/ 4735549 h 4896252"/>
              <a:gd name="connsiteX128" fmla="*/ 5638800 w 6834480"/>
              <a:gd name="connsiteY128" fmla="*/ 4811749 h 4896252"/>
              <a:gd name="connsiteX129" fmla="*/ 6337300 w 6834480"/>
              <a:gd name="connsiteY129" fmla="*/ 4887949 h 4896252"/>
              <a:gd name="connsiteX130" fmla="*/ 6578600 w 6834480"/>
              <a:gd name="connsiteY130" fmla="*/ 4875249 h 4896252"/>
              <a:gd name="connsiteX131" fmla="*/ 6753024 w 6834480"/>
              <a:gd name="connsiteY131" fmla="*/ 4719473 h 4896252"/>
              <a:gd name="connsiteX132" fmla="*/ 6832600 w 6834480"/>
              <a:gd name="connsiteY132" fmla="*/ 4456149 h 4896252"/>
              <a:gd name="connsiteX133" fmla="*/ 6807200 w 6834480"/>
              <a:gd name="connsiteY133" fmla="*/ 4189449 h 4896252"/>
              <a:gd name="connsiteX134" fmla="*/ 6781800 w 6834480"/>
              <a:gd name="connsiteY134" fmla="*/ 4062449 h 4896252"/>
              <a:gd name="connsiteX135" fmla="*/ 6781800 w 6834480"/>
              <a:gd name="connsiteY135" fmla="*/ 4062449 h 4896252"/>
              <a:gd name="connsiteX136" fmla="*/ 6743700 w 6834480"/>
              <a:gd name="connsiteY136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425700 w 6834480"/>
              <a:gd name="connsiteY102" fmla="*/ 4164049 h 4896252"/>
              <a:gd name="connsiteX103" fmla="*/ 2463800 w 6834480"/>
              <a:gd name="connsiteY103" fmla="*/ 4176749 h 4896252"/>
              <a:gd name="connsiteX104" fmla="*/ 2514600 w 6834480"/>
              <a:gd name="connsiteY104" fmla="*/ 4189449 h 4896252"/>
              <a:gd name="connsiteX105" fmla="*/ 2552700 w 6834480"/>
              <a:gd name="connsiteY105" fmla="*/ 4214849 h 4896252"/>
              <a:gd name="connsiteX106" fmla="*/ 2667000 w 6834480"/>
              <a:gd name="connsiteY106" fmla="*/ 4240249 h 4896252"/>
              <a:gd name="connsiteX107" fmla="*/ 2705100 w 6834480"/>
              <a:gd name="connsiteY107" fmla="*/ 4252949 h 4896252"/>
              <a:gd name="connsiteX108" fmla="*/ 2768600 w 6834480"/>
              <a:gd name="connsiteY108" fmla="*/ 4265649 h 4896252"/>
              <a:gd name="connsiteX109" fmla="*/ 2806700 w 6834480"/>
              <a:gd name="connsiteY109" fmla="*/ 4278349 h 4896252"/>
              <a:gd name="connsiteX110" fmla="*/ 2857500 w 6834480"/>
              <a:gd name="connsiteY110" fmla="*/ 4291049 h 4896252"/>
              <a:gd name="connsiteX111" fmla="*/ 2895600 w 6834480"/>
              <a:gd name="connsiteY111" fmla="*/ 4303749 h 4896252"/>
              <a:gd name="connsiteX112" fmla="*/ 2946400 w 6834480"/>
              <a:gd name="connsiteY112" fmla="*/ 4316449 h 4896252"/>
              <a:gd name="connsiteX113" fmla="*/ 2984500 w 6834480"/>
              <a:gd name="connsiteY113" fmla="*/ 4329149 h 4896252"/>
              <a:gd name="connsiteX114" fmla="*/ 3073400 w 6834480"/>
              <a:gd name="connsiteY114" fmla="*/ 4341849 h 4896252"/>
              <a:gd name="connsiteX115" fmla="*/ 3124200 w 6834480"/>
              <a:gd name="connsiteY115" fmla="*/ 4354549 h 4896252"/>
              <a:gd name="connsiteX116" fmla="*/ 3251200 w 6834480"/>
              <a:gd name="connsiteY116" fmla="*/ 4367249 h 4896252"/>
              <a:gd name="connsiteX117" fmla="*/ 3454400 w 6834480"/>
              <a:gd name="connsiteY117" fmla="*/ 4392649 h 4896252"/>
              <a:gd name="connsiteX118" fmla="*/ 3581400 w 6834480"/>
              <a:gd name="connsiteY118" fmla="*/ 4418049 h 4896252"/>
              <a:gd name="connsiteX119" fmla="*/ 3619500 w 6834480"/>
              <a:gd name="connsiteY119" fmla="*/ 4430749 h 4896252"/>
              <a:gd name="connsiteX120" fmla="*/ 3721100 w 6834480"/>
              <a:gd name="connsiteY120" fmla="*/ 4443449 h 4896252"/>
              <a:gd name="connsiteX121" fmla="*/ 3797300 w 6834480"/>
              <a:gd name="connsiteY121" fmla="*/ 4468849 h 4896252"/>
              <a:gd name="connsiteX122" fmla="*/ 3835400 w 6834480"/>
              <a:gd name="connsiteY122" fmla="*/ 4481549 h 4896252"/>
              <a:gd name="connsiteX123" fmla="*/ 4013200 w 6834480"/>
              <a:gd name="connsiteY123" fmla="*/ 4506949 h 4896252"/>
              <a:gd name="connsiteX124" fmla="*/ 4178300 w 6834480"/>
              <a:gd name="connsiteY124" fmla="*/ 4557749 h 4896252"/>
              <a:gd name="connsiteX125" fmla="*/ 4749800 w 6834480"/>
              <a:gd name="connsiteY125" fmla="*/ 4672049 h 4896252"/>
              <a:gd name="connsiteX126" fmla="*/ 5029200 w 6834480"/>
              <a:gd name="connsiteY126" fmla="*/ 4735549 h 4896252"/>
              <a:gd name="connsiteX127" fmla="*/ 5638800 w 6834480"/>
              <a:gd name="connsiteY127" fmla="*/ 4811749 h 4896252"/>
              <a:gd name="connsiteX128" fmla="*/ 6337300 w 6834480"/>
              <a:gd name="connsiteY128" fmla="*/ 4887949 h 4896252"/>
              <a:gd name="connsiteX129" fmla="*/ 6578600 w 6834480"/>
              <a:gd name="connsiteY129" fmla="*/ 4875249 h 4896252"/>
              <a:gd name="connsiteX130" fmla="*/ 6753024 w 6834480"/>
              <a:gd name="connsiteY130" fmla="*/ 4719473 h 4896252"/>
              <a:gd name="connsiteX131" fmla="*/ 6832600 w 6834480"/>
              <a:gd name="connsiteY131" fmla="*/ 4456149 h 4896252"/>
              <a:gd name="connsiteX132" fmla="*/ 6807200 w 6834480"/>
              <a:gd name="connsiteY132" fmla="*/ 4189449 h 4896252"/>
              <a:gd name="connsiteX133" fmla="*/ 6781800 w 6834480"/>
              <a:gd name="connsiteY133" fmla="*/ 4062449 h 4896252"/>
              <a:gd name="connsiteX134" fmla="*/ 6781800 w 6834480"/>
              <a:gd name="connsiteY134" fmla="*/ 4062449 h 4896252"/>
              <a:gd name="connsiteX135" fmla="*/ 6743700 w 6834480"/>
              <a:gd name="connsiteY135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425700 w 6834480"/>
              <a:gd name="connsiteY102" fmla="*/ 4164049 h 4896252"/>
              <a:gd name="connsiteX103" fmla="*/ 2463800 w 6834480"/>
              <a:gd name="connsiteY103" fmla="*/ 4176749 h 4896252"/>
              <a:gd name="connsiteX104" fmla="*/ 2514600 w 6834480"/>
              <a:gd name="connsiteY104" fmla="*/ 4189449 h 4896252"/>
              <a:gd name="connsiteX105" fmla="*/ 2552700 w 6834480"/>
              <a:gd name="connsiteY105" fmla="*/ 4214849 h 4896252"/>
              <a:gd name="connsiteX106" fmla="*/ 2667000 w 6834480"/>
              <a:gd name="connsiteY106" fmla="*/ 4240249 h 4896252"/>
              <a:gd name="connsiteX107" fmla="*/ 2705100 w 6834480"/>
              <a:gd name="connsiteY107" fmla="*/ 4252949 h 4896252"/>
              <a:gd name="connsiteX108" fmla="*/ 2768600 w 6834480"/>
              <a:gd name="connsiteY108" fmla="*/ 4265649 h 4896252"/>
              <a:gd name="connsiteX109" fmla="*/ 2806700 w 6834480"/>
              <a:gd name="connsiteY109" fmla="*/ 4278349 h 4896252"/>
              <a:gd name="connsiteX110" fmla="*/ 2857500 w 6834480"/>
              <a:gd name="connsiteY110" fmla="*/ 4291049 h 4896252"/>
              <a:gd name="connsiteX111" fmla="*/ 2895600 w 6834480"/>
              <a:gd name="connsiteY111" fmla="*/ 4303749 h 4896252"/>
              <a:gd name="connsiteX112" fmla="*/ 2946400 w 6834480"/>
              <a:gd name="connsiteY112" fmla="*/ 4316449 h 4896252"/>
              <a:gd name="connsiteX113" fmla="*/ 2984500 w 6834480"/>
              <a:gd name="connsiteY113" fmla="*/ 4329149 h 4896252"/>
              <a:gd name="connsiteX114" fmla="*/ 3073400 w 6834480"/>
              <a:gd name="connsiteY114" fmla="*/ 4341849 h 4896252"/>
              <a:gd name="connsiteX115" fmla="*/ 3124200 w 6834480"/>
              <a:gd name="connsiteY115" fmla="*/ 4354549 h 4896252"/>
              <a:gd name="connsiteX116" fmla="*/ 3251200 w 6834480"/>
              <a:gd name="connsiteY116" fmla="*/ 4367249 h 4896252"/>
              <a:gd name="connsiteX117" fmla="*/ 3454400 w 6834480"/>
              <a:gd name="connsiteY117" fmla="*/ 4392649 h 4896252"/>
              <a:gd name="connsiteX118" fmla="*/ 3581400 w 6834480"/>
              <a:gd name="connsiteY118" fmla="*/ 4418049 h 4896252"/>
              <a:gd name="connsiteX119" fmla="*/ 3619500 w 6834480"/>
              <a:gd name="connsiteY119" fmla="*/ 4430749 h 4896252"/>
              <a:gd name="connsiteX120" fmla="*/ 3721100 w 6834480"/>
              <a:gd name="connsiteY120" fmla="*/ 4443449 h 4896252"/>
              <a:gd name="connsiteX121" fmla="*/ 3797300 w 6834480"/>
              <a:gd name="connsiteY121" fmla="*/ 4468849 h 4896252"/>
              <a:gd name="connsiteX122" fmla="*/ 3835400 w 6834480"/>
              <a:gd name="connsiteY122" fmla="*/ 4481549 h 4896252"/>
              <a:gd name="connsiteX123" fmla="*/ 4178300 w 6834480"/>
              <a:gd name="connsiteY123" fmla="*/ 4557749 h 4896252"/>
              <a:gd name="connsiteX124" fmla="*/ 4749800 w 6834480"/>
              <a:gd name="connsiteY124" fmla="*/ 4672049 h 4896252"/>
              <a:gd name="connsiteX125" fmla="*/ 5029200 w 6834480"/>
              <a:gd name="connsiteY125" fmla="*/ 4735549 h 4896252"/>
              <a:gd name="connsiteX126" fmla="*/ 5638800 w 6834480"/>
              <a:gd name="connsiteY126" fmla="*/ 4811749 h 4896252"/>
              <a:gd name="connsiteX127" fmla="*/ 6337300 w 6834480"/>
              <a:gd name="connsiteY127" fmla="*/ 4887949 h 4896252"/>
              <a:gd name="connsiteX128" fmla="*/ 6578600 w 6834480"/>
              <a:gd name="connsiteY128" fmla="*/ 4875249 h 4896252"/>
              <a:gd name="connsiteX129" fmla="*/ 6753024 w 6834480"/>
              <a:gd name="connsiteY129" fmla="*/ 4719473 h 4896252"/>
              <a:gd name="connsiteX130" fmla="*/ 6832600 w 6834480"/>
              <a:gd name="connsiteY130" fmla="*/ 4456149 h 4896252"/>
              <a:gd name="connsiteX131" fmla="*/ 6807200 w 6834480"/>
              <a:gd name="connsiteY131" fmla="*/ 4189449 h 4896252"/>
              <a:gd name="connsiteX132" fmla="*/ 6781800 w 6834480"/>
              <a:gd name="connsiteY132" fmla="*/ 4062449 h 4896252"/>
              <a:gd name="connsiteX133" fmla="*/ 6781800 w 6834480"/>
              <a:gd name="connsiteY133" fmla="*/ 4062449 h 4896252"/>
              <a:gd name="connsiteX134" fmla="*/ 6743700 w 6834480"/>
              <a:gd name="connsiteY134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425700 w 6834480"/>
              <a:gd name="connsiteY102" fmla="*/ 4164049 h 4896252"/>
              <a:gd name="connsiteX103" fmla="*/ 2463800 w 6834480"/>
              <a:gd name="connsiteY103" fmla="*/ 4176749 h 4896252"/>
              <a:gd name="connsiteX104" fmla="*/ 2514600 w 6834480"/>
              <a:gd name="connsiteY104" fmla="*/ 4189449 h 4896252"/>
              <a:gd name="connsiteX105" fmla="*/ 2552700 w 6834480"/>
              <a:gd name="connsiteY105" fmla="*/ 4214849 h 4896252"/>
              <a:gd name="connsiteX106" fmla="*/ 2667000 w 6834480"/>
              <a:gd name="connsiteY106" fmla="*/ 4240249 h 4896252"/>
              <a:gd name="connsiteX107" fmla="*/ 2705100 w 6834480"/>
              <a:gd name="connsiteY107" fmla="*/ 4252949 h 4896252"/>
              <a:gd name="connsiteX108" fmla="*/ 2768600 w 6834480"/>
              <a:gd name="connsiteY108" fmla="*/ 4265649 h 4896252"/>
              <a:gd name="connsiteX109" fmla="*/ 2806700 w 6834480"/>
              <a:gd name="connsiteY109" fmla="*/ 4278349 h 4896252"/>
              <a:gd name="connsiteX110" fmla="*/ 2857500 w 6834480"/>
              <a:gd name="connsiteY110" fmla="*/ 4291049 h 4896252"/>
              <a:gd name="connsiteX111" fmla="*/ 2895600 w 6834480"/>
              <a:gd name="connsiteY111" fmla="*/ 4303749 h 4896252"/>
              <a:gd name="connsiteX112" fmla="*/ 2946400 w 6834480"/>
              <a:gd name="connsiteY112" fmla="*/ 4316449 h 4896252"/>
              <a:gd name="connsiteX113" fmla="*/ 2984500 w 6834480"/>
              <a:gd name="connsiteY113" fmla="*/ 4329149 h 4896252"/>
              <a:gd name="connsiteX114" fmla="*/ 3073400 w 6834480"/>
              <a:gd name="connsiteY114" fmla="*/ 4341849 h 4896252"/>
              <a:gd name="connsiteX115" fmla="*/ 3124200 w 6834480"/>
              <a:gd name="connsiteY115" fmla="*/ 4354549 h 4896252"/>
              <a:gd name="connsiteX116" fmla="*/ 3251200 w 6834480"/>
              <a:gd name="connsiteY116" fmla="*/ 4367249 h 4896252"/>
              <a:gd name="connsiteX117" fmla="*/ 3454400 w 6834480"/>
              <a:gd name="connsiteY117" fmla="*/ 4392649 h 4896252"/>
              <a:gd name="connsiteX118" fmla="*/ 3581400 w 6834480"/>
              <a:gd name="connsiteY118" fmla="*/ 4418049 h 4896252"/>
              <a:gd name="connsiteX119" fmla="*/ 3619500 w 6834480"/>
              <a:gd name="connsiteY119" fmla="*/ 4430749 h 4896252"/>
              <a:gd name="connsiteX120" fmla="*/ 3721100 w 6834480"/>
              <a:gd name="connsiteY120" fmla="*/ 4443449 h 4896252"/>
              <a:gd name="connsiteX121" fmla="*/ 3835400 w 6834480"/>
              <a:gd name="connsiteY121" fmla="*/ 4481549 h 4896252"/>
              <a:gd name="connsiteX122" fmla="*/ 4178300 w 6834480"/>
              <a:gd name="connsiteY122" fmla="*/ 4557749 h 4896252"/>
              <a:gd name="connsiteX123" fmla="*/ 4749800 w 6834480"/>
              <a:gd name="connsiteY123" fmla="*/ 4672049 h 4896252"/>
              <a:gd name="connsiteX124" fmla="*/ 5029200 w 6834480"/>
              <a:gd name="connsiteY124" fmla="*/ 4735549 h 4896252"/>
              <a:gd name="connsiteX125" fmla="*/ 5638800 w 6834480"/>
              <a:gd name="connsiteY125" fmla="*/ 4811749 h 4896252"/>
              <a:gd name="connsiteX126" fmla="*/ 6337300 w 6834480"/>
              <a:gd name="connsiteY126" fmla="*/ 4887949 h 4896252"/>
              <a:gd name="connsiteX127" fmla="*/ 6578600 w 6834480"/>
              <a:gd name="connsiteY127" fmla="*/ 4875249 h 4896252"/>
              <a:gd name="connsiteX128" fmla="*/ 6753024 w 6834480"/>
              <a:gd name="connsiteY128" fmla="*/ 4719473 h 4896252"/>
              <a:gd name="connsiteX129" fmla="*/ 6832600 w 6834480"/>
              <a:gd name="connsiteY129" fmla="*/ 4456149 h 4896252"/>
              <a:gd name="connsiteX130" fmla="*/ 6807200 w 6834480"/>
              <a:gd name="connsiteY130" fmla="*/ 4189449 h 4896252"/>
              <a:gd name="connsiteX131" fmla="*/ 6781800 w 6834480"/>
              <a:gd name="connsiteY131" fmla="*/ 4062449 h 4896252"/>
              <a:gd name="connsiteX132" fmla="*/ 6781800 w 6834480"/>
              <a:gd name="connsiteY132" fmla="*/ 4062449 h 4896252"/>
              <a:gd name="connsiteX133" fmla="*/ 6743700 w 6834480"/>
              <a:gd name="connsiteY133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425700 w 6834480"/>
              <a:gd name="connsiteY102" fmla="*/ 4164049 h 4896252"/>
              <a:gd name="connsiteX103" fmla="*/ 2463800 w 6834480"/>
              <a:gd name="connsiteY103" fmla="*/ 4176749 h 4896252"/>
              <a:gd name="connsiteX104" fmla="*/ 2514600 w 6834480"/>
              <a:gd name="connsiteY104" fmla="*/ 4189449 h 4896252"/>
              <a:gd name="connsiteX105" fmla="*/ 2552700 w 6834480"/>
              <a:gd name="connsiteY105" fmla="*/ 4214849 h 4896252"/>
              <a:gd name="connsiteX106" fmla="*/ 2667000 w 6834480"/>
              <a:gd name="connsiteY106" fmla="*/ 4240249 h 4896252"/>
              <a:gd name="connsiteX107" fmla="*/ 2705100 w 6834480"/>
              <a:gd name="connsiteY107" fmla="*/ 4252949 h 4896252"/>
              <a:gd name="connsiteX108" fmla="*/ 2768600 w 6834480"/>
              <a:gd name="connsiteY108" fmla="*/ 4265649 h 4896252"/>
              <a:gd name="connsiteX109" fmla="*/ 2806700 w 6834480"/>
              <a:gd name="connsiteY109" fmla="*/ 4278349 h 4896252"/>
              <a:gd name="connsiteX110" fmla="*/ 2857500 w 6834480"/>
              <a:gd name="connsiteY110" fmla="*/ 4291049 h 4896252"/>
              <a:gd name="connsiteX111" fmla="*/ 2895600 w 6834480"/>
              <a:gd name="connsiteY111" fmla="*/ 4303749 h 4896252"/>
              <a:gd name="connsiteX112" fmla="*/ 2946400 w 6834480"/>
              <a:gd name="connsiteY112" fmla="*/ 4316449 h 4896252"/>
              <a:gd name="connsiteX113" fmla="*/ 2984500 w 6834480"/>
              <a:gd name="connsiteY113" fmla="*/ 4329149 h 4896252"/>
              <a:gd name="connsiteX114" fmla="*/ 3073400 w 6834480"/>
              <a:gd name="connsiteY114" fmla="*/ 4341849 h 4896252"/>
              <a:gd name="connsiteX115" fmla="*/ 3124200 w 6834480"/>
              <a:gd name="connsiteY115" fmla="*/ 4354549 h 4896252"/>
              <a:gd name="connsiteX116" fmla="*/ 3251200 w 6834480"/>
              <a:gd name="connsiteY116" fmla="*/ 4367249 h 4896252"/>
              <a:gd name="connsiteX117" fmla="*/ 3454400 w 6834480"/>
              <a:gd name="connsiteY117" fmla="*/ 4392649 h 4896252"/>
              <a:gd name="connsiteX118" fmla="*/ 3619500 w 6834480"/>
              <a:gd name="connsiteY118" fmla="*/ 4430749 h 4896252"/>
              <a:gd name="connsiteX119" fmla="*/ 3721100 w 6834480"/>
              <a:gd name="connsiteY119" fmla="*/ 4443449 h 4896252"/>
              <a:gd name="connsiteX120" fmla="*/ 3835400 w 6834480"/>
              <a:gd name="connsiteY120" fmla="*/ 4481549 h 4896252"/>
              <a:gd name="connsiteX121" fmla="*/ 4178300 w 6834480"/>
              <a:gd name="connsiteY121" fmla="*/ 4557749 h 4896252"/>
              <a:gd name="connsiteX122" fmla="*/ 4749800 w 6834480"/>
              <a:gd name="connsiteY122" fmla="*/ 4672049 h 4896252"/>
              <a:gd name="connsiteX123" fmla="*/ 5029200 w 6834480"/>
              <a:gd name="connsiteY123" fmla="*/ 4735549 h 4896252"/>
              <a:gd name="connsiteX124" fmla="*/ 5638800 w 6834480"/>
              <a:gd name="connsiteY124" fmla="*/ 4811749 h 4896252"/>
              <a:gd name="connsiteX125" fmla="*/ 6337300 w 6834480"/>
              <a:gd name="connsiteY125" fmla="*/ 4887949 h 4896252"/>
              <a:gd name="connsiteX126" fmla="*/ 6578600 w 6834480"/>
              <a:gd name="connsiteY126" fmla="*/ 4875249 h 4896252"/>
              <a:gd name="connsiteX127" fmla="*/ 6753024 w 6834480"/>
              <a:gd name="connsiteY127" fmla="*/ 4719473 h 4896252"/>
              <a:gd name="connsiteX128" fmla="*/ 6832600 w 6834480"/>
              <a:gd name="connsiteY128" fmla="*/ 4456149 h 4896252"/>
              <a:gd name="connsiteX129" fmla="*/ 6807200 w 6834480"/>
              <a:gd name="connsiteY129" fmla="*/ 4189449 h 4896252"/>
              <a:gd name="connsiteX130" fmla="*/ 6781800 w 6834480"/>
              <a:gd name="connsiteY130" fmla="*/ 4062449 h 4896252"/>
              <a:gd name="connsiteX131" fmla="*/ 6781800 w 6834480"/>
              <a:gd name="connsiteY131" fmla="*/ 4062449 h 4896252"/>
              <a:gd name="connsiteX132" fmla="*/ 6743700 w 6834480"/>
              <a:gd name="connsiteY132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425700 w 6834480"/>
              <a:gd name="connsiteY102" fmla="*/ 4164049 h 4896252"/>
              <a:gd name="connsiteX103" fmla="*/ 2463800 w 6834480"/>
              <a:gd name="connsiteY103" fmla="*/ 4176749 h 4896252"/>
              <a:gd name="connsiteX104" fmla="*/ 2514600 w 6834480"/>
              <a:gd name="connsiteY104" fmla="*/ 4189449 h 4896252"/>
              <a:gd name="connsiteX105" fmla="*/ 2552700 w 6834480"/>
              <a:gd name="connsiteY105" fmla="*/ 4214849 h 4896252"/>
              <a:gd name="connsiteX106" fmla="*/ 2667000 w 6834480"/>
              <a:gd name="connsiteY106" fmla="*/ 4240249 h 4896252"/>
              <a:gd name="connsiteX107" fmla="*/ 2705100 w 6834480"/>
              <a:gd name="connsiteY107" fmla="*/ 4252949 h 4896252"/>
              <a:gd name="connsiteX108" fmla="*/ 2768600 w 6834480"/>
              <a:gd name="connsiteY108" fmla="*/ 4265649 h 4896252"/>
              <a:gd name="connsiteX109" fmla="*/ 2806700 w 6834480"/>
              <a:gd name="connsiteY109" fmla="*/ 4278349 h 4896252"/>
              <a:gd name="connsiteX110" fmla="*/ 2857500 w 6834480"/>
              <a:gd name="connsiteY110" fmla="*/ 4291049 h 4896252"/>
              <a:gd name="connsiteX111" fmla="*/ 2895600 w 6834480"/>
              <a:gd name="connsiteY111" fmla="*/ 4303749 h 4896252"/>
              <a:gd name="connsiteX112" fmla="*/ 2946400 w 6834480"/>
              <a:gd name="connsiteY112" fmla="*/ 4316449 h 4896252"/>
              <a:gd name="connsiteX113" fmla="*/ 2984500 w 6834480"/>
              <a:gd name="connsiteY113" fmla="*/ 4329149 h 4896252"/>
              <a:gd name="connsiteX114" fmla="*/ 3073400 w 6834480"/>
              <a:gd name="connsiteY114" fmla="*/ 4341849 h 4896252"/>
              <a:gd name="connsiteX115" fmla="*/ 3124200 w 6834480"/>
              <a:gd name="connsiteY115" fmla="*/ 4354549 h 4896252"/>
              <a:gd name="connsiteX116" fmla="*/ 3251200 w 6834480"/>
              <a:gd name="connsiteY116" fmla="*/ 4367249 h 4896252"/>
              <a:gd name="connsiteX117" fmla="*/ 3454400 w 6834480"/>
              <a:gd name="connsiteY117" fmla="*/ 4392649 h 4896252"/>
              <a:gd name="connsiteX118" fmla="*/ 3721100 w 6834480"/>
              <a:gd name="connsiteY118" fmla="*/ 4443449 h 4896252"/>
              <a:gd name="connsiteX119" fmla="*/ 3835400 w 6834480"/>
              <a:gd name="connsiteY119" fmla="*/ 4481549 h 4896252"/>
              <a:gd name="connsiteX120" fmla="*/ 4178300 w 6834480"/>
              <a:gd name="connsiteY120" fmla="*/ 4557749 h 4896252"/>
              <a:gd name="connsiteX121" fmla="*/ 4749800 w 6834480"/>
              <a:gd name="connsiteY121" fmla="*/ 4672049 h 4896252"/>
              <a:gd name="connsiteX122" fmla="*/ 5029200 w 6834480"/>
              <a:gd name="connsiteY122" fmla="*/ 4735549 h 4896252"/>
              <a:gd name="connsiteX123" fmla="*/ 5638800 w 6834480"/>
              <a:gd name="connsiteY123" fmla="*/ 4811749 h 4896252"/>
              <a:gd name="connsiteX124" fmla="*/ 6337300 w 6834480"/>
              <a:gd name="connsiteY124" fmla="*/ 4887949 h 4896252"/>
              <a:gd name="connsiteX125" fmla="*/ 6578600 w 6834480"/>
              <a:gd name="connsiteY125" fmla="*/ 4875249 h 4896252"/>
              <a:gd name="connsiteX126" fmla="*/ 6753024 w 6834480"/>
              <a:gd name="connsiteY126" fmla="*/ 4719473 h 4896252"/>
              <a:gd name="connsiteX127" fmla="*/ 6832600 w 6834480"/>
              <a:gd name="connsiteY127" fmla="*/ 4456149 h 4896252"/>
              <a:gd name="connsiteX128" fmla="*/ 6807200 w 6834480"/>
              <a:gd name="connsiteY128" fmla="*/ 4189449 h 4896252"/>
              <a:gd name="connsiteX129" fmla="*/ 6781800 w 6834480"/>
              <a:gd name="connsiteY129" fmla="*/ 4062449 h 4896252"/>
              <a:gd name="connsiteX130" fmla="*/ 6781800 w 6834480"/>
              <a:gd name="connsiteY130" fmla="*/ 4062449 h 4896252"/>
              <a:gd name="connsiteX131" fmla="*/ 6743700 w 6834480"/>
              <a:gd name="connsiteY131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425700 w 6834480"/>
              <a:gd name="connsiteY102" fmla="*/ 4164049 h 4896252"/>
              <a:gd name="connsiteX103" fmla="*/ 2463800 w 6834480"/>
              <a:gd name="connsiteY103" fmla="*/ 4176749 h 4896252"/>
              <a:gd name="connsiteX104" fmla="*/ 2514600 w 6834480"/>
              <a:gd name="connsiteY104" fmla="*/ 4189449 h 4896252"/>
              <a:gd name="connsiteX105" fmla="*/ 2552700 w 6834480"/>
              <a:gd name="connsiteY105" fmla="*/ 4214849 h 4896252"/>
              <a:gd name="connsiteX106" fmla="*/ 2667000 w 6834480"/>
              <a:gd name="connsiteY106" fmla="*/ 4240249 h 4896252"/>
              <a:gd name="connsiteX107" fmla="*/ 2705100 w 6834480"/>
              <a:gd name="connsiteY107" fmla="*/ 4252949 h 4896252"/>
              <a:gd name="connsiteX108" fmla="*/ 2768600 w 6834480"/>
              <a:gd name="connsiteY108" fmla="*/ 4265649 h 4896252"/>
              <a:gd name="connsiteX109" fmla="*/ 2806700 w 6834480"/>
              <a:gd name="connsiteY109" fmla="*/ 4278349 h 4896252"/>
              <a:gd name="connsiteX110" fmla="*/ 2857500 w 6834480"/>
              <a:gd name="connsiteY110" fmla="*/ 4291049 h 4896252"/>
              <a:gd name="connsiteX111" fmla="*/ 2895600 w 6834480"/>
              <a:gd name="connsiteY111" fmla="*/ 4303749 h 4896252"/>
              <a:gd name="connsiteX112" fmla="*/ 2946400 w 6834480"/>
              <a:gd name="connsiteY112" fmla="*/ 4316449 h 4896252"/>
              <a:gd name="connsiteX113" fmla="*/ 2984500 w 6834480"/>
              <a:gd name="connsiteY113" fmla="*/ 4329149 h 4896252"/>
              <a:gd name="connsiteX114" fmla="*/ 3073400 w 6834480"/>
              <a:gd name="connsiteY114" fmla="*/ 4341849 h 4896252"/>
              <a:gd name="connsiteX115" fmla="*/ 3124200 w 6834480"/>
              <a:gd name="connsiteY115" fmla="*/ 4354549 h 4896252"/>
              <a:gd name="connsiteX116" fmla="*/ 3251200 w 6834480"/>
              <a:gd name="connsiteY116" fmla="*/ 4367249 h 4896252"/>
              <a:gd name="connsiteX117" fmla="*/ 3454400 w 6834480"/>
              <a:gd name="connsiteY117" fmla="*/ 4392649 h 4896252"/>
              <a:gd name="connsiteX118" fmla="*/ 3835400 w 6834480"/>
              <a:gd name="connsiteY118" fmla="*/ 4481549 h 4896252"/>
              <a:gd name="connsiteX119" fmla="*/ 4178300 w 6834480"/>
              <a:gd name="connsiteY119" fmla="*/ 4557749 h 4896252"/>
              <a:gd name="connsiteX120" fmla="*/ 4749800 w 6834480"/>
              <a:gd name="connsiteY120" fmla="*/ 4672049 h 4896252"/>
              <a:gd name="connsiteX121" fmla="*/ 5029200 w 6834480"/>
              <a:gd name="connsiteY121" fmla="*/ 4735549 h 4896252"/>
              <a:gd name="connsiteX122" fmla="*/ 5638800 w 6834480"/>
              <a:gd name="connsiteY122" fmla="*/ 4811749 h 4896252"/>
              <a:gd name="connsiteX123" fmla="*/ 6337300 w 6834480"/>
              <a:gd name="connsiteY123" fmla="*/ 4887949 h 4896252"/>
              <a:gd name="connsiteX124" fmla="*/ 6578600 w 6834480"/>
              <a:gd name="connsiteY124" fmla="*/ 4875249 h 4896252"/>
              <a:gd name="connsiteX125" fmla="*/ 6753024 w 6834480"/>
              <a:gd name="connsiteY125" fmla="*/ 4719473 h 4896252"/>
              <a:gd name="connsiteX126" fmla="*/ 6832600 w 6834480"/>
              <a:gd name="connsiteY126" fmla="*/ 4456149 h 4896252"/>
              <a:gd name="connsiteX127" fmla="*/ 6807200 w 6834480"/>
              <a:gd name="connsiteY127" fmla="*/ 4189449 h 4896252"/>
              <a:gd name="connsiteX128" fmla="*/ 6781800 w 6834480"/>
              <a:gd name="connsiteY128" fmla="*/ 4062449 h 4896252"/>
              <a:gd name="connsiteX129" fmla="*/ 6781800 w 6834480"/>
              <a:gd name="connsiteY129" fmla="*/ 4062449 h 4896252"/>
              <a:gd name="connsiteX130" fmla="*/ 6743700 w 6834480"/>
              <a:gd name="connsiteY130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463800 w 6834480"/>
              <a:gd name="connsiteY102" fmla="*/ 4176749 h 4896252"/>
              <a:gd name="connsiteX103" fmla="*/ 2514600 w 6834480"/>
              <a:gd name="connsiteY103" fmla="*/ 4189449 h 4896252"/>
              <a:gd name="connsiteX104" fmla="*/ 2552700 w 6834480"/>
              <a:gd name="connsiteY104" fmla="*/ 4214849 h 4896252"/>
              <a:gd name="connsiteX105" fmla="*/ 2667000 w 6834480"/>
              <a:gd name="connsiteY105" fmla="*/ 4240249 h 4896252"/>
              <a:gd name="connsiteX106" fmla="*/ 2705100 w 6834480"/>
              <a:gd name="connsiteY106" fmla="*/ 4252949 h 4896252"/>
              <a:gd name="connsiteX107" fmla="*/ 2768600 w 6834480"/>
              <a:gd name="connsiteY107" fmla="*/ 4265649 h 4896252"/>
              <a:gd name="connsiteX108" fmla="*/ 2806700 w 6834480"/>
              <a:gd name="connsiteY108" fmla="*/ 4278349 h 4896252"/>
              <a:gd name="connsiteX109" fmla="*/ 2857500 w 6834480"/>
              <a:gd name="connsiteY109" fmla="*/ 4291049 h 4896252"/>
              <a:gd name="connsiteX110" fmla="*/ 2895600 w 6834480"/>
              <a:gd name="connsiteY110" fmla="*/ 4303749 h 4896252"/>
              <a:gd name="connsiteX111" fmla="*/ 2946400 w 6834480"/>
              <a:gd name="connsiteY111" fmla="*/ 4316449 h 4896252"/>
              <a:gd name="connsiteX112" fmla="*/ 2984500 w 6834480"/>
              <a:gd name="connsiteY112" fmla="*/ 4329149 h 4896252"/>
              <a:gd name="connsiteX113" fmla="*/ 3073400 w 6834480"/>
              <a:gd name="connsiteY113" fmla="*/ 4341849 h 4896252"/>
              <a:gd name="connsiteX114" fmla="*/ 3124200 w 6834480"/>
              <a:gd name="connsiteY114" fmla="*/ 4354549 h 4896252"/>
              <a:gd name="connsiteX115" fmla="*/ 3251200 w 6834480"/>
              <a:gd name="connsiteY115" fmla="*/ 4367249 h 4896252"/>
              <a:gd name="connsiteX116" fmla="*/ 3454400 w 6834480"/>
              <a:gd name="connsiteY116" fmla="*/ 4392649 h 4896252"/>
              <a:gd name="connsiteX117" fmla="*/ 3835400 w 6834480"/>
              <a:gd name="connsiteY117" fmla="*/ 4481549 h 4896252"/>
              <a:gd name="connsiteX118" fmla="*/ 4178300 w 6834480"/>
              <a:gd name="connsiteY118" fmla="*/ 4557749 h 4896252"/>
              <a:gd name="connsiteX119" fmla="*/ 4749800 w 6834480"/>
              <a:gd name="connsiteY119" fmla="*/ 4672049 h 4896252"/>
              <a:gd name="connsiteX120" fmla="*/ 5029200 w 6834480"/>
              <a:gd name="connsiteY120" fmla="*/ 4735549 h 4896252"/>
              <a:gd name="connsiteX121" fmla="*/ 5638800 w 6834480"/>
              <a:gd name="connsiteY121" fmla="*/ 4811749 h 4896252"/>
              <a:gd name="connsiteX122" fmla="*/ 6337300 w 6834480"/>
              <a:gd name="connsiteY122" fmla="*/ 4887949 h 4896252"/>
              <a:gd name="connsiteX123" fmla="*/ 6578600 w 6834480"/>
              <a:gd name="connsiteY123" fmla="*/ 4875249 h 4896252"/>
              <a:gd name="connsiteX124" fmla="*/ 6753024 w 6834480"/>
              <a:gd name="connsiteY124" fmla="*/ 4719473 h 4896252"/>
              <a:gd name="connsiteX125" fmla="*/ 6832600 w 6834480"/>
              <a:gd name="connsiteY125" fmla="*/ 4456149 h 4896252"/>
              <a:gd name="connsiteX126" fmla="*/ 6807200 w 6834480"/>
              <a:gd name="connsiteY126" fmla="*/ 4189449 h 4896252"/>
              <a:gd name="connsiteX127" fmla="*/ 6781800 w 6834480"/>
              <a:gd name="connsiteY127" fmla="*/ 4062449 h 4896252"/>
              <a:gd name="connsiteX128" fmla="*/ 6781800 w 6834480"/>
              <a:gd name="connsiteY128" fmla="*/ 4062449 h 4896252"/>
              <a:gd name="connsiteX129" fmla="*/ 6743700 w 6834480"/>
              <a:gd name="connsiteY129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514600 w 6834480"/>
              <a:gd name="connsiteY102" fmla="*/ 4189449 h 4896252"/>
              <a:gd name="connsiteX103" fmla="*/ 2552700 w 6834480"/>
              <a:gd name="connsiteY103" fmla="*/ 4214849 h 4896252"/>
              <a:gd name="connsiteX104" fmla="*/ 2667000 w 6834480"/>
              <a:gd name="connsiteY104" fmla="*/ 4240249 h 4896252"/>
              <a:gd name="connsiteX105" fmla="*/ 2705100 w 6834480"/>
              <a:gd name="connsiteY105" fmla="*/ 4252949 h 4896252"/>
              <a:gd name="connsiteX106" fmla="*/ 2768600 w 6834480"/>
              <a:gd name="connsiteY106" fmla="*/ 4265649 h 4896252"/>
              <a:gd name="connsiteX107" fmla="*/ 2806700 w 6834480"/>
              <a:gd name="connsiteY107" fmla="*/ 4278349 h 4896252"/>
              <a:gd name="connsiteX108" fmla="*/ 2857500 w 6834480"/>
              <a:gd name="connsiteY108" fmla="*/ 4291049 h 4896252"/>
              <a:gd name="connsiteX109" fmla="*/ 2895600 w 6834480"/>
              <a:gd name="connsiteY109" fmla="*/ 4303749 h 4896252"/>
              <a:gd name="connsiteX110" fmla="*/ 2946400 w 6834480"/>
              <a:gd name="connsiteY110" fmla="*/ 4316449 h 4896252"/>
              <a:gd name="connsiteX111" fmla="*/ 2984500 w 6834480"/>
              <a:gd name="connsiteY111" fmla="*/ 4329149 h 4896252"/>
              <a:gd name="connsiteX112" fmla="*/ 3073400 w 6834480"/>
              <a:gd name="connsiteY112" fmla="*/ 4341849 h 4896252"/>
              <a:gd name="connsiteX113" fmla="*/ 3124200 w 6834480"/>
              <a:gd name="connsiteY113" fmla="*/ 4354549 h 4896252"/>
              <a:gd name="connsiteX114" fmla="*/ 3251200 w 6834480"/>
              <a:gd name="connsiteY114" fmla="*/ 4367249 h 4896252"/>
              <a:gd name="connsiteX115" fmla="*/ 3454400 w 6834480"/>
              <a:gd name="connsiteY115" fmla="*/ 4392649 h 4896252"/>
              <a:gd name="connsiteX116" fmla="*/ 3835400 w 6834480"/>
              <a:gd name="connsiteY116" fmla="*/ 4481549 h 4896252"/>
              <a:gd name="connsiteX117" fmla="*/ 4178300 w 6834480"/>
              <a:gd name="connsiteY117" fmla="*/ 4557749 h 4896252"/>
              <a:gd name="connsiteX118" fmla="*/ 4749800 w 6834480"/>
              <a:gd name="connsiteY118" fmla="*/ 4672049 h 4896252"/>
              <a:gd name="connsiteX119" fmla="*/ 5029200 w 6834480"/>
              <a:gd name="connsiteY119" fmla="*/ 4735549 h 4896252"/>
              <a:gd name="connsiteX120" fmla="*/ 5638800 w 6834480"/>
              <a:gd name="connsiteY120" fmla="*/ 4811749 h 4896252"/>
              <a:gd name="connsiteX121" fmla="*/ 6337300 w 6834480"/>
              <a:gd name="connsiteY121" fmla="*/ 4887949 h 4896252"/>
              <a:gd name="connsiteX122" fmla="*/ 6578600 w 6834480"/>
              <a:gd name="connsiteY122" fmla="*/ 4875249 h 4896252"/>
              <a:gd name="connsiteX123" fmla="*/ 6753024 w 6834480"/>
              <a:gd name="connsiteY123" fmla="*/ 4719473 h 4896252"/>
              <a:gd name="connsiteX124" fmla="*/ 6832600 w 6834480"/>
              <a:gd name="connsiteY124" fmla="*/ 4456149 h 4896252"/>
              <a:gd name="connsiteX125" fmla="*/ 6807200 w 6834480"/>
              <a:gd name="connsiteY125" fmla="*/ 4189449 h 4896252"/>
              <a:gd name="connsiteX126" fmla="*/ 6781800 w 6834480"/>
              <a:gd name="connsiteY126" fmla="*/ 4062449 h 4896252"/>
              <a:gd name="connsiteX127" fmla="*/ 6781800 w 6834480"/>
              <a:gd name="connsiteY127" fmla="*/ 4062449 h 4896252"/>
              <a:gd name="connsiteX128" fmla="*/ 6743700 w 6834480"/>
              <a:gd name="connsiteY128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552700 w 6834480"/>
              <a:gd name="connsiteY102" fmla="*/ 4214849 h 4896252"/>
              <a:gd name="connsiteX103" fmla="*/ 2667000 w 6834480"/>
              <a:gd name="connsiteY103" fmla="*/ 4240249 h 4896252"/>
              <a:gd name="connsiteX104" fmla="*/ 2705100 w 6834480"/>
              <a:gd name="connsiteY104" fmla="*/ 4252949 h 4896252"/>
              <a:gd name="connsiteX105" fmla="*/ 2768600 w 6834480"/>
              <a:gd name="connsiteY105" fmla="*/ 4265649 h 4896252"/>
              <a:gd name="connsiteX106" fmla="*/ 2806700 w 6834480"/>
              <a:gd name="connsiteY106" fmla="*/ 4278349 h 4896252"/>
              <a:gd name="connsiteX107" fmla="*/ 2857500 w 6834480"/>
              <a:gd name="connsiteY107" fmla="*/ 4291049 h 4896252"/>
              <a:gd name="connsiteX108" fmla="*/ 2895600 w 6834480"/>
              <a:gd name="connsiteY108" fmla="*/ 4303749 h 4896252"/>
              <a:gd name="connsiteX109" fmla="*/ 2946400 w 6834480"/>
              <a:gd name="connsiteY109" fmla="*/ 4316449 h 4896252"/>
              <a:gd name="connsiteX110" fmla="*/ 2984500 w 6834480"/>
              <a:gd name="connsiteY110" fmla="*/ 4329149 h 4896252"/>
              <a:gd name="connsiteX111" fmla="*/ 3073400 w 6834480"/>
              <a:gd name="connsiteY111" fmla="*/ 4341849 h 4896252"/>
              <a:gd name="connsiteX112" fmla="*/ 3124200 w 6834480"/>
              <a:gd name="connsiteY112" fmla="*/ 4354549 h 4896252"/>
              <a:gd name="connsiteX113" fmla="*/ 3251200 w 6834480"/>
              <a:gd name="connsiteY113" fmla="*/ 4367249 h 4896252"/>
              <a:gd name="connsiteX114" fmla="*/ 3454400 w 6834480"/>
              <a:gd name="connsiteY114" fmla="*/ 4392649 h 4896252"/>
              <a:gd name="connsiteX115" fmla="*/ 3835400 w 6834480"/>
              <a:gd name="connsiteY115" fmla="*/ 4481549 h 4896252"/>
              <a:gd name="connsiteX116" fmla="*/ 4178300 w 6834480"/>
              <a:gd name="connsiteY116" fmla="*/ 4557749 h 4896252"/>
              <a:gd name="connsiteX117" fmla="*/ 4749800 w 6834480"/>
              <a:gd name="connsiteY117" fmla="*/ 4672049 h 4896252"/>
              <a:gd name="connsiteX118" fmla="*/ 5029200 w 6834480"/>
              <a:gd name="connsiteY118" fmla="*/ 4735549 h 4896252"/>
              <a:gd name="connsiteX119" fmla="*/ 5638800 w 6834480"/>
              <a:gd name="connsiteY119" fmla="*/ 4811749 h 4896252"/>
              <a:gd name="connsiteX120" fmla="*/ 6337300 w 6834480"/>
              <a:gd name="connsiteY120" fmla="*/ 4887949 h 4896252"/>
              <a:gd name="connsiteX121" fmla="*/ 6578600 w 6834480"/>
              <a:gd name="connsiteY121" fmla="*/ 4875249 h 4896252"/>
              <a:gd name="connsiteX122" fmla="*/ 6753024 w 6834480"/>
              <a:gd name="connsiteY122" fmla="*/ 4719473 h 4896252"/>
              <a:gd name="connsiteX123" fmla="*/ 6832600 w 6834480"/>
              <a:gd name="connsiteY123" fmla="*/ 4456149 h 4896252"/>
              <a:gd name="connsiteX124" fmla="*/ 6807200 w 6834480"/>
              <a:gd name="connsiteY124" fmla="*/ 4189449 h 4896252"/>
              <a:gd name="connsiteX125" fmla="*/ 6781800 w 6834480"/>
              <a:gd name="connsiteY125" fmla="*/ 4062449 h 4896252"/>
              <a:gd name="connsiteX126" fmla="*/ 6781800 w 6834480"/>
              <a:gd name="connsiteY126" fmla="*/ 4062449 h 4896252"/>
              <a:gd name="connsiteX127" fmla="*/ 6743700 w 6834480"/>
              <a:gd name="connsiteY127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667000 w 6834480"/>
              <a:gd name="connsiteY102" fmla="*/ 4240249 h 4896252"/>
              <a:gd name="connsiteX103" fmla="*/ 2705100 w 6834480"/>
              <a:gd name="connsiteY103" fmla="*/ 4252949 h 4896252"/>
              <a:gd name="connsiteX104" fmla="*/ 2768600 w 6834480"/>
              <a:gd name="connsiteY104" fmla="*/ 4265649 h 4896252"/>
              <a:gd name="connsiteX105" fmla="*/ 2806700 w 6834480"/>
              <a:gd name="connsiteY105" fmla="*/ 4278349 h 4896252"/>
              <a:gd name="connsiteX106" fmla="*/ 2857500 w 6834480"/>
              <a:gd name="connsiteY106" fmla="*/ 4291049 h 4896252"/>
              <a:gd name="connsiteX107" fmla="*/ 2895600 w 6834480"/>
              <a:gd name="connsiteY107" fmla="*/ 4303749 h 4896252"/>
              <a:gd name="connsiteX108" fmla="*/ 2946400 w 6834480"/>
              <a:gd name="connsiteY108" fmla="*/ 4316449 h 4896252"/>
              <a:gd name="connsiteX109" fmla="*/ 2984500 w 6834480"/>
              <a:gd name="connsiteY109" fmla="*/ 4329149 h 4896252"/>
              <a:gd name="connsiteX110" fmla="*/ 3073400 w 6834480"/>
              <a:gd name="connsiteY110" fmla="*/ 4341849 h 4896252"/>
              <a:gd name="connsiteX111" fmla="*/ 3124200 w 6834480"/>
              <a:gd name="connsiteY111" fmla="*/ 4354549 h 4896252"/>
              <a:gd name="connsiteX112" fmla="*/ 3251200 w 6834480"/>
              <a:gd name="connsiteY112" fmla="*/ 4367249 h 4896252"/>
              <a:gd name="connsiteX113" fmla="*/ 3454400 w 6834480"/>
              <a:gd name="connsiteY113" fmla="*/ 4392649 h 4896252"/>
              <a:gd name="connsiteX114" fmla="*/ 3835400 w 6834480"/>
              <a:gd name="connsiteY114" fmla="*/ 4481549 h 4896252"/>
              <a:gd name="connsiteX115" fmla="*/ 4178300 w 6834480"/>
              <a:gd name="connsiteY115" fmla="*/ 4557749 h 4896252"/>
              <a:gd name="connsiteX116" fmla="*/ 4749800 w 6834480"/>
              <a:gd name="connsiteY116" fmla="*/ 4672049 h 4896252"/>
              <a:gd name="connsiteX117" fmla="*/ 5029200 w 6834480"/>
              <a:gd name="connsiteY117" fmla="*/ 4735549 h 4896252"/>
              <a:gd name="connsiteX118" fmla="*/ 5638800 w 6834480"/>
              <a:gd name="connsiteY118" fmla="*/ 4811749 h 4896252"/>
              <a:gd name="connsiteX119" fmla="*/ 6337300 w 6834480"/>
              <a:gd name="connsiteY119" fmla="*/ 4887949 h 4896252"/>
              <a:gd name="connsiteX120" fmla="*/ 6578600 w 6834480"/>
              <a:gd name="connsiteY120" fmla="*/ 4875249 h 4896252"/>
              <a:gd name="connsiteX121" fmla="*/ 6753024 w 6834480"/>
              <a:gd name="connsiteY121" fmla="*/ 4719473 h 4896252"/>
              <a:gd name="connsiteX122" fmla="*/ 6832600 w 6834480"/>
              <a:gd name="connsiteY122" fmla="*/ 4456149 h 4896252"/>
              <a:gd name="connsiteX123" fmla="*/ 6807200 w 6834480"/>
              <a:gd name="connsiteY123" fmla="*/ 4189449 h 4896252"/>
              <a:gd name="connsiteX124" fmla="*/ 6781800 w 6834480"/>
              <a:gd name="connsiteY124" fmla="*/ 4062449 h 4896252"/>
              <a:gd name="connsiteX125" fmla="*/ 6781800 w 6834480"/>
              <a:gd name="connsiteY125" fmla="*/ 4062449 h 4896252"/>
              <a:gd name="connsiteX126" fmla="*/ 6743700 w 6834480"/>
              <a:gd name="connsiteY126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705100 w 6834480"/>
              <a:gd name="connsiteY102" fmla="*/ 4252949 h 4896252"/>
              <a:gd name="connsiteX103" fmla="*/ 2768600 w 6834480"/>
              <a:gd name="connsiteY103" fmla="*/ 4265649 h 4896252"/>
              <a:gd name="connsiteX104" fmla="*/ 2806700 w 6834480"/>
              <a:gd name="connsiteY104" fmla="*/ 4278349 h 4896252"/>
              <a:gd name="connsiteX105" fmla="*/ 2857500 w 6834480"/>
              <a:gd name="connsiteY105" fmla="*/ 4291049 h 4896252"/>
              <a:gd name="connsiteX106" fmla="*/ 2895600 w 6834480"/>
              <a:gd name="connsiteY106" fmla="*/ 4303749 h 4896252"/>
              <a:gd name="connsiteX107" fmla="*/ 2946400 w 6834480"/>
              <a:gd name="connsiteY107" fmla="*/ 4316449 h 4896252"/>
              <a:gd name="connsiteX108" fmla="*/ 2984500 w 6834480"/>
              <a:gd name="connsiteY108" fmla="*/ 4329149 h 4896252"/>
              <a:gd name="connsiteX109" fmla="*/ 3073400 w 6834480"/>
              <a:gd name="connsiteY109" fmla="*/ 4341849 h 4896252"/>
              <a:gd name="connsiteX110" fmla="*/ 3124200 w 6834480"/>
              <a:gd name="connsiteY110" fmla="*/ 4354549 h 4896252"/>
              <a:gd name="connsiteX111" fmla="*/ 3251200 w 6834480"/>
              <a:gd name="connsiteY111" fmla="*/ 4367249 h 4896252"/>
              <a:gd name="connsiteX112" fmla="*/ 3454400 w 6834480"/>
              <a:gd name="connsiteY112" fmla="*/ 4392649 h 4896252"/>
              <a:gd name="connsiteX113" fmla="*/ 3835400 w 6834480"/>
              <a:gd name="connsiteY113" fmla="*/ 4481549 h 4896252"/>
              <a:gd name="connsiteX114" fmla="*/ 4178300 w 6834480"/>
              <a:gd name="connsiteY114" fmla="*/ 4557749 h 4896252"/>
              <a:gd name="connsiteX115" fmla="*/ 4749800 w 6834480"/>
              <a:gd name="connsiteY115" fmla="*/ 4672049 h 4896252"/>
              <a:gd name="connsiteX116" fmla="*/ 5029200 w 6834480"/>
              <a:gd name="connsiteY116" fmla="*/ 4735549 h 4896252"/>
              <a:gd name="connsiteX117" fmla="*/ 5638800 w 6834480"/>
              <a:gd name="connsiteY117" fmla="*/ 4811749 h 4896252"/>
              <a:gd name="connsiteX118" fmla="*/ 6337300 w 6834480"/>
              <a:gd name="connsiteY118" fmla="*/ 4887949 h 4896252"/>
              <a:gd name="connsiteX119" fmla="*/ 6578600 w 6834480"/>
              <a:gd name="connsiteY119" fmla="*/ 4875249 h 4896252"/>
              <a:gd name="connsiteX120" fmla="*/ 6753024 w 6834480"/>
              <a:gd name="connsiteY120" fmla="*/ 4719473 h 4896252"/>
              <a:gd name="connsiteX121" fmla="*/ 6832600 w 6834480"/>
              <a:gd name="connsiteY121" fmla="*/ 4456149 h 4896252"/>
              <a:gd name="connsiteX122" fmla="*/ 6807200 w 6834480"/>
              <a:gd name="connsiteY122" fmla="*/ 4189449 h 4896252"/>
              <a:gd name="connsiteX123" fmla="*/ 6781800 w 6834480"/>
              <a:gd name="connsiteY123" fmla="*/ 4062449 h 4896252"/>
              <a:gd name="connsiteX124" fmla="*/ 6781800 w 6834480"/>
              <a:gd name="connsiteY124" fmla="*/ 4062449 h 4896252"/>
              <a:gd name="connsiteX125" fmla="*/ 6743700 w 6834480"/>
              <a:gd name="connsiteY125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705100 w 6834480"/>
              <a:gd name="connsiteY102" fmla="*/ 4252949 h 4896252"/>
              <a:gd name="connsiteX103" fmla="*/ 2768600 w 6834480"/>
              <a:gd name="connsiteY103" fmla="*/ 4265649 h 4896252"/>
              <a:gd name="connsiteX104" fmla="*/ 2806700 w 6834480"/>
              <a:gd name="connsiteY104" fmla="*/ 4278349 h 4896252"/>
              <a:gd name="connsiteX105" fmla="*/ 2857500 w 6834480"/>
              <a:gd name="connsiteY105" fmla="*/ 4291049 h 4896252"/>
              <a:gd name="connsiteX106" fmla="*/ 2895600 w 6834480"/>
              <a:gd name="connsiteY106" fmla="*/ 4303749 h 4896252"/>
              <a:gd name="connsiteX107" fmla="*/ 2984500 w 6834480"/>
              <a:gd name="connsiteY107" fmla="*/ 4329149 h 4896252"/>
              <a:gd name="connsiteX108" fmla="*/ 3073400 w 6834480"/>
              <a:gd name="connsiteY108" fmla="*/ 4341849 h 4896252"/>
              <a:gd name="connsiteX109" fmla="*/ 3124200 w 6834480"/>
              <a:gd name="connsiteY109" fmla="*/ 4354549 h 4896252"/>
              <a:gd name="connsiteX110" fmla="*/ 3251200 w 6834480"/>
              <a:gd name="connsiteY110" fmla="*/ 4367249 h 4896252"/>
              <a:gd name="connsiteX111" fmla="*/ 3454400 w 6834480"/>
              <a:gd name="connsiteY111" fmla="*/ 4392649 h 4896252"/>
              <a:gd name="connsiteX112" fmla="*/ 3835400 w 6834480"/>
              <a:gd name="connsiteY112" fmla="*/ 4481549 h 4896252"/>
              <a:gd name="connsiteX113" fmla="*/ 4178300 w 6834480"/>
              <a:gd name="connsiteY113" fmla="*/ 4557749 h 4896252"/>
              <a:gd name="connsiteX114" fmla="*/ 4749800 w 6834480"/>
              <a:gd name="connsiteY114" fmla="*/ 4672049 h 4896252"/>
              <a:gd name="connsiteX115" fmla="*/ 5029200 w 6834480"/>
              <a:gd name="connsiteY115" fmla="*/ 4735549 h 4896252"/>
              <a:gd name="connsiteX116" fmla="*/ 5638800 w 6834480"/>
              <a:gd name="connsiteY116" fmla="*/ 4811749 h 4896252"/>
              <a:gd name="connsiteX117" fmla="*/ 6337300 w 6834480"/>
              <a:gd name="connsiteY117" fmla="*/ 4887949 h 4896252"/>
              <a:gd name="connsiteX118" fmla="*/ 6578600 w 6834480"/>
              <a:gd name="connsiteY118" fmla="*/ 4875249 h 4896252"/>
              <a:gd name="connsiteX119" fmla="*/ 6753024 w 6834480"/>
              <a:gd name="connsiteY119" fmla="*/ 4719473 h 4896252"/>
              <a:gd name="connsiteX120" fmla="*/ 6832600 w 6834480"/>
              <a:gd name="connsiteY120" fmla="*/ 4456149 h 4896252"/>
              <a:gd name="connsiteX121" fmla="*/ 6807200 w 6834480"/>
              <a:gd name="connsiteY121" fmla="*/ 4189449 h 4896252"/>
              <a:gd name="connsiteX122" fmla="*/ 6781800 w 6834480"/>
              <a:gd name="connsiteY122" fmla="*/ 4062449 h 4896252"/>
              <a:gd name="connsiteX123" fmla="*/ 6781800 w 6834480"/>
              <a:gd name="connsiteY123" fmla="*/ 4062449 h 4896252"/>
              <a:gd name="connsiteX124" fmla="*/ 6743700 w 6834480"/>
              <a:gd name="connsiteY124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705100 w 6834480"/>
              <a:gd name="connsiteY102" fmla="*/ 4252949 h 4896252"/>
              <a:gd name="connsiteX103" fmla="*/ 2768600 w 6834480"/>
              <a:gd name="connsiteY103" fmla="*/ 4265649 h 4896252"/>
              <a:gd name="connsiteX104" fmla="*/ 2806700 w 6834480"/>
              <a:gd name="connsiteY104" fmla="*/ 4278349 h 4896252"/>
              <a:gd name="connsiteX105" fmla="*/ 2857500 w 6834480"/>
              <a:gd name="connsiteY105" fmla="*/ 4291049 h 4896252"/>
              <a:gd name="connsiteX106" fmla="*/ 2984500 w 6834480"/>
              <a:gd name="connsiteY106" fmla="*/ 4329149 h 4896252"/>
              <a:gd name="connsiteX107" fmla="*/ 3073400 w 6834480"/>
              <a:gd name="connsiteY107" fmla="*/ 4341849 h 4896252"/>
              <a:gd name="connsiteX108" fmla="*/ 3124200 w 6834480"/>
              <a:gd name="connsiteY108" fmla="*/ 4354549 h 4896252"/>
              <a:gd name="connsiteX109" fmla="*/ 3251200 w 6834480"/>
              <a:gd name="connsiteY109" fmla="*/ 4367249 h 4896252"/>
              <a:gd name="connsiteX110" fmla="*/ 3454400 w 6834480"/>
              <a:gd name="connsiteY110" fmla="*/ 4392649 h 4896252"/>
              <a:gd name="connsiteX111" fmla="*/ 3835400 w 6834480"/>
              <a:gd name="connsiteY111" fmla="*/ 4481549 h 4896252"/>
              <a:gd name="connsiteX112" fmla="*/ 4178300 w 6834480"/>
              <a:gd name="connsiteY112" fmla="*/ 4557749 h 4896252"/>
              <a:gd name="connsiteX113" fmla="*/ 4749800 w 6834480"/>
              <a:gd name="connsiteY113" fmla="*/ 4672049 h 4896252"/>
              <a:gd name="connsiteX114" fmla="*/ 5029200 w 6834480"/>
              <a:gd name="connsiteY114" fmla="*/ 4735549 h 4896252"/>
              <a:gd name="connsiteX115" fmla="*/ 5638800 w 6834480"/>
              <a:gd name="connsiteY115" fmla="*/ 4811749 h 4896252"/>
              <a:gd name="connsiteX116" fmla="*/ 6337300 w 6834480"/>
              <a:gd name="connsiteY116" fmla="*/ 4887949 h 4896252"/>
              <a:gd name="connsiteX117" fmla="*/ 6578600 w 6834480"/>
              <a:gd name="connsiteY117" fmla="*/ 4875249 h 4896252"/>
              <a:gd name="connsiteX118" fmla="*/ 6753024 w 6834480"/>
              <a:gd name="connsiteY118" fmla="*/ 4719473 h 4896252"/>
              <a:gd name="connsiteX119" fmla="*/ 6832600 w 6834480"/>
              <a:gd name="connsiteY119" fmla="*/ 4456149 h 4896252"/>
              <a:gd name="connsiteX120" fmla="*/ 6807200 w 6834480"/>
              <a:gd name="connsiteY120" fmla="*/ 4189449 h 4896252"/>
              <a:gd name="connsiteX121" fmla="*/ 6781800 w 6834480"/>
              <a:gd name="connsiteY121" fmla="*/ 4062449 h 4896252"/>
              <a:gd name="connsiteX122" fmla="*/ 6781800 w 6834480"/>
              <a:gd name="connsiteY122" fmla="*/ 4062449 h 4896252"/>
              <a:gd name="connsiteX123" fmla="*/ 6743700 w 6834480"/>
              <a:gd name="connsiteY123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705100 w 6834480"/>
              <a:gd name="connsiteY102" fmla="*/ 4252949 h 4896252"/>
              <a:gd name="connsiteX103" fmla="*/ 2768600 w 6834480"/>
              <a:gd name="connsiteY103" fmla="*/ 4265649 h 4896252"/>
              <a:gd name="connsiteX104" fmla="*/ 2857500 w 6834480"/>
              <a:gd name="connsiteY104" fmla="*/ 4291049 h 4896252"/>
              <a:gd name="connsiteX105" fmla="*/ 2984500 w 6834480"/>
              <a:gd name="connsiteY105" fmla="*/ 4329149 h 4896252"/>
              <a:gd name="connsiteX106" fmla="*/ 3073400 w 6834480"/>
              <a:gd name="connsiteY106" fmla="*/ 4341849 h 4896252"/>
              <a:gd name="connsiteX107" fmla="*/ 3124200 w 6834480"/>
              <a:gd name="connsiteY107" fmla="*/ 4354549 h 4896252"/>
              <a:gd name="connsiteX108" fmla="*/ 3251200 w 6834480"/>
              <a:gd name="connsiteY108" fmla="*/ 4367249 h 4896252"/>
              <a:gd name="connsiteX109" fmla="*/ 3454400 w 6834480"/>
              <a:gd name="connsiteY109" fmla="*/ 4392649 h 4896252"/>
              <a:gd name="connsiteX110" fmla="*/ 3835400 w 6834480"/>
              <a:gd name="connsiteY110" fmla="*/ 4481549 h 4896252"/>
              <a:gd name="connsiteX111" fmla="*/ 4178300 w 6834480"/>
              <a:gd name="connsiteY111" fmla="*/ 4557749 h 4896252"/>
              <a:gd name="connsiteX112" fmla="*/ 4749800 w 6834480"/>
              <a:gd name="connsiteY112" fmla="*/ 4672049 h 4896252"/>
              <a:gd name="connsiteX113" fmla="*/ 5029200 w 6834480"/>
              <a:gd name="connsiteY113" fmla="*/ 4735549 h 4896252"/>
              <a:gd name="connsiteX114" fmla="*/ 5638800 w 6834480"/>
              <a:gd name="connsiteY114" fmla="*/ 4811749 h 4896252"/>
              <a:gd name="connsiteX115" fmla="*/ 6337300 w 6834480"/>
              <a:gd name="connsiteY115" fmla="*/ 4887949 h 4896252"/>
              <a:gd name="connsiteX116" fmla="*/ 6578600 w 6834480"/>
              <a:gd name="connsiteY116" fmla="*/ 4875249 h 4896252"/>
              <a:gd name="connsiteX117" fmla="*/ 6753024 w 6834480"/>
              <a:gd name="connsiteY117" fmla="*/ 4719473 h 4896252"/>
              <a:gd name="connsiteX118" fmla="*/ 6832600 w 6834480"/>
              <a:gd name="connsiteY118" fmla="*/ 4456149 h 4896252"/>
              <a:gd name="connsiteX119" fmla="*/ 6807200 w 6834480"/>
              <a:gd name="connsiteY119" fmla="*/ 4189449 h 4896252"/>
              <a:gd name="connsiteX120" fmla="*/ 6781800 w 6834480"/>
              <a:gd name="connsiteY120" fmla="*/ 4062449 h 4896252"/>
              <a:gd name="connsiteX121" fmla="*/ 6781800 w 6834480"/>
              <a:gd name="connsiteY121" fmla="*/ 4062449 h 4896252"/>
              <a:gd name="connsiteX122" fmla="*/ 6743700 w 6834480"/>
              <a:gd name="connsiteY122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705100 w 6834480"/>
              <a:gd name="connsiteY102" fmla="*/ 4252949 h 4896252"/>
              <a:gd name="connsiteX103" fmla="*/ 2857500 w 6834480"/>
              <a:gd name="connsiteY103" fmla="*/ 4291049 h 4896252"/>
              <a:gd name="connsiteX104" fmla="*/ 2984500 w 6834480"/>
              <a:gd name="connsiteY104" fmla="*/ 4329149 h 4896252"/>
              <a:gd name="connsiteX105" fmla="*/ 3073400 w 6834480"/>
              <a:gd name="connsiteY105" fmla="*/ 4341849 h 4896252"/>
              <a:gd name="connsiteX106" fmla="*/ 3124200 w 6834480"/>
              <a:gd name="connsiteY106" fmla="*/ 4354549 h 4896252"/>
              <a:gd name="connsiteX107" fmla="*/ 3251200 w 6834480"/>
              <a:gd name="connsiteY107" fmla="*/ 4367249 h 4896252"/>
              <a:gd name="connsiteX108" fmla="*/ 3454400 w 6834480"/>
              <a:gd name="connsiteY108" fmla="*/ 4392649 h 4896252"/>
              <a:gd name="connsiteX109" fmla="*/ 3835400 w 6834480"/>
              <a:gd name="connsiteY109" fmla="*/ 4481549 h 4896252"/>
              <a:gd name="connsiteX110" fmla="*/ 4178300 w 6834480"/>
              <a:gd name="connsiteY110" fmla="*/ 4557749 h 4896252"/>
              <a:gd name="connsiteX111" fmla="*/ 4749800 w 6834480"/>
              <a:gd name="connsiteY111" fmla="*/ 4672049 h 4896252"/>
              <a:gd name="connsiteX112" fmla="*/ 5029200 w 6834480"/>
              <a:gd name="connsiteY112" fmla="*/ 4735549 h 4896252"/>
              <a:gd name="connsiteX113" fmla="*/ 5638800 w 6834480"/>
              <a:gd name="connsiteY113" fmla="*/ 4811749 h 4896252"/>
              <a:gd name="connsiteX114" fmla="*/ 6337300 w 6834480"/>
              <a:gd name="connsiteY114" fmla="*/ 4887949 h 4896252"/>
              <a:gd name="connsiteX115" fmla="*/ 6578600 w 6834480"/>
              <a:gd name="connsiteY115" fmla="*/ 4875249 h 4896252"/>
              <a:gd name="connsiteX116" fmla="*/ 6753024 w 6834480"/>
              <a:gd name="connsiteY116" fmla="*/ 4719473 h 4896252"/>
              <a:gd name="connsiteX117" fmla="*/ 6832600 w 6834480"/>
              <a:gd name="connsiteY117" fmla="*/ 4456149 h 4896252"/>
              <a:gd name="connsiteX118" fmla="*/ 6807200 w 6834480"/>
              <a:gd name="connsiteY118" fmla="*/ 4189449 h 4896252"/>
              <a:gd name="connsiteX119" fmla="*/ 6781800 w 6834480"/>
              <a:gd name="connsiteY119" fmla="*/ 4062449 h 4896252"/>
              <a:gd name="connsiteX120" fmla="*/ 6781800 w 6834480"/>
              <a:gd name="connsiteY120" fmla="*/ 4062449 h 4896252"/>
              <a:gd name="connsiteX121" fmla="*/ 6743700 w 6834480"/>
              <a:gd name="connsiteY121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705100 w 6834480"/>
              <a:gd name="connsiteY102" fmla="*/ 4252949 h 4896252"/>
              <a:gd name="connsiteX103" fmla="*/ 2984500 w 6834480"/>
              <a:gd name="connsiteY103" fmla="*/ 4329149 h 4896252"/>
              <a:gd name="connsiteX104" fmla="*/ 3073400 w 6834480"/>
              <a:gd name="connsiteY104" fmla="*/ 4341849 h 4896252"/>
              <a:gd name="connsiteX105" fmla="*/ 3124200 w 6834480"/>
              <a:gd name="connsiteY105" fmla="*/ 4354549 h 4896252"/>
              <a:gd name="connsiteX106" fmla="*/ 3251200 w 6834480"/>
              <a:gd name="connsiteY106" fmla="*/ 4367249 h 4896252"/>
              <a:gd name="connsiteX107" fmla="*/ 3454400 w 6834480"/>
              <a:gd name="connsiteY107" fmla="*/ 4392649 h 4896252"/>
              <a:gd name="connsiteX108" fmla="*/ 3835400 w 6834480"/>
              <a:gd name="connsiteY108" fmla="*/ 4481549 h 4896252"/>
              <a:gd name="connsiteX109" fmla="*/ 4178300 w 6834480"/>
              <a:gd name="connsiteY109" fmla="*/ 4557749 h 4896252"/>
              <a:gd name="connsiteX110" fmla="*/ 4749800 w 6834480"/>
              <a:gd name="connsiteY110" fmla="*/ 4672049 h 4896252"/>
              <a:gd name="connsiteX111" fmla="*/ 5029200 w 6834480"/>
              <a:gd name="connsiteY111" fmla="*/ 4735549 h 4896252"/>
              <a:gd name="connsiteX112" fmla="*/ 5638800 w 6834480"/>
              <a:gd name="connsiteY112" fmla="*/ 4811749 h 4896252"/>
              <a:gd name="connsiteX113" fmla="*/ 6337300 w 6834480"/>
              <a:gd name="connsiteY113" fmla="*/ 4887949 h 4896252"/>
              <a:gd name="connsiteX114" fmla="*/ 6578600 w 6834480"/>
              <a:gd name="connsiteY114" fmla="*/ 4875249 h 4896252"/>
              <a:gd name="connsiteX115" fmla="*/ 6753024 w 6834480"/>
              <a:gd name="connsiteY115" fmla="*/ 4719473 h 4896252"/>
              <a:gd name="connsiteX116" fmla="*/ 6832600 w 6834480"/>
              <a:gd name="connsiteY116" fmla="*/ 4456149 h 4896252"/>
              <a:gd name="connsiteX117" fmla="*/ 6807200 w 6834480"/>
              <a:gd name="connsiteY117" fmla="*/ 4189449 h 4896252"/>
              <a:gd name="connsiteX118" fmla="*/ 6781800 w 6834480"/>
              <a:gd name="connsiteY118" fmla="*/ 4062449 h 4896252"/>
              <a:gd name="connsiteX119" fmla="*/ 6781800 w 6834480"/>
              <a:gd name="connsiteY119" fmla="*/ 4062449 h 4896252"/>
              <a:gd name="connsiteX120" fmla="*/ 6743700 w 6834480"/>
              <a:gd name="connsiteY120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2984500 w 6834480"/>
              <a:gd name="connsiteY102" fmla="*/ 4329149 h 4896252"/>
              <a:gd name="connsiteX103" fmla="*/ 3073400 w 6834480"/>
              <a:gd name="connsiteY103" fmla="*/ 4341849 h 4896252"/>
              <a:gd name="connsiteX104" fmla="*/ 3124200 w 6834480"/>
              <a:gd name="connsiteY104" fmla="*/ 4354549 h 4896252"/>
              <a:gd name="connsiteX105" fmla="*/ 3251200 w 6834480"/>
              <a:gd name="connsiteY105" fmla="*/ 4367249 h 4896252"/>
              <a:gd name="connsiteX106" fmla="*/ 3454400 w 6834480"/>
              <a:gd name="connsiteY106" fmla="*/ 4392649 h 4896252"/>
              <a:gd name="connsiteX107" fmla="*/ 3835400 w 6834480"/>
              <a:gd name="connsiteY107" fmla="*/ 4481549 h 4896252"/>
              <a:gd name="connsiteX108" fmla="*/ 4178300 w 6834480"/>
              <a:gd name="connsiteY108" fmla="*/ 4557749 h 4896252"/>
              <a:gd name="connsiteX109" fmla="*/ 4749800 w 6834480"/>
              <a:gd name="connsiteY109" fmla="*/ 4672049 h 4896252"/>
              <a:gd name="connsiteX110" fmla="*/ 5029200 w 6834480"/>
              <a:gd name="connsiteY110" fmla="*/ 4735549 h 4896252"/>
              <a:gd name="connsiteX111" fmla="*/ 5638800 w 6834480"/>
              <a:gd name="connsiteY111" fmla="*/ 4811749 h 4896252"/>
              <a:gd name="connsiteX112" fmla="*/ 6337300 w 6834480"/>
              <a:gd name="connsiteY112" fmla="*/ 4887949 h 4896252"/>
              <a:gd name="connsiteX113" fmla="*/ 6578600 w 6834480"/>
              <a:gd name="connsiteY113" fmla="*/ 4875249 h 4896252"/>
              <a:gd name="connsiteX114" fmla="*/ 6753024 w 6834480"/>
              <a:gd name="connsiteY114" fmla="*/ 4719473 h 4896252"/>
              <a:gd name="connsiteX115" fmla="*/ 6832600 w 6834480"/>
              <a:gd name="connsiteY115" fmla="*/ 4456149 h 4896252"/>
              <a:gd name="connsiteX116" fmla="*/ 6807200 w 6834480"/>
              <a:gd name="connsiteY116" fmla="*/ 4189449 h 4896252"/>
              <a:gd name="connsiteX117" fmla="*/ 6781800 w 6834480"/>
              <a:gd name="connsiteY117" fmla="*/ 4062449 h 4896252"/>
              <a:gd name="connsiteX118" fmla="*/ 6781800 w 6834480"/>
              <a:gd name="connsiteY118" fmla="*/ 4062449 h 4896252"/>
              <a:gd name="connsiteX119" fmla="*/ 6743700 w 6834480"/>
              <a:gd name="connsiteY119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3073400 w 6834480"/>
              <a:gd name="connsiteY102" fmla="*/ 4341849 h 4896252"/>
              <a:gd name="connsiteX103" fmla="*/ 3124200 w 6834480"/>
              <a:gd name="connsiteY103" fmla="*/ 4354549 h 4896252"/>
              <a:gd name="connsiteX104" fmla="*/ 3251200 w 6834480"/>
              <a:gd name="connsiteY104" fmla="*/ 4367249 h 4896252"/>
              <a:gd name="connsiteX105" fmla="*/ 3454400 w 6834480"/>
              <a:gd name="connsiteY105" fmla="*/ 4392649 h 4896252"/>
              <a:gd name="connsiteX106" fmla="*/ 3835400 w 6834480"/>
              <a:gd name="connsiteY106" fmla="*/ 4481549 h 4896252"/>
              <a:gd name="connsiteX107" fmla="*/ 4178300 w 6834480"/>
              <a:gd name="connsiteY107" fmla="*/ 4557749 h 4896252"/>
              <a:gd name="connsiteX108" fmla="*/ 4749800 w 6834480"/>
              <a:gd name="connsiteY108" fmla="*/ 4672049 h 4896252"/>
              <a:gd name="connsiteX109" fmla="*/ 5029200 w 6834480"/>
              <a:gd name="connsiteY109" fmla="*/ 4735549 h 4896252"/>
              <a:gd name="connsiteX110" fmla="*/ 5638800 w 6834480"/>
              <a:gd name="connsiteY110" fmla="*/ 4811749 h 4896252"/>
              <a:gd name="connsiteX111" fmla="*/ 6337300 w 6834480"/>
              <a:gd name="connsiteY111" fmla="*/ 4887949 h 4896252"/>
              <a:gd name="connsiteX112" fmla="*/ 6578600 w 6834480"/>
              <a:gd name="connsiteY112" fmla="*/ 4875249 h 4896252"/>
              <a:gd name="connsiteX113" fmla="*/ 6753024 w 6834480"/>
              <a:gd name="connsiteY113" fmla="*/ 4719473 h 4896252"/>
              <a:gd name="connsiteX114" fmla="*/ 6832600 w 6834480"/>
              <a:gd name="connsiteY114" fmla="*/ 4456149 h 4896252"/>
              <a:gd name="connsiteX115" fmla="*/ 6807200 w 6834480"/>
              <a:gd name="connsiteY115" fmla="*/ 4189449 h 4896252"/>
              <a:gd name="connsiteX116" fmla="*/ 6781800 w 6834480"/>
              <a:gd name="connsiteY116" fmla="*/ 4062449 h 4896252"/>
              <a:gd name="connsiteX117" fmla="*/ 6781800 w 6834480"/>
              <a:gd name="connsiteY117" fmla="*/ 4062449 h 4896252"/>
              <a:gd name="connsiteX118" fmla="*/ 6743700 w 6834480"/>
              <a:gd name="connsiteY118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3124200 w 6834480"/>
              <a:gd name="connsiteY102" fmla="*/ 4354549 h 4896252"/>
              <a:gd name="connsiteX103" fmla="*/ 3251200 w 6834480"/>
              <a:gd name="connsiteY103" fmla="*/ 4367249 h 4896252"/>
              <a:gd name="connsiteX104" fmla="*/ 3454400 w 6834480"/>
              <a:gd name="connsiteY104" fmla="*/ 4392649 h 4896252"/>
              <a:gd name="connsiteX105" fmla="*/ 3835400 w 6834480"/>
              <a:gd name="connsiteY105" fmla="*/ 4481549 h 4896252"/>
              <a:gd name="connsiteX106" fmla="*/ 4178300 w 6834480"/>
              <a:gd name="connsiteY106" fmla="*/ 4557749 h 4896252"/>
              <a:gd name="connsiteX107" fmla="*/ 4749800 w 6834480"/>
              <a:gd name="connsiteY107" fmla="*/ 4672049 h 4896252"/>
              <a:gd name="connsiteX108" fmla="*/ 5029200 w 6834480"/>
              <a:gd name="connsiteY108" fmla="*/ 4735549 h 4896252"/>
              <a:gd name="connsiteX109" fmla="*/ 5638800 w 6834480"/>
              <a:gd name="connsiteY109" fmla="*/ 4811749 h 4896252"/>
              <a:gd name="connsiteX110" fmla="*/ 6337300 w 6834480"/>
              <a:gd name="connsiteY110" fmla="*/ 4887949 h 4896252"/>
              <a:gd name="connsiteX111" fmla="*/ 6578600 w 6834480"/>
              <a:gd name="connsiteY111" fmla="*/ 4875249 h 4896252"/>
              <a:gd name="connsiteX112" fmla="*/ 6753024 w 6834480"/>
              <a:gd name="connsiteY112" fmla="*/ 4719473 h 4896252"/>
              <a:gd name="connsiteX113" fmla="*/ 6832600 w 6834480"/>
              <a:gd name="connsiteY113" fmla="*/ 4456149 h 4896252"/>
              <a:gd name="connsiteX114" fmla="*/ 6807200 w 6834480"/>
              <a:gd name="connsiteY114" fmla="*/ 4189449 h 4896252"/>
              <a:gd name="connsiteX115" fmla="*/ 6781800 w 6834480"/>
              <a:gd name="connsiteY115" fmla="*/ 4062449 h 4896252"/>
              <a:gd name="connsiteX116" fmla="*/ 6781800 w 6834480"/>
              <a:gd name="connsiteY116" fmla="*/ 4062449 h 4896252"/>
              <a:gd name="connsiteX117" fmla="*/ 6743700 w 6834480"/>
              <a:gd name="connsiteY117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3251200 w 6834480"/>
              <a:gd name="connsiteY102" fmla="*/ 4367249 h 4896252"/>
              <a:gd name="connsiteX103" fmla="*/ 3454400 w 6834480"/>
              <a:gd name="connsiteY103" fmla="*/ 4392649 h 4896252"/>
              <a:gd name="connsiteX104" fmla="*/ 3835400 w 6834480"/>
              <a:gd name="connsiteY104" fmla="*/ 4481549 h 4896252"/>
              <a:gd name="connsiteX105" fmla="*/ 4178300 w 6834480"/>
              <a:gd name="connsiteY105" fmla="*/ 4557749 h 4896252"/>
              <a:gd name="connsiteX106" fmla="*/ 4749800 w 6834480"/>
              <a:gd name="connsiteY106" fmla="*/ 4672049 h 4896252"/>
              <a:gd name="connsiteX107" fmla="*/ 5029200 w 6834480"/>
              <a:gd name="connsiteY107" fmla="*/ 4735549 h 4896252"/>
              <a:gd name="connsiteX108" fmla="*/ 5638800 w 6834480"/>
              <a:gd name="connsiteY108" fmla="*/ 4811749 h 4896252"/>
              <a:gd name="connsiteX109" fmla="*/ 6337300 w 6834480"/>
              <a:gd name="connsiteY109" fmla="*/ 4887949 h 4896252"/>
              <a:gd name="connsiteX110" fmla="*/ 6578600 w 6834480"/>
              <a:gd name="connsiteY110" fmla="*/ 4875249 h 4896252"/>
              <a:gd name="connsiteX111" fmla="*/ 6753024 w 6834480"/>
              <a:gd name="connsiteY111" fmla="*/ 4719473 h 4896252"/>
              <a:gd name="connsiteX112" fmla="*/ 6832600 w 6834480"/>
              <a:gd name="connsiteY112" fmla="*/ 4456149 h 4896252"/>
              <a:gd name="connsiteX113" fmla="*/ 6807200 w 6834480"/>
              <a:gd name="connsiteY113" fmla="*/ 4189449 h 4896252"/>
              <a:gd name="connsiteX114" fmla="*/ 6781800 w 6834480"/>
              <a:gd name="connsiteY114" fmla="*/ 4062449 h 4896252"/>
              <a:gd name="connsiteX115" fmla="*/ 6781800 w 6834480"/>
              <a:gd name="connsiteY115" fmla="*/ 4062449 h 4896252"/>
              <a:gd name="connsiteX116" fmla="*/ 6743700 w 6834480"/>
              <a:gd name="connsiteY116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3454400 w 6834480"/>
              <a:gd name="connsiteY102" fmla="*/ 4392649 h 4896252"/>
              <a:gd name="connsiteX103" fmla="*/ 3835400 w 6834480"/>
              <a:gd name="connsiteY103" fmla="*/ 4481549 h 4896252"/>
              <a:gd name="connsiteX104" fmla="*/ 4178300 w 6834480"/>
              <a:gd name="connsiteY104" fmla="*/ 4557749 h 4896252"/>
              <a:gd name="connsiteX105" fmla="*/ 4749800 w 6834480"/>
              <a:gd name="connsiteY105" fmla="*/ 4672049 h 4896252"/>
              <a:gd name="connsiteX106" fmla="*/ 5029200 w 6834480"/>
              <a:gd name="connsiteY106" fmla="*/ 4735549 h 4896252"/>
              <a:gd name="connsiteX107" fmla="*/ 5638800 w 6834480"/>
              <a:gd name="connsiteY107" fmla="*/ 4811749 h 4896252"/>
              <a:gd name="connsiteX108" fmla="*/ 6337300 w 6834480"/>
              <a:gd name="connsiteY108" fmla="*/ 4887949 h 4896252"/>
              <a:gd name="connsiteX109" fmla="*/ 6578600 w 6834480"/>
              <a:gd name="connsiteY109" fmla="*/ 4875249 h 4896252"/>
              <a:gd name="connsiteX110" fmla="*/ 6753024 w 6834480"/>
              <a:gd name="connsiteY110" fmla="*/ 4719473 h 4896252"/>
              <a:gd name="connsiteX111" fmla="*/ 6832600 w 6834480"/>
              <a:gd name="connsiteY111" fmla="*/ 4456149 h 4896252"/>
              <a:gd name="connsiteX112" fmla="*/ 6807200 w 6834480"/>
              <a:gd name="connsiteY112" fmla="*/ 4189449 h 4896252"/>
              <a:gd name="connsiteX113" fmla="*/ 6781800 w 6834480"/>
              <a:gd name="connsiteY113" fmla="*/ 4062449 h 4896252"/>
              <a:gd name="connsiteX114" fmla="*/ 6781800 w 6834480"/>
              <a:gd name="connsiteY114" fmla="*/ 4062449 h 4896252"/>
              <a:gd name="connsiteX115" fmla="*/ 6743700 w 6834480"/>
              <a:gd name="connsiteY115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676400 w 6834480"/>
              <a:gd name="connsiteY92" fmla="*/ 3986249 h 4896252"/>
              <a:gd name="connsiteX93" fmla="*/ 1714500 w 6834480"/>
              <a:gd name="connsiteY93" fmla="*/ 3998949 h 4896252"/>
              <a:gd name="connsiteX94" fmla="*/ 1765300 w 6834480"/>
              <a:gd name="connsiteY94" fmla="*/ 4011649 h 4896252"/>
              <a:gd name="connsiteX95" fmla="*/ 1828800 w 6834480"/>
              <a:gd name="connsiteY95" fmla="*/ 4037049 h 4896252"/>
              <a:gd name="connsiteX96" fmla="*/ 1879600 w 6834480"/>
              <a:gd name="connsiteY96" fmla="*/ 4049749 h 4896252"/>
              <a:gd name="connsiteX97" fmla="*/ 1917700 w 6834480"/>
              <a:gd name="connsiteY97" fmla="*/ 4062449 h 4896252"/>
              <a:gd name="connsiteX98" fmla="*/ 2019300 w 6834480"/>
              <a:gd name="connsiteY98" fmla="*/ 4087849 h 4896252"/>
              <a:gd name="connsiteX99" fmla="*/ 2057400 w 6834480"/>
              <a:gd name="connsiteY99" fmla="*/ 4100549 h 4896252"/>
              <a:gd name="connsiteX100" fmla="*/ 2247900 w 6834480"/>
              <a:gd name="connsiteY100" fmla="*/ 4125949 h 4896252"/>
              <a:gd name="connsiteX101" fmla="*/ 2286000 w 6834480"/>
              <a:gd name="connsiteY101" fmla="*/ 4138649 h 4896252"/>
              <a:gd name="connsiteX102" fmla="*/ 3454400 w 6834480"/>
              <a:gd name="connsiteY102" fmla="*/ 4392649 h 4896252"/>
              <a:gd name="connsiteX103" fmla="*/ 4178300 w 6834480"/>
              <a:gd name="connsiteY103" fmla="*/ 4557749 h 4896252"/>
              <a:gd name="connsiteX104" fmla="*/ 4749800 w 6834480"/>
              <a:gd name="connsiteY104" fmla="*/ 4672049 h 4896252"/>
              <a:gd name="connsiteX105" fmla="*/ 5029200 w 6834480"/>
              <a:gd name="connsiteY105" fmla="*/ 4735549 h 4896252"/>
              <a:gd name="connsiteX106" fmla="*/ 5638800 w 6834480"/>
              <a:gd name="connsiteY106" fmla="*/ 4811749 h 4896252"/>
              <a:gd name="connsiteX107" fmla="*/ 6337300 w 6834480"/>
              <a:gd name="connsiteY107" fmla="*/ 4887949 h 4896252"/>
              <a:gd name="connsiteX108" fmla="*/ 6578600 w 6834480"/>
              <a:gd name="connsiteY108" fmla="*/ 4875249 h 4896252"/>
              <a:gd name="connsiteX109" fmla="*/ 6753024 w 6834480"/>
              <a:gd name="connsiteY109" fmla="*/ 4719473 h 4896252"/>
              <a:gd name="connsiteX110" fmla="*/ 6832600 w 6834480"/>
              <a:gd name="connsiteY110" fmla="*/ 4456149 h 4896252"/>
              <a:gd name="connsiteX111" fmla="*/ 6807200 w 6834480"/>
              <a:gd name="connsiteY111" fmla="*/ 4189449 h 4896252"/>
              <a:gd name="connsiteX112" fmla="*/ 6781800 w 6834480"/>
              <a:gd name="connsiteY112" fmla="*/ 4062449 h 4896252"/>
              <a:gd name="connsiteX113" fmla="*/ 6781800 w 6834480"/>
              <a:gd name="connsiteY113" fmla="*/ 4062449 h 4896252"/>
              <a:gd name="connsiteX114" fmla="*/ 6743700 w 6834480"/>
              <a:gd name="connsiteY114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714500 w 6834480"/>
              <a:gd name="connsiteY92" fmla="*/ 3998949 h 4896252"/>
              <a:gd name="connsiteX93" fmla="*/ 1765300 w 6834480"/>
              <a:gd name="connsiteY93" fmla="*/ 4011649 h 4896252"/>
              <a:gd name="connsiteX94" fmla="*/ 1828800 w 6834480"/>
              <a:gd name="connsiteY94" fmla="*/ 4037049 h 4896252"/>
              <a:gd name="connsiteX95" fmla="*/ 1879600 w 6834480"/>
              <a:gd name="connsiteY95" fmla="*/ 4049749 h 4896252"/>
              <a:gd name="connsiteX96" fmla="*/ 1917700 w 6834480"/>
              <a:gd name="connsiteY96" fmla="*/ 4062449 h 4896252"/>
              <a:gd name="connsiteX97" fmla="*/ 2019300 w 6834480"/>
              <a:gd name="connsiteY97" fmla="*/ 4087849 h 4896252"/>
              <a:gd name="connsiteX98" fmla="*/ 2057400 w 6834480"/>
              <a:gd name="connsiteY98" fmla="*/ 4100549 h 4896252"/>
              <a:gd name="connsiteX99" fmla="*/ 2247900 w 6834480"/>
              <a:gd name="connsiteY99" fmla="*/ 4125949 h 4896252"/>
              <a:gd name="connsiteX100" fmla="*/ 2286000 w 6834480"/>
              <a:gd name="connsiteY100" fmla="*/ 4138649 h 4896252"/>
              <a:gd name="connsiteX101" fmla="*/ 3454400 w 6834480"/>
              <a:gd name="connsiteY101" fmla="*/ 4392649 h 4896252"/>
              <a:gd name="connsiteX102" fmla="*/ 4178300 w 6834480"/>
              <a:gd name="connsiteY102" fmla="*/ 4557749 h 4896252"/>
              <a:gd name="connsiteX103" fmla="*/ 4749800 w 6834480"/>
              <a:gd name="connsiteY103" fmla="*/ 4672049 h 4896252"/>
              <a:gd name="connsiteX104" fmla="*/ 5029200 w 6834480"/>
              <a:gd name="connsiteY104" fmla="*/ 4735549 h 4896252"/>
              <a:gd name="connsiteX105" fmla="*/ 5638800 w 6834480"/>
              <a:gd name="connsiteY105" fmla="*/ 4811749 h 4896252"/>
              <a:gd name="connsiteX106" fmla="*/ 6337300 w 6834480"/>
              <a:gd name="connsiteY106" fmla="*/ 4887949 h 4896252"/>
              <a:gd name="connsiteX107" fmla="*/ 6578600 w 6834480"/>
              <a:gd name="connsiteY107" fmla="*/ 4875249 h 4896252"/>
              <a:gd name="connsiteX108" fmla="*/ 6753024 w 6834480"/>
              <a:gd name="connsiteY108" fmla="*/ 4719473 h 4896252"/>
              <a:gd name="connsiteX109" fmla="*/ 6832600 w 6834480"/>
              <a:gd name="connsiteY109" fmla="*/ 4456149 h 4896252"/>
              <a:gd name="connsiteX110" fmla="*/ 6807200 w 6834480"/>
              <a:gd name="connsiteY110" fmla="*/ 4189449 h 4896252"/>
              <a:gd name="connsiteX111" fmla="*/ 6781800 w 6834480"/>
              <a:gd name="connsiteY111" fmla="*/ 4062449 h 4896252"/>
              <a:gd name="connsiteX112" fmla="*/ 6781800 w 6834480"/>
              <a:gd name="connsiteY112" fmla="*/ 4062449 h 4896252"/>
              <a:gd name="connsiteX113" fmla="*/ 6743700 w 6834480"/>
              <a:gd name="connsiteY113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765300 w 6834480"/>
              <a:gd name="connsiteY92" fmla="*/ 4011649 h 4896252"/>
              <a:gd name="connsiteX93" fmla="*/ 1828800 w 6834480"/>
              <a:gd name="connsiteY93" fmla="*/ 4037049 h 4896252"/>
              <a:gd name="connsiteX94" fmla="*/ 1879600 w 6834480"/>
              <a:gd name="connsiteY94" fmla="*/ 4049749 h 4896252"/>
              <a:gd name="connsiteX95" fmla="*/ 1917700 w 6834480"/>
              <a:gd name="connsiteY95" fmla="*/ 4062449 h 4896252"/>
              <a:gd name="connsiteX96" fmla="*/ 2019300 w 6834480"/>
              <a:gd name="connsiteY96" fmla="*/ 4087849 h 4896252"/>
              <a:gd name="connsiteX97" fmla="*/ 2057400 w 6834480"/>
              <a:gd name="connsiteY97" fmla="*/ 4100549 h 4896252"/>
              <a:gd name="connsiteX98" fmla="*/ 2247900 w 6834480"/>
              <a:gd name="connsiteY98" fmla="*/ 4125949 h 4896252"/>
              <a:gd name="connsiteX99" fmla="*/ 2286000 w 6834480"/>
              <a:gd name="connsiteY99" fmla="*/ 4138649 h 4896252"/>
              <a:gd name="connsiteX100" fmla="*/ 3454400 w 6834480"/>
              <a:gd name="connsiteY100" fmla="*/ 4392649 h 4896252"/>
              <a:gd name="connsiteX101" fmla="*/ 4178300 w 6834480"/>
              <a:gd name="connsiteY101" fmla="*/ 4557749 h 4896252"/>
              <a:gd name="connsiteX102" fmla="*/ 4749800 w 6834480"/>
              <a:gd name="connsiteY102" fmla="*/ 4672049 h 4896252"/>
              <a:gd name="connsiteX103" fmla="*/ 5029200 w 6834480"/>
              <a:gd name="connsiteY103" fmla="*/ 4735549 h 4896252"/>
              <a:gd name="connsiteX104" fmla="*/ 5638800 w 6834480"/>
              <a:gd name="connsiteY104" fmla="*/ 4811749 h 4896252"/>
              <a:gd name="connsiteX105" fmla="*/ 6337300 w 6834480"/>
              <a:gd name="connsiteY105" fmla="*/ 4887949 h 4896252"/>
              <a:gd name="connsiteX106" fmla="*/ 6578600 w 6834480"/>
              <a:gd name="connsiteY106" fmla="*/ 4875249 h 4896252"/>
              <a:gd name="connsiteX107" fmla="*/ 6753024 w 6834480"/>
              <a:gd name="connsiteY107" fmla="*/ 4719473 h 4896252"/>
              <a:gd name="connsiteX108" fmla="*/ 6832600 w 6834480"/>
              <a:gd name="connsiteY108" fmla="*/ 4456149 h 4896252"/>
              <a:gd name="connsiteX109" fmla="*/ 6807200 w 6834480"/>
              <a:gd name="connsiteY109" fmla="*/ 4189449 h 4896252"/>
              <a:gd name="connsiteX110" fmla="*/ 6781800 w 6834480"/>
              <a:gd name="connsiteY110" fmla="*/ 4062449 h 4896252"/>
              <a:gd name="connsiteX111" fmla="*/ 6781800 w 6834480"/>
              <a:gd name="connsiteY111" fmla="*/ 4062449 h 4896252"/>
              <a:gd name="connsiteX112" fmla="*/ 6743700 w 6834480"/>
              <a:gd name="connsiteY112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828800 w 6834480"/>
              <a:gd name="connsiteY92" fmla="*/ 4037049 h 4896252"/>
              <a:gd name="connsiteX93" fmla="*/ 1879600 w 6834480"/>
              <a:gd name="connsiteY93" fmla="*/ 4049749 h 4896252"/>
              <a:gd name="connsiteX94" fmla="*/ 1917700 w 6834480"/>
              <a:gd name="connsiteY94" fmla="*/ 4062449 h 4896252"/>
              <a:gd name="connsiteX95" fmla="*/ 2019300 w 6834480"/>
              <a:gd name="connsiteY95" fmla="*/ 4087849 h 4896252"/>
              <a:gd name="connsiteX96" fmla="*/ 2057400 w 6834480"/>
              <a:gd name="connsiteY96" fmla="*/ 4100549 h 4896252"/>
              <a:gd name="connsiteX97" fmla="*/ 2247900 w 6834480"/>
              <a:gd name="connsiteY97" fmla="*/ 4125949 h 4896252"/>
              <a:gd name="connsiteX98" fmla="*/ 2286000 w 6834480"/>
              <a:gd name="connsiteY98" fmla="*/ 4138649 h 4896252"/>
              <a:gd name="connsiteX99" fmla="*/ 3454400 w 6834480"/>
              <a:gd name="connsiteY99" fmla="*/ 4392649 h 4896252"/>
              <a:gd name="connsiteX100" fmla="*/ 4178300 w 6834480"/>
              <a:gd name="connsiteY100" fmla="*/ 4557749 h 4896252"/>
              <a:gd name="connsiteX101" fmla="*/ 4749800 w 6834480"/>
              <a:gd name="connsiteY101" fmla="*/ 4672049 h 4896252"/>
              <a:gd name="connsiteX102" fmla="*/ 5029200 w 6834480"/>
              <a:gd name="connsiteY102" fmla="*/ 4735549 h 4896252"/>
              <a:gd name="connsiteX103" fmla="*/ 5638800 w 6834480"/>
              <a:gd name="connsiteY103" fmla="*/ 4811749 h 4896252"/>
              <a:gd name="connsiteX104" fmla="*/ 6337300 w 6834480"/>
              <a:gd name="connsiteY104" fmla="*/ 4887949 h 4896252"/>
              <a:gd name="connsiteX105" fmla="*/ 6578600 w 6834480"/>
              <a:gd name="connsiteY105" fmla="*/ 4875249 h 4896252"/>
              <a:gd name="connsiteX106" fmla="*/ 6753024 w 6834480"/>
              <a:gd name="connsiteY106" fmla="*/ 4719473 h 4896252"/>
              <a:gd name="connsiteX107" fmla="*/ 6832600 w 6834480"/>
              <a:gd name="connsiteY107" fmla="*/ 4456149 h 4896252"/>
              <a:gd name="connsiteX108" fmla="*/ 6807200 w 6834480"/>
              <a:gd name="connsiteY108" fmla="*/ 4189449 h 4896252"/>
              <a:gd name="connsiteX109" fmla="*/ 6781800 w 6834480"/>
              <a:gd name="connsiteY109" fmla="*/ 4062449 h 4896252"/>
              <a:gd name="connsiteX110" fmla="*/ 6781800 w 6834480"/>
              <a:gd name="connsiteY110" fmla="*/ 4062449 h 4896252"/>
              <a:gd name="connsiteX111" fmla="*/ 6743700 w 6834480"/>
              <a:gd name="connsiteY111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828800 w 6834480"/>
              <a:gd name="connsiteY92" fmla="*/ 4037049 h 4896252"/>
              <a:gd name="connsiteX93" fmla="*/ 1917700 w 6834480"/>
              <a:gd name="connsiteY93" fmla="*/ 4062449 h 4896252"/>
              <a:gd name="connsiteX94" fmla="*/ 2019300 w 6834480"/>
              <a:gd name="connsiteY94" fmla="*/ 4087849 h 4896252"/>
              <a:gd name="connsiteX95" fmla="*/ 2057400 w 6834480"/>
              <a:gd name="connsiteY95" fmla="*/ 4100549 h 4896252"/>
              <a:gd name="connsiteX96" fmla="*/ 2247900 w 6834480"/>
              <a:gd name="connsiteY96" fmla="*/ 4125949 h 4896252"/>
              <a:gd name="connsiteX97" fmla="*/ 2286000 w 6834480"/>
              <a:gd name="connsiteY97" fmla="*/ 4138649 h 4896252"/>
              <a:gd name="connsiteX98" fmla="*/ 3454400 w 6834480"/>
              <a:gd name="connsiteY98" fmla="*/ 4392649 h 4896252"/>
              <a:gd name="connsiteX99" fmla="*/ 4178300 w 6834480"/>
              <a:gd name="connsiteY99" fmla="*/ 4557749 h 4896252"/>
              <a:gd name="connsiteX100" fmla="*/ 4749800 w 6834480"/>
              <a:gd name="connsiteY100" fmla="*/ 4672049 h 4896252"/>
              <a:gd name="connsiteX101" fmla="*/ 5029200 w 6834480"/>
              <a:gd name="connsiteY101" fmla="*/ 4735549 h 4896252"/>
              <a:gd name="connsiteX102" fmla="*/ 5638800 w 6834480"/>
              <a:gd name="connsiteY102" fmla="*/ 4811749 h 4896252"/>
              <a:gd name="connsiteX103" fmla="*/ 6337300 w 6834480"/>
              <a:gd name="connsiteY103" fmla="*/ 4887949 h 4896252"/>
              <a:gd name="connsiteX104" fmla="*/ 6578600 w 6834480"/>
              <a:gd name="connsiteY104" fmla="*/ 4875249 h 4896252"/>
              <a:gd name="connsiteX105" fmla="*/ 6753024 w 6834480"/>
              <a:gd name="connsiteY105" fmla="*/ 4719473 h 4896252"/>
              <a:gd name="connsiteX106" fmla="*/ 6832600 w 6834480"/>
              <a:gd name="connsiteY106" fmla="*/ 4456149 h 4896252"/>
              <a:gd name="connsiteX107" fmla="*/ 6807200 w 6834480"/>
              <a:gd name="connsiteY107" fmla="*/ 4189449 h 4896252"/>
              <a:gd name="connsiteX108" fmla="*/ 6781800 w 6834480"/>
              <a:gd name="connsiteY108" fmla="*/ 4062449 h 4896252"/>
              <a:gd name="connsiteX109" fmla="*/ 6781800 w 6834480"/>
              <a:gd name="connsiteY109" fmla="*/ 4062449 h 4896252"/>
              <a:gd name="connsiteX110" fmla="*/ 6743700 w 6834480"/>
              <a:gd name="connsiteY110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1828800 w 6834480"/>
              <a:gd name="connsiteY92" fmla="*/ 4037049 h 4896252"/>
              <a:gd name="connsiteX93" fmla="*/ 2019300 w 6834480"/>
              <a:gd name="connsiteY93" fmla="*/ 4087849 h 4896252"/>
              <a:gd name="connsiteX94" fmla="*/ 2057400 w 6834480"/>
              <a:gd name="connsiteY94" fmla="*/ 4100549 h 4896252"/>
              <a:gd name="connsiteX95" fmla="*/ 2247900 w 6834480"/>
              <a:gd name="connsiteY95" fmla="*/ 4125949 h 4896252"/>
              <a:gd name="connsiteX96" fmla="*/ 2286000 w 6834480"/>
              <a:gd name="connsiteY96" fmla="*/ 4138649 h 4896252"/>
              <a:gd name="connsiteX97" fmla="*/ 3454400 w 6834480"/>
              <a:gd name="connsiteY97" fmla="*/ 4392649 h 4896252"/>
              <a:gd name="connsiteX98" fmla="*/ 4178300 w 6834480"/>
              <a:gd name="connsiteY98" fmla="*/ 4557749 h 4896252"/>
              <a:gd name="connsiteX99" fmla="*/ 4749800 w 6834480"/>
              <a:gd name="connsiteY99" fmla="*/ 4672049 h 4896252"/>
              <a:gd name="connsiteX100" fmla="*/ 5029200 w 6834480"/>
              <a:gd name="connsiteY100" fmla="*/ 4735549 h 4896252"/>
              <a:gd name="connsiteX101" fmla="*/ 5638800 w 6834480"/>
              <a:gd name="connsiteY101" fmla="*/ 4811749 h 4896252"/>
              <a:gd name="connsiteX102" fmla="*/ 6337300 w 6834480"/>
              <a:gd name="connsiteY102" fmla="*/ 4887949 h 4896252"/>
              <a:gd name="connsiteX103" fmla="*/ 6578600 w 6834480"/>
              <a:gd name="connsiteY103" fmla="*/ 4875249 h 4896252"/>
              <a:gd name="connsiteX104" fmla="*/ 6753024 w 6834480"/>
              <a:gd name="connsiteY104" fmla="*/ 4719473 h 4896252"/>
              <a:gd name="connsiteX105" fmla="*/ 6832600 w 6834480"/>
              <a:gd name="connsiteY105" fmla="*/ 4456149 h 4896252"/>
              <a:gd name="connsiteX106" fmla="*/ 6807200 w 6834480"/>
              <a:gd name="connsiteY106" fmla="*/ 4189449 h 4896252"/>
              <a:gd name="connsiteX107" fmla="*/ 6781800 w 6834480"/>
              <a:gd name="connsiteY107" fmla="*/ 4062449 h 4896252"/>
              <a:gd name="connsiteX108" fmla="*/ 6781800 w 6834480"/>
              <a:gd name="connsiteY108" fmla="*/ 4062449 h 4896252"/>
              <a:gd name="connsiteX109" fmla="*/ 6743700 w 6834480"/>
              <a:gd name="connsiteY109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2019300 w 6834480"/>
              <a:gd name="connsiteY92" fmla="*/ 4087849 h 4896252"/>
              <a:gd name="connsiteX93" fmla="*/ 2057400 w 6834480"/>
              <a:gd name="connsiteY93" fmla="*/ 4100549 h 4896252"/>
              <a:gd name="connsiteX94" fmla="*/ 2247900 w 6834480"/>
              <a:gd name="connsiteY94" fmla="*/ 4125949 h 4896252"/>
              <a:gd name="connsiteX95" fmla="*/ 2286000 w 6834480"/>
              <a:gd name="connsiteY95" fmla="*/ 4138649 h 4896252"/>
              <a:gd name="connsiteX96" fmla="*/ 3454400 w 6834480"/>
              <a:gd name="connsiteY96" fmla="*/ 4392649 h 4896252"/>
              <a:gd name="connsiteX97" fmla="*/ 4178300 w 6834480"/>
              <a:gd name="connsiteY97" fmla="*/ 4557749 h 4896252"/>
              <a:gd name="connsiteX98" fmla="*/ 4749800 w 6834480"/>
              <a:gd name="connsiteY98" fmla="*/ 4672049 h 4896252"/>
              <a:gd name="connsiteX99" fmla="*/ 5029200 w 6834480"/>
              <a:gd name="connsiteY99" fmla="*/ 4735549 h 4896252"/>
              <a:gd name="connsiteX100" fmla="*/ 5638800 w 6834480"/>
              <a:gd name="connsiteY100" fmla="*/ 4811749 h 4896252"/>
              <a:gd name="connsiteX101" fmla="*/ 6337300 w 6834480"/>
              <a:gd name="connsiteY101" fmla="*/ 4887949 h 4896252"/>
              <a:gd name="connsiteX102" fmla="*/ 6578600 w 6834480"/>
              <a:gd name="connsiteY102" fmla="*/ 4875249 h 4896252"/>
              <a:gd name="connsiteX103" fmla="*/ 6753024 w 6834480"/>
              <a:gd name="connsiteY103" fmla="*/ 4719473 h 4896252"/>
              <a:gd name="connsiteX104" fmla="*/ 6832600 w 6834480"/>
              <a:gd name="connsiteY104" fmla="*/ 4456149 h 4896252"/>
              <a:gd name="connsiteX105" fmla="*/ 6807200 w 6834480"/>
              <a:gd name="connsiteY105" fmla="*/ 4189449 h 4896252"/>
              <a:gd name="connsiteX106" fmla="*/ 6781800 w 6834480"/>
              <a:gd name="connsiteY106" fmla="*/ 4062449 h 4896252"/>
              <a:gd name="connsiteX107" fmla="*/ 6781800 w 6834480"/>
              <a:gd name="connsiteY107" fmla="*/ 4062449 h 4896252"/>
              <a:gd name="connsiteX108" fmla="*/ 6743700 w 6834480"/>
              <a:gd name="connsiteY108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2057400 w 6834480"/>
              <a:gd name="connsiteY92" fmla="*/ 4100549 h 4896252"/>
              <a:gd name="connsiteX93" fmla="*/ 2247900 w 6834480"/>
              <a:gd name="connsiteY93" fmla="*/ 4125949 h 4896252"/>
              <a:gd name="connsiteX94" fmla="*/ 2286000 w 6834480"/>
              <a:gd name="connsiteY94" fmla="*/ 4138649 h 4896252"/>
              <a:gd name="connsiteX95" fmla="*/ 3454400 w 6834480"/>
              <a:gd name="connsiteY95" fmla="*/ 4392649 h 4896252"/>
              <a:gd name="connsiteX96" fmla="*/ 4178300 w 6834480"/>
              <a:gd name="connsiteY96" fmla="*/ 4557749 h 4896252"/>
              <a:gd name="connsiteX97" fmla="*/ 4749800 w 6834480"/>
              <a:gd name="connsiteY97" fmla="*/ 4672049 h 4896252"/>
              <a:gd name="connsiteX98" fmla="*/ 5029200 w 6834480"/>
              <a:gd name="connsiteY98" fmla="*/ 4735549 h 4896252"/>
              <a:gd name="connsiteX99" fmla="*/ 5638800 w 6834480"/>
              <a:gd name="connsiteY99" fmla="*/ 4811749 h 4896252"/>
              <a:gd name="connsiteX100" fmla="*/ 6337300 w 6834480"/>
              <a:gd name="connsiteY100" fmla="*/ 4887949 h 4896252"/>
              <a:gd name="connsiteX101" fmla="*/ 6578600 w 6834480"/>
              <a:gd name="connsiteY101" fmla="*/ 4875249 h 4896252"/>
              <a:gd name="connsiteX102" fmla="*/ 6753024 w 6834480"/>
              <a:gd name="connsiteY102" fmla="*/ 4719473 h 4896252"/>
              <a:gd name="connsiteX103" fmla="*/ 6832600 w 6834480"/>
              <a:gd name="connsiteY103" fmla="*/ 4456149 h 4896252"/>
              <a:gd name="connsiteX104" fmla="*/ 6807200 w 6834480"/>
              <a:gd name="connsiteY104" fmla="*/ 4189449 h 4896252"/>
              <a:gd name="connsiteX105" fmla="*/ 6781800 w 6834480"/>
              <a:gd name="connsiteY105" fmla="*/ 4062449 h 4896252"/>
              <a:gd name="connsiteX106" fmla="*/ 6781800 w 6834480"/>
              <a:gd name="connsiteY106" fmla="*/ 4062449 h 4896252"/>
              <a:gd name="connsiteX107" fmla="*/ 6743700 w 6834480"/>
              <a:gd name="connsiteY107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1625600 w 6834480"/>
              <a:gd name="connsiteY91" fmla="*/ 3973549 h 4896252"/>
              <a:gd name="connsiteX92" fmla="*/ 2247900 w 6834480"/>
              <a:gd name="connsiteY92" fmla="*/ 4125949 h 4896252"/>
              <a:gd name="connsiteX93" fmla="*/ 2286000 w 6834480"/>
              <a:gd name="connsiteY93" fmla="*/ 4138649 h 4896252"/>
              <a:gd name="connsiteX94" fmla="*/ 3454400 w 6834480"/>
              <a:gd name="connsiteY94" fmla="*/ 4392649 h 4896252"/>
              <a:gd name="connsiteX95" fmla="*/ 4178300 w 6834480"/>
              <a:gd name="connsiteY95" fmla="*/ 4557749 h 4896252"/>
              <a:gd name="connsiteX96" fmla="*/ 4749800 w 6834480"/>
              <a:gd name="connsiteY96" fmla="*/ 4672049 h 4896252"/>
              <a:gd name="connsiteX97" fmla="*/ 5029200 w 6834480"/>
              <a:gd name="connsiteY97" fmla="*/ 4735549 h 4896252"/>
              <a:gd name="connsiteX98" fmla="*/ 5638800 w 6834480"/>
              <a:gd name="connsiteY98" fmla="*/ 4811749 h 4896252"/>
              <a:gd name="connsiteX99" fmla="*/ 6337300 w 6834480"/>
              <a:gd name="connsiteY99" fmla="*/ 4887949 h 4896252"/>
              <a:gd name="connsiteX100" fmla="*/ 6578600 w 6834480"/>
              <a:gd name="connsiteY100" fmla="*/ 4875249 h 4896252"/>
              <a:gd name="connsiteX101" fmla="*/ 6753024 w 6834480"/>
              <a:gd name="connsiteY101" fmla="*/ 4719473 h 4896252"/>
              <a:gd name="connsiteX102" fmla="*/ 6832600 w 6834480"/>
              <a:gd name="connsiteY102" fmla="*/ 4456149 h 4896252"/>
              <a:gd name="connsiteX103" fmla="*/ 6807200 w 6834480"/>
              <a:gd name="connsiteY103" fmla="*/ 4189449 h 4896252"/>
              <a:gd name="connsiteX104" fmla="*/ 6781800 w 6834480"/>
              <a:gd name="connsiteY104" fmla="*/ 4062449 h 4896252"/>
              <a:gd name="connsiteX105" fmla="*/ 6781800 w 6834480"/>
              <a:gd name="connsiteY105" fmla="*/ 4062449 h 4896252"/>
              <a:gd name="connsiteX106" fmla="*/ 6743700 w 6834480"/>
              <a:gd name="connsiteY106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22400 w 6834480"/>
              <a:gd name="connsiteY88" fmla="*/ 3910049 h 4896252"/>
              <a:gd name="connsiteX89" fmla="*/ 1473200 w 6834480"/>
              <a:gd name="connsiteY89" fmla="*/ 3935449 h 4896252"/>
              <a:gd name="connsiteX90" fmla="*/ 1536700 w 6834480"/>
              <a:gd name="connsiteY90" fmla="*/ 3948149 h 4896252"/>
              <a:gd name="connsiteX91" fmla="*/ 2247900 w 6834480"/>
              <a:gd name="connsiteY91" fmla="*/ 4125949 h 4896252"/>
              <a:gd name="connsiteX92" fmla="*/ 2286000 w 6834480"/>
              <a:gd name="connsiteY92" fmla="*/ 4138649 h 4896252"/>
              <a:gd name="connsiteX93" fmla="*/ 3454400 w 6834480"/>
              <a:gd name="connsiteY93" fmla="*/ 4392649 h 4896252"/>
              <a:gd name="connsiteX94" fmla="*/ 4178300 w 6834480"/>
              <a:gd name="connsiteY94" fmla="*/ 4557749 h 4896252"/>
              <a:gd name="connsiteX95" fmla="*/ 4749800 w 6834480"/>
              <a:gd name="connsiteY95" fmla="*/ 4672049 h 4896252"/>
              <a:gd name="connsiteX96" fmla="*/ 5029200 w 6834480"/>
              <a:gd name="connsiteY96" fmla="*/ 4735549 h 4896252"/>
              <a:gd name="connsiteX97" fmla="*/ 5638800 w 6834480"/>
              <a:gd name="connsiteY97" fmla="*/ 4811749 h 4896252"/>
              <a:gd name="connsiteX98" fmla="*/ 6337300 w 6834480"/>
              <a:gd name="connsiteY98" fmla="*/ 4887949 h 4896252"/>
              <a:gd name="connsiteX99" fmla="*/ 6578600 w 6834480"/>
              <a:gd name="connsiteY99" fmla="*/ 4875249 h 4896252"/>
              <a:gd name="connsiteX100" fmla="*/ 6753024 w 6834480"/>
              <a:gd name="connsiteY100" fmla="*/ 4719473 h 4896252"/>
              <a:gd name="connsiteX101" fmla="*/ 6832600 w 6834480"/>
              <a:gd name="connsiteY101" fmla="*/ 4456149 h 4896252"/>
              <a:gd name="connsiteX102" fmla="*/ 6807200 w 6834480"/>
              <a:gd name="connsiteY102" fmla="*/ 4189449 h 4896252"/>
              <a:gd name="connsiteX103" fmla="*/ 6781800 w 6834480"/>
              <a:gd name="connsiteY103" fmla="*/ 4062449 h 4896252"/>
              <a:gd name="connsiteX104" fmla="*/ 6781800 w 6834480"/>
              <a:gd name="connsiteY104" fmla="*/ 4062449 h 4896252"/>
              <a:gd name="connsiteX105" fmla="*/ 6743700 w 6834480"/>
              <a:gd name="connsiteY105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33500 w 6834480"/>
              <a:gd name="connsiteY86" fmla="*/ 3871949 h 4896252"/>
              <a:gd name="connsiteX87" fmla="*/ 1384300 w 6834480"/>
              <a:gd name="connsiteY87" fmla="*/ 3897349 h 4896252"/>
              <a:gd name="connsiteX88" fmla="*/ 1473200 w 6834480"/>
              <a:gd name="connsiteY88" fmla="*/ 3935449 h 4896252"/>
              <a:gd name="connsiteX89" fmla="*/ 1536700 w 6834480"/>
              <a:gd name="connsiteY89" fmla="*/ 3948149 h 4896252"/>
              <a:gd name="connsiteX90" fmla="*/ 2247900 w 6834480"/>
              <a:gd name="connsiteY90" fmla="*/ 4125949 h 4896252"/>
              <a:gd name="connsiteX91" fmla="*/ 2286000 w 6834480"/>
              <a:gd name="connsiteY91" fmla="*/ 4138649 h 4896252"/>
              <a:gd name="connsiteX92" fmla="*/ 3454400 w 6834480"/>
              <a:gd name="connsiteY92" fmla="*/ 4392649 h 4896252"/>
              <a:gd name="connsiteX93" fmla="*/ 4178300 w 6834480"/>
              <a:gd name="connsiteY93" fmla="*/ 4557749 h 4896252"/>
              <a:gd name="connsiteX94" fmla="*/ 4749800 w 6834480"/>
              <a:gd name="connsiteY94" fmla="*/ 4672049 h 4896252"/>
              <a:gd name="connsiteX95" fmla="*/ 5029200 w 6834480"/>
              <a:gd name="connsiteY95" fmla="*/ 4735549 h 4896252"/>
              <a:gd name="connsiteX96" fmla="*/ 5638800 w 6834480"/>
              <a:gd name="connsiteY96" fmla="*/ 4811749 h 4896252"/>
              <a:gd name="connsiteX97" fmla="*/ 6337300 w 6834480"/>
              <a:gd name="connsiteY97" fmla="*/ 4887949 h 4896252"/>
              <a:gd name="connsiteX98" fmla="*/ 6578600 w 6834480"/>
              <a:gd name="connsiteY98" fmla="*/ 4875249 h 4896252"/>
              <a:gd name="connsiteX99" fmla="*/ 6753024 w 6834480"/>
              <a:gd name="connsiteY99" fmla="*/ 4719473 h 4896252"/>
              <a:gd name="connsiteX100" fmla="*/ 6832600 w 6834480"/>
              <a:gd name="connsiteY100" fmla="*/ 4456149 h 4896252"/>
              <a:gd name="connsiteX101" fmla="*/ 6807200 w 6834480"/>
              <a:gd name="connsiteY101" fmla="*/ 4189449 h 4896252"/>
              <a:gd name="connsiteX102" fmla="*/ 6781800 w 6834480"/>
              <a:gd name="connsiteY102" fmla="*/ 4062449 h 4896252"/>
              <a:gd name="connsiteX103" fmla="*/ 6781800 w 6834480"/>
              <a:gd name="connsiteY103" fmla="*/ 4062449 h 4896252"/>
              <a:gd name="connsiteX104" fmla="*/ 6743700 w 6834480"/>
              <a:gd name="connsiteY104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282700 w 6834480"/>
              <a:gd name="connsiteY85" fmla="*/ 3859249 h 4896252"/>
              <a:gd name="connsiteX86" fmla="*/ 1384300 w 6834480"/>
              <a:gd name="connsiteY86" fmla="*/ 3897349 h 4896252"/>
              <a:gd name="connsiteX87" fmla="*/ 1473200 w 6834480"/>
              <a:gd name="connsiteY87" fmla="*/ 3935449 h 4896252"/>
              <a:gd name="connsiteX88" fmla="*/ 1536700 w 6834480"/>
              <a:gd name="connsiteY88" fmla="*/ 3948149 h 4896252"/>
              <a:gd name="connsiteX89" fmla="*/ 2247900 w 6834480"/>
              <a:gd name="connsiteY89" fmla="*/ 4125949 h 4896252"/>
              <a:gd name="connsiteX90" fmla="*/ 2286000 w 6834480"/>
              <a:gd name="connsiteY90" fmla="*/ 4138649 h 4896252"/>
              <a:gd name="connsiteX91" fmla="*/ 3454400 w 6834480"/>
              <a:gd name="connsiteY91" fmla="*/ 4392649 h 4896252"/>
              <a:gd name="connsiteX92" fmla="*/ 4178300 w 6834480"/>
              <a:gd name="connsiteY92" fmla="*/ 4557749 h 4896252"/>
              <a:gd name="connsiteX93" fmla="*/ 4749800 w 6834480"/>
              <a:gd name="connsiteY93" fmla="*/ 4672049 h 4896252"/>
              <a:gd name="connsiteX94" fmla="*/ 5029200 w 6834480"/>
              <a:gd name="connsiteY94" fmla="*/ 4735549 h 4896252"/>
              <a:gd name="connsiteX95" fmla="*/ 5638800 w 6834480"/>
              <a:gd name="connsiteY95" fmla="*/ 4811749 h 4896252"/>
              <a:gd name="connsiteX96" fmla="*/ 6337300 w 6834480"/>
              <a:gd name="connsiteY96" fmla="*/ 4887949 h 4896252"/>
              <a:gd name="connsiteX97" fmla="*/ 6578600 w 6834480"/>
              <a:gd name="connsiteY97" fmla="*/ 4875249 h 4896252"/>
              <a:gd name="connsiteX98" fmla="*/ 6753024 w 6834480"/>
              <a:gd name="connsiteY98" fmla="*/ 4719473 h 4896252"/>
              <a:gd name="connsiteX99" fmla="*/ 6832600 w 6834480"/>
              <a:gd name="connsiteY99" fmla="*/ 4456149 h 4896252"/>
              <a:gd name="connsiteX100" fmla="*/ 6807200 w 6834480"/>
              <a:gd name="connsiteY100" fmla="*/ 4189449 h 4896252"/>
              <a:gd name="connsiteX101" fmla="*/ 6781800 w 6834480"/>
              <a:gd name="connsiteY101" fmla="*/ 4062449 h 4896252"/>
              <a:gd name="connsiteX102" fmla="*/ 6781800 w 6834480"/>
              <a:gd name="connsiteY102" fmla="*/ 4062449 h 4896252"/>
              <a:gd name="connsiteX103" fmla="*/ 6743700 w 6834480"/>
              <a:gd name="connsiteY103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384300 w 6834480"/>
              <a:gd name="connsiteY85" fmla="*/ 3897349 h 4896252"/>
              <a:gd name="connsiteX86" fmla="*/ 1473200 w 6834480"/>
              <a:gd name="connsiteY86" fmla="*/ 3935449 h 4896252"/>
              <a:gd name="connsiteX87" fmla="*/ 1536700 w 6834480"/>
              <a:gd name="connsiteY87" fmla="*/ 3948149 h 4896252"/>
              <a:gd name="connsiteX88" fmla="*/ 2247900 w 6834480"/>
              <a:gd name="connsiteY88" fmla="*/ 4125949 h 4896252"/>
              <a:gd name="connsiteX89" fmla="*/ 2286000 w 6834480"/>
              <a:gd name="connsiteY89" fmla="*/ 4138649 h 4896252"/>
              <a:gd name="connsiteX90" fmla="*/ 3454400 w 6834480"/>
              <a:gd name="connsiteY90" fmla="*/ 4392649 h 4896252"/>
              <a:gd name="connsiteX91" fmla="*/ 4178300 w 6834480"/>
              <a:gd name="connsiteY91" fmla="*/ 4557749 h 4896252"/>
              <a:gd name="connsiteX92" fmla="*/ 4749800 w 6834480"/>
              <a:gd name="connsiteY92" fmla="*/ 4672049 h 4896252"/>
              <a:gd name="connsiteX93" fmla="*/ 5029200 w 6834480"/>
              <a:gd name="connsiteY93" fmla="*/ 4735549 h 4896252"/>
              <a:gd name="connsiteX94" fmla="*/ 5638800 w 6834480"/>
              <a:gd name="connsiteY94" fmla="*/ 4811749 h 4896252"/>
              <a:gd name="connsiteX95" fmla="*/ 6337300 w 6834480"/>
              <a:gd name="connsiteY95" fmla="*/ 4887949 h 4896252"/>
              <a:gd name="connsiteX96" fmla="*/ 6578600 w 6834480"/>
              <a:gd name="connsiteY96" fmla="*/ 4875249 h 4896252"/>
              <a:gd name="connsiteX97" fmla="*/ 6753024 w 6834480"/>
              <a:gd name="connsiteY97" fmla="*/ 4719473 h 4896252"/>
              <a:gd name="connsiteX98" fmla="*/ 6832600 w 6834480"/>
              <a:gd name="connsiteY98" fmla="*/ 4456149 h 4896252"/>
              <a:gd name="connsiteX99" fmla="*/ 6807200 w 6834480"/>
              <a:gd name="connsiteY99" fmla="*/ 4189449 h 4896252"/>
              <a:gd name="connsiteX100" fmla="*/ 6781800 w 6834480"/>
              <a:gd name="connsiteY100" fmla="*/ 4062449 h 4896252"/>
              <a:gd name="connsiteX101" fmla="*/ 6781800 w 6834480"/>
              <a:gd name="connsiteY101" fmla="*/ 4062449 h 4896252"/>
              <a:gd name="connsiteX102" fmla="*/ 6743700 w 6834480"/>
              <a:gd name="connsiteY102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473200 w 6834480"/>
              <a:gd name="connsiteY85" fmla="*/ 3935449 h 4896252"/>
              <a:gd name="connsiteX86" fmla="*/ 1536700 w 6834480"/>
              <a:gd name="connsiteY86" fmla="*/ 3948149 h 4896252"/>
              <a:gd name="connsiteX87" fmla="*/ 2247900 w 6834480"/>
              <a:gd name="connsiteY87" fmla="*/ 4125949 h 4896252"/>
              <a:gd name="connsiteX88" fmla="*/ 2286000 w 6834480"/>
              <a:gd name="connsiteY88" fmla="*/ 4138649 h 4896252"/>
              <a:gd name="connsiteX89" fmla="*/ 3454400 w 6834480"/>
              <a:gd name="connsiteY89" fmla="*/ 4392649 h 4896252"/>
              <a:gd name="connsiteX90" fmla="*/ 4178300 w 6834480"/>
              <a:gd name="connsiteY90" fmla="*/ 4557749 h 4896252"/>
              <a:gd name="connsiteX91" fmla="*/ 4749800 w 6834480"/>
              <a:gd name="connsiteY91" fmla="*/ 4672049 h 4896252"/>
              <a:gd name="connsiteX92" fmla="*/ 5029200 w 6834480"/>
              <a:gd name="connsiteY92" fmla="*/ 4735549 h 4896252"/>
              <a:gd name="connsiteX93" fmla="*/ 5638800 w 6834480"/>
              <a:gd name="connsiteY93" fmla="*/ 4811749 h 4896252"/>
              <a:gd name="connsiteX94" fmla="*/ 6337300 w 6834480"/>
              <a:gd name="connsiteY94" fmla="*/ 4887949 h 4896252"/>
              <a:gd name="connsiteX95" fmla="*/ 6578600 w 6834480"/>
              <a:gd name="connsiteY95" fmla="*/ 4875249 h 4896252"/>
              <a:gd name="connsiteX96" fmla="*/ 6753024 w 6834480"/>
              <a:gd name="connsiteY96" fmla="*/ 4719473 h 4896252"/>
              <a:gd name="connsiteX97" fmla="*/ 6832600 w 6834480"/>
              <a:gd name="connsiteY97" fmla="*/ 4456149 h 4896252"/>
              <a:gd name="connsiteX98" fmla="*/ 6807200 w 6834480"/>
              <a:gd name="connsiteY98" fmla="*/ 4189449 h 4896252"/>
              <a:gd name="connsiteX99" fmla="*/ 6781800 w 6834480"/>
              <a:gd name="connsiteY99" fmla="*/ 4062449 h 4896252"/>
              <a:gd name="connsiteX100" fmla="*/ 6781800 w 6834480"/>
              <a:gd name="connsiteY100" fmla="*/ 4062449 h 4896252"/>
              <a:gd name="connsiteX101" fmla="*/ 6743700 w 6834480"/>
              <a:gd name="connsiteY101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533400 w 6834480"/>
              <a:gd name="connsiteY73" fmla="*/ 3516349 h 4896252"/>
              <a:gd name="connsiteX74" fmla="*/ 609600 w 6834480"/>
              <a:gd name="connsiteY74" fmla="*/ 3579849 h 4896252"/>
              <a:gd name="connsiteX75" fmla="*/ 660400 w 6834480"/>
              <a:gd name="connsiteY75" fmla="*/ 3605249 h 4896252"/>
              <a:gd name="connsiteX76" fmla="*/ 749300 w 6834480"/>
              <a:gd name="connsiteY76" fmla="*/ 3656049 h 4896252"/>
              <a:gd name="connsiteX77" fmla="*/ 800100 w 6834480"/>
              <a:gd name="connsiteY77" fmla="*/ 3668749 h 4896252"/>
              <a:gd name="connsiteX78" fmla="*/ 850900 w 6834480"/>
              <a:gd name="connsiteY78" fmla="*/ 3694149 h 4896252"/>
              <a:gd name="connsiteX79" fmla="*/ 889000 w 6834480"/>
              <a:gd name="connsiteY79" fmla="*/ 3719549 h 4896252"/>
              <a:gd name="connsiteX80" fmla="*/ 939800 w 6834480"/>
              <a:gd name="connsiteY80" fmla="*/ 3732249 h 4896252"/>
              <a:gd name="connsiteX81" fmla="*/ 990600 w 6834480"/>
              <a:gd name="connsiteY81" fmla="*/ 3757649 h 4896252"/>
              <a:gd name="connsiteX82" fmla="*/ 1054100 w 6834480"/>
              <a:gd name="connsiteY82" fmla="*/ 3770349 h 4896252"/>
              <a:gd name="connsiteX83" fmla="*/ 1117600 w 6834480"/>
              <a:gd name="connsiteY83" fmla="*/ 3795749 h 4896252"/>
              <a:gd name="connsiteX84" fmla="*/ 1181100 w 6834480"/>
              <a:gd name="connsiteY84" fmla="*/ 3808449 h 4896252"/>
              <a:gd name="connsiteX85" fmla="*/ 1536700 w 6834480"/>
              <a:gd name="connsiteY85" fmla="*/ 3948149 h 4896252"/>
              <a:gd name="connsiteX86" fmla="*/ 2247900 w 6834480"/>
              <a:gd name="connsiteY86" fmla="*/ 4125949 h 4896252"/>
              <a:gd name="connsiteX87" fmla="*/ 2286000 w 6834480"/>
              <a:gd name="connsiteY87" fmla="*/ 4138649 h 4896252"/>
              <a:gd name="connsiteX88" fmla="*/ 3454400 w 6834480"/>
              <a:gd name="connsiteY88" fmla="*/ 4392649 h 4896252"/>
              <a:gd name="connsiteX89" fmla="*/ 4178300 w 6834480"/>
              <a:gd name="connsiteY89" fmla="*/ 4557749 h 4896252"/>
              <a:gd name="connsiteX90" fmla="*/ 4749800 w 6834480"/>
              <a:gd name="connsiteY90" fmla="*/ 4672049 h 4896252"/>
              <a:gd name="connsiteX91" fmla="*/ 5029200 w 6834480"/>
              <a:gd name="connsiteY91" fmla="*/ 4735549 h 4896252"/>
              <a:gd name="connsiteX92" fmla="*/ 5638800 w 6834480"/>
              <a:gd name="connsiteY92" fmla="*/ 4811749 h 4896252"/>
              <a:gd name="connsiteX93" fmla="*/ 6337300 w 6834480"/>
              <a:gd name="connsiteY93" fmla="*/ 4887949 h 4896252"/>
              <a:gd name="connsiteX94" fmla="*/ 6578600 w 6834480"/>
              <a:gd name="connsiteY94" fmla="*/ 4875249 h 4896252"/>
              <a:gd name="connsiteX95" fmla="*/ 6753024 w 6834480"/>
              <a:gd name="connsiteY95" fmla="*/ 4719473 h 4896252"/>
              <a:gd name="connsiteX96" fmla="*/ 6832600 w 6834480"/>
              <a:gd name="connsiteY96" fmla="*/ 4456149 h 4896252"/>
              <a:gd name="connsiteX97" fmla="*/ 6807200 w 6834480"/>
              <a:gd name="connsiteY97" fmla="*/ 4189449 h 4896252"/>
              <a:gd name="connsiteX98" fmla="*/ 6781800 w 6834480"/>
              <a:gd name="connsiteY98" fmla="*/ 4062449 h 4896252"/>
              <a:gd name="connsiteX99" fmla="*/ 6781800 w 6834480"/>
              <a:gd name="connsiteY99" fmla="*/ 4062449 h 4896252"/>
              <a:gd name="connsiteX100" fmla="*/ 6743700 w 6834480"/>
              <a:gd name="connsiteY100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609600 w 6834480"/>
              <a:gd name="connsiteY73" fmla="*/ 3579849 h 4896252"/>
              <a:gd name="connsiteX74" fmla="*/ 660400 w 6834480"/>
              <a:gd name="connsiteY74" fmla="*/ 3605249 h 4896252"/>
              <a:gd name="connsiteX75" fmla="*/ 749300 w 6834480"/>
              <a:gd name="connsiteY75" fmla="*/ 3656049 h 4896252"/>
              <a:gd name="connsiteX76" fmla="*/ 800100 w 6834480"/>
              <a:gd name="connsiteY76" fmla="*/ 3668749 h 4896252"/>
              <a:gd name="connsiteX77" fmla="*/ 850900 w 6834480"/>
              <a:gd name="connsiteY77" fmla="*/ 3694149 h 4896252"/>
              <a:gd name="connsiteX78" fmla="*/ 889000 w 6834480"/>
              <a:gd name="connsiteY78" fmla="*/ 3719549 h 4896252"/>
              <a:gd name="connsiteX79" fmla="*/ 939800 w 6834480"/>
              <a:gd name="connsiteY79" fmla="*/ 3732249 h 4896252"/>
              <a:gd name="connsiteX80" fmla="*/ 990600 w 6834480"/>
              <a:gd name="connsiteY80" fmla="*/ 3757649 h 4896252"/>
              <a:gd name="connsiteX81" fmla="*/ 1054100 w 6834480"/>
              <a:gd name="connsiteY81" fmla="*/ 3770349 h 4896252"/>
              <a:gd name="connsiteX82" fmla="*/ 1117600 w 6834480"/>
              <a:gd name="connsiteY82" fmla="*/ 3795749 h 4896252"/>
              <a:gd name="connsiteX83" fmla="*/ 1181100 w 6834480"/>
              <a:gd name="connsiteY83" fmla="*/ 3808449 h 4896252"/>
              <a:gd name="connsiteX84" fmla="*/ 1536700 w 6834480"/>
              <a:gd name="connsiteY84" fmla="*/ 3948149 h 4896252"/>
              <a:gd name="connsiteX85" fmla="*/ 2247900 w 6834480"/>
              <a:gd name="connsiteY85" fmla="*/ 4125949 h 4896252"/>
              <a:gd name="connsiteX86" fmla="*/ 2286000 w 6834480"/>
              <a:gd name="connsiteY86" fmla="*/ 4138649 h 4896252"/>
              <a:gd name="connsiteX87" fmla="*/ 3454400 w 6834480"/>
              <a:gd name="connsiteY87" fmla="*/ 4392649 h 4896252"/>
              <a:gd name="connsiteX88" fmla="*/ 4178300 w 6834480"/>
              <a:gd name="connsiteY88" fmla="*/ 4557749 h 4896252"/>
              <a:gd name="connsiteX89" fmla="*/ 4749800 w 6834480"/>
              <a:gd name="connsiteY89" fmla="*/ 4672049 h 4896252"/>
              <a:gd name="connsiteX90" fmla="*/ 5029200 w 6834480"/>
              <a:gd name="connsiteY90" fmla="*/ 4735549 h 4896252"/>
              <a:gd name="connsiteX91" fmla="*/ 5638800 w 6834480"/>
              <a:gd name="connsiteY91" fmla="*/ 4811749 h 4896252"/>
              <a:gd name="connsiteX92" fmla="*/ 6337300 w 6834480"/>
              <a:gd name="connsiteY92" fmla="*/ 4887949 h 4896252"/>
              <a:gd name="connsiteX93" fmla="*/ 6578600 w 6834480"/>
              <a:gd name="connsiteY93" fmla="*/ 4875249 h 4896252"/>
              <a:gd name="connsiteX94" fmla="*/ 6753024 w 6834480"/>
              <a:gd name="connsiteY94" fmla="*/ 4719473 h 4896252"/>
              <a:gd name="connsiteX95" fmla="*/ 6832600 w 6834480"/>
              <a:gd name="connsiteY95" fmla="*/ 4456149 h 4896252"/>
              <a:gd name="connsiteX96" fmla="*/ 6807200 w 6834480"/>
              <a:gd name="connsiteY96" fmla="*/ 4189449 h 4896252"/>
              <a:gd name="connsiteX97" fmla="*/ 6781800 w 6834480"/>
              <a:gd name="connsiteY97" fmla="*/ 4062449 h 4896252"/>
              <a:gd name="connsiteX98" fmla="*/ 6781800 w 6834480"/>
              <a:gd name="connsiteY98" fmla="*/ 4062449 h 4896252"/>
              <a:gd name="connsiteX99" fmla="*/ 6743700 w 6834480"/>
              <a:gd name="connsiteY99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660400 w 6834480"/>
              <a:gd name="connsiteY73" fmla="*/ 3605249 h 4896252"/>
              <a:gd name="connsiteX74" fmla="*/ 749300 w 6834480"/>
              <a:gd name="connsiteY74" fmla="*/ 3656049 h 4896252"/>
              <a:gd name="connsiteX75" fmla="*/ 800100 w 6834480"/>
              <a:gd name="connsiteY75" fmla="*/ 3668749 h 4896252"/>
              <a:gd name="connsiteX76" fmla="*/ 850900 w 6834480"/>
              <a:gd name="connsiteY76" fmla="*/ 3694149 h 4896252"/>
              <a:gd name="connsiteX77" fmla="*/ 889000 w 6834480"/>
              <a:gd name="connsiteY77" fmla="*/ 3719549 h 4896252"/>
              <a:gd name="connsiteX78" fmla="*/ 939800 w 6834480"/>
              <a:gd name="connsiteY78" fmla="*/ 3732249 h 4896252"/>
              <a:gd name="connsiteX79" fmla="*/ 990600 w 6834480"/>
              <a:gd name="connsiteY79" fmla="*/ 3757649 h 4896252"/>
              <a:gd name="connsiteX80" fmla="*/ 1054100 w 6834480"/>
              <a:gd name="connsiteY80" fmla="*/ 3770349 h 4896252"/>
              <a:gd name="connsiteX81" fmla="*/ 1117600 w 6834480"/>
              <a:gd name="connsiteY81" fmla="*/ 3795749 h 4896252"/>
              <a:gd name="connsiteX82" fmla="*/ 1181100 w 6834480"/>
              <a:gd name="connsiteY82" fmla="*/ 3808449 h 4896252"/>
              <a:gd name="connsiteX83" fmla="*/ 1536700 w 6834480"/>
              <a:gd name="connsiteY83" fmla="*/ 3948149 h 4896252"/>
              <a:gd name="connsiteX84" fmla="*/ 2247900 w 6834480"/>
              <a:gd name="connsiteY84" fmla="*/ 4125949 h 4896252"/>
              <a:gd name="connsiteX85" fmla="*/ 2286000 w 6834480"/>
              <a:gd name="connsiteY85" fmla="*/ 4138649 h 4896252"/>
              <a:gd name="connsiteX86" fmla="*/ 3454400 w 6834480"/>
              <a:gd name="connsiteY86" fmla="*/ 4392649 h 4896252"/>
              <a:gd name="connsiteX87" fmla="*/ 4178300 w 6834480"/>
              <a:gd name="connsiteY87" fmla="*/ 4557749 h 4896252"/>
              <a:gd name="connsiteX88" fmla="*/ 4749800 w 6834480"/>
              <a:gd name="connsiteY88" fmla="*/ 4672049 h 4896252"/>
              <a:gd name="connsiteX89" fmla="*/ 5029200 w 6834480"/>
              <a:gd name="connsiteY89" fmla="*/ 4735549 h 4896252"/>
              <a:gd name="connsiteX90" fmla="*/ 5638800 w 6834480"/>
              <a:gd name="connsiteY90" fmla="*/ 4811749 h 4896252"/>
              <a:gd name="connsiteX91" fmla="*/ 6337300 w 6834480"/>
              <a:gd name="connsiteY91" fmla="*/ 4887949 h 4896252"/>
              <a:gd name="connsiteX92" fmla="*/ 6578600 w 6834480"/>
              <a:gd name="connsiteY92" fmla="*/ 4875249 h 4896252"/>
              <a:gd name="connsiteX93" fmla="*/ 6753024 w 6834480"/>
              <a:gd name="connsiteY93" fmla="*/ 4719473 h 4896252"/>
              <a:gd name="connsiteX94" fmla="*/ 6832600 w 6834480"/>
              <a:gd name="connsiteY94" fmla="*/ 4456149 h 4896252"/>
              <a:gd name="connsiteX95" fmla="*/ 6807200 w 6834480"/>
              <a:gd name="connsiteY95" fmla="*/ 4189449 h 4896252"/>
              <a:gd name="connsiteX96" fmla="*/ 6781800 w 6834480"/>
              <a:gd name="connsiteY96" fmla="*/ 4062449 h 4896252"/>
              <a:gd name="connsiteX97" fmla="*/ 6781800 w 6834480"/>
              <a:gd name="connsiteY97" fmla="*/ 4062449 h 4896252"/>
              <a:gd name="connsiteX98" fmla="*/ 6743700 w 6834480"/>
              <a:gd name="connsiteY98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660400 w 6834480"/>
              <a:gd name="connsiteY73" fmla="*/ 3605249 h 4896252"/>
              <a:gd name="connsiteX74" fmla="*/ 800100 w 6834480"/>
              <a:gd name="connsiteY74" fmla="*/ 3668749 h 4896252"/>
              <a:gd name="connsiteX75" fmla="*/ 850900 w 6834480"/>
              <a:gd name="connsiteY75" fmla="*/ 3694149 h 4896252"/>
              <a:gd name="connsiteX76" fmla="*/ 889000 w 6834480"/>
              <a:gd name="connsiteY76" fmla="*/ 3719549 h 4896252"/>
              <a:gd name="connsiteX77" fmla="*/ 939800 w 6834480"/>
              <a:gd name="connsiteY77" fmla="*/ 3732249 h 4896252"/>
              <a:gd name="connsiteX78" fmla="*/ 990600 w 6834480"/>
              <a:gd name="connsiteY78" fmla="*/ 3757649 h 4896252"/>
              <a:gd name="connsiteX79" fmla="*/ 1054100 w 6834480"/>
              <a:gd name="connsiteY79" fmla="*/ 3770349 h 4896252"/>
              <a:gd name="connsiteX80" fmla="*/ 1117600 w 6834480"/>
              <a:gd name="connsiteY80" fmla="*/ 3795749 h 4896252"/>
              <a:gd name="connsiteX81" fmla="*/ 1181100 w 6834480"/>
              <a:gd name="connsiteY81" fmla="*/ 3808449 h 4896252"/>
              <a:gd name="connsiteX82" fmla="*/ 1536700 w 6834480"/>
              <a:gd name="connsiteY82" fmla="*/ 3948149 h 4896252"/>
              <a:gd name="connsiteX83" fmla="*/ 2247900 w 6834480"/>
              <a:gd name="connsiteY83" fmla="*/ 4125949 h 4896252"/>
              <a:gd name="connsiteX84" fmla="*/ 2286000 w 6834480"/>
              <a:gd name="connsiteY84" fmla="*/ 4138649 h 4896252"/>
              <a:gd name="connsiteX85" fmla="*/ 3454400 w 6834480"/>
              <a:gd name="connsiteY85" fmla="*/ 4392649 h 4896252"/>
              <a:gd name="connsiteX86" fmla="*/ 4178300 w 6834480"/>
              <a:gd name="connsiteY86" fmla="*/ 4557749 h 4896252"/>
              <a:gd name="connsiteX87" fmla="*/ 4749800 w 6834480"/>
              <a:gd name="connsiteY87" fmla="*/ 4672049 h 4896252"/>
              <a:gd name="connsiteX88" fmla="*/ 5029200 w 6834480"/>
              <a:gd name="connsiteY88" fmla="*/ 4735549 h 4896252"/>
              <a:gd name="connsiteX89" fmla="*/ 5638800 w 6834480"/>
              <a:gd name="connsiteY89" fmla="*/ 4811749 h 4896252"/>
              <a:gd name="connsiteX90" fmla="*/ 6337300 w 6834480"/>
              <a:gd name="connsiteY90" fmla="*/ 4887949 h 4896252"/>
              <a:gd name="connsiteX91" fmla="*/ 6578600 w 6834480"/>
              <a:gd name="connsiteY91" fmla="*/ 4875249 h 4896252"/>
              <a:gd name="connsiteX92" fmla="*/ 6753024 w 6834480"/>
              <a:gd name="connsiteY92" fmla="*/ 4719473 h 4896252"/>
              <a:gd name="connsiteX93" fmla="*/ 6832600 w 6834480"/>
              <a:gd name="connsiteY93" fmla="*/ 4456149 h 4896252"/>
              <a:gd name="connsiteX94" fmla="*/ 6807200 w 6834480"/>
              <a:gd name="connsiteY94" fmla="*/ 4189449 h 4896252"/>
              <a:gd name="connsiteX95" fmla="*/ 6781800 w 6834480"/>
              <a:gd name="connsiteY95" fmla="*/ 4062449 h 4896252"/>
              <a:gd name="connsiteX96" fmla="*/ 6781800 w 6834480"/>
              <a:gd name="connsiteY96" fmla="*/ 4062449 h 4896252"/>
              <a:gd name="connsiteX97" fmla="*/ 6743700 w 6834480"/>
              <a:gd name="connsiteY97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660400 w 6834480"/>
              <a:gd name="connsiteY73" fmla="*/ 3605249 h 4896252"/>
              <a:gd name="connsiteX74" fmla="*/ 850900 w 6834480"/>
              <a:gd name="connsiteY74" fmla="*/ 3694149 h 4896252"/>
              <a:gd name="connsiteX75" fmla="*/ 889000 w 6834480"/>
              <a:gd name="connsiteY75" fmla="*/ 3719549 h 4896252"/>
              <a:gd name="connsiteX76" fmla="*/ 939800 w 6834480"/>
              <a:gd name="connsiteY76" fmla="*/ 3732249 h 4896252"/>
              <a:gd name="connsiteX77" fmla="*/ 990600 w 6834480"/>
              <a:gd name="connsiteY77" fmla="*/ 3757649 h 4896252"/>
              <a:gd name="connsiteX78" fmla="*/ 1054100 w 6834480"/>
              <a:gd name="connsiteY78" fmla="*/ 3770349 h 4896252"/>
              <a:gd name="connsiteX79" fmla="*/ 1117600 w 6834480"/>
              <a:gd name="connsiteY79" fmla="*/ 3795749 h 4896252"/>
              <a:gd name="connsiteX80" fmla="*/ 1181100 w 6834480"/>
              <a:gd name="connsiteY80" fmla="*/ 3808449 h 4896252"/>
              <a:gd name="connsiteX81" fmla="*/ 1536700 w 6834480"/>
              <a:gd name="connsiteY81" fmla="*/ 3948149 h 4896252"/>
              <a:gd name="connsiteX82" fmla="*/ 2247900 w 6834480"/>
              <a:gd name="connsiteY82" fmla="*/ 4125949 h 4896252"/>
              <a:gd name="connsiteX83" fmla="*/ 2286000 w 6834480"/>
              <a:gd name="connsiteY83" fmla="*/ 4138649 h 4896252"/>
              <a:gd name="connsiteX84" fmla="*/ 3454400 w 6834480"/>
              <a:gd name="connsiteY84" fmla="*/ 4392649 h 4896252"/>
              <a:gd name="connsiteX85" fmla="*/ 4178300 w 6834480"/>
              <a:gd name="connsiteY85" fmla="*/ 4557749 h 4896252"/>
              <a:gd name="connsiteX86" fmla="*/ 4749800 w 6834480"/>
              <a:gd name="connsiteY86" fmla="*/ 4672049 h 4896252"/>
              <a:gd name="connsiteX87" fmla="*/ 5029200 w 6834480"/>
              <a:gd name="connsiteY87" fmla="*/ 4735549 h 4896252"/>
              <a:gd name="connsiteX88" fmla="*/ 5638800 w 6834480"/>
              <a:gd name="connsiteY88" fmla="*/ 4811749 h 4896252"/>
              <a:gd name="connsiteX89" fmla="*/ 6337300 w 6834480"/>
              <a:gd name="connsiteY89" fmla="*/ 4887949 h 4896252"/>
              <a:gd name="connsiteX90" fmla="*/ 6578600 w 6834480"/>
              <a:gd name="connsiteY90" fmla="*/ 4875249 h 4896252"/>
              <a:gd name="connsiteX91" fmla="*/ 6753024 w 6834480"/>
              <a:gd name="connsiteY91" fmla="*/ 4719473 h 4896252"/>
              <a:gd name="connsiteX92" fmla="*/ 6832600 w 6834480"/>
              <a:gd name="connsiteY92" fmla="*/ 4456149 h 4896252"/>
              <a:gd name="connsiteX93" fmla="*/ 6807200 w 6834480"/>
              <a:gd name="connsiteY93" fmla="*/ 4189449 h 4896252"/>
              <a:gd name="connsiteX94" fmla="*/ 6781800 w 6834480"/>
              <a:gd name="connsiteY94" fmla="*/ 4062449 h 4896252"/>
              <a:gd name="connsiteX95" fmla="*/ 6781800 w 6834480"/>
              <a:gd name="connsiteY95" fmla="*/ 4062449 h 4896252"/>
              <a:gd name="connsiteX96" fmla="*/ 6743700 w 6834480"/>
              <a:gd name="connsiteY96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660400 w 6834480"/>
              <a:gd name="connsiteY73" fmla="*/ 3605249 h 4896252"/>
              <a:gd name="connsiteX74" fmla="*/ 889000 w 6834480"/>
              <a:gd name="connsiteY74" fmla="*/ 3719549 h 4896252"/>
              <a:gd name="connsiteX75" fmla="*/ 939800 w 6834480"/>
              <a:gd name="connsiteY75" fmla="*/ 3732249 h 4896252"/>
              <a:gd name="connsiteX76" fmla="*/ 990600 w 6834480"/>
              <a:gd name="connsiteY76" fmla="*/ 3757649 h 4896252"/>
              <a:gd name="connsiteX77" fmla="*/ 1054100 w 6834480"/>
              <a:gd name="connsiteY77" fmla="*/ 3770349 h 4896252"/>
              <a:gd name="connsiteX78" fmla="*/ 1117600 w 6834480"/>
              <a:gd name="connsiteY78" fmla="*/ 3795749 h 4896252"/>
              <a:gd name="connsiteX79" fmla="*/ 1181100 w 6834480"/>
              <a:gd name="connsiteY79" fmla="*/ 3808449 h 4896252"/>
              <a:gd name="connsiteX80" fmla="*/ 1536700 w 6834480"/>
              <a:gd name="connsiteY80" fmla="*/ 3948149 h 4896252"/>
              <a:gd name="connsiteX81" fmla="*/ 2247900 w 6834480"/>
              <a:gd name="connsiteY81" fmla="*/ 4125949 h 4896252"/>
              <a:gd name="connsiteX82" fmla="*/ 2286000 w 6834480"/>
              <a:gd name="connsiteY82" fmla="*/ 4138649 h 4896252"/>
              <a:gd name="connsiteX83" fmla="*/ 3454400 w 6834480"/>
              <a:gd name="connsiteY83" fmla="*/ 4392649 h 4896252"/>
              <a:gd name="connsiteX84" fmla="*/ 4178300 w 6834480"/>
              <a:gd name="connsiteY84" fmla="*/ 4557749 h 4896252"/>
              <a:gd name="connsiteX85" fmla="*/ 4749800 w 6834480"/>
              <a:gd name="connsiteY85" fmla="*/ 4672049 h 4896252"/>
              <a:gd name="connsiteX86" fmla="*/ 5029200 w 6834480"/>
              <a:gd name="connsiteY86" fmla="*/ 4735549 h 4896252"/>
              <a:gd name="connsiteX87" fmla="*/ 5638800 w 6834480"/>
              <a:gd name="connsiteY87" fmla="*/ 4811749 h 4896252"/>
              <a:gd name="connsiteX88" fmla="*/ 6337300 w 6834480"/>
              <a:gd name="connsiteY88" fmla="*/ 4887949 h 4896252"/>
              <a:gd name="connsiteX89" fmla="*/ 6578600 w 6834480"/>
              <a:gd name="connsiteY89" fmla="*/ 4875249 h 4896252"/>
              <a:gd name="connsiteX90" fmla="*/ 6753024 w 6834480"/>
              <a:gd name="connsiteY90" fmla="*/ 4719473 h 4896252"/>
              <a:gd name="connsiteX91" fmla="*/ 6832600 w 6834480"/>
              <a:gd name="connsiteY91" fmla="*/ 4456149 h 4896252"/>
              <a:gd name="connsiteX92" fmla="*/ 6807200 w 6834480"/>
              <a:gd name="connsiteY92" fmla="*/ 4189449 h 4896252"/>
              <a:gd name="connsiteX93" fmla="*/ 6781800 w 6834480"/>
              <a:gd name="connsiteY93" fmla="*/ 4062449 h 4896252"/>
              <a:gd name="connsiteX94" fmla="*/ 6781800 w 6834480"/>
              <a:gd name="connsiteY94" fmla="*/ 4062449 h 4896252"/>
              <a:gd name="connsiteX95" fmla="*/ 6743700 w 6834480"/>
              <a:gd name="connsiteY95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660400 w 6834480"/>
              <a:gd name="connsiteY73" fmla="*/ 3605249 h 4896252"/>
              <a:gd name="connsiteX74" fmla="*/ 939800 w 6834480"/>
              <a:gd name="connsiteY74" fmla="*/ 3732249 h 4896252"/>
              <a:gd name="connsiteX75" fmla="*/ 990600 w 6834480"/>
              <a:gd name="connsiteY75" fmla="*/ 3757649 h 4896252"/>
              <a:gd name="connsiteX76" fmla="*/ 1054100 w 6834480"/>
              <a:gd name="connsiteY76" fmla="*/ 3770349 h 4896252"/>
              <a:gd name="connsiteX77" fmla="*/ 1117600 w 6834480"/>
              <a:gd name="connsiteY77" fmla="*/ 3795749 h 4896252"/>
              <a:gd name="connsiteX78" fmla="*/ 1181100 w 6834480"/>
              <a:gd name="connsiteY78" fmla="*/ 3808449 h 4896252"/>
              <a:gd name="connsiteX79" fmla="*/ 1536700 w 6834480"/>
              <a:gd name="connsiteY79" fmla="*/ 3948149 h 4896252"/>
              <a:gd name="connsiteX80" fmla="*/ 2247900 w 6834480"/>
              <a:gd name="connsiteY80" fmla="*/ 4125949 h 4896252"/>
              <a:gd name="connsiteX81" fmla="*/ 2286000 w 6834480"/>
              <a:gd name="connsiteY81" fmla="*/ 4138649 h 4896252"/>
              <a:gd name="connsiteX82" fmla="*/ 3454400 w 6834480"/>
              <a:gd name="connsiteY82" fmla="*/ 4392649 h 4896252"/>
              <a:gd name="connsiteX83" fmla="*/ 4178300 w 6834480"/>
              <a:gd name="connsiteY83" fmla="*/ 4557749 h 4896252"/>
              <a:gd name="connsiteX84" fmla="*/ 4749800 w 6834480"/>
              <a:gd name="connsiteY84" fmla="*/ 4672049 h 4896252"/>
              <a:gd name="connsiteX85" fmla="*/ 5029200 w 6834480"/>
              <a:gd name="connsiteY85" fmla="*/ 4735549 h 4896252"/>
              <a:gd name="connsiteX86" fmla="*/ 5638800 w 6834480"/>
              <a:gd name="connsiteY86" fmla="*/ 4811749 h 4896252"/>
              <a:gd name="connsiteX87" fmla="*/ 6337300 w 6834480"/>
              <a:gd name="connsiteY87" fmla="*/ 4887949 h 4896252"/>
              <a:gd name="connsiteX88" fmla="*/ 6578600 w 6834480"/>
              <a:gd name="connsiteY88" fmla="*/ 4875249 h 4896252"/>
              <a:gd name="connsiteX89" fmla="*/ 6753024 w 6834480"/>
              <a:gd name="connsiteY89" fmla="*/ 4719473 h 4896252"/>
              <a:gd name="connsiteX90" fmla="*/ 6832600 w 6834480"/>
              <a:gd name="connsiteY90" fmla="*/ 4456149 h 4896252"/>
              <a:gd name="connsiteX91" fmla="*/ 6807200 w 6834480"/>
              <a:gd name="connsiteY91" fmla="*/ 4189449 h 4896252"/>
              <a:gd name="connsiteX92" fmla="*/ 6781800 w 6834480"/>
              <a:gd name="connsiteY92" fmla="*/ 4062449 h 4896252"/>
              <a:gd name="connsiteX93" fmla="*/ 6781800 w 6834480"/>
              <a:gd name="connsiteY93" fmla="*/ 4062449 h 4896252"/>
              <a:gd name="connsiteX94" fmla="*/ 6743700 w 6834480"/>
              <a:gd name="connsiteY94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660400 w 6834480"/>
              <a:gd name="connsiteY73" fmla="*/ 3605249 h 4896252"/>
              <a:gd name="connsiteX74" fmla="*/ 990600 w 6834480"/>
              <a:gd name="connsiteY74" fmla="*/ 3757649 h 4896252"/>
              <a:gd name="connsiteX75" fmla="*/ 1054100 w 6834480"/>
              <a:gd name="connsiteY75" fmla="*/ 3770349 h 4896252"/>
              <a:gd name="connsiteX76" fmla="*/ 1117600 w 6834480"/>
              <a:gd name="connsiteY76" fmla="*/ 3795749 h 4896252"/>
              <a:gd name="connsiteX77" fmla="*/ 1181100 w 6834480"/>
              <a:gd name="connsiteY77" fmla="*/ 3808449 h 4896252"/>
              <a:gd name="connsiteX78" fmla="*/ 1536700 w 6834480"/>
              <a:gd name="connsiteY78" fmla="*/ 3948149 h 4896252"/>
              <a:gd name="connsiteX79" fmla="*/ 2247900 w 6834480"/>
              <a:gd name="connsiteY79" fmla="*/ 4125949 h 4896252"/>
              <a:gd name="connsiteX80" fmla="*/ 2286000 w 6834480"/>
              <a:gd name="connsiteY80" fmla="*/ 4138649 h 4896252"/>
              <a:gd name="connsiteX81" fmla="*/ 3454400 w 6834480"/>
              <a:gd name="connsiteY81" fmla="*/ 4392649 h 4896252"/>
              <a:gd name="connsiteX82" fmla="*/ 4178300 w 6834480"/>
              <a:gd name="connsiteY82" fmla="*/ 4557749 h 4896252"/>
              <a:gd name="connsiteX83" fmla="*/ 4749800 w 6834480"/>
              <a:gd name="connsiteY83" fmla="*/ 4672049 h 4896252"/>
              <a:gd name="connsiteX84" fmla="*/ 5029200 w 6834480"/>
              <a:gd name="connsiteY84" fmla="*/ 4735549 h 4896252"/>
              <a:gd name="connsiteX85" fmla="*/ 5638800 w 6834480"/>
              <a:gd name="connsiteY85" fmla="*/ 4811749 h 4896252"/>
              <a:gd name="connsiteX86" fmla="*/ 6337300 w 6834480"/>
              <a:gd name="connsiteY86" fmla="*/ 4887949 h 4896252"/>
              <a:gd name="connsiteX87" fmla="*/ 6578600 w 6834480"/>
              <a:gd name="connsiteY87" fmla="*/ 4875249 h 4896252"/>
              <a:gd name="connsiteX88" fmla="*/ 6753024 w 6834480"/>
              <a:gd name="connsiteY88" fmla="*/ 4719473 h 4896252"/>
              <a:gd name="connsiteX89" fmla="*/ 6832600 w 6834480"/>
              <a:gd name="connsiteY89" fmla="*/ 4456149 h 4896252"/>
              <a:gd name="connsiteX90" fmla="*/ 6807200 w 6834480"/>
              <a:gd name="connsiteY90" fmla="*/ 4189449 h 4896252"/>
              <a:gd name="connsiteX91" fmla="*/ 6781800 w 6834480"/>
              <a:gd name="connsiteY91" fmla="*/ 4062449 h 4896252"/>
              <a:gd name="connsiteX92" fmla="*/ 6781800 w 6834480"/>
              <a:gd name="connsiteY92" fmla="*/ 4062449 h 4896252"/>
              <a:gd name="connsiteX93" fmla="*/ 6743700 w 6834480"/>
              <a:gd name="connsiteY93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660400 w 6834480"/>
              <a:gd name="connsiteY73" fmla="*/ 3605249 h 4896252"/>
              <a:gd name="connsiteX74" fmla="*/ 1054100 w 6834480"/>
              <a:gd name="connsiteY74" fmla="*/ 3770349 h 4896252"/>
              <a:gd name="connsiteX75" fmla="*/ 1117600 w 6834480"/>
              <a:gd name="connsiteY75" fmla="*/ 3795749 h 4896252"/>
              <a:gd name="connsiteX76" fmla="*/ 1181100 w 6834480"/>
              <a:gd name="connsiteY76" fmla="*/ 3808449 h 4896252"/>
              <a:gd name="connsiteX77" fmla="*/ 1536700 w 6834480"/>
              <a:gd name="connsiteY77" fmla="*/ 3948149 h 4896252"/>
              <a:gd name="connsiteX78" fmla="*/ 2247900 w 6834480"/>
              <a:gd name="connsiteY78" fmla="*/ 4125949 h 4896252"/>
              <a:gd name="connsiteX79" fmla="*/ 2286000 w 6834480"/>
              <a:gd name="connsiteY79" fmla="*/ 4138649 h 4896252"/>
              <a:gd name="connsiteX80" fmla="*/ 3454400 w 6834480"/>
              <a:gd name="connsiteY80" fmla="*/ 4392649 h 4896252"/>
              <a:gd name="connsiteX81" fmla="*/ 4178300 w 6834480"/>
              <a:gd name="connsiteY81" fmla="*/ 4557749 h 4896252"/>
              <a:gd name="connsiteX82" fmla="*/ 4749800 w 6834480"/>
              <a:gd name="connsiteY82" fmla="*/ 4672049 h 4896252"/>
              <a:gd name="connsiteX83" fmla="*/ 5029200 w 6834480"/>
              <a:gd name="connsiteY83" fmla="*/ 4735549 h 4896252"/>
              <a:gd name="connsiteX84" fmla="*/ 5638800 w 6834480"/>
              <a:gd name="connsiteY84" fmla="*/ 4811749 h 4896252"/>
              <a:gd name="connsiteX85" fmla="*/ 6337300 w 6834480"/>
              <a:gd name="connsiteY85" fmla="*/ 4887949 h 4896252"/>
              <a:gd name="connsiteX86" fmla="*/ 6578600 w 6834480"/>
              <a:gd name="connsiteY86" fmla="*/ 4875249 h 4896252"/>
              <a:gd name="connsiteX87" fmla="*/ 6753024 w 6834480"/>
              <a:gd name="connsiteY87" fmla="*/ 4719473 h 4896252"/>
              <a:gd name="connsiteX88" fmla="*/ 6832600 w 6834480"/>
              <a:gd name="connsiteY88" fmla="*/ 4456149 h 4896252"/>
              <a:gd name="connsiteX89" fmla="*/ 6807200 w 6834480"/>
              <a:gd name="connsiteY89" fmla="*/ 4189449 h 4896252"/>
              <a:gd name="connsiteX90" fmla="*/ 6781800 w 6834480"/>
              <a:gd name="connsiteY90" fmla="*/ 4062449 h 4896252"/>
              <a:gd name="connsiteX91" fmla="*/ 6781800 w 6834480"/>
              <a:gd name="connsiteY91" fmla="*/ 4062449 h 4896252"/>
              <a:gd name="connsiteX92" fmla="*/ 6743700 w 6834480"/>
              <a:gd name="connsiteY92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660400 w 6834480"/>
              <a:gd name="connsiteY73" fmla="*/ 3605249 h 4896252"/>
              <a:gd name="connsiteX74" fmla="*/ 1117600 w 6834480"/>
              <a:gd name="connsiteY74" fmla="*/ 3795749 h 4896252"/>
              <a:gd name="connsiteX75" fmla="*/ 1181100 w 6834480"/>
              <a:gd name="connsiteY75" fmla="*/ 3808449 h 4896252"/>
              <a:gd name="connsiteX76" fmla="*/ 1536700 w 6834480"/>
              <a:gd name="connsiteY76" fmla="*/ 3948149 h 4896252"/>
              <a:gd name="connsiteX77" fmla="*/ 2247900 w 6834480"/>
              <a:gd name="connsiteY77" fmla="*/ 4125949 h 4896252"/>
              <a:gd name="connsiteX78" fmla="*/ 2286000 w 6834480"/>
              <a:gd name="connsiteY78" fmla="*/ 4138649 h 4896252"/>
              <a:gd name="connsiteX79" fmla="*/ 3454400 w 6834480"/>
              <a:gd name="connsiteY79" fmla="*/ 4392649 h 4896252"/>
              <a:gd name="connsiteX80" fmla="*/ 4178300 w 6834480"/>
              <a:gd name="connsiteY80" fmla="*/ 4557749 h 4896252"/>
              <a:gd name="connsiteX81" fmla="*/ 4749800 w 6834480"/>
              <a:gd name="connsiteY81" fmla="*/ 4672049 h 4896252"/>
              <a:gd name="connsiteX82" fmla="*/ 5029200 w 6834480"/>
              <a:gd name="connsiteY82" fmla="*/ 4735549 h 4896252"/>
              <a:gd name="connsiteX83" fmla="*/ 5638800 w 6834480"/>
              <a:gd name="connsiteY83" fmla="*/ 4811749 h 4896252"/>
              <a:gd name="connsiteX84" fmla="*/ 6337300 w 6834480"/>
              <a:gd name="connsiteY84" fmla="*/ 4887949 h 4896252"/>
              <a:gd name="connsiteX85" fmla="*/ 6578600 w 6834480"/>
              <a:gd name="connsiteY85" fmla="*/ 4875249 h 4896252"/>
              <a:gd name="connsiteX86" fmla="*/ 6753024 w 6834480"/>
              <a:gd name="connsiteY86" fmla="*/ 4719473 h 4896252"/>
              <a:gd name="connsiteX87" fmla="*/ 6832600 w 6834480"/>
              <a:gd name="connsiteY87" fmla="*/ 4456149 h 4896252"/>
              <a:gd name="connsiteX88" fmla="*/ 6807200 w 6834480"/>
              <a:gd name="connsiteY88" fmla="*/ 4189449 h 4896252"/>
              <a:gd name="connsiteX89" fmla="*/ 6781800 w 6834480"/>
              <a:gd name="connsiteY89" fmla="*/ 4062449 h 4896252"/>
              <a:gd name="connsiteX90" fmla="*/ 6781800 w 6834480"/>
              <a:gd name="connsiteY90" fmla="*/ 4062449 h 4896252"/>
              <a:gd name="connsiteX91" fmla="*/ 6743700 w 6834480"/>
              <a:gd name="connsiteY91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660400 w 6834480"/>
              <a:gd name="connsiteY73" fmla="*/ 3605249 h 4896252"/>
              <a:gd name="connsiteX74" fmla="*/ 1181100 w 6834480"/>
              <a:gd name="connsiteY74" fmla="*/ 3808449 h 4896252"/>
              <a:gd name="connsiteX75" fmla="*/ 1536700 w 6834480"/>
              <a:gd name="connsiteY75" fmla="*/ 3948149 h 4896252"/>
              <a:gd name="connsiteX76" fmla="*/ 2247900 w 6834480"/>
              <a:gd name="connsiteY76" fmla="*/ 4125949 h 4896252"/>
              <a:gd name="connsiteX77" fmla="*/ 2286000 w 6834480"/>
              <a:gd name="connsiteY77" fmla="*/ 4138649 h 4896252"/>
              <a:gd name="connsiteX78" fmla="*/ 3454400 w 6834480"/>
              <a:gd name="connsiteY78" fmla="*/ 4392649 h 4896252"/>
              <a:gd name="connsiteX79" fmla="*/ 4178300 w 6834480"/>
              <a:gd name="connsiteY79" fmla="*/ 4557749 h 4896252"/>
              <a:gd name="connsiteX80" fmla="*/ 4749800 w 6834480"/>
              <a:gd name="connsiteY80" fmla="*/ 4672049 h 4896252"/>
              <a:gd name="connsiteX81" fmla="*/ 5029200 w 6834480"/>
              <a:gd name="connsiteY81" fmla="*/ 4735549 h 4896252"/>
              <a:gd name="connsiteX82" fmla="*/ 5638800 w 6834480"/>
              <a:gd name="connsiteY82" fmla="*/ 4811749 h 4896252"/>
              <a:gd name="connsiteX83" fmla="*/ 6337300 w 6834480"/>
              <a:gd name="connsiteY83" fmla="*/ 4887949 h 4896252"/>
              <a:gd name="connsiteX84" fmla="*/ 6578600 w 6834480"/>
              <a:gd name="connsiteY84" fmla="*/ 4875249 h 4896252"/>
              <a:gd name="connsiteX85" fmla="*/ 6753024 w 6834480"/>
              <a:gd name="connsiteY85" fmla="*/ 4719473 h 4896252"/>
              <a:gd name="connsiteX86" fmla="*/ 6832600 w 6834480"/>
              <a:gd name="connsiteY86" fmla="*/ 4456149 h 4896252"/>
              <a:gd name="connsiteX87" fmla="*/ 6807200 w 6834480"/>
              <a:gd name="connsiteY87" fmla="*/ 4189449 h 4896252"/>
              <a:gd name="connsiteX88" fmla="*/ 6781800 w 6834480"/>
              <a:gd name="connsiteY88" fmla="*/ 4062449 h 4896252"/>
              <a:gd name="connsiteX89" fmla="*/ 6781800 w 6834480"/>
              <a:gd name="connsiteY89" fmla="*/ 4062449 h 4896252"/>
              <a:gd name="connsiteX90" fmla="*/ 6743700 w 6834480"/>
              <a:gd name="connsiteY90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660400 w 6834480"/>
              <a:gd name="connsiteY73" fmla="*/ 3605249 h 4896252"/>
              <a:gd name="connsiteX74" fmla="*/ 1536700 w 6834480"/>
              <a:gd name="connsiteY74" fmla="*/ 3948149 h 4896252"/>
              <a:gd name="connsiteX75" fmla="*/ 2247900 w 6834480"/>
              <a:gd name="connsiteY75" fmla="*/ 4125949 h 4896252"/>
              <a:gd name="connsiteX76" fmla="*/ 2286000 w 6834480"/>
              <a:gd name="connsiteY76" fmla="*/ 4138649 h 4896252"/>
              <a:gd name="connsiteX77" fmla="*/ 3454400 w 6834480"/>
              <a:gd name="connsiteY77" fmla="*/ 4392649 h 4896252"/>
              <a:gd name="connsiteX78" fmla="*/ 4178300 w 6834480"/>
              <a:gd name="connsiteY78" fmla="*/ 4557749 h 4896252"/>
              <a:gd name="connsiteX79" fmla="*/ 4749800 w 6834480"/>
              <a:gd name="connsiteY79" fmla="*/ 4672049 h 4896252"/>
              <a:gd name="connsiteX80" fmla="*/ 5029200 w 6834480"/>
              <a:gd name="connsiteY80" fmla="*/ 4735549 h 4896252"/>
              <a:gd name="connsiteX81" fmla="*/ 5638800 w 6834480"/>
              <a:gd name="connsiteY81" fmla="*/ 4811749 h 4896252"/>
              <a:gd name="connsiteX82" fmla="*/ 6337300 w 6834480"/>
              <a:gd name="connsiteY82" fmla="*/ 4887949 h 4896252"/>
              <a:gd name="connsiteX83" fmla="*/ 6578600 w 6834480"/>
              <a:gd name="connsiteY83" fmla="*/ 4875249 h 4896252"/>
              <a:gd name="connsiteX84" fmla="*/ 6753024 w 6834480"/>
              <a:gd name="connsiteY84" fmla="*/ 4719473 h 4896252"/>
              <a:gd name="connsiteX85" fmla="*/ 6832600 w 6834480"/>
              <a:gd name="connsiteY85" fmla="*/ 4456149 h 4896252"/>
              <a:gd name="connsiteX86" fmla="*/ 6807200 w 6834480"/>
              <a:gd name="connsiteY86" fmla="*/ 4189449 h 4896252"/>
              <a:gd name="connsiteX87" fmla="*/ 6781800 w 6834480"/>
              <a:gd name="connsiteY87" fmla="*/ 4062449 h 4896252"/>
              <a:gd name="connsiteX88" fmla="*/ 6781800 w 6834480"/>
              <a:gd name="connsiteY88" fmla="*/ 4062449 h 4896252"/>
              <a:gd name="connsiteX89" fmla="*/ 6743700 w 6834480"/>
              <a:gd name="connsiteY89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76200 w 6834480"/>
              <a:gd name="connsiteY63" fmla="*/ 3109949 h 4896252"/>
              <a:gd name="connsiteX64" fmla="*/ 88900 w 6834480"/>
              <a:gd name="connsiteY64" fmla="*/ 3148049 h 4896252"/>
              <a:gd name="connsiteX65" fmla="*/ 165100 w 6834480"/>
              <a:gd name="connsiteY65" fmla="*/ 3198849 h 4896252"/>
              <a:gd name="connsiteX66" fmla="*/ 190500 w 6834480"/>
              <a:gd name="connsiteY66" fmla="*/ 3236949 h 4896252"/>
              <a:gd name="connsiteX67" fmla="*/ 266700 w 6834480"/>
              <a:gd name="connsiteY67" fmla="*/ 3300449 h 4896252"/>
              <a:gd name="connsiteX68" fmla="*/ 279400 w 6834480"/>
              <a:gd name="connsiteY68" fmla="*/ 3338549 h 4896252"/>
              <a:gd name="connsiteX69" fmla="*/ 355600 w 6834480"/>
              <a:gd name="connsiteY69" fmla="*/ 3402049 h 4896252"/>
              <a:gd name="connsiteX70" fmla="*/ 381000 w 6834480"/>
              <a:gd name="connsiteY70" fmla="*/ 3440149 h 4896252"/>
              <a:gd name="connsiteX71" fmla="*/ 419100 w 6834480"/>
              <a:gd name="connsiteY71" fmla="*/ 3452849 h 4896252"/>
              <a:gd name="connsiteX72" fmla="*/ 495300 w 6834480"/>
              <a:gd name="connsiteY72" fmla="*/ 3503649 h 4896252"/>
              <a:gd name="connsiteX73" fmla="*/ 660400 w 6834480"/>
              <a:gd name="connsiteY73" fmla="*/ 3605249 h 4896252"/>
              <a:gd name="connsiteX74" fmla="*/ 1536700 w 6834480"/>
              <a:gd name="connsiteY74" fmla="*/ 3948149 h 4896252"/>
              <a:gd name="connsiteX75" fmla="*/ 2247900 w 6834480"/>
              <a:gd name="connsiteY75" fmla="*/ 4125949 h 4896252"/>
              <a:gd name="connsiteX76" fmla="*/ 3454400 w 6834480"/>
              <a:gd name="connsiteY76" fmla="*/ 4392649 h 4896252"/>
              <a:gd name="connsiteX77" fmla="*/ 4178300 w 6834480"/>
              <a:gd name="connsiteY77" fmla="*/ 4557749 h 4896252"/>
              <a:gd name="connsiteX78" fmla="*/ 4749800 w 6834480"/>
              <a:gd name="connsiteY78" fmla="*/ 4672049 h 4896252"/>
              <a:gd name="connsiteX79" fmla="*/ 5029200 w 6834480"/>
              <a:gd name="connsiteY79" fmla="*/ 4735549 h 4896252"/>
              <a:gd name="connsiteX80" fmla="*/ 5638800 w 6834480"/>
              <a:gd name="connsiteY80" fmla="*/ 4811749 h 4896252"/>
              <a:gd name="connsiteX81" fmla="*/ 6337300 w 6834480"/>
              <a:gd name="connsiteY81" fmla="*/ 4887949 h 4896252"/>
              <a:gd name="connsiteX82" fmla="*/ 6578600 w 6834480"/>
              <a:gd name="connsiteY82" fmla="*/ 4875249 h 4896252"/>
              <a:gd name="connsiteX83" fmla="*/ 6753024 w 6834480"/>
              <a:gd name="connsiteY83" fmla="*/ 4719473 h 4896252"/>
              <a:gd name="connsiteX84" fmla="*/ 6832600 w 6834480"/>
              <a:gd name="connsiteY84" fmla="*/ 4456149 h 4896252"/>
              <a:gd name="connsiteX85" fmla="*/ 6807200 w 6834480"/>
              <a:gd name="connsiteY85" fmla="*/ 4189449 h 4896252"/>
              <a:gd name="connsiteX86" fmla="*/ 6781800 w 6834480"/>
              <a:gd name="connsiteY86" fmla="*/ 4062449 h 4896252"/>
              <a:gd name="connsiteX87" fmla="*/ 6781800 w 6834480"/>
              <a:gd name="connsiteY87" fmla="*/ 4062449 h 4896252"/>
              <a:gd name="connsiteX88" fmla="*/ 6743700 w 6834480"/>
              <a:gd name="connsiteY88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88900 w 6834480"/>
              <a:gd name="connsiteY63" fmla="*/ 3148049 h 4896252"/>
              <a:gd name="connsiteX64" fmla="*/ 165100 w 6834480"/>
              <a:gd name="connsiteY64" fmla="*/ 3198849 h 4896252"/>
              <a:gd name="connsiteX65" fmla="*/ 190500 w 6834480"/>
              <a:gd name="connsiteY65" fmla="*/ 3236949 h 4896252"/>
              <a:gd name="connsiteX66" fmla="*/ 266700 w 6834480"/>
              <a:gd name="connsiteY66" fmla="*/ 3300449 h 4896252"/>
              <a:gd name="connsiteX67" fmla="*/ 279400 w 6834480"/>
              <a:gd name="connsiteY67" fmla="*/ 3338549 h 4896252"/>
              <a:gd name="connsiteX68" fmla="*/ 355600 w 6834480"/>
              <a:gd name="connsiteY68" fmla="*/ 3402049 h 4896252"/>
              <a:gd name="connsiteX69" fmla="*/ 381000 w 6834480"/>
              <a:gd name="connsiteY69" fmla="*/ 3440149 h 4896252"/>
              <a:gd name="connsiteX70" fmla="*/ 419100 w 6834480"/>
              <a:gd name="connsiteY70" fmla="*/ 3452849 h 4896252"/>
              <a:gd name="connsiteX71" fmla="*/ 495300 w 6834480"/>
              <a:gd name="connsiteY71" fmla="*/ 3503649 h 4896252"/>
              <a:gd name="connsiteX72" fmla="*/ 660400 w 6834480"/>
              <a:gd name="connsiteY72" fmla="*/ 3605249 h 4896252"/>
              <a:gd name="connsiteX73" fmla="*/ 1536700 w 6834480"/>
              <a:gd name="connsiteY73" fmla="*/ 3948149 h 4896252"/>
              <a:gd name="connsiteX74" fmla="*/ 2247900 w 6834480"/>
              <a:gd name="connsiteY74" fmla="*/ 4125949 h 4896252"/>
              <a:gd name="connsiteX75" fmla="*/ 3454400 w 6834480"/>
              <a:gd name="connsiteY75" fmla="*/ 4392649 h 4896252"/>
              <a:gd name="connsiteX76" fmla="*/ 4178300 w 6834480"/>
              <a:gd name="connsiteY76" fmla="*/ 4557749 h 4896252"/>
              <a:gd name="connsiteX77" fmla="*/ 4749800 w 6834480"/>
              <a:gd name="connsiteY77" fmla="*/ 4672049 h 4896252"/>
              <a:gd name="connsiteX78" fmla="*/ 5029200 w 6834480"/>
              <a:gd name="connsiteY78" fmla="*/ 4735549 h 4896252"/>
              <a:gd name="connsiteX79" fmla="*/ 5638800 w 6834480"/>
              <a:gd name="connsiteY79" fmla="*/ 4811749 h 4896252"/>
              <a:gd name="connsiteX80" fmla="*/ 6337300 w 6834480"/>
              <a:gd name="connsiteY80" fmla="*/ 4887949 h 4896252"/>
              <a:gd name="connsiteX81" fmla="*/ 6578600 w 6834480"/>
              <a:gd name="connsiteY81" fmla="*/ 4875249 h 4896252"/>
              <a:gd name="connsiteX82" fmla="*/ 6753024 w 6834480"/>
              <a:gd name="connsiteY82" fmla="*/ 4719473 h 4896252"/>
              <a:gd name="connsiteX83" fmla="*/ 6832600 w 6834480"/>
              <a:gd name="connsiteY83" fmla="*/ 4456149 h 4896252"/>
              <a:gd name="connsiteX84" fmla="*/ 6807200 w 6834480"/>
              <a:gd name="connsiteY84" fmla="*/ 4189449 h 4896252"/>
              <a:gd name="connsiteX85" fmla="*/ 6781800 w 6834480"/>
              <a:gd name="connsiteY85" fmla="*/ 4062449 h 4896252"/>
              <a:gd name="connsiteX86" fmla="*/ 6781800 w 6834480"/>
              <a:gd name="connsiteY86" fmla="*/ 4062449 h 4896252"/>
              <a:gd name="connsiteX87" fmla="*/ 6743700 w 6834480"/>
              <a:gd name="connsiteY87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165100 w 6834480"/>
              <a:gd name="connsiteY63" fmla="*/ 3198849 h 4896252"/>
              <a:gd name="connsiteX64" fmla="*/ 190500 w 6834480"/>
              <a:gd name="connsiteY64" fmla="*/ 3236949 h 4896252"/>
              <a:gd name="connsiteX65" fmla="*/ 266700 w 6834480"/>
              <a:gd name="connsiteY65" fmla="*/ 3300449 h 4896252"/>
              <a:gd name="connsiteX66" fmla="*/ 279400 w 6834480"/>
              <a:gd name="connsiteY66" fmla="*/ 3338549 h 4896252"/>
              <a:gd name="connsiteX67" fmla="*/ 355600 w 6834480"/>
              <a:gd name="connsiteY67" fmla="*/ 3402049 h 4896252"/>
              <a:gd name="connsiteX68" fmla="*/ 381000 w 6834480"/>
              <a:gd name="connsiteY68" fmla="*/ 3440149 h 4896252"/>
              <a:gd name="connsiteX69" fmla="*/ 419100 w 6834480"/>
              <a:gd name="connsiteY69" fmla="*/ 3452849 h 4896252"/>
              <a:gd name="connsiteX70" fmla="*/ 495300 w 6834480"/>
              <a:gd name="connsiteY70" fmla="*/ 3503649 h 4896252"/>
              <a:gd name="connsiteX71" fmla="*/ 660400 w 6834480"/>
              <a:gd name="connsiteY71" fmla="*/ 3605249 h 4896252"/>
              <a:gd name="connsiteX72" fmla="*/ 1536700 w 6834480"/>
              <a:gd name="connsiteY72" fmla="*/ 3948149 h 4896252"/>
              <a:gd name="connsiteX73" fmla="*/ 2247900 w 6834480"/>
              <a:gd name="connsiteY73" fmla="*/ 4125949 h 4896252"/>
              <a:gd name="connsiteX74" fmla="*/ 3454400 w 6834480"/>
              <a:gd name="connsiteY74" fmla="*/ 4392649 h 4896252"/>
              <a:gd name="connsiteX75" fmla="*/ 4178300 w 6834480"/>
              <a:gd name="connsiteY75" fmla="*/ 4557749 h 4896252"/>
              <a:gd name="connsiteX76" fmla="*/ 4749800 w 6834480"/>
              <a:gd name="connsiteY76" fmla="*/ 4672049 h 4896252"/>
              <a:gd name="connsiteX77" fmla="*/ 5029200 w 6834480"/>
              <a:gd name="connsiteY77" fmla="*/ 4735549 h 4896252"/>
              <a:gd name="connsiteX78" fmla="*/ 5638800 w 6834480"/>
              <a:gd name="connsiteY78" fmla="*/ 4811749 h 4896252"/>
              <a:gd name="connsiteX79" fmla="*/ 6337300 w 6834480"/>
              <a:gd name="connsiteY79" fmla="*/ 4887949 h 4896252"/>
              <a:gd name="connsiteX80" fmla="*/ 6578600 w 6834480"/>
              <a:gd name="connsiteY80" fmla="*/ 4875249 h 4896252"/>
              <a:gd name="connsiteX81" fmla="*/ 6753024 w 6834480"/>
              <a:gd name="connsiteY81" fmla="*/ 4719473 h 4896252"/>
              <a:gd name="connsiteX82" fmla="*/ 6832600 w 6834480"/>
              <a:gd name="connsiteY82" fmla="*/ 4456149 h 4896252"/>
              <a:gd name="connsiteX83" fmla="*/ 6807200 w 6834480"/>
              <a:gd name="connsiteY83" fmla="*/ 4189449 h 4896252"/>
              <a:gd name="connsiteX84" fmla="*/ 6781800 w 6834480"/>
              <a:gd name="connsiteY84" fmla="*/ 4062449 h 4896252"/>
              <a:gd name="connsiteX85" fmla="*/ 6781800 w 6834480"/>
              <a:gd name="connsiteY85" fmla="*/ 4062449 h 4896252"/>
              <a:gd name="connsiteX86" fmla="*/ 6743700 w 6834480"/>
              <a:gd name="connsiteY86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190500 w 6834480"/>
              <a:gd name="connsiteY63" fmla="*/ 3236949 h 4896252"/>
              <a:gd name="connsiteX64" fmla="*/ 266700 w 6834480"/>
              <a:gd name="connsiteY64" fmla="*/ 3300449 h 4896252"/>
              <a:gd name="connsiteX65" fmla="*/ 279400 w 6834480"/>
              <a:gd name="connsiteY65" fmla="*/ 3338549 h 4896252"/>
              <a:gd name="connsiteX66" fmla="*/ 355600 w 6834480"/>
              <a:gd name="connsiteY66" fmla="*/ 3402049 h 4896252"/>
              <a:gd name="connsiteX67" fmla="*/ 381000 w 6834480"/>
              <a:gd name="connsiteY67" fmla="*/ 3440149 h 4896252"/>
              <a:gd name="connsiteX68" fmla="*/ 419100 w 6834480"/>
              <a:gd name="connsiteY68" fmla="*/ 3452849 h 4896252"/>
              <a:gd name="connsiteX69" fmla="*/ 495300 w 6834480"/>
              <a:gd name="connsiteY69" fmla="*/ 3503649 h 4896252"/>
              <a:gd name="connsiteX70" fmla="*/ 660400 w 6834480"/>
              <a:gd name="connsiteY70" fmla="*/ 3605249 h 4896252"/>
              <a:gd name="connsiteX71" fmla="*/ 1536700 w 6834480"/>
              <a:gd name="connsiteY71" fmla="*/ 3948149 h 4896252"/>
              <a:gd name="connsiteX72" fmla="*/ 2247900 w 6834480"/>
              <a:gd name="connsiteY72" fmla="*/ 4125949 h 4896252"/>
              <a:gd name="connsiteX73" fmla="*/ 3454400 w 6834480"/>
              <a:gd name="connsiteY73" fmla="*/ 4392649 h 4896252"/>
              <a:gd name="connsiteX74" fmla="*/ 4178300 w 6834480"/>
              <a:gd name="connsiteY74" fmla="*/ 4557749 h 4896252"/>
              <a:gd name="connsiteX75" fmla="*/ 4749800 w 6834480"/>
              <a:gd name="connsiteY75" fmla="*/ 4672049 h 4896252"/>
              <a:gd name="connsiteX76" fmla="*/ 5029200 w 6834480"/>
              <a:gd name="connsiteY76" fmla="*/ 4735549 h 4896252"/>
              <a:gd name="connsiteX77" fmla="*/ 5638800 w 6834480"/>
              <a:gd name="connsiteY77" fmla="*/ 4811749 h 4896252"/>
              <a:gd name="connsiteX78" fmla="*/ 6337300 w 6834480"/>
              <a:gd name="connsiteY78" fmla="*/ 4887949 h 4896252"/>
              <a:gd name="connsiteX79" fmla="*/ 6578600 w 6834480"/>
              <a:gd name="connsiteY79" fmla="*/ 4875249 h 4896252"/>
              <a:gd name="connsiteX80" fmla="*/ 6753024 w 6834480"/>
              <a:gd name="connsiteY80" fmla="*/ 4719473 h 4896252"/>
              <a:gd name="connsiteX81" fmla="*/ 6832600 w 6834480"/>
              <a:gd name="connsiteY81" fmla="*/ 4456149 h 4896252"/>
              <a:gd name="connsiteX82" fmla="*/ 6807200 w 6834480"/>
              <a:gd name="connsiteY82" fmla="*/ 4189449 h 4896252"/>
              <a:gd name="connsiteX83" fmla="*/ 6781800 w 6834480"/>
              <a:gd name="connsiteY83" fmla="*/ 4062449 h 4896252"/>
              <a:gd name="connsiteX84" fmla="*/ 6781800 w 6834480"/>
              <a:gd name="connsiteY84" fmla="*/ 4062449 h 4896252"/>
              <a:gd name="connsiteX85" fmla="*/ 6743700 w 6834480"/>
              <a:gd name="connsiteY85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266700 w 6834480"/>
              <a:gd name="connsiteY63" fmla="*/ 3300449 h 4896252"/>
              <a:gd name="connsiteX64" fmla="*/ 279400 w 6834480"/>
              <a:gd name="connsiteY64" fmla="*/ 3338549 h 4896252"/>
              <a:gd name="connsiteX65" fmla="*/ 355600 w 6834480"/>
              <a:gd name="connsiteY65" fmla="*/ 3402049 h 4896252"/>
              <a:gd name="connsiteX66" fmla="*/ 381000 w 6834480"/>
              <a:gd name="connsiteY66" fmla="*/ 3440149 h 4896252"/>
              <a:gd name="connsiteX67" fmla="*/ 419100 w 6834480"/>
              <a:gd name="connsiteY67" fmla="*/ 3452849 h 4896252"/>
              <a:gd name="connsiteX68" fmla="*/ 495300 w 6834480"/>
              <a:gd name="connsiteY68" fmla="*/ 3503649 h 4896252"/>
              <a:gd name="connsiteX69" fmla="*/ 660400 w 6834480"/>
              <a:gd name="connsiteY69" fmla="*/ 3605249 h 4896252"/>
              <a:gd name="connsiteX70" fmla="*/ 1536700 w 6834480"/>
              <a:gd name="connsiteY70" fmla="*/ 3948149 h 4896252"/>
              <a:gd name="connsiteX71" fmla="*/ 2247900 w 6834480"/>
              <a:gd name="connsiteY71" fmla="*/ 4125949 h 4896252"/>
              <a:gd name="connsiteX72" fmla="*/ 3454400 w 6834480"/>
              <a:gd name="connsiteY72" fmla="*/ 4392649 h 4896252"/>
              <a:gd name="connsiteX73" fmla="*/ 4178300 w 6834480"/>
              <a:gd name="connsiteY73" fmla="*/ 4557749 h 4896252"/>
              <a:gd name="connsiteX74" fmla="*/ 4749800 w 6834480"/>
              <a:gd name="connsiteY74" fmla="*/ 4672049 h 4896252"/>
              <a:gd name="connsiteX75" fmla="*/ 5029200 w 6834480"/>
              <a:gd name="connsiteY75" fmla="*/ 4735549 h 4896252"/>
              <a:gd name="connsiteX76" fmla="*/ 5638800 w 6834480"/>
              <a:gd name="connsiteY76" fmla="*/ 4811749 h 4896252"/>
              <a:gd name="connsiteX77" fmla="*/ 6337300 w 6834480"/>
              <a:gd name="connsiteY77" fmla="*/ 4887949 h 4896252"/>
              <a:gd name="connsiteX78" fmla="*/ 6578600 w 6834480"/>
              <a:gd name="connsiteY78" fmla="*/ 4875249 h 4896252"/>
              <a:gd name="connsiteX79" fmla="*/ 6753024 w 6834480"/>
              <a:gd name="connsiteY79" fmla="*/ 4719473 h 4896252"/>
              <a:gd name="connsiteX80" fmla="*/ 6832600 w 6834480"/>
              <a:gd name="connsiteY80" fmla="*/ 4456149 h 4896252"/>
              <a:gd name="connsiteX81" fmla="*/ 6807200 w 6834480"/>
              <a:gd name="connsiteY81" fmla="*/ 4189449 h 4896252"/>
              <a:gd name="connsiteX82" fmla="*/ 6781800 w 6834480"/>
              <a:gd name="connsiteY82" fmla="*/ 4062449 h 4896252"/>
              <a:gd name="connsiteX83" fmla="*/ 6781800 w 6834480"/>
              <a:gd name="connsiteY83" fmla="*/ 4062449 h 4896252"/>
              <a:gd name="connsiteX84" fmla="*/ 6743700 w 6834480"/>
              <a:gd name="connsiteY84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279400 w 6834480"/>
              <a:gd name="connsiteY63" fmla="*/ 3338549 h 4896252"/>
              <a:gd name="connsiteX64" fmla="*/ 355600 w 6834480"/>
              <a:gd name="connsiteY64" fmla="*/ 3402049 h 4896252"/>
              <a:gd name="connsiteX65" fmla="*/ 381000 w 6834480"/>
              <a:gd name="connsiteY65" fmla="*/ 3440149 h 4896252"/>
              <a:gd name="connsiteX66" fmla="*/ 419100 w 6834480"/>
              <a:gd name="connsiteY66" fmla="*/ 3452849 h 4896252"/>
              <a:gd name="connsiteX67" fmla="*/ 495300 w 6834480"/>
              <a:gd name="connsiteY67" fmla="*/ 3503649 h 4896252"/>
              <a:gd name="connsiteX68" fmla="*/ 660400 w 6834480"/>
              <a:gd name="connsiteY68" fmla="*/ 3605249 h 4896252"/>
              <a:gd name="connsiteX69" fmla="*/ 1536700 w 6834480"/>
              <a:gd name="connsiteY69" fmla="*/ 3948149 h 4896252"/>
              <a:gd name="connsiteX70" fmla="*/ 2247900 w 6834480"/>
              <a:gd name="connsiteY70" fmla="*/ 4125949 h 4896252"/>
              <a:gd name="connsiteX71" fmla="*/ 3454400 w 6834480"/>
              <a:gd name="connsiteY71" fmla="*/ 4392649 h 4896252"/>
              <a:gd name="connsiteX72" fmla="*/ 4178300 w 6834480"/>
              <a:gd name="connsiteY72" fmla="*/ 4557749 h 4896252"/>
              <a:gd name="connsiteX73" fmla="*/ 4749800 w 6834480"/>
              <a:gd name="connsiteY73" fmla="*/ 4672049 h 4896252"/>
              <a:gd name="connsiteX74" fmla="*/ 5029200 w 6834480"/>
              <a:gd name="connsiteY74" fmla="*/ 4735549 h 4896252"/>
              <a:gd name="connsiteX75" fmla="*/ 5638800 w 6834480"/>
              <a:gd name="connsiteY75" fmla="*/ 4811749 h 4896252"/>
              <a:gd name="connsiteX76" fmla="*/ 6337300 w 6834480"/>
              <a:gd name="connsiteY76" fmla="*/ 4887949 h 4896252"/>
              <a:gd name="connsiteX77" fmla="*/ 6578600 w 6834480"/>
              <a:gd name="connsiteY77" fmla="*/ 4875249 h 4896252"/>
              <a:gd name="connsiteX78" fmla="*/ 6753024 w 6834480"/>
              <a:gd name="connsiteY78" fmla="*/ 4719473 h 4896252"/>
              <a:gd name="connsiteX79" fmla="*/ 6832600 w 6834480"/>
              <a:gd name="connsiteY79" fmla="*/ 4456149 h 4896252"/>
              <a:gd name="connsiteX80" fmla="*/ 6807200 w 6834480"/>
              <a:gd name="connsiteY80" fmla="*/ 4189449 h 4896252"/>
              <a:gd name="connsiteX81" fmla="*/ 6781800 w 6834480"/>
              <a:gd name="connsiteY81" fmla="*/ 4062449 h 4896252"/>
              <a:gd name="connsiteX82" fmla="*/ 6781800 w 6834480"/>
              <a:gd name="connsiteY82" fmla="*/ 4062449 h 4896252"/>
              <a:gd name="connsiteX83" fmla="*/ 6743700 w 6834480"/>
              <a:gd name="connsiteY83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12700 w 6834480"/>
              <a:gd name="connsiteY60" fmla="*/ 2678149 h 4896252"/>
              <a:gd name="connsiteX61" fmla="*/ 25400 w 6834480"/>
              <a:gd name="connsiteY61" fmla="*/ 2716249 h 4896252"/>
              <a:gd name="connsiteX62" fmla="*/ 38100 w 6834480"/>
              <a:gd name="connsiteY62" fmla="*/ 3033749 h 4896252"/>
              <a:gd name="connsiteX63" fmla="*/ 355600 w 6834480"/>
              <a:gd name="connsiteY63" fmla="*/ 3402049 h 4896252"/>
              <a:gd name="connsiteX64" fmla="*/ 381000 w 6834480"/>
              <a:gd name="connsiteY64" fmla="*/ 3440149 h 4896252"/>
              <a:gd name="connsiteX65" fmla="*/ 419100 w 6834480"/>
              <a:gd name="connsiteY65" fmla="*/ 3452849 h 4896252"/>
              <a:gd name="connsiteX66" fmla="*/ 495300 w 6834480"/>
              <a:gd name="connsiteY66" fmla="*/ 3503649 h 4896252"/>
              <a:gd name="connsiteX67" fmla="*/ 660400 w 6834480"/>
              <a:gd name="connsiteY67" fmla="*/ 3605249 h 4896252"/>
              <a:gd name="connsiteX68" fmla="*/ 1536700 w 6834480"/>
              <a:gd name="connsiteY68" fmla="*/ 3948149 h 4896252"/>
              <a:gd name="connsiteX69" fmla="*/ 2247900 w 6834480"/>
              <a:gd name="connsiteY69" fmla="*/ 4125949 h 4896252"/>
              <a:gd name="connsiteX70" fmla="*/ 3454400 w 6834480"/>
              <a:gd name="connsiteY70" fmla="*/ 4392649 h 4896252"/>
              <a:gd name="connsiteX71" fmla="*/ 4178300 w 6834480"/>
              <a:gd name="connsiteY71" fmla="*/ 4557749 h 4896252"/>
              <a:gd name="connsiteX72" fmla="*/ 4749800 w 6834480"/>
              <a:gd name="connsiteY72" fmla="*/ 4672049 h 4896252"/>
              <a:gd name="connsiteX73" fmla="*/ 5029200 w 6834480"/>
              <a:gd name="connsiteY73" fmla="*/ 4735549 h 4896252"/>
              <a:gd name="connsiteX74" fmla="*/ 5638800 w 6834480"/>
              <a:gd name="connsiteY74" fmla="*/ 4811749 h 4896252"/>
              <a:gd name="connsiteX75" fmla="*/ 6337300 w 6834480"/>
              <a:gd name="connsiteY75" fmla="*/ 4887949 h 4896252"/>
              <a:gd name="connsiteX76" fmla="*/ 6578600 w 6834480"/>
              <a:gd name="connsiteY76" fmla="*/ 4875249 h 4896252"/>
              <a:gd name="connsiteX77" fmla="*/ 6753024 w 6834480"/>
              <a:gd name="connsiteY77" fmla="*/ 4719473 h 4896252"/>
              <a:gd name="connsiteX78" fmla="*/ 6832600 w 6834480"/>
              <a:gd name="connsiteY78" fmla="*/ 4456149 h 4896252"/>
              <a:gd name="connsiteX79" fmla="*/ 6807200 w 6834480"/>
              <a:gd name="connsiteY79" fmla="*/ 4189449 h 4896252"/>
              <a:gd name="connsiteX80" fmla="*/ 6781800 w 6834480"/>
              <a:gd name="connsiteY80" fmla="*/ 4062449 h 4896252"/>
              <a:gd name="connsiteX81" fmla="*/ 6781800 w 6834480"/>
              <a:gd name="connsiteY81" fmla="*/ 4062449 h 4896252"/>
              <a:gd name="connsiteX82" fmla="*/ 6743700 w 6834480"/>
              <a:gd name="connsiteY82" fmla="*/ 3998949 h 4896252"/>
              <a:gd name="connsiteX0" fmla="*/ 6731000 w 6834480"/>
              <a:gd name="connsiteY0" fmla="*/ 3986249 h 4896252"/>
              <a:gd name="connsiteX1" fmla="*/ 6692900 w 6834480"/>
              <a:gd name="connsiteY1" fmla="*/ 3935449 h 4896252"/>
              <a:gd name="connsiteX2" fmla="*/ 6604000 w 6834480"/>
              <a:gd name="connsiteY2" fmla="*/ 3808449 h 4896252"/>
              <a:gd name="connsiteX3" fmla="*/ 6540500 w 6834480"/>
              <a:gd name="connsiteY3" fmla="*/ 3719549 h 4896252"/>
              <a:gd name="connsiteX4" fmla="*/ 6502400 w 6834480"/>
              <a:gd name="connsiteY4" fmla="*/ 3681449 h 4896252"/>
              <a:gd name="connsiteX5" fmla="*/ 6464300 w 6834480"/>
              <a:gd name="connsiteY5" fmla="*/ 3630649 h 4896252"/>
              <a:gd name="connsiteX6" fmla="*/ 6362700 w 6834480"/>
              <a:gd name="connsiteY6" fmla="*/ 3541749 h 4896252"/>
              <a:gd name="connsiteX7" fmla="*/ 6273800 w 6834480"/>
              <a:gd name="connsiteY7" fmla="*/ 3452849 h 4896252"/>
              <a:gd name="connsiteX8" fmla="*/ 6210300 w 6834480"/>
              <a:gd name="connsiteY8" fmla="*/ 3389349 h 4896252"/>
              <a:gd name="connsiteX9" fmla="*/ 6134100 w 6834480"/>
              <a:gd name="connsiteY9" fmla="*/ 3313149 h 4896252"/>
              <a:gd name="connsiteX10" fmla="*/ 6096000 w 6834480"/>
              <a:gd name="connsiteY10" fmla="*/ 3275049 h 4896252"/>
              <a:gd name="connsiteX11" fmla="*/ 5969000 w 6834480"/>
              <a:gd name="connsiteY11" fmla="*/ 3148049 h 4896252"/>
              <a:gd name="connsiteX12" fmla="*/ 5930900 w 6834480"/>
              <a:gd name="connsiteY12" fmla="*/ 3109949 h 4896252"/>
              <a:gd name="connsiteX13" fmla="*/ 5867400 w 6834480"/>
              <a:gd name="connsiteY13" fmla="*/ 3046449 h 4896252"/>
              <a:gd name="connsiteX14" fmla="*/ 5803900 w 6834480"/>
              <a:gd name="connsiteY14" fmla="*/ 2982949 h 4896252"/>
              <a:gd name="connsiteX15" fmla="*/ 5740400 w 6834480"/>
              <a:gd name="connsiteY15" fmla="*/ 2894049 h 4896252"/>
              <a:gd name="connsiteX16" fmla="*/ 5702300 w 6834480"/>
              <a:gd name="connsiteY16" fmla="*/ 2855949 h 4896252"/>
              <a:gd name="connsiteX17" fmla="*/ 5651500 w 6834480"/>
              <a:gd name="connsiteY17" fmla="*/ 2767049 h 4896252"/>
              <a:gd name="connsiteX18" fmla="*/ 5638800 w 6834480"/>
              <a:gd name="connsiteY18" fmla="*/ 2728949 h 4896252"/>
              <a:gd name="connsiteX19" fmla="*/ 5588000 w 6834480"/>
              <a:gd name="connsiteY19" fmla="*/ 2678149 h 4896252"/>
              <a:gd name="connsiteX20" fmla="*/ 5549900 w 6834480"/>
              <a:gd name="connsiteY20" fmla="*/ 2627349 h 4896252"/>
              <a:gd name="connsiteX21" fmla="*/ 5511800 w 6834480"/>
              <a:gd name="connsiteY21" fmla="*/ 2538449 h 4896252"/>
              <a:gd name="connsiteX22" fmla="*/ 5422900 w 6834480"/>
              <a:gd name="connsiteY22" fmla="*/ 2424149 h 4896252"/>
              <a:gd name="connsiteX23" fmla="*/ 5372100 w 6834480"/>
              <a:gd name="connsiteY23" fmla="*/ 2347949 h 4896252"/>
              <a:gd name="connsiteX24" fmla="*/ 5334000 w 6834480"/>
              <a:gd name="connsiteY24" fmla="*/ 2259049 h 4896252"/>
              <a:gd name="connsiteX25" fmla="*/ 5308600 w 6834480"/>
              <a:gd name="connsiteY25" fmla="*/ 2220949 h 4896252"/>
              <a:gd name="connsiteX26" fmla="*/ 5105400 w 6834480"/>
              <a:gd name="connsiteY26" fmla="*/ 1725649 h 4896252"/>
              <a:gd name="connsiteX27" fmla="*/ 5080000 w 6834480"/>
              <a:gd name="connsiteY27" fmla="*/ 1649449 h 4896252"/>
              <a:gd name="connsiteX28" fmla="*/ 5016500 w 6834480"/>
              <a:gd name="connsiteY28" fmla="*/ 1535149 h 4896252"/>
              <a:gd name="connsiteX29" fmla="*/ 4914900 w 6834480"/>
              <a:gd name="connsiteY29" fmla="*/ 1306549 h 4896252"/>
              <a:gd name="connsiteX30" fmla="*/ 4864100 w 6834480"/>
              <a:gd name="connsiteY30" fmla="*/ 1230349 h 4896252"/>
              <a:gd name="connsiteX31" fmla="*/ 4762500 w 6834480"/>
              <a:gd name="connsiteY31" fmla="*/ 1052549 h 4896252"/>
              <a:gd name="connsiteX32" fmla="*/ 4477635 w 6834480"/>
              <a:gd name="connsiteY32" fmla="*/ 535225 h 4896252"/>
              <a:gd name="connsiteX33" fmla="*/ 4214149 w 6834480"/>
              <a:gd name="connsiteY33" fmla="*/ 365463 h 4896252"/>
              <a:gd name="connsiteX34" fmla="*/ 3810000 w 6834480"/>
              <a:gd name="connsiteY34" fmla="*/ 214349 h 4896252"/>
              <a:gd name="connsiteX35" fmla="*/ 3289300 w 6834480"/>
              <a:gd name="connsiteY35" fmla="*/ 100049 h 4896252"/>
              <a:gd name="connsiteX36" fmla="*/ 2692400 w 6834480"/>
              <a:gd name="connsiteY36" fmla="*/ 11149 h 4896252"/>
              <a:gd name="connsiteX37" fmla="*/ 2222500 w 6834480"/>
              <a:gd name="connsiteY37" fmla="*/ 23849 h 4896252"/>
              <a:gd name="connsiteX38" fmla="*/ 1333500 w 6834480"/>
              <a:gd name="connsiteY38" fmla="*/ 214349 h 4896252"/>
              <a:gd name="connsiteX39" fmla="*/ 1104900 w 6834480"/>
              <a:gd name="connsiteY39" fmla="*/ 277849 h 4896252"/>
              <a:gd name="connsiteX40" fmla="*/ 977900 w 6834480"/>
              <a:gd name="connsiteY40" fmla="*/ 328649 h 4896252"/>
              <a:gd name="connsiteX41" fmla="*/ 863600 w 6834480"/>
              <a:gd name="connsiteY41" fmla="*/ 392149 h 4896252"/>
              <a:gd name="connsiteX42" fmla="*/ 711200 w 6834480"/>
              <a:gd name="connsiteY42" fmla="*/ 481049 h 4896252"/>
              <a:gd name="connsiteX43" fmla="*/ 635000 w 6834480"/>
              <a:gd name="connsiteY43" fmla="*/ 506449 h 4896252"/>
              <a:gd name="connsiteX44" fmla="*/ 596900 w 6834480"/>
              <a:gd name="connsiteY44" fmla="*/ 544549 h 4896252"/>
              <a:gd name="connsiteX45" fmla="*/ 546100 w 6834480"/>
              <a:gd name="connsiteY45" fmla="*/ 557249 h 4896252"/>
              <a:gd name="connsiteX46" fmla="*/ 508000 w 6834480"/>
              <a:gd name="connsiteY46" fmla="*/ 582649 h 4896252"/>
              <a:gd name="connsiteX47" fmla="*/ 431800 w 6834480"/>
              <a:gd name="connsiteY47" fmla="*/ 620749 h 4896252"/>
              <a:gd name="connsiteX48" fmla="*/ 342900 w 6834480"/>
              <a:gd name="connsiteY48" fmla="*/ 735049 h 4896252"/>
              <a:gd name="connsiteX49" fmla="*/ 266700 w 6834480"/>
              <a:gd name="connsiteY49" fmla="*/ 798549 h 4896252"/>
              <a:gd name="connsiteX50" fmla="*/ 254000 w 6834480"/>
              <a:gd name="connsiteY50" fmla="*/ 836649 h 4896252"/>
              <a:gd name="connsiteX51" fmla="*/ 177800 w 6834480"/>
              <a:gd name="connsiteY51" fmla="*/ 912849 h 4896252"/>
              <a:gd name="connsiteX52" fmla="*/ 114300 w 6834480"/>
              <a:gd name="connsiteY52" fmla="*/ 1103349 h 4896252"/>
              <a:gd name="connsiteX53" fmla="*/ 101600 w 6834480"/>
              <a:gd name="connsiteY53" fmla="*/ 1141449 h 4896252"/>
              <a:gd name="connsiteX54" fmla="*/ 88900 w 6834480"/>
              <a:gd name="connsiteY54" fmla="*/ 1179549 h 4896252"/>
              <a:gd name="connsiteX55" fmla="*/ 76200 w 6834480"/>
              <a:gd name="connsiteY55" fmla="*/ 1827249 h 4896252"/>
              <a:gd name="connsiteX56" fmla="*/ 63500 w 6834480"/>
              <a:gd name="connsiteY56" fmla="*/ 2081249 h 4896252"/>
              <a:gd name="connsiteX57" fmla="*/ 38100 w 6834480"/>
              <a:gd name="connsiteY57" fmla="*/ 2170149 h 4896252"/>
              <a:gd name="connsiteX58" fmla="*/ 12700 w 6834480"/>
              <a:gd name="connsiteY58" fmla="*/ 2360649 h 4896252"/>
              <a:gd name="connsiteX59" fmla="*/ 0 w 6834480"/>
              <a:gd name="connsiteY59" fmla="*/ 2462249 h 4896252"/>
              <a:gd name="connsiteX60" fmla="*/ 25400 w 6834480"/>
              <a:gd name="connsiteY60" fmla="*/ 2716249 h 4896252"/>
              <a:gd name="connsiteX61" fmla="*/ 38100 w 6834480"/>
              <a:gd name="connsiteY61" fmla="*/ 3033749 h 4896252"/>
              <a:gd name="connsiteX62" fmla="*/ 355600 w 6834480"/>
              <a:gd name="connsiteY62" fmla="*/ 3402049 h 4896252"/>
              <a:gd name="connsiteX63" fmla="*/ 381000 w 6834480"/>
              <a:gd name="connsiteY63" fmla="*/ 3440149 h 4896252"/>
              <a:gd name="connsiteX64" fmla="*/ 419100 w 6834480"/>
              <a:gd name="connsiteY64" fmla="*/ 3452849 h 4896252"/>
              <a:gd name="connsiteX65" fmla="*/ 495300 w 6834480"/>
              <a:gd name="connsiteY65" fmla="*/ 3503649 h 4896252"/>
              <a:gd name="connsiteX66" fmla="*/ 660400 w 6834480"/>
              <a:gd name="connsiteY66" fmla="*/ 3605249 h 4896252"/>
              <a:gd name="connsiteX67" fmla="*/ 1536700 w 6834480"/>
              <a:gd name="connsiteY67" fmla="*/ 3948149 h 4896252"/>
              <a:gd name="connsiteX68" fmla="*/ 2247900 w 6834480"/>
              <a:gd name="connsiteY68" fmla="*/ 4125949 h 4896252"/>
              <a:gd name="connsiteX69" fmla="*/ 3454400 w 6834480"/>
              <a:gd name="connsiteY69" fmla="*/ 4392649 h 4896252"/>
              <a:gd name="connsiteX70" fmla="*/ 4178300 w 6834480"/>
              <a:gd name="connsiteY70" fmla="*/ 4557749 h 4896252"/>
              <a:gd name="connsiteX71" fmla="*/ 4749800 w 6834480"/>
              <a:gd name="connsiteY71" fmla="*/ 4672049 h 4896252"/>
              <a:gd name="connsiteX72" fmla="*/ 5029200 w 6834480"/>
              <a:gd name="connsiteY72" fmla="*/ 4735549 h 4896252"/>
              <a:gd name="connsiteX73" fmla="*/ 5638800 w 6834480"/>
              <a:gd name="connsiteY73" fmla="*/ 4811749 h 4896252"/>
              <a:gd name="connsiteX74" fmla="*/ 6337300 w 6834480"/>
              <a:gd name="connsiteY74" fmla="*/ 4887949 h 4896252"/>
              <a:gd name="connsiteX75" fmla="*/ 6578600 w 6834480"/>
              <a:gd name="connsiteY75" fmla="*/ 4875249 h 4896252"/>
              <a:gd name="connsiteX76" fmla="*/ 6753024 w 6834480"/>
              <a:gd name="connsiteY76" fmla="*/ 4719473 h 4896252"/>
              <a:gd name="connsiteX77" fmla="*/ 6832600 w 6834480"/>
              <a:gd name="connsiteY77" fmla="*/ 4456149 h 4896252"/>
              <a:gd name="connsiteX78" fmla="*/ 6807200 w 6834480"/>
              <a:gd name="connsiteY78" fmla="*/ 4189449 h 4896252"/>
              <a:gd name="connsiteX79" fmla="*/ 6781800 w 6834480"/>
              <a:gd name="connsiteY79" fmla="*/ 4062449 h 4896252"/>
              <a:gd name="connsiteX80" fmla="*/ 6781800 w 6834480"/>
              <a:gd name="connsiteY80" fmla="*/ 4062449 h 4896252"/>
              <a:gd name="connsiteX81" fmla="*/ 6743700 w 6834480"/>
              <a:gd name="connsiteY81" fmla="*/ 3998949 h 4896252"/>
              <a:gd name="connsiteX0" fmla="*/ 6719988 w 6823468"/>
              <a:gd name="connsiteY0" fmla="*/ 3986249 h 4896252"/>
              <a:gd name="connsiteX1" fmla="*/ 6681888 w 6823468"/>
              <a:gd name="connsiteY1" fmla="*/ 3935449 h 4896252"/>
              <a:gd name="connsiteX2" fmla="*/ 6592988 w 6823468"/>
              <a:gd name="connsiteY2" fmla="*/ 3808449 h 4896252"/>
              <a:gd name="connsiteX3" fmla="*/ 6529488 w 6823468"/>
              <a:gd name="connsiteY3" fmla="*/ 3719549 h 4896252"/>
              <a:gd name="connsiteX4" fmla="*/ 6491388 w 6823468"/>
              <a:gd name="connsiteY4" fmla="*/ 3681449 h 4896252"/>
              <a:gd name="connsiteX5" fmla="*/ 6453288 w 6823468"/>
              <a:gd name="connsiteY5" fmla="*/ 3630649 h 4896252"/>
              <a:gd name="connsiteX6" fmla="*/ 6351688 w 6823468"/>
              <a:gd name="connsiteY6" fmla="*/ 3541749 h 4896252"/>
              <a:gd name="connsiteX7" fmla="*/ 6262788 w 6823468"/>
              <a:gd name="connsiteY7" fmla="*/ 3452849 h 4896252"/>
              <a:gd name="connsiteX8" fmla="*/ 6199288 w 6823468"/>
              <a:gd name="connsiteY8" fmla="*/ 3389349 h 4896252"/>
              <a:gd name="connsiteX9" fmla="*/ 6123088 w 6823468"/>
              <a:gd name="connsiteY9" fmla="*/ 3313149 h 4896252"/>
              <a:gd name="connsiteX10" fmla="*/ 6084988 w 6823468"/>
              <a:gd name="connsiteY10" fmla="*/ 3275049 h 4896252"/>
              <a:gd name="connsiteX11" fmla="*/ 5957988 w 6823468"/>
              <a:gd name="connsiteY11" fmla="*/ 3148049 h 4896252"/>
              <a:gd name="connsiteX12" fmla="*/ 5919888 w 6823468"/>
              <a:gd name="connsiteY12" fmla="*/ 3109949 h 4896252"/>
              <a:gd name="connsiteX13" fmla="*/ 5856388 w 6823468"/>
              <a:gd name="connsiteY13" fmla="*/ 3046449 h 4896252"/>
              <a:gd name="connsiteX14" fmla="*/ 5792888 w 6823468"/>
              <a:gd name="connsiteY14" fmla="*/ 2982949 h 4896252"/>
              <a:gd name="connsiteX15" fmla="*/ 5729388 w 6823468"/>
              <a:gd name="connsiteY15" fmla="*/ 2894049 h 4896252"/>
              <a:gd name="connsiteX16" fmla="*/ 5691288 w 6823468"/>
              <a:gd name="connsiteY16" fmla="*/ 2855949 h 4896252"/>
              <a:gd name="connsiteX17" fmla="*/ 5640488 w 6823468"/>
              <a:gd name="connsiteY17" fmla="*/ 2767049 h 4896252"/>
              <a:gd name="connsiteX18" fmla="*/ 5627788 w 6823468"/>
              <a:gd name="connsiteY18" fmla="*/ 2728949 h 4896252"/>
              <a:gd name="connsiteX19" fmla="*/ 5576988 w 6823468"/>
              <a:gd name="connsiteY19" fmla="*/ 2678149 h 4896252"/>
              <a:gd name="connsiteX20" fmla="*/ 5538888 w 6823468"/>
              <a:gd name="connsiteY20" fmla="*/ 2627349 h 4896252"/>
              <a:gd name="connsiteX21" fmla="*/ 5500788 w 6823468"/>
              <a:gd name="connsiteY21" fmla="*/ 2538449 h 4896252"/>
              <a:gd name="connsiteX22" fmla="*/ 5411888 w 6823468"/>
              <a:gd name="connsiteY22" fmla="*/ 2424149 h 4896252"/>
              <a:gd name="connsiteX23" fmla="*/ 5361088 w 6823468"/>
              <a:gd name="connsiteY23" fmla="*/ 2347949 h 4896252"/>
              <a:gd name="connsiteX24" fmla="*/ 5322988 w 6823468"/>
              <a:gd name="connsiteY24" fmla="*/ 2259049 h 4896252"/>
              <a:gd name="connsiteX25" fmla="*/ 5297588 w 6823468"/>
              <a:gd name="connsiteY25" fmla="*/ 2220949 h 4896252"/>
              <a:gd name="connsiteX26" fmla="*/ 5094388 w 6823468"/>
              <a:gd name="connsiteY26" fmla="*/ 1725649 h 4896252"/>
              <a:gd name="connsiteX27" fmla="*/ 5068988 w 6823468"/>
              <a:gd name="connsiteY27" fmla="*/ 1649449 h 4896252"/>
              <a:gd name="connsiteX28" fmla="*/ 5005488 w 6823468"/>
              <a:gd name="connsiteY28" fmla="*/ 1535149 h 4896252"/>
              <a:gd name="connsiteX29" fmla="*/ 4903888 w 6823468"/>
              <a:gd name="connsiteY29" fmla="*/ 1306549 h 4896252"/>
              <a:gd name="connsiteX30" fmla="*/ 4853088 w 6823468"/>
              <a:gd name="connsiteY30" fmla="*/ 1230349 h 4896252"/>
              <a:gd name="connsiteX31" fmla="*/ 4751488 w 6823468"/>
              <a:gd name="connsiteY31" fmla="*/ 1052549 h 4896252"/>
              <a:gd name="connsiteX32" fmla="*/ 4466623 w 6823468"/>
              <a:gd name="connsiteY32" fmla="*/ 535225 h 4896252"/>
              <a:gd name="connsiteX33" fmla="*/ 4203137 w 6823468"/>
              <a:gd name="connsiteY33" fmla="*/ 365463 h 4896252"/>
              <a:gd name="connsiteX34" fmla="*/ 3798988 w 6823468"/>
              <a:gd name="connsiteY34" fmla="*/ 214349 h 4896252"/>
              <a:gd name="connsiteX35" fmla="*/ 3278288 w 6823468"/>
              <a:gd name="connsiteY35" fmla="*/ 100049 h 4896252"/>
              <a:gd name="connsiteX36" fmla="*/ 2681388 w 6823468"/>
              <a:gd name="connsiteY36" fmla="*/ 11149 h 4896252"/>
              <a:gd name="connsiteX37" fmla="*/ 2211488 w 6823468"/>
              <a:gd name="connsiteY37" fmla="*/ 23849 h 4896252"/>
              <a:gd name="connsiteX38" fmla="*/ 1322488 w 6823468"/>
              <a:gd name="connsiteY38" fmla="*/ 214349 h 4896252"/>
              <a:gd name="connsiteX39" fmla="*/ 1093888 w 6823468"/>
              <a:gd name="connsiteY39" fmla="*/ 277849 h 4896252"/>
              <a:gd name="connsiteX40" fmla="*/ 966888 w 6823468"/>
              <a:gd name="connsiteY40" fmla="*/ 328649 h 4896252"/>
              <a:gd name="connsiteX41" fmla="*/ 852588 w 6823468"/>
              <a:gd name="connsiteY41" fmla="*/ 392149 h 4896252"/>
              <a:gd name="connsiteX42" fmla="*/ 700188 w 6823468"/>
              <a:gd name="connsiteY42" fmla="*/ 481049 h 4896252"/>
              <a:gd name="connsiteX43" fmla="*/ 623988 w 6823468"/>
              <a:gd name="connsiteY43" fmla="*/ 506449 h 4896252"/>
              <a:gd name="connsiteX44" fmla="*/ 585888 w 6823468"/>
              <a:gd name="connsiteY44" fmla="*/ 544549 h 4896252"/>
              <a:gd name="connsiteX45" fmla="*/ 535088 w 6823468"/>
              <a:gd name="connsiteY45" fmla="*/ 557249 h 4896252"/>
              <a:gd name="connsiteX46" fmla="*/ 496988 w 6823468"/>
              <a:gd name="connsiteY46" fmla="*/ 582649 h 4896252"/>
              <a:gd name="connsiteX47" fmla="*/ 420788 w 6823468"/>
              <a:gd name="connsiteY47" fmla="*/ 620749 h 4896252"/>
              <a:gd name="connsiteX48" fmla="*/ 331888 w 6823468"/>
              <a:gd name="connsiteY48" fmla="*/ 735049 h 4896252"/>
              <a:gd name="connsiteX49" fmla="*/ 255688 w 6823468"/>
              <a:gd name="connsiteY49" fmla="*/ 798549 h 4896252"/>
              <a:gd name="connsiteX50" fmla="*/ 242988 w 6823468"/>
              <a:gd name="connsiteY50" fmla="*/ 836649 h 4896252"/>
              <a:gd name="connsiteX51" fmla="*/ 166788 w 6823468"/>
              <a:gd name="connsiteY51" fmla="*/ 912849 h 4896252"/>
              <a:gd name="connsiteX52" fmla="*/ 103288 w 6823468"/>
              <a:gd name="connsiteY52" fmla="*/ 1103349 h 4896252"/>
              <a:gd name="connsiteX53" fmla="*/ 90588 w 6823468"/>
              <a:gd name="connsiteY53" fmla="*/ 1141449 h 4896252"/>
              <a:gd name="connsiteX54" fmla="*/ 77888 w 6823468"/>
              <a:gd name="connsiteY54" fmla="*/ 1179549 h 4896252"/>
              <a:gd name="connsiteX55" fmla="*/ 65188 w 6823468"/>
              <a:gd name="connsiteY55" fmla="*/ 1827249 h 4896252"/>
              <a:gd name="connsiteX56" fmla="*/ 52488 w 6823468"/>
              <a:gd name="connsiteY56" fmla="*/ 2081249 h 4896252"/>
              <a:gd name="connsiteX57" fmla="*/ 27088 w 6823468"/>
              <a:gd name="connsiteY57" fmla="*/ 2170149 h 4896252"/>
              <a:gd name="connsiteX58" fmla="*/ 1688 w 6823468"/>
              <a:gd name="connsiteY58" fmla="*/ 2360649 h 4896252"/>
              <a:gd name="connsiteX59" fmla="*/ 14388 w 6823468"/>
              <a:gd name="connsiteY59" fmla="*/ 2716249 h 4896252"/>
              <a:gd name="connsiteX60" fmla="*/ 27088 w 6823468"/>
              <a:gd name="connsiteY60" fmla="*/ 3033749 h 4896252"/>
              <a:gd name="connsiteX61" fmla="*/ 344588 w 6823468"/>
              <a:gd name="connsiteY61" fmla="*/ 3402049 h 4896252"/>
              <a:gd name="connsiteX62" fmla="*/ 369988 w 6823468"/>
              <a:gd name="connsiteY62" fmla="*/ 3440149 h 4896252"/>
              <a:gd name="connsiteX63" fmla="*/ 408088 w 6823468"/>
              <a:gd name="connsiteY63" fmla="*/ 3452849 h 4896252"/>
              <a:gd name="connsiteX64" fmla="*/ 484288 w 6823468"/>
              <a:gd name="connsiteY64" fmla="*/ 3503649 h 4896252"/>
              <a:gd name="connsiteX65" fmla="*/ 649388 w 6823468"/>
              <a:gd name="connsiteY65" fmla="*/ 3605249 h 4896252"/>
              <a:gd name="connsiteX66" fmla="*/ 1525688 w 6823468"/>
              <a:gd name="connsiteY66" fmla="*/ 3948149 h 4896252"/>
              <a:gd name="connsiteX67" fmla="*/ 2236888 w 6823468"/>
              <a:gd name="connsiteY67" fmla="*/ 4125949 h 4896252"/>
              <a:gd name="connsiteX68" fmla="*/ 3443388 w 6823468"/>
              <a:gd name="connsiteY68" fmla="*/ 4392649 h 4896252"/>
              <a:gd name="connsiteX69" fmla="*/ 4167288 w 6823468"/>
              <a:gd name="connsiteY69" fmla="*/ 4557749 h 4896252"/>
              <a:gd name="connsiteX70" fmla="*/ 4738788 w 6823468"/>
              <a:gd name="connsiteY70" fmla="*/ 4672049 h 4896252"/>
              <a:gd name="connsiteX71" fmla="*/ 5018188 w 6823468"/>
              <a:gd name="connsiteY71" fmla="*/ 4735549 h 4896252"/>
              <a:gd name="connsiteX72" fmla="*/ 5627788 w 6823468"/>
              <a:gd name="connsiteY72" fmla="*/ 4811749 h 4896252"/>
              <a:gd name="connsiteX73" fmla="*/ 6326288 w 6823468"/>
              <a:gd name="connsiteY73" fmla="*/ 4887949 h 4896252"/>
              <a:gd name="connsiteX74" fmla="*/ 6567588 w 6823468"/>
              <a:gd name="connsiteY74" fmla="*/ 4875249 h 4896252"/>
              <a:gd name="connsiteX75" fmla="*/ 6742012 w 6823468"/>
              <a:gd name="connsiteY75" fmla="*/ 4719473 h 4896252"/>
              <a:gd name="connsiteX76" fmla="*/ 6821588 w 6823468"/>
              <a:gd name="connsiteY76" fmla="*/ 4456149 h 4896252"/>
              <a:gd name="connsiteX77" fmla="*/ 6796188 w 6823468"/>
              <a:gd name="connsiteY77" fmla="*/ 4189449 h 4896252"/>
              <a:gd name="connsiteX78" fmla="*/ 6770788 w 6823468"/>
              <a:gd name="connsiteY78" fmla="*/ 4062449 h 4896252"/>
              <a:gd name="connsiteX79" fmla="*/ 6770788 w 6823468"/>
              <a:gd name="connsiteY79" fmla="*/ 4062449 h 4896252"/>
              <a:gd name="connsiteX80" fmla="*/ 6732688 w 6823468"/>
              <a:gd name="connsiteY80" fmla="*/ 3998949 h 4896252"/>
              <a:gd name="connsiteX0" fmla="*/ 6721149 w 6824629"/>
              <a:gd name="connsiteY0" fmla="*/ 3986249 h 4896252"/>
              <a:gd name="connsiteX1" fmla="*/ 6683049 w 6824629"/>
              <a:gd name="connsiteY1" fmla="*/ 3935449 h 4896252"/>
              <a:gd name="connsiteX2" fmla="*/ 6594149 w 6824629"/>
              <a:gd name="connsiteY2" fmla="*/ 3808449 h 4896252"/>
              <a:gd name="connsiteX3" fmla="*/ 6530649 w 6824629"/>
              <a:gd name="connsiteY3" fmla="*/ 3719549 h 4896252"/>
              <a:gd name="connsiteX4" fmla="*/ 6492549 w 6824629"/>
              <a:gd name="connsiteY4" fmla="*/ 3681449 h 4896252"/>
              <a:gd name="connsiteX5" fmla="*/ 6454449 w 6824629"/>
              <a:gd name="connsiteY5" fmla="*/ 3630649 h 4896252"/>
              <a:gd name="connsiteX6" fmla="*/ 6352849 w 6824629"/>
              <a:gd name="connsiteY6" fmla="*/ 3541749 h 4896252"/>
              <a:gd name="connsiteX7" fmla="*/ 6263949 w 6824629"/>
              <a:gd name="connsiteY7" fmla="*/ 3452849 h 4896252"/>
              <a:gd name="connsiteX8" fmla="*/ 6200449 w 6824629"/>
              <a:gd name="connsiteY8" fmla="*/ 3389349 h 4896252"/>
              <a:gd name="connsiteX9" fmla="*/ 6124249 w 6824629"/>
              <a:gd name="connsiteY9" fmla="*/ 3313149 h 4896252"/>
              <a:gd name="connsiteX10" fmla="*/ 6086149 w 6824629"/>
              <a:gd name="connsiteY10" fmla="*/ 3275049 h 4896252"/>
              <a:gd name="connsiteX11" fmla="*/ 5959149 w 6824629"/>
              <a:gd name="connsiteY11" fmla="*/ 3148049 h 4896252"/>
              <a:gd name="connsiteX12" fmla="*/ 5921049 w 6824629"/>
              <a:gd name="connsiteY12" fmla="*/ 3109949 h 4896252"/>
              <a:gd name="connsiteX13" fmla="*/ 5857549 w 6824629"/>
              <a:gd name="connsiteY13" fmla="*/ 3046449 h 4896252"/>
              <a:gd name="connsiteX14" fmla="*/ 5794049 w 6824629"/>
              <a:gd name="connsiteY14" fmla="*/ 2982949 h 4896252"/>
              <a:gd name="connsiteX15" fmla="*/ 5730549 w 6824629"/>
              <a:gd name="connsiteY15" fmla="*/ 2894049 h 4896252"/>
              <a:gd name="connsiteX16" fmla="*/ 5692449 w 6824629"/>
              <a:gd name="connsiteY16" fmla="*/ 2855949 h 4896252"/>
              <a:gd name="connsiteX17" fmla="*/ 5641649 w 6824629"/>
              <a:gd name="connsiteY17" fmla="*/ 2767049 h 4896252"/>
              <a:gd name="connsiteX18" fmla="*/ 5628949 w 6824629"/>
              <a:gd name="connsiteY18" fmla="*/ 2728949 h 4896252"/>
              <a:gd name="connsiteX19" fmla="*/ 5578149 w 6824629"/>
              <a:gd name="connsiteY19" fmla="*/ 2678149 h 4896252"/>
              <a:gd name="connsiteX20" fmla="*/ 5540049 w 6824629"/>
              <a:gd name="connsiteY20" fmla="*/ 2627349 h 4896252"/>
              <a:gd name="connsiteX21" fmla="*/ 5501949 w 6824629"/>
              <a:gd name="connsiteY21" fmla="*/ 2538449 h 4896252"/>
              <a:gd name="connsiteX22" fmla="*/ 5413049 w 6824629"/>
              <a:gd name="connsiteY22" fmla="*/ 2424149 h 4896252"/>
              <a:gd name="connsiteX23" fmla="*/ 5362249 w 6824629"/>
              <a:gd name="connsiteY23" fmla="*/ 2347949 h 4896252"/>
              <a:gd name="connsiteX24" fmla="*/ 5324149 w 6824629"/>
              <a:gd name="connsiteY24" fmla="*/ 2259049 h 4896252"/>
              <a:gd name="connsiteX25" fmla="*/ 5298749 w 6824629"/>
              <a:gd name="connsiteY25" fmla="*/ 2220949 h 4896252"/>
              <a:gd name="connsiteX26" fmla="*/ 5095549 w 6824629"/>
              <a:gd name="connsiteY26" fmla="*/ 1725649 h 4896252"/>
              <a:gd name="connsiteX27" fmla="*/ 5070149 w 6824629"/>
              <a:gd name="connsiteY27" fmla="*/ 1649449 h 4896252"/>
              <a:gd name="connsiteX28" fmla="*/ 5006649 w 6824629"/>
              <a:gd name="connsiteY28" fmla="*/ 1535149 h 4896252"/>
              <a:gd name="connsiteX29" fmla="*/ 4905049 w 6824629"/>
              <a:gd name="connsiteY29" fmla="*/ 1306549 h 4896252"/>
              <a:gd name="connsiteX30" fmla="*/ 4854249 w 6824629"/>
              <a:gd name="connsiteY30" fmla="*/ 1230349 h 4896252"/>
              <a:gd name="connsiteX31" fmla="*/ 4752649 w 6824629"/>
              <a:gd name="connsiteY31" fmla="*/ 1052549 h 4896252"/>
              <a:gd name="connsiteX32" fmla="*/ 4467784 w 6824629"/>
              <a:gd name="connsiteY32" fmla="*/ 535225 h 4896252"/>
              <a:gd name="connsiteX33" fmla="*/ 4204298 w 6824629"/>
              <a:gd name="connsiteY33" fmla="*/ 365463 h 4896252"/>
              <a:gd name="connsiteX34" fmla="*/ 3800149 w 6824629"/>
              <a:gd name="connsiteY34" fmla="*/ 214349 h 4896252"/>
              <a:gd name="connsiteX35" fmla="*/ 3279449 w 6824629"/>
              <a:gd name="connsiteY35" fmla="*/ 100049 h 4896252"/>
              <a:gd name="connsiteX36" fmla="*/ 2682549 w 6824629"/>
              <a:gd name="connsiteY36" fmla="*/ 11149 h 4896252"/>
              <a:gd name="connsiteX37" fmla="*/ 2212649 w 6824629"/>
              <a:gd name="connsiteY37" fmla="*/ 23849 h 4896252"/>
              <a:gd name="connsiteX38" fmla="*/ 1323649 w 6824629"/>
              <a:gd name="connsiteY38" fmla="*/ 214349 h 4896252"/>
              <a:gd name="connsiteX39" fmla="*/ 1095049 w 6824629"/>
              <a:gd name="connsiteY39" fmla="*/ 277849 h 4896252"/>
              <a:gd name="connsiteX40" fmla="*/ 968049 w 6824629"/>
              <a:gd name="connsiteY40" fmla="*/ 328649 h 4896252"/>
              <a:gd name="connsiteX41" fmla="*/ 853749 w 6824629"/>
              <a:gd name="connsiteY41" fmla="*/ 392149 h 4896252"/>
              <a:gd name="connsiteX42" fmla="*/ 701349 w 6824629"/>
              <a:gd name="connsiteY42" fmla="*/ 481049 h 4896252"/>
              <a:gd name="connsiteX43" fmla="*/ 625149 w 6824629"/>
              <a:gd name="connsiteY43" fmla="*/ 506449 h 4896252"/>
              <a:gd name="connsiteX44" fmla="*/ 587049 w 6824629"/>
              <a:gd name="connsiteY44" fmla="*/ 544549 h 4896252"/>
              <a:gd name="connsiteX45" fmla="*/ 536249 w 6824629"/>
              <a:gd name="connsiteY45" fmla="*/ 557249 h 4896252"/>
              <a:gd name="connsiteX46" fmla="*/ 498149 w 6824629"/>
              <a:gd name="connsiteY46" fmla="*/ 582649 h 4896252"/>
              <a:gd name="connsiteX47" fmla="*/ 421949 w 6824629"/>
              <a:gd name="connsiteY47" fmla="*/ 620749 h 4896252"/>
              <a:gd name="connsiteX48" fmla="*/ 333049 w 6824629"/>
              <a:gd name="connsiteY48" fmla="*/ 735049 h 4896252"/>
              <a:gd name="connsiteX49" fmla="*/ 256849 w 6824629"/>
              <a:gd name="connsiteY49" fmla="*/ 798549 h 4896252"/>
              <a:gd name="connsiteX50" fmla="*/ 244149 w 6824629"/>
              <a:gd name="connsiteY50" fmla="*/ 836649 h 4896252"/>
              <a:gd name="connsiteX51" fmla="*/ 167949 w 6824629"/>
              <a:gd name="connsiteY51" fmla="*/ 912849 h 4896252"/>
              <a:gd name="connsiteX52" fmla="*/ 104449 w 6824629"/>
              <a:gd name="connsiteY52" fmla="*/ 1103349 h 4896252"/>
              <a:gd name="connsiteX53" fmla="*/ 91749 w 6824629"/>
              <a:gd name="connsiteY53" fmla="*/ 1141449 h 4896252"/>
              <a:gd name="connsiteX54" fmla="*/ 79049 w 6824629"/>
              <a:gd name="connsiteY54" fmla="*/ 1179549 h 4896252"/>
              <a:gd name="connsiteX55" fmla="*/ 66349 w 6824629"/>
              <a:gd name="connsiteY55" fmla="*/ 1827249 h 4896252"/>
              <a:gd name="connsiteX56" fmla="*/ 53649 w 6824629"/>
              <a:gd name="connsiteY56" fmla="*/ 2081249 h 4896252"/>
              <a:gd name="connsiteX57" fmla="*/ 28249 w 6824629"/>
              <a:gd name="connsiteY57" fmla="*/ 2170149 h 4896252"/>
              <a:gd name="connsiteX58" fmla="*/ 15549 w 6824629"/>
              <a:gd name="connsiteY58" fmla="*/ 2716249 h 4896252"/>
              <a:gd name="connsiteX59" fmla="*/ 28249 w 6824629"/>
              <a:gd name="connsiteY59" fmla="*/ 3033749 h 4896252"/>
              <a:gd name="connsiteX60" fmla="*/ 345749 w 6824629"/>
              <a:gd name="connsiteY60" fmla="*/ 3402049 h 4896252"/>
              <a:gd name="connsiteX61" fmla="*/ 371149 w 6824629"/>
              <a:gd name="connsiteY61" fmla="*/ 3440149 h 4896252"/>
              <a:gd name="connsiteX62" fmla="*/ 409249 w 6824629"/>
              <a:gd name="connsiteY62" fmla="*/ 3452849 h 4896252"/>
              <a:gd name="connsiteX63" fmla="*/ 485449 w 6824629"/>
              <a:gd name="connsiteY63" fmla="*/ 3503649 h 4896252"/>
              <a:gd name="connsiteX64" fmla="*/ 650549 w 6824629"/>
              <a:gd name="connsiteY64" fmla="*/ 3605249 h 4896252"/>
              <a:gd name="connsiteX65" fmla="*/ 1526849 w 6824629"/>
              <a:gd name="connsiteY65" fmla="*/ 3948149 h 4896252"/>
              <a:gd name="connsiteX66" fmla="*/ 2238049 w 6824629"/>
              <a:gd name="connsiteY66" fmla="*/ 4125949 h 4896252"/>
              <a:gd name="connsiteX67" fmla="*/ 3444549 w 6824629"/>
              <a:gd name="connsiteY67" fmla="*/ 4392649 h 4896252"/>
              <a:gd name="connsiteX68" fmla="*/ 4168449 w 6824629"/>
              <a:gd name="connsiteY68" fmla="*/ 4557749 h 4896252"/>
              <a:gd name="connsiteX69" fmla="*/ 4739949 w 6824629"/>
              <a:gd name="connsiteY69" fmla="*/ 4672049 h 4896252"/>
              <a:gd name="connsiteX70" fmla="*/ 5019349 w 6824629"/>
              <a:gd name="connsiteY70" fmla="*/ 4735549 h 4896252"/>
              <a:gd name="connsiteX71" fmla="*/ 5628949 w 6824629"/>
              <a:gd name="connsiteY71" fmla="*/ 4811749 h 4896252"/>
              <a:gd name="connsiteX72" fmla="*/ 6327449 w 6824629"/>
              <a:gd name="connsiteY72" fmla="*/ 4887949 h 4896252"/>
              <a:gd name="connsiteX73" fmla="*/ 6568749 w 6824629"/>
              <a:gd name="connsiteY73" fmla="*/ 4875249 h 4896252"/>
              <a:gd name="connsiteX74" fmla="*/ 6743173 w 6824629"/>
              <a:gd name="connsiteY74" fmla="*/ 4719473 h 4896252"/>
              <a:gd name="connsiteX75" fmla="*/ 6822749 w 6824629"/>
              <a:gd name="connsiteY75" fmla="*/ 4456149 h 4896252"/>
              <a:gd name="connsiteX76" fmla="*/ 6797349 w 6824629"/>
              <a:gd name="connsiteY76" fmla="*/ 4189449 h 4896252"/>
              <a:gd name="connsiteX77" fmla="*/ 6771949 w 6824629"/>
              <a:gd name="connsiteY77" fmla="*/ 4062449 h 4896252"/>
              <a:gd name="connsiteX78" fmla="*/ 6771949 w 6824629"/>
              <a:gd name="connsiteY78" fmla="*/ 4062449 h 4896252"/>
              <a:gd name="connsiteX79" fmla="*/ 6733849 w 6824629"/>
              <a:gd name="connsiteY79" fmla="*/ 3998949 h 4896252"/>
              <a:gd name="connsiteX0" fmla="*/ 6721149 w 6824629"/>
              <a:gd name="connsiteY0" fmla="*/ 3986249 h 4896252"/>
              <a:gd name="connsiteX1" fmla="*/ 6683049 w 6824629"/>
              <a:gd name="connsiteY1" fmla="*/ 3935449 h 4896252"/>
              <a:gd name="connsiteX2" fmla="*/ 6594149 w 6824629"/>
              <a:gd name="connsiteY2" fmla="*/ 3808449 h 4896252"/>
              <a:gd name="connsiteX3" fmla="*/ 6530649 w 6824629"/>
              <a:gd name="connsiteY3" fmla="*/ 3719549 h 4896252"/>
              <a:gd name="connsiteX4" fmla="*/ 6492549 w 6824629"/>
              <a:gd name="connsiteY4" fmla="*/ 3681449 h 4896252"/>
              <a:gd name="connsiteX5" fmla="*/ 6454449 w 6824629"/>
              <a:gd name="connsiteY5" fmla="*/ 3630649 h 4896252"/>
              <a:gd name="connsiteX6" fmla="*/ 6352849 w 6824629"/>
              <a:gd name="connsiteY6" fmla="*/ 3541749 h 4896252"/>
              <a:gd name="connsiteX7" fmla="*/ 6263949 w 6824629"/>
              <a:gd name="connsiteY7" fmla="*/ 3452849 h 4896252"/>
              <a:gd name="connsiteX8" fmla="*/ 6200449 w 6824629"/>
              <a:gd name="connsiteY8" fmla="*/ 3389349 h 4896252"/>
              <a:gd name="connsiteX9" fmla="*/ 6124249 w 6824629"/>
              <a:gd name="connsiteY9" fmla="*/ 3313149 h 4896252"/>
              <a:gd name="connsiteX10" fmla="*/ 6086149 w 6824629"/>
              <a:gd name="connsiteY10" fmla="*/ 3275049 h 4896252"/>
              <a:gd name="connsiteX11" fmla="*/ 5959149 w 6824629"/>
              <a:gd name="connsiteY11" fmla="*/ 3148049 h 4896252"/>
              <a:gd name="connsiteX12" fmla="*/ 5921049 w 6824629"/>
              <a:gd name="connsiteY12" fmla="*/ 3109949 h 4896252"/>
              <a:gd name="connsiteX13" fmla="*/ 5857549 w 6824629"/>
              <a:gd name="connsiteY13" fmla="*/ 3046449 h 4896252"/>
              <a:gd name="connsiteX14" fmla="*/ 5794049 w 6824629"/>
              <a:gd name="connsiteY14" fmla="*/ 2982949 h 4896252"/>
              <a:gd name="connsiteX15" fmla="*/ 5730549 w 6824629"/>
              <a:gd name="connsiteY15" fmla="*/ 2894049 h 4896252"/>
              <a:gd name="connsiteX16" fmla="*/ 5692449 w 6824629"/>
              <a:gd name="connsiteY16" fmla="*/ 2855949 h 4896252"/>
              <a:gd name="connsiteX17" fmla="*/ 5641649 w 6824629"/>
              <a:gd name="connsiteY17" fmla="*/ 2767049 h 4896252"/>
              <a:gd name="connsiteX18" fmla="*/ 5628949 w 6824629"/>
              <a:gd name="connsiteY18" fmla="*/ 2728949 h 4896252"/>
              <a:gd name="connsiteX19" fmla="*/ 5578149 w 6824629"/>
              <a:gd name="connsiteY19" fmla="*/ 2678149 h 4896252"/>
              <a:gd name="connsiteX20" fmla="*/ 5540049 w 6824629"/>
              <a:gd name="connsiteY20" fmla="*/ 2627349 h 4896252"/>
              <a:gd name="connsiteX21" fmla="*/ 5501949 w 6824629"/>
              <a:gd name="connsiteY21" fmla="*/ 2538449 h 4896252"/>
              <a:gd name="connsiteX22" fmla="*/ 5413049 w 6824629"/>
              <a:gd name="connsiteY22" fmla="*/ 2424149 h 4896252"/>
              <a:gd name="connsiteX23" fmla="*/ 5362249 w 6824629"/>
              <a:gd name="connsiteY23" fmla="*/ 2347949 h 4896252"/>
              <a:gd name="connsiteX24" fmla="*/ 5324149 w 6824629"/>
              <a:gd name="connsiteY24" fmla="*/ 2259049 h 4896252"/>
              <a:gd name="connsiteX25" fmla="*/ 5298749 w 6824629"/>
              <a:gd name="connsiteY25" fmla="*/ 2220949 h 4896252"/>
              <a:gd name="connsiteX26" fmla="*/ 5095549 w 6824629"/>
              <a:gd name="connsiteY26" fmla="*/ 1725649 h 4896252"/>
              <a:gd name="connsiteX27" fmla="*/ 5070149 w 6824629"/>
              <a:gd name="connsiteY27" fmla="*/ 1649449 h 4896252"/>
              <a:gd name="connsiteX28" fmla="*/ 5006649 w 6824629"/>
              <a:gd name="connsiteY28" fmla="*/ 1535149 h 4896252"/>
              <a:gd name="connsiteX29" fmla="*/ 4905049 w 6824629"/>
              <a:gd name="connsiteY29" fmla="*/ 1306549 h 4896252"/>
              <a:gd name="connsiteX30" fmla="*/ 4854249 w 6824629"/>
              <a:gd name="connsiteY30" fmla="*/ 1230349 h 4896252"/>
              <a:gd name="connsiteX31" fmla="*/ 4752649 w 6824629"/>
              <a:gd name="connsiteY31" fmla="*/ 1052549 h 4896252"/>
              <a:gd name="connsiteX32" fmla="*/ 4467784 w 6824629"/>
              <a:gd name="connsiteY32" fmla="*/ 535225 h 4896252"/>
              <a:gd name="connsiteX33" fmla="*/ 4204298 w 6824629"/>
              <a:gd name="connsiteY33" fmla="*/ 365463 h 4896252"/>
              <a:gd name="connsiteX34" fmla="*/ 3800149 w 6824629"/>
              <a:gd name="connsiteY34" fmla="*/ 214349 h 4896252"/>
              <a:gd name="connsiteX35" fmla="*/ 3279449 w 6824629"/>
              <a:gd name="connsiteY35" fmla="*/ 100049 h 4896252"/>
              <a:gd name="connsiteX36" fmla="*/ 2682549 w 6824629"/>
              <a:gd name="connsiteY36" fmla="*/ 11149 h 4896252"/>
              <a:gd name="connsiteX37" fmla="*/ 2212649 w 6824629"/>
              <a:gd name="connsiteY37" fmla="*/ 23849 h 4896252"/>
              <a:gd name="connsiteX38" fmla="*/ 1323649 w 6824629"/>
              <a:gd name="connsiteY38" fmla="*/ 214349 h 4896252"/>
              <a:gd name="connsiteX39" fmla="*/ 1095049 w 6824629"/>
              <a:gd name="connsiteY39" fmla="*/ 277849 h 4896252"/>
              <a:gd name="connsiteX40" fmla="*/ 968049 w 6824629"/>
              <a:gd name="connsiteY40" fmla="*/ 328649 h 4896252"/>
              <a:gd name="connsiteX41" fmla="*/ 853749 w 6824629"/>
              <a:gd name="connsiteY41" fmla="*/ 392149 h 4896252"/>
              <a:gd name="connsiteX42" fmla="*/ 701349 w 6824629"/>
              <a:gd name="connsiteY42" fmla="*/ 481049 h 4896252"/>
              <a:gd name="connsiteX43" fmla="*/ 625149 w 6824629"/>
              <a:gd name="connsiteY43" fmla="*/ 506449 h 4896252"/>
              <a:gd name="connsiteX44" fmla="*/ 587049 w 6824629"/>
              <a:gd name="connsiteY44" fmla="*/ 544549 h 4896252"/>
              <a:gd name="connsiteX45" fmla="*/ 536249 w 6824629"/>
              <a:gd name="connsiteY45" fmla="*/ 557249 h 4896252"/>
              <a:gd name="connsiteX46" fmla="*/ 498149 w 6824629"/>
              <a:gd name="connsiteY46" fmla="*/ 582649 h 4896252"/>
              <a:gd name="connsiteX47" fmla="*/ 421949 w 6824629"/>
              <a:gd name="connsiteY47" fmla="*/ 620749 h 4896252"/>
              <a:gd name="connsiteX48" fmla="*/ 333049 w 6824629"/>
              <a:gd name="connsiteY48" fmla="*/ 735049 h 4896252"/>
              <a:gd name="connsiteX49" fmla="*/ 256849 w 6824629"/>
              <a:gd name="connsiteY49" fmla="*/ 798549 h 4896252"/>
              <a:gd name="connsiteX50" fmla="*/ 244149 w 6824629"/>
              <a:gd name="connsiteY50" fmla="*/ 836649 h 4896252"/>
              <a:gd name="connsiteX51" fmla="*/ 167949 w 6824629"/>
              <a:gd name="connsiteY51" fmla="*/ 912849 h 4896252"/>
              <a:gd name="connsiteX52" fmla="*/ 104449 w 6824629"/>
              <a:gd name="connsiteY52" fmla="*/ 1103349 h 4896252"/>
              <a:gd name="connsiteX53" fmla="*/ 91749 w 6824629"/>
              <a:gd name="connsiteY53" fmla="*/ 1141449 h 4896252"/>
              <a:gd name="connsiteX54" fmla="*/ 79049 w 6824629"/>
              <a:gd name="connsiteY54" fmla="*/ 1179549 h 4896252"/>
              <a:gd name="connsiteX55" fmla="*/ 66349 w 6824629"/>
              <a:gd name="connsiteY55" fmla="*/ 1827249 h 4896252"/>
              <a:gd name="connsiteX56" fmla="*/ 53649 w 6824629"/>
              <a:gd name="connsiteY56" fmla="*/ 2081249 h 4896252"/>
              <a:gd name="connsiteX57" fmla="*/ 28249 w 6824629"/>
              <a:gd name="connsiteY57" fmla="*/ 2170149 h 4896252"/>
              <a:gd name="connsiteX58" fmla="*/ 15549 w 6824629"/>
              <a:gd name="connsiteY58" fmla="*/ 2716249 h 4896252"/>
              <a:gd name="connsiteX59" fmla="*/ 28249 w 6824629"/>
              <a:gd name="connsiteY59" fmla="*/ 3033749 h 4896252"/>
              <a:gd name="connsiteX60" fmla="*/ 345749 w 6824629"/>
              <a:gd name="connsiteY60" fmla="*/ 3402049 h 4896252"/>
              <a:gd name="connsiteX61" fmla="*/ 409249 w 6824629"/>
              <a:gd name="connsiteY61" fmla="*/ 3452849 h 4896252"/>
              <a:gd name="connsiteX62" fmla="*/ 485449 w 6824629"/>
              <a:gd name="connsiteY62" fmla="*/ 3503649 h 4896252"/>
              <a:gd name="connsiteX63" fmla="*/ 650549 w 6824629"/>
              <a:gd name="connsiteY63" fmla="*/ 3605249 h 4896252"/>
              <a:gd name="connsiteX64" fmla="*/ 1526849 w 6824629"/>
              <a:gd name="connsiteY64" fmla="*/ 3948149 h 4896252"/>
              <a:gd name="connsiteX65" fmla="*/ 2238049 w 6824629"/>
              <a:gd name="connsiteY65" fmla="*/ 4125949 h 4896252"/>
              <a:gd name="connsiteX66" fmla="*/ 3444549 w 6824629"/>
              <a:gd name="connsiteY66" fmla="*/ 4392649 h 4896252"/>
              <a:gd name="connsiteX67" fmla="*/ 4168449 w 6824629"/>
              <a:gd name="connsiteY67" fmla="*/ 4557749 h 4896252"/>
              <a:gd name="connsiteX68" fmla="*/ 4739949 w 6824629"/>
              <a:gd name="connsiteY68" fmla="*/ 4672049 h 4896252"/>
              <a:gd name="connsiteX69" fmla="*/ 5019349 w 6824629"/>
              <a:gd name="connsiteY69" fmla="*/ 4735549 h 4896252"/>
              <a:gd name="connsiteX70" fmla="*/ 5628949 w 6824629"/>
              <a:gd name="connsiteY70" fmla="*/ 4811749 h 4896252"/>
              <a:gd name="connsiteX71" fmla="*/ 6327449 w 6824629"/>
              <a:gd name="connsiteY71" fmla="*/ 4887949 h 4896252"/>
              <a:gd name="connsiteX72" fmla="*/ 6568749 w 6824629"/>
              <a:gd name="connsiteY72" fmla="*/ 4875249 h 4896252"/>
              <a:gd name="connsiteX73" fmla="*/ 6743173 w 6824629"/>
              <a:gd name="connsiteY73" fmla="*/ 4719473 h 4896252"/>
              <a:gd name="connsiteX74" fmla="*/ 6822749 w 6824629"/>
              <a:gd name="connsiteY74" fmla="*/ 4456149 h 4896252"/>
              <a:gd name="connsiteX75" fmla="*/ 6797349 w 6824629"/>
              <a:gd name="connsiteY75" fmla="*/ 4189449 h 4896252"/>
              <a:gd name="connsiteX76" fmla="*/ 6771949 w 6824629"/>
              <a:gd name="connsiteY76" fmla="*/ 4062449 h 4896252"/>
              <a:gd name="connsiteX77" fmla="*/ 6771949 w 6824629"/>
              <a:gd name="connsiteY77" fmla="*/ 4062449 h 4896252"/>
              <a:gd name="connsiteX78" fmla="*/ 6733849 w 6824629"/>
              <a:gd name="connsiteY78" fmla="*/ 3998949 h 4896252"/>
              <a:gd name="connsiteX0" fmla="*/ 6721149 w 6824629"/>
              <a:gd name="connsiteY0" fmla="*/ 3986249 h 4896252"/>
              <a:gd name="connsiteX1" fmla="*/ 6683049 w 6824629"/>
              <a:gd name="connsiteY1" fmla="*/ 3935449 h 4896252"/>
              <a:gd name="connsiteX2" fmla="*/ 6594149 w 6824629"/>
              <a:gd name="connsiteY2" fmla="*/ 3808449 h 4896252"/>
              <a:gd name="connsiteX3" fmla="*/ 6530649 w 6824629"/>
              <a:gd name="connsiteY3" fmla="*/ 3719549 h 4896252"/>
              <a:gd name="connsiteX4" fmla="*/ 6492549 w 6824629"/>
              <a:gd name="connsiteY4" fmla="*/ 3681449 h 4896252"/>
              <a:gd name="connsiteX5" fmla="*/ 6454449 w 6824629"/>
              <a:gd name="connsiteY5" fmla="*/ 3630649 h 4896252"/>
              <a:gd name="connsiteX6" fmla="*/ 6352849 w 6824629"/>
              <a:gd name="connsiteY6" fmla="*/ 3541749 h 4896252"/>
              <a:gd name="connsiteX7" fmla="*/ 6263949 w 6824629"/>
              <a:gd name="connsiteY7" fmla="*/ 3452849 h 4896252"/>
              <a:gd name="connsiteX8" fmla="*/ 6200449 w 6824629"/>
              <a:gd name="connsiteY8" fmla="*/ 3389349 h 4896252"/>
              <a:gd name="connsiteX9" fmla="*/ 6124249 w 6824629"/>
              <a:gd name="connsiteY9" fmla="*/ 3313149 h 4896252"/>
              <a:gd name="connsiteX10" fmla="*/ 6086149 w 6824629"/>
              <a:gd name="connsiteY10" fmla="*/ 3275049 h 4896252"/>
              <a:gd name="connsiteX11" fmla="*/ 5959149 w 6824629"/>
              <a:gd name="connsiteY11" fmla="*/ 3148049 h 4896252"/>
              <a:gd name="connsiteX12" fmla="*/ 5921049 w 6824629"/>
              <a:gd name="connsiteY12" fmla="*/ 3109949 h 4896252"/>
              <a:gd name="connsiteX13" fmla="*/ 5857549 w 6824629"/>
              <a:gd name="connsiteY13" fmla="*/ 3046449 h 4896252"/>
              <a:gd name="connsiteX14" fmla="*/ 5794049 w 6824629"/>
              <a:gd name="connsiteY14" fmla="*/ 2982949 h 4896252"/>
              <a:gd name="connsiteX15" fmla="*/ 5730549 w 6824629"/>
              <a:gd name="connsiteY15" fmla="*/ 2894049 h 4896252"/>
              <a:gd name="connsiteX16" fmla="*/ 5692449 w 6824629"/>
              <a:gd name="connsiteY16" fmla="*/ 2855949 h 4896252"/>
              <a:gd name="connsiteX17" fmla="*/ 5641649 w 6824629"/>
              <a:gd name="connsiteY17" fmla="*/ 2767049 h 4896252"/>
              <a:gd name="connsiteX18" fmla="*/ 5628949 w 6824629"/>
              <a:gd name="connsiteY18" fmla="*/ 2728949 h 4896252"/>
              <a:gd name="connsiteX19" fmla="*/ 5578149 w 6824629"/>
              <a:gd name="connsiteY19" fmla="*/ 2678149 h 4896252"/>
              <a:gd name="connsiteX20" fmla="*/ 5540049 w 6824629"/>
              <a:gd name="connsiteY20" fmla="*/ 2627349 h 4896252"/>
              <a:gd name="connsiteX21" fmla="*/ 5501949 w 6824629"/>
              <a:gd name="connsiteY21" fmla="*/ 2538449 h 4896252"/>
              <a:gd name="connsiteX22" fmla="*/ 5413049 w 6824629"/>
              <a:gd name="connsiteY22" fmla="*/ 2424149 h 4896252"/>
              <a:gd name="connsiteX23" fmla="*/ 5362249 w 6824629"/>
              <a:gd name="connsiteY23" fmla="*/ 2347949 h 4896252"/>
              <a:gd name="connsiteX24" fmla="*/ 5324149 w 6824629"/>
              <a:gd name="connsiteY24" fmla="*/ 2259049 h 4896252"/>
              <a:gd name="connsiteX25" fmla="*/ 5298749 w 6824629"/>
              <a:gd name="connsiteY25" fmla="*/ 2220949 h 4896252"/>
              <a:gd name="connsiteX26" fmla="*/ 5095549 w 6824629"/>
              <a:gd name="connsiteY26" fmla="*/ 1725649 h 4896252"/>
              <a:gd name="connsiteX27" fmla="*/ 5070149 w 6824629"/>
              <a:gd name="connsiteY27" fmla="*/ 1649449 h 4896252"/>
              <a:gd name="connsiteX28" fmla="*/ 5006649 w 6824629"/>
              <a:gd name="connsiteY28" fmla="*/ 1535149 h 4896252"/>
              <a:gd name="connsiteX29" fmla="*/ 4905049 w 6824629"/>
              <a:gd name="connsiteY29" fmla="*/ 1306549 h 4896252"/>
              <a:gd name="connsiteX30" fmla="*/ 4854249 w 6824629"/>
              <a:gd name="connsiteY30" fmla="*/ 1230349 h 4896252"/>
              <a:gd name="connsiteX31" fmla="*/ 4752649 w 6824629"/>
              <a:gd name="connsiteY31" fmla="*/ 1052549 h 4896252"/>
              <a:gd name="connsiteX32" fmla="*/ 4467784 w 6824629"/>
              <a:gd name="connsiteY32" fmla="*/ 535225 h 4896252"/>
              <a:gd name="connsiteX33" fmla="*/ 4204298 w 6824629"/>
              <a:gd name="connsiteY33" fmla="*/ 365463 h 4896252"/>
              <a:gd name="connsiteX34" fmla="*/ 3800149 w 6824629"/>
              <a:gd name="connsiteY34" fmla="*/ 214349 h 4896252"/>
              <a:gd name="connsiteX35" fmla="*/ 3279449 w 6824629"/>
              <a:gd name="connsiteY35" fmla="*/ 100049 h 4896252"/>
              <a:gd name="connsiteX36" fmla="*/ 2682549 w 6824629"/>
              <a:gd name="connsiteY36" fmla="*/ 11149 h 4896252"/>
              <a:gd name="connsiteX37" fmla="*/ 2212649 w 6824629"/>
              <a:gd name="connsiteY37" fmla="*/ 23849 h 4896252"/>
              <a:gd name="connsiteX38" fmla="*/ 1323649 w 6824629"/>
              <a:gd name="connsiteY38" fmla="*/ 214349 h 4896252"/>
              <a:gd name="connsiteX39" fmla="*/ 1095049 w 6824629"/>
              <a:gd name="connsiteY39" fmla="*/ 277849 h 4896252"/>
              <a:gd name="connsiteX40" fmla="*/ 968049 w 6824629"/>
              <a:gd name="connsiteY40" fmla="*/ 328649 h 4896252"/>
              <a:gd name="connsiteX41" fmla="*/ 853749 w 6824629"/>
              <a:gd name="connsiteY41" fmla="*/ 392149 h 4896252"/>
              <a:gd name="connsiteX42" fmla="*/ 701349 w 6824629"/>
              <a:gd name="connsiteY42" fmla="*/ 481049 h 4896252"/>
              <a:gd name="connsiteX43" fmla="*/ 625149 w 6824629"/>
              <a:gd name="connsiteY43" fmla="*/ 506449 h 4896252"/>
              <a:gd name="connsiteX44" fmla="*/ 587049 w 6824629"/>
              <a:gd name="connsiteY44" fmla="*/ 544549 h 4896252"/>
              <a:gd name="connsiteX45" fmla="*/ 536249 w 6824629"/>
              <a:gd name="connsiteY45" fmla="*/ 557249 h 4896252"/>
              <a:gd name="connsiteX46" fmla="*/ 498149 w 6824629"/>
              <a:gd name="connsiteY46" fmla="*/ 582649 h 4896252"/>
              <a:gd name="connsiteX47" fmla="*/ 421949 w 6824629"/>
              <a:gd name="connsiteY47" fmla="*/ 620749 h 4896252"/>
              <a:gd name="connsiteX48" fmla="*/ 333049 w 6824629"/>
              <a:gd name="connsiteY48" fmla="*/ 735049 h 4896252"/>
              <a:gd name="connsiteX49" fmla="*/ 256849 w 6824629"/>
              <a:gd name="connsiteY49" fmla="*/ 798549 h 4896252"/>
              <a:gd name="connsiteX50" fmla="*/ 244149 w 6824629"/>
              <a:gd name="connsiteY50" fmla="*/ 836649 h 4896252"/>
              <a:gd name="connsiteX51" fmla="*/ 167949 w 6824629"/>
              <a:gd name="connsiteY51" fmla="*/ 912849 h 4896252"/>
              <a:gd name="connsiteX52" fmla="*/ 104449 w 6824629"/>
              <a:gd name="connsiteY52" fmla="*/ 1103349 h 4896252"/>
              <a:gd name="connsiteX53" fmla="*/ 91749 w 6824629"/>
              <a:gd name="connsiteY53" fmla="*/ 1141449 h 4896252"/>
              <a:gd name="connsiteX54" fmla="*/ 79049 w 6824629"/>
              <a:gd name="connsiteY54" fmla="*/ 1179549 h 4896252"/>
              <a:gd name="connsiteX55" fmla="*/ 66349 w 6824629"/>
              <a:gd name="connsiteY55" fmla="*/ 1827249 h 4896252"/>
              <a:gd name="connsiteX56" fmla="*/ 53649 w 6824629"/>
              <a:gd name="connsiteY56" fmla="*/ 2081249 h 4896252"/>
              <a:gd name="connsiteX57" fmla="*/ 28249 w 6824629"/>
              <a:gd name="connsiteY57" fmla="*/ 2170149 h 4896252"/>
              <a:gd name="connsiteX58" fmla="*/ 15549 w 6824629"/>
              <a:gd name="connsiteY58" fmla="*/ 2716249 h 4896252"/>
              <a:gd name="connsiteX59" fmla="*/ 28249 w 6824629"/>
              <a:gd name="connsiteY59" fmla="*/ 3033749 h 4896252"/>
              <a:gd name="connsiteX60" fmla="*/ 345749 w 6824629"/>
              <a:gd name="connsiteY60" fmla="*/ 3402049 h 4896252"/>
              <a:gd name="connsiteX61" fmla="*/ 485449 w 6824629"/>
              <a:gd name="connsiteY61" fmla="*/ 3503649 h 4896252"/>
              <a:gd name="connsiteX62" fmla="*/ 650549 w 6824629"/>
              <a:gd name="connsiteY62" fmla="*/ 3605249 h 4896252"/>
              <a:gd name="connsiteX63" fmla="*/ 1526849 w 6824629"/>
              <a:gd name="connsiteY63" fmla="*/ 3948149 h 4896252"/>
              <a:gd name="connsiteX64" fmla="*/ 2238049 w 6824629"/>
              <a:gd name="connsiteY64" fmla="*/ 4125949 h 4896252"/>
              <a:gd name="connsiteX65" fmla="*/ 3444549 w 6824629"/>
              <a:gd name="connsiteY65" fmla="*/ 4392649 h 4896252"/>
              <a:gd name="connsiteX66" fmla="*/ 4168449 w 6824629"/>
              <a:gd name="connsiteY66" fmla="*/ 4557749 h 4896252"/>
              <a:gd name="connsiteX67" fmla="*/ 4739949 w 6824629"/>
              <a:gd name="connsiteY67" fmla="*/ 4672049 h 4896252"/>
              <a:gd name="connsiteX68" fmla="*/ 5019349 w 6824629"/>
              <a:gd name="connsiteY68" fmla="*/ 4735549 h 4896252"/>
              <a:gd name="connsiteX69" fmla="*/ 5628949 w 6824629"/>
              <a:gd name="connsiteY69" fmla="*/ 4811749 h 4896252"/>
              <a:gd name="connsiteX70" fmla="*/ 6327449 w 6824629"/>
              <a:gd name="connsiteY70" fmla="*/ 4887949 h 4896252"/>
              <a:gd name="connsiteX71" fmla="*/ 6568749 w 6824629"/>
              <a:gd name="connsiteY71" fmla="*/ 4875249 h 4896252"/>
              <a:gd name="connsiteX72" fmla="*/ 6743173 w 6824629"/>
              <a:gd name="connsiteY72" fmla="*/ 4719473 h 4896252"/>
              <a:gd name="connsiteX73" fmla="*/ 6822749 w 6824629"/>
              <a:gd name="connsiteY73" fmla="*/ 4456149 h 4896252"/>
              <a:gd name="connsiteX74" fmla="*/ 6797349 w 6824629"/>
              <a:gd name="connsiteY74" fmla="*/ 4189449 h 4896252"/>
              <a:gd name="connsiteX75" fmla="*/ 6771949 w 6824629"/>
              <a:gd name="connsiteY75" fmla="*/ 4062449 h 4896252"/>
              <a:gd name="connsiteX76" fmla="*/ 6771949 w 6824629"/>
              <a:gd name="connsiteY76" fmla="*/ 4062449 h 4896252"/>
              <a:gd name="connsiteX77" fmla="*/ 6733849 w 6824629"/>
              <a:gd name="connsiteY77" fmla="*/ 3998949 h 4896252"/>
              <a:gd name="connsiteX0" fmla="*/ 6721149 w 6824629"/>
              <a:gd name="connsiteY0" fmla="*/ 3986249 h 4896252"/>
              <a:gd name="connsiteX1" fmla="*/ 6683049 w 6824629"/>
              <a:gd name="connsiteY1" fmla="*/ 3935449 h 4896252"/>
              <a:gd name="connsiteX2" fmla="*/ 6594149 w 6824629"/>
              <a:gd name="connsiteY2" fmla="*/ 3808449 h 4896252"/>
              <a:gd name="connsiteX3" fmla="*/ 6530649 w 6824629"/>
              <a:gd name="connsiteY3" fmla="*/ 3719549 h 4896252"/>
              <a:gd name="connsiteX4" fmla="*/ 6492549 w 6824629"/>
              <a:gd name="connsiteY4" fmla="*/ 3681449 h 4896252"/>
              <a:gd name="connsiteX5" fmla="*/ 6454449 w 6824629"/>
              <a:gd name="connsiteY5" fmla="*/ 3630649 h 4896252"/>
              <a:gd name="connsiteX6" fmla="*/ 6352849 w 6824629"/>
              <a:gd name="connsiteY6" fmla="*/ 3541749 h 4896252"/>
              <a:gd name="connsiteX7" fmla="*/ 6263949 w 6824629"/>
              <a:gd name="connsiteY7" fmla="*/ 3452849 h 4896252"/>
              <a:gd name="connsiteX8" fmla="*/ 6200449 w 6824629"/>
              <a:gd name="connsiteY8" fmla="*/ 3389349 h 4896252"/>
              <a:gd name="connsiteX9" fmla="*/ 6124249 w 6824629"/>
              <a:gd name="connsiteY9" fmla="*/ 3313149 h 4896252"/>
              <a:gd name="connsiteX10" fmla="*/ 6086149 w 6824629"/>
              <a:gd name="connsiteY10" fmla="*/ 3275049 h 4896252"/>
              <a:gd name="connsiteX11" fmla="*/ 5959149 w 6824629"/>
              <a:gd name="connsiteY11" fmla="*/ 3148049 h 4896252"/>
              <a:gd name="connsiteX12" fmla="*/ 5921049 w 6824629"/>
              <a:gd name="connsiteY12" fmla="*/ 3109949 h 4896252"/>
              <a:gd name="connsiteX13" fmla="*/ 5857549 w 6824629"/>
              <a:gd name="connsiteY13" fmla="*/ 3046449 h 4896252"/>
              <a:gd name="connsiteX14" fmla="*/ 5794049 w 6824629"/>
              <a:gd name="connsiteY14" fmla="*/ 2982949 h 4896252"/>
              <a:gd name="connsiteX15" fmla="*/ 5730549 w 6824629"/>
              <a:gd name="connsiteY15" fmla="*/ 2894049 h 4896252"/>
              <a:gd name="connsiteX16" fmla="*/ 5692449 w 6824629"/>
              <a:gd name="connsiteY16" fmla="*/ 2855949 h 4896252"/>
              <a:gd name="connsiteX17" fmla="*/ 5641649 w 6824629"/>
              <a:gd name="connsiteY17" fmla="*/ 2767049 h 4896252"/>
              <a:gd name="connsiteX18" fmla="*/ 5628949 w 6824629"/>
              <a:gd name="connsiteY18" fmla="*/ 2728949 h 4896252"/>
              <a:gd name="connsiteX19" fmla="*/ 5578149 w 6824629"/>
              <a:gd name="connsiteY19" fmla="*/ 2678149 h 4896252"/>
              <a:gd name="connsiteX20" fmla="*/ 5540049 w 6824629"/>
              <a:gd name="connsiteY20" fmla="*/ 2627349 h 4896252"/>
              <a:gd name="connsiteX21" fmla="*/ 5501949 w 6824629"/>
              <a:gd name="connsiteY21" fmla="*/ 2538449 h 4896252"/>
              <a:gd name="connsiteX22" fmla="*/ 5413049 w 6824629"/>
              <a:gd name="connsiteY22" fmla="*/ 2424149 h 4896252"/>
              <a:gd name="connsiteX23" fmla="*/ 5362249 w 6824629"/>
              <a:gd name="connsiteY23" fmla="*/ 2347949 h 4896252"/>
              <a:gd name="connsiteX24" fmla="*/ 5324149 w 6824629"/>
              <a:gd name="connsiteY24" fmla="*/ 2259049 h 4896252"/>
              <a:gd name="connsiteX25" fmla="*/ 5298749 w 6824629"/>
              <a:gd name="connsiteY25" fmla="*/ 2220949 h 4896252"/>
              <a:gd name="connsiteX26" fmla="*/ 5095549 w 6824629"/>
              <a:gd name="connsiteY26" fmla="*/ 1725649 h 4896252"/>
              <a:gd name="connsiteX27" fmla="*/ 5070149 w 6824629"/>
              <a:gd name="connsiteY27" fmla="*/ 1649449 h 4896252"/>
              <a:gd name="connsiteX28" fmla="*/ 5006649 w 6824629"/>
              <a:gd name="connsiteY28" fmla="*/ 1535149 h 4896252"/>
              <a:gd name="connsiteX29" fmla="*/ 4905049 w 6824629"/>
              <a:gd name="connsiteY29" fmla="*/ 1306549 h 4896252"/>
              <a:gd name="connsiteX30" fmla="*/ 4854249 w 6824629"/>
              <a:gd name="connsiteY30" fmla="*/ 1230349 h 4896252"/>
              <a:gd name="connsiteX31" fmla="*/ 4752649 w 6824629"/>
              <a:gd name="connsiteY31" fmla="*/ 1052549 h 4896252"/>
              <a:gd name="connsiteX32" fmla="*/ 4467784 w 6824629"/>
              <a:gd name="connsiteY32" fmla="*/ 535225 h 4896252"/>
              <a:gd name="connsiteX33" fmla="*/ 4204298 w 6824629"/>
              <a:gd name="connsiteY33" fmla="*/ 365463 h 4896252"/>
              <a:gd name="connsiteX34" fmla="*/ 3800149 w 6824629"/>
              <a:gd name="connsiteY34" fmla="*/ 214349 h 4896252"/>
              <a:gd name="connsiteX35" fmla="*/ 3279449 w 6824629"/>
              <a:gd name="connsiteY35" fmla="*/ 100049 h 4896252"/>
              <a:gd name="connsiteX36" fmla="*/ 2682549 w 6824629"/>
              <a:gd name="connsiteY36" fmla="*/ 11149 h 4896252"/>
              <a:gd name="connsiteX37" fmla="*/ 2212649 w 6824629"/>
              <a:gd name="connsiteY37" fmla="*/ 23849 h 4896252"/>
              <a:gd name="connsiteX38" fmla="*/ 1323649 w 6824629"/>
              <a:gd name="connsiteY38" fmla="*/ 214349 h 4896252"/>
              <a:gd name="connsiteX39" fmla="*/ 1095049 w 6824629"/>
              <a:gd name="connsiteY39" fmla="*/ 277849 h 4896252"/>
              <a:gd name="connsiteX40" fmla="*/ 968049 w 6824629"/>
              <a:gd name="connsiteY40" fmla="*/ 328649 h 4896252"/>
              <a:gd name="connsiteX41" fmla="*/ 853749 w 6824629"/>
              <a:gd name="connsiteY41" fmla="*/ 392149 h 4896252"/>
              <a:gd name="connsiteX42" fmla="*/ 701349 w 6824629"/>
              <a:gd name="connsiteY42" fmla="*/ 481049 h 4896252"/>
              <a:gd name="connsiteX43" fmla="*/ 625149 w 6824629"/>
              <a:gd name="connsiteY43" fmla="*/ 506449 h 4896252"/>
              <a:gd name="connsiteX44" fmla="*/ 587049 w 6824629"/>
              <a:gd name="connsiteY44" fmla="*/ 544549 h 4896252"/>
              <a:gd name="connsiteX45" fmla="*/ 536249 w 6824629"/>
              <a:gd name="connsiteY45" fmla="*/ 557249 h 4896252"/>
              <a:gd name="connsiteX46" fmla="*/ 498149 w 6824629"/>
              <a:gd name="connsiteY46" fmla="*/ 582649 h 4896252"/>
              <a:gd name="connsiteX47" fmla="*/ 421949 w 6824629"/>
              <a:gd name="connsiteY47" fmla="*/ 620749 h 4896252"/>
              <a:gd name="connsiteX48" fmla="*/ 333049 w 6824629"/>
              <a:gd name="connsiteY48" fmla="*/ 735049 h 4896252"/>
              <a:gd name="connsiteX49" fmla="*/ 256849 w 6824629"/>
              <a:gd name="connsiteY49" fmla="*/ 798549 h 4896252"/>
              <a:gd name="connsiteX50" fmla="*/ 244149 w 6824629"/>
              <a:gd name="connsiteY50" fmla="*/ 836649 h 4896252"/>
              <a:gd name="connsiteX51" fmla="*/ 167949 w 6824629"/>
              <a:gd name="connsiteY51" fmla="*/ 912849 h 4896252"/>
              <a:gd name="connsiteX52" fmla="*/ 104449 w 6824629"/>
              <a:gd name="connsiteY52" fmla="*/ 1103349 h 4896252"/>
              <a:gd name="connsiteX53" fmla="*/ 91749 w 6824629"/>
              <a:gd name="connsiteY53" fmla="*/ 1141449 h 4896252"/>
              <a:gd name="connsiteX54" fmla="*/ 79049 w 6824629"/>
              <a:gd name="connsiteY54" fmla="*/ 1179549 h 4896252"/>
              <a:gd name="connsiteX55" fmla="*/ 66349 w 6824629"/>
              <a:gd name="connsiteY55" fmla="*/ 1827249 h 4896252"/>
              <a:gd name="connsiteX56" fmla="*/ 53649 w 6824629"/>
              <a:gd name="connsiteY56" fmla="*/ 2081249 h 4896252"/>
              <a:gd name="connsiteX57" fmla="*/ 28249 w 6824629"/>
              <a:gd name="connsiteY57" fmla="*/ 2170149 h 4896252"/>
              <a:gd name="connsiteX58" fmla="*/ 15549 w 6824629"/>
              <a:gd name="connsiteY58" fmla="*/ 2716249 h 4896252"/>
              <a:gd name="connsiteX59" fmla="*/ 28249 w 6824629"/>
              <a:gd name="connsiteY59" fmla="*/ 3033749 h 4896252"/>
              <a:gd name="connsiteX60" fmla="*/ 345749 w 6824629"/>
              <a:gd name="connsiteY60" fmla="*/ 3402049 h 4896252"/>
              <a:gd name="connsiteX61" fmla="*/ 650549 w 6824629"/>
              <a:gd name="connsiteY61" fmla="*/ 3605249 h 4896252"/>
              <a:gd name="connsiteX62" fmla="*/ 1526849 w 6824629"/>
              <a:gd name="connsiteY62" fmla="*/ 3948149 h 4896252"/>
              <a:gd name="connsiteX63" fmla="*/ 2238049 w 6824629"/>
              <a:gd name="connsiteY63" fmla="*/ 4125949 h 4896252"/>
              <a:gd name="connsiteX64" fmla="*/ 3444549 w 6824629"/>
              <a:gd name="connsiteY64" fmla="*/ 4392649 h 4896252"/>
              <a:gd name="connsiteX65" fmla="*/ 4168449 w 6824629"/>
              <a:gd name="connsiteY65" fmla="*/ 4557749 h 4896252"/>
              <a:gd name="connsiteX66" fmla="*/ 4739949 w 6824629"/>
              <a:gd name="connsiteY66" fmla="*/ 4672049 h 4896252"/>
              <a:gd name="connsiteX67" fmla="*/ 5019349 w 6824629"/>
              <a:gd name="connsiteY67" fmla="*/ 4735549 h 4896252"/>
              <a:gd name="connsiteX68" fmla="*/ 5628949 w 6824629"/>
              <a:gd name="connsiteY68" fmla="*/ 4811749 h 4896252"/>
              <a:gd name="connsiteX69" fmla="*/ 6327449 w 6824629"/>
              <a:gd name="connsiteY69" fmla="*/ 4887949 h 4896252"/>
              <a:gd name="connsiteX70" fmla="*/ 6568749 w 6824629"/>
              <a:gd name="connsiteY70" fmla="*/ 4875249 h 4896252"/>
              <a:gd name="connsiteX71" fmla="*/ 6743173 w 6824629"/>
              <a:gd name="connsiteY71" fmla="*/ 4719473 h 4896252"/>
              <a:gd name="connsiteX72" fmla="*/ 6822749 w 6824629"/>
              <a:gd name="connsiteY72" fmla="*/ 4456149 h 4896252"/>
              <a:gd name="connsiteX73" fmla="*/ 6797349 w 6824629"/>
              <a:gd name="connsiteY73" fmla="*/ 4189449 h 4896252"/>
              <a:gd name="connsiteX74" fmla="*/ 6771949 w 6824629"/>
              <a:gd name="connsiteY74" fmla="*/ 4062449 h 4896252"/>
              <a:gd name="connsiteX75" fmla="*/ 6771949 w 6824629"/>
              <a:gd name="connsiteY75" fmla="*/ 4062449 h 4896252"/>
              <a:gd name="connsiteX76" fmla="*/ 6733849 w 6824629"/>
              <a:gd name="connsiteY76" fmla="*/ 3998949 h 4896252"/>
              <a:gd name="connsiteX0" fmla="*/ 6707601 w 6811081"/>
              <a:gd name="connsiteY0" fmla="*/ 3986249 h 4896252"/>
              <a:gd name="connsiteX1" fmla="*/ 6669501 w 6811081"/>
              <a:gd name="connsiteY1" fmla="*/ 3935449 h 4896252"/>
              <a:gd name="connsiteX2" fmla="*/ 6580601 w 6811081"/>
              <a:gd name="connsiteY2" fmla="*/ 3808449 h 4896252"/>
              <a:gd name="connsiteX3" fmla="*/ 6517101 w 6811081"/>
              <a:gd name="connsiteY3" fmla="*/ 3719549 h 4896252"/>
              <a:gd name="connsiteX4" fmla="*/ 6479001 w 6811081"/>
              <a:gd name="connsiteY4" fmla="*/ 3681449 h 4896252"/>
              <a:gd name="connsiteX5" fmla="*/ 6440901 w 6811081"/>
              <a:gd name="connsiteY5" fmla="*/ 3630649 h 4896252"/>
              <a:gd name="connsiteX6" fmla="*/ 6339301 w 6811081"/>
              <a:gd name="connsiteY6" fmla="*/ 3541749 h 4896252"/>
              <a:gd name="connsiteX7" fmla="*/ 6250401 w 6811081"/>
              <a:gd name="connsiteY7" fmla="*/ 3452849 h 4896252"/>
              <a:gd name="connsiteX8" fmla="*/ 6186901 w 6811081"/>
              <a:gd name="connsiteY8" fmla="*/ 3389349 h 4896252"/>
              <a:gd name="connsiteX9" fmla="*/ 6110701 w 6811081"/>
              <a:gd name="connsiteY9" fmla="*/ 3313149 h 4896252"/>
              <a:gd name="connsiteX10" fmla="*/ 6072601 w 6811081"/>
              <a:gd name="connsiteY10" fmla="*/ 3275049 h 4896252"/>
              <a:gd name="connsiteX11" fmla="*/ 5945601 w 6811081"/>
              <a:gd name="connsiteY11" fmla="*/ 3148049 h 4896252"/>
              <a:gd name="connsiteX12" fmla="*/ 5907501 w 6811081"/>
              <a:gd name="connsiteY12" fmla="*/ 3109949 h 4896252"/>
              <a:gd name="connsiteX13" fmla="*/ 5844001 w 6811081"/>
              <a:gd name="connsiteY13" fmla="*/ 3046449 h 4896252"/>
              <a:gd name="connsiteX14" fmla="*/ 5780501 w 6811081"/>
              <a:gd name="connsiteY14" fmla="*/ 2982949 h 4896252"/>
              <a:gd name="connsiteX15" fmla="*/ 5717001 w 6811081"/>
              <a:gd name="connsiteY15" fmla="*/ 2894049 h 4896252"/>
              <a:gd name="connsiteX16" fmla="*/ 5678901 w 6811081"/>
              <a:gd name="connsiteY16" fmla="*/ 2855949 h 4896252"/>
              <a:gd name="connsiteX17" fmla="*/ 5628101 w 6811081"/>
              <a:gd name="connsiteY17" fmla="*/ 2767049 h 4896252"/>
              <a:gd name="connsiteX18" fmla="*/ 5615401 w 6811081"/>
              <a:gd name="connsiteY18" fmla="*/ 2728949 h 4896252"/>
              <a:gd name="connsiteX19" fmla="*/ 5564601 w 6811081"/>
              <a:gd name="connsiteY19" fmla="*/ 2678149 h 4896252"/>
              <a:gd name="connsiteX20" fmla="*/ 5526501 w 6811081"/>
              <a:gd name="connsiteY20" fmla="*/ 2627349 h 4896252"/>
              <a:gd name="connsiteX21" fmla="*/ 5488401 w 6811081"/>
              <a:gd name="connsiteY21" fmla="*/ 2538449 h 4896252"/>
              <a:gd name="connsiteX22" fmla="*/ 5399501 w 6811081"/>
              <a:gd name="connsiteY22" fmla="*/ 2424149 h 4896252"/>
              <a:gd name="connsiteX23" fmla="*/ 5348701 w 6811081"/>
              <a:gd name="connsiteY23" fmla="*/ 2347949 h 4896252"/>
              <a:gd name="connsiteX24" fmla="*/ 5310601 w 6811081"/>
              <a:gd name="connsiteY24" fmla="*/ 2259049 h 4896252"/>
              <a:gd name="connsiteX25" fmla="*/ 5285201 w 6811081"/>
              <a:gd name="connsiteY25" fmla="*/ 2220949 h 4896252"/>
              <a:gd name="connsiteX26" fmla="*/ 5082001 w 6811081"/>
              <a:gd name="connsiteY26" fmla="*/ 1725649 h 4896252"/>
              <a:gd name="connsiteX27" fmla="*/ 5056601 w 6811081"/>
              <a:gd name="connsiteY27" fmla="*/ 1649449 h 4896252"/>
              <a:gd name="connsiteX28" fmla="*/ 4993101 w 6811081"/>
              <a:gd name="connsiteY28" fmla="*/ 1535149 h 4896252"/>
              <a:gd name="connsiteX29" fmla="*/ 4891501 w 6811081"/>
              <a:gd name="connsiteY29" fmla="*/ 1306549 h 4896252"/>
              <a:gd name="connsiteX30" fmla="*/ 4840701 w 6811081"/>
              <a:gd name="connsiteY30" fmla="*/ 1230349 h 4896252"/>
              <a:gd name="connsiteX31" fmla="*/ 4739101 w 6811081"/>
              <a:gd name="connsiteY31" fmla="*/ 1052549 h 4896252"/>
              <a:gd name="connsiteX32" fmla="*/ 4454236 w 6811081"/>
              <a:gd name="connsiteY32" fmla="*/ 535225 h 4896252"/>
              <a:gd name="connsiteX33" fmla="*/ 4190750 w 6811081"/>
              <a:gd name="connsiteY33" fmla="*/ 365463 h 4896252"/>
              <a:gd name="connsiteX34" fmla="*/ 3786601 w 6811081"/>
              <a:gd name="connsiteY34" fmla="*/ 214349 h 4896252"/>
              <a:gd name="connsiteX35" fmla="*/ 3265901 w 6811081"/>
              <a:gd name="connsiteY35" fmla="*/ 100049 h 4896252"/>
              <a:gd name="connsiteX36" fmla="*/ 2669001 w 6811081"/>
              <a:gd name="connsiteY36" fmla="*/ 11149 h 4896252"/>
              <a:gd name="connsiteX37" fmla="*/ 2199101 w 6811081"/>
              <a:gd name="connsiteY37" fmla="*/ 23849 h 4896252"/>
              <a:gd name="connsiteX38" fmla="*/ 1310101 w 6811081"/>
              <a:gd name="connsiteY38" fmla="*/ 214349 h 4896252"/>
              <a:gd name="connsiteX39" fmla="*/ 1081501 w 6811081"/>
              <a:gd name="connsiteY39" fmla="*/ 277849 h 4896252"/>
              <a:gd name="connsiteX40" fmla="*/ 954501 w 6811081"/>
              <a:gd name="connsiteY40" fmla="*/ 328649 h 4896252"/>
              <a:gd name="connsiteX41" fmla="*/ 840201 w 6811081"/>
              <a:gd name="connsiteY41" fmla="*/ 392149 h 4896252"/>
              <a:gd name="connsiteX42" fmla="*/ 687801 w 6811081"/>
              <a:gd name="connsiteY42" fmla="*/ 481049 h 4896252"/>
              <a:gd name="connsiteX43" fmla="*/ 611601 w 6811081"/>
              <a:gd name="connsiteY43" fmla="*/ 506449 h 4896252"/>
              <a:gd name="connsiteX44" fmla="*/ 573501 w 6811081"/>
              <a:gd name="connsiteY44" fmla="*/ 544549 h 4896252"/>
              <a:gd name="connsiteX45" fmla="*/ 522701 w 6811081"/>
              <a:gd name="connsiteY45" fmla="*/ 557249 h 4896252"/>
              <a:gd name="connsiteX46" fmla="*/ 484601 w 6811081"/>
              <a:gd name="connsiteY46" fmla="*/ 582649 h 4896252"/>
              <a:gd name="connsiteX47" fmla="*/ 408401 w 6811081"/>
              <a:gd name="connsiteY47" fmla="*/ 620749 h 4896252"/>
              <a:gd name="connsiteX48" fmla="*/ 319501 w 6811081"/>
              <a:gd name="connsiteY48" fmla="*/ 735049 h 4896252"/>
              <a:gd name="connsiteX49" fmla="*/ 243301 w 6811081"/>
              <a:gd name="connsiteY49" fmla="*/ 798549 h 4896252"/>
              <a:gd name="connsiteX50" fmla="*/ 230601 w 6811081"/>
              <a:gd name="connsiteY50" fmla="*/ 836649 h 4896252"/>
              <a:gd name="connsiteX51" fmla="*/ 154401 w 6811081"/>
              <a:gd name="connsiteY51" fmla="*/ 912849 h 4896252"/>
              <a:gd name="connsiteX52" fmla="*/ 90901 w 6811081"/>
              <a:gd name="connsiteY52" fmla="*/ 1103349 h 4896252"/>
              <a:gd name="connsiteX53" fmla="*/ 78201 w 6811081"/>
              <a:gd name="connsiteY53" fmla="*/ 1141449 h 4896252"/>
              <a:gd name="connsiteX54" fmla="*/ 65501 w 6811081"/>
              <a:gd name="connsiteY54" fmla="*/ 1179549 h 4896252"/>
              <a:gd name="connsiteX55" fmla="*/ 52801 w 6811081"/>
              <a:gd name="connsiteY55" fmla="*/ 1827249 h 4896252"/>
              <a:gd name="connsiteX56" fmla="*/ 40101 w 6811081"/>
              <a:gd name="connsiteY56" fmla="*/ 2081249 h 4896252"/>
              <a:gd name="connsiteX57" fmla="*/ 14701 w 6811081"/>
              <a:gd name="connsiteY57" fmla="*/ 2170149 h 4896252"/>
              <a:gd name="connsiteX58" fmla="*/ 2001 w 6811081"/>
              <a:gd name="connsiteY58" fmla="*/ 2716249 h 4896252"/>
              <a:gd name="connsiteX59" fmla="*/ 57067 w 6811081"/>
              <a:gd name="connsiteY59" fmla="*/ 3136133 h 4896252"/>
              <a:gd name="connsiteX60" fmla="*/ 332201 w 6811081"/>
              <a:gd name="connsiteY60" fmla="*/ 3402049 h 4896252"/>
              <a:gd name="connsiteX61" fmla="*/ 637001 w 6811081"/>
              <a:gd name="connsiteY61" fmla="*/ 3605249 h 4896252"/>
              <a:gd name="connsiteX62" fmla="*/ 1513301 w 6811081"/>
              <a:gd name="connsiteY62" fmla="*/ 3948149 h 4896252"/>
              <a:gd name="connsiteX63" fmla="*/ 2224501 w 6811081"/>
              <a:gd name="connsiteY63" fmla="*/ 4125949 h 4896252"/>
              <a:gd name="connsiteX64" fmla="*/ 3431001 w 6811081"/>
              <a:gd name="connsiteY64" fmla="*/ 4392649 h 4896252"/>
              <a:gd name="connsiteX65" fmla="*/ 4154901 w 6811081"/>
              <a:gd name="connsiteY65" fmla="*/ 4557749 h 4896252"/>
              <a:gd name="connsiteX66" fmla="*/ 4726401 w 6811081"/>
              <a:gd name="connsiteY66" fmla="*/ 4672049 h 4896252"/>
              <a:gd name="connsiteX67" fmla="*/ 5005801 w 6811081"/>
              <a:gd name="connsiteY67" fmla="*/ 4735549 h 4896252"/>
              <a:gd name="connsiteX68" fmla="*/ 5615401 w 6811081"/>
              <a:gd name="connsiteY68" fmla="*/ 4811749 h 4896252"/>
              <a:gd name="connsiteX69" fmla="*/ 6313901 w 6811081"/>
              <a:gd name="connsiteY69" fmla="*/ 4887949 h 4896252"/>
              <a:gd name="connsiteX70" fmla="*/ 6555201 w 6811081"/>
              <a:gd name="connsiteY70" fmla="*/ 4875249 h 4896252"/>
              <a:gd name="connsiteX71" fmla="*/ 6729625 w 6811081"/>
              <a:gd name="connsiteY71" fmla="*/ 4719473 h 4896252"/>
              <a:gd name="connsiteX72" fmla="*/ 6809201 w 6811081"/>
              <a:gd name="connsiteY72" fmla="*/ 4456149 h 4896252"/>
              <a:gd name="connsiteX73" fmla="*/ 6783801 w 6811081"/>
              <a:gd name="connsiteY73" fmla="*/ 4189449 h 4896252"/>
              <a:gd name="connsiteX74" fmla="*/ 6758401 w 6811081"/>
              <a:gd name="connsiteY74" fmla="*/ 4062449 h 4896252"/>
              <a:gd name="connsiteX75" fmla="*/ 6758401 w 6811081"/>
              <a:gd name="connsiteY75" fmla="*/ 4062449 h 4896252"/>
              <a:gd name="connsiteX76" fmla="*/ 6720301 w 6811081"/>
              <a:gd name="connsiteY76" fmla="*/ 3998949 h 4896252"/>
              <a:gd name="connsiteX0" fmla="*/ 6707601 w 6811081"/>
              <a:gd name="connsiteY0" fmla="*/ 3986249 h 4896252"/>
              <a:gd name="connsiteX1" fmla="*/ 6669501 w 6811081"/>
              <a:gd name="connsiteY1" fmla="*/ 3935449 h 4896252"/>
              <a:gd name="connsiteX2" fmla="*/ 6580601 w 6811081"/>
              <a:gd name="connsiteY2" fmla="*/ 3808449 h 4896252"/>
              <a:gd name="connsiteX3" fmla="*/ 6517101 w 6811081"/>
              <a:gd name="connsiteY3" fmla="*/ 3719549 h 4896252"/>
              <a:gd name="connsiteX4" fmla="*/ 6479001 w 6811081"/>
              <a:gd name="connsiteY4" fmla="*/ 3681449 h 4896252"/>
              <a:gd name="connsiteX5" fmla="*/ 6440901 w 6811081"/>
              <a:gd name="connsiteY5" fmla="*/ 3630649 h 4896252"/>
              <a:gd name="connsiteX6" fmla="*/ 6339301 w 6811081"/>
              <a:gd name="connsiteY6" fmla="*/ 3541749 h 4896252"/>
              <a:gd name="connsiteX7" fmla="*/ 6250401 w 6811081"/>
              <a:gd name="connsiteY7" fmla="*/ 3452849 h 4896252"/>
              <a:gd name="connsiteX8" fmla="*/ 6186901 w 6811081"/>
              <a:gd name="connsiteY8" fmla="*/ 3389349 h 4896252"/>
              <a:gd name="connsiteX9" fmla="*/ 6110701 w 6811081"/>
              <a:gd name="connsiteY9" fmla="*/ 3313149 h 4896252"/>
              <a:gd name="connsiteX10" fmla="*/ 6072601 w 6811081"/>
              <a:gd name="connsiteY10" fmla="*/ 3275049 h 4896252"/>
              <a:gd name="connsiteX11" fmla="*/ 5945601 w 6811081"/>
              <a:gd name="connsiteY11" fmla="*/ 3148049 h 4896252"/>
              <a:gd name="connsiteX12" fmla="*/ 5907501 w 6811081"/>
              <a:gd name="connsiteY12" fmla="*/ 3109949 h 4896252"/>
              <a:gd name="connsiteX13" fmla="*/ 5844001 w 6811081"/>
              <a:gd name="connsiteY13" fmla="*/ 3046449 h 4896252"/>
              <a:gd name="connsiteX14" fmla="*/ 5780501 w 6811081"/>
              <a:gd name="connsiteY14" fmla="*/ 2982949 h 4896252"/>
              <a:gd name="connsiteX15" fmla="*/ 5717001 w 6811081"/>
              <a:gd name="connsiteY15" fmla="*/ 2894049 h 4896252"/>
              <a:gd name="connsiteX16" fmla="*/ 5678901 w 6811081"/>
              <a:gd name="connsiteY16" fmla="*/ 2855949 h 4896252"/>
              <a:gd name="connsiteX17" fmla="*/ 5628101 w 6811081"/>
              <a:gd name="connsiteY17" fmla="*/ 2767049 h 4896252"/>
              <a:gd name="connsiteX18" fmla="*/ 5615401 w 6811081"/>
              <a:gd name="connsiteY18" fmla="*/ 2728949 h 4896252"/>
              <a:gd name="connsiteX19" fmla="*/ 5564601 w 6811081"/>
              <a:gd name="connsiteY19" fmla="*/ 2678149 h 4896252"/>
              <a:gd name="connsiteX20" fmla="*/ 5526501 w 6811081"/>
              <a:gd name="connsiteY20" fmla="*/ 2627349 h 4896252"/>
              <a:gd name="connsiteX21" fmla="*/ 5488401 w 6811081"/>
              <a:gd name="connsiteY21" fmla="*/ 2538449 h 4896252"/>
              <a:gd name="connsiteX22" fmla="*/ 5399501 w 6811081"/>
              <a:gd name="connsiteY22" fmla="*/ 2424149 h 4896252"/>
              <a:gd name="connsiteX23" fmla="*/ 5348701 w 6811081"/>
              <a:gd name="connsiteY23" fmla="*/ 2347949 h 4896252"/>
              <a:gd name="connsiteX24" fmla="*/ 5310601 w 6811081"/>
              <a:gd name="connsiteY24" fmla="*/ 2259049 h 4896252"/>
              <a:gd name="connsiteX25" fmla="*/ 5285201 w 6811081"/>
              <a:gd name="connsiteY25" fmla="*/ 2220949 h 4896252"/>
              <a:gd name="connsiteX26" fmla="*/ 5082001 w 6811081"/>
              <a:gd name="connsiteY26" fmla="*/ 1725649 h 4896252"/>
              <a:gd name="connsiteX27" fmla="*/ 5056601 w 6811081"/>
              <a:gd name="connsiteY27" fmla="*/ 1649449 h 4896252"/>
              <a:gd name="connsiteX28" fmla="*/ 4993101 w 6811081"/>
              <a:gd name="connsiteY28" fmla="*/ 1535149 h 4896252"/>
              <a:gd name="connsiteX29" fmla="*/ 4891501 w 6811081"/>
              <a:gd name="connsiteY29" fmla="*/ 1306549 h 4896252"/>
              <a:gd name="connsiteX30" fmla="*/ 4840701 w 6811081"/>
              <a:gd name="connsiteY30" fmla="*/ 1230349 h 4896252"/>
              <a:gd name="connsiteX31" fmla="*/ 4739101 w 6811081"/>
              <a:gd name="connsiteY31" fmla="*/ 1052549 h 4896252"/>
              <a:gd name="connsiteX32" fmla="*/ 4454236 w 6811081"/>
              <a:gd name="connsiteY32" fmla="*/ 535225 h 4896252"/>
              <a:gd name="connsiteX33" fmla="*/ 4190750 w 6811081"/>
              <a:gd name="connsiteY33" fmla="*/ 365463 h 4896252"/>
              <a:gd name="connsiteX34" fmla="*/ 3786601 w 6811081"/>
              <a:gd name="connsiteY34" fmla="*/ 214349 h 4896252"/>
              <a:gd name="connsiteX35" fmla="*/ 3265901 w 6811081"/>
              <a:gd name="connsiteY35" fmla="*/ 100049 h 4896252"/>
              <a:gd name="connsiteX36" fmla="*/ 2669001 w 6811081"/>
              <a:gd name="connsiteY36" fmla="*/ 11149 h 4896252"/>
              <a:gd name="connsiteX37" fmla="*/ 2199101 w 6811081"/>
              <a:gd name="connsiteY37" fmla="*/ 23849 h 4896252"/>
              <a:gd name="connsiteX38" fmla="*/ 1310101 w 6811081"/>
              <a:gd name="connsiteY38" fmla="*/ 214349 h 4896252"/>
              <a:gd name="connsiteX39" fmla="*/ 1081501 w 6811081"/>
              <a:gd name="connsiteY39" fmla="*/ 277849 h 4896252"/>
              <a:gd name="connsiteX40" fmla="*/ 954501 w 6811081"/>
              <a:gd name="connsiteY40" fmla="*/ 328649 h 4896252"/>
              <a:gd name="connsiteX41" fmla="*/ 840201 w 6811081"/>
              <a:gd name="connsiteY41" fmla="*/ 392149 h 4896252"/>
              <a:gd name="connsiteX42" fmla="*/ 687801 w 6811081"/>
              <a:gd name="connsiteY42" fmla="*/ 481049 h 4896252"/>
              <a:gd name="connsiteX43" fmla="*/ 611601 w 6811081"/>
              <a:gd name="connsiteY43" fmla="*/ 506449 h 4896252"/>
              <a:gd name="connsiteX44" fmla="*/ 573501 w 6811081"/>
              <a:gd name="connsiteY44" fmla="*/ 544549 h 4896252"/>
              <a:gd name="connsiteX45" fmla="*/ 522701 w 6811081"/>
              <a:gd name="connsiteY45" fmla="*/ 557249 h 4896252"/>
              <a:gd name="connsiteX46" fmla="*/ 484601 w 6811081"/>
              <a:gd name="connsiteY46" fmla="*/ 582649 h 4896252"/>
              <a:gd name="connsiteX47" fmla="*/ 408401 w 6811081"/>
              <a:gd name="connsiteY47" fmla="*/ 620749 h 4896252"/>
              <a:gd name="connsiteX48" fmla="*/ 319501 w 6811081"/>
              <a:gd name="connsiteY48" fmla="*/ 735049 h 4896252"/>
              <a:gd name="connsiteX49" fmla="*/ 243301 w 6811081"/>
              <a:gd name="connsiteY49" fmla="*/ 798549 h 4896252"/>
              <a:gd name="connsiteX50" fmla="*/ 230601 w 6811081"/>
              <a:gd name="connsiteY50" fmla="*/ 836649 h 4896252"/>
              <a:gd name="connsiteX51" fmla="*/ 154401 w 6811081"/>
              <a:gd name="connsiteY51" fmla="*/ 912849 h 4896252"/>
              <a:gd name="connsiteX52" fmla="*/ 90901 w 6811081"/>
              <a:gd name="connsiteY52" fmla="*/ 1103349 h 4896252"/>
              <a:gd name="connsiteX53" fmla="*/ 78201 w 6811081"/>
              <a:gd name="connsiteY53" fmla="*/ 1141449 h 4896252"/>
              <a:gd name="connsiteX54" fmla="*/ 65501 w 6811081"/>
              <a:gd name="connsiteY54" fmla="*/ 1179549 h 4896252"/>
              <a:gd name="connsiteX55" fmla="*/ 52801 w 6811081"/>
              <a:gd name="connsiteY55" fmla="*/ 1827249 h 4896252"/>
              <a:gd name="connsiteX56" fmla="*/ 40101 w 6811081"/>
              <a:gd name="connsiteY56" fmla="*/ 2081249 h 4896252"/>
              <a:gd name="connsiteX57" fmla="*/ 14701 w 6811081"/>
              <a:gd name="connsiteY57" fmla="*/ 2170149 h 4896252"/>
              <a:gd name="connsiteX58" fmla="*/ 2001 w 6811081"/>
              <a:gd name="connsiteY58" fmla="*/ 2716249 h 4896252"/>
              <a:gd name="connsiteX59" fmla="*/ 57067 w 6811081"/>
              <a:gd name="connsiteY59" fmla="*/ 3136133 h 4896252"/>
              <a:gd name="connsiteX60" fmla="*/ 332201 w 6811081"/>
              <a:gd name="connsiteY60" fmla="*/ 3402049 h 4896252"/>
              <a:gd name="connsiteX61" fmla="*/ 1513301 w 6811081"/>
              <a:gd name="connsiteY61" fmla="*/ 3948149 h 4896252"/>
              <a:gd name="connsiteX62" fmla="*/ 2224501 w 6811081"/>
              <a:gd name="connsiteY62" fmla="*/ 4125949 h 4896252"/>
              <a:gd name="connsiteX63" fmla="*/ 3431001 w 6811081"/>
              <a:gd name="connsiteY63" fmla="*/ 4392649 h 4896252"/>
              <a:gd name="connsiteX64" fmla="*/ 4154901 w 6811081"/>
              <a:gd name="connsiteY64" fmla="*/ 4557749 h 4896252"/>
              <a:gd name="connsiteX65" fmla="*/ 4726401 w 6811081"/>
              <a:gd name="connsiteY65" fmla="*/ 4672049 h 4896252"/>
              <a:gd name="connsiteX66" fmla="*/ 5005801 w 6811081"/>
              <a:gd name="connsiteY66" fmla="*/ 4735549 h 4896252"/>
              <a:gd name="connsiteX67" fmla="*/ 5615401 w 6811081"/>
              <a:gd name="connsiteY67" fmla="*/ 4811749 h 4896252"/>
              <a:gd name="connsiteX68" fmla="*/ 6313901 w 6811081"/>
              <a:gd name="connsiteY68" fmla="*/ 4887949 h 4896252"/>
              <a:gd name="connsiteX69" fmla="*/ 6555201 w 6811081"/>
              <a:gd name="connsiteY69" fmla="*/ 4875249 h 4896252"/>
              <a:gd name="connsiteX70" fmla="*/ 6729625 w 6811081"/>
              <a:gd name="connsiteY70" fmla="*/ 4719473 h 4896252"/>
              <a:gd name="connsiteX71" fmla="*/ 6809201 w 6811081"/>
              <a:gd name="connsiteY71" fmla="*/ 4456149 h 4896252"/>
              <a:gd name="connsiteX72" fmla="*/ 6783801 w 6811081"/>
              <a:gd name="connsiteY72" fmla="*/ 4189449 h 4896252"/>
              <a:gd name="connsiteX73" fmla="*/ 6758401 w 6811081"/>
              <a:gd name="connsiteY73" fmla="*/ 4062449 h 4896252"/>
              <a:gd name="connsiteX74" fmla="*/ 6758401 w 6811081"/>
              <a:gd name="connsiteY74" fmla="*/ 4062449 h 4896252"/>
              <a:gd name="connsiteX75" fmla="*/ 6720301 w 6811081"/>
              <a:gd name="connsiteY75" fmla="*/ 3998949 h 4896252"/>
              <a:gd name="connsiteX0" fmla="*/ 6707601 w 6811081"/>
              <a:gd name="connsiteY0" fmla="*/ 3986249 h 4896252"/>
              <a:gd name="connsiteX1" fmla="*/ 6669501 w 6811081"/>
              <a:gd name="connsiteY1" fmla="*/ 3935449 h 4896252"/>
              <a:gd name="connsiteX2" fmla="*/ 6580601 w 6811081"/>
              <a:gd name="connsiteY2" fmla="*/ 3808449 h 4896252"/>
              <a:gd name="connsiteX3" fmla="*/ 6517101 w 6811081"/>
              <a:gd name="connsiteY3" fmla="*/ 3719549 h 4896252"/>
              <a:gd name="connsiteX4" fmla="*/ 6479001 w 6811081"/>
              <a:gd name="connsiteY4" fmla="*/ 3681449 h 4896252"/>
              <a:gd name="connsiteX5" fmla="*/ 6440901 w 6811081"/>
              <a:gd name="connsiteY5" fmla="*/ 3630649 h 4896252"/>
              <a:gd name="connsiteX6" fmla="*/ 6339301 w 6811081"/>
              <a:gd name="connsiteY6" fmla="*/ 3541749 h 4896252"/>
              <a:gd name="connsiteX7" fmla="*/ 6250401 w 6811081"/>
              <a:gd name="connsiteY7" fmla="*/ 3452849 h 4896252"/>
              <a:gd name="connsiteX8" fmla="*/ 6186901 w 6811081"/>
              <a:gd name="connsiteY8" fmla="*/ 3389349 h 4896252"/>
              <a:gd name="connsiteX9" fmla="*/ 6110701 w 6811081"/>
              <a:gd name="connsiteY9" fmla="*/ 3313149 h 4896252"/>
              <a:gd name="connsiteX10" fmla="*/ 6072601 w 6811081"/>
              <a:gd name="connsiteY10" fmla="*/ 3275049 h 4896252"/>
              <a:gd name="connsiteX11" fmla="*/ 5945601 w 6811081"/>
              <a:gd name="connsiteY11" fmla="*/ 3148049 h 4896252"/>
              <a:gd name="connsiteX12" fmla="*/ 5907501 w 6811081"/>
              <a:gd name="connsiteY12" fmla="*/ 3109949 h 4896252"/>
              <a:gd name="connsiteX13" fmla="*/ 5844001 w 6811081"/>
              <a:gd name="connsiteY13" fmla="*/ 3046449 h 4896252"/>
              <a:gd name="connsiteX14" fmla="*/ 5780501 w 6811081"/>
              <a:gd name="connsiteY14" fmla="*/ 2982949 h 4896252"/>
              <a:gd name="connsiteX15" fmla="*/ 5717001 w 6811081"/>
              <a:gd name="connsiteY15" fmla="*/ 2894049 h 4896252"/>
              <a:gd name="connsiteX16" fmla="*/ 5678901 w 6811081"/>
              <a:gd name="connsiteY16" fmla="*/ 2855949 h 4896252"/>
              <a:gd name="connsiteX17" fmla="*/ 5628101 w 6811081"/>
              <a:gd name="connsiteY17" fmla="*/ 2767049 h 4896252"/>
              <a:gd name="connsiteX18" fmla="*/ 5615401 w 6811081"/>
              <a:gd name="connsiteY18" fmla="*/ 2728949 h 4896252"/>
              <a:gd name="connsiteX19" fmla="*/ 5564601 w 6811081"/>
              <a:gd name="connsiteY19" fmla="*/ 2678149 h 4896252"/>
              <a:gd name="connsiteX20" fmla="*/ 5526501 w 6811081"/>
              <a:gd name="connsiteY20" fmla="*/ 2627349 h 4896252"/>
              <a:gd name="connsiteX21" fmla="*/ 5488401 w 6811081"/>
              <a:gd name="connsiteY21" fmla="*/ 2538449 h 4896252"/>
              <a:gd name="connsiteX22" fmla="*/ 5399501 w 6811081"/>
              <a:gd name="connsiteY22" fmla="*/ 2424149 h 4896252"/>
              <a:gd name="connsiteX23" fmla="*/ 5348701 w 6811081"/>
              <a:gd name="connsiteY23" fmla="*/ 2347949 h 4896252"/>
              <a:gd name="connsiteX24" fmla="*/ 5310601 w 6811081"/>
              <a:gd name="connsiteY24" fmla="*/ 2259049 h 4896252"/>
              <a:gd name="connsiteX25" fmla="*/ 5285201 w 6811081"/>
              <a:gd name="connsiteY25" fmla="*/ 2220949 h 4896252"/>
              <a:gd name="connsiteX26" fmla="*/ 5082001 w 6811081"/>
              <a:gd name="connsiteY26" fmla="*/ 1725649 h 4896252"/>
              <a:gd name="connsiteX27" fmla="*/ 5056601 w 6811081"/>
              <a:gd name="connsiteY27" fmla="*/ 1649449 h 4896252"/>
              <a:gd name="connsiteX28" fmla="*/ 4993101 w 6811081"/>
              <a:gd name="connsiteY28" fmla="*/ 1535149 h 4896252"/>
              <a:gd name="connsiteX29" fmla="*/ 4891501 w 6811081"/>
              <a:gd name="connsiteY29" fmla="*/ 1306549 h 4896252"/>
              <a:gd name="connsiteX30" fmla="*/ 4840701 w 6811081"/>
              <a:gd name="connsiteY30" fmla="*/ 1230349 h 4896252"/>
              <a:gd name="connsiteX31" fmla="*/ 4739101 w 6811081"/>
              <a:gd name="connsiteY31" fmla="*/ 1052549 h 4896252"/>
              <a:gd name="connsiteX32" fmla="*/ 4454236 w 6811081"/>
              <a:gd name="connsiteY32" fmla="*/ 535225 h 4896252"/>
              <a:gd name="connsiteX33" fmla="*/ 4190750 w 6811081"/>
              <a:gd name="connsiteY33" fmla="*/ 365463 h 4896252"/>
              <a:gd name="connsiteX34" fmla="*/ 3786601 w 6811081"/>
              <a:gd name="connsiteY34" fmla="*/ 214349 h 4896252"/>
              <a:gd name="connsiteX35" fmla="*/ 3265901 w 6811081"/>
              <a:gd name="connsiteY35" fmla="*/ 100049 h 4896252"/>
              <a:gd name="connsiteX36" fmla="*/ 2669001 w 6811081"/>
              <a:gd name="connsiteY36" fmla="*/ 11149 h 4896252"/>
              <a:gd name="connsiteX37" fmla="*/ 2199101 w 6811081"/>
              <a:gd name="connsiteY37" fmla="*/ 23849 h 4896252"/>
              <a:gd name="connsiteX38" fmla="*/ 1310101 w 6811081"/>
              <a:gd name="connsiteY38" fmla="*/ 214349 h 4896252"/>
              <a:gd name="connsiteX39" fmla="*/ 1081501 w 6811081"/>
              <a:gd name="connsiteY39" fmla="*/ 277849 h 4896252"/>
              <a:gd name="connsiteX40" fmla="*/ 954501 w 6811081"/>
              <a:gd name="connsiteY40" fmla="*/ 328649 h 4896252"/>
              <a:gd name="connsiteX41" fmla="*/ 840201 w 6811081"/>
              <a:gd name="connsiteY41" fmla="*/ 392149 h 4896252"/>
              <a:gd name="connsiteX42" fmla="*/ 687801 w 6811081"/>
              <a:gd name="connsiteY42" fmla="*/ 481049 h 4896252"/>
              <a:gd name="connsiteX43" fmla="*/ 611601 w 6811081"/>
              <a:gd name="connsiteY43" fmla="*/ 506449 h 4896252"/>
              <a:gd name="connsiteX44" fmla="*/ 573501 w 6811081"/>
              <a:gd name="connsiteY44" fmla="*/ 544549 h 4896252"/>
              <a:gd name="connsiteX45" fmla="*/ 522701 w 6811081"/>
              <a:gd name="connsiteY45" fmla="*/ 557249 h 4896252"/>
              <a:gd name="connsiteX46" fmla="*/ 484601 w 6811081"/>
              <a:gd name="connsiteY46" fmla="*/ 582649 h 4896252"/>
              <a:gd name="connsiteX47" fmla="*/ 408401 w 6811081"/>
              <a:gd name="connsiteY47" fmla="*/ 620749 h 4896252"/>
              <a:gd name="connsiteX48" fmla="*/ 319501 w 6811081"/>
              <a:gd name="connsiteY48" fmla="*/ 735049 h 4896252"/>
              <a:gd name="connsiteX49" fmla="*/ 243301 w 6811081"/>
              <a:gd name="connsiteY49" fmla="*/ 798549 h 4896252"/>
              <a:gd name="connsiteX50" fmla="*/ 230601 w 6811081"/>
              <a:gd name="connsiteY50" fmla="*/ 836649 h 4896252"/>
              <a:gd name="connsiteX51" fmla="*/ 154401 w 6811081"/>
              <a:gd name="connsiteY51" fmla="*/ 912849 h 4896252"/>
              <a:gd name="connsiteX52" fmla="*/ 90901 w 6811081"/>
              <a:gd name="connsiteY52" fmla="*/ 1103349 h 4896252"/>
              <a:gd name="connsiteX53" fmla="*/ 78201 w 6811081"/>
              <a:gd name="connsiteY53" fmla="*/ 1141449 h 4896252"/>
              <a:gd name="connsiteX54" fmla="*/ 65501 w 6811081"/>
              <a:gd name="connsiteY54" fmla="*/ 1179549 h 4896252"/>
              <a:gd name="connsiteX55" fmla="*/ 52801 w 6811081"/>
              <a:gd name="connsiteY55" fmla="*/ 1827249 h 4896252"/>
              <a:gd name="connsiteX56" fmla="*/ 40101 w 6811081"/>
              <a:gd name="connsiteY56" fmla="*/ 2081249 h 4896252"/>
              <a:gd name="connsiteX57" fmla="*/ 14701 w 6811081"/>
              <a:gd name="connsiteY57" fmla="*/ 2170149 h 4896252"/>
              <a:gd name="connsiteX58" fmla="*/ 2001 w 6811081"/>
              <a:gd name="connsiteY58" fmla="*/ 2716249 h 4896252"/>
              <a:gd name="connsiteX59" fmla="*/ 57067 w 6811081"/>
              <a:gd name="connsiteY59" fmla="*/ 3136133 h 4896252"/>
              <a:gd name="connsiteX60" fmla="*/ 332201 w 6811081"/>
              <a:gd name="connsiteY60" fmla="*/ 3402049 h 4896252"/>
              <a:gd name="connsiteX61" fmla="*/ 2224501 w 6811081"/>
              <a:gd name="connsiteY61" fmla="*/ 4125949 h 4896252"/>
              <a:gd name="connsiteX62" fmla="*/ 3431001 w 6811081"/>
              <a:gd name="connsiteY62" fmla="*/ 4392649 h 4896252"/>
              <a:gd name="connsiteX63" fmla="*/ 4154901 w 6811081"/>
              <a:gd name="connsiteY63" fmla="*/ 4557749 h 4896252"/>
              <a:gd name="connsiteX64" fmla="*/ 4726401 w 6811081"/>
              <a:gd name="connsiteY64" fmla="*/ 4672049 h 4896252"/>
              <a:gd name="connsiteX65" fmla="*/ 5005801 w 6811081"/>
              <a:gd name="connsiteY65" fmla="*/ 4735549 h 4896252"/>
              <a:gd name="connsiteX66" fmla="*/ 5615401 w 6811081"/>
              <a:gd name="connsiteY66" fmla="*/ 4811749 h 4896252"/>
              <a:gd name="connsiteX67" fmla="*/ 6313901 w 6811081"/>
              <a:gd name="connsiteY67" fmla="*/ 4887949 h 4896252"/>
              <a:gd name="connsiteX68" fmla="*/ 6555201 w 6811081"/>
              <a:gd name="connsiteY68" fmla="*/ 4875249 h 4896252"/>
              <a:gd name="connsiteX69" fmla="*/ 6729625 w 6811081"/>
              <a:gd name="connsiteY69" fmla="*/ 4719473 h 4896252"/>
              <a:gd name="connsiteX70" fmla="*/ 6809201 w 6811081"/>
              <a:gd name="connsiteY70" fmla="*/ 4456149 h 4896252"/>
              <a:gd name="connsiteX71" fmla="*/ 6783801 w 6811081"/>
              <a:gd name="connsiteY71" fmla="*/ 4189449 h 4896252"/>
              <a:gd name="connsiteX72" fmla="*/ 6758401 w 6811081"/>
              <a:gd name="connsiteY72" fmla="*/ 4062449 h 4896252"/>
              <a:gd name="connsiteX73" fmla="*/ 6758401 w 6811081"/>
              <a:gd name="connsiteY73" fmla="*/ 4062449 h 4896252"/>
              <a:gd name="connsiteX74" fmla="*/ 6720301 w 6811081"/>
              <a:gd name="connsiteY74" fmla="*/ 3998949 h 4896252"/>
              <a:gd name="connsiteX0" fmla="*/ 6707601 w 6811081"/>
              <a:gd name="connsiteY0" fmla="*/ 3986249 h 4896252"/>
              <a:gd name="connsiteX1" fmla="*/ 6669501 w 6811081"/>
              <a:gd name="connsiteY1" fmla="*/ 3935449 h 4896252"/>
              <a:gd name="connsiteX2" fmla="*/ 6580601 w 6811081"/>
              <a:gd name="connsiteY2" fmla="*/ 3808449 h 4896252"/>
              <a:gd name="connsiteX3" fmla="*/ 6517101 w 6811081"/>
              <a:gd name="connsiteY3" fmla="*/ 3719549 h 4896252"/>
              <a:gd name="connsiteX4" fmla="*/ 6479001 w 6811081"/>
              <a:gd name="connsiteY4" fmla="*/ 3681449 h 4896252"/>
              <a:gd name="connsiteX5" fmla="*/ 6440901 w 6811081"/>
              <a:gd name="connsiteY5" fmla="*/ 3630649 h 4896252"/>
              <a:gd name="connsiteX6" fmla="*/ 6339301 w 6811081"/>
              <a:gd name="connsiteY6" fmla="*/ 3541749 h 4896252"/>
              <a:gd name="connsiteX7" fmla="*/ 6250401 w 6811081"/>
              <a:gd name="connsiteY7" fmla="*/ 3452849 h 4896252"/>
              <a:gd name="connsiteX8" fmla="*/ 6186901 w 6811081"/>
              <a:gd name="connsiteY8" fmla="*/ 3389349 h 4896252"/>
              <a:gd name="connsiteX9" fmla="*/ 6110701 w 6811081"/>
              <a:gd name="connsiteY9" fmla="*/ 3313149 h 4896252"/>
              <a:gd name="connsiteX10" fmla="*/ 6072601 w 6811081"/>
              <a:gd name="connsiteY10" fmla="*/ 3275049 h 4896252"/>
              <a:gd name="connsiteX11" fmla="*/ 5945601 w 6811081"/>
              <a:gd name="connsiteY11" fmla="*/ 3148049 h 4896252"/>
              <a:gd name="connsiteX12" fmla="*/ 5907501 w 6811081"/>
              <a:gd name="connsiteY12" fmla="*/ 3109949 h 4896252"/>
              <a:gd name="connsiteX13" fmla="*/ 5844001 w 6811081"/>
              <a:gd name="connsiteY13" fmla="*/ 3046449 h 4896252"/>
              <a:gd name="connsiteX14" fmla="*/ 5780501 w 6811081"/>
              <a:gd name="connsiteY14" fmla="*/ 2982949 h 4896252"/>
              <a:gd name="connsiteX15" fmla="*/ 5717001 w 6811081"/>
              <a:gd name="connsiteY15" fmla="*/ 2894049 h 4896252"/>
              <a:gd name="connsiteX16" fmla="*/ 5678901 w 6811081"/>
              <a:gd name="connsiteY16" fmla="*/ 2855949 h 4896252"/>
              <a:gd name="connsiteX17" fmla="*/ 5628101 w 6811081"/>
              <a:gd name="connsiteY17" fmla="*/ 2767049 h 4896252"/>
              <a:gd name="connsiteX18" fmla="*/ 5615401 w 6811081"/>
              <a:gd name="connsiteY18" fmla="*/ 2728949 h 4896252"/>
              <a:gd name="connsiteX19" fmla="*/ 5564601 w 6811081"/>
              <a:gd name="connsiteY19" fmla="*/ 2678149 h 4896252"/>
              <a:gd name="connsiteX20" fmla="*/ 5526501 w 6811081"/>
              <a:gd name="connsiteY20" fmla="*/ 2627349 h 4896252"/>
              <a:gd name="connsiteX21" fmla="*/ 5488401 w 6811081"/>
              <a:gd name="connsiteY21" fmla="*/ 2538449 h 4896252"/>
              <a:gd name="connsiteX22" fmla="*/ 5399501 w 6811081"/>
              <a:gd name="connsiteY22" fmla="*/ 2424149 h 4896252"/>
              <a:gd name="connsiteX23" fmla="*/ 5348701 w 6811081"/>
              <a:gd name="connsiteY23" fmla="*/ 2347949 h 4896252"/>
              <a:gd name="connsiteX24" fmla="*/ 5310601 w 6811081"/>
              <a:gd name="connsiteY24" fmla="*/ 2259049 h 4896252"/>
              <a:gd name="connsiteX25" fmla="*/ 5285201 w 6811081"/>
              <a:gd name="connsiteY25" fmla="*/ 2220949 h 4896252"/>
              <a:gd name="connsiteX26" fmla="*/ 5082001 w 6811081"/>
              <a:gd name="connsiteY26" fmla="*/ 1725649 h 4896252"/>
              <a:gd name="connsiteX27" fmla="*/ 5056601 w 6811081"/>
              <a:gd name="connsiteY27" fmla="*/ 1649449 h 4896252"/>
              <a:gd name="connsiteX28" fmla="*/ 4993101 w 6811081"/>
              <a:gd name="connsiteY28" fmla="*/ 1535149 h 4896252"/>
              <a:gd name="connsiteX29" fmla="*/ 4891501 w 6811081"/>
              <a:gd name="connsiteY29" fmla="*/ 1306549 h 4896252"/>
              <a:gd name="connsiteX30" fmla="*/ 4840701 w 6811081"/>
              <a:gd name="connsiteY30" fmla="*/ 1230349 h 4896252"/>
              <a:gd name="connsiteX31" fmla="*/ 4739101 w 6811081"/>
              <a:gd name="connsiteY31" fmla="*/ 1052549 h 4896252"/>
              <a:gd name="connsiteX32" fmla="*/ 4454236 w 6811081"/>
              <a:gd name="connsiteY32" fmla="*/ 535225 h 4896252"/>
              <a:gd name="connsiteX33" fmla="*/ 4190750 w 6811081"/>
              <a:gd name="connsiteY33" fmla="*/ 365463 h 4896252"/>
              <a:gd name="connsiteX34" fmla="*/ 3786601 w 6811081"/>
              <a:gd name="connsiteY34" fmla="*/ 214349 h 4896252"/>
              <a:gd name="connsiteX35" fmla="*/ 3265901 w 6811081"/>
              <a:gd name="connsiteY35" fmla="*/ 100049 h 4896252"/>
              <a:gd name="connsiteX36" fmla="*/ 2669001 w 6811081"/>
              <a:gd name="connsiteY36" fmla="*/ 11149 h 4896252"/>
              <a:gd name="connsiteX37" fmla="*/ 2199101 w 6811081"/>
              <a:gd name="connsiteY37" fmla="*/ 23849 h 4896252"/>
              <a:gd name="connsiteX38" fmla="*/ 1310101 w 6811081"/>
              <a:gd name="connsiteY38" fmla="*/ 214349 h 4896252"/>
              <a:gd name="connsiteX39" fmla="*/ 1081501 w 6811081"/>
              <a:gd name="connsiteY39" fmla="*/ 277849 h 4896252"/>
              <a:gd name="connsiteX40" fmla="*/ 954501 w 6811081"/>
              <a:gd name="connsiteY40" fmla="*/ 328649 h 4896252"/>
              <a:gd name="connsiteX41" fmla="*/ 840201 w 6811081"/>
              <a:gd name="connsiteY41" fmla="*/ 392149 h 4896252"/>
              <a:gd name="connsiteX42" fmla="*/ 687801 w 6811081"/>
              <a:gd name="connsiteY42" fmla="*/ 481049 h 4896252"/>
              <a:gd name="connsiteX43" fmla="*/ 611601 w 6811081"/>
              <a:gd name="connsiteY43" fmla="*/ 506449 h 4896252"/>
              <a:gd name="connsiteX44" fmla="*/ 573501 w 6811081"/>
              <a:gd name="connsiteY44" fmla="*/ 544549 h 4896252"/>
              <a:gd name="connsiteX45" fmla="*/ 522701 w 6811081"/>
              <a:gd name="connsiteY45" fmla="*/ 557249 h 4896252"/>
              <a:gd name="connsiteX46" fmla="*/ 484601 w 6811081"/>
              <a:gd name="connsiteY46" fmla="*/ 582649 h 4896252"/>
              <a:gd name="connsiteX47" fmla="*/ 408401 w 6811081"/>
              <a:gd name="connsiteY47" fmla="*/ 620749 h 4896252"/>
              <a:gd name="connsiteX48" fmla="*/ 319501 w 6811081"/>
              <a:gd name="connsiteY48" fmla="*/ 735049 h 4896252"/>
              <a:gd name="connsiteX49" fmla="*/ 243301 w 6811081"/>
              <a:gd name="connsiteY49" fmla="*/ 798549 h 4896252"/>
              <a:gd name="connsiteX50" fmla="*/ 230601 w 6811081"/>
              <a:gd name="connsiteY50" fmla="*/ 836649 h 4896252"/>
              <a:gd name="connsiteX51" fmla="*/ 154401 w 6811081"/>
              <a:gd name="connsiteY51" fmla="*/ 912849 h 4896252"/>
              <a:gd name="connsiteX52" fmla="*/ 90901 w 6811081"/>
              <a:gd name="connsiteY52" fmla="*/ 1103349 h 4896252"/>
              <a:gd name="connsiteX53" fmla="*/ 78201 w 6811081"/>
              <a:gd name="connsiteY53" fmla="*/ 1141449 h 4896252"/>
              <a:gd name="connsiteX54" fmla="*/ 65501 w 6811081"/>
              <a:gd name="connsiteY54" fmla="*/ 1179549 h 4896252"/>
              <a:gd name="connsiteX55" fmla="*/ 52801 w 6811081"/>
              <a:gd name="connsiteY55" fmla="*/ 1827249 h 4896252"/>
              <a:gd name="connsiteX56" fmla="*/ 40101 w 6811081"/>
              <a:gd name="connsiteY56" fmla="*/ 2081249 h 4896252"/>
              <a:gd name="connsiteX57" fmla="*/ 14701 w 6811081"/>
              <a:gd name="connsiteY57" fmla="*/ 2170149 h 4896252"/>
              <a:gd name="connsiteX58" fmla="*/ 2001 w 6811081"/>
              <a:gd name="connsiteY58" fmla="*/ 2716249 h 4896252"/>
              <a:gd name="connsiteX59" fmla="*/ 57067 w 6811081"/>
              <a:gd name="connsiteY59" fmla="*/ 3136133 h 4896252"/>
              <a:gd name="connsiteX60" fmla="*/ 332201 w 6811081"/>
              <a:gd name="connsiteY60" fmla="*/ 3402049 h 4896252"/>
              <a:gd name="connsiteX61" fmla="*/ 3431001 w 6811081"/>
              <a:gd name="connsiteY61" fmla="*/ 4392649 h 4896252"/>
              <a:gd name="connsiteX62" fmla="*/ 4154901 w 6811081"/>
              <a:gd name="connsiteY62" fmla="*/ 4557749 h 4896252"/>
              <a:gd name="connsiteX63" fmla="*/ 4726401 w 6811081"/>
              <a:gd name="connsiteY63" fmla="*/ 4672049 h 4896252"/>
              <a:gd name="connsiteX64" fmla="*/ 5005801 w 6811081"/>
              <a:gd name="connsiteY64" fmla="*/ 4735549 h 4896252"/>
              <a:gd name="connsiteX65" fmla="*/ 5615401 w 6811081"/>
              <a:gd name="connsiteY65" fmla="*/ 4811749 h 4896252"/>
              <a:gd name="connsiteX66" fmla="*/ 6313901 w 6811081"/>
              <a:gd name="connsiteY66" fmla="*/ 4887949 h 4896252"/>
              <a:gd name="connsiteX67" fmla="*/ 6555201 w 6811081"/>
              <a:gd name="connsiteY67" fmla="*/ 4875249 h 4896252"/>
              <a:gd name="connsiteX68" fmla="*/ 6729625 w 6811081"/>
              <a:gd name="connsiteY68" fmla="*/ 4719473 h 4896252"/>
              <a:gd name="connsiteX69" fmla="*/ 6809201 w 6811081"/>
              <a:gd name="connsiteY69" fmla="*/ 4456149 h 4896252"/>
              <a:gd name="connsiteX70" fmla="*/ 6783801 w 6811081"/>
              <a:gd name="connsiteY70" fmla="*/ 4189449 h 4896252"/>
              <a:gd name="connsiteX71" fmla="*/ 6758401 w 6811081"/>
              <a:gd name="connsiteY71" fmla="*/ 4062449 h 4896252"/>
              <a:gd name="connsiteX72" fmla="*/ 6758401 w 6811081"/>
              <a:gd name="connsiteY72" fmla="*/ 4062449 h 4896252"/>
              <a:gd name="connsiteX73" fmla="*/ 6720301 w 6811081"/>
              <a:gd name="connsiteY73" fmla="*/ 3998949 h 4896252"/>
              <a:gd name="connsiteX0" fmla="*/ 6707820 w 6811300"/>
              <a:gd name="connsiteY0" fmla="*/ 3986249 h 4896252"/>
              <a:gd name="connsiteX1" fmla="*/ 6669720 w 6811300"/>
              <a:gd name="connsiteY1" fmla="*/ 3935449 h 4896252"/>
              <a:gd name="connsiteX2" fmla="*/ 6580820 w 6811300"/>
              <a:gd name="connsiteY2" fmla="*/ 3808449 h 4896252"/>
              <a:gd name="connsiteX3" fmla="*/ 6517320 w 6811300"/>
              <a:gd name="connsiteY3" fmla="*/ 3719549 h 4896252"/>
              <a:gd name="connsiteX4" fmla="*/ 6479220 w 6811300"/>
              <a:gd name="connsiteY4" fmla="*/ 3681449 h 4896252"/>
              <a:gd name="connsiteX5" fmla="*/ 6441120 w 6811300"/>
              <a:gd name="connsiteY5" fmla="*/ 3630649 h 4896252"/>
              <a:gd name="connsiteX6" fmla="*/ 6339520 w 6811300"/>
              <a:gd name="connsiteY6" fmla="*/ 3541749 h 4896252"/>
              <a:gd name="connsiteX7" fmla="*/ 6250620 w 6811300"/>
              <a:gd name="connsiteY7" fmla="*/ 3452849 h 4896252"/>
              <a:gd name="connsiteX8" fmla="*/ 6187120 w 6811300"/>
              <a:gd name="connsiteY8" fmla="*/ 3389349 h 4896252"/>
              <a:gd name="connsiteX9" fmla="*/ 6110920 w 6811300"/>
              <a:gd name="connsiteY9" fmla="*/ 3313149 h 4896252"/>
              <a:gd name="connsiteX10" fmla="*/ 6072820 w 6811300"/>
              <a:gd name="connsiteY10" fmla="*/ 3275049 h 4896252"/>
              <a:gd name="connsiteX11" fmla="*/ 5945820 w 6811300"/>
              <a:gd name="connsiteY11" fmla="*/ 3148049 h 4896252"/>
              <a:gd name="connsiteX12" fmla="*/ 5907720 w 6811300"/>
              <a:gd name="connsiteY12" fmla="*/ 3109949 h 4896252"/>
              <a:gd name="connsiteX13" fmla="*/ 5844220 w 6811300"/>
              <a:gd name="connsiteY13" fmla="*/ 3046449 h 4896252"/>
              <a:gd name="connsiteX14" fmla="*/ 5780720 w 6811300"/>
              <a:gd name="connsiteY14" fmla="*/ 2982949 h 4896252"/>
              <a:gd name="connsiteX15" fmla="*/ 5717220 w 6811300"/>
              <a:gd name="connsiteY15" fmla="*/ 2894049 h 4896252"/>
              <a:gd name="connsiteX16" fmla="*/ 5679120 w 6811300"/>
              <a:gd name="connsiteY16" fmla="*/ 2855949 h 4896252"/>
              <a:gd name="connsiteX17" fmla="*/ 5628320 w 6811300"/>
              <a:gd name="connsiteY17" fmla="*/ 2767049 h 4896252"/>
              <a:gd name="connsiteX18" fmla="*/ 5615620 w 6811300"/>
              <a:gd name="connsiteY18" fmla="*/ 2728949 h 4896252"/>
              <a:gd name="connsiteX19" fmla="*/ 5564820 w 6811300"/>
              <a:gd name="connsiteY19" fmla="*/ 2678149 h 4896252"/>
              <a:gd name="connsiteX20" fmla="*/ 5526720 w 6811300"/>
              <a:gd name="connsiteY20" fmla="*/ 2627349 h 4896252"/>
              <a:gd name="connsiteX21" fmla="*/ 5488620 w 6811300"/>
              <a:gd name="connsiteY21" fmla="*/ 2538449 h 4896252"/>
              <a:gd name="connsiteX22" fmla="*/ 5399720 w 6811300"/>
              <a:gd name="connsiteY22" fmla="*/ 2424149 h 4896252"/>
              <a:gd name="connsiteX23" fmla="*/ 5348920 w 6811300"/>
              <a:gd name="connsiteY23" fmla="*/ 2347949 h 4896252"/>
              <a:gd name="connsiteX24" fmla="*/ 5310820 w 6811300"/>
              <a:gd name="connsiteY24" fmla="*/ 2259049 h 4896252"/>
              <a:gd name="connsiteX25" fmla="*/ 5285420 w 6811300"/>
              <a:gd name="connsiteY25" fmla="*/ 2220949 h 4896252"/>
              <a:gd name="connsiteX26" fmla="*/ 5082220 w 6811300"/>
              <a:gd name="connsiteY26" fmla="*/ 1725649 h 4896252"/>
              <a:gd name="connsiteX27" fmla="*/ 5056820 w 6811300"/>
              <a:gd name="connsiteY27" fmla="*/ 1649449 h 4896252"/>
              <a:gd name="connsiteX28" fmla="*/ 4993320 w 6811300"/>
              <a:gd name="connsiteY28" fmla="*/ 1535149 h 4896252"/>
              <a:gd name="connsiteX29" fmla="*/ 4891720 w 6811300"/>
              <a:gd name="connsiteY29" fmla="*/ 1306549 h 4896252"/>
              <a:gd name="connsiteX30" fmla="*/ 4840920 w 6811300"/>
              <a:gd name="connsiteY30" fmla="*/ 1230349 h 4896252"/>
              <a:gd name="connsiteX31" fmla="*/ 4739320 w 6811300"/>
              <a:gd name="connsiteY31" fmla="*/ 1052549 h 4896252"/>
              <a:gd name="connsiteX32" fmla="*/ 4454455 w 6811300"/>
              <a:gd name="connsiteY32" fmla="*/ 535225 h 4896252"/>
              <a:gd name="connsiteX33" fmla="*/ 4190969 w 6811300"/>
              <a:gd name="connsiteY33" fmla="*/ 365463 h 4896252"/>
              <a:gd name="connsiteX34" fmla="*/ 3786820 w 6811300"/>
              <a:gd name="connsiteY34" fmla="*/ 214349 h 4896252"/>
              <a:gd name="connsiteX35" fmla="*/ 3266120 w 6811300"/>
              <a:gd name="connsiteY35" fmla="*/ 100049 h 4896252"/>
              <a:gd name="connsiteX36" fmla="*/ 2669220 w 6811300"/>
              <a:gd name="connsiteY36" fmla="*/ 11149 h 4896252"/>
              <a:gd name="connsiteX37" fmla="*/ 2199320 w 6811300"/>
              <a:gd name="connsiteY37" fmla="*/ 23849 h 4896252"/>
              <a:gd name="connsiteX38" fmla="*/ 1310320 w 6811300"/>
              <a:gd name="connsiteY38" fmla="*/ 214349 h 4896252"/>
              <a:gd name="connsiteX39" fmla="*/ 1081720 w 6811300"/>
              <a:gd name="connsiteY39" fmla="*/ 277849 h 4896252"/>
              <a:gd name="connsiteX40" fmla="*/ 954720 w 6811300"/>
              <a:gd name="connsiteY40" fmla="*/ 328649 h 4896252"/>
              <a:gd name="connsiteX41" fmla="*/ 840420 w 6811300"/>
              <a:gd name="connsiteY41" fmla="*/ 392149 h 4896252"/>
              <a:gd name="connsiteX42" fmla="*/ 688020 w 6811300"/>
              <a:gd name="connsiteY42" fmla="*/ 481049 h 4896252"/>
              <a:gd name="connsiteX43" fmla="*/ 611820 w 6811300"/>
              <a:gd name="connsiteY43" fmla="*/ 506449 h 4896252"/>
              <a:gd name="connsiteX44" fmla="*/ 573720 w 6811300"/>
              <a:gd name="connsiteY44" fmla="*/ 544549 h 4896252"/>
              <a:gd name="connsiteX45" fmla="*/ 522920 w 6811300"/>
              <a:gd name="connsiteY45" fmla="*/ 557249 h 4896252"/>
              <a:gd name="connsiteX46" fmla="*/ 484820 w 6811300"/>
              <a:gd name="connsiteY46" fmla="*/ 582649 h 4896252"/>
              <a:gd name="connsiteX47" fmla="*/ 408620 w 6811300"/>
              <a:gd name="connsiteY47" fmla="*/ 620749 h 4896252"/>
              <a:gd name="connsiteX48" fmla="*/ 319720 w 6811300"/>
              <a:gd name="connsiteY48" fmla="*/ 735049 h 4896252"/>
              <a:gd name="connsiteX49" fmla="*/ 243520 w 6811300"/>
              <a:gd name="connsiteY49" fmla="*/ 798549 h 4896252"/>
              <a:gd name="connsiteX50" fmla="*/ 230820 w 6811300"/>
              <a:gd name="connsiteY50" fmla="*/ 836649 h 4896252"/>
              <a:gd name="connsiteX51" fmla="*/ 154620 w 6811300"/>
              <a:gd name="connsiteY51" fmla="*/ 912849 h 4896252"/>
              <a:gd name="connsiteX52" fmla="*/ 91120 w 6811300"/>
              <a:gd name="connsiteY52" fmla="*/ 1103349 h 4896252"/>
              <a:gd name="connsiteX53" fmla="*/ 78420 w 6811300"/>
              <a:gd name="connsiteY53" fmla="*/ 1141449 h 4896252"/>
              <a:gd name="connsiteX54" fmla="*/ 65720 w 6811300"/>
              <a:gd name="connsiteY54" fmla="*/ 1179549 h 4896252"/>
              <a:gd name="connsiteX55" fmla="*/ 53020 w 6811300"/>
              <a:gd name="connsiteY55" fmla="*/ 1827249 h 4896252"/>
              <a:gd name="connsiteX56" fmla="*/ 14920 w 6811300"/>
              <a:gd name="connsiteY56" fmla="*/ 2170149 h 4896252"/>
              <a:gd name="connsiteX57" fmla="*/ 2220 w 6811300"/>
              <a:gd name="connsiteY57" fmla="*/ 2716249 h 4896252"/>
              <a:gd name="connsiteX58" fmla="*/ 57286 w 6811300"/>
              <a:gd name="connsiteY58" fmla="*/ 3136133 h 4896252"/>
              <a:gd name="connsiteX59" fmla="*/ 332420 w 6811300"/>
              <a:gd name="connsiteY59" fmla="*/ 3402049 h 4896252"/>
              <a:gd name="connsiteX60" fmla="*/ 3431220 w 6811300"/>
              <a:gd name="connsiteY60" fmla="*/ 4392649 h 4896252"/>
              <a:gd name="connsiteX61" fmla="*/ 4155120 w 6811300"/>
              <a:gd name="connsiteY61" fmla="*/ 4557749 h 4896252"/>
              <a:gd name="connsiteX62" fmla="*/ 4726620 w 6811300"/>
              <a:gd name="connsiteY62" fmla="*/ 4672049 h 4896252"/>
              <a:gd name="connsiteX63" fmla="*/ 5006020 w 6811300"/>
              <a:gd name="connsiteY63" fmla="*/ 4735549 h 4896252"/>
              <a:gd name="connsiteX64" fmla="*/ 5615620 w 6811300"/>
              <a:gd name="connsiteY64" fmla="*/ 4811749 h 4896252"/>
              <a:gd name="connsiteX65" fmla="*/ 6314120 w 6811300"/>
              <a:gd name="connsiteY65" fmla="*/ 4887949 h 4896252"/>
              <a:gd name="connsiteX66" fmla="*/ 6555420 w 6811300"/>
              <a:gd name="connsiteY66" fmla="*/ 4875249 h 4896252"/>
              <a:gd name="connsiteX67" fmla="*/ 6729844 w 6811300"/>
              <a:gd name="connsiteY67" fmla="*/ 4719473 h 4896252"/>
              <a:gd name="connsiteX68" fmla="*/ 6809420 w 6811300"/>
              <a:gd name="connsiteY68" fmla="*/ 4456149 h 4896252"/>
              <a:gd name="connsiteX69" fmla="*/ 6784020 w 6811300"/>
              <a:gd name="connsiteY69" fmla="*/ 4189449 h 4896252"/>
              <a:gd name="connsiteX70" fmla="*/ 6758620 w 6811300"/>
              <a:gd name="connsiteY70" fmla="*/ 4062449 h 4896252"/>
              <a:gd name="connsiteX71" fmla="*/ 6758620 w 6811300"/>
              <a:gd name="connsiteY71" fmla="*/ 4062449 h 4896252"/>
              <a:gd name="connsiteX72" fmla="*/ 6720520 w 6811300"/>
              <a:gd name="connsiteY72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628583 w 6811563"/>
              <a:gd name="connsiteY17" fmla="*/ 2767049 h 4896252"/>
              <a:gd name="connsiteX18" fmla="*/ 5615883 w 6811563"/>
              <a:gd name="connsiteY18" fmla="*/ 2728949 h 4896252"/>
              <a:gd name="connsiteX19" fmla="*/ 5565083 w 6811563"/>
              <a:gd name="connsiteY19" fmla="*/ 2678149 h 4896252"/>
              <a:gd name="connsiteX20" fmla="*/ 5526983 w 6811563"/>
              <a:gd name="connsiteY20" fmla="*/ 2627349 h 4896252"/>
              <a:gd name="connsiteX21" fmla="*/ 5488883 w 6811563"/>
              <a:gd name="connsiteY21" fmla="*/ 2538449 h 4896252"/>
              <a:gd name="connsiteX22" fmla="*/ 5399983 w 6811563"/>
              <a:gd name="connsiteY22" fmla="*/ 2424149 h 4896252"/>
              <a:gd name="connsiteX23" fmla="*/ 5349183 w 6811563"/>
              <a:gd name="connsiteY23" fmla="*/ 2347949 h 4896252"/>
              <a:gd name="connsiteX24" fmla="*/ 5311083 w 6811563"/>
              <a:gd name="connsiteY24" fmla="*/ 2259049 h 4896252"/>
              <a:gd name="connsiteX25" fmla="*/ 5285683 w 6811563"/>
              <a:gd name="connsiteY25" fmla="*/ 2220949 h 4896252"/>
              <a:gd name="connsiteX26" fmla="*/ 5082483 w 6811563"/>
              <a:gd name="connsiteY26" fmla="*/ 1725649 h 4896252"/>
              <a:gd name="connsiteX27" fmla="*/ 5057083 w 6811563"/>
              <a:gd name="connsiteY27" fmla="*/ 1649449 h 4896252"/>
              <a:gd name="connsiteX28" fmla="*/ 4993583 w 6811563"/>
              <a:gd name="connsiteY28" fmla="*/ 1535149 h 4896252"/>
              <a:gd name="connsiteX29" fmla="*/ 4891983 w 6811563"/>
              <a:gd name="connsiteY29" fmla="*/ 1306549 h 4896252"/>
              <a:gd name="connsiteX30" fmla="*/ 4841183 w 6811563"/>
              <a:gd name="connsiteY30" fmla="*/ 1230349 h 4896252"/>
              <a:gd name="connsiteX31" fmla="*/ 4739583 w 6811563"/>
              <a:gd name="connsiteY31" fmla="*/ 1052549 h 4896252"/>
              <a:gd name="connsiteX32" fmla="*/ 4454718 w 6811563"/>
              <a:gd name="connsiteY32" fmla="*/ 535225 h 4896252"/>
              <a:gd name="connsiteX33" fmla="*/ 4191232 w 6811563"/>
              <a:gd name="connsiteY33" fmla="*/ 365463 h 4896252"/>
              <a:gd name="connsiteX34" fmla="*/ 3787083 w 6811563"/>
              <a:gd name="connsiteY34" fmla="*/ 214349 h 4896252"/>
              <a:gd name="connsiteX35" fmla="*/ 3266383 w 6811563"/>
              <a:gd name="connsiteY35" fmla="*/ 100049 h 4896252"/>
              <a:gd name="connsiteX36" fmla="*/ 2669483 w 6811563"/>
              <a:gd name="connsiteY36" fmla="*/ 11149 h 4896252"/>
              <a:gd name="connsiteX37" fmla="*/ 2199583 w 6811563"/>
              <a:gd name="connsiteY37" fmla="*/ 23849 h 4896252"/>
              <a:gd name="connsiteX38" fmla="*/ 1310583 w 6811563"/>
              <a:gd name="connsiteY38" fmla="*/ 214349 h 4896252"/>
              <a:gd name="connsiteX39" fmla="*/ 1081983 w 6811563"/>
              <a:gd name="connsiteY39" fmla="*/ 277849 h 4896252"/>
              <a:gd name="connsiteX40" fmla="*/ 954983 w 6811563"/>
              <a:gd name="connsiteY40" fmla="*/ 328649 h 4896252"/>
              <a:gd name="connsiteX41" fmla="*/ 840683 w 6811563"/>
              <a:gd name="connsiteY41" fmla="*/ 392149 h 4896252"/>
              <a:gd name="connsiteX42" fmla="*/ 688283 w 6811563"/>
              <a:gd name="connsiteY42" fmla="*/ 481049 h 4896252"/>
              <a:gd name="connsiteX43" fmla="*/ 612083 w 6811563"/>
              <a:gd name="connsiteY43" fmla="*/ 506449 h 4896252"/>
              <a:gd name="connsiteX44" fmla="*/ 573983 w 6811563"/>
              <a:gd name="connsiteY44" fmla="*/ 544549 h 4896252"/>
              <a:gd name="connsiteX45" fmla="*/ 523183 w 6811563"/>
              <a:gd name="connsiteY45" fmla="*/ 557249 h 4896252"/>
              <a:gd name="connsiteX46" fmla="*/ 485083 w 6811563"/>
              <a:gd name="connsiteY46" fmla="*/ 582649 h 4896252"/>
              <a:gd name="connsiteX47" fmla="*/ 408883 w 6811563"/>
              <a:gd name="connsiteY47" fmla="*/ 620749 h 4896252"/>
              <a:gd name="connsiteX48" fmla="*/ 319983 w 6811563"/>
              <a:gd name="connsiteY48" fmla="*/ 735049 h 4896252"/>
              <a:gd name="connsiteX49" fmla="*/ 243783 w 6811563"/>
              <a:gd name="connsiteY49" fmla="*/ 798549 h 4896252"/>
              <a:gd name="connsiteX50" fmla="*/ 231083 w 6811563"/>
              <a:gd name="connsiteY50" fmla="*/ 836649 h 4896252"/>
              <a:gd name="connsiteX51" fmla="*/ 154883 w 6811563"/>
              <a:gd name="connsiteY51" fmla="*/ 912849 h 4896252"/>
              <a:gd name="connsiteX52" fmla="*/ 91383 w 6811563"/>
              <a:gd name="connsiteY52" fmla="*/ 1103349 h 4896252"/>
              <a:gd name="connsiteX53" fmla="*/ 78683 w 6811563"/>
              <a:gd name="connsiteY53" fmla="*/ 1141449 h 4896252"/>
              <a:gd name="connsiteX54" fmla="*/ 65983 w 6811563"/>
              <a:gd name="connsiteY54" fmla="*/ 1179549 h 4896252"/>
              <a:gd name="connsiteX55" fmla="*/ 15183 w 6811563"/>
              <a:gd name="connsiteY55" fmla="*/ 2170149 h 4896252"/>
              <a:gd name="connsiteX56" fmla="*/ 2483 w 6811563"/>
              <a:gd name="connsiteY56" fmla="*/ 2716249 h 4896252"/>
              <a:gd name="connsiteX57" fmla="*/ 57549 w 6811563"/>
              <a:gd name="connsiteY57" fmla="*/ 3136133 h 4896252"/>
              <a:gd name="connsiteX58" fmla="*/ 332683 w 6811563"/>
              <a:gd name="connsiteY58" fmla="*/ 3402049 h 4896252"/>
              <a:gd name="connsiteX59" fmla="*/ 3431483 w 6811563"/>
              <a:gd name="connsiteY59" fmla="*/ 4392649 h 4896252"/>
              <a:gd name="connsiteX60" fmla="*/ 4155383 w 6811563"/>
              <a:gd name="connsiteY60" fmla="*/ 4557749 h 4896252"/>
              <a:gd name="connsiteX61" fmla="*/ 4726883 w 6811563"/>
              <a:gd name="connsiteY61" fmla="*/ 4672049 h 4896252"/>
              <a:gd name="connsiteX62" fmla="*/ 5006283 w 6811563"/>
              <a:gd name="connsiteY62" fmla="*/ 4735549 h 4896252"/>
              <a:gd name="connsiteX63" fmla="*/ 5615883 w 6811563"/>
              <a:gd name="connsiteY63" fmla="*/ 4811749 h 4896252"/>
              <a:gd name="connsiteX64" fmla="*/ 6314383 w 6811563"/>
              <a:gd name="connsiteY64" fmla="*/ 4887949 h 4896252"/>
              <a:gd name="connsiteX65" fmla="*/ 6555683 w 6811563"/>
              <a:gd name="connsiteY65" fmla="*/ 4875249 h 4896252"/>
              <a:gd name="connsiteX66" fmla="*/ 6730107 w 6811563"/>
              <a:gd name="connsiteY66" fmla="*/ 4719473 h 4896252"/>
              <a:gd name="connsiteX67" fmla="*/ 6809683 w 6811563"/>
              <a:gd name="connsiteY67" fmla="*/ 4456149 h 4896252"/>
              <a:gd name="connsiteX68" fmla="*/ 6784283 w 6811563"/>
              <a:gd name="connsiteY68" fmla="*/ 4189449 h 4896252"/>
              <a:gd name="connsiteX69" fmla="*/ 6758883 w 6811563"/>
              <a:gd name="connsiteY69" fmla="*/ 4062449 h 4896252"/>
              <a:gd name="connsiteX70" fmla="*/ 6758883 w 6811563"/>
              <a:gd name="connsiteY70" fmla="*/ 4062449 h 4896252"/>
              <a:gd name="connsiteX71" fmla="*/ 6720783 w 6811563"/>
              <a:gd name="connsiteY71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628583 w 6811563"/>
              <a:gd name="connsiteY17" fmla="*/ 2767049 h 4896252"/>
              <a:gd name="connsiteX18" fmla="*/ 5615883 w 6811563"/>
              <a:gd name="connsiteY18" fmla="*/ 2728949 h 4896252"/>
              <a:gd name="connsiteX19" fmla="*/ 5565083 w 6811563"/>
              <a:gd name="connsiteY19" fmla="*/ 2678149 h 4896252"/>
              <a:gd name="connsiteX20" fmla="*/ 5526983 w 6811563"/>
              <a:gd name="connsiteY20" fmla="*/ 2627349 h 4896252"/>
              <a:gd name="connsiteX21" fmla="*/ 5488883 w 6811563"/>
              <a:gd name="connsiteY21" fmla="*/ 2538449 h 4896252"/>
              <a:gd name="connsiteX22" fmla="*/ 5399983 w 6811563"/>
              <a:gd name="connsiteY22" fmla="*/ 2424149 h 4896252"/>
              <a:gd name="connsiteX23" fmla="*/ 5349183 w 6811563"/>
              <a:gd name="connsiteY23" fmla="*/ 2347949 h 4896252"/>
              <a:gd name="connsiteX24" fmla="*/ 5311083 w 6811563"/>
              <a:gd name="connsiteY24" fmla="*/ 2259049 h 4896252"/>
              <a:gd name="connsiteX25" fmla="*/ 5285683 w 6811563"/>
              <a:gd name="connsiteY25" fmla="*/ 2220949 h 4896252"/>
              <a:gd name="connsiteX26" fmla="*/ 5082483 w 6811563"/>
              <a:gd name="connsiteY26" fmla="*/ 1725649 h 4896252"/>
              <a:gd name="connsiteX27" fmla="*/ 5057083 w 6811563"/>
              <a:gd name="connsiteY27" fmla="*/ 1649449 h 4896252"/>
              <a:gd name="connsiteX28" fmla="*/ 4993583 w 6811563"/>
              <a:gd name="connsiteY28" fmla="*/ 1535149 h 4896252"/>
              <a:gd name="connsiteX29" fmla="*/ 4891983 w 6811563"/>
              <a:gd name="connsiteY29" fmla="*/ 1306549 h 4896252"/>
              <a:gd name="connsiteX30" fmla="*/ 4841183 w 6811563"/>
              <a:gd name="connsiteY30" fmla="*/ 1230349 h 4896252"/>
              <a:gd name="connsiteX31" fmla="*/ 4739583 w 6811563"/>
              <a:gd name="connsiteY31" fmla="*/ 1052549 h 4896252"/>
              <a:gd name="connsiteX32" fmla="*/ 4454718 w 6811563"/>
              <a:gd name="connsiteY32" fmla="*/ 535225 h 4896252"/>
              <a:gd name="connsiteX33" fmla="*/ 4191232 w 6811563"/>
              <a:gd name="connsiteY33" fmla="*/ 365463 h 4896252"/>
              <a:gd name="connsiteX34" fmla="*/ 3787083 w 6811563"/>
              <a:gd name="connsiteY34" fmla="*/ 214349 h 4896252"/>
              <a:gd name="connsiteX35" fmla="*/ 3266383 w 6811563"/>
              <a:gd name="connsiteY35" fmla="*/ 100049 h 4896252"/>
              <a:gd name="connsiteX36" fmla="*/ 2669483 w 6811563"/>
              <a:gd name="connsiteY36" fmla="*/ 11149 h 4896252"/>
              <a:gd name="connsiteX37" fmla="*/ 2199583 w 6811563"/>
              <a:gd name="connsiteY37" fmla="*/ 23849 h 4896252"/>
              <a:gd name="connsiteX38" fmla="*/ 1310583 w 6811563"/>
              <a:gd name="connsiteY38" fmla="*/ 214349 h 4896252"/>
              <a:gd name="connsiteX39" fmla="*/ 1081983 w 6811563"/>
              <a:gd name="connsiteY39" fmla="*/ 277849 h 4896252"/>
              <a:gd name="connsiteX40" fmla="*/ 954983 w 6811563"/>
              <a:gd name="connsiteY40" fmla="*/ 328649 h 4896252"/>
              <a:gd name="connsiteX41" fmla="*/ 840683 w 6811563"/>
              <a:gd name="connsiteY41" fmla="*/ 392149 h 4896252"/>
              <a:gd name="connsiteX42" fmla="*/ 688283 w 6811563"/>
              <a:gd name="connsiteY42" fmla="*/ 481049 h 4896252"/>
              <a:gd name="connsiteX43" fmla="*/ 612083 w 6811563"/>
              <a:gd name="connsiteY43" fmla="*/ 506449 h 4896252"/>
              <a:gd name="connsiteX44" fmla="*/ 573983 w 6811563"/>
              <a:gd name="connsiteY44" fmla="*/ 544549 h 4896252"/>
              <a:gd name="connsiteX45" fmla="*/ 523183 w 6811563"/>
              <a:gd name="connsiteY45" fmla="*/ 557249 h 4896252"/>
              <a:gd name="connsiteX46" fmla="*/ 485083 w 6811563"/>
              <a:gd name="connsiteY46" fmla="*/ 582649 h 4896252"/>
              <a:gd name="connsiteX47" fmla="*/ 408883 w 6811563"/>
              <a:gd name="connsiteY47" fmla="*/ 620749 h 4896252"/>
              <a:gd name="connsiteX48" fmla="*/ 319983 w 6811563"/>
              <a:gd name="connsiteY48" fmla="*/ 735049 h 4896252"/>
              <a:gd name="connsiteX49" fmla="*/ 243783 w 6811563"/>
              <a:gd name="connsiteY49" fmla="*/ 798549 h 4896252"/>
              <a:gd name="connsiteX50" fmla="*/ 231083 w 6811563"/>
              <a:gd name="connsiteY50" fmla="*/ 836649 h 4896252"/>
              <a:gd name="connsiteX51" fmla="*/ 154883 w 6811563"/>
              <a:gd name="connsiteY51" fmla="*/ 912849 h 4896252"/>
              <a:gd name="connsiteX52" fmla="*/ 91383 w 6811563"/>
              <a:gd name="connsiteY52" fmla="*/ 1103349 h 4896252"/>
              <a:gd name="connsiteX53" fmla="*/ 65983 w 6811563"/>
              <a:gd name="connsiteY53" fmla="*/ 1179549 h 4896252"/>
              <a:gd name="connsiteX54" fmla="*/ 15183 w 6811563"/>
              <a:gd name="connsiteY54" fmla="*/ 2170149 h 4896252"/>
              <a:gd name="connsiteX55" fmla="*/ 2483 w 6811563"/>
              <a:gd name="connsiteY55" fmla="*/ 2716249 h 4896252"/>
              <a:gd name="connsiteX56" fmla="*/ 57549 w 6811563"/>
              <a:gd name="connsiteY56" fmla="*/ 3136133 h 4896252"/>
              <a:gd name="connsiteX57" fmla="*/ 332683 w 6811563"/>
              <a:gd name="connsiteY57" fmla="*/ 3402049 h 4896252"/>
              <a:gd name="connsiteX58" fmla="*/ 3431483 w 6811563"/>
              <a:gd name="connsiteY58" fmla="*/ 4392649 h 4896252"/>
              <a:gd name="connsiteX59" fmla="*/ 4155383 w 6811563"/>
              <a:gd name="connsiteY59" fmla="*/ 4557749 h 4896252"/>
              <a:gd name="connsiteX60" fmla="*/ 4726883 w 6811563"/>
              <a:gd name="connsiteY60" fmla="*/ 4672049 h 4896252"/>
              <a:gd name="connsiteX61" fmla="*/ 5006283 w 6811563"/>
              <a:gd name="connsiteY61" fmla="*/ 4735549 h 4896252"/>
              <a:gd name="connsiteX62" fmla="*/ 5615883 w 6811563"/>
              <a:gd name="connsiteY62" fmla="*/ 4811749 h 4896252"/>
              <a:gd name="connsiteX63" fmla="*/ 6314383 w 6811563"/>
              <a:gd name="connsiteY63" fmla="*/ 4887949 h 4896252"/>
              <a:gd name="connsiteX64" fmla="*/ 6555683 w 6811563"/>
              <a:gd name="connsiteY64" fmla="*/ 4875249 h 4896252"/>
              <a:gd name="connsiteX65" fmla="*/ 6730107 w 6811563"/>
              <a:gd name="connsiteY65" fmla="*/ 4719473 h 4896252"/>
              <a:gd name="connsiteX66" fmla="*/ 6809683 w 6811563"/>
              <a:gd name="connsiteY66" fmla="*/ 4456149 h 4896252"/>
              <a:gd name="connsiteX67" fmla="*/ 6784283 w 6811563"/>
              <a:gd name="connsiteY67" fmla="*/ 4189449 h 4896252"/>
              <a:gd name="connsiteX68" fmla="*/ 6758883 w 6811563"/>
              <a:gd name="connsiteY68" fmla="*/ 4062449 h 4896252"/>
              <a:gd name="connsiteX69" fmla="*/ 6758883 w 6811563"/>
              <a:gd name="connsiteY69" fmla="*/ 4062449 h 4896252"/>
              <a:gd name="connsiteX70" fmla="*/ 6720783 w 6811563"/>
              <a:gd name="connsiteY70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628583 w 6811563"/>
              <a:gd name="connsiteY17" fmla="*/ 2767049 h 4896252"/>
              <a:gd name="connsiteX18" fmla="*/ 5615883 w 6811563"/>
              <a:gd name="connsiteY18" fmla="*/ 2728949 h 4896252"/>
              <a:gd name="connsiteX19" fmla="*/ 5565083 w 6811563"/>
              <a:gd name="connsiteY19" fmla="*/ 2678149 h 4896252"/>
              <a:gd name="connsiteX20" fmla="*/ 5526983 w 6811563"/>
              <a:gd name="connsiteY20" fmla="*/ 2627349 h 4896252"/>
              <a:gd name="connsiteX21" fmla="*/ 5488883 w 6811563"/>
              <a:gd name="connsiteY21" fmla="*/ 2538449 h 4896252"/>
              <a:gd name="connsiteX22" fmla="*/ 5399983 w 6811563"/>
              <a:gd name="connsiteY22" fmla="*/ 2424149 h 4896252"/>
              <a:gd name="connsiteX23" fmla="*/ 5349183 w 6811563"/>
              <a:gd name="connsiteY23" fmla="*/ 2347949 h 4896252"/>
              <a:gd name="connsiteX24" fmla="*/ 5311083 w 6811563"/>
              <a:gd name="connsiteY24" fmla="*/ 2259049 h 4896252"/>
              <a:gd name="connsiteX25" fmla="*/ 5285683 w 6811563"/>
              <a:gd name="connsiteY25" fmla="*/ 2220949 h 4896252"/>
              <a:gd name="connsiteX26" fmla="*/ 5082483 w 6811563"/>
              <a:gd name="connsiteY26" fmla="*/ 1725649 h 4896252"/>
              <a:gd name="connsiteX27" fmla="*/ 5057083 w 6811563"/>
              <a:gd name="connsiteY27" fmla="*/ 1649449 h 4896252"/>
              <a:gd name="connsiteX28" fmla="*/ 4993583 w 6811563"/>
              <a:gd name="connsiteY28" fmla="*/ 1535149 h 4896252"/>
              <a:gd name="connsiteX29" fmla="*/ 4891983 w 6811563"/>
              <a:gd name="connsiteY29" fmla="*/ 1306549 h 4896252"/>
              <a:gd name="connsiteX30" fmla="*/ 4841183 w 6811563"/>
              <a:gd name="connsiteY30" fmla="*/ 1230349 h 4896252"/>
              <a:gd name="connsiteX31" fmla="*/ 4739583 w 6811563"/>
              <a:gd name="connsiteY31" fmla="*/ 1052549 h 4896252"/>
              <a:gd name="connsiteX32" fmla="*/ 4454718 w 6811563"/>
              <a:gd name="connsiteY32" fmla="*/ 535225 h 4896252"/>
              <a:gd name="connsiteX33" fmla="*/ 4191232 w 6811563"/>
              <a:gd name="connsiteY33" fmla="*/ 365463 h 4896252"/>
              <a:gd name="connsiteX34" fmla="*/ 3787083 w 6811563"/>
              <a:gd name="connsiteY34" fmla="*/ 214349 h 4896252"/>
              <a:gd name="connsiteX35" fmla="*/ 3266383 w 6811563"/>
              <a:gd name="connsiteY35" fmla="*/ 100049 h 4896252"/>
              <a:gd name="connsiteX36" fmla="*/ 2669483 w 6811563"/>
              <a:gd name="connsiteY36" fmla="*/ 11149 h 4896252"/>
              <a:gd name="connsiteX37" fmla="*/ 2199583 w 6811563"/>
              <a:gd name="connsiteY37" fmla="*/ 23849 h 4896252"/>
              <a:gd name="connsiteX38" fmla="*/ 1310583 w 6811563"/>
              <a:gd name="connsiteY38" fmla="*/ 214349 h 4896252"/>
              <a:gd name="connsiteX39" fmla="*/ 1081983 w 6811563"/>
              <a:gd name="connsiteY39" fmla="*/ 277849 h 4896252"/>
              <a:gd name="connsiteX40" fmla="*/ 954983 w 6811563"/>
              <a:gd name="connsiteY40" fmla="*/ 328649 h 4896252"/>
              <a:gd name="connsiteX41" fmla="*/ 840683 w 6811563"/>
              <a:gd name="connsiteY41" fmla="*/ 392149 h 4896252"/>
              <a:gd name="connsiteX42" fmla="*/ 688283 w 6811563"/>
              <a:gd name="connsiteY42" fmla="*/ 481049 h 4896252"/>
              <a:gd name="connsiteX43" fmla="*/ 612083 w 6811563"/>
              <a:gd name="connsiteY43" fmla="*/ 506449 h 4896252"/>
              <a:gd name="connsiteX44" fmla="*/ 573983 w 6811563"/>
              <a:gd name="connsiteY44" fmla="*/ 544549 h 4896252"/>
              <a:gd name="connsiteX45" fmla="*/ 523183 w 6811563"/>
              <a:gd name="connsiteY45" fmla="*/ 557249 h 4896252"/>
              <a:gd name="connsiteX46" fmla="*/ 485083 w 6811563"/>
              <a:gd name="connsiteY46" fmla="*/ 582649 h 4896252"/>
              <a:gd name="connsiteX47" fmla="*/ 408883 w 6811563"/>
              <a:gd name="connsiteY47" fmla="*/ 620749 h 4896252"/>
              <a:gd name="connsiteX48" fmla="*/ 319983 w 6811563"/>
              <a:gd name="connsiteY48" fmla="*/ 735049 h 4896252"/>
              <a:gd name="connsiteX49" fmla="*/ 243783 w 6811563"/>
              <a:gd name="connsiteY49" fmla="*/ 798549 h 4896252"/>
              <a:gd name="connsiteX50" fmla="*/ 231083 w 6811563"/>
              <a:gd name="connsiteY50" fmla="*/ 836649 h 4896252"/>
              <a:gd name="connsiteX51" fmla="*/ 154883 w 6811563"/>
              <a:gd name="connsiteY51" fmla="*/ 912849 h 4896252"/>
              <a:gd name="connsiteX52" fmla="*/ 65983 w 6811563"/>
              <a:gd name="connsiteY52" fmla="*/ 1179549 h 4896252"/>
              <a:gd name="connsiteX53" fmla="*/ 15183 w 6811563"/>
              <a:gd name="connsiteY53" fmla="*/ 2170149 h 4896252"/>
              <a:gd name="connsiteX54" fmla="*/ 2483 w 6811563"/>
              <a:gd name="connsiteY54" fmla="*/ 2716249 h 4896252"/>
              <a:gd name="connsiteX55" fmla="*/ 57549 w 6811563"/>
              <a:gd name="connsiteY55" fmla="*/ 3136133 h 4896252"/>
              <a:gd name="connsiteX56" fmla="*/ 332683 w 6811563"/>
              <a:gd name="connsiteY56" fmla="*/ 3402049 h 4896252"/>
              <a:gd name="connsiteX57" fmla="*/ 3431483 w 6811563"/>
              <a:gd name="connsiteY57" fmla="*/ 4392649 h 4896252"/>
              <a:gd name="connsiteX58" fmla="*/ 4155383 w 6811563"/>
              <a:gd name="connsiteY58" fmla="*/ 4557749 h 4896252"/>
              <a:gd name="connsiteX59" fmla="*/ 4726883 w 6811563"/>
              <a:gd name="connsiteY59" fmla="*/ 4672049 h 4896252"/>
              <a:gd name="connsiteX60" fmla="*/ 5006283 w 6811563"/>
              <a:gd name="connsiteY60" fmla="*/ 4735549 h 4896252"/>
              <a:gd name="connsiteX61" fmla="*/ 5615883 w 6811563"/>
              <a:gd name="connsiteY61" fmla="*/ 4811749 h 4896252"/>
              <a:gd name="connsiteX62" fmla="*/ 6314383 w 6811563"/>
              <a:gd name="connsiteY62" fmla="*/ 4887949 h 4896252"/>
              <a:gd name="connsiteX63" fmla="*/ 6555683 w 6811563"/>
              <a:gd name="connsiteY63" fmla="*/ 4875249 h 4896252"/>
              <a:gd name="connsiteX64" fmla="*/ 6730107 w 6811563"/>
              <a:gd name="connsiteY64" fmla="*/ 4719473 h 4896252"/>
              <a:gd name="connsiteX65" fmla="*/ 6809683 w 6811563"/>
              <a:gd name="connsiteY65" fmla="*/ 4456149 h 4896252"/>
              <a:gd name="connsiteX66" fmla="*/ 6784283 w 6811563"/>
              <a:gd name="connsiteY66" fmla="*/ 4189449 h 4896252"/>
              <a:gd name="connsiteX67" fmla="*/ 6758883 w 6811563"/>
              <a:gd name="connsiteY67" fmla="*/ 4062449 h 4896252"/>
              <a:gd name="connsiteX68" fmla="*/ 6758883 w 6811563"/>
              <a:gd name="connsiteY68" fmla="*/ 4062449 h 4896252"/>
              <a:gd name="connsiteX69" fmla="*/ 6720783 w 6811563"/>
              <a:gd name="connsiteY69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628583 w 6811563"/>
              <a:gd name="connsiteY17" fmla="*/ 2767049 h 4896252"/>
              <a:gd name="connsiteX18" fmla="*/ 5615883 w 6811563"/>
              <a:gd name="connsiteY18" fmla="*/ 2728949 h 4896252"/>
              <a:gd name="connsiteX19" fmla="*/ 5565083 w 6811563"/>
              <a:gd name="connsiteY19" fmla="*/ 2678149 h 4896252"/>
              <a:gd name="connsiteX20" fmla="*/ 5526983 w 6811563"/>
              <a:gd name="connsiteY20" fmla="*/ 2627349 h 4896252"/>
              <a:gd name="connsiteX21" fmla="*/ 5488883 w 6811563"/>
              <a:gd name="connsiteY21" fmla="*/ 2538449 h 4896252"/>
              <a:gd name="connsiteX22" fmla="*/ 5399983 w 6811563"/>
              <a:gd name="connsiteY22" fmla="*/ 2424149 h 4896252"/>
              <a:gd name="connsiteX23" fmla="*/ 5349183 w 6811563"/>
              <a:gd name="connsiteY23" fmla="*/ 2347949 h 4896252"/>
              <a:gd name="connsiteX24" fmla="*/ 5311083 w 6811563"/>
              <a:gd name="connsiteY24" fmla="*/ 2259049 h 4896252"/>
              <a:gd name="connsiteX25" fmla="*/ 5285683 w 6811563"/>
              <a:gd name="connsiteY25" fmla="*/ 2220949 h 4896252"/>
              <a:gd name="connsiteX26" fmla="*/ 5082483 w 6811563"/>
              <a:gd name="connsiteY26" fmla="*/ 1725649 h 4896252"/>
              <a:gd name="connsiteX27" fmla="*/ 5057083 w 6811563"/>
              <a:gd name="connsiteY27" fmla="*/ 1649449 h 4896252"/>
              <a:gd name="connsiteX28" fmla="*/ 4993583 w 6811563"/>
              <a:gd name="connsiteY28" fmla="*/ 1535149 h 4896252"/>
              <a:gd name="connsiteX29" fmla="*/ 4891983 w 6811563"/>
              <a:gd name="connsiteY29" fmla="*/ 1306549 h 4896252"/>
              <a:gd name="connsiteX30" fmla="*/ 4841183 w 6811563"/>
              <a:gd name="connsiteY30" fmla="*/ 1230349 h 4896252"/>
              <a:gd name="connsiteX31" fmla="*/ 4739583 w 6811563"/>
              <a:gd name="connsiteY31" fmla="*/ 1052549 h 4896252"/>
              <a:gd name="connsiteX32" fmla="*/ 4454718 w 6811563"/>
              <a:gd name="connsiteY32" fmla="*/ 535225 h 4896252"/>
              <a:gd name="connsiteX33" fmla="*/ 4191232 w 6811563"/>
              <a:gd name="connsiteY33" fmla="*/ 365463 h 4896252"/>
              <a:gd name="connsiteX34" fmla="*/ 3787083 w 6811563"/>
              <a:gd name="connsiteY34" fmla="*/ 214349 h 4896252"/>
              <a:gd name="connsiteX35" fmla="*/ 3266383 w 6811563"/>
              <a:gd name="connsiteY35" fmla="*/ 100049 h 4896252"/>
              <a:gd name="connsiteX36" fmla="*/ 2669483 w 6811563"/>
              <a:gd name="connsiteY36" fmla="*/ 11149 h 4896252"/>
              <a:gd name="connsiteX37" fmla="*/ 2199583 w 6811563"/>
              <a:gd name="connsiteY37" fmla="*/ 23849 h 4896252"/>
              <a:gd name="connsiteX38" fmla="*/ 1310583 w 6811563"/>
              <a:gd name="connsiteY38" fmla="*/ 214349 h 4896252"/>
              <a:gd name="connsiteX39" fmla="*/ 1081983 w 6811563"/>
              <a:gd name="connsiteY39" fmla="*/ 277849 h 4896252"/>
              <a:gd name="connsiteX40" fmla="*/ 954983 w 6811563"/>
              <a:gd name="connsiteY40" fmla="*/ 328649 h 4896252"/>
              <a:gd name="connsiteX41" fmla="*/ 840683 w 6811563"/>
              <a:gd name="connsiteY41" fmla="*/ 392149 h 4896252"/>
              <a:gd name="connsiteX42" fmla="*/ 688283 w 6811563"/>
              <a:gd name="connsiteY42" fmla="*/ 481049 h 4896252"/>
              <a:gd name="connsiteX43" fmla="*/ 612083 w 6811563"/>
              <a:gd name="connsiteY43" fmla="*/ 506449 h 4896252"/>
              <a:gd name="connsiteX44" fmla="*/ 573983 w 6811563"/>
              <a:gd name="connsiteY44" fmla="*/ 544549 h 4896252"/>
              <a:gd name="connsiteX45" fmla="*/ 523183 w 6811563"/>
              <a:gd name="connsiteY45" fmla="*/ 557249 h 4896252"/>
              <a:gd name="connsiteX46" fmla="*/ 485083 w 6811563"/>
              <a:gd name="connsiteY46" fmla="*/ 582649 h 4896252"/>
              <a:gd name="connsiteX47" fmla="*/ 408883 w 6811563"/>
              <a:gd name="connsiteY47" fmla="*/ 620749 h 4896252"/>
              <a:gd name="connsiteX48" fmla="*/ 319983 w 6811563"/>
              <a:gd name="connsiteY48" fmla="*/ 735049 h 4896252"/>
              <a:gd name="connsiteX49" fmla="*/ 243783 w 6811563"/>
              <a:gd name="connsiteY49" fmla="*/ 798549 h 4896252"/>
              <a:gd name="connsiteX50" fmla="*/ 154883 w 6811563"/>
              <a:gd name="connsiteY50" fmla="*/ 912849 h 4896252"/>
              <a:gd name="connsiteX51" fmla="*/ 65983 w 6811563"/>
              <a:gd name="connsiteY51" fmla="*/ 1179549 h 4896252"/>
              <a:gd name="connsiteX52" fmla="*/ 15183 w 6811563"/>
              <a:gd name="connsiteY52" fmla="*/ 2170149 h 4896252"/>
              <a:gd name="connsiteX53" fmla="*/ 2483 w 6811563"/>
              <a:gd name="connsiteY53" fmla="*/ 2716249 h 4896252"/>
              <a:gd name="connsiteX54" fmla="*/ 57549 w 6811563"/>
              <a:gd name="connsiteY54" fmla="*/ 3136133 h 4896252"/>
              <a:gd name="connsiteX55" fmla="*/ 332683 w 6811563"/>
              <a:gd name="connsiteY55" fmla="*/ 3402049 h 4896252"/>
              <a:gd name="connsiteX56" fmla="*/ 3431483 w 6811563"/>
              <a:gd name="connsiteY56" fmla="*/ 4392649 h 4896252"/>
              <a:gd name="connsiteX57" fmla="*/ 4155383 w 6811563"/>
              <a:gd name="connsiteY57" fmla="*/ 4557749 h 4896252"/>
              <a:gd name="connsiteX58" fmla="*/ 4726883 w 6811563"/>
              <a:gd name="connsiteY58" fmla="*/ 4672049 h 4896252"/>
              <a:gd name="connsiteX59" fmla="*/ 5006283 w 6811563"/>
              <a:gd name="connsiteY59" fmla="*/ 4735549 h 4896252"/>
              <a:gd name="connsiteX60" fmla="*/ 5615883 w 6811563"/>
              <a:gd name="connsiteY60" fmla="*/ 4811749 h 4896252"/>
              <a:gd name="connsiteX61" fmla="*/ 6314383 w 6811563"/>
              <a:gd name="connsiteY61" fmla="*/ 4887949 h 4896252"/>
              <a:gd name="connsiteX62" fmla="*/ 6555683 w 6811563"/>
              <a:gd name="connsiteY62" fmla="*/ 4875249 h 4896252"/>
              <a:gd name="connsiteX63" fmla="*/ 6730107 w 6811563"/>
              <a:gd name="connsiteY63" fmla="*/ 4719473 h 4896252"/>
              <a:gd name="connsiteX64" fmla="*/ 6809683 w 6811563"/>
              <a:gd name="connsiteY64" fmla="*/ 4456149 h 4896252"/>
              <a:gd name="connsiteX65" fmla="*/ 6784283 w 6811563"/>
              <a:gd name="connsiteY65" fmla="*/ 4189449 h 4896252"/>
              <a:gd name="connsiteX66" fmla="*/ 6758883 w 6811563"/>
              <a:gd name="connsiteY66" fmla="*/ 4062449 h 4896252"/>
              <a:gd name="connsiteX67" fmla="*/ 6758883 w 6811563"/>
              <a:gd name="connsiteY67" fmla="*/ 4062449 h 4896252"/>
              <a:gd name="connsiteX68" fmla="*/ 6720783 w 6811563"/>
              <a:gd name="connsiteY68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628583 w 6811563"/>
              <a:gd name="connsiteY17" fmla="*/ 2767049 h 4896252"/>
              <a:gd name="connsiteX18" fmla="*/ 5615883 w 6811563"/>
              <a:gd name="connsiteY18" fmla="*/ 2728949 h 4896252"/>
              <a:gd name="connsiteX19" fmla="*/ 5565083 w 6811563"/>
              <a:gd name="connsiteY19" fmla="*/ 2678149 h 4896252"/>
              <a:gd name="connsiteX20" fmla="*/ 5526983 w 6811563"/>
              <a:gd name="connsiteY20" fmla="*/ 2627349 h 4896252"/>
              <a:gd name="connsiteX21" fmla="*/ 5488883 w 6811563"/>
              <a:gd name="connsiteY21" fmla="*/ 2538449 h 4896252"/>
              <a:gd name="connsiteX22" fmla="*/ 5399983 w 6811563"/>
              <a:gd name="connsiteY22" fmla="*/ 2424149 h 4896252"/>
              <a:gd name="connsiteX23" fmla="*/ 5349183 w 6811563"/>
              <a:gd name="connsiteY23" fmla="*/ 2347949 h 4896252"/>
              <a:gd name="connsiteX24" fmla="*/ 5311083 w 6811563"/>
              <a:gd name="connsiteY24" fmla="*/ 2259049 h 4896252"/>
              <a:gd name="connsiteX25" fmla="*/ 5285683 w 6811563"/>
              <a:gd name="connsiteY25" fmla="*/ 2220949 h 4896252"/>
              <a:gd name="connsiteX26" fmla="*/ 5082483 w 6811563"/>
              <a:gd name="connsiteY26" fmla="*/ 1725649 h 4896252"/>
              <a:gd name="connsiteX27" fmla="*/ 5057083 w 6811563"/>
              <a:gd name="connsiteY27" fmla="*/ 1649449 h 4896252"/>
              <a:gd name="connsiteX28" fmla="*/ 4993583 w 6811563"/>
              <a:gd name="connsiteY28" fmla="*/ 1535149 h 4896252"/>
              <a:gd name="connsiteX29" fmla="*/ 4891983 w 6811563"/>
              <a:gd name="connsiteY29" fmla="*/ 1306549 h 4896252"/>
              <a:gd name="connsiteX30" fmla="*/ 4841183 w 6811563"/>
              <a:gd name="connsiteY30" fmla="*/ 1230349 h 4896252"/>
              <a:gd name="connsiteX31" fmla="*/ 4739583 w 6811563"/>
              <a:gd name="connsiteY31" fmla="*/ 1052549 h 4896252"/>
              <a:gd name="connsiteX32" fmla="*/ 4454718 w 6811563"/>
              <a:gd name="connsiteY32" fmla="*/ 535225 h 4896252"/>
              <a:gd name="connsiteX33" fmla="*/ 4191232 w 6811563"/>
              <a:gd name="connsiteY33" fmla="*/ 365463 h 4896252"/>
              <a:gd name="connsiteX34" fmla="*/ 3787083 w 6811563"/>
              <a:gd name="connsiteY34" fmla="*/ 214349 h 4896252"/>
              <a:gd name="connsiteX35" fmla="*/ 3266383 w 6811563"/>
              <a:gd name="connsiteY35" fmla="*/ 100049 h 4896252"/>
              <a:gd name="connsiteX36" fmla="*/ 2669483 w 6811563"/>
              <a:gd name="connsiteY36" fmla="*/ 11149 h 4896252"/>
              <a:gd name="connsiteX37" fmla="*/ 2199583 w 6811563"/>
              <a:gd name="connsiteY37" fmla="*/ 23849 h 4896252"/>
              <a:gd name="connsiteX38" fmla="*/ 1310583 w 6811563"/>
              <a:gd name="connsiteY38" fmla="*/ 214349 h 4896252"/>
              <a:gd name="connsiteX39" fmla="*/ 1081983 w 6811563"/>
              <a:gd name="connsiteY39" fmla="*/ 277849 h 4896252"/>
              <a:gd name="connsiteX40" fmla="*/ 954983 w 6811563"/>
              <a:gd name="connsiteY40" fmla="*/ 328649 h 4896252"/>
              <a:gd name="connsiteX41" fmla="*/ 840683 w 6811563"/>
              <a:gd name="connsiteY41" fmla="*/ 392149 h 4896252"/>
              <a:gd name="connsiteX42" fmla="*/ 688283 w 6811563"/>
              <a:gd name="connsiteY42" fmla="*/ 481049 h 4896252"/>
              <a:gd name="connsiteX43" fmla="*/ 612083 w 6811563"/>
              <a:gd name="connsiteY43" fmla="*/ 506449 h 4896252"/>
              <a:gd name="connsiteX44" fmla="*/ 573983 w 6811563"/>
              <a:gd name="connsiteY44" fmla="*/ 544549 h 4896252"/>
              <a:gd name="connsiteX45" fmla="*/ 523183 w 6811563"/>
              <a:gd name="connsiteY45" fmla="*/ 557249 h 4896252"/>
              <a:gd name="connsiteX46" fmla="*/ 485083 w 6811563"/>
              <a:gd name="connsiteY46" fmla="*/ 582649 h 4896252"/>
              <a:gd name="connsiteX47" fmla="*/ 408883 w 6811563"/>
              <a:gd name="connsiteY47" fmla="*/ 620749 h 4896252"/>
              <a:gd name="connsiteX48" fmla="*/ 319983 w 6811563"/>
              <a:gd name="connsiteY48" fmla="*/ 735049 h 4896252"/>
              <a:gd name="connsiteX49" fmla="*/ 243783 w 6811563"/>
              <a:gd name="connsiteY49" fmla="*/ 798549 h 4896252"/>
              <a:gd name="connsiteX50" fmla="*/ 154883 w 6811563"/>
              <a:gd name="connsiteY50" fmla="*/ 912849 h 4896252"/>
              <a:gd name="connsiteX51" fmla="*/ 51861 w 6811563"/>
              <a:gd name="connsiteY51" fmla="*/ 1052451 h 4896252"/>
              <a:gd name="connsiteX52" fmla="*/ 15183 w 6811563"/>
              <a:gd name="connsiteY52" fmla="*/ 2170149 h 4896252"/>
              <a:gd name="connsiteX53" fmla="*/ 2483 w 6811563"/>
              <a:gd name="connsiteY53" fmla="*/ 2716249 h 4896252"/>
              <a:gd name="connsiteX54" fmla="*/ 57549 w 6811563"/>
              <a:gd name="connsiteY54" fmla="*/ 3136133 h 4896252"/>
              <a:gd name="connsiteX55" fmla="*/ 332683 w 6811563"/>
              <a:gd name="connsiteY55" fmla="*/ 3402049 h 4896252"/>
              <a:gd name="connsiteX56" fmla="*/ 3431483 w 6811563"/>
              <a:gd name="connsiteY56" fmla="*/ 4392649 h 4896252"/>
              <a:gd name="connsiteX57" fmla="*/ 4155383 w 6811563"/>
              <a:gd name="connsiteY57" fmla="*/ 4557749 h 4896252"/>
              <a:gd name="connsiteX58" fmla="*/ 4726883 w 6811563"/>
              <a:gd name="connsiteY58" fmla="*/ 4672049 h 4896252"/>
              <a:gd name="connsiteX59" fmla="*/ 5006283 w 6811563"/>
              <a:gd name="connsiteY59" fmla="*/ 4735549 h 4896252"/>
              <a:gd name="connsiteX60" fmla="*/ 5615883 w 6811563"/>
              <a:gd name="connsiteY60" fmla="*/ 4811749 h 4896252"/>
              <a:gd name="connsiteX61" fmla="*/ 6314383 w 6811563"/>
              <a:gd name="connsiteY61" fmla="*/ 4887949 h 4896252"/>
              <a:gd name="connsiteX62" fmla="*/ 6555683 w 6811563"/>
              <a:gd name="connsiteY62" fmla="*/ 4875249 h 4896252"/>
              <a:gd name="connsiteX63" fmla="*/ 6730107 w 6811563"/>
              <a:gd name="connsiteY63" fmla="*/ 4719473 h 4896252"/>
              <a:gd name="connsiteX64" fmla="*/ 6809683 w 6811563"/>
              <a:gd name="connsiteY64" fmla="*/ 4456149 h 4896252"/>
              <a:gd name="connsiteX65" fmla="*/ 6784283 w 6811563"/>
              <a:gd name="connsiteY65" fmla="*/ 4189449 h 4896252"/>
              <a:gd name="connsiteX66" fmla="*/ 6758883 w 6811563"/>
              <a:gd name="connsiteY66" fmla="*/ 4062449 h 4896252"/>
              <a:gd name="connsiteX67" fmla="*/ 6758883 w 6811563"/>
              <a:gd name="connsiteY67" fmla="*/ 4062449 h 4896252"/>
              <a:gd name="connsiteX68" fmla="*/ 6720783 w 6811563"/>
              <a:gd name="connsiteY68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628583 w 6811563"/>
              <a:gd name="connsiteY17" fmla="*/ 2767049 h 4896252"/>
              <a:gd name="connsiteX18" fmla="*/ 5615883 w 6811563"/>
              <a:gd name="connsiteY18" fmla="*/ 2728949 h 4896252"/>
              <a:gd name="connsiteX19" fmla="*/ 5565083 w 6811563"/>
              <a:gd name="connsiteY19" fmla="*/ 2678149 h 4896252"/>
              <a:gd name="connsiteX20" fmla="*/ 5526983 w 6811563"/>
              <a:gd name="connsiteY20" fmla="*/ 2627349 h 4896252"/>
              <a:gd name="connsiteX21" fmla="*/ 5488883 w 6811563"/>
              <a:gd name="connsiteY21" fmla="*/ 2538449 h 4896252"/>
              <a:gd name="connsiteX22" fmla="*/ 5399983 w 6811563"/>
              <a:gd name="connsiteY22" fmla="*/ 2424149 h 4896252"/>
              <a:gd name="connsiteX23" fmla="*/ 5349183 w 6811563"/>
              <a:gd name="connsiteY23" fmla="*/ 2347949 h 4896252"/>
              <a:gd name="connsiteX24" fmla="*/ 5311083 w 6811563"/>
              <a:gd name="connsiteY24" fmla="*/ 2259049 h 4896252"/>
              <a:gd name="connsiteX25" fmla="*/ 5285683 w 6811563"/>
              <a:gd name="connsiteY25" fmla="*/ 2220949 h 4896252"/>
              <a:gd name="connsiteX26" fmla="*/ 5082483 w 6811563"/>
              <a:gd name="connsiteY26" fmla="*/ 1725649 h 4896252"/>
              <a:gd name="connsiteX27" fmla="*/ 5057083 w 6811563"/>
              <a:gd name="connsiteY27" fmla="*/ 1649449 h 4896252"/>
              <a:gd name="connsiteX28" fmla="*/ 4993583 w 6811563"/>
              <a:gd name="connsiteY28" fmla="*/ 1535149 h 4896252"/>
              <a:gd name="connsiteX29" fmla="*/ 4891983 w 6811563"/>
              <a:gd name="connsiteY29" fmla="*/ 1306549 h 4896252"/>
              <a:gd name="connsiteX30" fmla="*/ 4841183 w 6811563"/>
              <a:gd name="connsiteY30" fmla="*/ 1230349 h 4896252"/>
              <a:gd name="connsiteX31" fmla="*/ 4739583 w 6811563"/>
              <a:gd name="connsiteY31" fmla="*/ 1052549 h 4896252"/>
              <a:gd name="connsiteX32" fmla="*/ 4454718 w 6811563"/>
              <a:gd name="connsiteY32" fmla="*/ 535225 h 4896252"/>
              <a:gd name="connsiteX33" fmla="*/ 4191232 w 6811563"/>
              <a:gd name="connsiteY33" fmla="*/ 365463 h 4896252"/>
              <a:gd name="connsiteX34" fmla="*/ 3787083 w 6811563"/>
              <a:gd name="connsiteY34" fmla="*/ 214349 h 4896252"/>
              <a:gd name="connsiteX35" fmla="*/ 3266383 w 6811563"/>
              <a:gd name="connsiteY35" fmla="*/ 100049 h 4896252"/>
              <a:gd name="connsiteX36" fmla="*/ 2669483 w 6811563"/>
              <a:gd name="connsiteY36" fmla="*/ 11149 h 4896252"/>
              <a:gd name="connsiteX37" fmla="*/ 2199583 w 6811563"/>
              <a:gd name="connsiteY37" fmla="*/ 23849 h 4896252"/>
              <a:gd name="connsiteX38" fmla="*/ 1310583 w 6811563"/>
              <a:gd name="connsiteY38" fmla="*/ 214349 h 4896252"/>
              <a:gd name="connsiteX39" fmla="*/ 1081983 w 6811563"/>
              <a:gd name="connsiteY39" fmla="*/ 277849 h 4896252"/>
              <a:gd name="connsiteX40" fmla="*/ 954983 w 6811563"/>
              <a:gd name="connsiteY40" fmla="*/ 328649 h 4896252"/>
              <a:gd name="connsiteX41" fmla="*/ 840683 w 6811563"/>
              <a:gd name="connsiteY41" fmla="*/ 392149 h 4896252"/>
              <a:gd name="connsiteX42" fmla="*/ 688283 w 6811563"/>
              <a:gd name="connsiteY42" fmla="*/ 481049 h 4896252"/>
              <a:gd name="connsiteX43" fmla="*/ 612083 w 6811563"/>
              <a:gd name="connsiteY43" fmla="*/ 506449 h 4896252"/>
              <a:gd name="connsiteX44" fmla="*/ 573983 w 6811563"/>
              <a:gd name="connsiteY44" fmla="*/ 544549 h 4896252"/>
              <a:gd name="connsiteX45" fmla="*/ 523183 w 6811563"/>
              <a:gd name="connsiteY45" fmla="*/ 557249 h 4896252"/>
              <a:gd name="connsiteX46" fmla="*/ 485083 w 6811563"/>
              <a:gd name="connsiteY46" fmla="*/ 582649 h 4896252"/>
              <a:gd name="connsiteX47" fmla="*/ 408883 w 6811563"/>
              <a:gd name="connsiteY47" fmla="*/ 620749 h 4896252"/>
              <a:gd name="connsiteX48" fmla="*/ 319983 w 6811563"/>
              <a:gd name="connsiteY48" fmla="*/ 735049 h 4896252"/>
              <a:gd name="connsiteX49" fmla="*/ 243783 w 6811563"/>
              <a:gd name="connsiteY49" fmla="*/ 798549 h 4896252"/>
              <a:gd name="connsiteX50" fmla="*/ 154883 w 6811563"/>
              <a:gd name="connsiteY50" fmla="*/ 912849 h 4896252"/>
              <a:gd name="connsiteX51" fmla="*/ 123306 w 6811563"/>
              <a:gd name="connsiteY51" fmla="*/ 894509 h 4896252"/>
              <a:gd name="connsiteX52" fmla="*/ 51861 w 6811563"/>
              <a:gd name="connsiteY52" fmla="*/ 1052451 h 4896252"/>
              <a:gd name="connsiteX53" fmla="*/ 15183 w 6811563"/>
              <a:gd name="connsiteY53" fmla="*/ 2170149 h 4896252"/>
              <a:gd name="connsiteX54" fmla="*/ 2483 w 6811563"/>
              <a:gd name="connsiteY54" fmla="*/ 2716249 h 4896252"/>
              <a:gd name="connsiteX55" fmla="*/ 57549 w 6811563"/>
              <a:gd name="connsiteY55" fmla="*/ 3136133 h 4896252"/>
              <a:gd name="connsiteX56" fmla="*/ 332683 w 6811563"/>
              <a:gd name="connsiteY56" fmla="*/ 3402049 h 4896252"/>
              <a:gd name="connsiteX57" fmla="*/ 3431483 w 6811563"/>
              <a:gd name="connsiteY57" fmla="*/ 4392649 h 4896252"/>
              <a:gd name="connsiteX58" fmla="*/ 4155383 w 6811563"/>
              <a:gd name="connsiteY58" fmla="*/ 4557749 h 4896252"/>
              <a:gd name="connsiteX59" fmla="*/ 4726883 w 6811563"/>
              <a:gd name="connsiteY59" fmla="*/ 4672049 h 4896252"/>
              <a:gd name="connsiteX60" fmla="*/ 5006283 w 6811563"/>
              <a:gd name="connsiteY60" fmla="*/ 4735549 h 4896252"/>
              <a:gd name="connsiteX61" fmla="*/ 5615883 w 6811563"/>
              <a:gd name="connsiteY61" fmla="*/ 4811749 h 4896252"/>
              <a:gd name="connsiteX62" fmla="*/ 6314383 w 6811563"/>
              <a:gd name="connsiteY62" fmla="*/ 4887949 h 4896252"/>
              <a:gd name="connsiteX63" fmla="*/ 6555683 w 6811563"/>
              <a:gd name="connsiteY63" fmla="*/ 4875249 h 4896252"/>
              <a:gd name="connsiteX64" fmla="*/ 6730107 w 6811563"/>
              <a:gd name="connsiteY64" fmla="*/ 4719473 h 4896252"/>
              <a:gd name="connsiteX65" fmla="*/ 6809683 w 6811563"/>
              <a:gd name="connsiteY65" fmla="*/ 4456149 h 4896252"/>
              <a:gd name="connsiteX66" fmla="*/ 6784283 w 6811563"/>
              <a:gd name="connsiteY66" fmla="*/ 4189449 h 4896252"/>
              <a:gd name="connsiteX67" fmla="*/ 6758883 w 6811563"/>
              <a:gd name="connsiteY67" fmla="*/ 4062449 h 4896252"/>
              <a:gd name="connsiteX68" fmla="*/ 6758883 w 6811563"/>
              <a:gd name="connsiteY68" fmla="*/ 4062449 h 4896252"/>
              <a:gd name="connsiteX69" fmla="*/ 6720783 w 6811563"/>
              <a:gd name="connsiteY69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628583 w 6811563"/>
              <a:gd name="connsiteY17" fmla="*/ 2767049 h 4896252"/>
              <a:gd name="connsiteX18" fmla="*/ 5615883 w 6811563"/>
              <a:gd name="connsiteY18" fmla="*/ 2728949 h 4896252"/>
              <a:gd name="connsiteX19" fmla="*/ 5565083 w 6811563"/>
              <a:gd name="connsiteY19" fmla="*/ 2678149 h 4896252"/>
              <a:gd name="connsiteX20" fmla="*/ 5526983 w 6811563"/>
              <a:gd name="connsiteY20" fmla="*/ 2627349 h 4896252"/>
              <a:gd name="connsiteX21" fmla="*/ 5488883 w 6811563"/>
              <a:gd name="connsiteY21" fmla="*/ 2538449 h 4896252"/>
              <a:gd name="connsiteX22" fmla="*/ 5399983 w 6811563"/>
              <a:gd name="connsiteY22" fmla="*/ 2424149 h 4896252"/>
              <a:gd name="connsiteX23" fmla="*/ 5349183 w 6811563"/>
              <a:gd name="connsiteY23" fmla="*/ 2347949 h 4896252"/>
              <a:gd name="connsiteX24" fmla="*/ 5311083 w 6811563"/>
              <a:gd name="connsiteY24" fmla="*/ 2259049 h 4896252"/>
              <a:gd name="connsiteX25" fmla="*/ 5285683 w 6811563"/>
              <a:gd name="connsiteY25" fmla="*/ 2220949 h 4896252"/>
              <a:gd name="connsiteX26" fmla="*/ 5082483 w 6811563"/>
              <a:gd name="connsiteY26" fmla="*/ 1725649 h 4896252"/>
              <a:gd name="connsiteX27" fmla="*/ 5057083 w 6811563"/>
              <a:gd name="connsiteY27" fmla="*/ 1649449 h 4896252"/>
              <a:gd name="connsiteX28" fmla="*/ 4993583 w 6811563"/>
              <a:gd name="connsiteY28" fmla="*/ 1535149 h 4896252"/>
              <a:gd name="connsiteX29" fmla="*/ 4891983 w 6811563"/>
              <a:gd name="connsiteY29" fmla="*/ 1306549 h 4896252"/>
              <a:gd name="connsiteX30" fmla="*/ 4841183 w 6811563"/>
              <a:gd name="connsiteY30" fmla="*/ 1230349 h 4896252"/>
              <a:gd name="connsiteX31" fmla="*/ 4739583 w 6811563"/>
              <a:gd name="connsiteY31" fmla="*/ 1052549 h 4896252"/>
              <a:gd name="connsiteX32" fmla="*/ 4454718 w 6811563"/>
              <a:gd name="connsiteY32" fmla="*/ 535225 h 4896252"/>
              <a:gd name="connsiteX33" fmla="*/ 4191232 w 6811563"/>
              <a:gd name="connsiteY33" fmla="*/ 365463 h 4896252"/>
              <a:gd name="connsiteX34" fmla="*/ 3787083 w 6811563"/>
              <a:gd name="connsiteY34" fmla="*/ 214349 h 4896252"/>
              <a:gd name="connsiteX35" fmla="*/ 3266383 w 6811563"/>
              <a:gd name="connsiteY35" fmla="*/ 100049 h 4896252"/>
              <a:gd name="connsiteX36" fmla="*/ 2669483 w 6811563"/>
              <a:gd name="connsiteY36" fmla="*/ 11149 h 4896252"/>
              <a:gd name="connsiteX37" fmla="*/ 2199583 w 6811563"/>
              <a:gd name="connsiteY37" fmla="*/ 23849 h 4896252"/>
              <a:gd name="connsiteX38" fmla="*/ 1310583 w 6811563"/>
              <a:gd name="connsiteY38" fmla="*/ 214349 h 4896252"/>
              <a:gd name="connsiteX39" fmla="*/ 1081983 w 6811563"/>
              <a:gd name="connsiteY39" fmla="*/ 277849 h 4896252"/>
              <a:gd name="connsiteX40" fmla="*/ 954983 w 6811563"/>
              <a:gd name="connsiteY40" fmla="*/ 328649 h 4896252"/>
              <a:gd name="connsiteX41" fmla="*/ 840683 w 6811563"/>
              <a:gd name="connsiteY41" fmla="*/ 392149 h 4896252"/>
              <a:gd name="connsiteX42" fmla="*/ 688283 w 6811563"/>
              <a:gd name="connsiteY42" fmla="*/ 481049 h 4896252"/>
              <a:gd name="connsiteX43" fmla="*/ 612083 w 6811563"/>
              <a:gd name="connsiteY43" fmla="*/ 506449 h 4896252"/>
              <a:gd name="connsiteX44" fmla="*/ 573983 w 6811563"/>
              <a:gd name="connsiteY44" fmla="*/ 544549 h 4896252"/>
              <a:gd name="connsiteX45" fmla="*/ 523183 w 6811563"/>
              <a:gd name="connsiteY45" fmla="*/ 557249 h 4896252"/>
              <a:gd name="connsiteX46" fmla="*/ 485083 w 6811563"/>
              <a:gd name="connsiteY46" fmla="*/ 582649 h 4896252"/>
              <a:gd name="connsiteX47" fmla="*/ 408883 w 6811563"/>
              <a:gd name="connsiteY47" fmla="*/ 620749 h 4896252"/>
              <a:gd name="connsiteX48" fmla="*/ 319983 w 6811563"/>
              <a:gd name="connsiteY48" fmla="*/ 735049 h 4896252"/>
              <a:gd name="connsiteX49" fmla="*/ 243783 w 6811563"/>
              <a:gd name="connsiteY49" fmla="*/ 798549 h 4896252"/>
              <a:gd name="connsiteX50" fmla="*/ 123306 w 6811563"/>
              <a:gd name="connsiteY50" fmla="*/ 894509 h 4896252"/>
              <a:gd name="connsiteX51" fmla="*/ 51861 w 6811563"/>
              <a:gd name="connsiteY51" fmla="*/ 1052451 h 4896252"/>
              <a:gd name="connsiteX52" fmla="*/ 15183 w 6811563"/>
              <a:gd name="connsiteY52" fmla="*/ 2170149 h 4896252"/>
              <a:gd name="connsiteX53" fmla="*/ 2483 w 6811563"/>
              <a:gd name="connsiteY53" fmla="*/ 2716249 h 4896252"/>
              <a:gd name="connsiteX54" fmla="*/ 57549 w 6811563"/>
              <a:gd name="connsiteY54" fmla="*/ 3136133 h 4896252"/>
              <a:gd name="connsiteX55" fmla="*/ 332683 w 6811563"/>
              <a:gd name="connsiteY55" fmla="*/ 3402049 h 4896252"/>
              <a:gd name="connsiteX56" fmla="*/ 3431483 w 6811563"/>
              <a:gd name="connsiteY56" fmla="*/ 4392649 h 4896252"/>
              <a:gd name="connsiteX57" fmla="*/ 4155383 w 6811563"/>
              <a:gd name="connsiteY57" fmla="*/ 4557749 h 4896252"/>
              <a:gd name="connsiteX58" fmla="*/ 4726883 w 6811563"/>
              <a:gd name="connsiteY58" fmla="*/ 4672049 h 4896252"/>
              <a:gd name="connsiteX59" fmla="*/ 5006283 w 6811563"/>
              <a:gd name="connsiteY59" fmla="*/ 4735549 h 4896252"/>
              <a:gd name="connsiteX60" fmla="*/ 5615883 w 6811563"/>
              <a:gd name="connsiteY60" fmla="*/ 4811749 h 4896252"/>
              <a:gd name="connsiteX61" fmla="*/ 6314383 w 6811563"/>
              <a:gd name="connsiteY61" fmla="*/ 4887949 h 4896252"/>
              <a:gd name="connsiteX62" fmla="*/ 6555683 w 6811563"/>
              <a:gd name="connsiteY62" fmla="*/ 4875249 h 4896252"/>
              <a:gd name="connsiteX63" fmla="*/ 6730107 w 6811563"/>
              <a:gd name="connsiteY63" fmla="*/ 4719473 h 4896252"/>
              <a:gd name="connsiteX64" fmla="*/ 6809683 w 6811563"/>
              <a:gd name="connsiteY64" fmla="*/ 4456149 h 4896252"/>
              <a:gd name="connsiteX65" fmla="*/ 6784283 w 6811563"/>
              <a:gd name="connsiteY65" fmla="*/ 4189449 h 4896252"/>
              <a:gd name="connsiteX66" fmla="*/ 6758883 w 6811563"/>
              <a:gd name="connsiteY66" fmla="*/ 4062449 h 4896252"/>
              <a:gd name="connsiteX67" fmla="*/ 6758883 w 6811563"/>
              <a:gd name="connsiteY67" fmla="*/ 4062449 h 4896252"/>
              <a:gd name="connsiteX68" fmla="*/ 6720783 w 6811563"/>
              <a:gd name="connsiteY68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628583 w 6811563"/>
              <a:gd name="connsiteY17" fmla="*/ 2767049 h 4896252"/>
              <a:gd name="connsiteX18" fmla="*/ 5615883 w 6811563"/>
              <a:gd name="connsiteY18" fmla="*/ 2728949 h 4896252"/>
              <a:gd name="connsiteX19" fmla="*/ 5565083 w 6811563"/>
              <a:gd name="connsiteY19" fmla="*/ 2678149 h 4896252"/>
              <a:gd name="connsiteX20" fmla="*/ 5526983 w 6811563"/>
              <a:gd name="connsiteY20" fmla="*/ 2627349 h 4896252"/>
              <a:gd name="connsiteX21" fmla="*/ 5488883 w 6811563"/>
              <a:gd name="connsiteY21" fmla="*/ 2538449 h 4896252"/>
              <a:gd name="connsiteX22" fmla="*/ 5399983 w 6811563"/>
              <a:gd name="connsiteY22" fmla="*/ 2424149 h 4896252"/>
              <a:gd name="connsiteX23" fmla="*/ 5349183 w 6811563"/>
              <a:gd name="connsiteY23" fmla="*/ 2347949 h 4896252"/>
              <a:gd name="connsiteX24" fmla="*/ 5311083 w 6811563"/>
              <a:gd name="connsiteY24" fmla="*/ 2259049 h 4896252"/>
              <a:gd name="connsiteX25" fmla="*/ 5285683 w 6811563"/>
              <a:gd name="connsiteY25" fmla="*/ 2220949 h 4896252"/>
              <a:gd name="connsiteX26" fmla="*/ 5082483 w 6811563"/>
              <a:gd name="connsiteY26" fmla="*/ 1725649 h 4896252"/>
              <a:gd name="connsiteX27" fmla="*/ 5057083 w 6811563"/>
              <a:gd name="connsiteY27" fmla="*/ 1649449 h 4896252"/>
              <a:gd name="connsiteX28" fmla="*/ 4993583 w 6811563"/>
              <a:gd name="connsiteY28" fmla="*/ 1535149 h 4896252"/>
              <a:gd name="connsiteX29" fmla="*/ 4891983 w 6811563"/>
              <a:gd name="connsiteY29" fmla="*/ 1306549 h 4896252"/>
              <a:gd name="connsiteX30" fmla="*/ 4841183 w 6811563"/>
              <a:gd name="connsiteY30" fmla="*/ 1230349 h 4896252"/>
              <a:gd name="connsiteX31" fmla="*/ 4739583 w 6811563"/>
              <a:gd name="connsiteY31" fmla="*/ 1052549 h 4896252"/>
              <a:gd name="connsiteX32" fmla="*/ 4454718 w 6811563"/>
              <a:gd name="connsiteY32" fmla="*/ 535225 h 4896252"/>
              <a:gd name="connsiteX33" fmla="*/ 4191232 w 6811563"/>
              <a:gd name="connsiteY33" fmla="*/ 365463 h 4896252"/>
              <a:gd name="connsiteX34" fmla="*/ 3787083 w 6811563"/>
              <a:gd name="connsiteY34" fmla="*/ 214349 h 4896252"/>
              <a:gd name="connsiteX35" fmla="*/ 3266383 w 6811563"/>
              <a:gd name="connsiteY35" fmla="*/ 100049 h 4896252"/>
              <a:gd name="connsiteX36" fmla="*/ 2669483 w 6811563"/>
              <a:gd name="connsiteY36" fmla="*/ 11149 h 4896252"/>
              <a:gd name="connsiteX37" fmla="*/ 2199583 w 6811563"/>
              <a:gd name="connsiteY37" fmla="*/ 23849 h 4896252"/>
              <a:gd name="connsiteX38" fmla="*/ 1310583 w 6811563"/>
              <a:gd name="connsiteY38" fmla="*/ 214349 h 4896252"/>
              <a:gd name="connsiteX39" fmla="*/ 1081983 w 6811563"/>
              <a:gd name="connsiteY39" fmla="*/ 277849 h 4896252"/>
              <a:gd name="connsiteX40" fmla="*/ 954983 w 6811563"/>
              <a:gd name="connsiteY40" fmla="*/ 328649 h 4896252"/>
              <a:gd name="connsiteX41" fmla="*/ 840683 w 6811563"/>
              <a:gd name="connsiteY41" fmla="*/ 392149 h 4896252"/>
              <a:gd name="connsiteX42" fmla="*/ 688283 w 6811563"/>
              <a:gd name="connsiteY42" fmla="*/ 481049 h 4896252"/>
              <a:gd name="connsiteX43" fmla="*/ 612083 w 6811563"/>
              <a:gd name="connsiteY43" fmla="*/ 506449 h 4896252"/>
              <a:gd name="connsiteX44" fmla="*/ 573983 w 6811563"/>
              <a:gd name="connsiteY44" fmla="*/ 544549 h 4896252"/>
              <a:gd name="connsiteX45" fmla="*/ 523183 w 6811563"/>
              <a:gd name="connsiteY45" fmla="*/ 557249 h 4896252"/>
              <a:gd name="connsiteX46" fmla="*/ 485083 w 6811563"/>
              <a:gd name="connsiteY46" fmla="*/ 582649 h 4896252"/>
              <a:gd name="connsiteX47" fmla="*/ 408883 w 6811563"/>
              <a:gd name="connsiteY47" fmla="*/ 620749 h 4896252"/>
              <a:gd name="connsiteX48" fmla="*/ 319983 w 6811563"/>
              <a:gd name="connsiteY48" fmla="*/ 735049 h 4896252"/>
              <a:gd name="connsiteX49" fmla="*/ 123306 w 6811563"/>
              <a:gd name="connsiteY49" fmla="*/ 894509 h 4896252"/>
              <a:gd name="connsiteX50" fmla="*/ 51861 w 6811563"/>
              <a:gd name="connsiteY50" fmla="*/ 1052451 h 4896252"/>
              <a:gd name="connsiteX51" fmla="*/ 15183 w 6811563"/>
              <a:gd name="connsiteY51" fmla="*/ 2170149 h 4896252"/>
              <a:gd name="connsiteX52" fmla="*/ 2483 w 6811563"/>
              <a:gd name="connsiteY52" fmla="*/ 2716249 h 4896252"/>
              <a:gd name="connsiteX53" fmla="*/ 57549 w 6811563"/>
              <a:gd name="connsiteY53" fmla="*/ 3136133 h 4896252"/>
              <a:gd name="connsiteX54" fmla="*/ 332683 w 6811563"/>
              <a:gd name="connsiteY54" fmla="*/ 3402049 h 4896252"/>
              <a:gd name="connsiteX55" fmla="*/ 3431483 w 6811563"/>
              <a:gd name="connsiteY55" fmla="*/ 4392649 h 4896252"/>
              <a:gd name="connsiteX56" fmla="*/ 4155383 w 6811563"/>
              <a:gd name="connsiteY56" fmla="*/ 4557749 h 4896252"/>
              <a:gd name="connsiteX57" fmla="*/ 4726883 w 6811563"/>
              <a:gd name="connsiteY57" fmla="*/ 4672049 h 4896252"/>
              <a:gd name="connsiteX58" fmla="*/ 5006283 w 6811563"/>
              <a:gd name="connsiteY58" fmla="*/ 4735549 h 4896252"/>
              <a:gd name="connsiteX59" fmla="*/ 5615883 w 6811563"/>
              <a:gd name="connsiteY59" fmla="*/ 4811749 h 4896252"/>
              <a:gd name="connsiteX60" fmla="*/ 6314383 w 6811563"/>
              <a:gd name="connsiteY60" fmla="*/ 4887949 h 4896252"/>
              <a:gd name="connsiteX61" fmla="*/ 6555683 w 6811563"/>
              <a:gd name="connsiteY61" fmla="*/ 4875249 h 4896252"/>
              <a:gd name="connsiteX62" fmla="*/ 6730107 w 6811563"/>
              <a:gd name="connsiteY62" fmla="*/ 4719473 h 4896252"/>
              <a:gd name="connsiteX63" fmla="*/ 6809683 w 6811563"/>
              <a:gd name="connsiteY63" fmla="*/ 4456149 h 4896252"/>
              <a:gd name="connsiteX64" fmla="*/ 6784283 w 6811563"/>
              <a:gd name="connsiteY64" fmla="*/ 4189449 h 4896252"/>
              <a:gd name="connsiteX65" fmla="*/ 6758883 w 6811563"/>
              <a:gd name="connsiteY65" fmla="*/ 4062449 h 4896252"/>
              <a:gd name="connsiteX66" fmla="*/ 6758883 w 6811563"/>
              <a:gd name="connsiteY66" fmla="*/ 4062449 h 4896252"/>
              <a:gd name="connsiteX67" fmla="*/ 6720783 w 6811563"/>
              <a:gd name="connsiteY67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628583 w 6811563"/>
              <a:gd name="connsiteY17" fmla="*/ 2767049 h 4896252"/>
              <a:gd name="connsiteX18" fmla="*/ 5615883 w 6811563"/>
              <a:gd name="connsiteY18" fmla="*/ 2728949 h 4896252"/>
              <a:gd name="connsiteX19" fmla="*/ 5565083 w 6811563"/>
              <a:gd name="connsiteY19" fmla="*/ 2678149 h 4896252"/>
              <a:gd name="connsiteX20" fmla="*/ 5526983 w 6811563"/>
              <a:gd name="connsiteY20" fmla="*/ 2627349 h 4896252"/>
              <a:gd name="connsiteX21" fmla="*/ 5488883 w 6811563"/>
              <a:gd name="connsiteY21" fmla="*/ 2538449 h 4896252"/>
              <a:gd name="connsiteX22" fmla="*/ 5399983 w 6811563"/>
              <a:gd name="connsiteY22" fmla="*/ 2424149 h 4896252"/>
              <a:gd name="connsiteX23" fmla="*/ 5349183 w 6811563"/>
              <a:gd name="connsiteY23" fmla="*/ 2347949 h 4896252"/>
              <a:gd name="connsiteX24" fmla="*/ 5311083 w 6811563"/>
              <a:gd name="connsiteY24" fmla="*/ 2259049 h 4896252"/>
              <a:gd name="connsiteX25" fmla="*/ 5285683 w 6811563"/>
              <a:gd name="connsiteY25" fmla="*/ 2220949 h 4896252"/>
              <a:gd name="connsiteX26" fmla="*/ 5082483 w 6811563"/>
              <a:gd name="connsiteY26" fmla="*/ 1725649 h 4896252"/>
              <a:gd name="connsiteX27" fmla="*/ 5057083 w 6811563"/>
              <a:gd name="connsiteY27" fmla="*/ 1649449 h 4896252"/>
              <a:gd name="connsiteX28" fmla="*/ 4993583 w 6811563"/>
              <a:gd name="connsiteY28" fmla="*/ 1535149 h 4896252"/>
              <a:gd name="connsiteX29" fmla="*/ 4891983 w 6811563"/>
              <a:gd name="connsiteY29" fmla="*/ 1306549 h 4896252"/>
              <a:gd name="connsiteX30" fmla="*/ 4841183 w 6811563"/>
              <a:gd name="connsiteY30" fmla="*/ 1230349 h 4896252"/>
              <a:gd name="connsiteX31" fmla="*/ 4739583 w 6811563"/>
              <a:gd name="connsiteY31" fmla="*/ 1052549 h 4896252"/>
              <a:gd name="connsiteX32" fmla="*/ 4454718 w 6811563"/>
              <a:gd name="connsiteY32" fmla="*/ 535225 h 4896252"/>
              <a:gd name="connsiteX33" fmla="*/ 4191232 w 6811563"/>
              <a:gd name="connsiteY33" fmla="*/ 365463 h 4896252"/>
              <a:gd name="connsiteX34" fmla="*/ 3787083 w 6811563"/>
              <a:gd name="connsiteY34" fmla="*/ 214349 h 4896252"/>
              <a:gd name="connsiteX35" fmla="*/ 3266383 w 6811563"/>
              <a:gd name="connsiteY35" fmla="*/ 100049 h 4896252"/>
              <a:gd name="connsiteX36" fmla="*/ 2669483 w 6811563"/>
              <a:gd name="connsiteY36" fmla="*/ 11149 h 4896252"/>
              <a:gd name="connsiteX37" fmla="*/ 2199583 w 6811563"/>
              <a:gd name="connsiteY37" fmla="*/ 23849 h 4896252"/>
              <a:gd name="connsiteX38" fmla="*/ 1310583 w 6811563"/>
              <a:gd name="connsiteY38" fmla="*/ 214349 h 4896252"/>
              <a:gd name="connsiteX39" fmla="*/ 1081983 w 6811563"/>
              <a:gd name="connsiteY39" fmla="*/ 277849 h 4896252"/>
              <a:gd name="connsiteX40" fmla="*/ 954983 w 6811563"/>
              <a:gd name="connsiteY40" fmla="*/ 328649 h 4896252"/>
              <a:gd name="connsiteX41" fmla="*/ 840683 w 6811563"/>
              <a:gd name="connsiteY41" fmla="*/ 392149 h 4896252"/>
              <a:gd name="connsiteX42" fmla="*/ 688283 w 6811563"/>
              <a:gd name="connsiteY42" fmla="*/ 481049 h 4896252"/>
              <a:gd name="connsiteX43" fmla="*/ 612083 w 6811563"/>
              <a:gd name="connsiteY43" fmla="*/ 506449 h 4896252"/>
              <a:gd name="connsiteX44" fmla="*/ 573983 w 6811563"/>
              <a:gd name="connsiteY44" fmla="*/ 544549 h 4896252"/>
              <a:gd name="connsiteX45" fmla="*/ 523183 w 6811563"/>
              <a:gd name="connsiteY45" fmla="*/ 557249 h 4896252"/>
              <a:gd name="connsiteX46" fmla="*/ 485083 w 6811563"/>
              <a:gd name="connsiteY46" fmla="*/ 582649 h 4896252"/>
              <a:gd name="connsiteX47" fmla="*/ 408883 w 6811563"/>
              <a:gd name="connsiteY47" fmla="*/ 620749 h 4896252"/>
              <a:gd name="connsiteX48" fmla="*/ 123306 w 6811563"/>
              <a:gd name="connsiteY48" fmla="*/ 894509 h 4896252"/>
              <a:gd name="connsiteX49" fmla="*/ 51861 w 6811563"/>
              <a:gd name="connsiteY49" fmla="*/ 1052451 h 4896252"/>
              <a:gd name="connsiteX50" fmla="*/ 15183 w 6811563"/>
              <a:gd name="connsiteY50" fmla="*/ 2170149 h 4896252"/>
              <a:gd name="connsiteX51" fmla="*/ 2483 w 6811563"/>
              <a:gd name="connsiteY51" fmla="*/ 2716249 h 4896252"/>
              <a:gd name="connsiteX52" fmla="*/ 57549 w 6811563"/>
              <a:gd name="connsiteY52" fmla="*/ 3136133 h 4896252"/>
              <a:gd name="connsiteX53" fmla="*/ 332683 w 6811563"/>
              <a:gd name="connsiteY53" fmla="*/ 3402049 h 4896252"/>
              <a:gd name="connsiteX54" fmla="*/ 3431483 w 6811563"/>
              <a:gd name="connsiteY54" fmla="*/ 4392649 h 4896252"/>
              <a:gd name="connsiteX55" fmla="*/ 4155383 w 6811563"/>
              <a:gd name="connsiteY55" fmla="*/ 4557749 h 4896252"/>
              <a:gd name="connsiteX56" fmla="*/ 4726883 w 6811563"/>
              <a:gd name="connsiteY56" fmla="*/ 4672049 h 4896252"/>
              <a:gd name="connsiteX57" fmla="*/ 5006283 w 6811563"/>
              <a:gd name="connsiteY57" fmla="*/ 4735549 h 4896252"/>
              <a:gd name="connsiteX58" fmla="*/ 5615883 w 6811563"/>
              <a:gd name="connsiteY58" fmla="*/ 4811749 h 4896252"/>
              <a:gd name="connsiteX59" fmla="*/ 6314383 w 6811563"/>
              <a:gd name="connsiteY59" fmla="*/ 4887949 h 4896252"/>
              <a:gd name="connsiteX60" fmla="*/ 6555683 w 6811563"/>
              <a:gd name="connsiteY60" fmla="*/ 4875249 h 4896252"/>
              <a:gd name="connsiteX61" fmla="*/ 6730107 w 6811563"/>
              <a:gd name="connsiteY61" fmla="*/ 4719473 h 4896252"/>
              <a:gd name="connsiteX62" fmla="*/ 6809683 w 6811563"/>
              <a:gd name="connsiteY62" fmla="*/ 4456149 h 4896252"/>
              <a:gd name="connsiteX63" fmla="*/ 6784283 w 6811563"/>
              <a:gd name="connsiteY63" fmla="*/ 4189449 h 4896252"/>
              <a:gd name="connsiteX64" fmla="*/ 6758883 w 6811563"/>
              <a:gd name="connsiteY64" fmla="*/ 4062449 h 4896252"/>
              <a:gd name="connsiteX65" fmla="*/ 6758883 w 6811563"/>
              <a:gd name="connsiteY65" fmla="*/ 4062449 h 4896252"/>
              <a:gd name="connsiteX66" fmla="*/ 6720783 w 6811563"/>
              <a:gd name="connsiteY66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628583 w 6811563"/>
              <a:gd name="connsiteY17" fmla="*/ 2767049 h 4896252"/>
              <a:gd name="connsiteX18" fmla="*/ 5615883 w 6811563"/>
              <a:gd name="connsiteY18" fmla="*/ 2728949 h 4896252"/>
              <a:gd name="connsiteX19" fmla="*/ 5565083 w 6811563"/>
              <a:gd name="connsiteY19" fmla="*/ 2678149 h 4896252"/>
              <a:gd name="connsiteX20" fmla="*/ 5526983 w 6811563"/>
              <a:gd name="connsiteY20" fmla="*/ 2627349 h 4896252"/>
              <a:gd name="connsiteX21" fmla="*/ 5488883 w 6811563"/>
              <a:gd name="connsiteY21" fmla="*/ 2538449 h 4896252"/>
              <a:gd name="connsiteX22" fmla="*/ 5399983 w 6811563"/>
              <a:gd name="connsiteY22" fmla="*/ 2424149 h 4896252"/>
              <a:gd name="connsiteX23" fmla="*/ 5349183 w 6811563"/>
              <a:gd name="connsiteY23" fmla="*/ 2347949 h 4896252"/>
              <a:gd name="connsiteX24" fmla="*/ 5311083 w 6811563"/>
              <a:gd name="connsiteY24" fmla="*/ 2259049 h 4896252"/>
              <a:gd name="connsiteX25" fmla="*/ 5285683 w 6811563"/>
              <a:gd name="connsiteY25" fmla="*/ 2220949 h 4896252"/>
              <a:gd name="connsiteX26" fmla="*/ 5082483 w 6811563"/>
              <a:gd name="connsiteY26" fmla="*/ 1725649 h 4896252"/>
              <a:gd name="connsiteX27" fmla="*/ 5057083 w 6811563"/>
              <a:gd name="connsiteY27" fmla="*/ 1649449 h 4896252"/>
              <a:gd name="connsiteX28" fmla="*/ 4993583 w 6811563"/>
              <a:gd name="connsiteY28" fmla="*/ 1535149 h 4896252"/>
              <a:gd name="connsiteX29" fmla="*/ 4891983 w 6811563"/>
              <a:gd name="connsiteY29" fmla="*/ 1306549 h 4896252"/>
              <a:gd name="connsiteX30" fmla="*/ 4841183 w 6811563"/>
              <a:gd name="connsiteY30" fmla="*/ 1230349 h 4896252"/>
              <a:gd name="connsiteX31" fmla="*/ 4739583 w 6811563"/>
              <a:gd name="connsiteY31" fmla="*/ 1052549 h 4896252"/>
              <a:gd name="connsiteX32" fmla="*/ 4454718 w 6811563"/>
              <a:gd name="connsiteY32" fmla="*/ 535225 h 4896252"/>
              <a:gd name="connsiteX33" fmla="*/ 4191232 w 6811563"/>
              <a:gd name="connsiteY33" fmla="*/ 365463 h 4896252"/>
              <a:gd name="connsiteX34" fmla="*/ 3787083 w 6811563"/>
              <a:gd name="connsiteY34" fmla="*/ 214349 h 4896252"/>
              <a:gd name="connsiteX35" fmla="*/ 3266383 w 6811563"/>
              <a:gd name="connsiteY35" fmla="*/ 100049 h 4896252"/>
              <a:gd name="connsiteX36" fmla="*/ 2669483 w 6811563"/>
              <a:gd name="connsiteY36" fmla="*/ 11149 h 4896252"/>
              <a:gd name="connsiteX37" fmla="*/ 2199583 w 6811563"/>
              <a:gd name="connsiteY37" fmla="*/ 23849 h 4896252"/>
              <a:gd name="connsiteX38" fmla="*/ 1310583 w 6811563"/>
              <a:gd name="connsiteY38" fmla="*/ 214349 h 4896252"/>
              <a:gd name="connsiteX39" fmla="*/ 1081983 w 6811563"/>
              <a:gd name="connsiteY39" fmla="*/ 277849 h 4896252"/>
              <a:gd name="connsiteX40" fmla="*/ 954983 w 6811563"/>
              <a:gd name="connsiteY40" fmla="*/ 328649 h 4896252"/>
              <a:gd name="connsiteX41" fmla="*/ 840683 w 6811563"/>
              <a:gd name="connsiteY41" fmla="*/ 392149 h 4896252"/>
              <a:gd name="connsiteX42" fmla="*/ 688283 w 6811563"/>
              <a:gd name="connsiteY42" fmla="*/ 481049 h 4896252"/>
              <a:gd name="connsiteX43" fmla="*/ 612083 w 6811563"/>
              <a:gd name="connsiteY43" fmla="*/ 506449 h 4896252"/>
              <a:gd name="connsiteX44" fmla="*/ 573983 w 6811563"/>
              <a:gd name="connsiteY44" fmla="*/ 544549 h 4896252"/>
              <a:gd name="connsiteX45" fmla="*/ 523183 w 6811563"/>
              <a:gd name="connsiteY45" fmla="*/ 557249 h 4896252"/>
              <a:gd name="connsiteX46" fmla="*/ 408883 w 6811563"/>
              <a:gd name="connsiteY46" fmla="*/ 620749 h 4896252"/>
              <a:gd name="connsiteX47" fmla="*/ 123306 w 6811563"/>
              <a:gd name="connsiteY47" fmla="*/ 894509 h 4896252"/>
              <a:gd name="connsiteX48" fmla="*/ 51861 w 6811563"/>
              <a:gd name="connsiteY48" fmla="*/ 1052451 h 4896252"/>
              <a:gd name="connsiteX49" fmla="*/ 15183 w 6811563"/>
              <a:gd name="connsiteY49" fmla="*/ 2170149 h 4896252"/>
              <a:gd name="connsiteX50" fmla="*/ 2483 w 6811563"/>
              <a:gd name="connsiteY50" fmla="*/ 2716249 h 4896252"/>
              <a:gd name="connsiteX51" fmla="*/ 57549 w 6811563"/>
              <a:gd name="connsiteY51" fmla="*/ 3136133 h 4896252"/>
              <a:gd name="connsiteX52" fmla="*/ 332683 w 6811563"/>
              <a:gd name="connsiteY52" fmla="*/ 3402049 h 4896252"/>
              <a:gd name="connsiteX53" fmla="*/ 3431483 w 6811563"/>
              <a:gd name="connsiteY53" fmla="*/ 4392649 h 4896252"/>
              <a:gd name="connsiteX54" fmla="*/ 4155383 w 6811563"/>
              <a:gd name="connsiteY54" fmla="*/ 4557749 h 4896252"/>
              <a:gd name="connsiteX55" fmla="*/ 4726883 w 6811563"/>
              <a:gd name="connsiteY55" fmla="*/ 4672049 h 4896252"/>
              <a:gd name="connsiteX56" fmla="*/ 5006283 w 6811563"/>
              <a:gd name="connsiteY56" fmla="*/ 4735549 h 4896252"/>
              <a:gd name="connsiteX57" fmla="*/ 5615883 w 6811563"/>
              <a:gd name="connsiteY57" fmla="*/ 4811749 h 4896252"/>
              <a:gd name="connsiteX58" fmla="*/ 6314383 w 6811563"/>
              <a:gd name="connsiteY58" fmla="*/ 4887949 h 4896252"/>
              <a:gd name="connsiteX59" fmla="*/ 6555683 w 6811563"/>
              <a:gd name="connsiteY59" fmla="*/ 4875249 h 4896252"/>
              <a:gd name="connsiteX60" fmla="*/ 6730107 w 6811563"/>
              <a:gd name="connsiteY60" fmla="*/ 4719473 h 4896252"/>
              <a:gd name="connsiteX61" fmla="*/ 6809683 w 6811563"/>
              <a:gd name="connsiteY61" fmla="*/ 4456149 h 4896252"/>
              <a:gd name="connsiteX62" fmla="*/ 6784283 w 6811563"/>
              <a:gd name="connsiteY62" fmla="*/ 4189449 h 4896252"/>
              <a:gd name="connsiteX63" fmla="*/ 6758883 w 6811563"/>
              <a:gd name="connsiteY63" fmla="*/ 4062449 h 4896252"/>
              <a:gd name="connsiteX64" fmla="*/ 6758883 w 6811563"/>
              <a:gd name="connsiteY64" fmla="*/ 4062449 h 4896252"/>
              <a:gd name="connsiteX65" fmla="*/ 6720783 w 6811563"/>
              <a:gd name="connsiteY65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628583 w 6811563"/>
              <a:gd name="connsiteY17" fmla="*/ 2767049 h 4896252"/>
              <a:gd name="connsiteX18" fmla="*/ 5615883 w 6811563"/>
              <a:gd name="connsiteY18" fmla="*/ 2728949 h 4896252"/>
              <a:gd name="connsiteX19" fmla="*/ 5565083 w 6811563"/>
              <a:gd name="connsiteY19" fmla="*/ 2678149 h 4896252"/>
              <a:gd name="connsiteX20" fmla="*/ 5526983 w 6811563"/>
              <a:gd name="connsiteY20" fmla="*/ 2627349 h 4896252"/>
              <a:gd name="connsiteX21" fmla="*/ 5488883 w 6811563"/>
              <a:gd name="connsiteY21" fmla="*/ 2538449 h 4896252"/>
              <a:gd name="connsiteX22" fmla="*/ 5399983 w 6811563"/>
              <a:gd name="connsiteY22" fmla="*/ 2424149 h 4896252"/>
              <a:gd name="connsiteX23" fmla="*/ 5349183 w 6811563"/>
              <a:gd name="connsiteY23" fmla="*/ 2347949 h 4896252"/>
              <a:gd name="connsiteX24" fmla="*/ 5311083 w 6811563"/>
              <a:gd name="connsiteY24" fmla="*/ 2259049 h 4896252"/>
              <a:gd name="connsiteX25" fmla="*/ 5285683 w 6811563"/>
              <a:gd name="connsiteY25" fmla="*/ 2220949 h 4896252"/>
              <a:gd name="connsiteX26" fmla="*/ 5082483 w 6811563"/>
              <a:gd name="connsiteY26" fmla="*/ 1725649 h 4896252"/>
              <a:gd name="connsiteX27" fmla="*/ 5057083 w 6811563"/>
              <a:gd name="connsiteY27" fmla="*/ 1649449 h 4896252"/>
              <a:gd name="connsiteX28" fmla="*/ 4993583 w 6811563"/>
              <a:gd name="connsiteY28" fmla="*/ 1535149 h 4896252"/>
              <a:gd name="connsiteX29" fmla="*/ 4891983 w 6811563"/>
              <a:gd name="connsiteY29" fmla="*/ 1306549 h 4896252"/>
              <a:gd name="connsiteX30" fmla="*/ 4841183 w 6811563"/>
              <a:gd name="connsiteY30" fmla="*/ 1230349 h 4896252"/>
              <a:gd name="connsiteX31" fmla="*/ 4739583 w 6811563"/>
              <a:gd name="connsiteY31" fmla="*/ 1052549 h 4896252"/>
              <a:gd name="connsiteX32" fmla="*/ 4454718 w 6811563"/>
              <a:gd name="connsiteY32" fmla="*/ 535225 h 4896252"/>
              <a:gd name="connsiteX33" fmla="*/ 4191232 w 6811563"/>
              <a:gd name="connsiteY33" fmla="*/ 365463 h 4896252"/>
              <a:gd name="connsiteX34" fmla="*/ 3787083 w 6811563"/>
              <a:gd name="connsiteY34" fmla="*/ 214349 h 4896252"/>
              <a:gd name="connsiteX35" fmla="*/ 3266383 w 6811563"/>
              <a:gd name="connsiteY35" fmla="*/ 100049 h 4896252"/>
              <a:gd name="connsiteX36" fmla="*/ 2669483 w 6811563"/>
              <a:gd name="connsiteY36" fmla="*/ 11149 h 4896252"/>
              <a:gd name="connsiteX37" fmla="*/ 2199583 w 6811563"/>
              <a:gd name="connsiteY37" fmla="*/ 23849 h 4896252"/>
              <a:gd name="connsiteX38" fmla="*/ 1310583 w 6811563"/>
              <a:gd name="connsiteY38" fmla="*/ 214349 h 4896252"/>
              <a:gd name="connsiteX39" fmla="*/ 1081983 w 6811563"/>
              <a:gd name="connsiteY39" fmla="*/ 277849 h 4896252"/>
              <a:gd name="connsiteX40" fmla="*/ 954983 w 6811563"/>
              <a:gd name="connsiteY40" fmla="*/ 328649 h 4896252"/>
              <a:gd name="connsiteX41" fmla="*/ 840683 w 6811563"/>
              <a:gd name="connsiteY41" fmla="*/ 392149 h 4896252"/>
              <a:gd name="connsiteX42" fmla="*/ 688283 w 6811563"/>
              <a:gd name="connsiteY42" fmla="*/ 481049 h 4896252"/>
              <a:gd name="connsiteX43" fmla="*/ 612083 w 6811563"/>
              <a:gd name="connsiteY43" fmla="*/ 506449 h 4896252"/>
              <a:gd name="connsiteX44" fmla="*/ 573983 w 6811563"/>
              <a:gd name="connsiteY44" fmla="*/ 544549 h 4896252"/>
              <a:gd name="connsiteX45" fmla="*/ 408883 w 6811563"/>
              <a:gd name="connsiteY45" fmla="*/ 620749 h 4896252"/>
              <a:gd name="connsiteX46" fmla="*/ 123306 w 6811563"/>
              <a:gd name="connsiteY46" fmla="*/ 894509 h 4896252"/>
              <a:gd name="connsiteX47" fmla="*/ 51861 w 6811563"/>
              <a:gd name="connsiteY47" fmla="*/ 1052451 h 4896252"/>
              <a:gd name="connsiteX48" fmla="*/ 15183 w 6811563"/>
              <a:gd name="connsiteY48" fmla="*/ 2170149 h 4896252"/>
              <a:gd name="connsiteX49" fmla="*/ 2483 w 6811563"/>
              <a:gd name="connsiteY49" fmla="*/ 2716249 h 4896252"/>
              <a:gd name="connsiteX50" fmla="*/ 57549 w 6811563"/>
              <a:gd name="connsiteY50" fmla="*/ 3136133 h 4896252"/>
              <a:gd name="connsiteX51" fmla="*/ 332683 w 6811563"/>
              <a:gd name="connsiteY51" fmla="*/ 3402049 h 4896252"/>
              <a:gd name="connsiteX52" fmla="*/ 3431483 w 6811563"/>
              <a:gd name="connsiteY52" fmla="*/ 4392649 h 4896252"/>
              <a:gd name="connsiteX53" fmla="*/ 4155383 w 6811563"/>
              <a:gd name="connsiteY53" fmla="*/ 4557749 h 4896252"/>
              <a:gd name="connsiteX54" fmla="*/ 4726883 w 6811563"/>
              <a:gd name="connsiteY54" fmla="*/ 4672049 h 4896252"/>
              <a:gd name="connsiteX55" fmla="*/ 5006283 w 6811563"/>
              <a:gd name="connsiteY55" fmla="*/ 4735549 h 4896252"/>
              <a:gd name="connsiteX56" fmla="*/ 5615883 w 6811563"/>
              <a:gd name="connsiteY56" fmla="*/ 4811749 h 4896252"/>
              <a:gd name="connsiteX57" fmla="*/ 6314383 w 6811563"/>
              <a:gd name="connsiteY57" fmla="*/ 4887949 h 4896252"/>
              <a:gd name="connsiteX58" fmla="*/ 6555683 w 6811563"/>
              <a:gd name="connsiteY58" fmla="*/ 4875249 h 4896252"/>
              <a:gd name="connsiteX59" fmla="*/ 6730107 w 6811563"/>
              <a:gd name="connsiteY59" fmla="*/ 4719473 h 4896252"/>
              <a:gd name="connsiteX60" fmla="*/ 6809683 w 6811563"/>
              <a:gd name="connsiteY60" fmla="*/ 4456149 h 4896252"/>
              <a:gd name="connsiteX61" fmla="*/ 6784283 w 6811563"/>
              <a:gd name="connsiteY61" fmla="*/ 4189449 h 4896252"/>
              <a:gd name="connsiteX62" fmla="*/ 6758883 w 6811563"/>
              <a:gd name="connsiteY62" fmla="*/ 4062449 h 4896252"/>
              <a:gd name="connsiteX63" fmla="*/ 6758883 w 6811563"/>
              <a:gd name="connsiteY63" fmla="*/ 4062449 h 4896252"/>
              <a:gd name="connsiteX64" fmla="*/ 6720783 w 6811563"/>
              <a:gd name="connsiteY64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628583 w 6811563"/>
              <a:gd name="connsiteY17" fmla="*/ 2767049 h 4896252"/>
              <a:gd name="connsiteX18" fmla="*/ 5615883 w 6811563"/>
              <a:gd name="connsiteY18" fmla="*/ 2728949 h 4896252"/>
              <a:gd name="connsiteX19" fmla="*/ 5565083 w 6811563"/>
              <a:gd name="connsiteY19" fmla="*/ 2678149 h 4896252"/>
              <a:gd name="connsiteX20" fmla="*/ 5526983 w 6811563"/>
              <a:gd name="connsiteY20" fmla="*/ 2627349 h 4896252"/>
              <a:gd name="connsiteX21" fmla="*/ 5488883 w 6811563"/>
              <a:gd name="connsiteY21" fmla="*/ 2538449 h 4896252"/>
              <a:gd name="connsiteX22" fmla="*/ 5399983 w 6811563"/>
              <a:gd name="connsiteY22" fmla="*/ 2424149 h 4896252"/>
              <a:gd name="connsiteX23" fmla="*/ 5349183 w 6811563"/>
              <a:gd name="connsiteY23" fmla="*/ 2347949 h 4896252"/>
              <a:gd name="connsiteX24" fmla="*/ 5311083 w 6811563"/>
              <a:gd name="connsiteY24" fmla="*/ 2259049 h 4896252"/>
              <a:gd name="connsiteX25" fmla="*/ 5285683 w 6811563"/>
              <a:gd name="connsiteY25" fmla="*/ 2220949 h 4896252"/>
              <a:gd name="connsiteX26" fmla="*/ 5082483 w 6811563"/>
              <a:gd name="connsiteY26" fmla="*/ 1725649 h 4896252"/>
              <a:gd name="connsiteX27" fmla="*/ 5057083 w 6811563"/>
              <a:gd name="connsiteY27" fmla="*/ 1649449 h 4896252"/>
              <a:gd name="connsiteX28" fmla="*/ 4993583 w 6811563"/>
              <a:gd name="connsiteY28" fmla="*/ 1535149 h 4896252"/>
              <a:gd name="connsiteX29" fmla="*/ 4891983 w 6811563"/>
              <a:gd name="connsiteY29" fmla="*/ 1306549 h 4896252"/>
              <a:gd name="connsiteX30" fmla="*/ 4841183 w 6811563"/>
              <a:gd name="connsiteY30" fmla="*/ 1230349 h 4896252"/>
              <a:gd name="connsiteX31" fmla="*/ 4739583 w 6811563"/>
              <a:gd name="connsiteY31" fmla="*/ 1052549 h 4896252"/>
              <a:gd name="connsiteX32" fmla="*/ 4454718 w 6811563"/>
              <a:gd name="connsiteY32" fmla="*/ 535225 h 4896252"/>
              <a:gd name="connsiteX33" fmla="*/ 4191232 w 6811563"/>
              <a:gd name="connsiteY33" fmla="*/ 365463 h 4896252"/>
              <a:gd name="connsiteX34" fmla="*/ 3787083 w 6811563"/>
              <a:gd name="connsiteY34" fmla="*/ 214349 h 4896252"/>
              <a:gd name="connsiteX35" fmla="*/ 3266383 w 6811563"/>
              <a:gd name="connsiteY35" fmla="*/ 100049 h 4896252"/>
              <a:gd name="connsiteX36" fmla="*/ 2669483 w 6811563"/>
              <a:gd name="connsiteY36" fmla="*/ 11149 h 4896252"/>
              <a:gd name="connsiteX37" fmla="*/ 2199583 w 6811563"/>
              <a:gd name="connsiteY37" fmla="*/ 23849 h 4896252"/>
              <a:gd name="connsiteX38" fmla="*/ 1310583 w 6811563"/>
              <a:gd name="connsiteY38" fmla="*/ 214349 h 4896252"/>
              <a:gd name="connsiteX39" fmla="*/ 1081983 w 6811563"/>
              <a:gd name="connsiteY39" fmla="*/ 277849 h 4896252"/>
              <a:gd name="connsiteX40" fmla="*/ 954983 w 6811563"/>
              <a:gd name="connsiteY40" fmla="*/ 328649 h 4896252"/>
              <a:gd name="connsiteX41" fmla="*/ 840683 w 6811563"/>
              <a:gd name="connsiteY41" fmla="*/ 392149 h 4896252"/>
              <a:gd name="connsiteX42" fmla="*/ 688283 w 6811563"/>
              <a:gd name="connsiteY42" fmla="*/ 481049 h 4896252"/>
              <a:gd name="connsiteX43" fmla="*/ 612083 w 6811563"/>
              <a:gd name="connsiteY43" fmla="*/ 506449 h 4896252"/>
              <a:gd name="connsiteX44" fmla="*/ 408883 w 6811563"/>
              <a:gd name="connsiteY44" fmla="*/ 620749 h 4896252"/>
              <a:gd name="connsiteX45" fmla="*/ 123306 w 6811563"/>
              <a:gd name="connsiteY45" fmla="*/ 894509 h 4896252"/>
              <a:gd name="connsiteX46" fmla="*/ 51861 w 6811563"/>
              <a:gd name="connsiteY46" fmla="*/ 1052451 h 4896252"/>
              <a:gd name="connsiteX47" fmla="*/ 15183 w 6811563"/>
              <a:gd name="connsiteY47" fmla="*/ 2170149 h 4896252"/>
              <a:gd name="connsiteX48" fmla="*/ 2483 w 6811563"/>
              <a:gd name="connsiteY48" fmla="*/ 2716249 h 4896252"/>
              <a:gd name="connsiteX49" fmla="*/ 57549 w 6811563"/>
              <a:gd name="connsiteY49" fmla="*/ 3136133 h 4896252"/>
              <a:gd name="connsiteX50" fmla="*/ 332683 w 6811563"/>
              <a:gd name="connsiteY50" fmla="*/ 3402049 h 4896252"/>
              <a:gd name="connsiteX51" fmla="*/ 3431483 w 6811563"/>
              <a:gd name="connsiteY51" fmla="*/ 4392649 h 4896252"/>
              <a:gd name="connsiteX52" fmla="*/ 4155383 w 6811563"/>
              <a:gd name="connsiteY52" fmla="*/ 4557749 h 4896252"/>
              <a:gd name="connsiteX53" fmla="*/ 4726883 w 6811563"/>
              <a:gd name="connsiteY53" fmla="*/ 4672049 h 4896252"/>
              <a:gd name="connsiteX54" fmla="*/ 5006283 w 6811563"/>
              <a:gd name="connsiteY54" fmla="*/ 4735549 h 4896252"/>
              <a:gd name="connsiteX55" fmla="*/ 5615883 w 6811563"/>
              <a:gd name="connsiteY55" fmla="*/ 4811749 h 4896252"/>
              <a:gd name="connsiteX56" fmla="*/ 6314383 w 6811563"/>
              <a:gd name="connsiteY56" fmla="*/ 4887949 h 4896252"/>
              <a:gd name="connsiteX57" fmla="*/ 6555683 w 6811563"/>
              <a:gd name="connsiteY57" fmla="*/ 4875249 h 4896252"/>
              <a:gd name="connsiteX58" fmla="*/ 6730107 w 6811563"/>
              <a:gd name="connsiteY58" fmla="*/ 4719473 h 4896252"/>
              <a:gd name="connsiteX59" fmla="*/ 6809683 w 6811563"/>
              <a:gd name="connsiteY59" fmla="*/ 4456149 h 4896252"/>
              <a:gd name="connsiteX60" fmla="*/ 6784283 w 6811563"/>
              <a:gd name="connsiteY60" fmla="*/ 4189449 h 4896252"/>
              <a:gd name="connsiteX61" fmla="*/ 6758883 w 6811563"/>
              <a:gd name="connsiteY61" fmla="*/ 4062449 h 4896252"/>
              <a:gd name="connsiteX62" fmla="*/ 6758883 w 6811563"/>
              <a:gd name="connsiteY62" fmla="*/ 4062449 h 4896252"/>
              <a:gd name="connsiteX63" fmla="*/ 6720783 w 6811563"/>
              <a:gd name="connsiteY63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628583 w 6811563"/>
              <a:gd name="connsiteY17" fmla="*/ 2767049 h 4896252"/>
              <a:gd name="connsiteX18" fmla="*/ 5615883 w 6811563"/>
              <a:gd name="connsiteY18" fmla="*/ 2728949 h 4896252"/>
              <a:gd name="connsiteX19" fmla="*/ 5565083 w 6811563"/>
              <a:gd name="connsiteY19" fmla="*/ 2678149 h 4896252"/>
              <a:gd name="connsiteX20" fmla="*/ 5526983 w 6811563"/>
              <a:gd name="connsiteY20" fmla="*/ 2627349 h 4896252"/>
              <a:gd name="connsiteX21" fmla="*/ 5488883 w 6811563"/>
              <a:gd name="connsiteY21" fmla="*/ 2538449 h 4896252"/>
              <a:gd name="connsiteX22" fmla="*/ 5399983 w 6811563"/>
              <a:gd name="connsiteY22" fmla="*/ 2424149 h 4896252"/>
              <a:gd name="connsiteX23" fmla="*/ 5349183 w 6811563"/>
              <a:gd name="connsiteY23" fmla="*/ 2347949 h 4896252"/>
              <a:gd name="connsiteX24" fmla="*/ 5311083 w 6811563"/>
              <a:gd name="connsiteY24" fmla="*/ 2259049 h 4896252"/>
              <a:gd name="connsiteX25" fmla="*/ 5285683 w 6811563"/>
              <a:gd name="connsiteY25" fmla="*/ 2220949 h 4896252"/>
              <a:gd name="connsiteX26" fmla="*/ 5082483 w 6811563"/>
              <a:gd name="connsiteY26" fmla="*/ 1725649 h 4896252"/>
              <a:gd name="connsiteX27" fmla="*/ 5057083 w 6811563"/>
              <a:gd name="connsiteY27" fmla="*/ 1649449 h 4896252"/>
              <a:gd name="connsiteX28" fmla="*/ 4993583 w 6811563"/>
              <a:gd name="connsiteY28" fmla="*/ 1535149 h 4896252"/>
              <a:gd name="connsiteX29" fmla="*/ 4891983 w 6811563"/>
              <a:gd name="connsiteY29" fmla="*/ 1306549 h 4896252"/>
              <a:gd name="connsiteX30" fmla="*/ 4841183 w 6811563"/>
              <a:gd name="connsiteY30" fmla="*/ 1230349 h 4896252"/>
              <a:gd name="connsiteX31" fmla="*/ 4739583 w 6811563"/>
              <a:gd name="connsiteY31" fmla="*/ 1052549 h 4896252"/>
              <a:gd name="connsiteX32" fmla="*/ 4454718 w 6811563"/>
              <a:gd name="connsiteY32" fmla="*/ 535225 h 4896252"/>
              <a:gd name="connsiteX33" fmla="*/ 4191232 w 6811563"/>
              <a:gd name="connsiteY33" fmla="*/ 365463 h 4896252"/>
              <a:gd name="connsiteX34" fmla="*/ 3787083 w 6811563"/>
              <a:gd name="connsiteY34" fmla="*/ 214349 h 4896252"/>
              <a:gd name="connsiteX35" fmla="*/ 3266383 w 6811563"/>
              <a:gd name="connsiteY35" fmla="*/ 100049 h 4896252"/>
              <a:gd name="connsiteX36" fmla="*/ 2669483 w 6811563"/>
              <a:gd name="connsiteY36" fmla="*/ 11149 h 4896252"/>
              <a:gd name="connsiteX37" fmla="*/ 2199583 w 6811563"/>
              <a:gd name="connsiteY37" fmla="*/ 23849 h 4896252"/>
              <a:gd name="connsiteX38" fmla="*/ 1310583 w 6811563"/>
              <a:gd name="connsiteY38" fmla="*/ 214349 h 4896252"/>
              <a:gd name="connsiteX39" fmla="*/ 1081983 w 6811563"/>
              <a:gd name="connsiteY39" fmla="*/ 277849 h 4896252"/>
              <a:gd name="connsiteX40" fmla="*/ 954983 w 6811563"/>
              <a:gd name="connsiteY40" fmla="*/ 328649 h 4896252"/>
              <a:gd name="connsiteX41" fmla="*/ 840683 w 6811563"/>
              <a:gd name="connsiteY41" fmla="*/ 392149 h 4896252"/>
              <a:gd name="connsiteX42" fmla="*/ 688283 w 6811563"/>
              <a:gd name="connsiteY42" fmla="*/ 481049 h 4896252"/>
              <a:gd name="connsiteX43" fmla="*/ 408883 w 6811563"/>
              <a:gd name="connsiteY43" fmla="*/ 620749 h 4896252"/>
              <a:gd name="connsiteX44" fmla="*/ 123306 w 6811563"/>
              <a:gd name="connsiteY44" fmla="*/ 894509 h 4896252"/>
              <a:gd name="connsiteX45" fmla="*/ 51861 w 6811563"/>
              <a:gd name="connsiteY45" fmla="*/ 1052451 h 4896252"/>
              <a:gd name="connsiteX46" fmla="*/ 15183 w 6811563"/>
              <a:gd name="connsiteY46" fmla="*/ 2170149 h 4896252"/>
              <a:gd name="connsiteX47" fmla="*/ 2483 w 6811563"/>
              <a:gd name="connsiteY47" fmla="*/ 2716249 h 4896252"/>
              <a:gd name="connsiteX48" fmla="*/ 57549 w 6811563"/>
              <a:gd name="connsiteY48" fmla="*/ 3136133 h 4896252"/>
              <a:gd name="connsiteX49" fmla="*/ 332683 w 6811563"/>
              <a:gd name="connsiteY49" fmla="*/ 3402049 h 4896252"/>
              <a:gd name="connsiteX50" fmla="*/ 3431483 w 6811563"/>
              <a:gd name="connsiteY50" fmla="*/ 4392649 h 4896252"/>
              <a:gd name="connsiteX51" fmla="*/ 4155383 w 6811563"/>
              <a:gd name="connsiteY51" fmla="*/ 4557749 h 4896252"/>
              <a:gd name="connsiteX52" fmla="*/ 4726883 w 6811563"/>
              <a:gd name="connsiteY52" fmla="*/ 4672049 h 4896252"/>
              <a:gd name="connsiteX53" fmla="*/ 5006283 w 6811563"/>
              <a:gd name="connsiteY53" fmla="*/ 4735549 h 4896252"/>
              <a:gd name="connsiteX54" fmla="*/ 5615883 w 6811563"/>
              <a:gd name="connsiteY54" fmla="*/ 4811749 h 4896252"/>
              <a:gd name="connsiteX55" fmla="*/ 6314383 w 6811563"/>
              <a:gd name="connsiteY55" fmla="*/ 4887949 h 4896252"/>
              <a:gd name="connsiteX56" fmla="*/ 6555683 w 6811563"/>
              <a:gd name="connsiteY56" fmla="*/ 4875249 h 4896252"/>
              <a:gd name="connsiteX57" fmla="*/ 6730107 w 6811563"/>
              <a:gd name="connsiteY57" fmla="*/ 4719473 h 4896252"/>
              <a:gd name="connsiteX58" fmla="*/ 6809683 w 6811563"/>
              <a:gd name="connsiteY58" fmla="*/ 4456149 h 4896252"/>
              <a:gd name="connsiteX59" fmla="*/ 6784283 w 6811563"/>
              <a:gd name="connsiteY59" fmla="*/ 4189449 h 4896252"/>
              <a:gd name="connsiteX60" fmla="*/ 6758883 w 6811563"/>
              <a:gd name="connsiteY60" fmla="*/ 4062449 h 4896252"/>
              <a:gd name="connsiteX61" fmla="*/ 6758883 w 6811563"/>
              <a:gd name="connsiteY61" fmla="*/ 4062449 h 4896252"/>
              <a:gd name="connsiteX62" fmla="*/ 6720783 w 6811563"/>
              <a:gd name="connsiteY62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615883 w 6811563"/>
              <a:gd name="connsiteY17" fmla="*/ 2728949 h 4896252"/>
              <a:gd name="connsiteX18" fmla="*/ 5565083 w 6811563"/>
              <a:gd name="connsiteY18" fmla="*/ 2678149 h 4896252"/>
              <a:gd name="connsiteX19" fmla="*/ 5526983 w 6811563"/>
              <a:gd name="connsiteY19" fmla="*/ 2627349 h 4896252"/>
              <a:gd name="connsiteX20" fmla="*/ 5488883 w 6811563"/>
              <a:gd name="connsiteY20" fmla="*/ 2538449 h 4896252"/>
              <a:gd name="connsiteX21" fmla="*/ 5399983 w 6811563"/>
              <a:gd name="connsiteY21" fmla="*/ 2424149 h 4896252"/>
              <a:gd name="connsiteX22" fmla="*/ 5349183 w 6811563"/>
              <a:gd name="connsiteY22" fmla="*/ 2347949 h 4896252"/>
              <a:gd name="connsiteX23" fmla="*/ 5311083 w 6811563"/>
              <a:gd name="connsiteY23" fmla="*/ 2259049 h 4896252"/>
              <a:gd name="connsiteX24" fmla="*/ 5285683 w 6811563"/>
              <a:gd name="connsiteY24" fmla="*/ 2220949 h 4896252"/>
              <a:gd name="connsiteX25" fmla="*/ 5082483 w 6811563"/>
              <a:gd name="connsiteY25" fmla="*/ 1725649 h 4896252"/>
              <a:gd name="connsiteX26" fmla="*/ 5057083 w 6811563"/>
              <a:gd name="connsiteY26" fmla="*/ 1649449 h 4896252"/>
              <a:gd name="connsiteX27" fmla="*/ 4993583 w 6811563"/>
              <a:gd name="connsiteY27" fmla="*/ 1535149 h 4896252"/>
              <a:gd name="connsiteX28" fmla="*/ 4891983 w 6811563"/>
              <a:gd name="connsiteY28" fmla="*/ 1306549 h 4896252"/>
              <a:gd name="connsiteX29" fmla="*/ 4841183 w 6811563"/>
              <a:gd name="connsiteY29" fmla="*/ 1230349 h 4896252"/>
              <a:gd name="connsiteX30" fmla="*/ 4739583 w 6811563"/>
              <a:gd name="connsiteY30" fmla="*/ 1052549 h 4896252"/>
              <a:gd name="connsiteX31" fmla="*/ 4454718 w 6811563"/>
              <a:gd name="connsiteY31" fmla="*/ 535225 h 4896252"/>
              <a:gd name="connsiteX32" fmla="*/ 4191232 w 6811563"/>
              <a:gd name="connsiteY32" fmla="*/ 365463 h 4896252"/>
              <a:gd name="connsiteX33" fmla="*/ 3787083 w 6811563"/>
              <a:gd name="connsiteY33" fmla="*/ 214349 h 4896252"/>
              <a:gd name="connsiteX34" fmla="*/ 3266383 w 6811563"/>
              <a:gd name="connsiteY34" fmla="*/ 100049 h 4896252"/>
              <a:gd name="connsiteX35" fmla="*/ 2669483 w 6811563"/>
              <a:gd name="connsiteY35" fmla="*/ 11149 h 4896252"/>
              <a:gd name="connsiteX36" fmla="*/ 2199583 w 6811563"/>
              <a:gd name="connsiteY36" fmla="*/ 23849 h 4896252"/>
              <a:gd name="connsiteX37" fmla="*/ 1310583 w 6811563"/>
              <a:gd name="connsiteY37" fmla="*/ 214349 h 4896252"/>
              <a:gd name="connsiteX38" fmla="*/ 1081983 w 6811563"/>
              <a:gd name="connsiteY38" fmla="*/ 277849 h 4896252"/>
              <a:gd name="connsiteX39" fmla="*/ 954983 w 6811563"/>
              <a:gd name="connsiteY39" fmla="*/ 328649 h 4896252"/>
              <a:gd name="connsiteX40" fmla="*/ 840683 w 6811563"/>
              <a:gd name="connsiteY40" fmla="*/ 392149 h 4896252"/>
              <a:gd name="connsiteX41" fmla="*/ 688283 w 6811563"/>
              <a:gd name="connsiteY41" fmla="*/ 481049 h 4896252"/>
              <a:gd name="connsiteX42" fmla="*/ 408883 w 6811563"/>
              <a:gd name="connsiteY42" fmla="*/ 620749 h 4896252"/>
              <a:gd name="connsiteX43" fmla="*/ 123306 w 6811563"/>
              <a:gd name="connsiteY43" fmla="*/ 894509 h 4896252"/>
              <a:gd name="connsiteX44" fmla="*/ 51861 w 6811563"/>
              <a:gd name="connsiteY44" fmla="*/ 1052451 h 4896252"/>
              <a:gd name="connsiteX45" fmla="*/ 15183 w 6811563"/>
              <a:gd name="connsiteY45" fmla="*/ 2170149 h 4896252"/>
              <a:gd name="connsiteX46" fmla="*/ 2483 w 6811563"/>
              <a:gd name="connsiteY46" fmla="*/ 2716249 h 4896252"/>
              <a:gd name="connsiteX47" fmla="*/ 57549 w 6811563"/>
              <a:gd name="connsiteY47" fmla="*/ 3136133 h 4896252"/>
              <a:gd name="connsiteX48" fmla="*/ 332683 w 6811563"/>
              <a:gd name="connsiteY48" fmla="*/ 3402049 h 4896252"/>
              <a:gd name="connsiteX49" fmla="*/ 3431483 w 6811563"/>
              <a:gd name="connsiteY49" fmla="*/ 4392649 h 4896252"/>
              <a:gd name="connsiteX50" fmla="*/ 4155383 w 6811563"/>
              <a:gd name="connsiteY50" fmla="*/ 4557749 h 4896252"/>
              <a:gd name="connsiteX51" fmla="*/ 4726883 w 6811563"/>
              <a:gd name="connsiteY51" fmla="*/ 4672049 h 4896252"/>
              <a:gd name="connsiteX52" fmla="*/ 5006283 w 6811563"/>
              <a:gd name="connsiteY52" fmla="*/ 4735549 h 4896252"/>
              <a:gd name="connsiteX53" fmla="*/ 5615883 w 6811563"/>
              <a:gd name="connsiteY53" fmla="*/ 4811749 h 4896252"/>
              <a:gd name="connsiteX54" fmla="*/ 6314383 w 6811563"/>
              <a:gd name="connsiteY54" fmla="*/ 4887949 h 4896252"/>
              <a:gd name="connsiteX55" fmla="*/ 6555683 w 6811563"/>
              <a:gd name="connsiteY55" fmla="*/ 4875249 h 4896252"/>
              <a:gd name="connsiteX56" fmla="*/ 6730107 w 6811563"/>
              <a:gd name="connsiteY56" fmla="*/ 4719473 h 4896252"/>
              <a:gd name="connsiteX57" fmla="*/ 6809683 w 6811563"/>
              <a:gd name="connsiteY57" fmla="*/ 4456149 h 4896252"/>
              <a:gd name="connsiteX58" fmla="*/ 6784283 w 6811563"/>
              <a:gd name="connsiteY58" fmla="*/ 4189449 h 4896252"/>
              <a:gd name="connsiteX59" fmla="*/ 6758883 w 6811563"/>
              <a:gd name="connsiteY59" fmla="*/ 4062449 h 4896252"/>
              <a:gd name="connsiteX60" fmla="*/ 6758883 w 6811563"/>
              <a:gd name="connsiteY60" fmla="*/ 4062449 h 4896252"/>
              <a:gd name="connsiteX61" fmla="*/ 6720783 w 6811563"/>
              <a:gd name="connsiteY61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565083 w 6811563"/>
              <a:gd name="connsiteY17" fmla="*/ 2678149 h 4896252"/>
              <a:gd name="connsiteX18" fmla="*/ 5526983 w 6811563"/>
              <a:gd name="connsiteY18" fmla="*/ 2627349 h 4896252"/>
              <a:gd name="connsiteX19" fmla="*/ 5488883 w 6811563"/>
              <a:gd name="connsiteY19" fmla="*/ 2538449 h 4896252"/>
              <a:gd name="connsiteX20" fmla="*/ 5399983 w 6811563"/>
              <a:gd name="connsiteY20" fmla="*/ 2424149 h 4896252"/>
              <a:gd name="connsiteX21" fmla="*/ 5349183 w 6811563"/>
              <a:gd name="connsiteY21" fmla="*/ 2347949 h 4896252"/>
              <a:gd name="connsiteX22" fmla="*/ 5311083 w 6811563"/>
              <a:gd name="connsiteY22" fmla="*/ 2259049 h 4896252"/>
              <a:gd name="connsiteX23" fmla="*/ 5285683 w 6811563"/>
              <a:gd name="connsiteY23" fmla="*/ 2220949 h 4896252"/>
              <a:gd name="connsiteX24" fmla="*/ 5082483 w 6811563"/>
              <a:gd name="connsiteY24" fmla="*/ 1725649 h 4896252"/>
              <a:gd name="connsiteX25" fmla="*/ 5057083 w 6811563"/>
              <a:gd name="connsiteY25" fmla="*/ 1649449 h 4896252"/>
              <a:gd name="connsiteX26" fmla="*/ 4993583 w 6811563"/>
              <a:gd name="connsiteY26" fmla="*/ 1535149 h 4896252"/>
              <a:gd name="connsiteX27" fmla="*/ 4891983 w 6811563"/>
              <a:gd name="connsiteY27" fmla="*/ 1306549 h 4896252"/>
              <a:gd name="connsiteX28" fmla="*/ 4841183 w 6811563"/>
              <a:gd name="connsiteY28" fmla="*/ 1230349 h 4896252"/>
              <a:gd name="connsiteX29" fmla="*/ 4739583 w 6811563"/>
              <a:gd name="connsiteY29" fmla="*/ 1052549 h 4896252"/>
              <a:gd name="connsiteX30" fmla="*/ 4454718 w 6811563"/>
              <a:gd name="connsiteY30" fmla="*/ 535225 h 4896252"/>
              <a:gd name="connsiteX31" fmla="*/ 4191232 w 6811563"/>
              <a:gd name="connsiteY31" fmla="*/ 365463 h 4896252"/>
              <a:gd name="connsiteX32" fmla="*/ 3787083 w 6811563"/>
              <a:gd name="connsiteY32" fmla="*/ 214349 h 4896252"/>
              <a:gd name="connsiteX33" fmla="*/ 3266383 w 6811563"/>
              <a:gd name="connsiteY33" fmla="*/ 100049 h 4896252"/>
              <a:gd name="connsiteX34" fmla="*/ 2669483 w 6811563"/>
              <a:gd name="connsiteY34" fmla="*/ 11149 h 4896252"/>
              <a:gd name="connsiteX35" fmla="*/ 2199583 w 6811563"/>
              <a:gd name="connsiteY35" fmla="*/ 23849 h 4896252"/>
              <a:gd name="connsiteX36" fmla="*/ 1310583 w 6811563"/>
              <a:gd name="connsiteY36" fmla="*/ 214349 h 4896252"/>
              <a:gd name="connsiteX37" fmla="*/ 1081983 w 6811563"/>
              <a:gd name="connsiteY37" fmla="*/ 277849 h 4896252"/>
              <a:gd name="connsiteX38" fmla="*/ 954983 w 6811563"/>
              <a:gd name="connsiteY38" fmla="*/ 328649 h 4896252"/>
              <a:gd name="connsiteX39" fmla="*/ 840683 w 6811563"/>
              <a:gd name="connsiteY39" fmla="*/ 392149 h 4896252"/>
              <a:gd name="connsiteX40" fmla="*/ 688283 w 6811563"/>
              <a:gd name="connsiteY40" fmla="*/ 481049 h 4896252"/>
              <a:gd name="connsiteX41" fmla="*/ 408883 w 6811563"/>
              <a:gd name="connsiteY41" fmla="*/ 620749 h 4896252"/>
              <a:gd name="connsiteX42" fmla="*/ 123306 w 6811563"/>
              <a:gd name="connsiteY42" fmla="*/ 894509 h 4896252"/>
              <a:gd name="connsiteX43" fmla="*/ 51861 w 6811563"/>
              <a:gd name="connsiteY43" fmla="*/ 1052451 h 4896252"/>
              <a:gd name="connsiteX44" fmla="*/ 15183 w 6811563"/>
              <a:gd name="connsiteY44" fmla="*/ 2170149 h 4896252"/>
              <a:gd name="connsiteX45" fmla="*/ 2483 w 6811563"/>
              <a:gd name="connsiteY45" fmla="*/ 2716249 h 4896252"/>
              <a:gd name="connsiteX46" fmla="*/ 57549 w 6811563"/>
              <a:gd name="connsiteY46" fmla="*/ 3136133 h 4896252"/>
              <a:gd name="connsiteX47" fmla="*/ 332683 w 6811563"/>
              <a:gd name="connsiteY47" fmla="*/ 3402049 h 4896252"/>
              <a:gd name="connsiteX48" fmla="*/ 3431483 w 6811563"/>
              <a:gd name="connsiteY48" fmla="*/ 4392649 h 4896252"/>
              <a:gd name="connsiteX49" fmla="*/ 4155383 w 6811563"/>
              <a:gd name="connsiteY49" fmla="*/ 4557749 h 4896252"/>
              <a:gd name="connsiteX50" fmla="*/ 4726883 w 6811563"/>
              <a:gd name="connsiteY50" fmla="*/ 4672049 h 4896252"/>
              <a:gd name="connsiteX51" fmla="*/ 5006283 w 6811563"/>
              <a:gd name="connsiteY51" fmla="*/ 4735549 h 4896252"/>
              <a:gd name="connsiteX52" fmla="*/ 5615883 w 6811563"/>
              <a:gd name="connsiteY52" fmla="*/ 4811749 h 4896252"/>
              <a:gd name="connsiteX53" fmla="*/ 6314383 w 6811563"/>
              <a:gd name="connsiteY53" fmla="*/ 4887949 h 4896252"/>
              <a:gd name="connsiteX54" fmla="*/ 6555683 w 6811563"/>
              <a:gd name="connsiteY54" fmla="*/ 4875249 h 4896252"/>
              <a:gd name="connsiteX55" fmla="*/ 6730107 w 6811563"/>
              <a:gd name="connsiteY55" fmla="*/ 4719473 h 4896252"/>
              <a:gd name="connsiteX56" fmla="*/ 6809683 w 6811563"/>
              <a:gd name="connsiteY56" fmla="*/ 4456149 h 4896252"/>
              <a:gd name="connsiteX57" fmla="*/ 6784283 w 6811563"/>
              <a:gd name="connsiteY57" fmla="*/ 4189449 h 4896252"/>
              <a:gd name="connsiteX58" fmla="*/ 6758883 w 6811563"/>
              <a:gd name="connsiteY58" fmla="*/ 4062449 h 4896252"/>
              <a:gd name="connsiteX59" fmla="*/ 6758883 w 6811563"/>
              <a:gd name="connsiteY59" fmla="*/ 4062449 h 4896252"/>
              <a:gd name="connsiteX60" fmla="*/ 6720783 w 6811563"/>
              <a:gd name="connsiteY60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526983 w 6811563"/>
              <a:gd name="connsiteY17" fmla="*/ 2627349 h 4896252"/>
              <a:gd name="connsiteX18" fmla="*/ 5488883 w 6811563"/>
              <a:gd name="connsiteY18" fmla="*/ 2538449 h 4896252"/>
              <a:gd name="connsiteX19" fmla="*/ 5399983 w 6811563"/>
              <a:gd name="connsiteY19" fmla="*/ 2424149 h 4896252"/>
              <a:gd name="connsiteX20" fmla="*/ 5349183 w 6811563"/>
              <a:gd name="connsiteY20" fmla="*/ 2347949 h 4896252"/>
              <a:gd name="connsiteX21" fmla="*/ 5311083 w 6811563"/>
              <a:gd name="connsiteY21" fmla="*/ 2259049 h 4896252"/>
              <a:gd name="connsiteX22" fmla="*/ 5285683 w 6811563"/>
              <a:gd name="connsiteY22" fmla="*/ 2220949 h 4896252"/>
              <a:gd name="connsiteX23" fmla="*/ 5082483 w 6811563"/>
              <a:gd name="connsiteY23" fmla="*/ 1725649 h 4896252"/>
              <a:gd name="connsiteX24" fmla="*/ 5057083 w 6811563"/>
              <a:gd name="connsiteY24" fmla="*/ 1649449 h 4896252"/>
              <a:gd name="connsiteX25" fmla="*/ 4993583 w 6811563"/>
              <a:gd name="connsiteY25" fmla="*/ 1535149 h 4896252"/>
              <a:gd name="connsiteX26" fmla="*/ 4891983 w 6811563"/>
              <a:gd name="connsiteY26" fmla="*/ 1306549 h 4896252"/>
              <a:gd name="connsiteX27" fmla="*/ 4841183 w 6811563"/>
              <a:gd name="connsiteY27" fmla="*/ 1230349 h 4896252"/>
              <a:gd name="connsiteX28" fmla="*/ 4739583 w 6811563"/>
              <a:gd name="connsiteY28" fmla="*/ 1052549 h 4896252"/>
              <a:gd name="connsiteX29" fmla="*/ 4454718 w 6811563"/>
              <a:gd name="connsiteY29" fmla="*/ 535225 h 4896252"/>
              <a:gd name="connsiteX30" fmla="*/ 4191232 w 6811563"/>
              <a:gd name="connsiteY30" fmla="*/ 365463 h 4896252"/>
              <a:gd name="connsiteX31" fmla="*/ 3787083 w 6811563"/>
              <a:gd name="connsiteY31" fmla="*/ 214349 h 4896252"/>
              <a:gd name="connsiteX32" fmla="*/ 3266383 w 6811563"/>
              <a:gd name="connsiteY32" fmla="*/ 100049 h 4896252"/>
              <a:gd name="connsiteX33" fmla="*/ 2669483 w 6811563"/>
              <a:gd name="connsiteY33" fmla="*/ 11149 h 4896252"/>
              <a:gd name="connsiteX34" fmla="*/ 2199583 w 6811563"/>
              <a:gd name="connsiteY34" fmla="*/ 23849 h 4896252"/>
              <a:gd name="connsiteX35" fmla="*/ 1310583 w 6811563"/>
              <a:gd name="connsiteY35" fmla="*/ 214349 h 4896252"/>
              <a:gd name="connsiteX36" fmla="*/ 1081983 w 6811563"/>
              <a:gd name="connsiteY36" fmla="*/ 277849 h 4896252"/>
              <a:gd name="connsiteX37" fmla="*/ 954983 w 6811563"/>
              <a:gd name="connsiteY37" fmla="*/ 328649 h 4896252"/>
              <a:gd name="connsiteX38" fmla="*/ 840683 w 6811563"/>
              <a:gd name="connsiteY38" fmla="*/ 392149 h 4896252"/>
              <a:gd name="connsiteX39" fmla="*/ 688283 w 6811563"/>
              <a:gd name="connsiteY39" fmla="*/ 481049 h 4896252"/>
              <a:gd name="connsiteX40" fmla="*/ 408883 w 6811563"/>
              <a:gd name="connsiteY40" fmla="*/ 620749 h 4896252"/>
              <a:gd name="connsiteX41" fmla="*/ 123306 w 6811563"/>
              <a:gd name="connsiteY41" fmla="*/ 894509 h 4896252"/>
              <a:gd name="connsiteX42" fmla="*/ 51861 w 6811563"/>
              <a:gd name="connsiteY42" fmla="*/ 1052451 h 4896252"/>
              <a:gd name="connsiteX43" fmla="*/ 15183 w 6811563"/>
              <a:gd name="connsiteY43" fmla="*/ 2170149 h 4896252"/>
              <a:gd name="connsiteX44" fmla="*/ 2483 w 6811563"/>
              <a:gd name="connsiteY44" fmla="*/ 2716249 h 4896252"/>
              <a:gd name="connsiteX45" fmla="*/ 57549 w 6811563"/>
              <a:gd name="connsiteY45" fmla="*/ 3136133 h 4896252"/>
              <a:gd name="connsiteX46" fmla="*/ 332683 w 6811563"/>
              <a:gd name="connsiteY46" fmla="*/ 3402049 h 4896252"/>
              <a:gd name="connsiteX47" fmla="*/ 3431483 w 6811563"/>
              <a:gd name="connsiteY47" fmla="*/ 4392649 h 4896252"/>
              <a:gd name="connsiteX48" fmla="*/ 4155383 w 6811563"/>
              <a:gd name="connsiteY48" fmla="*/ 4557749 h 4896252"/>
              <a:gd name="connsiteX49" fmla="*/ 4726883 w 6811563"/>
              <a:gd name="connsiteY49" fmla="*/ 4672049 h 4896252"/>
              <a:gd name="connsiteX50" fmla="*/ 5006283 w 6811563"/>
              <a:gd name="connsiteY50" fmla="*/ 4735549 h 4896252"/>
              <a:gd name="connsiteX51" fmla="*/ 5615883 w 6811563"/>
              <a:gd name="connsiteY51" fmla="*/ 4811749 h 4896252"/>
              <a:gd name="connsiteX52" fmla="*/ 6314383 w 6811563"/>
              <a:gd name="connsiteY52" fmla="*/ 4887949 h 4896252"/>
              <a:gd name="connsiteX53" fmla="*/ 6555683 w 6811563"/>
              <a:gd name="connsiteY53" fmla="*/ 4875249 h 4896252"/>
              <a:gd name="connsiteX54" fmla="*/ 6730107 w 6811563"/>
              <a:gd name="connsiteY54" fmla="*/ 4719473 h 4896252"/>
              <a:gd name="connsiteX55" fmla="*/ 6809683 w 6811563"/>
              <a:gd name="connsiteY55" fmla="*/ 4456149 h 4896252"/>
              <a:gd name="connsiteX56" fmla="*/ 6784283 w 6811563"/>
              <a:gd name="connsiteY56" fmla="*/ 4189449 h 4896252"/>
              <a:gd name="connsiteX57" fmla="*/ 6758883 w 6811563"/>
              <a:gd name="connsiteY57" fmla="*/ 4062449 h 4896252"/>
              <a:gd name="connsiteX58" fmla="*/ 6758883 w 6811563"/>
              <a:gd name="connsiteY58" fmla="*/ 4062449 h 4896252"/>
              <a:gd name="connsiteX59" fmla="*/ 6720783 w 6811563"/>
              <a:gd name="connsiteY59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488883 w 6811563"/>
              <a:gd name="connsiteY17" fmla="*/ 2538449 h 4896252"/>
              <a:gd name="connsiteX18" fmla="*/ 5399983 w 6811563"/>
              <a:gd name="connsiteY18" fmla="*/ 2424149 h 4896252"/>
              <a:gd name="connsiteX19" fmla="*/ 5349183 w 6811563"/>
              <a:gd name="connsiteY19" fmla="*/ 2347949 h 4896252"/>
              <a:gd name="connsiteX20" fmla="*/ 5311083 w 6811563"/>
              <a:gd name="connsiteY20" fmla="*/ 2259049 h 4896252"/>
              <a:gd name="connsiteX21" fmla="*/ 5285683 w 6811563"/>
              <a:gd name="connsiteY21" fmla="*/ 2220949 h 4896252"/>
              <a:gd name="connsiteX22" fmla="*/ 5082483 w 6811563"/>
              <a:gd name="connsiteY22" fmla="*/ 1725649 h 4896252"/>
              <a:gd name="connsiteX23" fmla="*/ 5057083 w 6811563"/>
              <a:gd name="connsiteY23" fmla="*/ 1649449 h 4896252"/>
              <a:gd name="connsiteX24" fmla="*/ 4993583 w 6811563"/>
              <a:gd name="connsiteY24" fmla="*/ 1535149 h 4896252"/>
              <a:gd name="connsiteX25" fmla="*/ 4891983 w 6811563"/>
              <a:gd name="connsiteY25" fmla="*/ 1306549 h 4896252"/>
              <a:gd name="connsiteX26" fmla="*/ 4841183 w 6811563"/>
              <a:gd name="connsiteY26" fmla="*/ 1230349 h 4896252"/>
              <a:gd name="connsiteX27" fmla="*/ 4739583 w 6811563"/>
              <a:gd name="connsiteY27" fmla="*/ 1052549 h 4896252"/>
              <a:gd name="connsiteX28" fmla="*/ 4454718 w 6811563"/>
              <a:gd name="connsiteY28" fmla="*/ 535225 h 4896252"/>
              <a:gd name="connsiteX29" fmla="*/ 4191232 w 6811563"/>
              <a:gd name="connsiteY29" fmla="*/ 365463 h 4896252"/>
              <a:gd name="connsiteX30" fmla="*/ 3787083 w 6811563"/>
              <a:gd name="connsiteY30" fmla="*/ 214349 h 4896252"/>
              <a:gd name="connsiteX31" fmla="*/ 3266383 w 6811563"/>
              <a:gd name="connsiteY31" fmla="*/ 100049 h 4896252"/>
              <a:gd name="connsiteX32" fmla="*/ 2669483 w 6811563"/>
              <a:gd name="connsiteY32" fmla="*/ 11149 h 4896252"/>
              <a:gd name="connsiteX33" fmla="*/ 2199583 w 6811563"/>
              <a:gd name="connsiteY33" fmla="*/ 23849 h 4896252"/>
              <a:gd name="connsiteX34" fmla="*/ 1310583 w 6811563"/>
              <a:gd name="connsiteY34" fmla="*/ 214349 h 4896252"/>
              <a:gd name="connsiteX35" fmla="*/ 1081983 w 6811563"/>
              <a:gd name="connsiteY35" fmla="*/ 277849 h 4896252"/>
              <a:gd name="connsiteX36" fmla="*/ 954983 w 6811563"/>
              <a:gd name="connsiteY36" fmla="*/ 328649 h 4896252"/>
              <a:gd name="connsiteX37" fmla="*/ 840683 w 6811563"/>
              <a:gd name="connsiteY37" fmla="*/ 392149 h 4896252"/>
              <a:gd name="connsiteX38" fmla="*/ 688283 w 6811563"/>
              <a:gd name="connsiteY38" fmla="*/ 481049 h 4896252"/>
              <a:gd name="connsiteX39" fmla="*/ 408883 w 6811563"/>
              <a:gd name="connsiteY39" fmla="*/ 620749 h 4896252"/>
              <a:gd name="connsiteX40" fmla="*/ 123306 w 6811563"/>
              <a:gd name="connsiteY40" fmla="*/ 894509 h 4896252"/>
              <a:gd name="connsiteX41" fmla="*/ 51861 w 6811563"/>
              <a:gd name="connsiteY41" fmla="*/ 1052451 h 4896252"/>
              <a:gd name="connsiteX42" fmla="*/ 15183 w 6811563"/>
              <a:gd name="connsiteY42" fmla="*/ 2170149 h 4896252"/>
              <a:gd name="connsiteX43" fmla="*/ 2483 w 6811563"/>
              <a:gd name="connsiteY43" fmla="*/ 2716249 h 4896252"/>
              <a:gd name="connsiteX44" fmla="*/ 57549 w 6811563"/>
              <a:gd name="connsiteY44" fmla="*/ 3136133 h 4896252"/>
              <a:gd name="connsiteX45" fmla="*/ 332683 w 6811563"/>
              <a:gd name="connsiteY45" fmla="*/ 3402049 h 4896252"/>
              <a:gd name="connsiteX46" fmla="*/ 3431483 w 6811563"/>
              <a:gd name="connsiteY46" fmla="*/ 4392649 h 4896252"/>
              <a:gd name="connsiteX47" fmla="*/ 4155383 w 6811563"/>
              <a:gd name="connsiteY47" fmla="*/ 4557749 h 4896252"/>
              <a:gd name="connsiteX48" fmla="*/ 4726883 w 6811563"/>
              <a:gd name="connsiteY48" fmla="*/ 4672049 h 4896252"/>
              <a:gd name="connsiteX49" fmla="*/ 5006283 w 6811563"/>
              <a:gd name="connsiteY49" fmla="*/ 4735549 h 4896252"/>
              <a:gd name="connsiteX50" fmla="*/ 5615883 w 6811563"/>
              <a:gd name="connsiteY50" fmla="*/ 4811749 h 4896252"/>
              <a:gd name="connsiteX51" fmla="*/ 6314383 w 6811563"/>
              <a:gd name="connsiteY51" fmla="*/ 4887949 h 4896252"/>
              <a:gd name="connsiteX52" fmla="*/ 6555683 w 6811563"/>
              <a:gd name="connsiteY52" fmla="*/ 4875249 h 4896252"/>
              <a:gd name="connsiteX53" fmla="*/ 6730107 w 6811563"/>
              <a:gd name="connsiteY53" fmla="*/ 4719473 h 4896252"/>
              <a:gd name="connsiteX54" fmla="*/ 6809683 w 6811563"/>
              <a:gd name="connsiteY54" fmla="*/ 4456149 h 4896252"/>
              <a:gd name="connsiteX55" fmla="*/ 6784283 w 6811563"/>
              <a:gd name="connsiteY55" fmla="*/ 4189449 h 4896252"/>
              <a:gd name="connsiteX56" fmla="*/ 6758883 w 6811563"/>
              <a:gd name="connsiteY56" fmla="*/ 4062449 h 4896252"/>
              <a:gd name="connsiteX57" fmla="*/ 6758883 w 6811563"/>
              <a:gd name="connsiteY57" fmla="*/ 4062449 h 4896252"/>
              <a:gd name="connsiteX58" fmla="*/ 6720783 w 6811563"/>
              <a:gd name="connsiteY58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488883 w 6811563"/>
              <a:gd name="connsiteY17" fmla="*/ 2538449 h 4896252"/>
              <a:gd name="connsiteX18" fmla="*/ 5399983 w 6811563"/>
              <a:gd name="connsiteY18" fmla="*/ 2424149 h 4896252"/>
              <a:gd name="connsiteX19" fmla="*/ 5311083 w 6811563"/>
              <a:gd name="connsiteY19" fmla="*/ 2259049 h 4896252"/>
              <a:gd name="connsiteX20" fmla="*/ 5285683 w 6811563"/>
              <a:gd name="connsiteY20" fmla="*/ 2220949 h 4896252"/>
              <a:gd name="connsiteX21" fmla="*/ 5082483 w 6811563"/>
              <a:gd name="connsiteY21" fmla="*/ 1725649 h 4896252"/>
              <a:gd name="connsiteX22" fmla="*/ 5057083 w 6811563"/>
              <a:gd name="connsiteY22" fmla="*/ 1649449 h 4896252"/>
              <a:gd name="connsiteX23" fmla="*/ 4993583 w 6811563"/>
              <a:gd name="connsiteY23" fmla="*/ 1535149 h 4896252"/>
              <a:gd name="connsiteX24" fmla="*/ 4891983 w 6811563"/>
              <a:gd name="connsiteY24" fmla="*/ 1306549 h 4896252"/>
              <a:gd name="connsiteX25" fmla="*/ 4841183 w 6811563"/>
              <a:gd name="connsiteY25" fmla="*/ 1230349 h 4896252"/>
              <a:gd name="connsiteX26" fmla="*/ 4739583 w 6811563"/>
              <a:gd name="connsiteY26" fmla="*/ 1052549 h 4896252"/>
              <a:gd name="connsiteX27" fmla="*/ 4454718 w 6811563"/>
              <a:gd name="connsiteY27" fmla="*/ 535225 h 4896252"/>
              <a:gd name="connsiteX28" fmla="*/ 4191232 w 6811563"/>
              <a:gd name="connsiteY28" fmla="*/ 365463 h 4896252"/>
              <a:gd name="connsiteX29" fmla="*/ 3787083 w 6811563"/>
              <a:gd name="connsiteY29" fmla="*/ 214349 h 4896252"/>
              <a:gd name="connsiteX30" fmla="*/ 3266383 w 6811563"/>
              <a:gd name="connsiteY30" fmla="*/ 100049 h 4896252"/>
              <a:gd name="connsiteX31" fmla="*/ 2669483 w 6811563"/>
              <a:gd name="connsiteY31" fmla="*/ 11149 h 4896252"/>
              <a:gd name="connsiteX32" fmla="*/ 2199583 w 6811563"/>
              <a:gd name="connsiteY32" fmla="*/ 23849 h 4896252"/>
              <a:gd name="connsiteX33" fmla="*/ 1310583 w 6811563"/>
              <a:gd name="connsiteY33" fmla="*/ 214349 h 4896252"/>
              <a:gd name="connsiteX34" fmla="*/ 1081983 w 6811563"/>
              <a:gd name="connsiteY34" fmla="*/ 277849 h 4896252"/>
              <a:gd name="connsiteX35" fmla="*/ 954983 w 6811563"/>
              <a:gd name="connsiteY35" fmla="*/ 328649 h 4896252"/>
              <a:gd name="connsiteX36" fmla="*/ 840683 w 6811563"/>
              <a:gd name="connsiteY36" fmla="*/ 392149 h 4896252"/>
              <a:gd name="connsiteX37" fmla="*/ 688283 w 6811563"/>
              <a:gd name="connsiteY37" fmla="*/ 481049 h 4896252"/>
              <a:gd name="connsiteX38" fmla="*/ 408883 w 6811563"/>
              <a:gd name="connsiteY38" fmla="*/ 620749 h 4896252"/>
              <a:gd name="connsiteX39" fmla="*/ 123306 w 6811563"/>
              <a:gd name="connsiteY39" fmla="*/ 894509 h 4896252"/>
              <a:gd name="connsiteX40" fmla="*/ 51861 w 6811563"/>
              <a:gd name="connsiteY40" fmla="*/ 1052451 h 4896252"/>
              <a:gd name="connsiteX41" fmla="*/ 15183 w 6811563"/>
              <a:gd name="connsiteY41" fmla="*/ 2170149 h 4896252"/>
              <a:gd name="connsiteX42" fmla="*/ 2483 w 6811563"/>
              <a:gd name="connsiteY42" fmla="*/ 2716249 h 4896252"/>
              <a:gd name="connsiteX43" fmla="*/ 57549 w 6811563"/>
              <a:gd name="connsiteY43" fmla="*/ 3136133 h 4896252"/>
              <a:gd name="connsiteX44" fmla="*/ 332683 w 6811563"/>
              <a:gd name="connsiteY44" fmla="*/ 3402049 h 4896252"/>
              <a:gd name="connsiteX45" fmla="*/ 3431483 w 6811563"/>
              <a:gd name="connsiteY45" fmla="*/ 4392649 h 4896252"/>
              <a:gd name="connsiteX46" fmla="*/ 4155383 w 6811563"/>
              <a:gd name="connsiteY46" fmla="*/ 4557749 h 4896252"/>
              <a:gd name="connsiteX47" fmla="*/ 4726883 w 6811563"/>
              <a:gd name="connsiteY47" fmla="*/ 4672049 h 4896252"/>
              <a:gd name="connsiteX48" fmla="*/ 5006283 w 6811563"/>
              <a:gd name="connsiteY48" fmla="*/ 4735549 h 4896252"/>
              <a:gd name="connsiteX49" fmla="*/ 5615883 w 6811563"/>
              <a:gd name="connsiteY49" fmla="*/ 4811749 h 4896252"/>
              <a:gd name="connsiteX50" fmla="*/ 6314383 w 6811563"/>
              <a:gd name="connsiteY50" fmla="*/ 4887949 h 4896252"/>
              <a:gd name="connsiteX51" fmla="*/ 6555683 w 6811563"/>
              <a:gd name="connsiteY51" fmla="*/ 4875249 h 4896252"/>
              <a:gd name="connsiteX52" fmla="*/ 6730107 w 6811563"/>
              <a:gd name="connsiteY52" fmla="*/ 4719473 h 4896252"/>
              <a:gd name="connsiteX53" fmla="*/ 6809683 w 6811563"/>
              <a:gd name="connsiteY53" fmla="*/ 4456149 h 4896252"/>
              <a:gd name="connsiteX54" fmla="*/ 6784283 w 6811563"/>
              <a:gd name="connsiteY54" fmla="*/ 4189449 h 4896252"/>
              <a:gd name="connsiteX55" fmla="*/ 6758883 w 6811563"/>
              <a:gd name="connsiteY55" fmla="*/ 4062449 h 4896252"/>
              <a:gd name="connsiteX56" fmla="*/ 6758883 w 6811563"/>
              <a:gd name="connsiteY56" fmla="*/ 4062449 h 4896252"/>
              <a:gd name="connsiteX57" fmla="*/ 6720783 w 6811563"/>
              <a:gd name="connsiteY57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488883 w 6811563"/>
              <a:gd name="connsiteY17" fmla="*/ 2538449 h 4896252"/>
              <a:gd name="connsiteX18" fmla="*/ 5399983 w 6811563"/>
              <a:gd name="connsiteY18" fmla="*/ 2424149 h 4896252"/>
              <a:gd name="connsiteX19" fmla="*/ 5285683 w 6811563"/>
              <a:gd name="connsiteY19" fmla="*/ 2220949 h 4896252"/>
              <a:gd name="connsiteX20" fmla="*/ 5082483 w 6811563"/>
              <a:gd name="connsiteY20" fmla="*/ 1725649 h 4896252"/>
              <a:gd name="connsiteX21" fmla="*/ 5057083 w 6811563"/>
              <a:gd name="connsiteY21" fmla="*/ 1649449 h 4896252"/>
              <a:gd name="connsiteX22" fmla="*/ 4993583 w 6811563"/>
              <a:gd name="connsiteY22" fmla="*/ 1535149 h 4896252"/>
              <a:gd name="connsiteX23" fmla="*/ 4891983 w 6811563"/>
              <a:gd name="connsiteY23" fmla="*/ 1306549 h 4896252"/>
              <a:gd name="connsiteX24" fmla="*/ 4841183 w 6811563"/>
              <a:gd name="connsiteY24" fmla="*/ 1230349 h 4896252"/>
              <a:gd name="connsiteX25" fmla="*/ 4739583 w 6811563"/>
              <a:gd name="connsiteY25" fmla="*/ 1052549 h 4896252"/>
              <a:gd name="connsiteX26" fmla="*/ 4454718 w 6811563"/>
              <a:gd name="connsiteY26" fmla="*/ 535225 h 4896252"/>
              <a:gd name="connsiteX27" fmla="*/ 4191232 w 6811563"/>
              <a:gd name="connsiteY27" fmla="*/ 365463 h 4896252"/>
              <a:gd name="connsiteX28" fmla="*/ 3787083 w 6811563"/>
              <a:gd name="connsiteY28" fmla="*/ 214349 h 4896252"/>
              <a:gd name="connsiteX29" fmla="*/ 3266383 w 6811563"/>
              <a:gd name="connsiteY29" fmla="*/ 100049 h 4896252"/>
              <a:gd name="connsiteX30" fmla="*/ 2669483 w 6811563"/>
              <a:gd name="connsiteY30" fmla="*/ 11149 h 4896252"/>
              <a:gd name="connsiteX31" fmla="*/ 2199583 w 6811563"/>
              <a:gd name="connsiteY31" fmla="*/ 23849 h 4896252"/>
              <a:gd name="connsiteX32" fmla="*/ 1310583 w 6811563"/>
              <a:gd name="connsiteY32" fmla="*/ 214349 h 4896252"/>
              <a:gd name="connsiteX33" fmla="*/ 1081983 w 6811563"/>
              <a:gd name="connsiteY33" fmla="*/ 277849 h 4896252"/>
              <a:gd name="connsiteX34" fmla="*/ 954983 w 6811563"/>
              <a:gd name="connsiteY34" fmla="*/ 328649 h 4896252"/>
              <a:gd name="connsiteX35" fmla="*/ 840683 w 6811563"/>
              <a:gd name="connsiteY35" fmla="*/ 392149 h 4896252"/>
              <a:gd name="connsiteX36" fmla="*/ 688283 w 6811563"/>
              <a:gd name="connsiteY36" fmla="*/ 481049 h 4896252"/>
              <a:gd name="connsiteX37" fmla="*/ 408883 w 6811563"/>
              <a:gd name="connsiteY37" fmla="*/ 620749 h 4896252"/>
              <a:gd name="connsiteX38" fmla="*/ 123306 w 6811563"/>
              <a:gd name="connsiteY38" fmla="*/ 894509 h 4896252"/>
              <a:gd name="connsiteX39" fmla="*/ 51861 w 6811563"/>
              <a:gd name="connsiteY39" fmla="*/ 1052451 h 4896252"/>
              <a:gd name="connsiteX40" fmla="*/ 15183 w 6811563"/>
              <a:gd name="connsiteY40" fmla="*/ 2170149 h 4896252"/>
              <a:gd name="connsiteX41" fmla="*/ 2483 w 6811563"/>
              <a:gd name="connsiteY41" fmla="*/ 2716249 h 4896252"/>
              <a:gd name="connsiteX42" fmla="*/ 57549 w 6811563"/>
              <a:gd name="connsiteY42" fmla="*/ 3136133 h 4896252"/>
              <a:gd name="connsiteX43" fmla="*/ 332683 w 6811563"/>
              <a:gd name="connsiteY43" fmla="*/ 3402049 h 4896252"/>
              <a:gd name="connsiteX44" fmla="*/ 3431483 w 6811563"/>
              <a:gd name="connsiteY44" fmla="*/ 4392649 h 4896252"/>
              <a:gd name="connsiteX45" fmla="*/ 4155383 w 6811563"/>
              <a:gd name="connsiteY45" fmla="*/ 4557749 h 4896252"/>
              <a:gd name="connsiteX46" fmla="*/ 4726883 w 6811563"/>
              <a:gd name="connsiteY46" fmla="*/ 4672049 h 4896252"/>
              <a:gd name="connsiteX47" fmla="*/ 5006283 w 6811563"/>
              <a:gd name="connsiteY47" fmla="*/ 4735549 h 4896252"/>
              <a:gd name="connsiteX48" fmla="*/ 5615883 w 6811563"/>
              <a:gd name="connsiteY48" fmla="*/ 4811749 h 4896252"/>
              <a:gd name="connsiteX49" fmla="*/ 6314383 w 6811563"/>
              <a:gd name="connsiteY49" fmla="*/ 4887949 h 4896252"/>
              <a:gd name="connsiteX50" fmla="*/ 6555683 w 6811563"/>
              <a:gd name="connsiteY50" fmla="*/ 4875249 h 4896252"/>
              <a:gd name="connsiteX51" fmla="*/ 6730107 w 6811563"/>
              <a:gd name="connsiteY51" fmla="*/ 4719473 h 4896252"/>
              <a:gd name="connsiteX52" fmla="*/ 6809683 w 6811563"/>
              <a:gd name="connsiteY52" fmla="*/ 4456149 h 4896252"/>
              <a:gd name="connsiteX53" fmla="*/ 6784283 w 6811563"/>
              <a:gd name="connsiteY53" fmla="*/ 4189449 h 4896252"/>
              <a:gd name="connsiteX54" fmla="*/ 6758883 w 6811563"/>
              <a:gd name="connsiteY54" fmla="*/ 4062449 h 4896252"/>
              <a:gd name="connsiteX55" fmla="*/ 6758883 w 6811563"/>
              <a:gd name="connsiteY55" fmla="*/ 4062449 h 4896252"/>
              <a:gd name="connsiteX56" fmla="*/ 6720783 w 6811563"/>
              <a:gd name="connsiteY56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488883 w 6811563"/>
              <a:gd name="connsiteY17" fmla="*/ 2538449 h 4896252"/>
              <a:gd name="connsiteX18" fmla="*/ 5399983 w 6811563"/>
              <a:gd name="connsiteY18" fmla="*/ 2424149 h 4896252"/>
              <a:gd name="connsiteX19" fmla="*/ 5082483 w 6811563"/>
              <a:gd name="connsiteY19" fmla="*/ 1725649 h 4896252"/>
              <a:gd name="connsiteX20" fmla="*/ 5057083 w 6811563"/>
              <a:gd name="connsiteY20" fmla="*/ 1649449 h 4896252"/>
              <a:gd name="connsiteX21" fmla="*/ 4993583 w 6811563"/>
              <a:gd name="connsiteY21" fmla="*/ 1535149 h 4896252"/>
              <a:gd name="connsiteX22" fmla="*/ 4891983 w 6811563"/>
              <a:gd name="connsiteY22" fmla="*/ 1306549 h 4896252"/>
              <a:gd name="connsiteX23" fmla="*/ 4841183 w 6811563"/>
              <a:gd name="connsiteY23" fmla="*/ 1230349 h 4896252"/>
              <a:gd name="connsiteX24" fmla="*/ 4739583 w 6811563"/>
              <a:gd name="connsiteY24" fmla="*/ 1052549 h 4896252"/>
              <a:gd name="connsiteX25" fmla="*/ 4454718 w 6811563"/>
              <a:gd name="connsiteY25" fmla="*/ 535225 h 4896252"/>
              <a:gd name="connsiteX26" fmla="*/ 4191232 w 6811563"/>
              <a:gd name="connsiteY26" fmla="*/ 365463 h 4896252"/>
              <a:gd name="connsiteX27" fmla="*/ 3787083 w 6811563"/>
              <a:gd name="connsiteY27" fmla="*/ 214349 h 4896252"/>
              <a:gd name="connsiteX28" fmla="*/ 3266383 w 6811563"/>
              <a:gd name="connsiteY28" fmla="*/ 100049 h 4896252"/>
              <a:gd name="connsiteX29" fmla="*/ 2669483 w 6811563"/>
              <a:gd name="connsiteY29" fmla="*/ 11149 h 4896252"/>
              <a:gd name="connsiteX30" fmla="*/ 2199583 w 6811563"/>
              <a:gd name="connsiteY30" fmla="*/ 23849 h 4896252"/>
              <a:gd name="connsiteX31" fmla="*/ 1310583 w 6811563"/>
              <a:gd name="connsiteY31" fmla="*/ 214349 h 4896252"/>
              <a:gd name="connsiteX32" fmla="*/ 1081983 w 6811563"/>
              <a:gd name="connsiteY32" fmla="*/ 277849 h 4896252"/>
              <a:gd name="connsiteX33" fmla="*/ 954983 w 6811563"/>
              <a:gd name="connsiteY33" fmla="*/ 328649 h 4896252"/>
              <a:gd name="connsiteX34" fmla="*/ 840683 w 6811563"/>
              <a:gd name="connsiteY34" fmla="*/ 392149 h 4896252"/>
              <a:gd name="connsiteX35" fmla="*/ 688283 w 6811563"/>
              <a:gd name="connsiteY35" fmla="*/ 481049 h 4896252"/>
              <a:gd name="connsiteX36" fmla="*/ 408883 w 6811563"/>
              <a:gd name="connsiteY36" fmla="*/ 620749 h 4896252"/>
              <a:gd name="connsiteX37" fmla="*/ 123306 w 6811563"/>
              <a:gd name="connsiteY37" fmla="*/ 894509 h 4896252"/>
              <a:gd name="connsiteX38" fmla="*/ 51861 w 6811563"/>
              <a:gd name="connsiteY38" fmla="*/ 1052451 h 4896252"/>
              <a:gd name="connsiteX39" fmla="*/ 15183 w 6811563"/>
              <a:gd name="connsiteY39" fmla="*/ 2170149 h 4896252"/>
              <a:gd name="connsiteX40" fmla="*/ 2483 w 6811563"/>
              <a:gd name="connsiteY40" fmla="*/ 2716249 h 4896252"/>
              <a:gd name="connsiteX41" fmla="*/ 57549 w 6811563"/>
              <a:gd name="connsiteY41" fmla="*/ 3136133 h 4896252"/>
              <a:gd name="connsiteX42" fmla="*/ 332683 w 6811563"/>
              <a:gd name="connsiteY42" fmla="*/ 3402049 h 4896252"/>
              <a:gd name="connsiteX43" fmla="*/ 3431483 w 6811563"/>
              <a:gd name="connsiteY43" fmla="*/ 4392649 h 4896252"/>
              <a:gd name="connsiteX44" fmla="*/ 4155383 w 6811563"/>
              <a:gd name="connsiteY44" fmla="*/ 4557749 h 4896252"/>
              <a:gd name="connsiteX45" fmla="*/ 4726883 w 6811563"/>
              <a:gd name="connsiteY45" fmla="*/ 4672049 h 4896252"/>
              <a:gd name="connsiteX46" fmla="*/ 5006283 w 6811563"/>
              <a:gd name="connsiteY46" fmla="*/ 4735549 h 4896252"/>
              <a:gd name="connsiteX47" fmla="*/ 5615883 w 6811563"/>
              <a:gd name="connsiteY47" fmla="*/ 4811749 h 4896252"/>
              <a:gd name="connsiteX48" fmla="*/ 6314383 w 6811563"/>
              <a:gd name="connsiteY48" fmla="*/ 4887949 h 4896252"/>
              <a:gd name="connsiteX49" fmla="*/ 6555683 w 6811563"/>
              <a:gd name="connsiteY49" fmla="*/ 4875249 h 4896252"/>
              <a:gd name="connsiteX50" fmla="*/ 6730107 w 6811563"/>
              <a:gd name="connsiteY50" fmla="*/ 4719473 h 4896252"/>
              <a:gd name="connsiteX51" fmla="*/ 6809683 w 6811563"/>
              <a:gd name="connsiteY51" fmla="*/ 4456149 h 4896252"/>
              <a:gd name="connsiteX52" fmla="*/ 6784283 w 6811563"/>
              <a:gd name="connsiteY52" fmla="*/ 4189449 h 4896252"/>
              <a:gd name="connsiteX53" fmla="*/ 6758883 w 6811563"/>
              <a:gd name="connsiteY53" fmla="*/ 4062449 h 4896252"/>
              <a:gd name="connsiteX54" fmla="*/ 6758883 w 6811563"/>
              <a:gd name="connsiteY54" fmla="*/ 4062449 h 4896252"/>
              <a:gd name="connsiteX55" fmla="*/ 6720783 w 6811563"/>
              <a:gd name="connsiteY55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488883 w 6811563"/>
              <a:gd name="connsiteY17" fmla="*/ 2538449 h 4896252"/>
              <a:gd name="connsiteX18" fmla="*/ 5399983 w 6811563"/>
              <a:gd name="connsiteY18" fmla="*/ 2424149 h 4896252"/>
              <a:gd name="connsiteX19" fmla="*/ 5057083 w 6811563"/>
              <a:gd name="connsiteY19" fmla="*/ 1649449 h 4896252"/>
              <a:gd name="connsiteX20" fmla="*/ 4993583 w 6811563"/>
              <a:gd name="connsiteY20" fmla="*/ 1535149 h 4896252"/>
              <a:gd name="connsiteX21" fmla="*/ 4891983 w 6811563"/>
              <a:gd name="connsiteY21" fmla="*/ 1306549 h 4896252"/>
              <a:gd name="connsiteX22" fmla="*/ 4841183 w 6811563"/>
              <a:gd name="connsiteY22" fmla="*/ 1230349 h 4896252"/>
              <a:gd name="connsiteX23" fmla="*/ 4739583 w 6811563"/>
              <a:gd name="connsiteY23" fmla="*/ 1052549 h 4896252"/>
              <a:gd name="connsiteX24" fmla="*/ 4454718 w 6811563"/>
              <a:gd name="connsiteY24" fmla="*/ 535225 h 4896252"/>
              <a:gd name="connsiteX25" fmla="*/ 4191232 w 6811563"/>
              <a:gd name="connsiteY25" fmla="*/ 365463 h 4896252"/>
              <a:gd name="connsiteX26" fmla="*/ 3787083 w 6811563"/>
              <a:gd name="connsiteY26" fmla="*/ 214349 h 4896252"/>
              <a:gd name="connsiteX27" fmla="*/ 3266383 w 6811563"/>
              <a:gd name="connsiteY27" fmla="*/ 100049 h 4896252"/>
              <a:gd name="connsiteX28" fmla="*/ 2669483 w 6811563"/>
              <a:gd name="connsiteY28" fmla="*/ 11149 h 4896252"/>
              <a:gd name="connsiteX29" fmla="*/ 2199583 w 6811563"/>
              <a:gd name="connsiteY29" fmla="*/ 23849 h 4896252"/>
              <a:gd name="connsiteX30" fmla="*/ 1310583 w 6811563"/>
              <a:gd name="connsiteY30" fmla="*/ 214349 h 4896252"/>
              <a:gd name="connsiteX31" fmla="*/ 1081983 w 6811563"/>
              <a:gd name="connsiteY31" fmla="*/ 277849 h 4896252"/>
              <a:gd name="connsiteX32" fmla="*/ 954983 w 6811563"/>
              <a:gd name="connsiteY32" fmla="*/ 328649 h 4896252"/>
              <a:gd name="connsiteX33" fmla="*/ 840683 w 6811563"/>
              <a:gd name="connsiteY33" fmla="*/ 392149 h 4896252"/>
              <a:gd name="connsiteX34" fmla="*/ 688283 w 6811563"/>
              <a:gd name="connsiteY34" fmla="*/ 481049 h 4896252"/>
              <a:gd name="connsiteX35" fmla="*/ 408883 w 6811563"/>
              <a:gd name="connsiteY35" fmla="*/ 620749 h 4896252"/>
              <a:gd name="connsiteX36" fmla="*/ 123306 w 6811563"/>
              <a:gd name="connsiteY36" fmla="*/ 894509 h 4896252"/>
              <a:gd name="connsiteX37" fmla="*/ 51861 w 6811563"/>
              <a:gd name="connsiteY37" fmla="*/ 1052451 h 4896252"/>
              <a:gd name="connsiteX38" fmla="*/ 15183 w 6811563"/>
              <a:gd name="connsiteY38" fmla="*/ 2170149 h 4896252"/>
              <a:gd name="connsiteX39" fmla="*/ 2483 w 6811563"/>
              <a:gd name="connsiteY39" fmla="*/ 2716249 h 4896252"/>
              <a:gd name="connsiteX40" fmla="*/ 57549 w 6811563"/>
              <a:gd name="connsiteY40" fmla="*/ 3136133 h 4896252"/>
              <a:gd name="connsiteX41" fmla="*/ 332683 w 6811563"/>
              <a:gd name="connsiteY41" fmla="*/ 3402049 h 4896252"/>
              <a:gd name="connsiteX42" fmla="*/ 3431483 w 6811563"/>
              <a:gd name="connsiteY42" fmla="*/ 4392649 h 4896252"/>
              <a:gd name="connsiteX43" fmla="*/ 4155383 w 6811563"/>
              <a:gd name="connsiteY43" fmla="*/ 4557749 h 4896252"/>
              <a:gd name="connsiteX44" fmla="*/ 4726883 w 6811563"/>
              <a:gd name="connsiteY44" fmla="*/ 4672049 h 4896252"/>
              <a:gd name="connsiteX45" fmla="*/ 5006283 w 6811563"/>
              <a:gd name="connsiteY45" fmla="*/ 4735549 h 4896252"/>
              <a:gd name="connsiteX46" fmla="*/ 5615883 w 6811563"/>
              <a:gd name="connsiteY46" fmla="*/ 4811749 h 4896252"/>
              <a:gd name="connsiteX47" fmla="*/ 6314383 w 6811563"/>
              <a:gd name="connsiteY47" fmla="*/ 4887949 h 4896252"/>
              <a:gd name="connsiteX48" fmla="*/ 6555683 w 6811563"/>
              <a:gd name="connsiteY48" fmla="*/ 4875249 h 4896252"/>
              <a:gd name="connsiteX49" fmla="*/ 6730107 w 6811563"/>
              <a:gd name="connsiteY49" fmla="*/ 4719473 h 4896252"/>
              <a:gd name="connsiteX50" fmla="*/ 6809683 w 6811563"/>
              <a:gd name="connsiteY50" fmla="*/ 4456149 h 4896252"/>
              <a:gd name="connsiteX51" fmla="*/ 6784283 w 6811563"/>
              <a:gd name="connsiteY51" fmla="*/ 4189449 h 4896252"/>
              <a:gd name="connsiteX52" fmla="*/ 6758883 w 6811563"/>
              <a:gd name="connsiteY52" fmla="*/ 4062449 h 4896252"/>
              <a:gd name="connsiteX53" fmla="*/ 6758883 w 6811563"/>
              <a:gd name="connsiteY53" fmla="*/ 4062449 h 4896252"/>
              <a:gd name="connsiteX54" fmla="*/ 6720783 w 6811563"/>
              <a:gd name="connsiteY54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488883 w 6811563"/>
              <a:gd name="connsiteY17" fmla="*/ 2538449 h 4896252"/>
              <a:gd name="connsiteX18" fmla="*/ 5399983 w 6811563"/>
              <a:gd name="connsiteY18" fmla="*/ 2424149 h 4896252"/>
              <a:gd name="connsiteX19" fmla="*/ 5057083 w 6811563"/>
              <a:gd name="connsiteY19" fmla="*/ 1649449 h 4896252"/>
              <a:gd name="connsiteX20" fmla="*/ 4891983 w 6811563"/>
              <a:gd name="connsiteY20" fmla="*/ 1306549 h 4896252"/>
              <a:gd name="connsiteX21" fmla="*/ 4841183 w 6811563"/>
              <a:gd name="connsiteY21" fmla="*/ 1230349 h 4896252"/>
              <a:gd name="connsiteX22" fmla="*/ 4739583 w 6811563"/>
              <a:gd name="connsiteY22" fmla="*/ 1052549 h 4896252"/>
              <a:gd name="connsiteX23" fmla="*/ 4454718 w 6811563"/>
              <a:gd name="connsiteY23" fmla="*/ 535225 h 4896252"/>
              <a:gd name="connsiteX24" fmla="*/ 4191232 w 6811563"/>
              <a:gd name="connsiteY24" fmla="*/ 365463 h 4896252"/>
              <a:gd name="connsiteX25" fmla="*/ 3787083 w 6811563"/>
              <a:gd name="connsiteY25" fmla="*/ 214349 h 4896252"/>
              <a:gd name="connsiteX26" fmla="*/ 3266383 w 6811563"/>
              <a:gd name="connsiteY26" fmla="*/ 100049 h 4896252"/>
              <a:gd name="connsiteX27" fmla="*/ 2669483 w 6811563"/>
              <a:gd name="connsiteY27" fmla="*/ 11149 h 4896252"/>
              <a:gd name="connsiteX28" fmla="*/ 2199583 w 6811563"/>
              <a:gd name="connsiteY28" fmla="*/ 23849 h 4896252"/>
              <a:gd name="connsiteX29" fmla="*/ 1310583 w 6811563"/>
              <a:gd name="connsiteY29" fmla="*/ 214349 h 4896252"/>
              <a:gd name="connsiteX30" fmla="*/ 1081983 w 6811563"/>
              <a:gd name="connsiteY30" fmla="*/ 277849 h 4896252"/>
              <a:gd name="connsiteX31" fmla="*/ 954983 w 6811563"/>
              <a:gd name="connsiteY31" fmla="*/ 328649 h 4896252"/>
              <a:gd name="connsiteX32" fmla="*/ 840683 w 6811563"/>
              <a:gd name="connsiteY32" fmla="*/ 392149 h 4896252"/>
              <a:gd name="connsiteX33" fmla="*/ 688283 w 6811563"/>
              <a:gd name="connsiteY33" fmla="*/ 481049 h 4896252"/>
              <a:gd name="connsiteX34" fmla="*/ 408883 w 6811563"/>
              <a:gd name="connsiteY34" fmla="*/ 620749 h 4896252"/>
              <a:gd name="connsiteX35" fmla="*/ 123306 w 6811563"/>
              <a:gd name="connsiteY35" fmla="*/ 894509 h 4896252"/>
              <a:gd name="connsiteX36" fmla="*/ 51861 w 6811563"/>
              <a:gd name="connsiteY36" fmla="*/ 1052451 h 4896252"/>
              <a:gd name="connsiteX37" fmla="*/ 15183 w 6811563"/>
              <a:gd name="connsiteY37" fmla="*/ 2170149 h 4896252"/>
              <a:gd name="connsiteX38" fmla="*/ 2483 w 6811563"/>
              <a:gd name="connsiteY38" fmla="*/ 2716249 h 4896252"/>
              <a:gd name="connsiteX39" fmla="*/ 57549 w 6811563"/>
              <a:gd name="connsiteY39" fmla="*/ 3136133 h 4896252"/>
              <a:gd name="connsiteX40" fmla="*/ 332683 w 6811563"/>
              <a:gd name="connsiteY40" fmla="*/ 3402049 h 4896252"/>
              <a:gd name="connsiteX41" fmla="*/ 3431483 w 6811563"/>
              <a:gd name="connsiteY41" fmla="*/ 4392649 h 4896252"/>
              <a:gd name="connsiteX42" fmla="*/ 4155383 w 6811563"/>
              <a:gd name="connsiteY42" fmla="*/ 4557749 h 4896252"/>
              <a:gd name="connsiteX43" fmla="*/ 4726883 w 6811563"/>
              <a:gd name="connsiteY43" fmla="*/ 4672049 h 4896252"/>
              <a:gd name="connsiteX44" fmla="*/ 5006283 w 6811563"/>
              <a:gd name="connsiteY44" fmla="*/ 4735549 h 4896252"/>
              <a:gd name="connsiteX45" fmla="*/ 5615883 w 6811563"/>
              <a:gd name="connsiteY45" fmla="*/ 4811749 h 4896252"/>
              <a:gd name="connsiteX46" fmla="*/ 6314383 w 6811563"/>
              <a:gd name="connsiteY46" fmla="*/ 4887949 h 4896252"/>
              <a:gd name="connsiteX47" fmla="*/ 6555683 w 6811563"/>
              <a:gd name="connsiteY47" fmla="*/ 4875249 h 4896252"/>
              <a:gd name="connsiteX48" fmla="*/ 6730107 w 6811563"/>
              <a:gd name="connsiteY48" fmla="*/ 4719473 h 4896252"/>
              <a:gd name="connsiteX49" fmla="*/ 6809683 w 6811563"/>
              <a:gd name="connsiteY49" fmla="*/ 4456149 h 4896252"/>
              <a:gd name="connsiteX50" fmla="*/ 6784283 w 6811563"/>
              <a:gd name="connsiteY50" fmla="*/ 4189449 h 4896252"/>
              <a:gd name="connsiteX51" fmla="*/ 6758883 w 6811563"/>
              <a:gd name="connsiteY51" fmla="*/ 4062449 h 4896252"/>
              <a:gd name="connsiteX52" fmla="*/ 6758883 w 6811563"/>
              <a:gd name="connsiteY52" fmla="*/ 4062449 h 4896252"/>
              <a:gd name="connsiteX53" fmla="*/ 6720783 w 6811563"/>
              <a:gd name="connsiteY53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488883 w 6811563"/>
              <a:gd name="connsiteY17" fmla="*/ 2538449 h 4896252"/>
              <a:gd name="connsiteX18" fmla="*/ 5399983 w 6811563"/>
              <a:gd name="connsiteY18" fmla="*/ 2424149 h 4896252"/>
              <a:gd name="connsiteX19" fmla="*/ 5057083 w 6811563"/>
              <a:gd name="connsiteY19" fmla="*/ 1649449 h 4896252"/>
              <a:gd name="connsiteX20" fmla="*/ 4891983 w 6811563"/>
              <a:gd name="connsiteY20" fmla="*/ 1306549 h 4896252"/>
              <a:gd name="connsiteX21" fmla="*/ 4739583 w 6811563"/>
              <a:gd name="connsiteY21" fmla="*/ 1052549 h 4896252"/>
              <a:gd name="connsiteX22" fmla="*/ 4454718 w 6811563"/>
              <a:gd name="connsiteY22" fmla="*/ 535225 h 4896252"/>
              <a:gd name="connsiteX23" fmla="*/ 4191232 w 6811563"/>
              <a:gd name="connsiteY23" fmla="*/ 365463 h 4896252"/>
              <a:gd name="connsiteX24" fmla="*/ 3787083 w 6811563"/>
              <a:gd name="connsiteY24" fmla="*/ 214349 h 4896252"/>
              <a:gd name="connsiteX25" fmla="*/ 3266383 w 6811563"/>
              <a:gd name="connsiteY25" fmla="*/ 100049 h 4896252"/>
              <a:gd name="connsiteX26" fmla="*/ 2669483 w 6811563"/>
              <a:gd name="connsiteY26" fmla="*/ 11149 h 4896252"/>
              <a:gd name="connsiteX27" fmla="*/ 2199583 w 6811563"/>
              <a:gd name="connsiteY27" fmla="*/ 23849 h 4896252"/>
              <a:gd name="connsiteX28" fmla="*/ 1310583 w 6811563"/>
              <a:gd name="connsiteY28" fmla="*/ 214349 h 4896252"/>
              <a:gd name="connsiteX29" fmla="*/ 1081983 w 6811563"/>
              <a:gd name="connsiteY29" fmla="*/ 277849 h 4896252"/>
              <a:gd name="connsiteX30" fmla="*/ 954983 w 6811563"/>
              <a:gd name="connsiteY30" fmla="*/ 328649 h 4896252"/>
              <a:gd name="connsiteX31" fmla="*/ 840683 w 6811563"/>
              <a:gd name="connsiteY31" fmla="*/ 392149 h 4896252"/>
              <a:gd name="connsiteX32" fmla="*/ 688283 w 6811563"/>
              <a:gd name="connsiteY32" fmla="*/ 481049 h 4896252"/>
              <a:gd name="connsiteX33" fmla="*/ 408883 w 6811563"/>
              <a:gd name="connsiteY33" fmla="*/ 620749 h 4896252"/>
              <a:gd name="connsiteX34" fmla="*/ 123306 w 6811563"/>
              <a:gd name="connsiteY34" fmla="*/ 894509 h 4896252"/>
              <a:gd name="connsiteX35" fmla="*/ 51861 w 6811563"/>
              <a:gd name="connsiteY35" fmla="*/ 1052451 h 4896252"/>
              <a:gd name="connsiteX36" fmla="*/ 15183 w 6811563"/>
              <a:gd name="connsiteY36" fmla="*/ 2170149 h 4896252"/>
              <a:gd name="connsiteX37" fmla="*/ 2483 w 6811563"/>
              <a:gd name="connsiteY37" fmla="*/ 2716249 h 4896252"/>
              <a:gd name="connsiteX38" fmla="*/ 57549 w 6811563"/>
              <a:gd name="connsiteY38" fmla="*/ 3136133 h 4896252"/>
              <a:gd name="connsiteX39" fmla="*/ 332683 w 6811563"/>
              <a:gd name="connsiteY39" fmla="*/ 3402049 h 4896252"/>
              <a:gd name="connsiteX40" fmla="*/ 3431483 w 6811563"/>
              <a:gd name="connsiteY40" fmla="*/ 4392649 h 4896252"/>
              <a:gd name="connsiteX41" fmla="*/ 4155383 w 6811563"/>
              <a:gd name="connsiteY41" fmla="*/ 4557749 h 4896252"/>
              <a:gd name="connsiteX42" fmla="*/ 4726883 w 6811563"/>
              <a:gd name="connsiteY42" fmla="*/ 4672049 h 4896252"/>
              <a:gd name="connsiteX43" fmla="*/ 5006283 w 6811563"/>
              <a:gd name="connsiteY43" fmla="*/ 4735549 h 4896252"/>
              <a:gd name="connsiteX44" fmla="*/ 5615883 w 6811563"/>
              <a:gd name="connsiteY44" fmla="*/ 4811749 h 4896252"/>
              <a:gd name="connsiteX45" fmla="*/ 6314383 w 6811563"/>
              <a:gd name="connsiteY45" fmla="*/ 4887949 h 4896252"/>
              <a:gd name="connsiteX46" fmla="*/ 6555683 w 6811563"/>
              <a:gd name="connsiteY46" fmla="*/ 4875249 h 4896252"/>
              <a:gd name="connsiteX47" fmla="*/ 6730107 w 6811563"/>
              <a:gd name="connsiteY47" fmla="*/ 4719473 h 4896252"/>
              <a:gd name="connsiteX48" fmla="*/ 6809683 w 6811563"/>
              <a:gd name="connsiteY48" fmla="*/ 4456149 h 4896252"/>
              <a:gd name="connsiteX49" fmla="*/ 6784283 w 6811563"/>
              <a:gd name="connsiteY49" fmla="*/ 4189449 h 4896252"/>
              <a:gd name="connsiteX50" fmla="*/ 6758883 w 6811563"/>
              <a:gd name="connsiteY50" fmla="*/ 4062449 h 4896252"/>
              <a:gd name="connsiteX51" fmla="*/ 6758883 w 6811563"/>
              <a:gd name="connsiteY51" fmla="*/ 4062449 h 4896252"/>
              <a:gd name="connsiteX52" fmla="*/ 6720783 w 6811563"/>
              <a:gd name="connsiteY52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844483 w 6811563"/>
              <a:gd name="connsiteY13" fmla="*/ 3046449 h 4896252"/>
              <a:gd name="connsiteX14" fmla="*/ 5780983 w 6811563"/>
              <a:gd name="connsiteY14" fmla="*/ 2982949 h 4896252"/>
              <a:gd name="connsiteX15" fmla="*/ 5717483 w 6811563"/>
              <a:gd name="connsiteY15" fmla="*/ 2894049 h 4896252"/>
              <a:gd name="connsiteX16" fmla="*/ 5679383 w 6811563"/>
              <a:gd name="connsiteY16" fmla="*/ 2855949 h 4896252"/>
              <a:gd name="connsiteX17" fmla="*/ 5488883 w 6811563"/>
              <a:gd name="connsiteY17" fmla="*/ 2538449 h 4896252"/>
              <a:gd name="connsiteX18" fmla="*/ 5399983 w 6811563"/>
              <a:gd name="connsiteY18" fmla="*/ 2424149 h 4896252"/>
              <a:gd name="connsiteX19" fmla="*/ 5057083 w 6811563"/>
              <a:gd name="connsiteY19" fmla="*/ 1649449 h 4896252"/>
              <a:gd name="connsiteX20" fmla="*/ 4891983 w 6811563"/>
              <a:gd name="connsiteY20" fmla="*/ 1306549 h 4896252"/>
              <a:gd name="connsiteX21" fmla="*/ 4454718 w 6811563"/>
              <a:gd name="connsiteY21" fmla="*/ 535225 h 4896252"/>
              <a:gd name="connsiteX22" fmla="*/ 4191232 w 6811563"/>
              <a:gd name="connsiteY22" fmla="*/ 365463 h 4896252"/>
              <a:gd name="connsiteX23" fmla="*/ 3787083 w 6811563"/>
              <a:gd name="connsiteY23" fmla="*/ 214349 h 4896252"/>
              <a:gd name="connsiteX24" fmla="*/ 3266383 w 6811563"/>
              <a:gd name="connsiteY24" fmla="*/ 100049 h 4896252"/>
              <a:gd name="connsiteX25" fmla="*/ 2669483 w 6811563"/>
              <a:gd name="connsiteY25" fmla="*/ 11149 h 4896252"/>
              <a:gd name="connsiteX26" fmla="*/ 2199583 w 6811563"/>
              <a:gd name="connsiteY26" fmla="*/ 23849 h 4896252"/>
              <a:gd name="connsiteX27" fmla="*/ 1310583 w 6811563"/>
              <a:gd name="connsiteY27" fmla="*/ 214349 h 4896252"/>
              <a:gd name="connsiteX28" fmla="*/ 1081983 w 6811563"/>
              <a:gd name="connsiteY28" fmla="*/ 277849 h 4896252"/>
              <a:gd name="connsiteX29" fmla="*/ 954983 w 6811563"/>
              <a:gd name="connsiteY29" fmla="*/ 328649 h 4896252"/>
              <a:gd name="connsiteX30" fmla="*/ 840683 w 6811563"/>
              <a:gd name="connsiteY30" fmla="*/ 392149 h 4896252"/>
              <a:gd name="connsiteX31" fmla="*/ 688283 w 6811563"/>
              <a:gd name="connsiteY31" fmla="*/ 481049 h 4896252"/>
              <a:gd name="connsiteX32" fmla="*/ 408883 w 6811563"/>
              <a:gd name="connsiteY32" fmla="*/ 620749 h 4896252"/>
              <a:gd name="connsiteX33" fmla="*/ 123306 w 6811563"/>
              <a:gd name="connsiteY33" fmla="*/ 894509 h 4896252"/>
              <a:gd name="connsiteX34" fmla="*/ 51861 w 6811563"/>
              <a:gd name="connsiteY34" fmla="*/ 1052451 h 4896252"/>
              <a:gd name="connsiteX35" fmla="*/ 15183 w 6811563"/>
              <a:gd name="connsiteY35" fmla="*/ 2170149 h 4896252"/>
              <a:gd name="connsiteX36" fmla="*/ 2483 w 6811563"/>
              <a:gd name="connsiteY36" fmla="*/ 2716249 h 4896252"/>
              <a:gd name="connsiteX37" fmla="*/ 57549 w 6811563"/>
              <a:gd name="connsiteY37" fmla="*/ 3136133 h 4896252"/>
              <a:gd name="connsiteX38" fmla="*/ 332683 w 6811563"/>
              <a:gd name="connsiteY38" fmla="*/ 3402049 h 4896252"/>
              <a:gd name="connsiteX39" fmla="*/ 3431483 w 6811563"/>
              <a:gd name="connsiteY39" fmla="*/ 4392649 h 4896252"/>
              <a:gd name="connsiteX40" fmla="*/ 4155383 w 6811563"/>
              <a:gd name="connsiteY40" fmla="*/ 4557749 h 4896252"/>
              <a:gd name="connsiteX41" fmla="*/ 4726883 w 6811563"/>
              <a:gd name="connsiteY41" fmla="*/ 4672049 h 4896252"/>
              <a:gd name="connsiteX42" fmla="*/ 5006283 w 6811563"/>
              <a:gd name="connsiteY42" fmla="*/ 4735549 h 4896252"/>
              <a:gd name="connsiteX43" fmla="*/ 5615883 w 6811563"/>
              <a:gd name="connsiteY43" fmla="*/ 4811749 h 4896252"/>
              <a:gd name="connsiteX44" fmla="*/ 6314383 w 6811563"/>
              <a:gd name="connsiteY44" fmla="*/ 4887949 h 4896252"/>
              <a:gd name="connsiteX45" fmla="*/ 6555683 w 6811563"/>
              <a:gd name="connsiteY45" fmla="*/ 4875249 h 4896252"/>
              <a:gd name="connsiteX46" fmla="*/ 6730107 w 6811563"/>
              <a:gd name="connsiteY46" fmla="*/ 4719473 h 4896252"/>
              <a:gd name="connsiteX47" fmla="*/ 6809683 w 6811563"/>
              <a:gd name="connsiteY47" fmla="*/ 4456149 h 4896252"/>
              <a:gd name="connsiteX48" fmla="*/ 6784283 w 6811563"/>
              <a:gd name="connsiteY48" fmla="*/ 4189449 h 4896252"/>
              <a:gd name="connsiteX49" fmla="*/ 6758883 w 6811563"/>
              <a:gd name="connsiteY49" fmla="*/ 4062449 h 4896252"/>
              <a:gd name="connsiteX50" fmla="*/ 6758883 w 6811563"/>
              <a:gd name="connsiteY50" fmla="*/ 4062449 h 4896252"/>
              <a:gd name="connsiteX51" fmla="*/ 6720783 w 6811563"/>
              <a:gd name="connsiteY51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46083 w 6811563"/>
              <a:gd name="connsiteY11" fmla="*/ 3148049 h 4896252"/>
              <a:gd name="connsiteX12" fmla="*/ 5907983 w 6811563"/>
              <a:gd name="connsiteY12" fmla="*/ 3109949 h 4896252"/>
              <a:gd name="connsiteX13" fmla="*/ 5780983 w 6811563"/>
              <a:gd name="connsiteY13" fmla="*/ 2982949 h 4896252"/>
              <a:gd name="connsiteX14" fmla="*/ 5717483 w 6811563"/>
              <a:gd name="connsiteY14" fmla="*/ 2894049 h 4896252"/>
              <a:gd name="connsiteX15" fmla="*/ 5679383 w 6811563"/>
              <a:gd name="connsiteY15" fmla="*/ 2855949 h 4896252"/>
              <a:gd name="connsiteX16" fmla="*/ 5488883 w 6811563"/>
              <a:gd name="connsiteY16" fmla="*/ 2538449 h 4896252"/>
              <a:gd name="connsiteX17" fmla="*/ 5399983 w 6811563"/>
              <a:gd name="connsiteY17" fmla="*/ 2424149 h 4896252"/>
              <a:gd name="connsiteX18" fmla="*/ 5057083 w 6811563"/>
              <a:gd name="connsiteY18" fmla="*/ 1649449 h 4896252"/>
              <a:gd name="connsiteX19" fmla="*/ 4891983 w 6811563"/>
              <a:gd name="connsiteY19" fmla="*/ 1306549 h 4896252"/>
              <a:gd name="connsiteX20" fmla="*/ 4454718 w 6811563"/>
              <a:gd name="connsiteY20" fmla="*/ 535225 h 4896252"/>
              <a:gd name="connsiteX21" fmla="*/ 4191232 w 6811563"/>
              <a:gd name="connsiteY21" fmla="*/ 365463 h 4896252"/>
              <a:gd name="connsiteX22" fmla="*/ 3787083 w 6811563"/>
              <a:gd name="connsiteY22" fmla="*/ 214349 h 4896252"/>
              <a:gd name="connsiteX23" fmla="*/ 3266383 w 6811563"/>
              <a:gd name="connsiteY23" fmla="*/ 100049 h 4896252"/>
              <a:gd name="connsiteX24" fmla="*/ 2669483 w 6811563"/>
              <a:gd name="connsiteY24" fmla="*/ 11149 h 4896252"/>
              <a:gd name="connsiteX25" fmla="*/ 2199583 w 6811563"/>
              <a:gd name="connsiteY25" fmla="*/ 23849 h 4896252"/>
              <a:gd name="connsiteX26" fmla="*/ 1310583 w 6811563"/>
              <a:gd name="connsiteY26" fmla="*/ 214349 h 4896252"/>
              <a:gd name="connsiteX27" fmla="*/ 1081983 w 6811563"/>
              <a:gd name="connsiteY27" fmla="*/ 277849 h 4896252"/>
              <a:gd name="connsiteX28" fmla="*/ 954983 w 6811563"/>
              <a:gd name="connsiteY28" fmla="*/ 328649 h 4896252"/>
              <a:gd name="connsiteX29" fmla="*/ 840683 w 6811563"/>
              <a:gd name="connsiteY29" fmla="*/ 392149 h 4896252"/>
              <a:gd name="connsiteX30" fmla="*/ 688283 w 6811563"/>
              <a:gd name="connsiteY30" fmla="*/ 481049 h 4896252"/>
              <a:gd name="connsiteX31" fmla="*/ 408883 w 6811563"/>
              <a:gd name="connsiteY31" fmla="*/ 620749 h 4896252"/>
              <a:gd name="connsiteX32" fmla="*/ 123306 w 6811563"/>
              <a:gd name="connsiteY32" fmla="*/ 894509 h 4896252"/>
              <a:gd name="connsiteX33" fmla="*/ 51861 w 6811563"/>
              <a:gd name="connsiteY33" fmla="*/ 1052451 h 4896252"/>
              <a:gd name="connsiteX34" fmla="*/ 15183 w 6811563"/>
              <a:gd name="connsiteY34" fmla="*/ 2170149 h 4896252"/>
              <a:gd name="connsiteX35" fmla="*/ 2483 w 6811563"/>
              <a:gd name="connsiteY35" fmla="*/ 2716249 h 4896252"/>
              <a:gd name="connsiteX36" fmla="*/ 57549 w 6811563"/>
              <a:gd name="connsiteY36" fmla="*/ 3136133 h 4896252"/>
              <a:gd name="connsiteX37" fmla="*/ 332683 w 6811563"/>
              <a:gd name="connsiteY37" fmla="*/ 3402049 h 4896252"/>
              <a:gd name="connsiteX38" fmla="*/ 3431483 w 6811563"/>
              <a:gd name="connsiteY38" fmla="*/ 4392649 h 4896252"/>
              <a:gd name="connsiteX39" fmla="*/ 4155383 w 6811563"/>
              <a:gd name="connsiteY39" fmla="*/ 4557749 h 4896252"/>
              <a:gd name="connsiteX40" fmla="*/ 4726883 w 6811563"/>
              <a:gd name="connsiteY40" fmla="*/ 4672049 h 4896252"/>
              <a:gd name="connsiteX41" fmla="*/ 5006283 w 6811563"/>
              <a:gd name="connsiteY41" fmla="*/ 4735549 h 4896252"/>
              <a:gd name="connsiteX42" fmla="*/ 5615883 w 6811563"/>
              <a:gd name="connsiteY42" fmla="*/ 4811749 h 4896252"/>
              <a:gd name="connsiteX43" fmla="*/ 6314383 w 6811563"/>
              <a:gd name="connsiteY43" fmla="*/ 4887949 h 4896252"/>
              <a:gd name="connsiteX44" fmla="*/ 6555683 w 6811563"/>
              <a:gd name="connsiteY44" fmla="*/ 4875249 h 4896252"/>
              <a:gd name="connsiteX45" fmla="*/ 6730107 w 6811563"/>
              <a:gd name="connsiteY45" fmla="*/ 4719473 h 4896252"/>
              <a:gd name="connsiteX46" fmla="*/ 6809683 w 6811563"/>
              <a:gd name="connsiteY46" fmla="*/ 4456149 h 4896252"/>
              <a:gd name="connsiteX47" fmla="*/ 6784283 w 6811563"/>
              <a:gd name="connsiteY47" fmla="*/ 4189449 h 4896252"/>
              <a:gd name="connsiteX48" fmla="*/ 6758883 w 6811563"/>
              <a:gd name="connsiteY48" fmla="*/ 4062449 h 4896252"/>
              <a:gd name="connsiteX49" fmla="*/ 6758883 w 6811563"/>
              <a:gd name="connsiteY49" fmla="*/ 4062449 h 4896252"/>
              <a:gd name="connsiteX50" fmla="*/ 6720783 w 6811563"/>
              <a:gd name="connsiteY50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07983 w 6811563"/>
              <a:gd name="connsiteY11" fmla="*/ 3109949 h 4896252"/>
              <a:gd name="connsiteX12" fmla="*/ 5780983 w 6811563"/>
              <a:gd name="connsiteY12" fmla="*/ 2982949 h 4896252"/>
              <a:gd name="connsiteX13" fmla="*/ 5717483 w 6811563"/>
              <a:gd name="connsiteY13" fmla="*/ 2894049 h 4896252"/>
              <a:gd name="connsiteX14" fmla="*/ 5679383 w 6811563"/>
              <a:gd name="connsiteY14" fmla="*/ 2855949 h 4896252"/>
              <a:gd name="connsiteX15" fmla="*/ 5488883 w 6811563"/>
              <a:gd name="connsiteY15" fmla="*/ 2538449 h 4896252"/>
              <a:gd name="connsiteX16" fmla="*/ 5399983 w 6811563"/>
              <a:gd name="connsiteY16" fmla="*/ 2424149 h 4896252"/>
              <a:gd name="connsiteX17" fmla="*/ 5057083 w 6811563"/>
              <a:gd name="connsiteY17" fmla="*/ 1649449 h 4896252"/>
              <a:gd name="connsiteX18" fmla="*/ 4891983 w 6811563"/>
              <a:gd name="connsiteY18" fmla="*/ 1306549 h 4896252"/>
              <a:gd name="connsiteX19" fmla="*/ 4454718 w 6811563"/>
              <a:gd name="connsiteY19" fmla="*/ 535225 h 4896252"/>
              <a:gd name="connsiteX20" fmla="*/ 4191232 w 6811563"/>
              <a:gd name="connsiteY20" fmla="*/ 365463 h 4896252"/>
              <a:gd name="connsiteX21" fmla="*/ 3787083 w 6811563"/>
              <a:gd name="connsiteY21" fmla="*/ 214349 h 4896252"/>
              <a:gd name="connsiteX22" fmla="*/ 3266383 w 6811563"/>
              <a:gd name="connsiteY22" fmla="*/ 100049 h 4896252"/>
              <a:gd name="connsiteX23" fmla="*/ 2669483 w 6811563"/>
              <a:gd name="connsiteY23" fmla="*/ 11149 h 4896252"/>
              <a:gd name="connsiteX24" fmla="*/ 2199583 w 6811563"/>
              <a:gd name="connsiteY24" fmla="*/ 23849 h 4896252"/>
              <a:gd name="connsiteX25" fmla="*/ 1310583 w 6811563"/>
              <a:gd name="connsiteY25" fmla="*/ 214349 h 4896252"/>
              <a:gd name="connsiteX26" fmla="*/ 1081983 w 6811563"/>
              <a:gd name="connsiteY26" fmla="*/ 277849 h 4896252"/>
              <a:gd name="connsiteX27" fmla="*/ 954983 w 6811563"/>
              <a:gd name="connsiteY27" fmla="*/ 328649 h 4896252"/>
              <a:gd name="connsiteX28" fmla="*/ 840683 w 6811563"/>
              <a:gd name="connsiteY28" fmla="*/ 392149 h 4896252"/>
              <a:gd name="connsiteX29" fmla="*/ 688283 w 6811563"/>
              <a:gd name="connsiteY29" fmla="*/ 481049 h 4896252"/>
              <a:gd name="connsiteX30" fmla="*/ 408883 w 6811563"/>
              <a:gd name="connsiteY30" fmla="*/ 620749 h 4896252"/>
              <a:gd name="connsiteX31" fmla="*/ 123306 w 6811563"/>
              <a:gd name="connsiteY31" fmla="*/ 894509 h 4896252"/>
              <a:gd name="connsiteX32" fmla="*/ 51861 w 6811563"/>
              <a:gd name="connsiteY32" fmla="*/ 1052451 h 4896252"/>
              <a:gd name="connsiteX33" fmla="*/ 15183 w 6811563"/>
              <a:gd name="connsiteY33" fmla="*/ 2170149 h 4896252"/>
              <a:gd name="connsiteX34" fmla="*/ 2483 w 6811563"/>
              <a:gd name="connsiteY34" fmla="*/ 2716249 h 4896252"/>
              <a:gd name="connsiteX35" fmla="*/ 57549 w 6811563"/>
              <a:gd name="connsiteY35" fmla="*/ 3136133 h 4896252"/>
              <a:gd name="connsiteX36" fmla="*/ 332683 w 6811563"/>
              <a:gd name="connsiteY36" fmla="*/ 3402049 h 4896252"/>
              <a:gd name="connsiteX37" fmla="*/ 3431483 w 6811563"/>
              <a:gd name="connsiteY37" fmla="*/ 4392649 h 4896252"/>
              <a:gd name="connsiteX38" fmla="*/ 4155383 w 6811563"/>
              <a:gd name="connsiteY38" fmla="*/ 4557749 h 4896252"/>
              <a:gd name="connsiteX39" fmla="*/ 4726883 w 6811563"/>
              <a:gd name="connsiteY39" fmla="*/ 4672049 h 4896252"/>
              <a:gd name="connsiteX40" fmla="*/ 5006283 w 6811563"/>
              <a:gd name="connsiteY40" fmla="*/ 4735549 h 4896252"/>
              <a:gd name="connsiteX41" fmla="*/ 5615883 w 6811563"/>
              <a:gd name="connsiteY41" fmla="*/ 4811749 h 4896252"/>
              <a:gd name="connsiteX42" fmla="*/ 6314383 w 6811563"/>
              <a:gd name="connsiteY42" fmla="*/ 4887949 h 4896252"/>
              <a:gd name="connsiteX43" fmla="*/ 6555683 w 6811563"/>
              <a:gd name="connsiteY43" fmla="*/ 4875249 h 4896252"/>
              <a:gd name="connsiteX44" fmla="*/ 6730107 w 6811563"/>
              <a:gd name="connsiteY44" fmla="*/ 4719473 h 4896252"/>
              <a:gd name="connsiteX45" fmla="*/ 6809683 w 6811563"/>
              <a:gd name="connsiteY45" fmla="*/ 4456149 h 4896252"/>
              <a:gd name="connsiteX46" fmla="*/ 6784283 w 6811563"/>
              <a:gd name="connsiteY46" fmla="*/ 4189449 h 4896252"/>
              <a:gd name="connsiteX47" fmla="*/ 6758883 w 6811563"/>
              <a:gd name="connsiteY47" fmla="*/ 4062449 h 4896252"/>
              <a:gd name="connsiteX48" fmla="*/ 6758883 w 6811563"/>
              <a:gd name="connsiteY48" fmla="*/ 4062449 h 4896252"/>
              <a:gd name="connsiteX49" fmla="*/ 6720783 w 6811563"/>
              <a:gd name="connsiteY49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07983 w 6811563"/>
              <a:gd name="connsiteY11" fmla="*/ 3109949 h 4896252"/>
              <a:gd name="connsiteX12" fmla="*/ 5780983 w 6811563"/>
              <a:gd name="connsiteY12" fmla="*/ 2982949 h 4896252"/>
              <a:gd name="connsiteX13" fmla="*/ 5679383 w 6811563"/>
              <a:gd name="connsiteY13" fmla="*/ 2855949 h 4896252"/>
              <a:gd name="connsiteX14" fmla="*/ 5488883 w 6811563"/>
              <a:gd name="connsiteY14" fmla="*/ 2538449 h 4896252"/>
              <a:gd name="connsiteX15" fmla="*/ 5399983 w 6811563"/>
              <a:gd name="connsiteY15" fmla="*/ 2424149 h 4896252"/>
              <a:gd name="connsiteX16" fmla="*/ 5057083 w 6811563"/>
              <a:gd name="connsiteY16" fmla="*/ 1649449 h 4896252"/>
              <a:gd name="connsiteX17" fmla="*/ 4891983 w 6811563"/>
              <a:gd name="connsiteY17" fmla="*/ 1306549 h 4896252"/>
              <a:gd name="connsiteX18" fmla="*/ 4454718 w 6811563"/>
              <a:gd name="connsiteY18" fmla="*/ 535225 h 4896252"/>
              <a:gd name="connsiteX19" fmla="*/ 4191232 w 6811563"/>
              <a:gd name="connsiteY19" fmla="*/ 365463 h 4896252"/>
              <a:gd name="connsiteX20" fmla="*/ 3787083 w 6811563"/>
              <a:gd name="connsiteY20" fmla="*/ 214349 h 4896252"/>
              <a:gd name="connsiteX21" fmla="*/ 3266383 w 6811563"/>
              <a:gd name="connsiteY21" fmla="*/ 100049 h 4896252"/>
              <a:gd name="connsiteX22" fmla="*/ 2669483 w 6811563"/>
              <a:gd name="connsiteY22" fmla="*/ 11149 h 4896252"/>
              <a:gd name="connsiteX23" fmla="*/ 2199583 w 6811563"/>
              <a:gd name="connsiteY23" fmla="*/ 23849 h 4896252"/>
              <a:gd name="connsiteX24" fmla="*/ 1310583 w 6811563"/>
              <a:gd name="connsiteY24" fmla="*/ 214349 h 4896252"/>
              <a:gd name="connsiteX25" fmla="*/ 1081983 w 6811563"/>
              <a:gd name="connsiteY25" fmla="*/ 277849 h 4896252"/>
              <a:gd name="connsiteX26" fmla="*/ 954983 w 6811563"/>
              <a:gd name="connsiteY26" fmla="*/ 328649 h 4896252"/>
              <a:gd name="connsiteX27" fmla="*/ 840683 w 6811563"/>
              <a:gd name="connsiteY27" fmla="*/ 392149 h 4896252"/>
              <a:gd name="connsiteX28" fmla="*/ 688283 w 6811563"/>
              <a:gd name="connsiteY28" fmla="*/ 481049 h 4896252"/>
              <a:gd name="connsiteX29" fmla="*/ 408883 w 6811563"/>
              <a:gd name="connsiteY29" fmla="*/ 620749 h 4896252"/>
              <a:gd name="connsiteX30" fmla="*/ 123306 w 6811563"/>
              <a:gd name="connsiteY30" fmla="*/ 894509 h 4896252"/>
              <a:gd name="connsiteX31" fmla="*/ 51861 w 6811563"/>
              <a:gd name="connsiteY31" fmla="*/ 1052451 h 4896252"/>
              <a:gd name="connsiteX32" fmla="*/ 15183 w 6811563"/>
              <a:gd name="connsiteY32" fmla="*/ 2170149 h 4896252"/>
              <a:gd name="connsiteX33" fmla="*/ 2483 w 6811563"/>
              <a:gd name="connsiteY33" fmla="*/ 2716249 h 4896252"/>
              <a:gd name="connsiteX34" fmla="*/ 57549 w 6811563"/>
              <a:gd name="connsiteY34" fmla="*/ 3136133 h 4896252"/>
              <a:gd name="connsiteX35" fmla="*/ 332683 w 6811563"/>
              <a:gd name="connsiteY35" fmla="*/ 3402049 h 4896252"/>
              <a:gd name="connsiteX36" fmla="*/ 3431483 w 6811563"/>
              <a:gd name="connsiteY36" fmla="*/ 4392649 h 4896252"/>
              <a:gd name="connsiteX37" fmla="*/ 4155383 w 6811563"/>
              <a:gd name="connsiteY37" fmla="*/ 4557749 h 4896252"/>
              <a:gd name="connsiteX38" fmla="*/ 4726883 w 6811563"/>
              <a:gd name="connsiteY38" fmla="*/ 4672049 h 4896252"/>
              <a:gd name="connsiteX39" fmla="*/ 5006283 w 6811563"/>
              <a:gd name="connsiteY39" fmla="*/ 4735549 h 4896252"/>
              <a:gd name="connsiteX40" fmla="*/ 5615883 w 6811563"/>
              <a:gd name="connsiteY40" fmla="*/ 4811749 h 4896252"/>
              <a:gd name="connsiteX41" fmla="*/ 6314383 w 6811563"/>
              <a:gd name="connsiteY41" fmla="*/ 4887949 h 4896252"/>
              <a:gd name="connsiteX42" fmla="*/ 6555683 w 6811563"/>
              <a:gd name="connsiteY42" fmla="*/ 4875249 h 4896252"/>
              <a:gd name="connsiteX43" fmla="*/ 6730107 w 6811563"/>
              <a:gd name="connsiteY43" fmla="*/ 4719473 h 4896252"/>
              <a:gd name="connsiteX44" fmla="*/ 6809683 w 6811563"/>
              <a:gd name="connsiteY44" fmla="*/ 4456149 h 4896252"/>
              <a:gd name="connsiteX45" fmla="*/ 6784283 w 6811563"/>
              <a:gd name="connsiteY45" fmla="*/ 4189449 h 4896252"/>
              <a:gd name="connsiteX46" fmla="*/ 6758883 w 6811563"/>
              <a:gd name="connsiteY46" fmla="*/ 4062449 h 4896252"/>
              <a:gd name="connsiteX47" fmla="*/ 6758883 w 6811563"/>
              <a:gd name="connsiteY47" fmla="*/ 4062449 h 4896252"/>
              <a:gd name="connsiteX48" fmla="*/ 6720783 w 6811563"/>
              <a:gd name="connsiteY48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6073083 w 6811563"/>
              <a:gd name="connsiteY10" fmla="*/ 3275049 h 4896252"/>
              <a:gd name="connsiteX11" fmla="*/ 5907983 w 6811563"/>
              <a:gd name="connsiteY11" fmla="*/ 3109949 h 4896252"/>
              <a:gd name="connsiteX12" fmla="*/ 5780983 w 6811563"/>
              <a:gd name="connsiteY12" fmla="*/ 2982949 h 4896252"/>
              <a:gd name="connsiteX13" fmla="*/ 5679383 w 6811563"/>
              <a:gd name="connsiteY13" fmla="*/ 2855949 h 4896252"/>
              <a:gd name="connsiteX14" fmla="*/ 5399983 w 6811563"/>
              <a:gd name="connsiteY14" fmla="*/ 2424149 h 4896252"/>
              <a:gd name="connsiteX15" fmla="*/ 5057083 w 6811563"/>
              <a:gd name="connsiteY15" fmla="*/ 1649449 h 4896252"/>
              <a:gd name="connsiteX16" fmla="*/ 4891983 w 6811563"/>
              <a:gd name="connsiteY16" fmla="*/ 1306549 h 4896252"/>
              <a:gd name="connsiteX17" fmla="*/ 4454718 w 6811563"/>
              <a:gd name="connsiteY17" fmla="*/ 535225 h 4896252"/>
              <a:gd name="connsiteX18" fmla="*/ 4191232 w 6811563"/>
              <a:gd name="connsiteY18" fmla="*/ 365463 h 4896252"/>
              <a:gd name="connsiteX19" fmla="*/ 3787083 w 6811563"/>
              <a:gd name="connsiteY19" fmla="*/ 214349 h 4896252"/>
              <a:gd name="connsiteX20" fmla="*/ 3266383 w 6811563"/>
              <a:gd name="connsiteY20" fmla="*/ 100049 h 4896252"/>
              <a:gd name="connsiteX21" fmla="*/ 2669483 w 6811563"/>
              <a:gd name="connsiteY21" fmla="*/ 11149 h 4896252"/>
              <a:gd name="connsiteX22" fmla="*/ 2199583 w 6811563"/>
              <a:gd name="connsiteY22" fmla="*/ 23849 h 4896252"/>
              <a:gd name="connsiteX23" fmla="*/ 1310583 w 6811563"/>
              <a:gd name="connsiteY23" fmla="*/ 214349 h 4896252"/>
              <a:gd name="connsiteX24" fmla="*/ 1081983 w 6811563"/>
              <a:gd name="connsiteY24" fmla="*/ 277849 h 4896252"/>
              <a:gd name="connsiteX25" fmla="*/ 954983 w 6811563"/>
              <a:gd name="connsiteY25" fmla="*/ 328649 h 4896252"/>
              <a:gd name="connsiteX26" fmla="*/ 840683 w 6811563"/>
              <a:gd name="connsiteY26" fmla="*/ 392149 h 4896252"/>
              <a:gd name="connsiteX27" fmla="*/ 688283 w 6811563"/>
              <a:gd name="connsiteY27" fmla="*/ 481049 h 4896252"/>
              <a:gd name="connsiteX28" fmla="*/ 408883 w 6811563"/>
              <a:gd name="connsiteY28" fmla="*/ 620749 h 4896252"/>
              <a:gd name="connsiteX29" fmla="*/ 123306 w 6811563"/>
              <a:gd name="connsiteY29" fmla="*/ 894509 h 4896252"/>
              <a:gd name="connsiteX30" fmla="*/ 51861 w 6811563"/>
              <a:gd name="connsiteY30" fmla="*/ 1052451 h 4896252"/>
              <a:gd name="connsiteX31" fmla="*/ 15183 w 6811563"/>
              <a:gd name="connsiteY31" fmla="*/ 2170149 h 4896252"/>
              <a:gd name="connsiteX32" fmla="*/ 2483 w 6811563"/>
              <a:gd name="connsiteY32" fmla="*/ 2716249 h 4896252"/>
              <a:gd name="connsiteX33" fmla="*/ 57549 w 6811563"/>
              <a:gd name="connsiteY33" fmla="*/ 3136133 h 4896252"/>
              <a:gd name="connsiteX34" fmla="*/ 332683 w 6811563"/>
              <a:gd name="connsiteY34" fmla="*/ 3402049 h 4896252"/>
              <a:gd name="connsiteX35" fmla="*/ 3431483 w 6811563"/>
              <a:gd name="connsiteY35" fmla="*/ 4392649 h 4896252"/>
              <a:gd name="connsiteX36" fmla="*/ 4155383 w 6811563"/>
              <a:gd name="connsiteY36" fmla="*/ 4557749 h 4896252"/>
              <a:gd name="connsiteX37" fmla="*/ 4726883 w 6811563"/>
              <a:gd name="connsiteY37" fmla="*/ 4672049 h 4896252"/>
              <a:gd name="connsiteX38" fmla="*/ 5006283 w 6811563"/>
              <a:gd name="connsiteY38" fmla="*/ 4735549 h 4896252"/>
              <a:gd name="connsiteX39" fmla="*/ 5615883 w 6811563"/>
              <a:gd name="connsiteY39" fmla="*/ 4811749 h 4896252"/>
              <a:gd name="connsiteX40" fmla="*/ 6314383 w 6811563"/>
              <a:gd name="connsiteY40" fmla="*/ 4887949 h 4896252"/>
              <a:gd name="connsiteX41" fmla="*/ 6555683 w 6811563"/>
              <a:gd name="connsiteY41" fmla="*/ 4875249 h 4896252"/>
              <a:gd name="connsiteX42" fmla="*/ 6730107 w 6811563"/>
              <a:gd name="connsiteY42" fmla="*/ 4719473 h 4896252"/>
              <a:gd name="connsiteX43" fmla="*/ 6809683 w 6811563"/>
              <a:gd name="connsiteY43" fmla="*/ 4456149 h 4896252"/>
              <a:gd name="connsiteX44" fmla="*/ 6784283 w 6811563"/>
              <a:gd name="connsiteY44" fmla="*/ 4189449 h 4896252"/>
              <a:gd name="connsiteX45" fmla="*/ 6758883 w 6811563"/>
              <a:gd name="connsiteY45" fmla="*/ 4062449 h 4896252"/>
              <a:gd name="connsiteX46" fmla="*/ 6758883 w 6811563"/>
              <a:gd name="connsiteY46" fmla="*/ 4062449 h 4896252"/>
              <a:gd name="connsiteX47" fmla="*/ 6720783 w 6811563"/>
              <a:gd name="connsiteY47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6111183 w 6811563"/>
              <a:gd name="connsiteY9" fmla="*/ 3313149 h 4896252"/>
              <a:gd name="connsiteX10" fmla="*/ 5907983 w 6811563"/>
              <a:gd name="connsiteY10" fmla="*/ 3109949 h 4896252"/>
              <a:gd name="connsiteX11" fmla="*/ 5780983 w 6811563"/>
              <a:gd name="connsiteY11" fmla="*/ 2982949 h 4896252"/>
              <a:gd name="connsiteX12" fmla="*/ 5679383 w 6811563"/>
              <a:gd name="connsiteY12" fmla="*/ 2855949 h 4896252"/>
              <a:gd name="connsiteX13" fmla="*/ 5399983 w 6811563"/>
              <a:gd name="connsiteY13" fmla="*/ 2424149 h 4896252"/>
              <a:gd name="connsiteX14" fmla="*/ 5057083 w 6811563"/>
              <a:gd name="connsiteY14" fmla="*/ 1649449 h 4896252"/>
              <a:gd name="connsiteX15" fmla="*/ 4891983 w 6811563"/>
              <a:gd name="connsiteY15" fmla="*/ 1306549 h 4896252"/>
              <a:gd name="connsiteX16" fmla="*/ 4454718 w 6811563"/>
              <a:gd name="connsiteY16" fmla="*/ 535225 h 4896252"/>
              <a:gd name="connsiteX17" fmla="*/ 4191232 w 6811563"/>
              <a:gd name="connsiteY17" fmla="*/ 365463 h 4896252"/>
              <a:gd name="connsiteX18" fmla="*/ 3787083 w 6811563"/>
              <a:gd name="connsiteY18" fmla="*/ 214349 h 4896252"/>
              <a:gd name="connsiteX19" fmla="*/ 3266383 w 6811563"/>
              <a:gd name="connsiteY19" fmla="*/ 100049 h 4896252"/>
              <a:gd name="connsiteX20" fmla="*/ 2669483 w 6811563"/>
              <a:gd name="connsiteY20" fmla="*/ 11149 h 4896252"/>
              <a:gd name="connsiteX21" fmla="*/ 2199583 w 6811563"/>
              <a:gd name="connsiteY21" fmla="*/ 23849 h 4896252"/>
              <a:gd name="connsiteX22" fmla="*/ 1310583 w 6811563"/>
              <a:gd name="connsiteY22" fmla="*/ 214349 h 4896252"/>
              <a:gd name="connsiteX23" fmla="*/ 1081983 w 6811563"/>
              <a:gd name="connsiteY23" fmla="*/ 277849 h 4896252"/>
              <a:gd name="connsiteX24" fmla="*/ 954983 w 6811563"/>
              <a:gd name="connsiteY24" fmla="*/ 328649 h 4896252"/>
              <a:gd name="connsiteX25" fmla="*/ 840683 w 6811563"/>
              <a:gd name="connsiteY25" fmla="*/ 392149 h 4896252"/>
              <a:gd name="connsiteX26" fmla="*/ 688283 w 6811563"/>
              <a:gd name="connsiteY26" fmla="*/ 481049 h 4896252"/>
              <a:gd name="connsiteX27" fmla="*/ 408883 w 6811563"/>
              <a:gd name="connsiteY27" fmla="*/ 620749 h 4896252"/>
              <a:gd name="connsiteX28" fmla="*/ 123306 w 6811563"/>
              <a:gd name="connsiteY28" fmla="*/ 894509 h 4896252"/>
              <a:gd name="connsiteX29" fmla="*/ 51861 w 6811563"/>
              <a:gd name="connsiteY29" fmla="*/ 1052451 h 4896252"/>
              <a:gd name="connsiteX30" fmla="*/ 15183 w 6811563"/>
              <a:gd name="connsiteY30" fmla="*/ 2170149 h 4896252"/>
              <a:gd name="connsiteX31" fmla="*/ 2483 w 6811563"/>
              <a:gd name="connsiteY31" fmla="*/ 2716249 h 4896252"/>
              <a:gd name="connsiteX32" fmla="*/ 57549 w 6811563"/>
              <a:gd name="connsiteY32" fmla="*/ 3136133 h 4896252"/>
              <a:gd name="connsiteX33" fmla="*/ 332683 w 6811563"/>
              <a:gd name="connsiteY33" fmla="*/ 3402049 h 4896252"/>
              <a:gd name="connsiteX34" fmla="*/ 3431483 w 6811563"/>
              <a:gd name="connsiteY34" fmla="*/ 4392649 h 4896252"/>
              <a:gd name="connsiteX35" fmla="*/ 4155383 w 6811563"/>
              <a:gd name="connsiteY35" fmla="*/ 4557749 h 4896252"/>
              <a:gd name="connsiteX36" fmla="*/ 4726883 w 6811563"/>
              <a:gd name="connsiteY36" fmla="*/ 4672049 h 4896252"/>
              <a:gd name="connsiteX37" fmla="*/ 5006283 w 6811563"/>
              <a:gd name="connsiteY37" fmla="*/ 4735549 h 4896252"/>
              <a:gd name="connsiteX38" fmla="*/ 5615883 w 6811563"/>
              <a:gd name="connsiteY38" fmla="*/ 4811749 h 4896252"/>
              <a:gd name="connsiteX39" fmla="*/ 6314383 w 6811563"/>
              <a:gd name="connsiteY39" fmla="*/ 4887949 h 4896252"/>
              <a:gd name="connsiteX40" fmla="*/ 6555683 w 6811563"/>
              <a:gd name="connsiteY40" fmla="*/ 4875249 h 4896252"/>
              <a:gd name="connsiteX41" fmla="*/ 6730107 w 6811563"/>
              <a:gd name="connsiteY41" fmla="*/ 4719473 h 4896252"/>
              <a:gd name="connsiteX42" fmla="*/ 6809683 w 6811563"/>
              <a:gd name="connsiteY42" fmla="*/ 4456149 h 4896252"/>
              <a:gd name="connsiteX43" fmla="*/ 6784283 w 6811563"/>
              <a:gd name="connsiteY43" fmla="*/ 4189449 h 4896252"/>
              <a:gd name="connsiteX44" fmla="*/ 6758883 w 6811563"/>
              <a:gd name="connsiteY44" fmla="*/ 4062449 h 4896252"/>
              <a:gd name="connsiteX45" fmla="*/ 6758883 w 6811563"/>
              <a:gd name="connsiteY45" fmla="*/ 4062449 h 4896252"/>
              <a:gd name="connsiteX46" fmla="*/ 6720783 w 6811563"/>
              <a:gd name="connsiteY46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6187383 w 6811563"/>
              <a:gd name="connsiteY8" fmla="*/ 3389349 h 4896252"/>
              <a:gd name="connsiteX9" fmla="*/ 5907983 w 6811563"/>
              <a:gd name="connsiteY9" fmla="*/ 3109949 h 4896252"/>
              <a:gd name="connsiteX10" fmla="*/ 5780983 w 6811563"/>
              <a:gd name="connsiteY10" fmla="*/ 2982949 h 4896252"/>
              <a:gd name="connsiteX11" fmla="*/ 5679383 w 6811563"/>
              <a:gd name="connsiteY11" fmla="*/ 2855949 h 4896252"/>
              <a:gd name="connsiteX12" fmla="*/ 5399983 w 6811563"/>
              <a:gd name="connsiteY12" fmla="*/ 2424149 h 4896252"/>
              <a:gd name="connsiteX13" fmla="*/ 5057083 w 6811563"/>
              <a:gd name="connsiteY13" fmla="*/ 1649449 h 4896252"/>
              <a:gd name="connsiteX14" fmla="*/ 4891983 w 6811563"/>
              <a:gd name="connsiteY14" fmla="*/ 1306549 h 4896252"/>
              <a:gd name="connsiteX15" fmla="*/ 4454718 w 6811563"/>
              <a:gd name="connsiteY15" fmla="*/ 535225 h 4896252"/>
              <a:gd name="connsiteX16" fmla="*/ 4191232 w 6811563"/>
              <a:gd name="connsiteY16" fmla="*/ 365463 h 4896252"/>
              <a:gd name="connsiteX17" fmla="*/ 3787083 w 6811563"/>
              <a:gd name="connsiteY17" fmla="*/ 214349 h 4896252"/>
              <a:gd name="connsiteX18" fmla="*/ 3266383 w 6811563"/>
              <a:gd name="connsiteY18" fmla="*/ 100049 h 4896252"/>
              <a:gd name="connsiteX19" fmla="*/ 2669483 w 6811563"/>
              <a:gd name="connsiteY19" fmla="*/ 11149 h 4896252"/>
              <a:gd name="connsiteX20" fmla="*/ 2199583 w 6811563"/>
              <a:gd name="connsiteY20" fmla="*/ 23849 h 4896252"/>
              <a:gd name="connsiteX21" fmla="*/ 1310583 w 6811563"/>
              <a:gd name="connsiteY21" fmla="*/ 214349 h 4896252"/>
              <a:gd name="connsiteX22" fmla="*/ 1081983 w 6811563"/>
              <a:gd name="connsiteY22" fmla="*/ 277849 h 4896252"/>
              <a:gd name="connsiteX23" fmla="*/ 954983 w 6811563"/>
              <a:gd name="connsiteY23" fmla="*/ 328649 h 4896252"/>
              <a:gd name="connsiteX24" fmla="*/ 840683 w 6811563"/>
              <a:gd name="connsiteY24" fmla="*/ 392149 h 4896252"/>
              <a:gd name="connsiteX25" fmla="*/ 688283 w 6811563"/>
              <a:gd name="connsiteY25" fmla="*/ 481049 h 4896252"/>
              <a:gd name="connsiteX26" fmla="*/ 408883 w 6811563"/>
              <a:gd name="connsiteY26" fmla="*/ 620749 h 4896252"/>
              <a:gd name="connsiteX27" fmla="*/ 123306 w 6811563"/>
              <a:gd name="connsiteY27" fmla="*/ 894509 h 4896252"/>
              <a:gd name="connsiteX28" fmla="*/ 51861 w 6811563"/>
              <a:gd name="connsiteY28" fmla="*/ 1052451 h 4896252"/>
              <a:gd name="connsiteX29" fmla="*/ 15183 w 6811563"/>
              <a:gd name="connsiteY29" fmla="*/ 2170149 h 4896252"/>
              <a:gd name="connsiteX30" fmla="*/ 2483 w 6811563"/>
              <a:gd name="connsiteY30" fmla="*/ 2716249 h 4896252"/>
              <a:gd name="connsiteX31" fmla="*/ 57549 w 6811563"/>
              <a:gd name="connsiteY31" fmla="*/ 3136133 h 4896252"/>
              <a:gd name="connsiteX32" fmla="*/ 332683 w 6811563"/>
              <a:gd name="connsiteY32" fmla="*/ 3402049 h 4896252"/>
              <a:gd name="connsiteX33" fmla="*/ 3431483 w 6811563"/>
              <a:gd name="connsiteY33" fmla="*/ 4392649 h 4896252"/>
              <a:gd name="connsiteX34" fmla="*/ 4155383 w 6811563"/>
              <a:gd name="connsiteY34" fmla="*/ 4557749 h 4896252"/>
              <a:gd name="connsiteX35" fmla="*/ 4726883 w 6811563"/>
              <a:gd name="connsiteY35" fmla="*/ 4672049 h 4896252"/>
              <a:gd name="connsiteX36" fmla="*/ 5006283 w 6811563"/>
              <a:gd name="connsiteY36" fmla="*/ 4735549 h 4896252"/>
              <a:gd name="connsiteX37" fmla="*/ 5615883 w 6811563"/>
              <a:gd name="connsiteY37" fmla="*/ 4811749 h 4896252"/>
              <a:gd name="connsiteX38" fmla="*/ 6314383 w 6811563"/>
              <a:gd name="connsiteY38" fmla="*/ 4887949 h 4896252"/>
              <a:gd name="connsiteX39" fmla="*/ 6555683 w 6811563"/>
              <a:gd name="connsiteY39" fmla="*/ 4875249 h 4896252"/>
              <a:gd name="connsiteX40" fmla="*/ 6730107 w 6811563"/>
              <a:gd name="connsiteY40" fmla="*/ 4719473 h 4896252"/>
              <a:gd name="connsiteX41" fmla="*/ 6809683 w 6811563"/>
              <a:gd name="connsiteY41" fmla="*/ 4456149 h 4896252"/>
              <a:gd name="connsiteX42" fmla="*/ 6784283 w 6811563"/>
              <a:gd name="connsiteY42" fmla="*/ 4189449 h 4896252"/>
              <a:gd name="connsiteX43" fmla="*/ 6758883 w 6811563"/>
              <a:gd name="connsiteY43" fmla="*/ 4062449 h 4896252"/>
              <a:gd name="connsiteX44" fmla="*/ 6758883 w 6811563"/>
              <a:gd name="connsiteY44" fmla="*/ 4062449 h 4896252"/>
              <a:gd name="connsiteX45" fmla="*/ 6720783 w 6811563"/>
              <a:gd name="connsiteY45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339783 w 6811563"/>
              <a:gd name="connsiteY6" fmla="*/ 3541749 h 4896252"/>
              <a:gd name="connsiteX7" fmla="*/ 6250883 w 6811563"/>
              <a:gd name="connsiteY7" fmla="*/ 3452849 h 4896252"/>
              <a:gd name="connsiteX8" fmla="*/ 5907983 w 6811563"/>
              <a:gd name="connsiteY8" fmla="*/ 3109949 h 4896252"/>
              <a:gd name="connsiteX9" fmla="*/ 5780983 w 6811563"/>
              <a:gd name="connsiteY9" fmla="*/ 2982949 h 4896252"/>
              <a:gd name="connsiteX10" fmla="*/ 5679383 w 6811563"/>
              <a:gd name="connsiteY10" fmla="*/ 2855949 h 4896252"/>
              <a:gd name="connsiteX11" fmla="*/ 5399983 w 6811563"/>
              <a:gd name="connsiteY11" fmla="*/ 2424149 h 4896252"/>
              <a:gd name="connsiteX12" fmla="*/ 5057083 w 6811563"/>
              <a:gd name="connsiteY12" fmla="*/ 1649449 h 4896252"/>
              <a:gd name="connsiteX13" fmla="*/ 4891983 w 6811563"/>
              <a:gd name="connsiteY13" fmla="*/ 1306549 h 4896252"/>
              <a:gd name="connsiteX14" fmla="*/ 4454718 w 6811563"/>
              <a:gd name="connsiteY14" fmla="*/ 535225 h 4896252"/>
              <a:gd name="connsiteX15" fmla="*/ 4191232 w 6811563"/>
              <a:gd name="connsiteY15" fmla="*/ 365463 h 4896252"/>
              <a:gd name="connsiteX16" fmla="*/ 3787083 w 6811563"/>
              <a:gd name="connsiteY16" fmla="*/ 214349 h 4896252"/>
              <a:gd name="connsiteX17" fmla="*/ 3266383 w 6811563"/>
              <a:gd name="connsiteY17" fmla="*/ 100049 h 4896252"/>
              <a:gd name="connsiteX18" fmla="*/ 2669483 w 6811563"/>
              <a:gd name="connsiteY18" fmla="*/ 11149 h 4896252"/>
              <a:gd name="connsiteX19" fmla="*/ 2199583 w 6811563"/>
              <a:gd name="connsiteY19" fmla="*/ 23849 h 4896252"/>
              <a:gd name="connsiteX20" fmla="*/ 1310583 w 6811563"/>
              <a:gd name="connsiteY20" fmla="*/ 214349 h 4896252"/>
              <a:gd name="connsiteX21" fmla="*/ 1081983 w 6811563"/>
              <a:gd name="connsiteY21" fmla="*/ 277849 h 4896252"/>
              <a:gd name="connsiteX22" fmla="*/ 954983 w 6811563"/>
              <a:gd name="connsiteY22" fmla="*/ 328649 h 4896252"/>
              <a:gd name="connsiteX23" fmla="*/ 840683 w 6811563"/>
              <a:gd name="connsiteY23" fmla="*/ 392149 h 4896252"/>
              <a:gd name="connsiteX24" fmla="*/ 688283 w 6811563"/>
              <a:gd name="connsiteY24" fmla="*/ 481049 h 4896252"/>
              <a:gd name="connsiteX25" fmla="*/ 408883 w 6811563"/>
              <a:gd name="connsiteY25" fmla="*/ 620749 h 4896252"/>
              <a:gd name="connsiteX26" fmla="*/ 123306 w 6811563"/>
              <a:gd name="connsiteY26" fmla="*/ 894509 h 4896252"/>
              <a:gd name="connsiteX27" fmla="*/ 51861 w 6811563"/>
              <a:gd name="connsiteY27" fmla="*/ 1052451 h 4896252"/>
              <a:gd name="connsiteX28" fmla="*/ 15183 w 6811563"/>
              <a:gd name="connsiteY28" fmla="*/ 2170149 h 4896252"/>
              <a:gd name="connsiteX29" fmla="*/ 2483 w 6811563"/>
              <a:gd name="connsiteY29" fmla="*/ 2716249 h 4896252"/>
              <a:gd name="connsiteX30" fmla="*/ 57549 w 6811563"/>
              <a:gd name="connsiteY30" fmla="*/ 3136133 h 4896252"/>
              <a:gd name="connsiteX31" fmla="*/ 332683 w 6811563"/>
              <a:gd name="connsiteY31" fmla="*/ 3402049 h 4896252"/>
              <a:gd name="connsiteX32" fmla="*/ 3431483 w 6811563"/>
              <a:gd name="connsiteY32" fmla="*/ 4392649 h 4896252"/>
              <a:gd name="connsiteX33" fmla="*/ 4155383 w 6811563"/>
              <a:gd name="connsiteY33" fmla="*/ 4557749 h 4896252"/>
              <a:gd name="connsiteX34" fmla="*/ 4726883 w 6811563"/>
              <a:gd name="connsiteY34" fmla="*/ 4672049 h 4896252"/>
              <a:gd name="connsiteX35" fmla="*/ 5006283 w 6811563"/>
              <a:gd name="connsiteY35" fmla="*/ 4735549 h 4896252"/>
              <a:gd name="connsiteX36" fmla="*/ 5615883 w 6811563"/>
              <a:gd name="connsiteY36" fmla="*/ 4811749 h 4896252"/>
              <a:gd name="connsiteX37" fmla="*/ 6314383 w 6811563"/>
              <a:gd name="connsiteY37" fmla="*/ 4887949 h 4896252"/>
              <a:gd name="connsiteX38" fmla="*/ 6555683 w 6811563"/>
              <a:gd name="connsiteY38" fmla="*/ 4875249 h 4896252"/>
              <a:gd name="connsiteX39" fmla="*/ 6730107 w 6811563"/>
              <a:gd name="connsiteY39" fmla="*/ 4719473 h 4896252"/>
              <a:gd name="connsiteX40" fmla="*/ 6809683 w 6811563"/>
              <a:gd name="connsiteY40" fmla="*/ 4456149 h 4896252"/>
              <a:gd name="connsiteX41" fmla="*/ 6784283 w 6811563"/>
              <a:gd name="connsiteY41" fmla="*/ 4189449 h 4896252"/>
              <a:gd name="connsiteX42" fmla="*/ 6758883 w 6811563"/>
              <a:gd name="connsiteY42" fmla="*/ 4062449 h 4896252"/>
              <a:gd name="connsiteX43" fmla="*/ 6758883 w 6811563"/>
              <a:gd name="connsiteY43" fmla="*/ 4062449 h 4896252"/>
              <a:gd name="connsiteX44" fmla="*/ 6720783 w 6811563"/>
              <a:gd name="connsiteY44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79483 w 6811563"/>
              <a:gd name="connsiteY4" fmla="*/ 3681449 h 4896252"/>
              <a:gd name="connsiteX5" fmla="*/ 6441383 w 6811563"/>
              <a:gd name="connsiteY5" fmla="*/ 3630649 h 4896252"/>
              <a:gd name="connsiteX6" fmla="*/ 6250883 w 6811563"/>
              <a:gd name="connsiteY6" fmla="*/ 3452849 h 4896252"/>
              <a:gd name="connsiteX7" fmla="*/ 5907983 w 6811563"/>
              <a:gd name="connsiteY7" fmla="*/ 3109949 h 4896252"/>
              <a:gd name="connsiteX8" fmla="*/ 5780983 w 6811563"/>
              <a:gd name="connsiteY8" fmla="*/ 2982949 h 4896252"/>
              <a:gd name="connsiteX9" fmla="*/ 5679383 w 6811563"/>
              <a:gd name="connsiteY9" fmla="*/ 2855949 h 4896252"/>
              <a:gd name="connsiteX10" fmla="*/ 5399983 w 6811563"/>
              <a:gd name="connsiteY10" fmla="*/ 2424149 h 4896252"/>
              <a:gd name="connsiteX11" fmla="*/ 5057083 w 6811563"/>
              <a:gd name="connsiteY11" fmla="*/ 1649449 h 4896252"/>
              <a:gd name="connsiteX12" fmla="*/ 4891983 w 6811563"/>
              <a:gd name="connsiteY12" fmla="*/ 1306549 h 4896252"/>
              <a:gd name="connsiteX13" fmla="*/ 4454718 w 6811563"/>
              <a:gd name="connsiteY13" fmla="*/ 535225 h 4896252"/>
              <a:gd name="connsiteX14" fmla="*/ 4191232 w 6811563"/>
              <a:gd name="connsiteY14" fmla="*/ 365463 h 4896252"/>
              <a:gd name="connsiteX15" fmla="*/ 3787083 w 6811563"/>
              <a:gd name="connsiteY15" fmla="*/ 214349 h 4896252"/>
              <a:gd name="connsiteX16" fmla="*/ 3266383 w 6811563"/>
              <a:gd name="connsiteY16" fmla="*/ 100049 h 4896252"/>
              <a:gd name="connsiteX17" fmla="*/ 2669483 w 6811563"/>
              <a:gd name="connsiteY17" fmla="*/ 11149 h 4896252"/>
              <a:gd name="connsiteX18" fmla="*/ 2199583 w 6811563"/>
              <a:gd name="connsiteY18" fmla="*/ 23849 h 4896252"/>
              <a:gd name="connsiteX19" fmla="*/ 1310583 w 6811563"/>
              <a:gd name="connsiteY19" fmla="*/ 214349 h 4896252"/>
              <a:gd name="connsiteX20" fmla="*/ 1081983 w 6811563"/>
              <a:gd name="connsiteY20" fmla="*/ 277849 h 4896252"/>
              <a:gd name="connsiteX21" fmla="*/ 954983 w 6811563"/>
              <a:gd name="connsiteY21" fmla="*/ 328649 h 4896252"/>
              <a:gd name="connsiteX22" fmla="*/ 840683 w 6811563"/>
              <a:gd name="connsiteY22" fmla="*/ 392149 h 4896252"/>
              <a:gd name="connsiteX23" fmla="*/ 688283 w 6811563"/>
              <a:gd name="connsiteY23" fmla="*/ 481049 h 4896252"/>
              <a:gd name="connsiteX24" fmla="*/ 408883 w 6811563"/>
              <a:gd name="connsiteY24" fmla="*/ 620749 h 4896252"/>
              <a:gd name="connsiteX25" fmla="*/ 123306 w 6811563"/>
              <a:gd name="connsiteY25" fmla="*/ 894509 h 4896252"/>
              <a:gd name="connsiteX26" fmla="*/ 51861 w 6811563"/>
              <a:gd name="connsiteY26" fmla="*/ 1052451 h 4896252"/>
              <a:gd name="connsiteX27" fmla="*/ 15183 w 6811563"/>
              <a:gd name="connsiteY27" fmla="*/ 2170149 h 4896252"/>
              <a:gd name="connsiteX28" fmla="*/ 2483 w 6811563"/>
              <a:gd name="connsiteY28" fmla="*/ 2716249 h 4896252"/>
              <a:gd name="connsiteX29" fmla="*/ 57549 w 6811563"/>
              <a:gd name="connsiteY29" fmla="*/ 3136133 h 4896252"/>
              <a:gd name="connsiteX30" fmla="*/ 332683 w 6811563"/>
              <a:gd name="connsiteY30" fmla="*/ 3402049 h 4896252"/>
              <a:gd name="connsiteX31" fmla="*/ 3431483 w 6811563"/>
              <a:gd name="connsiteY31" fmla="*/ 4392649 h 4896252"/>
              <a:gd name="connsiteX32" fmla="*/ 4155383 w 6811563"/>
              <a:gd name="connsiteY32" fmla="*/ 4557749 h 4896252"/>
              <a:gd name="connsiteX33" fmla="*/ 4726883 w 6811563"/>
              <a:gd name="connsiteY33" fmla="*/ 4672049 h 4896252"/>
              <a:gd name="connsiteX34" fmla="*/ 5006283 w 6811563"/>
              <a:gd name="connsiteY34" fmla="*/ 4735549 h 4896252"/>
              <a:gd name="connsiteX35" fmla="*/ 5615883 w 6811563"/>
              <a:gd name="connsiteY35" fmla="*/ 4811749 h 4896252"/>
              <a:gd name="connsiteX36" fmla="*/ 6314383 w 6811563"/>
              <a:gd name="connsiteY36" fmla="*/ 4887949 h 4896252"/>
              <a:gd name="connsiteX37" fmla="*/ 6555683 w 6811563"/>
              <a:gd name="connsiteY37" fmla="*/ 4875249 h 4896252"/>
              <a:gd name="connsiteX38" fmla="*/ 6730107 w 6811563"/>
              <a:gd name="connsiteY38" fmla="*/ 4719473 h 4896252"/>
              <a:gd name="connsiteX39" fmla="*/ 6809683 w 6811563"/>
              <a:gd name="connsiteY39" fmla="*/ 4456149 h 4896252"/>
              <a:gd name="connsiteX40" fmla="*/ 6784283 w 6811563"/>
              <a:gd name="connsiteY40" fmla="*/ 4189449 h 4896252"/>
              <a:gd name="connsiteX41" fmla="*/ 6758883 w 6811563"/>
              <a:gd name="connsiteY41" fmla="*/ 4062449 h 4896252"/>
              <a:gd name="connsiteX42" fmla="*/ 6758883 w 6811563"/>
              <a:gd name="connsiteY42" fmla="*/ 4062449 h 4896252"/>
              <a:gd name="connsiteX43" fmla="*/ 6720783 w 6811563"/>
              <a:gd name="connsiteY43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517583 w 6811563"/>
              <a:gd name="connsiteY3" fmla="*/ 3719549 h 4896252"/>
              <a:gd name="connsiteX4" fmla="*/ 6441383 w 6811563"/>
              <a:gd name="connsiteY4" fmla="*/ 3630649 h 4896252"/>
              <a:gd name="connsiteX5" fmla="*/ 6250883 w 6811563"/>
              <a:gd name="connsiteY5" fmla="*/ 3452849 h 4896252"/>
              <a:gd name="connsiteX6" fmla="*/ 5907983 w 6811563"/>
              <a:gd name="connsiteY6" fmla="*/ 3109949 h 4896252"/>
              <a:gd name="connsiteX7" fmla="*/ 5780983 w 6811563"/>
              <a:gd name="connsiteY7" fmla="*/ 2982949 h 4896252"/>
              <a:gd name="connsiteX8" fmla="*/ 5679383 w 6811563"/>
              <a:gd name="connsiteY8" fmla="*/ 2855949 h 4896252"/>
              <a:gd name="connsiteX9" fmla="*/ 5399983 w 6811563"/>
              <a:gd name="connsiteY9" fmla="*/ 2424149 h 4896252"/>
              <a:gd name="connsiteX10" fmla="*/ 5057083 w 6811563"/>
              <a:gd name="connsiteY10" fmla="*/ 1649449 h 4896252"/>
              <a:gd name="connsiteX11" fmla="*/ 4891983 w 6811563"/>
              <a:gd name="connsiteY11" fmla="*/ 1306549 h 4896252"/>
              <a:gd name="connsiteX12" fmla="*/ 4454718 w 6811563"/>
              <a:gd name="connsiteY12" fmla="*/ 535225 h 4896252"/>
              <a:gd name="connsiteX13" fmla="*/ 4191232 w 6811563"/>
              <a:gd name="connsiteY13" fmla="*/ 365463 h 4896252"/>
              <a:gd name="connsiteX14" fmla="*/ 3787083 w 6811563"/>
              <a:gd name="connsiteY14" fmla="*/ 214349 h 4896252"/>
              <a:gd name="connsiteX15" fmla="*/ 3266383 w 6811563"/>
              <a:gd name="connsiteY15" fmla="*/ 100049 h 4896252"/>
              <a:gd name="connsiteX16" fmla="*/ 2669483 w 6811563"/>
              <a:gd name="connsiteY16" fmla="*/ 11149 h 4896252"/>
              <a:gd name="connsiteX17" fmla="*/ 2199583 w 6811563"/>
              <a:gd name="connsiteY17" fmla="*/ 23849 h 4896252"/>
              <a:gd name="connsiteX18" fmla="*/ 1310583 w 6811563"/>
              <a:gd name="connsiteY18" fmla="*/ 214349 h 4896252"/>
              <a:gd name="connsiteX19" fmla="*/ 1081983 w 6811563"/>
              <a:gd name="connsiteY19" fmla="*/ 277849 h 4896252"/>
              <a:gd name="connsiteX20" fmla="*/ 954983 w 6811563"/>
              <a:gd name="connsiteY20" fmla="*/ 328649 h 4896252"/>
              <a:gd name="connsiteX21" fmla="*/ 840683 w 6811563"/>
              <a:gd name="connsiteY21" fmla="*/ 392149 h 4896252"/>
              <a:gd name="connsiteX22" fmla="*/ 688283 w 6811563"/>
              <a:gd name="connsiteY22" fmla="*/ 481049 h 4896252"/>
              <a:gd name="connsiteX23" fmla="*/ 408883 w 6811563"/>
              <a:gd name="connsiteY23" fmla="*/ 620749 h 4896252"/>
              <a:gd name="connsiteX24" fmla="*/ 123306 w 6811563"/>
              <a:gd name="connsiteY24" fmla="*/ 894509 h 4896252"/>
              <a:gd name="connsiteX25" fmla="*/ 51861 w 6811563"/>
              <a:gd name="connsiteY25" fmla="*/ 1052451 h 4896252"/>
              <a:gd name="connsiteX26" fmla="*/ 15183 w 6811563"/>
              <a:gd name="connsiteY26" fmla="*/ 2170149 h 4896252"/>
              <a:gd name="connsiteX27" fmla="*/ 2483 w 6811563"/>
              <a:gd name="connsiteY27" fmla="*/ 2716249 h 4896252"/>
              <a:gd name="connsiteX28" fmla="*/ 57549 w 6811563"/>
              <a:gd name="connsiteY28" fmla="*/ 3136133 h 4896252"/>
              <a:gd name="connsiteX29" fmla="*/ 332683 w 6811563"/>
              <a:gd name="connsiteY29" fmla="*/ 3402049 h 4896252"/>
              <a:gd name="connsiteX30" fmla="*/ 3431483 w 6811563"/>
              <a:gd name="connsiteY30" fmla="*/ 4392649 h 4896252"/>
              <a:gd name="connsiteX31" fmla="*/ 4155383 w 6811563"/>
              <a:gd name="connsiteY31" fmla="*/ 4557749 h 4896252"/>
              <a:gd name="connsiteX32" fmla="*/ 4726883 w 6811563"/>
              <a:gd name="connsiteY32" fmla="*/ 4672049 h 4896252"/>
              <a:gd name="connsiteX33" fmla="*/ 5006283 w 6811563"/>
              <a:gd name="connsiteY33" fmla="*/ 4735549 h 4896252"/>
              <a:gd name="connsiteX34" fmla="*/ 5615883 w 6811563"/>
              <a:gd name="connsiteY34" fmla="*/ 4811749 h 4896252"/>
              <a:gd name="connsiteX35" fmla="*/ 6314383 w 6811563"/>
              <a:gd name="connsiteY35" fmla="*/ 4887949 h 4896252"/>
              <a:gd name="connsiteX36" fmla="*/ 6555683 w 6811563"/>
              <a:gd name="connsiteY36" fmla="*/ 4875249 h 4896252"/>
              <a:gd name="connsiteX37" fmla="*/ 6730107 w 6811563"/>
              <a:gd name="connsiteY37" fmla="*/ 4719473 h 4896252"/>
              <a:gd name="connsiteX38" fmla="*/ 6809683 w 6811563"/>
              <a:gd name="connsiteY38" fmla="*/ 4456149 h 4896252"/>
              <a:gd name="connsiteX39" fmla="*/ 6784283 w 6811563"/>
              <a:gd name="connsiteY39" fmla="*/ 4189449 h 4896252"/>
              <a:gd name="connsiteX40" fmla="*/ 6758883 w 6811563"/>
              <a:gd name="connsiteY40" fmla="*/ 4062449 h 4896252"/>
              <a:gd name="connsiteX41" fmla="*/ 6758883 w 6811563"/>
              <a:gd name="connsiteY41" fmla="*/ 4062449 h 4896252"/>
              <a:gd name="connsiteX42" fmla="*/ 6720783 w 6811563"/>
              <a:gd name="connsiteY42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441383 w 6811563"/>
              <a:gd name="connsiteY3" fmla="*/ 3630649 h 4896252"/>
              <a:gd name="connsiteX4" fmla="*/ 6250883 w 6811563"/>
              <a:gd name="connsiteY4" fmla="*/ 3452849 h 4896252"/>
              <a:gd name="connsiteX5" fmla="*/ 5907983 w 6811563"/>
              <a:gd name="connsiteY5" fmla="*/ 3109949 h 4896252"/>
              <a:gd name="connsiteX6" fmla="*/ 5780983 w 6811563"/>
              <a:gd name="connsiteY6" fmla="*/ 2982949 h 4896252"/>
              <a:gd name="connsiteX7" fmla="*/ 5679383 w 6811563"/>
              <a:gd name="connsiteY7" fmla="*/ 2855949 h 4896252"/>
              <a:gd name="connsiteX8" fmla="*/ 5399983 w 6811563"/>
              <a:gd name="connsiteY8" fmla="*/ 2424149 h 4896252"/>
              <a:gd name="connsiteX9" fmla="*/ 5057083 w 6811563"/>
              <a:gd name="connsiteY9" fmla="*/ 1649449 h 4896252"/>
              <a:gd name="connsiteX10" fmla="*/ 4891983 w 6811563"/>
              <a:gd name="connsiteY10" fmla="*/ 1306549 h 4896252"/>
              <a:gd name="connsiteX11" fmla="*/ 4454718 w 6811563"/>
              <a:gd name="connsiteY11" fmla="*/ 535225 h 4896252"/>
              <a:gd name="connsiteX12" fmla="*/ 4191232 w 6811563"/>
              <a:gd name="connsiteY12" fmla="*/ 365463 h 4896252"/>
              <a:gd name="connsiteX13" fmla="*/ 3787083 w 6811563"/>
              <a:gd name="connsiteY13" fmla="*/ 214349 h 4896252"/>
              <a:gd name="connsiteX14" fmla="*/ 3266383 w 6811563"/>
              <a:gd name="connsiteY14" fmla="*/ 100049 h 4896252"/>
              <a:gd name="connsiteX15" fmla="*/ 2669483 w 6811563"/>
              <a:gd name="connsiteY15" fmla="*/ 11149 h 4896252"/>
              <a:gd name="connsiteX16" fmla="*/ 2199583 w 6811563"/>
              <a:gd name="connsiteY16" fmla="*/ 23849 h 4896252"/>
              <a:gd name="connsiteX17" fmla="*/ 1310583 w 6811563"/>
              <a:gd name="connsiteY17" fmla="*/ 214349 h 4896252"/>
              <a:gd name="connsiteX18" fmla="*/ 1081983 w 6811563"/>
              <a:gd name="connsiteY18" fmla="*/ 277849 h 4896252"/>
              <a:gd name="connsiteX19" fmla="*/ 954983 w 6811563"/>
              <a:gd name="connsiteY19" fmla="*/ 328649 h 4896252"/>
              <a:gd name="connsiteX20" fmla="*/ 840683 w 6811563"/>
              <a:gd name="connsiteY20" fmla="*/ 392149 h 4896252"/>
              <a:gd name="connsiteX21" fmla="*/ 688283 w 6811563"/>
              <a:gd name="connsiteY21" fmla="*/ 481049 h 4896252"/>
              <a:gd name="connsiteX22" fmla="*/ 408883 w 6811563"/>
              <a:gd name="connsiteY22" fmla="*/ 620749 h 4896252"/>
              <a:gd name="connsiteX23" fmla="*/ 123306 w 6811563"/>
              <a:gd name="connsiteY23" fmla="*/ 894509 h 4896252"/>
              <a:gd name="connsiteX24" fmla="*/ 51861 w 6811563"/>
              <a:gd name="connsiteY24" fmla="*/ 1052451 h 4896252"/>
              <a:gd name="connsiteX25" fmla="*/ 15183 w 6811563"/>
              <a:gd name="connsiteY25" fmla="*/ 2170149 h 4896252"/>
              <a:gd name="connsiteX26" fmla="*/ 2483 w 6811563"/>
              <a:gd name="connsiteY26" fmla="*/ 2716249 h 4896252"/>
              <a:gd name="connsiteX27" fmla="*/ 57549 w 6811563"/>
              <a:gd name="connsiteY27" fmla="*/ 3136133 h 4896252"/>
              <a:gd name="connsiteX28" fmla="*/ 332683 w 6811563"/>
              <a:gd name="connsiteY28" fmla="*/ 3402049 h 4896252"/>
              <a:gd name="connsiteX29" fmla="*/ 3431483 w 6811563"/>
              <a:gd name="connsiteY29" fmla="*/ 4392649 h 4896252"/>
              <a:gd name="connsiteX30" fmla="*/ 4155383 w 6811563"/>
              <a:gd name="connsiteY30" fmla="*/ 4557749 h 4896252"/>
              <a:gd name="connsiteX31" fmla="*/ 4726883 w 6811563"/>
              <a:gd name="connsiteY31" fmla="*/ 4672049 h 4896252"/>
              <a:gd name="connsiteX32" fmla="*/ 5006283 w 6811563"/>
              <a:gd name="connsiteY32" fmla="*/ 4735549 h 4896252"/>
              <a:gd name="connsiteX33" fmla="*/ 5615883 w 6811563"/>
              <a:gd name="connsiteY33" fmla="*/ 4811749 h 4896252"/>
              <a:gd name="connsiteX34" fmla="*/ 6314383 w 6811563"/>
              <a:gd name="connsiteY34" fmla="*/ 4887949 h 4896252"/>
              <a:gd name="connsiteX35" fmla="*/ 6555683 w 6811563"/>
              <a:gd name="connsiteY35" fmla="*/ 4875249 h 4896252"/>
              <a:gd name="connsiteX36" fmla="*/ 6730107 w 6811563"/>
              <a:gd name="connsiteY36" fmla="*/ 4719473 h 4896252"/>
              <a:gd name="connsiteX37" fmla="*/ 6809683 w 6811563"/>
              <a:gd name="connsiteY37" fmla="*/ 4456149 h 4896252"/>
              <a:gd name="connsiteX38" fmla="*/ 6784283 w 6811563"/>
              <a:gd name="connsiteY38" fmla="*/ 4189449 h 4896252"/>
              <a:gd name="connsiteX39" fmla="*/ 6758883 w 6811563"/>
              <a:gd name="connsiteY39" fmla="*/ 4062449 h 4896252"/>
              <a:gd name="connsiteX40" fmla="*/ 6758883 w 6811563"/>
              <a:gd name="connsiteY40" fmla="*/ 4062449 h 4896252"/>
              <a:gd name="connsiteX41" fmla="*/ 6720783 w 6811563"/>
              <a:gd name="connsiteY41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581083 w 6811563"/>
              <a:gd name="connsiteY2" fmla="*/ 3808449 h 4896252"/>
              <a:gd name="connsiteX3" fmla="*/ 6441383 w 6811563"/>
              <a:gd name="connsiteY3" fmla="*/ 3630649 h 4896252"/>
              <a:gd name="connsiteX4" fmla="*/ 6250883 w 6811563"/>
              <a:gd name="connsiteY4" fmla="*/ 3452849 h 4896252"/>
              <a:gd name="connsiteX5" fmla="*/ 5907983 w 6811563"/>
              <a:gd name="connsiteY5" fmla="*/ 3109949 h 4896252"/>
              <a:gd name="connsiteX6" fmla="*/ 5780983 w 6811563"/>
              <a:gd name="connsiteY6" fmla="*/ 2982949 h 4896252"/>
              <a:gd name="connsiteX7" fmla="*/ 5679383 w 6811563"/>
              <a:gd name="connsiteY7" fmla="*/ 2855949 h 4896252"/>
              <a:gd name="connsiteX8" fmla="*/ 5399983 w 6811563"/>
              <a:gd name="connsiteY8" fmla="*/ 2424149 h 4896252"/>
              <a:gd name="connsiteX9" fmla="*/ 5057083 w 6811563"/>
              <a:gd name="connsiteY9" fmla="*/ 1649449 h 4896252"/>
              <a:gd name="connsiteX10" fmla="*/ 4891983 w 6811563"/>
              <a:gd name="connsiteY10" fmla="*/ 1306549 h 4896252"/>
              <a:gd name="connsiteX11" fmla="*/ 4454718 w 6811563"/>
              <a:gd name="connsiteY11" fmla="*/ 535225 h 4896252"/>
              <a:gd name="connsiteX12" fmla="*/ 4191232 w 6811563"/>
              <a:gd name="connsiteY12" fmla="*/ 365463 h 4896252"/>
              <a:gd name="connsiteX13" fmla="*/ 3787083 w 6811563"/>
              <a:gd name="connsiteY13" fmla="*/ 214349 h 4896252"/>
              <a:gd name="connsiteX14" fmla="*/ 3266383 w 6811563"/>
              <a:gd name="connsiteY14" fmla="*/ 100049 h 4896252"/>
              <a:gd name="connsiteX15" fmla="*/ 2669483 w 6811563"/>
              <a:gd name="connsiteY15" fmla="*/ 11149 h 4896252"/>
              <a:gd name="connsiteX16" fmla="*/ 2199583 w 6811563"/>
              <a:gd name="connsiteY16" fmla="*/ 23849 h 4896252"/>
              <a:gd name="connsiteX17" fmla="*/ 1310583 w 6811563"/>
              <a:gd name="connsiteY17" fmla="*/ 214349 h 4896252"/>
              <a:gd name="connsiteX18" fmla="*/ 1081983 w 6811563"/>
              <a:gd name="connsiteY18" fmla="*/ 277849 h 4896252"/>
              <a:gd name="connsiteX19" fmla="*/ 954983 w 6811563"/>
              <a:gd name="connsiteY19" fmla="*/ 328649 h 4896252"/>
              <a:gd name="connsiteX20" fmla="*/ 840683 w 6811563"/>
              <a:gd name="connsiteY20" fmla="*/ 392149 h 4896252"/>
              <a:gd name="connsiteX21" fmla="*/ 688283 w 6811563"/>
              <a:gd name="connsiteY21" fmla="*/ 481049 h 4896252"/>
              <a:gd name="connsiteX22" fmla="*/ 408883 w 6811563"/>
              <a:gd name="connsiteY22" fmla="*/ 620749 h 4896252"/>
              <a:gd name="connsiteX23" fmla="*/ 123306 w 6811563"/>
              <a:gd name="connsiteY23" fmla="*/ 894509 h 4896252"/>
              <a:gd name="connsiteX24" fmla="*/ 51861 w 6811563"/>
              <a:gd name="connsiteY24" fmla="*/ 1052451 h 4896252"/>
              <a:gd name="connsiteX25" fmla="*/ 15183 w 6811563"/>
              <a:gd name="connsiteY25" fmla="*/ 2170149 h 4896252"/>
              <a:gd name="connsiteX26" fmla="*/ 2483 w 6811563"/>
              <a:gd name="connsiteY26" fmla="*/ 2716249 h 4896252"/>
              <a:gd name="connsiteX27" fmla="*/ 57549 w 6811563"/>
              <a:gd name="connsiteY27" fmla="*/ 3136133 h 4896252"/>
              <a:gd name="connsiteX28" fmla="*/ 332683 w 6811563"/>
              <a:gd name="connsiteY28" fmla="*/ 3402049 h 4896252"/>
              <a:gd name="connsiteX29" fmla="*/ 3431483 w 6811563"/>
              <a:gd name="connsiteY29" fmla="*/ 4392649 h 4896252"/>
              <a:gd name="connsiteX30" fmla="*/ 4155383 w 6811563"/>
              <a:gd name="connsiteY30" fmla="*/ 4557749 h 4896252"/>
              <a:gd name="connsiteX31" fmla="*/ 4726883 w 6811563"/>
              <a:gd name="connsiteY31" fmla="*/ 4672049 h 4896252"/>
              <a:gd name="connsiteX32" fmla="*/ 5006283 w 6811563"/>
              <a:gd name="connsiteY32" fmla="*/ 4735549 h 4896252"/>
              <a:gd name="connsiteX33" fmla="*/ 5615883 w 6811563"/>
              <a:gd name="connsiteY33" fmla="*/ 4811749 h 4896252"/>
              <a:gd name="connsiteX34" fmla="*/ 6314383 w 6811563"/>
              <a:gd name="connsiteY34" fmla="*/ 4887949 h 4896252"/>
              <a:gd name="connsiteX35" fmla="*/ 6555683 w 6811563"/>
              <a:gd name="connsiteY35" fmla="*/ 4875249 h 4896252"/>
              <a:gd name="connsiteX36" fmla="*/ 6730107 w 6811563"/>
              <a:gd name="connsiteY36" fmla="*/ 4719473 h 4896252"/>
              <a:gd name="connsiteX37" fmla="*/ 6809683 w 6811563"/>
              <a:gd name="connsiteY37" fmla="*/ 4456149 h 4896252"/>
              <a:gd name="connsiteX38" fmla="*/ 6784283 w 6811563"/>
              <a:gd name="connsiteY38" fmla="*/ 4189449 h 4896252"/>
              <a:gd name="connsiteX39" fmla="*/ 6758883 w 6811563"/>
              <a:gd name="connsiteY39" fmla="*/ 4062449 h 4896252"/>
              <a:gd name="connsiteX40" fmla="*/ 6720783 w 6811563"/>
              <a:gd name="connsiteY40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441383 w 6811563"/>
              <a:gd name="connsiteY2" fmla="*/ 3630649 h 4896252"/>
              <a:gd name="connsiteX3" fmla="*/ 6250883 w 6811563"/>
              <a:gd name="connsiteY3" fmla="*/ 3452849 h 4896252"/>
              <a:gd name="connsiteX4" fmla="*/ 5907983 w 6811563"/>
              <a:gd name="connsiteY4" fmla="*/ 3109949 h 4896252"/>
              <a:gd name="connsiteX5" fmla="*/ 5780983 w 6811563"/>
              <a:gd name="connsiteY5" fmla="*/ 2982949 h 4896252"/>
              <a:gd name="connsiteX6" fmla="*/ 5679383 w 6811563"/>
              <a:gd name="connsiteY6" fmla="*/ 2855949 h 4896252"/>
              <a:gd name="connsiteX7" fmla="*/ 5399983 w 6811563"/>
              <a:gd name="connsiteY7" fmla="*/ 2424149 h 4896252"/>
              <a:gd name="connsiteX8" fmla="*/ 5057083 w 6811563"/>
              <a:gd name="connsiteY8" fmla="*/ 1649449 h 4896252"/>
              <a:gd name="connsiteX9" fmla="*/ 4891983 w 6811563"/>
              <a:gd name="connsiteY9" fmla="*/ 1306549 h 4896252"/>
              <a:gd name="connsiteX10" fmla="*/ 4454718 w 6811563"/>
              <a:gd name="connsiteY10" fmla="*/ 535225 h 4896252"/>
              <a:gd name="connsiteX11" fmla="*/ 4191232 w 6811563"/>
              <a:gd name="connsiteY11" fmla="*/ 365463 h 4896252"/>
              <a:gd name="connsiteX12" fmla="*/ 3787083 w 6811563"/>
              <a:gd name="connsiteY12" fmla="*/ 214349 h 4896252"/>
              <a:gd name="connsiteX13" fmla="*/ 3266383 w 6811563"/>
              <a:gd name="connsiteY13" fmla="*/ 100049 h 4896252"/>
              <a:gd name="connsiteX14" fmla="*/ 2669483 w 6811563"/>
              <a:gd name="connsiteY14" fmla="*/ 11149 h 4896252"/>
              <a:gd name="connsiteX15" fmla="*/ 2199583 w 6811563"/>
              <a:gd name="connsiteY15" fmla="*/ 23849 h 4896252"/>
              <a:gd name="connsiteX16" fmla="*/ 1310583 w 6811563"/>
              <a:gd name="connsiteY16" fmla="*/ 214349 h 4896252"/>
              <a:gd name="connsiteX17" fmla="*/ 1081983 w 6811563"/>
              <a:gd name="connsiteY17" fmla="*/ 277849 h 4896252"/>
              <a:gd name="connsiteX18" fmla="*/ 954983 w 6811563"/>
              <a:gd name="connsiteY18" fmla="*/ 328649 h 4896252"/>
              <a:gd name="connsiteX19" fmla="*/ 840683 w 6811563"/>
              <a:gd name="connsiteY19" fmla="*/ 392149 h 4896252"/>
              <a:gd name="connsiteX20" fmla="*/ 688283 w 6811563"/>
              <a:gd name="connsiteY20" fmla="*/ 481049 h 4896252"/>
              <a:gd name="connsiteX21" fmla="*/ 408883 w 6811563"/>
              <a:gd name="connsiteY21" fmla="*/ 620749 h 4896252"/>
              <a:gd name="connsiteX22" fmla="*/ 123306 w 6811563"/>
              <a:gd name="connsiteY22" fmla="*/ 894509 h 4896252"/>
              <a:gd name="connsiteX23" fmla="*/ 51861 w 6811563"/>
              <a:gd name="connsiteY23" fmla="*/ 1052451 h 4896252"/>
              <a:gd name="connsiteX24" fmla="*/ 15183 w 6811563"/>
              <a:gd name="connsiteY24" fmla="*/ 2170149 h 4896252"/>
              <a:gd name="connsiteX25" fmla="*/ 2483 w 6811563"/>
              <a:gd name="connsiteY25" fmla="*/ 2716249 h 4896252"/>
              <a:gd name="connsiteX26" fmla="*/ 57549 w 6811563"/>
              <a:gd name="connsiteY26" fmla="*/ 3136133 h 4896252"/>
              <a:gd name="connsiteX27" fmla="*/ 332683 w 6811563"/>
              <a:gd name="connsiteY27" fmla="*/ 3402049 h 4896252"/>
              <a:gd name="connsiteX28" fmla="*/ 3431483 w 6811563"/>
              <a:gd name="connsiteY28" fmla="*/ 4392649 h 4896252"/>
              <a:gd name="connsiteX29" fmla="*/ 4155383 w 6811563"/>
              <a:gd name="connsiteY29" fmla="*/ 4557749 h 4896252"/>
              <a:gd name="connsiteX30" fmla="*/ 4726883 w 6811563"/>
              <a:gd name="connsiteY30" fmla="*/ 4672049 h 4896252"/>
              <a:gd name="connsiteX31" fmla="*/ 5006283 w 6811563"/>
              <a:gd name="connsiteY31" fmla="*/ 4735549 h 4896252"/>
              <a:gd name="connsiteX32" fmla="*/ 5615883 w 6811563"/>
              <a:gd name="connsiteY32" fmla="*/ 4811749 h 4896252"/>
              <a:gd name="connsiteX33" fmla="*/ 6314383 w 6811563"/>
              <a:gd name="connsiteY33" fmla="*/ 4887949 h 4896252"/>
              <a:gd name="connsiteX34" fmla="*/ 6555683 w 6811563"/>
              <a:gd name="connsiteY34" fmla="*/ 4875249 h 4896252"/>
              <a:gd name="connsiteX35" fmla="*/ 6730107 w 6811563"/>
              <a:gd name="connsiteY35" fmla="*/ 4719473 h 4896252"/>
              <a:gd name="connsiteX36" fmla="*/ 6809683 w 6811563"/>
              <a:gd name="connsiteY36" fmla="*/ 4456149 h 4896252"/>
              <a:gd name="connsiteX37" fmla="*/ 6784283 w 6811563"/>
              <a:gd name="connsiteY37" fmla="*/ 4189449 h 4896252"/>
              <a:gd name="connsiteX38" fmla="*/ 6758883 w 6811563"/>
              <a:gd name="connsiteY38" fmla="*/ 4062449 h 4896252"/>
              <a:gd name="connsiteX39" fmla="*/ 6720783 w 6811563"/>
              <a:gd name="connsiteY39" fmla="*/ 3998949 h 4896252"/>
              <a:gd name="connsiteX0" fmla="*/ 6708083 w 6811563"/>
              <a:gd name="connsiteY0" fmla="*/ 3986249 h 4896252"/>
              <a:gd name="connsiteX1" fmla="*/ 6669983 w 6811563"/>
              <a:gd name="connsiteY1" fmla="*/ 3935449 h 4896252"/>
              <a:gd name="connsiteX2" fmla="*/ 6441383 w 6811563"/>
              <a:gd name="connsiteY2" fmla="*/ 3630649 h 4896252"/>
              <a:gd name="connsiteX3" fmla="*/ 6250883 w 6811563"/>
              <a:gd name="connsiteY3" fmla="*/ 3452849 h 4896252"/>
              <a:gd name="connsiteX4" fmla="*/ 5907983 w 6811563"/>
              <a:gd name="connsiteY4" fmla="*/ 3109949 h 4896252"/>
              <a:gd name="connsiteX5" fmla="*/ 5780983 w 6811563"/>
              <a:gd name="connsiteY5" fmla="*/ 2982949 h 4896252"/>
              <a:gd name="connsiteX6" fmla="*/ 5679383 w 6811563"/>
              <a:gd name="connsiteY6" fmla="*/ 2855949 h 4896252"/>
              <a:gd name="connsiteX7" fmla="*/ 5399983 w 6811563"/>
              <a:gd name="connsiteY7" fmla="*/ 2424149 h 4896252"/>
              <a:gd name="connsiteX8" fmla="*/ 5057083 w 6811563"/>
              <a:gd name="connsiteY8" fmla="*/ 1649449 h 4896252"/>
              <a:gd name="connsiteX9" fmla="*/ 4891983 w 6811563"/>
              <a:gd name="connsiteY9" fmla="*/ 1306549 h 4896252"/>
              <a:gd name="connsiteX10" fmla="*/ 4454718 w 6811563"/>
              <a:gd name="connsiteY10" fmla="*/ 535225 h 4896252"/>
              <a:gd name="connsiteX11" fmla="*/ 4191232 w 6811563"/>
              <a:gd name="connsiteY11" fmla="*/ 365463 h 4896252"/>
              <a:gd name="connsiteX12" fmla="*/ 3787083 w 6811563"/>
              <a:gd name="connsiteY12" fmla="*/ 214349 h 4896252"/>
              <a:gd name="connsiteX13" fmla="*/ 3266383 w 6811563"/>
              <a:gd name="connsiteY13" fmla="*/ 100049 h 4896252"/>
              <a:gd name="connsiteX14" fmla="*/ 2669483 w 6811563"/>
              <a:gd name="connsiteY14" fmla="*/ 11149 h 4896252"/>
              <a:gd name="connsiteX15" fmla="*/ 2199583 w 6811563"/>
              <a:gd name="connsiteY15" fmla="*/ 23849 h 4896252"/>
              <a:gd name="connsiteX16" fmla="*/ 1310583 w 6811563"/>
              <a:gd name="connsiteY16" fmla="*/ 214349 h 4896252"/>
              <a:gd name="connsiteX17" fmla="*/ 1081983 w 6811563"/>
              <a:gd name="connsiteY17" fmla="*/ 277849 h 4896252"/>
              <a:gd name="connsiteX18" fmla="*/ 954983 w 6811563"/>
              <a:gd name="connsiteY18" fmla="*/ 328649 h 4896252"/>
              <a:gd name="connsiteX19" fmla="*/ 840683 w 6811563"/>
              <a:gd name="connsiteY19" fmla="*/ 392149 h 4896252"/>
              <a:gd name="connsiteX20" fmla="*/ 688283 w 6811563"/>
              <a:gd name="connsiteY20" fmla="*/ 481049 h 4896252"/>
              <a:gd name="connsiteX21" fmla="*/ 408883 w 6811563"/>
              <a:gd name="connsiteY21" fmla="*/ 620749 h 4896252"/>
              <a:gd name="connsiteX22" fmla="*/ 123306 w 6811563"/>
              <a:gd name="connsiteY22" fmla="*/ 894509 h 4896252"/>
              <a:gd name="connsiteX23" fmla="*/ 51861 w 6811563"/>
              <a:gd name="connsiteY23" fmla="*/ 1052451 h 4896252"/>
              <a:gd name="connsiteX24" fmla="*/ 15183 w 6811563"/>
              <a:gd name="connsiteY24" fmla="*/ 2170149 h 4896252"/>
              <a:gd name="connsiteX25" fmla="*/ 2483 w 6811563"/>
              <a:gd name="connsiteY25" fmla="*/ 2716249 h 4896252"/>
              <a:gd name="connsiteX26" fmla="*/ 57549 w 6811563"/>
              <a:gd name="connsiteY26" fmla="*/ 3136133 h 4896252"/>
              <a:gd name="connsiteX27" fmla="*/ 332683 w 6811563"/>
              <a:gd name="connsiteY27" fmla="*/ 3402049 h 4896252"/>
              <a:gd name="connsiteX28" fmla="*/ 3431483 w 6811563"/>
              <a:gd name="connsiteY28" fmla="*/ 4392649 h 4896252"/>
              <a:gd name="connsiteX29" fmla="*/ 4155383 w 6811563"/>
              <a:gd name="connsiteY29" fmla="*/ 4557749 h 4896252"/>
              <a:gd name="connsiteX30" fmla="*/ 4726883 w 6811563"/>
              <a:gd name="connsiteY30" fmla="*/ 4672049 h 4896252"/>
              <a:gd name="connsiteX31" fmla="*/ 5006283 w 6811563"/>
              <a:gd name="connsiteY31" fmla="*/ 4735549 h 4896252"/>
              <a:gd name="connsiteX32" fmla="*/ 5615883 w 6811563"/>
              <a:gd name="connsiteY32" fmla="*/ 4811749 h 4896252"/>
              <a:gd name="connsiteX33" fmla="*/ 6314383 w 6811563"/>
              <a:gd name="connsiteY33" fmla="*/ 4887949 h 4896252"/>
              <a:gd name="connsiteX34" fmla="*/ 6555683 w 6811563"/>
              <a:gd name="connsiteY34" fmla="*/ 4875249 h 4896252"/>
              <a:gd name="connsiteX35" fmla="*/ 6730107 w 6811563"/>
              <a:gd name="connsiteY35" fmla="*/ 4719473 h 4896252"/>
              <a:gd name="connsiteX36" fmla="*/ 6809683 w 6811563"/>
              <a:gd name="connsiteY36" fmla="*/ 4456149 h 4896252"/>
              <a:gd name="connsiteX37" fmla="*/ 6784283 w 6811563"/>
              <a:gd name="connsiteY37" fmla="*/ 4189449 h 4896252"/>
              <a:gd name="connsiteX38" fmla="*/ 6758883 w 6811563"/>
              <a:gd name="connsiteY38" fmla="*/ 4062449 h 4896252"/>
              <a:gd name="connsiteX39" fmla="*/ 6701733 w 6811563"/>
              <a:gd name="connsiteY39" fmla="*/ 3979899 h 4896252"/>
              <a:gd name="connsiteX0" fmla="*/ 6708083 w 6810101"/>
              <a:gd name="connsiteY0" fmla="*/ 3986249 h 4896252"/>
              <a:gd name="connsiteX1" fmla="*/ 6669983 w 6810101"/>
              <a:gd name="connsiteY1" fmla="*/ 3935449 h 4896252"/>
              <a:gd name="connsiteX2" fmla="*/ 6441383 w 6810101"/>
              <a:gd name="connsiteY2" fmla="*/ 3630649 h 4896252"/>
              <a:gd name="connsiteX3" fmla="*/ 6250883 w 6810101"/>
              <a:gd name="connsiteY3" fmla="*/ 3452849 h 4896252"/>
              <a:gd name="connsiteX4" fmla="*/ 5907983 w 6810101"/>
              <a:gd name="connsiteY4" fmla="*/ 3109949 h 4896252"/>
              <a:gd name="connsiteX5" fmla="*/ 5780983 w 6810101"/>
              <a:gd name="connsiteY5" fmla="*/ 2982949 h 4896252"/>
              <a:gd name="connsiteX6" fmla="*/ 5679383 w 6810101"/>
              <a:gd name="connsiteY6" fmla="*/ 2855949 h 4896252"/>
              <a:gd name="connsiteX7" fmla="*/ 5399983 w 6810101"/>
              <a:gd name="connsiteY7" fmla="*/ 2424149 h 4896252"/>
              <a:gd name="connsiteX8" fmla="*/ 5057083 w 6810101"/>
              <a:gd name="connsiteY8" fmla="*/ 1649449 h 4896252"/>
              <a:gd name="connsiteX9" fmla="*/ 4891983 w 6810101"/>
              <a:gd name="connsiteY9" fmla="*/ 1306549 h 4896252"/>
              <a:gd name="connsiteX10" fmla="*/ 4454718 w 6810101"/>
              <a:gd name="connsiteY10" fmla="*/ 535225 h 4896252"/>
              <a:gd name="connsiteX11" fmla="*/ 4191232 w 6810101"/>
              <a:gd name="connsiteY11" fmla="*/ 365463 h 4896252"/>
              <a:gd name="connsiteX12" fmla="*/ 3787083 w 6810101"/>
              <a:gd name="connsiteY12" fmla="*/ 214349 h 4896252"/>
              <a:gd name="connsiteX13" fmla="*/ 3266383 w 6810101"/>
              <a:gd name="connsiteY13" fmla="*/ 100049 h 4896252"/>
              <a:gd name="connsiteX14" fmla="*/ 2669483 w 6810101"/>
              <a:gd name="connsiteY14" fmla="*/ 11149 h 4896252"/>
              <a:gd name="connsiteX15" fmla="*/ 2199583 w 6810101"/>
              <a:gd name="connsiteY15" fmla="*/ 23849 h 4896252"/>
              <a:gd name="connsiteX16" fmla="*/ 1310583 w 6810101"/>
              <a:gd name="connsiteY16" fmla="*/ 214349 h 4896252"/>
              <a:gd name="connsiteX17" fmla="*/ 1081983 w 6810101"/>
              <a:gd name="connsiteY17" fmla="*/ 277849 h 4896252"/>
              <a:gd name="connsiteX18" fmla="*/ 954983 w 6810101"/>
              <a:gd name="connsiteY18" fmla="*/ 328649 h 4896252"/>
              <a:gd name="connsiteX19" fmla="*/ 840683 w 6810101"/>
              <a:gd name="connsiteY19" fmla="*/ 392149 h 4896252"/>
              <a:gd name="connsiteX20" fmla="*/ 688283 w 6810101"/>
              <a:gd name="connsiteY20" fmla="*/ 481049 h 4896252"/>
              <a:gd name="connsiteX21" fmla="*/ 408883 w 6810101"/>
              <a:gd name="connsiteY21" fmla="*/ 620749 h 4896252"/>
              <a:gd name="connsiteX22" fmla="*/ 123306 w 6810101"/>
              <a:gd name="connsiteY22" fmla="*/ 894509 h 4896252"/>
              <a:gd name="connsiteX23" fmla="*/ 51861 w 6810101"/>
              <a:gd name="connsiteY23" fmla="*/ 1052451 h 4896252"/>
              <a:gd name="connsiteX24" fmla="*/ 15183 w 6810101"/>
              <a:gd name="connsiteY24" fmla="*/ 2170149 h 4896252"/>
              <a:gd name="connsiteX25" fmla="*/ 2483 w 6810101"/>
              <a:gd name="connsiteY25" fmla="*/ 2716249 h 4896252"/>
              <a:gd name="connsiteX26" fmla="*/ 57549 w 6810101"/>
              <a:gd name="connsiteY26" fmla="*/ 3136133 h 4896252"/>
              <a:gd name="connsiteX27" fmla="*/ 332683 w 6810101"/>
              <a:gd name="connsiteY27" fmla="*/ 3402049 h 4896252"/>
              <a:gd name="connsiteX28" fmla="*/ 3431483 w 6810101"/>
              <a:gd name="connsiteY28" fmla="*/ 4392649 h 4896252"/>
              <a:gd name="connsiteX29" fmla="*/ 4155383 w 6810101"/>
              <a:gd name="connsiteY29" fmla="*/ 4557749 h 4896252"/>
              <a:gd name="connsiteX30" fmla="*/ 4726883 w 6810101"/>
              <a:gd name="connsiteY30" fmla="*/ 4672049 h 4896252"/>
              <a:gd name="connsiteX31" fmla="*/ 5006283 w 6810101"/>
              <a:gd name="connsiteY31" fmla="*/ 4735549 h 4896252"/>
              <a:gd name="connsiteX32" fmla="*/ 5615883 w 6810101"/>
              <a:gd name="connsiteY32" fmla="*/ 4811749 h 4896252"/>
              <a:gd name="connsiteX33" fmla="*/ 6314383 w 6810101"/>
              <a:gd name="connsiteY33" fmla="*/ 4887949 h 4896252"/>
              <a:gd name="connsiteX34" fmla="*/ 6555683 w 6810101"/>
              <a:gd name="connsiteY34" fmla="*/ 4875249 h 4896252"/>
              <a:gd name="connsiteX35" fmla="*/ 6730107 w 6810101"/>
              <a:gd name="connsiteY35" fmla="*/ 4719473 h 4896252"/>
              <a:gd name="connsiteX36" fmla="*/ 6809683 w 6810101"/>
              <a:gd name="connsiteY36" fmla="*/ 4456149 h 4896252"/>
              <a:gd name="connsiteX37" fmla="*/ 6758883 w 6810101"/>
              <a:gd name="connsiteY37" fmla="*/ 4062449 h 4896252"/>
              <a:gd name="connsiteX38" fmla="*/ 6701733 w 6810101"/>
              <a:gd name="connsiteY38" fmla="*/ 3979899 h 4896252"/>
              <a:gd name="connsiteX0" fmla="*/ 6708083 w 6811057"/>
              <a:gd name="connsiteY0" fmla="*/ 3986249 h 4896252"/>
              <a:gd name="connsiteX1" fmla="*/ 6669983 w 6811057"/>
              <a:gd name="connsiteY1" fmla="*/ 3935449 h 4896252"/>
              <a:gd name="connsiteX2" fmla="*/ 6441383 w 6811057"/>
              <a:gd name="connsiteY2" fmla="*/ 3630649 h 4896252"/>
              <a:gd name="connsiteX3" fmla="*/ 6250883 w 6811057"/>
              <a:gd name="connsiteY3" fmla="*/ 3452849 h 4896252"/>
              <a:gd name="connsiteX4" fmla="*/ 5907983 w 6811057"/>
              <a:gd name="connsiteY4" fmla="*/ 3109949 h 4896252"/>
              <a:gd name="connsiteX5" fmla="*/ 5780983 w 6811057"/>
              <a:gd name="connsiteY5" fmla="*/ 2982949 h 4896252"/>
              <a:gd name="connsiteX6" fmla="*/ 5679383 w 6811057"/>
              <a:gd name="connsiteY6" fmla="*/ 2855949 h 4896252"/>
              <a:gd name="connsiteX7" fmla="*/ 5399983 w 6811057"/>
              <a:gd name="connsiteY7" fmla="*/ 2424149 h 4896252"/>
              <a:gd name="connsiteX8" fmla="*/ 5057083 w 6811057"/>
              <a:gd name="connsiteY8" fmla="*/ 1649449 h 4896252"/>
              <a:gd name="connsiteX9" fmla="*/ 4891983 w 6811057"/>
              <a:gd name="connsiteY9" fmla="*/ 1306549 h 4896252"/>
              <a:gd name="connsiteX10" fmla="*/ 4454718 w 6811057"/>
              <a:gd name="connsiteY10" fmla="*/ 535225 h 4896252"/>
              <a:gd name="connsiteX11" fmla="*/ 4191232 w 6811057"/>
              <a:gd name="connsiteY11" fmla="*/ 365463 h 4896252"/>
              <a:gd name="connsiteX12" fmla="*/ 3787083 w 6811057"/>
              <a:gd name="connsiteY12" fmla="*/ 214349 h 4896252"/>
              <a:gd name="connsiteX13" fmla="*/ 3266383 w 6811057"/>
              <a:gd name="connsiteY13" fmla="*/ 100049 h 4896252"/>
              <a:gd name="connsiteX14" fmla="*/ 2669483 w 6811057"/>
              <a:gd name="connsiteY14" fmla="*/ 11149 h 4896252"/>
              <a:gd name="connsiteX15" fmla="*/ 2199583 w 6811057"/>
              <a:gd name="connsiteY15" fmla="*/ 23849 h 4896252"/>
              <a:gd name="connsiteX16" fmla="*/ 1310583 w 6811057"/>
              <a:gd name="connsiteY16" fmla="*/ 214349 h 4896252"/>
              <a:gd name="connsiteX17" fmla="*/ 1081983 w 6811057"/>
              <a:gd name="connsiteY17" fmla="*/ 277849 h 4896252"/>
              <a:gd name="connsiteX18" fmla="*/ 954983 w 6811057"/>
              <a:gd name="connsiteY18" fmla="*/ 328649 h 4896252"/>
              <a:gd name="connsiteX19" fmla="*/ 840683 w 6811057"/>
              <a:gd name="connsiteY19" fmla="*/ 392149 h 4896252"/>
              <a:gd name="connsiteX20" fmla="*/ 688283 w 6811057"/>
              <a:gd name="connsiteY20" fmla="*/ 481049 h 4896252"/>
              <a:gd name="connsiteX21" fmla="*/ 408883 w 6811057"/>
              <a:gd name="connsiteY21" fmla="*/ 620749 h 4896252"/>
              <a:gd name="connsiteX22" fmla="*/ 123306 w 6811057"/>
              <a:gd name="connsiteY22" fmla="*/ 894509 h 4896252"/>
              <a:gd name="connsiteX23" fmla="*/ 51861 w 6811057"/>
              <a:gd name="connsiteY23" fmla="*/ 1052451 h 4896252"/>
              <a:gd name="connsiteX24" fmla="*/ 15183 w 6811057"/>
              <a:gd name="connsiteY24" fmla="*/ 2170149 h 4896252"/>
              <a:gd name="connsiteX25" fmla="*/ 2483 w 6811057"/>
              <a:gd name="connsiteY25" fmla="*/ 2716249 h 4896252"/>
              <a:gd name="connsiteX26" fmla="*/ 57549 w 6811057"/>
              <a:gd name="connsiteY26" fmla="*/ 3136133 h 4896252"/>
              <a:gd name="connsiteX27" fmla="*/ 332683 w 6811057"/>
              <a:gd name="connsiteY27" fmla="*/ 3402049 h 4896252"/>
              <a:gd name="connsiteX28" fmla="*/ 3431483 w 6811057"/>
              <a:gd name="connsiteY28" fmla="*/ 4392649 h 4896252"/>
              <a:gd name="connsiteX29" fmla="*/ 4155383 w 6811057"/>
              <a:gd name="connsiteY29" fmla="*/ 4557749 h 4896252"/>
              <a:gd name="connsiteX30" fmla="*/ 4726883 w 6811057"/>
              <a:gd name="connsiteY30" fmla="*/ 4672049 h 4896252"/>
              <a:gd name="connsiteX31" fmla="*/ 5006283 w 6811057"/>
              <a:gd name="connsiteY31" fmla="*/ 4735549 h 4896252"/>
              <a:gd name="connsiteX32" fmla="*/ 5615883 w 6811057"/>
              <a:gd name="connsiteY32" fmla="*/ 4811749 h 4896252"/>
              <a:gd name="connsiteX33" fmla="*/ 6314383 w 6811057"/>
              <a:gd name="connsiteY33" fmla="*/ 4887949 h 4896252"/>
              <a:gd name="connsiteX34" fmla="*/ 6555683 w 6811057"/>
              <a:gd name="connsiteY34" fmla="*/ 4875249 h 4896252"/>
              <a:gd name="connsiteX35" fmla="*/ 6730107 w 6811057"/>
              <a:gd name="connsiteY35" fmla="*/ 4719473 h 4896252"/>
              <a:gd name="connsiteX36" fmla="*/ 6809683 w 6811057"/>
              <a:gd name="connsiteY36" fmla="*/ 4456149 h 4896252"/>
              <a:gd name="connsiteX37" fmla="*/ 6774758 w 6811057"/>
              <a:gd name="connsiteY37" fmla="*/ 4164049 h 4896252"/>
              <a:gd name="connsiteX38" fmla="*/ 6701733 w 6811057"/>
              <a:gd name="connsiteY38" fmla="*/ 3979899 h 4896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6811057" h="4896252">
                <a:moveTo>
                  <a:pt x="6708083" y="3986249"/>
                </a:moveTo>
                <a:cubicBezTo>
                  <a:pt x="6700964" y="3966315"/>
                  <a:pt x="6714433" y="3994716"/>
                  <a:pt x="6669983" y="3935449"/>
                </a:cubicBezTo>
                <a:cubicBezTo>
                  <a:pt x="6625533" y="3876182"/>
                  <a:pt x="6511233" y="3711082"/>
                  <a:pt x="6441383" y="3630649"/>
                </a:cubicBezTo>
                <a:cubicBezTo>
                  <a:pt x="6371533" y="3550216"/>
                  <a:pt x="6339783" y="3539632"/>
                  <a:pt x="6250883" y="3452849"/>
                </a:cubicBezTo>
                <a:lnTo>
                  <a:pt x="5907983" y="3109949"/>
                </a:lnTo>
                <a:cubicBezTo>
                  <a:pt x="5829666" y="3031632"/>
                  <a:pt x="5819083" y="3025282"/>
                  <a:pt x="5780983" y="2982949"/>
                </a:cubicBezTo>
                <a:cubicBezTo>
                  <a:pt x="5742883" y="2940616"/>
                  <a:pt x="5742883" y="2949082"/>
                  <a:pt x="5679383" y="2855949"/>
                </a:cubicBezTo>
                <a:cubicBezTo>
                  <a:pt x="5615883" y="2762816"/>
                  <a:pt x="5503700" y="2625232"/>
                  <a:pt x="5399983" y="2424149"/>
                </a:cubicBezTo>
                <a:cubicBezTo>
                  <a:pt x="5296266" y="2223066"/>
                  <a:pt x="5141750" y="1835716"/>
                  <a:pt x="5057083" y="1649449"/>
                </a:cubicBezTo>
                <a:cubicBezTo>
                  <a:pt x="4972416" y="1463182"/>
                  <a:pt x="4992377" y="1492253"/>
                  <a:pt x="4891983" y="1306549"/>
                </a:cubicBezTo>
                <a:cubicBezTo>
                  <a:pt x="4791589" y="1120845"/>
                  <a:pt x="4571510" y="692073"/>
                  <a:pt x="4454718" y="535225"/>
                </a:cubicBezTo>
                <a:cubicBezTo>
                  <a:pt x="4416618" y="499242"/>
                  <a:pt x="4225099" y="395096"/>
                  <a:pt x="4191232" y="365463"/>
                </a:cubicBezTo>
                <a:cubicBezTo>
                  <a:pt x="4079960" y="311984"/>
                  <a:pt x="3941225" y="258585"/>
                  <a:pt x="3787083" y="214349"/>
                </a:cubicBezTo>
                <a:cubicBezTo>
                  <a:pt x="3632942" y="170113"/>
                  <a:pt x="3452650" y="133916"/>
                  <a:pt x="3266383" y="100049"/>
                </a:cubicBezTo>
                <a:cubicBezTo>
                  <a:pt x="3080116" y="66182"/>
                  <a:pt x="2847283" y="23849"/>
                  <a:pt x="2669483" y="11149"/>
                </a:cubicBezTo>
                <a:cubicBezTo>
                  <a:pt x="2491683" y="-1551"/>
                  <a:pt x="2426066" y="-10018"/>
                  <a:pt x="2199583" y="23849"/>
                </a:cubicBezTo>
                <a:cubicBezTo>
                  <a:pt x="1973100" y="57716"/>
                  <a:pt x="1496850" y="172016"/>
                  <a:pt x="1310583" y="214349"/>
                </a:cubicBezTo>
                <a:cubicBezTo>
                  <a:pt x="1124316" y="256682"/>
                  <a:pt x="1141250" y="258799"/>
                  <a:pt x="1081983" y="277849"/>
                </a:cubicBezTo>
                <a:cubicBezTo>
                  <a:pt x="1022716" y="296899"/>
                  <a:pt x="995200" y="309599"/>
                  <a:pt x="954983" y="328649"/>
                </a:cubicBezTo>
                <a:cubicBezTo>
                  <a:pt x="914766" y="347699"/>
                  <a:pt x="885133" y="366749"/>
                  <a:pt x="840683" y="392149"/>
                </a:cubicBezTo>
                <a:cubicBezTo>
                  <a:pt x="796233" y="417549"/>
                  <a:pt x="726383" y="461999"/>
                  <a:pt x="688283" y="481049"/>
                </a:cubicBezTo>
                <a:lnTo>
                  <a:pt x="408883" y="620749"/>
                </a:lnTo>
                <a:cubicBezTo>
                  <a:pt x="327420" y="685426"/>
                  <a:pt x="182810" y="822559"/>
                  <a:pt x="123306" y="894509"/>
                </a:cubicBezTo>
                <a:lnTo>
                  <a:pt x="51861" y="1052451"/>
                </a:lnTo>
                <a:cubicBezTo>
                  <a:pt x="41278" y="1223901"/>
                  <a:pt x="25766" y="1914032"/>
                  <a:pt x="15183" y="2170149"/>
                </a:cubicBezTo>
                <a:cubicBezTo>
                  <a:pt x="4600" y="2426266"/>
                  <a:pt x="-4578" y="2555252"/>
                  <a:pt x="2483" y="2716249"/>
                </a:cubicBezTo>
                <a:cubicBezTo>
                  <a:pt x="9544" y="2877246"/>
                  <a:pt x="2516" y="3021833"/>
                  <a:pt x="57549" y="3136133"/>
                </a:cubicBezTo>
                <a:cubicBezTo>
                  <a:pt x="112582" y="3250433"/>
                  <a:pt x="275533" y="3334316"/>
                  <a:pt x="332683" y="3402049"/>
                </a:cubicBezTo>
                <a:cubicBezTo>
                  <a:pt x="895005" y="3611468"/>
                  <a:pt x="2794366" y="4200032"/>
                  <a:pt x="3431483" y="4392649"/>
                </a:cubicBezTo>
                <a:cubicBezTo>
                  <a:pt x="4068600" y="4585266"/>
                  <a:pt x="3914083" y="4502716"/>
                  <a:pt x="4155383" y="4557749"/>
                </a:cubicBezTo>
                <a:cubicBezTo>
                  <a:pt x="4371283" y="4604316"/>
                  <a:pt x="4536383" y="4633949"/>
                  <a:pt x="4726883" y="4672049"/>
                </a:cubicBezTo>
                <a:cubicBezTo>
                  <a:pt x="4868700" y="4701682"/>
                  <a:pt x="4858116" y="4712266"/>
                  <a:pt x="5006283" y="4735549"/>
                </a:cubicBezTo>
                <a:cubicBezTo>
                  <a:pt x="5154450" y="4758832"/>
                  <a:pt x="5397866" y="4786349"/>
                  <a:pt x="5615883" y="4811749"/>
                </a:cubicBezTo>
                <a:cubicBezTo>
                  <a:pt x="5833900" y="4837149"/>
                  <a:pt x="6157750" y="4877366"/>
                  <a:pt x="6314383" y="4887949"/>
                </a:cubicBezTo>
                <a:cubicBezTo>
                  <a:pt x="6471016" y="4898532"/>
                  <a:pt x="6486396" y="4903328"/>
                  <a:pt x="6555683" y="4875249"/>
                </a:cubicBezTo>
                <a:cubicBezTo>
                  <a:pt x="6624970" y="4847170"/>
                  <a:pt x="6687774" y="4789323"/>
                  <a:pt x="6730107" y="4719473"/>
                </a:cubicBezTo>
                <a:cubicBezTo>
                  <a:pt x="6772440" y="4649623"/>
                  <a:pt x="6802241" y="4548720"/>
                  <a:pt x="6809683" y="4456149"/>
                </a:cubicBezTo>
                <a:cubicBezTo>
                  <a:pt x="6817125" y="4363578"/>
                  <a:pt x="6792750" y="4243424"/>
                  <a:pt x="6774758" y="4164049"/>
                </a:cubicBezTo>
                <a:lnTo>
                  <a:pt x="6701733" y="3979899"/>
                </a:lnTo>
              </a:path>
            </a:pathLst>
          </a:cu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0" name="Straight Connector 69"/>
          <p:cNvCxnSpPr/>
          <p:nvPr/>
        </p:nvCxnSpPr>
        <p:spPr>
          <a:xfrm>
            <a:off x="2239290" y="1826827"/>
            <a:ext cx="838200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70"/>
          <p:cNvSpPr txBox="1"/>
          <p:nvPr/>
        </p:nvSpPr>
        <p:spPr>
          <a:xfrm>
            <a:off x="3124200" y="1564575"/>
            <a:ext cx="2057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Communications boundary for scenario (UE4 perception)</a:t>
            </a:r>
            <a:endParaRPr lang="en-US" sz="1200" dirty="0"/>
          </a:p>
        </p:txBody>
      </p:sp>
      <p:sp>
        <p:nvSpPr>
          <p:cNvPr id="68" name="TextBox 67"/>
          <p:cNvSpPr txBox="1"/>
          <p:nvPr/>
        </p:nvSpPr>
        <p:spPr>
          <a:xfrm>
            <a:off x="76200" y="6172200"/>
            <a:ext cx="28414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PLMN roaming only</a:t>
            </a:r>
          </a:p>
          <a:p>
            <a:r>
              <a:rPr lang="en-GB" dirty="0" smtClean="0"/>
              <a:t>No MCPTT service migration</a:t>
            </a:r>
            <a:endParaRPr lang="en-GB" dirty="0"/>
          </a:p>
        </p:txBody>
      </p:sp>
      <p:cxnSp>
        <p:nvCxnSpPr>
          <p:cNvPr id="37" name="Straight Connector 36"/>
          <p:cNvCxnSpPr/>
          <p:nvPr/>
        </p:nvCxnSpPr>
        <p:spPr>
          <a:xfrm>
            <a:off x="6005007" y="1688159"/>
            <a:ext cx="8382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6893682" y="1524000"/>
            <a:ext cx="11767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Interconnection</a:t>
            </a:r>
            <a:endParaRPr lang="en-US" sz="1200" dirty="0"/>
          </a:p>
        </p:txBody>
      </p:sp>
      <p:cxnSp>
        <p:nvCxnSpPr>
          <p:cNvPr id="39" name="Straight Connector 38"/>
          <p:cNvCxnSpPr/>
          <p:nvPr/>
        </p:nvCxnSpPr>
        <p:spPr>
          <a:xfrm>
            <a:off x="5943600" y="1957450"/>
            <a:ext cx="838200" cy="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6808525" y="1799777"/>
            <a:ext cx="23958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MCPTT call related communication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xmlns="" val="7798429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Scenario 2: UE4 in visited PLMN using Primary MCPTT Service</a:t>
            </a:r>
            <a:endParaRPr lang="en-GB" dirty="0"/>
          </a:p>
        </p:txBody>
      </p:sp>
      <p:grpSp>
        <p:nvGrpSpPr>
          <p:cNvPr id="3" name="Group 2"/>
          <p:cNvGrpSpPr/>
          <p:nvPr/>
        </p:nvGrpSpPr>
        <p:grpSpPr>
          <a:xfrm>
            <a:off x="2209800" y="2286000"/>
            <a:ext cx="1447800" cy="1877483"/>
            <a:chOff x="1600200" y="1551517"/>
            <a:chExt cx="2133600" cy="2804583"/>
          </a:xfrm>
        </p:grpSpPr>
        <p:sp>
          <p:nvSpPr>
            <p:cNvPr id="4" name="Rectangle 3"/>
            <p:cNvSpPr/>
            <p:nvPr/>
          </p:nvSpPr>
          <p:spPr>
            <a:xfrm>
              <a:off x="1600200" y="3774017"/>
              <a:ext cx="2133600" cy="582083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 smtClean="0">
                  <a:solidFill>
                    <a:schemeClr val="tx1"/>
                  </a:solidFill>
                </a:rPr>
                <a:t>EPS</a:t>
              </a:r>
              <a:endParaRPr lang="en-GB" sz="1200" dirty="0">
                <a:solidFill>
                  <a:schemeClr val="tx1"/>
                </a:solidFill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2721708" y="2609850"/>
              <a:ext cx="1012092" cy="582083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 smtClean="0">
                  <a:solidFill>
                    <a:schemeClr val="tx1"/>
                  </a:solidFill>
                </a:rPr>
                <a:t>SIP core</a:t>
              </a:r>
              <a:endParaRPr lang="en-GB" sz="1200" dirty="0">
                <a:solidFill>
                  <a:schemeClr val="tx1"/>
                </a:solidFill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1600200" y="1551517"/>
              <a:ext cx="2133600" cy="582083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 smtClean="0">
                  <a:solidFill>
                    <a:schemeClr val="tx1"/>
                  </a:solidFill>
                </a:rPr>
                <a:t>Application Services Layer</a:t>
              </a:r>
              <a:endParaRPr lang="en-GB" sz="1200" dirty="0">
                <a:solidFill>
                  <a:schemeClr val="tx1"/>
                </a:solidFill>
              </a:endParaRPr>
            </a:p>
          </p:txBody>
        </p:sp>
        <p:cxnSp>
          <p:nvCxnSpPr>
            <p:cNvPr id="7" name="Straight Connector 6"/>
            <p:cNvCxnSpPr/>
            <p:nvPr/>
          </p:nvCxnSpPr>
          <p:spPr>
            <a:xfrm>
              <a:off x="1873738" y="2133600"/>
              <a:ext cx="0" cy="1640417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>
              <a:off x="2133600" y="2120900"/>
              <a:ext cx="0" cy="1640417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3200400" y="2161117"/>
              <a:ext cx="0" cy="45720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3200400" y="3194249"/>
              <a:ext cx="0" cy="567068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Rectangle 11"/>
          <p:cNvSpPr/>
          <p:nvPr/>
        </p:nvSpPr>
        <p:spPr>
          <a:xfrm flipH="1">
            <a:off x="5257800" y="3773817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EPS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 flipH="1">
            <a:off x="5257800" y="2994484"/>
            <a:ext cx="686777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SIP core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 flipH="1">
            <a:off x="5257800" y="2286000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Application Services Layer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257800" y="4639534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UE4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209800" y="4639534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UE1</a:t>
            </a:r>
            <a:endParaRPr lang="en-GB" sz="1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3" name="Straight Connector 82"/>
          <p:cNvCxnSpPr/>
          <p:nvPr/>
        </p:nvCxnSpPr>
        <p:spPr>
          <a:xfrm>
            <a:off x="4419600" y="4572000"/>
            <a:ext cx="8382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Autofit/>
          </a:bodyPr>
          <a:lstStyle/>
          <a:p>
            <a:r>
              <a:rPr lang="en-US" sz="2800" dirty="0" smtClean="0"/>
              <a:t>Scenario 3: UE4 in visited PLMN using Partner MCPTT Service without making use of real time connection to Primary MCPTT server</a:t>
            </a:r>
            <a:endParaRPr lang="en-US" sz="2800" dirty="0"/>
          </a:p>
        </p:txBody>
      </p:sp>
      <p:sp>
        <p:nvSpPr>
          <p:cNvPr id="5" name="Oval 4"/>
          <p:cNvSpPr/>
          <p:nvPr/>
        </p:nvSpPr>
        <p:spPr>
          <a:xfrm>
            <a:off x="1524000" y="3352800"/>
            <a:ext cx="3055511" cy="22098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594555" y="2361880"/>
            <a:ext cx="914400" cy="762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514600" y="2419395"/>
            <a:ext cx="10443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MCPTT</a:t>
            </a:r>
          </a:p>
          <a:p>
            <a:r>
              <a:rPr lang="en-US" dirty="0" smtClean="0"/>
              <a:t>Service A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6184744" y="6172200"/>
            <a:ext cx="444352" cy="4040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6144228" y="6208509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UE4</a:t>
            </a:r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704372" y="398899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>
            <a:endCxn id="52" idx="4"/>
          </p:cNvCxnSpPr>
          <p:nvPr/>
        </p:nvCxnSpPr>
        <p:spPr>
          <a:xfrm flipH="1" flipV="1">
            <a:off x="6366456" y="5661498"/>
            <a:ext cx="40464" cy="51135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3581400" y="2438400"/>
            <a:ext cx="1102738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Primary A</a:t>
            </a:r>
            <a:endParaRPr lang="en-US" dirty="0"/>
          </a:p>
        </p:txBody>
      </p:sp>
      <p:sp>
        <p:nvSpPr>
          <p:cNvPr id="45" name="TextBox 44"/>
          <p:cNvSpPr txBox="1"/>
          <p:nvPr/>
        </p:nvSpPr>
        <p:spPr>
          <a:xfrm>
            <a:off x="2513225" y="4239638"/>
            <a:ext cx="13660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PLMN Home</a:t>
            </a:r>
            <a:endParaRPr lang="en-US" dirty="0"/>
          </a:p>
        </p:txBody>
      </p:sp>
      <p:sp>
        <p:nvSpPr>
          <p:cNvPr id="51" name="Rectangle 50"/>
          <p:cNvSpPr/>
          <p:nvPr/>
        </p:nvSpPr>
        <p:spPr>
          <a:xfrm>
            <a:off x="8472381" y="2971480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TextBox 52"/>
          <p:cNvSpPr txBox="1"/>
          <p:nvPr/>
        </p:nvSpPr>
        <p:spPr>
          <a:xfrm>
            <a:off x="8396181" y="2994498"/>
            <a:ext cx="6056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UEw</a:t>
            </a:r>
            <a:endParaRPr lang="en-US" dirty="0"/>
          </a:p>
        </p:txBody>
      </p:sp>
      <p:sp>
        <p:nvSpPr>
          <p:cNvPr id="54" name="Rectangle 53"/>
          <p:cNvSpPr/>
          <p:nvPr/>
        </p:nvSpPr>
        <p:spPr>
          <a:xfrm>
            <a:off x="5925013" y="2468723"/>
            <a:ext cx="914400" cy="762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TextBox 54"/>
          <p:cNvSpPr txBox="1"/>
          <p:nvPr/>
        </p:nvSpPr>
        <p:spPr>
          <a:xfrm>
            <a:off x="5878622" y="2526238"/>
            <a:ext cx="10363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MCPTT</a:t>
            </a:r>
          </a:p>
          <a:p>
            <a:r>
              <a:rPr lang="en-US" dirty="0" smtClean="0"/>
              <a:t>Service B</a:t>
            </a:r>
            <a:endParaRPr lang="en-US" dirty="0"/>
          </a:p>
        </p:txBody>
      </p:sp>
      <p:sp>
        <p:nvSpPr>
          <p:cNvPr id="56" name="Rectangle 55"/>
          <p:cNvSpPr/>
          <p:nvPr/>
        </p:nvSpPr>
        <p:spPr>
          <a:xfrm>
            <a:off x="8472381" y="3809681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TextBox 56"/>
          <p:cNvSpPr txBox="1"/>
          <p:nvPr/>
        </p:nvSpPr>
        <p:spPr>
          <a:xfrm>
            <a:off x="8396181" y="3832699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UEx</a:t>
            </a:r>
            <a:endParaRPr lang="en-US" dirty="0"/>
          </a:p>
        </p:txBody>
      </p:sp>
      <p:sp>
        <p:nvSpPr>
          <p:cNvPr id="58" name="Rectangle 57"/>
          <p:cNvSpPr/>
          <p:nvPr/>
        </p:nvSpPr>
        <p:spPr>
          <a:xfrm>
            <a:off x="8472381" y="4647882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TextBox 58"/>
          <p:cNvSpPr txBox="1"/>
          <p:nvPr/>
        </p:nvSpPr>
        <p:spPr>
          <a:xfrm>
            <a:off x="8396181" y="4670900"/>
            <a:ext cx="5431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UEy</a:t>
            </a:r>
            <a:endParaRPr lang="en-US" dirty="0"/>
          </a:p>
        </p:txBody>
      </p:sp>
      <p:sp>
        <p:nvSpPr>
          <p:cNvPr id="60" name="Rectangle 59"/>
          <p:cNvSpPr/>
          <p:nvPr/>
        </p:nvSpPr>
        <p:spPr>
          <a:xfrm>
            <a:off x="8472381" y="5486083"/>
            <a:ext cx="444352" cy="40401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TextBox 60"/>
          <p:cNvSpPr txBox="1"/>
          <p:nvPr/>
        </p:nvSpPr>
        <p:spPr>
          <a:xfrm>
            <a:off x="8396181" y="5509101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UEz</a:t>
            </a:r>
            <a:endParaRPr lang="en-US" dirty="0"/>
          </a:p>
        </p:txBody>
      </p:sp>
      <p:cxnSp>
        <p:nvCxnSpPr>
          <p:cNvPr id="62" name="Straight Connector 61"/>
          <p:cNvCxnSpPr/>
          <p:nvPr/>
        </p:nvCxnSpPr>
        <p:spPr>
          <a:xfrm>
            <a:off x="7571659" y="4819898"/>
            <a:ext cx="914400" cy="9144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>
            <a:stCxn id="54" idx="2"/>
          </p:cNvCxnSpPr>
          <p:nvPr/>
        </p:nvCxnSpPr>
        <p:spPr>
          <a:xfrm>
            <a:off x="6382213" y="3230723"/>
            <a:ext cx="0" cy="25357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flipV="1">
            <a:off x="7348860" y="3239073"/>
            <a:ext cx="1143000" cy="60959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 flipV="1">
            <a:off x="7585953" y="4038600"/>
            <a:ext cx="866172" cy="30480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>
            <a:off x="7662153" y="4495800"/>
            <a:ext cx="838200" cy="33689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>
            <a:stCxn id="53" idx="1"/>
            <a:endCxn id="54" idx="3"/>
          </p:cNvCxnSpPr>
          <p:nvPr/>
        </p:nvCxnSpPr>
        <p:spPr>
          <a:xfrm flipH="1" flipV="1">
            <a:off x="6839413" y="2849723"/>
            <a:ext cx="1556768" cy="329441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>
            <a:stCxn id="57" idx="1"/>
            <a:endCxn id="54" idx="3"/>
          </p:cNvCxnSpPr>
          <p:nvPr/>
        </p:nvCxnSpPr>
        <p:spPr>
          <a:xfrm flipH="1" flipV="1">
            <a:off x="6839413" y="2849723"/>
            <a:ext cx="1556768" cy="1167642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>
            <a:endCxn id="55" idx="3"/>
          </p:cNvCxnSpPr>
          <p:nvPr/>
        </p:nvCxnSpPr>
        <p:spPr>
          <a:xfrm flipH="1" flipV="1">
            <a:off x="6914996" y="2849404"/>
            <a:ext cx="1479008" cy="273979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>
            <a:endCxn id="54" idx="3"/>
          </p:cNvCxnSpPr>
          <p:nvPr/>
        </p:nvCxnSpPr>
        <p:spPr>
          <a:xfrm flipH="1" flipV="1">
            <a:off x="6839413" y="2849723"/>
            <a:ext cx="1612712" cy="1901269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4824350" y="2831068"/>
            <a:ext cx="1069395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Partner A</a:t>
            </a:r>
            <a:endParaRPr lang="en-US" dirty="0"/>
          </a:p>
        </p:txBody>
      </p:sp>
      <p:sp>
        <p:nvSpPr>
          <p:cNvPr id="52" name="Oval 51"/>
          <p:cNvSpPr/>
          <p:nvPr/>
        </p:nvSpPr>
        <p:spPr>
          <a:xfrm>
            <a:off x="5029200" y="3451698"/>
            <a:ext cx="2674511" cy="22098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73" name="TextBox 72"/>
          <p:cNvSpPr txBox="1"/>
          <p:nvPr/>
        </p:nvSpPr>
        <p:spPr>
          <a:xfrm>
            <a:off x="5723880" y="4303509"/>
            <a:ext cx="1438920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PLMN Visited</a:t>
            </a:r>
            <a:endParaRPr lang="en-US" dirty="0"/>
          </a:p>
        </p:txBody>
      </p:sp>
      <p:cxnSp>
        <p:nvCxnSpPr>
          <p:cNvPr id="40" name="Straight Connector 39"/>
          <p:cNvCxnSpPr>
            <a:stCxn id="13" idx="1"/>
            <a:endCxn id="55" idx="1"/>
          </p:cNvCxnSpPr>
          <p:nvPr/>
        </p:nvCxnSpPr>
        <p:spPr>
          <a:xfrm flipH="1" flipV="1">
            <a:off x="5878622" y="2849404"/>
            <a:ext cx="306122" cy="3524805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Freeform 62"/>
          <p:cNvSpPr/>
          <p:nvPr/>
        </p:nvSpPr>
        <p:spPr>
          <a:xfrm>
            <a:off x="4724401" y="2311400"/>
            <a:ext cx="4327282" cy="4432300"/>
          </a:xfrm>
          <a:custGeom>
            <a:avLst/>
            <a:gdLst>
              <a:gd name="connsiteX0" fmla="*/ 800100 w 4312035"/>
              <a:gd name="connsiteY0" fmla="*/ 25824 h 3912024"/>
              <a:gd name="connsiteX1" fmla="*/ 800100 w 4312035"/>
              <a:gd name="connsiteY1" fmla="*/ 25824 h 3912024"/>
              <a:gd name="connsiteX2" fmla="*/ 685800 w 4312035"/>
              <a:gd name="connsiteY2" fmla="*/ 38524 h 3912024"/>
              <a:gd name="connsiteX3" fmla="*/ 584200 w 4312035"/>
              <a:gd name="connsiteY3" fmla="*/ 63924 h 3912024"/>
              <a:gd name="connsiteX4" fmla="*/ 304800 w 4312035"/>
              <a:gd name="connsiteY4" fmla="*/ 76624 h 3912024"/>
              <a:gd name="connsiteX5" fmla="*/ 266700 w 4312035"/>
              <a:gd name="connsiteY5" fmla="*/ 89324 h 3912024"/>
              <a:gd name="connsiteX6" fmla="*/ 190500 w 4312035"/>
              <a:gd name="connsiteY6" fmla="*/ 102024 h 3912024"/>
              <a:gd name="connsiteX7" fmla="*/ 152400 w 4312035"/>
              <a:gd name="connsiteY7" fmla="*/ 127424 h 3912024"/>
              <a:gd name="connsiteX8" fmla="*/ 127000 w 4312035"/>
              <a:gd name="connsiteY8" fmla="*/ 165524 h 3912024"/>
              <a:gd name="connsiteX9" fmla="*/ 114300 w 4312035"/>
              <a:gd name="connsiteY9" fmla="*/ 216324 h 3912024"/>
              <a:gd name="connsiteX10" fmla="*/ 101600 w 4312035"/>
              <a:gd name="connsiteY10" fmla="*/ 584624 h 3912024"/>
              <a:gd name="connsiteX11" fmla="*/ 114300 w 4312035"/>
              <a:gd name="connsiteY11" fmla="*/ 851324 h 3912024"/>
              <a:gd name="connsiteX12" fmla="*/ 139700 w 4312035"/>
              <a:gd name="connsiteY12" fmla="*/ 1054524 h 3912024"/>
              <a:gd name="connsiteX13" fmla="*/ 139700 w 4312035"/>
              <a:gd name="connsiteY13" fmla="*/ 1638724 h 3912024"/>
              <a:gd name="connsiteX14" fmla="*/ 127000 w 4312035"/>
              <a:gd name="connsiteY14" fmla="*/ 1676824 h 3912024"/>
              <a:gd name="connsiteX15" fmla="*/ 101600 w 4312035"/>
              <a:gd name="connsiteY15" fmla="*/ 1778424 h 3912024"/>
              <a:gd name="connsiteX16" fmla="*/ 88900 w 4312035"/>
              <a:gd name="connsiteY16" fmla="*/ 1841924 h 3912024"/>
              <a:gd name="connsiteX17" fmla="*/ 63500 w 4312035"/>
              <a:gd name="connsiteY17" fmla="*/ 1918124 h 3912024"/>
              <a:gd name="connsiteX18" fmla="*/ 50800 w 4312035"/>
              <a:gd name="connsiteY18" fmla="*/ 1956224 h 3912024"/>
              <a:gd name="connsiteX19" fmla="*/ 25400 w 4312035"/>
              <a:gd name="connsiteY19" fmla="*/ 2057824 h 3912024"/>
              <a:gd name="connsiteX20" fmla="*/ 0 w 4312035"/>
              <a:gd name="connsiteY20" fmla="*/ 2134024 h 3912024"/>
              <a:gd name="connsiteX21" fmla="*/ 12700 w 4312035"/>
              <a:gd name="connsiteY21" fmla="*/ 2324524 h 3912024"/>
              <a:gd name="connsiteX22" fmla="*/ 50800 w 4312035"/>
              <a:gd name="connsiteY22" fmla="*/ 2451524 h 3912024"/>
              <a:gd name="connsiteX23" fmla="*/ 63500 w 4312035"/>
              <a:gd name="connsiteY23" fmla="*/ 2527724 h 3912024"/>
              <a:gd name="connsiteX24" fmla="*/ 88900 w 4312035"/>
              <a:gd name="connsiteY24" fmla="*/ 2629324 h 3912024"/>
              <a:gd name="connsiteX25" fmla="*/ 101600 w 4312035"/>
              <a:gd name="connsiteY25" fmla="*/ 2680124 h 3912024"/>
              <a:gd name="connsiteX26" fmla="*/ 127000 w 4312035"/>
              <a:gd name="connsiteY26" fmla="*/ 2730924 h 3912024"/>
              <a:gd name="connsiteX27" fmla="*/ 165100 w 4312035"/>
              <a:gd name="connsiteY27" fmla="*/ 2857924 h 3912024"/>
              <a:gd name="connsiteX28" fmla="*/ 177800 w 4312035"/>
              <a:gd name="connsiteY28" fmla="*/ 2896024 h 3912024"/>
              <a:gd name="connsiteX29" fmla="*/ 254000 w 4312035"/>
              <a:gd name="connsiteY29" fmla="*/ 2984924 h 3912024"/>
              <a:gd name="connsiteX30" fmla="*/ 381000 w 4312035"/>
              <a:gd name="connsiteY30" fmla="*/ 3162724 h 3912024"/>
              <a:gd name="connsiteX31" fmla="*/ 431800 w 4312035"/>
              <a:gd name="connsiteY31" fmla="*/ 3251624 h 3912024"/>
              <a:gd name="connsiteX32" fmla="*/ 469900 w 4312035"/>
              <a:gd name="connsiteY32" fmla="*/ 3340524 h 3912024"/>
              <a:gd name="connsiteX33" fmla="*/ 533400 w 4312035"/>
              <a:gd name="connsiteY33" fmla="*/ 3404024 h 3912024"/>
              <a:gd name="connsiteX34" fmla="*/ 571500 w 4312035"/>
              <a:gd name="connsiteY34" fmla="*/ 3480224 h 3912024"/>
              <a:gd name="connsiteX35" fmla="*/ 647700 w 4312035"/>
              <a:gd name="connsiteY35" fmla="*/ 3556424 h 3912024"/>
              <a:gd name="connsiteX36" fmla="*/ 685800 w 4312035"/>
              <a:gd name="connsiteY36" fmla="*/ 3619924 h 3912024"/>
              <a:gd name="connsiteX37" fmla="*/ 736600 w 4312035"/>
              <a:gd name="connsiteY37" fmla="*/ 3708824 h 3912024"/>
              <a:gd name="connsiteX38" fmla="*/ 774700 w 4312035"/>
              <a:gd name="connsiteY38" fmla="*/ 3734224 h 3912024"/>
              <a:gd name="connsiteX39" fmla="*/ 800100 w 4312035"/>
              <a:gd name="connsiteY39" fmla="*/ 3772324 h 3912024"/>
              <a:gd name="connsiteX40" fmla="*/ 927100 w 4312035"/>
              <a:gd name="connsiteY40" fmla="*/ 3835824 h 3912024"/>
              <a:gd name="connsiteX41" fmla="*/ 1003300 w 4312035"/>
              <a:gd name="connsiteY41" fmla="*/ 3848524 h 3912024"/>
              <a:gd name="connsiteX42" fmla="*/ 1054100 w 4312035"/>
              <a:gd name="connsiteY42" fmla="*/ 3861224 h 3912024"/>
              <a:gd name="connsiteX43" fmla="*/ 1092200 w 4312035"/>
              <a:gd name="connsiteY43" fmla="*/ 3873924 h 3912024"/>
              <a:gd name="connsiteX44" fmla="*/ 1231900 w 4312035"/>
              <a:gd name="connsiteY44" fmla="*/ 3886624 h 3912024"/>
              <a:gd name="connsiteX45" fmla="*/ 1320800 w 4312035"/>
              <a:gd name="connsiteY45" fmla="*/ 3899324 h 3912024"/>
              <a:gd name="connsiteX46" fmla="*/ 1511300 w 4312035"/>
              <a:gd name="connsiteY46" fmla="*/ 3912024 h 3912024"/>
              <a:gd name="connsiteX47" fmla="*/ 2197100 w 4312035"/>
              <a:gd name="connsiteY47" fmla="*/ 3899324 h 3912024"/>
              <a:gd name="connsiteX48" fmla="*/ 2374900 w 4312035"/>
              <a:gd name="connsiteY48" fmla="*/ 3873924 h 3912024"/>
              <a:gd name="connsiteX49" fmla="*/ 2476500 w 4312035"/>
              <a:gd name="connsiteY49" fmla="*/ 3861224 h 3912024"/>
              <a:gd name="connsiteX50" fmla="*/ 2590800 w 4312035"/>
              <a:gd name="connsiteY50" fmla="*/ 3848524 h 3912024"/>
              <a:gd name="connsiteX51" fmla="*/ 2717800 w 4312035"/>
              <a:gd name="connsiteY51" fmla="*/ 3823124 h 3912024"/>
              <a:gd name="connsiteX52" fmla="*/ 3022600 w 4312035"/>
              <a:gd name="connsiteY52" fmla="*/ 3797724 h 3912024"/>
              <a:gd name="connsiteX53" fmla="*/ 3213100 w 4312035"/>
              <a:gd name="connsiteY53" fmla="*/ 3772324 h 3912024"/>
              <a:gd name="connsiteX54" fmla="*/ 3454400 w 4312035"/>
              <a:gd name="connsiteY54" fmla="*/ 3797724 h 3912024"/>
              <a:gd name="connsiteX55" fmla="*/ 3505200 w 4312035"/>
              <a:gd name="connsiteY55" fmla="*/ 3810424 h 3912024"/>
              <a:gd name="connsiteX56" fmla="*/ 3581400 w 4312035"/>
              <a:gd name="connsiteY56" fmla="*/ 3835824 h 3912024"/>
              <a:gd name="connsiteX57" fmla="*/ 3937000 w 4312035"/>
              <a:gd name="connsiteY57" fmla="*/ 3823124 h 3912024"/>
              <a:gd name="connsiteX58" fmla="*/ 3975100 w 4312035"/>
              <a:gd name="connsiteY58" fmla="*/ 3810424 h 3912024"/>
              <a:gd name="connsiteX59" fmla="*/ 4025900 w 4312035"/>
              <a:gd name="connsiteY59" fmla="*/ 3797724 h 3912024"/>
              <a:gd name="connsiteX60" fmla="*/ 4178300 w 4312035"/>
              <a:gd name="connsiteY60" fmla="*/ 3721524 h 3912024"/>
              <a:gd name="connsiteX61" fmla="*/ 4216400 w 4312035"/>
              <a:gd name="connsiteY61" fmla="*/ 3696124 h 3912024"/>
              <a:gd name="connsiteX62" fmla="*/ 4229100 w 4312035"/>
              <a:gd name="connsiteY62" fmla="*/ 3658024 h 3912024"/>
              <a:gd name="connsiteX63" fmla="*/ 4254500 w 4312035"/>
              <a:gd name="connsiteY63" fmla="*/ 3619924 h 3912024"/>
              <a:gd name="connsiteX64" fmla="*/ 4279900 w 4312035"/>
              <a:gd name="connsiteY64" fmla="*/ 3543724 h 3912024"/>
              <a:gd name="connsiteX65" fmla="*/ 4292600 w 4312035"/>
              <a:gd name="connsiteY65" fmla="*/ 3505624 h 3912024"/>
              <a:gd name="connsiteX66" fmla="*/ 4292600 w 4312035"/>
              <a:gd name="connsiteY66" fmla="*/ 2959524 h 3912024"/>
              <a:gd name="connsiteX67" fmla="*/ 4267200 w 4312035"/>
              <a:gd name="connsiteY67" fmla="*/ 2883324 h 3912024"/>
              <a:gd name="connsiteX68" fmla="*/ 4229100 w 4312035"/>
              <a:gd name="connsiteY68" fmla="*/ 2692824 h 3912024"/>
              <a:gd name="connsiteX69" fmla="*/ 4241800 w 4312035"/>
              <a:gd name="connsiteY69" fmla="*/ 1956224 h 3912024"/>
              <a:gd name="connsiteX70" fmla="*/ 4229100 w 4312035"/>
              <a:gd name="connsiteY70" fmla="*/ 1918124 h 3912024"/>
              <a:gd name="connsiteX71" fmla="*/ 4241800 w 4312035"/>
              <a:gd name="connsiteY71" fmla="*/ 1651424 h 3912024"/>
              <a:gd name="connsiteX72" fmla="*/ 4267200 w 4312035"/>
              <a:gd name="connsiteY72" fmla="*/ 965624 h 3912024"/>
              <a:gd name="connsiteX73" fmla="*/ 4254500 w 4312035"/>
              <a:gd name="connsiteY73" fmla="*/ 698924 h 3912024"/>
              <a:gd name="connsiteX74" fmla="*/ 4229100 w 4312035"/>
              <a:gd name="connsiteY74" fmla="*/ 622724 h 3912024"/>
              <a:gd name="connsiteX75" fmla="*/ 4152900 w 4312035"/>
              <a:gd name="connsiteY75" fmla="*/ 571924 h 3912024"/>
              <a:gd name="connsiteX76" fmla="*/ 4076700 w 4312035"/>
              <a:gd name="connsiteY76" fmla="*/ 521124 h 3912024"/>
              <a:gd name="connsiteX77" fmla="*/ 3975100 w 4312035"/>
              <a:gd name="connsiteY77" fmla="*/ 444924 h 3912024"/>
              <a:gd name="connsiteX78" fmla="*/ 3898900 w 4312035"/>
              <a:gd name="connsiteY78" fmla="*/ 419524 h 3912024"/>
              <a:gd name="connsiteX79" fmla="*/ 3860800 w 4312035"/>
              <a:gd name="connsiteY79" fmla="*/ 406824 h 3912024"/>
              <a:gd name="connsiteX80" fmla="*/ 3822700 w 4312035"/>
              <a:gd name="connsiteY80" fmla="*/ 381424 h 3912024"/>
              <a:gd name="connsiteX81" fmla="*/ 3644900 w 4312035"/>
              <a:gd name="connsiteY81" fmla="*/ 356024 h 3912024"/>
              <a:gd name="connsiteX82" fmla="*/ 3492500 w 4312035"/>
              <a:gd name="connsiteY82" fmla="*/ 343324 h 3912024"/>
              <a:gd name="connsiteX83" fmla="*/ 3378200 w 4312035"/>
              <a:gd name="connsiteY83" fmla="*/ 330624 h 3912024"/>
              <a:gd name="connsiteX84" fmla="*/ 3009900 w 4312035"/>
              <a:gd name="connsiteY84" fmla="*/ 317924 h 3912024"/>
              <a:gd name="connsiteX85" fmla="*/ 2819400 w 4312035"/>
              <a:gd name="connsiteY85" fmla="*/ 305224 h 3912024"/>
              <a:gd name="connsiteX86" fmla="*/ 2705100 w 4312035"/>
              <a:gd name="connsiteY86" fmla="*/ 292524 h 3912024"/>
              <a:gd name="connsiteX87" fmla="*/ 2425700 w 4312035"/>
              <a:gd name="connsiteY87" fmla="*/ 279824 h 3912024"/>
              <a:gd name="connsiteX88" fmla="*/ 2286000 w 4312035"/>
              <a:gd name="connsiteY88" fmla="*/ 254424 h 3912024"/>
              <a:gd name="connsiteX89" fmla="*/ 2235200 w 4312035"/>
              <a:gd name="connsiteY89" fmla="*/ 241724 h 3912024"/>
              <a:gd name="connsiteX90" fmla="*/ 2108200 w 4312035"/>
              <a:gd name="connsiteY90" fmla="*/ 216324 h 3912024"/>
              <a:gd name="connsiteX91" fmla="*/ 2032000 w 4312035"/>
              <a:gd name="connsiteY91" fmla="*/ 190924 h 3912024"/>
              <a:gd name="connsiteX92" fmla="*/ 1955800 w 4312035"/>
              <a:gd name="connsiteY92" fmla="*/ 165524 h 3912024"/>
              <a:gd name="connsiteX93" fmla="*/ 1917700 w 4312035"/>
              <a:gd name="connsiteY93" fmla="*/ 152824 h 3912024"/>
              <a:gd name="connsiteX94" fmla="*/ 1816100 w 4312035"/>
              <a:gd name="connsiteY94" fmla="*/ 127424 h 3912024"/>
              <a:gd name="connsiteX95" fmla="*/ 1778000 w 4312035"/>
              <a:gd name="connsiteY95" fmla="*/ 114724 h 3912024"/>
              <a:gd name="connsiteX96" fmla="*/ 1727200 w 4312035"/>
              <a:gd name="connsiteY96" fmla="*/ 102024 h 3912024"/>
              <a:gd name="connsiteX97" fmla="*/ 1689100 w 4312035"/>
              <a:gd name="connsiteY97" fmla="*/ 89324 h 3912024"/>
              <a:gd name="connsiteX98" fmla="*/ 1638300 w 4312035"/>
              <a:gd name="connsiteY98" fmla="*/ 76624 h 3912024"/>
              <a:gd name="connsiteX99" fmla="*/ 1562100 w 4312035"/>
              <a:gd name="connsiteY99" fmla="*/ 51224 h 3912024"/>
              <a:gd name="connsiteX100" fmla="*/ 1524000 w 4312035"/>
              <a:gd name="connsiteY100" fmla="*/ 38524 h 3912024"/>
              <a:gd name="connsiteX101" fmla="*/ 1422400 w 4312035"/>
              <a:gd name="connsiteY101" fmla="*/ 13124 h 3912024"/>
              <a:gd name="connsiteX102" fmla="*/ 1384300 w 4312035"/>
              <a:gd name="connsiteY102" fmla="*/ 424 h 3912024"/>
              <a:gd name="connsiteX103" fmla="*/ 800100 w 4312035"/>
              <a:gd name="connsiteY103" fmla="*/ 25824 h 3912024"/>
              <a:gd name="connsiteX0" fmla="*/ 800100 w 4312035"/>
              <a:gd name="connsiteY0" fmla="*/ 25824 h 3912024"/>
              <a:gd name="connsiteX1" fmla="*/ 800100 w 4312035"/>
              <a:gd name="connsiteY1" fmla="*/ 25824 h 3912024"/>
              <a:gd name="connsiteX2" fmla="*/ 685800 w 4312035"/>
              <a:gd name="connsiteY2" fmla="*/ 38524 h 3912024"/>
              <a:gd name="connsiteX3" fmla="*/ 584200 w 4312035"/>
              <a:gd name="connsiteY3" fmla="*/ 63924 h 3912024"/>
              <a:gd name="connsiteX4" fmla="*/ 304800 w 4312035"/>
              <a:gd name="connsiteY4" fmla="*/ 76624 h 3912024"/>
              <a:gd name="connsiteX5" fmla="*/ 266700 w 4312035"/>
              <a:gd name="connsiteY5" fmla="*/ 89324 h 3912024"/>
              <a:gd name="connsiteX6" fmla="*/ 190500 w 4312035"/>
              <a:gd name="connsiteY6" fmla="*/ 102024 h 3912024"/>
              <a:gd name="connsiteX7" fmla="*/ 152400 w 4312035"/>
              <a:gd name="connsiteY7" fmla="*/ 127424 h 3912024"/>
              <a:gd name="connsiteX8" fmla="*/ 127000 w 4312035"/>
              <a:gd name="connsiteY8" fmla="*/ 165524 h 3912024"/>
              <a:gd name="connsiteX9" fmla="*/ 114300 w 4312035"/>
              <a:gd name="connsiteY9" fmla="*/ 216324 h 3912024"/>
              <a:gd name="connsiteX10" fmla="*/ 101600 w 4312035"/>
              <a:gd name="connsiteY10" fmla="*/ 584624 h 3912024"/>
              <a:gd name="connsiteX11" fmla="*/ 114300 w 4312035"/>
              <a:gd name="connsiteY11" fmla="*/ 851324 h 3912024"/>
              <a:gd name="connsiteX12" fmla="*/ 139700 w 4312035"/>
              <a:gd name="connsiteY12" fmla="*/ 1054524 h 3912024"/>
              <a:gd name="connsiteX13" fmla="*/ 139700 w 4312035"/>
              <a:gd name="connsiteY13" fmla="*/ 1638724 h 3912024"/>
              <a:gd name="connsiteX14" fmla="*/ 127000 w 4312035"/>
              <a:gd name="connsiteY14" fmla="*/ 1676824 h 3912024"/>
              <a:gd name="connsiteX15" fmla="*/ 101600 w 4312035"/>
              <a:gd name="connsiteY15" fmla="*/ 1778424 h 3912024"/>
              <a:gd name="connsiteX16" fmla="*/ 88900 w 4312035"/>
              <a:gd name="connsiteY16" fmla="*/ 1841924 h 3912024"/>
              <a:gd name="connsiteX17" fmla="*/ 63500 w 4312035"/>
              <a:gd name="connsiteY17" fmla="*/ 1918124 h 3912024"/>
              <a:gd name="connsiteX18" fmla="*/ 50800 w 4312035"/>
              <a:gd name="connsiteY18" fmla="*/ 1956224 h 3912024"/>
              <a:gd name="connsiteX19" fmla="*/ 25400 w 4312035"/>
              <a:gd name="connsiteY19" fmla="*/ 2057824 h 3912024"/>
              <a:gd name="connsiteX20" fmla="*/ 0 w 4312035"/>
              <a:gd name="connsiteY20" fmla="*/ 2134024 h 3912024"/>
              <a:gd name="connsiteX21" fmla="*/ 12700 w 4312035"/>
              <a:gd name="connsiteY21" fmla="*/ 2324524 h 3912024"/>
              <a:gd name="connsiteX22" fmla="*/ 50800 w 4312035"/>
              <a:gd name="connsiteY22" fmla="*/ 2451524 h 3912024"/>
              <a:gd name="connsiteX23" fmla="*/ 63500 w 4312035"/>
              <a:gd name="connsiteY23" fmla="*/ 2527724 h 3912024"/>
              <a:gd name="connsiteX24" fmla="*/ 88900 w 4312035"/>
              <a:gd name="connsiteY24" fmla="*/ 2629324 h 3912024"/>
              <a:gd name="connsiteX25" fmla="*/ 101600 w 4312035"/>
              <a:gd name="connsiteY25" fmla="*/ 2680124 h 3912024"/>
              <a:gd name="connsiteX26" fmla="*/ 127000 w 4312035"/>
              <a:gd name="connsiteY26" fmla="*/ 2730924 h 3912024"/>
              <a:gd name="connsiteX27" fmla="*/ 165100 w 4312035"/>
              <a:gd name="connsiteY27" fmla="*/ 2857924 h 3912024"/>
              <a:gd name="connsiteX28" fmla="*/ 177800 w 4312035"/>
              <a:gd name="connsiteY28" fmla="*/ 2896024 h 3912024"/>
              <a:gd name="connsiteX29" fmla="*/ 254000 w 4312035"/>
              <a:gd name="connsiteY29" fmla="*/ 2984924 h 3912024"/>
              <a:gd name="connsiteX30" fmla="*/ 381000 w 4312035"/>
              <a:gd name="connsiteY30" fmla="*/ 3162724 h 3912024"/>
              <a:gd name="connsiteX31" fmla="*/ 431800 w 4312035"/>
              <a:gd name="connsiteY31" fmla="*/ 3251624 h 3912024"/>
              <a:gd name="connsiteX32" fmla="*/ 469900 w 4312035"/>
              <a:gd name="connsiteY32" fmla="*/ 3340524 h 3912024"/>
              <a:gd name="connsiteX33" fmla="*/ 533400 w 4312035"/>
              <a:gd name="connsiteY33" fmla="*/ 3404024 h 3912024"/>
              <a:gd name="connsiteX34" fmla="*/ 571500 w 4312035"/>
              <a:gd name="connsiteY34" fmla="*/ 3480224 h 3912024"/>
              <a:gd name="connsiteX35" fmla="*/ 647700 w 4312035"/>
              <a:gd name="connsiteY35" fmla="*/ 3556424 h 3912024"/>
              <a:gd name="connsiteX36" fmla="*/ 685800 w 4312035"/>
              <a:gd name="connsiteY36" fmla="*/ 3619924 h 3912024"/>
              <a:gd name="connsiteX37" fmla="*/ 736600 w 4312035"/>
              <a:gd name="connsiteY37" fmla="*/ 3708824 h 3912024"/>
              <a:gd name="connsiteX38" fmla="*/ 774700 w 4312035"/>
              <a:gd name="connsiteY38" fmla="*/ 3734224 h 3912024"/>
              <a:gd name="connsiteX39" fmla="*/ 800100 w 4312035"/>
              <a:gd name="connsiteY39" fmla="*/ 3772324 h 3912024"/>
              <a:gd name="connsiteX40" fmla="*/ 927100 w 4312035"/>
              <a:gd name="connsiteY40" fmla="*/ 3835824 h 3912024"/>
              <a:gd name="connsiteX41" fmla="*/ 1003300 w 4312035"/>
              <a:gd name="connsiteY41" fmla="*/ 3848524 h 3912024"/>
              <a:gd name="connsiteX42" fmla="*/ 1054100 w 4312035"/>
              <a:gd name="connsiteY42" fmla="*/ 3861224 h 3912024"/>
              <a:gd name="connsiteX43" fmla="*/ 1092200 w 4312035"/>
              <a:gd name="connsiteY43" fmla="*/ 3873924 h 3912024"/>
              <a:gd name="connsiteX44" fmla="*/ 1231900 w 4312035"/>
              <a:gd name="connsiteY44" fmla="*/ 3886624 h 3912024"/>
              <a:gd name="connsiteX45" fmla="*/ 1320800 w 4312035"/>
              <a:gd name="connsiteY45" fmla="*/ 3899324 h 3912024"/>
              <a:gd name="connsiteX46" fmla="*/ 1511300 w 4312035"/>
              <a:gd name="connsiteY46" fmla="*/ 3912024 h 3912024"/>
              <a:gd name="connsiteX47" fmla="*/ 2197100 w 4312035"/>
              <a:gd name="connsiteY47" fmla="*/ 3899324 h 3912024"/>
              <a:gd name="connsiteX48" fmla="*/ 2374900 w 4312035"/>
              <a:gd name="connsiteY48" fmla="*/ 3873924 h 3912024"/>
              <a:gd name="connsiteX49" fmla="*/ 2476500 w 4312035"/>
              <a:gd name="connsiteY49" fmla="*/ 3861224 h 3912024"/>
              <a:gd name="connsiteX50" fmla="*/ 2590800 w 4312035"/>
              <a:gd name="connsiteY50" fmla="*/ 3848524 h 3912024"/>
              <a:gd name="connsiteX51" fmla="*/ 2717800 w 4312035"/>
              <a:gd name="connsiteY51" fmla="*/ 3823124 h 3912024"/>
              <a:gd name="connsiteX52" fmla="*/ 3022600 w 4312035"/>
              <a:gd name="connsiteY52" fmla="*/ 3797724 h 3912024"/>
              <a:gd name="connsiteX53" fmla="*/ 3213100 w 4312035"/>
              <a:gd name="connsiteY53" fmla="*/ 3772324 h 3912024"/>
              <a:gd name="connsiteX54" fmla="*/ 3454400 w 4312035"/>
              <a:gd name="connsiteY54" fmla="*/ 3797724 h 3912024"/>
              <a:gd name="connsiteX55" fmla="*/ 3505200 w 4312035"/>
              <a:gd name="connsiteY55" fmla="*/ 3810424 h 3912024"/>
              <a:gd name="connsiteX56" fmla="*/ 3581400 w 4312035"/>
              <a:gd name="connsiteY56" fmla="*/ 3835824 h 3912024"/>
              <a:gd name="connsiteX57" fmla="*/ 3937000 w 4312035"/>
              <a:gd name="connsiteY57" fmla="*/ 3823124 h 3912024"/>
              <a:gd name="connsiteX58" fmla="*/ 3975100 w 4312035"/>
              <a:gd name="connsiteY58" fmla="*/ 3810424 h 3912024"/>
              <a:gd name="connsiteX59" fmla="*/ 4025900 w 4312035"/>
              <a:gd name="connsiteY59" fmla="*/ 3797724 h 3912024"/>
              <a:gd name="connsiteX60" fmla="*/ 4178300 w 4312035"/>
              <a:gd name="connsiteY60" fmla="*/ 3721524 h 3912024"/>
              <a:gd name="connsiteX61" fmla="*/ 4216400 w 4312035"/>
              <a:gd name="connsiteY61" fmla="*/ 3696124 h 3912024"/>
              <a:gd name="connsiteX62" fmla="*/ 4229100 w 4312035"/>
              <a:gd name="connsiteY62" fmla="*/ 3658024 h 3912024"/>
              <a:gd name="connsiteX63" fmla="*/ 4254500 w 4312035"/>
              <a:gd name="connsiteY63" fmla="*/ 3619924 h 3912024"/>
              <a:gd name="connsiteX64" fmla="*/ 4279900 w 4312035"/>
              <a:gd name="connsiteY64" fmla="*/ 3543724 h 3912024"/>
              <a:gd name="connsiteX65" fmla="*/ 4292600 w 4312035"/>
              <a:gd name="connsiteY65" fmla="*/ 3505624 h 3912024"/>
              <a:gd name="connsiteX66" fmla="*/ 4292600 w 4312035"/>
              <a:gd name="connsiteY66" fmla="*/ 2959524 h 3912024"/>
              <a:gd name="connsiteX67" fmla="*/ 4267200 w 4312035"/>
              <a:gd name="connsiteY67" fmla="*/ 2883324 h 3912024"/>
              <a:gd name="connsiteX68" fmla="*/ 4229100 w 4312035"/>
              <a:gd name="connsiteY68" fmla="*/ 2692824 h 3912024"/>
              <a:gd name="connsiteX69" fmla="*/ 4241800 w 4312035"/>
              <a:gd name="connsiteY69" fmla="*/ 1956224 h 3912024"/>
              <a:gd name="connsiteX70" fmla="*/ 4229100 w 4312035"/>
              <a:gd name="connsiteY70" fmla="*/ 1918124 h 3912024"/>
              <a:gd name="connsiteX71" fmla="*/ 4241800 w 4312035"/>
              <a:gd name="connsiteY71" fmla="*/ 1651424 h 3912024"/>
              <a:gd name="connsiteX72" fmla="*/ 4267200 w 4312035"/>
              <a:gd name="connsiteY72" fmla="*/ 965624 h 3912024"/>
              <a:gd name="connsiteX73" fmla="*/ 4254500 w 4312035"/>
              <a:gd name="connsiteY73" fmla="*/ 698924 h 3912024"/>
              <a:gd name="connsiteX74" fmla="*/ 4229100 w 4312035"/>
              <a:gd name="connsiteY74" fmla="*/ 622724 h 3912024"/>
              <a:gd name="connsiteX75" fmla="*/ 4152900 w 4312035"/>
              <a:gd name="connsiteY75" fmla="*/ 571924 h 3912024"/>
              <a:gd name="connsiteX76" fmla="*/ 4076700 w 4312035"/>
              <a:gd name="connsiteY76" fmla="*/ 521124 h 3912024"/>
              <a:gd name="connsiteX77" fmla="*/ 3975100 w 4312035"/>
              <a:gd name="connsiteY77" fmla="*/ 444924 h 3912024"/>
              <a:gd name="connsiteX78" fmla="*/ 3898900 w 4312035"/>
              <a:gd name="connsiteY78" fmla="*/ 419524 h 3912024"/>
              <a:gd name="connsiteX79" fmla="*/ 3860800 w 4312035"/>
              <a:gd name="connsiteY79" fmla="*/ 406824 h 3912024"/>
              <a:gd name="connsiteX80" fmla="*/ 3822700 w 4312035"/>
              <a:gd name="connsiteY80" fmla="*/ 381424 h 3912024"/>
              <a:gd name="connsiteX81" fmla="*/ 3644900 w 4312035"/>
              <a:gd name="connsiteY81" fmla="*/ 356024 h 3912024"/>
              <a:gd name="connsiteX82" fmla="*/ 3492500 w 4312035"/>
              <a:gd name="connsiteY82" fmla="*/ 343324 h 3912024"/>
              <a:gd name="connsiteX83" fmla="*/ 3378200 w 4312035"/>
              <a:gd name="connsiteY83" fmla="*/ 330624 h 3912024"/>
              <a:gd name="connsiteX84" fmla="*/ 3009900 w 4312035"/>
              <a:gd name="connsiteY84" fmla="*/ 317924 h 3912024"/>
              <a:gd name="connsiteX85" fmla="*/ 2819400 w 4312035"/>
              <a:gd name="connsiteY85" fmla="*/ 305224 h 3912024"/>
              <a:gd name="connsiteX86" fmla="*/ 2705100 w 4312035"/>
              <a:gd name="connsiteY86" fmla="*/ 292524 h 3912024"/>
              <a:gd name="connsiteX87" fmla="*/ 2425700 w 4312035"/>
              <a:gd name="connsiteY87" fmla="*/ 279824 h 3912024"/>
              <a:gd name="connsiteX88" fmla="*/ 2286000 w 4312035"/>
              <a:gd name="connsiteY88" fmla="*/ 254424 h 3912024"/>
              <a:gd name="connsiteX89" fmla="*/ 2235200 w 4312035"/>
              <a:gd name="connsiteY89" fmla="*/ 241724 h 3912024"/>
              <a:gd name="connsiteX90" fmla="*/ 2108200 w 4312035"/>
              <a:gd name="connsiteY90" fmla="*/ 216324 h 3912024"/>
              <a:gd name="connsiteX91" fmla="*/ 2032000 w 4312035"/>
              <a:gd name="connsiteY91" fmla="*/ 190924 h 3912024"/>
              <a:gd name="connsiteX92" fmla="*/ 1955800 w 4312035"/>
              <a:gd name="connsiteY92" fmla="*/ 165524 h 3912024"/>
              <a:gd name="connsiteX93" fmla="*/ 1816100 w 4312035"/>
              <a:gd name="connsiteY93" fmla="*/ 127424 h 3912024"/>
              <a:gd name="connsiteX94" fmla="*/ 1778000 w 4312035"/>
              <a:gd name="connsiteY94" fmla="*/ 114724 h 3912024"/>
              <a:gd name="connsiteX95" fmla="*/ 1727200 w 4312035"/>
              <a:gd name="connsiteY95" fmla="*/ 102024 h 3912024"/>
              <a:gd name="connsiteX96" fmla="*/ 1689100 w 4312035"/>
              <a:gd name="connsiteY96" fmla="*/ 89324 h 3912024"/>
              <a:gd name="connsiteX97" fmla="*/ 1638300 w 4312035"/>
              <a:gd name="connsiteY97" fmla="*/ 76624 h 3912024"/>
              <a:gd name="connsiteX98" fmla="*/ 1562100 w 4312035"/>
              <a:gd name="connsiteY98" fmla="*/ 51224 h 3912024"/>
              <a:gd name="connsiteX99" fmla="*/ 1524000 w 4312035"/>
              <a:gd name="connsiteY99" fmla="*/ 38524 h 3912024"/>
              <a:gd name="connsiteX100" fmla="*/ 1422400 w 4312035"/>
              <a:gd name="connsiteY100" fmla="*/ 13124 h 3912024"/>
              <a:gd name="connsiteX101" fmla="*/ 1384300 w 4312035"/>
              <a:gd name="connsiteY101" fmla="*/ 424 h 3912024"/>
              <a:gd name="connsiteX102" fmla="*/ 800100 w 4312035"/>
              <a:gd name="connsiteY102" fmla="*/ 25824 h 3912024"/>
              <a:gd name="connsiteX0" fmla="*/ 800100 w 4312035"/>
              <a:gd name="connsiteY0" fmla="*/ 25824 h 3912024"/>
              <a:gd name="connsiteX1" fmla="*/ 800100 w 4312035"/>
              <a:gd name="connsiteY1" fmla="*/ 25824 h 3912024"/>
              <a:gd name="connsiteX2" fmla="*/ 685800 w 4312035"/>
              <a:gd name="connsiteY2" fmla="*/ 38524 h 3912024"/>
              <a:gd name="connsiteX3" fmla="*/ 584200 w 4312035"/>
              <a:gd name="connsiteY3" fmla="*/ 63924 h 3912024"/>
              <a:gd name="connsiteX4" fmla="*/ 304800 w 4312035"/>
              <a:gd name="connsiteY4" fmla="*/ 76624 h 3912024"/>
              <a:gd name="connsiteX5" fmla="*/ 266700 w 4312035"/>
              <a:gd name="connsiteY5" fmla="*/ 89324 h 3912024"/>
              <a:gd name="connsiteX6" fmla="*/ 190500 w 4312035"/>
              <a:gd name="connsiteY6" fmla="*/ 102024 h 3912024"/>
              <a:gd name="connsiteX7" fmla="*/ 152400 w 4312035"/>
              <a:gd name="connsiteY7" fmla="*/ 127424 h 3912024"/>
              <a:gd name="connsiteX8" fmla="*/ 127000 w 4312035"/>
              <a:gd name="connsiteY8" fmla="*/ 165524 h 3912024"/>
              <a:gd name="connsiteX9" fmla="*/ 114300 w 4312035"/>
              <a:gd name="connsiteY9" fmla="*/ 216324 h 3912024"/>
              <a:gd name="connsiteX10" fmla="*/ 101600 w 4312035"/>
              <a:gd name="connsiteY10" fmla="*/ 584624 h 3912024"/>
              <a:gd name="connsiteX11" fmla="*/ 114300 w 4312035"/>
              <a:gd name="connsiteY11" fmla="*/ 851324 h 3912024"/>
              <a:gd name="connsiteX12" fmla="*/ 139700 w 4312035"/>
              <a:gd name="connsiteY12" fmla="*/ 1054524 h 3912024"/>
              <a:gd name="connsiteX13" fmla="*/ 139700 w 4312035"/>
              <a:gd name="connsiteY13" fmla="*/ 1638724 h 3912024"/>
              <a:gd name="connsiteX14" fmla="*/ 127000 w 4312035"/>
              <a:gd name="connsiteY14" fmla="*/ 1676824 h 3912024"/>
              <a:gd name="connsiteX15" fmla="*/ 101600 w 4312035"/>
              <a:gd name="connsiteY15" fmla="*/ 1778424 h 3912024"/>
              <a:gd name="connsiteX16" fmla="*/ 88900 w 4312035"/>
              <a:gd name="connsiteY16" fmla="*/ 1841924 h 3912024"/>
              <a:gd name="connsiteX17" fmla="*/ 63500 w 4312035"/>
              <a:gd name="connsiteY17" fmla="*/ 1918124 h 3912024"/>
              <a:gd name="connsiteX18" fmla="*/ 50800 w 4312035"/>
              <a:gd name="connsiteY18" fmla="*/ 1956224 h 3912024"/>
              <a:gd name="connsiteX19" fmla="*/ 25400 w 4312035"/>
              <a:gd name="connsiteY19" fmla="*/ 2057824 h 3912024"/>
              <a:gd name="connsiteX20" fmla="*/ 0 w 4312035"/>
              <a:gd name="connsiteY20" fmla="*/ 2134024 h 3912024"/>
              <a:gd name="connsiteX21" fmla="*/ 12700 w 4312035"/>
              <a:gd name="connsiteY21" fmla="*/ 2324524 h 3912024"/>
              <a:gd name="connsiteX22" fmla="*/ 50800 w 4312035"/>
              <a:gd name="connsiteY22" fmla="*/ 2451524 h 3912024"/>
              <a:gd name="connsiteX23" fmla="*/ 63500 w 4312035"/>
              <a:gd name="connsiteY23" fmla="*/ 2527724 h 3912024"/>
              <a:gd name="connsiteX24" fmla="*/ 88900 w 4312035"/>
              <a:gd name="connsiteY24" fmla="*/ 2629324 h 3912024"/>
              <a:gd name="connsiteX25" fmla="*/ 101600 w 4312035"/>
              <a:gd name="connsiteY25" fmla="*/ 2680124 h 3912024"/>
              <a:gd name="connsiteX26" fmla="*/ 127000 w 4312035"/>
              <a:gd name="connsiteY26" fmla="*/ 2730924 h 3912024"/>
              <a:gd name="connsiteX27" fmla="*/ 165100 w 4312035"/>
              <a:gd name="connsiteY27" fmla="*/ 2857924 h 3912024"/>
              <a:gd name="connsiteX28" fmla="*/ 177800 w 4312035"/>
              <a:gd name="connsiteY28" fmla="*/ 2896024 h 3912024"/>
              <a:gd name="connsiteX29" fmla="*/ 254000 w 4312035"/>
              <a:gd name="connsiteY29" fmla="*/ 2984924 h 3912024"/>
              <a:gd name="connsiteX30" fmla="*/ 381000 w 4312035"/>
              <a:gd name="connsiteY30" fmla="*/ 3162724 h 3912024"/>
              <a:gd name="connsiteX31" fmla="*/ 431800 w 4312035"/>
              <a:gd name="connsiteY31" fmla="*/ 3251624 h 3912024"/>
              <a:gd name="connsiteX32" fmla="*/ 469900 w 4312035"/>
              <a:gd name="connsiteY32" fmla="*/ 3340524 h 3912024"/>
              <a:gd name="connsiteX33" fmla="*/ 533400 w 4312035"/>
              <a:gd name="connsiteY33" fmla="*/ 3404024 h 3912024"/>
              <a:gd name="connsiteX34" fmla="*/ 571500 w 4312035"/>
              <a:gd name="connsiteY34" fmla="*/ 3480224 h 3912024"/>
              <a:gd name="connsiteX35" fmla="*/ 647700 w 4312035"/>
              <a:gd name="connsiteY35" fmla="*/ 3556424 h 3912024"/>
              <a:gd name="connsiteX36" fmla="*/ 685800 w 4312035"/>
              <a:gd name="connsiteY36" fmla="*/ 3619924 h 3912024"/>
              <a:gd name="connsiteX37" fmla="*/ 736600 w 4312035"/>
              <a:gd name="connsiteY37" fmla="*/ 3708824 h 3912024"/>
              <a:gd name="connsiteX38" fmla="*/ 774700 w 4312035"/>
              <a:gd name="connsiteY38" fmla="*/ 3734224 h 3912024"/>
              <a:gd name="connsiteX39" fmla="*/ 800100 w 4312035"/>
              <a:gd name="connsiteY39" fmla="*/ 3772324 h 3912024"/>
              <a:gd name="connsiteX40" fmla="*/ 927100 w 4312035"/>
              <a:gd name="connsiteY40" fmla="*/ 3835824 h 3912024"/>
              <a:gd name="connsiteX41" fmla="*/ 1003300 w 4312035"/>
              <a:gd name="connsiteY41" fmla="*/ 3848524 h 3912024"/>
              <a:gd name="connsiteX42" fmla="*/ 1054100 w 4312035"/>
              <a:gd name="connsiteY42" fmla="*/ 3861224 h 3912024"/>
              <a:gd name="connsiteX43" fmla="*/ 1092200 w 4312035"/>
              <a:gd name="connsiteY43" fmla="*/ 3873924 h 3912024"/>
              <a:gd name="connsiteX44" fmla="*/ 1231900 w 4312035"/>
              <a:gd name="connsiteY44" fmla="*/ 3886624 h 3912024"/>
              <a:gd name="connsiteX45" fmla="*/ 1320800 w 4312035"/>
              <a:gd name="connsiteY45" fmla="*/ 3899324 h 3912024"/>
              <a:gd name="connsiteX46" fmla="*/ 1511300 w 4312035"/>
              <a:gd name="connsiteY46" fmla="*/ 3912024 h 3912024"/>
              <a:gd name="connsiteX47" fmla="*/ 2197100 w 4312035"/>
              <a:gd name="connsiteY47" fmla="*/ 3899324 h 3912024"/>
              <a:gd name="connsiteX48" fmla="*/ 2374900 w 4312035"/>
              <a:gd name="connsiteY48" fmla="*/ 3873924 h 3912024"/>
              <a:gd name="connsiteX49" fmla="*/ 2476500 w 4312035"/>
              <a:gd name="connsiteY49" fmla="*/ 3861224 h 3912024"/>
              <a:gd name="connsiteX50" fmla="*/ 2590800 w 4312035"/>
              <a:gd name="connsiteY50" fmla="*/ 3848524 h 3912024"/>
              <a:gd name="connsiteX51" fmla="*/ 2717800 w 4312035"/>
              <a:gd name="connsiteY51" fmla="*/ 3823124 h 3912024"/>
              <a:gd name="connsiteX52" fmla="*/ 3022600 w 4312035"/>
              <a:gd name="connsiteY52" fmla="*/ 3797724 h 3912024"/>
              <a:gd name="connsiteX53" fmla="*/ 3213100 w 4312035"/>
              <a:gd name="connsiteY53" fmla="*/ 3772324 h 3912024"/>
              <a:gd name="connsiteX54" fmla="*/ 3454400 w 4312035"/>
              <a:gd name="connsiteY54" fmla="*/ 3797724 h 3912024"/>
              <a:gd name="connsiteX55" fmla="*/ 3505200 w 4312035"/>
              <a:gd name="connsiteY55" fmla="*/ 3810424 h 3912024"/>
              <a:gd name="connsiteX56" fmla="*/ 3581400 w 4312035"/>
              <a:gd name="connsiteY56" fmla="*/ 3835824 h 3912024"/>
              <a:gd name="connsiteX57" fmla="*/ 3937000 w 4312035"/>
              <a:gd name="connsiteY57" fmla="*/ 3823124 h 3912024"/>
              <a:gd name="connsiteX58" fmla="*/ 3975100 w 4312035"/>
              <a:gd name="connsiteY58" fmla="*/ 3810424 h 3912024"/>
              <a:gd name="connsiteX59" fmla="*/ 4025900 w 4312035"/>
              <a:gd name="connsiteY59" fmla="*/ 3797724 h 3912024"/>
              <a:gd name="connsiteX60" fmla="*/ 4178300 w 4312035"/>
              <a:gd name="connsiteY60" fmla="*/ 3721524 h 3912024"/>
              <a:gd name="connsiteX61" fmla="*/ 4216400 w 4312035"/>
              <a:gd name="connsiteY61" fmla="*/ 3696124 h 3912024"/>
              <a:gd name="connsiteX62" fmla="*/ 4229100 w 4312035"/>
              <a:gd name="connsiteY62" fmla="*/ 3658024 h 3912024"/>
              <a:gd name="connsiteX63" fmla="*/ 4254500 w 4312035"/>
              <a:gd name="connsiteY63" fmla="*/ 3619924 h 3912024"/>
              <a:gd name="connsiteX64" fmla="*/ 4279900 w 4312035"/>
              <a:gd name="connsiteY64" fmla="*/ 3543724 h 3912024"/>
              <a:gd name="connsiteX65" fmla="*/ 4292600 w 4312035"/>
              <a:gd name="connsiteY65" fmla="*/ 3505624 h 3912024"/>
              <a:gd name="connsiteX66" fmla="*/ 4292600 w 4312035"/>
              <a:gd name="connsiteY66" fmla="*/ 2959524 h 3912024"/>
              <a:gd name="connsiteX67" fmla="*/ 4267200 w 4312035"/>
              <a:gd name="connsiteY67" fmla="*/ 2883324 h 3912024"/>
              <a:gd name="connsiteX68" fmla="*/ 4229100 w 4312035"/>
              <a:gd name="connsiteY68" fmla="*/ 2692824 h 3912024"/>
              <a:gd name="connsiteX69" fmla="*/ 4241800 w 4312035"/>
              <a:gd name="connsiteY69" fmla="*/ 1956224 h 3912024"/>
              <a:gd name="connsiteX70" fmla="*/ 4229100 w 4312035"/>
              <a:gd name="connsiteY70" fmla="*/ 1918124 h 3912024"/>
              <a:gd name="connsiteX71" fmla="*/ 4241800 w 4312035"/>
              <a:gd name="connsiteY71" fmla="*/ 1651424 h 3912024"/>
              <a:gd name="connsiteX72" fmla="*/ 4267200 w 4312035"/>
              <a:gd name="connsiteY72" fmla="*/ 965624 h 3912024"/>
              <a:gd name="connsiteX73" fmla="*/ 4254500 w 4312035"/>
              <a:gd name="connsiteY73" fmla="*/ 698924 h 3912024"/>
              <a:gd name="connsiteX74" fmla="*/ 4229100 w 4312035"/>
              <a:gd name="connsiteY74" fmla="*/ 622724 h 3912024"/>
              <a:gd name="connsiteX75" fmla="*/ 4152900 w 4312035"/>
              <a:gd name="connsiteY75" fmla="*/ 571924 h 3912024"/>
              <a:gd name="connsiteX76" fmla="*/ 4076700 w 4312035"/>
              <a:gd name="connsiteY76" fmla="*/ 521124 h 3912024"/>
              <a:gd name="connsiteX77" fmla="*/ 3975100 w 4312035"/>
              <a:gd name="connsiteY77" fmla="*/ 444924 h 3912024"/>
              <a:gd name="connsiteX78" fmla="*/ 3898900 w 4312035"/>
              <a:gd name="connsiteY78" fmla="*/ 419524 h 3912024"/>
              <a:gd name="connsiteX79" fmla="*/ 3860800 w 4312035"/>
              <a:gd name="connsiteY79" fmla="*/ 406824 h 3912024"/>
              <a:gd name="connsiteX80" fmla="*/ 3822700 w 4312035"/>
              <a:gd name="connsiteY80" fmla="*/ 381424 h 3912024"/>
              <a:gd name="connsiteX81" fmla="*/ 3644900 w 4312035"/>
              <a:gd name="connsiteY81" fmla="*/ 356024 h 3912024"/>
              <a:gd name="connsiteX82" fmla="*/ 3492500 w 4312035"/>
              <a:gd name="connsiteY82" fmla="*/ 343324 h 3912024"/>
              <a:gd name="connsiteX83" fmla="*/ 3378200 w 4312035"/>
              <a:gd name="connsiteY83" fmla="*/ 330624 h 3912024"/>
              <a:gd name="connsiteX84" fmla="*/ 3009900 w 4312035"/>
              <a:gd name="connsiteY84" fmla="*/ 317924 h 3912024"/>
              <a:gd name="connsiteX85" fmla="*/ 2819400 w 4312035"/>
              <a:gd name="connsiteY85" fmla="*/ 305224 h 3912024"/>
              <a:gd name="connsiteX86" fmla="*/ 2705100 w 4312035"/>
              <a:gd name="connsiteY86" fmla="*/ 292524 h 3912024"/>
              <a:gd name="connsiteX87" fmla="*/ 2425700 w 4312035"/>
              <a:gd name="connsiteY87" fmla="*/ 279824 h 3912024"/>
              <a:gd name="connsiteX88" fmla="*/ 2286000 w 4312035"/>
              <a:gd name="connsiteY88" fmla="*/ 254424 h 3912024"/>
              <a:gd name="connsiteX89" fmla="*/ 2235200 w 4312035"/>
              <a:gd name="connsiteY89" fmla="*/ 241724 h 3912024"/>
              <a:gd name="connsiteX90" fmla="*/ 2108200 w 4312035"/>
              <a:gd name="connsiteY90" fmla="*/ 216324 h 3912024"/>
              <a:gd name="connsiteX91" fmla="*/ 2032000 w 4312035"/>
              <a:gd name="connsiteY91" fmla="*/ 190924 h 3912024"/>
              <a:gd name="connsiteX92" fmla="*/ 1816100 w 4312035"/>
              <a:gd name="connsiteY92" fmla="*/ 127424 h 3912024"/>
              <a:gd name="connsiteX93" fmla="*/ 1778000 w 4312035"/>
              <a:gd name="connsiteY93" fmla="*/ 114724 h 3912024"/>
              <a:gd name="connsiteX94" fmla="*/ 1727200 w 4312035"/>
              <a:gd name="connsiteY94" fmla="*/ 102024 h 3912024"/>
              <a:gd name="connsiteX95" fmla="*/ 1689100 w 4312035"/>
              <a:gd name="connsiteY95" fmla="*/ 89324 h 3912024"/>
              <a:gd name="connsiteX96" fmla="*/ 1638300 w 4312035"/>
              <a:gd name="connsiteY96" fmla="*/ 76624 h 3912024"/>
              <a:gd name="connsiteX97" fmla="*/ 1562100 w 4312035"/>
              <a:gd name="connsiteY97" fmla="*/ 51224 h 3912024"/>
              <a:gd name="connsiteX98" fmla="*/ 1524000 w 4312035"/>
              <a:gd name="connsiteY98" fmla="*/ 38524 h 3912024"/>
              <a:gd name="connsiteX99" fmla="*/ 1422400 w 4312035"/>
              <a:gd name="connsiteY99" fmla="*/ 13124 h 3912024"/>
              <a:gd name="connsiteX100" fmla="*/ 1384300 w 4312035"/>
              <a:gd name="connsiteY100" fmla="*/ 424 h 3912024"/>
              <a:gd name="connsiteX101" fmla="*/ 800100 w 4312035"/>
              <a:gd name="connsiteY101" fmla="*/ 25824 h 3912024"/>
              <a:gd name="connsiteX0" fmla="*/ 800100 w 4312035"/>
              <a:gd name="connsiteY0" fmla="*/ 25824 h 3912024"/>
              <a:gd name="connsiteX1" fmla="*/ 800100 w 4312035"/>
              <a:gd name="connsiteY1" fmla="*/ 25824 h 3912024"/>
              <a:gd name="connsiteX2" fmla="*/ 685800 w 4312035"/>
              <a:gd name="connsiteY2" fmla="*/ 38524 h 3912024"/>
              <a:gd name="connsiteX3" fmla="*/ 584200 w 4312035"/>
              <a:gd name="connsiteY3" fmla="*/ 63924 h 3912024"/>
              <a:gd name="connsiteX4" fmla="*/ 304800 w 4312035"/>
              <a:gd name="connsiteY4" fmla="*/ 76624 h 3912024"/>
              <a:gd name="connsiteX5" fmla="*/ 266700 w 4312035"/>
              <a:gd name="connsiteY5" fmla="*/ 89324 h 3912024"/>
              <a:gd name="connsiteX6" fmla="*/ 190500 w 4312035"/>
              <a:gd name="connsiteY6" fmla="*/ 102024 h 3912024"/>
              <a:gd name="connsiteX7" fmla="*/ 152400 w 4312035"/>
              <a:gd name="connsiteY7" fmla="*/ 127424 h 3912024"/>
              <a:gd name="connsiteX8" fmla="*/ 127000 w 4312035"/>
              <a:gd name="connsiteY8" fmla="*/ 165524 h 3912024"/>
              <a:gd name="connsiteX9" fmla="*/ 114300 w 4312035"/>
              <a:gd name="connsiteY9" fmla="*/ 216324 h 3912024"/>
              <a:gd name="connsiteX10" fmla="*/ 101600 w 4312035"/>
              <a:gd name="connsiteY10" fmla="*/ 584624 h 3912024"/>
              <a:gd name="connsiteX11" fmla="*/ 114300 w 4312035"/>
              <a:gd name="connsiteY11" fmla="*/ 851324 h 3912024"/>
              <a:gd name="connsiteX12" fmla="*/ 139700 w 4312035"/>
              <a:gd name="connsiteY12" fmla="*/ 1054524 h 3912024"/>
              <a:gd name="connsiteX13" fmla="*/ 139700 w 4312035"/>
              <a:gd name="connsiteY13" fmla="*/ 1638724 h 3912024"/>
              <a:gd name="connsiteX14" fmla="*/ 127000 w 4312035"/>
              <a:gd name="connsiteY14" fmla="*/ 1676824 h 3912024"/>
              <a:gd name="connsiteX15" fmla="*/ 101600 w 4312035"/>
              <a:gd name="connsiteY15" fmla="*/ 1778424 h 3912024"/>
              <a:gd name="connsiteX16" fmla="*/ 88900 w 4312035"/>
              <a:gd name="connsiteY16" fmla="*/ 1841924 h 3912024"/>
              <a:gd name="connsiteX17" fmla="*/ 63500 w 4312035"/>
              <a:gd name="connsiteY17" fmla="*/ 1918124 h 3912024"/>
              <a:gd name="connsiteX18" fmla="*/ 50800 w 4312035"/>
              <a:gd name="connsiteY18" fmla="*/ 1956224 h 3912024"/>
              <a:gd name="connsiteX19" fmla="*/ 25400 w 4312035"/>
              <a:gd name="connsiteY19" fmla="*/ 2057824 h 3912024"/>
              <a:gd name="connsiteX20" fmla="*/ 0 w 4312035"/>
              <a:gd name="connsiteY20" fmla="*/ 2134024 h 3912024"/>
              <a:gd name="connsiteX21" fmla="*/ 12700 w 4312035"/>
              <a:gd name="connsiteY21" fmla="*/ 2324524 h 3912024"/>
              <a:gd name="connsiteX22" fmla="*/ 50800 w 4312035"/>
              <a:gd name="connsiteY22" fmla="*/ 2451524 h 3912024"/>
              <a:gd name="connsiteX23" fmla="*/ 63500 w 4312035"/>
              <a:gd name="connsiteY23" fmla="*/ 2527724 h 3912024"/>
              <a:gd name="connsiteX24" fmla="*/ 88900 w 4312035"/>
              <a:gd name="connsiteY24" fmla="*/ 2629324 h 3912024"/>
              <a:gd name="connsiteX25" fmla="*/ 101600 w 4312035"/>
              <a:gd name="connsiteY25" fmla="*/ 2680124 h 3912024"/>
              <a:gd name="connsiteX26" fmla="*/ 127000 w 4312035"/>
              <a:gd name="connsiteY26" fmla="*/ 2730924 h 3912024"/>
              <a:gd name="connsiteX27" fmla="*/ 165100 w 4312035"/>
              <a:gd name="connsiteY27" fmla="*/ 2857924 h 3912024"/>
              <a:gd name="connsiteX28" fmla="*/ 177800 w 4312035"/>
              <a:gd name="connsiteY28" fmla="*/ 2896024 h 3912024"/>
              <a:gd name="connsiteX29" fmla="*/ 254000 w 4312035"/>
              <a:gd name="connsiteY29" fmla="*/ 2984924 h 3912024"/>
              <a:gd name="connsiteX30" fmla="*/ 381000 w 4312035"/>
              <a:gd name="connsiteY30" fmla="*/ 3162724 h 3912024"/>
              <a:gd name="connsiteX31" fmla="*/ 431800 w 4312035"/>
              <a:gd name="connsiteY31" fmla="*/ 3251624 h 3912024"/>
              <a:gd name="connsiteX32" fmla="*/ 469900 w 4312035"/>
              <a:gd name="connsiteY32" fmla="*/ 3340524 h 3912024"/>
              <a:gd name="connsiteX33" fmla="*/ 533400 w 4312035"/>
              <a:gd name="connsiteY33" fmla="*/ 3404024 h 3912024"/>
              <a:gd name="connsiteX34" fmla="*/ 571500 w 4312035"/>
              <a:gd name="connsiteY34" fmla="*/ 3480224 h 3912024"/>
              <a:gd name="connsiteX35" fmla="*/ 647700 w 4312035"/>
              <a:gd name="connsiteY35" fmla="*/ 3556424 h 3912024"/>
              <a:gd name="connsiteX36" fmla="*/ 685800 w 4312035"/>
              <a:gd name="connsiteY36" fmla="*/ 3619924 h 3912024"/>
              <a:gd name="connsiteX37" fmla="*/ 736600 w 4312035"/>
              <a:gd name="connsiteY37" fmla="*/ 3708824 h 3912024"/>
              <a:gd name="connsiteX38" fmla="*/ 774700 w 4312035"/>
              <a:gd name="connsiteY38" fmla="*/ 3734224 h 3912024"/>
              <a:gd name="connsiteX39" fmla="*/ 800100 w 4312035"/>
              <a:gd name="connsiteY39" fmla="*/ 3772324 h 3912024"/>
              <a:gd name="connsiteX40" fmla="*/ 927100 w 4312035"/>
              <a:gd name="connsiteY40" fmla="*/ 3835824 h 3912024"/>
              <a:gd name="connsiteX41" fmla="*/ 1003300 w 4312035"/>
              <a:gd name="connsiteY41" fmla="*/ 3848524 h 3912024"/>
              <a:gd name="connsiteX42" fmla="*/ 1054100 w 4312035"/>
              <a:gd name="connsiteY42" fmla="*/ 3861224 h 3912024"/>
              <a:gd name="connsiteX43" fmla="*/ 1092200 w 4312035"/>
              <a:gd name="connsiteY43" fmla="*/ 3873924 h 3912024"/>
              <a:gd name="connsiteX44" fmla="*/ 1231900 w 4312035"/>
              <a:gd name="connsiteY44" fmla="*/ 3886624 h 3912024"/>
              <a:gd name="connsiteX45" fmla="*/ 1320800 w 4312035"/>
              <a:gd name="connsiteY45" fmla="*/ 3899324 h 3912024"/>
              <a:gd name="connsiteX46" fmla="*/ 1511300 w 4312035"/>
              <a:gd name="connsiteY46" fmla="*/ 3912024 h 3912024"/>
              <a:gd name="connsiteX47" fmla="*/ 2197100 w 4312035"/>
              <a:gd name="connsiteY47" fmla="*/ 3899324 h 3912024"/>
              <a:gd name="connsiteX48" fmla="*/ 2374900 w 4312035"/>
              <a:gd name="connsiteY48" fmla="*/ 3873924 h 3912024"/>
              <a:gd name="connsiteX49" fmla="*/ 2476500 w 4312035"/>
              <a:gd name="connsiteY49" fmla="*/ 3861224 h 3912024"/>
              <a:gd name="connsiteX50" fmla="*/ 2590800 w 4312035"/>
              <a:gd name="connsiteY50" fmla="*/ 3848524 h 3912024"/>
              <a:gd name="connsiteX51" fmla="*/ 2717800 w 4312035"/>
              <a:gd name="connsiteY51" fmla="*/ 3823124 h 3912024"/>
              <a:gd name="connsiteX52" fmla="*/ 3022600 w 4312035"/>
              <a:gd name="connsiteY52" fmla="*/ 3797724 h 3912024"/>
              <a:gd name="connsiteX53" fmla="*/ 3213100 w 4312035"/>
              <a:gd name="connsiteY53" fmla="*/ 3772324 h 3912024"/>
              <a:gd name="connsiteX54" fmla="*/ 3454400 w 4312035"/>
              <a:gd name="connsiteY54" fmla="*/ 3797724 h 3912024"/>
              <a:gd name="connsiteX55" fmla="*/ 3505200 w 4312035"/>
              <a:gd name="connsiteY55" fmla="*/ 3810424 h 3912024"/>
              <a:gd name="connsiteX56" fmla="*/ 3581400 w 4312035"/>
              <a:gd name="connsiteY56" fmla="*/ 3835824 h 3912024"/>
              <a:gd name="connsiteX57" fmla="*/ 3937000 w 4312035"/>
              <a:gd name="connsiteY57" fmla="*/ 3823124 h 3912024"/>
              <a:gd name="connsiteX58" fmla="*/ 3975100 w 4312035"/>
              <a:gd name="connsiteY58" fmla="*/ 3810424 h 3912024"/>
              <a:gd name="connsiteX59" fmla="*/ 4025900 w 4312035"/>
              <a:gd name="connsiteY59" fmla="*/ 3797724 h 3912024"/>
              <a:gd name="connsiteX60" fmla="*/ 4178300 w 4312035"/>
              <a:gd name="connsiteY60" fmla="*/ 3721524 h 3912024"/>
              <a:gd name="connsiteX61" fmla="*/ 4216400 w 4312035"/>
              <a:gd name="connsiteY61" fmla="*/ 3696124 h 3912024"/>
              <a:gd name="connsiteX62" fmla="*/ 4229100 w 4312035"/>
              <a:gd name="connsiteY62" fmla="*/ 3658024 h 3912024"/>
              <a:gd name="connsiteX63" fmla="*/ 4254500 w 4312035"/>
              <a:gd name="connsiteY63" fmla="*/ 3619924 h 3912024"/>
              <a:gd name="connsiteX64" fmla="*/ 4279900 w 4312035"/>
              <a:gd name="connsiteY64" fmla="*/ 3543724 h 3912024"/>
              <a:gd name="connsiteX65" fmla="*/ 4292600 w 4312035"/>
              <a:gd name="connsiteY65" fmla="*/ 3505624 h 3912024"/>
              <a:gd name="connsiteX66" fmla="*/ 4292600 w 4312035"/>
              <a:gd name="connsiteY66" fmla="*/ 2959524 h 3912024"/>
              <a:gd name="connsiteX67" fmla="*/ 4267200 w 4312035"/>
              <a:gd name="connsiteY67" fmla="*/ 2883324 h 3912024"/>
              <a:gd name="connsiteX68" fmla="*/ 4229100 w 4312035"/>
              <a:gd name="connsiteY68" fmla="*/ 2692824 h 3912024"/>
              <a:gd name="connsiteX69" fmla="*/ 4241800 w 4312035"/>
              <a:gd name="connsiteY69" fmla="*/ 1956224 h 3912024"/>
              <a:gd name="connsiteX70" fmla="*/ 4229100 w 4312035"/>
              <a:gd name="connsiteY70" fmla="*/ 1918124 h 3912024"/>
              <a:gd name="connsiteX71" fmla="*/ 4241800 w 4312035"/>
              <a:gd name="connsiteY71" fmla="*/ 1651424 h 3912024"/>
              <a:gd name="connsiteX72" fmla="*/ 4267200 w 4312035"/>
              <a:gd name="connsiteY72" fmla="*/ 965624 h 3912024"/>
              <a:gd name="connsiteX73" fmla="*/ 4254500 w 4312035"/>
              <a:gd name="connsiteY73" fmla="*/ 698924 h 3912024"/>
              <a:gd name="connsiteX74" fmla="*/ 4229100 w 4312035"/>
              <a:gd name="connsiteY74" fmla="*/ 622724 h 3912024"/>
              <a:gd name="connsiteX75" fmla="*/ 4152900 w 4312035"/>
              <a:gd name="connsiteY75" fmla="*/ 571924 h 3912024"/>
              <a:gd name="connsiteX76" fmla="*/ 4076700 w 4312035"/>
              <a:gd name="connsiteY76" fmla="*/ 521124 h 3912024"/>
              <a:gd name="connsiteX77" fmla="*/ 3975100 w 4312035"/>
              <a:gd name="connsiteY77" fmla="*/ 444924 h 3912024"/>
              <a:gd name="connsiteX78" fmla="*/ 3898900 w 4312035"/>
              <a:gd name="connsiteY78" fmla="*/ 419524 h 3912024"/>
              <a:gd name="connsiteX79" fmla="*/ 3860800 w 4312035"/>
              <a:gd name="connsiteY79" fmla="*/ 406824 h 3912024"/>
              <a:gd name="connsiteX80" fmla="*/ 3822700 w 4312035"/>
              <a:gd name="connsiteY80" fmla="*/ 381424 h 3912024"/>
              <a:gd name="connsiteX81" fmla="*/ 3644900 w 4312035"/>
              <a:gd name="connsiteY81" fmla="*/ 356024 h 3912024"/>
              <a:gd name="connsiteX82" fmla="*/ 3492500 w 4312035"/>
              <a:gd name="connsiteY82" fmla="*/ 343324 h 3912024"/>
              <a:gd name="connsiteX83" fmla="*/ 3378200 w 4312035"/>
              <a:gd name="connsiteY83" fmla="*/ 330624 h 3912024"/>
              <a:gd name="connsiteX84" fmla="*/ 3009900 w 4312035"/>
              <a:gd name="connsiteY84" fmla="*/ 317924 h 3912024"/>
              <a:gd name="connsiteX85" fmla="*/ 2819400 w 4312035"/>
              <a:gd name="connsiteY85" fmla="*/ 305224 h 3912024"/>
              <a:gd name="connsiteX86" fmla="*/ 2705100 w 4312035"/>
              <a:gd name="connsiteY86" fmla="*/ 292524 h 3912024"/>
              <a:gd name="connsiteX87" fmla="*/ 2425700 w 4312035"/>
              <a:gd name="connsiteY87" fmla="*/ 279824 h 3912024"/>
              <a:gd name="connsiteX88" fmla="*/ 2286000 w 4312035"/>
              <a:gd name="connsiteY88" fmla="*/ 254424 h 3912024"/>
              <a:gd name="connsiteX89" fmla="*/ 2235200 w 4312035"/>
              <a:gd name="connsiteY89" fmla="*/ 241724 h 3912024"/>
              <a:gd name="connsiteX90" fmla="*/ 2032000 w 4312035"/>
              <a:gd name="connsiteY90" fmla="*/ 190924 h 3912024"/>
              <a:gd name="connsiteX91" fmla="*/ 1816100 w 4312035"/>
              <a:gd name="connsiteY91" fmla="*/ 127424 h 3912024"/>
              <a:gd name="connsiteX92" fmla="*/ 1778000 w 4312035"/>
              <a:gd name="connsiteY92" fmla="*/ 114724 h 3912024"/>
              <a:gd name="connsiteX93" fmla="*/ 1727200 w 4312035"/>
              <a:gd name="connsiteY93" fmla="*/ 102024 h 3912024"/>
              <a:gd name="connsiteX94" fmla="*/ 1689100 w 4312035"/>
              <a:gd name="connsiteY94" fmla="*/ 89324 h 3912024"/>
              <a:gd name="connsiteX95" fmla="*/ 1638300 w 4312035"/>
              <a:gd name="connsiteY95" fmla="*/ 76624 h 3912024"/>
              <a:gd name="connsiteX96" fmla="*/ 1562100 w 4312035"/>
              <a:gd name="connsiteY96" fmla="*/ 51224 h 3912024"/>
              <a:gd name="connsiteX97" fmla="*/ 1524000 w 4312035"/>
              <a:gd name="connsiteY97" fmla="*/ 38524 h 3912024"/>
              <a:gd name="connsiteX98" fmla="*/ 1422400 w 4312035"/>
              <a:gd name="connsiteY98" fmla="*/ 13124 h 3912024"/>
              <a:gd name="connsiteX99" fmla="*/ 1384300 w 4312035"/>
              <a:gd name="connsiteY99" fmla="*/ 424 h 3912024"/>
              <a:gd name="connsiteX100" fmla="*/ 800100 w 4312035"/>
              <a:gd name="connsiteY100" fmla="*/ 25824 h 3912024"/>
              <a:gd name="connsiteX0" fmla="*/ 800100 w 4312035"/>
              <a:gd name="connsiteY0" fmla="*/ 25824 h 3912024"/>
              <a:gd name="connsiteX1" fmla="*/ 800100 w 4312035"/>
              <a:gd name="connsiteY1" fmla="*/ 25824 h 3912024"/>
              <a:gd name="connsiteX2" fmla="*/ 685800 w 4312035"/>
              <a:gd name="connsiteY2" fmla="*/ 38524 h 3912024"/>
              <a:gd name="connsiteX3" fmla="*/ 584200 w 4312035"/>
              <a:gd name="connsiteY3" fmla="*/ 63924 h 3912024"/>
              <a:gd name="connsiteX4" fmla="*/ 304800 w 4312035"/>
              <a:gd name="connsiteY4" fmla="*/ 76624 h 3912024"/>
              <a:gd name="connsiteX5" fmla="*/ 266700 w 4312035"/>
              <a:gd name="connsiteY5" fmla="*/ 89324 h 3912024"/>
              <a:gd name="connsiteX6" fmla="*/ 190500 w 4312035"/>
              <a:gd name="connsiteY6" fmla="*/ 102024 h 3912024"/>
              <a:gd name="connsiteX7" fmla="*/ 152400 w 4312035"/>
              <a:gd name="connsiteY7" fmla="*/ 127424 h 3912024"/>
              <a:gd name="connsiteX8" fmla="*/ 127000 w 4312035"/>
              <a:gd name="connsiteY8" fmla="*/ 165524 h 3912024"/>
              <a:gd name="connsiteX9" fmla="*/ 114300 w 4312035"/>
              <a:gd name="connsiteY9" fmla="*/ 216324 h 3912024"/>
              <a:gd name="connsiteX10" fmla="*/ 101600 w 4312035"/>
              <a:gd name="connsiteY10" fmla="*/ 584624 h 3912024"/>
              <a:gd name="connsiteX11" fmla="*/ 114300 w 4312035"/>
              <a:gd name="connsiteY11" fmla="*/ 851324 h 3912024"/>
              <a:gd name="connsiteX12" fmla="*/ 139700 w 4312035"/>
              <a:gd name="connsiteY12" fmla="*/ 1054524 h 3912024"/>
              <a:gd name="connsiteX13" fmla="*/ 139700 w 4312035"/>
              <a:gd name="connsiteY13" fmla="*/ 1638724 h 3912024"/>
              <a:gd name="connsiteX14" fmla="*/ 127000 w 4312035"/>
              <a:gd name="connsiteY14" fmla="*/ 1676824 h 3912024"/>
              <a:gd name="connsiteX15" fmla="*/ 101600 w 4312035"/>
              <a:gd name="connsiteY15" fmla="*/ 1778424 h 3912024"/>
              <a:gd name="connsiteX16" fmla="*/ 88900 w 4312035"/>
              <a:gd name="connsiteY16" fmla="*/ 1841924 h 3912024"/>
              <a:gd name="connsiteX17" fmla="*/ 63500 w 4312035"/>
              <a:gd name="connsiteY17" fmla="*/ 1918124 h 3912024"/>
              <a:gd name="connsiteX18" fmla="*/ 50800 w 4312035"/>
              <a:gd name="connsiteY18" fmla="*/ 1956224 h 3912024"/>
              <a:gd name="connsiteX19" fmla="*/ 25400 w 4312035"/>
              <a:gd name="connsiteY19" fmla="*/ 2057824 h 3912024"/>
              <a:gd name="connsiteX20" fmla="*/ 0 w 4312035"/>
              <a:gd name="connsiteY20" fmla="*/ 2134024 h 3912024"/>
              <a:gd name="connsiteX21" fmla="*/ 12700 w 4312035"/>
              <a:gd name="connsiteY21" fmla="*/ 2324524 h 3912024"/>
              <a:gd name="connsiteX22" fmla="*/ 50800 w 4312035"/>
              <a:gd name="connsiteY22" fmla="*/ 2451524 h 3912024"/>
              <a:gd name="connsiteX23" fmla="*/ 63500 w 4312035"/>
              <a:gd name="connsiteY23" fmla="*/ 2527724 h 3912024"/>
              <a:gd name="connsiteX24" fmla="*/ 88900 w 4312035"/>
              <a:gd name="connsiteY24" fmla="*/ 2629324 h 3912024"/>
              <a:gd name="connsiteX25" fmla="*/ 101600 w 4312035"/>
              <a:gd name="connsiteY25" fmla="*/ 2680124 h 3912024"/>
              <a:gd name="connsiteX26" fmla="*/ 127000 w 4312035"/>
              <a:gd name="connsiteY26" fmla="*/ 2730924 h 3912024"/>
              <a:gd name="connsiteX27" fmla="*/ 165100 w 4312035"/>
              <a:gd name="connsiteY27" fmla="*/ 2857924 h 3912024"/>
              <a:gd name="connsiteX28" fmla="*/ 177800 w 4312035"/>
              <a:gd name="connsiteY28" fmla="*/ 2896024 h 3912024"/>
              <a:gd name="connsiteX29" fmla="*/ 254000 w 4312035"/>
              <a:gd name="connsiteY29" fmla="*/ 2984924 h 3912024"/>
              <a:gd name="connsiteX30" fmla="*/ 381000 w 4312035"/>
              <a:gd name="connsiteY30" fmla="*/ 3162724 h 3912024"/>
              <a:gd name="connsiteX31" fmla="*/ 431800 w 4312035"/>
              <a:gd name="connsiteY31" fmla="*/ 3251624 h 3912024"/>
              <a:gd name="connsiteX32" fmla="*/ 469900 w 4312035"/>
              <a:gd name="connsiteY32" fmla="*/ 3340524 h 3912024"/>
              <a:gd name="connsiteX33" fmla="*/ 533400 w 4312035"/>
              <a:gd name="connsiteY33" fmla="*/ 3404024 h 3912024"/>
              <a:gd name="connsiteX34" fmla="*/ 571500 w 4312035"/>
              <a:gd name="connsiteY34" fmla="*/ 3480224 h 3912024"/>
              <a:gd name="connsiteX35" fmla="*/ 647700 w 4312035"/>
              <a:gd name="connsiteY35" fmla="*/ 3556424 h 3912024"/>
              <a:gd name="connsiteX36" fmla="*/ 685800 w 4312035"/>
              <a:gd name="connsiteY36" fmla="*/ 3619924 h 3912024"/>
              <a:gd name="connsiteX37" fmla="*/ 736600 w 4312035"/>
              <a:gd name="connsiteY37" fmla="*/ 3708824 h 3912024"/>
              <a:gd name="connsiteX38" fmla="*/ 774700 w 4312035"/>
              <a:gd name="connsiteY38" fmla="*/ 3734224 h 3912024"/>
              <a:gd name="connsiteX39" fmla="*/ 800100 w 4312035"/>
              <a:gd name="connsiteY39" fmla="*/ 3772324 h 3912024"/>
              <a:gd name="connsiteX40" fmla="*/ 927100 w 4312035"/>
              <a:gd name="connsiteY40" fmla="*/ 3835824 h 3912024"/>
              <a:gd name="connsiteX41" fmla="*/ 1003300 w 4312035"/>
              <a:gd name="connsiteY41" fmla="*/ 3848524 h 3912024"/>
              <a:gd name="connsiteX42" fmla="*/ 1054100 w 4312035"/>
              <a:gd name="connsiteY42" fmla="*/ 3861224 h 3912024"/>
              <a:gd name="connsiteX43" fmla="*/ 1092200 w 4312035"/>
              <a:gd name="connsiteY43" fmla="*/ 3873924 h 3912024"/>
              <a:gd name="connsiteX44" fmla="*/ 1231900 w 4312035"/>
              <a:gd name="connsiteY44" fmla="*/ 3886624 h 3912024"/>
              <a:gd name="connsiteX45" fmla="*/ 1320800 w 4312035"/>
              <a:gd name="connsiteY45" fmla="*/ 3899324 h 3912024"/>
              <a:gd name="connsiteX46" fmla="*/ 1511300 w 4312035"/>
              <a:gd name="connsiteY46" fmla="*/ 3912024 h 3912024"/>
              <a:gd name="connsiteX47" fmla="*/ 2197100 w 4312035"/>
              <a:gd name="connsiteY47" fmla="*/ 3899324 h 3912024"/>
              <a:gd name="connsiteX48" fmla="*/ 2374900 w 4312035"/>
              <a:gd name="connsiteY48" fmla="*/ 3873924 h 3912024"/>
              <a:gd name="connsiteX49" fmla="*/ 2476500 w 4312035"/>
              <a:gd name="connsiteY49" fmla="*/ 3861224 h 3912024"/>
              <a:gd name="connsiteX50" fmla="*/ 2590800 w 4312035"/>
              <a:gd name="connsiteY50" fmla="*/ 3848524 h 3912024"/>
              <a:gd name="connsiteX51" fmla="*/ 2717800 w 4312035"/>
              <a:gd name="connsiteY51" fmla="*/ 3823124 h 3912024"/>
              <a:gd name="connsiteX52" fmla="*/ 3022600 w 4312035"/>
              <a:gd name="connsiteY52" fmla="*/ 3797724 h 3912024"/>
              <a:gd name="connsiteX53" fmla="*/ 3213100 w 4312035"/>
              <a:gd name="connsiteY53" fmla="*/ 3772324 h 3912024"/>
              <a:gd name="connsiteX54" fmla="*/ 3454400 w 4312035"/>
              <a:gd name="connsiteY54" fmla="*/ 3797724 h 3912024"/>
              <a:gd name="connsiteX55" fmla="*/ 3505200 w 4312035"/>
              <a:gd name="connsiteY55" fmla="*/ 3810424 h 3912024"/>
              <a:gd name="connsiteX56" fmla="*/ 3581400 w 4312035"/>
              <a:gd name="connsiteY56" fmla="*/ 3835824 h 3912024"/>
              <a:gd name="connsiteX57" fmla="*/ 3937000 w 4312035"/>
              <a:gd name="connsiteY57" fmla="*/ 3823124 h 3912024"/>
              <a:gd name="connsiteX58" fmla="*/ 3975100 w 4312035"/>
              <a:gd name="connsiteY58" fmla="*/ 3810424 h 3912024"/>
              <a:gd name="connsiteX59" fmla="*/ 4025900 w 4312035"/>
              <a:gd name="connsiteY59" fmla="*/ 3797724 h 3912024"/>
              <a:gd name="connsiteX60" fmla="*/ 4178300 w 4312035"/>
              <a:gd name="connsiteY60" fmla="*/ 3721524 h 3912024"/>
              <a:gd name="connsiteX61" fmla="*/ 4216400 w 4312035"/>
              <a:gd name="connsiteY61" fmla="*/ 3696124 h 3912024"/>
              <a:gd name="connsiteX62" fmla="*/ 4229100 w 4312035"/>
              <a:gd name="connsiteY62" fmla="*/ 3658024 h 3912024"/>
              <a:gd name="connsiteX63" fmla="*/ 4254500 w 4312035"/>
              <a:gd name="connsiteY63" fmla="*/ 3619924 h 3912024"/>
              <a:gd name="connsiteX64" fmla="*/ 4279900 w 4312035"/>
              <a:gd name="connsiteY64" fmla="*/ 3543724 h 3912024"/>
              <a:gd name="connsiteX65" fmla="*/ 4292600 w 4312035"/>
              <a:gd name="connsiteY65" fmla="*/ 3505624 h 3912024"/>
              <a:gd name="connsiteX66" fmla="*/ 4292600 w 4312035"/>
              <a:gd name="connsiteY66" fmla="*/ 2959524 h 3912024"/>
              <a:gd name="connsiteX67" fmla="*/ 4267200 w 4312035"/>
              <a:gd name="connsiteY67" fmla="*/ 2883324 h 3912024"/>
              <a:gd name="connsiteX68" fmla="*/ 4229100 w 4312035"/>
              <a:gd name="connsiteY68" fmla="*/ 2692824 h 3912024"/>
              <a:gd name="connsiteX69" fmla="*/ 4241800 w 4312035"/>
              <a:gd name="connsiteY69" fmla="*/ 1956224 h 3912024"/>
              <a:gd name="connsiteX70" fmla="*/ 4229100 w 4312035"/>
              <a:gd name="connsiteY70" fmla="*/ 1918124 h 3912024"/>
              <a:gd name="connsiteX71" fmla="*/ 4241800 w 4312035"/>
              <a:gd name="connsiteY71" fmla="*/ 1651424 h 3912024"/>
              <a:gd name="connsiteX72" fmla="*/ 4267200 w 4312035"/>
              <a:gd name="connsiteY72" fmla="*/ 965624 h 3912024"/>
              <a:gd name="connsiteX73" fmla="*/ 4254500 w 4312035"/>
              <a:gd name="connsiteY73" fmla="*/ 698924 h 3912024"/>
              <a:gd name="connsiteX74" fmla="*/ 4229100 w 4312035"/>
              <a:gd name="connsiteY74" fmla="*/ 622724 h 3912024"/>
              <a:gd name="connsiteX75" fmla="*/ 4152900 w 4312035"/>
              <a:gd name="connsiteY75" fmla="*/ 571924 h 3912024"/>
              <a:gd name="connsiteX76" fmla="*/ 4076700 w 4312035"/>
              <a:gd name="connsiteY76" fmla="*/ 521124 h 3912024"/>
              <a:gd name="connsiteX77" fmla="*/ 3975100 w 4312035"/>
              <a:gd name="connsiteY77" fmla="*/ 444924 h 3912024"/>
              <a:gd name="connsiteX78" fmla="*/ 3898900 w 4312035"/>
              <a:gd name="connsiteY78" fmla="*/ 419524 h 3912024"/>
              <a:gd name="connsiteX79" fmla="*/ 3860800 w 4312035"/>
              <a:gd name="connsiteY79" fmla="*/ 406824 h 3912024"/>
              <a:gd name="connsiteX80" fmla="*/ 3822700 w 4312035"/>
              <a:gd name="connsiteY80" fmla="*/ 381424 h 3912024"/>
              <a:gd name="connsiteX81" fmla="*/ 3644900 w 4312035"/>
              <a:gd name="connsiteY81" fmla="*/ 356024 h 3912024"/>
              <a:gd name="connsiteX82" fmla="*/ 3492500 w 4312035"/>
              <a:gd name="connsiteY82" fmla="*/ 343324 h 3912024"/>
              <a:gd name="connsiteX83" fmla="*/ 3378200 w 4312035"/>
              <a:gd name="connsiteY83" fmla="*/ 330624 h 3912024"/>
              <a:gd name="connsiteX84" fmla="*/ 3009900 w 4312035"/>
              <a:gd name="connsiteY84" fmla="*/ 317924 h 3912024"/>
              <a:gd name="connsiteX85" fmla="*/ 2819400 w 4312035"/>
              <a:gd name="connsiteY85" fmla="*/ 305224 h 3912024"/>
              <a:gd name="connsiteX86" fmla="*/ 2705100 w 4312035"/>
              <a:gd name="connsiteY86" fmla="*/ 292524 h 3912024"/>
              <a:gd name="connsiteX87" fmla="*/ 2425700 w 4312035"/>
              <a:gd name="connsiteY87" fmla="*/ 279824 h 3912024"/>
              <a:gd name="connsiteX88" fmla="*/ 2286000 w 4312035"/>
              <a:gd name="connsiteY88" fmla="*/ 254424 h 3912024"/>
              <a:gd name="connsiteX89" fmla="*/ 2235200 w 4312035"/>
              <a:gd name="connsiteY89" fmla="*/ 241724 h 3912024"/>
              <a:gd name="connsiteX90" fmla="*/ 1816100 w 4312035"/>
              <a:gd name="connsiteY90" fmla="*/ 127424 h 3912024"/>
              <a:gd name="connsiteX91" fmla="*/ 1778000 w 4312035"/>
              <a:gd name="connsiteY91" fmla="*/ 114724 h 3912024"/>
              <a:gd name="connsiteX92" fmla="*/ 1727200 w 4312035"/>
              <a:gd name="connsiteY92" fmla="*/ 102024 h 3912024"/>
              <a:gd name="connsiteX93" fmla="*/ 1689100 w 4312035"/>
              <a:gd name="connsiteY93" fmla="*/ 89324 h 3912024"/>
              <a:gd name="connsiteX94" fmla="*/ 1638300 w 4312035"/>
              <a:gd name="connsiteY94" fmla="*/ 76624 h 3912024"/>
              <a:gd name="connsiteX95" fmla="*/ 1562100 w 4312035"/>
              <a:gd name="connsiteY95" fmla="*/ 51224 h 3912024"/>
              <a:gd name="connsiteX96" fmla="*/ 1524000 w 4312035"/>
              <a:gd name="connsiteY96" fmla="*/ 38524 h 3912024"/>
              <a:gd name="connsiteX97" fmla="*/ 1422400 w 4312035"/>
              <a:gd name="connsiteY97" fmla="*/ 13124 h 3912024"/>
              <a:gd name="connsiteX98" fmla="*/ 1384300 w 4312035"/>
              <a:gd name="connsiteY98" fmla="*/ 424 h 3912024"/>
              <a:gd name="connsiteX99" fmla="*/ 800100 w 4312035"/>
              <a:gd name="connsiteY99" fmla="*/ 25824 h 3912024"/>
              <a:gd name="connsiteX0" fmla="*/ 800100 w 4312035"/>
              <a:gd name="connsiteY0" fmla="*/ 25824 h 3912024"/>
              <a:gd name="connsiteX1" fmla="*/ 800100 w 4312035"/>
              <a:gd name="connsiteY1" fmla="*/ 25824 h 3912024"/>
              <a:gd name="connsiteX2" fmla="*/ 685800 w 4312035"/>
              <a:gd name="connsiteY2" fmla="*/ 38524 h 3912024"/>
              <a:gd name="connsiteX3" fmla="*/ 584200 w 4312035"/>
              <a:gd name="connsiteY3" fmla="*/ 63924 h 3912024"/>
              <a:gd name="connsiteX4" fmla="*/ 304800 w 4312035"/>
              <a:gd name="connsiteY4" fmla="*/ 76624 h 3912024"/>
              <a:gd name="connsiteX5" fmla="*/ 266700 w 4312035"/>
              <a:gd name="connsiteY5" fmla="*/ 89324 h 3912024"/>
              <a:gd name="connsiteX6" fmla="*/ 190500 w 4312035"/>
              <a:gd name="connsiteY6" fmla="*/ 102024 h 3912024"/>
              <a:gd name="connsiteX7" fmla="*/ 152400 w 4312035"/>
              <a:gd name="connsiteY7" fmla="*/ 127424 h 3912024"/>
              <a:gd name="connsiteX8" fmla="*/ 127000 w 4312035"/>
              <a:gd name="connsiteY8" fmla="*/ 165524 h 3912024"/>
              <a:gd name="connsiteX9" fmla="*/ 114300 w 4312035"/>
              <a:gd name="connsiteY9" fmla="*/ 216324 h 3912024"/>
              <a:gd name="connsiteX10" fmla="*/ 101600 w 4312035"/>
              <a:gd name="connsiteY10" fmla="*/ 584624 h 3912024"/>
              <a:gd name="connsiteX11" fmla="*/ 114300 w 4312035"/>
              <a:gd name="connsiteY11" fmla="*/ 851324 h 3912024"/>
              <a:gd name="connsiteX12" fmla="*/ 139700 w 4312035"/>
              <a:gd name="connsiteY12" fmla="*/ 1054524 h 3912024"/>
              <a:gd name="connsiteX13" fmla="*/ 139700 w 4312035"/>
              <a:gd name="connsiteY13" fmla="*/ 1638724 h 3912024"/>
              <a:gd name="connsiteX14" fmla="*/ 127000 w 4312035"/>
              <a:gd name="connsiteY14" fmla="*/ 1676824 h 3912024"/>
              <a:gd name="connsiteX15" fmla="*/ 101600 w 4312035"/>
              <a:gd name="connsiteY15" fmla="*/ 1778424 h 3912024"/>
              <a:gd name="connsiteX16" fmla="*/ 88900 w 4312035"/>
              <a:gd name="connsiteY16" fmla="*/ 1841924 h 3912024"/>
              <a:gd name="connsiteX17" fmla="*/ 63500 w 4312035"/>
              <a:gd name="connsiteY17" fmla="*/ 1918124 h 3912024"/>
              <a:gd name="connsiteX18" fmla="*/ 50800 w 4312035"/>
              <a:gd name="connsiteY18" fmla="*/ 1956224 h 3912024"/>
              <a:gd name="connsiteX19" fmla="*/ 25400 w 4312035"/>
              <a:gd name="connsiteY19" fmla="*/ 2057824 h 3912024"/>
              <a:gd name="connsiteX20" fmla="*/ 0 w 4312035"/>
              <a:gd name="connsiteY20" fmla="*/ 2134024 h 3912024"/>
              <a:gd name="connsiteX21" fmla="*/ 12700 w 4312035"/>
              <a:gd name="connsiteY21" fmla="*/ 2324524 h 3912024"/>
              <a:gd name="connsiteX22" fmla="*/ 50800 w 4312035"/>
              <a:gd name="connsiteY22" fmla="*/ 2451524 h 3912024"/>
              <a:gd name="connsiteX23" fmla="*/ 63500 w 4312035"/>
              <a:gd name="connsiteY23" fmla="*/ 2527724 h 3912024"/>
              <a:gd name="connsiteX24" fmla="*/ 88900 w 4312035"/>
              <a:gd name="connsiteY24" fmla="*/ 2629324 h 3912024"/>
              <a:gd name="connsiteX25" fmla="*/ 101600 w 4312035"/>
              <a:gd name="connsiteY25" fmla="*/ 2680124 h 3912024"/>
              <a:gd name="connsiteX26" fmla="*/ 127000 w 4312035"/>
              <a:gd name="connsiteY26" fmla="*/ 2730924 h 3912024"/>
              <a:gd name="connsiteX27" fmla="*/ 165100 w 4312035"/>
              <a:gd name="connsiteY27" fmla="*/ 2857924 h 3912024"/>
              <a:gd name="connsiteX28" fmla="*/ 177800 w 4312035"/>
              <a:gd name="connsiteY28" fmla="*/ 2896024 h 3912024"/>
              <a:gd name="connsiteX29" fmla="*/ 254000 w 4312035"/>
              <a:gd name="connsiteY29" fmla="*/ 2984924 h 3912024"/>
              <a:gd name="connsiteX30" fmla="*/ 381000 w 4312035"/>
              <a:gd name="connsiteY30" fmla="*/ 3162724 h 3912024"/>
              <a:gd name="connsiteX31" fmla="*/ 431800 w 4312035"/>
              <a:gd name="connsiteY31" fmla="*/ 3251624 h 3912024"/>
              <a:gd name="connsiteX32" fmla="*/ 469900 w 4312035"/>
              <a:gd name="connsiteY32" fmla="*/ 3340524 h 3912024"/>
              <a:gd name="connsiteX33" fmla="*/ 533400 w 4312035"/>
              <a:gd name="connsiteY33" fmla="*/ 3404024 h 3912024"/>
              <a:gd name="connsiteX34" fmla="*/ 571500 w 4312035"/>
              <a:gd name="connsiteY34" fmla="*/ 3480224 h 3912024"/>
              <a:gd name="connsiteX35" fmla="*/ 647700 w 4312035"/>
              <a:gd name="connsiteY35" fmla="*/ 3556424 h 3912024"/>
              <a:gd name="connsiteX36" fmla="*/ 685800 w 4312035"/>
              <a:gd name="connsiteY36" fmla="*/ 3619924 h 3912024"/>
              <a:gd name="connsiteX37" fmla="*/ 736600 w 4312035"/>
              <a:gd name="connsiteY37" fmla="*/ 3708824 h 3912024"/>
              <a:gd name="connsiteX38" fmla="*/ 774700 w 4312035"/>
              <a:gd name="connsiteY38" fmla="*/ 3734224 h 3912024"/>
              <a:gd name="connsiteX39" fmla="*/ 800100 w 4312035"/>
              <a:gd name="connsiteY39" fmla="*/ 3772324 h 3912024"/>
              <a:gd name="connsiteX40" fmla="*/ 927100 w 4312035"/>
              <a:gd name="connsiteY40" fmla="*/ 3835824 h 3912024"/>
              <a:gd name="connsiteX41" fmla="*/ 1003300 w 4312035"/>
              <a:gd name="connsiteY41" fmla="*/ 3848524 h 3912024"/>
              <a:gd name="connsiteX42" fmla="*/ 1054100 w 4312035"/>
              <a:gd name="connsiteY42" fmla="*/ 3861224 h 3912024"/>
              <a:gd name="connsiteX43" fmla="*/ 1092200 w 4312035"/>
              <a:gd name="connsiteY43" fmla="*/ 3873924 h 3912024"/>
              <a:gd name="connsiteX44" fmla="*/ 1231900 w 4312035"/>
              <a:gd name="connsiteY44" fmla="*/ 3886624 h 3912024"/>
              <a:gd name="connsiteX45" fmla="*/ 1320800 w 4312035"/>
              <a:gd name="connsiteY45" fmla="*/ 3899324 h 3912024"/>
              <a:gd name="connsiteX46" fmla="*/ 1511300 w 4312035"/>
              <a:gd name="connsiteY46" fmla="*/ 3912024 h 3912024"/>
              <a:gd name="connsiteX47" fmla="*/ 2197100 w 4312035"/>
              <a:gd name="connsiteY47" fmla="*/ 3899324 h 3912024"/>
              <a:gd name="connsiteX48" fmla="*/ 2374900 w 4312035"/>
              <a:gd name="connsiteY48" fmla="*/ 3873924 h 3912024"/>
              <a:gd name="connsiteX49" fmla="*/ 2476500 w 4312035"/>
              <a:gd name="connsiteY49" fmla="*/ 3861224 h 3912024"/>
              <a:gd name="connsiteX50" fmla="*/ 2590800 w 4312035"/>
              <a:gd name="connsiteY50" fmla="*/ 3848524 h 3912024"/>
              <a:gd name="connsiteX51" fmla="*/ 2717800 w 4312035"/>
              <a:gd name="connsiteY51" fmla="*/ 3823124 h 3912024"/>
              <a:gd name="connsiteX52" fmla="*/ 3022600 w 4312035"/>
              <a:gd name="connsiteY52" fmla="*/ 3797724 h 3912024"/>
              <a:gd name="connsiteX53" fmla="*/ 3213100 w 4312035"/>
              <a:gd name="connsiteY53" fmla="*/ 3772324 h 3912024"/>
              <a:gd name="connsiteX54" fmla="*/ 3454400 w 4312035"/>
              <a:gd name="connsiteY54" fmla="*/ 3797724 h 3912024"/>
              <a:gd name="connsiteX55" fmla="*/ 3505200 w 4312035"/>
              <a:gd name="connsiteY55" fmla="*/ 3810424 h 3912024"/>
              <a:gd name="connsiteX56" fmla="*/ 3581400 w 4312035"/>
              <a:gd name="connsiteY56" fmla="*/ 3835824 h 3912024"/>
              <a:gd name="connsiteX57" fmla="*/ 3937000 w 4312035"/>
              <a:gd name="connsiteY57" fmla="*/ 3823124 h 3912024"/>
              <a:gd name="connsiteX58" fmla="*/ 3975100 w 4312035"/>
              <a:gd name="connsiteY58" fmla="*/ 3810424 h 3912024"/>
              <a:gd name="connsiteX59" fmla="*/ 4025900 w 4312035"/>
              <a:gd name="connsiteY59" fmla="*/ 3797724 h 3912024"/>
              <a:gd name="connsiteX60" fmla="*/ 4178300 w 4312035"/>
              <a:gd name="connsiteY60" fmla="*/ 3721524 h 3912024"/>
              <a:gd name="connsiteX61" fmla="*/ 4216400 w 4312035"/>
              <a:gd name="connsiteY61" fmla="*/ 3696124 h 3912024"/>
              <a:gd name="connsiteX62" fmla="*/ 4229100 w 4312035"/>
              <a:gd name="connsiteY62" fmla="*/ 3658024 h 3912024"/>
              <a:gd name="connsiteX63" fmla="*/ 4254500 w 4312035"/>
              <a:gd name="connsiteY63" fmla="*/ 3619924 h 3912024"/>
              <a:gd name="connsiteX64" fmla="*/ 4279900 w 4312035"/>
              <a:gd name="connsiteY64" fmla="*/ 3543724 h 3912024"/>
              <a:gd name="connsiteX65" fmla="*/ 4292600 w 4312035"/>
              <a:gd name="connsiteY65" fmla="*/ 3505624 h 3912024"/>
              <a:gd name="connsiteX66" fmla="*/ 4292600 w 4312035"/>
              <a:gd name="connsiteY66" fmla="*/ 2959524 h 3912024"/>
              <a:gd name="connsiteX67" fmla="*/ 4267200 w 4312035"/>
              <a:gd name="connsiteY67" fmla="*/ 2883324 h 3912024"/>
              <a:gd name="connsiteX68" fmla="*/ 4229100 w 4312035"/>
              <a:gd name="connsiteY68" fmla="*/ 2692824 h 3912024"/>
              <a:gd name="connsiteX69" fmla="*/ 4241800 w 4312035"/>
              <a:gd name="connsiteY69" fmla="*/ 1956224 h 3912024"/>
              <a:gd name="connsiteX70" fmla="*/ 4229100 w 4312035"/>
              <a:gd name="connsiteY70" fmla="*/ 1918124 h 3912024"/>
              <a:gd name="connsiteX71" fmla="*/ 4241800 w 4312035"/>
              <a:gd name="connsiteY71" fmla="*/ 1651424 h 3912024"/>
              <a:gd name="connsiteX72" fmla="*/ 4267200 w 4312035"/>
              <a:gd name="connsiteY72" fmla="*/ 965624 h 3912024"/>
              <a:gd name="connsiteX73" fmla="*/ 4254500 w 4312035"/>
              <a:gd name="connsiteY73" fmla="*/ 698924 h 3912024"/>
              <a:gd name="connsiteX74" fmla="*/ 4229100 w 4312035"/>
              <a:gd name="connsiteY74" fmla="*/ 622724 h 3912024"/>
              <a:gd name="connsiteX75" fmla="*/ 4152900 w 4312035"/>
              <a:gd name="connsiteY75" fmla="*/ 571924 h 3912024"/>
              <a:gd name="connsiteX76" fmla="*/ 4076700 w 4312035"/>
              <a:gd name="connsiteY76" fmla="*/ 521124 h 3912024"/>
              <a:gd name="connsiteX77" fmla="*/ 3975100 w 4312035"/>
              <a:gd name="connsiteY77" fmla="*/ 444924 h 3912024"/>
              <a:gd name="connsiteX78" fmla="*/ 3898900 w 4312035"/>
              <a:gd name="connsiteY78" fmla="*/ 419524 h 3912024"/>
              <a:gd name="connsiteX79" fmla="*/ 3860800 w 4312035"/>
              <a:gd name="connsiteY79" fmla="*/ 406824 h 3912024"/>
              <a:gd name="connsiteX80" fmla="*/ 3822700 w 4312035"/>
              <a:gd name="connsiteY80" fmla="*/ 381424 h 3912024"/>
              <a:gd name="connsiteX81" fmla="*/ 3644900 w 4312035"/>
              <a:gd name="connsiteY81" fmla="*/ 356024 h 3912024"/>
              <a:gd name="connsiteX82" fmla="*/ 3492500 w 4312035"/>
              <a:gd name="connsiteY82" fmla="*/ 343324 h 3912024"/>
              <a:gd name="connsiteX83" fmla="*/ 3378200 w 4312035"/>
              <a:gd name="connsiteY83" fmla="*/ 330624 h 3912024"/>
              <a:gd name="connsiteX84" fmla="*/ 3009900 w 4312035"/>
              <a:gd name="connsiteY84" fmla="*/ 317924 h 3912024"/>
              <a:gd name="connsiteX85" fmla="*/ 2819400 w 4312035"/>
              <a:gd name="connsiteY85" fmla="*/ 305224 h 3912024"/>
              <a:gd name="connsiteX86" fmla="*/ 2705100 w 4312035"/>
              <a:gd name="connsiteY86" fmla="*/ 292524 h 3912024"/>
              <a:gd name="connsiteX87" fmla="*/ 2425700 w 4312035"/>
              <a:gd name="connsiteY87" fmla="*/ 279824 h 3912024"/>
              <a:gd name="connsiteX88" fmla="*/ 2286000 w 4312035"/>
              <a:gd name="connsiteY88" fmla="*/ 254424 h 3912024"/>
              <a:gd name="connsiteX89" fmla="*/ 1816100 w 4312035"/>
              <a:gd name="connsiteY89" fmla="*/ 127424 h 3912024"/>
              <a:gd name="connsiteX90" fmla="*/ 1778000 w 4312035"/>
              <a:gd name="connsiteY90" fmla="*/ 114724 h 3912024"/>
              <a:gd name="connsiteX91" fmla="*/ 1727200 w 4312035"/>
              <a:gd name="connsiteY91" fmla="*/ 102024 h 3912024"/>
              <a:gd name="connsiteX92" fmla="*/ 1689100 w 4312035"/>
              <a:gd name="connsiteY92" fmla="*/ 89324 h 3912024"/>
              <a:gd name="connsiteX93" fmla="*/ 1638300 w 4312035"/>
              <a:gd name="connsiteY93" fmla="*/ 76624 h 3912024"/>
              <a:gd name="connsiteX94" fmla="*/ 1562100 w 4312035"/>
              <a:gd name="connsiteY94" fmla="*/ 51224 h 3912024"/>
              <a:gd name="connsiteX95" fmla="*/ 1524000 w 4312035"/>
              <a:gd name="connsiteY95" fmla="*/ 38524 h 3912024"/>
              <a:gd name="connsiteX96" fmla="*/ 1422400 w 4312035"/>
              <a:gd name="connsiteY96" fmla="*/ 13124 h 3912024"/>
              <a:gd name="connsiteX97" fmla="*/ 1384300 w 4312035"/>
              <a:gd name="connsiteY97" fmla="*/ 424 h 3912024"/>
              <a:gd name="connsiteX98" fmla="*/ 800100 w 4312035"/>
              <a:gd name="connsiteY98" fmla="*/ 25824 h 3912024"/>
              <a:gd name="connsiteX0" fmla="*/ 800100 w 4312035"/>
              <a:gd name="connsiteY0" fmla="*/ 25824 h 3912024"/>
              <a:gd name="connsiteX1" fmla="*/ 800100 w 4312035"/>
              <a:gd name="connsiteY1" fmla="*/ 25824 h 3912024"/>
              <a:gd name="connsiteX2" fmla="*/ 685800 w 4312035"/>
              <a:gd name="connsiteY2" fmla="*/ 38524 h 3912024"/>
              <a:gd name="connsiteX3" fmla="*/ 584200 w 4312035"/>
              <a:gd name="connsiteY3" fmla="*/ 63924 h 3912024"/>
              <a:gd name="connsiteX4" fmla="*/ 304800 w 4312035"/>
              <a:gd name="connsiteY4" fmla="*/ 76624 h 3912024"/>
              <a:gd name="connsiteX5" fmla="*/ 266700 w 4312035"/>
              <a:gd name="connsiteY5" fmla="*/ 89324 h 3912024"/>
              <a:gd name="connsiteX6" fmla="*/ 190500 w 4312035"/>
              <a:gd name="connsiteY6" fmla="*/ 102024 h 3912024"/>
              <a:gd name="connsiteX7" fmla="*/ 152400 w 4312035"/>
              <a:gd name="connsiteY7" fmla="*/ 127424 h 3912024"/>
              <a:gd name="connsiteX8" fmla="*/ 127000 w 4312035"/>
              <a:gd name="connsiteY8" fmla="*/ 165524 h 3912024"/>
              <a:gd name="connsiteX9" fmla="*/ 114300 w 4312035"/>
              <a:gd name="connsiteY9" fmla="*/ 216324 h 3912024"/>
              <a:gd name="connsiteX10" fmla="*/ 101600 w 4312035"/>
              <a:gd name="connsiteY10" fmla="*/ 584624 h 3912024"/>
              <a:gd name="connsiteX11" fmla="*/ 114300 w 4312035"/>
              <a:gd name="connsiteY11" fmla="*/ 851324 h 3912024"/>
              <a:gd name="connsiteX12" fmla="*/ 139700 w 4312035"/>
              <a:gd name="connsiteY12" fmla="*/ 1054524 h 3912024"/>
              <a:gd name="connsiteX13" fmla="*/ 139700 w 4312035"/>
              <a:gd name="connsiteY13" fmla="*/ 1638724 h 3912024"/>
              <a:gd name="connsiteX14" fmla="*/ 127000 w 4312035"/>
              <a:gd name="connsiteY14" fmla="*/ 1676824 h 3912024"/>
              <a:gd name="connsiteX15" fmla="*/ 101600 w 4312035"/>
              <a:gd name="connsiteY15" fmla="*/ 1778424 h 3912024"/>
              <a:gd name="connsiteX16" fmla="*/ 88900 w 4312035"/>
              <a:gd name="connsiteY16" fmla="*/ 1841924 h 3912024"/>
              <a:gd name="connsiteX17" fmla="*/ 63500 w 4312035"/>
              <a:gd name="connsiteY17" fmla="*/ 1918124 h 3912024"/>
              <a:gd name="connsiteX18" fmla="*/ 50800 w 4312035"/>
              <a:gd name="connsiteY18" fmla="*/ 1956224 h 3912024"/>
              <a:gd name="connsiteX19" fmla="*/ 25400 w 4312035"/>
              <a:gd name="connsiteY19" fmla="*/ 2057824 h 3912024"/>
              <a:gd name="connsiteX20" fmla="*/ 0 w 4312035"/>
              <a:gd name="connsiteY20" fmla="*/ 2134024 h 3912024"/>
              <a:gd name="connsiteX21" fmla="*/ 12700 w 4312035"/>
              <a:gd name="connsiteY21" fmla="*/ 2324524 h 3912024"/>
              <a:gd name="connsiteX22" fmla="*/ 50800 w 4312035"/>
              <a:gd name="connsiteY22" fmla="*/ 2451524 h 3912024"/>
              <a:gd name="connsiteX23" fmla="*/ 63500 w 4312035"/>
              <a:gd name="connsiteY23" fmla="*/ 2527724 h 3912024"/>
              <a:gd name="connsiteX24" fmla="*/ 88900 w 4312035"/>
              <a:gd name="connsiteY24" fmla="*/ 2629324 h 3912024"/>
              <a:gd name="connsiteX25" fmla="*/ 101600 w 4312035"/>
              <a:gd name="connsiteY25" fmla="*/ 2680124 h 3912024"/>
              <a:gd name="connsiteX26" fmla="*/ 127000 w 4312035"/>
              <a:gd name="connsiteY26" fmla="*/ 2730924 h 3912024"/>
              <a:gd name="connsiteX27" fmla="*/ 165100 w 4312035"/>
              <a:gd name="connsiteY27" fmla="*/ 2857924 h 3912024"/>
              <a:gd name="connsiteX28" fmla="*/ 177800 w 4312035"/>
              <a:gd name="connsiteY28" fmla="*/ 2896024 h 3912024"/>
              <a:gd name="connsiteX29" fmla="*/ 254000 w 4312035"/>
              <a:gd name="connsiteY29" fmla="*/ 2984924 h 3912024"/>
              <a:gd name="connsiteX30" fmla="*/ 381000 w 4312035"/>
              <a:gd name="connsiteY30" fmla="*/ 3162724 h 3912024"/>
              <a:gd name="connsiteX31" fmla="*/ 431800 w 4312035"/>
              <a:gd name="connsiteY31" fmla="*/ 3251624 h 3912024"/>
              <a:gd name="connsiteX32" fmla="*/ 469900 w 4312035"/>
              <a:gd name="connsiteY32" fmla="*/ 3340524 h 3912024"/>
              <a:gd name="connsiteX33" fmla="*/ 533400 w 4312035"/>
              <a:gd name="connsiteY33" fmla="*/ 3404024 h 3912024"/>
              <a:gd name="connsiteX34" fmla="*/ 571500 w 4312035"/>
              <a:gd name="connsiteY34" fmla="*/ 3480224 h 3912024"/>
              <a:gd name="connsiteX35" fmla="*/ 647700 w 4312035"/>
              <a:gd name="connsiteY35" fmla="*/ 3556424 h 3912024"/>
              <a:gd name="connsiteX36" fmla="*/ 685800 w 4312035"/>
              <a:gd name="connsiteY36" fmla="*/ 3619924 h 3912024"/>
              <a:gd name="connsiteX37" fmla="*/ 736600 w 4312035"/>
              <a:gd name="connsiteY37" fmla="*/ 3708824 h 3912024"/>
              <a:gd name="connsiteX38" fmla="*/ 774700 w 4312035"/>
              <a:gd name="connsiteY38" fmla="*/ 3734224 h 3912024"/>
              <a:gd name="connsiteX39" fmla="*/ 800100 w 4312035"/>
              <a:gd name="connsiteY39" fmla="*/ 3772324 h 3912024"/>
              <a:gd name="connsiteX40" fmla="*/ 927100 w 4312035"/>
              <a:gd name="connsiteY40" fmla="*/ 3835824 h 3912024"/>
              <a:gd name="connsiteX41" fmla="*/ 1003300 w 4312035"/>
              <a:gd name="connsiteY41" fmla="*/ 3848524 h 3912024"/>
              <a:gd name="connsiteX42" fmla="*/ 1054100 w 4312035"/>
              <a:gd name="connsiteY42" fmla="*/ 3861224 h 3912024"/>
              <a:gd name="connsiteX43" fmla="*/ 1092200 w 4312035"/>
              <a:gd name="connsiteY43" fmla="*/ 3873924 h 3912024"/>
              <a:gd name="connsiteX44" fmla="*/ 1231900 w 4312035"/>
              <a:gd name="connsiteY44" fmla="*/ 3886624 h 3912024"/>
              <a:gd name="connsiteX45" fmla="*/ 1320800 w 4312035"/>
              <a:gd name="connsiteY45" fmla="*/ 3899324 h 3912024"/>
              <a:gd name="connsiteX46" fmla="*/ 1511300 w 4312035"/>
              <a:gd name="connsiteY46" fmla="*/ 3912024 h 3912024"/>
              <a:gd name="connsiteX47" fmla="*/ 2197100 w 4312035"/>
              <a:gd name="connsiteY47" fmla="*/ 3899324 h 3912024"/>
              <a:gd name="connsiteX48" fmla="*/ 2374900 w 4312035"/>
              <a:gd name="connsiteY48" fmla="*/ 3873924 h 3912024"/>
              <a:gd name="connsiteX49" fmla="*/ 2476500 w 4312035"/>
              <a:gd name="connsiteY49" fmla="*/ 3861224 h 3912024"/>
              <a:gd name="connsiteX50" fmla="*/ 2590800 w 4312035"/>
              <a:gd name="connsiteY50" fmla="*/ 3848524 h 3912024"/>
              <a:gd name="connsiteX51" fmla="*/ 2717800 w 4312035"/>
              <a:gd name="connsiteY51" fmla="*/ 3823124 h 3912024"/>
              <a:gd name="connsiteX52" fmla="*/ 3022600 w 4312035"/>
              <a:gd name="connsiteY52" fmla="*/ 3797724 h 3912024"/>
              <a:gd name="connsiteX53" fmla="*/ 3213100 w 4312035"/>
              <a:gd name="connsiteY53" fmla="*/ 3772324 h 3912024"/>
              <a:gd name="connsiteX54" fmla="*/ 3454400 w 4312035"/>
              <a:gd name="connsiteY54" fmla="*/ 3797724 h 3912024"/>
              <a:gd name="connsiteX55" fmla="*/ 3505200 w 4312035"/>
              <a:gd name="connsiteY55" fmla="*/ 3810424 h 3912024"/>
              <a:gd name="connsiteX56" fmla="*/ 3581400 w 4312035"/>
              <a:gd name="connsiteY56" fmla="*/ 3835824 h 3912024"/>
              <a:gd name="connsiteX57" fmla="*/ 3937000 w 4312035"/>
              <a:gd name="connsiteY57" fmla="*/ 3823124 h 3912024"/>
              <a:gd name="connsiteX58" fmla="*/ 3975100 w 4312035"/>
              <a:gd name="connsiteY58" fmla="*/ 3810424 h 3912024"/>
              <a:gd name="connsiteX59" fmla="*/ 4025900 w 4312035"/>
              <a:gd name="connsiteY59" fmla="*/ 3797724 h 3912024"/>
              <a:gd name="connsiteX60" fmla="*/ 4178300 w 4312035"/>
              <a:gd name="connsiteY60" fmla="*/ 3721524 h 3912024"/>
              <a:gd name="connsiteX61" fmla="*/ 4216400 w 4312035"/>
              <a:gd name="connsiteY61" fmla="*/ 3696124 h 3912024"/>
              <a:gd name="connsiteX62" fmla="*/ 4229100 w 4312035"/>
              <a:gd name="connsiteY62" fmla="*/ 3658024 h 3912024"/>
              <a:gd name="connsiteX63" fmla="*/ 4254500 w 4312035"/>
              <a:gd name="connsiteY63" fmla="*/ 3619924 h 3912024"/>
              <a:gd name="connsiteX64" fmla="*/ 4279900 w 4312035"/>
              <a:gd name="connsiteY64" fmla="*/ 3543724 h 3912024"/>
              <a:gd name="connsiteX65" fmla="*/ 4292600 w 4312035"/>
              <a:gd name="connsiteY65" fmla="*/ 3505624 h 3912024"/>
              <a:gd name="connsiteX66" fmla="*/ 4292600 w 4312035"/>
              <a:gd name="connsiteY66" fmla="*/ 2959524 h 3912024"/>
              <a:gd name="connsiteX67" fmla="*/ 4267200 w 4312035"/>
              <a:gd name="connsiteY67" fmla="*/ 2883324 h 3912024"/>
              <a:gd name="connsiteX68" fmla="*/ 4229100 w 4312035"/>
              <a:gd name="connsiteY68" fmla="*/ 2692824 h 3912024"/>
              <a:gd name="connsiteX69" fmla="*/ 4241800 w 4312035"/>
              <a:gd name="connsiteY69" fmla="*/ 1956224 h 3912024"/>
              <a:gd name="connsiteX70" fmla="*/ 4229100 w 4312035"/>
              <a:gd name="connsiteY70" fmla="*/ 1918124 h 3912024"/>
              <a:gd name="connsiteX71" fmla="*/ 4241800 w 4312035"/>
              <a:gd name="connsiteY71" fmla="*/ 1651424 h 3912024"/>
              <a:gd name="connsiteX72" fmla="*/ 4267200 w 4312035"/>
              <a:gd name="connsiteY72" fmla="*/ 965624 h 3912024"/>
              <a:gd name="connsiteX73" fmla="*/ 4254500 w 4312035"/>
              <a:gd name="connsiteY73" fmla="*/ 698924 h 3912024"/>
              <a:gd name="connsiteX74" fmla="*/ 4229100 w 4312035"/>
              <a:gd name="connsiteY74" fmla="*/ 622724 h 3912024"/>
              <a:gd name="connsiteX75" fmla="*/ 4152900 w 4312035"/>
              <a:gd name="connsiteY75" fmla="*/ 571924 h 3912024"/>
              <a:gd name="connsiteX76" fmla="*/ 4076700 w 4312035"/>
              <a:gd name="connsiteY76" fmla="*/ 521124 h 3912024"/>
              <a:gd name="connsiteX77" fmla="*/ 3975100 w 4312035"/>
              <a:gd name="connsiteY77" fmla="*/ 444924 h 3912024"/>
              <a:gd name="connsiteX78" fmla="*/ 3898900 w 4312035"/>
              <a:gd name="connsiteY78" fmla="*/ 419524 h 3912024"/>
              <a:gd name="connsiteX79" fmla="*/ 3860800 w 4312035"/>
              <a:gd name="connsiteY79" fmla="*/ 406824 h 3912024"/>
              <a:gd name="connsiteX80" fmla="*/ 3822700 w 4312035"/>
              <a:gd name="connsiteY80" fmla="*/ 381424 h 3912024"/>
              <a:gd name="connsiteX81" fmla="*/ 3644900 w 4312035"/>
              <a:gd name="connsiteY81" fmla="*/ 356024 h 3912024"/>
              <a:gd name="connsiteX82" fmla="*/ 3492500 w 4312035"/>
              <a:gd name="connsiteY82" fmla="*/ 343324 h 3912024"/>
              <a:gd name="connsiteX83" fmla="*/ 3378200 w 4312035"/>
              <a:gd name="connsiteY83" fmla="*/ 330624 h 3912024"/>
              <a:gd name="connsiteX84" fmla="*/ 3009900 w 4312035"/>
              <a:gd name="connsiteY84" fmla="*/ 317924 h 3912024"/>
              <a:gd name="connsiteX85" fmla="*/ 2819400 w 4312035"/>
              <a:gd name="connsiteY85" fmla="*/ 305224 h 3912024"/>
              <a:gd name="connsiteX86" fmla="*/ 2705100 w 4312035"/>
              <a:gd name="connsiteY86" fmla="*/ 292524 h 3912024"/>
              <a:gd name="connsiteX87" fmla="*/ 2425700 w 4312035"/>
              <a:gd name="connsiteY87" fmla="*/ 279824 h 3912024"/>
              <a:gd name="connsiteX88" fmla="*/ 1816100 w 4312035"/>
              <a:gd name="connsiteY88" fmla="*/ 127424 h 3912024"/>
              <a:gd name="connsiteX89" fmla="*/ 1778000 w 4312035"/>
              <a:gd name="connsiteY89" fmla="*/ 114724 h 3912024"/>
              <a:gd name="connsiteX90" fmla="*/ 1727200 w 4312035"/>
              <a:gd name="connsiteY90" fmla="*/ 102024 h 3912024"/>
              <a:gd name="connsiteX91" fmla="*/ 1689100 w 4312035"/>
              <a:gd name="connsiteY91" fmla="*/ 89324 h 3912024"/>
              <a:gd name="connsiteX92" fmla="*/ 1638300 w 4312035"/>
              <a:gd name="connsiteY92" fmla="*/ 76624 h 3912024"/>
              <a:gd name="connsiteX93" fmla="*/ 1562100 w 4312035"/>
              <a:gd name="connsiteY93" fmla="*/ 51224 h 3912024"/>
              <a:gd name="connsiteX94" fmla="*/ 1524000 w 4312035"/>
              <a:gd name="connsiteY94" fmla="*/ 38524 h 3912024"/>
              <a:gd name="connsiteX95" fmla="*/ 1422400 w 4312035"/>
              <a:gd name="connsiteY95" fmla="*/ 13124 h 3912024"/>
              <a:gd name="connsiteX96" fmla="*/ 1384300 w 4312035"/>
              <a:gd name="connsiteY96" fmla="*/ 424 h 3912024"/>
              <a:gd name="connsiteX97" fmla="*/ 800100 w 4312035"/>
              <a:gd name="connsiteY97" fmla="*/ 25824 h 3912024"/>
              <a:gd name="connsiteX0" fmla="*/ 800100 w 4312035"/>
              <a:gd name="connsiteY0" fmla="*/ 25824 h 3912024"/>
              <a:gd name="connsiteX1" fmla="*/ 800100 w 4312035"/>
              <a:gd name="connsiteY1" fmla="*/ 25824 h 3912024"/>
              <a:gd name="connsiteX2" fmla="*/ 685800 w 4312035"/>
              <a:gd name="connsiteY2" fmla="*/ 38524 h 3912024"/>
              <a:gd name="connsiteX3" fmla="*/ 584200 w 4312035"/>
              <a:gd name="connsiteY3" fmla="*/ 63924 h 3912024"/>
              <a:gd name="connsiteX4" fmla="*/ 304800 w 4312035"/>
              <a:gd name="connsiteY4" fmla="*/ 76624 h 3912024"/>
              <a:gd name="connsiteX5" fmla="*/ 266700 w 4312035"/>
              <a:gd name="connsiteY5" fmla="*/ 89324 h 3912024"/>
              <a:gd name="connsiteX6" fmla="*/ 190500 w 4312035"/>
              <a:gd name="connsiteY6" fmla="*/ 102024 h 3912024"/>
              <a:gd name="connsiteX7" fmla="*/ 152400 w 4312035"/>
              <a:gd name="connsiteY7" fmla="*/ 127424 h 3912024"/>
              <a:gd name="connsiteX8" fmla="*/ 127000 w 4312035"/>
              <a:gd name="connsiteY8" fmla="*/ 165524 h 3912024"/>
              <a:gd name="connsiteX9" fmla="*/ 114300 w 4312035"/>
              <a:gd name="connsiteY9" fmla="*/ 216324 h 3912024"/>
              <a:gd name="connsiteX10" fmla="*/ 101600 w 4312035"/>
              <a:gd name="connsiteY10" fmla="*/ 584624 h 3912024"/>
              <a:gd name="connsiteX11" fmla="*/ 114300 w 4312035"/>
              <a:gd name="connsiteY11" fmla="*/ 851324 h 3912024"/>
              <a:gd name="connsiteX12" fmla="*/ 139700 w 4312035"/>
              <a:gd name="connsiteY12" fmla="*/ 1054524 h 3912024"/>
              <a:gd name="connsiteX13" fmla="*/ 139700 w 4312035"/>
              <a:gd name="connsiteY13" fmla="*/ 1638724 h 3912024"/>
              <a:gd name="connsiteX14" fmla="*/ 127000 w 4312035"/>
              <a:gd name="connsiteY14" fmla="*/ 1676824 h 3912024"/>
              <a:gd name="connsiteX15" fmla="*/ 101600 w 4312035"/>
              <a:gd name="connsiteY15" fmla="*/ 1778424 h 3912024"/>
              <a:gd name="connsiteX16" fmla="*/ 88900 w 4312035"/>
              <a:gd name="connsiteY16" fmla="*/ 1841924 h 3912024"/>
              <a:gd name="connsiteX17" fmla="*/ 63500 w 4312035"/>
              <a:gd name="connsiteY17" fmla="*/ 1918124 h 3912024"/>
              <a:gd name="connsiteX18" fmla="*/ 50800 w 4312035"/>
              <a:gd name="connsiteY18" fmla="*/ 1956224 h 3912024"/>
              <a:gd name="connsiteX19" fmla="*/ 25400 w 4312035"/>
              <a:gd name="connsiteY19" fmla="*/ 2057824 h 3912024"/>
              <a:gd name="connsiteX20" fmla="*/ 0 w 4312035"/>
              <a:gd name="connsiteY20" fmla="*/ 2134024 h 3912024"/>
              <a:gd name="connsiteX21" fmla="*/ 12700 w 4312035"/>
              <a:gd name="connsiteY21" fmla="*/ 2324524 h 3912024"/>
              <a:gd name="connsiteX22" fmla="*/ 50800 w 4312035"/>
              <a:gd name="connsiteY22" fmla="*/ 2451524 h 3912024"/>
              <a:gd name="connsiteX23" fmla="*/ 63500 w 4312035"/>
              <a:gd name="connsiteY23" fmla="*/ 2527724 h 3912024"/>
              <a:gd name="connsiteX24" fmla="*/ 88900 w 4312035"/>
              <a:gd name="connsiteY24" fmla="*/ 2629324 h 3912024"/>
              <a:gd name="connsiteX25" fmla="*/ 101600 w 4312035"/>
              <a:gd name="connsiteY25" fmla="*/ 2680124 h 3912024"/>
              <a:gd name="connsiteX26" fmla="*/ 127000 w 4312035"/>
              <a:gd name="connsiteY26" fmla="*/ 2730924 h 3912024"/>
              <a:gd name="connsiteX27" fmla="*/ 165100 w 4312035"/>
              <a:gd name="connsiteY27" fmla="*/ 2857924 h 3912024"/>
              <a:gd name="connsiteX28" fmla="*/ 177800 w 4312035"/>
              <a:gd name="connsiteY28" fmla="*/ 2896024 h 3912024"/>
              <a:gd name="connsiteX29" fmla="*/ 254000 w 4312035"/>
              <a:gd name="connsiteY29" fmla="*/ 2984924 h 3912024"/>
              <a:gd name="connsiteX30" fmla="*/ 381000 w 4312035"/>
              <a:gd name="connsiteY30" fmla="*/ 3162724 h 3912024"/>
              <a:gd name="connsiteX31" fmla="*/ 431800 w 4312035"/>
              <a:gd name="connsiteY31" fmla="*/ 3251624 h 3912024"/>
              <a:gd name="connsiteX32" fmla="*/ 469900 w 4312035"/>
              <a:gd name="connsiteY32" fmla="*/ 3340524 h 3912024"/>
              <a:gd name="connsiteX33" fmla="*/ 533400 w 4312035"/>
              <a:gd name="connsiteY33" fmla="*/ 3404024 h 3912024"/>
              <a:gd name="connsiteX34" fmla="*/ 571500 w 4312035"/>
              <a:gd name="connsiteY34" fmla="*/ 3480224 h 3912024"/>
              <a:gd name="connsiteX35" fmla="*/ 647700 w 4312035"/>
              <a:gd name="connsiteY35" fmla="*/ 3556424 h 3912024"/>
              <a:gd name="connsiteX36" fmla="*/ 685800 w 4312035"/>
              <a:gd name="connsiteY36" fmla="*/ 3619924 h 3912024"/>
              <a:gd name="connsiteX37" fmla="*/ 736600 w 4312035"/>
              <a:gd name="connsiteY37" fmla="*/ 3708824 h 3912024"/>
              <a:gd name="connsiteX38" fmla="*/ 774700 w 4312035"/>
              <a:gd name="connsiteY38" fmla="*/ 3734224 h 3912024"/>
              <a:gd name="connsiteX39" fmla="*/ 800100 w 4312035"/>
              <a:gd name="connsiteY39" fmla="*/ 3772324 h 3912024"/>
              <a:gd name="connsiteX40" fmla="*/ 927100 w 4312035"/>
              <a:gd name="connsiteY40" fmla="*/ 3835824 h 3912024"/>
              <a:gd name="connsiteX41" fmla="*/ 1003300 w 4312035"/>
              <a:gd name="connsiteY41" fmla="*/ 3848524 h 3912024"/>
              <a:gd name="connsiteX42" fmla="*/ 1054100 w 4312035"/>
              <a:gd name="connsiteY42" fmla="*/ 3861224 h 3912024"/>
              <a:gd name="connsiteX43" fmla="*/ 1092200 w 4312035"/>
              <a:gd name="connsiteY43" fmla="*/ 3873924 h 3912024"/>
              <a:gd name="connsiteX44" fmla="*/ 1231900 w 4312035"/>
              <a:gd name="connsiteY44" fmla="*/ 3886624 h 3912024"/>
              <a:gd name="connsiteX45" fmla="*/ 1320800 w 4312035"/>
              <a:gd name="connsiteY45" fmla="*/ 3899324 h 3912024"/>
              <a:gd name="connsiteX46" fmla="*/ 1511300 w 4312035"/>
              <a:gd name="connsiteY46" fmla="*/ 3912024 h 3912024"/>
              <a:gd name="connsiteX47" fmla="*/ 2197100 w 4312035"/>
              <a:gd name="connsiteY47" fmla="*/ 3899324 h 3912024"/>
              <a:gd name="connsiteX48" fmla="*/ 2374900 w 4312035"/>
              <a:gd name="connsiteY48" fmla="*/ 3873924 h 3912024"/>
              <a:gd name="connsiteX49" fmla="*/ 2476500 w 4312035"/>
              <a:gd name="connsiteY49" fmla="*/ 3861224 h 3912024"/>
              <a:gd name="connsiteX50" fmla="*/ 2590800 w 4312035"/>
              <a:gd name="connsiteY50" fmla="*/ 3848524 h 3912024"/>
              <a:gd name="connsiteX51" fmla="*/ 2717800 w 4312035"/>
              <a:gd name="connsiteY51" fmla="*/ 3823124 h 3912024"/>
              <a:gd name="connsiteX52" fmla="*/ 3022600 w 4312035"/>
              <a:gd name="connsiteY52" fmla="*/ 3797724 h 3912024"/>
              <a:gd name="connsiteX53" fmla="*/ 3213100 w 4312035"/>
              <a:gd name="connsiteY53" fmla="*/ 3772324 h 3912024"/>
              <a:gd name="connsiteX54" fmla="*/ 3454400 w 4312035"/>
              <a:gd name="connsiteY54" fmla="*/ 3797724 h 3912024"/>
              <a:gd name="connsiteX55" fmla="*/ 3505200 w 4312035"/>
              <a:gd name="connsiteY55" fmla="*/ 3810424 h 3912024"/>
              <a:gd name="connsiteX56" fmla="*/ 3581400 w 4312035"/>
              <a:gd name="connsiteY56" fmla="*/ 3835824 h 3912024"/>
              <a:gd name="connsiteX57" fmla="*/ 3937000 w 4312035"/>
              <a:gd name="connsiteY57" fmla="*/ 3823124 h 3912024"/>
              <a:gd name="connsiteX58" fmla="*/ 3975100 w 4312035"/>
              <a:gd name="connsiteY58" fmla="*/ 3810424 h 3912024"/>
              <a:gd name="connsiteX59" fmla="*/ 4025900 w 4312035"/>
              <a:gd name="connsiteY59" fmla="*/ 3797724 h 3912024"/>
              <a:gd name="connsiteX60" fmla="*/ 4178300 w 4312035"/>
              <a:gd name="connsiteY60" fmla="*/ 3721524 h 3912024"/>
              <a:gd name="connsiteX61" fmla="*/ 4216400 w 4312035"/>
              <a:gd name="connsiteY61" fmla="*/ 3696124 h 3912024"/>
              <a:gd name="connsiteX62" fmla="*/ 4229100 w 4312035"/>
              <a:gd name="connsiteY62" fmla="*/ 3658024 h 3912024"/>
              <a:gd name="connsiteX63" fmla="*/ 4254500 w 4312035"/>
              <a:gd name="connsiteY63" fmla="*/ 3619924 h 3912024"/>
              <a:gd name="connsiteX64" fmla="*/ 4279900 w 4312035"/>
              <a:gd name="connsiteY64" fmla="*/ 3543724 h 3912024"/>
              <a:gd name="connsiteX65" fmla="*/ 4292600 w 4312035"/>
              <a:gd name="connsiteY65" fmla="*/ 3505624 h 3912024"/>
              <a:gd name="connsiteX66" fmla="*/ 4292600 w 4312035"/>
              <a:gd name="connsiteY66" fmla="*/ 2959524 h 3912024"/>
              <a:gd name="connsiteX67" fmla="*/ 4267200 w 4312035"/>
              <a:gd name="connsiteY67" fmla="*/ 2883324 h 3912024"/>
              <a:gd name="connsiteX68" fmla="*/ 4229100 w 4312035"/>
              <a:gd name="connsiteY68" fmla="*/ 2692824 h 3912024"/>
              <a:gd name="connsiteX69" fmla="*/ 4241800 w 4312035"/>
              <a:gd name="connsiteY69" fmla="*/ 1956224 h 3912024"/>
              <a:gd name="connsiteX70" fmla="*/ 4229100 w 4312035"/>
              <a:gd name="connsiteY70" fmla="*/ 1918124 h 3912024"/>
              <a:gd name="connsiteX71" fmla="*/ 4241800 w 4312035"/>
              <a:gd name="connsiteY71" fmla="*/ 1651424 h 3912024"/>
              <a:gd name="connsiteX72" fmla="*/ 4267200 w 4312035"/>
              <a:gd name="connsiteY72" fmla="*/ 965624 h 3912024"/>
              <a:gd name="connsiteX73" fmla="*/ 4254500 w 4312035"/>
              <a:gd name="connsiteY73" fmla="*/ 698924 h 3912024"/>
              <a:gd name="connsiteX74" fmla="*/ 4229100 w 4312035"/>
              <a:gd name="connsiteY74" fmla="*/ 622724 h 3912024"/>
              <a:gd name="connsiteX75" fmla="*/ 4152900 w 4312035"/>
              <a:gd name="connsiteY75" fmla="*/ 571924 h 3912024"/>
              <a:gd name="connsiteX76" fmla="*/ 4076700 w 4312035"/>
              <a:gd name="connsiteY76" fmla="*/ 521124 h 3912024"/>
              <a:gd name="connsiteX77" fmla="*/ 3975100 w 4312035"/>
              <a:gd name="connsiteY77" fmla="*/ 444924 h 3912024"/>
              <a:gd name="connsiteX78" fmla="*/ 3898900 w 4312035"/>
              <a:gd name="connsiteY78" fmla="*/ 419524 h 3912024"/>
              <a:gd name="connsiteX79" fmla="*/ 3860800 w 4312035"/>
              <a:gd name="connsiteY79" fmla="*/ 406824 h 3912024"/>
              <a:gd name="connsiteX80" fmla="*/ 3822700 w 4312035"/>
              <a:gd name="connsiteY80" fmla="*/ 381424 h 3912024"/>
              <a:gd name="connsiteX81" fmla="*/ 3644900 w 4312035"/>
              <a:gd name="connsiteY81" fmla="*/ 356024 h 3912024"/>
              <a:gd name="connsiteX82" fmla="*/ 3492500 w 4312035"/>
              <a:gd name="connsiteY82" fmla="*/ 343324 h 3912024"/>
              <a:gd name="connsiteX83" fmla="*/ 3378200 w 4312035"/>
              <a:gd name="connsiteY83" fmla="*/ 330624 h 3912024"/>
              <a:gd name="connsiteX84" fmla="*/ 3009900 w 4312035"/>
              <a:gd name="connsiteY84" fmla="*/ 317924 h 3912024"/>
              <a:gd name="connsiteX85" fmla="*/ 2819400 w 4312035"/>
              <a:gd name="connsiteY85" fmla="*/ 305224 h 3912024"/>
              <a:gd name="connsiteX86" fmla="*/ 2705100 w 4312035"/>
              <a:gd name="connsiteY86" fmla="*/ 292524 h 3912024"/>
              <a:gd name="connsiteX87" fmla="*/ 1816100 w 4312035"/>
              <a:gd name="connsiteY87" fmla="*/ 127424 h 3912024"/>
              <a:gd name="connsiteX88" fmla="*/ 1778000 w 4312035"/>
              <a:gd name="connsiteY88" fmla="*/ 114724 h 3912024"/>
              <a:gd name="connsiteX89" fmla="*/ 1727200 w 4312035"/>
              <a:gd name="connsiteY89" fmla="*/ 102024 h 3912024"/>
              <a:gd name="connsiteX90" fmla="*/ 1689100 w 4312035"/>
              <a:gd name="connsiteY90" fmla="*/ 89324 h 3912024"/>
              <a:gd name="connsiteX91" fmla="*/ 1638300 w 4312035"/>
              <a:gd name="connsiteY91" fmla="*/ 76624 h 3912024"/>
              <a:gd name="connsiteX92" fmla="*/ 1562100 w 4312035"/>
              <a:gd name="connsiteY92" fmla="*/ 51224 h 3912024"/>
              <a:gd name="connsiteX93" fmla="*/ 1524000 w 4312035"/>
              <a:gd name="connsiteY93" fmla="*/ 38524 h 3912024"/>
              <a:gd name="connsiteX94" fmla="*/ 1422400 w 4312035"/>
              <a:gd name="connsiteY94" fmla="*/ 13124 h 3912024"/>
              <a:gd name="connsiteX95" fmla="*/ 1384300 w 4312035"/>
              <a:gd name="connsiteY95" fmla="*/ 424 h 3912024"/>
              <a:gd name="connsiteX96" fmla="*/ 800100 w 4312035"/>
              <a:gd name="connsiteY96" fmla="*/ 25824 h 3912024"/>
              <a:gd name="connsiteX0" fmla="*/ 800100 w 4312035"/>
              <a:gd name="connsiteY0" fmla="*/ 12700 h 3898900"/>
              <a:gd name="connsiteX1" fmla="*/ 800100 w 4312035"/>
              <a:gd name="connsiteY1" fmla="*/ 12700 h 3898900"/>
              <a:gd name="connsiteX2" fmla="*/ 685800 w 4312035"/>
              <a:gd name="connsiteY2" fmla="*/ 25400 h 3898900"/>
              <a:gd name="connsiteX3" fmla="*/ 584200 w 4312035"/>
              <a:gd name="connsiteY3" fmla="*/ 50800 h 3898900"/>
              <a:gd name="connsiteX4" fmla="*/ 304800 w 4312035"/>
              <a:gd name="connsiteY4" fmla="*/ 63500 h 3898900"/>
              <a:gd name="connsiteX5" fmla="*/ 266700 w 4312035"/>
              <a:gd name="connsiteY5" fmla="*/ 76200 h 3898900"/>
              <a:gd name="connsiteX6" fmla="*/ 190500 w 4312035"/>
              <a:gd name="connsiteY6" fmla="*/ 88900 h 3898900"/>
              <a:gd name="connsiteX7" fmla="*/ 152400 w 4312035"/>
              <a:gd name="connsiteY7" fmla="*/ 114300 h 3898900"/>
              <a:gd name="connsiteX8" fmla="*/ 127000 w 4312035"/>
              <a:gd name="connsiteY8" fmla="*/ 152400 h 3898900"/>
              <a:gd name="connsiteX9" fmla="*/ 114300 w 4312035"/>
              <a:gd name="connsiteY9" fmla="*/ 203200 h 3898900"/>
              <a:gd name="connsiteX10" fmla="*/ 101600 w 4312035"/>
              <a:gd name="connsiteY10" fmla="*/ 571500 h 3898900"/>
              <a:gd name="connsiteX11" fmla="*/ 114300 w 4312035"/>
              <a:gd name="connsiteY11" fmla="*/ 838200 h 3898900"/>
              <a:gd name="connsiteX12" fmla="*/ 139700 w 4312035"/>
              <a:gd name="connsiteY12" fmla="*/ 1041400 h 3898900"/>
              <a:gd name="connsiteX13" fmla="*/ 139700 w 4312035"/>
              <a:gd name="connsiteY13" fmla="*/ 1625600 h 3898900"/>
              <a:gd name="connsiteX14" fmla="*/ 127000 w 4312035"/>
              <a:gd name="connsiteY14" fmla="*/ 1663700 h 3898900"/>
              <a:gd name="connsiteX15" fmla="*/ 101600 w 4312035"/>
              <a:gd name="connsiteY15" fmla="*/ 1765300 h 3898900"/>
              <a:gd name="connsiteX16" fmla="*/ 88900 w 4312035"/>
              <a:gd name="connsiteY16" fmla="*/ 1828800 h 3898900"/>
              <a:gd name="connsiteX17" fmla="*/ 63500 w 4312035"/>
              <a:gd name="connsiteY17" fmla="*/ 1905000 h 3898900"/>
              <a:gd name="connsiteX18" fmla="*/ 50800 w 4312035"/>
              <a:gd name="connsiteY18" fmla="*/ 1943100 h 3898900"/>
              <a:gd name="connsiteX19" fmla="*/ 25400 w 4312035"/>
              <a:gd name="connsiteY19" fmla="*/ 2044700 h 3898900"/>
              <a:gd name="connsiteX20" fmla="*/ 0 w 4312035"/>
              <a:gd name="connsiteY20" fmla="*/ 2120900 h 3898900"/>
              <a:gd name="connsiteX21" fmla="*/ 12700 w 4312035"/>
              <a:gd name="connsiteY21" fmla="*/ 2311400 h 3898900"/>
              <a:gd name="connsiteX22" fmla="*/ 50800 w 4312035"/>
              <a:gd name="connsiteY22" fmla="*/ 2438400 h 3898900"/>
              <a:gd name="connsiteX23" fmla="*/ 63500 w 4312035"/>
              <a:gd name="connsiteY23" fmla="*/ 2514600 h 3898900"/>
              <a:gd name="connsiteX24" fmla="*/ 88900 w 4312035"/>
              <a:gd name="connsiteY24" fmla="*/ 2616200 h 3898900"/>
              <a:gd name="connsiteX25" fmla="*/ 101600 w 4312035"/>
              <a:gd name="connsiteY25" fmla="*/ 2667000 h 3898900"/>
              <a:gd name="connsiteX26" fmla="*/ 127000 w 4312035"/>
              <a:gd name="connsiteY26" fmla="*/ 2717800 h 3898900"/>
              <a:gd name="connsiteX27" fmla="*/ 165100 w 4312035"/>
              <a:gd name="connsiteY27" fmla="*/ 2844800 h 3898900"/>
              <a:gd name="connsiteX28" fmla="*/ 177800 w 4312035"/>
              <a:gd name="connsiteY28" fmla="*/ 2882900 h 3898900"/>
              <a:gd name="connsiteX29" fmla="*/ 254000 w 4312035"/>
              <a:gd name="connsiteY29" fmla="*/ 2971800 h 3898900"/>
              <a:gd name="connsiteX30" fmla="*/ 381000 w 4312035"/>
              <a:gd name="connsiteY30" fmla="*/ 3149600 h 3898900"/>
              <a:gd name="connsiteX31" fmla="*/ 431800 w 4312035"/>
              <a:gd name="connsiteY31" fmla="*/ 3238500 h 3898900"/>
              <a:gd name="connsiteX32" fmla="*/ 469900 w 4312035"/>
              <a:gd name="connsiteY32" fmla="*/ 3327400 h 3898900"/>
              <a:gd name="connsiteX33" fmla="*/ 533400 w 4312035"/>
              <a:gd name="connsiteY33" fmla="*/ 3390900 h 3898900"/>
              <a:gd name="connsiteX34" fmla="*/ 571500 w 4312035"/>
              <a:gd name="connsiteY34" fmla="*/ 3467100 h 3898900"/>
              <a:gd name="connsiteX35" fmla="*/ 647700 w 4312035"/>
              <a:gd name="connsiteY35" fmla="*/ 3543300 h 3898900"/>
              <a:gd name="connsiteX36" fmla="*/ 685800 w 4312035"/>
              <a:gd name="connsiteY36" fmla="*/ 3606800 h 3898900"/>
              <a:gd name="connsiteX37" fmla="*/ 736600 w 4312035"/>
              <a:gd name="connsiteY37" fmla="*/ 3695700 h 3898900"/>
              <a:gd name="connsiteX38" fmla="*/ 774700 w 4312035"/>
              <a:gd name="connsiteY38" fmla="*/ 3721100 h 3898900"/>
              <a:gd name="connsiteX39" fmla="*/ 800100 w 4312035"/>
              <a:gd name="connsiteY39" fmla="*/ 3759200 h 3898900"/>
              <a:gd name="connsiteX40" fmla="*/ 927100 w 4312035"/>
              <a:gd name="connsiteY40" fmla="*/ 3822700 h 3898900"/>
              <a:gd name="connsiteX41" fmla="*/ 1003300 w 4312035"/>
              <a:gd name="connsiteY41" fmla="*/ 3835400 h 3898900"/>
              <a:gd name="connsiteX42" fmla="*/ 1054100 w 4312035"/>
              <a:gd name="connsiteY42" fmla="*/ 3848100 h 3898900"/>
              <a:gd name="connsiteX43" fmla="*/ 1092200 w 4312035"/>
              <a:gd name="connsiteY43" fmla="*/ 3860800 h 3898900"/>
              <a:gd name="connsiteX44" fmla="*/ 1231900 w 4312035"/>
              <a:gd name="connsiteY44" fmla="*/ 3873500 h 3898900"/>
              <a:gd name="connsiteX45" fmla="*/ 1320800 w 4312035"/>
              <a:gd name="connsiteY45" fmla="*/ 3886200 h 3898900"/>
              <a:gd name="connsiteX46" fmla="*/ 1511300 w 4312035"/>
              <a:gd name="connsiteY46" fmla="*/ 3898900 h 3898900"/>
              <a:gd name="connsiteX47" fmla="*/ 2197100 w 4312035"/>
              <a:gd name="connsiteY47" fmla="*/ 3886200 h 3898900"/>
              <a:gd name="connsiteX48" fmla="*/ 2374900 w 4312035"/>
              <a:gd name="connsiteY48" fmla="*/ 3860800 h 3898900"/>
              <a:gd name="connsiteX49" fmla="*/ 2476500 w 4312035"/>
              <a:gd name="connsiteY49" fmla="*/ 3848100 h 3898900"/>
              <a:gd name="connsiteX50" fmla="*/ 2590800 w 4312035"/>
              <a:gd name="connsiteY50" fmla="*/ 3835400 h 3898900"/>
              <a:gd name="connsiteX51" fmla="*/ 2717800 w 4312035"/>
              <a:gd name="connsiteY51" fmla="*/ 3810000 h 3898900"/>
              <a:gd name="connsiteX52" fmla="*/ 3022600 w 4312035"/>
              <a:gd name="connsiteY52" fmla="*/ 3784600 h 3898900"/>
              <a:gd name="connsiteX53" fmla="*/ 3213100 w 4312035"/>
              <a:gd name="connsiteY53" fmla="*/ 3759200 h 3898900"/>
              <a:gd name="connsiteX54" fmla="*/ 3454400 w 4312035"/>
              <a:gd name="connsiteY54" fmla="*/ 3784600 h 3898900"/>
              <a:gd name="connsiteX55" fmla="*/ 3505200 w 4312035"/>
              <a:gd name="connsiteY55" fmla="*/ 3797300 h 3898900"/>
              <a:gd name="connsiteX56" fmla="*/ 3581400 w 4312035"/>
              <a:gd name="connsiteY56" fmla="*/ 3822700 h 3898900"/>
              <a:gd name="connsiteX57" fmla="*/ 3937000 w 4312035"/>
              <a:gd name="connsiteY57" fmla="*/ 3810000 h 3898900"/>
              <a:gd name="connsiteX58" fmla="*/ 3975100 w 4312035"/>
              <a:gd name="connsiteY58" fmla="*/ 3797300 h 3898900"/>
              <a:gd name="connsiteX59" fmla="*/ 4025900 w 4312035"/>
              <a:gd name="connsiteY59" fmla="*/ 3784600 h 3898900"/>
              <a:gd name="connsiteX60" fmla="*/ 4178300 w 4312035"/>
              <a:gd name="connsiteY60" fmla="*/ 3708400 h 3898900"/>
              <a:gd name="connsiteX61" fmla="*/ 4216400 w 4312035"/>
              <a:gd name="connsiteY61" fmla="*/ 3683000 h 3898900"/>
              <a:gd name="connsiteX62" fmla="*/ 4229100 w 4312035"/>
              <a:gd name="connsiteY62" fmla="*/ 3644900 h 3898900"/>
              <a:gd name="connsiteX63" fmla="*/ 4254500 w 4312035"/>
              <a:gd name="connsiteY63" fmla="*/ 3606800 h 3898900"/>
              <a:gd name="connsiteX64" fmla="*/ 4279900 w 4312035"/>
              <a:gd name="connsiteY64" fmla="*/ 3530600 h 3898900"/>
              <a:gd name="connsiteX65" fmla="*/ 4292600 w 4312035"/>
              <a:gd name="connsiteY65" fmla="*/ 3492500 h 3898900"/>
              <a:gd name="connsiteX66" fmla="*/ 4292600 w 4312035"/>
              <a:gd name="connsiteY66" fmla="*/ 2946400 h 3898900"/>
              <a:gd name="connsiteX67" fmla="*/ 4267200 w 4312035"/>
              <a:gd name="connsiteY67" fmla="*/ 2870200 h 3898900"/>
              <a:gd name="connsiteX68" fmla="*/ 4229100 w 4312035"/>
              <a:gd name="connsiteY68" fmla="*/ 2679700 h 3898900"/>
              <a:gd name="connsiteX69" fmla="*/ 4241800 w 4312035"/>
              <a:gd name="connsiteY69" fmla="*/ 1943100 h 3898900"/>
              <a:gd name="connsiteX70" fmla="*/ 4229100 w 4312035"/>
              <a:gd name="connsiteY70" fmla="*/ 1905000 h 3898900"/>
              <a:gd name="connsiteX71" fmla="*/ 4241800 w 4312035"/>
              <a:gd name="connsiteY71" fmla="*/ 1638300 h 3898900"/>
              <a:gd name="connsiteX72" fmla="*/ 4267200 w 4312035"/>
              <a:gd name="connsiteY72" fmla="*/ 952500 h 3898900"/>
              <a:gd name="connsiteX73" fmla="*/ 4254500 w 4312035"/>
              <a:gd name="connsiteY73" fmla="*/ 685800 h 3898900"/>
              <a:gd name="connsiteX74" fmla="*/ 4229100 w 4312035"/>
              <a:gd name="connsiteY74" fmla="*/ 609600 h 3898900"/>
              <a:gd name="connsiteX75" fmla="*/ 4152900 w 4312035"/>
              <a:gd name="connsiteY75" fmla="*/ 558800 h 3898900"/>
              <a:gd name="connsiteX76" fmla="*/ 4076700 w 4312035"/>
              <a:gd name="connsiteY76" fmla="*/ 508000 h 3898900"/>
              <a:gd name="connsiteX77" fmla="*/ 3975100 w 4312035"/>
              <a:gd name="connsiteY77" fmla="*/ 431800 h 3898900"/>
              <a:gd name="connsiteX78" fmla="*/ 3898900 w 4312035"/>
              <a:gd name="connsiteY78" fmla="*/ 406400 h 3898900"/>
              <a:gd name="connsiteX79" fmla="*/ 3860800 w 4312035"/>
              <a:gd name="connsiteY79" fmla="*/ 393700 h 3898900"/>
              <a:gd name="connsiteX80" fmla="*/ 3822700 w 4312035"/>
              <a:gd name="connsiteY80" fmla="*/ 368300 h 3898900"/>
              <a:gd name="connsiteX81" fmla="*/ 3644900 w 4312035"/>
              <a:gd name="connsiteY81" fmla="*/ 342900 h 3898900"/>
              <a:gd name="connsiteX82" fmla="*/ 3492500 w 4312035"/>
              <a:gd name="connsiteY82" fmla="*/ 330200 h 3898900"/>
              <a:gd name="connsiteX83" fmla="*/ 3378200 w 4312035"/>
              <a:gd name="connsiteY83" fmla="*/ 317500 h 3898900"/>
              <a:gd name="connsiteX84" fmla="*/ 3009900 w 4312035"/>
              <a:gd name="connsiteY84" fmla="*/ 304800 h 3898900"/>
              <a:gd name="connsiteX85" fmla="*/ 2819400 w 4312035"/>
              <a:gd name="connsiteY85" fmla="*/ 292100 h 3898900"/>
              <a:gd name="connsiteX86" fmla="*/ 2705100 w 4312035"/>
              <a:gd name="connsiteY86" fmla="*/ 279400 h 3898900"/>
              <a:gd name="connsiteX87" fmla="*/ 1816100 w 4312035"/>
              <a:gd name="connsiteY87" fmla="*/ 114300 h 3898900"/>
              <a:gd name="connsiteX88" fmla="*/ 1778000 w 4312035"/>
              <a:gd name="connsiteY88" fmla="*/ 101600 h 3898900"/>
              <a:gd name="connsiteX89" fmla="*/ 1727200 w 4312035"/>
              <a:gd name="connsiteY89" fmla="*/ 88900 h 3898900"/>
              <a:gd name="connsiteX90" fmla="*/ 1689100 w 4312035"/>
              <a:gd name="connsiteY90" fmla="*/ 76200 h 3898900"/>
              <a:gd name="connsiteX91" fmla="*/ 1638300 w 4312035"/>
              <a:gd name="connsiteY91" fmla="*/ 63500 h 3898900"/>
              <a:gd name="connsiteX92" fmla="*/ 1562100 w 4312035"/>
              <a:gd name="connsiteY92" fmla="*/ 38100 h 3898900"/>
              <a:gd name="connsiteX93" fmla="*/ 1524000 w 4312035"/>
              <a:gd name="connsiteY93" fmla="*/ 25400 h 3898900"/>
              <a:gd name="connsiteX94" fmla="*/ 1422400 w 4312035"/>
              <a:gd name="connsiteY94" fmla="*/ 0 h 3898900"/>
              <a:gd name="connsiteX95" fmla="*/ 800100 w 4312035"/>
              <a:gd name="connsiteY95" fmla="*/ 12700 h 38989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685800 w 4312035"/>
              <a:gd name="connsiteY2" fmla="*/ 12700 h 3886200"/>
              <a:gd name="connsiteX3" fmla="*/ 584200 w 4312035"/>
              <a:gd name="connsiteY3" fmla="*/ 38100 h 3886200"/>
              <a:gd name="connsiteX4" fmla="*/ 304800 w 4312035"/>
              <a:gd name="connsiteY4" fmla="*/ 50800 h 3886200"/>
              <a:gd name="connsiteX5" fmla="*/ 266700 w 4312035"/>
              <a:gd name="connsiteY5" fmla="*/ 63500 h 3886200"/>
              <a:gd name="connsiteX6" fmla="*/ 190500 w 4312035"/>
              <a:gd name="connsiteY6" fmla="*/ 76200 h 3886200"/>
              <a:gd name="connsiteX7" fmla="*/ 152400 w 4312035"/>
              <a:gd name="connsiteY7" fmla="*/ 101600 h 3886200"/>
              <a:gd name="connsiteX8" fmla="*/ 127000 w 4312035"/>
              <a:gd name="connsiteY8" fmla="*/ 139700 h 3886200"/>
              <a:gd name="connsiteX9" fmla="*/ 114300 w 4312035"/>
              <a:gd name="connsiteY9" fmla="*/ 190500 h 3886200"/>
              <a:gd name="connsiteX10" fmla="*/ 101600 w 4312035"/>
              <a:gd name="connsiteY10" fmla="*/ 558800 h 3886200"/>
              <a:gd name="connsiteX11" fmla="*/ 114300 w 4312035"/>
              <a:gd name="connsiteY11" fmla="*/ 825500 h 3886200"/>
              <a:gd name="connsiteX12" fmla="*/ 139700 w 4312035"/>
              <a:gd name="connsiteY12" fmla="*/ 1028700 h 3886200"/>
              <a:gd name="connsiteX13" fmla="*/ 139700 w 4312035"/>
              <a:gd name="connsiteY13" fmla="*/ 1612900 h 3886200"/>
              <a:gd name="connsiteX14" fmla="*/ 127000 w 4312035"/>
              <a:gd name="connsiteY14" fmla="*/ 1651000 h 3886200"/>
              <a:gd name="connsiteX15" fmla="*/ 101600 w 4312035"/>
              <a:gd name="connsiteY15" fmla="*/ 1752600 h 3886200"/>
              <a:gd name="connsiteX16" fmla="*/ 88900 w 4312035"/>
              <a:gd name="connsiteY16" fmla="*/ 1816100 h 3886200"/>
              <a:gd name="connsiteX17" fmla="*/ 63500 w 4312035"/>
              <a:gd name="connsiteY17" fmla="*/ 1892300 h 3886200"/>
              <a:gd name="connsiteX18" fmla="*/ 50800 w 4312035"/>
              <a:gd name="connsiteY18" fmla="*/ 1930400 h 3886200"/>
              <a:gd name="connsiteX19" fmla="*/ 25400 w 4312035"/>
              <a:gd name="connsiteY19" fmla="*/ 2032000 h 3886200"/>
              <a:gd name="connsiteX20" fmla="*/ 0 w 4312035"/>
              <a:gd name="connsiteY20" fmla="*/ 2108200 h 3886200"/>
              <a:gd name="connsiteX21" fmla="*/ 12700 w 4312035"/>
              <a:gd name="connsiteY21" fmla="*/ 2298700 h 3886200"/>
              <a:gd name="connsiteX22" fmla="*/ 50800 w 4312035"/>
              <a:gd name="connsiteY22" fmla="*/ 2425700 h 3886200"/>
              <a:gd name="connsiteX23" fmla="*/ 63500 w 4312035"/>
              <a:gd name="connsiteY23" fmla="*/ 2501900 h 3886200"/>
              <a:gd name="connsiteX24" fmla="*/ 88900 w 4312035"/>
              <a:gd name="connsiteY24" fmla="*/ 2603500 h 3886200"/>
              <a:gd name="connsiteX25" fmla="*/ 101600 w 4312035"/>
              <a:gd name="connsiteY25" fmla="*/ 2654300 h 3886200"/>
              <a:gd name="connsiteX26" fmla="*/ 127000 w 4312035"/>
              <a:gd name="connsiteY26" fmla="*/ 2705100 h 3886200"/>
              <a:gd name="connsiteX27" fmla="*/ 165100 w 4312035"/>
              <a:gd name="connsiteY27" fmla="*/ 2832100 h 3886200"/>
              <a:gd name="connsiteX28" fmla="*/ 177800 w 4312035"/>
              <a:gd name="connsiteY28" fmla="*/ 2870200 h 3886200"/>
              <a:gd name="connsiteX29" fmla="*/ 254000 w 4312035"/>
              <a:gd name="connsiteY29" fmla="*/ 2959100 h 3886200"/>
              <a:gd name="connsiteX30" fmla="*/ 381000 w 4312035"/>
              <a:gd name="connsiteY30" fmla="*/ 3136900 h 3886200"/>
              <a:gd name="connsiteX31" fmla="*/ 431800 w 4312035"/>
              <a:gd name="connsiteY31" fmla="*/ 3225800 h 3886200"/>
              <a:gd name="connsiteX32" fmla="*/ 469900 w 4312035"/>
              <a:gd name="connsiteY32" fmla="*/ 3314700 h 3886200"/>
              <a:gd name="connsiteX33" fmla="*/ 533400 w 4312035"/>
              <a:gd name="connsiteY33" fmla="*/ 3378200 h 3886200"/>
              <a:gd name="connsiteX34" fmla="*/ 571500 w 4312035"/>
              <a:gd name="connsiteY34" fmla="*/ 3454400 h 3886200"/>
              <a:gd name="connsiteX35" fmla="*/ 647700 w 4312035"/>
              <a:gd name="connsiteY35" fmla="*/ 3530600 h 3886200"/>
              <a:gd name="connsiteX36" fmla="*/ 685800 w 4312035"/>
              <a:gd name="connsiteY36" fmla="*/ 3594100 h 3886200"/>
              <a:gd name="connsiteX37" fmla="*/ 736600 w 4312035"/>
              <a:gd name="connsiteY37" fmla="*/ 3683000 h 3886200"/>
              <a:gd name="connsiteX38" fmla="*/ 774700 w 4312035"/>
              <a:gd name="connsiteY38" fmla="*/ 3708400 h 3886200"/>
              <a:gd name="connsiteX39" fmla="*/ 800100 w 4312035"/>
              <a:gd name="connsiteY39" fmla="*/ 3746500 h 3886200"/>
              <a:gd name="connsiteX40" fmla="*/ 927100 w 4312035"/>
              <a:gd name="connsiteY40" fmla="*/ 3810000 h 3886200"/>
              <a:gd name="connsiteX41" fmla="*/ 1003300 w 4312035"/>
              <a:gd name="connsiteY41" fmla="*/ 3822700 h 3886200"/>
              <a:gd name="connsiteX42" fmla="*/ 1054100 w 4312035"/>
              <a:gd name="connsiteY42" fmla="*/ 3835400 h 3886200"/>
              <a:gd name="connsiteX43" fmla="*/ 1092200 w 4312035"/>
              <a:gd name="connsiteY43" fmla="*/ 3848100 h 3886200"/>
              <a:gd name="connsiteX44" fmla="*/ 1231900 w 4312035"/>
              <a:gd name="connsiteY44" fmla="*/ 3860800 h 3886200"/>
              <a:gd name="connsiteX45" fmla="*/ 1320800 w 4312035"/>
              <a:gd name="connsiteY45" fmla="*/ 3873500 h 3886200"/>
              <a:gd name="connsiteX46" fmla="*/ 1511300 w 4312035"/>
              <a:gd name="connsiteY46" fmla="*/ 3886200 h 3886200"/>
              <a:gd name="connsiteX47" fmla="*/ 2197100 w 4312035"/>
              <a:gd name="connsiteY47" fmla="*/ 3873500 h 3886200"/>
              <a:gd name="connsiteX48" fmla="*/ 2374900 w 4312035"/>
              <a:gd name="connsiteY48" fmla="*/ 3848100 h 3886200"/>
              <a:gd name="connsiteX49" fmla="*/ 2476500 w 4312035"/>
              <a:gd name="connsiteY49" fmla="*/ 3835400 h 3886200"/>
              <a:gd name="connsiteX50" fmla="*/ 2590800 w 4312035"/>
              <a:gd name="connsiteY50" fmla="*/ 3822700 h 3886200"/>
              <a:gd name="connsiteX51" fmla="*/ 2717800 w 4312035"/>
              <a:gd name="connsiteY51" fmla="*/ 3797300 h 3886200"/>
              <a:gd name="connsiteX52" fmla="*/ 3022600 w 4312035"/>
              <a:gd name="connsiteY52" fmla="*/ 3771900 h 3886200"/>
              <a:gd name="connsiteX53" fmla="*/ 3213100 w 4312035"/>
              <a:gd name="connsiteY53" fmla="*/ 3746500 h 3886200"/>
              <a:gd name="connsiteX54" fmla="*/ 3454400 w 4312035"/>
              <a:gd name="connsiteY54" fmla="*/ 3771900 h 3886200"/>
              <a:gd name="connsiteX55" fmla="*/ 3505200 w 4312035"/>
              <a:gd name="connsiteY55" fmla="*/ 3784600 h 3886200"/>
              <a:gd name="connsiteX56" fmla="*/ 3581400 w 4312035"/>
              <a:gd name="connsiteY56" fmla="*/ 3810000 h 3886200"/>
              <a:gd name="connsiteX57" fmla="*/ 3937000 w 4312035"/>
              <a:gd name="connsiteY57" fmla="*/ 3797300 h 3886200"/>
              <a:gd name="connsiteX58" fmla="*/ 3975100 w 4312035"/>
              <a:gd name="connsiteY58" fmla="*/ 3784600 h 3886200"/>
              <a:gd name="connsiteX59" fmla="*/ 4025900 w 4312035"/>
              <a:gd name="connsiteY59" fmla="*/ 3771900 h 3886200"/>
              <a:gd name="connsiteX60" fmla="*/ 4178300 w 4312035"/>
              <a:gd name="connsiteY60" fmla="*/ 3695700 h 3886200"/>
              <a:gd name="connsiteX61" fmla="*/ 4216400 w 4312035"/>
              <a:gd name="connsiteY61" fmla="*/ 3670300 h 3886200"/>
              <a:gd name="connsiteX62" fmla="*/ 4229100 w 4312035"/>
              <a:gd name="connsiteY62" fmla="*/ 3632200 h 3886200"/>
              <a:gd name="connsiteX63" fmla="*/ 4254500 w 4312035"/>
              <a:gd name="connsiteY63" fmla="*/ 3594100 h 3886200"/>
              <a:gd name="connsiteX64" fmla="*/ 4279900 w 4312035"/>
              <a:gd name="connsiteY64" fmla="*/ 3517900 h 3886200"/>
              <a:gd name="connsiteX65" fmla="*/ 4292600 w 4312035"/>
              <a:gd name="connsiteY65" fmla="*/ 3479800 h 3886200"/>
              <a:gd name="connsiteX66" fmla="*/ 4292600 w 4312035"/>
              <a:gd name="connsiteY66" fmla="*/ 2933700 h 3886200"/>
              <a:gd name="connsiteX67" fmla="*/ 4267200 w 4312035"/>
              <a:gd name="connsiteY67" fmla="*/ 2857500 h 3886200"/>
              <a:gd name="connsiteX68" fmla="*/ 4229100 w 4312035"/>
              <a:gd name="connsiteY68" fmla="*/ 2667000 h 3886200"/>
              <a:gd name="connsiteX69" fmla="*/ 4241800 w 4312035"/>
              <a:gd name="connsiteY69" fmla="*/ 1930400 h 3886200"/>
              <a:gd name="connsiteX70" fmla="*/ 4229100 w 4312035"/>
              <a:gd name="connsiteY70" fmla="*/ 1892300 h 3886200"/>
              <a:gd name="connsiteX71" fmla="*/ 4241800 w 4312035"/>
              <a:gd name="connsiteY71" fmla="*/ 1625600 h 3886200"/>
              <a:gd name="connsiteX72" fmla="*/ 4267200 w 4312035"/>
              <a:gd name="connsiteY72" fmla="*/ 939800 h 3886200"/>
              <a:gd name="connsiteX73" fmla="*/ 4254500 w 4312035"/>
              <a:gd name="connsiteY73" fmla="*/ 673100 h 3886200"/>
              <a:gd name="connsiteX74" fmla="*/ 4229100 w 4312035"/>
              <a:gd name="connsiteY74" fmla="*/ 596900 h 3886200"/>
              <a:gd name="connsiteX75" fmla="*/ 4152900 w 4312035"/>
              <a:gd name="connsiteY75" fmla="*/ 546100 h 3886200"/>
              <a:gd name="connsiteX76" fmla="*/ 4076700 w 4312035"/>
              <a:gd name="connsiteY76" fmla="*/ 495300 h 3886200"/>
              <a:gd name="connsiteX77" fmla="*/ 3975100 w 4312035"/>
              <a:gd name="connsiteY77" fmla="*/ 419100 h 3886200"/>
              <a:gd name="connsiteX78" fmla="*/ 3898900 w 4312035"/>
              <a:gd name="connsiteY78" fmla="*/ 393700 h 3886200"/>
              <a:gd name="connsiteX79" fmla="*/ 3860800 w 4312035"/>
              <a:gd name="connsiteY79" fmla="*/ 381000 h 3886200"/>
              <a:gd name="connsiteX80" fmla="*/ 3822700 w 4312035"/>
              <a:gd name="connsiteY80" fmla="*/ 355600 h 3886200"/>
              <a:gd name="connsiteX81" fmla="*/ 3644900 w 4312035"/>
              <a:gd name="connsiteY81" fmla="*/ 330200 h 3886200"/>
              <a:gd name="connsiteX82" fmla="*/ 3492500 w 4312035"/>
              <a:gd name="connsiteY82" fmla="*/ 317500 h 3886200"/>
              <a:gd name="connsiteX83" fmla="*/ 3378200 w 4312035"/>
              <a:gd name="connsiteY83" fmla="*/ 304800 h 3886200"/>
              <a:gd name="connsiteX84" fmla="*/ 3009900 w 4312035"/>
              <a:gd name="connsiteY84" fmla="*/ 292100 h 3886200"/>
              <a:gd name="connsiteX85" fmla="*/ 2819400 w 4312035"/>
              <a:gd name="connsiteY85" fmla="*/ 279400 h 3886200"/>
              <a:gd name="connsiteX86" fmla="*/ 2705100 w 4312035"/>
              <a:gd name="connsiteY86" fmla="*/ 266700 h 3886200"/>
              <a:gd name="connsiteX87" fmla="*/ 1816100 w 4312035"/>
              <a:gd name="connsiteY87" fmla="*/ 101600 h 3886200"/>
              <a:gd name="connsiteX88" fmla="*/ 1778000 w 4312035"/>
              <a:gd name="connsiteY88" fmla="*/ 88900 h 3886200"/>
              <a:gd name="connsiteX89" fmla="*/ 1727200 w 4312035"/>
              <a:gd name="connsiteY89" fmla="*/ 76200 h 3886200"/>
              <a:gd name="connsiteX90" fmla="*/ 1689100 w 4312035"/>
              <a:gd name="connsiteY90" fmla="*/ 63500 h 3886200"/>
              <a:gd name="connsiteX91" fmla="*/ 1638300 w 4312035"/>
              <a:gd name="connsiteY91" fmla="*/ 50800 h 3886200"/>
              <a:gd name="connsiteX92" fmla="*/ 1562100 w 4312035"/>
              <a:gd name="connsiteY92" fmla="*/ 25400 h 3886200"/>
              <a:gd name="connsiteX93" fmla="*/ 1524000 w 4312035"/>
              <a:gd name="connsiteY93" fmla="*/ 12700 h 3886200"/>
              <a:gd name="connsiteX94" fmla="*/ 800100 w 4312035"/>
              <a:gd name="connsiteY94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685800 w 4312035"/>
              <a:gd name="connsiteY2" fmla="*/ 12700 h 3886200"/>
              <a:gd name="connsiteX3" fmla="*/ 304800 w 4312035"/>
              <a:gd name="connsiteY3" fmla="*/ 50800 h 3886200"/>
              <a:gd name="connsiteX4" fmla="*/ 266700 w 4312035"/>
              <a:gd name="connsiteY4" fmla="*/ 63500 h 3886200"/>
              <a:gd name="connsiteX5" fmla="*/ 190500 w 4312035"/>
              <a:gd name="connsiteY5" fmla="*/ 76200 h 3886200"/>
              <a:gd name="connsiteX6" fmla="*/ 152400 w 4312035"/>
              <a:gd name="connsiteY6" fmla="*/ 101600 h 3886200"/>
              <a:gd name="connsiteX7" fmla="*/ 127000 w 4312035"/>
              <a:gd name="connsiteY7" fmla="*/ 139700 h 3886200"/>
              <a:gd name="connsiteX8" fmla="*/ 114300 w 4312035"/>
              <a:gd name="connsiteY8" fmla="*/ 190500 h 3886200"/>
              <a:gd name="connsiteX9" fmla="*/ 101600 w 4312035"/>
              <a:gd name="connsiteY9" fmla="*/ 558800 h 3886200"/>
              <a:gd name="connsiteX10" fmla="*/ 114300 w 4312035"/>
              <a:gd name="connsiteY10" fmla="*/ 825500 h 3886200"/>
              <a:gd name="connsiteX11" fmla="*/ 139700 w 4312035"/>
              <a:gd name="connsiteY11" fmla="*/ 1028700 h 3886200"/>
              <a:gd name="connsiteX12" fmla="*/ 139700 w 4312035"/>
              <a:gd name="connsiteY12" fmla="*/ 1612900 h 3886200"/>
              <a:gd name="connsiteX13" fmla="*/ 127000 w 4312035"/>
              <a:gd name="connsiteY13" fmla="*/ 1651000 h 3886200"/>
              <a:gd name="connsiteX14" fmla="*/ 101600 w 4312035"/>
              <a:gd name="connsiteY14" fmla="*/ 1752600 h 3886200"/>
              <a:gd name="connsiteX15" fmla="*/ 88900 w 4312035"/>
              <a:gd name="connsiteY15" fmla="*/ 1816100 h 3886200"/>
              <a:gd name="connsiteX16" fmla="*/ 63500 w 4312035"/>
              <a:gd name="connsiteY16" fmla="*/ 1892300 h 3886200"/>
              <a:gd name="connsiteX17" fmla="*/ 50800 w 4312035"/>
              <a:gd name="connsiteY17" fmla="*/ 1930400 h 3886200"/>
              <a:gd name="connsiteX18" fmla="*/ 25400 w 4312035"/>
              <a:gd name="connsiteY18" fmla="*/ 2032000 h 3886200"/>
              <a:gd name="connsiteX19" fmla="*/ 0 w 4312035"/>
              <a:gd name="connsiteY19" fmla="*/ 2108200 h 3886200"/>
              <a:gd name="connsiteX20" fmla="*/ 12700 w 4312035"/>
              <a:gd name="connsiteY20" fmla="*/ 2298700 h 3886200"/>
              <a:gd name="connsiteX21" fmla="*/ 50800 w 4312035"/>
              <a:gd name="connsiteY21" fmla="*/ 2425700 h 3886200"/>
              <a:gd name="connsiteX22" fmla="*/ 63500 w 4312035"/>
              <a:gd name="connsiteY22" fmla="*/ 2501900 h 3886200"/>
              <a:gd name="connsiteX23" fmla="*/ 88900 w 4312035"/>
              <a:gd name="connsiteY23" fmla="*/ 2603500 h 3886200"/>
              <a:gd name="connsiteX24" fmla="*/ 101600 w 4312035"/>
              <a:gd name="connsiteY24" fmla="*/ 2654300 h 3886200"/>
              <a:gd name="connsiteX25" fmla="*/ 127000 w 4312035"/>
              <a:gd name="connsiteY25" fmla="*/ 2705100 h 3886200"/>
              <a:gd name="connsiteX26" fmla="*/ 165100 w 4312035"/>
              <a:gd name="connsiteY26" fmla="*/ 2832100 h 3886200"/>
              <a:gd name="connsiteX27" fmla="*/ 177800 w 4312035"/>
              <a:gd name="connsiteY27" fmla="*/ 2870200 h 3886200"/>
              <a:gd name="connsiteX28" fmla="*/ 254000 w 4312035"/>
              <a:gd name="connsiteY28" fmla="*/ 2959100 h 3886200"/>
              <a:gd name="connsiteX29" fmla="*/ 381000 w 4312035"/>
              <a:gd name="connsiteY29" fmla="*/ 3136900 h 3886200"/>
              <a:gd name="connsiteX30" fmla="*/ 431800 w 4312035"/>
              <a:gd name="connsiteY30" fmla="*/ 3225800 h 3886200"/>
              <a:gd name="connsiteX31" fmla="*/ 469900 w 4312035"/>
              <a:gd name="connsiteY31" fmla="*/ 3314700 h 3886200"/>
              <a:gd name="connsiteX32" fmla="*/ 533400 w 4312035"/>
              <a:gd name="connsiteY32" fmla="*/ 3378200 h 3886200"/>
              <a:gd name="connsiteX33" fmla="*/ 571500 w 4312035"/>
              <a:gd name="connsiteY33" fmla="*/ 3454400 h 3886200"/>
              <a:gd name="connsiteX34" fmla="*/ 647700 w 4312035"/>
              <a:gd name="connsiteY34" fmla="*/ 3530600 h 3886200"/>
              <a:gd name="connsiteX35" fmla="*/ 685800 w 4312035"/>
              <a:gd name="connsiteY35" fmla="*/ 3594100 h 3886200"/>
              <a:gd name="connsiteX36" fmla="*/ 736600 w 4312035"/>
              <a:gd name="connsiteY36" fmla="*/ 3683000 h 3886200"/>
              <a:gd name="connsiteX37" fmla="*/ 774700 w 4312035"/>
              <a:gd name="connsiteY37" fmla="*/ 3708400 h 3886200"/>
              <a:gd name="connsiteX38" fmla="*/ 800100 w 4312035"/>
              <a:gd name="connsiteY38" fmla="*/ 3746500 h 3886200"/>
              <a:gd name="connsiteX39" fmla="*/ 927100 w 4312035"/>
              <a:gd name="connsiteY39" fmla="*/ 3810000 h 3886200"/>
              <a:gd name="connsiteX40" fmla="*/ 1003300 w 4312035"/>
              <a:gd name="connsiteY40" fmla="*/ 3822700 h 3886200"/>
              <a:gd name="connsiteX41" fmla="*/ 1054100 w 4312035"/>
              <a:gd name="connsiteY41" fmla="*/ 3835400 h 3886200"/>
              <a:gd name="connsiteX42" fmla="*/ 1092200 w 4312035"/>
              <a:gd name="connsiteY42" fmla="*/ 3848100 h 3886200"/>
              <a:gd name="connsiteX43" fmla="*/ 1231900 w 4312035"/>
              <a:gd name="connsiteY43" fmla="*/ 3860800 h 3886200"/>
              <a:gd name="connsiteX44" fmla="*/ 1320800 w 4312035"/>
              <a:gd name="connsiteY44" fmla="*/ 3873500 h 3886200"/>
              <a:gd name="connsiteX45" fmla="*/ 1511300 w 4312035"/>
              <a:gd name="connsiteY45" fmla="*/ 3886200 h 3886200"/>
              <a:gd name="connsiteX46" fmla="*/ 2197100 w 4312035"/>
              <a:gd name="connsiteY46" fmla="*/ 3873500 h 3886200"/>
              <a:gd name="connsiteX47" fmla="*/ 2374900 w 4312035"/>
              <a:gd name="connsiteY47" fmla="*/ 3848100 h 3886200"/>
              <a:gd name="connsiteX48" fmla="*/ 2476500 w 4312035"/>
              <a:gd name="connsiteY48" fmla="*/ 3835400 h 3886200"/>
              <a:gd name="connsiteX49" fmla="*/ 2590800 w 4312035"/>
              <a:gd name="connsiteY49" fmla="*/ 3822700 h 3886200"/>
              <a:gd name="connsiteX50" fmla="*/ 2717800 w 4312035"/>
              <a:gd name="connsiteY50" fmla="*/ 3797300 h 3886200"/>
              <a:gd name="connsiteX51" fmla="*/ 3022600 w 4312035"/>
              <a:gd name="connsiteY51" fmla="*/ 3771900 h 3886200"/>
              <a:gd name="connsiteX52" fmla="*/ 3213100 w 4312035"/>
              <a:gd name="connsiteY52" fmla="*/ 3746500 h 3886200"/>
              <a:gd name="connsiteX53" fmla="*/ 3454400 w 4312035"/>
              <a:gd name="connsiteY53" fmla="*/ 3771900 h 3886200"/>
              <a:gd name="connsiteX54" fmla="*/ 3505200 w 4312035"/>
              <a:gd name="connsiteY54" fmla="*/ 3784600 h 3886200"/>
              <a:gd name="connsiteX55" fmla="*/ 3581400 w 4312035"/>
              <a:gd name="connsiteY55" fmla="*/ 3810000 h 3886200"/>
              <a:gd name="connsiteX56" fmla="*/ 3937000 w 4312035"/>
              <a:gd name="connsiteY56" fmla="*/ 3797300 h 3886200"/>
              <a:gd name="connsiteX57" fmla="*/ 3975100 w 4312035"/>
              <a:gd name="connsiteY57" fmla="*/ 3784600 h 3886200"/>
              <a:gd name="connsiteX58" fmla="*/ 4025900 w 4312035"/>
              <a:gd name="connsiteY58" fmla="*/ 3771900 h 3886200"/>
              <a:gd name="connsiteX59" fmla="*/ 4178300 w 4312035"/>
              <a:gd name="connsiteY59" fmla="*/ 3695700 h 3886200"/>
              <a:gd name="connsiteX60" fmla="*/ 4216400 w 4312035"/>
              <a:gd name="connsiteY60" fmla="*/ 3670300 h 3886200"/>
              <a:gd name="connsiteX61" fmla="*/ 4229100 w 4312035"/>
              <a:gd name="connsiteY61" fmla="*/ 3632200 h 3886200"/>
              <a:gd name="connsiteX62" fmla="*/ 4254500 w 4312035"/>
              <a:gd name="connsiteY62" fmla="*/ 3594100 h 3886200"/>
              <a:gd name="connsiteX63" fmla="*/ 4279900 w 4312035"/>
              <a:gd name="connsiteY63" fmla="*/ 3517900 h 3886200"/>
              <a:gd name="connsiteX64" fmla="*/ 4292600 w 4312035"/>
              <a:gd name="connsiteY64" fmla="*/ 3479800 h 3886200"/>
              <a:gd name="connsiteX65" fmla="*/ 4292600 w 4312035"/>
              <a:gd name="connsiteY65" fmla="*/ 2933700 h 3886200"/>
              <a:gd name="connsiteX66" fmla="*/ 4267200 w 4312035"/>
              <a:gd name="connsiteY66" fmla="*/ 2857500 h 3886200"/>
              <a:gd name="connsiteX67" fmla="*/ 4229100 w 4312035"/>
              <a:gd name="connsiteY67" fmla="*/ 2667000 h 3886200"/>
              <a:gd name="connsiteX68" fmla="*/ 4241800 w 4312035"/>
              <a:gd name="connsiteY68" fmla="*/ 1930400 h 3886200"/>
              <a:gd name="connsiteX69" fmla="*/ 4229100 w 4312035"/>
              <a:gd name="connsiteY69" fmla="*/ 1892300 h 3886200"/>
              <a:gd name="connsiteX70" fmla="*/ 4241800 w 4312035"/>
              <a:gd name="connsiteY70" fmla="*/ 1625600 h 3886200"/>
              <a:gd name="connsiteX71" fmla="*/ 4267200 w 4312035"/>
              <a:gd name="connsiteY71" fmla="*/ 939800 h 3886200"/>
              <a:gd name="connsiteX72" fmla="*/ 4254500 w 4312035"/>
              <a:gd name="connsiteY72" fmla="*/ 673100 h 3886200"/>
              <a:gd name="connsiteX73" fmla="*/ 4229100 w 4312035"/>
              <a:gd name="connsiteY73" fmla="*/ 596900 h 3886200"/>
              <a:gd name="connsiteX74" fmla="*/ 4152900 w 4312035"/>
              <a:gd name="connsiteY74" fmla="*/ 546100 h 3886200"/>
              <a:gd name="connsiteX75" fmla="*/ 4076700 w 4312035"/>
              <a:gd name="connsiteY75" fmla="*/ 495300 h 3886200"/>
              <a:gd name="connsiteX76" fmla="*/ 3975100 w 4312035"/>
              <a:gd name="connsiteY76" fmla="*/ 419100 h 3886200"/>
              <a:gd name="connsiteX77" fmla="*/ 3898900 w 4312035"/>
              <a:gd name="connsiteY77" fmla="*/ 393700 h 3886200"/>
              <a:gd name="connsiteX78" fmla="*/ 3860800 w 4312035"/>
              <a:gd name="connsiteY78" fmla="*/ 381000 h 3886200"/>
              <a:gd name="connsiteX79" fmla="*/ 3822700 w 4312035"/>
              <a:gd name="connsiteY79" fmla="*/ 355600 h 3886200"/>
              <a:gd name="connsiteX80" fmla="*/ 3644900 w 4312035"/>
              <a:gd name="connsiteY80" fmla="*/ 330200 h 3886200"/>
              <a:gd name="connsiteX81" fmla="*/ 3492500 w 4312035"/>
              <a:gd name="connsiteY81" fmla="*/ 317500 h 3886200"/>
              <a:gd name="connsiteX82" fmla="*/ 3378200 w 4312035"/>
              <a:gd name="connsiteY82" fmla="*/ 304800 h 3886200"/>
              <a:gd name="connsiteX83" fmla="*/ 3009900 w 4312035"/>
              <a:gd name="connsiteY83" fmla="*/ 292100 h 3886200"/>
              <a:gd name="connsiteX84" fmla="*/ 2819400 w 4312035"/>
              <a:gd name="connsiteY84" fmla="*/ 279400 h 3886200"/>
              <a:gd name="connsiteX85" fmla="*/ 2705100 w 4312035"/>
              <a:gd name="connsiteY85" fmla="*/ 266700 h 3886200"/>
              <a:gd name="connsiteX86" fmla="*/ 1816100 w 4312035"/>
              <a:gd name="connsiteY86" fmla="*/ 101600 h 3886200"/>
              <a:gd name="connsiteX87" fmla="*/ 1778000 w 4312035"/>
              <a:gd name="connsiteY87" fmla="*/ 88900 h 3886200"/>
              <a:gd name="connsiteX88" fmla="*/ 1727200 w 4312035"/>
              <a:gd name="connsiteY88" fmla="*/ 76200 h 3886200"/>
              <a:gd name="connsiteX89" fmla="*/ 1689100 w 4312035"/>
              <a:gd name="connsiteY89" fmla="*/ 63500 h 3886200"/>
              <a:gd name="connsiteX90" fmla="*/ 1638300 w 4312035"/>
              <a:gd name="connsiteY90" fmla="*/ 50800 h 3886200"/>
              <a:gd name="connsiteX91" fmla="*/ 1562100 w 4312035"/>
              <a:gd name="connsiteY91" fmla="*/ 25400 h 3886200"/>
              <a:gd name="connsiteX92" fmla="*/ 1524000 w 4312035"/>
              <a:gd name="connsiteY92" fmla="*/ 12700 h 3886200"/>
              <a:gd name="connsiteX93" fmla="*/ 800100 w 4312035"/>
              <a:gd name="connsiteY93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50800 h 3886200"/>
              <a:gd name="connsiteX3" fmla="*/ 266700 w 4312035"/>
              <a:gd name="connsiteY3" fmla="*/ 63500 h 3886200"/>
              <a:gd name="connsiteX4" fmla="*/ 190500 w 4312035"/>
              <a:gd name="connsiteY4" fmla="*/ 76200 h 3886200"/>
              <a:gd name="connsiteX5" fmla="*/ 152400 w 4312035"/>
              <a:gd name="connsiteY5" fmla="*/ 101600 h 3886200"/>
              <a:gd name="connsiteX6" fmla="*/ 127000 w 4312035"/>
              <a:gd name="connsiteY6" fmla="*/ 139700 h 3886200"/>
              <a:gd name="connsiteX7" fmla="*/ 114300 w 4312035"/>
              <a:gd name="connsiteY7" fmla="*/ 190500 h 3886200"/>
              <a:gd name="connsiteX8" fmla="*/ 101600 w 4312035"/>
              <a:gd name="connsiteY8" fmla="*/ 558800 h 3886200"/>
              <a:gd name="connsiteX9" fmla="*/ 114300 w 4312035"/>
              <a:gd name="connsiteY9" fmla="*/ 825500 h 3886200"/>
              <a:gd name="connsiteX10" fmla="*/ 139700 w 4312035"/>
              <a:gd name="connsiteY10" fmla="*/ 1028700 h 3886200"/>
              <a:gd name="connsiteX11" fmla="*/ 139700 w 4312035"/>
              <a:gd name="connsiteY11" fmla="*/ 1612900 h 3886200"/>
              <a:gd name="connsiteX12" fmla="*/ 127000 w 4312035"/>
              <a:gd name="connsiteY12" fmla="*/ 1651000 h 3886200"/>
              <a:gd name="connsiteX13" fmla="*/ 101600 w 4312035"/>
              <a:gd name="connsiteY13" fmla="*/ 1752600 h 3886200"/>
              <a:gd name="connsiteX14" fmla="*/ 88900 w 4312035"/>
              <a:gd name="connsiteY14" fmla="*/ 1816100 h 3886200"/>
              <a:gd name="connsiteX15" fmla="*/ 63500 w 4312035"/>
              <a:gd name="connsiteY15" fmla="*/ 1892300 h 3886200"/>
              <a:gd name="connsiteX16" fmla="*/ 50800 w 4312035"/>
              <a:gd name="connsiteY16" fmla="*/ 1930400 h 3886200"/>
              <a:gd name="connsiteX17" fmla="*/ 25400 w 4312035"/>
              <a:gd name="connsiteY17" fmla="*/ 2032000 h 3886200"/>
              <a:gd name="connsiteX18" fmla="*/ 0 w 4312035"/>
              <a:gd name="connsiteY18" fmla="*/ 2108200 h 3886200"/>
              <a:gd name="connsiteX19" fmla="*/ 12700 w 4312035"/>
              <a:gd name="connsiteY19" fmla="*/ 2298700 h 3886200"/>
              <a:gd name="connsiteX20" fmla="*/ 50800 w 4312035"/>
              <a:gd name="connsiteY20" fmla="*/ 2425700 h 3886200"/>
              <a:gd name="connsiteX21" fmla="*/ 63500 w 4312035"/>
              <a:gd name="connsiteY21" fmla="*/ 2501900 h 3886200"/>
              <a:gd name="connsiteX22" fmla="*/ 88900 w 4312035"/>
              <a:gd name="connsiteY22" fmla="*/ 2603500 h 3886200"/>
              <a:gd name="connsiteX23" fmla="*/ 101600 w 4312035"/>
              <a:gd name="connsiteY23" fmla="*/ 2654300 h 3886200"/>
              <a:gd name="connsiteX24" fmla="*/ 127000 w 4312035"/>
              <a:gd name="connsiteY24" fmla="*/ 2705100 h 3886200"/>
              <a:gd name="connsiteX25" fmla="*/ 165100 w 4312035"/>
              <a:gd name="connsiteY25" fmla="*/ 2832100 h 3886200"/>
              <a:gd name="connsiteX26" fmla="*/ 177800 w 4312035"/>
              <a:gd name="connsiteY26" fmla="*/ 2870200 h 3886200"/>
              <a:gd name="connsiteX27" fmla="*/ 254000 w 4312035"/>
              <a:gd name="connsiteY27" fmla="*/ 2959100 h 3886200"/>
              <a:gd name="connsiteX28" fmla="*/ 381000 w 4312035"/>
              <a:gd name="connsiteY28" fmla="*/ 3136900 h 3886200"/>
              <a:gd name="connsiteX29" fmla="*/ 431800 w 4312035"/>
              <a:gd name="connsiteY29" fmla="*/ 3225800 h 3886200"/>
              <a:gd name="connsiteX30" fmla="*/ 469900 w 4312035"/>
              <a:gd name="connsiteY30" fmla="*/ 3314700 h 3886200"/>
              <a:gd name="connsiteX31" fmla="*/ 533400 w 4312035"/>
              <a:gd name="connsiteY31" fmla="*/ 3378200 h 3886200"/>
              <a:gd name="connsiteX32" fmla="*/ 571500 w 4312035"/>
              <a:gd name="connsiteY32" fmla="*/ 3454400 h 3886200"/>
              <a:gd name="connsiteX33" fmla="*/ 647700 w 4312035"/>
              <a:gd name="connsiteY33" fmla="*/ 3530600 h 3886200"/>
              <a:gd name="connsiteX34" fmla="*/ 685800 w 4312035"/>
              <a:gd name="connsiteY34" fmla="*/ 3594100 h 3886200"/>
              <a:gd name="connsiteX35" fmla="*/ 736600 w 4312035"/>
              <a:gd name="connsiteY35" fmla="*/ 3683000 h 3886200"/>
              <a:gd name="connsiteX36" fmla="*/ 774700 w 4312035"/>
              <a:gd name="connsiteY36" fmla="*/ 3708400 h 3886200"/>
              <a:gd name="connsiteX37" fmla="*/ 800100 w 4312035"/>
              <a:gd name="connsiteY37" fmla="*/ 3746500 h 3886200"/>
              <a:gd name="connsiteX38" fmla="*/ 927100 w 4312035"/>
              <a:gd name="connsiteY38" fmla="*/ 3810000 h 3886200"/>
              <a:gd name="connsiteX39" fmla="*/ 1003300 w 4312035"/>
              <a:gd name="connsiteY39" fmla="*/ 3822700 h 3886200"/>
              <a:gd name="connsiteX40" fmla="*/ 1054100 w 4312035"/>
              <a:gd name="connsiteY40" fmla="*/ 3835400 h 3886200"/>
              <a:gd name="connsiteX41" fmla="*/ 1092200 w 4312035"/>
              <a:gd name="connsiteY41" fmla="*/ 3848100 h 3886200"/>
              <a:gd name="connsiteX42" fmla="*/ 1231900 w 4312035"/>
              <a:gd name="connsiteY42" fmla="*/ 3860800 h 3886200"/>
              <a:gd name="connsiteX43" fmla="*/ 1320800 w 4312035"/>
              <a:gd name="connsiteY43" fmla="*/ 3873500 h 3886200"/>
              <a:gd name="connsiteX44" fmla="*/ 1511300 w 4312035"/>
              <a:gd name="connsiteY44" fmla="*/ 3886200 h 3886200"/>
              <a:gd name="connsiteX45" fmla="*/ 2197100 w 4312035"/>
              <a:gd name="connsiteY45" fmla="*/ 3873500 h 3886200"/>
              <a:gd name="connsiteX46" fmla="*/ 2374900 w 4312035"/>
              <a:gd name="connsiteY46" fmla="*/ 3848100 h 3886200"/>
              <a:gd name="connsiteX47" fmla="*/ 2476500 w 4312035"/>
              <a:gd name="connsiteY47" fmla="*/ 3835400 h 3886200"/>
              <a:gd name="connsiteX48" fmla="*/ 2590800 w 4312035"/>
              <a:gd name="connsiteY48" fmla="*/ 3822700 h 3886200"/>
              <a:gd name="connsiteX49" fmla="*/ 2717800 w 4312035"/>
              <a:gd name="connsiteY49" fmla="*/ 3797300 h 3886200"/>
              <a:gd name="connsiteX50" fmla="*/ 3022600 w 4312035"/>
              <a:gd name="connsiteY50" fmla="*/ 3771900 h 3886200"/>
              <a:gd name="connsiteX51" fmla="*/ 3213100 w 4312035"/>
              <a:gd name="connsiteY51" fmla="*/ 3746500 h 3886200"/>
              <a:gd name="connsiteX52" fmla="*/ 3454400 w 4312035"/>
              <a:gd name="connsiteY52" fmla="*/ 3771900 h 3886200"/>
              <a:gd name="connsiteX53" fmla="*/ 3505200 w 4312035"/>
              <a:gd name="connsiteY53" fmla="*/ 3784600 h 3886200"/>
              <a:gd name="connsiteX54" fmla="*/ 3581400 w 4312035"/>
              <a:gd name="connsiteY54" fmla="*/ 3810000 h 3886200"/>
              <a:gd name="connsiteX55" fmla="*/ 3937000 w 4312035"/>
              <a:gd name="connsiteY55" fmla="*/ 3797300 h 3886200"/>
              <a:gd name="connsiteX56" fmla="*/ 3975100 w 4312035"/>
              <a:gd name="connsiteY56" fmla="*/ 3784600 h 3886200"/>
              <a:gd name="connsiteX57" fmla="*/ 4025900 w 4312035"/>
              <a:gd name="connsiteY57" fmla="*/ 3771900 h 3886200"/>
              <a:gd name="connsiteX58" fmla="*/ 4178300 w 4312035"/>
              <a:gd name="connsiteY58" fmla="*/ 3695700 h 3886200"/>
              <a:gd name="connsiteX59" fmla="*/ 4216400 w 4312035"/>
              <a:gd name="connsiteY59" fmla="*/ 3670300 h 3886200"/>
              <a:gd name="connsiteX60" fmla="*/ 4229100 w 4312035"/>
              <a:gd name="connsiteY60" fmla="*/ 3632200 h 3886200"/>
              <a:gd name="connsiteX61" fmla="*/ 4254500 w 4312035"/>
              <a:gd name="connsiteY61" fmla="*/ 3594100 h 3886200"/>
              <a:gd name="connsiteX62" fmla="*/ 4279900 w 4312035"/>
              <a:gd name="connsiteY62" fmla="*/ 3517900 h 3886200"/>
              <a:gd name="connsiteX63" fmla="*/ 4292600 w 4312035"/>
              <a:gd name="connsiteY63" fmla="*/ 3479800 h 3886200"/>
              <a:gd name="connsiteX64" fmla="*/ 4292600 w 4312035"/>
              <a:gd name="connsiteY64" fmla="*/ 2933700 h 3886200"/>
              <a:gd name="connsiteX65" fmla="*/ 4267200 w 4312035"/>
              <a:gd name="connsiteY65" fmla="*/ 2857500 h 3886200"/>
              <a:gd name="connsiteX66" fmla="*/ 4229100 w 4312035"/>
              <a:gd name="connsiteY66" fmla="*/ 2667000 h 3886200"/>
              <a:gd name="connsiteX67" fmla="*/ 4241800 w 4312035"/>
              <a:gd name="connsiteY67" fmla="*/ 1930400 h 3886200"/>
              <a:gd name="connsiteX68" fmla="*/ 4229100 w 4312035"/>
              <a:gd name="connsiteY68" fmla="*/ 1892300 h 3886200"/>
              <a:gd name="connsiteX69" fmla="*/ 4241800 w 4312035"/>
              <a:gd name="connsiteY69" fmla="*/ 1625600 h 3886200"/>
              <a:gd name="connsiteX70" fmla="*/ 4267200 w 4312035"/>
              <a:gd name="connsiteY70" fmla="*/ 939800 h 3886200"/>
              <a:gd name="connsiteX71" fmla="*/ 4254500 w 4312035"/>
              <a:gd name="connsiteY71" fmla="*/ 673100 h 3886200"/>
              <a:gd name="connsiteX72" fmla="*/ 4229100 w 4312035"/>
              <a:gd name="connsiteY72" fmla="*/ 596900 h 3886200"/>
              <a:gd name="connsiteX73" fmla="*/ 4152900 w 4312035"/>
              <a:gd name="connsiteY73" fmla="*/ 546100 h 3886200"/>
              <a:gd name="connsiteX74" fmla="*/ 4076700 w 4312035"/>
              <a:gd name="connsiteY74" fmla="*/ 495300 h 3886200"/>
              <a:gd name="connsiteX75" fmla="*/ 3975100 w 4312035"/>
              <a:gd name="connsiteY75" fmla="*/ 419100 h 3886200"/>
              <a:gd name="connsiteX76" fmla="*/ 3898900 w 4312035"/>
              <a:gd name="connsiteY76" fmla="*/ 393700 h 3886200"/>
              <a:gd name="connsiteX77" fmla="*/ 3860800 w 4312035"/>
              <a:gd name="connsiteY77" fmla="*/ 381000 h 3886200"/>
              <a:gd name="connsiteX78" fmla="*/ 3822700 w 4312035"/>
              <a:gd name="connsiteY78" fmla="*/ 355600 h 3886200"/>
              <a:gd name="connsiteX79" fmla="*/ 3644900 w 4312035"/>
              <a:gd name="connsiteY79" fmla="*/ 330200 h 3886200"/>
              <a:gd name="connsiteX80" fmla="*/ 3492500 w 4312035"/>
              <a:gd name="connsiteY80" fmla="*/ 317500 h 3886200"/>
              <a:gd name="connsiteX81" fmla="*/ 3378200 w 4312035"/>
              <a:gd name="connsiteY81" fmla="*/ 304800 h 3886200"/>
              <a:gd name="connsiteX82" fmla="*/ 3009900 w 4312035"/>
              <a:gd name="connsiteY82" fmla="*/ 292100 h 3886200"/>
              <a:gd name="connsiteX83" fmla="*/ 2819400 w 4312035"/>
              <a:gd name="connsiteY83" fmla="*/ 279400 h 3886200"/>
              <a:gd name="connsiteX84" fmla="*/ 2705100 w 4312035"/>
              <a:gd name="connsiteY84" fmla="*/ 266700 h 3886200"/>
              <a:gd name="connsiteX85" fmla="*/ 1816100 w 4312035"/>
              <a:gd name="connsiteY85" fmla="*/ 101600 h 3886200"/>
              <a:gd name="connsiteX86" fmla="*/ 1778000 w 4312035"/>
              <a:gd name="connsiteY86" fmla="*/ 88900 h 3886200"/>
              <a:gd name="connsiteX87" fmla="*/ 1727200 w 4312035"/>
              <a:gd name="connsiteY87" fmla="*/ 76200 h 3886200"/>
              <a:gd name="connsiteX88" fmla="*/ 1689100 w 4312035"/>
              <a:gd name="connsiteY88" fmla="*/ 63500 h 3886200"/>
              <a:gd name="connsiteX89" fmla="*/ 1638300 w 4312035"/>
              <a:gd name="connsiteY89" fmla="*/ 50800 h 3886200"/>
              <a:gd name="connsiteX90" fmla="*/ 1562100 w 4312035"/>
              <a:gd name="connsiteY90" fmla="*/ 25400 h 3886200"/>
              <a:gd name="connsiteX91" fmla="*/ 1524000 w 4312035"/>
              <a:gd name="connsiteY91" fmla="*/ 12700 h 3886200"/>
              <a:gd name="connsiteX92" fmla="*/ 800100 w 4312035"/>
              <a:gd name="connsiteY92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266700 w 4312035"/>
              <a:gd name="connsiteY3" fmla="*/ 63500 h 3886200"/>
              <a:gd name="connsiteX4" fmla="*/ 190500 w 4312035"/>
              <a:gd name="connsiteY4" fmla="*/ 76200 h 3886200"/>
              <a:gd name="connsiteX5" fmla="*/ 152400 w 4312035"/>
              <a:gd name="connsiteY5" fmla="*/ 101600 h 3886200"/>
              <a:gd name="connsiteX6" fmla="*/ 127000 w 4312035"/>
              <a:gd name="connsiteY6" fmla="*/ 139700 h 3886200"/>
              <a:gd name="connsiteX7" fmla="*/ 114300 w 4312035"/>
              <a:gd name="connsiteY7" fmla="*/ 190500 h 3886200"/>
              <a:gd name="connsiteX8" fmla="*/ 101600 w 4312035"/>
              <a:gd name="connsiteY8" fmla="*/ 558800 h 3886200"/>
              <a:gd name="connsiteX9" fmla="*/ 114300 w 4312035"/>
              <a:gd name="connsiteY9" fmla="*/ 825500 h 3886200"/>
              <a:gd name="connsiteX10" fmla="*/ 139700 w 4312035"/>
              <a:gd name="connsiteY10" fmla="*/ 1028700 h 3886200"/>
              <a:gd name="connsiteX11" fmla="*/ 139700 w 4312035"/>
              <a:gd name="connsiteY11" fmla="*/ 1612900 h 3886200"/>
              <a:gd name="connsiteX12" fmla="*/ 127000 w 4312035"/>
              <a:gd name="connsiteY12" fmla="*/ 1651000 h 3886200"/>
              <a:gd name="connsiteX13" fmla="*/ 101600 w 4312035"/>
              <a:gd name="connsiteY13" fmla="*/ 1752600 h 3886200"/>
              <a:gd name="connsiteX14" fmla="*/ 88900 w 4312035"/>
              <a:gd name="connsiteY14" fmla="*/ 1816100 h 3886200"/>
              <a:gd name="connsiteX15" fmla="*/ 63500 w 4312035"/>
              <a:gd name="connsiteY15" fmla="*/ 1892300 h 3886200"/>
              <a:gd name="connsiteX16" fmla="*/ 50800 w 4312035"/>
              <a:gd name="connsiteY16" fmla="*/ 1930400 h 3886200"/>
              <a:gd name="connsiteX17" fmla="*/ 25400 w 4312035"/>
              <a:gd name="connsiteY17" fmla="*/ 2032000 h 3886200"/>
              <a:gd name="connsiteX18" fmla="*/ 0 w 4312035"/>
              <a:gd name="connsiteY18" fmla="*/ 2108200 h 3886200"/>
              <a:gd name="connsiteX19" fmla="*/ 12700 w 4312035"/>
              <a:gd name="connsiteY19" fmla="*/ 2298700 h 3886200"/>
              <a:gd name="connsiteX20" fmla="*/ 50800 w 4312035"/>
              <a:gd name="connsiteY20" fmla="*/ 2425700 h 3886200"/>
              <a:gd name="connsiteX21" fmla="*/ 63500 w 4312035"/>
              <a:gd name="connsiteY21" fmla="*/ 2501900 h 3886200"/>
              <a:gd name="connsiteX22" fmla="*/ 88900 w 4312035"/>
              <a:gd name="connsiteY22" fmla="*/ 2603500 h 3886200"/>
              <a:gd name="connsiteX23" fmla="*/ 101600 w 4312035"/>
              <a:gd name="connsiteY23" fmla="*/ 2654300 h 3886200"/>
              <a:gd name="connsiteX24" fmla="*/ 127000 w 4312035"/>
              <a:gd name="connsiteY24" fmla="*/ 2705100 h 3886200"/>
              <a:gd name="connsiteX25" fmla="*/ 165100 w 4312035"/>
              <a:gd name="connsiteY25" fmla="*/ 2832100 h 3886200"/>
              <a:gd name="connsiteX26" fmla="*/ 177800 w 4312035"/>
              <a:gd name="connsiteY26" fmla="*/ 2870200 h 3886200"/>
              <a:gd name="connsiteX27" fmla="*/ 254000 w 4312035"/>
              <a:gd name="connsiteY27" fmla="*/ 2959100 h 3886200"/>
              <a:gd name="connsiteX28" fmla="*/ 381000 w 4312035"/>
              <a:gd name="connsiteY28" fmla="*/ 3136900 h 3886200"/>
              <a:gd name="connsiteX29" fmla="*/ 431800 w 4312035"/>
              <a:gd name="connsiteY29" fmla="*/ 3225800 h 3886200"/>
              <a:gd name="connsiteX30" fmla="*/ 469900 w 4312035"/>
              <a:gd name="connsiteY30" fmla="*/ 3314700 h 3886200"/>
              <a:gd name="connsiteX31" fmla="*/ 533400 w 4312035"/>
              <a:gd name="connsiteY31" fmla="*/ 3378200 h 3886200"/>
              <a:gd name="connsiteX32" fmla="*/ 571500 w 4312035"/>
              <a:gd name="connsiteY32" fmla="*/ 3454400 h 3886200"/>
              <a:gd name="connsiteX33" fmla="*/ 647700 w 4312035"/>
              <a:gd name="connsiteY33" fmla="*/ 3530600 h 3886200"/>
              <a:gd name="connsiteX34" fmla="*/ 685800 w 4312035"/>
              <a:gd name="connsiteY34" fmla="*/ 3594100 h 3886200"/>
              <a:gd name="connsiteX35" fmla="*/ 736600 w 4312035"/>
              <a:gd name="connsiteY35" fmla="*/ 3683000 h 3886200"/>
              <a:gd name="connsiteX36" fmla="*/ 774700 w 4312035"/>
              <a:gd name="connsiteY36" fmla="*/ 3708400 h 3886200"/>
              <a:gd name="connsiteX37" fmla="*/ 800100 w 4312035"/>
              <a:gd name="connsiteY37" fmla="*/ 3746500 h 3886200"/>
              <a:gd name="connsiteX38" fmla="*/ 927100 w 4312035"/>
              <a:gd name="connsiteY38" fmla="*/ 3810000 h 3886200"/>
              <a:gd name="connsiteX39" fmla="*/ 1003300 w 4312035"/>
              <a:gd name="connsiteY39" fmla="*/ 3822700 h 3886200"/>
              <a:gd name="connsiteX40" fmla="*/ 1054100 w 4312035"/>
              <a:gd name="connsiteY40" fmla="*/ 3835400 h 3886200"/>
              <a:gd name="connsiteX41" fmla="*/ 1092200 w 4312035"/>
              <a:gd name="connsiteY41" fmla="*/ 3848100 h 3886200"/>
              <a:gd name="connsiteX42" fmla="*/ 1231900 w 4312035"/>
              <a:gd name="connsiteY42" fmla="*/ 3860800 h 3886200"/>
              <a:gd name="connsiteX43" fmla="*/ 1320800 w 4312035"/>
              <a:gd name="connsiteY43" fmla="*/ 3873500 h 3886200"/>
              <a:gd name="connsiteX44" fmla="*/ 1511300 w 4312035"/>
              <a:gd name="connsiteY44" fmla="*/ 3886200 h 3886200"/>
              <a:gd name="connsiteX45" fmla="*/ 2197100 w 4312035"/>
              <a:gd name="connsiteY45" fmla="*/ 3873500 h 3886200"/>
              <a:gd name="connsiteX46" fmla="*/ 2374900 w 4312035"/>
              <a:gd name="connsiteY46" fmla="*/ 3848100 h 3886200"/>
              <a:gd name="connsiteX47" fmla="*/ 2476500 w 4312035"/>
              <a:gd name="connsiteY47" fmla="*/ 3835400 h 3886200"/>
              <a:gd name="connsiteX48" fmla="*/ 2590800 w 4312035"/>
              <a:gd name="connsiteY48" fmla="*/ 3822700 h 3886200"/>
              <a:gd name="connsiteX49" fmla="*/ 2717800 w 4312035"/>
              <a:gd name="connsiteY49" fmla="*/ 3797300 h 3886200"/>
              <a:gd name="connsiteX50" fmla="*/ 3022600 w 4312035"/>
              <a:gd name="connsiteY50" fmla="*/ 3771900 h 3886200"/>
              <a:gd name="connsiteX51" fmla="*/ 3213100 w 4312035"/>
              <a:gd name="connsiteY51" fmla="*/ 3746500 h 3886200"/>
              <a:gd name="connsiteX52" fmla="*/ 3454400 w 4312035"/>
              <a:gd name="connsiteY52" fmla="*/ 3771900 h 3886200"/>
              <a:gd name="connsiteX53" fmla="*/ 3505200 w 4312035"/>
              <a:gd name="connsiteY53" fmla="*/ 3784600 h 3886200"/>
              <a:gd name="connsiteX54" fmla="*/ 3581400 w 4312035"/>
              <a:gd name="connsiteY54" fmla="*/ 3810000 h 3886200"/>
              <a:gd name="connsiteX55" fmla="*/ 3937000 w 4312035"/>
              <a:gd name="connsiteY55" fmla="*/ 3797300 h 3886200"/>
              <a:gd name="connsiteX56" fmla="*/ 3975100 w 4312035"/>
              <a:gd name="connsiteY56" fmla="*/ 3784600 h 3886200"/>
              <a:gd name="connsiteX57" fmla="*/ 4025900 w 4312035"/>
              <a:gd name="connsiteY57" fmla="*/ 3771900 h 3886200"/>
              <a:gd name="connsiteX58" fmla="*/ 4178300 w 4312035"/>
              <a:gd name="connsiteY58" fmla="*/ 3695700 h 3886200"/>
              <a:gd name="connsiteX59" fmla="*/ 4216400 w 4312035"/>
              <a:gd name="connsiteY59" fmla="*/ 3670300 h 3886200"/>
              <a:gd name="connsiteX60" fmla="*/ 4229100 w 4312035"/>
              <a:gd name="connsiteY60" fmla="*/ 3632200 h 3886200"/>
              <a:gd name="connsiteX61" fmla="*/ 4254500 w 4312035"/>
              <a:gd name="connsiteY61" fmla="*/ 3594100 h 3886200"/>
              <a:gd name="connsiteX62" fmla="*/ 4279900 w 4312035"/>
              <a:gd name="connsiteY62" fmla="*/ 3517900 h 3886200"/>
              <a:gd name="connsiteX63" fmla="*/ 4292600 w 4312035"/>
              <a:gd name="connsiteY63" fmla="*/ 3479800 h 3886200"/>
              <a:gd name="connsiteX64" fmla="*/ 4292600 w 4312035"/>
              <a:gd name="connsiteY64" fmla="*/ 2933700 h 3886200"/>
              <a:gd name="connsiteX65" fmla="*/ 4267200 w 4312035"/>
              <a:gd name="connsiteY65" fmla="*/ 2857500 h 3886200"/>
              <a:gd name="connsiteX66" fmla="*/ 4229100 w 4312035"/>
              <a:gd name="connsiteY66" fmla="*/ 2667000 h 3886200"/>
              <a:gd name="connsiteX67" fmla="*/ 4241800 w 4312035"/>
              <a:gd name="connsiteY67" fmla="*/ 1930400 h 3886200"/>
              <a:gd name="connsiteX68" fmla="*/ 4229100 w 4312035"/>
              <a:gd name="connsiteY68" fmla="*/ 1892300 h 3886200"/>
              <a:gd name="connsiteX69" fmla="*/ 4241800 w 4312035"/>
              <a:gd name="connsiteY69" fmla="*/ 1625600 h 3886200"/>
              <a:gd name="connsiteX70" fmla="*/ 4267200 w 4312035"/>
              <a:gd name="connsiteY70" fmla="*/ 939800 h 3886200"/>
              <a:gd name="connsiteX71" fmla="*/ 4254500 w 4312035"/>
              <a:gd name="connsiteY71" fmla="*/ 673100 h 3886200"/>
              <a:gd name="connsiteX72" fmla="*/ 4229100 w 4312035"/>
              <a:gd name="connsiteY72" fmla="*/ 596900 h 3886200"/>
              <a:gd name="connsiteX73" fmla="*/ 4152900 w 4312035"/>
              <a:gd name="connsiteY73" fmla="*/ 546100 h 3886200"/>
              <a:gd name="connsiteX74" fmla="*/ 4076700 w 4312035"/>
              <a:gd name="connsiteY74" fmla="*/ 495300 h 3886200"/>
              <a:gd name="connsiteX75" fmla="*/ 3975100 w 4312035"/>
              <a:gd name="connsiteY75" fmla="*/ 419100 h 3886200"/>
              <a:gd name="connsiteX76" fmla="*/ 3898900 w 4312035"/>
              <a:gd name="connsiteY76" fmla="*/ 393700 h 3886200"/>
              <a:gd name="connsiteX77" fmla="*/ 3860800 w 4312035"/>
              <a:gd name="connsiteY77" fmla="*/ 381000 h 3886200"/>
              <a:gd name="connsiteX78" fmla="*/ 3822700 w 4312035"/>
              <a:gd name="connsiteY78" fmla="*/ 355600 h 3886200"/>
              <a:gd name="connsiteX79" fmla="*/ 3644900 w 4312035"/>
              <a:gd name="connsiteY79" fmla="*/ 330200 h 3886200"/>
              <a:gd name="connsiteX80" fmla="*/ 3492500 w 4312035"/>
              <a:gd name="connsiteY80" fmla="*/ 317500 h 3886200"/>
              <a:gd name="connsiteX81" fmla="*/ 3378200 w 4312035"/>
              <a:gd name="connsiteY81" fmla="*/ 304800 h 3886200"/>
              <a:gd name="connsiteX82" fmla="*/ 3009900 w 4312035"/>
              <a:gd name="connsiteY82" fmla="*/ 292100 h 3886200"/>
              <a:gd name="connsiteX83" fmla="*/ 2819400 w 4312035"/>
              <a:gd name="connsiteY83" fmla="*/ 279400 h 3886200"/>
              <a:gd name="connsiteX84" fmla="*/ 2705100 w 4312035"/>
              <a:gd name="connsiteY84" fmla="*/ 266700 h 3886200"/>
              <a:gd name="connsiteX85" fmla="*/ 1816100 w 4312035"/>
              <a:gd name="connsiteY85" fmla="*/ 101600 h 3886200"/>
              <a:gd name="connsiteX86" fmla="*/ 1778000 w 4312035"/>
              <a:gd name="connsiteY86" fmla="*/ 88900 h 3886200"/>
              <a:gd name="connsiteX87" fmla="*/ 1727200 w 4312035"/>
              <a:gd name="connsiteY87" fmla="*/ 76200 h 3886200"/>
              <a:gd name="connsiteX88" fmla="*/ 1689100 w 4312035"/>
              <a:gd name="connsiteY88" fmla="*/ 63500 h 3886200"/>
              <a:gd name="connsiteX89" fmla="*/ 1638300 w 4312035"/>
              <a:gd name="connsiteY89" fmla="*/ 50800 h 3886200"/>
              <a:gd name="connsiteX90" fmla="*/ 1562100 w 4312035"/>
              <a:gd name="connsiteY90" fmla="*/ 25400 h 3886200"/>
              <a:gd name="connsiteX91" fmla="*/ 1524000 w 4312035"/>
              <a:gd name="connsiteY91" fmla="*/ 12700 h 3886200"/>
              <a:gd name="connsiteX92" fmla="*/ 800100 w 4312035"/>
              <a:gd name="connsiteY92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90500 w 4312035"/>
              <a:gd name="connsiteY3" fmla="*/ 76200 h 3886200"/>
              <a:gd name="connsiteX4" fmla="*/ 152400 w 4312035"/>
              <a:gd name="connsiteY4" fmla="*/ 101600 h 3886200"/>
              <a:gd name="connsiteX5" fmla="*/ 127000 w 4312035"/>
              <a:gd name="connsiteY5" fmla="*/ 139700 h 3886200"/>
              <a:gd name="connsiteX6" fmla="*/ 114300 w 4312035"/>
              <a:gd name="connsiteY6" fmla="*/ 190500 h 3886200"/>
              <a:gd name="connsiteX7" fmla="*/ 101600 w 4312035"/>
              <a:gd name="connsiteY7" fmla="*/ 558800 h 3886200"/>
              <a:gd name="connsiteX8" fmla="*/ 114300 w 4312035"/>
              <a:gd name="connsiteY8" fmla="*/ 825500 h 3886200"/>
              <a:gd name="connsiteX9" fmla="*/ 139700 w 4312035"/>
              <a:gd name="connsiteY9" fmla="*/ 1028700 h 3886200"/>
              <a:gd name="connsiteX10" fmla="*/ 139700 w 4312035"/>
              <a:gd name="connsiteY10" fmla="*/ 1612900 h 3886200"/>
              <a:gd name="connsiteX11" fmla="*/ 127000 w 4312035"/>
              <a:gd name="connsiteY11" fmla="*/ 1651000 h 3886200"/>
              <a:gd name="connsiteX12" fmla="*/ 101600 w 4312035"/>
              <a:gd name="connsiteY12" fmla="*/ 1752600 h 3886200"/>
              <a:gd name="connsiteX13" fmla="*/ 88900 w 4312035"/>
              <a:gd name="connsiteY13" fmla="*/ 1816100 h 3886200"/>
              <a:gd name="connsiteX14" fmla="*/ 63500 w 4312035"/>
              <a:gd name="connsiteY14" fmla="*/ 1892300 h 3886200"/>
              <a:gd name="connsiteX15" fmla="*/ 50800 w 4312035"/>
              <a:gd name="connsiteY15" fmla="*/ 1930400 h 3886200"/>
              <a:gd name="connsiteX16" fmla="*/ 25400 w 4312035"/>
              <a:gd name="connsiteY16" fmla="*/ 2032000 h 3886200"/>
              <a:gd name="connsiteX17" fmla="*/ 0 w 4312035"/>
              <a:gd name="connsiteY17" fmla="*/ 2108200 h 3886200"/>
              <a:gd name="connsiteX18" fmla="*/ 12700 w 4312035"/>
              <a:gd name="connsiteY18" fmla="*/ 2298700 h 3886200"/>
              <a:gd name="connsiteX19" fmla="*/ 50800 w 4312035"/>
              <a:gd name="connsiteY19" fmla="*/ 2425700 h 3886200"/>
              <a:gd name="connsiteX20" fmla="*/ 63500 w 4312035"/>
              <a:gd name="connsiteY20" fmla="*/ 2501900 h 3886200"/>
              <a:gd name="connsiteX21" fmla="*/ 88900 w 4312035"/>
              <a:gd name="connsiteY21" fmla="*/ 2603500 h 3886200"/>
              <a:gd name="connsiteX22" fmla="*/ 101600 w 4312035"/>
              <a:gd name="connsiteY22" fmla="*/ 2654300 h 3886200"/>
              <a:gd name="connsiteX23" fmla="*/ 127000 w 4312035"/>
              <a:gd name="connsiteY23" fmla="*/ 2705100 h 3886200"/>
              <a:gd name="connsiteX24" fmla="*/ 165100 w 4312035"/>
              <a:gd name="connsiteY24" fmla="*/ 2832100 h 3886200"/>
              <a:gd name="connsiteX25" fmla="*/ 177800 w 4312035"/>
              <a:gd name="connsiteY25" fmla="*/ 2870200 h 3886200"/>
              <a:gd name="connsiteX26" fmla="*/ 254000 w 4312035"/>
              <a:gd name="connsiteY26" fmla="*/ 2959100 h 3886200"/>
              <a:gd name="connsiteX27" fmla="*/ 381000 w 4312035"/>
              <a:gd name="connsiteY27" fmla="*/ 3136900 h 3886200"/>
              <a:gd name="connsiteX28" fmla="*/ 431800 w 4312035"/>
              <a:gd name="connsiteY28" fmla="*/ 3225800 h 3886200"/>
              <a:gd name="connsiteX29" fmla="*/ 469900 w 4312035"/>
              <a:gd name="connsiteY29" fmla="*/ 3314700 h 3886200"/>
              <a:gd name="connsiteX30" fmla="*/ 533400 w 4312035"/>
              <a:gd name="connsiteY30" fmla="*/ 3378200 h 3886200"/>
              <a:gd name="connsiteX31" fmla="*/ 571500 w 4312035"/>
              <a:gd name="connsiteY31" fmla="*/ 3454400 h 3886200"/>
              <a:gd name="connsiteX32" fmla="*/ 647700 w 4312035"/>
              <a:gd name="connsiteY32" fmla="*/ 3530600 h 3886200"/>
              <a:gd name="connsiteX33" fmla="*/ 685800 w 4312035"/>
              <a:gd name="connsiteY33" fmla="*/ 3594100 h 3886200"/>
              <a:gd name="connsiteX34" fmla="*/ 736600 w 4312035"/>
              <a:gd name="connsiteY34" fmla="*/ 3683000 h 3886200"/>
              <a:gd name="connsiteX35" fmla="*/ 774700 w 4312035"/>
              <a:gd name="connsiteY35" fmla="*/ 3708400 h 3886200"/>
              <a:gd name="connsiteX36" fmla="*/ 800100 w 4312035"/>
              <a:gd name="connsiteY36" fmla="*/ 3746500 h 3886200"/>
              <a:gd name="connsiteX37" fmla="*/ 927100 w 4312035"/>
              <a:gd name="connsiteY37" fmla="*/ 3810000 h 3886200"/>
              <a:gd name="connsiteX38" fmla="*/ 1003300 w 4312035"/>
              <a:gd name="connsiteY38" fmla="*/ 3822700 h 3886200"/>
              <a:gd name="connsiteX39" fmla="*/ 1054100 w 4312035"/>
              <a:gd name="connsiteY39" fmla="*/ 3835400 h 3886200"/>
              <a:gd name="connsiteX40" fmla="*/ 1092200 w 4312035"/>
              <a:gd name="connsiteY40" fmla="*/ 3848100 h 3886200"/>
              <a:gd name="connsiteX41" fmla="*/ 1231900 w 4312035"/>
              <a:gd name="connsiteY41" fmla="*/ 3860800 h 3886200"/>
              <a:gd name="connsiteX42" fmla="*/ 1320800 w 4312035"/>
              <a:gd name="connsiteY42" fmla="*/ 3873500 h 3886200"/>
              <a:gd name="connsiteX43" fmla="*/ 1511300 w 4312035"/>
              <a:gd name="connsiteY43" fmla="*/ 3886200 h 3886200"/>
              <a:gd name="connsiteX44" fmla="*/ 2197100 w 4312035"/>
              <a:gd name="connsiteY44" fmla="*/ 3873500 h 3886200"/>
              <a:gd name="connsiteX45" fmla="*/ 2374900 w 4312035"/>
              <a:gd name="connsiteY45" fmla="*/ 3848100 h 3886200"/>
              <a:gd name="connsiteX46" fmla="*/ 2476500 w 4312035"/>
              <a:gd name="connsiteY46" fmla="*/ 3835400 h 3886200"/>
              <a:gd name="connsiteX47" fmla="*/ 2590800 w 4312035"/>
              <a:gd name="connsiteY47" fmla="*/ 3822700 h 3886200"/>
              <a:gd name="connsiteX48" fmla="*/ 2717800 w 4312035"/>
              <a:gd name="connsiteY48" fmla="*/ 3797300 h 3886200"/>
              <a:gd name="connsiteX49" fmla="*/ 3022600 w 4312035"/>
              <a:gd name="connsiteY49" fmla="*/ 3771900 h 3886200"/>
              <a:gd name="connsiteX50" fmla="*/ 3213100 w 4312035"/>
              <a:gd name="connsiteY50" fmla="*/ 3746500 h 3886200"/>
              <a:gd name="connsiteX51" fmla="*/ 3454400 w 4312035"/>
              <a:gd name="connsiteY51" fmla="*/ 3771900 h 3886200"/>
              <a:gd name="connsiteX52" fmla="*/ 3505200 w 4312035"/>
              <a:gd name="connsiteY52" fmla="*/ 3784600 h 3886200"/>
              <a:gd name="connsiteX53" fmla="*/ 3581400 w 4312035"/>
              <a:gd name="connsiteY53" fmla="*/ 3810000 h 3886200"/>
              <a:gd name="connsiteX54" fmla="*/ 3937000 w 4312035"/>
              <a:gd name="connsiteY54" fmla="*/ 3797300 h 3886200"/>
              <a:gd name="connsiteX55" fmla="*/ 3975100 w 4312035"/>
              <a:gd name="connsiteY55" fmla="*/ 3784600 h 3886200"/>
              <a:gd name="connsiteX56" fmla="*/ 4025900 w 4312035"/>
              <a:gd name="connsiteY56" fmla="*/ 3771900 h 3886200"/>
              <a:gd name="connsiteX57" fmla="*/ 4178300 w 4312035"/>
              <a:gd name="connsiteY57" fmla="*/ 3695700 h 3886200"/>
              <a:gd name="connsiteX58" fmla="*/ 4216400 w 4312035"/>
              <a:gd name="connsiteY58" fmla="*/ 3670300 h 3886200"/>
              <a:gd name="connsiteX59" fmla="*/ 4229100 w 4312035"/>
              <a:gd name="connsiteY59" fmla="*/ 3632200 h 3886200"/>
              <a:gd name="connsiteX60" fmla="*/ 4254500 w 4312035"/>
              <a:gd name="connsiteY60" fmla="*/ 3594100 h 3886200"/>
              <a:gd name="connsiteX61" fmla="*/ 4279900 w 4312035"/>
              <a:gd name="connsiteY61" fmla="*/ 3517900 h 3886200"/>
              <a:gd name="connsiteX62" fmla="*/ 4292600 w 4312035"/>
              <a:gd name="connsiteY62" fmla="*/ 3479800 h 3886200"/>
              <a:gd name="connsiteX63" fmla="*/ 4292600 w 4312035"/>
              <a:gd name="connsiteY63" fmla="*/ 2933700 h 3886200"/>
              <a:gd name="connsiteX64" fmla="*/ 4267200 w 4312035"/>
              <a:gd name="connsiteY64" fmla="*/ 2857500 h 3886200"/>
              <a:gd name="connsiteX65" fmla="*/ 4229100 w 4312035"/>
              <a:gd name="connsiteY65" fmla="*/ 2667000 h 3886200"/>
              <a:gd name="connsiteX66" fmla="*/ 4241800 w 4312035"/>
              <a:gd name="connsiteY66" fmla="*/ 1930400 h 3886200"/>
              <a:gd name="connsiteX67" fmla="*/ 4229100 w 4312035"/>
              <a:gd name="connsiteY67" fmla="*/ 1892300 h 3886200"/>
              <a:gd name="connsiteX68" fmla="*/ 4241800 w 4312035"/>
              <a:gd name="connsiteY68" fmla="*/ 1625600 h 3886200"/>
              <a:gd name="connsiteX69" fmla="*/ 4267200 w 4312035"/>
              <a:gd name="connsiteY69" fmla="*/ 939800 h 3886200"/>
              <a:gd name="connsiteX70" fmla="*/ 4254500 w 4312035"/>
              <a:gd name="connsiteY70" fmla="*/ 673100 h 3886200"/>
              <a:gd name="connsiteX71" fmla="*/ 4229100 w 4312035"/>
              <a:gd name="connsiteY71" fmla="*/ 596900 h 3886200"/>
              <a:gd name="connsiteX72" fmla="*/ 4152900 w 4312035"/>
              <a:gd name="connsiteY72" fmla="*/ 546100 h 3886200"/>
              <a:gd name="connsiteX73" fmla="*/ 4076700 w 4312035"/>
              <a:gd name="connsiteY73" fmla="*/ 495300 h 3886200"/>
              <a:gd name="connsiteX74" fmla="*/ 3975100 w 4312035"/>
              <a:gd name="connsiteY74" fmla="*/ 419100 h 3886200"/>
              <a:gd name="connsiteX75" fmla="*/ 3898900 w 4312035"/>
              <a:gd name="connsiteY75" fmla="*/ 393700 h 3886200"/>
              <a:gd name="connsiteX76" fmla="*/ 3860800 w 4312035"/>
              <a:gd name="connsiteY76" fmla="*/ 381000 h 3886200"/>
              <a:gd name="connsiteX77" fmla="*/ 3822700 w 4312035"/>
              <a:gd name="connsiteY77" fmla="*/ 355600 h 3886200"/>
              <a:gd name="connsiteX78" fmla="*/ 3644900 w 4312035"/>
              <a:gd name="connsiteY78" fmla="*/ 330200 h 3886200"/>
              <a:gd name="connsiteX79" fmla="*/ 3492500 w 4312035"/>
              <a:gd name="connsiteY79" fmla="*/ 317500 h 3886200"/>
              <a:gd name="connsiteX80" fmla="*/ 3378200 w 4312035"/>
              <a:gd name="connsiteY80" fmla="*/ 304800 h 3886200"/>
              <a:gd name="connsiteX81" fmla="*/ 3009900 w 4312035"/>
              <a:gd name="connsiteY81" fmla="*/ 292100 h 3886200"/>
              <a:gd name="connsiteX82" fmla="*/ 2819400 w 4312035"/>
              <a:gd name="connsiteY82" fmla="*/ 279400 h 3886200"/>
              <a:gd name="connsiteX83" fmla="*/ 2705100 w 4312035"/>
              <a:gd name="connsiteY83" fmla="*/ 266700 h 3886200"/>
              <a:gd name="connsiteX84" fmla="*/ 1816100 w 4312035"/>
              <a:gd name="connsiteY84" fmla="*/ 101600 h 3886200"/>
              <a:gd name="connsiteX85" fmla="*/ 1778000 w 4312035"/>
              <a:gd name="connsiteY85" fmla="*/ 88900 h 3886200"/>
              <a:gd name="connsiteX86" fmla="*/ 1727200 w 4312035"/>
              <a:gd name="connsiteY86" fmla="*/ 76200 h 3886200"/>
              <a:gd name="connsiteX87" fmla="*/ 1689100 w 4312035"/>
              <a:gd name="connsiteY87" fmla="*/ 63500 h 3886200"/>
              <a:gd name="connsiteX88" fmla="*/ 1638300 w 4312035"/>
              <a:gd name="connsiteY88" fmla="*/ 50800 h 3886200"/>
              <a:gd name="connsiteX89" fmla="*/ 1562100 w 4312035"/>
              <a:gd name="connsiteY89" fmla="*/ 25400 h 3886200"/>
              <a:gd name="connsiteX90" fmla="*/ 1524000 w 4312035"/>
              <a:gd name="connsiteY90" fmla="*/ 12700 h 3886200"/>
              <a:gd name="connsiteX91" fmla="*/ 800100 w 4312035"/>
              <a:gd name="connsiteY91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52400 w 4312035"/>
              <a:gd name="connsiteY4" fmla="*/ 101600 h 3886200"/>
              <a:gd name="connsiteX5" fmla="*/ 127000 w 4312035"/>
              <a:gd name="connsiteY5" fmla="*/ 139700 h 3886200"/>
              <a:gd name="connsiteX6" fmla="*/ 114300 w 4312035"/>
              <a:gd name="connsiteY6" fmla="*/ 190500 h 3886200"/>
              <a:gd name="connsiteX7" fmla="*/ 101600 w 4312035"/>
              <a:gd name="connsiteY7" fmla="*/ 558800 h 3886200"/>
              <a:gd name="connsiteX8" fmla="*/ 114300 w 4312035"/>
              <a:gd name="connsiteY8" fmla="*/ 825500 h 3886200"/>
              <a:gd name="connsiteX9" fmla="*/ 139700 w 4312035"/>
              <a:gd name="connsiteY9" fmla="*/ 1028700 h 3886200"/>
              <a:gd name="connsiteX10" fmla="*/ 139700 w 4312035"/>
              <a:gd name="connsiteY10" fmla="*/ 1612900 h 3886200"/>
              <a:gd name="connsiteX11" fmla="*/ 127000 w 4312035"/>
              <a:gd name="connsiteY11" fmla="*/ 1651000 h 3886200"/>
              <a:gd name="connsiteX12" fmla="*/ 101600 w 4312035"/>
              <a:gd name="connsiteY12" fmla="*/ 1752600 h 3886200"/>
              <a:gd name="connsiteX13" fmla="*/ 88900 w 4312035"/>
              <a:gd name="connsiteY13" fmla="*/ 1816100 h 3886200"/>
              <a:gd name="connsiteX14" fmla="*/ 63500 w 4312035"/>
              <a:gd name="connsiteY14" fmla="*/ 1892300 h 3886200"/>
              <a:gd name="connsiteX15" fmla="*/ 50800 w 4312035"/>
              <a:gd name="connsiteY15" fmla="*/ 1930400 h 3886200"/>
              <a:gd name="connsiteX16" fmla="*/ 25400 w 4312035"/>
              <a:gd name="connsiteY16" fmla="*/ 2032000 h 3886200"/>
              <a:gd name="connsiteX17" fmla="*/ 0 w 4312035"/>
              <a:gd name="connsiteY17" fmla="*/ 2108200 h 3886200"/>
              <a:gd name="connsiteX18" fmla="*/ 12700 w 4312035"/>
              <a:gd name="connsiteY18" fmla="*/ 2298700 h 3886200"/>
              <a:gd name="connsiteX19" fmla="*/ 50800 w 4312035"/>
              <a:gd name="connsiteY19" fmla="*/ 2425700 h 3886200"/>
              <a:gd name="connsiteX20" fmla="*/ 63500 w 4312035"/>
              <a:gd name="connsiteY20" fmla="*/ 2501900 h 3886200"/>
              <a:gd name="connsiteX21" fmla="*/ 88900 w 4312035"/>
              <a:gd name="connsiteY21" fmla="*/ 2603500 h 3886200"/>
              <a:gd name="connsiteX22" fmla="*/ 101600 w 4312035"/>
              <a:gd name="connsiteY22" fmla="*/ 2654300 h 3886200"/>
              <a:gd name="connsiteX23" fmla="*/ 127000 w 4312035"/>
              <a:gd name="connsiteY23" fmla="*/ 2705100 h 3886200"/>
              <a:gd name="connsiteX24" fmla="*/ 165100 w 4312035"/>
              <a:gd name="connsiteY24" fmla="*/ 2832100 h 3886200"/>
              <a:gd name="connsiteX25" fmla="*/ 177800 w 4312035"/>
              <a:gd name="connsiteY25" fmla="*/ 2870200 h 3886200"/>
              <a:gd name="connsiteX26" fmla="*/ 254000 w 4312035"/>
              <a:gd name="connsiteY26" fmla="*/ 2959100 h 3886200"/>
              <a:gd name="connsiteX27" fmla="*/ 381000 w 4312035"/>
              <a:gd name="connsiteY27" fmla="*/ 3136900 h 3886200"/>
              <a:gd name="connsiteX28" fmla="*/ 431800 w 4312035"/>
              <a:gd name="connsiteY28" fmla="*/ 3225800 h 3886200"/>
              <a:gd name="connsiteX29" fmla="*/ 469900 w 4312035"/>
              <a:gd name="connsiteY29" fmla="*/ 3314700 h 3886200"/>
              <a:gd name="connsiteX30" fmla="*/ 533400 w 4312035"/>
              <a:gd name="connsiteY30" fmla="*/ 3378200 h 3886200"/>
              <a:gd name="connsiteX31" fmla="*/ 571500 w 4312035"/>
              <a:gd name="connsiteY31" fmla="*/ 3454400 h 3886200"/>
              <a:gd name="connsiteX32" fmla="*/ 647700 w 4312035"/>
              <a:gd name="connsiteY32" fmla="*/ 3530600 h 3886200"/>
              <a:gd name="connsiteX33" fmla="*/ 685800 w 4312035"/>
              <a:gd name="connsiteY33" fmla="*/ 3594100 h 3886200"/>
              <a:gd name="connsiteX34" fmla="*/ 736600 w 4312035"/>
              <a:gd name="connsiteY34" fmla="*/ 3683000 h 3886200"/>
              <a:gd name="connsiteX35" fmla="*/ 774700 w 4312035"/>
              <a:gd name="connsiteY35" fmla="*/ 3708400 h 3886200"/>
              <a:gd name="connsiteX36" fmla="*/ 800100 w 4312035"/>
              <a:gd name="connsiteY36" fmla="*/ 3746500 h 3886200"/>
              <a:gd name="connsiteX37" fmla="*/ 927100 w 4312035"/>
              <a:gd name="connsiteY37" fmla="*/ 3810000 h 3886200"/>
              <a:gd name="connsiteX38" fmla="*/ 1003300 w 4312035"/>
              <a:gd name="connsiteY38" fmla="*/ 3822700 h 3886200"/>
              <a:gd name="connsiteX39" fmla="*/ 1054100 w 4312035"/>
              <a:gd name="connsiteY39" fmla="*/ 3835400 h 3886200"/>
              <a:gd name="connsiteX40" fmla="*/ 1092200 w 4312035"/>
              <a:gd name="connsiteY40" fmla="*/ 3848100 h 3886200"/>
              <a:gd name="connsiteX41" fmla="*/ 1231900 w 4312035"/>
              <a:gd name="connsiteY41" fmla="*/ 3860800 h 3886200"/>
              <a:gd name="connsiteX42" fmla="*/ 1320800 w 4312035"/>
              <a:gd name="connsiteY42" fmla="*/ 3873500 h 3886200"/>
              <a:gd name="connsiteX43" fmla="*/ 1511300 w 4312035"/>
              <a:gd name="connsiteY43" fmla="*/ 3886200 h 3886200"/>
              <a:gd name="connsiteX44" fmla="*/ 2197100 w 4312035"/>
              <a:gd name="connsiteY44" fmla="*/ 3873500 h 3886200"/>
              <a:gd name="connsiteX45" fmla="*/ 2374900 w 4312035"/>
              <a:gd name="connsiteY45" fmla="*/ 3848100 h 3886200"/>
              <a:gd name="connsiteX46" fmla="*/ 2476500 w 4312035"/>
              <a:gd name="connsiteY46" fmla="*/ 3835400 h 3886200"/>
              <a:gd name="connsiteX47" fmla="*/ 2590800 w 4312035"/>
              <a:gd name="connsiteY47" fmla="*/ 3822700 h 3886200"/>
              <a:gd name="connsiteX48" fmla="*/ 2717800 w 4312035"/>
              <a:gd name="connsiteY48" fmla="*/ 3797300 h 3886200"/>
              <a:gd name="connsiteX49" fmla="*/ 3022600 w 4312035"/>
              <a:gd name="connsiteY49" fmla="*/ 3771900 h 3886200"/>
              <a:gd name="connsiteX50" fmla="*/ 3213100 w 4312035"/>
              <a:gd name="connsiteY50" fmla="*/ 3746500 h 3886200"/>
              <a:gd name="connsiteX51" fmla="*/ 3454400 w 4312035"/>
              <a:gd name="connsiteY51" fmla="*/ 3771900 h 3886200"/>
              <a:gd name="connsiteX52" fmla="*/ 3505200 w 4312035"/>
              <a:gd name="connsiteY52" fmla="*/ 3784600 h 3886200"/>
              <a:gd name="connsiteX53" fmla="*/ 3581400 w 4312035"/>
              <a:gd name="connsiteY53" fmla="*/ 3810000 h 3886200"/>
              <a:gd name="connsiteX54" fmla="*/ 3937000 w 4312035"/>
              <a:gd name="connsiteY54" fmla="*/ 3797300 h 3886200"/>
              <a:gd name="connsiteX55" fmla="*/ 3975100 w 4312035"/>
              <a:gd name="connsiteY55" fmla="*/ 3784600 h 3886200"/>
              <a:gd name="connsiteX56" fmla="*/ 4025900 w 4312035"/>
              <a:gd name="connsiteY56" fmla="*/ 3771900 h 3886200"/>
              <a:gd name="connsiteX57" fmla="*/ 4178300 w 4312035"/>
              <a:gd name="connsiteY57" fmla="*/ 3695700 h 3886200"/>
              <a:gd name="connsiteX58" fmla="*/ 4216400 w 4312035"/>
              <a:gd name="connsiteY58" fmla="*/ 3670300 h 3886200"/>
              <a:gd name="connsiteX59" fmla="*/ 4229100 w 4312035"/>
              <a:gd name="connsiteY59" fmla="*/ 3632200 h 3886200"/>
              <a:gd name="connsiteX60" fmla="*/ 4254500 w 4312035"/>
              <a:gd name="connsiteY60" fmla="*/ 3594100 h 3886200"/>
              <a:gd name="connsiteX61" fmla="*/ 4279900 w 4312035"/>
              <a:gd name="connsiteY61" fmla="*/ 3517900 h 3886200"/>
              <a:gd name="connsiteX62" fmla="*/ 4292600 w 4312035"/>
              <a:gd name="connsiteY62" fmla="*/ 3479800 h 3886200"/>
              <a:gd name="connsiteX63" fmla="*/ 4292600 w 4312035"/>
              <a:gd name="connsiteY63" fmla="*/ 2933700 h 3886200"/>
              <a:gd name="connsiteX64" fmla="*/ 4267200 w 4312035"/>
              <a:gd name="connsiteY64" fmla="*/ 2857500 h 3886200"/>
              <a:gd name="connsiteX65" fmla="*/ 4229100 w 4312035"/>
              <a:gd name="connsiteY65" fmla="*/ 2667000 h 3886200"/>
              <a:gd name="connsiteX66" fmla="*/ 4241800 w 4312035"/>
              <a:gd name="connsiteY66" fmla="*/ 1930400 h 3886200"/>
              <a:gd name="connsiteX67" fmla="*/ 4229100 w 4312035"/>
              <a:gd name="connsiteY67" fmla="*/ 1892300 h 3886200"/>
              <a:gd name="connsiteX68" fmla="*/ 4241800 w 4312035"/>
              <a:gd name="connsiteY68" fmla="*/ 1625600 h 3886200"/>
              <a:gd name="connsiteX69" fmla="*/ 4267200 w 4312035"/>
              <a:gd name="connsiteY69" fmla="*/ 939800 h 3886200"/>
              <a:gd name="connsiteX70" fmla="*/ 4254500 w 4312035"/>
              <a:gd name="connsiteY70" fmla="*/ 673100 h 3886200"/>
              <a:gd name="connsiteX71" fmla="*/ 4229100 w 4312035"/>
              <a:gd name="connsiteY71" fmla="*/ 596900 h 3886200"/>
              <a:gd name="connsiteX72" fmla="*/ 4152900 w 4312035"/>
              <a:gd name="connsiteY72" fmla="*/ 546100 h 3886200"/>
              <a:gd name="connsiteX73" fmla="*/ 4076700 w 4312035"/>
              <a:gd name="connsiteY73" fmla="*/ 495300 h 3886200"/>
              <a:gd name="connsiteX74" fmla="*/ 3975100 w 4312035"/>
              <a:gd name="connsiteY74" fmla="*/ 419100 h 3886200"/>
              <a:gd name="connsiteX75" fmla="*/ 3898900 w 4312035"/>
              <a:gd name="connsiteY75" fmla="*/ 393700 h 3886200"/>
              <a:gd name="connsiteX76" fmla="*/ 3860800 w 4312035"/>
              <a:gd name="connsiteY76" fmla="*/ 381000 h 3886200"/>
              <a:gd name="connsiteX77" fmla="*/ 3822700 w 4312035"/>
              <a:gd name="connsiteY77" fmla="*/ 355600 h 3886200"/>
              <a:gd name="connsiteX78" fmla="*/ 3644900 w 4312035"/>
              <a:gd name="connsiteY78" fmla="*/ 330200 h 3886200"/>
              <a:gd name="connsiteX79" fmla="*/ 3492500 w 4312035"/>
              <a:gd name="connsiteY79" fmla="*/ 317500 h 3886200"/>
              <a:gd name="connsiteX80" fmla="*/ 3378200 w 4312035"/>
              <a:gd name="connsiteY80" fmla="*/ 304800 h 3886200"/>
              <a:gd name="connsiteX81" fmla="*/ 3009900 w 4312035"/>
              <a:gd name="connsiteY81" fmla="*/ 292100 h 3886200"/>
              <a:gd name="connsiteX82" fmla="*/ 2819400 w 4312035"/>
              <a:gd name="connsiteY82" fmla="*/ 279400 h 3886200"/>
              <a:gd name="connsiteX83" fmla="*/ 2705100 w 4312035"/>
              <a:gd name="connsiteY83" fmla="*/ 266700 h 3886200"/>
              <a:gd name="connsiteX84" fmla="*/ 1816100 w 4312035"/>
              <a:gd name="connsiteY84" fmla="*/ 101600 h 3886200"/>
              <a:gd name="connsiteX85" fmla="*/ 1778000 w 4312035"/>
              <a:gd name="connsiteY85" fmla="*/ 88900 h 3886200"/>
              <a:gd name="connsiteX86" fmla="*/ 1727200 w 4312035"/>
              <a:gd name="connsiteY86" fmla="*/ 76200 h 3886200"/>
              <a:gd name="connsiteX87" fmla="*/ 1689100 w 4312035"/>
              <a:gd name="connsiteY87" fmla="*/ 63500 h 3886200"/>
              <a:gd name="connsiteX88" fmla="*/ 1638300 w 4312035"/>
              <a:gd name="connsiteY88" fmla="*/ 50800 h 3886200"/>
              <a:gd name="connsiteX89" fmla="*/ 1562100 w 4312035"/>
              <a:gd name="connsiteY89" fmla="*/ 25400 h 3886200"/>
              <a:gd name="connsiteX90" fmla="*/ 1524000 w 4312035"/>
              <a:gd name="connsiteY90" fmla="*/ 12700 h 3886200"/>
              <a:gd name="connsiteX91" fmla="*/ 800100 w 4312035"/>
              <a:gd name="connsiteY91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27000 w 4312035"/>
              <a:gd name="connsiteY4" fmla="*/ 139700 h 3886200"/>
              <a:gd name="connsiteX5" fmla="*/ 114300 w 4312035"/>
              <a:gd name="connsiteY5" fmla="*/ 190500 h 3886200"/>
              <a:gd name="connsiteX6" fmla="*/ 101600 w 4312035"/>
              <a:gd name="connsiteY6" fmla="*/ 558800 h 3886200"/>
              <a:gd name="connsiteX7" fmla="*/ 114300 w 4312035"/>
              <a:gd name="connsiteY7" fmla="*/ 825500 h 3886200"/>
              <a:gd name="connsiteX8" fmla="*/ 139700 w 4312035"/>
              <a:gd name="connsiteY8" fmla="*/ 1028700 h 3886200"/>
              <a:gd name="connsiteX9" fmla="*/ 139700 w 4312035"/>
              <a:gd name="connsiteY9" fmla="*/ 1612900 h 3886200"/>
              <a:gd name="connsiteX10" fmla="*/ 127000 w 4312035"/>
              <a:gd name="connsiteY10" fmla="*/ 1651000 h 3886200"/>
              <a:gd name="connsiteX11" fmla="*/ 101600 w 4312035"/>
              <a:gd name="connsiteY11" fmla="*/ 1752600 h 3886200"/>
              <a:gd name="connsiteX12" fmla="*/ 88900 w 4312035"/>
              <a:gd name="connsiteY12" fmla="*/ 1816100 h 3886200"/>
              <a:gd name="connsiteX13" fmla="*/ 63500 w 4312035"/>
              <a:gd name="connsiteY13" fmla="*/ 1892300 h 3886200"/>
              <a:gd name="connsiteX14" fmla="*/ 50800 w 4312035"/>
              <a:gd name="connsiteY14" fmla="*/ 1930400 h 3886200"/>
              <a:gd name="connsiteX15" fmla="*/ 25400 w 4312035"/>
              <a:gd name="connsiteY15" fmla="*/ 2032000 h 3886200"/>
              <a:gd name="connsiteX16" fmla="*/ 0 w 4312035"/>
              <a:gd name="connsiteY16" fmla="*/ 2108200 h 3886200"/>
              <a:gd name="connsiteX17" fmla="*/ 12700 w 4312035"/>
              <a:gd name="connsiteY17" fmla="*/ 2298700 h 3886200"/>
              <a:gd name="connsiteX18" fmla="*/ 50800 w 4312035"/>
              <a:gd name="connsiteY18" fmla="*/ 2425700 h 3886200"/>
              <a:gd name="connsiteX19" fmla="*/ 63500 w 4312035"/>
              <a:gd name="connsiteY19" fmla="*/ 2501900 h 3886200"/>
              <a:gd name="connsiteX20" fmla="*/ 88900 w 4312035"/>
              <a:gd name="connsiteY20" fmla="*/ 2603500 h 3886200"/>
              <a:gd name="connsiteX21" fmla="*/ 101600 w 4312035"/>
              <a:gd name="connsiteY21" fmla="*/ 2654300 h 3886200"/>
              <a:gd name="connsiteX22" fmla="*/ 127000 w 4312035"/>
              <a:gd name="connsiteY22" fmla="*/ 2705100 h 3886200"/>
              <a:gd name="connsiteX23" fmla="*/ 165100 w 4312035"/>
              <a:gd name="connsiteY23" fmla="*/ 2832100 h 3886200"/>
              <a:gd name="connsiteX24" fmla="*/ 177800 w 4312035"/>
              <a:gd name="connsiteY24" fmla="*/ 2870200 h 3886200"/>
              <a:gd name="connsiteX25" fmla="*/ 254000 w 4312035"/>
              <a:gd name="connsiteY25" fmla="*/ 2959100 h 3886200"/>
              <a:gd name="connsiteX26" fmla="*/ 381000 w 4312035"/>
              <a:gd name="connsiteY26" fmla="*/ 3136900 h 3886200"/>
              <a:gd name="connsiteX27" fmla="*/ 431800 w 4312035"/>
              <a:gd name="connsiteY27" fmla="*/ 3225800 h 3886200"/>
              <a:gd name="connsiteX28" fmla="*/ 469900 w 4312035"/>
              <a:gd name="connsiteY28" fmla="*/ 3314700 h 3886200"/>
              <a:gd name="connsiteX29" fmla="*/ 533400 w 4312035"/>
              <a:gd name="connsiteY29" fmla="*/ 3378200 h 3886200"/>
              <a:gd name="connsiteX30" fmla="*/ 571500 w 4312035"/>
              <a:gd name="connsiteY30" fmla="*/ 3454400 h 3886200"/>
              <a:gd name="connsiteX31" fmla="*/ 647700 w 4312035"/>
              <a:gd name="connsiteY31" fmla="*/ 3530600 h 3886200"/>
              <a:gd name="connsiteX32" fmla="*/ 685800 w 4312035"/>
              <a:gd name="connsiteY32" fmla="*/ 3594100 h 3886200"/>
              <a:gd name="connsiteX33" fmla="*/ 736600 w 4312035"/>
              <a:gd name="connsiteY33" fmla="*/ 3683000 h 3886200"/>
              <a:gd name="connsiteX34" fmla="*/ 774700 w 4312035"/>
              <a:gd name="connsiteY34" fmla="*/ 3708400 h 3886200"/>
              <a:gd name="connsiteX35" fmla="*/ 800100 w 4312035"/>
              <a:gd name="connsiteY35" fmla="*/ 3746500 h 3886200"/>
              <a:gd name="connsiteX36" fmla="*/ 927100 w 4312035"/>
              <a:gd name="connsiteY36" fmla="*/ 3810000 h 3886200"/>
              <a:gd name="connsiteX37" fmla="*/ 1003300 w 4312035"/>
              <a:gd name="connsiteY37" fmla="*/ 3822700 h 3886200"/>
              <a:gd name="connsiteX38" fmla="*/ 1054100 w 4312035"/>
              <a:gd name="connsiteY38" fmla="*/ 3835400 h 3886200"/>
              <a:gd name="connsiteX39" fmla="*/ 1092200 w 4312035"/>
              <a:gd name="connsiteY39" fmla="*/ 3848100 h 3886200"/>
              <a:gd name="connsiteX40" fmla="*/ 1231900 w 4312035"/>
              <a:gd name="connsiteY40" fmla="*/ 3860800 h 3886200"/>
              <a:gd name="connsiteX41" fmla="*/ 1320800 w 4312035"/>
              <a:gd name="connsiteY41" fmla="*/ 3873500 h 3886200"/>
              <a:gd name="connsiteX42" fmla="*/ 1511300 w 4312035"/>
              <a:gd name="connsiteY42" fmla="*/ 3886200 h 3886200"/>
              <a:gd name="connsiteX43" fmla="*/ 2197100 w 4312035"/>
              <a:gd name="connsiteY43" fmla="*/ 3873500 h 3886200"/>
              <a:gd name="connsiteX44" fmla="*/ 2374900 w 4312035"/>
              <a:gd name="connsiteY44" fmla="*/ 3848100 h 3886200"/>
              <a:gd name="connsiteX45" fmla="*/ 2476500 w 4312035"/>
              <a:gd name="connsiteY45" fmla="*/ 3835400 h 3886200"/>
              <a:gd name="connsiteX46" fmla="*/ 2590800 w 4312035"/>
              <a:gd name="connsiteY46" fmla="*/ 3822700 h 3886200"/>
              <a:gd name="connsiteX47" fmla="*/ 2717800 w 4312035"/>
              <a:gd name="connsiteY47" fmla="*/ 3797300 h 3886200"/>
              <a:gd name="connsiteX48" fmla="*/ 3022600 w 4312035"/>
              <a:gd name="connsiteY48" fmla="*/ 3771900 h 3886200"/>
              <a:gd name="connsiteX49" fmla="*/ 3213100 w 4312035"/>
              <a:gd name="connsiteY49" fmla="*/ 3746500 h 3886200"/>
              <a:gd name="connsiteX50" fmla="*/ 3454400 w 4312035"/>
              <a:gd name="connsiteY50" fmla="*/ 3771900 h 3886200"/>
              <a:gd name="connsiteX51" fmla="*/ 3505200 w 4312035"/>
              <a:gd name="connsiteY51" fmla="*/ 3784600 h 3886200"/>
              <a:gd name="connsiteX52" fmla="*/ 3581400 w 4312035"/>
              <a:gd name="connsiteY52" fmla="*/ 3810000 h 3886200"/>
              <a:gd name="connsiteX53" fmla="*/ 3937000 w 4312035"/>
              <a:gd name="connsiteY53" fmla="*/ 3797300 h 3886200"/>
              <a:gd name="connsiteX54" fmla="*/ 3975100 w 4312035"/>
              <a:gd name="connsiteY54" fmla="*/ 3784600 h 3886200"/>
              <a:gd name="connsiteX55" fmla="*/ 4025900 w 4312035"/>
              <a:gd name="connsiteY55" fmla="*/ 3771900 h 3886200"/>
              <a:gd name="connsiteX56" fmla="*/ 4178300 w 4312035"/>
              <a:gd name="connsiteY56" fmla="*/ 3695700 h 3886200"/>
              <a:gd name="connsiteX57" fmla="*/ 4216400 w 4312035"/>
              <a:gd name="connsiteY57" fmla="*/ 3670300 h 3886200"/>
              <a:gd name="connsiteX58" fmla="*/ 4229100 w 4312035"/>
              <a:gd name="connsiteY58" fmla="*/ 3632200 h 3886200"/>
              <a:gd name="connsiteX59" fmla="*/ 4254500 w 4312035"/>
              <a:gd name="connsiteY59" fmla="*/ 3594100 h 3886200"/>
              <a:gd name="connsiteX60" fmla="*/ 4279900 w 4312035"/>
              <a:gd name="connsiteY60" fmla="*/ 3517900 h 3886200"/>
              <a:gd name="connsiteX61" fmla="*/ 4292600 w 4312035"/>
              <a:gd name="connsiteY61" fmla="*/ 3479800 h 3886200"/>
              <a:gd name="connsiteX62" fmla="*/ 4292600 w 4312035"/>
              <a:gd name="connsiteY62" fmla="*/ 2933700 h 3886200"/>
              <a:gd name="connsiteX63" fmla="*/ 4267200 w 4312035"/>
              <a:gd name="connsiteY63" fmla="*/ 2857500 h 3886200"/>
              <a:gd name="connsiteX64" fmla="*/ 4229100 w 4312035"/>
              <a:gd name="connsiteY64" fmla="*/ 2667000 h 3886200"/>
              <a:gd name="connsiteX65" fmla="*/ 4241800 w 4312035"/>
              <a:gd name="connsiteY65" fmla="*/ 1930400 h 3886200"/>
              <a:gd name="connsiteX66" fmla="*/ 4229100 w 4312035"/>
              <a:gd name="connsiteY66" fmla="*/ 1892300 h 3886200"/>
              <a:gd name="connsiteX67" fmla="*/ 4241800 w 4312035"/>
              <a:gd name="connsiteY67" fmla="*/ 1625600 h 3886200"/>
              <a:gd name="connsiteX68" fmla="*/ 4267200 w 4312035"/>
              <a:gd name="connsiteY68" fmla="*/ 939800 h 3886200"/>
              <a:gd name="connsiteX69" fmla="*/ 4254500 w 4312035"/>
              <a:gd name="connsiteY69" fmla="*/ 673100 h 3886200"/>
              <a:gd name="connsiteX70" fmla="*/ 4229100 w 4312035"/>
              <a:gd name="connsiteY70" fmla="*/ 596900 h 3886200"/>
              <a:gd name="connsiteX71" fmla="*/ 4152900 w 4312035"/>
              <a:gd name="connsiteY71" fmla="*/ 546100 h 3886200"/>
              <a:gd name="connsiteX72" fmla="*/ 4076700 w 4312035"/>
              <a:gd name="connsiteY72" fmla="*/ 495300 h 3886200"/>
              <a:gd name="connsiteX73" fmla="*/ 3975100 w 4312035"/>
              <a:gd name="connsiteY73" fmla="*/ 419100 h 3886200"/>
              <a:gd name="connsiteX74" fmla="*/ 3898900 w 4312035"/>
              <a:gd name="connsiteY74" fmla="*/ 393700 h 3886200"/>
              <a:gd name="connsiteX75" fmla="*/ 3860800 w 4312035"/>
              <a:gd name="connsiteY75" fmla="*/ 381000 h 3886200"/>
              <a:gd name="connsiteX76" fmla="*/ 3822700 w 4312035"/>
              <a:gd name="connsiteY76" fmla="*/ 355600 h 3886200"/>
              <a:gd name="connsiteX77" fmla="*/ 3644900 w 4312035"/>
              <a:gd name="connsiteY77" fmla="*/ 330200 h 3886200"/>
              <a:gd name="connsiteX78" fmla="*/ 3492500 w 4312035"/>
              <a:gd name="connsiteY78" fmla="*/ 317500 h 3886200"/>
              <a:gd name="connsiteX79" fmla="*/ 3378200 w 4312035"/>
              <a:gd name="connsiteY79" fmla="*/ 304800 h 3886200"/>
              <a:gd name="connsiteX80" fmla="*/ 3009900 w 4312035"/>
              <a:gd name="connsiteY80" fmla="*/ 292100 h 3886200"/>
              <a:gd name="connsiteX81" fmla="*/ 2819400 w 4312035"/>
              <a:gd name="connsiteY81" fmla="*/ 279400 h 3886200"/>
              <a:gd name="connsiteX82" fmla="*/ 2705100 w 4312035"/>
              <a:gd name="connsiteY82" fmla="*/ 266700 h 3886200"/>
              <a:gd name="connsiteX83" fmla="*/ 1816100 w 4312035"/>
              <a:gd name="connsiteY83" fmla="*/ 101600 h 3886200"/>
              <a:gd name="connsiteX84" fmla="*/ 1778000 w 4312035"/>
              <a:gd name="connsiteY84" fmla="*/ 88900 h 3886200"/>
              <a:gd name="connsiteX85" fmla="*/ 1727200 w 4312035"/>
              <a:gd name="connsiteY85" fmla="*/ 76200 h 3886200"/>
              <a:gd name="connsiteX86" fmla="*/ 1689100 w 4312035"/>
              <a:gd name="connsiteY86" fmla="*/ 63500 h 3886200"/>
              <a:gd name="connsiteX87" fmla="*/ 1638300 w 4312035"/>
              <a:gd name="connsiteY87" fmla="*/ 50800 h 3886200"/>
              <a:gd name="connsiteX88" fmla="*/ 1562100 w 4312035"/>
              <a:gd name="connsiteY88" fmla="*/ 25400 h 3886200"/>
              <a:gd name="connsiteX89" fmla="*/ 1524000 w 4312035"/>
              <a:gd name="connsiteY89" fmla="*/ 12700 h 3886200"/>
              <a:gd name="connsiteX90" fmla="*/ 800100 w 4312035"/>
              <a:gd name="connsiteY90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114300 w 4312035"/>
              <a:gd name="connsiteY5" fmla="*/ 190500 h 3886200"/>
              <a:gd name="connsiteX6" fmla="*/ 101600 w 4312035"/>
              <a:gd name="connsiteY6" fmla="*/ 558800 h 3886200"/>
              <a:gd name="connsiteX7" fmla="*/ 114300 w 4312035"/>
              <a:gd name="connsiteY7" fmla="*/ 825500 h 3886200"/>
              <a:gd name="connsiteX8" fmla="*/ 139700 w 4312035"/>
              <a:gd name="connsiteY8" fmla="*/ 1028700 h 3886200"/>
              <a:gd name="connsiteX9" fmla="*/ 139700 w 4312035"/>
              <a:gd name="connsiteY9" fmla="*/ 1612900 h 3886200"/>
              <a:gd name="connsiteX10" fmla="*/ 127000 w 4312035"/>
              <a:gd name="connsiteY10" fmla="*/ 1651000 h 3886200"/>
              <a:gd name="connsiteX11" fmla="*/ 101600 w 4312035"/>
              <a:gd name="connsiteY11" fmla="*/ 1752600 h 3886200"/>
              <a:gd name="connsiteX12" fmla="*/ 88900 w 4312035"/>
              <a:gd name="connsiteY12" fmla="*/ 1816100 h 3886200"/>
              <a:gd name="connsiteX13" fmla="*/ 63500 w 4312035"/>
              <a:gd name="connsiteY13" fmla="*/ 1892300 h 3886200"/>
              <a:gd name="connsiteX14" fmla="*/ 50800 w 4312035"/>
              <a:gd name="connsiteY14" fmla="*/ 1930400 h 3886200"/>
              <a:gd name="connsiteX15" fmla="*/ 25400 w 4312035"/>
              <a:gd name="connsiteY15" fmla="*/ 2032000 h 3886200"/>
              <a:gd name="connsiteX16" fmla="*/ 0 w 4312035"/>
              <a:gd name="connsiteY16" fmla="*/ 2108200 h 3886200"/>
              <a:gd name="connsiteX17" fmla="*/ 12700 w 4312035"/>
              <a:gd name="connsiteY17" fmla="*/ 2298700 h 3886200"/>
              <a:gd name="connsiteX18" fmla="*/ 50800 w 4312035"/>
              <a:gd name="connsiteY18" fmla="*/ 2425700 h 3886200"/>
              <a:gd name="connsiteX19" fmla="*/ 63500 w 4312035"/>
              <a:gd name="connsiteY19" fmla="*/ 2501900 h 3886200"/>
              <a:gd name="connsiteX20" fmla="*/ 88900 w 4312035"/>
              <a:gd name="connsiteY20" fmla="*/ 2603500 h 3886200"/>
              <a:gd name="connsiteX21" fmla="*/ 101600 w 4312035"/>
              <a:gd name="connsiteY21" fmla="*/ 2654300 h 3886200"/>
              <a:gd name="connsiteX22" fmla="*/ 127000 w 4312035"/>
              <a:gd name="connsiteY22" fmla="*/ 2705100 h 3886200"/>
              <a:gd name="connsiteX23" fmla="*/ 165100 w 4312035"/>
              <a:gd name="connsiteY23" fmla="*/ 2832100 h 3886200"/>
              <a:gd name="connsiteX24" fmla="*/ 177800 w 4312035"/>
              <a:gd name="connsiteY24" fmla="*/ 2870200 h 3886200"/>
              <a:gd name="connsiteX25" fmla="*/ 254000 w 4312035"/>
              <a:gd name="connsiteY25" fmla="*/ 2959100 h 3886200"/>
              <a:gd name="connsiteX26" fmla="*/ 381000 w 4312035"/>
              <a:gd name="connsiteY26" fmla="*/ 3136900 h 3886200"/>
              <a:gd name="connsiteX27" fmla="*/ 431800 w 4312035"/>
              <a:gd name="connsiteY27" fmla="*/ 3225800 h 3886200"/>
              <a:gd name="connsiteX28" fmla="*/ 469900 w 4312035"/>
              <a:gd name="connsiteY28" fmla="*/ 3314700 h 3886200"/>
              <a:gd name="connsiteX29" fmla="*/ 533400 w 4312035"/>
              <a:gd name="connsiteY29" fmla="*/ 3378200 h 3886200"/>
              <a:gd name="connsiteX30" fmla="*/ 571500 w 4312035"/>
              <a:gd name="connsiteY30" fmla="*/ 3454400 h 3886200"/>
              <a:gd name="connsiteX31" fmla="*/ 647700 w 4312035"/>
              <a:gd name="connsiteY31" fmla="*/ 3530600 h 3886200"/>
              <a:gd name="connsiteX32" fmla="*/ 685800 w 4312035"/>
              <a:gd name="connsiteY32" fmla="*/ 3594100 h 3886200"/>
              <a:gd name="connsiteX33" fmla="*/ 736600 w 4312035"/>
              <a:gd name="connsiteY33" fmla="*/ 3683000 h 3886200"/>
              <a:gd name="connsiteX34" fmla="*/ 774700 w 4312035"/>
              <a:gd name="connsiteY34" fmla="*/ 3708400 h 3886200"/>
              <a:gd name="connsiteX35" fmla="*/ 800100 w 4312035"/>
              <a:gd name="connsiteY35" fmla="*/ 3746500 h 3886200"/>
              <a:gd name="connsiteX36" fmla="*/ 927100 w 4312035"/>
              <a:gd name="connsiteY36" fmla="*/ 3810000 h 3886200"/>
              <a:gd name="connsiteX37" fmla="*/ 1003300 w 4312035"/>
              <a:gd name="connsiteY37" fmla="*/ 3822700 h 3886200"/>
              <a:gd name="connsiteX38" fmla="*/ 1054100 w 4312035"/>
              <a:gd name="connsiteY38" fmla="*/ 3835400 h 3886200"/>
              <a:gd name="connsiteX39" fmla="*/ 1092200 w 4312035"/>
              <a:gd name="connsiteY39" fmla="*/ 3848100 h 3886200"/>
              <a:gd name="connsiteX40" fmla="*/ 1231900 w 4312035"/>
              <a:gd name="connsiteY40" fmla="*/ 3860800 h 3886200"/>
              <a:gd name="connsiteX41" fmla="*/ 1320800 w 4312035"/>
              <a:gd name="connsiteY41" fmla="*/ 3873500 h 3886200"/>
              <a:gd name="connsiteX42" fmla="*/ 1511300 w 4312035"/>
              <a:gd name="connsiteY42" fmla="*/ 3886200 h 3886200"/>
              <a:gd name="connsiteX43" fmla="*/ 2197100 w 4312035"/>
              <a:gd name="connsiteY43" fmla="*/ 3873500 h 3886200"/>
              <a:gd name="connsiteX44" fmla="*/ 2374900 w 4312035"/>
              <a:gd name="connsiteY44" fmla="*/ 3848100 h 3886200"/>
              <a:gd name="connsiteX45" fmla="*/ 2476500 w 4312035"/>
              <a:gd name="connsiteY45" fmla="*/ 3835400 h 3886200"/>
              <a:gd name="connsiteX46" fmla="*/ 2590800 w 4312035"/>
              <a:gd name="connsiteY46" fmla="*/ 3822700 h 3886200"/>
              <a:gd name="connsiteX47" fmla="*/ 2717800 w 4312035"/>
              <a:gd name="connsiteY47" fmla="*/ 3797300 h 3886200"/>
              <a:gd name="connsiteX48" fmla="*/ 3022600 w 4312035"/>
              <a:gd name="connsiteY48" fmla="*/ 3771900 h 3886200"/>
              <a:gd name="connsiteX49" fmla="*/ 3213100 w 4312035"/>
              <a:gd name="connsiteY49" fmla="*/ 3746500 h 3886200"/>
              <a:gd name="connsiteX50" fmla="*/ 3454400 w 4312035"/>
              <a:gd name="connsiteY50" fmla="*/ 3771900 h 3886200"/>
              <a:gd name="connsiteX51" fmla="*/ 3505200 w 4312035"/>
              <a:gd name="connsiteY51" fmla="*/ 3784600 h 3886200"/>
              <a:gd name="connsiteX52" fmla="*/ 3581400 w 4312035"/>
              <a:gd name="connsiteY52" fmla="*/ 3810000 h 3886200"/>
              <a:gd name="connsiteX53" fmla="*/ 3937000 w 4312035"/>
              <a:gd name="connsiteY53" fmla="*/ 3797300 h 3886200"/>
              <a:gd name="connsiteX54" fmla="*/ 3975100 w 4312035"/>
              <a:gd name="connsiteY54" fmla="*/ 3784600 h 3886200"/>
              <a:gd name="connsiteX55" fmla="*/ 4025900 w 4312035"/>
              <a:gd name="connsiteY55" fmla="*/ 3771900 h 3886200"/>
              <a:gd name="connsiteX56" fmla="*/ 4178300 w 4312035"/>
              <a:gd name="connsiteY56" fmla="*/ 3695700 h 3886200"/>
              <a:gd name="connsiteX57" fmla="*/ 4216400 w 4312035"/>
              <a:gd name="connsiteY57" fmla="*/ 3670300 h 3886200"/>
              <a:gd name="connsiteX58" fmla="*/ 4229100 w 4312035"/>
              <a:gd name="connsiteY58" fmla="*/ 3632200 h 3886200"/>
              <a:gd name="connsiteX59" fmla="*/ 4254500 w 4312035"/>
              <a:gd name="connsiteY59" fmla="*/ 3594100 h 3886200"/>
              <a:gd name="connsiteX60" fmla="*/ 4279900 w 4312035"/>
              <a:gd name="connsiteY60" fmla="*/ 3517900 h 3886200"/>
              <a:gd name="connsiteX61" fmla="*/ 4292600 w 4312035"/>
              <a:gd name="connsiteY61" fmla="*/ 3479800 h 3886200"/>
              <a:gd name="connsiteX62" fmla="*/ 4292600 w 4312035"/>
              <a:gd name="connsiteY62" fmla="*/ 2933700 h 3886200"/>
              <a:gd name="connsiteX63" fmla="*/ 4267200 w 4312035"/>
              <a:gd name="connsiteY63" fmla="*/ 2857500 h 3886200"/>
              <a:gd name="connsiteX64" fmla="*/ 4229100 w 4312035"/>
              <a:gd name="connsiteY64" fmla="*/ 2667000 h 3886200"/>
              <a:gd name="connsiteX65" fmla="*/ 4241800 w 4312035"/>
              <a:gd name="connsiteY65" fmla="*/ 1930400 h 3886200"/>
              <a:gd name="connsiteX66" fmla="*/ 4229100 w 4312035"/>
              <a:gd name="connsiteY66" fmla="*/ 1892300 h 3886200"/>
              <a:gd name="connsiteX67" fmla="*/ 4241800 w 4312035"/>
              <a:gd name="connsiteY67" fmla="*/ 1625600 h 3886200"/>
              <a:gd name="connsiteX68" fmla="*/ 4267200 w 4312035"/>
              <a:gd name="connsiteY68" fmla="*/ 939800 h 3886200"/>
              <a:gd name="connsiteX69" fmla="*/ 4254500 w 4312035"/>
              <a:gd name="connsiteY69" fmla="*/ 673100 h 3886200"/>
              <a:gd name="connsiteX70" fmla="*/ 4229100 w 4312035"/>
              <a:gd name="connsiteY70" fmla="*/ 596900 h 3886200"/>
              <a:gd name="connsiteX71" fmla="*/ 4152900 w 4312035"/>
              <a:gd name="connsiteY71" fmla="*/ 546100 h 3886200"/>
              <a:gd name="connsiteX72" fmla="*/ 4076700 w 4312035"/>
              <a:gd name="connsiteY72" fmla="*/ 495300 h 3886200"/>
              <a:gd name="connsiteX73" fmla="*/ 3975100 w 4312035"/>
              <a:gd name="connsiteY73" fmla="*/ 419100 h 3886200"/>
              <a:gd name="connsiteX74" fmla="*/ 3898900 w 4312035"/>
              <a:gd name="connsiteY74" fmla="*/ 393700 h 3886200"/>
              <a:gd name="connsiteX75" fmla="*/ 3860800 w 4312035"/>
              <a:gd name="connsiteY75" fmla="*/ 381000 h 3886200"/>
              <a:gd name="connsiteX76" fmla="*/ 3822700 w 4312035"/>
              <a:gd name="connsiteY76" fmla="*/ 355600 h 3886200"/>
              <a:gd name="connsiteX77" fmla="*/ 3644900 w 4312035"/>
              <a:gd name="connsiteY77" fmla="*/ 330200 h 3886200"/>
              <a:gd name="connsiteX78" fmla="*/ 3492500 w 4312035"/>
              <a:gd name="connsiteY78" fmla="*/ 317500 h 3886200"/>
              <a:gd name="connsiteX79" fmla="*/ 3378200 w 4312035"/>
              <a:gd name="connsiteY79" fmla="*/ 304800 h 3886200"/>
              <a:gd name="connsiteX80" fmla="*/ 3009900 w 4312035"/>
              <a:gd name="connsiteY80" fmla="*/ 292100 h 3886200"/>
              <a:gd name="connsiteX81" fmla="*/ 2819400 w 4312035"/>
              <a:gd name="connsiteY81" fmla="*/ 279400 h 3886200"/>
              <a:gd name="connsiteX82" fmla="*/ 2705100 w 4312035"/>
              <a:gd name="connsiteY82" fmla="*/ 266700 h 3886200"/>
              <a:gd name="connsiteX83" fmla="*/ 1816100 w 4312035"/>
              <a:gd name="connsiteY83" fmla="*/ 101600 h 3886200"/>
              <a:gd name="connsiteX84" fmla="*/ 1778000 w 4312035"/>
              <a:gd name="connsiteY84" fmla="*/ 88900 h 3886200"/>
              <a:gd name="connsiteX85" fmla="*/ 1727200 w 4312035"/>
              <a:gd name="connsiteY85" fmla="*/ 76200 h 3886200"/>
              <a:gd name="connsiteX86" fmla="*/ 1689100 w 4312035"/>
              <a:gd name="connsiteY86" fmla="*/ 63500 h 3886200"/>
              <a:gd name="connsiteX87" fmla="*/ 1638300 w 4312035"/>
              <a:gd name="connsiteY87" fmla="*/ 50800 h 3886200"/>
              <a:gd name="connsiteX88" fmla="*/ 1562100 w 4312035"/>
              <a:gd name="connsiteY88" fmla="*/ 25400 h 3886200"/>
              <a:gd name="connsiteX89" fmla="*/ 1524000 w 4312035"/>
              <a:gd name="connsiteY89" fmla="*/ 12700 h 3886200"/>
              <a:gd name="connsiteX90" fmla="*/ 800100 w 4312035"/>
              <a:gd name="connsiteY90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101600 w 4312035"/>
              <a:gd name="connsiteY5" fmla="*/ 558800 h 3886200"/>
              <a:gd name="connsiteX6" fmla="*/ 114300 w 4312035"/>
              <a:gd name="connsiteY6" fmla="*/ 825500 h 3886200"/>
              <a:gd name="connsiteX7" fmla="*/ 139700 w 4312035"/>
              <a:gd name="connsiteY7" fmla="*/ 1028700 h 3886200"/>
              <a:gd name="connsiteX8" fmla="*/ 139700 w 4312035"/>
              <a:gd name="connsiteY8" fmla="*/ 1612900 h 3886200"/>
              <a:gd name="connsiteX9" fmla="*/ 127000 w 4312035"/>
              <a:gd name="connsiteY9" fmla="*/ 1651000 h 3886200"/>
              <a:gd name="connsiteX10" fmla="*/ 101600 w 4312035"/>
              <a:gd name="connsiteY10" fmla="*/ 1752600 h 3886200"/>
              <a:gd name="connsiteX11" fmla="*/ 88900 w 4312035"/>
              <a:gd name="connsiteY11" fmla="*/ 1816100 h 3886200"/>
              <a:gd name="connsiteX12" fmla="*/ 63500 w 4312035"/>
              <a:gd name="connsiteY12" fmla="*/ 1892300 h 3886200"/>
              <a:gd name="connsiteX13" fmla="*/ 50800 w 4312035"/>
              <a:gd name="connsiteY13" fmla="*/ 1930400 h 3886200"/>
              <a:gd name="connsiteX14" fmla="*/ 25400 w 4312035"/>
              <a:gd name="connsiteY14" fmla="*/ 2032000 h 3886200"/>
              <a:gd name="connsiteX15" fmla="*/ 0 w 4312035"/>
              <a:gd name="connsiteY15" fmla="*/ 2108200 h 3886200"/>
              <a:gd name="connsiteX16" fmla="*/ 12700 w 4312035"/>
              <a:gd name="connsiteY16" fmla="*/ 2298700 h 3886200"/>
              <a:gd name="connsiteX17" fmla="*/ 50800 w 4312035"/>
              <a:gd name="connsiteY17" fmla="*/ 2425700 h 3886200"/>
              <a:gd name="connsiteX18" fmla="*/ 63500 w 4312035"/>
              <a:gd name="connsiteY18" fmla="*/ 2501900 h 3886200"/>
              <a:gd name="connsiteX19" fmla="*/ 88900 w 4312035"/>
              <a:gd name="connsiteY19" fmla="*/ 2603500 h 3886200"/>
              <a:gd name="connsiteX20" fmla="*/ 101600 w 4312035"/>
              <a:gd name="connsiteY20" fmla="*/ 2654300 h 3886200"/>
              <a:gd name="connsiteX21" fmla="*/ 127000 w 4312035"/>
              <a:gd name="connsiteY21" fmla="*/ 2705100 h 3886200"/>
              <a:gd name="connsiteX22" fmla="*/ 165100 w 4312035"/>
              <a:gd name="connsiteY22" fmla="*/ 2832100 h 3886200"/>
              <a:gd name="connsiteX23" fmla="*/ 177800 w 4312035"/>
              <a:gd name="connsiteY23" fmla="*/ 2870200 h 3886200"/>
              <a:gd name="connsiteX24" fmla="*/ 254000 w 4312035"/>
              <a:gd name="connsiteY24" fmla="*/ 2959100 h 3886200"/>
              <a:gd name="connsiteX25" fmla="*/ 381000 w 4312035"/>
              <a:gd name="connsiteY25" fmla="*/ 3136900 h 3886200"/>
              <a:gd name="connsiteX26" fmla="*/ 431800 w 4312035"/>
              <a:gd name="connsiteY26" fmla="*/ 3225800 h 3886200"/>
              <a:gd name="connsiteX27" fmla="*/ 469900 w 4312035"/>
              <a:gd name="connsiteY27" fmla="*/ 3314700 h 3886200"/>
              <a:gd name="connsiteX28" fmla="*/ 533400 w 4312035"/>
              <a:gd name="connsiteY28" fmla="*/ 3378200 h 3886200"/>
              <a:gd name="connsiteX29" fmla="*/ 571500 w 4312035"/>
              <a:gd name="connsiteY29" fmla="*/ 3454400 h 3886200"/>
              <a:gd name="connsiteX30" fmla="*/ 647700 w 4312035"/>
              <a:gd name="connsiteY30" fmla="*/ 3530600 h 3886200"/>
              <a:gd name="connsiteX31" fmla="*/ 685800 w 4312035"/>
              <a:gd name="connsiteY31" fmla="*/ 3594100 h 3886200"/>
              <a:gd name="connsiteX32" fmla="*/ 736600 w 4312035"/>
              <a:gd name="connsiteY32" fmla="*/ 3683000 h 3886200"/>
              <a:gd name="connsiteX33" fmla="*/ 774700 w 4312035"/>
              <a:gd name="connsiteY33" fmla="*/ 3708400 h 3886200"/>
              <a:gd name="connsiteX34" fmla="*/ 800100 w 4312035"/>
              <a:gd name="connsiteY34" fmla="*/ 3746500 h 3886200"/>
              <a:gd name="connsiteX35" fmla="*/ 927100 w 4312035"/>
              <a:gd name="connsiteY35" fmla="*/ 3810000 h 3886200"/>
              <a:gd name="connsiteX36" fmla="*/ 1003300 w 4312035"/>
              <a:gd name="connsiteY36" fmla="*/ 3822700 h 3886200"/>
              <a:gd name="connsiteX37" fmla="*/ 1054100 w 4312035"/>
              <a:gd name="connsiteY37" fmla="*/ 3835400 h 3886200"/>
              <a:gd name="connsiteX38" fmla="*/ 1092200 w 4312035"/>
              <a:gd name="connsiteY38" fmla="*/ 3848100 h 3886200"/>
              <a:gd name="connsiteX39" fmla="*/ 1231900 w 4312035"/>
              <a:gd name="connsiteY39" fmla="*/ 3860800 h 3886200"/>
              <a:gd name="connsiteX40" fmla="*/ 1320800 w 4312035"/>
              <a:gd name="connsiteY40" fmla="*/ 3873500 h 3886200"/>
              <a:gd name="connsiteX41" fmla="*/ 1511300 w 4312035"/>
              <a:gd name="connsiteY41" fmla="*/ 3886200 h 3886200"/>
              <a:gd name="connsiteX42" fmla="*/ 2197100 w 4312035"/>
              <a:gd name="connsiteY42" fmla="*/ 3873500 h 3886200"/>
              <a:gd name="connsiteX43" fmla="*/ 2374900 w 4312035"/>
              <a:gd name="connsiteY43" fmla="*/ 3848100 h 3886200"/>
              <a:gd name="connsiteX44" fmla="*/ 2476500 w 4312035"/>
              <a:gd name="connsiteY44" fmla="*/ 3835400 h 3886200"/>
              <a:gd name="connsiteX45" fmla="*/ 2590800 w 4312035"/>
              <a:gd name="connsiteY45" fmla="*/ 3822700 h 3886200"/>
              <a:gd name="connsiteX46" fmla="*/ 2717800 w 4312035"/>
              <a:gd name="connsiteY46" fmla="*/ 3797300 h 3886200"/>
              <a:gd name="connsiteX47" fmla="*/ 3022600 w 4312035"/>
              <a:gd name="connsiteY47" fmla="*/ 3771900 h 3886200"/>
              <a:gd name="connsiteX48" fmla="*/ 3213100 w 4312035"/>
              <a:gd name="connsiteY48" fmla="*/ 3746500 h 3886200"/>
              <a:gd name="connsiteX49" fmla="*/ 3454400 w 4312035"/>
              <a:gd name="connsiteY49" fmla="*/ 3771900 h 3886200"/>
              <a:gd name="connsiteX50" fmla="*/ 3505200 w 4312035"/>
              <a:gd name="connsiteY50" fmla="*/ 3784600 h 3886200"/>
              <a:gd name="connsiteX51" fmla="*/ 3581400 w 4312035"/>
              <a:gd name="connsiteY51" fmla="*/ 3810000 h 3886200"/>
              <a:gd name="connsiteX52" fmla="*/ 3937000 w 4312035"/>
              <a:gd name="connsiteY52" fmla="*/ 3797300 h 3886200"/>
              <a:gd name="connsiteX53" fmla="*/ 3975100 w 4312035"/>
              <a:gd name="connsiteY53" fmla="*/ 3784600 h 3886200"/>
              <a:gd name="connsiteX54" fmla="*/ 4025900 w 4312035"/>
              <a:gd name="connsiteY54" fmla="*/ 3771900 h 3886200"/>
              <a:gd name="connsiteX55" fmla="*/ 4178300 w 4312035"/>
              <a:gd name="connsiteY55" fmla="*/ 3695700 h 3886200"/>
              <a:gd name="connsiteX56" fmla="*/ 4216400 w 4312035"/>
              <a:gd name="connsiteY56" fmla="*/ 3670300 h 3886200"/>
              <a:gd name="connsiteX57" fmla="*/ 4229100 w 4312035"/>
              <a:gd name="connsiteY57" fmla="*/ 3632200 h 3886200"/>
              <a:gd name="connsiteX58" fmla="*/ 4254500 w 4312035"/>
              <a:gd name="connsiteY58" fmla="*/ 3594100 h 3886200"/>
              <a:gd name="connsiteX59" fmla="*/ 4279900 w 4312035"/>
              <a:gd name="connsiteY59" fmla="*/ 3517900 h 3886200"/>
              <a:gd name="connsiteX60" fmla="*/ 4292600 w 4312035"/>
              <a:gd name="connsiteY60" fmla="*/ 3479800 h 3886200"/>
              <a:gd name="connsiteX61" fmla="*/ 4292600 w 4312035"/>
              <a:gd name="connsiteY61" fmla="*/ 2933700 h 3886200"/>
              <a:gd name="connsiteX62" fmla="*/ 4267200 w 4312035"/>
              <a:gd name="connsiteY62" fmla="*/ 2857500 h 3886200"/>
              <a:gd name="connsiteX63" fmla="*/ 4229100 w 4312035"/>
              <a:gd name="connsiteY63" fmla="*/ 2667000 h 3886200"/>
              <a:gd name="connsiteX64" fmla="*/ 4241800 w 4312035"/>
              <a:gd name="connsiteY64" fmla="*/ 1930400 h 3886200"/>
              <a:gd name="connsiteX65" fmla="*/ 4229100 w 4312035"/>
              <a:gd name="connsiteY65" fmla="*/ 1892300 h 3886200"/>
              <a:gd name="connsiteX66" fmla="*/ 4241800 w 4312035"/>
              <a:gd name="connsiteY66" fmla="*/ 1625600 h 3886200"/>
              <a:gd name="connsiteX67" fmla="*/ 4267200 w 4312035"/>
              <a:gd name="connsiteY67" fmla="*/ 939800 h 3886200"/>
              <a:gd name="connsiteX68" fmla="*/ 4254500 w 4312035"/>
              <a:gd name="connsiteY68" fmla="*/ 673100 h 3886200"/>
              <a:gd name="connsiteX69" fmla="*/ 4229100 w 4312035"/>
              <a:gd name="connsiteY69" fmla="*/ 596900 h 3886200"/>
              <a:gd name="connsiteX70" fmla="*/ 4152900 w 4312035"/>
              <a:gd name="connsiteY70" fmla="*/ 546100 h 3886200"/>
              <a:gd name="connsiteX71" fmla="*/ 4076700 w 4312035"/>
              <a:gd name="connsiteY71" fmla="*/ 495300 h 3886200"/>
              <a:gd name="connsiteX72" fmla="*/ 3975100 w 4312035"/>
              <a:gd name="connsiteY72" fmla="*/ 419100 h 3886200"/>
              <a:gd name="connsiteX73" fmla="*/ 3898900 w 4312035"/>
              <a:gd name="connsiteY73" fmla="*/ 393700 h 3886200"/>
              <a:gd name="connsiteX74" fmla="*/ 3860800 w 4312035"/>
              <a:gd name="connsiteY74" fmla="*/ 381000 h 3886200"/>
              <a:gd name="connsiteX75" fmla="*/ 3822700 w 4312035"/>
              <a:gd name="connsiteY75" fmla="*/ 355600 h 3886200"/>
              <a:gd name="connsiteX76" fmla="*/ 3644900 w 4312035"/>
              <a:gd name="connsiteY76" fmla="*/ 330200 h 3886200"/>
              <a:gd name="connsiteX77" fmla="*/ 3492500 w 4312035"/>
              <a:gd name="connsiteY77" fmla="*/ 317500 h 3886200"/>
              <a:gd name="connsiteX78" fmla="*/ 3378200 w 4312035"/>
              <a:gd name="connsiteY78" fmla="*/ 304800 h 3886200"/>
              <a:gd name="connsiteX79" fmla="*/ 3009900 w 4312035"/>
              <a:gd name="connsiteY79" fmla="*/ 292100 h 3886200"/>
              <a:gd name="connsiteX80" fmla="*/ 2819400 w 4312035"/>
              <a:gd name="connsiteY80" fmla="*/ 279400 h 3886200"/>
              <a:gd name="connsiteX81" fmla="*/ 2705100 w 4312035"/>
              <a:gd name="connsiteY81" fmla="*/ 266700 h 3886200"/>
              <a:gd name="connsiteX82" fmla="*/ 1816100 w 4312035"/>
              <a:gd name="connsiteY82" fmla="*/ 101600 h 3886200"/>
              <a:gd name="connsiteX83" fmla="*/ 1778000 w 4312035"/>
              <a:gd name="connsiteY83" fmla="*/ 88900 h 3886200"/>
              <a:gd name="connsiteX84" fmla="*/ 1727200 w 4312035"/>
              <a:gd name="connsiteY84" fmla="*/ 76200 h 3886200"/>
              <a:gd name="connsiteX85" fmla="*/ 1689100 w 4312035"/>
              <a:gd name="connsiteY85" fmla="*/ 63500 h 3886200"/>
              <a:gd name="connsiteX86" fmla="*/ 1638300 w 4312035"/>
              <a:gd name="connsiteY86" fmla="*/ 50800 h 3886200"/>
              <a:gd name="connsiteX87" fmla="*/ 1562100 w 4312035"/>
              <a:gd name="connsiteY87" fmla="*/ 25400 h 3886200"/>
              <a:gd name="connsiteX88" fmla="*/ 1524000 w 4312035"/>
              <a:gd name="connsiteY88" fmla="*/ 12700 h 3886200"/>
              <a:gd name="connsiteX89" fmla="*/ 800100 w 4312035"/>
              <a:gd name="connsiteY89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101600 w 4312035"/>
              <a:gd name="connsiteY5" fmla="*/ 558800 h 3886200"/>
              <a:gd name="connsiteX6" fmla="*/ 83247 w 4312035"/>
              <a:gd name="connsiteY6" fmla="*/ 585081 h 3886200"/>
              <a:gd name="connsiteX7" fmla="*/ 114300 w 4312035"/>
              <a:gd name="connsiteY7" fmla="*/ 825500 h 3886200"/>
              <a:gd name="connsiteX8" fmla="*/ 139700 w 4312035"/>
              <a:gd name="connsiteY8" fmla="*/ 1028700 h 3886200"/>
              <a:gd name="connsiteX9" fmla="*/ 139700 w 4312035"/>
              <a:gd name="connsiteY9" fmla="*/ 1612900 h 3886200"/>
              <a:gd name="connsiteX10" fmla="*/ 127000 w 4312035"/>
              <a:gd name="connsiteY10" fmla="*/ 1651000 h 3886200"/>
              <a:gd name="connsiteX11" fmla="*/ 101600 w 4312035"/>
              <a:gd name="connsiteY11" fmla="*/ 1752600 h 3886200"/>
              <a:gd name="connsiteX12" fmla="*/ 88900 w 4312035"/>
              <a:gd name="connsiteY12" fmla="*/ 1816100 h 3886200"/>
              <a:gd name="connsiteX13" fmla="*/ 63500 w 4312035"/>
              <a:gd name="connsiteY13" fmla="*/ 1892300 h 3886200"/>
              <a:gd name="connsiteX14" fmla="*/ 50800 w 4312035"/>
              <a:gd name="connsiteY14" fmla="*/ 1930400 h 3886200"/>
              <a:gd name="connsiteX15" fmla="*/ 25400 w 4312035"/>
              <a:gd name="connsiteY15" fmla="*/ 2032000 h 3886200"/>
              <a:gd name="connsiteX16" fmla="*/ 0 w 4312035"/>
              <a:gd name="connsiteY16" fmla="*/ 2108200 h 3886200"/>
              <a:gd name="connsiteX17" fmla="*/ 12700 w 4312035"/>
              <a:gd name="connsiteY17" fmla="*/ 2298700 h 3886200"/>
              <a:gd name="connsiteX18" fmla="*/ 50800 w 4312035"/>
              <a:gd name="connsiteY18" fmla="*/ 2425700 h 3886200"/>
              <a:gd name="connsiteX19" fmla="*/ 63500 w 4312035"/>
              <a:gd name="connsiteY19" fmla="*/ 2501900 h 3886200"/>
              <a:gd name="connsiteX20" fmla="*/ 88900 w 4312035"/>
              <a:gd name="connsiteY20" fmla="*/ 2603500 h 3886200"/>
              <a:gd name="connsiteX21" fmla="*/ 101600 w 4312035"/>
              <a:gd name="connsiteY21" fmla="*/ 2654300 h 3886200"/>
              <a:gd name="connsiteX22" fmla="*/ 127000 w 4312035"/>
              <a:gd name="connsiteY22" fmla="*/ 2705100 h 3886200"/>
              <a:gd name="connsiteX23" fmla="*/ 165100 w 4312035"/>
              <a:gd name="connsiteY23" fmla="*/ 2832100 h 3886200"/>
              <a:gd name="connsiteX24" fmla="*/ 177800 w 4312035"/>
              <a:gd name="connsiteY24" fmla="*/ 2870200 h 3886200"/>
              <a:gd name="connsiteX25" fmla="*/ 254000 w 4312035"/>
              <a:gd name="connsiteY25" fmla="*/ 2959100 h 3886200"/>
              <a:gd name="connsiteX26" fmla="*/ 381000 w 4312035"/>
              <a:gd name="connsiteY26" fmla="*/ 3136900 h 3886200"/>
              <a:gd name="connsiteX27" fmla="*/ 431800 w 4312035"/>
              <a:gd name="connsiteY27" fmla="*/ 3225800 h 3886200"/>
              <a:gd name="connsiteX28" fmla="*/ 469900 w 4312035"/>
              <a:gd name="connsiteY28" fmla="*/ 3314700 h 3886200"/>
              <a:gd name="connsiteX29" fmla="*/ 533400 w 4312035"/>
              <a:gd name="connsiteY29" fmla="*/ 3378200 h 3886200"/>
              <a:gd name="connsiteX30" fmla="*/ 571500 w 4312035"/>
              <a:gd name="connsiteY30" fmla="*/ 3454400 h 3886200"/>
              <a:gd name="connsiteX31" fmla="*/ 647700 w 4312035"/>
              <a:gd name="connsiteY31" fmla="*/ 3530600 h 3886200"/>
              <a:gd name="connsiteX32" fmla="*/ 685800 w 4312035"/>
              <a:gd name="connsiteY32" fmla="*/ 3594100 h 3886200"/>
              <a:gd name="connsiteX33" fmla="*/ 736600 w 4312035"/>
              <a:gd name="connsiteY33" fmla="*/ 3683000 h 3886200"/>
              <a:gd name="connsiteX34" fmla="*/ 774700 w 4312035"/>
              <a:gd name="connsiteY34" fmla="*/ 3708400 h 3886200"/>
              <a:gd name="connsiteX35" fmla="*/ 800100 w 4312035"/>
              <a:gd name="connsiteY35" fmla="*/ 3746500 h 3886200"/>
              <a:gd name="connsiteX36" fmla="*/ 927100 w 4312035"/>
              <a:gd name="connsiteY36" fmla="*/ 3810000 h 3886200"/>
              <a:gd name="connsiteX37" fmla="*/ 1003300 w 4312035"/>
              <a:gd name="connsiteY37" fmla="*/ 3822700 h 3886200"/>
              <a:gd name="connsiteX38" fmla="*/ 1054100 w 4312035"/>
              <a:gd name="connsiteY38" fmla="*/ 3835400 h 3886200"/>
              <a:gd name="connsiteX39" fmla="*/ 1092200 w 4312035"/>
              <a:gd name="connsiteY39" fmla="*/ 3848100 h 3886200"/>
              <a:gd name="connsiteX40" fmla="*/ 1231900 w 4312035"/>
              <a:gd name="connsiteY40" fmla="*/ 3860800 h 3886200"/>
              <a:gd name="connsiteX41" fmla="*/ 1320800 w 4312035"/>
              <a:gd name="connsiteY41" fmla="*/ 3873500 h 3886200"/>
              <a:gd name="connsiteX42" fmla="*/ 1511300 w 4312035"/>
              <a:gd name="connsiteY42" fmla="*/ 3886200 h 3886200"/>
              <a:gd name="connsiteX43" fmla="*/ 2197100 w 4312035"/>
              <a:gd name="connsiteY43" fmla="*/ 3873500 h 3886200"/>
              <a:gd name="connsiteX44" fmla="*/ 2374900 w 4312035"/>
              <a:gd name="connsiteY44" fmla="*/ 3848100 h 3886200"/>
              <a:gd name="connsiteX45" fmla="*/ 2476500 w 4312035"/>
              <a:gd name="connsiteY45" fmla="*/ 3835400 h 3886200"/>
              <a:gd name="connsiteX46" fmla="*/ 2590800 w 4312035"/>
              <a:gd name="connsiteY46" fmla="*/ 3822700 h 3886200"/>
              <a:gd name="connsiteX47" fmla="*/ 2717800 w 4312035"/>
              <a:gd name="connsiteY47" fmla="*/ 3797300 h 3886200"/>
              <a:gd name="connsiteX48" fmla="*/ 3022600 w 4312035"/>
              <a:gd name="connsiteY48" fmla="*/ 3771900 h 3886200"/>
              <a:gd name="connsiteX49" fmla="*/ 3213100 w 4312035"/>
              <a:gd name="connsiteY49" fmla="*/ 3746500 h 3886200"/>
              <a:gd name="connsiteX50" fmla="*/ 3454400 w 4312035"/>
              <a:gd name="connsiteY50" fmla="*/ 3771900 h 3886200"/>
              <a:gd name="connsiteX51" fmla="*/ 3505200 w 4312035"/>
              <a:gd name="connsiteY51" fmla="*/ 3784600 h 3886200"/>
              <a:gd name="connsiteX52" fmla="*/ 3581400 w 4312035"/>
              <a:gd name="connsiteY52" fmla="*/ 3810000 h 3886200"/>
              <a:gd name="connsiteX53" fmla="*/ 3937000 w 4312035"/>
              <a:gd name="connsiteY53" fmla="*/ 3797300 h 3886200"/>
              <a:gd name="connsiteX54" fmla="*/ 3975100 w 4312035"/>
              <a:gd name="connsiteY54" fmla="*/ 3784600 h 3886200"/>
              <a:gd name="connsiteX55" fmla="*/ 4025900 w 4312035"/>
              <a:gd name="connsiteY55" fmla="*/ 3771900 h 3886200"/>
              <a:gd name="connsiteX56" fmla="*/ 4178300 w 4312035"/>
              <a:gd name="connsiteY56" fmla="*/ 3695700 h 3886200"/>
              <a:gd name="connsiteX57" fmla="*/ 4216400 w 4312035"/>
              <a:gd name="connsiteY57" fmla="*/ 3670300 h 3886200"/>
              <a:gd name="connsiteX58" fmla="*/ 4229100 w 4312035"/>
              <a:gd name="connsiteY58" fmla="*/ 3632200 h 3886200"/>
              <a:gd name="connsiteX59" fmla="*/ 4254500 w 4312035"/>
              <a:gd name="connsiteY59" fmla="*/ 3594100 h 3886200"/>
              <a:gd name="connsiteX60" fmla="*/ 4279900 w 4312035"/>
              <a:gd name="connsiteY60" fmla="*/ 3517900 h 3886200"/>
              <a:gd name="connsiteX61" fmla="*/ 4292600 w 4312035"/>
              <a:gd name="connsiteY61" fmla="*/ 3479800 h 3886200"/>
              <a:gd name="connsiteX62" fmla="*/ 4292600 w 4312035"/>
              <a:gd name="connsiteY62" fmla="*/ 2933700 h 3886200"/>
              <a:gd name="connsiteX63" fmla="*/ 4267200 w 4312035"/>
              <a:gd name="connsiteY63" fmla="*/ 2857500 h 3886200"/>
              <a:gd name="connsiteX64" fmla="*/ 4229100 w 4312035"/>
              <a:gd name="connsiteY64" fmla="*/ 2667000 h 3886200"/>
              <a:gd name="connsiteX65" fmla="*/ 4241800 w 4312035"/>
              <a:gd name="connsiteY65" fmla="*/ 1930400 h 3886200"/>
              <a:gd name="connsiteX66" fmla="*/ 4229100 w 4312035"/>
              <a:gd name="connsiteY66" fmla="*/ 1892300 h 3886200"/>
              <a:gd name="connsiteX67" fmla="*/ 4241800 w 4312035"/>
              <a:gd name="connsiteY67" fmla="*/ 1625600 h 3886200"/>
              <a:gd name="connsiteX68" fmla="*/ 4267200 w 4312035"/>
              <a:gd name="connsiteY68" fmla="*/ 939800 h 3886200"/>
              <a:gd name="connsiteX69" fmla="*/ 4254500 w 4312035"/>
              <a:gd name="connsiteY69" fmla="*/ 673100 h 3886200"/>
              <a:gd name="connsiteX70" fmla="*/ 4229100 w 4312035"/>
              <a:gd name="connsiteY70" fmla="*/ 596900 h 3886200"/>
              <a:gd name="connsiteX71" fmla="*/ 4152900 w 4312035"/>
              <a:gd name="connsiteY71" fmla="*/ 546100 h 3886200"/>
              <a:gd name="connsiteX72" fmla="*/ 4076700 w 4312035"/>
              <a:gd name="connsiteY72" fmla="*/ 495300 h 3886200"/>
              <a:gd name="connsiteX73" fmla="*/ 3975100 w 4312035"/>
              <a:gd name="connsiteY73" fmla="*/ 419100 h 3886200"/>
              <a:gd name="connsiteX74" fmla="*/ 3898900 w 4312035"/>
              <a:gd name="connsiteY74" fmla="*/ 393700 h 3886200"/>
              <a:gd name="connsiteX75" fmla="*/ 3860800 w 4312035"/>
              <a:gd name="connsiteY75" fmla="*/ 381000 h 3886200"/>
              <a:gd name="connsiteX76" fmla="*/ 3822700 w 4312035"/>
              <a:gd name="connsiteY76" fmla="*/ 355600 h 3886200"/>
              <a:gd name="connsiteX77" fmla="*/ 3644900 w 4312035"/>
              <a:gd name="connsiteY77" fmla="*/ 330200 h 3886200"/>
              <a:gd name="connsiteX78" fmla="*/ 3492500 w 4312035"/>
              <a:gd name="connsiteY78" fmla="*/ 317500 h 3886200"/>
              <a:gd name="connsiteX79" fmla="*/ 3378200 w 4312035"/>
              <a:gd name="connsiteY79" fmla="*/ 304800 h 3886200"/>
              <a:gd name="connsiteX80" fmla="*/ 3009900 w 4312035"/>
              <a:gd name="connsiteY80" fmla="*/ 292100 h 3886200"/>
              <a:gd name="connsiteX81" fmla="*/ 2819400 w 4312035"/>
              <a:gd name="connsiteY81" fmla="*/ 279400 h 3886200"/>
              <a:gd name="connsiteX82" fmla="*/ 2705100 w 4312035"/>
              <a:gd name="connsiteY82" fmla="*/ 266700 h 3886200"/>
              <a:gd name="connsiteX83" fmla="*/ 1816100 w 4312035"/>
              <a:gd name="connsiteY83" fmla="*/ 101600 h 3886200"/>
              <a:gd name="connsiteX84" fmla="*/ 1778000 w 4312035"/>
              <a:gd name="connsiteY84" fmla="*/ 88900 h 3886200"/>
              <a:gd name="connsiteX85" fmla="*/ 1727200 w 4312035"/>
              <a:gd name="connsiteY85" fmla="*/ 76200 h 3886200"/>
              <a:gd name="connsiteX86" fmla="*/ 1689100 w 4312035"/>
              <a:gd name="connsiteY86" fmla="*/ 63500 h 3886200"/>
              <a:gd name="connsiteX87" fmla="*/ 1638300 w 4312035"/>
              <a:gd name="connsiteY87" fmla="*/ 50800 h 3886200"/>
              <a:gd name="connsiteX88" fmla="*/ 1562100 w 4312035"/>
              <a:gd name="connsiteY88" fmla="*/ 25400 h 3886200"/>
              <a:gd name="connsiteX89" fmla="*/ 1524000 w 4312035"/>
              <a:gd name="connsiteY89" fmla="*/ 12700 h 3886200"/>
              <a:gd name="connsiteX90" fmla="*/ 800100 w 4312035"/>
              <a:gd name="connsiteY90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83247 w 4312035"/>
              <a:gd name="connsiteY5" fmla="*/ 585081 h 3886200"/>
              <a:gd name="connsiteX6" fmla="*/ 114300 w 4312035"/>
              <a:gd name="connsiteY6" fmla="*/ 825500 h 3886200"/>
              <a:gd name="connsiteX7" fmla="*/ 139700 w 4312035"/>
              <a:gd name="connsiteY7" fmla="*/ 1028700 h 3886200"/>
              <a:gd name="connsiteX8" fmla="*/ 139700 w 4312035"/>
              <a:gd name="connsiteY8" fmla="*/ 1612900 h 3886200"/>
              <a:gd name="connsiteX9" fmla="*/ 127000 w 4312035"/>
              <a:gd name="connsiteY9" fmla="*/ 1651000 h 3886200"/>
              <a:gd name="connsiteX10" fmla="*/ 101600 w 4312035"/>
              <a:gd name="connsiteY10" fmla="*/ 1752600 h 3886200"/>
              <a:gd name="connsiteX11" fmla="*/ 88900 w 4312035"/>
              <a:gd name="connsiteY11" fmla="*/ 1816100 h 3886200"/>
              <a:gd name="connsiteX12" fmla="*/ 63500 w 4312035"/>
              <a:gd name="connsiteY12" fmla="*/ 1892300 h 3886200"/>
              <a:gd name="connsiteX13" fmla="*/ 50800 w 4312035"/>
              <a:gd name="connsiteY13" fmla="*/ 1930400 h 3886200"/>
              <a:gd name="connsiteX14" fmla="*/ 25400 w 4312035"/>
              <a:gd name="connsiteY14" fmla="*/ 2032000 h 3886200"/>
              <a:gd name="connsiteX15" fmla="*/ 0 w 4312035"/>
              <a:gd name="connsiteY15" fmla="*/ 2108200 h 3886200"/>
              <a:gd name="connsiteX16" fmla="*/ 12700 w 4312035"/>
              <a:gd name="connsiteY16" fmla="*/ 2298700 h 3886200"/>
              <a:gd name="connsiteX17" fmla="*/ 50800 w 4312035"/>
              <a:gd name="connsiteY17" fmla="*/ 2425700 h 3886200"/>
              <a:gd name="connsiteX18" fmla="*/ 63500 w 4312035"/>
              <a:gd name="connsiteY18" fmla="*/ 2501900 h 3886200"/>
              <a:gd name="connsiteX19" fmla="*/ 88900 w 4312035"/>
              <a:gd name="connsiteY19" fmla="*/ 2603500 h 3886200"/>
              <a:gd name="connsiteX20" fmla="*/ 101600 w 4312035"/>
              <a:gd name="connsiteY20" fmla="*/ 2654300 h 3886200"/>
              <a:gd name="connsiteX21" fmla="*/ 127000 w 4312035"/>
              <a:gd name="connsiteY21" fmla="*/ 2705100 h 3886200"/>
              <a:gd name="connsiteX22" fmla="*/ 165100 w 4312035"/>
              <a:gd name="connsiteY22" fmla="*/ 2832100 h 3886200"/>
              <a:gd name="connsiteX23" fmla="*/ 177800 w 4312035"/>
              <a:gd name="connsiteY23" fmla="*/ 2870200 h 3886200"/>
              <a:gd name="connsiteX24" fmla="*/ 254000 w 4312035"/>
              <a:gd name="connsiteY24" fmla="*/ 2959100 h 3886200"/>
              <a:gd name="connsiteX25" fmla="*/ 381000 w 4312035"/>
              <a:gd name="connsiteY25" fmla="*/ 3136900 h 3886200"/>
              <a:gd name="connsiteX26" fmla="*/ 431800 w 4312035"/>
              <a:gd name="connsiteY26" fmla="*/ 3225800 h 3886200"/>
              <a:gd name="connsiteX27" fmla="*/ 469900 w 4312035"/>
              <a:gd name="connsiteY27" fmla="*/ 3314700 h 3886200"/>
              <a:gd name="connsiteX28" fmla="*/ 533400 w 4312035"/>
              <a:gd name="connsiteY28" fmla="*/ 3378200 h 3886200"/>
              <a:gd name="connsiteX29" fmla="*/ 571500 w 4312035"/>
              <a:gd name="connsiteY29" fmla="*/ 3454400 h 3886200"/>
              <a:gd name="connsiteX30" fmla="*/ 647700 w 4312035"/>
              <a:gd name="connsiteY30" fmla="*/ 3530600 h 3886200"/>
              <a:gd name="connsiteX31" fmla="*/ 685800 w 4312035"/>
              <a:gd name="connsiteY31" fmla="*/ 3594100 h 3886200"/>
              <a:gd name="connsiteX32" fmla="*/ 736600 w 4312035"/>
              <a:gd name="connsiteY32" fmla="*/ 3683000 h 3886200"/>
              <a:gd name="connsiteX33" fmla="*/ 774700 w 4312035"/>
              <a:gd name="connsiteY33" fmla="*/ 3708400 h 3886200"/>
              <a:gd name="connsiteX34" fmla="*/ 800100 w 4312035"/>
              <a:gd name="connsiteY34" fmla="*/ 3746500 h 3886200"/>
              <a:gd name="connsiteX35" fmla="*/ 927100 w 4312035"/>
              <a:gd name="connsiteY35" fmla="*/ 3810000 h 3886200"/>
              <a:gd name="connsiteX36" fmla="*/ 1003300 w 4312035"/>
              <a:gd name="connsiteY36" fmla="*/ 3822700 h 3886200"/>
              <a:gd name="connsiteX37" fmla="*/ 1054100 w 4312035"/>
              <a:gd name="connsiteY37" fmla="*/ 3835400 h 3886200"/>
              <a:gd name="connsiteX38" fmla="*/ 1092200 w 4312035"/>
              <a:gd name="connsiteY38" fmla="*/ 3848100 h 3886200"/>
              <a:gd name="connsiteX39" fmla="*/ 1231900 w 4312035"/>
              <a:gd name="connsiteY39" fmla="*/ 3860800 h 3886200"/>
              <a:gd name="connsiteX40" fmla="*/ 1320800 w 4312035"/>
              <a:gd name="connsiteY40" fmla="*/ 3873500 h 3886200"/>
              <a:gd name="connsiteX41" fmla="*/ 1511300 w 4312035"/>
              <a:gd name="connsiteY41" fmla="*/ 3886200 h 3886200"/>
              <a:gd name="connsiteX42" fmla="*/ 2197100 w 4312035"/>
              <a:gd name="connsiteY42" fmla="*/ 3873500 h 3886200"/>
              <a:gd name="connsiteX43" fmla="*/ 2374900 w 4312035"/>
              <a:gd name="connsiteY43" fmla="*/ 3848100 h 3886200"/>
              <a:gd name="connsiteX44" fmla="*/ 2476500 w 4312035"/>
              <a:gd name="connsiteY44" fmla="*/ 3835400 h 3886200"/>
              <a:gd name="connsiteX45" fmla="*/ 2590800 w 4312035"/>
              <a:gd name="connsiteY45" fmla="*/ 3822700 h 3886200"/>
              <a:gd name="connsiteX46" fmla="*/ 2717800 w 4312035"/>
              <a:gd name="connsiteY46" fmla="*/ 3797300 h 3886200"/>
              <a:gd name="connsiteX47" fmla="*/ 3022600 w 4312035"/>
              <a:gd name="connsiteY47" fmla="*/ 3771900 h 3886200"/>
              <a:gd name="connsiteX48" fmla="*/ 3213100 w 4312035"/>
              <a:gd name="connsiteY48" fmla="*/ 3746500 h 3886200"/>
              <a:gd name="connsiteX49" fmla="*/ 3454400 w 4312035"/>
              <a:gd name="connsiteY49" fmla="*/ 3771900 h 3886200"/>
              <a:gd name="connsiteX50" fmla="*/ 3505200 w 4312035"/>
              <a:gd name="connsiteY50" fmla="*/ 3784600 h 3886200"/>
              <a:gd name="connsiteX51" fmla="*/ 3581400 w 4312035"/>
              <a:gd name="connsiteY51" fmla="*/ 3810000 h 3886200"/>
              <a:gd name="connsiteX52" fmla="*/ 3937000 w 4312035"/>
              <a:gd name="connsiteY52" fmla="*/ 3797300 h 3886200"/>
              <a:gd name="connsiteX53" fmla="*/ 3975100 w 4312035"/>
              <a:gd name="connsiteY53" fmla="*/ 3784600 h 3886200"/>
              <a:gd name="connsiteX54" fmla="*/ 4025900 w 4312035"/>
              <a:gd name="connsiteY54" fmla="*/ 3771900 h 3886200"/>
              <a:gd name="connsiteX55" fmla="*/ 4178300 w 4312035"/>
              <a:gd name="connsiteY55" fmla="*/ 3695700 h 3886200"/>
              <a:gd name="connsiteX56" fmla="*/ 4216400 w 4312035"/>
              <a:gd name="connsiteY56" fmla="*/ 3670300 h 3886200"/>
              <a:gd name="connsiteX57" fmla="*/ 4229100 w 4312035"/>
              <a:gd name="connsiteY57" fmla="*/ 3632200 h 3886200"/>
              <a:gd name="connsiteX58" fmla="*/ 4254500 w 4312035"/>
              <a:gd name="connsiteY58" fmla="*/ 3594100 h 3886200"/>
              <a:gd name="connsiteX59" fmla="*/ 4279900 w 4312035"/>
              <a:gd name="connsiteY59" fmla="*/ 3517900 h 3886200"/>
              <a:gd name="connsiteX60" fmla="*/ 4292600 w 4312035"/>
              <a:gd name="connsiteY60" fmla="*/ 3479800 h 3886200"/>
              <a:gd name="connsiteX61" fmla="*/ 4292600 w 4312035"/>
              <a:gd name="connsiteY61" fmla="*/ 2933700 h 3886200"/>
              <a:gd name="connsiteX62" fmla="*/ 4267200 w 4312035"/>
              <a:gd name="connsiteY62" fmla="*/ 2857500 h 3886200"/>
              <a:gd name="connsiteX63" fmla="*/ 4229100 w 4312035"/>
              <a:gd name="connsiteY63" fmla="*/ 2667000 h 3886200"/>
              <a:gd name="connsiteX64" fmla="*/ 4241800 w 4312035"/>
              <a:gd name="connsiteY64" fmla="*/ 1930400 h 3886200"/>
              <a:gd name="connsiteX65" fmla="*/ 4229100 w 4312035"/>
              <a:gd name="connsiteY65" fmla="*/ 1892300 h 3886200"/>
              <a:gd name="connsiteX66" fmla="*/ 4241800 w 4312035"/>
              <a:gd name="connsiteY66" fmla="*/ 1625600 h 3886200"/>
              <a:gd name="connsiteX67" fmla="*/ 4267200 w 4312035"/>
              <a:gd name="connsiteY67" fmla="*/ 939800 h 3886200"/>
              <a:gd name="connsiteX68" fmla="*/ 4254500 w 4312035"/>
              <a:gd name="connsiteY68" fmla="*/ 673100 h 3886200"/>
              <a:gd name="connsiteX69" fmla="*/ 4229100 w 4312035"/>
              <a:gd name="connsiteY69" fmla="*/ 596900 h 3886200"/>
              <a:gd name="connsiteX70" fmla="*/ 4152900 w 4312035"/>
              <a:gd name="connsiteY70" fmla="*/ 546100 h 3886200"/>
              <a:gd name="connsiteX71" fmla="*/ 4076700 w 4312035"/>
              <a:gd name="connsiteY71" fmla="*/ 495300 h 3886200"/>
              <a:gd name="connsiteX72" fmla="*/ 3975100 w 4312035"/>
              <a:gd name="connsiteY72" fmla="*/ 419100 h 3886200"/>
              <a:gd name="connsiteX73" fmla="*/ 3898900 w 4312035"/>
              <a:gd name="connsiteY73" fmla="*/ 393700 h 3886200"/>
              <a:gd name="connsiteX74" fmla="*/ 3860800 w 4312035"/>
              <a:gd name="connsiteY74" fmla="*/ 381000 h 3886200"/>
              <a:gd name="connsiteX75" fmla="*/ 3822700 w 4312035"/>
              <a:gd name="connsiteY75" fmla="*/ 355600 h 3886200"/>
              <a:gd name="connsiteX76" fmla="*/ 3644900 w 4312035"/>
              <a:gd name="connsiteY76" fmla="*/ 330200 h 3886200"/>
              <a:gd name="connsiteX77" fmla="*/ 3492500 w 4312035"/>
              <a:gd name="connsiteY77" fmla="*/ 317500 h 3886200"/>
              <a:gd name="connsiteX78" fmla="*/ 3378200 w 4312035"/>
              <a:gd name="connsiteY78" fmla="*/ 304800 h 3886200"/>
              <a:gd name="connsiteX79" fmla="*/ 3009900 w 4312035"/>
              <a:gd name="connsiteY79" fmla="*/ 292100 h 3886200"/>
              <a:gd name="connsiteX80" fmla="*/ 2819400 w 4312035"/>
              <a:gd name="connsiteY80" fmla="*/ 279400 h 3886200"/>
              <a:gd name="connsiteX81" fmla="*/ 2705100 w 4312035"/>
              <a:gd name="connsiteY81" fmla="*/ 266700 h 3886200"/>
              <a:gd name="connsiteX82" fmla="*/ 1816100 w 4312035"/>
              <a:gd name="connsiteY82" fmla="*/ 101600 h 3886200"/>
              <a:gd name="connsiteX83" fmla="*/ 1778000 w 4312035"/>
              <a:gd name="connsiteY83" fmla="*/ 88900 h 3886200"/>
              <a:gd name="connsiteX84" fmla="*/ 1727200 w 4312035"/>
              <a:gd name="connsiteY84" fmla="*/ 76200 h 3886200"/>
              <a:gd name="connsiteX85" fmla="*/ 1689100 w 4312035"/>
              <a:gd name="connsiteY85" fmla="*/ 63500 h 3886200"/>
              <a:gd name="connsiteX86" fmla="*/ 1638300 w 4312035"/>
              <a:gd name="connsiteY86" fmla="*/ 50800 h 3886200"/>
              <a:gd name="connsiteX87" fmla="*/ 1562100 w 4312035"/>
              <a:gd name="connsiteY87" fmla="*/ 25400 h 3886200"/>
              <a:gd name="connsiteX88" fmla="*/ 1524000 w 4312035"/>
              <a:gd name="connsiteY88" fmla="*/ 12700 h 3886200"/>
              <a:gd name="connsiteX89" fmla="*/ 800100 w 4312035"/>
              <a:gd name="connsiteY89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83247 w 4312035"/>
              <a:gd name="connsiteY5" fmla="*/ 585081 h 3886200"/>
              <a:gd name="connsiteX6" fmla="*/ 139700 w 4312035"/>
              <a:gd name="connsiteY6" fmla="*/ 1028700 h 3886200"/>
              <a:gd name="connsiteX7" fmla="*/ 139700 w 4312035"/>
              <a:gd name="connsiteY7" fmla="*/ 1612900 h 3886200"/>
              <a:gd name="connsiteX8" fmla="*/ 127000 w 4312035"/>
              <a:gd name="connsiteY8" fmla="*/ 1651000 h 3886200"/>
              <a:gd name="connsiteX9" fmla="*/ 101600 w 4312035"/>
              <a:gd name="connsiteY9" fmla="*/ 1752600 h 3886200"/>
              <a:gd name="connsiteX10" fmla="*/ 88900 w 4312035"/>
              <a:gd name="connsiteY10" fmla="*/ 1816100 h 3886200"/>
              <a:gd name="connsiteX11" fmla="*/ 63500 w 4312035"/>
              <a:gd name="connsiteY11" fmla="*/ 1892300 h 3886200"/>
              <a:gd name="connsiteX12" fmla="*/ 50800 w 4312035"/>
              <a:gd name="connsiteY12" fmla="*/ 1930400 h 3886200"/>
              <a:gd name="connsiteX13" fmla="*/ 25400 w 4312035"/>
              <a:gd name="connsiteY13" fmla="*/ 2032000 h 3886200"/>
              <a:gd name="connsiteX14" fmla="*/ 0 w 4312035"/>
              <a:gd name="connsiteY14" fmla="*/ 2108200 h 3886200"/>
              <a:gd name="connsiteX15" fmla="*/ 12700 w 4312035"/>
              <a:gd name="connsiteY15" fmla="*/ 2298700 h 3886200"/>
              <a:gd name="connsiteX16" fmla="*/ 50800 w 4312035"/>
              <a:gd name="connsiteY16" fmla="*/ 2425700 h 3886200"/>
              <a:gd name="connsiteX17" fmla="*/ 63500 w 4312035"/>
              <a:gd name="connsiteY17" fmla="*/ 2501900 h 3886200"/>
              <a:gd name="connsiteX18" fmla="*/ 88900 w 4312035"/>
              <a:gd name="connsiteY18" fmla="*/ 2603500 h 3886200"/>
              <a:gd name="connsiteX19" fmla="*/ 101600 w 4312035"/>
              <a:gd name="connsiteY19" fmla="*/ 2654300 h 3886200"/>
              <a:gd name="connsiteX20" fmla="*/ 127000 w 4312035"/>
              <a:gd name="connsiteY20" fmla="*/ 2705100 h 3886200"/>
              <a:gd name="connsiteX21" fmla="*/ 165100 w 4312035"/>
              <a:gd name="connsiteY21" fmla="*/ 2832100 h 3886200"/>
              <a:gd name="connsiteX22" fmla="*/ 177800 w 4312035"/>
              <a:gd name="connsiteY22" fmla="*/ 2870200 h 3886200"/>
              <a:gd name="connsiteX23" fmla="*/ 254000 w 4312035"/>
              <a:gd name="connsiteY23" fmla="*/ 2959100 h 3886200"/>
              <a:gd name="connsiteX24" fmla="*/ 381000 w 4312035"/>
              <a:gd name="connsiteY24" fmla="*/ 3136900 h 3886200"/>
              <a:gd name="connsiteX25" fmla="*/ 431800 w 4312035"/>
              <a:gd name="connsiteY25" fmla="*/ 3225800 h 3886200"/>
              <a:gd name="connsiteX26" fmla="*/ 469900 w 4312035"/>
              <a:gd name="connsiteY26" fmla="*/ 3314700 h 3886200"/>
              <a:gd name="connsiteX27" fmla="*/ 533400 w 4312035"/>
              <a:gd name="connsiteY27" fmla="*/ 3378200 h 3886200"/>
              <a:gd name="connsiteX28" fmla="*/ 571500 w 4312035"/>
              <a:gd name="connsiteY28" fmla="*/ 3454400 h 3886200"/>
              <a:gd name="connsiteX29" fmla="*/ 647700 w 4312035"/>
              <a:gd name="connsiteY29" fmla="*/ 3530600 h 3886200"/>
              <a:gd name="connsiteX30" fmla="*/ 685800 w 4312035"/>
              <a:gd name="connsiteY30" fmla="*/ 3594100 h 3886200"/>
              <a:gd name="connsiteX31" fmla="*/ 736600 w 4312035"/>
              <a:gd name="connsiteY31" fmla="*/ 3683000 h 3886200"/>
              <a:gd name="connsiteX32" fmla="*/ 774700 w 4312035"/>
              <a:gd name="connsiteY32" fmla="*/ 3708400 h 3886200"/>
              <a:gd name="connsiteX33" fmla="*/ 800100 w 4312035"/>
              <a:gd name="connsiteY33" fmla="*/ 3746500 h 3886200"/>
              <a:gd name="connsiteX34" fmla="*/ 927100 w 4312035"/>
              <a:gd name="connsiteY34" fmla="*/ 3810000 h 3886200"/>
              <a:gd name="connsiteX35" fmla="*/ 1003300 w 4312035"/>
              <a:gd name="connsiteY35" fmla="*/ 3822700 h 3886200"/>
              <a:gd name="connsiteX36" fmla="*/ 1054100 w 4312035"/>
              <a:gd name="connsiteY36" fmla="*/ 3835400 h 3886200"/>
              <a:gd name="connsiteX37" fmla="*/ 1092200 w 4312035"/>
              <a:gd name="connsiteY37" fmla="*/ 3848100 h 3886200"/>
              <a:gd name="connsiteX38" fmla="*/ 1231900 w 4312035"/>
              <a:gd name="connsiteY38" fmla="*/ 3860800 h 3886200"/>
              <a:gd name="connsiteX39" fmla="*/ 1320800 w 4312035"/>
              <a:gd name="connsiteY39" fmla="*/ 3873500 h 3886200"/>
              <a:gd name="connsiteX40" fmla="*/ 1511300 w 4312035"/>
              <a:gd name="connsiteY40" fmla="*/ 3886200 h 3886200"/>
              <a:gd name="connsiteX41" fmla="*/ 2197100 w 4312035"/>
              <a:gd name="connsiteY41" fmla="*/ 3873500 h 3886200"/>
              <a:gd name="connsiteX42" fmla="*/ 2374900 w 4312035"/>
              <a:gd name="connsiteY42" fmla="*/ 3848100 h 3886200"/>
              <a:gd name="connsiteX43" fmla="*/ 2476500 w 4312035"/>
              <a:gd name="connsiteY43" fmla="*/ 3835400 h 3886200"/>
              <a:gd name="connsiteX44" fmla="*/ 2590800 w 4312035"/>
              <a:gd name="connsiteY44" fmla="*/ 3822700 h 3886200"/>
              <a:gd name="connsiteX45" fmla="*/ 2717800 w 4312035"/>
              <a:gd name="connsiteY45" fmla="*/ 3797300 h 3886200"/>
              <a:gd name="connsiteX46" fmla="*/ 3022600 w 4312035"/>
              <a:gd name="connsiteY46" fmla="*/ 3771900 h 3886200"/>
              <a:gd name="connsiteX47" fmla="*/ 3213100 w 4312035"/>
              <a:gd name="connsiteY47" fmla="*/ 3746500 h 3886200"/>
              <a:gd name="connsiteX48" fmla="*/ 3454400 w 4312035"/>
              <a:gd name="connsiteY48" fmla="*/ 3771900 h 3886200"/>
              <a:gd name="connsiteX49" fmla="*/ 3505200 w 4312035"/>
              <a:gd name="connsiteY49" fmla="*/ 3784600 h 3886200"/>
              <a:gd name="connsiteX50" fmla="*/ 3581400 w 4312035"/>
              <a:gd name="connsiteY50" fmla="*/ 3810000 h 3886200"/>
              <a:gd name="connsiteX51" fmla="*/ 3937000 w 4312035"/>
              <a:gd name="connsiteY51" fmla="*/ 3797300 h 3886200"/>
              <a:gd name="connsiteX52" fmla="*/ 3975100 w 4312035"/>
              <a:gd name="connsiteY52" fmla="*/ 3784600 h 3886200"/>
              <a:gd name="connsiteX53" fmla="*/ 4025900 w 4312035"/>
              <a:gd name="connsiteY53" fmla="*/ 3771900 h 3886200"/>
              <a:gd name="connsiteX54" fmla="*/ 4178300 w 4312035"/>
              <a:gd name="connsiteY54" fmla="*/ 3695700 h 3886200"/>
              <a:gd name="connsiteX55" fmla="*/ 4216400 w 4312035"/>
              <a:gd name="connsiteY55" fmla="*/ 3670300 h 3886200"/>
              <a:gd name="connsiteX56" fmla="*/ 4229100 w 4312035"/>
              <a:gd name="connsiteY56" fmla="*/ 3632200 h 3886200"/>
              <a:gd name="connsiteX57" fmla="*/ 4254500 w 4312035"/>
              <a:gd name="connsiteY57" fmla="*/ 3594100 h 3886200"/>
              <a:gd name="connsiteX58" fmla="*/ 4279900 w 4312035"/>
              <a:gd name="connsiteY58" fmla="*/ 3517900 h 3886200"/>
              <a:gd name="connsiteX59" fmla="*/ 4292600 w 4312035"/>
              <a:gd name="connsiteY59" fmla="*/ 3479800 h 3886200"/>
              <a:gd name="connsiteX60" fmla="*/ 4292600 w 4312035"/>
              <a:gd name="connsiteY60" fmla="*/ 2933700 h 3886200"/>
              <a:gd name="connsiteX61" fmla="*/ 4267200 w 4312035"/>
              <a:gd name="connsiteY61" fmla="*/ 2857500 h 3886200"/>
              <a:gd name="connsiteX62" fmla="*/ 4229100 w 4312035"/>
              <a:gd name="connsiteY62" fmla="*/ 2667000 h 3886200"/>
              <a:gd name="connsiteX63" fmla="*/ 4241800 w 4312035"/>
              <a:gd name="connsiteY63" fmla="*/ 1930400 h 3886200"/>
              <a:gd name="connsiteX64" fmla="*/ 4229100 w 4312035"/>
              <a:gd name="connsiteY64" fmla="*/ 1892300 h 3886200"/>
              <a:gd name="connsiteX65" fmla="*/ 4241800 w 4312035"/>
              <a:gd name="connsiteY65" fmla="*/ 1625600 h 3886200"/>
              <a:gd name="connsiteX66" fmla="*/ 4267200 w 4312035"/>
              <a:gd name="connsiteY66" fmla="*/ 939800 h 3886200"/>
              <a:gd name="connsiteX67" fmla="*/ 4254500 w 4312035"/>
              <a:gd name="connsiteY67" fmla="*/ 673100 h 3886200"/>
              <a:gd name="connsiteX68" fmla="*/ 4229100 w 4312035"/>
              <a:gd name="connsiteY68" fmla="*/ 596900 h 3886200"/>
              <a:gd name="connsiteX69" fmla="*/ 4152900 w 4312035"/>
              <a:gd name="connsiteY69" fmla="*/ 546100 h 3886200"/>
              <a:gd name="connsiteX70" fmla="*/ 4076700 w 4312035"/>
              <a:gd name="connsiteY70" fmla="*/ 495300 h 3886200"/>
              <a:gd name="connsiteX71" fmla="*/ 3975100 w 4312035"/>
              <a:gd name="connsiteY71" fmla="*/ 419100 h 3886200"/>
              <a:gd name="connsiteX72" fmla="*/ 3898900 w 4312035"/>
              <a:gd name="connsiteY72" fmla="*/ 393700 h 3886200"/>
              <a:gd name="connsiteX73" fmla="*/ 3860800 w 4312035"/>
              <a:gd name="connsiteY73" fmla="*/ 381000 h 3886200"/>
              <a:gd name="connsiteX74" fmla="*/ 3822700 w 4312035"/>
              <a:gd name="connsiteY74" fmla="*/ 355600 h 3886200"/>
              <a:gd name="connsiteX75" fmla="*/ 3644900 w 4312035"/>
              <a:gd name="connsiteY75" fmla="*/ 330200 h 3886200"/>
              <a:gd name="connsiteX76" fmla="*/ 3492500 w 4312035"/>
              <a:gd name="connsiteY76" fmla="*/ 317500 h 3886200"/>
              <a:gd name="connsiteX77" fmla="*/ 3378200 w 4312035"/>
              <a:gd name="connsiteY77" fmla="*/ 304800 h 3886200"/>
              <a:gd name="connsiteX78" fmla="*/ 3009900 w 4312035"/>
              <a:gd name="connsiteY78" fmla="*/ 292100 h 3886200"/>
              <a:gd name="connsiteX79" fmla="*/ 2819400 w 4312035"/>
              <a:gd name="connsiteY79" fmla="*/ 279400 h 3886200"/>
              <a:gd name="connsiteX80" fmla="*/ 2705100 w 4312035"/>
              <a:gd name="connsiteY80" fmla="*/ 266700 h 3886200"/>
              <a:gd name="connsiteX81" fmla="*/ 1816100 w 4312035"/>
              <a:gd name="connsiteY81" fmla="*/ 101600 h 3886200"/>
              <a:gd name="connsiteX82" fmla="*/ 1778000 w 4312035"/>
              <a:gd name="connsiteY82" fmla="*/ 88900 h 3886200"/>
              <a:gd name="connsiteX83" fmla="*/ 1727200 w 4312035"/>
              <a:gd name="connsiteY83" fmla="*/ 76200 h 3886200"/>
              <a:gd name="connsiteX84" fmla="*/ 1689100 w 4312035"/>
              <a:gd name="connsiteY84" fmla="*/ 63500 h 3886200"/>
              <a:gd name="connsiteX85" fmla="*/ 1638300 w 4312035"/>
              <a:gd name="connsiteY85" fmla="*/ 50800 h 3886200"/>
              <a:gd name="connsiteX86" fmla="*/ 1562100 w 4312035"/>
              <a:gd name="connsiteY86" fmla="*/ 25400 h 3886200"/>
              <a:gd name="connsiteX87" fmla="*/ 1524000 w 4312035"/>
              <a:gd name="connsiteY87" fmla="*/ 12700 h 3886200"/>
              <a:gd name="connsiteX88" fmla="*/ 800100 w 4312035"/>
              <a:gd name="connsiteY88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83247 w 4312035"/>
              <a:gd name="connsiteY5" fmla="*/ 585081 h 3886200"/>
              <a:gd name="connsiteX6" fmla="*/ 139700 w 4312035"/>
              <a:gd name="connsiteY6" fmla="*/ 1612900 h 3886200"/>
              <a:gd name="connsiteX7" fmla="*/ 127000 w 4312035"/>
              <a:gd name="connsiteY7" fmla="*/ 1651000 h 3886200"/>
              <a:gd name="connsiteX8" fmla="*/ 101600 w 4312035"/>
              <a:gd name="connsiteY8" fmla="*/ 1752600 h 3886200"/>
              <a:gd name="connsiteX9" fmla="*/ 88900 w 4312035"/>
              <a:gd name="connsiteY9" fmla="*/ 1816100 h 3886200"/>
              <a:gd name="connsiteX10" fmla="*/ 63500 w 4312035"/>
              <a:gd name="connsiteY10" fmla="*/ 1892300 h 3886200"/>
              <a:gd name="connsiteX11" fmla="*/ 50800 w 4312035"/>
              <a:gd name="connsiteY11" fmla="*/ 1930400 h 3886200"/>
              <a:gd name="connsiteX12" fmla="*/ 25400 w 4312035"/>
              <a:gd name="connsiteY12" fmla="*/ 2032000 h 3886200"/>
              <a:gd name="connsiteX13" fmla="*/ 0 w 4312035"/>
              <a:gd name="connsiteY13" fmla="*/ 2108200 h 3886200"/>
              <a:gd name="connsiteX14" fmla="*/ 12700 w 4312035"/>
              <a:gd name="connsiteY14" fmla="*/ 2298700 h 3886200"/>
              <a:gd name="connsiteX15" fmla="*/ 50800 w 4312035"/>
              <a:gd name="connsiteY15" fmla="*/ 2425700 h 3886200"/>
              <a:gd name="connsiteX16" fmla="*/ 63500 w 4312035"/>
              <a:gd name="connsiteY16" fmla="*/ 2501900 h 3886200"/>
              <a:gd name="connsiteX17" fmla="*/ 88900 w 4312035"/>
              <a:gd name="connsiteY17" fmla="*/ 2603500 h 3886200"/>
              <a:gd name="connsiteX18" fmla="*/ 101600 w 4312035"/>
              <a:gd name="connsiteY18" fmla="*/ 2654300 h 3886200"/>
              <a:gd name="connsiteX19" fmla="*/ 127000 w 4312035"/>
              <a:gd name="connsiteY19" fmla="*/ 2705100 h 3886200"/>
              <a:gd name="connsiteX20" fmla="*/ 165100 w 4312035"/>
              <a:gd name="connsiteY20" fmla="*/ 2832100 h 3886200"/>
              <a:gd name="connsiteX21" fmla="*/ 177800 w 4312035"/>
              <a:gd name="connsiteY21" fmla="*/ 2870200 h 3886200"/>
              <a:gd name="connsiteX22" fmla="*/ 254000 w 4312035"/>
              <a:gd name="connsiteY22" fmla="*/ 2959100 h 3886200"/>
              <a:gd name="connsiteX23" fmla="*/ 381000 w 4312035"/>
              <a:gd name="connsiteY23" fmla="*/ 3136900 h 3886200"/>
              <a:gd name="connsiteX24" fmla="*/ 431800 w 4312035"/>
              <a:gd name="connsiteY24" fmla="*/ 3225800 h 3886200"/>
              <a:gd name="connsiteX25" fmla="*/ 469900 w 4312035"/>
              <a:gd name="connsiteY25" fmla="*/ 3314700 h 3886200"/>
              <a:gd name="connsiteX26" fmla="*/ 533400 w 4312035"/>
              <a:gd name="connsiteY26" fmla="*/ 3378200 h 3886200"/>
              <a:gd name="connsiteX27" fmla="*/ 571500 w 4312035"/>
              <a:gd name="connsiteY27" fmla="*/ 3454400 h 3886200"/>
              <a:gd name="connsiteX28" fmla="*/ 647700 w 4312035"/>
              <a:gd name="connsiteY28" fmla="*/ 3530600 h 3886200"/>
              <a:gd name="connsiteX29" fmla="*/ 685800 w 4312035"/>
              <a:gd name="connsiteY29" fmla="*/ 3594100 h 3886200"/>
              <a:gd name="connsiteX30" fmla="*/ 736600 w 4312035"/>
              <a:gd name="connsiteY30" fmla="*/ 3683000 h 3886200"/>
              <a:gd name="connsiteX31" fmla="*/ 774700 w 4312035"/>
              <a:gd name="connsiteY31" fmla="*/ 3708400 h 3886200"/>
              <a:gd name="connsiteX32" fmla="*/ 800100 w 4312035"/>
              <a:gd name="connsiteY32" fmla="*/ 3746500 h 3886200"/>
              <a:gd name="connsiteX33" fmla="*/ 927100 w 4312035"/>
              <a:gd name="connsiteY33" fmla="*/ 3810000 h 3886200"/>
              <a:gd name="connsiteX34" fmla="*/ 1003300 w 4312035"/>
              <a:gd name="connsiteY34" fmla="*/ 3822700 h 3886200"/>
              <a:gd name="connsiteX35" fmla="*/ 1054100 w 4312035"/>
              <a:gd name="connsiteY35" fmla="*/ 3835400 h 3886200"/>
              <a:gd name="connsiteX36" fmla="*/ 1092200 w 4312035"/>
              <a:gd name="connsiteY36" fmla="*/ 3848100 h 3886200"/>
              <a:gd name="connsiteX37" fmla="*/ 1231900 w 4312035"/>
              <a:gd name="connsiteY37" fmla="*/ 3860800 h 3886200"/>
              <a:gd name="connsiteX38" fmla="*/ 1320800 w 4312035"/>
              <a:gd name="connsiteY38" fmla="*/ 3873500 h 3886200"/>
              <a:gd name="connsiteX39" fmla="*/ 1511300 w 4312035"/>
              <a:gd name="connsiteY39" fmla="*/ 3886200 h 3886200"/>
              <a:gd name="connsiteX40" fmla="*/ 2197100 w 4312035"/>
              <a:gd name="connsiteY40" fmla="*/ 3873500 h 3886200"/>
              <a:gd name="connsiteX41" fmla="*/ 2374900 w 4312035"/>
              <a:gd name="connsiteY41" fmla="*/ 3848100 h 3886200"/>
              <a:gd name="connsiteX42" fmla="*/ 2476500 w 4312035"/>
              <a:gd name="connsiteY42" fmla="*/ 3835400 h 3886200"/>
              <a:gd name="connsiteX43" fmla="*/ 2590800 w 4312035"/>
              <a:gd name="connsiteY43" fmla="*/ 3822700 h 3886200"/>
              <a:gd name="connsiteX44" fmla="*/ 2717800 w 4312035"/>
              <a:gd name="connsiteY44" fmla="*/ 3797300 h 3886200"/>
              <a:gd name="connsiteX45" fmla="*/ 3022600 w 4312035"/>
              <a:gd name="connsiteY45" fmla="*/ 3771900 h 3886200"/>
              <a:gd name="connsiteX46" fmla="*/ 3213100 w 4312035"/>
              <a:gd name="connsiteY46" fmla="*/ 3746500 h 3886200"/>
              <a:gd name="connsiteX47" fmla="*/ 3454400 w 4312035"/>
              <a:gd name="connsiteY47" fmla="*/ 3771900 h 3886200"/>
              <a:gd name="connsiteX48" fmla="*/ 3505200 w 4312035"/>
              <a:gd name="connsiteY48" fmla="*/ 3784600 h 3886200"/>
              <a:gd name="connsiteX49" fmla="*/ 3581400 w 4312035"/>
              <a:gd name="connsiteY49" fmla="*/ 3810000 h 3886200"/>
              <a:gd name="connsiteX50" fmla="*/ 3937000 w 4312035"/>
              <a:gd name="connsiteY50" fmla="*/ 3797300 h 3886200"/>
              <a:gd name="connsiteX51" fmla="*/ 3975100 w 4312035"/>
              <a:gd name="connsiteY51" fmla="*/ 3784600 h 3886200"/>
              <a:gd name="connsiteX52" fmla="*/ 4025900 w 4312035"/>
              <a:gd name="connsiteY52" fmla="*/ 3771900 h 3886200"/>
              <a:gd name="connsiteX53" fmla="*/ 4178300 w 4312035"/>
              <a:gd name="connsiteY53" fmla="*/ 3695700 h 3886200"/>
              <a:gd name="connsiteX54" fmla="*/ 4216400 w 4312035"/>
              <a:gd name="connsiteY54" fmla="*/ 3670300 h 3886200"/>
              <a:gd name="connsiteX55" fmla="*/ 4229100 w 4312035"/>
              <a:gd name="connsiteY55" fmla="*/ 3632200 h 3886200"/>
              <a:gd name="connsiteX56" fmla="*/ 4254500 w 4312035"/>
              <a:gd name="connsiteY56" fmla="*/ 3594100 h 3886200"/>
              <a:gd name="connsiteX57" fmla="*/ 4279900 w 4312035"/>
              <a:gd name="connsiteY57" fmla="*/ 3517900 h 3886200"/>
              <a:gd name="connsiteX58" fmla="*/ 4292600 w 4312035"/>
              <a:gd name="connsiteY58" fmla="*/ 3479800 h 3886200"/>
              <a:gd name="connsiteX59" fmla="*/ 4292600 w 4312035"/>
              <a:gd name="connsiteY59" fmla="*/ 2933700 h 3886200"/>
              <a:gd name="connsiteX60" fmla="*/ 4267200 w 4312035"/>
              <a:gd name="connsiteY60" fmla="*/ 2857500 h 3886200"/>
              <a:gd name="connsiteX61" fmla="*/ 4229100 w 4312035"/>
              <a:gd name="connsiteY61" fmla="*/ 2667000 h 3886200"/>
              <a:gd name="connsiteX62" fmla="*/ 4241800 w 4312035"/>
              <a:gd name="connsiteY62" fmla="*/ 1930400 h 3886200"/>
              <a:gd name="connsiteX63" fmla="*/ 4229100 w 4312035"/>
              <a:gd name="connsiteY63" fmla="*/ 1892300 h 3886200"/>
              <a:gd name="connsiteX64" fmla="*/ 4241800 w 4312035"/>
              <a:gd name="connsiteY64" fmla="*/ 1625600 h 3886200"/>
              <a:gd name="connsiteX65" fmla="*/ 4267200 w 4312035"/>
              <a:gd name="connsiteY65" fmla="*/ 939800 h 3886200"/>
              <a:gd name="connsiteX66" fmla="*/ 4254500 w 4312035"/>
              <a:gd name="connsiteY66" fmla="*/ 673100 h 3886200"/>
              <a:gd name="connsiteX67" fmla="*/ 4229100 w 4312035"/>
              <a:gd name="connsiteY67" fmla="*/ 596900 h 3886200"/>
              <a:gd name="connsiteX68" fmla="*/ 4152900 w 4312035"/>
              <a:gd name="connsiteY68" fmla="*/ 546100 h 3886200"/>
              <a:gd name="connsiteX69" fmla="*/ 4076700 w 4312035"/>
              <a:gd name="connsiteY69" fmla="*/ 495300 h 3886200"/>
              <a:gd name="connsiteX70" fmla="*/ 3975100 w 4312035"/>
              <a:gd name="connsiteY70" fmla="*/ 419100 h 3886200"/>
              <a:gd name="connsiteX71" fmla="*/ 3898900 w 4312035"/>
              <a:gd name="connsiteY71" fmla="*/ 393700 h 3886200"/>
              <a:gd name="connsiteX72" fmla="*/ 3860800 w 4312035"/>
              <a:gd name="connsiteY72" fmla="*/ 381000 h 3886200"/>
              <a:gd name="connsiteX73" fmla="*/ 3822700 w 4312035"/>
              <a:gd name="connsiteY73" fmla="*/ 355600 h 3886200"/>
              <a:gd name="connsiteX74" fmla="*/ 3644900 w 4312035"/>
              <a:gd name="connsiteY74" fmla="*/ 330200 h 3886200"/>
              <a:gd name="connsiteX75" fmla="*/ 3492500 w 4312035"/>
              <a:gd name="connsiteY75" fmla="*/ 317500 h 3886200"/>
              <a:gd name="connsiteX76" fmla="*/ 3378200 w 4312035"/>
              <a:gd name="connsiteY76" fmla="*/ 304800 h 3886200"/>
              <a:gd name="connsiteX77" fmla="*/ 3009900 w 4312035"/>
              <a:gd name="connsiteY77" fmla="*/ 292100 h 3886200"/>
              <a:gd name="connsiteX78" fmla="*/ 2819400 w 4312035"/>
              <a:gd name="connsiteY78" fmla="*/ 279400 h 3886200"/>
              <a:gd name="connsiteX79" fmla="*/ 2705100 w 4312035"/>
              <a:gd name="connsiteY79" fmla="*/ 266700 h 3886200"/>
              <a:gd name="connsiteX80" fmla="*/ 1816100 w 4312035"/>
              <a:gd name="connsiteY80" fmla="*/ 101600 h 3886200"/>
              <a:gd name="connsiteX81" fmla="*/ 1778000 w 4312035"/>
              <a:gd name="connsiteY81" fmla="*/ 88900 h 3886200"/>
              <a:gd name="connsiteX82" fmla="*/ 1727200 w 4312035"/>
              <a:gd name="connsiteY82" fmla="*/ 76200 h 3886200"/>
              <a:gd name="connsiteX83" fmla="*/ 1689100 w 4312035"/>
              <a:gd name="connsiteY83" fmla="*/ 63500 h 3886200"/>
              <a:gd name="connsiteX84" fmla="*/ 1638300 w 4312035"/>
              <a:gd name="connsiteY84" fmla="*/ 50800 h 3886200"/>
              <a:gd name="connsiteX85" fmla="*/ 1562100 w 4312035"/>
              <a:gd name="connsiteY85" fmla="*/ 25400 h 3886200"/>
              <a:gd name="connsiteX86" fmla="*/ 1524000 w 4312035"/>
              <a:gd name="connsiteY86" fmla="*/ 12700 h 3886200"/>
              <a:gd name="connsiteX87" fmla="*/ 800100 w 4312035"/>
              <a:gd name="connsiteY87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83247 w 4312035"/>
              <a:gd name="connsiteY5" fmla="*/ 585081 h 3886200"/>
              <a:gd name="connsiteX6" fmla="*/ 127000 w 4312035"/>
              <a:gd name="connsiteY6" fmla="*/ 1651000 h 3886200"/>
              <a:gd name="connsiteX7" fmla="*/ 101600 w 4312035"/>
              <a:gd name="connsiteY7" fmla="*/ 1752600 h 3886200"/>
              <a:gd name="connsiteX8" fmla="*/ 88900 w 4312035"/>
              <a:gd name="connsiteY8" fmla="*/ 1816100 h 3886200"/>
              <a:gd name="connsiteX9" fmla="*/ 63500 w 4312035"/>
              <a:gd name="connsiteY9" fmla="*/ 1892300 h 3886200"/>
              <a:gd name="connsiteX10" fmla="*/ 50800 w 4312035"/>
              <a:gd name="connsiteY10" fmla="*/ 1930400 h 3886200"/>
              <a:gd name="connsiteX11" fmla="*/ 25400 w 4312035"/>
              <a:gd name="connsiteY11" fmla="*/ 2032000 h 3886200"/>
              <a:gd name="connsiteX12" fmla="*/ 0 w 4312035"/>
              <a:gd name="connsiteY12" fmla="*/ 2108200 h 3886200"/>
              <a:gd name="connsiteX13" fmla="*/ 12700 w 4312035"/>
              <a:gd name="connsiteY13" fmla="*/ 2298700 h 3886200"/>
              <a:gd name="connsiteX14" fmla="*/ 50800 w 4312035"/>
              <a:gd name="connsiteY14" fmla="*/ 2425700 h 3886200"/>
              <a:gd name="connsiteX15" fmla="*/ 63500 w 4312035"/>
              <a:gd name="connsiteY15" fmla="*/ 2501900 h 3886200"/>
              <a:gd name="connsiteX16" fmla="*/ 88900 w 4312035"/>
              <a:gd name="connsiteY16" fmla="*/ 2603500 h 3886200"/>
              <a:gd name="connsiteX17" fmla="*/ 101600 w 4312035"/>
              <a:gd name="connsiteY17" fmla="*/ 2654300 h 3886200"/>
              <a:gd name="connsiteX18" fmla="*/ 127000 w 4312035"/>
              <a:gd name="connsiteY18" fmla="*/ 2705100 h 3886200"/>
              <a:gd name="connsiteX19" fmla="*/ 165100 w 4312035"/>
              <a:gd name="connsiteY19" fmla="*/ 2832100 h 3886200"/>
              <a:gd name="connsiteX20" fmla="*/ 177800 w 4312035"/>
              <a:gd name="connsiteY20" fmla="*/ 2870200 h 3886200"/>
              <a:gd name="connsiteX21" fmla="*/ 254000 w 4312035"/>
              <a:gd name="connsiteY21" fmla="*/ 2959100 h 3886200"/>
              <a:gd name="connsiteX22" fmla="*/ 381000 w 4312035"/>
              <a:gd name="connsiteY22" fmla="*/ 3136900 h 3886200"/>
              <a:gd name="connsiteX23" fmla="*/ 431800 w 4312035"/>
              <a:gd name="connsiteY23" fmla="*/ 3225800 h 3886200"/>
              <a:gd name="connsiteX24" fmla="*/ 469900 w 4312035"/>
              <a:gd name="connsiteY24" fmla="*/ 3314700 h 3886200"/>
              <a:gd name="connsiteX25" fmla="*/ 533400 w 4312035"/>
              <a:gd name="connsiteY25" fmla="*/ 3378200 h 3886200"/>
              <a:gd name="connsiteX26" fmla="*/ 571500 w 4312035"/>
              <a:gd name="connsiteY26" fmla="*/ 3454400 h 3886200"/>
              <a:gd name="connsiteX27" fmla="*/ 647700 w 4312035"/>
              <a:gd name="connsiteY27" fmla="*/ 3530600 h 3886200"/>
              <a:gd name="connsiteX28" fmla="*/ 685800 w 4312035"/>
              <a:gd name="connsiteY28" fmla="*/ 3594100 h 3886200"/>
              <a:gd name="connsiteX29" fmla="*/ 736600 w 4312035"/>
              <a:gd name="connsiteY29" fmla="*/ 3683000 h 3886200"/>
              <a:gd name="connsiteX30" fmla="*/ 774700 w 4312035"/>
              <a:gd name="connsiteY30" fmla="*/ 3708400 h 3886200"/>
              <a:gd name="connsiteX31" fmla="*/ 800100 w 4312035"/>
              <a:gd name="connsiteY31" fmla="*/ 3746500 h 3886200"/>
              <a:gd name="connsiteX32" fmla="*/ 927100 w 4312035"/>
              <a:gd name="connsiteY32" fmla="*/ 3810000 h 3886200"/>
              <a:gd name="connsiteX33" fmla="*/ 1003300 w 4312035"/>
              <a:gd name="connsiteY33" fmla="*/ 3822700 h 3886200"/>
              <a:gd name="connsiteX34" fmla="*/ 1054100 w 4312035"/>
              <a:gd name="connsiteY34" fmla="*/ 3835400 h 3886200"/>
              <a:gd name="connsiteX35" fmla="*/ 1092200 w 4312035"/>
              <a:gd name="connsiteY35" fmla="*/ 3848100 h 3886200"/>
              <a:gd name="connsiteX36" fmla="*/ 1231900 w 4312035"/>
              <a:gd name="connsiteY36" fmla="*/ 3860800 h 3886200"/>
              <a:gd name="connsiteX37" fmla="*/ 1320800 w 4312035"/>
              <a:gd name="connsiteY37" fmla="*/ 3873500 h 3886200"/>
              <a:gd name="connsiteX38" fmla="*/ 1511300 w 4312035"/>
              <a:gd name="connsiteY38" fmla="*/ 3886200 h 3886200"/>
              <a:gd name="connsiteX39" fmla="*/ 2197100 w 4312035"/>
              <a:gd name="connsiteY39" fmla="*/ 3873500 h 3886200"/>
              <a:gd name="connsiteX40" fmla="*/ 2374900 w 4312035"/>
              <a:gd name="connsiteY40" fmla="*/ 3848100 h 3886200"/>
              <a:gd name="connsiteX41" fmla="*/ 2476500 w 4312035"/>
              <a:gd name="connsiteY41" fmla="*/ 3835400 h 3886200"/>
              <a:gd name="connsiteX42" fmla="*/ 2590800 w 4312035"/>
              <a:gd name="connsiteY42" fmla="*/ 3822700 h 3886200"/>
              <a:gd name="connsiteX43" fmla="*/ 2717800 w 4312035"/>
              <a:gd name="connsiteY43" fmla="*/ 3797300 h 3886200"/>
              <a:gd name="connsiteX44" fmla="*/ 3022600 w 4312035"/>
              <a:gd name="connsiteY44" fmla="*/ 3771900 h 3886200"/>
              <a:gd name="connsiteX45" fmla="*/ 3213100 w 4312035"/>
              <a:gd name="connsiteY45" fmla="*/ 3746500 h 3886200"/>
              <a:gd name="connsiteX46" fmla="*/ 3454400 w 4312035"/>
              <a:gd name="connsiteY46" fmla="*/ 3771900 h 3886200"/>
              <a:gd name="connsiteX47" fmla="*/ 3505200 w 4312035"/>
              <a:gd name="connsiteY47" fmla="*/ 3784600 h 3886200"/>
              <a:gd name="connsiteX48" fmla="*/ 3581400 w 4312035"/>
              <a:gd name="connsiteY48" fmla="*/ 3810000 h 3886200"/>
              <a:gd name="connsiteX49" fmla="*/ 3937000 w 4312035"/>
              <a:gd name="connsiteY49" fmla="*/ 3797300 h 3886200"/>
              <a:gd name="connsiteX50" fmla="*/ 3975100 w 4312035"/>
              <a:gd name="connsiteY50" fmla="*/ 3784600 h 3886200"/>
              <a:gd name="connsiteX51" fmla="*/ 4025900 w 4312035"/>
              <a:gd name="connsiteY51" fmla="*/ 3771900 h 3886200"/>
              <a:gd name="connsiteX52" fmla="*/ 4178300 w 4312035"/>
              <a:gd name="connsiteY52" fmla="*/ 3695700 h 3886200"/>
              <a:gd name="connsiteX53" fmla="*/ 4216400 w 4312035"/>
              <a:gd name="connsiteY53" fmla="*/ 3670300 h 3886200"/>
              <a:gd name="connsiteX54" fmla="*/ 4229100 w 4312035"/>
              <a:gd name="connsiteY54" fmla="*/ 3632200 h 3886200"/>
              <a:gd name="connsiteX55" fmla="*/ 4254500 w 4312035"/>
              <a:gd name="connsiteY55" fmla="*/ 3594100 h 3886200"/>
              <a:gd name="connsiteX56" fmla="*/ 4279900 w 4312035"/>
              <a:gd name="connsiteY56" fmla="*/ 3517900 h 3886200"/>
              <a:gd name="connsiteX57" fmla="*/ 4292600 w 4312035"/>
              <a:gd name="connsiteY57" fmla="*/ 3479800 h 3886200"/>
              <a:gd name="connsiteX58" fmla="*/ 4292600 w 4312035"/>
              <a:gd name="connsiteY58" fmla="*/ 2933700 h 3886200"/>
              <a:gd name="connsiteX59" fmla="*/ 4267200 w 4312035"/>
              <a:gd name="connsiteY59" fmla="*/ 2857500 h 3886200"/>
              <a:gd name="connsiteX60" fmla="*/ 4229100 w 4312035"/>
              <a:gd name="connsiteY60" fmla="*/ 2667000 h 3886200"/>
              <a:gd name="connsiteX61" fmla="*/ 4241800 w 4312035"/>
              <a:gd name="connsiteY61" fmla="*/ 1930400 h 3886200"/>
              <a:gd name="connsiteX62" fmla="*/ 4229100 w 4312035"/>
              <a:gd name="connsiteY62" fmla="*/ 1892300 h 3886200"/>
              <a:gd name="connsiteX63" fmla="*/ 4241800 w 4312035"/>
              <a:gd name="connsiteY63" fmla="*/ 1625600 h 3886200"/>
              <a:gd name="connsiteX64" fmla="*/ 4267200 w 4312035"/>
              <a:gd name="connsiteY64" fmla="*/ 939800 h 3886200"/>
              <a:gd name="connsiteX65" fmla="*/ 4254500 w 4312035"/>
              <a:gd name="connsiteY65" fmla="*/ 673100 h 3886200"/>
              <a:gd name="connsiteX66" fmla="*/ 4229100 w 4312035"/>
              <a:gd name="connsiteY66" fmla="*/ 596900 h 3886200"/>
              <a:gd name="connsiteX67" fmla="*/ 4152900 w 4312035"/>
              <a:gd name="connsiteY67" fmla="*/ 546100 h 3886200"/>
              <a:gd name="connsiteX68" fmla="*/ 4076700 w 4312035"/>
              <a:gd name="connsiteY68" fmla="*/ 495300 h 3886200"/>
              <a:gd name="connsiteX69" fmla="*/ 3975100 w 4312035"/>
              <a:gd name="connsiteY69" fmla="*/ 419100 h 3886200"/>
              <a:gd name="connsiteX70" fmla="*/ 3898900 w 4312035"/>
              <a:gd name="connsiteY70" fmla="*/ 393700 h 3886200"/>
              <a:gd name="connsiteX71" fmla="*/ 3860800 w 4312035"/>
              <a:gd name="connsiteY71" fmla="*/ 381000 h 3886200"/>
              <a:gd name="connsiteX72" fmla="*/ 3822700 w 4312035"/>
              <a:gd name="connsiteY72" fmla="*/ 355600 h 3886200"/>
              <a:gd name="connsiteX73" fmla="*/ 3644900 w 4312035"/>
              <a:gd name="connsiteY73" fmla="*/ 330200 h 3886200"/>
              <a:gd name="connsiteX74" fmla="*/ 3492500 w 4312035"/>
              <a:gd name="connsiteY74" fmla="*/ 317500 h 3886200"/>
              <a:gd name="connsiteX75" fmla="*/ 3378200 w 4312035"/>
              <a:gd name="connsiteY75" fmla="*/ 304800 h 3886200"/>
              <a:gd name="connsiteX76" fmla="*/ 3009900 w 4312035"/>
              <a:gd name="connsiteY76" fmla="*/ 292100 h 3886200"/>
              <a:gd name="connsiteX77" fmla="*/ 2819400 w 4312035"/>
              <a:gd name="connsiteY77" fmla="*/ 279400 h 3886200"/>
              <a:gd name="connsiteX78" fmla="*/ 2705100 w 4312035"/>
              <a:gd name="connsiteY78" fmla="*/ 266700 h 3886200"/>
              <a:gd name="connsiteX79" fmla="*/ 1816100 w 4312035"/>
              <a:gd name="connsiteY79" fmla="*/ 101600 h 3886200"/>
              <a:gd name="connsiteX80" fmla="*/ 1778000 w 4312035"/>
              <a:gd name="connsiteY80" fmla="*/ 88900 h 3886200"/>
              <a:gd name="connsiteX81" fmla="*/ 1727200 w 4312035"/>
              <a:gd name="connsiteY81" fmla="*/ 76200 h 3886200"/>
              <a:gd name="connsiteX82" fmla="*/ 1689100 w 4312035"/>
              <a:gd name="connsiteY82" fmla="*/ 63500 h 3886200"/>
              <a:gd name="connsiteX83" fmla="*/ 1638300 w 4312035"/>
              <a:gd name="connsiteY83" fmla="*/ 50800 h 3886200"/>
              <a:gd name="connsiteX84" fmla="*/ 1562100 w 4312035"/>
              <a:gd name="connsiteY84" fmla="*/ 25400 h 3886200"/>
              <a:gd name="connsiteX85" fmla="*/ 1524000 w 4312035"/>
              <a:gd name="connsiteY85" fmla="*/ 12700 h 3886200"/>
              <a:gd name="connsiteX86" fmla="*/ 800100 w 4312035"/>
              <a:gd name="connsiteY86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83247 w 4312035"/>
              <a:gd name="connsiteY5" fmla="*/ 585081 h 3886200"/>
              <a:gd name="connsiteX6" fmla="*/ 101600 w 4312035"/>
              <a:gd name="connsiteY6" fmla="*/ 1752600 h 3886200"/>
              <a:gd name="connsiteX7" fmla="*/ 88900 w 4312035"/>
              <a:gd name="connsiteY7" fmla="*/ 1816100 h 3886200"/>
              <a:gd name="connsiteX8" fmla="*/ 63500 w 4312035"/>
              <a:gd name="connsiteY8" fmla="*/ 1892300 h 3886200"/>
              <a:gd name="connsiteX9" fmla="*/ 50800 w 4312035"/>
              <a:gd name="connsiteY9" fmla="*/ 1930400 h 3886200"/>
              <a:gd name="connsiteX10" fmla="*/ 25400 w 4312035"/>
              <a:gd name="connsiteY10" fmla="*/ 2032000 h 3886200"/>
              <a:gd name="connsiteX11" fmla="*/ 0 w 4312035"/>
              <a:gd name="connsiteY11" fmla="*/ 2108200 h 3886200"/>
              <a:gd name="connsiteX12" fmla="*/ 12700 w 4312035"/>
              <a:gd name="connsiteY12" fmla="*/ 2298700 h 3886200"/>
              <a:gd name="connsiteX13" fmla="*/ 50800 w 4312035"/>
              <a:gd name="connsiteY13" fmla="*/ 2425700 h 3886200"/>
              <a:gd name="connsiteX14" fmla="*/ 63500 w 4312035"/>
              <a:gd name="connsiteY14" fmla="*/ 2501900 h 3886200"/>
              <a:gd name="connsiteX15" fmla="*/ 88900 w 4312035"/>
              <a:gd name="connsiteY15" fmla="*/ 2603500 h 3886200"/>
              <a:gd name="connsiteX16" fmla="*/ 101600 w 4312035"/>
              <a:gd name="connsiteY16" fmla="*/ 2654300 h 3886200"/>
              <a:gd name="connsiteX17" fmla="*/ 127000 w 4312035"/>
              <a:gd name="connsiteY17" fmla="*/ 2705100 h 3886200"/>
              <a:gd name="connsiteX18" fmla="*/ 165100 w 4312035"/>
              <a:gd name="connsiteY18" fmla="*/ 2832100 h 3886200"/>
              <a:gd name="connsiteX19" fmla="*/ 177800 w 4312035"/>
              <a:gd name="connsiteY19" fmla="*/ 2870200 h 3886200"/>
              <a:gd name="connsiteX20" fmla="*/ 254000 w 4312035"/>
              <a:gd name="connsiteY20" fmla="*/ 2959100 h 3886200"/>
              <a:gd name="connsiteX21" fmla="*/ 381000 w 4312035"/>
              <a:gd name="connsiteY21" fmla="*/ 3136900 h 3886200"/>
              <a:gd name="connsiteX22" fmla="*/ 431800 w 4312035"/>
              <a:gd name="connsiteY22" fmla="*/ 3225800 h 3886200"/>
              <a:gd name="connsiteX23" fmla="*/ 469900 w 4312035"/>
              <a:gd name="connsiteY23" fmla="*/ 3314700 h 3886200"/>
              <a:gd name="connsiteX24" fmla="*/ 533400 w 4312035"/>
              <a:gd name="connsiteY24" fmla="*/ 3378200 h 3886200"/>
              <a:gd name="connsiteX25" fmla="*/ 571500 w 4312035"/>
              <a:gd name="connsiteY25" fmla="*/ 3454400 h 3886200"/>
              <a:gd name="connsiteX26" fmla="*/ 647700 w 4312035"/>
              <a:gd name="connsiteY26" fmla="*/ 3530600 h 3886200"/>
              <a:gd name="connsiteX27" fmla="*/ 685800 w 4312035"/>
              <a:gd name="connsiteY27" fmla="*/ 3594100 h 3886200"/>
              <a:gd name="connsiteX28" fmla="*/ 736600 w 4312035"/>
              <a:gd name="connsiteY28" fmla="*/ 3683000 h 3886200"/>
              <a:gd name="connsiteX29" fmla="*/ 774700 w 4312035"/>
              <a:gd name="connsiteY29" fmla="*/ 3708400 h 3886200"/>
              <a:gd name="connsiteX30" fmla="*/ 800100 w 4312035"/>
              <a:gd name="connsiteY30" fmla="*/ 3746500 h 3886200"/>
              <a:gd name="connsiteX31" fmla="*/ 927100 w 4312035"/>
              <a:gd name="connsiteY31" fmla="*/ 3810000 h 3886200"/>
              <a:gd name="connsiteX32" fmla="*/ 1003300 w 4312035"/>
              <a:gd name="connsiteY32" fmla="*/ 3822700 h 3886200"/>
              <a:gd name="connsiteX33" fmla="*/ 1054100 w 4312035"/>
              <a:gd name="connsiteY33" fmla="*/ 3835400 h 3886200"/>
              <a:gd name="connsiteX34" fmla="*/ 1092200 w 4312035"/>
              <a:gd name="connsiteY34" fmla="*/ 3848100 h 3886200"/>
              <a:gd name="connsiteX35" fmla="*/ 1231900 w 4312035"/>
              <a:gd name="connsiteY35" fmla="*/ 3860800 h 3886200"/>
              <a:gd name="connsiteX36" fmla="*/ 1320800 w 4312035"/>
              <a:gd name="connsiteY36" fmla="*/ 3873500 h 3886200"/>
              <a:gd name="connsiteX37" fmla="*/ 1511300 w 4312035"/>
              <a:gd name="connsiteY37" fmla="*/ 3886200 h 3886200"/>
              <a:gd name="connsiteX38" fmla="*/ 2197100 w 4312035"/>
              <a:gd name="connsiteY38" fmla="*/ 3873500 h 3886200"/>
              <a:gd name="connsiteX39" fmla="*/ 2374900 w 4312035"/>
              <a:gd name="connsiteY39" fmla="*/ 3848100 h 3886200"/>
              <a:gd name="connsiteX40" fmla="*/ 2476500 w 4312035"/>
              <a:gd name="connsiteY40" fmla="*/ 3835400 h 3886200"/>
              <a:gd name="connsiteX41" fmla="*/ 2590800 w 4312035"/>
              <a:gd name="connsiteY41" fmla="*/ 3822700 h 3886200"/>
              <a:gd name="connsiteX42" fmla="*/ 2717800 w 4312035"/>
              <a:gd name="connsiteY42" fmla="*/ 3797300 h 3886200"/>
              <a:gd name="connsiteX43" fmla="*/ 3022600 w 4312035"/>
              <a:gd name="connsiteY43" fmla="*/ 3771900 h 3886200"/>
              <a:gd name="connsiteX44" fmla="*/ 3213100 w 4312035"/>
              <a:gd name="connsiteY44" fmla="*/ 3746500 h 3886200"/>
              <a:gd name="connsiteX45" fmla="*/ 3454400 w 4312035"/>
              <a:gd name="connsiteY45" fmla="*/ 3771900 h 3886200"/>
              <a:gd name="connsiteX46" fmla="*/ 3505200 w 4312035"/>
              <a:gd name="connsiteY46" fmla="*/ 3784600 h 3886200"/>
              <a:gd name="connsiteX47" fmla="*/ 3581400 w 4312035"/>
              <a:gd name="connsiteY47" fmla="*/ 3810000 h 3886200"/>
              <a:gd name="connsiteX48" fmla="*/ 3937000 w 4312035"/>
              <a:gd name="connsiteY48" fmla="*/ 3797300 h 3886200"/>
              <a:gd name="connsiteX49" fmla="*/ 3975100 w 4312035"/>
              <a:gd name="connsiteY49" fmla="*/ 3784600 h 3886200"/>
              <a:gd name="connsiteX50" fmla="*/ 4025900 w 4312035"/>
              <a:gd name="connsiteY50" fmla="*/ 3771900 h 3886200"/>
              <a:gd name="connsiteX51" fmla="*/ 4178300 w 4312035"/>
              <a:gd name="connsiteY51" fmla="*/ 3695700 h 3886200"/>
              <a:gd name="connsiteX52" fmla="*/ 4216400 w 4312035"/>
              <a:gd name="connsiteY52" fmla="*/ 3670300 h 3886200"/>
              <a:gd name="connsiteX53" fmla="*/ 4229100 w 4312035"/>
              <a:gd name="connsiteY53" fmla="*/ 3632200 h 3886200"/>
              <a:gd name="connsiteX54" fmla="*/ 4254500 w 4312035"/>
              <a:gd name="connsiteY54" fmla="*/ 3594100 h 3886200"/>
              <a:gd name="connsiteX55" fmla="*/ 4279900 w 4312035"/>
              <a:gd name="connsiteY55" fmla="*/ 3517900 h 3886200"/>
              <a:gd name="connsiteX56" fmla="*/ 4292600 w 4312035"/>
              <a:gd name="connsiteY56" fmla="*/ 3479800 h 3886200"/>
              <a:gd name="connsiteX57" fmla="*/ 4292600 w 4312035"/>
              <a:gd name="connsiteY57" fmla="*/ 2933700 h 3886200"/>
              <a:gd name="connsiteX58" fmla="*/ 4267200 w 4312035"/>
              <a:gd name="connsiteY58" fmla="*/ 2857500 h 3886200"/>
              <a:gd name="connsiteX59" fmla="*/ 4229100 w 4312035"/>
              <a:gd name="connsiteY59" fmla="*/ 2667000 h 3886200"/>
              <a:gd name="connsiteX60" fmla="*/ 4241800 w 4312035"/>
              <a:gd name="connsiteY60" fmla="*/ 1930400 h 3886200"/>
              <a:gd name="connsiteX61" fmla="*/ 4229100 w 4312035"/>
              <a:gd name="connsiteY61" fmla="*/ 1892300 h 3886200"/>
              <a:gd name="connsiteX62" fmla="*/ 4241800 w 4312035"/>
              <a:gd name="connsiteY62" fmla="*/ 1625600 h 3886200"/>
              <a:gd name="connsiteX63" fmla="*/ 4267200 w 4312035"/>
              <a:gd name="connsiteY63" fmla="*/ 939800 h 3886200"/>
              <a:gd name="connsiteX64" fmla="*/ 4254500 w 4312035"/>
              <a:gd name="connsiteY64" fmla="*/ 673100 h 3886200"/>
              <a:gd name="connsiteX65" fmla="*/ 4229100 w 4312035"/>
              <a:gd name="connsiteY65" fmla="*/ 596900 h 3886200"/>
              <a:gd name="connsiteX66" fmla="*/ 4152900 w 4312035"/>
              <a:gd name="connsiteY66" fmla="*/ 546100 h 3886200"/>
              <a:gd name="connsiteX67" fmla="*/ 4076700 w 4312035"/>
              <a:gd name="connsiteY67" fmla="*/ 495300 h 3886200"/>
              <a:gd name="connsiteX68" fmla="*/ 3975100 w 4312035"/>
              <a:gd name="connsiteY68" fmla="*/ 419100 h 3886200"/>
              <a:gd name="connsiteX69" fmla="*/ 3898900 w 4312035"/>
              <a:gd name="connsiteY69" fmla="*/ 393700 h 3886200"/>
              <a:gd name="connsiteX70" fmla="*/ 3860800 w 4312035"/>
              <a:gd name="connsiteY70" fmla="*/ 381000 h 3886200"/>
              <a:gd name="connsiteX71" fmla="*/ 3822700 w 4312035"/>
              <a:gd name="connsiteY71" fmla="*/ 355600 h 3886200"/>
              <a:gd name="connsiteX72" fmla="*/ 3644900 w 4312035"/>
              <a:gd name="connsiteY72" fmla="*/ 330200 h 3886200"/>
              <a:gd name="connsiteX73" fmla="*/ 3492500 w 4312035"/>
              <a:gd name="connsiteY73" fmla="*/ 317500 h 3886200"/>
              <a:gd name="connsiteX74" fmla="*/ 3378200 w 4312035"/>
              <a:gd name="connsiteY74" fmla="*/ 304800 h 3886200"/>
              <a:gd name="connsiteX75" fmla="*/ 3009900 w 4312035"/>
              <a:gd name="connsiteY75" fmla="*/ 292100 h 3886200"/>
              <a:gd name="connsiteX76" fmla="*/ 2819400 w 4312035"/>
              <a:gd name="connsiteY76" fmla="*/ 279400 h 3886200"/>
              <a:gd name="connsiteX77" fmla="*/ 2705100 w 4312035"/>
              <a:gd name="connsiteY77" fmla="*/ 266700 h 3886200"/>
              <a:gd name="connsiteX78" fmla="*/ 1816100 w 4312035"/>
              <a:gd name="connsiteY78" fmla="*/ 101600 h 3886200"/>
              <a:gd name="connsiteX79" fmla="*/ 1778000 w 4312035"/>
              <a:gd name="connsiteY79" fmla="*/ 88900 h 3886200"/>
              <a:gd name="connsiteX80" fmla="*/ 1727200 w 4312035"/>
              <a:gd name="connsiteY80" fmla="*/ 76200 h 3886200"/>
              <a:gd name="connsiteX81" fmla="*/ 1689100 w 4312035"/>
              <a:gd name="connsiteY81" fmla="*/ 63500 h 3886200"/>
              <a:gd name="connsiteX82" fmla="*/ 1638300 w 4312035"/>
              <a:gd name="connsiteY82" fmla="*/ 50800 h 3886200"/>
              <a:gd name="connsiteX83" fmla="*/ 1562100 w 4312035"/>
              <a:gd name="connsiteY83" fmla="*/ 25400 h 3886200"/>
              <a:gd name="connsiteX84" fmla="*/ 1524000 w 4312035"/>
              <a:gd name="connsiteY84" fmla="*/ 12700 h 3886200"/>
              <a:gd name="connsiteX85" fmla="*/ 800100 w 4312035"/>
              <a:gd name="connsiteY85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83247 w 4312035"/>
              <a:gd name="connsiteY5" fmla="*/ 585081 h 3886200"/>
              <a:gd name="connsiteX6" fmla="*/ 88900 w 4312035"/>
              <a:gd name="connsiteY6" fmla="*/ 1816100 h 3886200"/>
              <a:gd name="connsiteX7" fmla="*/ 63500 w 4312035"/>
              <a:gd name="connsiteY7" fmla="*/ 1892300 h 3886200"/>
              <a:gd name="connsiteX8" fmla="*/ 50800 w 4312035"/>
              <a:gd name="connsiteY8" fmla="*/ 1930400 h 3886200"/>
              <a:gd name="connsiteX9" fmla="*/ 25400 w 4312035"/>
              <a:gd name="connsiteY9" fmla="*/ 2032000 h 3886200"/>
              <a:gd name="connsiteX10" fmla="*/ 0 w 4312035"/>
              <a:gd name="connsiteY10" fmla="*/ 2108200 h 3886200"/>
              <a:gd name="connsiteX11" fmla="*/ 12700 w 4312035"/>
              <a:gd name="connsiteY11" fmla="*/ 2298700 h 3886200"/>
              <a:gd name="connsiteX12" fmla="*/ 50800 w 4312035"/>
              <a:gd name="connsiteY12" fmla="*/ 2425700 h 3886200"/>
              <a:gd name="connsiteX13" fmla="*/ 63500 w 4312035"/>
              <a:gd name="connsiteY13" fmla="*/ 2501900 h 3886200"/>
              <a:gd name="connsiteX14" fmla="*/ 88900 w 4312035"/>
              <a:gd name="connsiteY14" fmla="*/ 2603500 h 3886200"/>
              <a:gd name="connsiteX15" fmla="*/ 101600 w 4312035"/>
              <a:gd name="connsiteY15" fmla="*/ 2654300 h 3886200"/>
              <a:gd name="connsiteX16" fmla="*/ 127000 w 4312035"/>
              <a:gd name="connsiteY16" fmla="*/ 2705100 h 3886200"/>
              <a:gd name="connsiteX17" fmla="*/ 165100 w 4312035"/>
              <a:gd name="connsiteY17" fmla="*/ 2832100 h 3886200"/>
              <a:gd name="connsiteX18" fmla="*/ 177800 w 4312035"/>
              <a:gd name="connsiteY18" fmla="*/ 2870200 h 3886200"/>
              <a:gd name="connsiteX19" fmla="*/ 254000 w 4312035"/>
              <a:gd name="connsiteY19" fmla="*/ 2959100 h 3886200"/>
              <a:gd name="connsiteX20" fmla="*/ 381000 w 4312035"/>
              <a:gd name="connsiteY20" fmla="*/ 3136900 h 3886200"/>
              <a:gd name="connsiteX21" fmla="*/ 431800 w 4312035"/>
              <a:gd name="connsiteY21" fmla="*/ 3225800 h 3886200"/>
              <a:gd name="connsiteX22" fmla="*/ 469900 w 4312035"/>
              <a:gd name="connsiteY22" fmla="*/ 3314700 h 3886200"/>
              <a:gd name="connsiteX23" fmla="*/ 533400 w 4312035"/>
              <a:gd name="connsiteY23" fmla="*/ 3378200 h 3886200"/>
              <a:gd name="connsiteX24" fmla="*/ 571500 w 4312035"/>
              <a:gd name="connsiteY24" fmla="*/ 3454400 h 3886200"/>
              <a:gd name="connsiteX25" fmla="*/ 647700 w 4312035"/>
              <a:gd name="connsiteY25" fmla="*/ 3530600 h 3886200"/>
              <a:gd name="connsiteX26" fmla="*/ 685800 w 4312035"/>
              <a:gd name="connsiteY26" fmla="*/ 3594100 h 3886200"/>
              <a:gd name="connsiteX27" fmla="*/ 736600 w 4312035"/>
              <a:gd name="connsiteY27" fmla="*/ 3683000 h 3886200"/>
              <a:gd name="connsiteX28" fmla="*/ 774700 w 4312035"/>
              <a:gd name="connsiteY28" fmla="*/ 3708400 h 3886200"/>
              <a:gd name="connsiteX29" fmla="*/ 800100 w 4312035"/>
              <a:gd name="connsiteY29" fmla="*/ 3746500 h 3886200"/>
              <a:gd name="connsiteX30" fmla="*/ 927100 w 4312035"/>
              <a:gd name="connsiteY30" fmla="*/ 3810000 h 3886200"/>
              <a:gd name="connsiteX31" fmla="*/ 1003300 w 4312035"/>
              <a:gd name="connsiteY31" fmla="*/ 3822700 h 3886200"/>
              <a:gd name="connsiteX32" fmla="*/ 1054100 w 4312035"/>
              <a:gd name="connsiteY32" fmla="*/ 3835400 h 3886200"/>
              <a:gd name="connsiteX33" fmla="*/ 1092200 w 4312035"/>
              <a:gd name="connsiteY33" fmla="*/ 3848100 h 3886200"/>
              <a:gd name="connsiteX34" fmla="*/ 1231900 w 4312035"/>
              <a:gd name="connsiteY34" fmla="*/ 3860800 h 3886200"/>
              <a:gd name="connsiteX35" fmla="*/ 1320800 w 4312035"/>
              <a:gd name="connsiteY35" fmla="*/ 3873500 h 3886200"/>
              <a:gd name="connsiteX36" fmla="*/ 1511300 w 4312035"/>
              <a:gd name="connsiteY36" fmla="*/ 3886200 h 3886200"/>
              <a:gd name="connsiteX37" fmla="*/ 2197100 w 4312035"/>
              <a:gd name="connsiteY37" fmla="*/ 3873500 h 3886200"/>
              <a:gd name="connsiteX38" fmla="*/ 2374900 w 4312035"/>
              <a:gd name="connsiteY38" fmla="*/ 3848100 h 3886200"/>
              <a:gd name="connsiteX39" fmla="*/ 2476500 w 4312035"/>
              <a:gd name="connsiteY39" fmla="*/ 3835400 h 3886200"/>
              <a:gd name="connsiteX40" fmla="*/ 2590800 w 4312035"/>
              <a:gd name="connsiteY40" fmla="*/ 3822700 h 3886200"/>
              <a:gd name="connsiteX41" fmla="*/ 2717800 w 4312035"/>
              <a:gd name="connsiteY41" fmla="*/ 3797300 h 3886200"/>
              <a:gd name="connsiteX42" fmla="*/ 3022600 w 4312035"/>
              <a:gd name="connsiteY42" fmla="*/ 3771900 h 3886200"/>
              <a:gd name="connsiteX43" fmla="*/ 3213100 w 4312035"/>
              <a:gd name="connsiteY43" fmla="*/ 3746500 h 3886200"/>
              <a:gd name="connsiteX44" fmla="*/ 3454400 w 4312035"/>
              <a:gd name="connsiteY44" fmla="*/ 3771900 h 3886200"/>
              <a:gd name="connsiteX45" fmla="*/ 3505200 w 4312035"/>
              <a:gd name="connsiteY45" fmla="*/ 3784600 h 3886200"/>
              <a:gd name="connsiteX46" fmla="*/ 3581400 w 4312035"/>
              <a:gd name="connsiteY46" fmla="*/ 3810000 h 3886200"/>
              <a:gd name="connsiteX47" fmla="*/ 3937000 w 4312035"/>
              <a:gd name="connsiteY47" fmla="*/ 3797300 h 3886200"/>
              <a:gd name="connsiteX48" fmla="*/ 3975100 w 4312035"/>
              <a:gd name="connsiteY48" fmla="*/ 3784600 h 3886200"/>
              <a:gd name="connsiteX49" fmla="*/ 4025900 w 4312035"/>
              <a:gd name="connsiteY49" fmla="*/ 3771900 h 3886200"/>
              <a:gd name="connsiteX50" fmla="*/ 4178300 w 4312035"/>
              <a:gd name="connsiteY50" fmla="*/ 3695700 h 3886200"/>
              <a:gd name="connsiteX51" fmla="*/ 4216400 w 4312035"/>
              <a:gd name="connsiteY51" fmla="*/ 3670300 h 3886200"/>
              <a:gd name="connsiteX52" fmla="*/ 4229100 w 4312035"/>
              <a:gd name="connsiteY52" fmla="*/ 3632200 h 3886200"/>
              <a:gd name="connsiteX53" fmla="*/ 4254500 w 4312035"/>
              <a:gd name="connsiteY53" fmla="*/ 3594100 h 3886200"/>
              <a:gd name="connsiteX54" fmla="*/ 4279900 w 4312035"/>
              <a:gd name="connsiteY54" fmla="*/ 3517900 h 3886200"/>
              <a:gd name="connsiteX55" fmla="*/ 4292600 w 4312035"/>
              <a:gd name="connsiteY55" fmla="*/ 3479800 h 3886200"/>
              <a:gd name="connsiteX56" fmla="*/ 4292600 w 4312035"/>
              <a:gd name="connsiteY56" fmla="*/ 2933700 h 3886200"/>
              <a:gd name="connsiteX57" fmla="*/ 4267200 w 4312035"/>
              <a:gd name="connsiteY57" fmla="*/ 2857500 h 3886200"/>
              <a:gd name="connsiteX58" fmla="*/ 4229100 w 4312035"/>
              <a:gd name="connsiteY58" fmla="*/ 2667000 h 3886200"/>
              <a:gd name="connsiteX59" fmla="*/ 4241800 w 4312035"/>
              <a:gd name="connsiteY59" fmla="*/ 1930400 h 3886200"/>
              <a:gd name="connsiteX60" fmla="*/ 4229100 w 4312035"/>
              <a:gd name="connsiteY60" fmla="*/ 1892300 h 3886200"/>
              <a:gd name="connsiteX61" fmla="*/ 4241800 w 4312035"/>
              <a:gd name="connsiteY61" fmla="*/ 1625600 h 3886200"/>
              <a:gd name="connsiteX62" fmla="*/ 4267200 w 4312035"/>
              <a:gd name="connsiteY62" fmla="*/ 939800 h 3886200"/>
              <a:gd name="connsiteX63" fmla="*/ 4254500 w 4312035"/>
              <a:gd name="connsiteY63" fmla="*/ 673100 h 3886200"/>
              <a:gd name="connsiteX64" fmla="*/ 4229100 w 4312035"/>
              <a:gd name="connsiteY64" fmla="*/ 596900 h 3886200"/>
              <a:gd name="connsiteX65" fmla="*/ 4152900 w 4312035"/>
              <a:gd name="connsiteY65" fmla="*/ 546100 h 3886200"/>
              <a:gd name="connsiteX66" fmla="*/ 4076700 w 4312035"/>
              <a:gd name="connsiteY66" fmla="*/ 495300 h 3886200"/>
              <a:gd name="connsiteX67" fmla="*/ 3975100 w 4312035"/>
              <a:gd name="connsiteY67" fmla="*/ 419100 h 3886200"/>
              <a:gd name="connsiteX68" fmla="*/ 3898900 w 4312035"/>
              <a:gd name="connsiteY68" fmla="*/ 393700 h 3886200"/>
              <a:gd name="connsiteX69" fmla="*/ 3860800 w 4312035"/>
              <a:gd name="connsiteY69" fmla="*/ 381000 h 3886200"/>
              <a:gd name="connsiteX70" fmla="*/ 3822700 w 4312035"/>
              <a:gd name="connsiteY70" fmla="*/ 355600 h 3886200"/>
              <a:gd name="connsiteX71" fmla="*/ 3644900 w 4312035"/>
              <a:gd name="connsiteY71" fmla="*/ 330200 h 3886200"/>
              <a:gd name="connsiteX72" fmla="*/ 3492500 w 4312035"/>
              <a:gd name="connsiteY72" fmla="*/ 317500 h 3886200"/>
              <a:gd name="connsiteX73" fmla="*/ 3378200 w 4312035"/>
              <a:gd name="connsiteY73" fmla="*/ 304800 h 3886200"/>
              <a:gd name="connsiteX74" fmla="*/ 3009900 w 4312035"/>
              <a:gd name="connsiteY74" fmla="*/ 292100 h 3886200"/>
              <a:gd name="connsiteX75" fmla="*/ 2819400 w 4312035"/>
              <a:gd name="connsiteY75" fmla="*/ 279400 h 3886200"/>
              <a:gd name="connsiteX76" fmla="*/ 2705100 w 4312035"/>
              <a:gd name="connsiteY76" fmla="*/ 266700 h 3886200"/>
              <a:gd name="connsiteX77" fmla="*/ 1816100 w 4312035"/>
              <a:gd name="connsiteY77" fmla="*/ 101600 h 3886200"/>
              <a:gd name="connsiteX78" fmla="*/ 1778000 w 4312035"/>
              <a:gd name="connsiteY78" fmla="*/ 88900 h 3886200"/>
              <a:gd name="connsiteX79" fmla="*/ 1727200 w 4312035"/>
              <a:gd name="connsiteY79" fmla="*/ 76200 h 3886200"/>
              <a:gd name="connsiteX80" fmla="*/ 1689100 w 4312035"/>
              <a:gd name="connsiteY80" fmla="*/ 63500 h 3886200"/>
              <a:gd name="connsiteX81" fmla="*/ 1638300 w 4312035"/>
              <a:gd name="connsiteY81" fmla="*/ 50800 h 3886200"/>
              <a:gd name="connsiteX82" fmla="*/ 1562100 w 4312035"/>
              <a:gd name="connsiteY82" fmla="*/ 25400 h 3886200"/>
              <a:gd name="connsiteX83" fmla="*/ 1524000 w 4312035"/>
              <a:gd name="connsiteY83" fmla="*/ 12700 h 3886200"/>
              <a:gd name="connsiteX84" fmla="*/ 800100 w 4312035"/>
              <a:gd name="connsiteY84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83247 w 4312035"/>
              <a:gd name="connsiteY5" fmla="*/ 585081 h 3886200"/>
              <a:gd name="connsiteX6" fmla="*/ 63500 w 4312035"/>
              <a:gd name="connsiteY6" fmla="*/ 1892300 h 3886200"/>
              <a:gd name="connsiteX7" fmla="*/ 50800 w 4312035"/>
              <a:gd name="connsiteY7" fmla="*/ 1930400 h 3886200"/>
              <a:gd name="connsiteX8" fmla="*/ 25400 w 4312035"/>
              <a:gd name="connsiteY8" fmla="*/ 2032000 h 3886200"/>
              <a:gd name="connsiteX9" fmla="*/ 0 w 4312035"/>
              <a:gd name="connsiteY9" fmla="*/ 2108200 h 3886200"/>
              <a:gd name="connsiteX10" fmla="*/ 12700 w 4312035"/>
              <a:gd name="connsiteY10" fmla="*/ 2298700 h 3886200"/>
              <a:gd name="connsiteX11" fmla="*/ 50800 w 4312035"/>
              <a:gd name="connsiteY11" fmla="*/ 2425700 h 3886200"/>
              <a:gd name="connsiteX12" fmla="*/ 63500 w 4312035"/>
              <a:gd name="connsiteY12" fmla="*/ 2501900 h 3886200"/>
              <a:gd name="connsiteX13" fmla="*/ 88900 w 4312035"/>
              <a:gd name="connsiteY13" fmla="*/ 2603500 h 3886200"/>
              <a:gd name="connsiteX14" fmla="*/ 101600 w 4312035"/>
              <a:gd name="connsiteY14" fmla="*/ 2654300 h 3886200"/>
              <a:gd name="connsiteX15" fmla="*/ 127000 w 4312035"/>
              <a:gd name="connsiteY15" fmla="*/ 2705100 h 3886200"/>
              <a:gd name="connsiteX16" fmla="*/ 165100 w 4312035"/>
              <a:gd name="connsiteY16" fmla="*/ 2832100 h 3886200"/>
              <a:gd name="connsiteX17" fmla="*/ 177800 w 4312035"/>
              <a:gd name="connsiteY17" fmla="*/ 2870200 h 3886200"/>
              <a:gd name="connsiteX18" fmla="*/ 254000 w 4312035"/>
              <a:gd name="connsiteY18" fmla="*/ 2959100 h 3886200"/>
              <a:gd name="connsiteX19" fmla="*/ 381000 w 4312035"/>
              <a:gd name="connsiteY19" fmla="*/ 3136900 h 3886200"/>
              <a:gd name="connsiteX20" fmla="*/ 431800 w 4312035"/>
              <a:gd name="connsiteY20" fmla="*/ 3225800 h 3886200"/>
              <a:gd name="connsiteX21" fmla="*/ 469900 w 4312035"/>
              <a:gd name="connsiteY21" fmla="*/ 3314700 h 3886200"/>
              <a:gd name="connsiteX22" fmla="*/ 533400 w 4312035"/>
              <a:gd name="connsiteY22" fmla="*/ 3378200 h 3886200"/>
              <a:gd name="connsiteX23" fmla="*/ 571500 w 4312035"/>
              <a:gd name="connsiteY23" fmla="*/ 3454400 h 3886200"/>
              <a:gd name="connsiteX24" fmla="*/ 647700 w 4312035"/>
              <a:gd name="connsiteY24" fmla="*/ 3530600 h 3886200"/>
              <a:gd name="connsiteX25" fmla="*/ 685800 w 4312035"/>
              <a:gd name="connsiteY25" fmla="*/ 3594100 h 3886200"/>
              <a:gd name="connsiteX26" fmla="*/ 736600 w 4312035"/>
              <a:gd name="connsiteY26" fmla="*/ 3683000 h 3886200"/>
              <a:gd name="connsiteX27" fmla="*/ 774700 w 4312035"/>
              <a:gd name="connsiteY27" fmla="*/ 3708400 h 3886200"/>
              <a:gd name="connsiteX28" fmla="*/ 800100 w 4312035"/>
              <a:gd name="connsiteY28" fmla="*/ 3746500 h 3886200"/>
              <a:gd name="connsiteX29" fmla="*/ 927100 w 4312035"/>
              <a:gd name="connsiteY29" fmla="*/ 3810000 h 3886200"/>
              <a:gd name="connsiteX30" fmla="*/ 1003300 w 4312035"/>
              <a:gd name="connsiteY30" fmla="*/ 3822700 h 3886200"/>
              <a:gd name="connsiteX31" fmla="*/ 1054100 w 4312035"/>
              <a:gd name="connsiteY31" fmla="*/ 3835400 h 3886200"/>
              <a:gd name="connsiteX32" fmla="*/ 1092200 w 4312035"/>
              <a:gd name="connsiteY32" fmla="*/ 3848100 h 3886200"/>
              <a:gd name="connsiteX33" fmla="*/ 1231900 w 4312035"/>
              <a:gd name="connsiteY33" fmla="*/ 3860800 h 3886200"/>
              <a:gd name="connsiteX34" fmla="*/ 1320800 w 4312035"/>
              <a:gd name="connsiteY34" fmla="*/ 3873500 h 3886200"/>
              <a:gd name="connsiteX35" fmla="*/ 1511300 w 4312035"/>
              <a:gd name="connsiteY35" fmla="*/ 3886200 h 3886200"/>
              <a:gd name="connsiteX36" fmla="*/ 2197100 w 4312035"/>
              <a:gd name="connsiteY36" fmla="*/ 3873500 h 3886200"/>
              <a:gd name="connsiteX37" fmla="*/ 2374900 w 4312035"/>
              <a:gd name="connsiteY37" fmla="*/ 3848100 h 3886200"/>
              <a:gd name="connsiteX38" fmla="*/ 2476500 w 4312035"/>
              <a:gd name="connsiteY38" fmla="*/ 3835400 h 3886200"/>
              <a:gd name="connsiteX39" fmla="*/ 2590800 w 4312035"/>
              <a:gd name="connsiteY39" fmla="*/ 3822700 h 3886200"/>
              <a:gd name="connsiteX40" fmla="*/ 2717800 w 4312035"/>
              <a:gd name="connsiteY40" fmla="*/ 3797300 h 3886200"/>
              <a:gd name="connsiteX41" fmla="*/ 3022600 w 4312035"/>
              <a:gd name="connsiteY41" fmla="*/ 3771900 h 3886200"/>
              <a:gd name="connsiteX42" fmla="*/ 3213100 w 4312035"/>
              <a:gd name="connsiteY42" fmla="*/ 3746500 h 3886200"/>
              <a:gd name="connsiteX43" fmla="*/ 3454400 w 4312035"/>
              <a:gd name="connsiteY43" fmla="*/ 3771900 h 3886200"/>
              <a:gd name="connsiteX44" fmla="*/ 3505200 w 4312035"/>
              <a:gd name="connsiteY44" fmla="*/ 3784600 h 3886200"/>
              <a:gd name="connsiteX45" fmla="*/ 3581400 w 4312035"/>
              <a:gd name="connsiteY45" fmla="*/ 3810000 h 3886200"/>
              <a:gd name="connsiteX46" fmla="*/ 3937000 w 4312035"/>
              <a:gd name="connsiteY46" fmla="*/ 3797300 h 3886200"/>
              <a:gd name="connsiteX47" fmla="*/ 3975100 w 4312035"/>
              <a:gd name="connsiteY47" fmla="*/ 3784600 h 3886200"/>
              <a:gd name="connsiteX48" fmla="*/ 4025900 w 4312035"/>
              <a:gd name="connsiteY48" fmla="*/ 3771900 h 3886200"/>
              <a:gd name="connsiteX49" fmla="*/ 4178300 w 4312035"/>
              <a:gd name="connsiteY49" fmla="*/ 3695700 h 3886200"/>
              <a:gd name="connsiteX50" fmla="*/ 4216400 w 4312035"/>
              <a:gd name="connsiteY50" fmla="*/ 3670300 h 3886200"/>
              <a:gd name="connsiteX51" fmla="*/ 4229100 w 4312035"/>
              <a:gd name="connsiteY51" fmla="*/ 3632200 h 3886200"/>
              <a:gd name="connsiteX52" fmla="*/ 4254500 w 4312035"/>
              <a:gd name="connsiteY52" fmla="*/ 3594100 h 3886200"/>
              <a:gd name="connsiteX53" fmla="*/ 4279900 w 4312035"/>
              <a:gd name="connsiteY53" fmla="*/ 3517900 h 3886200"/>
              <a:gd name="connsiteX54" fmla="*/ 4292600 w 4312035"/>
              <a:gd name="connsiteY54" fmla="*/ 3479800 h 3886200"/>
              <a:gd name="connsiteX55" fmla="*/ 4292600 w 4312035"/>
              <a:gd name="connsiteY55" fmla="*/ 2933700 h 3886200"/>
              <a:gd name="connsiteX56" fmla="*/ 4267200 w 4312035"/>
              <a:gd name="connsiteY56" fmla="*/ 2857500 h 3886200"/>
              <a:gd name="connsiteX57" fmla="*/ 4229100 w 4312035"/>
              <a:gd name="connsiteY57" fmla="*/ 2667000 h 3886200"/>
              <a:gd name="connsiteX58" fmla="*/ 4241800 w 4312035"/>
              <a:gd name="connsiteY58" fmla="*/ 1930400 h 3886200"/>
              <a:gd name="connsiteX59" fmla="*/ 4229100 w 4312035"/>
              <a:gd name="connsiteY59" fmla="*/ 1892300 h 3886200"/>
              <a:gd name="connsiteX60" fmla="*/ 4241800 w 4312035"/>
              <a:gd name="connsiteY60" fmla="*/ 1625600 h 3886200"/>
              <a:gd name="connsiteX61" fmla="*/ 4267200 w 4312035"/>
              <a:gd name="connsiteY61" fmla="*/ 939800 h 3886200"/>
              <a:gd name="connsiteX62" fmla="*/ 4254500 w 4312035"/>
              <a:gd name="connsiteY62" fmla="*/ 673100 h 3886200"/>
              <a:gd name="connsiteX63" fmla="*/ 4229100 w 4312035"/>
              <a:gd name="connsiteY63" fmla="*/ 596900 h 3886200"/>
              <a:gd name="connsiteX64" fmla="*/ 4152900 w 4312035"/>
              <a:gd name="connsiteY64" fmla="*/ 546100 h 3886200"/>
              <a:gd name="connsiteX65" fmla="*/ 4076700 w 4312035"/>
              <a:gd name="connsiteY65" fmla="*/ 495300 h 3886200"/>
              <a:gd name="connsiteX66" fmla="*/ 3975100 w 4312035"/>
              <a:gd name="connsiteY66" fmla="*/ 419100 h 3886200"/>
              <a:gd name="connsiteX67" fmla="*/ 3898900 w 4312035"/>
              <a:gd name="connsiteY67" fmla="*/ 393700 h 3886200"/>
              <a:gd name="connsiteX68" fmla="*/ 3860800 w 4312035"/>
              <a:gd name="connsiteY68" fmla="*/ 381000 h 3886200"/>
              <a:gd name="connsiteX69" fmla="*/ 3822700 w 4312035"/>
              <a:gd name="connsiteY69" fmla="*/ 355600 h 3886200"/>
              <a:gd name="connsiteX70" fmla="*/ 3644900 w 4312035"/>
              <a:gd name="connsiteY70" fmla="*/ 330200 h 3886200"/>
              <a:gd name="connsiteX71" fmla="*/ 3492500 w 4312035"/>
              <a:gd name="connsiteY71" fmla="*/ 317500 h 3886200"/>
              <a:gd name="connsiteX72" fmla="*/ 3378200 w 4312035"/>
              <a:gd name="connsiteY72" fmla="*/ 304800 h 3886200"/>
              <a:gd name="connsiteX73" fmla="*/ 3009900 w 4312035"/>
              <a:gd name="connsiteY73" fmla="*/ 292100 h 3886200"/>
              <a:gd name="connsiteX74" fmla="*/ 2819400 w 4312035"/>
              <a:gd name="connsiteY74" fmla="*/ 279400 h 3886200"/>
              <a:gd name="connsiteX75" fmla="*/ 2705100 w 4312035"/>
              <a:gd name="connsiteY75" fmla="*/ 266700 h 3886200"/>
              <a:gd name="connsiteX76" fmla="*/ 1816100 w 4312035"/>
              <a:gd name="connsiteY76" fmla="*/ 101600 h 3886200"/>
              <a:gd name="connsiteX77" fmla="*/ 1778000 w 4312035"/>
              <a:gd name="connsiteY77" fmla="*/ 88900 h 3886200"/>
              <a:gd name="connsiteX78" fmla="*/ 1727200 w 4312035"/>
              <a:gd name="connsiteY78" fmla="*/ 76200 h 3886200"/>
              <a:gd name="connsiteX79" fmla="*/ 1689100 w 4312035"/>
              <a:gd name="connsiteY79" fmla="*/ 63500 h 3886200"/>
              <a:gd name="connsiteX80" fmla="*/ 1638300 w 4312035"/>
              <a:gd name="connsiteY80" fmla="*/ 50800 h 3886200"/>
              <a:gd name="connsiteX81" fmla="*/ 1562100 w 4312035"/>
              <a:gd name="connsiteY81" fmla="*/ 25400 h 3886200"/>
              <a:gd name="connsiteX82" fmla="*/ 1524000 w 4312035"/>
              <a:gd name="connsiteY82" fmla="*/ 12700 h 3886200"/>
              <a:gd name="connsiteX83" fmla="*/ 800100 w 4312035"/>
              <a:gd name="connsiteY83" fmla="*/ 0 h 3886200"/>
              <a:gd name="connsiteX0" fmla="*/ 800100 w 4312035"/>
              <a:gd name="connsiteY0" fmla="*/ 0 h 3886200"/>
              <a:gd name="connsiteX1" fmla="*/ 800100 w 4312035"/>
              <a:gd name="connsiteY1" fmla="*/ 0 h 3886200"/>
              <a:gd name="connsiteX2" fmla="*/ 304800 w 4312035"/>
              <a:gd name="connsiteY2" fmla="*/ 8516 h 3886200"/>
              <a:gd name="connsiteX3" fmla="*/ 164072 w 4312035"/>
              <a:gd name="connsiteY3" fmla="*/ 55058 h 3886200"/>
              <a:gd name="connsiteX4" fmla="*/ 100572 w 4312035"/>
              <a:gd name="connsiteY4" fmla="*/ 139700 h 3886200"/>
              <a:gd name="connsiteX5" fmla="*/ 83247 w 4312035"/>
              <a:gd name="connsiteY5" fmla="*/ 585081 h 3886200"/>
              <a:gd name="connsiteX6" fmla="*/ 50800 w 4312035"/>
              <a:gd name="connsiteY6" fmla="*/ 1930400 h 3886200"/>
              <a:gd name="connsiteX7" fmla="*/ 25400 w 4312035"/>
              <a:gd name="connsiteY7" fmla="*/ 2032000 h 3886200"/>
              <a:gd name="connsiteX8" fmla="*/ 0 w 4312035"/>
              <a:gd name="connsiteY8" fmla="*/ 2108200 h 3886200"/>
              <a:gd name="connsiteX9" fmla="*/ 12700 w 4312035"/>
              <a:gd name="connsiteY9" fmla="*/ 2298700 h 3886200"/>
              <a:gd name="connsiteX10" fmla="*/ 50800 w 4312035"/>
              <a:gd name="connsiteY10" fmla="*/ 2425700 h 3886200"/>
              <a:gd name="connsiteX11" fmla="*/ 63500 w 4312035"/>
              <a:gd name="connsiteY11" fmla="*/ 2501900 h 3886200"/>
              <a:gd name="connsiteX12" fmla="*/ 88900 w 4312035"/>
              <a:gd name="connsiteY12" fmla="*/ 2603500 h 3886200"/>
              <a:gd name="connsiteX13" fmla="*/ 101600 w 4312035"/>
              <a:gd name="connsiteY13" fmla="*/ 2654300 h 3886200"/>
              <a:gd name="connsiteX14" fmla="*/ 127000 w 4312035"/>
              <a:gd name="connsiteY14" fmla="*/ 2705100 h 3886200"/>
              <a:gd name="connsiteX15" fmla="*/ 165100 w 4312035"/>
              <a:gd name="connsiteY15" fmla="*/ 2832100 h 3886200"/>
              <a:gd name="connsiteX16" fmla="*/ 177800 w 4312035"/>
              <a:gd name="connsiteY16" fmla="*/ 2870200 h 3886200"/>
              <a:gd name="connsiteX17" fmla="*/ 254000 w 4312035"/>
              <a:gd name="connsiteY17" fmla="*/ 2959100 h 3886200"/>
              <a:gd name="connsiteX18" fmla="*/ 381000 w 4312035"/>
              <a:gd name="connsiteY18" fmla="*/ 3136900 h 3886200"/>
              <a:gd name="connsiteX19" fmla="*/ 431800 w 4312035"/>
              <a:gd name="connsiteY19" fmla="*/ 3225800 h 3886200"/>
              <a:gd name="connsiteX20" fmla="*/ 469900 w 4312035"/>
              <a:gd name="connsiteY20" fmla="*/ 3314700 h 3886200"/>
              <a:gd name="connsiteX21" fmla="*/ 533400 w 4312035"/>
              <a:gd name="connsiteY21" fmla="*/ 3378200 h 3886200"/>
              <a:gd name="connsiteX22" fmla="*/ 571500 w 4312035"/>
              <a:gd name="connsiteY22" fmla="*/ 3454400 h 3886200"/>
              <a:gd name="connsiteX23" fmla="*/ 647700 w 4312035"/>
              <a:gd name="connsiteY23" fmla="*/ 3530600 h 3886200"/>
              <a:gd name="connsiteX24" fmla="*/ 685800 w 4312035"/>
              <a:gd name="connsiteY24" fmla="*/ 3594100 h 3886200"/>
              <a:gd name="connsiteX25" fmla="*/ 736600 w 4312035"/>
              <a:gd name="connsiteY25" fmla="*/ 3683000 h 3886200"/>
              <a:gd name="connsiteX26" fmla="*/ 774700 w 4312035"/>
              <a:gd name="connsiteY26" fmla="*/ 3708400 h 3886200"/>
              <a:gd name="connsiteX27" fmla="*/ 800100 w 4312035"/>
              <a:gd name="connsiteY27" fmla="*/ 3746500 h 3886200"/>
              <a:gd name="connsiteX28" fmla="*/ 927100 w 4312035"/>
              <a:gd name="connsiteY28" fmla="*/ 3810000 h 3886200"/>
              <a:gd name="connsiteX29" fmla="*/ 1003300 w 4312035"/>
              <a:gd name="connsiteY29" fmla="*/ 3822700 h 3886200"/>
              <a:gd name="connsiteX30" fmla="*/ 1054100 w 4312035"/>
              <a:gd name="connsiteY30" fmla="*/ 3835400 h 3886200"/>
              <a:gd name="connsiteX31" fmla="*/ 1092200 w 4312035"/>
              <a:gd name="connsiteY31" fmla="*/ 3848100 h 3886200"/>
              <a:gd name="connsiteX32" fmla="*/ 1231900 w 4312035"/>
              <a:gd name="connsiteY32" fmla="*/ 3860800 h 3886200"/>
              <a:gd name="connsiteX33" fmla="*/ 1320800 w 4312035"/>
              <a:gd name="connsiteY33" fmla="*/ 3873500 h 3886200"/>
              <a:gd name="connsiteX34" fmla="*/ 1511300 w 4312035"/>
              <a:gd name="connsiteY34" fmla="*/ 3886200 h 3886200"/>
              <a:gd name="connsiteX35" fmla="*/ 2197100 w 4312035"/>
              <a:gd name="connsiteY35" fmla="*/ 3873500 h 3886200"/>
              <a:gd name="connsiteX36" fmla="*/ 2374900 w 4312035"/>
              <a:gd name="connsiteY36" fmla="*/ 3848100 h 3886200"/>
              <a:gd name="connsiteX37" fmla="*/ 2476500 w 4312035"/>
              <a:gd name="connsiteY37" fmla="*/ 3835400 h 3886200"/>
              <a:gd name="connsiteX38" fmla="*/ 2590800 w 4312035"/>
              <a:gd name="connsiteY38" fmla="*/ 3822700 h 3886200"/>
              <a:gd name="connsiteX39" fmla="*/ 2717800 w 4312035"/>
              <a:gd name="connsiteY39" fmla="*/ 3797300 h 3886200"/>
              <a:gd name="connsiteX40" fmla="*/ 3022600 w 4312035"/>
              <a:gd name="connsiteY40" fmla="*/ 3771900 h 3886200"/>
              <a:gd name="connsiteX41" fmla="*/ 3213100 w 4312035"/>
              <a:gd name="connsiteY41" fmla="*/ 3746500 h 3886200"/>
              <a:gd name="connsiteX42" fmla="*/ 3454400 w 4312035"/>
              <a:gd name="connsiteY42" fmla="*/ 3771900 h 3886200"/>
              <a:gd name="connsiteX43" fmla="*/ 3505200 w 4312035"/>
              <a:gd name="connsiteY43" fmla="*/ 3784600 h 3886200"/>
              <a:gd name="connsiteX44" fmla="*/ 3581400 w 4312035"/>
              <a:gd name="connsiteY44" fmla="*/ 3810000 h 3886200"/>
              <a:gd name="connsiteX45" fmla="*/ 3937000 w 4312035"/>
              <a:gd name="connsiteY45" fmla="*/ 3797300 h 3886200"/>
              <a:gd name="connsiteX46" fmla="*/ 3975100 w 4312035"/>
              <a:gd name="connsiteY46" fmla="*/ 3784600 h 3886200"/>
              <a:gd name="connsiteX47" fmla="*/ 4025900 w 4312035"/>
              <a:gd name="connsiteY47" fmla="*/ 3771900 h 3886200"/>
              <a:gd name="connsiteX48" fmla="*/ 4178300 w 4312035"/>
              <a:gd name="connsiteY48" fmla="*/ 3695700 h 3886200"/>
              <a:gd name="connsiteX49" fmla="*/ 4216400 w 4312035"/>
              <a:gd name="connsiteY49" fmla="*/ 3670300 h 3886200"/>
              <a:gd name="connsiteX50" fmla="*/ 4229100 w 4312035"/>
              <a:gd name="connsiteY50" fmla="*/ 3632200 h 3886200"/>
              <a:gd name="connsiteX51" fmla="*/ 4254500 w 4312035"/>
              <a:gd name="connsiteY51" fmla="*/ 3594100 h 3886200"/>
              <a:gd name="connsiteX52" fmla="*/ 4279900 w 4312035"/>
              <a:gd name="connsiteY52" fmla="*/ 3517900 h 3886200"/>
              <a:gd name="connsiteX53" fmla="*/ 4292600 w 4312035"/>
              <a:gd name="connsiteY53" fmla="*/ 3479800 h 3886200"/>
              <a:gd name="connsiteX54" fmla="*/ 4292600 w 4312035"/>
              <a:gd name="connsiteY54" fmla="*/ 2933700 h 3886200"/>
              <a:gd name="connsiteX55" fmla="*/ 4267200 w 4312035"/>
              <a:gd name="connsiteY55" fmla="*/ 2857500 h 3886200"/>
              <a:gd name="connsiteX56" fmla="*/ 4229100 w 4312035"/>
              <a:gd name="connsiteY56" fmla="*/ 2667000 h 3886200"/>
              <a:gd name="connsiteX57" fmla="*/ 4241800 w 4312035"/>
              <a:gd name="connsiteY57" fmla="*/ 1930400 h 3886200"/>
              <a:gd name="connsiteX58" fmla="*/ 4229100 w 4312035"/>
              <a:gd name="connsiteY58" fmla="*/ 1892300 h 3886200"/>
              <a:gd name="connsiteX59" fmla="*/ 4241800 w 4312035"/>
              <a:gd name="connsiteY59" fmla="*/ 1625600 h 3886200"/>
              <a:gd name="connsiteX60" fmla="*/ 4267200 w 4312035"/>
              <a:gd name="connsiteY60" fmla="*/ 939800 h 3886200"/>
              <a:gd name="connsiteX61" fmla="*/ 4254500 w 4312035"/>
              <a:gd name="connsiteY61" fmla="*/ 673100 h 3886200"/>
              <a:gd name="connsiteX62" fmla="*/ 4229100 w 4312035"/>
              <a:gd name="connsiteY62" fmla="*/ 596900 h 3886200"/>
              <a:gd name="connsiteX63" fmla="*/ 4152900 w 4312035"/>
              <a:gd name="connsiteY63" fmla="*/ 546100 h 3886200"/>
              <a:gd name="connsiteX64" fmla="*/ 4076700 w 4312035"/>
              <a:gd name="connsiteY64" fmla="*/ 495300 h 3886200"/>
              <a:gd name="connsiteX65" fmla="*/ 3975100 w 4312035"/>
              <a:gd name="connsiteY65" fmla="*/ 419100 h 3886200"/>
              <a:gd name="connsiteX66" fmla="*/ 3898900 w 4312035"/>
              <a:gd name="connsiteY66" fmla="*/ 393700 h 3886200"/>
              <a:gd name="connsiteX67" fmla="*/ 3860800 w 4312035"/>
              <a:gd name="connsiteY67" fmla="*/ 381000 h 3886200"/>
              <a:gd name="connsiteX68" fmla="*/ 3822700 w 4312035"/>
              <a:gd name="connsiteY68" fmla="*/ 355600 h 3886200"/>
              <a:gd name="connsiteX69" fmla="*/ 3644900 w 4312035"/>
              <a:gd name="connsiteY69" fmla="*/ 330200 h 3886200"/>
              <a:gd name="connsiteX70" fmla="*/ 3492500 w 4312035"/>
              <a:gd name="connsiteY70" fmla="*/ 317500 h 3886200"/>
              <a:gd name="connsiteX71" fmla="*/ 3378200 w 4312035"/>
              <a:gd name="connsiteY71" fmla="*/ 304800 h 3886200"/>
              <a:gd name="connsiteX72" fmla="*/ 3009900 w 4312035"/>
              <a:gd name="connsiteY72" fmla="*/ 292100 h 3886200"/>
              <a:gd name="connsiteX73" fmla="*/ 2819400 w 4312035"/>
              <a:gd name="connsiteY73" fmla="*/ 279400 h 3886200"/>
              <a:gd name="connsiteX74" fmla="*/ 2705100 w 4312035"/>
              <a:gd name="connsiteY74" fmla="*/ 266700 h 3886200"/>
              <a:gd name="connsiteX75" fmla="*/ 1816100 w 4312035"/>
              <a:gd name="connsiteY75" fmla="*/ 101600 h 3886200"/>
              <a:gd name="connsiteX76" fmla="*/ 1778000 w 4312035"/>
              <a:gd name="connsiteY76" fmla="*/ 88900 h 3886200"/>
              <a:gd name="connsiteX77" fmla="*/ 1727200 w 4312035"/>
              <a:gd name="connsiteY77" fmla="*/ 76200 h 3886200"/>
              <a:gd name="connsiteX78" fmla="*/ 1689100 w 4312035"/>
              <a:gd name="connsiteY78" fmla="*/ 63500 h 3886200"/>
              <a:gd name="connsiteX79" fmla="*/ 1638300 w 4312035"/>
              <a:gd name="connsiteY79" fmla="*/ 50800 h 3886200"/>
              <a:gd name="connsiteX80" fmla="*/ 1562100 w 4312035"/>
              <a:gd name="connsiteY80" fmla="*/ 25400 h 3886200"/>
              <a:gd name="connsiteX81" fmla="*/ 1524000 w 4312035"/>
              <a:gd name="connsiteY81" fmla="*/ 12700 h 3886200"/>
              <a:gd name="connsiteX82" fmla="*/ 800100 w 4312035"/>
              <a:gd name="connsiteY82" fmla="*/ 0 h 3886200"/>
              <a:gd name="connsiteX0" fmla="*/ 787400 w 4299335"/>
              <a:gd name="connsiteY0" fmla="*/ 0 h 3886200"/>
              <a:gd name="connsiteX1" fmla="*/ 787400 w 4299335"/>
              <a:gd name="connsiteY1" fmla="*/ 0 h 3886200"/>
              <a:gd name="connsiteX2" fmla="*/ 292100 w 4299335"/>
              <a:gd name="connsiteY2" fmla="*/ 8516 h 3886200"/>
              <a:gd name="connsiteX3" fmla="*/ 151372 w 4299335"/>
              <a:gd name="connsiteY3" fmla="*/ 55058 h 3886200"/>
              <a:gd name="connsiteX4" fmla="*/ 87872 w 4299335"/>
              <a:gd name="connsiteY4" fmla="*/ 139700 h 3886200"/>
              <a:gd name="connsiteX5" fmla="*/ 70547 w 4299335"/>
              <a:gd name="connsiteY5" fmla="*/ 585081 h 3886200"/>
              <a:gd name="connsiteX6" fmla="*/ 38100 w 4299335"/>
              <a:gd name="connsiteY6" fmla="*/ 1930400 h 3886200"/>
              <a:gd name="connsiteX7" fmla="*/ 12700 w 4299335"/>
              <a:gd name="connsiteY7" fmla="*/ 2032000 h 3886200"/>
              <a:gd name="connsiteX8" fmla="*/ 0 w 4299335"/>
              <a:gd name="connsiteY8" fmla="*/ 2298700 h 3886200"/>
              <a:gd name="connsiteX9" fmla="*/ 38100 w 4299335"/>
              <a:gd name="connsiteY9" fmla="*/ 2425700 h 3886200"/>
              <a:gd name="connsiteX10" fmla="*/ 50800 w 4299335"/>
              <a:gd name="connsiteY10" fmla="*/ 2501900 h 3886200"/>
              <a:gd name="connsiteX11" fmla="*/ 76200 w 4299335"/>
              <a:gd name="connsiteY11" fmla="*/ 2603500 h 3886200"/>
              <a:gd name="connsiteX12" fmla="*/ 88900 w 4299335"/>
              <a:gd name="connsiteY12" fmla="*/ 2654300 h 3886200"/>
              <a:gd name="connsiteX13" fmla="*/ 114300 w 4299335"/>
              <a:gd name="connsiteY13" fmla="*/ 2705100 h 3886200"/>
              <a:gd name="connsiteX14" fmla="*/ 152400 w 4299335"/>
              <a:gd name="connsiteY14" fmla="*/ 2832100 h 3886200"/>
              <a:gd name="connsiteX15" fmla="*/ 165100 w 4299335"/>
              <a:gd name="connsiteY15" fmla="*/ 2870200 h 3886200"/>
              <a:gd name="connsiteX16" fmla="*/ 241300 w 4299335"/>
              <a:gd name="connsiteY16" fmla="*/ 2959100 h 3886200"/>
              <a:gd name="connsiteX17" fmla="*/ 368300 w 4299335"/>
              <a:gd name="connsiteY17" fmla="*/ 3136900 h 3886200"/>
              <a:gd name="connsiteX18" fmla="*/ 419100 w 4299335"/>
              <a:gd name="connsiteY18" fmla="*/ 3225800 h 3886200"/>
              <a:gd name="connsiteX19" fmla="*/ 457200 w 4299335"/>
              <a:gd name="connsiteY19" fmla="*/ 3314700 h 3886200"/>
              <a:gd name="connsiteX20" fmla="*/ 520700 w 4299335"/>
              <a:gd name="connsiteY20" fmla="*/ 3378200 h 3886200"/>
              <a:gd name="connsiteX21" fmla="*/ 558800 w 4299335"/>
              <a:gd name="connsiteY21" fmla="*/ 3454400 h 3886200"/>
              <a:gd name="connsiteX22" fmla="*/ 635000 w 4299335"/>
              <a:gd name="connsiteY22" fmla="*/ 3530600 h 3886200"/>
              <a:gd name="connsiteX23" fmla="*/ 673100 w 4299335"/>
              <a:gd name="connsiteY23" fmla="*/ 3594100 h 3886200"/>
              <a:gd name="connsiteX24" fmla="*/ 723900 w 4299335"/>
              <a:gd name="connsiteY24" fmla="*/ 3683000 h 3886200"/>
              <a:gd name="connsiteX25" fmla="*/ 762000 w 4299335"/>
              <a:gd name="connsiteY25" fmla="*/ 3708400 h 3886200"/>
              <a:gd name="connsiteX26" fmla="*/ 787400 w 4299335"/>
              <a:gd name="connsiteY26" fmla="*/ 3746500 h 3886200"/>
              <a:gd name="connsiteX27" fmla="*/ 914400 w 4299335"/>
              <a:gd name="connsiteY27" fmla="*/ 3810000 h 3886200"/>
              <a:gd name="connsiteX28" fmla="*/ 990600 w 4299335"/>
              <a:gd name="connsiteY28" fmla="*/ 3822700 h 3886200"/>
              <a:gd name="connsiteX29" fmla="*/ 1041400 w 4299335"/>
              <a:gd name="connsiteY29" fmla="*/ 3835400 h 3886200"/>
              <a:gd name="connsiteX30" fmla="*/ 1079500 w 4299335"/>
              <a:gd name="connsiteY30" fmla="*/ 3848100 h 3886200"/>
              <a:gd name="connsiteX31" fmla="*/ 1219200 w 4299335"/>
              <a:gd name="connsiteY31" fmla="*/ 3860800 h 3886200"/>
              <a:gd name="connsiteX32" fmla="*/ 1308100 w 4299335"/>
              <a:gd name="connsiteY32" fmla="*/ 3873500 h 3886200"/>
              <a:gd name="connsiteX33" fmla="*/ 1498600 w 4299335"/>
              <a:gd name="connsiteY33" fmla="*/ 3886200 h 3886200"/>
              <a:gd name="connsiteX34" fmla="*/ 2184400 w 4299335"/>
              <a:gd name="connsiteY34" fmla="*/ 3873500 h 3886200"/>
              <a:gd name="connsiteX35" fmla="*/ 2362200 w 4299335"/>
              <a:gd name="connsiteY35" fmla="*/ 3848100 h 3886200"/>
              <a:gd name="connsiteX36" fmla="*/ 2463800 w 4299335"/>
              <a:gd name="connsiteY36" fmla="*/ 3835400 h 3886200"/>
              <a:gd name="connsiteX37" fmla="*/ 2578100 w 4299335"/>
              <a:gd name="connsiteY37" fmla="*/ 3822700 h 3886200"/>
              <a:gd name="connsiteX38" fmla="*/ 2705100 w 4299335"/>
              <a:gd name="connsiteY38" fmla="*/ 3797300 h 3886200"/>
              <a:gd name="connsiteX39" fmla="*/ 3009900 w 4299335"/>
              <a:gd name="connsiteY39" fmla="*/ 3771900 h 3886200"/>
              <a:gd name="connsiteX40" fmla="*/ 3200400 w 4299335"/>
              <a:gd name="connsiteY40" fmla="*/ 3746500 h 3886200"/>
              <a:gd name="connsiteX41" fmla="*/ 3441700 w 4299335"/>
              <a:gd name="connsiteY41" fmla="*/ 3771900 h 3886200"/>
              <a:gd name="connsiteX42" fmla="*/ 3492500 w 4299335"/>
              <a:gd name="connsiteY42" fmla="*/ 3784600 h 3886200"/>
              <a:gd name="connsiteX43" fmla="*/ 3568700 w 4299335"/>
              <a:gd name="connsiteY43" fmla="*/ 3810000 h 3886200"/>
              <a:gd name="connsiteX44" fmla="*/ 3924300 w 4299335"/>
              <a:gd name="connsiteY44" fmla="*/ 3797300 h 3886200"/>
              <a:gd name="connsiteX45" fmla="*/ 3962400 w 4299335"/>
              <a:gd name="connsiteY45" fmla="*/ 3784600 h 3886200"/>
              <a:gd name="connsiteX46" fmla="*/ 4013200 w 4299335"/>
              <a:gd name="connsiteY46" fmla="*/ 3771900 h 3886200"/>
              <a:gd name="connsiteX47" fmla="*/ 4165600 w 4299335"/>
              <a:gd name="connsiteY47" fmla="*/ 3695700 h 3886200"/>
              <a:gd name="connsiteX48" fmla="*/ 4203700 w 4299335"/>
              <a:gd name="connsiteY48" fmla="*/ 3670300 h 3886200"/>
              <a:gd name="connsiteX49" fmla="*/ 4216400 w 4299335"/>
              <a:gd name="connsiteY49" fmla="*/ 3632200 h 3886200"/>
              <a:gd name="connsiteX50" fmla="*/ 4241800 w 4299335"/>
              <a:gd name="connsiteY50" fmla="*/ 3594100 h 3886200"/>
              <a:gd name="connsiteX51" fmla="*/ 4267200 w 4299335"/>
              <a:gd name="connsiteY51" fmla="*/ 3517900 h 3886200"/>
              <a:gd name="connsiteX52" fmla="*/ 4279900 w 4299335"/>
              <a:gd name="connsiteY52" fmla="*/ 3479800 h 3886200"/>
              <a:gd name="connsiteX53" fmla="*/ 4279900 w 4299335"/>
              <a:gd name="connsiteY53" fmla="*/ 2933700 h 3886200"/>
              <a:gd name="connsiteX54" fmla="*/ 4254500 w 4299335"/>
              <a:gd name="connsiteY54" fmla="*/ 2857500 h 3886200"/>
              <a:gd name="connsiteX55" fmla="*/ 4216400 w 4299335"/>
              <a:gd name="connsiteY55" fmla="*/ 2667000 h 3886200"/>
              <a:gd name="connsiteX56" fmla="*/ 4229100 w 4299335"/>
              <a:gd name="connsiteY56" fmla="*/ 1930400 h 3886200"/>
              <a:gd name="connsiteX57" fmla="*/ 4216400 w 4299335"/>
              <a:gd name="connsiteY57" fmla="*/ 1892300 h 3886200"/>
              <a:gd name="connsiteX58" fmla="*/ 4229100 w 4299335"/>
              <a:gd name="connsiteY58" fmla="*/ 1625600 h 3886200"/>
              <a:gd name="connsiteX59" fmla="*/ 4254500 w 4299335"/>
              <a:gd name="connsiteY59" fmla="*/ 939800 h 3886200"/>
              <a:gd name="connsiteX60" fmla="*/ 4241800 w 4299335"/>
              <a:gd name="connsiteY60" fmla="*/ 673100 h 3886200"/>
              <a:gd name="connsiteX61" fmla="*/ 4216400 w 4299335"/>
              <a:gd name="connsiteY61" fmla="*/ 596900 h 3886200"/>
              <a:gd name="connsiteX62" fmla="*/ 4140200 w 4299335"/>
              <a:gd name="connsiteY62" fmla="*/ 546100 h 3886200"/>
              <a:gd name="connsiteX63" fmla="*/ 4064000 w 4299335"/>
              <a:gd name="connsiteY63" fmla="*/ 495300 h 3886200"/>
              <a:gd name="connsiteX64" fmla="*/ 3962400 w 4299335"/>
              <a:gd name="connsiteY64" fmla="*/ 419100 h 3886200"/>
              <a:gd name="connsiteX65" fmla="*/ 3886200 w 4299335"/>
              <a:gd name="connsiteY65" fmla="*/ 393700 h 3886200"/>
              <a:gd name="connsiteX66" fmla="*/ 3848100 w 4299335"/>
              <a:gd name="connsiteY66" fmla="*/ 381000 h 3886200"/>
              <a:gd name="connsiteX67" fmla="*/ 3810000 w 4299335"/>
              <a:gd name="connsiteY67" fmla="*/ 355600 h 3886200"/>
              <a:gd name="connsiteX68" fmla="*/ 3632200 w 4299335"/>
              <a:gd name="connsiteY68" fmla="*/ 330200 h 3886200"/>
              <a:gd name="connsiteX69" fmla="*/ 3479800 w 4299335"/>
              <a:gd name="connsiteY69" fmla="*/ 317500 h 3886200"/>
              <a:gd name="connsiteX70" fmla="*/ 3365500 w 4299335"/>
              <a:gd name="connsiteY70" fmla="*/ 304800 h 3886200"/>
              <a:gd name="connsiteX71" fmla="*/ 2997200 w 4299335"/>
              <a:gd name="connsiteY71" fmla="*/ 292100 h 3886200"/>
              <a:gd name="connsiteX72" fmla="*/ 2806700 w 4299335"/>
              <a:gd name="connsiteY72" fmla="*/ 279400 h 3886200"/>
              <a:gd name="connsiteX73" fmla="*/ 2692400 w 4299335"/>
              <a:gd name="connsiteY73" fmla="*/ 266700 h 3886200"/>
              <a:gd name="connsiteX74" fmla="*/ 1803400 w 4299335"/>
              <a:gd name="connsiteY74" fmla="*/ 101600 h 3886200"/>
              <a:gd name="connsiteX75" fmla="*/ 1765300 w 4299335"/>
              <a:gd name="connsiteY75" fmla="*/ 88900 h 3886200"/>
              <a:gd name="connsiteX76" fmla="*/ 1714500 w 4299335"/>
              <a:gd name="connsiteY76" fmla="*/ 76200 h 3886200"/>
              <a:gd name="connsiteX77" fmla="*/ 1676400 w 4299335"/>
              <a:gd name="connsiteY77" fmla="*/ 63500 h 3886200"/>
              <a:gd name="connsiteX78" fmla="*/ 1625600 w 4299335"/>
              <a:gd name="connsiteY78" fmla="*/ 50800 h 3886200"/>
              <a:gd name="connsiteX79" fmla="*/ 1549400 w 4299335"/>
              <a:gd name="connsiteY79" fmla="*/ 25400 h 3886200"/>
              <a:gd name="connsiteX80" fmla="*/ 1511300 w 4299335"/>
              <a:gd name="connsiteY80" fmla="*/ 12700 h 3886200"/>
              <a:gd name="connsiteX81" fmla="*/ 787400 w 4299335"/>
              <a:gd name="connsiteY81" fmla="*/ 0 h 3886200"/>
              <a:gd name="connsiteX0" fmla="*/ 787400 w 4299335"/>
              <a:gd name="connsiteY0" fmla="*/ 0 h 3886200"/>
              <a:gd name="connsiteX1" fmla="*/ 787400 w 4299335"/>
              <a:gd name="connsiteY1" fmla="*/ 0 h 3886200"/>
              <a:gd name="connsiteX2" fmla="*/ 292100 w 4299335"/>
              <a:gd name="connsiteY2" fmla="*/ 8516 h 3886200"/>
              <a:gd name="connsiteX3" fmla="*/ 151372 w 4299335"/>
              <a:gd name="connsiteY3" fmla="*/ 55058 h 3886200"/>
              <a:gd name="connsiteX4" fmla="*/ 87872 w 4299335"/>
              <a:gd name="connsiteY4" fmla="*/ 139700 h 3886200"/>
              <a:gd name="connsiteX5" fmla="*/ 70547 w 4299335"/>
              <a:gd name="connsiteY5" fmla="*/ 585081 h 3886200"/>
              <a:gd name="connsiteX6" fmla="*/ 38100 w 4299335"/>
              <a:gd name="connsiteY6" fmla="*/ 1930400 h 3886200"/>
              <a:gd name="connsiteX7" fmla="*/ 0 w 4299335"/>
              <a:gd name="connsiteY7" fmla="*/ 2298700 h 3886200"/>
              <a:gd name="connsiteX8" fmla="*/ 38100 w 4299335"/>
              <a:gd name="connsiteY8" fmla="*/ 2425700 h 3886200"/>
              <a:gd name="connsiteX9" fmla="*/ 50800 w 4299335"/>
              <a:gd name="connsiteY9" fmla="*/ 2501900 h 3886200"/>
              <a:gd name="connsiteX10" fmla="*/ 76200 w 4299335"/>
              <a:gd name="connsiteY10" fmla="*/ 2603500 h 3886200"/>
              <a:gd name="connsiteX11" fmla="*/ 88900 w 4299335"/>
              <a:gd name="connsiteY11" fmla="*/ 2654300 h 3886200"/>
              <a:gd name="connsiteX12" fmla="*/ 114300 w 4299335"/>
              <a:gd name="connsiteY12" fmla="*/ 2705100 h 3886200"/>
              <a:gd name="connsiteX13" fmla="*/ 152400 w 4299335"/>
              <a:gd name="connsiteY13" fmla="*/ 2832100 h 3886200"/>
              <a:gd name="connsiteX14" fmla="*/ 165100 w 4299335"/>
              <a:gd name="connsiteY14" fmla="*/ 2870200 h 3886200"/>
              <a:gd name="connsiteX15" fmla="*/ 241300 w 4299335"/>
              <a:gd name="connsiteY15" fmla="*/ 2959100 h 3886200"/>
              <a:gd name="connsiteX16" fmla="*/ 368300 w 4299335"/>
              <a:gd name="connsiteY16" fmla="*/ 3136900 h 3886200"/>
              <a:gd name="connsiteX17" fmla="*/ 419100 w 4299335"/>
              <a:gd name="connsiteY17" fmla="*/ 3225800 h 3886200"/>
              <a:gd name="connsiteX18" fmla="*/ 457200 w 4299335"/>
              <a:gd name="connsiteY18" fmla="*/ 3314700 h 3886200"/>
              <a:gd name="connsiteX19" fmla="*/ 520700 w 4299335"/>
              <a:gd name="connsiteY19" fmla="*/ 3378200 h 3886200"/>
              <a:gd name="connsiteX20" fmla="*/ 558800 w 4299335"/>
              <a:gd name="connsiteY20" fmla="*/ 3454400 h 3886200"/>
              <a:gd name="connsiteX21" fmla="*/ 635000 w 4299335"/>
              <a:gd name="connsiteY21" fmla="*/ 3530600 h 3886200"/>
              <a:gd name="connsiteX22" fmla="*/ 673100 w 4299335"/>
              <a:gd name="connsiteY22" fmla="*/ 3594100 h 3886200"/>
              <a:gd name="connsiteX23" fmla="*/ 723900 w 4299335"/>
              <a:gd name="connsiteY23" fmla="*/ 3683000 h 3886200"/>
              <a:gd name="connsiteX24" fmla="*/ 762000 w 4299335"/>
              <a:gd name="connsiteY24" fmla="*/ 3708400 h 3886200"/>
              <a:gd name="connsiteX25" fmla="*/ 787400 w 4299335"/>
              <a:gd name="connsiteY25" fmla="*/ 3746500 h 3886200"/>
              <a:gd name="connsiteX26" fmla="*/ 914400 w 4299335"/>
              <a:gd name="connsiteY26" fmla="*/ 3810000 h 3886200"/>
              <a:gd name="connsiteX27" fmla="*/ 990600 w 4299335"/>
              <a:gd name="connsiteY27" fmla="*/ 3822700 h 3886200"/>
              <a:gd name="connsiteX28" fmla="*/ 1041400 w 4299335"/>
              <a:gd name="connsiteY28" fmla="*/ 3835400 h 3886200"/>
              <a:gd name="connsiteX29" fmla="*/ 1079500 w 4299335"/>
              <a:gd name="connsiteY29" fmla="*/ 3848100 h 3886200"/>
              <a:gd name="connsiteX30" fmla="*/ 1219200 w 4299335"/>
              <a:gd name="connsiteY30" fmla="*/ 3860800 h 3886200"/>
              <a:gd name="connsiteX31" fmla="*/ 1308100 w 4299335"/>
              <a:gd name="connsiteY31" fmla="*/ 3873500 h 3886200"/>
              <a:gd name="connsiteX32" fmla="*/ 1498600 w 4299335"/>
              <a:gd name="connsiteY32" fmla="*/ 3886200 h 3886200"/>
              <a:gd name="connsiteX33" fmla="*/ 2184400 w 4299335"/>
              <a:gd name="connsiteY33" fmla="*/ 3873500 h 3886200"/>
              <a:gd name="connsiteX34" fmla="*/ 2362200 w 4299335"/>
              <a:gd name="connsiteY34" fmla="*/ 3848100 h 3886200"/>
              <a:gd name="connsiteX35" fmla="*/ 2463800 w 4299335"/>
              <a:gd name="connsiteY35" fmla="*/ 3835400 h 3886200"/>
              <a:gd name="connsiteX36" fmla="*/ 2578100 w 4299335"/>
              <a:gd name="connsiteY36" fmla="*/ 3822700 h 3886200"/>
              <a:gd name="connsiteX37" fmla="*/ 2705100 w 4299335"/>
              <a:gd name="connsiteY37" fmla="*/ 3797300 h 3886200"/>
              <a:gd name="connsiteX38" fmla="*/ 3009900 w 4299335"/>
              <a:gd name="connsiteY38" fmla="*/ 3771900 h 3886200"/>
              <a:gd name="connsiteX39" fmla="*/ 3200400 w 4299335"/>
              <a:gd name="connsiteY39" fmla="*/ 3746500 h 3886200"/>
              <a:gd name="connsiteX40" fmla="*/ 3441700 w 4299335"/>
              <a:gd name="connsiteY40" fmla="*/ 3771900 h 3886200"/>
              <a:gd name="connsiteX41" fmla="*/ 3492500 w 4299335"/>
              <a:gd name="connsiteY41" fmla="*/ 3784600 h 3886200"/>
              <a:gd name="connsiteX42" fmla="*/ 3568700 w 4299335"/>
              <a:gd name="connsiteY42" fmla="*/ 3810000 h 3886200"/>
              <a:gd name="connsiteX43" fmla="*/ 3924300 w 4299335"/>
              <a:gd name="connsiteY43" fmla="*/ 3797300 h 3886200"/>
              <a:gd name="connsiteX44" fmla="*/ 3962400 w 4299335"/>
              <a:gd name="connsiteY44" fmla="*/ 3784600 h 3886200"/>
              <a:gd name="connsiteX45" fmla="*/ 4013200 w 4299335"/>
              <a:gd name="connsiteY45" fmla="*/ 3771900 h 3886200"/>
              <a:gd name="connsiteX46" fmla="*/ 4165600 w 4299335"/>
              <a:gd name="connsiteY46" fmla="*/ 3695700 h 3886200"/>
              <a:gd name="connsiteX47" fmla="*/ 4203700 w 4299335"/>
              <a:gd name="connsiteY47" fmla="*/ 3670300 h 3886200"/>
              <a:gd name="connsiteX48" fmla="*/ 4216400 w 4299335"/>
              <a:gd name="connsiteY48" fmla="*/ 3632200 h 3886200"/>
              <a:gd name="connsiteX49" fmla="*/ 4241800 w 4299335"/>
              <a:gd name="connsiteY49" fmla="*/ 3594100 h 3886200"/>
              <a:gd name="connsiteX50" fmla="*/ 4267200 w 4299335"/>
              <a:gd name="connsiteY50" fmla="*/ 3517900 h 3886200"/>
              <a:gd name="connsiteX51" fmla="*/ 4279900 w 4299335"/>
              <a:gd name="connsiteY51" fmla="*/ 3479800 h 3886200"/>
              <a:gd name="connsiteX52" fmla="*/ 4279900 w 4299335"/>
              <a:gd name="connsiteY52" fmla="*/ 2933700 h 3886200"/>
              <a:gd name="connsiteX53" fmla="*/ 4254500 w 4299335"/>
              <a:gd name="connsiteY53" fmla="*/ 2857500 h 3886200"/>
              <a:gd name="connsiteX54" fmla="*/ 4216400 w 4299335"/>
              <a:gd name="connsiteY54" fmla="*/ 2667000 h 3886200"/>
              <a:gd name="connsiteX55" fmla="*/ 4229100 w 4299335"/>
              <a:gd name="connsiteY55" fmla="*/ 1930400 h 3886200"/>
              <a:gd name="connsiteX56" fmla="*/ 4216400 w 4299335"/>
              <a:gd name="connsiteY56" fmla="*/ 1892300 h 3886200"/>
              <a:gd name="connsiteX57" fmla="*/ 4229100 w 4299335"/>
              <a:gd name="connsiteY57" fmla="*/ 1625600 h 3886200"/>
              <a:gd name="connsiteX58" fmla="*/ 4254500 w 4299335"/>
              <a:gd name="connsiteY58" fmla="*/ 939800 h 3886200"/>
              <a:gd name="connsiteX59" fmla="*/ 4241800 w 4299335"/>
              <a:gd name="connsiteY59" fmla="*/ 673100 h 3886200"/>
              <a:gd name="connsiteX60" fmla="*/ 4216400 w 4299335"/>
              <a:gd name="connsiteY60" fmla="*/ 596900 h 3886200"/>
              <a:gd name="connsiteX61" fmla="*/ 4140200 w 4299335"/>
              <a:gd name="connsiteY61" fmla="*/ 546100 h 3886200"/>
              <a:gd name="connsiteX62" fmla="*/ 4064000 w 4299335"/>
              <a:gd name="connsiteY62" fmla="*/ 495300 h 3886200"/>
              <a:gd name="connsiteX63" fmla="*/ 3962400 w 4299335"/>
              <a:gd name="connsiteY63" fmla="*/ 419100 h 3886200"/>
              <a:gd name="connsiteX64" fmla="*/ 3886200 w 4299335"/>
              <a:gd name="connsiteY64" fmla="*/ 393700 h 3886200"/>
              <a:gd name="connsiteX65" fmla="*/ 3848100 w 4299335"/>
              <a:gd name="connsiteY65" fmla="*/ 381000 h 3886200"/>
              <a:gd name="connsiteX66" fmla="*/ 3810000 w 4299335"/>
              <a:gd name="connsiteY66" fmla="*/ 355600 h 3886200"/>
              <a:gd name="connsiteX67" fmla="*/ 3632200 w 4299335"/>
              <a:gd name="connsiteY67" fmla="*/ 330200 h 3886200"/>
              <a:gd name="connsiteX68" fmla="*/ 3479800 w 4299335"/>
              <a:gd name="connsiteY68" fmla="*/ 317500 h 3886200"/>
              <a:gd name="connsiteX69" fmla="*/ 3365500 w 4299335"/>
              <a:gd name="connsiteY69" fmla="*/ 304800 h 3886200"/>
              <a:gd name="connsiteX70" fmla="*/ 2997200 w 4299335"/>
              <a:gd name="connsiteY70" fmla="*/ 292100 h 3886200"/>
              <a:gd name="connsiteX71" fmla="*/ 2806700 w 4299335"/>
              <a:gd name="connsiteY71" fmla="*/ 279400 h 3886200"/>
              <a:gd name="connsiteX72" fmla="*/ 2692400 w 4299335"/>
              <a:gd name="connsiteY72" fmla="*/ 266700 h 3886200"/>
              <a:gd name="connsiteX73" fmla="*/ 1803400 w 4299335"/>
              <a:gd name="connsiteY73" fmla="*/ 101600 h 3886200"/>
              <a:gd name="connsiteX74" fmla="*/ 1765300 w 4299335"/>
              <a:gd name="connsiteY74" fmla="*/ 88900 h 3886200"/>
              <a:gd name="connsiteX75" fmla="*/ 1714500 w 4299335"/>
              <a:gd name="connsiteY75" fmla="*/ 76200 h 3886200"/>
              <a:gd name="connsiteX76" fmla="*/ 1676400 w 4299335"/>
              <a:gd name="connsiteY76" fmla="*/ 63500 h 3886200"/>
              <a:gd name="connsiteX77" fmla="*/ 1625600 w 4299335"/>
              <a:gd name="connsiteY77" fmla="*/ 50800 h 3886200"/>
              <a:gd name="connsiteX78" fmla="*/ 1549400 w 4299335"/>
              <a:gd name="connsiteY78" fmla="*/ 25400 h 3886200"/>
              <a:gd name="connsiteX79" fmla="*/ 1511300 w 4299335"/>
              <a:gd name="connsiteY79" fmla="*/ 12700 h 3886200"/>
              <a:gd name="connsiteX80" fmla="*/ 787400 w 4299335"/>
              <a:gd name="connsiteY80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485547 w 4264182"/>
              <a:gd name="connsiteY18" fmla="*/ 3378200 h 3886200"/>
              <a:gd name="connsiteX19" fmla="*/ 523647 w 4264182"/>
              <a:gd name="connsiteY19" fmla="*/ 3454400 h 3886200"/>
              <a:gd name="connsiteX20" fmla="*/ 599847 w 4264182"/>
              <a:gd name="connsiteY20" fmla="*/ 3530600 h 3886200"/>
              <a:gd name="connsiteX21" fmla="*/ 637947 w 4264182"/>
              <a:gd name="connsiteY21" fmla="*/ 3594100 h 3886200"/>
              <a:gd name="connsiteX22" fmla="*/ 688747 w 4264182"/>
              <a:gd name="connsiteY22" fmla="*/ 3683000 h 3886200"/>
              <a:gd name="connsiteX23" fmla="*/ 726847 w 4264182"/>
              <a:gd name="connsiteY23" fmla="*/ 3708400 h 3886200"/>
              <a:gd name="connsiteX24" fmla="*/ 752247 w 4264182"/>
              <a:gd name="connsiteY24" fmla="*/ 3746500 h 3886200"/>
              <a:gd name="connsiteX25" fmla="*/ 879247 w 4264182"/>
              <a:gd name="connsiteY25" fmla="*/ 3810000 h 3886200"/>
              <a:gd name="connsiteX26" fmla="*/ 955447 w 4264182"/>
              <a:gd name="connsiteY26" fmla="*/ 3822700 h 3886200"/>
              <a:gd name="connsiteX27" fmla="*/ 1006247 w 4264182"/>
              <a:gd name="connsiteY27" fmla="*/ 3835400 h 3886200"/>
              <a:gd name="connsiteX28" fmla="*/ 1044347 w 4264182"/>
              <a:gd name="connsiteY28" fmla="*/ 3848100 h 3886200"/>
              <a:gd name="connsiteX29" fmla="*/ 1184047 w 4264182"/>
              <a:gd name="connsiteY29" fmla="*/ 3860800 h 3886200"/>
              <a:gd name="connsiteX30" fmla="*/ 1272947 w 4264182"/>
              <a:gd name="connsiteY30" fmla="*/ 3873500 h 3886200"/>
              <a:gd name="connsiteX31" fmla="*/ 1463447 w 4264182"/>
              <a:gd name="connsiteY31" fmla="*/ 3886200 h 3886200"/>
              <a:gd name="connsiteX32" fmla="*/ 2149247 w 4264182"/>
              <a:gd name="connsiteY32" fmla="*/ 3873500 h 3886200"/>
              <a:gd name="connsiteX33" fmla="*/ 2327047 w 4264182"/>
              <a:gd name="connsiteY33" fmla="*/ 3848100 h 3886200"/>
              <a:gd name="connsiteX34" fmla="*/ 2428647 w 4264182"/>
              <a:gd name="connsiteY34" fmla="*/ 3835400 h 3886200"/>
              <a:gd name="connsiteX35" fmla="*/ 2542947 w 4264182"/>
              <a:gd name="connsiteY35" fmla="*/ 3822700 h 3886200"/>
              <a:gd name="connsiteX36" fmla="*/ 2669947 w 4264182"/>
              <a:gd name="connsiteY36" fmla="*/ 3797300 h 3886200"/>
              <a:gd name="connsiteX37" fmla="*/ 2974747 w 4264182"/>
              <a:gd name="connsiteY37" fmla="*/ 3771900 h 3886200"/>
              <a:gd name="connsiteX38" fmla="*/ 3165247 w 4264182"/>
              <a:gd name="connsiteY38" fmla="*/ 3746500 h 3886200"/>
              <a:gd name="connsiteX39" fmla="*/ 3406547 w 4264182"/>
              <a:gd name="connsiteY39" fmla="*/ 3771900 h 3886200"/>
              <a:gd name="connsiteX40" fmla="*/ 3457347 w 4264182"/>
              <a:gd name="connsiteY40" fmla="*/ 3784600 h 3886200"/>
              <a:gd name="connsiteX41" fmla="*/ 3533547 w 4264182"/>
              <a:gd name="connsiteY41" fmla="*/ 3810000 h 3886200"/>
              <a:gd name="connsiteX42" fmla="*/ 3889147 w 4264182"/>
              <a:gd name="connsiteY42" fmla="*/ 3797300 h 3886200"/>
              <a:gd name="connsiteX43" fmla="*/ 3927247 w 4264182"/>
              <a:gd name="connsiteY43" fmla="*/ 3784600 h 3886200"/>
              <a:gd name="connsiteX44" fmla="*/ 3978047 w 4264182"/>
              <a:gd name="connsiteY44" fmla="*/ 3771900 h 3886200"/>
              <a:gd name="connsiteX45" fmla="*/ 4130447 w 4264182"/>
              <a:gd name="connsiteY45" fmla="*/ 3695700 h 3886200"/>
              <a:gd name="connsiteX46" fmla="*/ 4168547 w 4264182"/>
              <a:gd name="connsiteY46" fmla="*/ 3670300 h 3886200"/>
              <a:gd name="connsiteX47" fmla="*/ 4181247 w 4264182"/>
              <a:gd name="connsiteY47" fmla="*/ 3632200 h 3886200"/>
              <a:gd name="connsiteX48" fmla="*/ 4206647 w 4264182"/>
              <a:gd name="connsiteY48" fmla="*/ 3594100 h 3886200"/>
              <a:gd name="connsiteX49" fmla="*/ 4232047 w 4264182"/>
              <a:gd name="connsiteY49" fmla="*/ 3517900 h 3886200"/>
              <a:gd name="connsiteX50" fmla="*/ 4244747 w 4264182"/>
              <a:gd name="connsiteY50" fmla="*/ 3479800 h 3886200"/>
              <a:gd name="connsiteX51" fmla="*/ 4244747 w 4264182"/>
              <a:gd name="connsiteY51" fmla="*/ 2933700 h 3886200"/>
              <a:gd name="connsiteX52" fmla="*/ 4219347 w 4264182"/>
              <a:gd name="connsiteY52" fmla="*/ 2857500 h 3886200"/>
              <a:gd name="connsiteX53" fmla="*/ 4181247 w 4264182"/>
              <a:gd name="connsiteY53" fmla="*/ 2667000 h 3886200"/>
              <a:gd name="connsiteX54" fmla="*/ 4193947 w 4264182"/>
              <a:gd name="connsiteY54" fmla="*/ 1930400 h 3886200"/>
              <a:gd name="connsiteX55" fmla="*/ 4181247 w 4264182"/>
              <a:gd name="connsiteY55" fmla="*/ 1892300 h 3886200"/>
              <a:gd name="connsiteX56" fmla="*/ 4193947 w 4264182"/>
              <a:gd name="connsiteY56" fmla="*/ 1625600 h 3886200"/>
              <a:gd name="connsiteX57" fmla="*/ 4219347 w 4264182"/>
              <a:gd name="connsiteY57" fmla="*/ 939800 h 3886200"/>
              <a:gd name="connsiteX58" fmla="*/ 4206647 w 4264182"/>
              <a:gd name="connsiteY58" fmla="*/ 673100 h 3886200"/>
              <a:gd name="connsiteX59" fmla="*/ 4181247 w 4264182"/>
              <a:gd name="connsiteY59" fmla="*/ 596900 h 3886200"/>
              <a:gd name="connsiteX60" fmla="*/ 4105047 w 4264182"/>
              <a:gd name="connsiteY60" fmla="*/ 546100 h 3886200"/>
              <a:gd name="connsiteX61" fmla="*/ 4028847 w 4264182"/>
              <a:gd name="connsiteY61" fmla="*/ 495300 h 3886200"/>
              <a:gd name="connsiteX62" fmla="*/ 3927247 w 4264182"/>
              <a:gd name="connsiteY62" fmla="*/ 419100 h 3886200"/>
              <a:gd name="connsiteX63" fmla="*/ 3851047 w 4264182"/>
              <a:gd name="connsiteY63" fmla="*/ 393700 h 3886200"/>
              <a:gd name="connsiteX64" fmla="*/ 3812947 w 4264182"/>
              <a:gd name="connsiteY64" fmla="*/ 381000 h 3886200"/>
              <a:gd name="connsiteX65" fmla="*/ 3774847 w 4264182"/>
              <a:gd name="connsiteY65" fmla="*/ 355600 h 3886200"/>
              <a:gd name="connsiteX66" fmla="*/ 3597047 w 4264182"/>
              <a:gd name="connsiteY66" fmla="*/ 330200 h 3886200"/>
              <a:gd name="connsiteX67" fmla="*/ 3444647 w 4264182"/>
              <a:gd name="connsiteY67" fmla="*/ 317500 h 3886200"/>
              <a:gd name="connsiteX68" fmla="*/ 3330347 w 4264182"/>
              <a:gd name="connsiteY68" fmla="*/ 304800 h 3886200"/>
              <a:gd name="connsiteX69" fmla="*/ 2962047 w 4264182"/>
              <a:gd name="connsiteY69" fmla="*/ 292100 h 3886200"/>
              <a:gd name="connsiteX70" fmla="*/ 2771547 w 4264182"/>
              <a:gd name="connsiteY70" fmla="*/ 279400 h 3886200"/>
              <a:gd name="connsiteX71" fmla="*/ 2657247 w 4264182"/>
              <a:gd name="connsiteY71" fmla="*/ 266700 h 3886200"/>
              <a:gd name="connsiteX72" fmla="*/ 1768247 w 4264182"/>
              <a:gd name="connsiteY72" fmla="*/ 101600 h 3886200"/>
              <a:gd name="connsiteX73" fmla="*/ 1730147 w 4264182"/>
              <a:gd name="connsiteY73" fmla="*/ 88900 h 3886200"/>
              <a:gd name="connsiteX74" fmla="*/ 1679347 w 4264182"/>
              <a:gd name="connsiteY74" fmla="*/ 76200 h 3886200"/>
              <a:gd name="connsiteX75" fmla="*/ 1641247 w 4264182"/>
              <a:gd name="connsiteY75" fmla="*/ 63500 h 3886200"/>
              <a:gd name="connsiteX76" fmla="*/ 1590447 w 4264182"/>
              <a:gd name="connsiteY76" fmla="*/ 50800 h 3886200"/>
              <a:gd name="connsiteX77" fmla="*/ 1514247 w 4264182"/>
              <a:gd name="connsiteY77" fmla="*/ 25400 h 3886200"/>
              <a:gd name="connsiteX78" fmla="*/ 1476147 w 4264182"/>
              <a:gd name="connsiteY78" fmla="*/ 12700 h 3886200"/>
              <a:gd name="connsiteX79" fmla="*/ 752247 w 4264182"/>
              <a:gd name="connsiteY79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485547 w 4264182"/>
              <a:gd name="connsiteY18" fmla="*/ 3378200 h 3886200"/>
              <a:gd name="connsiteX19" fmla="*/ 523647 w 4264182"/>
              <a:gd name="connsiteY19" fmla="*/ 3454400 h 3886200"/>
              <a:gd name="connsiteX20" fmla="*/ 599847 w 4264182"/>
              <a:gd name="connsiteY20" fmla="*/ 3530600 h 3886200"/>
              <a:gd name="connsiteX21" fmla="*/ 637947 w 4264182"/>
              <a:gd name="connsiteY21" fmla="*/ 3594100 h 3886200"/>
              <a:gd name="connsiteX22" fmla="*/ 688747 w 4264182"/>
              <a:gd name="connsiteY22" fmla="*/ 3683000 h 3886200"/>
              <a:gd name="connsiteX23" fmla="*/ 726847 w 4264182"/>
              <a:gd name="connsiteY23" fmla="*/ 3708400 h 3886200"/>
              <a:gd name="connsiteX24" fmla="*/ 879247 w 4264182"/>
              <a:gd name="connsiteY24" fmla="*/ 3810000 h 3886200"/>
              <a:gd name="connsiteX25" fmla="*/ 955447 w 4264182"/>
              <a:gd name="connsiteY25" fmla="*/ 3822700 h 3886200"/>
              <a:gd name="connsiteX26" fmla="*/ 1006247 w 4264182"/>
              <a:gd name="connsiteY26" fmla="*/ 3835400 h 3886200"/>
              <a:gd name="connsiteX27" fmla="*/ 1044347 w 4264182"/>
              <a:gd name="connsiteY27" fmla="*/ 3848100 h 3886200"/>
              <a:gd name="connsiteX28" fmla="*/ 1184047 w 4264182"/>
              <a:gd name="connsiteY28" fmla="*/ 3860800 h 3886200"/>
              <a:gd name="connsiteX29" fmla="*/ 1272947 w 4264182"/>
              <a:gd name="connsiteY29" fmla="*/ 3873500 h 3886200"/>
              <a:gd name="connsiteX30" fmla="*/ 1463447 w 4264182"/>
              <a:gd name="connsiteY30" fmla="*/ 3886200 h 3886200"/>
              <a:gd name="connsiteX31" fmla="*/ 2149247 w 4264182"/>
              <a:gd name="connsiteY31" fmla="*/ 3873500 h 3886200"/>
              <a:gd name="connsiteX32" fmla="*/ 2327047 w 4264182"/>
              <a:gd name="connsiteY32" fmla="*/ 3848100 h 3886200"/>
              <a:gd name="connsiteX33" fmla="*/ 2428647 w 4264182"/>
              <a:gd name="connsiteY33" fmla="*/ 3835400 h 3886200"/>
              <a:gd name="connsiteX34" fmla="*/ 2542947 w 4264182"/>
              <a:gd name="connsiteY34" fmla="*/ 3822700 h 3886200"/>
              <a:gd name="connsiteX35" fmla="*/ 2669947 w 4264182"/>
              <a:gd name="connsiteY35" fmla="*/ 3797300 h 3886200"/>
              <a:gd name="connsiteX36" fmla="*/ 2974747 w 4264182"/>
              <a:gd name="connsiteY36" fmla="*/ 3771900 h 3886200"/>
              <a:gd name="connsiteX37" fmla="*/ 3165247 w 4264182"/>
              <a:gd name="connsiteY37" fmla="*/ 3746500 h 3886200"/>
              <a:gd name="connsiteX38" fmla="*/ 3406547 w 4264182"/>
              <a:gd name="connsiteY38" fmla="*/ 3771900 h 3886200"/>
              <a:gd name="connsiteX39" fmla="*/ 3457347 w 4264182"/>
              <a:gd name="connsiteY39" fmla="*/ 3784600 h 3886200"/>
              <a:gd name="connsiteX40" fmla="*/ 3533547 w 4264182"/>
              <a:gd name="connsiteY40" fmla="*/ 3810000 h 3886200"/>
              <a:gd name="connsiteX41" fmla="*/ 3889147 w 4264182"/>
              <a:gd name="connsiteY41" fmla="*/ 3797300 h 3886200"/>
              <a:gd name="connsiteX42" fmla="*/ 3927247 w 4264182"/>
              <a:gd name="connsiteY42" fmla="*/ 3784600 h 3886200"/>
              <a:gd name="connsiteX43" fmla="*/ 3978047 w 4264182"/>
              <a:gd name="connsiteY43" fmla="*/ 3771900 h 3886200"/>
              <a:gd name="connsiteX44" fmla="*/ 4130447 w 4264182"/>
              <a:gd name="connsiteY44" fmla="*/ 3695700 h 3886200"/>
              <a:gd name="connsiteX45" fmla="*/ 4168547 w 4264182"/>
              <a:gd name="connsiteY45" fmla="*/ 3670300 h 3886200"/>
              <a:gd name="connsiteX46" fmla="*/ 4181247 w 4264182"/>
              <a:gd name="connsiteY46" fmla="*/ 3632200 h 3886200"/>
              <a:gd name="connsiteX47" fmla="*/ 4206647 w 4264182"/>
              <a:gd name="connsiteY47" fmla="*/ 3594100 h 3886200"/>
              <a:gd name="connsiteX48" fmla="*/ 4232047 w 4264182"/>
              <a:gd name="connsiteY48" fmla="*/ 3517900 h 3886200"/>
              <a:gd name="connsiteX49" fmla="*/ 4244747 w 4264182"/>
              <a:gd name="connsiteY49" fmla="*/ 3479800 h 3886200"/>
              <a:gd name="connsiteX50" fmla="*/ 4244747 w 4264182"/>
              <a:gd name="connsiteY50" fmla="*/ 2933700 h 3886200"/>
              <a:gd name="connsiteX51" fmla="*/ 4219347 w 4264182"/>
              <a:gd name="connsiteY51" fmla="*/ 2857500 h 3886200"/>
              <a:gd name="connsiteX52" fmla="*/ 4181247 w 4264182"/>
              <a:gd name="connsiteY52" fmla="*/ 2667000 h 3886200"/>
              <a:gd name="connsiteX53" fmla="*/ 4193947 w 4264182"/>
              <a:gd name="connsiteY53" fmla="*/ 1930400 h 3886200"/>
              <a:gd name="connsiteX54" fmla="*/ 4181247 w 4264182"/>
              <a:gd name="connsiteY54" fmla="*/ 1892300 h 3886200"/>
              <a:gd name="connsiteX55" fmla="*/ 4193947 w 4264182"/>
              <a:gd name="connsiteY55" fmla="*/ 1625600 h 3886200"/>
              <a:gd name="connsiteX56" fmla="*/ 4219347 w 4264182"/>
              <a:gd name="connsiteY56" fmla="*/ 939800 h 3886200"/>
              <a:gd name="connsiteX57" fmla="*/ 4206647 w 4264182"/>
              <a:gd name="connsiteY57" fmla="*/ 673100 h 3886200"/>
              <a:gd name="connsiteX58" fmla="*/ 4181247 w 4264182"/>
              <a:gd name="connsiteY58" fmla="*/ 596900 h 3886200"/>
              <a:gd name="connsiteX59" fmla="*/ 4105047 w 4264182"/>
              <a:gd name="connsiteY59" fmla="*/ 546100 h 3886200"/>
              <a:gd name="connsiteX60" fmla="*/ 4028847 w 4264182"/>
              <a:gd name="connsiteY60" fmla="*/ 495300 h 3886200"/>
              <a:gd name="connsiteX61" fmla="*/ 3927247 w 4264182"/>
              <a:gd name="connsiteY61" fmla="*/ 419100 h 3886200"/>
              <a:gd name="connsiteX62" fmla="*/ 3851047 w 4264182"/>
              <a:gd name="connsiteY62" fmla="*/ 393700 h 3886200"/>
              <a:gd name="connsiteX63" fmla="*/ 3812947 w 4264182"/>
              <a:gd name="connsiteY63" fmla="*/ 381000 h 3886200"/>
              <a:gd name="connsiteX64" fmla="*/ 3774847 w 4264182"/>
              <a:gd name="connsiteY64" fmla="*/ 355600 h 3886200"/>
              <a:gd name="connsiteX65" fmla="*/ 3597047 w 4264182"/>
              <a:gd name="connsiteY65" fmla="*/ 330200 h 3886200"/>
              <a:gd name="connsiteX66" fmla="*/ 3444647 w 4264182"/>
              <a:gd name="connsiteY66" fmla="*/ 317500 h 3886200"/>
              <a:gd name="connsiteX67" fmla="*/ 3330347 w 4264182"/>
              <a:gd name="connsiteY67" fmla="*/ 304800 h 3886200"/>
              <a:gd name="connsiteX68" fmla="*/ 2962047 w 4264182"/>
              <a:gd name="connsiteY68" fmla="*/ 292100 h 3886200"/>
              <a:gd name="connsiteX69" fmla="*/ 2771547 w 4264182"/>
              <a:gd name="connsiteY69" fmla="*/ 279400 h 3886200"/>
              <a:gd name="connsiteX70" fmla="*/ 2657247 w 4264182"/>
              <a:gd name="connsiteY70" fmla="*/ 266700 h 3886200"/>
              <a:gd name="connsiteX71" fmla="*/ 1768247 w 4264182"/>
              <a:gd name="connsiteY71" fmla="*/ 101600 h 3886200"/>
              <a:gd name="connsiteX72" fmla="*/ 1730147 w 4264182"/>
              <a:gd name="connsiteY72" fmla="*/ 88900 h 3886200"/>
              <a:gd name="connsiteX73" fmla="*/ 1679347 w 4264182"/>
              <a:gd name="connsiteY73" fmla="*/ 76200 h 3886200"/>
              <a:gd name="connsiteX74" fmla="*/ 1641247 w 4264182"/>
              <a:gd name="connsiteY74" fmla="*/ 63500 h 3886200"/>
              <a:gd name="connsiteX75" fmla="*/ 1590447 w 4264182"/>
              <a:gd name="connsiteY75" fmla="*/ 50800 h 3886200"/>
              <a:gd name="connsiteX76" fmla="*/ 1514247 w 4264182"/>
              <a:gd name="connsiteY76" fmla="*/ 25400 h 3886200"/>
              <a:gd name="connsiteX77" fmla="*/ 1476147 w 4264182"/>
              <a:gd name="connsiteY77" fmla="*/ 12700 h 3886200"/>
              <a:gd name="connsiteX78" fmla="*/ 752247 w 4264182"/>
              <a:gd name="connsiteY78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485547 w 4264182"/>
              <a:gd name="connsiteY18" fmla="*/ 3378200 h 3886200"/>
              <a:gd name="connsiteX19" fmla="*/ 523647 w 4264182"/>
              <a:gd name="connsiteY19" fmla="*/ 3454400 h 3886200"/>
              <a:gd name="connsiteX20" fmla="*/ 599847 w 4264182"/>
              <a:gd name="connsiteY20" fmla="*/ 3530600 h 3886200"/>
              <a:gd name="connsiteX21" fmla="*/ 637947 w 4264182"/>
              <a:gd name="connsiteY21" fmla="*/ 3594100 h 3886200"/>
              <a:gd name="connsiteX22" fmla="*/ 688747 w 4264182"/>
              <a:gd name="connsiteY22" fmla="*/ 3683000 h 3886200"/>
              <a:gd name="connsiteX23" fmla="*/ 726847 w 4264182"/>
              <a:gd name="connsiteY23" fmla="*/ 3708400 h 3886200"/>
              <a:gd name="connsiteX24" fmla="*/ 955447 w 4264182"/>
              <a:gd name="connsiteY24" fmla="*/ 3822700 h 3886200"/>
              <a:gd name="connsiteX25" fmla="*/ 1006247 w 4264182"/>
              <a:gd name="connsiteY25" fmla="*/ 3835400 h 3886200"/>
              <a:gd name="connsiteX26" fmla="*/ 1044347 w 4264182"/>
              <a:gd name="connsiteY26" fmla="*/ 3848100 h 3886200"/>
              <a:gd name="connsiteX27" fmla="*/ 1184047 w 4264182"/>
              <a:gd name="connsiteY27" fmla="*/ 3860800 h 3886200"/>
              <a:gd name="connsiteX28" fmla="*/ 1272947 w 4264182"/>
              <a:gd name="connsiteY28" fmla="*/ 3873500 h 3886200"/>
              <a:gd name="connsiteX29" fmla="*/ 1463447 w 4264182"/>
              <a:gd name="connsiteY29" fmla="*/ 3886200 h 3886200"/>
              <a:gd name="connsiteX30" fmla="*/ 2149247 w 4264182"/>
              <a:gd name="connsiteY30" fmla="*/ 3873500 h 3886200"/>
              <a:gd name="connsiteX31" fmla="*/ 2327047 w 4264182"/>
              <a:gd name="connsiteY31" fmla="*/ 3848100 h 3886200"/>
              <a:gd name="connsiteX32" fmla="*/ 2428647 w 4264182"/>
              <a:gd name="connsiteY32" fmla="*/ 3835400 h 3886200"/>
              <a:gd name="connsiteX33" fmla="*/ 2542947 w 4264182"/>
              <a:gd name="connsiteY33" fmla="*/ 3822700 h 3886200"/>
              <a:gd name="connsiteX34" fmla="*/ 2669947 w 4264182"/>
              <a:gd name="connsiteY34" fmla="*/ 3797300 h 3886200"/>
              <a:gd name="connsiteX35" fmla="*/ 2974747 w 4264182"/>
              <a:gd name="connsiteY35" fmla="*/ 3771900 h 3886200"/>
              <a:gd name="connsiteX36" fmla="*/ 3165247 w 4264182"/>
              <a:gd name="connsiteY36" fmla="*/ 3746500 h 3886200"/>
              <a:gd name="connsiteX37" fmla="*/ 3406547 w 4264182"/>
              <a:gd name="connsiteY37" fmla="*/ 3771900 h 3886200"/>
              <a:gd name="connsiteX38" fmla="*/ 3457347 w 4264182"/>
              <a:gd name="connsiteY38" fmla="*/ 3784600 h 3886200"/>
              <a:gd name="connsiteX39" fmla="*/ 3533547 w 4264182"/>
              <a:gd name="connsiteY39" fmla="*/ 3810000 h 3886200"/>
              <a:gd name="connsiteX40" fmla="*/ 3889147 w 4264182"/>
              <a:gd name="connsiteY40" fmla="*/ 3797300 h 3886200"/>
              <a:gd name="connsiteX41" fmla="*/ 3927247 w 4264182"/>
              <a:gd name="connsiteY41" fmla="*/ 3784600 h 3886200"/>
              <a:gd name="connsiteX42" fmla="*/ 3978047 w 4264182"/>
              <a:gd name="connsiteY42" fmla="*/ 3771900 h 3886200"/>
              <a:gd name="connsiteX43" fmla="*/ 4130447 w 4264182"/>
              <a:gd name="connsiteY43" fmla="*/ 3695700 h 3886200"/>
              <a:gd name="connsiteX44" fmla="*/ 4168547 w 4264182"/>
              <a:gd name="connsiteY44" fmla="*/ 3670300 h 3886200"/>
              <a:gd name="connsiteX45" fmla="*/ 4181247 w 4264182"/>
              <a:gd name="connsiteY45" fmla="*/ 3632200 h 3886200"/>
              <a:gd name="connsiteX46" fmla="*/ 4206647 w 4264182"/>
              <a:gd name="connsiteY46" fmla="*/ 3594100 h 3886200"/>
              <a:gd name="connsiteX47" fmla="*/ 4232047 w 4264182"/>
              <a:gd name="connsiteY47" fmla="*/ 3517900 h 3886200"/>
              <a:gd name="connsiteX48" fmla="*/ 4244747 w 4264182"/>
              <a:gd name="connsiteY48" fmla="*/ 3479800 h 3886200"/>
              <a:gd name="connsiteX49" fmla="*/ 4244747 w 4264182"/>
              <a:gd name="connsiteY49" fmla="*/ 2933700 h 3886200"/>
              <a:gd name="connsiteX50" fmla="*/ 4219347 w 4264182"/>
              <a:gd name="connsiteY50" fmla="*/ 2857500 h 3886200"/>
              <a:gd name="connsiteX51" fmla="*/ 4181247 w 4264182"/>
              <a:gd name="connsiteY51" fmla="*/ 2667000 h 3886200"/>
              <a:gd name="connsiteX52" fmla="*/ 4193947 w 4264182"/>
              <a:gd name="connsiteY52" fmla="*/ 1930400 h 3886200"/>
              <a:gd name="connsiteX53" fmla="*/ 4181247 w 4264182"/>
              <a:gd name="connsiteY53" fmla="*/ 1892300 h 3886200"/>
              <a:gd name="connsiteX54" fmla="*/ 4193947 w 4264182"/>
              <a:gd name="connsiteY54" fmla="*/ 1625600 h 3886200"/>
              <a:gd name="connsiteX55" fmla="*/ 4219347 w 4264182"/>
              <a:gd name="connsiteY55" fmla="*/ 939800 h 3886200"/>
              <a:gd name="connsiteX56" fmla="*/ 4206647 w 4264182"/>
              <a:gd name="connsiteY56" fmla="*/ 673100 h 3886200"/>
              <a:gd name="connsiteX57" fmla="*/ 4181247 w 4264182"/>
              <a:gd name="connsiteY57" fmla="*/ 596900 h 3886200"/>
              <a:gd name="connsiteX58" fmla="*/ 4105047 w 4264182"/>
              <a:gd name="connsiteY58" fmla="*/ 546100 h 3886200"/>
              <a:gd name="connsiteX59" fmla="*/ 4028847 w 4264182"/>
              <a:gd name="connsiteY59" fmla="*/ 495300 h 3886200"/>
              <a:gd name="connsiteX60" fmla="*/ 3927247 w 4264182"/>
              <a:gd name="connsiteY60" fmla="*/ 419100 h 3886200"/>
              <a:gd name="connsiteX61" fmla="*/ 3851047 w 4264182"/>
              <a:gd name="connsiteY61" fmla="*/ 393700 h 3886200"/>
              <a:gd name="connsiteX62" fmla="*/ 3812947 w 4264182"/>
              <a:gd name="connsiteY62" fmla="*/ 381000 h 3886200"/>
              <a:gd name="connsiteX63" fmla="*/ 3774847 w 4264182"/>
              <a:gd name="connsiteY63" fmla="*/ 355600 h 3886200"/>
              <a:gd name="connsiteX64" fmla="*/ 3597047 w 4264182"/>
              <a:gd name="connsiteY64" fmla="*/ 330200 h 3886200"/>
              <a:gd name="connsiteX65" fmla="*/ 3444647 w 4264182"/>
              <a:gd name="connsiteY65" fmla="*/ 317500 h 3886200"/>
              <a:gd name="connsiteX66" fmla="*/ 3330347 w 4264182"/>
              <a:gd name="connsiteY66" fmla="*/ 304800 h 3886200"/>
              <a:gd name="connsiteX67" fmla="*/ 2962047 w 4264182"/>
              <a:gd name="connsiteY67" fmla="*/ 292100 h 3886200"/>
              <a:gd name="connsiteX68" fmla="*/ 2771547 w 4264182"/>
              <a:gd name="connsiteY68" fmla="*/ 279400 h 3886200"/>
              <a:gd name="connsiteX69" fmla="*/ 2657247 w 4264182"/>
              <a:gd name="connsiteY69" fmla="*/ 266700 h 3886200"/>
              <a:gd name="connsiteX70" fmla="*/ 1768247 w 4264182"/>
              <a:gd name="connsiteY70" fmla="*/ 101600 h 3886200"/>
              <a:gd name="connsiteX71" fmla="*/ 1730147 w 4264182"/>
              <a:gd name="connsiteY71" fmla="*/ 88900 h 3886200"/>
              <a:gd name="connsiteX72" fmla="*/ 1679347 w 4264182"/>
              <a:gd name="connsiteY72" fmla="*/ 76200 h 3886200"/>
              <a:gd name="connsiteX73" fmla="*/ 1641247 w 4264182"/>
              <a:gd name="connsiteY73" fmla="*/ 63500 h 3886200"/>
              <a:gd name="connsiteX74" fmla="*/ 1590447 w 4264182"/>
              <a:gd name="connsiteY74" fmla="*/ 50800 h 3886200"/>
              <a:gd name="connsiteX75" fmla="*/ 1514247 w 4264182"/>
              <a:gd name="connsiteY75" fmla="*/ 25400 h 3886200"/>
              <a:gd name="connsiteX76" fmla="*/ 1476147 w 4264182"/>
              <a:gd name="connsiteY76" fmla="*/ 12700 h 3886200"/>
              <a:gd name="connsiteX77" fmla="*/ 752247 w 4264182"/>
              <a:gd name="connsiteY77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485547 w 4264182"/>
              <a:gd name="connsiteY18" fmla="*/ 3378200 h 3886200"/>
              <a:gd name="connsiteX19" fmla="*/ 523647 w 4264182"/>
              <a:gd name="connsiteY19" fmla="*/ 3454400 h 3886200"/>
              <a:gd name="connsiteX20" fmla="*/ 599847 w 4264182"/>
              <a:gd name="connsiteY20" fmla="*/ 3530600 h 3886200"/>
              <a:gd name="connsiteX21" fmla="*/ 637947 w 4264182"/>
              <a:gd name="connsiteY21" fmla="*/ 3594100 h 3886200"/>
              <a:gd name="connsiteX22" fmla="*/ 688747 w 4264182"/>
              <a:gd name="connsiteY22" fmla="*/ 3683000 h 3886200"/>
              <a:gd name="connsiteX23" fmla="*/ 726847 w 4264182"/>
              <a:gd name="connsiteY23" fmla="*/ 3708400 h 3886200"/>
              <a:gd name="connsiteX24" fmla="*/ 1006247 w 4264182"/>
              <a:gd name="connsiteY24" fmla="*/ 3835400 h 3886200"/>
              <a:gd name="connsiteX25" fmla="*/ 1044347 w 4264182"/>
              <a:gd name="connsiteY25" fmla="*/ 3848100 h 3886200"/>
              <a:gd name="connsiteX26" fmla="*/ 1184047 w 4264182"/>
              <a:gd name="connsiteY26" fmla="*/ 3860800 h 3886200"/>
              <a:gd name="connsiteX27" fmla="*/ 1272947 w 4264182"/>
              <a:gd name="connsiteY27" fmla="*/ 3873500 h 3886200"/>
              <a:gd name="connsiteX28" fmla="*/ 1463447 w 4264182"/>
              <a:gd name="connsiteY28" fmla="*/ 3886200 h 3886200"/>
              <a:gd name="connsiteX29" fmla="*/ 2149247 w 4264182"/>
              <a:gd name="connsiteY29" fmla="*/ 3873500 h 3886200"/>
              <a:gd name="connsiteX30" fmla="*/ 2327047 w 4264182"/>
              <a:gd name="connsiteY30" fmla="*/ 3848100 h 3886200"/>
              <a:gd name="connsiteX31" fmla="*/ 2428647 w 4264182"/>
              <a:gd name="connsiteY31" fmla="*/ 3835400 h 3886200"/>
              <a:gd name="connsiteX32" fmla="*/ 2542947 w 4264182"/>
              <a:gd name="connsiteY32" fmla="*/ 3822700 h 3886200"/>
              <a:gd name="connsiteX33" fmla="*/ 2669947 w 4264182"/>
              <a:gd name="connsiteY33" fmla="*/ 3797300 h 3886200"/>
              <a:gd name="connsiteX34" fmla="*/ 2974747 w 4264182"/>
              <a:gd name="connsiteY34" fmla="*/ 3771900 h 3886200"/>
              <a:gd name="connsiteX35" fmla="*/ 3165247 w 4264182"/>
              <a:gd name="connsiteY35" fmla="*/ 3746500 h 3886200"/>
              <a:gd name="connsiteX36" fmla="*/ 3406547 w 4264182"/>
              <a:gd name="connsiteY36" fmla="*/ 3771900 h 3886200"/>
              <a:gd name="connsiteX37" fmla="*/ 3457347 w 4264182"/>
              <a:gd name="connsiteY37" fmla="*/ 3784600 h 3886200"/>
              <a:gd name="connsiteX38" fmla="*/ 3533547 w 4264182"/>
              <a:gd name="connsiteY38" fmla="*/ 3810000 h 3886200"/>
              <a:gd name="connsiteX39" fmla="*/ 3889147 w 4264182"/>
              <a:gd name="connsiteY39" fmla="*/ 3797300 h 3886200"/>
              <a:gd name="connsiteX40" fmla="*/ 3927247 w 4264182"/>
              <a:gd name="connsiteY40" fmla="*/ 3784600 h 3886200"/>
              <a:gd name="connsiteX41" fmla="*/ 3978047 w 4264182"/>
              <a:gd name="connsiteY41" fmla="*/ 3771900 h 3886200"/>
              <a:gd name="connsiteX42" fmla="*/ 4130447 w 4264182"/>
              <a:gd name="connsiteY42" fmla="*/ 3695700 h 3886200"/>
              <a:gd name="connsiteX43" fmla="*/ 4168547 w 4264182"/>
              <a:gd name="connsiteY43" fmla="*/ 3670300 h 3886200"/>
              <a:gd name="connsiteX44" fmla="*/ 4181247 w 4264182"/>
              <a:gd name="connsiteY44" fmla="*/ 3632200 h 3886200"/>
              <a:gd name="connsiteX45" fmla="*/ 4206647 w 4264182"/>
              <a:gd name="connsiteY45" fmla="*/ 3594100 h 3886200"/>
              <a:gd name="connsiteX46" fmla="*/ 4232047 w 4264182"/>
              <a:gd name="connsiteY46" fmla="*/ 3517900 h 3886200"/>
              <a:gd name="connsiteX47" fmla="*/ 4244747 w 4264182"/>
              <a:gd name="connsiteY47" fmla="*/ 3479800 h 3886200"/>
              <a:gd name="connsiteX48" fmla="*/ 4244747 w 4264182"/>
              <a:gd name="connsiteY48" fmla="*/ 2933700 h 3886200"/>
              <a:gd name="connsiteX49" fmla="*/ 4219347 w 4264182"/>
              <a:gd name="connsiteY49" fmla="*/ 2857500 h 3886200"/>
              <a:gd name="connsiteX50" fmla="*/ 4181247 w 4264182"/>
              <a:gd name="connsiteY50" fmla="*/ 2667000 h 3886200"/>
              <a:gd name="connsiteX51" fmla="*/ 4193947 w 4264182"/>
              <a:gd name="connsiteY51" fmla="*/ 1930400 h 3886200"/>
              <a:gd name="connsiteX52" fmla="*/ 4181247 w 4264182"/>
              <a:gd name="connsiteY52" fmla="*/ 1892300 h 3886200"/>
              <a:gd name="connsiteX53" fmla="*/ 4193947 w 4264182"/>
              <a:gd name="connsiteY53" fmla="*/ 1625600 h 3886200"/>
              <a:gd name="connsiteX54" fmla="*/ 4219347 w 4264182"/>
              <a:gd name="connsiteY54" fmla="*/ 939800 h 3886200"/>
              <a:gd name="connsiteX55" fmla="*/ 4206647 w 4264182"/>
              <a:gd name="connsiteY55" fmla="*/ 673100 h 3886200"/>
              <a:gd name="connsiteX56" fmla="*/ 4181247 w 4264182"/>
              <a:gd name="connsiteY56" fmla="*/ 596900 h 3886200"/>
              <a:gd name="connsiteX57" fmla="*/ 4105047 w 4264182"/>
              <a:gd name="connsiteY57" fmla="*/ 546100 h 3886200"/>
              <a:gd name="connsiteX58" fmla="*/ 4028847 w 4264182"/>
              <a:gd name="connsiteY58" fmla="*/ 495300 h 3886200"/>
              <a:gd name="connsiteX59" fmla="*/ 3927247 w 4264182"/>
              <a:gd name="connsiteY59" fmla="*/ 419100 h 3886200"/>
              <a:gd name="connsiteX60" fmla="*/ 3851047 w 4264182"/>
              <a:gd name="connsiteY60" fmla="*/ 393700 h 3886200"/>
              <a:gd name="connsiteX61" fmla="*/ 3812947 w 4264182"/>
              <a:gd name="connsiteY61" fmla="*/ 381000 h 3886200"/>
              <a:gd name="connsiteX62" fmla="*/ 3774847 w 4264182"/>
              <a:gd name="connsiteY62" fmla="*/ 355600 h 3886200"/>
              <a:gd name="connsiteX63" fmla="*/ 3597047 w 4264182"/>
              <a:gd name="connsiteY63" fmla="*/ 330200 h 3886200"/>
              <a:gd name="connsiteX64" fmla="*/ 3444647 w 4264182"/>
              <a:gd name="connsiteY64" fmla="*/ 317500 h 3886200"/>
              <a:gd name="connsiteX65" fmla="*/ 3330347 w 4264182"/>
              <a:gd name="connsiteY65" fmla="*/ 304800 h 3886200"/>
              <a:gd name="connsiteX66" fmla="*/ 2962047 w 4264182"/>
              <a:gd name="connsiteY66" fmla="*/ 292100 h 3886200"/>
              <a:gd name="connsiteX67" fmla="*/ 2771547 w 4264182"/>
              <a:gd name="connsiteY67" fmla="*/ 279400 h 3886200"/>
              <a:gd name="connsiteX68" fmla="*/ 2657247 w 4264182"/>
              <a:gd name="connsiteY68" fmla="*/ 266700 h 3886200"/>
              <a:gd name="connsiteX69" fmla="*/ 1768247 w 4264182"/>
              <a:gd name="connsiteY69" fmla="*/ 101600 h 3886200"/>
              <a:gd name="connsiteX70" fmla="*/ 1730147 w 4264182"/>
              <a:gd name="connsiteY70" fmla="*/ 88900 h 3886200"/>
              <a:gd name="connsiteX71" fmla="*/ 1679347 w 4264182"/>
              <a:gd name="connsiteY71" fmla="*/ 76200 h 3886200"/>
              <a:gd name="connsiteX72" fmla="*/ 1641247 w 4264182"/>
              <a:gd name="connsiteY72" fmla="*/ 63500 h 3886200"/>
              <a:gd name="connsiteX73" fmla="*/ 1590447 w 4264182"/>
              <a:gd name="connsiteY73" fmla="*/ 50800 h 3886200"/>
              <a:gd name="connsiteX74" fmla="*/ 1514247 w 4264182"/>
              <a:gd name="connsiteY74" fmla="*/ 25400 h 3886200"/>
              <a:gd name="connsiteX75" fmla="*/ 1476147 w 4264182"/>
              <a:gd name="connsiteY75" fmla="*/ 12700 h 3886200"/>
              <a:gd name="connsiteX76" fmla="*/ 752247 w 4264182"/>
              <a:gd name="connsiteY76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485547 w 4264182"/>
              <a:gd name="connsiteY18" fmla="*/ 3378200 h 3886200"/>
              <a:gd name="connsiteX19" fmla="*/ 523647 w 4264182"/>
              <a:gd name="connsiteY19" fmla="*/ 3454400 h 3886200"/>
              <a:gd name="connsiteX20" fmla="*/ 599847 w 4264182"/>
              <a:gd name="connsiteY20" fmla="*/ 3530600 h 3886200"/>
              <a:gd name="connsiteX21" fmla="*/ 637947 w 4264182"/>
              <a:gd name="connsiteY21" fmla="*/ 3594100 h 3886200"/>
              <a:gd name="connsiteX22" fmla="*/ 688747 w 4264182"/>
              <a:gd name="connsiteY22" fmla="*/ 3683000 h 3886200"/>
              <a:gd name="connsiteX23" fmla="*/ 726847 w 4264182"/>
              <a:gd name="connsiteY23" fmla="*/ 3708400 h 3886200"/>
              <a:gd name="connsiteX24" fmla="*/ 1006247 w 4264182"/>
              <a:gd name="connsiteY24" fmla="*/ 3835400 h 3886200"/>
              <a:gd name="connsiteX25" fmla="*/ 1184047 w 4264182"/>
              <a:gd name="connsiteY25" fmla="*/ 3860800 h 3886200"/>
              <a:gd name="connsiteX26" fmla="*/ 1272947 w 4264182"/>
              <a:gd name="connsiteY26" fmla="*/ 3873500 h 3886200"/>
              <a:gd name="connsiteX27" fmla="*/ 1463447 w 4264182"/>
              <a:gd name="connsiteY27" fmla="*/ 3886200 h 3886200"/>
              <a:gd name="connsiteX28" fmla="*/ 2149247 w 4264182"/>
              <a:gd name="connsiteY28" fmla="*/ 3873500 h 3886200"/>
              <a:gd name="connsiteX29" fmla="*/ 2327047 w 4264182"/>
              <a:gd name="connsiteY29" fmla="*/ 3848100 h 3886200"/>
              <a:gd name="connsiteX30" fmla="*/ 2428647 w 4264182"/>
              <a:gd name="connsiteY30" fmla="*/ 3835400 h 3886200"/>
              <a:gd name="connsiteX31" fmla="*/ 2542947 w 4264182"/>
              <a:gd name="connsiteY31" fmla="*/ 3822700 h 3886200"/>
              <a:gd name="connsiteX32" fmla="*/ 2669947 w 4264182"/>
              <a:gd name="connsiteY32" fmla="*/ 3797300 h 3886200"/>
              <a:gd name="connsiteX33" fmla="*/ 2974747 w 4264182"/>
              <a:gd name="connsiteY33" fmla="*/ 3771900 h 3886200"/>
              <a:gd name="connsiteX34" fmla="*/ 3165247 w 4264182"/>
              <a:gd name="connsiteY34" fmla="*/ 3746500 h 3886200"/>
              <a:gd name="connsiteX35" fmla="*/ 3406547 w 4264182"/>
              <a:gd name="connsiteY35" fmla="*/ 3771900 h 3886200"/>
              <a:gd name="connsiteX36" fmla="*/ 3457347 w 4264182"/>
              <a:gd name="connsiteY36" fmla="*/ 3784600 h 3886200"/>
              <a:gd name="connsiteX37" fmla="*/ 3533547 w 4264182"/>
              <a:gd name="connsiteY37" fmla="*/ 3810000 h 3886200"/>
              <a:gd name="connsiteX38" fmla="*/ 3889147 w 4264182"/>
              <a:gd name="connsiteY38" fmla="*/ 3797300 h 3886200"/>
              <a:gd name="connsiteX39" fmla="*/ 3927247 w 4264182"/>
              <a:gd name="connsiteY39" fmla="*/ 3784600 h 3886200"/>
              <a:gd name="connsiteX40" fmla="*/ 3978047 w 4264182"/>
              <a:gd name="connsiteY40" fmla="*/ 3771900 h 3886200"/>
              <a:gd name="connsiteX41" fmla="*/ 4130447 w 4264182"/>
              <a:gd name="connsiteY41" fmla="*/ 3695700 h 3886200"/>
              <a:gd name="connsiteX42" fmla="*/ 4168547 w 4264182"/>
              <a:gd name="connsiteY42" fmla="*/ 3670300 h 3886200"/>
              <a:gd name="connsiteX43" fmla="*/ 4181247 w 4264182"/>
              <a:gd name="connsiteY43" fmla="*/ 3632200 h 3886200"/>
              <a:gd name="connsiteX44" fmla="*/ 4206647 w 4264182"/>
              <a:gd name="connsiteY44" fmla="*/ 3594100 h 3886200"/>
              <a:gd name="connsiteX45" fmla="*/ 4232047 w 4264182"/>
              <a:gd name="connsiteY45" fmla="*/ 3517900 h 3886200"/>
              <a:gd name="connsiteX46" fmla="*/ 4244747 w 4264182"/>
              <a:gd name="connsiteY46" fmla="*/ 3479800 h 3886200"/>
              <a:gd name="connsiteX47" fmla="*/ 4244747 w 4264182"/>
              <a:gd name="connsiteY47" fmla="*/ 2933700 h 3886200"/>
              <a:gd name="connsiteX48" fmla="*/ 4219347 w 4264182"/>
              <a:gd name="connsiteY48" fmla="*/ 2857500 h 3886200"/>
              <a:gd name="connsiteX49" fmla="*/ 4181247 w 4264182"/>
              <a:gd name="connsiteY49" fmla="*/ 2667000 h 3886200"/>
              <a:gd name="connsiteX50" fmla="*/ 4193947 w 4264182"/>
              <a:gd name="connsiteY50" fmla="*/ 1930400 h 3886200"/>
              <a:gd name="connsiteX51" fmla="*/ 4181247 w 4264182"/>
              <a:gd name="connsiteY51" fmla="*/ 1892300 h 3886200"/>
              <a:gd name="connsiteX52" fmla="*/ 4193947 w 4264182"/>
              <a:gd name="connsiteY52" fmla="*/ 1625600 h 3886200"/>
              <a:gd name="connsiteX53" fmla="*/ 4219347 w 4264182"/>
              <a:gd name="connsiteY53" fmla="*/ 939800 h 3886200"/>
              <a:gd name="connsiteX54" fmla="*/ 4206647 w 4264182"/>
              <a:gd name="connsiteY54" fmla="*/ 673100 h 3886200"/>
              <a:gd name="connsiteX55" fmla="*/ 4181247 w 4264182"/>
              <a:gd name="connsiteY55" fmla="*/ 596900 h 3886200"/>
              <a:gd name="connsiteX56" fmla="*/ 4105047 w 4264182"/>
              <a:gd name="connsiteY56" fmla="*/ 546100 h 3886200"/>
              <a:gd name="connsiteX57" fmla="*/ 4028847 w 4264182"/>
              <a:gd name="connsiteY57" fmla="*/ 495300 h 3886200"/>
              <a:gd name="connsiteX58" fmla="*/ 3927247 w 4264182"/>
              <a:gd name="connsiteY58" fmla="*/ 419100 h 3886200"/>
              <a:gd name="connsiteX59" fmla="*/ 3851047 w 4264182"/>
              <a:gd name="connsiteY59" fmla="*/ 393700 h 3886200"/>
              <a:gd name="connsiteX60" fmla="*/ 3812947 w 4264182"/>
              <a:gd name="connsiteY60" fmla="*/ 381000 h 3886200"/>
              <a:gd name="connsiteX61" fmla="*/ 3774847 w 4264182"/>
              <a:gd name="connsiteY61" fmla="*/ 355600 h 3886200"/>
              <a:gd name="connsiteX62" fmla="*/ 3597047 w 4264182"/>
              <a:gd name="connsiteY62" fmla="*/ 330200 h 3886200"/>
              <a:gd name="connsiteX63" fmla="*/ 3444647 w 4264182"/>
              <a:gd name="connsiteY63" fmla="*/ 317500 h 3886200"/>
              <a:gd name="connsiteX64" fmla="*/ 3330347 w 4264182"/>
              <a:gd name="connsiteY64" fmla="*/ 304800 h 3886200"/>
              <a:gd name="connsiteX65" fmla="*/ 2962047 w 4264182"/>
              <a:gd name="connsiteY65" fmla="*/ 292100 h 3886200"/>
              <a:gd name="connsiteX66" fmla="*/ 2771547 w 4264182"/>
              <a:gd name="connsiteY66" fmla="*/ 279400 h 3886200"/>
              <a:gd name="connsiteX67" fmla="*/ 2657247 w 4264182"/>
              <a:gd name="connsiteY67" fmla="*/ 266700 h 3886200"/>
              <a:gd name="connsiteX68" fmla="*/ 1768247 w 4264182"/>
              <a:gd name="connsiteY68" fmla="*/ 101600 h 3886200"/>
              <a:gd name="connsiteX69" fmla="*/ 1730147 w 4264182"/>
              <a:gd name="connsiteY69" fmla="*/ 88900 h 3886200"/>
              <a:gd name="connsiteX70" fmla="*/ 1679347 w 4264182"/>
              <a:gd name="connsiteY70" fmla="*/ 76200 h 3886200"/>
              <a:gd name="connsiteX71" fmla="*/ 1641247 w 4264182"/>
              <a:gd name="connsiteY71" fmla="*/ 63500 h 3886200"/>
              <a:gd name="connsiteX72" fmla="*/ 1590447 w 4264182"/>
              <a:gd name="connsiteY72" fmla="*/ 50800 h 3886200"/>
              <a:gd name="connsiteX73" fmla="*/ 1514247 w 4264182"/>
              <a:gd name="connsiteY73" fmla="*/ 25400 h 3886200"/>
              <a:gd name="connsiteX74" fmla="*/ 1476147 w 4264182"/>
              <a:gd name="connsiteY74" fmla="*/ 12700 h 3886200"/>
              <a:gd name="connsiteX75" fmla="*/ 752247 w 4264182"/>
              <a:gd name="connsiteY75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485547 w 4264182"/>
              <a:gd name="connsiteY18" fmla="*/ 3378200 h 3886200"/>
              <a:gd name="connsiteX19" fmla="*/ 523647 w 4264182"/>
              <a:gd name="connsiteY19" fmla="*/ 3454400 h 3886200"/>
              <a:gd name="connsiteX20" fmla="*/ 599847 w 4264182"/>
              <a:gd name="connsiteY20" fmla="*/ 3530600 h 3886200"/>
              <a:gd name="connsiteX21" fmla="*/ 637947 w 4264182"/>
              <a:gd name="connsiteY21" fmla="*/ 3594100 h 3886200"/>
              <a:gd name="connsiteX22" fmla="*/ 688747 w 4264182"/>
              <a:gd name="connsiteY22" fmla="*/ 3683000 h 3886200"/>
              <a:gd name="connsiteX23" fmla="*/ 726847 w 4264182"/>
              <a:gd name="connsiteY23" fmla="*/ 3708400 h 3886200"/>
              <a:gd name="connsiteX24" fmla="*/ 1006247 w 4264182"/>
              <a:gd name="connsiteY24" fmla="*/ 3835400 h 3886200"/>
              <a:gd name="connsiteX25" fmla="*/ 1272947 w 4264182"/>
              <a:gd name="connsiteY25" fmla="*/ 3873500 h 3886200"/>
              <a:gd name="connsiteX26" fmla="*/ 1463447 w 4264182"/>
              <a:gd name="connsiteY26" fmla="*/ 3886200 h 3886200"/>
              <a:gd name="connsiteX27" fmla="*/ 2149247 w 4264182"/>
              <a:gd name="connsiteY27" fmla="*/ 3873500 h 3886200"/>
              <a:gd name="connsiteX28" fmla="*/ 2327047 w 4264182"/>
              <a:gd name="connsiteY28" fmla="*/ 3848100 h 3886200"/>
              <a:gd name="connsiteX29" fmla="*/ 2428647 w 4264182"/>
              <a:gd name="connsiteY29" fmla="*/ 3835400 h 3886200"/>
              <a:gd name="connsiteX30" fmla="*/ 2542947 w 4264182"/>
              <a:gd name="connsiteY30" fmla="*/ 3822700 h 3886200"/>
              <a:gd name="connsiteX31" fmla="*/ 2669947 w 4264182"/>
              <a:gd name="connsiteY31" fmla="*/ 3797300 h 3886200"/>
              <a:gd name="connsiteX32" fmla="*/ 2974747 w 4264182"/>
              <a:gd name="connsiteY32" fmla="*/ 3771900 h 3886200"/>
              <a:gd name="connsiteX33" fmla="*/ 3165247 w 4264182"/>
              <a:gd name="connsiteY33" fmla="*/ 3746500 h 3886200"/>
              <a:gd name="connsiteX34" fmla="*/ 3406547 w 4264182"/>
              <a:gd name="connsiteY34" fmla="*/ 3771900 h 3886200"/>
              <a:gd name="connsiteX35" fmla="*/ 3457347 w 4264182"/>
              <a:gd name="connsiteY35" fmla="*/ 3784600 h 3886200"/>
              <a:gd name="connsiteX36" fmla="*/ 3533547 w 4264182"/>
              <a:gd name="connsiteY36" fmla="*/ 3810000 h 3886200"/>
              <a:gd name="connsiteX37" fmla="*/ 3889147 w 4264182"/>
              <a:gd name="connsiteY37" fmla="*/ 3797300 h 3886200"/>
              <a:gd name="connsiteX38" fmla="*/ 3927247 w 4264182"/>
              <a:gd name="connsiteY38" fmla="*/ 3784600 h 3886200"/>
              <a:gd name="connsiteX39" fmla="*/ 3978047 w 4264182"/>
              <a:gd name="connsiteY39" fmla="*/ 3771900 h 3886200"/>
              <a:gd name="connsiteX40" fmla="*/ 4130447 w 4264182"/>
              <a:gd name="connsiteY40" fmla="*/ 3695700 h 3886200"/>
              <a:gd name="connsiteX41" fmla="*/ 4168547 w 4264182"/>
              <a:gd name="connsiteY41" fmla="*/ 3670300 h 3886200"/>
              <a:gd name="connsiteX42" fmla="*/ 4181247 w 4264182"/>
              <a:gd name="connsiteY42" fmla="*/ 3632200 h 3886200"/>
              <a:gd name="connsiteX43" fmla="*/ 4206647 w 4264182"/>
              <a:gd name="connsiteY43" fmla="*/ 3594100 h 3886200"/>
              <a:gd name="connsiteX44" fmla="*/ 4232047 w 4264182"/>
              <a:gd name="connsiteY44" fmla="*/ 3517900 h 3886200"/>
              <a:gd name="connsiteX45" fmla="*/ 4244747 w 4264182"/>
              <a:gd name="connsiteY45" fmla="*/ 3479800 h 3886200"/>
              <a:gd name="connsiteX46" fmla="*/ 4244747 w 4264182"/>
              <a:gd name="connsiteY46" fmla="*/ 2933700 h 3886200"/>
              <a:gd name="connsiteX47" fmla="*/ 4219347 w 4264182"/>
              <a:gd name="connsiteY47" fmla="*/ 2857500 h 3886200"/>
              <a:gd name="connsiteX48" fmla="*/ 4181247 w 4264182"/>
              <a:gd name="connsiteY48" fmla="*/ 2667000 h 3886200"/>
              <a:gd name="connsiteX49" fmla="*/ 4193947 w 4264182"/>
              <a:gd name="connsiteY49" fmla="*/ 1930400 h 3886200"/>
              <a:gd name="connsiteX50" fmla="*/ 4181247 w 4264182"/>
              <a:gd name="connsiteY50" fmla="*/ 1892300 h 3886200"/>
              <a:gd name="connsiteX51" fmla="*/ 4193947 w 4264182"/>
              <a:gd name="connsiteY51" fmla="*/ 1625600 h 3886200"/>
              <a:gd name="connsiteX52" fmla="*/ 4219347 w 4264182"/>
              <a:gd name="connsiteY52" fmla="*/ 939800 h 3886200"/>
              <a:gd name="connsiteX53" fmla="*/ 4206647 w 4264182"/>
              <a:gd name="connsiteY53" fmla="*/ 673100 h 3886200"/>
              <a:gd name="connsiteX54" fmla="*/ 4181247 w 4264182"/>
              <a:gd name="connsiteY54" fmla="*/ 596900 h 3886200"/>
              <a:gd name="connsiteX55" fmla="*/ 4105047 w 4264182"/>
              <a:gd name="connsiteY55" fmla="*/ 546100 h 3886200"/>
              <a:gd name="connsiteX56" fmla="*/ 4028847 w 4264182"/>
              <a:gd name="connsiteY56" fmla="*/ 495300 h 3886200"/>
              <a:gd name="connsiteX57" fmla="*/ 3927247 w 4264182"/>
              <a:gd name="connsiteY57" fmla="*/ 419100 h 3886200"/>
              <a:gd name="connsiteX58" fmla="*/ 3851047 w 4264182"/>
              <a:gd name="connsiteY58" fmla="*/ 393700 h 3886200"/>
              <a:gd name="connsiteX59" fmla="*/ 3812947 w 4264182"/>
              <a:gd name="connsiteY59" fmla="*/ 381000 h 3886200"/>
              <a:gd name="connsiteX60" fmla="*/ 3774847 w 4264182"/>
              <a:gd name="connsiteY60" fmla="*/ 355600 h 3886200"/>
              <a:gd name="connsiteX61" fmla="*/ 3597047 w 4264182"/>
              <a:gd name="connsiteY61" fmla="*/ 330200 h 3886200"/>
              <a:gd name="connsiteX62" fmla="*/ 3444647 w 4264182"/>
              <a:gd name="connsiteY62" fmla="*/ 317500 h 3886200"/>
              <a:gd name="connsiteX63" fmla="*/ 3330347 w 4264182"/>
              <a:gd name="connsiteY63" fmla="*/ 304800 h 3886200"/>
              <a:gd name="connsiteX64" fmla="*/ 2962047 w 4264182"/>
              <a:gd name="connsiteY64" fmla="*/ 292100 h 3886200"/>
              <a:gd name="connsiteX65" fmla="*/ 2771547 w 4264182"/>
              <a:gd name="connsiteY65" fmla="*/ 279400 h 3886200"/>
              <a:gd name="connsiteX66" fmla="*/ 2657247 w 4264182"/>
              <a:gd name="connsiteY66" fmla="*/ 266700 h 3886200"/>
              <a:gd name="connsiteX67" fmla="*/ 1768247 w 4264182"/>
              <a:gd name="connsiteY67" fmla="*/ 101600 h 3886200"/>
              <a:gd name="connsiteX68" fmla="*/ 1730147 w 4264182"/>
              <a:gd name="connsiteY68" fmla="*/ 88900 h 3886200"/>
              <a:gd name="connsiteX69" fmla="*/ 1679347 w 4264182"/>
              <a:gd name="connsiteY69" fmla="*/ 76200 h 3886200"/>
              <a:gd name="connsiteX70" fmla="*/ 1641247 w 4264182"/>
              <a:gd name="connsiteY70" fmla="*/ 63500 h 3886200"/>
              <a:gd name="connsiteX71" fmla="*/ 1590447 w 4264182"/>
              <a:gd name="connsiteY71" fmla="*/ 50800 h 3886200"/>
              <a:gd name="connsiteX72" fmla="*/ 1514247 w 4264182"/>
              <a:gd name="connsiteY72" fmla="*/ 25400 h 3886200"/>
              <a:gd name="connsiteX73" fmla="*/ 1476147 w 4264182"/>
              <a:gd name="connsiteY73" fmla="*/ 12700 h 3886200"/>
              <a:gd name="connsiteX74" fmla="*/ 752247 w 4264182"/>
              <a:gd name="connsiteY74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485547 w 4264182"/>
              <a:gd name="connsiteY18" fmla="*/ 3378200 h 3886200"/>
              <a:gd name="connsiteX19" fmla="*/ 523647 w 4264182"/>
              <a:gd name="connsiteY19" fmla="*/ 3454400 h 3886200"/>
              <a:gd name="connsiteX20" fmla="*/ 599847 w 4264182"/>
              <a:gd name="connsiteY20" fmla="*/ 3530600 h 3886200"/>
              <a:gd name="connsiteX21" fmla="*/ 688747 w 4264182"/>
              <a:gd name="connsiteY21" fmla="*/ 3683000 h 3886200"/>
              <a:gd name="connsiteX22" fmla="*/ 726847 w 4264182"/>
              <a:gd name="connsiteY22" fmla="*/ 3708400 h 3886200"/>
              <a:gd name="connsiteX23" fmla="*/ 1006247 w 4264182"/>
              <a:gd name="connsiteY23" fmla="*/ 3835400 h 3886200"/>
              <a:gd name="connsiteX24" fmla="*/ 1272947 w 4264182"/>
              <a:gd name="connsiteY24" fmla="*/ 3873500 h 3886200"/>
              <a:gd name="connsiteX25" fmla="*/ 1463447 w 4264182"/>
              <a:gd name="connsiteY25" fmla="*/ 3886200 h 3886200"/>
              <a:gd name="connsiteX26" fmla="*/ 2149247 w 4264182"/>
              <a:gd name="connsiteY26" fmla="*/ 3873500 h 3886200"/>
              <a:gd name="connsiteX27" fmla="*/ 2327047 w 4264182"/>
              <a:gd name="connsiteY27" fmla="*/ 3848100 h 3886200"/>
              <a:gd name="connsiteX28" fmla="*/ 2428647 w 4264182"/>
              <a:gd name="connsiteY28" fmla="*/ 3835400 h 3886200"/>
              <a:gd name="connsiteX29" fmla="*/ 2542947 w 4264182"/>
              <a:gd name="connsiteY29" fmla="*/ 3822700 h 3886200"/>
              <a:gd name="connsiteX30" fmla="*/ 2669947 w 4264182"/>
              <a:gd name="connsiteY30" fmla="*/ 3797300 h 3886200"/>
              <a:gd name="connsiteX31" fmla="*/ 2974747 w 4264182"/>
              <a:gd name="connsiteY31" fmla="*/ 3771900 h 3886200"/>
              <a:gd name="connsiteX32" fmla="*/ 3165247 w 4264182"/>
              <a:gd name="connsiteY32" fmla="*/ 3746500 h 3886200"/>
              <a:gd name="connsiteX33" fmla="*/ 3406547 w 4264182"/>
              <a:gd name="connsiteY33" fmla="*/ 3771900 h 3886200"/>
              <a:gd name="connsiteX34" fmla="*/ 3457347 w 4264182"/>
              <a:gd name="connsiteY34" fmla="*/ 3784600 h 3886200"/>
              <a:gd name="connsiteX35" fmla="*/ 3533547 w 4264182"/>
              <a:gd name="connsiteY35" fmla="*/ 3810000 h 3886200"/>
              <a:gd name="connsiteX36" fmla="*/ 3889147 w 4264182"/>
              <a:gd name="connsiteY36" fmla="*/ 3797300 h 3886200"/>
              <a:gd name="connsiteX37" fmla="*/ 3927247 w 4264182"/>
              <a:gd name="connsiteY37" fmla="*/ 3784600 h 3886200"/>
              <a:gd name="connsiteX38" fmla="*/ 3978047 w 4264182"/>
              <a:gd name="connsiteY38" fmla="*/ 3771900 h 3886200"/>
              <a:gd name="connsiteX39" fmla="*/ 4130447 w 4264182"/>
              <a:gd name="connsiteY39" fmla="*/ 3695700 h 3886200"/>
              <a:gd name="connsiteX40" fmla="*/ 4168547 w 4264182"/>
              <a:gd name="connsiteY40" fmla="*/ 3670300 h 3886200"/>
              <a:gd name="connsiteX41" fmla="*/ 4181247 w 4264182"/>
              <a:gd name="connsiteY41" fmla="*/ 3632200 h 3886200"/>
              <a:gd name="connsiteX42" fmla="*/ 4206647 w 4264182"/>
              <a:gd name="connsiteY42" fmla="*/ 3594100 h 3886200"/>
              <a:gd name="connsiteX43" fmla="*/ 4232047 w 4264182"/>
              <a:gd name="connsiteY43" fmla="*/ 3517900 h 3886200"/>
              <a:gd name="connsiteX44" fmla="*/ 4244747 w 4264182"/>
              <a:gd name="connsiteY44" fmla="*/ 3479800 h 3886200"/>
              <a:gd name="connsiteX45" fmla="*/ 4244747 w 4264182"/>
              <a:gd name="connsiteY45" fmla="*/ 2933700 h 3886200"/>
              <a:gd name="connsiteX46" fmla="*/ 4219347 w 4264182"/>
              <a:gd name="connsiteY46" fmla="*/ 2857500 h 3886200"/>
              <a:gd name="connsiteX47" fmla="*/ 4181247 w 4264182"/>
              <a:gd name="connsiteY47" fmla="*/ 2667000 h 3886200"/>
              <a:gd name="connsiteX48" fmla="*/ 4193947 w 4264182"/>
              <a:gd name="connsiteY48" fmla="*/ 1930400 h 3886200"/>
              <a:gd name="connsiteX49" fmla="*/ 4181247 w 4264182"/>
              <a:gd name="connsiteY49" fmla="*/ 1892300 h 3886200"/>
              <a:gd name="connsiteX50" fmla="*/ 4193947 w 4264182"/>
              <a:gd name="connsiteY50" fmla="*/ 1625600 h 3886200"/>
              <a:gd name="connsiteX51" fmla="*/ 4219347 w 4264182"/>
              <a:gd name="connsiteY51" fmla="*/ 939800 h 3886200"/>
              <a:gd name="connsiteX52" fmla="*/ 4206647 w 4264182"/>
              <a:gd name="connsiteY52" fmla="*/ 673100 h 3886200"/>
              <a:gd name="connsiteX53" fmla="*/ 4181247 w 4264182"/>
              <a:gd name="connsiteY53" fmla="*/ 596900 h 3886200"/>
              <a:gd name="connsiteX54" fmla="*/ 4105047 w 4264182"/>
              <a:gd name="connsiteY54" fmla="*/ 546100 h 3886200"/>
              <a:gd name="connsiteX55" fmla="*/ 4028847 w 4264182"/>
              <a:gd name="connsiteY55" fmla="*/ 495300 h 3886200"/>
              <a:gd name="connsiteX56" fmla="*/ 3927247 w 4264182"/>
              <a:gd name="connsiteY56" fmla="*/ 419100 h 3886200"/>
              <a:gd name="connsiteX57" fmla="*/ 3851047 w 4264182"/>
              <a:gd name="connsiteY57" fmla="*/ 393700 h 3886200"/>
              <a:gd name="connsiteX58" fmla="*/ 3812947 w 4264182"/>
              <a:gd name="connsiteY58" fmla="*/ 381000 h 3886200"/>
              <a:gd name="connsiteX59" fmla="*/ 3774847 w 4264182"/>
              <a:gd name="connsiteY59" fmla="*/ 355600 h 3886200"/>
              <a:gd name="connsiteX60" fmla="*/ 3597047 w 4264182"/>
              <a:gd name="connsiteY60" fmla="*/ 330200 h 3886200"/>
              <a:gd name="connsiteX61" fmla="*/ 3444647 w 4264182"/>
              <a:gd name="connsiteY61" fmla="*/ 317500 h 3886200"/>
              <a:gd name="connsiteX62" fmla="*/ 3330347 w 4264182"/>
              <a:gd name="connsiteY62" fmla="*/ 304800 h 3886200"/>
              <a:gd name="connsiteX63" fmla="*/ 2962047 w 4264182"/>
              <a:gd name="connsiteY63" fmla="*/ 292100 h 3886200"/>
              <a:gd name="connsiteX64" fmla="*/ 2771547 w 4264182"/>
              <a:gd name="connsiteY64" fmla="*/ 279400 h 3886200"/>
              <a:gd name="connsiteX65" fmla="*/ 2657247 w 4264182"/>
              <a:gd name="connsiteY65" fmla="*/ 266700 h 3886200"/>
              <a:gd name="connsiteX66" fmla="*/ 1768247 w 4264182"/>
              <a:gd name="connsiteY66" fmla="*/ 101600 h 3886200"/>
              <a:gd name="connsiteX67" fmla="*/ 1730147 w 4264182"/>
              <a:gd name="connsiteY67" fmla="*/ 88900 h 3886200"/>
              <a:gd name="connsiteX68" fmla="*/ 1679347 w 4264182"/>
              <a:gd name="connsiteY68" fmla="*/ 76200 h 3886200"/>
              <a:gd name="connsiteX69" fmla="*/ 1641247 w 4264182"/>
              <a:gd name="connsiteY69" fmla="*/ 63500 h 3886200"/>
              <a:gd name="connsiteX70" fmla="*/ 1590447 w 4264182"/>
              <a:gd name="connsiteY70" fmla="*/ 50800 h 3886200"/>
              <a:gd name="connsiteX71" fmla="*/ 1514247 w 4264182"/>
              <a:gd name="connsiteY71" fmla="*/ 25400 h 3886200"/>
              <a:gd name="connsiteX72" fmla="*/ 1476147 w 4264182"/>
              <a:gd name="connsiteY72" fmla="*/ 12700 h 3886200"/>
              <a:gd name="connsiteX73" fmla="*/ 752247 w 4264182"/>
              <a:gd name="connsiteY73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485547 w 4264182"/>
              <a:gd name="connsiteY18" fmla="*/ 3378200 h 3886200"/>
              <a:gd name="connsiteX19" fmla="*/ 523647 w 4264182"/>
              <a:gd name="connsiteY19" fmla="*/ 3454400 h 3886200"/>
              <a:gd name="connsiteX20" fmla="*/ 688747 w 4264182"/>
              <a:gd name="connsiteY20" fmla="*/ 3683000 h 3886200"/>
              <a:gd name="connsiteX21" fmla="*/ 726847 w 4264182"/>
              <a:gd name="connsiteY21" fmla="*/ 3708400 h 3886200"/>
              <a:gd name="connsiteX22" fmla="*/ 1006247 w 4264182"/>
              <a:gd name="connsiteY22" fmla="*/ 3835400 h 3886200"/>
              <a:gd name="connsiteX23" fmla="*/ 1272947 w 4264182"/>
              <a:gd name="connsiteY23" fmla="*/ 3873500 h 3886200"/>
              <a:gd name="connsiteX24" fmla="*/ 1463447 w 4264182"/>
              <a:gd name="connsiteY24" fmla="*/ 3886200 h 3886200"/>
              <a:gd name="connsiteX25" fmla="*/ 2149247 w 4264182"/>
              <a:gd name="connsiteY25" fmla="*/ 3873500 h 3886200"/>
              <a:gd name="connsiteX26" fmla="*/ 2327047 w 4264182"/>
              <a:gd name="connsiteY26" fmla="*/ 3848100 h 3886200"/>
              <a:gd name="connsiteX27" fmla="*/ 2428647 w 4264182"/>
              <a:gd name="connsiteY27" fmla="*/ 3835400 h 3886200"/>
              <a:gd name="connsiteX28" fmla="*/ 2542947 w 4264182"/>
              <a:gd name="connsiteY28" fmla="*/ 3822700 h 3886200"/>
              <a:gd name="connsiteX29" fmla="*/ 2669947 w 4264182"/>
              <a:gd name="connsiteY29" fmla="*/ 3797300 h 3886200"/>
              <a:gd name="connsiteX30" fmla="*/ 2974747 w 4264182"/>
              <a:gd name="connsiteY30" fmla="*/ 3771900 h 3886200"/>
              <a:gd name="connsiteX31" fmla="*/ 3165247 w 4264182"/>
              <a:gd name="connsiteY31" fmla="*/ 3746500 h 3886200"/>
              <a:gd name="connsiteX32" fmla="*/ 3406547 w 4264182"/>
              <a:gd name="connsiteY32" fmla="*/ 3771900 h 3886200"/>
              <a:gd name="connsiteX33" fmla="*/ 3457347 w 4264182"/>
              <a:gd name="connsiteY33" fmla="*/ 3784600 h 3886200"/>
              <a:gd name="connsiteX34" fmla="*/ 3533547 w 4264182"/>
              <a:gd name="connsiteY34" fmla="*/ 3810000 h 3886200"/>
              <a:gd name="connsiteX35" fmla="*/ 3889147 w 4264182"/>
              <a:gd name="connsiteY35" fmla="*/ 3797300 h 3886200"/>
              <a:gd name="connsiteX36" fmla="*/ 3927247 w 4264182"/>
              <a:gd name="connsiteY36" fmla="*/ 3784600 h 3886200"/>
              <a:gd name="connsiteX37" fmla="*/ 3978047 w 4264182"/>
              <a:gd name="connsiteY37" fmla="*/ 3771900 h 3886200"/>
              <a:gd name="connsiteX38" fmla="*/ 4130447 w 4264182"/>
              <a:gd name="connsiteY38" fmla="*/ 3695700 h 3886200"/>
              <a:gd name="connsiteX39" fmla="*/ 4168547 w 4264182"/>
              <a:gd name="connsiteY39" fmla="*/ 3670300 h 3886200"/>
              <a:gd name="connsiteX40" fmla="*/ 4181247 w 4264182"/>
              <a:gd name="connsiteY40" fmla="*/ 3632200 h 3886200"/>
              <a:gd name="connsiteX41" fmla="*/ 4206647 w 4264182"/>
              <a:gd name="connsiteY41" fmla="*/ 3594100 h 3886200"/>
              <a:gd name="connsiteX42" fmla="*/ 4232047 w 4264182"/>
              <a:gd name="connsiteY42" fmla="*/ 3517900 h 3886200"/>
              <a:gd name="connsiteX43" fmla="*/ 4244747 w 4264182"/>
              <a:gd name="connsiteY43" fmla="*/ 3479800 h 3886200"/>
              <a:gd name="connsiteX44" fmla="*/ 4244747 w 4264182"/>
              <a:gd name="connsiteY44" fmla="*/ 2933700 h 3886200"/>
              <a:gd name="connsiteX45" fmla="*/ 4219347 w 4264182"/>
              <a:gd name="connsiteY45" fmla="*/ 2857500 h 3886200"/>
              <a:gd name="connsiteX46" fmla="*/ 4181247 w 4264182"/>
              <a:gd name="connsiteY46" fmla="*/ 2667000 h 3886200"/>
              <a:gd name="connsiteX47" fmla="*/ 4193947 w 4264182"/>
              <a:gd name="connsiteY47" fmla="*/ 1930400 h 3886200"/>
              <a:gd name="connsiteX48" fmla="*/ 4181247 w 4264182"/>
              <a:gd name="connsiteY48" fmla="*/ 1892300 h 3886200"/>
              <a:gd name="connsiteX49" fmla="*/ 4193947 w 4264182"/>
              <a:gd name="connsiteY49" fmla="*/ 1625600 h 3886200"/>
              <a:gd name="connsiteX50" fmla="*/ 4219347 w 4264182"/>
              <a:gd name="connsiteY50" fmla="*/ 939800 h 3886200"/>
              <a:gd name="connsiteX51" fmla="*/ 4206647 w 4264182"/>
              <a:gd name="connsiteY51" fmla="*/ 673100 h 3886200"/>
              <a:gd name="connsiteX52" fmla="*/ 4181247 w 4264182"/>
              <a:gd name="connsiteY52" fmla="*/ 596900 h 3886200"/>
              <a:gd name="connsiteX53" fmla="*/ 4105047 w 4264182"/>
              <a:gd name="connsiteY53" fmla="*/ 546100 h 3886200"/>
              <a:gd name="connsiteX54" fmla="*/ 4028847 w 4264182"/>
              <a:gd name="connsiteY54" fmla="*/ 495300 h 3886200"/>
              <a:gd name="connsiteX55" fmla="*/ 3927247 w 4264182"/>
              <a:gd name="connsiteY55" fmla="*/ 419100 h 3886200"/>
              <a:gd name="connsiteX56" fmla="*/ 3851047 w 4264182"/>
              <a:gd name="connsiteY56" fmla="*/ 393700 h 3886200"/>
              <a:gd name="connsiteX57" fmla="*/ 3812947 w 4264182"/>
              <a:gd name="connsiteY57" fmla="*/ 381000 h 3886200"/>
              <a:gd name="connsiteX58" fmla="*/ 3774847 w 4264182"/>
              <a:gd name="connsiteY58" fmla="*/ 355600 h 3886200"/>
              <a:gd name="connsiteX59" fmla="*/ 3597047 w 4264182"/>
              <a:gd name="connsiteY59" fmla="*/ 330200 h 3886200"/>
              <a:gd name="connsiteX60" fmla="*/ 3444647 w 4264182"/>
              <a:gd name="connsiteY60" fmla="*/ 317500 h 3886200"/>
              <a:gd name="connsiteX61" fmla="*/ 3330347 w 4264182"/>
              <a:gd name="connsiteY61" fmla="*/ 304800 h 3886200"/>
              <a:gd name="connsiteX62" fmla="*/ 2962047 w 4264182"/>
              <a:gd name="connsiteY62" fmla="*/ 292100 h 3886200"/>
              <a:gd name="connsiteX63" fmla="*/ 2771547 w 4264182"/>
              <a:gd name="connsiteY63" fmla="*/ 279400 h 3886200"/>
              <a:gd name="connsiteX64" fmla="*/ 2657247 w 4264182"/>
              <a:gd name="connsiteY64" fmla="*/ 266700 h 3886200"/>
              <a:gd name="connsiteX65" fmla="*/ 1768247 w 4264182"/>
              <a:gd name="connsiteY65" fmla="*/ 101600 h 3886200"/>
              <a:gd name="connsiteX66" fmla="*/ 1730147 w 4264182"/>
              <a:gd name="connsiteY66" fmla="*/ 88900 h 3886200"/>
              <a:gd name="connsiteX67" fmla="*/ 1679347 w 4264182"/>
              <a:gd name="connsiteY67" fmla="*/ 76200 h 3886200"/>
              <a:gd name="connsiteX68" fmla="*/ 1641247 w 4264182"/>
              <a:gd name="connsiteY68" fmla="*/ 63500 h 3886200"/>
              <a:gd name="connsiteX69" fmla="*/ 1590447 w 4264182"/>
              <a:gd name="connsiteY69" fmla="*/ 50800 h 3886200"/>
              <a:gd name="connsiteX70" fmla="*/ 1514247 w 4264182"/>
              <a:gd name="connsiteY70" fmla="*/ 25400 h 3886200"/>
              <a:gd name="connsiteX71" fmla="*/ 1476147 w 4264182"/>
              <a:gd name="connsiteY71" fmla="*/ 12700 h 3886200"/>
              <a:gd name="connsiteX72" fmla="*/ 752247 w 4264182"/>
              <a:gd name="connsiteY72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485547 w 4264182"/>
              <a:gd name="connsiteY18" fmla="*/ 3378200 h 3886200"/>
              <a:gd name="connsiteX19" fmla="*/ 688747 w 4264182"/>
              <a:gd name="connsiteY19" fmla="*/ 3683000 h 3886200"/>
              <a:gd name="connsiteX20" fmla="*/ 726847 w 4264182"/>
              <a:gd name="connsiteY20" fmla="*/ 3708400 h 3886200"/>
              <a:gd name="connsiteX21" fmla="*/ 1006247 w 4264182"/>
              <a:gd name="connsiteY21" fmla="*/ 3835400 h 3886200"/>
              <a:gd name="connsiteX22" fmla="*/ 1272947 w 4264182"/>
              <a:gd name="connsiteY22" fmla="*/ 3873500 h 3886200"/>
              <a:gd name="connsiteX23" fmla="*/ 1463447 w 4264182"/>
              <a:gd name="connsiteY23" fmla="*/ 3886200 h 3886200"/>
              <a:gd name="connsiteX24" fmla="*/ 2149247 w 4264182"/>
              <a:gd name="connsiteY24" fmla="*/ 3873500 h 3886200"/>
              <a:gd name="connsiteX25" fmla="*/ 2327047 w 4264182"/>
              <a:gd name="connsiteY25" fmla="*/ 3848100 h 3886200"/>
              <a:gd name="connsiteX26" fmla="*/ 2428647 w 4264182"/>
              <a:gd name="connsiteY26" fmla="*/ 3835400 h 3886200"/>
              <a:gd name="connsiteX27" fmla="*/ 2542947 w 4264182"/>
              <a:gd name="connsiteY27" fmla="*/ 3822700 h 3886200"/>
              <a:gd name="connsiteX28" fmla="*/ 2669947 w 4264182"/>
              <a:gd name="connsiteY28" fmla="*/ 3797300 h 3886200"/>
              <a:gd name="connsiteX29" fmla="*/ 2974747 w 4264182"/>
              <a:gd name="connsiteY29" fmla="*/ 3771900 h 3886200"/>
              <a:gd name="connsiteX30" fmla="*/ 3165247 w 4264182"/>
              <a:gd name="connsiteY30" fmla="*/ 3746500 h 3886200"/>
              <a:gd name="connsiteX31" fmla="*/ 3406547 w 4264182"/>
              <a:gd name="connsiteY31" fmla="*/ 3771900 h 3886200"/>
              <a:gd name="connsiteX32" fmla="*/ 3457347 w 4264182"/>
              <a:gd name="connsiteY32" fmla="*/ 3784600 h 3886200"/>
              <a:gd name="connsiteX33" fmla="*/ 3533547 w 4264182"/>
              <a:gd name="connsiteY33" fmla="*/ 3810000 h 3886200"/>
              <a:gd name="connsiteX34" fmla="*/ 3889147 w 4264182"/>
              <a:gd name="connsiteY34" fmla="*/ 3797300 h 3886200"/>
              <a:gd name="connsiteX35" fmla="*/ 3927247 w 4264182"/>
              <a:gd name="connsiteY35" fmla="*/ 3784600 h 3886200"/>
              <a:gd name="connsiteX36" fmla="*/ 3978047 w 4264182"/>
              <a:gd name="connsiteY36" fmla="*/ 3771900 h 3886200"/>
              <a:gd name="connsiteX37" fmla="*/ 4130447 w 4264182"/>
              <a:gd name="connsiteY37" fmla="*/ 3695700 h 3886200"/>
              <a:gd name="connsiteX38" fmla="*/ 4168547 w 4264182"/>
              <a:gd name="connsiteY38" fmla="*/ 3670300 h 3886200"/>
              <a:gd name="connsiteX39" fmla="*/ 4181247 w 4264182"/>
              <a:gd name="connsiteY39" fmla="*/ 3632200 h 3886200"/>
              <a:gd name="connsiteX40" fmla="*/ 4206647 w 4264182"/>
              <a:gd name="connsiteY40" fmla="*/ 3594100 h 3886200"/>
              <a:gd name="connsiteX41" fmla="*/ 4232047 w 4264182"/>
              <a:gd name="connsiteY41" fmla="*/ 3517900 h 3886200"/>
              <a:gd name="connsiteX42" fmla="*/ 4244747 w 4264182"/>
              <a:gd name="connsiteY42" fmla="*/ 3479800 h 3886200"/>
              <a:gd name="connsiteX43" fmla="*/ 4244747 w 4264182"/>
              <a:gd name="connsiteY43" fmla="*/ 2933700 h 3886200"/>
              <a:gd name="connsiteX44" fmla="*/ 4219347 w 4264182"/>
              <a:gd name="connsiteY44" fmla="*/ 2857500 h 3886200"/>
              <a:gd name="connsiteX45" fmla="*/ 4181247 w 4264182"/>
              <a:gd name="connsiteY45" fmla="*/ 2667000 h 3886200"/>
              <a:gd name="connsiteX46" fmla="*/ 4193947 w 4264182"/>
              <a:gd name="connsiteY46" fmla="*/ 1930400 h 3886200"/>
              <a:gd name="connsiteX47" fmla="*/ 4181247 w 4264182"/>
              <a:gd name="connsiteY47" fmla="*/ 1892300 h 3886200"/>
              <a:gd name="connsiteX48" fmla="*/ 4193947 w 4264182"/>
              <a:gd name="connsiteY48" fmla="*/ 1625600 h 3886200"/>
              <a:gd name="connsiteX49" fmla="*/ 4219347 w 4264182"/>
              <a:gd name="connsiteY49" fmla="*/ 939800 h 3886200"/>
              <a:gd name="connsiteX50" fmla="*/ 4206647 w 4264182"/>
              <a:gd name="connsiteY50" fmla="*/ 673100 h 3886200"/>
              <a:gd name="connsiteX51" fmla="*/ 4181247 w 4264182"/>
              <a:gd name="connsiteY51" fmla="*/ 596900 h 3886200"/>
              <a:gd name="connsiteX52" fmla="*/ 4105047 w 4264182"/>
              <a:gd name="connsiteY52" fmla="*/ 546100 h 3886200"/>
              <a:gd name="connsiteX53" fmla="*/ 4028847 w 4264182"/>
              <a:gd name="connsiteY53" fmla="*/ 495300 h 3886200"/>
              <a:gd name="connsiteX54" fmla="*/ 3927247 w 4264182"/>
              <a:gd name="connsiteY54" fmla="*/ 419100 h 3886200"/>
              <a:gd name="connsiteX55" fmla="*/ 3851047 w 4264182"/>
              <a:gd name="connsiteY55" fmla="*/ 393700 h 3886200"/>
              <a:gd name="connsiteX56" fmla="*/ 3812947 w 4264182"/>
              <a:gd name="connsiteY56" fmla="*/ 381000 h 3886200"/>
              <a:gd name="connsiteX57" fmla="*/ 3774847 w 4264182"/>
              <a:gd name="connsiteY57" fmla="*/ 355600 h 3886200"/>
              <a:gd name="connsiteX58" fmla="*/ 3597047 w 4264182"/>
              <a:gd name="connsiteY58" fmla="*/ 330200 h 3886200"/>
              <a:gd name="connsiteX59" fmla="*/ 3444647 w 4264182"/>
              <a:gd name="connsiteY59" fmla="*/ 317500 h 3886200"/>
              <a:gd name="connsiteX60" fmla="*/ 3330347 w 4264182"/>
              <a:gd name="connsiteY60" fmla="*/ 304800 h 3886200"/>
              <a:gd name="connsiteX61" fmla="*/ 2962047 w 4264182"/>
              <a:gd name="connsiteY61" fmla="*/ 292100 h 3886200"/>
              <a:gd name="connsiteX62" fmla="*/ 2771547 w 4264182"/>
              <a:gd name="connsiteY62" fmla="*/ 279400 h 3886200"/>
              <a:gd name="connsiteX63" fmla="*/ 2657247 w 4264182"/>
              <a:gd name="connsiteY63" fmla="*/ 266700 h 3886200"/>
              <a:gd name="connsiteX64" fmla="*/ 1768247 w 4264182"/>
              <a:gd name="connsiteY64" fmla="*/ 101600 h 3886200"/>
              <a:gd name="connsiteX65" fmla="*/ 1730147 w 4264182"/>
              <a:gd name="connsiteY65" fmla="*/ 88900 h 3886200"/>
              <a:gd name="connsiteX66" fmla="*/ 1679347 w 4264182"/>
              <a:gd name="connsiteY66" fmla="*/ 76200 h 3886200"/>
              <a:gd name="connsiteX67" fmla="*/ 1641247 w 4264182"/>
              <a:gd name="connsiteY67" fmla="*/ 63500 h 3886200"/>
              <a:gd name="connsiteX68" fmla="*/ 1590447 w 4264182"/>
              <a:gd name="connsiteY68" fmla="*/ 50800 h 3886200"/>
              <a:gd name="connsiteX69" fmla="*/ 1514247 w 4264182"/>
              <a:gd name="connsiteY69" fmla="*/ 25400 h 3886200"/>
              <a:gd name="connsiteX70" fmla="*/ 1476147 w 4264182"/>
              <a:gd name="connsiteY70" fmla="*/ 12700 h 3886200"/>
              <a:gd name="connsiteX71" fmla="*/ 752247 w 4264182"/>
              <a:gd name="connsiteY71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688747 w 4264182"/>
              <a:gd name="connsiteY18" fmla="*/ 3683000 h 3886200"/>
              <a:gd name="connsiteX19" fmla="*/ 726847 w 4264182"/>
              <a:gd name="connsiteY19" fmla="*/ 3708400 h 3886200"/>
              <a:gd name="connsiteX20" fmla="*/ 1006247 w 4264182"/>
              <a:gd name="connsiteY20" fmla="*/ 3835400 h 3886200"/>
              <a:gd name="connsiteX21" fmla="*/ 1272947 w 4264182"/>
              <a:gd name="connsiteY21" fmla="*/ 3873500 h 3886200"/>
              <a:gd name="connsiteX22" fmla="*/ 1463447 w 4264182"/>
              <a:gd name="connsiteY22" fmla="*/ 3886200 h 3886200"/>
              <a:gd name="connsiteX23" fmla="*/ 2149247 w 4264182"/>
              <a:gd name="connsiteY23" fmla="*/ 3873500 h 3886200"/>
              <a:gd name="connsiteX24" fmla="*/ 2327047 w 4264182"/>
              <a:gd name="connsiteY24" fmla="*/ 3848100 h 3886200"/>
              <a:gd name="connsiteX25" fmla="*/ 2428647 w 4264182"/>
              <a:gd name="connsiteY25" fmla="*/ 3835400 h 3886200"/>
              <a:gd name="connsiteX26" fmla="*/ 2542947 w 4264182"/>
              <a:gd name="connsiteY26" fmla="*/ 3822700 h 3886200"/>
              <a:gd name="connsiteX27" fmla="*/ 2669947 w 4264182"/>
              <a:gd name="connsiteY27" fmla="*/ 3797300 h 3886200"/>
              <a:gd name="connsiteX28" fmla="*/ 2974747 w 4264182"/>
              <a:gd name="connsiteY28" fmla="*/ 3771900 h 3886200"/>
              <a:gd name="connsiteX29" fmla="*/ 3165247 w 4264182"/>
              <a:gd name="connsiteY29" fmla="*/ 3746500 h 3886200"/>
              <a:gd name="connsiteX30" fmla="*/ 3406547 w 4264182"/>
              <a:gd name="connsiteY30" fmla="*/ 3771900 h 3886200"/>
              <a:gd name="connsiteX31" fmla="*/ 3457347 w 4264182"/>
              <a:gd name="connsiteY31" fmla="*/ 3784600 h 3886200"/>
              <a:gd name="connsiteX32" fmla="*/ 3533547 w 4264182"/>
              <a:gd name="connsiteY32" fmla="*/ 3810000 h 3886200"/>
              <a:gd name="connsiteX33" fmla="*/ 3889147 w 4264182"/>
              <a:gd name="connsiteY33" fmla="*/ 3797300 h 3886200"/>
              <a:gd name="connsiteX34" fmla="*/ 3927247 w 4264182"/>
              <a:gd name="connsiteY34" fmla="*/ 3784600 h 3886200"/>
              <a:gd name="connsiteX35" fmla="*/ 3978047 w 4264182"/>
              <a:gd name="connsiteY35" fmla="*/ 3771900 h 3886200"/>
              <a:gd name="connsiteX36" fmla="*/ 4130447 w 4264182"/>
              <a:gd name="connsiteY36" fmla="*/ 3695700 h 3886200"/>
              <a:gd name="connsiteX37" fmla="*/ 4168547 w 4264182"/>
              <a:gd name="connsiteY37" fmla="*/ 3670300 h 3886200"/>
              <a:gd name="connsiteX38" fmla="*/ 4181247 w 4264182"/>
              <a:gd name="connsiteY38" fmla="*/ 3632200 h 3886200"/>
              <a:gd name="connsiteX39" fmla="*/ 4206647 w 4264182"/>
              <a:gd name="connsiteY39" fmla="*/ 3594100 h 3886200"/>
              <a:gd name="connsiteX40" fmla="*/ 4232047 w 4264182"/>
              <a:gd name="connsiteY40" fmla="*/ 3517900 h 3886200"/>
              <a:gd name="connsiteX41" fmla="*/ 4244747 w 4264182"/>
              <a:gd name="connsiteY41" fmla="*/ 3479800 h 3886200"/>
              <a:gd name="connsiteX42" fmla="*/ 4244747 w 4264182"/>
              <a:gd name="connsiteY42" fmla="*/ 2933700 h 3886200"/>
              <a:gd name="connsiteX43" fmla="*/ 4219347 w 4264182"/>
              <a:gd name="connsiteY43" fmla="*/ 2857500 h 3886200"/>
              <a:gd name="connsiteX44" fmla="*/ 4181247 w 4264182"/>
              <a:gd name="connsiteY44" fmla="*/ 2667000 h 3886200"/>
              <a:gd name="connsiteX45" fmla="*/ 4193947 w 4264182"/>
              <a:gd name="connsiteY45" fmla="*/ 1930400 h 3886200"/>
              <a:gd name="connsiteX46" fmla="*/ 4181247 w 4264182"/>
              <a:gd name="connsiteY46" fmla="*/ 1892300 h 3886200"/>
              <a:gd name="connsiteX47" fmla="*/ 4193947 w 4264182"/>
              <a:gd name="connsiteY47" fmla="*/ 1625600 h 3886200"/>
              <a:gd name="connsiteX48" fmla="*/ 4219347 w 4264182"/>
              <a:gd name="connsiteY48" fmla="*/ 939800 h 3886200"/>
              <a:gd name="connsiteX49" fmla="*/ 4206647 w 4264182"/>
              <a:gd name="connsiteY49" fmla="*/ 673100 h 3886200"/>
              <a:gd name="connsiteX50" fmla="*/ 4181247 w 4264182"/>
              <a:gd name="connsiteY50" fmla="*/ 596900 h 3886200"/>
              <a:gd name="connsiteX51" fmla="*/ 4105047 w 4264182"/>
              <a:gd name="connsiteY51" fmla="*/ 546100 h 3886200"/>
              <a:gd name="connsiteX52" fmla="*/ 4028847 w 4264182"/>
              <a:gd name="connsiteY52" fmla="*/ 495300 h 3886200"/>
              <a:gd name="connsiteX53" fmla="*/ 3927247 w 4264182"/>
              <a:gd name="connsiteY53" fmla="*/ 419100 h 3886200"/>
              <a:gd name="connsiteX54" fmla="*/ 3851047 w 4264182"/>
              <a:gd name="connsiteY54" fmla="*/ 393700 h 3886200"/>
              <a:gd name="connsiteX55" fmla="*/ 3812947 w 4264182"/>
              <a:gd name="connsiteY55" fmla="*/ 381000 h 3886200"/>
              <a:gd name="connsiteX56" fmla="*/ 3774847 w 4264182"/>
              <a:gd name="connsiteY56" fmla="*/ 355600 h 3886200"/>
              <a:gd name="connsiteX57" fmla="*/ 3597047 w 4264182"/>
              <a:gd name="connsiteY57" fmla="*/ 330200 h 3886200"/>
              <a:gd name="connsiteX58" fmla="*/ 3444647 w 4264182"/>
              <a:gd name="connsiteY58" fmla="*/ 317500 h 3886200"/>
              <a:gd name="connsiteX59" fmla="*/ 3330347 w 4264182"/>
              <a:gd name="connsiteY59" fmla="*/ 304800 h 3886200"/>
              <a:gd name="connsiteX60" fmla="*/ 2962047 w 4264182"/>
              <a:gd name="connsiteY60" fmla="*/ 292100 h 3886200"/>
              <a:gd name="connsiteX61" fmla="*/ 2771547 w 4264182"/>
              <a:gd name="connsiteY61" fmla="*/ 279400 h 3886200"/>
              <a:gd name="connsiteX62" fmla="*/ 2657247 w 4264182"/>
              <a:gd name="connsiteY62" fmla="*/ 266700 h 3886200"/>
              <a:gd name="connsiteX63" fmla="*/ 1768247 w 4264182"/>
              <a:gd name="connsiteY63" fmla="*/ 101600 h 3886200"/>
              <a:gd name="connsiteX64" fmla="*/ 1730147 w 4264182"/>
              <a:gd name="connsiteY64" fmla="*/ 88900 h 3886200"/>
              <a:gd name="connsiteX65" fmla="*/ 1679347 w 4264182"/>
              <a:gd name="connsiteY65" fmla="*/ 76200 h 3886200"/>
              <a:gd name="connsiteX66" fmla="*/ 1641247 w 4264182"/>
              <a:gd name="connsiteY66" fmla="*/ 63500 h 3886200"/>
              <a:gd name="connsiteX67" fmla="*/ 1590447 w 4264182"/>
              <a:gd name="connsiteY67" fmla="*/ 50800 h 3886200"/>
              <a:gd name="connsiteX68" fmla="*/ 1514247 w 4264182"/>
              <a:gd name="connsiteY68" fmla="*/ 25400 h 3886200"/>
              <a:gd name="connsiteX69" fmla="*/ 1476147 w 4264182"/>
              <a:gd name="connsiteY69" fmla="*/ 12700 h 3886200"/>
              <a:gd name="connsiteX70" fmla="*/ 752247 w 4264182"/>
              <a:gd name="connsiteY70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33147 w 4264182"/>
              <a:gd name="connsiteY15" fmla="*/ 3136900 h 3886200"/>
              <a:gd name="connsiteX16" fmla="*/ 383947 w 4264182"/>
              <a:gd name="connsiteY16" fmla="*/ 3225800 h 3886200"/>
              <a:gd name="connsiteX17" fmla="*/ 422047 w 4264182"/>
              <a:gd name="connsiteY17" fmla="*/ 3314700 h 3886200"/>
              <a:gd name="connsiteX18" fmla="*/ 726847 w 4264182"/>
              <a:gd name="connsiteY18" fmla="*/ 3708400 h 3886200"/>
              <a:gd name="connsiteX19" fmla="*/ 1006247 w 4264182"/>
              <a:gd name="connsiteY19" fmla="*/ 3835400 h 3886200"/>
              <a:gd name="connsiteX20" fmla="*/ 1272947 w 4264182"/>
              <a:gd name="connsiteY20" fmla="*/ 3873500 h 3886200"/>
              <a:gd name="connsiteX21" fmla="*/ 1463447 w 4264182"/>
              <a:gd name="connsiteY21" fmla="*/ 3886200 h 3886200"/>
              <a:gd name="connsiteX22" fmla="*/ 2149247 w 4264182"/>
              <a:gd name="connsiteY22" fmla="*/ 3873500 h 3886200"/>
              <a:gd name="connsiteX23" fmla="*/ 2327047 w 4264182"/>
              <a:gd name="connsiteY23" fmla="*/ 3848100 h 3886200"/>
              <a:gd name="connsiteX24" fmla="*/ 2428647 w 4264182"/>
              <a:gd name="connsiteY24" fmla="*/ 3835400 h 3886200"/>
              <a:gd name="connsiteX25" fmla="*/ 2542947 w 4264182"/>
              <a:gd name="connsiteY25" fmla="*/ 3822700 h 3886200"/>
              <a:gd name="connsiteX26" fmla="*/ 2669947 w 4264182"/>
              <a:gd name="connsiteY26" fmla="*/ 3797300 h 3886200"/>
              <a:gd name="connsiteX27" fmla="*/ 2974747 w 4264182"/>
              <a:gd name="connsiteY27" fmla="*/ 3771900 h 3886200"/>
              <a:gd name="connsiteX28" fmla="*/ 3165247 w 4264182"/>
              <a:gd name="connsiteY28" fmla="*/ 3746500 h 3886200"/>
              <a:gd name="connsiteX29" fmla="*/ 3406547 w 4264182"/>
              <a:gd name="connsiteY29" fmla="*/ 3771900 h 3886200"/>
              <a:gd name="connsiteX30" fmla="*/ 3457347 w 4264182"/>
              <a:gd name="connsiteY30" fmla="*/ 3784600 h 3886200"/>
              <a:gd name="connsiteX31" fmla="*/ 3533547 w 4264182"/>
              <a:gd name="connsiteY31" fmla="*/ 3810000 h 3886200"/>
              <a:gd name="connsiteX32" fmla="*/ 3889147 w 4264182"/>
              <a:gd name="connsiteY32" fmla="*/ 3797300 h 3886200"/>
              <a:gd name="connsiteX33" fmla="*/ 3927247 w 4264182"/>
              <a:gd name="connsiteY33" fmla="*/ 3784600 h 3886200"/>
              <a:gd name="connsiteX34" fmla="*/ 3978047 w 4264182"/>
              <a:gd name="connsiteY34" fmla="*/ 3771900 h 3886200"/>
              <a:gd name="connsiteX35" fmla="*/ 4130447 w 4264182"/>
              <a:gd name="connsiteY35" fmla="*/ 3695700 h 3886200"/>
              <a:gd name="connsiteX36" fmla="*/ 4168547 w 4264182"/>
              <a:gd name="connsiteY36" fmla="*/ 3670300 h 3886200"/>
              <a:gd name="connsiteX37" fmla="*/ 4181247 w 4264182"/>
              <a:gd name="connsiteY37" fmla="*/ 3632200 h 3886200"/>
              <a:gd name="connsiteX38" fmla="*/ 4206647 w 4264182"/>
              <a:gd name="connsiteY38" fmla="*/ 3594100 h 3886200"/>
              <a:gd name="connsiteX39" fmla="*/ 4232047 w 4264182"/>
              <a:gd name="connsiteY39" fmla="*/ 3517900 h 3886200"/>
              <a:gd name="connsiteX40" fmla="*/ 4244747 w 4264182"/>
              <a:gd name="connsiteY40" fmla="*/ 3479800 h 3886200"/>
              <a:gd name="connsiteX41" fmla="*/ 4244747 w 4264182"/>
              <a:gd name="connsiteY41" fmla="*/ 2933700 h 3886200"/>
              <a:gd name="connsiteX42" fmla="*/ 4219347 w 4264182"/>
              <a:gd name="connsiteY42" fmla="*/ 2857500 h 3886200"/>
              <a:gd name="connsiteX43" fmla="*/ 4181247 w 4264182"/>
              <a:gd name="connsiteY43" fmla="*/ 2667000 h 3886200"/>
              <a:gd name="connsiteX44" fmla="*/ 4193947 w 4264182"/>
              <a:gd name="connsiteY44" fmla="*/ 1930400 h 3886200"/>
              <a:gd name="connsiteX45" fmla="*/ 4181247 w 4264182"/>
              <a:gd name="connsiteY45" fmla="*/ 1892300 h 3886200"/>
              <a:gd name="connsiteX46" fmla="*/ 4193947 w 4264182"/>
              <a:gd name="connsiteY46" fmla="*/ 1625600 h 3886200"/>
              <a:gd name="connsiteX47" fmla="*/ 4219347 w 4264182"/>
              <a:gd name="connsiteY47" fmla="*/ 939800 h 3886200"/>
              <a:gd name="connsiteX48" fmla="*/ 4206647 w 4264182"/>
              <a:gd name="connsiteY48" fmla="*/ 673100 h 3886200"/>
              <a:gd name="connsiteX49" fmla="*/ 4181247 w 4264182"/>
              <a:gd name="connsiteY49" fmla="*/ 596900 h 3886200"/>
              <a:gd name="connsiteX50" fmla="*/ 4105047 w 4264182"/>
              <a:gd name="connsiteY50" fmla="*/ 546100 h 3886200"/>
              <a:gd name="connsiteX51" fmla="*/ 4028847 w 4264182"/>
              <a:gd name="connsiteY51" fmla="*/ 495300 h 3886200"/>
              <a:gd name="connsiteX52" fmla="*/ 3927247 w 4264182"/>
              <a:gd name="connsiteY52" fmla="*/ 419100 h 3886200"/>
              <a:gd name="connsiteX53" fmla="*/ 3851047 w 4264182"/>
              <a:gd name="connsiteY53" fmla="*/ 393700 h 3886200"/>
              <a:gd name="connsiteX54" fmla="*/ 3812947 w 4264182"/>
              <a:gd name="connsiteY54" fmla="*/ 381000 h 3886200"/>
              <a:gd name="connsiteX55" fmla="*/ 3774847 w 4264182"/>
              <a:gd name="connsiteY55" fmla="*/ 355600 h 3886200"/>
              <a:gd name="connsiteX56" fmla="*/ 3597047 w 4264182"/>
              <a:gd name="connsiteY56" fmla="*/ 330200 h 3886200"/>
              <a:gd name="connsiteX57" fmla="*/ 3444647 w 4264182"/>
              <a:gd name="connsiteY57" fmla="*/ 317500 h 3886200"/>
              <a:gd name="connsiteX58" fmla="*/ 3330347 w 4264182"/>
              <a:gd name="connsiteY58" fmla="*/ 304800 h 3886200"/>
              <a:gd name="connsiteX59" fmla="*/ 2962047 w 4264182"/>
              <a:gd name="connsiteY59" fmla="*/ 292100 h 3886200"/>
              <a:gd name="connsiteX60" fmla="*/ 2771547 w 4264182"/>
              <a:gd name="connsiteY60" fmla="*/ 279400 h 3886200"/>
              <a:gd name="connsiteX61" fmla="*/ 2657247 w 4264182"/>
              <a:gd name="connsiteY61" fmla="*/ 266700 h 3886200"/>
              <a:gd name="connsiteX62" fmla="*/ 1768247 w 4264182"/>
              <a:gd name="connsiteY62" fmla="*/ 101600 h 3886200"/>
              <a:gd name="connsiteX63" fmla="*/ 1730147 w 4264182"/>
              <a:gd name="connsiteY63" fmla="*/ 88900 h 3886200"/>
              <a:gd name="connsiteX64" fmla="*/ 1679347 w 4264182"/>
              <a:gd name="connsiteY64" fmla="*/ 76200 h 3886200"/>
              <a:gd name="connsiteX65" fmla="*/ 1641247 w 4264182"/>
              <a:gd name="connsiteY65" fmla="*/ 63500 h 3886200"/>
              <a:gd name="connsiteX66" fmla="*/ 1590447 w 4264182"/>
              <a:gd name="connsiteY66" fmla="*/ 50800 h 3886200"/>
              <a:gd name="connsiteX67" fmla="*/ 1514247 w 4264182"/>
              <a:gd name="connsiteY67" fmla="*/ 25400 h 3886200"/>
              <a:gd name="connsiteX68" fmla="*/ 1476147 w 4264182"/>
              <a:gd name="connsiteY68" fmla="*/ 12700 h 3886200"/>
              <a:gd name="connsiteX69" fmla="*/ 752247 w 4264182"/>
              <a:gd name="connsiteY69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383947 w 4264182"/>
              <a:gd name="connsiteY15" fmla="*/ 3225800 h 3886200"/>
              <a:gd name="connsiteX16" fmla="*/ 422047 w 4264182"/>
              <a:gd name="connsiteY16" fmla="*/ 3314700 h 3886200"/>
              <a:gd name="connsiteX17" fmla="*/ 726847 w 4264182"/>
              <a:gd name="connsiteY17" fmla="*/ 3708400 h 3886200"/>
              <a:gd name="connsiteX18" fmla="*/ 1006247 w 4264182"/>
              <a:gd name="connsiteY18" fmla="*/ 3835400 h 3886200"/>
              <a:gd name="connsiteX19" fmla="*/ 1272947 w 4264182"/>
              <a:gd name="connsiteY19" fmla="*/ 3873500 h 3886200"/>
              <a:gd name="connsiteX20" fmla="*/ 1463447 w 4264182"/>
              <a:gd name="connsiteY20" fmla="*/ 3886200 h 3886200"/>
              <a:gd name="connsiteX21" fmla="*/ 2149247 w 4264182"/>
              <a:gd name="connsiteY21" fmla="*/ 3873500 h 3886200"/>
              <a:gd name="connsiteX22" fmla="*/ 2327047 w 4264182"/>
              <a:gd name="connsiteY22" fmla="*/ 3848100 h 3886200"/>
              <a:gd name="connsiteX23" fmla="*/ 2428647 w 4264182"/>
              <a:gd name="connsiteY23" fmla="*/ 3835400 h 3886200"/>
              <a:gd name="connsiteX24" fmla="*/ 2542947 w 4264182"/>
              <a:gd name="connsiteY24" fmla="*/ 3822700 h 3886200"/>
              <a:gd name="connsiteX25" fmla="*/ 2669947 w 4264182"/>
              <a:gd name="connsiteY25" fmla="*/ 3797300 h 3886200"/>
              <a:gd name="connsiteX26" fmla="*/ 2974747 w 4264182"/>
              <a:gd name="connsiteY26" fmla="*/ 3771900 h 3886200"/>
              <a:gd name="connsiteX27" fmla="*/ 3165247 w 4264182"/>
              <a:gd name="connsiteY27" fmla="*/ 3746500 h 3886200"/>
              <a:gd name="connsiteX28" fmla="*/ 3406547 w 4264182"/>
              <a:gd name="connsiteY28" fmla="*/ 3771900 h 3886200"/>
              <a:gd name="connsiteX29" fmla="*/ 3457347 w 4264182"/>
              <a:gd name="connsiteY29" fmla="*/ 3784600 h 3886200"/>
              <a:gd name="connsiteX30" fmla="*/ 3533547 w 4264182"/>
              <a:gd name="connsiteY30" fmla="*/ 3810000 h 3886200"/>
              <a:gd name="connsiteX31" fmla="*/ 3889147 w 4264182"/>
              <a:gd name="connsiteY31" fmla="*/ 3797300 h 3886200"/>
              <a:gd name="connsiteX32" fmla="*/ 3927247 w 4264182"/>
              <a:gd name="connsiteY32" fmla="*/ 3784600 h 3886200"/>
              <a:gd name="connsiteX33" fmla="*/ 3978047 w 4264182"/>
              <a:gd name="connsiteY33" fmla="*/ 3771900 h 3886200"/>
              <a:gd name="connsiteX34" fmla="*/ 4130447 w 4264182"/>
              <a:gd name="connsiteY34" fmla="*/ 3695700 h 3886200"/>
              <a:gd name="connsiteX35" fmla="*/ 4168547 w 4264182"/>
              <a:gd name="connsiteY35" fmla="*/ 3670300 h 3886200"/>
              <a:gd name="connsiteX36" fmla="*/ 4181247 w 4264182"/>
              <a:gd name="connsiteY36" fmla="*/ 3632200 h 3886200"/>
              <a:gd name="connsiteX37" fmla="*/ 4206647 w 4264182"/>
              <a:gd name="connsiteY37" fmla="*/ 3594100 h 3886200"/>
              <a:gd name="connsiteX38" fmla="*/ 4232047 w 4264182"/>
              <a:gd name="connsiteY38" fmla="*/ 3517900 h 3886200"/>
              <a:gd name="connsiteX39" fmla="*/ 4244747 w 4264182"/>
              <a:gd name="connsiteY39" fmla="*/ 3479800 h 3886200"/>
              <a:gd name="connsiteX40" fmla="*/ 4244747 w 4264182"/>
              <a:gd name="connsiteY40" fmla="*/ 2933700 h 3886200"/>
              <a:gd name="connsiteX41" fmla="*/ 4219347 w 4264182"/>
              <a:gd name="connsiteY41" fmla="*/ 2857500 h 3886200"/>
              <a:gd name="connsiteX42" fmla="*/ 4181247 w 4264182"/>
              <a:gd name="connsiteY42" fmla="*/ 2667000 h 3886200"/>
              <a:gd name="connsiteX43" fmla="*/ 4193947 w 4264182"/>
              <a:gd name="connsiteY43" fmla="*/ 1930400 h 3886200"/>
              <a:gd name="connsiteX44" fmla="*/ 4181247 w 4264182"/>
              <a:gd name="connsiteY44" fmla="*/ 1892300 h 3886200"/>
              <a:gd name="connsiteX45" fmla="*/ 4193947 w 4264182"/>
              <a:gd name="connsiteY45" fmla="*/ 1625600 h 3886200"/>
              <a:gd name="connsiteX46" fmla="*/ 4219347 w 4264182"/>
              <a:gd name="connsiteY46" fmla="*/ 939800 h 3886200"/>
              <a:gd name="connsiteX47" fmla="*/ 4206647 w 4264182"/>
              <a:gd name="connsiteY47" fmla="*/ 673100 h 3886200"/>
              <a:gd name="connsiteX48" fmla="*/ 4181247 w 4264182"/>
              <a:gd name="connsiteY48" fmla="*/ 596900 h 3886200"/>
              <a:gd name="connsiteX49" fmla="*/ 4105047 w 4264182"/>
              <a:gd name="connsiteY49" fmla="*/ 546100 h 3886200"/>
              <a:gd name="connsiteX50" fmla="*/ 4028847 w 4264182"/>
              <a:gd name="connsiteY50" fmla="*/ 495300 h 3886200"/>
              <a:gd name="connsiteX51" fmla="*/ 3927247 w 4264182"/>
              <a:gd name="connsiteY51" fmla="*/ 419100 h 3886200"/>
              <a:gd name="connsiteX52" fmla="*/ 3851047 w 4264182"/>
              <a:gd name="connsiteY52" fmla="*/ 393700 h 3886200"/>
              <a:gd name="connsiteX53" fmla="*/ 3812947 w 4264182"/>
              <a:gd name="connsiteY53" fmla="*/ 381000 h 3886200"/>
              <a:gd name="connsiteX54" fmla="*/ 3774847 w 4264182"/>
              <a:gd name="connsiteY54" fmla="*/ 355600 h 3886200"/>
              <a:gd name="connsiteX55" fmla="*/ 3597047 w 4264182"/>
              <a:gd name="connsiteY55" fmla="*/ 330200 h 3886200"/>
              <a:gd name="connsiteX56" fmla="*/ 3444647 w 4264182"/>
              <a:gd name="connsiteY56" fmla="*/ 317500 h 3886200"/>
              <a:gd name="connsiteX57" fmla="*/ 3330347 w 4264182"/>
              <a:gd name="connsiteY57" fmla="*/ 304800 h 3886200"/>
              <a:gd name="connsiteX58" fmla="*/ 2962047 w 4264182"/>
              <a:gd name="connsiteY58" fmla="*/ 292100 h 3886200"/>
              <a:gd name="connsiteX59" fmla="*/ 2771547 w 4264182"/>
              <a:gd name="connsiteY59" fmla="*/ 279400 h 3886200"/>
              <a:gd name="connsiteX60" fmla="*/ 2657247 w 4264182"/>
              <a:gd name="connsiteY60" fmla="*/ 266700 h 3886200"/>
              <a:gd name="connsiteX61" fmla="*/ 1768247 w 4264182"/>
              <a:gd name="connsiteY61" fmla="*/ 101600 h 3886200"/>
              <a:gd name="connsiteX62" fmla="*/ 1730147 w 4264182"/>
              <a:gd name="connsiteY62" fmla="*/ 88900 h 3886200"/>
              <a:gd name="connsiteX63" fmla="*/ 1679347 w 4264182"/>
              <a:gd name="connsiteY63" fmla="*/ 76200 h 3886200"/>
              <a:gd name="connsiteX64" fmla="*/ 1641247 w 4264182"/>
              <a:gd name="connsiteY64" fmla="*/ 63500 h 3886200"/>
              <a:gd name="connsiteX65" fmla="*/ 1590447 w 4264182"/>
              <a:gd name="connsiteY65" fmla="*/ 50800 h 3886200"/>
              <a:gd name="connsiteX66" fmla="*/ 1514247 w 4264182"/>
              <a:gd name="connsiteY66" fmla="*/ 25400 h 3886200"/>
              <a:gd name="connsiteX67" fmla="*/ 1476147 w 4264182"/>
              <a:gd name="connsiteY67" fmla="*/ 12700 h 3886200"/>
              <a:gd name="connsiteX68" fmla="*/ 752247 w 4264182"/>
              <a:gd name="connsiteY68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206147 w 4264182"/>
              <a:gd name="connsiteY14" fmla="*/ 2959100 h 3886200"/>
              <a:gd name="connsiteX15" fmla="*/ 422047 w 4264182"/>
              <a:gd name="connsiteY15" fmla="*/ 3314700 h 3886200"/>
              <a:gd name="connsiteX16" fmla="*/ 726847 w 4264182"/>
              <a:gd name="connsiteY16" fmla="*/ 3708400 h 3886200"/>
              <a:gd name="connsiteX17" fmla="*/ 1006247 w 4264182"/>
              <a:gd name="connsiteY17" fmla="*/ 3835400 h 3886200"/>
              <a:gd name="connsiteX18" fmla="*/ 1272947 w 4264182"/>
              <a:gd name="connsiteY18" fmla="*/ 3873500 h 3886200"/>
              <a:gd name="connsiteX19" fmla="*/ 1463447 w 4264182"/>
              <a:gd name="connsiteY19" fmla="*/ 3886200 h 3886200"/>
              <a:gd name="connsiteX20" fmla="*/ 2149247 w 4264182"/>
              <a:gd name="connsiteY20" fmla="*/ 3873500 h 3886200"/>
              <a:gd name="connsiteX21" fmla="*/ 2327047 w 4264182"/>
              <a:gd name="connsiteY21" fmla="*/ 3848100 h 3886200"/>
              <a:gd name="connsiteX22" fmla="*/ 2428647 w 4264182"/>
              <a:gd name="connsiteY22" fmla="*/ 3835400 h 3886200"/>
              <a:gd name="connsiteX23" fmla="*/ 2542947 w 4264182"/>
              <a:gd name="connsiteY23" fmla="*/ 3822700 h 3886200"/>
              <a:gd name="connsiteX24" fmla="*/ 2669947 w 4264182"/>
              <a:gd name="connsiteY24" fmla="*/ 3797300 h 3886200"/>
              <a:gd name="connsiteX25" fmla="*/ 2974747 w 4264182"/>
              <a:gd name="connsiteY25" fmla="*/ 3771900 h 3886200"/>
              <a:gd name="connsiteX26" fmla="*/ 3165247 w 4264182"/>
              <a:gd name="connsiteY26" fmla="*/ 3746500 h 3886200"/>
              <a:gd name="connsiteX27" fmla="*/ 3406547 w 4264182"/>
              <a:gd name="connsiteY27" fmla="*/ 3771900 h 3886200"/>
              <a:gd name="connsiteX28" fmla="*/ 3457347 w 4264182"/>
              <a:gd name="connsiteY28" fmla="*/ 3784600 h 3886200"/>
              <a:gd name="connsiteX29" fmla="*/ 3533547 w 4264182"/>
              <a:gd name="connsiteY29" fmla="*/ 3810000 h 3886200"/>
              <a:gd name="connsiteX30" fmla="*/ 3889147 w 4264182"/>
              <a:gd name="connsiteY30" fmla="*/ 3797300 h 3886200"/>
              <a:gd name="connsiteX31" fmla="*/ 3927247 w 4264182"/>
              <a:gd name="connsiteY31" fmla="*/ 3784600 h 3886200"/>
              <a:gd name="connsiteX32" fmla="*/ 3978047 w 4264182"/>
              <a:gd name="connsiteY32" fmla="*/ 3771900 h 3886200"/>
              <a:gd name="connsiteX33" fmla="*/ 4130447 w 4264182"/>
              <a:gd name="connsiteY33" fmla="*/ 3695700 h 3886200"/>
              <a:gd name="connsiteX34" fmla="*/ 4168547 w 4264182"/>
              <a:gd name="connsiteY34" fmla="*/ 3670300 h 3886200"/>
              <a:gd name="connsiteX35" fmla="*/ 4181247 w 4264182"/>
              <a:gd name="connsiteY35" fmla="*/ 3632200 h 3886200"/>
              <a:gd name="connsiteX36" fmla="*/ 4206647 w 4264182"/>
              <a:gd name="connsiteY36" fmla="*/ 3594100 h 3886200"/>
              <a:gd name="connsiteX37" fmla="*/ 4232047 w 4264182"/>
              <a:gd name="connsiteY37" fmla="*/ 3517900 h 3886200"/>
              <a:gd name="connsiteX38" fmla="*/ 4244747 w 4264182"/>
              <a:gd name="connsiteY38" fmla="*/ 3479800 h 3886200"/>
              <a:gd name="connsiteX39" fmla="*/ 4244747 w 4264182"/>
              <a:gd name="connsiteY39" fmla="*/ 2933700 h 3886200"/>
              <a:gd name="connsiteX40" fmla="*/ 4219347 w 4264182"/>
              <a:gd name="connsiteY40" fmla="*/ 2857500 h 3886200"/>
              <a:gd name="connsiteX41" fmla="*/ 4181247 w 4264182"/>
              <a:gd name="connsiteY41" fmla="*/ 2667000 h 3886200"/>
              <a:gd name="connsiteX42" fmla="*/ 4193947 w 4264182"/>
              <a:gd name="connsiteY42" fmla="*/ 1930400 h 3886200"/>
              <a:gd name="connsiteX43" fmla="*/ 4181247 w 4264182"/>
              <a:gd name="connsiteY43" fmla="*/ 1892300 h 3886200"/>
              <a:gd name="connsiteX44" fmla="*/ 4193947 w 4264182"/>
              <a:gd name="connsiteY44" fmla="*/ 1625600 h 3886200"/>
              <a:gd name="connsiteX45" fmla="*/ 4219347 w 4264182"/>
              <a:gd name="connsiteY45" fmla="*/ 939800 h 3886200"/>
              <a:gd name="connsiteX46" fmla="*/ 4206647 w 4264182"/>
              <a:gd name="connsiteY46" fmla="*/ 673100 h 3886200"/>
              <a:gd name="connsiteX47" fmla="*/ 4181247 w 4264182"/>
              <a:gd name="connsiteY47" fmla="*/ 596900 h 3886200"/>
              <a:gd name="connsiteX48" fmla="*/ 4105047 w 4264182"/>
              <a:gd name="connsiteY48" fmla="*/ 546100 h 3886200"/>
              <a:gd name="connsiteX49" fmla="*/ 4028847 w 4264182"/>
              <a:gd name="connsiteY49" fmla="*/ 495300 h 3886200"/>
              <a:gd name="connsiteX50" fmla="*/ 3927247 w 4264182"/>
              <a:gd name="connsiteY50" fmla="*/ 419100 h 3886200"/>
              <a:gd name="connsiteX51" fmla="*/ 3851047 w 4264182"/>
              <a:gd name="connsiteY51" fmla="*/ 393700 h 3886200"/>
              <a:gd name="connsiteX52" fmla="*/ 3812947 w 4264182"/>
              <a:gd name="connsiteY52" fmla="*/ 381000 h 3886200"/>
              <a:gd name="connsiteX53" fmla="*/ 3774847 w 4264182"/>
              <a:gd name="connsiteY53" fmla="*/ 355600 h 3886200"/>
              <a:gd name="connsiteX54" fmla="*/ 3597047 w 4264182"/>
              <a:gd name="connsiteY54" fmla="*/ 330200 h 3886200"/>
              <a:gd name="connsiteX55" fmla="*/ 3444647 w 4264182"/>
              <a:gd name="connsiteY55" fmla="*/ 317500 h 3886200"/>
              <a:gd name="connsiteX56" fmla="*/ 3330347 w 4264182"/>
              <a:gd name="connsiteY56" fmla="*/ 304800 h 3886200"/>
              <a:gd name="connsiteX57" fmla="*/ 2962047 w 4264182"/>
              <a:gd name="connsiteY57" fmla="*/ 292100 h 3886200"/>
              <a:gd name="connsiteX58" fmla="*/ 2771547 w 4264182"/>
              <a:gd name="connsiteY58" fmla="*/ 279400 h 3886200"/>
              <a:gd name="connsiteX59" fmla="*/ 2657247 w 4264182"/>
              <a:gd name="connsiteY59" fmla="*/ 266700 h 3886200"/>
              <a:gd name="connsiteX60" fmla="*/ 1768247 w 4264182"/>
              <a:gd name="connsiteY60" fmla="*/ 101600 h 3886200"/>
              <a:gd name="connsiteX61" fmla="*/ 1730147 w 4264182"/>
              <a:gd name="connsiteY61" fmla="*/ 88900 h 3886200"/>
              <a:gd name="connsiteX62" fmla="*/ 1679347 w 4264182"/>
              <a:gd name="connsiteY62" fmla="*/ 76200 h 3886200"/>
              <a:gd name="connsiteX63" fmla="*/ 1641247 w 4264182"/>
              <a:gd name="connsiteY63" fmla="*/ 63500 h 3886200"/>
              <a:gd name="connsiteX64" fmla="*/ 1590447 w 4264182"/>
              <a:gd name="connsiteY64" fmla="*/ 50800 h 3886200"/>
              <a:gd name="connsiteX65" fmla="*/ 1514247 w 4264182"/>
              <a:gd name="connsiteY65" fmla="*/ 25400 h 3886200"/>
              <a:gd name="connsiteX66" fmla="*/ 1476147 w 4264182"/>
              <a:gd name="connsiteY66" fmla="*/ 12700 h 3886200"/>
              <a:gd name="connsiteX67" fmla="*/ 752247 w 4264182"/>
              <a:gd name="connsiteY67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129947 w 4264182"/>
              <a:gd name="connsiteY13" fmla="*/ 2870200 h 3886200"/>
              <a:gd name="connsiteX14" fmla="*/ 422047 w 4264182"/>
              <a:gd name="connsiteY14" fmla="*/ 3314700 h 3886200"/>
              <a:gd name="connsiteX15" fmla="*/ 726847 w 4264182"/>
              <a:gd name="connsiteY15" fmla="*/ 3708400 h 3886200"/>
              <a:gd name="connsiteX16" fmla="*/ 1006247 w 4264182"/>
              <a:gd name="connsiteY16" fmla="*/ 3835400 h 3886200"/>
              <a:gd name="connsiteX17" fmla="*/ 1272947 w 4264182"/>
              <a:gd name="connsiteY17" fmla="*/ 3873500 h 3886200"/>
              <a:gd name="connsiteX18" fmla="*/ 1463447 w 4264182"/>
              <a:gd name="connsiteY18" fmla="*/ 3886200 h 3886200"/>
              <a:gd name="connsiteX19" fmla="*/ 2149247 w 4264182"/>
              <a:gd name="connsiteY19" fmla="*/ 3873500 h 3886200"/>
              <a:gd name="connsiteX20" fmla="*/ 2327047 w 4264182"/>
              <a:gd name="connsiteY20" fmla="*/ 3848100 h 3886200"/>
              <a:gd name="connsiteX21" fmla="*/ 2428647 w 4264182"/>
              <a:gd name="connsiteY21" fmla="*/ 3835400 h 3886200"/>
              <a:gd name="connsiteX22" fmla="*/ 2542947 w 4264182"/>
              <a:gd name="connsiteY22" fmla="*/ 3822700 h 3886200"/>
              <a:gd name="connsiteX23" fmla="*/ 2669947 w 4264182"/>
              <a:gd name="connsiteY23" fmla="*/ 3797300 h 3886200"/>
              <a:gd name="connsiteX24" fmla="*/ 2974747 w 4264182"/>
              <a:gd name="connsiteY24" fmla="*/ 3771900 h 3886200"/>
              <a:gd name="connsiteX25" fmla="*/ 3165247 w 4264182"/>
              <a:gd name="connsiteY25" fmla="*/ 3746500 h 3886200"/>
              <a:gd name="connsiteX26" fmla="*/ 3406547 w 4264182"/>
              <a:gd name="connsiteY26" fmla="*/ 3771900 h 3886200"/>
              <a:gd name="connsiteX27" fmla="*/ 3457347 w 4264182"/>
              <a:gd name="connsiteY27" fmla="*/ 3784600 h 3886200"/>
              <a:gd name="connsiteX28" fmla="*/ 3533547 w 4264182"/>
              <a:gd name="connsiteY28" fmla="*/ 3810000 h 3886200"/>
              <a:gd name="connsiteX29" fmla="*/ 3889147 w 4264182"/>
              <a:gd name="connsiteY29" fmla="*/ 3797300 h 3886200"/>
              <a:gd name="connsiteX30" fmla="*/ 3927247 w 4264182"/>
              <a:gd name="connsiteY30" fmla="*/ 3784600 h 3886200"/>
              <a:gd name="connsiteX31" fmla="*/ 3978047 w 4264182"/>
              <a:gd name="connsiteY31" fmla="*/ 3771900 h 3886200"/>
              <a:gd name="connsiteX32" fmla="*/ 4130447 w 4264182"/>
              <a:gd name="connsiteY32" fmla="*/ 3695700 h 3886200"/>
              <a:gd name="connsiteX33" fmla="*/ 4168547 w 4264182"/>
              <a:gd name="connsiteY33" fmla="*/ 3670300 h 3886200"/>
              <a:gd name="connsiteX34" fmla="*/ 4181247 w 4264182"/>
              <a:gd name="connsiteY34" fmla="*/ 3632200 h 3886200"/>
              <a:gd name="connsiteX35" fmla="*/ 4206647 w 4264182"/>
              <a:gd name="connsiteY35" fmla="*/ 3594100 h 3886200"/>
              <a:gd name="connsiteX36" fmla="*/ 4232047 w 4264182"/>
              <a:gd name="connsiteY36" fmla="*/ 3517900 h 3886200"/>
              <a:gd name="connsiteX37" fmla="*/ 4244747 w 4264182"/>
              <a:gd name="connsiteY37" fmla="*/ 3479800 h 3886200"/>
              <a:gd name="connsiteX38" fmla="*/ 4244747 w 4264182"/>
              <a:gd name="connsiteY38" fmla="*/ 2933700 h 3886200"/>
              <a:gd name="connsiteX39" fmla="*/ 4219347 w 4264182"/>
              <a:gd name="connsiteY39" fmla="*/ 2857500 h 3886200"/>
              <a:gd name="connsiteX40" fmla="*/ 4181247 w 4264182"/>
              <a:gd name="connsiteY40" fmla="*/ 2667000 h 3886200"/>
              <a:gd name="connsiteX41" fmla="*/ 4193947 w 4264182"/>
              <a:gd name="connsiteY41" fmla="*/ 1930400 h 3886200"/>
              <a:gd name="connsiteX42" fmla="*/ 4181247 w 4264182"/>
              <a:gd name="connsiteY42" fmla="*/ 1892300 h 3886200"/>
              <a:gd name="connsiteX43" fmla="*/ 4193947 w 4264182"/>
              <a:gd name="connsiteY43" fmla="*/ 1625600 h 3886200"/>
              <a:gd name="connsiteX44" fmla="*/ 4219347 w 4264182"/>
              <a:gd name="connsiteY44" fmla="*/ 939800 h 3886200"/>
              <a:gd name="connsiteX45" fmla="*/ 4206647 w 4264182"/>
              <a:gd name="connsiteY45" fmla="*/ 673100 h 3886200"/>
              <a:gd name="connsiteX46" fmla="*/ 4181247 w 4264182"/>
              <a:gd name="connsiteY46" fmla="*/ 596900 h 3886200"/>
              <a:gd name="connsiteX47" fmla="*/ 4105047 w 4264182"/>
              <a:gd name="connsiteY47" fmla="*/ 546100 h 3886200"/>
              <a:gd name="connsiteX48" fmla="*/ 4028847 w 4264182"/>
              <a:gd name="connsiteY48" fmla="*/ 495300 h 3886200"/>
              <a:gd name="connsiteX49" fmla="*/ 3927247 w 4264182"/>
              <a:gd name="connsiteY49" fmla="*/ 419100 h 3886200"/>
              <a:gd name="connsiteX50" fmla="*/ 3851047 w 4264182"/>
              <a:gd name="connsiteY50" fmla="*/ 393700 h 3886200"/>
              <a:gd name="connsiteX51" fmla="*/ 3812947 w 4264182"/>
              <a:gd name="connsiteY51" fmla="*/ 381000 h 3886200"/>
              <a:gd name="connsiteX52" fmla="*/ 3774847 w 4264182"/>
              <a:gd name="connsiteY52" fmla="*/ 355600 h 3886200"/>
              <a:gd name="connsiteX53" fmla="*/ 3597047 w 4264182"/>
              <a:gd name="connsiteY53" fmla="*/ 330200 h 3886200"/>
              <a:gd name="connsiteX54" fmla="*/ 3444647 w 4264182"/>
              <a:gd name="connsiteY54" fmla="*/ 317500 h 3886200"/>
              <a:gd name="connsiteX55" fmla="*/ 3330347 w 4264182"/>
              <a:gd name="connsiteY55" fmla="*/ 304800 h 3886200"/>
              <a:gd name="connsiteX56" fmla="*/ 2962047 w 4264182"/>
              <a:gd name="connsiteY56" fmla="*/ 292100 h 3886200"/>
              <a:gd name="connsiteX57" fmla="*/ 2771547 w 4264182"/>
              <a:gd name="connsiteY57" fmla="*/ 279400 h 3886200"/>
              <a:gd name="connsiteX58" fmla="*/ 2657247 w 4264182"/>
              <a:gd name="connsiteY58" fmla="*/ 266700 h 3886200"/>
              <a:gd name="connsiteX59" fmla="*/ 1768247 w 4264182"/>
              <a:gd name="connsiteY59" fmla="*/ 101600 h 3886200"/>
              <a:gd name="connsiteX60" fmla="*/ 1730147 w 4264182"/>
              <a:gd name="connsiteY60" fmla="*/ 88900 h 3886200"/>
              <a:gd name="connsiteX61" fmla="*/ 1679347 w 4264182"/>
              <a:gd name="connsiteY61" fmla="*/ 76200 h 3886200"/>
              <a:gd name="connsiteX62" fmla="*/ 1641247 w 4264182"/>
              <a:gd name="connsiteY62" fmla="*/ 63500 h 3886200"/>
              <a:gd name="connsiteX63" fmla="*/ 1590447 w 4264182"/>
              <a:gd name="connsiteY63" fmla="*/ 50800 h 3886200"/>
              <a:gd name="connsiteX64" fmla="*/ 1514247 w 4264182"/>
              <a:gd name="connsiteY64" fmla="*/ 25400 h 3886200"/>
              <a:gd name="connsiteX65" fmla="*/ 1476147 w 4264182"/>
              <a:gd name="connsiteY65" fmla="*/ 12700 h 3886200"/>
              <a:gd name="connsiteX66" fmla="*/ 752247 w 4264182"/>
              <a:gd name="connsiteY66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53747 w 4264182"/>
              <a:gd name="connsiteY10" fmla="*/ 2654300 h 3886200"/>
              <a:gd name="connsiteX11" fmla="*/ 79147 w 4264182"/>
              <a:gd name="connsiteY11" fmla="*/ 2705100 h 3886200"/>
              <a:gd name="connsiteX12" fmla="*/ 117247 w 4264182"/>
              <a:gd name="connsiteY12" fmla="*/ 2832100 h 3886200"/>
              <a:gd name="connsiteX13" fmla="*/ 422047 w 4264182"/>
              <a:gd name="connsiteY13" fmla="*/ 3314700 h 3886200"/>
              <a:gd name="connsiteX14" fmla="*/ 726847 w 4264182"/>
              <a:gd name="connsiteY14" fmla="*/ 3708400 h 3886200"/>
              <a:gd name="connsiteX15" fmla="*/ 1006247 w 4264182"/>
              <a:gd name="connsiteY15" fmla="*/ 3835400 h 3886200"/>
              <a:gd name="connsiteX16" fmla="*/ 1272947 w 4264182"/>
              <a:gd name="connsiteY16" fmla="*/ 3873500 h 3886200"/>
              <a:gd name="connsiteX17" fmla="*/ 1463447 w 4264182"/>
              <a:gd name="connsiteY17" fmla="*/ 3886200 h 3886200"/>
              <a:gd name="connsiteX18" fmla="*/ 2149247 w 4264182"/>
              <a:gd name="connsiteY18" fmla="*/ 3873500 h 3886200"/>
              <a:gd name="connsiteX19" fmla="*/ 2327047 w 4264182"/>
              <a:gd name="connsiteY19" fmla="*/ 3848100 h 3886200"/>
              <a:gd name="connsiteX20" fmla="*/ 2428647 w 4264182"/>
              <a:gd name="connsiteY20" fmla="*/ 3835400 h 3886200"/>
              <a:gd name="connsiteX21" fmla="*/ 2542947 w 4264182"/>
              <a:gd name="connsiteY21" fmla="*/ 3822700 h 3886200"/>
              <a:gd name="connsiteX22" fmla="*/ 2669947 w 4264182"/>
              <a:gd name="connsiteY22" fmla="*/ 3797300 h 3886200"/>
              <a:gd name="connsiteX23" fmla="*/ 2974747 w 4264182"/>
              <a:gd name="connsiteY23" fmla="*/ 3771900 h 3886200"/>
              <a:gd name="connsiteX24" fmla="*/ 3165247 w 4264182"/>
              <a:gd name="connsiteY24" fmla="*/ 3746500 h 3886200"/>
              <a:gd name="connsiteX25" fmla="*/ 3406547 w 4264182"/>
              <a:gd name="connsiteY25" fmla="*/ 3771900 h 3886200"/>
              <a:gd name="connsiteX26" fmla="*/ 3457347 w 4264182"/>
              <a:gd name="connsiteY26" fmla="*/ 3784600 h 3886200"/>
              <a:gd name="connsiteX27" fmla="*/ 3533547 w 4264182"/>
              <a:gd name="connsiteY27" fmla="*/ 3810000 h 3886200"/>
              <a:gd name="connsiteX28" fmla="*/ 3889147 w 4264182"/>
              <a:gd name="connsiteY28" fmla="*/ 3797300 h 3886200"/>
              <a:gd name="connsiteX29" fmla="*/ 3927247 w 4264182"/>
              <a:gd name="connsiteY29" fmla="*/ 3784600 h 3886200"/>
              <a:gd name="connsiteX30" fmla="*/ 3978047 w 4264182"/>
              <a:gd name="connsiteY30" fmla="*/ 3771900 h 3886200"/>
              <a:gd name="connsiteX31" fmla="*/ 4130447 w 4264182"/>
              <a:gd name="connsiteY31" fmla="*/ 3695700 h 3886200"/>
              <a:gd name="connsiteX32" fmla="*/ 4168547 w 4264182"/>
              <a:gd name="connsiteY32" fmla="*/ 3670300 h 3886200"/>
              <a:gd name="connsiteX33" fmla="*/ 4181247 w 4264182"/>
              <a:gd name="connsiteY33" fmla="*/ 3632200 h 3886200"/>
              <a:gd name="connsiteX34" fmla="*/ 4206647 w 4264182"/>
              <a:gd name="connsiteY34" fmla="*/ 3594100 h 3886200"/>
              <a:gd name="connsiteX35" fmla="*/ 4232047 w 4264182"/>
              <a:gd name="connsiteY35" fmla="*/ 3517900 h 3886200"/>
              <a:gd name="connsiteX36" fmla="*/ 4244747 w 4264182"/>
              <a:gd name="connsiteY36" fmla="*/ 3479800 h 3886200"/>
              <a:gd name="connsiteX37" fmla="*/ 4244747 w 4264182"/>
              <a:gd name="connsiteY37" fmla="*/ 2933700 h 3886200"/>
              <a:gd name="connsiteX38" fmla="*/ 4219347 w 4264182"/>
              <a:gd name="connsiteY38" fmla="*/ 2857500 h 3886200"/>
              <a:gd name="connsiteX39" fmla="*/ 4181247 w 4264182"/>
              <a:gd name="connsiteY39" fmla="*/ 2667000 h 3886200"/>
              <a:gd name="connsiteX40" fmla="*/ 4193947 w 4264182"/>
              <a:gd name="connsiteY40" fmla="*/ 1930400 h 3886200"/>
              <a:gd name="connsiteX41" fmla="*/ 4181247 w 4264182"/>
              <a:gd name="connsiteY41" fmla="*/ 1892300 h 3886200"/>
              <a:gd name="connsiteX42" fmla="*/ 4193947 w 4264182"/>
              <a:gd name="connsiteY42" fmla="*/ 1625600 h 3886200"/>
              <a:gd name="connsiteX43" fmla="*/ 4219347 w 4264182"/>
              <a:gd name="connsiteY43" fmla="*/ 939800 h 3886200"/>
              <a:gd name="connsiteX44" fmla="*/ 4206647 w 4264182"/>
              <a:gd name="connsiteY44" fmla="*/ 673100 h 3886200"/>
              <a:gd name="connsiteX45" fmla="*/ 4181247 w 4264182"/>
              <a:gd name="connsiteY45" fmla="*/ 596900 h 3886200"/>
              <a:gd name="connsiteX46" fmla="*/ 4105047 w 4264182"/>
              <a:gd name="connsiteY46" fmla="*/ 546100 h 3886200"/>
              <a:gd name="connsiteX47" fmla="*/ 4028847 w 4264182"/>
              <a:gd name="connsiteY47" fmla="*/ 495300 h 3886200"/>
              <a:gd name="connsiteX48" fmla="*/ 3927247 w 4264182"/>
              <a:gd name="connsiteY48" fmla="*/ 419100 h 3886200"/>
              <a:gd name="connsiteX49" fmla="*/ 3851047 w 4264182"/>
              <a:gd name="connsiteY49" fmla="*/ 393700 h 3886200"/>
              <a:gd name="connsiteX50" fmla="*/ 3812947 w 4264182"/>
              <a:gd name="connsiteY50" fmla="*/ 381000 h 3886200"/>
              <a:gd name="connsiteX51" fmla="*/ 3774847 w 4264182"/>
              <a:gd name="connsiteY51" fmla="*/ 355600 h 3886200"/>
              <a:gd name="connsiteX52" fmla="*/ 3597047 w 4264182"/>
              <a:gd name="connsiteY52" fmla="*/ 330200 h 3886200"/>
              <a:gd name="connsiteX53" fmla="*/ 3444647 w 4264182"/>
              <a:gd name="connsiteY53" fmla="*/ 317500 h 3886200"/>
              <a:gd name="connsiteX54" fmla="*/ 3330347 w 4264182"/>
              <a:gd name="connsiteY54" fmla="*/ 304800 h 3886200"/>
              <a:gd name="connsiteX55" fmla="*/ 2962047 w 4264182"/>
              <a:gd name="connsiteY55" fmla="*/ 292100 h 3886200"/>
              <a:gd name="connsiteX56" fmla="*/ 2771547 w 4264182"/>
              <a:gd name="connsiteY56" fmla="*/ 279400 h 3886200"/>
              <a:gd name="connsiteX57" fmla="*/ 2657247 w 4264182"/>
              <a:gd name="connsiteY57" fmla="*/ 266700 h 3886200"/>
              <a:gd name="connsiteX58" fmla="*/ 1768247 w 4264182"/>
              <a:gd name="connsiteY58" fmla="*/ 101600 h 3886200"/>
              <a:gd name="connsiteX59" fmla="*/ 1730147 w 4264182"/>
              <a:gd name="connsiteY59" fmla="*/ 88900 h 3886200"/>
              <a:gd name="connsiteX60" fmla="*/ 1679347 w 4264182"/>
              <a:gd name="connsiteY60" fmla="*/ 76200 h 3886200"/>
              <a:gd name="connsiteX61" fmla="*/ 1641247 w 4264182"/>
              <a:gd name="connsiteY61" fmla="*/ 63500 h 3886200"/>
              <a:gd name="connsiteX62" fmla="*/ 1590447 w 4264182"/>
              <a:gd name="connsiteY62" fmla="*/ 50800 h 3886200"/>
              <a:gd name="connsiteX63" fmla="*/ 1514247 w 4264182"/>
              <a:gd name="connsiteY63" fmla="*/ 25400 h 3886200"/>
              <a:gd name="connsiteX64" fmla="*/ 1476147 w 4264182"/>
              <a:gd name="connsiteY64" fmla="*/ 12700 h 3886200"/>
              <a:gd name="connsiteX65" fmla="*/ 752247 w 4264182"/>
              <a:gd name="connsiteY65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41047 w 4264182"/>
              <a:gd name="connsiteY9" fmla="*/ 2603500 h 3886200"/>
              <a:gd name="connsiteX10" fmla="*/ 79147 w 4264182"/>
              <a:gd name="connsiteY10" fmla="*/ 2705100 h 3886200"/>
              <a:gd name="connsiteX11" fmla="*/ 117247 w 4264182"/>
              <a:gd name="connsiteY11" fmla="*/ 2832100 h 3886200"/>
              <a:gd name="connsiteX12" fmla="*/ 422047 w 4264182"/>
              <a:gd name="connsiteY12" fmla="*/ 3314700 h 3886200"/>
              <a:gd name="connsiteX13" fmla="*/ 726847 w 4264182"/>
              <a:gd name="connsiteY13" fmla="*/ 3708400 h 3886200"/>
              <a:gd name="connsiteX14" fmla="*/ 1006247 w 4264182"/>
              <a:gd name="connsiteY14" fmla="*/ 3835400 h 3886200"/>
              <a:gd name="connsiteX15" fmla="*/ 1272947 w 4264182"/>
              <a:gd name="connsiteY15" fmla="*/ 3873500 h 3886200"/>
              <a:gd name="connsiteX16" fmla="*/ 1463447 w 4264182"/>
              <a:gd name="connsiteY16" fmla="*/ 3886200 h 3886200"/>
              <a:gd name="connsiteX17" fmla="*/ 2149247 w 4264182"/>
              <a:gd name="connsiteY17" fmla="*/ 3873500 h 3886200"/>
              <a:gd name="connsiteX18" fmla="*/ 2327047 w 4264182"/>
              <a:gd name="connsiteY18" fmla="*/ 3848100 h 3886200"/>
              <a:gd name="connsiteX19" fmla="*/ 2428647 w 4264182"/>
              <a:gd name="connsiteY19" fmla="*/ 3835400 h 3886200"/>
              <a:gd name="connsiteX20" fmla="*/ 2542947 w 4264182"/>
              <a:gd name="connsiteY20" fmla="*/ 3822700 h 3886200"/>
              <a:gd name="connsiteX21" fmla="*/ 2669947 w 4264182"/>
              <a:gd name="connsiteY21" fmla="*/ 3797300 h 3886200"/>
              <a:gd name="connsiteX22" fmla="*/ 2974747 w 4264182"/>
              <a:gd name="connsiteY22" fmla="*/ 3771900 h 3886200"/>
              <a:gd name="connsiteX23" fmla="*/ 3165247 w 4264182"/>
              <a:gd name="connsiteY23" fmla="*/ 3746500 h 3886200"/>
              <a:gd name="connsiteX24" fmla="*/ 3406547 w 4264182"/>
              <a:gd name="connsiteY24" fmla="*/ 3771900 h 3886200"/>
              <a:gd name="connsiteX25" fmla="*/ 3457347 w 4264182"/>
              <a:gd name="connsiteY25" fmla="*/ 3784600 h 3886200"/>
              <a:gd name="connsiteX26" fmla="*/ 3533547 w 4264182"/>
              <a:gd name="connsiteY26" fmla="*/ 3810000 h 3886200"/>
              <a:gd name="connsiteX27" fmla="*/ 3889147 w 4264182"/>
              <a:gd name="connsiteY27" fmla="*/ 3797300 h 3886200"/>
              <a:gd name="connsiteX28" fmla="*/ 3927247 w 4264182"/>
              <a:gd name="connsiteY28" fmla="*/ 3784600 h 3886200"/>
              <a:gd name="connsiteX29" fmla="*/ 3978047 w 4264182"/>
              <a:gd name="connsiteY29" fmla="*/ 3771900 h 3886200"/>
              <a:gd name="connsiteX30" fmla="*/ 4130447 w 4264182"/>
              <a:gd name="connsiteY30" fmla="*/ 3695700 h 3886200"/>
              <a:gd name="connsiteX31" fmla="*/ 4168547 w 4264182"/>
              <a:gd name="connsiteY31" fmla="*/ 3670300 h 3886200"/>
              <a:gd name="connsiteX32" fmla="*/ 4181247 w 4264182"/>
              <a:gd name="connsiteY32" fmla="*/ 3632200 h 3886200"/>
              <a:gd name="connsiteX33" fmla="*/ 4206647 w 4264182"/>
              <a:gd name="connsiteY33" fmla="*/ 3594100 h 3886200"/>
              <a:gd name="connsiteX34" fmla="*/ 4232047 w 4264182"/>
              <a:gd name="connsiteY34" fmla="*/ 3517900 h 3886200"/>
              <a:gd name="connsiteX35" fmla="*/ 4244747 w 4264182"/>
              <a:gd name="connsiteY35" fmla="*/ 3479800 h 3886200"/>
              <a:gd name="connsiteX36" fmla="*/ 4244747 w 4264182"/>
              <a:gd name="connsiteY36" fmla="*/ 2933700 h 3886200"/>
              <a:gd name="connsiteX37" fmla="*/ 4219347 w 4264182"/>
              <a:gd name="connsiteY37" fmla="*/ 2857500 h 3886200"/>
              <a:gd name="connsiteX38" fmla="*/ 4181247 w 4264182"/>
              <a:gd name="connsiteY38" fmla="*/ 2667000 h 3886200"/>
              <a:gd name="connsiteX39" fmla="*/ 4193947 w 4264182"/>
              <a:gd name="connsiteY39" fmla="*/ 1930400 h 3886200"/>
              <a:gd name="connsiteX40" fmla="*/ 4181247 w 4264182"/>
              <a:gd name="connsiteY40" fmla="*/ 1892300 h 3886200"/>
              <a:gd name="connsiteX41" fmla="*/ 4193947 w 4264182"/>
              <a:gd name="connsiteY41" fmla="*/ 1625600 h 3886200"/>
              <a:gd name="connsiteX42" fmla="*/ 4219347 w 4264182"/>
              <a:gd name="connsiteY42" fmla="*/ 939800 h 3886200"/>
              <a:gd name="connsiteX43" fmla="*/ 4206647 w 4264182"/>
              <a:gd name="connsiteY43" fmla="*/ 673100 h 3886200"/>
              <a:gd name="connsiteX44" fmla="*/ 4181247 w 4264182"/>
              <a:gd name="connsiteY44" fmla="*/ 596900 h 3886200"/>
              <a:gd name="connsiteX45" fmla="*/ 4105047 w 4264182"/>
              <a:gd name="connsiteY45" fmla="*/ 546100 h 3886200"/>
              <a:gd name="connsiteX46" fmla="*/ 4028847 w 4264182"/>
              <a:gd name="connsiteY46" fmla="*/ 495300 h 3886200"/>
              <a:gd name="connsiteX47" fmla="*/ 3927247 w 4264182"/>
              <a:gd name="connsiteY47" fmla="*/ 419100 h 3886200"/>
              <a:gd name="connsiteX48" fmla="*/ 3851047 w 4264182"/>
              <a:gd name="connsiteY48" fmla="*/ 393700 h 3886200"/>
              <a:gd name="connsiteX49" fmla="*/ 3812947 w 4264182"/>
              <a:gd name="connsiteY49" fmla="*/ 381000 h 3886200"/>
              <a:gd name="connsiteX50" fmla="*/ 3774847 w 4264182"/>
              <a:gd name="connsiteY50" fmla="*/ 355600 h 3886200"/>
              <a:gd name="connsiteX51" fmla="*/ 3597047 w 4264182"/>
              <a:gd name="connsiteY51" fmla="*/ 330200 h 3886200"/>
              <a:gd name="connsiteX52" fmla="*/ 3444647 w 4264182"/>
              <a:gd name="connsiteY52" fmla="*/ 317500 h 3886200"/>
              <a:gd name="connsiteX53" fmla="*/ 3330347 w 4264182"/>
              <a:gd name="connsiteY53" fmla="*/ 304800 h 3886200"/>
              <a:gd name="connsiteX54" fmla="*/ 2962047 w 4264182"/>
              <a:gd name="connsiteY54" fmla="*/ 292100 h 3886200"/>
              <a:gd name="connsiteX55" fmla="*/ 2771547 w 4264182"/>
              <a:gd name="connsiteY55" fmla="*/ 279400 h 3886200"/>
              <a:gd name="connsiteX56" fmla="*/ 2657247 w 4264182"/>
              <a:gd name="connsiteY56" fmla="*/ 266700 h 3886200"/>
              <a:gd name="connsiteX57" fmla="*/ 1768247 w 4264182"/>
              <a:gd name="connsiteY57" fmla="*/ 101600 h 3886200"/>
              <a:gd name="connsiteX58" fmla="*/ 1730147 w 4264182"/>
              <a:gd name="connsiteY58" fmla="*/ 88900 h 3886200"/>
              <a:gd name="connsiteX59" fmla="*/ 1679347 w 4264182"/>
              <a:gd name="connsiteY59" fmla="*/ 76200 h 3886200"/>
              <a:gd name="connsiteX60" fmla="*/ 1641247 w 4264182"/>
              <a:gd name="connsiteY60" fmla="*/ 63500 h 3886200"/>
              <a:gd name="connsiteX61" fmla="*/ 1590447 w 4264182"/>
              <a:gd name="connsiteY61" fmla="*/ 50800 h 3886200"/>
              <a:gd name="connsiteX62" fmla="*/ 1514247 w 4264182"/>
              <a:gd name="connsiteY62" fmla="*/ 25400 h 3886200"/>
              <a:gd name="connsiteX63" fmla="*/ 1476147 w 4264182"/>
              <a:gd name="connsiteY63" fmla="*/ 12700 h 3886200"/>
              <a:gd name="connsiteX64" fmla="*/ 752247 w 4264182"/>
              <a:gd name="connsiteY64" fmla="*/ 0 h 3886200"/>
              <a:gd name="connsiteX0" fmla="*/ 752247 w 4264182"/>
              <a:gd name="connsiteY0" fmla="*/ 0 h 3886200"/>
              <a:gd name="connsiteX1" fmla="*/ 752247 w 4264182"/>
              <a:gd name="connsiteY1" fmla="*/ 0 h 3886200"/>
              <a:gd name="connsiteX2" fmla="*/ 256947 w 4264182"/>
              <a:gd name="connsiteY2" fmla="*/ 8516 h 3886200"/>
              <a:gd name="connsiteX3" fmla="*/ 116219 w 4264182"/>
              <a:gd name="connsiteY3" fmla="*/ 55058 h 3886200"/>
              <a:gd name="connsiteX4" fmla="*/ 52719 w 4264182"/>
              <a:gd name="connsiteY4" fmla="*/ 139700 h 3886200"/>
              <a:gd name="connsiteX5" fmla="*/ 35394 w 4264182"/>
              <a:gd name="connsiteY5" fmla="*/ 585081 h 3886200"/>
              <a:gd name="connsiteX6" fmla="*/ 2947 w 4264182"/>
              <a:gd name="connsiteY6" fmla="*/ 1930400 h 3886200"/>
              <a:gd name="connsiteX7" fmla="*/ 2947 w 4264182"/>
              <a:gd name="connsiteY7" fmla="*/ 2425700 h 3886200"/>
              <a:gd name="connsiteX8" fmla="*/ 15647 w 4264182"/>
              <a:gd name="connsiteY8" fmla="*/ 2501900 h 3886200"/>
              <a:gd name="connsiteX9" fmla="*/ 79147 w 4264182"/>
              <a:gd name="connsiteY9" fmla="*/ 2705100 h 3886200"/>
              <a:gd name="connsiteX10" fmla="*/ 117247 w 4264182"/>
              <a:gd name="connsiteY10" fmla="*/ 2832100 h 3886200"/>
              <a:gd name="connsiteX11" fmla="*/ 422047 w 4264182"/>
              <a:gd name="connsiteY11" fmla="*/ 3314700 h 3886200"/>
              <a:gd name="connsiteX12" fmla="*/ 726847 w 4264182"/>
              <a:gd name="connsiteY12" fmla="*/ 3708400 h 3886200"/>
              <a:gd name="connsiteX13" fmla="*/ 1006247 w 4264182"/>
              <a:gd name="connsiteY13" fmla="*/ 3835400 h 3886200"/>
              <a:gd name="connsiteX14" fmla="*/ 1272947 w 4264182"/>
              <a:gd name="connsiteY14" fmla="*/ 3873500 h 3886200"/>
              <a:gd name="connsiteX15" fmla="*/ 1463447 w 4264182"/>
              <a:gd name="connsiteY15" fmla="*/ 3886200 h 3886200"/>
              <a:gd name="connsiteX16" fmla="*/ 2149247 w 4264182"/>
              <a:gd name="connsiteY16" fmla="*/ 3873500 h 3886200"/>
              <a:gd name="connsiteX17" fmla="*/ 2327047 w 4264182"/>
              <a:gd name="connsiteY17" fmla="*/ 3848100 h 3886200"/>
              <a:gd name="connsiteX18" fmla="*/ 2428647 w 4264182"/>
              <a:gd name="connsiteY18" fmla="*/ 3835400 h 3886200"/>
              <a:gd name="connsiteX19" fmla="*/ 2542947 w 4264182"/>
              <a:gd name="connsiteY19" fmla="*/ 3822700 h 3886200"/>
              <a:gd name="connsiteX20" fmla="*/ 2669947 w 4264182"/>
              <a:gd name="connsiteY20" fmla="*/ 3797300 h 3886200"/>
              <a:gd name="connsiteX21" fmla="*/ 2974747 w 4264182"/>
              <a:gd name="connsiteY21" fmla="*/ 3771900 h 3886200"/>
              <a:gd name="connsiteX22" fmla="*/ 3165247 w 4264182"/>
              <a:gd name="connsiteY22" fmla="*/ 3746500 h 3886200"/>
              <a:gd name="connsiteX23" fmla="*/ 3406547 w 4264182"/>
              <a:gd name="connsiteY23" fmla="*/ 3771900 h 3886200"/>
              <a:gd name="connsiteX24" fmla="*/ 3457347 w 4264182"/>
              <a:gd name="connsiteY24" fmla="*/ 3784600 h 3886200"/>
              <a:gd name="connsiteX25" fmla="*/ 3533547 w 4264182"/>
              <a:gd name="connsiteY25" fmla="*/ 3810000 h 3886200"/>
              <a:gd name="connsiteX26" fmla="*/ 3889147 w 4264182"/>
              <a:gd name="connsiteY26" fmla="*/ 3797300 h 3886200"/>
              <a:gd name="connsiteX27" fmla="*/ 3927247 w 4264182"/>
              <a:gd name="connsiteY27" fmla="*/ 3784600 h 3886200"/>
              <a:gd name="connsiteX28" fmla="*/ 3978047 w 4264182"/>
              <a:gd name="connsiteY28" fmla="*/ 3771900 h 3886200"/>
              <a:gd name="connsiteX29" fmla="*/ 4130447 w 4264182"/>
              <a:gd name="connsiteY29" fmla="*/ 3695700 h 3886200"/>
              <a:gd name="connsiteX30" fmla="*/ 4168547 w 4264182"/>
              <a:gd name="connsiteY30" fmla="*/ 3670300 h 3886200"/>
              <a:gd name="connsiteX31" fmla="*/ 4181247 w 4264182"/>
              <a:gd name="connsiteY31" fmla="*/ 3632200 h 3886200"/>
              <a:gd name="connsiteX32" fmla="*/ 4206647 w 4264182"/>
              <a:gd name="connsiteY32" fmla="*/ 3594100 h 3886200"/>
              <a:gd name="connsiteX33" fmla="*/ 4232047 w 4264182"/>
              <a:gd name="connsiteY33" fmla="*/ 3517900 h 3886200"/>
              <a:gd name="connsiteX34" fmla="*/ 4244747 w 4264182"/>
              <a:gd name="connsiteY34" fmla="*/ 3479800 h 3886200"/>
              <a:gd name="connsiteX35" fmla="*/ 4244747 w 4264182"/>
              <a:gd name="connsiteY35" fmla="*/ 2933700 h 3886200"/>
              <a:gd name="connsiteX36" fmla="*/ 4219347 w 4264182"/>
              <a:gd name="connsiteY36" fmla="*/ 2857500 h 3886200"/>
              <a:gd name="connsiteX37" fmla="*/ 4181247 w 4264182"/>
              <a:gd name="connsiteY37" fmla="*/ 2667000 h 3886200"/>
              <a:gd name="connsiteX38" fmla="*/ 4193947 w 4264182"/>
              <a:gd name="connsiteY38" fmla="*/ 1930400 h 3886200"/>
              <a:gd name="connsiteX39" fmla="*/ 4181247 w 4264182"/>
              <a:gd name="connsiteY39" fmla="*/ 1892300 h 3886200"/>
              <a:gd name="connsiteX40" fmla="*/ 4193947 w 4264182"/>
              <a:gd name="connsiteY40" fmla="*/ 1625600 h 3886200"/>
              <a:gd name="connsiteX41" fmla="*/ 4219347 w 4264182"/>
              <a:gd name="connsiteY41" fmla="*/ 939800 h 3886200"/>
              <a:gd name="connsiteX42" fmla="*/ 4206647 w 4264182"/>
              <a:gd name="connsiteY42" fmla="*/ 673100 h 3886200"/>
              <a:gd name="connsiteX43" fmla="*/ 4181247 w 4264182"/>
              <a:gd name="connsiteY43" fmla="*/ 596900 h 3886200"/>
              <a:gd name="connsiteX44" fmla="*/ 4105047 w 4264182"/>
              <a:gd name="connsiteY44" fmla="*/ 546100 h 3886200"/>
              <a:gd name="connsiteX45" fmla="*/ 4028847 w 4264182"/>
              <a:gd name="connsiteY45" fmla="*/ 495300 h 3886200"/>
              <a:gd name="connsiteX46" fmla="*/ 3927247 w 4264182"/>
              <a:gd name="connsiteY46" fmla="*/ 419100 h 3886200"/>
              <a:gd name="connsiteX47" fmla="*/ 3851047 w 4264182"/>
              <a:gd name="connsiteY47" fmla="*/ 393700 h 3886200"/>
              <a:gd name="connsiteX48" fmla="*/ 3812947 w 4264182"/>
              <a:gd name="connsiteY48" fmla="*/ 381000 h 3886200"/>
              <a:gd name="connsiteX49" fmla="*/ 3774847 w 4264182"/>
              <a:gd name="connsiteY49" fmla="*/ 355600 h 3886200"/>
              <a:gd name="connsiteX50" fmla="*/ 3597047 w 4264182"/>
              <a:gd name="connsiteY50" fmla="*/ 330200 h 3886200"/>
              <a:gd name="connsiteX51" fmla="*/ 3444647 w 4264182"/>
              <a:gd name="connsiteY51" fmla="*/ 317500 h 3886200"/>
              <a:gd name="connsiteX52" fmla="*/ 3330347 w 4264182"/>
              <a:gd name="connsiteY52" fmla="*/ 304800 h 3886200"/>
              <a:gd name="connsiteX53" fmla="*/ 2962047 w 4264182"/>
              <a:gd name="connsiteY53" fmla="*/ 292100 h 3886200"/>
              <a:gd name="connsiteX54" fmla="*/ 2771547 w 4264182"/>
              <a:gd name="connsiteY54" fmla="*/ 279400 h 3886200"/>
              <a:gd name="connsiteX55" fmla="*/ 2657247 w 4264182"/>
              <a:gd name="connsiteY55" fmla="*/ 266700 h 3886200"/>
              <a:gd name="connsiteX56" fmla="*/ 1768247 w 4264182"/>
              <a:gd name="connsiteY56" fmla="*/ 101600 h 3886200"/>
              <a:gd name="connsiteX57" fmla="*/ 1730147 w 4264182"/>
              <a:gd name="connsiteY57" fmla="*/ 88900 h 3886200"/>
              <a:gd name="connsiteX58" fmla="*/ 1679347 w 4264182"/>
              <a:gd name="connsiteY58" fmla="*/ 76200 h 3886200"/>
              <a:gd name="connsiteX59" fmla="*/ 1641247 w 4264182"/>
              <a:gd name="connsiteY59" fmla="*/ 63500 h 3886200"/>
              <a:gd name="connsiteX60" fmla="*/ 1590447 w 4264182"/>
              <a:gd name="connsiteY60" fmla="*/ 50800 h 3886200"/>
              <a:gd name="connsiteX61" fmla="*/ 1514247 w 4264182"/>
              <a:gd name="connsiteY61" fmla="*/ 25400 h 3886200"/>
              <a:gd name="connsiteX62" fmla="*/ 1476147 w 4264182"/>
              <a:gd name="connsiteY62" fmla="*/ 12700 h 3886200"/>
              <a:gd name="connsiteX63" fmla="*/ 752247 w 4264182"/>
              <a:gd name="connsiteY63" fmla="*/ 0 h 3886200"/>
              <a:gd name="connsiteX0" fmla="*/ 756346 w 4268281"/>
              <a:gd name="connsiteY0" fmla="*/ 0 h 3886200"/>
              <a:gd name="connsiteX1" fmla="*/ 756346 w 4268281"/>
              <a:gd name="connsiteY1" fmla="*/ 0 h 3886200"/>
              <a:gd name="connsiteX2" fmla="*/ 261046 w 4268281"/>
              <a:gd name="connsiteY2" fmla="*/ 8516 h 3886200"/>
              <a:gd name="connsiteX3" fmla="*/ 120318 w 4268281"/>
              <a:gd name="connsiteY3" fmla="*/ 55058 h 3886200"/>
              <a:gd name="connsiteX4" fmla="*/ 56818 w 4268281"/>
              <a:gd name="connsiteY4" fmla="*/ 139700 h 3886200"/>
              <a:gd name="connsiteX5" fmla="*/ 39493 w 4268281"/>
              <a:gd name="connsiteY5" fmla="*/ 585081 h 3886200"/>
              <a:gd name="connsiteX6" fmla="*/ 7046 w 4268281"/>
              <a:gd name="connsiteY6" fmla="*/ 1930400 h 3886200"/>
              <a:gd name="connsiteX7" fmla="*/ 7046 w 4268281"/>
              <a:gd name="connsiteY7" fmla="*/ 2425700 h 3886200"/>
              <a:gd name="connsiteX8" fmla="*/ 83246 w 4268281"/>
              <a:gd name="connsiteY8" fmla="*/ 2705100 h 3886200"/>
              <a:gd name="connsiteX9" fmla="*/ 121346 w 4268281"/>
              <a:gd name="connsiteY9" fmla="*/ 2832100 h 3886200"/>
              <a:gd name="connsiteX10" fmla="*/ 426146 w 4268281"/>
              <a:gd name="connsiteY10" fmla="*/ 3314700 h 3886200"/>
              <a:gd name="connsiteX11" fmla="*/ 730946 w 4268281"/>
              <a:gd name="connsiteY11" fmla="*/ 3708400 h 3886200"/>
              <a:gd name="connsiteX12" fmla="*/ 1010346 w 4268281"/>
              <a:gd name="connsiteY12" fmla="*/ 3835400 h 3886200"/>
              <a:gd name="connsiteX13" fmla="*/ 1277046 w 4268281"/>
              <a:gd name="connsiteY13" fmla="*/ 3873500 h 3886200"/>
              <a:gd name="connsiteX14" fmla="*/ 1467546 w 4268281"/>
              <a:gd name="connsiteY14" fmla="*/ 3886200 h 3886200"/>
              <a:gd name="connsiteX15" fmla="*/ 2153346 w 4268281"/>
              <a:gd name="connsiteY15" fmla="*/ 3873500 h 3886200"/>
              <a:gd name="connsiteX16" fmla="*/ 2331146 w 4268281"/>
              <a:gd name="connsiteY16" fmla="*/ 3848100 h 3886200"/>
              <a:gd name="connsiteX17" fmla="*/ 2432746 w 4268281"/>
              <a:gd name="connsiteY17" fmla="*/ 3835400 h 3886200"/>
              <a:gd name="connsiteX18" fmla="*/ 2547046 w 4268281"/>
              <a:gd name="connsiteY18" fmla="*/ 3822700 h 3886200"/>
              <a:gd name="connsiteX19" fmla="*/ 2674046 w 4268281"/>
              <a:gd name="connsiteY19" fmla="*/ 3797300 h 3886200"/>
              <a:gd name="connsiteX20" fmla="*/ 2978846 w 4268281"/>
              <a:gd name="connsiteY20" fmla="*/ 3771900 h 3886200"/>
              <a:gd name="connsiteX21" fmla="*/ 3169346 w 4268281"/>
              <a:gd name="connsiteY21" fmla="*/ 3746500 h 3886200"/>
              <a:gd name="connsiteX22" fmla="*/ 3410646 w 4268281"/>
              <a:gd name="connsiteY22" fmla="*/ 3771900 h 3886200"/>
              <a:gd name="connsiteX23" fmla="*/ 3461446 w 4268281"/>
              <a:gd name="connsiteY23" fmla="*/ 3784600 h 3886200"/>
              <a:gd name="connsiteX24" fmla="*/ 3537646 w 4268281"/>
              <a:gd name="connsiteY24" fmla="*/ 3810000 h 3886200"/>
              <a:gd name="connsiteX25" fmla="*/ 3893246 w 4268281"/>
              <a:gd name="connsiteY25" fmla="*/ 3797300 h 3886200"/>
              <a:gd name="connsiteX26" fmla="*/ 3931346 w 4268281"/>
              <a:gd name="connsiteY26" fmla="*/ 3784600 h 3886200"/>
              <a:gd name="connsiteX27" fmla="*/ 3982146 w 4268281"/>
              <a:gd name="connsiteY27" fmla="*/ 3771900 h 3886200"/>
              <a:gd name="connsiteX28" fmla="*/ 4134546 w 4268281"/>
              <a:gd name="connsiteY28" fmla="*/ 3695700 h 3886200"/>
              <a:gd name="connsiteX29" fmla="*/ 4172646 w 4268281"/>
              <a:gd name="connsiteY29" fmla="*/ 3670300 h 3886200"/>
              <a:gd name="connsiteX30" fmla="*/ 4185346 w 4268281"/>
              <a:gd name="connsiteY30" fmla="*/ 3632200 h 3886200"/>
              <a:gd name="connsiteX31" fmla="*/ 4210746 w 4268281"/>
              <a:gd name="connsiteY31" fmla="*/ 3594100 h 3886200"/>
              <a:gd name="connsiteX32" fmla="*/ 4236146 w 4268281"/>
              <a:gd name="connsiteY32" fmla="*/ 3517900 h 3886200"/>
              <a:gd name="connsiteX33" fmla="*/ 4248846 w 4268281"/>
              <a:gd name="connsiteY33" fmla="*/ 3479800 h 3886200"/>
              <a:gd name="connsiteX34" fmla="*/ 4248846 w 4268281"/>
              <a:gd name="connsiteY34" fmla="*/ 2933700 h 3886200"/>
              <a:gd name="connsiteX35" fmla="*/ 4223446 w 4268281"/>
              <a:gd name="connsiteY35" fmla="*/ 2857500 h 3886200"/>
              <a:gd name="connsiteX36" fmla="*/ 4185346 w 4268281"/>
              <a:gd name="connsiteY36" fmla="*/ 2667000 h 3886200"/>
              <a:gd name="connsiteX37" fmla="*/ 4198046 w 4268281"/>
              <a:gd name="connsiteY37" fmla="*/ 1930400 h 3886200"/>
              <a:gd name="connsiteX38" fmla="*/ 4185346 w 4268281"/>
              <a:gd name="connsiteY38" fmla="*/ 1892300 h 3886200"/>
              <a:gd name="connsiteX39" fmla="*/ 4198046 w 4268281"/>
              <a:gd name="connsiteY39" fmla="*/ 1625600 h 3886200"/>
              <a:gd name="connsiteX40" fmla="*/ 4223446 w 4268281"/>
              <a:gd name="connsiteY40" fmla="*/ 939800 h 3886200"/>
              <a:gd name="connsiteX41" fmla="*/ 4210746 w 4268281"/>
              <a:gd name="connsiteY41" fmla="*/ 673100 h 3886200"/>
              <a:gd name="connsiteX42" fmla="*/ 4185346 w 4268281"/>
              <a:gd name="connsiteY42" fmla="*/ 596900 h 3886200"/>
              <a:gd name="connsiteX43" fmla="*/ 4109146 w 4268281"/>
              <a:gd name="connsiteY43" fmla="*/ 546100 h 3886200"/>
              <a:gd name="connsiteX44" fmla="*/ 4032946 w 4268281"/>
              <a:gd name="connsiteY44" fmla="*/ 495300 h 3886200"/>
              <a:gd name="connsiteX45" fmla="*/ 3931346 w 4268281"/>
              <a:gd name="connsiteY45" fmla="*/ 419100 h 3886200"/>
              <a:gd name="connsiteX46" fmla="*/ 3855146 w 4268281"/>
              <a:gd name="connsiteY46" fmla="*/ 393700 h 3886200"/>
              <a:gd name="connsiteX47" fmla="*/ 3817046 w 4268281"/>
              <a:gd name="connsiteY47" fmla="*/ 381000 h 3886200"/>
              <a:gd name="connsiteX48" fmla="*/ 3778946 w 4268281"/>
              <a:gd name="connsiteY48" fmla="*/ 355600 h 3886200"/>
              <a:gd name="connsiteX49" fmla="*/ 3601146 w 4268281"/>
              <a:gd name="connsiteY49" fmla="*/ 330200 h 3886200"/>
              <a:gd name="connsiteX50" fmla="*/ 3448746 w 4268281"/>
              <a:gd name="connsiteY50" fmla="*/ 317500 h 3886200"/>
              <a:gd name="connsiteX51" fmla="*/ 3334446 w 4268281"/>
              <a:gd name="connsiteY51" fmla="*/ 304800 h 3886200"/>
              <a:gd name="connsiteX52" fmla="*/ 2966146 w 4268281"/>
              <a:gd name="connsiteY52" fmla="*/ 292100 h 3886200"/>
              <a:gd name="connsiteX53" fmla="*/ 2775646 w 4268281"/>
              <a:gd name="connsiteY53" fmla="*/ 279400 h 3886200"/>
              <a:gd name="connsiteX54" fmla="*/ 2661346 w 4268281"/>
              <a:gd name="connsiteY54" fmla="*/ 266700 h 3886200"/>
              <a:gd name="connsiteX55" fmla="*/ 1772346 w 4268281"/>
              <a:gd name="connsiteY55" fmla="*/ 101600 h 3886200"/>
              <a:gd name="connsiteX56" fmla="*/ 1734246 w 4268281"/>
              <a:gd name="connsiteY56" fmla="*/ 88900 h 3886200"/>
              <a:gd name="connsiteX57" fmla="*/ 1683446 w 4268281"/>
              <a:gd name="connsiteY57" fmla="*/ 76200 h 3886200"/>
              <a:gd name="connsiteX58" fmla="*/ 1645346 w 4268281"/>
              <a:gd name="connsiteY58" fmla="*/ 63500 h 3886200"/>
              <a:gd name="connsiteX59" fmla="*/ 1594546 w 4268281"/>
              <a:gd name="connsiteY59" fmla="*/ 50800 h 3886200"/>
              <a:gd name="connsiteX60" fmla="*/ 1518346 w 4268281"/>
              <a:gd name="connsiteY60" fmla="*/ 25400 h 3886200"/>
              <a:gd name="connsiteX61" fmla="*/ 1480246 w 4268281"/>
              <a:gd name="connsiteY61" fmla="*/ 12700 h 3886200"/>
              <a:gd name="connsiteX62" fmla="*/ 756346 w 4268281"/>
              <a:gd name="connsiteY62" fmla="*/ 0 h 3886200"/>
              <a:gd name="connsiteX0" fmla="*/ 759101 w 4271036"/>
              <a:gd name="connsiteY0" fmla="*/ 0 h 3886200"/>
              <a:gd name="connsiteX1" fmla="*/ 759101 w 4271036"/>
              <a:gd name="connsiteY1" fmla="*/ 0 h 3886200"/>
              <a:gd name="connsiteX2" fmla="*/ 263801 w 4271036"/>
              <a:gd name="connsiteY2" fmla="*/ 8516 h 3886200"/>
              <a:gd name="connsiteX3" fmla="*/ 123073 w 4271036"/>
              <a:gd name="connsiteY3" fmla="*/ 55058 h 3886200"/>
              <a:gd name="connsiteX4" fmla="*/ 59573 w 4271036"/>
              <a:gd name="connsiteY4" fmla="*/ 139700 h 3886200"/>
              <a:gd name="connsiteX5" fmla="*/ 42248 w 4271036"/>
              <a:gd name="connsiteY5" fmla="*/ 585081 h 3886200"/>
              <a:gd name="connsiteX6" fmla="*/ 9801 w 4271036"/>
              <a:gd name="connsiteY6" fmla="*/ 1930400 h 3886200"/>
              <a:gd name="connsiteX7" fmla="*/ 9801 w 4271036"/>
              <a:gd name="connsiteY7" fmla="*/ 2425700 h 3886200"/>
              <a:gd name="connsiteX8" fmla="*/ 124101 w 4271036"/>
              <a:gd name="connsiteY8" fmla="*/ 2832100 h 3886200"/>
              <a:gd name="connsiteX9" fmla="*/ 428901 w 4271036"/>
              <a:gd name="connsiteY9" fmla="*/ 3314700 h 3886200"/>
              <a:gd name="connsiteX10" fmla="*/ 733701 w 4271036"/>
              <a:gd name="connsiteY10" fmla="*/ 3708400 h 3886200"/>
              <a:gd name="connsiteX11" fmla="*/ 1013101 w 4271036"/>
              <a:gd name="connsiteY11" fmla="*/ 3835400 h 3886200"/>
              <a:gd name="connsiteX12" fmla="*/ 1279801 w 4271036"/>
              <a:gd name="connsiteY12" fmla="*/ 3873500 h 3886200"/>
              <a:gd name="connsiteX13" fmla="*/ 1470301 w 4271036"/>
              <a:gd name="connsiteY13" fmla="*/ 3886200 h 3886200"/>
              <a:gd name="connsiteX14" fmla="*/ 2156101 w 4271036"/>
              <a:gd name="connsiteY14" fmla="*/ 3873500 h 3886200"/>
              <a:gd name="connsiteX15" fmla="*/ 2333901 w 4271036"/>
              <a:gd name="connsiteY15" fmla="*/ 3848100 h 3886200"/>
              <a:gd name="connsiteX16" fmla="*/ 2435501 w 4271036"/>
              <a:gd name="connsiteY16" fmla="*/ 3835400 h 3886200"/>
              <a:gd name="connsiteX17" fmla="*/ 2549801 w 4271036"/>
              <a:gd name="connsiteY17" fmla="*/ 3822700 h 3886200"/>
              <a:gd name="connsiteX18" fmla="*/ 2676801 w 4271036"/>
              <a:gd name="connsiteY18" fmla="*/ 3797300 h 3886200"/>
              <a:gd name="connsiteX19" fmla="*/ 2981601 w 4271036"/>
              <a:gd name="connsiteY19" fmla="*/ 3771900 h 3886200"/>
              <a:gd name="connsiteX20" fmla="*/ 3172101 w 4271036"/>
              <a:gd name="connsiteY20" fmla="*/ 3746500 h 3886200"/>
              <a:gd name="connsiteX21" fmla="*/ 3413401 w 4271036"/>
              <a:gd name="connsiteY21" fmla="*/ 3771900 h 3886200"/>
              <a:gd name="connsiteX22" fmla="*/ 3464201 w 4271036"/>
              <a:gd name="connsiteY22" fmla="*/ 3784600 h 3886200"/>
              <a:gd name="connsiteX23" fmla="*/ 3540401 w 4271036"/>
              <a:gd name="connsiteY23" fmla="*/ 3810000 h 3886200"/>
              <a:gd name="connsiteX24" fmla="*/ 3896001 w 4271036"/>
              <a:gd name="connsiteY24" fmla="*/ 3797300 h 3886200"/>
              <a:gd name="connsiteX25" fmla="*/ 3934101 w 4271036"/>
              <a:gd name="connsiteY25" fmla="*/ 3784600 h 3886200"/>
              <a:gd name="connsiteX26" fmla="*/ 3984901 w 4271036"/>
              <a:gd name="connsiteY26" fmla="*/ 3771900 h 3886200"/>
              <a:gd name="connsiteX27" fmla="*/ 4137301 w 4271036"/>
              <a:gd name="connsiteY27" fmla="*/ 3695700 h 3886200"/>
              <a:gd name="connsiteX28" fmla="*/ 4175401 w 4271036"/>
              <a:gd name="connsiteY28" fmla="*/ 3670300 h 3886200"/>
              <a:gd name="connsiteX29" fmla="*/ 4188101 w 4271036"/>
              <a:gd name="connsiteY29" fmla="*/ 3632200 h 3886200"/>
              <a:gd name="connsiteX30" fmla="*/ 4213501 w 4271036"/>
              <a:gd name="connsiteY30" fmla="*/ 3594100 h 3886200"/>
              <a:gd name="connsiteX31" fmla="*/ 4238901 w 4271036"/>
              <a:gd name="connsiteY31" fmla="*/ 3517900 h 3886200"/>
              <a:gd name="connsiteX32" fmla="*/ 4251601 w 4271036"/>
              <a:gd name="connsiteY32" fmla="*/ 3479800 h 3886200"/>
              <a:gd name="connsiteX33" fmla="*/ 4251601 w 4271036"/>
              <a:gd name="connsiteY33" fmla="*/ 2933700 h 3886200"/>
              <a:gd name="connsiteX34" fmla="*/ 4226201 w 4271036"/>
              <a:gd name="connsiteY34" fmla="*/ 2857500 h 3886200"/>
              <a:gd name="connsiteX35" fmla="*/ 4188101 w 4271036"/>
              <a:gd name="connsiteY35" fmla="*/ 2667000 h 3886200"/>
              <a:gd name="connsiteX36" fmla="*/ 4200801 w 4271036"/>
              <a:gd name="connsiteY36" fmla="*/ 1930400 h 3886200"/>
              <a:gd name="connsiteX37" fmla="*/ 4188101 w 4271036"/>
              <a:gd name="connsiteY37" fmla="*/ 1892300 h 3886200"/>
              <a:gd name="connsiteX38" fmla="*/ 4200801 w 4271036"/>
              <a:gd name="connsiteY38" fmla="*/ 1625600 h 3886200"/>
              <a:gd name="connsiteX39" fmla="*/ 4226201 w 4271036"/>
              <a:gd name="connsiteY39" fmla="*/ 939800 h 3886200"/>
              <a:gd name="connsiteX40" fmla="*/ 4213501 w 4271036"/>
              <a:gd name="connsiteY40" fmla="*/ 673100 h 3886200"/>
              <a:gd name="connsiteX41" fmla="*/ 4188101 w 4271036"/>
              <a:gd name="connsiteY41" fmla="*/ 596900 h 3886200"/>
              <a:gd name="connsiteX42" fmla="*/ 4111901 w 4271036"/>
              <a:gd name="connsiteY42" fmla="*/ 546100 h 3886200"/>
              <a:gd name="connsiteX43" fmla="*/ 4035701 w 4271036"/>
              <a:gd name="connsiteY43" fmla="*/ 495300 h 3886200"/>
              <a:gd name="connsiteX44" fmla="*/ 3934101 w 4271036"/>
              <a:gd name="connsiteY44" fmla="*/ 419100 h 3886200"/>
              <a:gd name="connsiteX45" fmla="*/ 3857901 w 4271036"/>
              <a:gd name="connsiteY45" fmla="*/ 393700 h 3886200"/>
              <a:gd name="connsiteX46" fmla="*/ 3819801 w 4271036"/>
              <a:gd name="connsiteY46" fmla="*/ 381000 h 3886200"/>
              <a:gd name="connsiteX47" fmla="*/ 3781701 w 4271036"/>
              <a:gd name="connsiteY47" fmla="*/ 355600 h 3886200"/>
              <a:gd name="connsiteX48" fmla="*/ 3603901 w 4271036"/>
              <a:gd name="connsiteY48" fmla="*/ 330200 h 3886200"/>
              <a:gd name="connsiteX49" fmla="*/ 3451501 w 4271036"/>
              <a:gd name="connsiteY49" fmla="*/ 317500 h 3886200"/>
              <a:gd name="connsiteX50" fmla="*/ 3337201 w 4271036"/>
              <a:gd name="connsiteY50" fmla="*/ 304800 h 3886200"/>
              <a:gd name="connsiteX51" fmla="*/ 2968901 w 4271036"/>
              <a:gd name="connsiteY51" fmla="*/ 292100 h 3886200"/>
              <a:gd name="connsiteX52" fmla="*/ 2778401 w 4271036"/>
              <a:gd name="connsiteY52" fmla="*/ 279400 h 3886200"/>
              <a:gd name="connsiteX53" fmla="*/ 2664101 w 4271036"/>
              <a:gd name="connsiteY53" fmla="*/ 266700 h 3886200"/>
              <a:gd name="connsiteX54" fmla="*/ 1775101 w 4271036"/>
              <a:gd name="connsiteY54" fmla="*/ 101600 h 3886200"/>
              <a:gd name="connsiteX55" fmla="*/ 1737001 w 4271036"/>
              <a:gd name="connsiteY55" fmla="*/ 88900 h 3886200"/>
              <a:gd name="connsiteX56" fmla="*/ 1686201 w 4271036"/>
              <a:gd name="connsiteY56" fmla="*/ 76200 h 3886200"/>
              <a:gd name="connsiteX57" fmla="*/ 1648101 w 4271036"/>
              <a:gd name="connsiteY57" fmla="*/ 63500 h 3886200"/>
              <a:gd name="connsiteX58" fmla="*/ 1597301 w 4271036"/>
              <a:gd name="connsiteY58" fmla="*/ 50800 h 3886200"/>
              <a:gd name="connsiteX59" fmla="*/ 1521101 w 4271036"/>
              <a:gd name="connsiteY59" fmla="*/ 25400 h 3886200"/>
              <a:gd name="connsiteX60" fmla="*/ 1483001 w 4271036"/>
              <a:gd name="connsiteY60" fmla="*/ 12700 h 3886200"/>
              <a:gd name="connsiteX61" fmla="*/ 759101 w 4271036"/>
              <a:gd name="connsiteY61" fmla="*/ 0 h 3886200"/>
              <a:gd name="connsiteX0" fmla="*/ 759101 w 4271036"/>
              <a:gd name="connsiteY0" fmla="*/ 0 h 3886838"/>
              <a:gd name="connsiteX1" fmla="*/ 759101 w 4271036"/>
              <a:gd name="connsiteY1" fmla="*/ 0 h 3886838"/>
              <a:gd name="connsiteX2" fmla="*/ 263801 w 4271036"/>
              <a:gd name="connsiteY2" fmla="*/ 8516 h 3886838"/>
              <a:gd name="connsiteX3" fmla="*/ 123073 w 4271036"/>
              <a:gd name="connsiteY3" fmla="*/ 55058 h 3886838"/>
              <a:gd name="connsiteX4" fmla="*/ 59573 w 4271036"/>
              <a:gd name="connsiteY4" fmla="*/ 139700 h 3886838"/>
              <a:gd name="connsiteX5" fmla="*/ 42248 w 4271036"/>
              <a:gd name="connsiteY5" fmla="*/ 585081 h 3886838"/>
              <a:gd name="connsiteX6" fmla="*/ 9801 w 4271036"/>
              <a:gd name="connsiteY6" fmla="*/ 1930400 h 3886838"/>
              <a:gd name="connsiteX7" fmla="*/ 9801 w 4271036"/>
              <a:gd name="connsiteY7" fmla="*/ 2425700 h 3886838"/>
              <a:gd name="connsiteX8" fmla="*/ 124101 w 4271036"/>
              <a:gd name="connsiteY8" fmla="*/ 2832100 h 3886838"/>
              <a:gd name="connsiteX9" fmla="*/ 428901 w 4271036"/>
              <a:gd name="connsiteY9" fmla="*/ 3314700 h 3886838"/>
              <a:gd name="connsiteX10" fmla="*/ 1013101 w 4271036"/>
              <a:gd name="connsiteY10" fmla="*/ 3835400 h 3886838"/>
              <a:gd name="connsiteX11" fmla="*/ 1279801 w 4271036"/>
              <a:gd name="connsiteY11" fmla="*/ 3873500 h 3886838"/>
              <a:gd name="connsiteX12" fmla="*/ 1470301 w 4271036"/>
              <a:gd name="connsiteY12" fmla="*/ 3886200 h 3886838"/>
              <a:gd name="connsiteX13" fmla="*/ 2156101 w 4271036"/>
              <a:gd name="connsiteY13" fmla="*/ 3873500 h 3886838"/>
              <a:gd name="connsiteX14" fmla="*/ 2333901 w 4271036"/>
              <a:gd name="connsiteY14" fmla="*/ 3848100 h 3886838"/>
              <a:gd name="connsiteX15" fmla="*/ 2435501 w 4271036"/>
              <a:gd name="connsiteY15" fmla="*/ 3835400 h 3886838"/>
              <a:gd name="connsiteX16" fmla="*/ 2549801 w 4271036"/>
              <a:gd name="connsiteY16" fmla="*/ 3822700 h 3886838"/>
              <a:gd name="connsiteX17" fmla="*/ 2676801 w 4271036"/>
              <a:gd name="connsiteY17" fmla="*/ 3797300 h 3886838"/>
              <a:gd name="connsiteX18" fmla="*/ 2981601 w 4271036"/>
              <a:gd name="connsiteY18" fmla="*/ 3771900 h 3886838"/>
              <a:gd name="connsiteX19" fmla="*/ 3172101 w 4271036"/>
              <a:gd name="connsiteY19" fmla="*/ 3746500 h 3886838"/>
              <a:gd name="connsiteX20" fmla="*/ 3413401 w 4271036"/>
              <a:gd name="connsiteY20" fmla="*/ 3771900 h 3886838"/>
              <a:gd name="connsiteX21" fmla="*/ 3464201 w 4271036"/>
              <a:gd name="connsiteY21" fmla="*/ 3784600 h 3886838"/>
              <a:gd name="connsiteX22" fmla="*/ 3540401 w 4271036"/>
              <a:gd name="connsiteY22" fmla="*/ 3810000 h 3886838"/>
              <a:gd name="connsiteX23" fmla="*/ 3896001 w 4271036"/>
              <a:gd name="connsiteY23" fmla="*/ 3797300 h 3886838"/>
              <a:gd name="connsiteX24" fmla="*/ 3934101 w 4271036"/>
              <a:gd name="connsiteY24" fmla="*/ 3784600 h 3886838"/>
              <a:gd name="connsiteX25" fmla="*/ 3984901 w 4271036"/>
              <a:gd name="connsiteY25" fmla="*/ 3771900 h 3886838"/>
              <a:gd name="connsiteX26" fmla="*/ 4137301 w 4271036"/>
              <a:gd name="connsiteY26" fmla="*/ 3695700 h 3886838"/>
              <a:gd name="connsiteX27" fmla="*/ 4175401 w 4271036"/>
              <a:gd name="connsiteY27" fmla="*/ 3670300 h 3886838"/>
              <a:gd name="connsiteX28" fmla="*/ 4188101 w 4271036"/>
              <a:gd name="connsiteY28" fmla="*/ 3632200 h 3886838"/>
              <a:gd name="connsiteX29" fmla="*/ 4213501 w 4271036"/>
              <a:gd name="connsiteY29" fmla="*/ 3594100 h 3886838"/>
              <a:gd name="connsiteX30" fmla="*/ 4238901 w 4271036"/>
              <a:gd name="connsiteY30" fmla="*/ 3517900 h 3886838"/>
              <a:gd name="connsiteX31" fmla="*/ 4251601 w 4271036"/>
              <a:gd name="connsiteY31" fmla="*/ 3479800 h 3886838"/>
              <a:gd name="connsiteX32" fmla="*/ 4251601 w 4271036"/>
              <a:gd name="connsiteY32" fmla="*/ 2933700 h 3886838"/>
              <a:gd name="connsiteX33" fmla="*/ 4226201 w 4271036"/>
              <a:gd name="connsiteY33" fmla="*/ 2857500 h 3886838"/>
              <a:gd name="connsiteX34" fmla="*/ 4188101 w 4271036"/>
              <a:gd name="connsiteY34" fmla="*/ 2667000 h 3886838"/>
              <a:gd name="connsiteX35" fmla="*/ 4200801 w 4271036"/>
              <a:gd name="connsiteY35" fmla="*/ 1930400 h 3886838"/>
              <a:gd name="connsiteX36" fmla="*/ 4188101 w 4271036"/>
              <a:gd name="connsiteY36" fmla="*/ 1892300 h 3886838"/>
              <a:gd name="connsiteX37" fmla="*/ 4200801 w 4271036"/>
              <a:gd name="connsiteY37" fmla="*/ 1625600 h 3886838"/>
              <a:gd name="connsiteX38" fmla="*/ 4226201 w 4271036"/>
              <a:gd name="connsiteY38" fmla="*/ 939800 h 3886838"/>
              <a:gd name="connsiteX39" fmla="*/ 4213501 w 4271036"/>
              <a:gd name="connsiteY39" fmla="*/ 673100 h 3886838"/>
              <a:gd name="connsiteX40" fmla="*/ 4188101 w 4271036"/>
              <a:gd name="connsiteY40" fmla="*/ 596900 h 3886838"/>
              <a:gd name="connsiteX41" fmla="*/ 4111901 w 4271036"/>
              <a:gd name="connsiteY41" fmla="*/ 546100 h 3886838"/>
              <a:gd name="connsiteX42" fmla="*/ 4035701 w 4271036"/>
              <a:gd name="connsiteY42" fmla="*/ 495300 h 3886838"/>
              <a:gd name="connsiteX43" fmla="*/ 3934101 w 4271036"/>
              <a:gd name="connsiteY43" fmla="*/ 419100 h 3886838"/>
              <a:gd name="connsiteX44" fmla="*/ 3857901 w 4271036"/>
              <a:gd name="connsiteY44" fmla="*/ 393700 h 3886838"/>
              <a:gd name="connsiteX45" fmla="*/ 3819801 w 4271036"/>
              <a:gd name="connsiteY45" fmla="*/ 381000 h 3886838"/>
              <a:gd name="connsiteX46" fmla="*/ 3781701 w 4271036"/>
              <a:gd name="connsiteY46" fmla="*/ 355600 h 3886838"/>
              <a:gd name="connsiteX47" fmla="*/ 3603901 w 4271036"/>
              <a:gd name="connsiteY47" fmla="*/ 330200 h 3886838"/>
              <a:gd name="connsiteX48" fmla="*/ 3451501 w 4271036"/>
              <a:gd name="connsiteY48" fmla="*/ 317500 h 3886838"/>
              <a:gd name="connsiteX49" fmla="*/ 3337201 w 4271036"/>
              <a:gd name="connsiteY49" fmla="*/ 304800 h 3886838"/>
              <a:gd name="connsiteX50" fmla="*/ 2968901 w 4271036"/>
              <a:gd name="connsiteY50" fmla="*/ 292100 h 3886838"/>
              <a:gd name="connsiteX51" fmla="*/ 2778401 w 4271036"/>
              <a:gd name="connsiteY51" fmla="*/ 279400 h 3886838"/>
              <a:gd name="connsiteX52" fmla="*/ 2664101 w 4271036"/>
              <a:gd name="connsiteY52" fmla="*/ 266700 h 3886838"/>
              <a:gd name="connsiteX53" fmla="*/ 1775101 w 4271036"/>
              <a:gd name="connsiteY53" fmla="*/ 101600 h 3886838"/>
              <a:gd name="connsiteX54" fmla="*/ 1737001 w 4271036"/>
              <a:gd name="connsiteY54" fmla="*/ 88900 h 3886838"/>
              <a:gd name="connsiteX55" fmla="*/ 1686201 w 4271036"/>
              <a:gd name="connsiteY55" fmla="*/ 76200 h 3886838"/>
              <a:gd name="connsiteX56" fmla="*/ 1648101 w 4271036"/>
              <a:gd name="connsiteY56" fmla="*/ 63500 h 3886838"/>
              <a:gd name="connsiteX57" fmla="*/ 1597301 w 4271036"/>
              <a:gd name="connsiteY57" fmla="*/ 50800 h 3886838"/>
              <a:gd name="connsiteX58" fmla="*/ 1521101 w 4271036"/>
              <a:gd name="connsiteY58" fmla="*/ 25400 h 3886838"/>
              <a:gd name="connsiteX59" fmla="*/ 1483001 w 4271036"/>
              <a:gd name="connsiteY59" fmla="*/ 12700 h 3886838"/>
              <a:gd name="connsiteX60" fmla="*/ 759101 w 4271036"/>
              <a:gd name="connsiteY60" fmla="*/ 0 h 3886838"/>
              <a:gd name="connsiteX0" fmla="*/ 759101 w 4271036"/>
              <a:gd name="connsiteY0" fmla="*/ 0 h 3918336"/>
              <a:gd name="connsiteX1" fmla="*/ 759101 w 4271036"/>
              <a:gd name="connsiteY1" fmla="*/ 0 h 3918336"/>
              <a:gd name="connsiteX2" fmla="*/ 263801 w 4271036"/>
              <a:gd name="connsiteY2" fmla="*/ 8516 h 3918336"/>
              <a:gd name="connsiteX3" fmla="*/ 123073 w 4271036"/>
              <a:gd name="connsiteY3" fmla="*/ 55058 h 3918336"/>
              <a:gd name="connsiteX4" fmla="*/ 59573 w 4271036"/>
              <a:gd name="connsiteY4" fmla="*/ 139700 h 3918336"/>
              <a:gd name="connsiteX5" fmla="*/ 42248 w 4271036"/>
              <a:gd name="connsiteY5" fmla="*/ 585081 h 3918336"/>
              <a:gd name="connsiteX6" fmla="*/ 9801 w 4271036"/>
              <a:gd name="connsiteY6" fmla="*/ 1930400 h 3918336"/>
              <a:gd name="connsiteX7" fmla="*/ 9801 w 4271036"/>
              <a:gd name="connsiteY7" fmla="*/ 2425700 h 3918336"/>
              <a:gd name="connsiteX8" fmla="*/ 124101 w 4271036"/>
              <a:gd name="connsiteY8" fmla="*/ 2832100 h 3918336"/>
              <a:gd name="connsiteX9" fmla="*/ 428901 w 4271036"/>
              <a:gd name="connsiteY9" fmla="*/ 3314700 h 3918336"/>
              <a:gd name="connsiteX10" fmla="*/ 1279801 w 4271036"/>
              <a:gd name="connsiteY10" fmla="*/ 3873500 h 3918336"/>
              <a:gd name="connsiteX11" fmla="*/ 1470301 w 4271036"/>
              <a:gd name="connsiteY11" fmla="*/ 3886200 h 3918336"/>
              <a:gd name="connsiteX12" fmla="*/ 2156101 w 4271036"/>
              <a:gd name="connsiteY12" fmla="*/ 3873500 h 3918336"/>
              <a:gd name="connsiteX13" fmla="*/ 2333901 w 4271036"/>
              <a:gd name="connsiteY13" fmla="*/ 3848100 h 3918336"/>
              <a:gd name="connsiteX14" fmla="*/ 2435501 w 4271036"/>
              <a:gd name="connsiteY14" fmla="*/ 3835400 h 3918336"/>
              <a:gd name="connsiteX15" fmla="*/ 2549801 w 4271036"/>
              <a:gd name="connsiteY15" fmla="*/ 3822700 h 3918336"/>
              <a:gd name="connsiteX16" fmla="*/ 2676801 w 4271036"/>
              <a:gd name="connsiteY16" fmla="*/ 3797300 h 3918336"/>
              <a:gd name="connsiteX17" fmla="*/ 2981601 w 4271036"/>
              <a:gd name="connsiteY17" fmla="*/ 3771900 h 3918336"/>
              <a:gd name="connsiteX18" fmla="*/ 3172101 w 4271036"/>
              <a:gd name="connsiteY18" fmla="*/ 3746500 h 3918336"/>
              <a:gd name="connsiteX19" fmla="*/ 3413401 w 4271036"/>
              <a:gd name="connsiteY19" fmla="*/ 3771900 h 3918336"/>
              <a:gd name="connsiteX20" fmla="*/ 3464201 w 4271036"/>
              <a:gd name="connsiteY20" fmla="*/ 3784600 h 3918336"/>
              <a:gd name="connsiteX21" fmla="*/ 3540401 w 4271036"/>
              <a:gd name="connsiteY21" fmla="*/ 3810000 h 3918336"/>
              <a:gd name="connsiteX22" fmla="*/ 3896001 w 4271036"/>
              <a:gd name="connsiteY22" fmla="*/ 3797300 h 3918336"/>
              <a:gd name="connsiteX23" fmla="*/ 3934101 w 4271036"/>
              <a:gd name="connsiteY23" fmla="*/ 3784600 h 3918336"/>
              <a:gd name="connsiteX24" fmla="*/ 3984901 w 4271036"/>
              <a:gd name="connsiteY24" fmla="*/ 3771900 h 3918336"/>
              <a:gd name="connsiteX25" fmla="*/ 4137301 w 4271036"/>
              <a:gd name="connsiteY25" fmla="*/ 3695700 h 3918336"/>
              <a:gd name="connsiteX26" fmla="*/ 4175401 w 4271036"/>
              <a:gd name="connsiteY26" fmla="*/ 3670300 h 3918336"/>
              <a:gd name="connsiteX27" fmla="*/ 4188101 w 4271036"/>
              <a:gd name="connsiteY27" fmla="*/ 3632200 h 3918336"/>
              <a:gd name="connsiteX28" fmla="*/ 4213501 w 4271036"/>
              <a:gd name="connsiteY28" fmla="*/ 3594100 h 3918336"/>
              <a:gd name="connsiteX29" fmla="*/ 4238901 w 4271036"/>
              <a:gd name="connsiteY29" fmla="*/ 3517900 h 3918336"/>
              <a:gd name="connsiteX30" fmla="*/ 4251601 w 4271036"/>
              <a:gd name="connsiteY30" fmla="*/ 3479800 h 3918336"/>
              <a:gd name="connsiteX31" fmla="*/ 4251601 w 4271036"/>
              <a:gd name="connsiteY31" fmla="*/ 2933700 h 3918336"/>
              <a:gd name="connsiteX32" fmla="*/ 4226201 w 4271036"/>
              <a:gd name="connsiteY32" fmla="*/ 2857500 h 3918336"/>
              <a:gd name="connsiteX33" fmla="*/ 4188101 w 4271036"/>
              <a:gd name="connsiteY33" fmla="*/ 2667000 h 3918336"/>
              <a:gd name="connsiteX34" fmla="*/ 4200801 w 4271036"/>
              <a:gd name="connsiteY34" fmla="*/ 1930400 h 3918336"/>
              <a:gd name="connsiteX35" fmla="*/ 4188101 w 4271036"/>
              <a:gd name="connsiteY35" fmla="*/ 1892300 h 3918336"/>
              <a:gd name="connsiteX36" fmla="*/ 4200801 w 4271036"/>
              <a:gd name="connsiteY36" fmla="*/ 1625600 h 3918336"/>
              <a:gd name="connsiteX37" fmla="*/ 4226201 w 4271036"/>
              <a:gd name="connsiteY37" fmla="*/ 939800 h 3918336"/>
              <a:gd name="connsiteX38" fmla="*/ 4213501 w 4271036"/>
              <a:gd name="connsiteY38" fmla="*/ 673100 h 3918336"/>
              <a:gd name="connsiteX39" fmla="*/ 4188101 w 4271036"/>
              <a:gd name="connsiteY39" fmla="*/ 596900 h 3918336"/>
              <a:gd name="connsiteX40" fmla="*/ 4111901 w 4271036"/>
              <a:gd name="connsiteY40" fmla="*/ 546100 h 3918336"/>
              <a:gd name="connsiteX41" fmla="*/ 4035701 w 4271036"/>
              <a:gd name="connsiteY41" fmla="*/ 495300 h 3918336"/>
              <a:gd name="connsiteX42" fmla="*/ 3934101 w 4271036"/>
              <a:gd name="connsiteY42" fmla="*/ 419100 h 3918336"/>
              <a:gd name="connsiteX43" fmla="*/ 3857901 w 4271036"/>
              <a:gd name="connsiteY43" fmla="*/ 393700 h 3918336"/>
              <a:gd name="connsiteX44" fmla="*/ 3819801 w 4271036"/>
              <a:gd name="connsiteY44" fmla="*/ 381000 h 3918336"/>
              <a:gd name="connsiteX45" fmla="*/ 3781701 w 4271036"/>
              <a:gd name="connsiteY45" fmla="*/ 355600 h 3918336"/>
              <a:gd name="connsiteX46" fmla="*/ 3603901 w 4271036"/>
              <a:gd name="connsiteY46" fmla="*/ 330200 h 3918336"/>
              <a:gd name="connsiteX47" fmla="*/ 3451501 w 4271036"/>
              <a:gd name="connsiteY47" fmla="*/ 317500 h 3918336"/>
              <a:gd name="connsiteX48" fmla="*/ 3337201 w 4271036"/>
              <a:gd name="connsiteY48" fmla="*/ 304800 h 3918336"/>
              <a:gd name="connsiteX49" fmla="*/ 2968901 w 4271036"/>
              <a:gd name="connsiteY49" fmla="*/ 292100 h 3918336"/>
              <a:gd name="connsiteX50" fmla="*/ 2778401 w 4271036"/>
              <a:gd name="connsiteY50" fmla="*/ 279400 h 3918336"/>
              <a:gd name="connsiteX51" fmla="*/ 2664101 w 4271036"/>
              <a:gd name="connsiteY51" fmla="*/ 266700 h 3918336"/>
              <a:gd name="connsiteX52" fmla="*/ 1775101 w 4271036"/>
              <a:gd name="connsiteY52" fmla="*/ 101600 h 3918336"/>
              <a:gd name="connsiteX53" fmla="*/ 1737001 w 4271036"/>
              <a:gd name="connsiteY53" fmla="*/ 88900 h 3918336"/>
              <a:gd name="connsiteX54" fmla="*/ 1686201 w 4271036"/>
              <a:gd name="connsiteY54" fmla="*/ 76200 h 3918336"/>
              <a:gd name="connsiteX55" fmla="*/ 1648101 w 4271036"/>
              <a:gd name="connsiteY55" fmla="*/ 63500 h 3918336"/>
              <a:gd name="connsiteX56" fmla="*/ 1597301 w 4271036"/>
              <a:gd name="connsiteY56" fmla="*/ 50800 h 3918336"/>
              <a:gd name="connsiteX57" fmla="*/ 1521101 w 4271036"/>
              <a:gd name="connsiteY57" fmla="*/ 25400 h 3918336"/>
              <a:gd name="connsiteX58" fmla="*/ 1483001 w 4271036"/>
              <a:gd name="connsiteY58" fmla="*/ 12700 h 3918336"/>
              <a:gd name="connsiteX59" fmla="*/ 759101 w 4271036"/>
              <a:gd name="connsiteY59" fmla="*/ 0 h 3918336"/>
              <a:gd name="connsiteX0" fmla="*/ 759101 w 4271036"/>
              <a:gd name="connsiteY0" fmla="*/ 0 h 3886200"/>
              <a:gd name="connsiteX1" fmla="*/ 759101 w 4271036"/>
              <a:gd name="connsiteY1" fmla="*/ 0 h 3886200"/>
              <a:gd name="connsiteX2" fmla="*/ 263801 w 4271036"/>
              <a:gd name="connsiteY2" fmla="*/ 8516 h 3886200"/>
              <a:gd name="connsiteX3" fmla="*/ 123073 w 4271036"/>
              <a:gd name="connsiteY3" fmla="*/ 55058 h 3886200"/>
              <a:gd name="connsiteX4" fmla="*/ 59573 w 4271036"/>
              <a:gd name="connsiteY4" fmla="*/ 139700 h 3886200"/>
              <a:gd name="connsiteX5" fmla="*/ 42248 w 4271036"/>
              <a:gd name="connsiteY5" fmla="*/ 585081 h 3886200"/>
              <a:gd name="connsiteX6" fmla="*/ 9801 w 4271036"/>
              <a:gd name="connsiteY6" fmla="*/ 1930400 h 3886200"/>
              <a:gd name="connsiteX7" fmla="*/ 9801 w 4271036"/>
              <a:gd name="connsiteY7" fmla="*/ 2425700 h 3886200"/>
              <a:gd name="connsiteX8" fmla="*/ 124101 w 4271036"/>
              <a:gd name="connsiteY8" fmla="*/ 2832100 h 3886200"/>
              <a:gd name="connsiteX9" fmla="*/ 428901 w 4271036"/>
              <a:gd name="connsiteY9" fmla="*/ 3314700 h 3886200"/>
              <a:gd name="connsiteX10" fmla="*/ 1031381 w 4271036"/>
              <a:gd name="connsiteY10" fmla="*/ 3741361 h 3886200"/>
              <a:gd name="connsiteX11" fmla="*/ 1470301 w 4271036"/>
              <a:gd name="connsiteY11" fmla="*/ 3886200 h 3886200"/>
              <a:gd name="connsiteX12" fmla="*/ 2156101 w 4271036"/>
              <a:gd name="connsiteY12" fmla="*/ 3873500 h 3886200"/>
              <a:gd name="connsiteX13" fmla="*/ 2333901 w 4271036"/>
              <a:gd name="connsiteY13" fmla="*/ 3848100 h 3886200"/>
              <a:gd name="connsiteX14" fmla="*/ 2435501 w 4271036"/>
              <a:gd name="connsiteY14" fmla="*/ 3835400 h 3886200"/>
              <a:gd name="connsiteX15" fmla="*/ 2549801 w 4271036"/>
              <a:gd name="connsiteY15" fmla="*/ 3822700 h 3886200"/>
              <a:gd name="connsiteX16" fmla="*/ 2676801 w 4271036"/>
              <a:gd name="connsiteY16" fmla="*/ 3797300 h 3886200"/>
              <a:gd name="connsiteX17" fmla="*/ 2981601 w 4271036"/>
              <a:gd name="connsiteY17" fmla="*/ 3771900 h 3886200"/>
              <a:gd name="connsiteX18" fmla="*/ 3172101 w 4271036"/>
              <a:gd name="connsiteY18" fmla="*/ 3746500 h 3886200"/>
              <a:gd name="connsiteX19" fmla="*/ 3413401 w 4271036"/>
              <a:gd name="connsiteY19" fmla="*/ 3771900 h 3886200"/>
              <a:gd name="connsiteX20" fmla="*/ 3464201 w 4271036"/>
              <a:gd name="connsiteY20" fmla="*/ 3784600 h 3886200"/>
              <a:gd name="connsiteX21" fmla="*/ 3540401 w 4271036"/>
              <a:gd name="connsiteY21" fmla="*/ 3810000 h 3886200"/>
              <a:gd name="connsiteX22" fmla="*/ 3896001 w 4271036"/>
              <a:gd name="connsiteY22" fmla="*/ 3797300 h 3886200"/>
              <a:gd name="connsiteX23" fmla="*/ 3934101 w 4271036"/>
              <a:gd name="connsiteY23" fmla="*/ 3784600 h 3886200"/>
              <a:gd name="connsiteX24" fmla="*/ 3984901 w 4271036"/>
              <a:gd name="connsiteY24" fmla="*/ 3771900 h 3886200"/>
              <a:gd name="connsiteX25" fmla="*/ 4137301 w 4271036"/>
              <a:gd name="connsiteY25" fmla="*/ 3695700 h 3886200"/>
              <a:gd name="connsiteX26" fmla="*/ 4175401 w 4271036"/>
              <a:gd name="connsiteY26" fmla="*/ 3670300 h 3886200"/>
              <a:gd name="connsiteX27" fmla="*/ 4188101 w 4271036"/>
              <a:gd name="connsiteY27" fmla="*/ 3632200 h 3886200"/>
              <a:gd name="connsiteX28" fmla="*/ 4213501 w 4271036"/>
              <a:gd name="connsiteY28" fmla="*/ 3594100 h 3886200"/>
              <a:gd name="connsiteX29" fmla="*/ 4238901 w 4271036"/>
              <a:gd name="connsiteY29" fmla="*/ 3517900 h 3886200"/>
              <a:gd name="connsiteX30" fmla="*/ 4251601 w 4271036"/>
              <a:gd name="connsiteY30" fmla="*/ 3479800 h 3886200"/>
              <a:gd name="connsiteX31" fmla="*/ 4251601 w 4271036"/>
              <a:gd name="connsiteY31" fmla="*/ 2933700 h 3886200"/>
              <a:gd name="connsiteX32" fmla="*/ 4226201 w 4271036"/>
              <a:gd name="connsiteY32" fmla="*/ 2857500 h 3886200"/>
              <a:gd name="connsiteX33" fmla="*/ 4188101 w 4271036"/>
              <a:gd name="connsiteY33" fmla="*/ 2667000 h 3886200"/>
              <a:gd name="connsiteX34" fmla="*/ 4200801 w 4271036"/>
              <a:gd name="connsiteY34" fmla="*/ 1930400 h 3886200"/>
              <a:gd name="connsiteX35" fmla="*/ 4188101 w 4271036"/>
              <a:gd name="connsiteY35" fmla="*/ 1892300 h 3886200"/>
              <a:gd name="connsiteX36" fmla="*/ 4200801 w 4271036"/>
              <a:gd name="connsiteY36" fmla="*/ 1625600 h 3886200"/>
              <a:gd name="connsiteX37" fmla="*/ 4226201 w 4271036"/>
              <a:gd name="connsiteY37" fmla="*/ 939800 h 3886200"/>
              <a:gd name="connsiteX38" fmla="*/ 4213501 w 4271036"/>
              <a:gd name="connsiteY38" fmla="*/ 673100 h 3886200"/>
              <a:gd name="connsiteX39" fmla="*/ 4188101 w 4271036"/>
              <a:gd name="connsiteY39" fmla="*/ 596900 h 3886200"/>
              <a:gd name="connsiteX40" fmla="*/ 4111901 w 4271036"/>
              <a:gd name="connsiteY40" fmla="*/ 546100 h 3886200"/>
              <a:gd name="connsiteX41" fmla="*/ 4035701 w 4271036"/>
              <a:gd name="connsiteY41" fmla="*/ 495300 h 3886200"/>
              <a:gd name="connsiteX42" fmla="*/ 3934101 w 4271036"/>
              <a:gd name="connsiteY42" fmla="*/ 419100 h 3886200"/>
              <a:gd name="connsiteX43" fmla="*/ 3857901 w 4271036"/>
              <a:gd name="connsiteY43" fmla="*/ 393700 h 3886200"/>
              <a:gd name="connsiteX44" fmla="*/ 3819801 w 4271036"/>
              <a:gd name="connsiteY44" fmla="*/ 381000 h 3886200"/>
              <a:gd name="connsiteX45" fmla="*/ 3781701 w 4271036"/>
              <a:gd name="connsiteY45" fmla="*/ 355600 h 3886200"/>
              <a:gd name="connsiteX46" fmla="*/ 3603901 w 4271036"/>
              <a:gd name="connsiteY46" fmla="*/ 330200 h 3886200"/>
              <a:gd name="connsiteX47" fmla="*/ 3451501 w 4271036"/>
              <a:gd name="connsiteY47" fmla="*/ 317500 h 3886200"/>
              <a:gd name="connsiteX48" fmla="*/ 3337201 w 4271036"/>
              <a:gd name="connsiteY48" fmla="*/ 304800 h 3886200"/>
              <a:gd name="connsiteX49" fmla="*/ 2968901 w 4271036"/>
              <a:gd name="connsiteY49" fmla="*/ 292100 h 3886200"/>
              <a:gd name="connsiteX50" fmla="*/ 2778401 w 4271036"/>
              <a:gd name="connsiteY50" fmla="*/ 279400 h 3886200"/>
              <a:gd name="connsiteX51" fmla="*/ 2664101 w 4271036"/>
              <a:gd name="connsiteY51" fmla="*/ 266700 h 3886200"/>
              <a:gd name="connsiteX52" fmla="*/ 1775101 w 4271036"/>
              <a:gd name="connsiteY52" fmla="*/ 101600 h 3886200"/>
              <a:gd name="connsiteX53" fmla="*/ 1737001 w 4271036"/>
              <a:gd name="connsiteY53" fmla="*/ 88900 h 3886200"/>
              <a:gd name="connsiteX54" fmla="*/ 1686201 w 4271036"/>
              <a:gd name="connsiteY54" fmla="*/ 76200 h 3886200"/>
              <a:gd name="connsiteX55" fmla="*/ 1648101 w 4271036"/>
              <a:gd name="connsiteY55" fmla="*/ 63500 h 3886200"/>
              <a:gd name="connsiteX56" fmla="*/ 1597301 w 4271036"/>
              <a:gd name="connsiteY56" fmla="*/ 50800 h 3886200"/>
              <a:gd name="connsiteX57" fmla="*/ 1521101 w 4271036"/>
              <a:gd name="connsiteY57" fmla="*/ 25400 h 3886200"/>
              <a:gd name="connsiteX58" fmla="*/ 1483001 w 4271036"/>
              <a:gd name="connsiteY58" fmla="*/ 12700 h 3886200"/>
              <a:gd name="connsiteX59" fmla="*/ 759101 w 4271036"/>
              <a:gd name="connsiteY59" fmla="*/ 0 h 3886200"/>
              <a:gd name="connsiteX0" fmla="*/ 759101 w 4271036"/>
              <a:gd name="connsiteY0" fmla="*/ 0 h 3886200"/>
              <a:gd name="connsiteX1" fmla="*/ 759101 w 4271036"/>
              <a:gd name="connsiteY1" fmla="*/ 0 h 3886200"/>
              <a:gd name="connsiteX2" fmla="*/ 263801 w 4271036"/>
              <a:gd name="connsiteY2" fmla="*/ 8516 h 3886200"/>
              <a:gd name="connsiteX3" fmla="*/ 123073 w 4271036"/>
              <a:gd name="connsiteY3" fmla="*/ 55058 h 3886200"/>
              <a:gd name="connsiteX4" fmla="*/ 59573 w 4271036"/>
              <a:gd name="connsiteY4" fmla="*/ 139700 h 3886200"/>
              <a:gd name="connsiteX5" fmla="*/ 42248 w 4271036"/>
              <a:gd name="connsiteY5" fmla="*/ 585081 h 3886200"/>
              <a:gd name="connsiteX6" fmla="*/ 9801 w 4271036"/>
              <a:gd name="connsiteY6" fmla="*/ 1930400 h 3886200"/>
              <a:gd name="connsiteX7" fmla="*/ 9801 w 4271036"/>
              <a:gd name="connsiteY7" fmla="*/ 2425700 h 3886200"/>
              <a:gd name="connsiteX8" fmla="*/ 124101 w 4271036"/>
              <a:gd name="connsiteY8" fmla="*/ 2832100 h 3886200"/>
              <a:gd name="connsiteX9" fmla="*/ 428901 w 4271036"/>
              <a:gd name="connsiteY9" fmla="*/ 3314700 h 3886200"/>
              <a:gd name="connsiteX10" fmla="*/ 1031381 w 4271036"/>
              <a:gd name="connsiteY10" fmla="*/ 3741361 h 3886200"/>
              <a:gd name="connsiteX11" fmla="*/ 1470301 w 4271036"/>
              <a:gd name="connsiteY11" fmla="*/ 3886200 h 3886200"/>
              <a:gd name="connsiteX12" fmla="*/ 2156101 w 4271036"/>
              <a:gd name="connsiteY12" fmla="*/ 3873500 h 3886200"/>
              <a:gd name="connsiteX13" fmla="*/ 2333901 w 4271036"/>
              <a:gd name="connsiteY13" fmla="*/ 3848100 h 3886200"/>
              <a:gd name="connsiteX14" fmla="*/ 2435501 w 4271036"/>
              <a:gd name="connsiteY14" fmla="*/ 3835400 h 3886200"/>
              <a:gd name="connsiteX15" fmla="*/ 2549801 w 4271036"/>
              <a:gd name="connsiteY15" fmla="*/ 3822700 h 3886200"/>
              <a:gd name="connsiteX16" fmla="*/ 2676801 w 4271036"/>
              <a:gd name="connsiteY16" fmla="*/ 3797300 h 3886200"/>
              <a:gd name="connsiteX17" fmla="*/ 2981601 w 4271036"/>
              <a:gd name="connsiteY17" fmla="*/ 3771900 h 3886200"/>
              <a:gd name="connsiteX18" fmla="*/ 3413401 w 4271036"/>
              <a:gd name="connsiteY18" fmla="*/ 3771900 h 3886200"/>
              <a:gd name="connsiteX19" fmla="*/ 3464201 w 4271036"/>
              <a:gd name="connsiteY19" fmla="*/ 3784600 h 3886200"/>
              <a:gd name="connsiteX20" fmla="*/ 3540401 w 4271036"/>
              <a:gd name="connsiteY20" fmla="*/ 3810000 h 3886200"/>
              <a:gd name="connsiteX21" fmla="*/ 3896001 w 4271036"/>
              <a:gd name="connsiteY21" fmla="*/ 3797300 h 3886200"/>
              <a:gd name="connsiteX22" fmla="*/ 3934101 w 4271036"/>
              <a:gd name="connsiteY22" fmla="*/ 3784600 h 3886200"/>
              <a:gd name="connsiteX23" fmla="*/ 3984901 w 4271036"/>
              <a:gd name="connsiteY23" fmla="*/ 3771900 h 3886200"/>
              <a:gd name="connsiteX24" fmla="*/ 4137301 w 4271036"/>
              <a:gd name="connsiteY24" fmla="*/ 3695700 h 3886200"/>
              <a:gd name="connsiteX25" fmla="*/ 4175401 w 4271036"/>
              <a:gd name="connsiteY25" fmla="*/ 3670300 h 3886200"/>
              <a:gd name="connsiteX26" fmla="*/ 4188101 w 4271036"/>
              <a:gd name="connsiteY26" fmla="*/ 3632200 h 3886200"/>
              <a:gd name="connsiteX27" fmla="*/ 4213501 w 4271036"/>
              <a:gd name="connsiteY27" fmla="*/ 3594100 h 3886200"/>
              <a:gd name="connsiteX28" fmla="*/ 4238901 w 4271036"/>
              <a:gd name="connsiteY28" fmla="*/ 3517900 h 3886200"/>
              <a:gd name="connsiteX29" fmla="*/ 4251601 w 4271036"/>
              <a:gd name="connsiteY29" fmla="*/ 3479800 h 3886200"/>
              <a:gd name="connsiteX30" fmla="*/ 4251601 w 4271036"/>
              <a:gd name="connsiteY30" fmla="*/ 2933700 h 3886200"/>
              <a:gd name="connsiteX31" fmla="*/ 4226201 w 4271036"/>
              <a:gd name="connsiteY31" fmla="*/ 2857500 h 3886200"/>
              <a:gd name="connsiteX32" fmla="*/ 4188101 w 4271036"/>
              <a:gd name="connsiteY32" fmla="*/ 2667000 h 3886200"/>
              <a:gd name="connsiteX33" fmla="*/ 4200801 w 4271036"/>
              <a:gd name="connsiteY33" fmla="*/ 1930400 h 3886200"/>
              <a:gd name="connsiteX34" fmla="*/ 4188101 w 4271036"/>
              <a:gd name="connsiteY34" fmla="*/ 1892300 h 3886200"/>
              <a:gd name="connsiteX35" fmla="*/ 4200801 w 4271036"/>
              <a:gd name="connsiteY35" fmla="*/ 1625600 h 3886200"/>
              <a:gd name="connsiteX36" fmla="*/ 4226201 w 4271036"/>
              <a:gd name="connsiteY36" fmla="*/ 939800 h 3886200"/>
              <a:gd name="connsiteX37" fmla="*/ 4213501 w 4271036"/>
              <a:gd name="connsiteY37" fmla="*/ 673100 h 3886200"/>
              <a:gd name="connsiteX38" fmla="*/ 4188101 w 4271036"/>
              <a:gd name="connsiteY38" fmla="*/ 596900 h 3886200"/>
              <a:gd name="connsiteX39" fmla="*/ 4111901 w 4271036"/>
              <a:gd name="connsiteY39" fmla="*/ 546100 h 3886200"/>
              <a:gd name="connsiteX40" fmla="*/ 4035701 w 4271036"/>
              <a:gd name="connsiteY40" fmla="*/ 495300 h 3886200"/>
              <a:gd name="connsiteX41" fmla="*/ 3934101 w 4271036"/>
              <a:gd name="connsiteY41" fmla="*/ 419100 h 3886200"/>
              <a:gd name="connsiteX42" fmla="*/ 3857901 w 4271036"/>
              <a:gd name="connsiteY42" fmla="*/ 393700 h 3886200"/>
              <a:gd name="connsiteX43" fmla="*/ 3819801 w 4271036"/>
              <a:gd name="connsiteY43" fmla="*/ 381000 h 3886200"/>
              <a:gd name="connsiteX44" fmla="*/ 3781701 w 4271036"/>
              <a:gd name="connsiteY44" fmla="*/ 355600 h 3886200"/>
              <a:gd name="connsiteX45" fmla="*/ 3603901 w 4271036"/>
              <a:gd name="connsiteY45" fmla="*/ 330200 h 3886200"/>
              <a:gd name="connsiteX46" fmla="*/ 3451501 w 4271036"/>
              <a:gd name="connsiteY46" fmla="*/ 317500 h 3886200"/>
              <a:gd name="connsiteX47" fmla="*/ 3337201 w 4271036"/>
              <a:gd name="connsiteY47" fmla="*/ 304800 h 3886200"/>
              <a:gd name="connsiteX48" fmla="*/ 2968901 w 4271036"/>
              <a:gd name="connsiteY48" fmla="*/ 292100 h 3886200"/>
              <a:gd name="connsiteX49" fmla="*/ 2778401 w 4271036"/>
              <a:gd name="connsiteY49" fmla="*/ 279400 h 3886200"/>
              <a:gd name="connsiteX50" fmla="*/ 2664101 w 4271036"/>
              <a:gd name="connsiteY50" fmla="*/ 266700 h 3886200"/>
              <a:gd name="connsiteX51" fmla="*/ 1775101 w 4271036"/>
              <a:gd name="connsiteY51" fmla="*/ 101600 h 3886200"/>
              <a:gd name="connsiteX52" fmla="*/ 1737001 w 4271036"/>
              <a:gd name="connsiteY52" fmla="*/ 88900 h 3886200"/>
              <a:gd name="connsiteX53" fmla="*/ 1686201 w 4271036"/>
              <a:gd name="connsiteY53" fmla="*/ 76200 h 3886200"/>
              <a:gd name="connsiteX54" fmla="*/ 1648101 w 4271036"/>
              <a:gd name="connsiteY54" fmla="*/ 63500 h 3886200"/>
              <a:gd name="connsiteX55" fmla="*/ 1597301 w 4271036"/>
              <a:gd name="connsiteY55" fmla="*/ 50800 h 3886200"/>
              <a:gd name="connsiteX56" fmla="*/ 1521101 w 4271036"/>
              <a:gd name="connsiteY56" fmla="*/ 25400 h 3886200"/>
              <a:gd name="connsiteX57" fmla="*/ 1483001 w 4271036"/>
              <a:gd name="connsiteY57" fmla="*/ 12700 h 3886200"/>
              <a:gd name="connsiteX58" fmla="*/ 759101 w 4271036"/>
              <a:gd name="connsiteY58" fmla="*/ 0 h 3886200"/>
              <a:gd name="connsiteX0" fmla="*/ 759101 w 4271036"/>
              <a:gd name="connsiteY0" fmla="*/ 0 h 3886200"/>
              <a:gd name="connsiteX1" fmla="*/ 759101 w 4271036"/>
              <a:gd name="connsiteY1" fmla="*/ 0 h 3886200"/>
              <a:gd name="connsiteX2" fmla="*/ 263801 w 4271036"/>
              <a:gd name="connsiteY2" fmla="*/ 8516 h 3886200"/>
              <a:gd name="connsiteX3" fmla="*/ 123073 w 4271036"/>
              <a:gd name="connsiteY3" fmla="*/ 55058 h 3886200"/>
              <a:gd name="connsiteX4" fmla="*/ 59573 w 4271036"/>
              <a:gd name="connsiteY4" fmla="*/ 139700 h 3886200"/>
              <a:gd name="connsiteX5" fmla="*/ 42248 w 4271036"/>
              <a:gd name="connsiteY5" fmla="*/ 585081 h 3886200"/>
              <a:gd name="connsiteX6" fmla="*/ 9801 w 4271036"/>
              <a:gd name="connsiteY6" fmla="*/ 1930400 h 3886200"/>
              <a:gd name="connsiteX7" fmla="*/ 9801 w 4271036"/>
              <a:gd name="connsiteY7" fmla="*/ 2425700 h 3886200"/>
              <a:gd name="connsiteX8" fmla="*/ 124101 w 4271036"/>
              <a:gd name="connsiteY8" fmla="*/ 2832100 h 3886200"/>
              <a:gd name="connsiteX9" fmla="*/ 428901 w 4271036"/>
              <a:gd name="connsiteY9" fmla="*/ 3314700 h 3886200"/>
              <a:gd name="connsiteX10" fmla="*/ 1031381 w 4271036"/>
              <a:gd name="connsiteY10" fmla="*/ 3741361 h 3886200"/>
              <a:gd name="connsiteX11" fmla="*/ 1470301 w 4271036"/>
              <a:gd name="connsiteY11" fmla="*/ 3886200 h 3886200"/>
              <a:gd name="connsiteX12" fmla="*/ 2156101 w 4271036"/>
              <a:gd name="connsiteY12" fmla="*/ 3873500 h 3886200"/>
              <a:gd name="connsiteX13" fmla="*/ 2333901 w 4271036"/>
              <a:gd name="connsiteY13" fmla="*/ 3848100 h 3886200"/>
              <a:gd name="connsiteX14" fmla="*/ 2435501 w 4271036"/>
              <a:gd name="connsiteY14" fmla="*/ 3835400 h 3886200"/>
              <a:gd name="connsiteX15" fmla="*/ 2549801 w 4271036"/>
              <a:gd name="connsiteY15" fmla="*/ 3822700 h 3886200"/>
              <a:gd name="connsiteX16" fmla="*/ 2676801 w 4271036"/>
              <a:gd name="connsiteY16" fmla="*/ 3797300 h 3886200"/>
              <a:gd name="connsiteX17" fmla="*/ 2981601 w 4271036"/>
              <a:gd name="connsiteY17" fmla="*/ 3771900 h 3886200"/>
              <a:gd name="connsiteX18" fmla="*/ 3464201 w 4271036"/>
              <a:gd name="connsiteY18" fmla="*/ 3784600 h 3886200"/>
              <a:gd name="connsiteX19" fmla="*/ 3540401 w 4271036"/>
              <a:gd name="connsiteY19" fmla="*/ 3810000 h 3886200"/>
              <a:gd name="connsiteX20" fmla="*/ 3896001 w 4271036"/>
              <a:gd name="connsiteY20" fmla="*/ 3797300 h 3886200"/>
              <a:gd name="connsiteX21" fmla="*/ 3934101 w 4271036"/>
              <a:gd name="connsiteY21" fmla="*/ 3784600 h 3886200"/>
              <a:gd name="connsiteX22" fmla="*/ 3984901 w 4271036"/>
              <a:gd name="connsiteY22" fmla="*/ 3771900 h 3886200"/>
              <a:gd name="connsiteX23" fmla="*/ 4137301 w 4271036"/>
              <a:gd name="connsiteY23" fmla="*/ 3695700 h 3886200"/>
              <a:gd name="connsiteX24" fmla="*/ 4175401 w 4271036"/>
              <a:gd name="connsiteY24" fmla="*/ 3670300 h 3886200"/>
              <a:gd name="connsiteX25" fmla="*/ 4188101 w 4271036"/>
              <a:gd name="connsiteY25" fmla="*/ 3632200 h 3886200"/>
              <a:gd name="connsiteX26" fmla="*/ 4213501 w 4271036"/>
              <a:gd name="connsiteY26" fmla="*/ 3594100 h 3886200"/>
              <a:gd name="connsiteX27" fmla="*/ 4238901 w 4271036"/>
              <a:gd name="connsiteY27" fmla="*/ 3517900 h 3886200"/>
              <a:gd name="connsiteX28" fmla="*/ 4251601 w 4271036"/>
              <a:gd name="connsiteY28" fmla="*/ 3479800 h 3886200"/>
              <a:gd name="connsiteX29" fmla="*/ 4251601 w 4271036"/>
              <a:gd name="connsiteY29" fmla="*/ 2933700 h 3886200"/>
              <a:gd name="connsiteX30" fmla="*/ 4226201 w 4271036"/>
              <a:gd name="connsiteY30" fmla="*/ 2857500 h 3886200"/>
              <a:gd name="connsiteX31" fmla="*/ 4188101 w 4271036"/>
              <a:gd name="connsiteY31" fmla="*/ 2667000 h 3886200"/>
              <a:gd name="connsiteX32" fmla="*/ 4200801 w 4271036"/>
              <a:gd name="connsiteY32" fmla="*/ 1930400 h 3886200"/>
              <a:gd name="connsiteX33" fmla="*/ 4188101 w 4271036"/>
              <a:gd name="connsiteY33" fmla="*/ 1892300 h 3886200"/>
              <a:gd name="connsiteX34" fmla="*/ 4200801 w 4271036"/>
              <a:gd name="connsiteY34" fmla="*/ 1625600 h 3886200"/>
              <a:gd name="connsiteX35" fmla="*/ 4226201 w 4271036"/>
              <a:gd name="connsiteY35" fmla="*/ 939800 h 3886200"/>
              <a:gd name="connsiteX36" fmla="*/ 4213501 w 4271036"/>
              <a:gd name="connsiteY36" fmla="*/ 673100 h 3886200"/>
              <a:gd name="connsiteX37" fmla="*/ 4188101 w 4271036"/>
              <a:gd name="connsiteY37" fmla="*/ 596900 h 3886200"/>
              <a:gd name="connsiteX38" fmla="*/ 4111901 w 4271036"/>
              <a:gd name="connsiteY38" fmla="*/ 546100 h 3886200"/>
              <a:gd name="connsiteX39" fmla="*/ 4035701 w 4271036"/>
              <a:gd name="connsiteY39" fmla="*/ 495300 h 3886200"/>
              <a:gd name="connsiteX40" fmla="*/ 3934101 w 4271036"/>
              <a:gd name="connsiteY40" fmla="*/ 419100 h 3886200"/>
              <a:gd name="connsiteX41" fmla="*/ 3857901 w 4271036"/>
              <a:gd name="connsiteY41" fmla="*/ 393700 h 3886200"/>
              <a:gd name="connsiteX42" fmla="*/ 3819801 w 4271036"/>
              <a:gd name="connsiteY42" fmla="*/ 381000 h 3886200"/>
              <a:gd name="connsiteX43" fmla="*/ 3781701 w 4271036"/>
              <a:gd name="connsiteY43" fmla="*/ 355600 h 3886200"/>
              <a:gd name="connsiteX44" fmla="*/ 3603901 w 4271036"/>
              <a:gd name="connsiteY44" fmla="*/ 330200 h 3886200"/>
              <a:gd name="connsiteX45" fmla="*/ 3451501 w 4271036"/>
              <a:gd name="connsiteY45" fmla="*/ 317500 h 3886200"/>
              <a:gd name="connsiteX46" fmla="*/ 3337201 w 4271036"/>
              <a:gd name="connsiteY46" fmla="*/ 304800 h 3886200"/>
              <a:gd name="connsiteX47" fmla="*/ 2968901 w 4271036"/>
              <a:gd name="connsiteY47" fmla="*/ 292100 h 3886200"/>
              <a:gd name="connsiteX48" fmla="*/ 2778401 w 4271036"/>
              <a:gd name="connsiteY48" fmla="*/ 279400 h 3886200"/>
              <a:gd name="connsiteX49" fmla="*/ 2664101 w 4271036"/>
              <a:gd name="connsiteY49" fmla="*/ 266700 h 3886200"/>
              <a:gd name="connsiteX50" fmla="*/ 1775101 w 4271036"/>
              <a:gd name="connsiteY50" fmla="*/ 101600 h 3886200"/>
              <a:gd name="connsiteX51" fmla="*/ 1737001 w 4271036"/>
              <a:gd name="connsiteY51" fmla="*/ 88900 h 3886200"/>
              <a:gd name="connsiteX52" fmla="*/ 1686201 w 4271036"/>
              <a:gd name="connsiteY52" fmla="*/ 76200 h 3886200"/>
              <a:gd name="connsiteX53" fmla="*/ 1648101 w 4271036"/>
              <a:gd name="connsiteY53" fmla="*/ 63500 h 3886200"/>
              <a:gd name="connsiteX54" fmla="*/ 1597301 w 4271036"/>
              <a:gd name="connsiteY54" fmla="*/ 50800 h 3886200"/>
              <a:gd name="connsiteX55" fmla="*/ 1521101 w 4271036"/>
              <a:gd name="connsiteY55" fmla="*/ 25400 h 3886200"/>
              <a:gd name="connsiteX56" fmla="*/ 1483001 w 4271036"/>
              <a:gd name="connsiteY56" fmla="*/ 12700 h 3886200"/>
              <a:gd name="connsiteX57" fmla="*/ 759101 w 4271036"/>
              <a:gd name="connsiteY57" fmla="*/ 0 h 3886200"/>
              <a:gd name="connsiteX0" fmla="*/ 759101 w 4271036"/>
              <a:gd name="connsiteY0" fmla="*/ 0 h 3886200"/>
              <a:gd name="connsiteX1" fmla="*/ 759101 w 4271036"/>
              <a:gd name="connsiteY1" fmla="*/ 0 h 3886200"/>
              <a:gd name="connsiteX2" fmla="*/ 263801 w 4271036"/>
              <a:gd name="connsiteY2" fmla="*/ 8516 h 3886200"/>
              <a:gd name="connsiteX3" fmla="*/ 123073 w 4271036"/>
              <a:gd name="connsiteY3" fmla="*/ 55058 h 3886200"/>
              <a:gd name="connsiteX4" fmla="*/ 59573 w 4271036"/>
              <a:gd name="connsiteY4" fmla="*/ 139700 h 3886200"/>
              <a:gd name="connsiteX5" fmla="*/ 42248 w 4271036"/>
              <a:gd name="connsiteY5" fmla="*/ 585081 h 3886200"/>
              <a:gd name="connsiteX6" fmla="*/ 9801 w 4271036"/>
              <a:gd name="connsiteY6" fmla="*/ 1930400 h 3886200"/>
              <a:gd name="connsiteX7" fmla="*/ 9801 w 4271036"/>
              <a:gd name="connsiteY7" fmla="*/ 2425700 h 3886200"/>
              <a:gd name="connsiteX8" fmla="*/ 124101 w 4271036"/>
              <a:gd name="connsiteY8" fmla="*/ 2832100 h 3886200"/>
              <a:gd name="connsiteX9" fmla="*/ 428901 w 4271036"/>
              <a:gd name="connsiteY9" fmla="*/ 3314700 h 3886200"/>
              <a:gd name="connsiteX10" fmla="*/ 1031381 w 4271036"/>
              <a:gd name="connsiteY10" fmla="*/ 3741361 h 3886200"/>
              <a:gd name="connsiteX11" fmla="*/ 1470301 w 4271036"/>
              <a:gd name="connsiteY11" fmla="*/ 3886200 h 3886200"/>
              <a:gd name="connsiteX12" fmla="*/ 2156101 w 4271036"/>
              <a:gd name="connsiteY12" fmla="*/ 3873500 h 3886200"/>
              <a:gd name="connsiteX13" fmla="*/ 2333901 w 4271036"/>
              <a:gd name="connsiteY13" fmla="*/ 3848100 h 3886200"/>
              <a:gd name="connsiteX14" fmla="*/ 2435501 w 4271036"/>
              <a:gd name="connsiteY14" fmla="*/ 3835400 h 3886200"/>
              <a:gd name="connsiteX15" fmla="*/ 2549801 w 4271036"/>
              <a:gd name="connsiteY15" fmla="*/ 3822700 h 3886200"/>
              <a:gd name="connsiteX16" fmla="*/ 2676801 w 4271036"/>
              <a:gd name="connsiteY16" fmla="*/ 3797300 h 3886200"/>
              <a:gd name="connsiteX17" fmla="*/ 2981601 w 4271036"/>
              <a:gd name="connsiteY17" fmla="*/ 3771900 h 3886200"/>
              <a:gd name="connsiteX18" fmla="*/ 3540401 w 4271036"/>
              <a:gd name="connsiteY18" fmla="*/ 3810000 h 3886200"/>
              <a:gd name="connsiteX19" fmla="*/ 3896001 w 4271036"/>
              <a:gd name="connsiteY19" fmla="*/ 3797300 h 3886200"/>
              <a:gd name="connsiteX20" fmla="*/ 3934101 w 4271036"/>
              <a:gd name="connsiteY20" fmla="*/ 3784600 h 3886200"/>
              <a:gd name="connsiteX21" fmla="*/ 3984901 w 4271036"/>
              <a:gd name="connsiteY21" fmla="*/ 3771900 h 3886200"/>
              <a:gd name="connsiteX22" fmla="*/ 4137301 w 4271036"/>
              <a:gd name="connsiteY22" fmla="*/ 3695700 h 3886200"/>
              <a:gd name="connsiteX23" fmla="*/ 4175401 w 4271036"/>
              <a:gd name="connsiteY23" fmla="*/ 3670300 h 3886200"/>
              <a:gd name="connsiteX24" fmla="*/ 4188101 w 4271036"/>
              <a:gd name="connsiteY24" fmla="*/ 3632200 h 3886200"/>
              <a:gd name="connsiteX25" fmla="*/ 4213501 w 4271036"/>
              <a:gd name="connsiteY25" fmla="*/ 3594100 h 3886200"/>
              <a:gd name="connsiteX26" fmla="*/ 4238901 w 4271036"/>
              <a:gd name="connsiteY26" fmla="*/ 3517900 h 3886200"/>
              <a:gd name="connsiteX27" fmla="*/ 4251601 w 4271036"/>
              <a:gd name="connsiteY27" fmla="*/ 3479800 h 3886200"/>
              <a:gd name="connsiteX28" fmla="*/ 4251601 w 4271036"/>
              <a:gd name="connsiteY28" fmla="*/ 2933700 h 3886200"/>
              <a:gd name="connsiteX29" fmla="*/ 4226201 w 4271036"/>
              <a:gd name="connsiteY29" fmla="*/ 2857500 h 3886200"/>
              <a:gd name="connsiteX30" fmla="*/ 4188101 w 4271036"/>
              <a:gd name="connsiteY30" fmla="*/ 2667000 h 3886200"/>
              <a:gd name="connsiteX31" fmla="*/ 4200801 w 4271036"/>
              <a:gd name="connsiteY31" fmla="*/ 1930400 h 3886200"/>
              <a:gd name="connsiteX32" fmla="*/ 4188101 w 4271036"/>
              <a:gd name="connsiteY32" fmla="*/ 1892300 h 3886200"/>
              <a:gd name="connsiteX33" fmla="*/ 4200801 w 4271036"/>
              <a:gd name="connsiteY33" fmla="*/ 1625600 h 3886200"/>
              <a:gd name="connsiteX34" fmla="*/ 4226201 w 4271036"/>
              <a:gd name="connsiteY34" fmla="*/ 939800 h 3886200"/>
              <a:gd name="connsiteX35" fmla="*/ 4213501 w 4271036"/>
              <a:gd name="connsiteY35" fmla="*/ 673100 h 3886200"/>
              <a:gd name="connsiteX36" fmla="*/ 4188101 w 4271036"/>
              <a:gd name="connsiteY36" fmla="*/ 596900 h 3886200"/>
              <a:gd name="connsiteX37" fmla="*/ 4111901 w 4271036"/>
              <a:gd name="connsiteY37" fmla="*/ 546100 h 3886200"/>
              <a:gd name="connsiteX38" fmla="*/ 4035701 w 4271036"/>
              <a:gd name="connsiteY38" fmla="*/ 495300 h 3886200"/>
              <a:gd name="connsiteX39" fmla="*/ 3934101 w 4271036"/>
              <a:gd name="connsiteY39" fmla="*/ 419100 h 3886200"/>
              <a:gd name="connsiteX40" fmla="*/ 3857901 w 4271036"/>
              <a:gd name="connsiteY40" fmla="*/ 393700 h 3886200"/>
              <a:gd name="connsiteX41" fmla="*/ 3819801 w 4271036"/>
              <a:gd name="connsiteY41" fmla="*/ 381000 h 3886200"/>
              <a:gd name="connsiteX42" fmla="*/ 3781701 w 4271036"/>
              <a:gd name="connsiteY42" fmla="*/ 355600 h 3886200"/>
              <a:gd name="connsiteX43" fmla="*/ 3603901 w 4271036"/>
              <a:gd name="connsiteY43" fmla="*/ 330200 h 3886200"/>
              <a:gd name="connsiteX44" fmla="*/ 3451501 w 4271036"/>
              <a:gd name="connsiteY44" fmla="*/ 317500 h 3886200"/>
              <a:gd name="connsiteX45" fmla="*/ 3337201 w 4271036"/>
              <a:gd name="connsiteY45" fmla="*/ 304800 h 3886200"/>
              <a:gd name="connsiteX46" fmla="*/ 2968901 w 4271036"/>
              <a:gd name="connsiteY46" fmla="*/ 292100 h 3886200"/>
              <a:gd name="connsiteX47" fmla="*/ 2778401 w 4271036"/>
              <a:gd name="connsiteY47" fmla="*/ 279400 h 3886200"/>
              <a:gd name="connsiteX48" fmla="*/ 2664101 w 4271036"/>
              <a:gd name="connsiteY48" fmla="*/ 266700 h 3886200"/>
              <a:gd name="connsiteX49" fmla="*/ 1775101 w 4271036"/>
              <a:gd name="connsiteY49" fmla="*/ 101600 h 3886200"/>
              <a:gd name="connsiteX50" fmla="*/ 1737001 w 4271036"/>
              <a:gd name="connsiteY50" fmla="*/ 88900 h 3886200"/>
              <a:gd name="connsiteX51" fmla="*/ 1686201 w 4271036"/>
              <a:gd name="connsiteY51" fmla="*/ 76200 h 3886200"/>
              <a:gd name="connsiteX52" fmla="*/ 1648101 w 4271036"/>
              <a:gd name="connsiteY52" fmla="*/ 63500 h 3886200"/>
              <a:gd name="connsiteX53" fmla="*/ 1597301 w 4271036"/>
              <a:gd name="connsiteY53" fmla="*/ 50800 h 3886200"/>
              <a:gd name="connsiteX54" fmla="*/ 1521101 w 4271036"/>
              <a:gd name="connsiteY54" fmla="*/ 25400 h 3886200"/>
              <a:gd name="connsiteX55" fmla="*/ 1483001 w 4271036"/>
              <a:gd name="connsiteY55" fmla="*/ 12700 h 3886200"/>
              <a:gd name="connsiteX56" fmla="*/ 759101 w 4271036"/>
              <a:gd name="connsiteY56" fmla="*/ 0 h 3886200"/>
              <a:gd name="connsiteX0" fmla="*/ 759101 w 4271036"/>
              <a:gd name="connsiteY0" fmla="*/ 0 h 3886200"/>
              <a:gd name="connsiteX1" fmla="*/ 759101 w 4271036"/>
              <a:gd name="connsiteY1" fmla="*/ 0 h 3886200"/>
              <a:gd name="connsiteX2" fmla="*/ 263801 w 4271036"/>
              <a:gd name="connsiteY2" fmla="*/ 8516 h 3886200"/>
              <a:gd name="connsiteX3" fmla="*/ 123073 w 4271036"/>
              <a:gd name="connsiteY3" fmla="*/ 55058 h 3886200"/>
              <a:gd name="connsiteX4" fmla="*/ 59573 w 4271036"/>
              <a:gd name="connsiteY4" fmla="*/ 139700 h 3886200"/>
              <a:gd name="connsiteX5" fmla="*/ 42248 w 4271036"/>
              <a:gd name="connsiteY5" fmla="*/ 585081 h 3886200"/>
              <a:gd name="connsiteX6" fmla="*/ 9801 w 4271036"/>
              <a:gd name="connsiteY6" fmla="*/ 1930400 h 3886200"/>
              <a:gd name="connsiteX7" fmla="*/ 9801 w 4271036"/>
              <a:gd name="connsiteY7" fmla="*/ 2425700 h 3886200"/>
              <a:gd name="connsiteX8" fmla="*/ 124101 w 4271036"/>
              <a:gd name="connsiteY8" fmla="*/ 2832100 h 3886200"/>
              <a:gd name="connsiteX9" fmla="*/ 428901 w 4271036"/>
              <a:gd name="connsiteY9" fmla="*/ 3314700 h 3886200"/>
              <a:gd name="connsiteX10" fmla="*/ 1031381 w 4271036"/>
              <a:gd name="connsiteY10" fmla="*/ 3741361 h 3886200"/>
              <a:gd name="connsiteX11" fmla="*/ 1470301 w 4271036"/>
              <a:gd name="connsiteY11" fmla="*/ 3886200 h 3886200"/>
              <a:gd name="connsiteX12" fmla="*/ 2156101 w 4271036"/>
              <a:gd name="connsiteY12" fmla="*/ 3873500 h 3886200"/>
              <a:gd name="connsiteX13" fmla="*/ 2333901 w 4271036"/>
              <a:gd name="connsiteY13" fmla="*/ 3848100 h 3886200"/>
              <a:gd name="connsiteX14" fmla="*/ 2435501 w 4271036"/>
              <a:gd name="connsiteY14" fmla="*/ 3835400 h 3886200"/>
              <a:gd name="connsiteX15" fmla="*/ 2549801 w 4271036"/>
              <a:gd name="connsiteY15" fmla="*/ 3822700 h 3886200"/>
              <a:gd name="connsiteX16" fmla="*/ 2676801 w 4271036"/>
              <a:gd name="connsiteY16" fmla="*/ 3797300 h 3886200"/>
              <a:gd name="connsiteX17" fmla="*/ 3540401 w 4271036"/>
              <a:gd name="connsiteY17" fmla="*/ 3810000 h 3886200"/>
              <a:gd name="connsiteX18" fmla="*/ 3896001 w 4271036"/>
              <a:gd name="connsiteY18" fmla="*/ 3797300 h 3886200"/>
              <a:gd name="connsiteX19" fmla="*/ 3934101 w 4271036"/>
              <a:gd name="connsiteY19" fmla="*/ 3784600 h 3886200"/>
              <a:gd name="connsiteX20" fmla="*/ 3984901 w 4271036"/>
              <a:gd name="connsiteY20" fmla="*/ 3771900 h 3886200"/>
              <a:gd name="connsiteX21" fmla="*/ 4137301 w 4271036"/>
              <a:gd name="connsiteY21" fmla="*/ 3695700 h 3886200"/>
              <a:gd name="connsiteX22" fmla="*/ 4175401 w 4271036"/>
              <a:gd name="connsiteY22" fmla="*/ 3670300 h 3886200"/>
              <a:gd name="connsiteX23" fmla="*/ 4188101 w 4271036"/>
              <a:gd name="connsiteY23" fmla="*/ 3632200 h 3886200"/>
              <a:gd name="connsiteX24" fmla="*/ 4213501 w 4271036"/>
              <a:gd name="connsiteY24" fmla="*/ 3594100 h 3886200"/>
              <a:gd name="connsiteX25" fmla="*/ 4238901 w 4271036"/>
              <a:gd name="connsiteY25" fmla="*/ 3517900 h 3886200"/>
              <a:gd name="connsiteX26" fmla="*/ 4251601 w 4271036"/>
              <a:gd name="connsiteY26" fmla="*/ 3479800 h 3886200"/>
              <a:gd name="connsiteX27" fmla="*/ 4251601 w 4271036"/>
              <a:gd name="connsiteY27" fmla="*/ 2933700 h 3886200"/>
              <a:gd name="connsiteX28" fmla="*/ 4226201 w 4271036"/>
              <a:gd name="connsiteY28" fmla="*/ 2857500 h 3886200"/>
              <a:gd name="connsiteX29" fmla="*/ 4188101 w 4271036"/>
              <a:gd name="connsiteY29" fmla="*/ 2667000 h 3886200"/>
              <a:gd name="connsiteX30" fmla="*/ 4200801 w 4271036"/>
              <a:gd name="connsiteY30" fmla="*/ 1930400 h 3886200"/>
              <a:gd name="connsiteX31" fmla="*/ 4188101 w 4271036"/>
              <a:gd name="connsiteY31" fmla="*/ 1892300 h 3886200"/>
              <a:gd name="connsiteX32" fmla="*/ 4200801 w 4271036"/>
              <a:gd name="connsiteY32" fmla="*/ 1625600 h 3886200"/>
              <a:gd name="connsiteX33" fmla="*/ 4226201 w 4271036"/>
              <a:gd name="connsiteY33" fmla="*/ 939800 h 3886200"/>
              <a:gd name="connsiteX34" fmla="*/ 4213501 w 4271036"/>
              <a:gd name="connsiteY34" fmla="*/ 673100 h 3886200"/>
              <a:gd name="connsiteX35" fmla="*/ 4188101 w 4271036"/>
              <a:gd name="connsiteY35" fmla="*/ 596900 h 3886200"/>
              <a:gd name="connsiteX36" fmla="*/ 4111901 w 4271036"/>
              <a:gd name="connsiteY36" fmla="*/ 546100 h 3886200"/>
              <a:gd name="connsiteX37" fmla="*/ 4035701 w 4271036"/>
              <a:gd name="connsiteY37" fmla="*/ 495300 h 3886200"/>
              <a:gd name="connsiteX38" fmla="*/ 3934101 w 4271036"/>
              <a:gd name="connsiteY38" fmla="*/ 419100 h 3886200"/>
              <a:gd name="connsiteX39" fmla="*/ 3857901 w 4271036"/>
              <a:gd name="connsiteY39" fmla="*/ 393700 h 3886200"/>
              <a:gd name="connsiteX40" fmla="*/ 3819801 w 4271036"/>
              <a:gd name="connsiteY40" fmla="*/ 381000 h 3886200"/>
              <a:gd name="connsiteX41" fmla="*/ 3781701 w 4271036"/>
              <a:gd name="connsiteY41" fmla="*/ 355600 h 3886200"/>
              <a:gd name="connsiteX42" fmla="*/ 3603901 w 4271036"/>
              <a:gd name="connsiteY42" fmla="*/ 330200 h 3886200"/>
              <a:gd name="connsiteX43" fmla="*/ 3451501 w 4271036"/>
              <a:gd name="connsiteY43" fmla="*/ 317500 h 3886200"/>
              <a:gd name="connsiteX44" fmla="*/ 3337201 w 4271036"/>
              <a:gd name="connsiteY44" fmla="*/ 304800 h 3886200"/>
              <a:gd name="connsiteX45" fmla="*/ 2968901 w 4271036"/>
              <a:gd name="connsiteY45" fmla="*/ 292100 h 3886200"/>
              <a:gd name="connsiteX46" fmla="*/ 2778401 w 4271036"/>
              <a:gd name="connsiteY46" fmla="*/ 279400 h 3886200"/>
              <a:gd name="connsiteX47" fmla="*/ 2664101 w 4271036"/>
              <a:gd name="connsiteY47" fmla="*/ 266700 h 3886200"/>
              <a:gd name="connsiteX48" fmla="*/ 1775101 w 4271036"/>
              <a:gd name="connsiteY48" fmla="*/ 101600 h 3886200"/>
              <a:gd name="connsiteX49" fmla="*/ 1737001 w 4271036"/>
              <a:gd name="connsiteY49" fmla="*/ 88900 h 3886200"/>
              <a:gd name="connsiteX50" fmla="*/ 1686201 w 4271036"/>
              <a:gd name="connsiteY50" fmla="*/ 76200 h 3886200"/>
              <a:gd name="connsiteX51" fmla="*/ 1648101 w 4271036"/>
              <a:gd name="connsiteY51" fmla="*/ 63500 h 3886200"/>
              <a:gd name="connsiteX52" fmla="*/ 1597301 w 4271036"/>
              <a:gd name="connsiteY52" fmla="*/ 50800 h 3886200"/>
              <a:gd name="connsiteX53" fmla="*/ 1521101 w 4271036"/>
              <a:gd name="connsiteY53" fmla="*/ 25400 h 3886200"/>
              <a:gd name="connsiteX54" fmla="*/ 1483001 w 4271036"/>
              <a:gd name="connsiteY54" fmla="*/ 12700 h 3886200"/>
              <a:gd name="connsiteX55" fmla="*/ 759101 w 4271036"/>
              <a:gd name="connsiteY55" fmla="*/ 0 h 3886200"/>
              <a:gd name="connsiteX0" fmla="*/ 759101 w 4271036"/>
              <a:gd name="connsiteY0" fmla="*/ 0 h 3886200"/>
              <a:gd name="connsiteX1" fmla="*/ 759101 w 4271036"/>
              <a:gd name="connsiteY1" fmla="*/ 0 h 3886200"/>
              <a:gd name="connsiteX2" fmla="*/ 263801 w 4271036"/>
              <a:gd name="connsiteY2" fmla="*/ 8516 h 3886200"/>
              <a:gd name="connsiteX3" fmla="*/ 123073 w 4271036"/>
              <a:gd name="connsiteY3" fmla="*/ 55058 h 3886200"/>
              <a:gd name="connsiteX4" fmla="*/ 59573 w 4271036"/>
              <a:gd name="connsiteY4" fmla="*/ 139700 h 3886200"/>
              <a:gd name="connsiteX5" fmla="*/ 42248 w 4271036"/>
              <a:gd name="connsiteY5" fmla="*/ 585081 h 3886200"/>
              <a:gd name="connsiteX6" fmla="*/ 9801 w 4271036"/>
              <a:gd name="connsiteY6" fmla="*/ 1930400 h 3886200"/>
              <a:gd name="connsiteX7" fmla="*/ 9801 w 4271036"/>
              <a:gd name="connsiteY7" fmla="*/ 2425700 h 3886200"/>
              <a:gd name="connsiteX8" fmla="*/ 124101 w 4271036"/>
              <a:gd name="connsiteY8" fmla="*/ 2832100 h 3886200"/>
              <a:gd name="connsiteX9" fmla="*/ 428901 w 4271036"/>
              <a:gd name="connsiteY9" fmla="*/ 3314700 h 3886200"/>
              <a:gd name="connsiteX10" fmla="*/ 1031381 w 4271036"/>
              <a:gd name="connsiteY10" fmla="*/ 3741361 h 3886200"/>
              <a:gd name="connsiteX11" fmla="*/ 1470301 w 4271036"/>
              <a:gd name="connsiteY11" fmla="*/ 3886200 h 3886200"/>
              <a:gd name="connsiteX12" fmla="*/ 2156101 w 4271036"/>
              <a:gd name="connsiteY12" fmla="*/ 3873500 h 3886200"/>
              <a:gd name="connsiteX13" fmla="*/ 2333901 w 4271036"/>
              <a:gd name="connsiteY13" fmla="*/ 3848100 h 3886200"/>
              <a:gd name="connsiteX14" fmla="*/ 2435501 w 4271036"/>
              <a:gd name="connsiteY14" fmla="*/ 3835400 h 3886200"/>
              <a:gd name="connsiteX15" fmla="*/ 2549801 w 4271036"/>
              <a:gd name="connsiteY15" fmla="*/ 3822700 h 3886200"/>
              <a:gd name="connsiteX16" fmla="*/ 3540401 w 4271036"/>
              <a:gd name="connsiteY16" fmla="*/ 3810000 h 3886200"/>
              <a:gd name="connsiteX17" fmla="*/ 3896001 w 4271036"/>
              <a:gd name="connsiteY17" fmla="*/ 3797300 h 3886200"/>
              <a:gd name="connsiteX18" fmla="*/ 3934101 w 4271036"/>
              <a:gd name="connsiteY18" fmla="*/ 3784600 h 3886200"/>
              <a:gd name="connsiteX19" fmla="*/ 3984901 w 4271036"/>
              <a:gd name="connsiteY19" fmla="*/ 3771900 h 3886200"/>
              <a:gd name="connsiteX20" fmla="*/ 4137301 w 4271036"/>
              <a:gd name="connsiteY20" fmla="*/ 3695700 h 3886200"/>
              <a:gd name="connsiteX21" fmla="*/ 4175401 w 4271036"/>
              <a:gd name="connsiteY21" fmla="*/ 3670300 h 3886200"/>
              <a:gd name="connsiteX22" fmla="*/ 4188101 w 4271036"/>
              <a:gd name="connsiteY22" fmla="*/ 3632200 h 3886200"/>
              <a:gd name="connsiteX23" fmla="*/ 4213501 w 4271036"/>
              <a:gd name="connsiteY23" fmla="*/ 3594100 h 3886200"/>
              <a:gd name="connsiteX24" fmla="*/ 4238901 w 4271036"/>
              <a:gd name="connsiteY24" fmla="*/ 3517900 h 3886200"/>
              <a:gd name="connsiteX25" fmla="*/ 4251601 w 4271036"/>
              <a:gd name="connsiteY25" fmla="*/ 3479800 h 3886200"/>
              <a:gd name="connsiteX26" fmla="*/ 4251601 w 4271036"/>
              <a:gd name="connsiteY26" fmla="*/ 2933700 h 3886200"/>
              <a:gd name="connsiteX27" fmla="*/ 4226201 w 4271036"/>
              <a:gd name="connsiteY27" fmla="*/ 2857500 h 3886200"/>
              <a:gd name="connsiteX28" fmla="*/ 4188101 w 4271036"/>
              <a:gd name="connsiteY28" fmla="*/ 2667000 h 3886200"/>
              <a:gd name="connsiteX29" fmla="*/ 4200801 w 4271036"/>
              <a:gd name="connsiteY29" fmla="*/ 1930400 h 3886200"/>
              <a:gd name="connsiteX30" fmla="*/ 4188101 w 4271036"/>
              <a:gd name="connsiteY30" fmla="*/ 1892300 h 3886200"/>
              <a:gd name="connsiteX31" fmla="*/ 4200801 w 4271036"/>
              <a:gd name="connsiteY31" fmla="*/ 1625600 h 3886200"/>
              <a:gd name="connsiteX32" fmla="*/ 4226201 w 4271036"/>
              <a:gd name="connsiteY32" fmla="*/ 939800 h 3886200"/>
              <a:gd name="connsiteX33" fmla="*/ 4213501 w 4271036"/>
              <a:gd name="connsiteY33" fmla="*/ 673100 h 3886200"/>
              <a:gd name="connsiteX34" fmla="*/ 4188101 w 4271036"/>
              <a:gd name="connsiteY34" fmla="*/ 596900 h 3886200"/>
              <a:gd name="connsiteX35" fmla="*/ 4111901 w 4271036"/>
              <a:gd name="connsiteY35" fmla="*/ 546100 h 3886200"/>
              <a:gd name="connsiteX36" fmla="*/ 4035701 w 4271036"/>
              <a:gd name="connsiteY36" fmla="*/ 495300 h 3886200"/>
              <a:gd name="connsiteX37" fmla="*/ 3934101 w 4271036"/>
              <a:gd name="connsiteY37" fmla="*/ 419100 h 3886200"/>
              <a:gd name="connsiteX38" fmla="*/ 3857901 w 4271036"/>
              <a:gd name="connsiteY38" fmla="*/ 393700 h 3886200"/>
              <a:gd name="connsiteX39" fmla="*/ 3819801 w 4271036"/>
              <a:gd name="connsiteY39" fmla="*/ 381000 h 3886200"/>
              <a:gd name="connsiteX40" fmla="*/ 3781701 w 4271036"/>
              <a:gd name="connsiteY40" fmla="*/ 355600 h 3886200"/>
              <a:gd name="connsiteX41" fmla="*/ 3603901 w 4271036"/>
              <a:gd name="connsiteY41" fmla="*/ 330200 h 3886200"/>
              <a:gd name="connsiteX42" fmla="*/ 3451501 w 4271036"/>
              <a:gd name="connsiteY42" fmla="*/ 317500 h 3886200"/>
              <a:gd name="connsiteX43" fmla="*/ 3337201 w 4271036"/>
              <a:gd name="connsiteY43" fmla="*/ 304800 h 3886200"/>
              <a:gd name="connsiteX44" fmla="*/ 2968901 w 4271036"/>
              <a:gd name="connsiteY44" fmla="*/ 292100 h 3886200"/>
              <a:gd name="connsiteX45" fmla="*/ 2778401 w 4271036"/>
              <a:gd name="connsiteY45" fmla="*/ 279400 h 3886200"/>
              <a:gd name="connsiteX46" fmla="*/ 2664101 w 4271036"/>
              <a:gd name="connsiteY46" fmla="*/ 266700 h 3886200"/>
              <a:gd name="connsiteX47" fmla="*/ 1775101 w 4271036"/>
              <a:gd name="connsiteY47" fmla="*/ 101600 h 3886200"/>
              <a:gd name="connsiteX48" fmla="*/ 1737001 w 4271036"/>
              <a:gd name="connsiteY48" fmla="*/ 88900 h 3886200"/>
              <a:gd name="connsiteX49" fmla="*/ 1686201 w 4271036"/>
              <a:gd name="connsiteY49" fmla="*/ 76200 h 3886200"/>
              <a:gd name="connsiteX50" fmla="*/ 1648101 w 4271036"/>
              <a:gd name="connsiteY50" fmla="*/ 63500 h 3886200"/>
              <a:gd name="connsiteX51" fmla="*/ 1597301 w 4271036"/>
              <a:gd name="connsiteY51" fmla="*/ 50800 h 3886200"/>
              <a:gd name="connsiteX52" fmla="*/ 1521101 w 4271036"/>
              <a:gd name="connsiteY52" fmla="*/ 25400 h 3886200"/>
              <a:gd name="connsiteX53" fmla="*/ 1483001 w 4271036"/>
              <a:gd name="connsiteY53" fmla="*/ 12700 h 3886200"/>
              <a:gd name="connsiteX54" fmla="*/ 759101 w 4271036"/>
              <a:gd name="connsiteY54" fmla="*/ 0 h 3886200"/>
              <a:gd name="connsiteX0" fmla="*/ 759101 w 4271036"/>
              <a:gd name="connsiteY0" fmla="*/ 0 h 3886200"/>
              <a:gd name="connsiteX1" fmla="*/ 759101 w 4271036"/>
              <a:gd name="connsiteY1" fmla="*/ 0 h 3886200"/>
              <a:gd name="connsiteX2" fmla="*/ 263801 w 4271036"/>
              <a:gd name="connsiteY2" fmla="*/ 8516 h 3886200"/>
              <a:gd name="connsiteX3" fmla="*/ 123073 w 4271036"/>
              <a:gd name="connsiteY3" fmla="*/ 55058 h 3886200"/>
              <a:gd name="connsiteX4" fmla="*/ 59573 w 4271036"/>
              <a:gd name="connsiteY4" fmla="*/ 139700 h 3886200"/>
              <a:gd name="connsiteX5" fmla="*/ 42248 w 4271036"/>
              <a:gd name="connsiteY5" fmla="*/ 585081 h 3886200"/>
              <a:gd name="connsiteX6" fmla="*/ 9801 w 4271036"/>
              <a:gd name="connsiteY6" fmla="*/ 1930400 h 3886200"/>
              <a:gd name="connsiteX7" fmla="*/ 9801 w 4271036"/>
              <a:gd name="connsiteY7" fmla="*/ 2425700 h 3886200"/>
              <a:gd name="connsiteX8" fmla="*/ 124101 w 4271036"/>
              <a:gd name="connsiteY8" fmla="*/ 2832100 h 3886200"/>
              <a:gd name="connsiteX9" fmla="*/ 428901 w 4271036"/>
              <a:gd name="connsiteY9" fmla="*/ 3314700 h 3886200"/>
              <a:gd name="connsiteX10" fmla="*/ 1031381 w 4271036"/>
              <a:gd name="connsiteY10" fmla="*/ 3741361 h 3886200"/>
              <a:gd name="connsiteX11" fmla="*/ 1470301 w 4271036"/>
              <a:gd name="connsiteY11" fmla="*/ 3886200 h 3886200"/>
              <a:gd name="connsiteX12" fmla="*/ 2166673 w 4271036"/>
              <a:gd name="connsiteY12" fmla="*/ 3831215 h 3886200"/>
              <a:gd name="connsiteX13" fmla="*/ 2333901 w 4271036"/>
              <a:gd name="connsiteY13" fmla="*/ 3848100 h 3886200"/>
              <a:gd name="connsiteX14" fmla="*/ 2435501 w 4271036"/>
              <a:gd name="connsiteY14" fmla="*/ 3835400 h 3886200"/>
              <a:gd name="connsiteX15" fmla="*/ 2549801 w 4271036"/>
              <a:gd name="connsiteY15" fmla="*/ 3822700 h 3886200"/>
              <a:gd name="connsiteX16" fmla="*/ 3540401 w 4271036"/>
              <a:gd name="connsiteY16" fmla="*/ 3810000 h 3886200"/>
              <a:gd name="connsiteX17" fmla="*/ 3896001 w 4271036"/>
              <a:gd name="connsiteY17" fmla="*/ 3797300 h 3886200"/>
              <a:gd name="connsiteX18" fmla="*/ 3934101 w 4271036"/>
              <a:gd name="connsiteY18" fmla="*/ 3784600 h 3886200"/>
              <a:gd name="connsiteX19" fmla="*/ 3984901 w 4271036"/>
              <a:gd name="connsiteY19" fmla="*/ 3771900 h 3886200"/>
              <a:gd name="connsiteX20" fmla="*/ 4137301 w 4271036"/>
              <a:gd name="connsiteY20" fmla="*/ 3695700 h 3886200"/>
              <a:gd name="connsiteX21" fmla="*/ 4175401 w 4271036"/>
              <a:gd name="connsiteY21" fmla="*/ 3670300 h 3886200"/>
              <a:gd name="connsiteX22" fmla="*/ 4188101 w 4271036"/>
              <a:gd name="connsiteY22" fmla="*/ 3632200 h 3886200"/>
              <a:gd name="connsiteX23" fmla="*/ 4213501 w 4271036"/>
              <a:gd name="connsiteY23" fmla="*/ 3594100 h 3886200"/>
              <a:gd name="connsiteX24" fmla="*/ 4238901 w 4271036"/>
              <a:gd name="connsiteY24" fmla="*/ 3517900 h 3886200"/>
              <a:gd name="connsiteX25" fmla="*/ 4251601 w 4271036"/>
              <a:gd name="connsiteY25" fmla="*/ 3479800 h 3886200"/>
              <a:gd name="connsiteX26" fmla="*/ 4251601 w 4271036"/>
              <a:gd name="connsiteY26" fmla="*/ 2933700 h 3886200"/>
              <a:gd name="connsiteX27" fmla="*/ 4226201 w 4271036"/>
              <a:gd name="connsiteY27" fmla="*/ 2857500 h 3886200"/>
              <a:gd name="connsiteX28" fmla="*/ 4188101 w 4271036"/>
              <a:gd name="connsiteY28" fmla="*/ 2667000 h 3886200"/>
              <a:gd name="connsiteX29" fmla="*/ 4200801 w 4271036"/>
              <a:gd name="connsiteY29" fmla="*/ 1930400 h 3886200"/>
              <a:gd name="connsiteX30" fmla="*/ 4188101 w 4271036"/>
              <a:gd name="connsiteY30" fmla="*/ 1892300 h 3886200"/>
              <a:gd name="connsiteX31" fmla="*/ 4200801 w 4271036"/>
              <a:gd name="connsiteY31" fmla="*/ 1625600 h 3886200"/>
              <a:gd name="connsiteX32" fmla="*/ 4226201 w 4271036"/>
              <a:gd name="connsiteY32" fmla="*/ 939800 h 3886200"/>
              <a:gd name="connsiteX33" fmla="*/ 4213501 w 4271036"/>
              <a:gd name="connsiteY33" fmla="*/ 673100 h 3886200"/>
              <a:gd name="connsiteX34" fmla="*/ 4188101 w 4271036"/>
              <a:gd name="connsiteY34" fmla="*/ 596900 h 3886200"/>
              <a:gd name="connsiteX35" fmla="*/ 4111901 w 4271036"/>
              <a:gd name="connsiteY35" fmla="*/ 546100 h 3886200"/>
              <a:gd name="connsiteX36" fmla="*/ 4035701 w 4271036"/>
              <a:gd name="connsiteY36" fmla="*/ 495300 h 3886200"/>
              <a:gd name="connsiteX37" fmla="*/ 3934101 w 4271036"/>
              <a:gd name="connsiteY37" fmla="*/ 419100 h 3886200"/>
              <a:gd name="connsiteX38" fmla="*/ 3857901 w 4271036"/>
              <a:gd name="connsiteY38" fmla="*/ 393700 h 3886200"/>
              <a:gd name="connsiteX39" fmla="*/ 3819801 w 4271036"/>
              <a:gd name="connsiteY39" fmla="*/ 381000 h 3886200"/>
              <a:gd name="connsiteX40" fmla="*/ 3781701 w 4271036"/>
              <a:gd name="connsiteY40" fmla="*/ 355600 h 3886200"/>
              <a:gd name="connsiteX41" fmla="*/ 3603901 w 4271036"/>
              <a:gd name="connsiteY41" fmla="*/ 330200 h 3886200"/>
              <a:gd name="connsiteX42" fmla="*/ 3451501 w 4271036"/>
              <a:gd name="connsiteY42" fmla="*/ 317500 h 3886200"/>
              <a:gd name="connsiteX43" fmla="*/ 3337201 w 4271036"/>
              <a:gd name="connsiteY43" fmla="*/ 304800 h 3886200"/>
              <a:gd name="connsiteX44" fmla="*/ 2968901 w 4271036"/>
              <a:gd name="connsiteY44" fmla="*/ 292100 h 3886200"/>
              <a:gd name="connsiteX45" fmla="*/ 2778401 w 4271036"/>
              <a:gd name="connsiteY45" fmla="*/ 279400 h 3886200"/>
              <a:gd name="connsiteX46" fmla="*/ 2664101 w 4271036"/>
              <a:gd name="connsiteY46" fmla="*/ 266700 h 3886200"/>
              <a:gd name="connsiteX47" fmla="*/ 1775101 w 4271036"/>
              <a:gd name="connsiteY47" fmla="*/ 101600 h 3886200"/>
              <a:gd name="connsiteX48" fmla="*/ 1737001 w 4271036"/>
              <a:gd name="connsiteY48" fmla="*/ 88900 h 3886200"/>
              <a:gd name="connsiteX49" fmla="*/ 1686201 w 4271036"/>
              <a:gd name="connsiteY49" fmla="*/ 76200 h 3886200"/>
              <a:gd name="connsiteX50" fmla="*/ 1648101 w 4271036"/>
              <a:gd name="connsiteY50" fmla="*/ 63500 h 3886200"/>
              <a:gd name="connsiteX51" fmla="*/ 1597301 w 4271036"/>
              <a:gd name="connsiteY51" fmla="*/ 50800 h 3886200"/>
              <a:gd name="connsiteX52" fmla="*/ 1521101 w 4271036"/>
              <a:gd name="connsiteY52" fmla="*/ 25400 h 3886200"/>
              <a:gd name="connsiteX53" fmla="*/ 1483001 w 4271036"/>
              <a:gd name="connsiteY53" fmla="*/ 12700 h 3886200"/>
              <a:gd name="connsiteX54" fmla="*/ 759101 w 4271036"/>
              <a:gd name="connsiteY54" fmla="*/ 0 h 3886200"/>
              <a:gd name="connsiteX0" fmla="*/ 759101 w 4271036"/>
              <a:gd name="connsiteY0" fmla="*/ 0 h 3848136"/>
              <a:gd name="connsiteX1" fmla="*/ 759101 w 4271036"/>
              <a:gd name="connsiteY1" fmla="*/ 0 h 3848136"/>
              <a:gd name="connsiteX2" fmla="*/ 263801 w 4271036"/>
              <a:gd name="connsiteY2" fmla="*/ 8516 h 3848136"/>
              <a:gd name="connsiteX3" fmla="*/ 123073 w 4271036"/>
              <a:gd name="connsiteY3" fmla="*/ 55058 h 3848136"/>
              <a:gd name="connsiteX4" fmla="*/ 59573 w 4271036"/>
              <a:gd name="connsiteY4" fmla="*/ 139700 h 3848136"/>
              <a:gd name="connsiteX5" fmla="*/ 42248 w 4271036"/>
              <a:gd name="connsiteY5" fmla="*/ 585081 h 3848136"/>
              <a:gd name="connsiteX6" fmla="*/ 9801 w 4271036"/>
              <a:gd name="connsiteY6" fmla="*/ 1930400 h 3848136"/>
              <a:gd name="connsiteX7" fmla="*/ 9801 w 4271036"/>
              <a:gd name="connsiteY7" fmla="*/ 2425700 h 3848136"/>
              <a:gd name="connsiteX8" fmla="*/ 124101 w 4271036"/>
              <a:gd name="connsiteY8" fmla="*/ 2832100 h 3848136"/>
              <a:gd name="connsiteX9" fmla="*/ 428901 w 4271036"/>
              <a:gd name="connsiteY9" fmla="*/ 3314700 h 3848136"/>
              <a:gd name="connsiteX10" fmla="*/ 1031381 w 4271036"/>
              <a:gd name="connsiteY10" fmla="*/ 3741361 h 3848136"/>
              <a:gd name="connsiteX11" fmla="*/ 1486158 w 4271036"/>
              <a:gd name="connsiteY11" fmla="*/ 3838630 h 3848136"/>
              <a:gd name="connsiteX12" fmla="*/ 2166673 w 4271036"/>
              <a:gd name="connsiteY12" fmla="*/ 3831215 h 3848136"/>
              <a:gd name="connsiteX13" fmla="*/ 2333901 w 4271036"/>
              <a:gd name="connsiteY13" fmla="*/ 3848100 h 3848136"/>
              <a:gd name="connsiteX14" fmla="*/ 2435501 w 4271036"/>
              <a:gd name="connsiteY14" fmla="*/ 3835400 h 3848136"/>
              <a:gd name="connsiteX15" fmla="*/ 2549801 w 4271036"/>
              <a:gd name="connsiteY15" fmla="*/ 3822700 h 3848136"/>
              <a:gd name="connsiteX16" fmla="*/ 3540401 w 4271036"/>
              <a:gd name="connsiteY16" fmla="*/ 3810000 h 3848136"/>
              <a:gd name="connsiteX17" fmla="*/ 3896001 w 4271036"/>
              <a:gd name="connsiteY17" fmla="*/ 3797300 h 3848136"/>
              <a:gd name="connsiteX18" fmla="*/ 3934101 w 4271036"/>
              <a:gd name="connsiteY18" fmla="*/ 3784600 h 3848136"/>
              <a:gd name="connsiteX19" fmla="*/ 3984901 w 4271036"/>
              <a:gd name="connsiteY19" fmla="*/ 3771900 h 3848136"/>
              <a:gd name="connsiteX20" fmla="*/ 4137301 w 4271036"/>
              <a:gd name="connsiteY20" fmla="*/ 3695700 h 3848136"/>
              <a:gd name="connsiteX21" fmla="*/ 4175401 w 4271036"/>
              <a:gd name="connsiteY21" fmla="*/ 3670300 h 3848136"/>
              <a:gd name="connsiteX22" fmla="*/ 4188101 w 4271036"/>
              <a:gd name="connsiteY22" fmla="*/ 3632200 h 3848136"/>
              <a:gd name="connsiteX23" fmla="*/ 4213501 w 4271036"/>
              <a:gd name="connsiteY23" fmla="*/ 3594100 h 3848136"/>
              <a:gd name="connsiteX24" fmla="*/ 4238901 w 4271036"/>
              <a:gd name="connsiteY24" fmla="*/ 3517900 h 3848136"/>
              <a:gd name="connsiteX25" fmla="*/ 4251601 w 4271036"/>
              <a:gd name="connsiteY25" fmla="*/ 3479800 h 3848136"/>
              <a:gd name="connsiteX26" fmla="*/ 4251601 w 4271036"/>
              <a:gd name="connsiteY26" fmla="*/ 2933700 h 3848136"/>
              <a:gd name="connsiteX27" fmla="*/ 4226201 w 4271036"/>
              <a:gd name="connsiteY27" fmla="*/ 2857500 h 3848136"/>
              <a:gd name="connsiteX28" fmla="*/ 4188101 w 4271036"/>
              <a:gd name="connsiteY28" fmla="*/ 2667000 h 3848136"/>
              <a:gd name="connsiteX29" fmla="*/ 4200801 w 4271036"/>
              <a:gd name="connsiteY29" fmla="*/ 1930400 h 3848136"/>
              <a:gd name="connsiteX30" fmla="*/ 4188101 w 4271036"/>
              <a:gd name="connsiteY30" fmla="*/ 1892300 h 3848136"/>
              <a:gd name="connsiteX31" fmla="*/ 4200801 w 4271036"/>
              <a:gd name="connsiteY31" fmla="*/ 1625600 h 3848136"/>
              <a:gd name="connsiteX32" fmla="*/ 4226201 w 4271036"/>
              <a:gd name="connsiteY32" fmla="*/ 939800 h 3848136"/>
              <a:gd name="connsiteX33" fmla="*/ 4213501 w 4271036"/>
              <a:gd name="connsiteY33" fmla="*/ 673100 h 3848136"/>
              <a:gd name="connsiteX34" fmla="*/ 4188101 w 4271036"/>
              <a:gd name="connsiteY34" fmla="*/ 596900 h 3848136"/>
              <a:gd name="connsiteX35" fmla="*/ 4111901 w 4271036"/>
              <a:gd name="connsiteY35" fmla="*/ 546100 h 3848136"/>
              <a:gd name="connsiteX36" fmla="*/ 4035701 w 4271036"/>
              <a:gd name="connsiteY36" fmla="*/ 495300 h 3848136"/>
              <a:gd name="connsiteX37" fmla="*/ 3934101 w 4271036"/>
              <a:gd name="connsiteY37" fmla="*/ 419100 h 3848136"/>
              <a:gd name="connsiteX38" fmla="*/ 3857901 w 4271036"/>
              <a:gd name="connsiteY38" fmla="*/ 393700 h 3848136"/>
              <a:gd name="connsiteX39" fmla="*/ 3819801 w 4271036"/>
              <a:gd name="connsiteY39" fmla="*/ 381000 h 3848136"/>
              <a:gd name="connsiteX40" fmla="*/ 3781701 w 4271036"/>
              <a:gd name="connsiteY40" fmla="*/ 355600 h 3848136"/>
              <a:gd name="connsiteX41" fmla="*/ 3603901 w 4271036"/>
              <a:gd name="connsiteY41" fmla="*/ 330200 h 3848136"/>
              <a:gd name="connsiteX42" fmla="*/ 3451501 w 4271036"/>
              <a:gd name="connsiteY42" fmla="*/ 317500 h 3848136"/>
              <a:gd name="connsiteX43" fmla="*/ 3337201 w 4271036"/>
              <a:gd name="connsiteY43" fmla="*/ 304800 h 3848136"/>
              <a:gd name="connsiteX44" fmla="*/ 2968901 w 4271036"/>
              <a:gd name="connsiteY44" fmla="*/ 292100 h 3848136"/>
              <a:gd name="connsiteX45" fmla="*/ 2778401 w 4271036"/>
              <a:gd name="connsiteY45" fmla="*/ 279400 h 3848136"/>
              <a:gd name="connsiteX46" fmla="*/ 2664101 w 4271036"/>
              <a:gd name="connsiteY46" fmla="*/ 266700 h 3848136"/>
              <a:gd name="connsiteX47" fmla="*/ 1775101 w 4271036"/>
              <a:gd name="connsiteY47" fmla="*/ 101600 h 3848136"/>
              <a:gd name="connsiteX48" fmla="*/ 1737001 w 4271036"/>
              <a:gd name="connsiteY48" fmla="*/ 88900 h 3848136"/>
              <a:gd name="connsiteX49" fmla="*/ 1686201 w 4271036"/>
              <a:gd name="connsiteY49" fmla="*/ 76200 h 3848136"/>
              <a:gd name="connsiteX50" fmla="*/ 1648101 w 4271036"/>
              <a:gd name="connsiteY50" fmla="*/ 63500 h 3848136"/>
              <a:gd name="connsiteX51" fmla="*/ 1597301 w 4271036"/>
              <a:gd name="connsiteY51" fmla="*/ 50800 h 3848136"/>
              <a:gd name="connsiteX52" fmla="*/ 1521101 w 4271036"/>
              <a:gd name="connsiteY52" fmla="*/ 25400 h 3848136"/>
              <a:gd name="connsiteX53" fmla="*/ 1483001 w 4271036"/>
              <a:gd name="connsiteY53" fmla="*/ 12700 h 3848136"/>
              <a:gd name="connsiteX54" fmla="*/ 759101 w 4271036"/>
              <a:gd name="connsiteY54" fmla="*/ 0 h 3848136"/>
              <a:gd name="connsiteX0" fmla="*/ 759101 w 4271036"/>
              <a:gd name="connsiteY0" fmla="*/ 0 h 3838630"/>
              <a:gd name="connsiteX1" fmla="*/ 759101 w 4271036"/>
              <a:gd name="connsiteY1" fmla="*/ 0 h 3838630"/>
              <a:gd name="connsiteX2" fmla="*/ 263801 w 4271036"/>
              <a:gd name="connsiteY2" fmla="*/ 8516 h 3838630"/>
              <a:gd name="connsiteX3" fmla="*/ 123073 w 4271036"/>
              <a:gd name="connsiteY3" fmla="*/ 55058 h 3838630"/>
              <a:gd name="connsiteX4" fmla="*/ 59573 w 4271036"/>
              <a:gd name="connsiteY4" fmla="*/ 139700 h 3838630"/>
              <a:gd name="connsiteX5" fmla="*/ 42248 w 4271036"/>
              <a:gd name="connsiteY5" fmla="*/ 585081 h 3838630"/>
              <a:gd name="connsiteX6" fmla="*/ 9801 w 4271036"/>
              <a:gd name="connsiteY6" fmla="*/ 1930400 h 3838630"/>
              <a:gd name="connsiteX7" fmla="*/ 9801 w 4271036"/>
              <a:gd name="connsiteY7" fmla="*/ 2425700 h 3838630"/>
              <a:gd name="connsiteX8" fmla="*/ 124101 w 4271036"/>
              <a:gd name="connsiteY8" fmla="*/ 2832100 h 3838630"/>
              <a:gd name="connsiteX9" fmla="*/ 428901 w 4271036"/>
              <a:gd name="connsiteY9" fmla="*/ 3314700 h 3838630"/>
              <a:gd name="connsiteX10" fmla="*/ 1031381 w 4271036"/>
              <a:gd name="connsiteY10" fmla="*/ 3741361 h 3838630"/>
              <a:gd name="connsiteX11" fmla="*/ 1486158 w 4271036"/>
              <a:gd name="connsiteY11" fmla="*/ 3838630 h 3838630"/>
              <a:gd name="connsiteX12" fmla="*/ 2166673 w 4271036"/>
              <a:gd name="connsiteY12" fmla="*/ 3831215 h 3838630"/>
              <a:gd name="connsiteX13" fmla="*/ 2435501 w 4271036"/>
              <a:gd name="connsiteY13" fmla="*/ 3835400 h 3838630"/>
              <a:gd name="connsiteX14" fmla="*/ 2549801 w 4271036"/>
              <a:gd name="connsiteY14" fmla="*/ 3822700 h 3838630"/>
              <a:gd name="connsiteX15" fmla="*/ 3540401 w 4271036"/>
              <a:gd name="connsiteY15" fmla="*/ 3810000 h 3838630"/>
              <a:gd name="connsiteX16" fmla="*/ 3896001 w 4271036"/>
              <a:gd name="connsiteY16" fmla="*/ 3797300 h 3838630"/>
              <a:gd name="connsiteX17" fmla="*/ 3934101 w 4271036"/>
              <a:gd name="connsiteY17" fmla="*/ 3784600 h 3838630"/>
              <a:gd name="connsiteX18" fmla="*/ 3984901 w 4271036"/>
              <a:gd name="connsiteY18" fmla="*/ 3771900 h 3838630"/>
              <a:gd name="connsiteX19" fmla="*/ 4137301 w 4271036"/>
              <a:gd name="connsiteY19" fmla="*/ 3695700 h 3838630"/>
              <a:gd name="connsiteX20" fmla="*/ 4175401 w 4271036"/>
              <a:gd name="connsiteY20" fmla="*/ 3670300 h 3838630"/>
              <a:gd name="connsiteX21" fmla="*/ 4188101 w 4271036"/>
              <a:gd name="connsiteY21" fmla="*/ 3632200 h 3838630"/>
              <a:gd name="connsiteX22" fmla="*/ 4213501 w 4271036"/>
              <a:gd name="connsiteY22" fmla="*/ 3594100 h 3838630"/>
              <a:gd name="connsiteX23" fmla="*/ 4238901 w 4271036"/>
              <a:gd name="connsiteY23" fmla="*/ 3517900 h 3838630"/>
              <a:gd name="connsiteX24" fmla="*/ 4251601 w 4271036"/>
              <a:gd name="connsiteY24" fmla="*/ 3479800 h 3838630"/>
              <a:gd name="connsiteX25" fmla="*/ 4251601 w 4271036"/>
              <a:gd name="connsiteY25" fmla="*/ 2933700 h 3838630"/>
              <a:gd name="connsiteX26" fmla="*/ 4226201 w 4271036"/>
              <a:gd name="connsiteY26" fmla="*/ 2857500 h 3838630"/>
              <a:gd name="connsiteX27" fmla="*/ 4188101 w 4271036"/>
              <a:gd name="connsiteY27" fmla="*/ 2667000 h 3838630"/>
              <a:gd name="connsiteX28" fmla="*/ 4200801 w 4271036"/>
              <a:gd name="connsiteY28" fmla="*/ 1930400 h 3838630"/>
              <a:gd name="connsiteX29" fmla="*/ 4188101 w 4271036"/>
              <a:gd name="connsiteY29" fmla="*/ 1892300 h 3838630"/>
              <a:gd name="connsiteX30" fmla="*/ 4200801 w 4271036"/>
              <a:gd name="connsiteY30" fmla="*/ 1625600 h 3838630"/>
              <a:gd name="connsiteX31" fmla="*/ 4226201 w 4271036"/>
              <a:gd name="connsiteY31" fmla="*/ 939800 h 3838630"/>
              <a:gd name="connsiteX32" fmla="*/ 4213501 w 4271036"/>
              <a:gd name="connsiteY32" fmla="*/ 673100 h 3838630"/>
              <a:gd name="connsiteX33" fmla="*/ 4188101 w 4271036"/>
              <a:gd name="connsiteY33" fmla="*/ 596900 h 3838630"/>
              <a:gd name="connsiteX34" fmla="*/ 4111901 w 4271036"/>
              <a:gd name="connsiteY34" fmla="*/ 546100 h 3838630"/>
              <a:gd name="connsiteX35" fmla="*/ 4035701 w 4271036"/>
              <a:gd name="connsiteY35" fmla="*/ 495300 h 3838630"/>
              <a:gd name="connsiteX36" fmla="*/ 3934101 w 4271036"/>
              <a:gd name="connsiteY36" fmla="*/ 419100 h 3838630"/>
              <a:gd name="connsiteX37" fmla="*/ 3857901 w 4271036"/>
              <a:gd name="connsiteY37" fmla="*/ 393700 h 3838630"/>
              <a:gd name="connsiteX38" fmla="*/ 3819801 w 4271036"/>
              <a:gd name="connsiteY38" fmla="*/ 381000 h 3838630"/>
              <a:gd name="connsiteX39" fmla="*/ 3781701 w 4271036"/>
              <a:gd name="connsiteY39" fmla="*/ 355600 h 3838630"/>
              <a:gd name="connsiteX40" fmla="*/ 3603901 w 4271036"/>
              <a:gd name="connsiteY40" fmla="*/ 330200 h 3838630"/>
              <a:gd name="connsiteX41" fmla="*/ 3451501 w 4271036"/>
              <a:gd name="connsiteY41" fmla="*/ 317500 h 3838630"/>
              <a:gd name="connsiteX42" fmla="*/ 3337201 w 4271036"/>
              <a:gd name="connsiteY42" fmla="*/ 304800 h 3838630"/>
              <a:gd name="connsiteX43" fmla="*/ 2968901 w 4271036"/>
              <a:gd name="connsiteY43" fmla="*/ 292100 h 3838630"/>
              <a:gd name="connsiteX44" fmla="*/ 2778401 w 4271036"/>
              <a:gd name="connsiteY44" fmla="*/ 279400 h 3838630"/>
              <a:gd name="connsiteX45" fmla="*/ 2664101 w 4271036"/>
              <a:gd name="connsiteY45" fmla="*/ 266700 h 3838630"/>
              <a:gd name="connsiteX46" fmla="*/ 1775101 w 4271036"/>
              <a:gd name="connsiteY46" fmla="*/ 101600 h 3838630"/>
              <a:gd name="connsiteX47" fmla="*/ 1737001 w 4271036"/>
              <a:gd name="connsiteY47" fmla="*/ 88900 h 3838630"/>
              <a:gd name="connsiteX48" fmla="*/ 1686201 w 4271036"/>
              <a:gd name="connsiteY48" fmla="*/ 76200 h 3838630"/>
              <a:gd name="connsiteX49" fmla="*/ 1648101 w 4271036"/>
              <a:gd name="connsiteY49" fmla="*/ 63500 h 3838630"/>
              <a:gd name="connsiteX50" fmla="*/ 1597301 w 4271036"/>
              <a:gd name="connsiteY50" fmla="*/ 50800 h 3838630"/>
              <a:gd name="connsiteX51" fmla="*/ 1521101 w 4271036"/>
              <a:gd name="connsiteY51" fmla="*/ 25400 h 3838630"/>
              <a:gd name="connsiteX52" fmla="*/ 1483001 w 4271036"/>
              <a:gd name="connsiteY52" fmla="*/ 12700 h 3838630"/>
              <a:gd name="connsiteX53" fmla="*/ 759101 w 4271036"/>
              <a:gd name="connsiteY53" fmla="*/ 0 h 3838630"/>
              <a:gd name="connsiteX0" fmla="*/ 759101 w 4271036"/>
              <a:gd name="connsiteY0" fmla="*/ 0 h 3838630"/>
              <a:gd name="connsiteX1" fmla="*/ 759101 w 4271036"/>
              <a:gd name="connsiteY1" fmla="*/ 0 h 3838630"/>
              <a:gd name="connsiteX2" fmla="*/ 263801 w 4271036"/>
              <a:gd name="connsiteY2" fmla="*/ 8516 h 3838630"/>
              <a:gd name="connsiteX3" fmla="*/ 123073 w 4271036"/>
              <a:gd name="connsiteY3" fmla="*/ 55058 h 3838630"/>
              <a:gd name="connsiteX4" fmla="*/ 59573 w 4271036"/>
              <a:gd name="connsiteY4" fmla="*/ 139700 h 3838630"/>
              <a:gd name="connsiteX5" fmla="*/ 42248 w 4271036"/>
              <a:gd name="connsiteY5" fmla="*/ 585081 h 3838630"/>
              <a:gd name="connsiteX6" fmla="*/ 9801 w 4271036"/>
              <a:gd name="connsiteY6" fmla="*/ 1930400 h 3838630"/>
              <a:gd name="connsiteX7" fmla="*/ 9801 w 4271036"/>
              <a:gd name="connsiteY7" fmla="*/ 2425700 h 3838630"/>
              <a:gd name="connsiteX8" fmla="*/ 124101 w 4271036"/>
              <a:gd name="connsiteY8" fmla="*/ 2832100 h 3838630"/>
              <a:gd name="connsiteX9" fmla="*/ 428901 w 4271036"/>
              <a:gd name="connsiteY9" fmla="*/ 3314700 h 3838630"/>
              <a:gd name="connsiteX10" fmla="*/ 1031381 w 4271036"/>
              <a:gd name="connsiteY10" fmla="*/ 3741361 h 3838630"/>
              <a:gd name="connsiteX11" fmla="*/ 1486158 w 4271036"/>
              <a:gd name="connsiteY11" fmla="*/ 3838630 h 3838630"/>
              <a:gd name="connsiteX12" fmla="*/ 2166673 w 4271036"/>
              <a:gd name="connsiteY12" fmla="*/ 3831215 h 3838630"/>
              <a:gd name="connsiteX13" fmla="*/ 2549801 w 4271036"/>
              <a:gd name="connsiteY13" fmla="*/ 3822700 h 3838630"/>
              <a:gd name="connsiteX14" fmla="*/ 3540401 w 4271036"/>
              <a:gd name="connsiteY14" fmla="*/ 3810000 h 3838630"/>
              <a:gd name="connsiteX15" fmla="*/ 3896001 w 4271036"/>
              <a:gd name="connsiteY15" fmla="*/ 3797300 h 3838630"/>
              <a:gd name="connsiteX16" fmla="*/ 3934101 w 4271036"/>
              <a:gd name="connsiteY16" fmla="*/ 3784600 h 3838630"/>
              <a:gd name="connsiteX17" fmla="*/ 3984901 w 4271036"/>
              <a:gd name="connsiteY17" fmla="*/ 3771900 h 3838630"/>
              <a:gd name="connsiteX18" fmla="*/ 4137301 w 4271036"/>
              <a:gd name="connsiteY18" fmla="*/ 3695700 h 3838630"/>
              <a:gd name="connsiteX19" fmla="*/ 4175401 w 4271036"/>
              <a:gd name="connsiteY19" fmla="*/ 3670300 h 3838630"/>
              <a:gd name="connsiteX20" fmla="*/ 4188101 w 4271036"/>
              <a:gd name="connsiteY20" fmla="*/ 3632200 h 3838630"/>
              <a:gd name="connsiteX21" fmla="*/ 4213501 w 4271036"/>
              <a:gd name="connsiteY21" fmla="*/ 3594100 h 3838630"/>
              <a:gd name="connsiteX22" fmla="*/ 4238901 w 4271036"/>
              <a:gd name="connsiteY22" fmla="*/ 3517900 h 3838630"/>
              <a:gd name="connsiteX23" fmla="*/ 4251601 w 4271036"/>
              <a:gd name="connsiteY23" fmla="*/ 3479800 h 3838630"/>
              <a:gd name="connsiteX24" fmla="*/ 4251601 w 4271036"/>
              <a:gd name="connsiteY24" fmla="*/ 2933700 h 3838630"/>
              <a:gd name="connsiteX25" fmla="*/ 4226201 w 4271036"/>
              <a:gd name="connsiteY25" fmla="*/ 2857500 h 3838630"/>
              <a:gd name="connsiteX26" fmla="*/ 4188101 w 4271036"/>
              <a:gd name="connsiteY26" fmla="*/ 2667000 h 3838630"/>
              <a:gd name="connsiteX27" fmla="*/ 4200801 w 4271036"/>
              <a:gd name="connsiteY27" fmla="*/ 1930400 h 3838630"/>
              <a:gd name="connsiteX28" fmla="*/ 4188101 w 4271036"/>
              <a:gd name="connsiteY28" fmla="*/ 1892300 h 3838630"/>
              <a:gd name="connsiteX29" fmla="*/ 4200801 w 4271036"/>
              <a:gd name="connsiteY29" fmla="*/ 1625600 h 3838630"/>
              <a:gd name="connsiteX30" fmla="*/ 4226201 w 4271036"/>
              <a:gd name="connsiteY30" fmla="*/ 939800 h 3838630"/>
              <a:gd name="connsiteX31" fmla="*/ 4213501 w 4271036"/>
              <a:gd name="connsiteY31" fmla="*/ 673100 h 3838630"/>
              <a:gd name="connsiteX32" fmla="*/ 4188101 w 4271036"/>
              <a:gd name="connsiteY32" fmla="*/ 596900 h 3838630"/>
              <a:gd name="connsiteX33" fmla="*/ 4111901 w 4271036"/>
              <a:gd name="connsiteY33" fmla="*/ 546100 h 3838630"/>
              <a:gd name="connsiteX34" fmla="*/ 4035701 w 4271036"/>
              <a:gd name="connsiteY34" fmla="*/ 495300 h 3838630"/>
              <a:gd name="connsiteX35" fmla="*/ 3934101 w 4271036"/>
              <a:gd name="connsiteY35" fmla="*/ 419100 h 3838630"/>
              <a:gd name="connsiteX36" fmla="*/ 3857901 w 4271036"/>
              <a:gd name="connsiteY36" fmla="*/ 393700 h 3838630"/>
              <a:gd name="connsiteX37" fmla="*/ 3819801 w 4271036"/>
              <a:gd name="connsiteY37" fmla="*/ 381000 h 3838630"/>
              <a:gd name="connsiteX38" fmla="*/ 3781701 w 4271036"/>
              <a:gd name="connsiteY38" fmla="*/ 355600 h 3838630"/>
              <a:gd name="connsiteX39" fmla="*/ 3603901 w 4271036"/>
              <a:gd name="connsiteY39" fmla="*/ 330200 h 3838630"/>
              <a:gd name="connsiteX40" fmla="*/ 3451501 w 4271036"/>
              <a:gd name="connsiteY40" fmla="*/ 317500 h 3838630"/>
              <a:gd name="connsiteX41" fmla="*/ 3337201 w 4271036"/>
              <a:gd name="connsiteY41" fmla="*/ 304800 h 3838630"/>
              <a:gd name="connsiteX42" fmla="*/ 2968901 w 4271036"/>
              <a:gd name="connsiteY42" fmla="*/ 292100 h 3838630"/>
              <a:gd name="connsiteX43" fmla="*/ 2778401 w 4271036"/>
              <a:gd name="connsiteY43" fmla="*/ 279400 h 3838630"/>
              <a:gd name="connsiteX44" fmla="*/ 2664101 w 4271036"/>
              <a:gd name="connsiteY44" fmla="*/ 266700 h 3838630"/>
              <a:gd name="connsiteX45" fmla="*/ 1775101 w 4271036"/>
              <a:gd name="connsiteY45" fmla="*/ 101600 h 3838630"/>
              <a:gd name="connsiteX46" fmla="*/ 1737001 w 4271036"/>
              <a:gd name="connsiteY46" fmla="*/ 88900 h 3838630"/>
              <a:gd name="connsiteX47" fmla="*/ 1686201 w 4271036"/>
              <a:gd name="connsiteY47" fmla="*/ 76200 h 3838630"/>
              <a:gd name="connsiteX48" fmla="*/ 1648101 w 4271036"/>
              <a:gd name="connsiteY48" fmla="*/ 63500 h 3838630"/>
              <a:gd name="connsiteX49" fmla="*/ 1597301 w 4271036"/>
              <a:gd name="connsiteY49" fmla="*/ 50800 h 3838630"/>
              <a:gd name="connsiteX50" fmla="*/ 1521101 w 4271036"/>
              <a:gd name="connsiteY50" fmla="*/ 25400 h 3838630"/>
              <a:gd name="connsiteX51" fmla="*/ 1483001 w 4271036"/>
              <a:gd name="connsiteY51" fmla="*/ 12700 h 3838630"/>
              <a:gd name="connsiteX52" fmla="*/ 759101 w 4271036"/>
              <a:gd name="connsiteY52" fmla="*/ 0 h 3838630"/>
              <a:gd name="connsiteX0" fmla="*/ 759101 w 4271036"/>
              <a:gd name="connsiteY0" fmla="*/ 0 h 3838630"/>
              <a:gd name="connsiteX1" fmla="*/ 759101 w 4271036"/>
              <a:gd name="connsiteY1" fmla="*/ 0 h 3838630"/>
              <a:gd name="connsiteX2" fmla="*/ 263801 w 4271036"/>
              <a:gd name="connsiteY2" fmla="*/ 8516 h 3838630"/>
              <a:gd name="connsiteX3" fmla="*/ 123073 w 4271036"/>
              <a:gd name="connsiteY3" fmla="*/ 55058 h 3838630"/>
              <a:gd name="connsiteX4" fmla="*/ 59573 w 4271036"/>
              <a:gd name="connsiteY4" fmla="*/ 139700 h 3838630"/>
              <a:gd name="connsiteX5" fmla="*/ 42248 w 4271036"/>
              <a:gd name="connsiteY5" fmla="*/ 585081 h 3838630"/>
              <a:gd name="connsiteX6" fmla="*/ 9801 w 4271036"/>
              <a:gd name="connsiteY6" fmla="*/ 1930400 h 3838630"/>
              <a:gd name="connsiteX7" fmla="*/ 9801 w 4271036"/>
              <a:gd name="connsiteY7" fmla="*/ 2425700 h 3838630"/>
              <a:gd name="connsiteX8" fmla="*/ 124101 w 4271036"/>
              <a:gd name="connsiteY8" fmla="*/ 2832100 h 3838630"/>
              <a:gd name="connsiteX9" fmla="*/ 428901 w 4271036"/>
              <a:gd name="connsiteY9" fmla="*/ 3314700 h 3838630"/>
              <a:gd name="connsiteX10" fmla="*/ 1031381 w 4271036"/>
              <a:gd name="connsiteY10" fmla="*/ 3741361 h 3838630"/>
              <a:gd name="connsiteX11" fmla="*/ 1486158 w 4271036"/>
              <a:gd name="connsiteY11" fmla="*/ 3838630 h 3838630"/>
              <a:gd name="connsiteX12" fmla="*/ 2166673 w 4271036"/>
              <a:gd name="connsiteY12" fmla="*/ 3831215 h 3838630"/>
              <a:gd name="connsiteX13" fmla="*/ 2549801 w 4271036"/>
              <a:gd name="connsiteY13" fmla="*/ 3822700 h 3838630"/>
              <a:gd name="connsiteX14" fmla="*/ 3540401 w 4271036"/>
              <a:gd name="connsiteY14" fmla="*/ 3810000 h 3838630"/>
              <a:gd name="connsiteX15" fmla="*/ 3896001 w 4271036"/>
              <a:gd name="connsiteY15" fmla="*/ 3797300 h 3838630"/>
              <a:gd name="connsiteX16" fmla="*/ 3984901 w 4271036"/>
              <a:gd name="connsiteY16" fmla="*/ 3771900 h 3838630"/>
              <a:gd name="connsiteX17" fmla="*/ 4137301 w 4271036"/>
              <a:gd name="connsiteY17" fmla="*/ 3695700 h 3838630"/>
              <a:gd name="connsiteX18" fmla="*/ 4175401 w 4271036"/>
              <a:gd name="connsiteY18" fmla="*/ 3670300 h 3838630"/>
              <a:gd name="connsiteX19" fmla="*/ 4188101 w 4271036"/>
              <a:gd name="connsiteY19" fmla="*/ 3632200 h 3838630"/>
              <a:gd name="connsiteX20" fmla="*/ 4213501 w 4271036"/>
              <a:gd name="connsiteY20" fmla="*/ 3594100 h 3838630"/>
              <a:gd name="connsiteX21" fmla="*/ 4238901 w 4271036"/>
              <a:gd name="connsiteY21" fmla="*/ 3517900 h 3838630"/>
              <a:gd name="connsiteX22" fmla="*/ 4251601 w 4271036"/>
              <a:gd name="connsiteY22" fmla="*/ 3479800 h 3838630"/>
              <a:gd name="connsiteX23" fmla="*/ 4251601 w 4271036"/>
              <a:gd name="connsiteY23" fmla="*/ 2933700 h 3838630"/>
              <a:gd name="connsiteX24" fmla="*/ 4226201 w 4271036"/>
              <a:gd name="connsiteY24" fmla="*/ 2857500 h 3838630"/>
              <a:gd name="connsiteX25" fmla="*/ 4188101 w 4271036"/>
              <a:gd name="connsiteY25" fmla="*/ 2667000 h 3838630"/>
              <a:gd name="connsiteX26" fmla="*/ 4200801 w 4271036"/>
              <a:gd name="connsiteY26" fmla="*/ 1930400 h 3838630"/>
              <a:gd name="connsiteX27" fmla="*/ 4188101 w 4271036"/>
              <a:gd name="connsiteY27" fmla="*/ 1892300 h 3838630"/>
              <a:gd name="connsiteX28" fmla="*/ 4200801 w 4271036"/>
              <a:gd name="connsiteY28" fmla="*/ 1625600 h 3838630"/>
              <a:gd name="connsiteX29" fmla="*/ 4226201 w 4271036"/>
              <a:gd name="connsiteY29" fmla="*/ 939800 h 3838630"/>
              <a:gd name="connsiteX30" fmla="*/ 4213501 w 4271036"/>
              <a:gd name="connsiteY30" fmla="*/ 673100 h 3838630"/>
              <a:gd name="connsiteX31" fmla="*/ 4188101 w 4271036"/>
              <a:gd name="connsiteY31" fmla="*/ 596900 h 3838630"/>
              <a:gd name="connsiteX32" fmla="*/ 4111901 w 4271036"/>
              <a:gd name="connsiteY32" fmla="*/ 546100 h 3838630"/>
              <a:gd name="connsiteX33" fmla="*/ 4035701 w 4271036"/>
              <a:gd name="connsiteY33" fmla="*/ 495300 h 3838630"/>
              <a:gd name="connsiteX34" fmla="*/ 3934101 w 4271036"/>
              <a:gd name="connsiteY34" fmla="*/ 419100 h 3838630"/>
              <a:gd name="connsiteX35" fmla="*/ 3857901 w 4271036"/>
              <a:gd name="connsiteY35" fmla="*/ 393700 h 3838630"/>
              <a:gd name="connsiteX36" fmla="*/ 3819801 w 4271036"/>
              <a:gd name="connsiteY36" fmla="*/ 381000 h 3838630"/>
              <a:gd name="connsiteX37" fmla="*/ 3781701 w 4271036"/>
              <a:gd name="connsiteY37" fmla="*/ 355600 h 3838630"/>
              <a:gd name="connsiteX38" fmla="*/ 3603901 w 4271036"/>
              <a:gd name="connsiteY38" fmla="*/ 330200 h 3838630"/>
              <a:gd name="connsiteX39" fmla="*/ 3451501 w 4271036"/>
              <a:gd name="connsiteY39" fmla="*/ 317500 h 3838630"/>
              <a:gd name="connsiteX40" fmla="*/ 3337201 w 4271036"/>
              <a:gd name="connsiteY40" fmla="*/ 304800 h 3838630"/>
              <a:gd name="connsiteX41" fmla="*/ 2968901 w 4271036"/>
              <a:gd name="connsiteY41" fmla="*/ 292100 h 3838630"/>
              <a:gd name="connsiteX42" fmla="*/ 2778401 w 4271036"/>
              <a:gd name="connsiteY42" fmla="*/ 279400 h 3838630"/>
              <a:gd name="connsiteX43" fmla="*/ 2664101 w 4271036"/>
              <a:gd name="connsiteY43" fmla="*/ 266700 h 3838630"/>
              <a:gd name="connsiteX44" fmla="*/ 1775101 w 4271036"/>
              <a:gd name="connsiteY44" fmla="*/ 101600 h 3838630"/>
              <a:gd name="connsiteX45" fmla="*/ 1737001 w 4271036"/>
              <a:gd name="connsiteY45" fmla="*/ 88900 h 3838630"/>
              <a:gd name="connsiteX46" fmla="*/ 1686201 w 4271036"/>
              <a:gd name="connsiteY46" fmla="*/ 76200 h 3838630"/>
              <a:gd name="connsiteX47" fmla="*/ 1648101 w 4271036"/>
              <a:gd name="connsiteY47" fmla="*/ 63500 h 3838630"/>
              <a:gd name="connsiteX48" fmla="*/ 1597301 w 4271036"/>
              <a:gd name="connsiteY48" fmla="*/ 50800 h 3838630"/>
              <a:gd name="connsiteX49" fmla="*/ 1521101 w 4271036"/>
              <a:gd name="connsiteY49" fmla="*/ 25400 h 3838630"/>
              <a:gd name="connsiteX50" fmla="*/ 1483001 w 4271036"/>
              <a:gd name="connsiteY50" fmla="*/ 12700 h 3838630"/>
              <a:gd name="connsiteX51" fmla="*/ 759101 w 4271036"/>
              <a:gd name="connsiteY51" fmla="*/ 0 h 3838630"/>
              <a:gd name="connsiteX0" fmla="*/ 759101 w 4271036"/>
              <a:gd name="connsiteY0" fmla="*/ 0 h 3838630"/>
              <a:gd name="connsiteX1" fmla="*/ 759101 w 4271036"/>
              <a:gd name="connsiteY1" fmla="*/ 0 h 3838630"/>
              <a:gd name="connsiteX2" fmla="*/ 263801 w 4271036"/>
              <a:gd name="connsiteY2" fmla="*/ 8516 h 3838630"/>
              <a:gd name="connsiteX3" fmla="*/ 123073 w 4271036"/>
              <a:gd name="connsiteY3" fmla="*/ 55058 h 3838630"/>
              <a:gd name="connsiteX4" fmla="*/ 59573 w 4271036"/>
              <a:gd name="connsiteY4" fmla="*/ 139700 h 3838630"/>
              <a:gd name="connsiteX5" fmla="*/ 42248 w 4271036"/>
              <a:gd name="connsiteY5" fmla="*/ 585081 h 3838630"/>
              <a:gd name="connsiteX6" fmla="*/ 9801 w 4271036"/>
              <a:gd name="connsiteY6" fmla="*/ 1930400 h 3838630"/>
              <a:gd name="connsiteX7" fmla="*/ 9801 w 4271036"/>
              <a:gd name="connsiteY7" fmla="*/ 2425700 h 3838630"/>
              <a:gd name="connsiteX8" fmla="*/ 124101 w 4271036"/>
              <a:gd name="connsiteY8" fmla="*/ 2832100 h 3838630"/>
              <a:gd name="connsiteX9" fmla="*/ 428901 w 4271036"/>
              <a:gd name="connsiteY9" fmla="*/ 3314700 h 3838630"/>
              <a:gd name="connsiteX10" fmla="*/ 1031381 w 4271036"/>
              <a:gd name="connsiteY10" fmla="*/ 3741361 h 3838630"/>
              <a:gd name="connsiteX11" fmla="*/ 1486158 w 4271036"/>
              <a:gd name="connsiteY11" fmla="*/ 3838630 h 3838630"/>
              <a:gd name="connsiteX12" fmla="*/ 2166673 w 4271036"/>
              <a:gd name="connsiteY12" fmla="*/ 3831215 h 3838630"/>
              <a:gd name="connsiteX13" fmla="*/ 2549801 w 4271036"/>
              <a:gd name="connsiteY13" fmla="*/ 3822700 h 3838630"/>
              <a:gd name="connsiteX14" fmla="*/ 3540401 w 4271036"/>
              <a:gd name="connsiteY14" fmla="*/ 3810000 h 3838630"/>
              <a:gd name="connsiteX15" fmla="*/ 3896001 w 4271036"/>
              <a:gd name="connsiteY15" fmla="*/ 3797300 h 3838630"/>
              <a:gd name="connsiteX16" fmla="*/ 4137301 w 4271036"/>
              <a:gd name="connsiteY16" fmla="*/ 3695700 h 3838630"/>
              <a:gd name="connsiteX17" fmla="*/ 4175401 w 4271036"/>
              <a:gd name="connsiteY17" fmla="*/ 3670300 h 3838630"/>
              <a:gd name="connsiteX18" fmla="*/ 4188101 w 4271036"/>
              <a:gd name="connsiteY18" fmla="*/ 3632200 h 3838630"/>
              <a:gd name="connsiteX19" fmla="*/ 4213501 w 4271036"/>
              <a:gd name="connsiteY19" fmla="*/ 3594100 h 3838630"/>
              <a:gd name="connsiteX20" fmla="*/ 4238901 w 4271036"/>
              <a:gd name="connsiteY20" fmla="*/ 3517900 h 3838630"/>
              <a:gd name="connsiteX21" fmla="*/ 4251601 w 4271036"/>
              <a:gd name="connsiteY21" fmla="*/ 3479800 h 3838630"/>
              <a:gd name="connsiteX22" fmla="*/ 4251601 w 4271036"/>
              <a:gd name="connsiteY22" fmla="*/ 2933700 h 3838630"/>
              <a:gd name="connsiteX23" fmla="*/ 4226201 w 4271036"/>
              <a:gd name="connsiteY23" fmla="*/ 2857500 h 3838630"/>
              <a:gd name="connsiteX24" fmla="*/ 4188101 w 4271036"/>
              <a:gd name="connsiteY24" fmla="*/ 2667000 h 3838630"/>
              <a:gd name="connsiteX25" fmla="*/ 4200801 w 4271036"/>
              <a:gd name="connsiteY25" fmla="*/ 1930400 h 3838630"/>
              <a:gd name="connsiteX26" fmla="*/ 4188101 w 4271036"/>
              <a:gd name="connsiteY26" fmla="*/ 1892300 h 3838630"/>
              <a:gd name="connsiteX27" fmla="*/ 4200801 w 4271036"/>
              <a:gd name="connsiteY27" fmla="*/ 1625600 h 3838630"/>
              <a:gd name="connsiteX28" fmla="*/ 4226201 w 4271036"/>
              <a:gd name="connsiteY28" fmla="*/ 939800 h 3838630"/>
              <a:gd name="connsiteX29" fmla="*/ 4213501 w 4271036"/>
              <a:gd name="connsiteY29" fmla="*/ 673100 h 3838630"/>
              <a:gd name="connsiteX30" fmla="*/ 4188101 w 4271036"/>
              <a:gd name="connsiteY30" fmla="*/ 596900 h 3838630"/>
              <a:gd name="connsiteX31" fmla="*/ 4111901 w 4271036"/>
              <a:gd name="connsiteY31" fmla="*/ 546100 h 3838630"/>
              <a:gd name="connsiteX32" fmla="*/ 4035701 w 4271036"/>
              <a:gd name="connsiteY32" fmla="*/ 495300 h 3838630"/>
              <a:gd name="connsiteX33" fmla="*/ 3934101 w 4271036"/>
              <a:gd name="connsiteY33" fmla="*/ 419100 h 3838630"/>
              <a:gd name="connsiteX34" fmla="*/ 3857901 w 4271036"/>
              <a:gd name="connsiteY34" fmla="*/ 393700 h 3838630"/>
              <a:gd name="connsiteX35" fmla="*/ 3819801 w 4271036"/>
              <a:gd name="connsiteY35" fmla="*/ 381000 h 3838630"/>
              <a:gd name="connsiteX36" fmla="*/ 3781701 w 4271036"/>
              <a:gd name="connsiteY36" fmla="*/ 355600 h 3838630"/>
              <a:gd name="connsiteX37" fmla="*/ 3603901 w 4271036"/>
              <a:gd name="connsiteY37" fmla="*/ 330200 h 3838630"/>
              <a:gd name="connsiteX38" fmla="*/ 3451501 w 4271036"/>
              <a:gd name="connsiteY38" fmla="*/ 317500 h 3838630"/>
              <a:gd name="connsiteX39" fmla="*/ 3337201 w 4271036"/>
              <a:gd name="connsiteY39" fmla="*/ 304800 h 3838630"/>
              <a:gd name="connsiteX40" fmla="*/ 2968901 w 4271036"/>
              <a:gd name="connsiteY40" fmla="*/ 292100 h 3838630"/>
              <a:gd name="connsiteX41" fmla="*/ 2778401 w 4271036"/>
              <a:gd name="connsiteY41" fmla="*/ 279400 h 3838630"/>
              <a:gd name="connsiteX42" fmla="*/ 2664101 w 4271036"/>
              <a:gd name="connsiteY42" fmla="*/ 266700 h 3838630"/>
              <a:gd name="connsiteX43" fmla="*/ 1775101 w 4271036"/>
              <a:gd name="connsiteY43" fmla="*/ 101600 h 3838630"/>
              <a:gd name="connsiteX44" fmla="*/ 1737001 w 4271036"/>
              <a:gd name="connsiteY44" fmla="*/ 88900 h 3838630"/>
              <a:gd name="connsiteX45" fmla="*/ 1686201 w 4271036"/>
              <a:gd name="connsiteY45" fmla="*/ 76200 h 3838630"/>
              <a:gd name="connsiteX46" fmla="*/ 1648101 w 4271036"/>
              <a:gd name="connsiteY46" fmla="*/ 63500 h 3838630"/>
              <a:gd name="connsiteX47" fmla="*/ 1597301 w 4271036"/>
              <a:gd name="connsiteY47" fmla="*/ 50800 h 3838630"/>
              <a:gd name="connsiteX48" fmla="*/ 1521101 w 4271036"/>
              <a:gd name="connsiteY48" fmla="*/ 25400 h 3838630"/>
              <a:gd name="connsiteX49" fmla="*/ 1483001 w 4271036"/>
              <a:gd name="connsiteY49" fmla="*/ 12700 h 3838630"/>
              <a:gd name="connsiteX50" fmla="*/ 759101 w 4271036"/>
              <a:gd name="connsiteY50" fmla="*/ 0 h 3838630"/>
              <a:gd name="connsiteX0" fmla="*/ 759101 w 4271036"/>
              <a:gd name="connsiteY0" fmla="*/ 0 h 3838630"/>
              <a:gd name="connsiteX1" fmla="*/ 759101 w 4271036"/>
              <a:gd name="connsiteY1" fmla="*/ 0 h 3838630"/>
              <a:gd name="connsiteX2" fmla="*/ 263801 w 4271036"/>
              <a:gd name="connsiteY2" fmla="*/ 8516 h 3838630"/>
              <a:gd name="connsiteX3" fmla="*/ 123073 w 4271036"/>
              <a:gd name="connsiteY3" fmla="*/ 55058 h 3838630"/>
              <a:gd name="connsiteX4" fmla="*/ 59573 w 4271036"/>
              <a:gd name="connsiteY4" fmla="*/ 139700 h 3838630"/>
              <a:gd name="connsiteX5" fmla="*/ 42248 w 4271036"/>
              <a:gd name="connsiteY5" fmla="*/ 585081 h 3838630"/>
              <a:gd name="connsiteX6" fmla="*/ 9801 w 4271036"/>
              <a:gd name="connsiteY6" fmla="*/ 1930400 h 3838630"/>
              <a:gd name="connsiteX7" fmla="*/ 9801 w 4271036"/>
              <a:gd name="connsiteY7" fmla="*/ 2425700 h 3838630"/>
              <a:gd name="connsiteX8" fmla="*/ 124101 w 4271036"/>
              <a:gd name="connsiteY8" fmla="*/ 2832100 h 3838630"/>
              <a:gd name="connsiteX9" fmla="*/ 428901 w 4271036"/>
              <a:gd name="connsiteY9" fmla="*/ 3314700 h 3838630"/>
              <a:gd name="connsiteX10" fmla="*/ 1031381 w 4271036"/>
              <a:gd name="connsiteY10" fmla="*/ 3741361 h 3838630"/>
              <a:gd name="connsiteX11" fmla="*/ 1486158 w 4271036"/>
              <a:gd name="connsiteY11" fmla="*/ 3838630 h 3838630"/>
              <a:gd name="connsiteX12" fmla="*/ 2166673 w 4271036"/>
              <a:gd name="connsiteY12" fmla="*/ 3831215 h 3838630"/>
              <a:gd name="connsiteX13" fmla="*/ 2549801 w 4271036"/>
              <a:gd name="connsiteY13" fmla="*/ 3822700 h 3838630"/>
              <a:gd name="connsiteX14" fmla="*/ 3540401 w 4271036"/>
              <a:gd name="connsiteY14" fmla="*/ 3810000 h 3838630"/>
              <a:gd name="connsiteX15" fmla="*/ 3896001 w 4271036"/>
              <a:gd name="connsiteY15" fmla="*/ 3797300 h 3838630"/>
              <a:gd name="connsiteX16" fmla="*/ 4137301 w 4271036"/>
              <a:gd name="connsiteY16" fmla="*/ 3695700 h 3838630"/>
              <a:gd name="connsiteX17" fmla="*/ 4188101 w 4271036"/>
              <a:gd name="connsiteY17" fmla="*/ 3632200 h 3838630"/>
              <a:gd name="connsiteX18" fmla="*/ 4213501 w 4271036"/>
              <a:gd name="connsiteY18" fmla="*/ 3594100 h 3838630"/>
              <a:gd name="connsiteX19" fmla="*/ 4238901 w 4271036"/>
              <a:gd name="connsiteY19" fmla="*/ 3517900 h 3838630"/>
              <a:gd name="connsiteX20" fmla="*/ 4251601 w 4271036"/>
              <a:gd name="connsiteY20" fmla="*/ 3479800 h 3838630"/>
              <a:gd name="connsiteX21" fmla="*/ 4251601 w 4271036"/>
              <a:gd name="connsiteY21" fmla="*/ 2933700 h 3838630"/>
              <a:gd name="connsiteX22" fmla="*/ 4226201 w 4271036"/>
              <a:gd name="connsiteY22" fmla="*/ 2857500 h 3838630"/>
              <a:gd name="connsiteX23" fmla="*/ 4188101 w 4271036"/>
              <a:gd name="connsiteY23" fmla="*/ 2667000 h 3838630"/>
              <a:gd name="connsiteX24" fmla="*/ 4200801 w 4271036"/>
              <a:gd name="connsiteY24" fmla="*/ 1930400 h 3838630"/>
              <a:gd name="connsiteX25" fmla="*/ 4188101 w 4271036"/>
              <a:gd name="connsiteY25" fmla="*/ 1892300 h 3838630"/>
              <a:gd name="connsiteX26" fmla="*/ 4200801 w 4271036"/>
              <a:gd name="connsiteY26" fmla="*/ 1625600 h 3838630"/>
              <a:gd name="connsiteX27" fmla="*/ 4226201 w 4271036"/>
              <a:gd name="connsiteY27" fmla="*/ 939800 h 3838630"/>
              <a:gd name="connsiteX28" fmla="*/ 4213501 w 4271036"/>
              <a:gd name="connsiteY28" fmla="*/ 673100 h 3838630"/>
              <a:gd name="connsiteX29" fmla="*/ 4188101 w 4271036"/>
              <a:gd name="connsiteY29" fmla="*/ 596900 h 3838630"/>
              <a:gd name="connsiteX30" fmla="*/ 4111901 w 4271036"/>
              <a:gd name="connsiteY30" fmla="*/ 546100 h 3838630"/>
              <a:gd name="connsiteX31" fmla="*/ 4035701 w 4271036"/>
              <a:gd name="connsiteY31" fmla="*/ 495300 h 3838630"/>
              <a:gd name="connsiteX32" fmla="*/ 3934101 w 4271036"/>
              <a:gd name="connsiteY32" fmla="*/ 419100 h 3838630"/>
              <a:gd name="connsiteX33" fmla="*/ 3857901 w 4271036"/>
              <a:gd name="connsiteY33" fmla="*/ 393700 h 3838630"/>
              <a:gd name="connsiteX34" fmla="*/ 3819801 w 4271036"/>
              <a:gd name="connsiteY34" fmla="*/ 381000 h 3838630"/>
              <a:gd name="connsiteX35" fmla="*/ 3781701 w 4271036"/>
              <a:gd name="connsiteY35" fmla="*/ 355600 h 3838630"/>
              <a:gd name="connsiteX36" fmla="*/ 3603901 w 4271036"/>
              <a:gd name="connsiteY36" fmla="*/ 330200 h 3838630"/>
              <a:gd name="connsiteX37" fmla="*/ 3451501 w 4271036"/>
              <a:gd name="connsiteY37" fmla="*/ 317500 h 3838630"/>
              <a:gd name="connsiteX38" fmla="*/ 3337201 w 4271036"/>
              <a:gd name="connsiteY38" fmla="*/ 304800 h 3838630"/>
              <a:gd name="connsiteX39" fmla="*/ 2968901 w 4271036"/>
              <a:gd name="connsiteY39" fmla="*/ 292100 h 3838630"/>
              <a:gd name="connsiteX40" fmla="*/ 2778401 w 4271036"/>
              <a:gd name="connsiteY40" fmla="*/ 279400 h 3838630"/>
              <a:gd name="connsiteX41" fmla="*/ 2664101 w 4271036"/>
              <a:gd name="connsiteY41" fmla="*/ 266700 h 3838630"/>
              <a:gd name="connsiteX42" fmla="*/ 1775101 w 4271036"/>
              <a:gd name="connsiteY42" fmla="*/ 101600 h 3838630"/>
              <a:gd name="connsiteX43" fmla="*/ 1737001 w 4271036"/>
              <a:gd name="connsiteY43" fmla="*/ 88900 h 3838630"/>
              <a:gd name="connsiteX44" fmla="*/ 1686201 w 4271036"/>
              <a:gd name="connsiteY44" fmla="*/ 76200 h 3838630"/>
              <a:gd name="connsiteX45" fmla="*/ 1648101 w 4271036"/>
              <a:gd name="connsiteY45" fmla="*/ 63500 h 3838630"/>
              <a:gd name="connsiteX46" fmla="*/ 1597301 w 4271036"/>
              <a:gd name="connsiteY46" fmla="*/ 50800 h 3838630"/>
              <a:gd name="connsiteX47" fmla="*/ 1521101 w 4271036"/>
              <a:gd name="connsiteY47" fmla="*/ 25400 h 3838630"/>
              <a:gd name="connsiteX48" fmla="*/ 1483001 w 4271036"/>
              <a:gd name="connsiteY48" fmla="*/ 12700 h 3838630"/>
              <a:gd name="connsiteX49" fmla="*/ 759101 w 4271036"/>
              <a:gd name="connsiteY49" fmla="*/ 0 h 3838630"/>
              <a:gd name="connsiteX0" fmla="*/ 759101 w 4271036"/>
              <a:gd name="connsiteY0" fmla="*/ 0 h 3838630"/>
              <a:gd name="connsiteX1" fmla="*/ 759101 w 4271036"/>
              <a:gd name="connsiteY1" fmla="*/ 0 h 3838630"/>
              <a:gd name="connsiteX2" fmla="*/ 263801 w 4271036"/>
              <a:gd name="connsiteY2" fmla="*/ 8516 h 3838630"/>
              <a:gd name="connsiteX3" fmla="*/ 123073 w 4271036"/>
              <a:gd name="connsiteY3" fmla="*/ 55058 h 3838630"/>
              <a:gd name="connsiteX4" fmla="*/ 59573 w 4271036"/>
              <a:gd name="connsiteY4" fmla="*/ 139700 h 3838630"/>
              <a:gd name="connsiteX5" fmla="*/ 42248 w 4271036"/>
              <a:gd name="connsiteY5" fmla="*/ 585081 h 3838630"/>
              <a:gd name="connsiteX6" fmla="*/ 9801 w 4271036"/>
              <a:gd name="connsiteY6" fmla="*/ 1930400 h 3838630"/>
              <a:gd name="connsiteX7" fmla="*/ 9801 w 4271036"/>
              <a:gd name="connsiteY7" fmla="*/ 2425700 h 3838630"/>
              <a:gd name="connsiteX8" fmla="*/ 124101 w 4271036"/>
              <a:gd name="connsiteY8" fmla="*/ 2832100 h 3838630"/>
              <a:gd name="connsiteX9" fmla="*/ 428901 w 4271036"/>
              <a:gd name="connsiteY9" fmla="*/ 3314700 h 3838630"/>
              <a:gd name="connsiteX10" fmla="*/ 1031381 w 4271036"/>
              <a:gd name="connsiteY10" fmla="*/ 3741361 h 3838630"/>
              <a:gd name="connsiteX11" fmla="*/ 1486158 w 4271036"/>
              <a:gd name="connsiteY11" fmla="*/ 3838630 h 3838630"/>
              <a:gd name="connsiteX12" fmla="*/ 2166673 w 4271036"/>
              <a:gd name="connsiteY12" fmla="*/ 3831215 h 3838630"/>
              <a:gd name="connsiteX13" fmla="*/ 2549801 w 4271036"/>
              <a:gd name="connsiteY13" fmla="*/ 3822700 h 3838630"/>
              <a:gd name="connsiteX14" fmla="*/ 3540401 w 4271036"/>
              <a:gd name="connsiteY14" fmla="*/ 3810000 h 3838630"/>
              <a:gd name="connsiteX15" fmla="*/ 3896001 w 4271036"/>
              <a:gd name="connsiteY15" fmla="*/ 3797300 h 3838630"/>
              <a:gd name="connsiteX16" fmla="*/ 4137301 w 4271036"/>
              <a:gd name="connsiteY16" fmla="*/ 3695700 h 3838630"/>
              <a:gd name="connsiteX17" fmla="*/ 4188101 w 4271036"/>
              <a:gd name="connsiteY17" fmla="*/ 3632200 h 3838630"/>
              <a:gd name="connsiteX18" fmla="*/ 4213501 w 4271036"/>
              <a:gd name="connsiteY18" fmla="*/ 3594100 h 3838630"/>
              <a:gd name="connsiteX19" fmla="*/ 4251601 w 4271036"/>
              <a:gd name="connsiteY19" fmla="*/ 3479800 h 3838630"/>
              <a:gd name="connsiteX20" fmla="*/ 4251601 w 4271036"/>
              <a:gd name="connsiteY20" fmla="*/ 2933700 h 3838630"/>
              <a:gd name="connsiteX21" fmla="*/ 4226201 w 4271036"/>
              <a:gd name="connsiteY21" fmla="*/ 2857500 h 3838630"/>
              <a:gd name="connsiteX22" fmla="*/ 4188101 w 4271036"/>
              <a:gd name="connsiteY22" fmla="*/ 2667000 h 3838630"/>
              <a:gd name="connsiteX23" fmla="*/ 4200801 w 4271036"/>
              <a:gd name="connsiteY23" fmla="*/ 1930400 h 3838630"/>
              <a:gd name="connsiteX24" fmla="*/ 4188101 w 4271036"/>
              <a:gd name="connsiteY24" fmla="*/ 1892300 h 3838630"/>
              <a:gd name="connsiteX25" fmla="*/ 4200801 w 4271036"/>
              <a:gd name="connsiteY25" fmla="*/ 1625600 h 3838630"/>
              <a:gd name="connsiteX26" fmla="*/ 4226201 w 4271036"/>
              <a:gd name="connsiteY26" fmla="*/ 939800 h 3838630"/>
              <a:gd name="connsiteX27" fmla="*/ 4213501 w 4271036"/>
              <a:gd name="connsiteY27" fmla="*/ 673100 h 3838630"/>
              <a:gd name="connsiteX28" fmla="*/ 4188101 w 4271036"/>
              <a:gd name="connsiteY28" fmla="*/ 596900 h 3838630"/>
              <a:gd name="connsiteX29" fmla="*/ 4111901 w 4271036"/>
              <a:gd name="connsiteY29" fmla="*/ 546100 h 3838630"/>
              <a:gd name="connsiteX30" fmla="*/ 4035701 w 4271036"/>
              <a:gd name="connsiteY30" fmla="*/ 495300 h 3838630"/>
              <a:gd name="connsiteX31" fmla="*/ 3934101 w 4271036"/>
              <a:gd name="connsiteY31" fmla="*/ 419100 h 3838630"/>
              <a:gd name="connsiteX32" fmla="*/ 3857901 w 4271036"/>
              <a:gd name="connsiteY32" fmla="*/ 393700 h 3838630"/>
              <a:gd name="connsiteX33" fmla="*/ 3819801 w 4271036"/>
              <a:gd name="connsiteY33" fmla="*/ 381000 h 3838630"/>
              <a:gd name="connsiteX34" fmla="*/ 3781701 w 4271036"/>
              <a:gd name="connsiteY34" fmla="*/ 355600 h 3838630"/>
              <a:gd name="connsiteX35" fmla="*/ 3603901 w 4271036"/>
              <a:gd name="connsiteY35" fmla="*/ 330200 h 3838630"/>
              <a:gd name="connsiteX36" fmla="*/ 3451501 w 4271036"/>
              <a:gd name="connsiteY36" fmla="*/ 317500 h 3838630"/>
              <a:gd name="connsiteX37" fmla="*/ 3337201 w 4271036"/>
              <a:gd name="connsiteY37" fmla="*/ 304800 h 3838630"/>
              <a:gd name="connsiteX38" fmla="*/ 2968901 w 4271036"/>
              <a:gd name="connsiteY38" fmla="*/ 292100 h 3838630"/>
              <a:gd name="connsiteX39" fmla="*/ 2778401 w 4271036"/>
              <a:gd name="connsiteY39" fmla="*/ 279400 h 3838630"/>
              <a:gd name="connsiteX40" fmla="*/ 2664101 w 4271036"/>
              <a:gd name="connsiteY40" fmla="*/ 266700 h 3838630"/>
              <a:gd name="connsiteX41" fmla="*/ 1775101 w 4271036"/>
              <a:gd name="connsiteY41" fmla="*/ 101600 h 3838630"/>
              <a:gd name="connsiteX42" fmla="*/ 1737001 w 4271036"/>
              <a:gd name="connsiteY42" fmla="*/ 88900 h 3838630"/>
              <a:gd name="connsiteX43" fmla="*/ 1686201 w 4271036"/>
              <a:gd name="connsiteY43" fmla="*/ 76200 h 3838630"/>
              <a:gd name="connsiteX44" fmla="*/ 1648101 w 4271036"/>
              <a:gd name="connsiteY44" fmla="*/ 63500 h 3838630"/>
              <a:gd name="connsiteX45" fmla="*/ 1597301 w 4271036"/>
              <a:gd name="connsiteY45" fmla="*/ 50800 h 3838630"/>
              <a:gd name="connsiteX46" fmla="*/ 1521101 w 4271036"/>
              <a:gd name="connsiteY46" fmla="*/ 25400 h 3838630"/>
              <a:gd name="connsiteX47" fmla="*/ 1483001 w 4271036"/>
              <a:gd name="connsiteY47" fmla="*/ 12700 h 3838630"/>
              <a:gd name="connsiteX48" fmla="*/ 759101 w 4271036"/>
              <a:gd name="connsiteY48" fmla="*/ 0 h 3838630"/>
              <a:gd name="connsiteX0" fmla="*/ 759101 w 4259493"/>
              <a:gd name="connsiteY0" fmla="*/ 0 h 3838630"/>
              <a:gd name="connsiteX1" fmla="*/ 759101 w 4259493"/>
              <a:gd name="connsiteY1" fmla="*/ 0 h 3838630"/>
              <a:gd name="connsiteX2" fmla="*/ 263801 w 4259493"/>
              <a:gd name="connsiteY2" fmla="*/ 8516 h 3838630"/>
              <a:gd name="connsiteX3" fmla="*/ 123073 w 4259493"/>
              <a:gd name="connsiteY3" fmla="*/ 55058 h 3838630"/>
              <a:gd name="connsiteX4" fmla="*/ 59573 w 4259493"/>
              <a:gd name="connsiteY4" fmla="*/ 139700 h 3838630"/>
              <a:gd name="connsiteX5" fmla="*/ 42248 w 4259493"/>
              <a:gd name="connsiteY5" fmla="*/ 585081 h 3838630"/>
              <a:gd name="connsiteX6" fmla="*/ 9801 w 4259493"/>
              <a:gd name="connsiteY6" fmla="*/ 1930400 h 3838630"/>
              <a:gd name="connsiteX7" fmla="*/ 9801 w 4259493"/>
              <a:gd name="connsiteY7" fmla="*/ 2425700 h 3838630"/>
              <a:gd name="connsiteX8" fmla="*/ 124101 w 4259493"/>
              <a:gd name="connsiteY8" fmla="*/ 2832100 h 3838630"/>
              <a:gd name="connsiteX9" fmla="*/ 428901 w 4259493"/>
              <a:gd name="connsiteY9" fmla="*/ 3314700 h 3838630"/>
              <a:gd name="connsiteX10" fmla="*/ 1031381 w 4259493"/>
              <a:gd name="connsiteY10" fmla="*/ 3741361 h 3838630"/>
              <a:gd name="connsiteX11" fmla="*/ 1486158 w 4259493"/>
              <a:gd name="connsiteY11" fmla="*/ 3838630 h 3838630"/>
              <a:gd name="connsiteX12" fmla="*/ 2166673 w 4259493"/>
              <a:gd name="connsiteY12" fmla="*/ 3831215 h 3838630"/>
              <a:gd name="connsiteX13" fmla="*/ 2549801 w 4259493"/>
              <a:gd name="connsiteY13" fmla="*/ 3822700 h 3838630"/>
              <a:gd name="connsiteX14" fmla="*/ 3540401 w 4259493"/>
              <a:gd name="connsiteY14" fmla="*/ 3810000 h 3838630"/>
              <a:gd name="connsiteX15" fmla="*/ 3896001 w 4259493"/>
              <a:gd name="connsiteY15" fmla="*/ 3797300 h 3838630"/>
              <a:gd name="connsiteX16" fmla="*/ 4137301 w 4259493"/>
              <a:gd name="connsiteY16" fmla="*/ 3695700 h 3838630"/>
              <a:gd name="connsiteX17" fmla="*/ 4188101 w 4259493"/>
              <a:gd name="connsiteY17" fmla="*/ 3632200 h 3838630"/>
              <a:gd name="connsiteX18" fmla="*/ 4213501 w 4259493"/>
              <a:gd name="connsiteY18" fmla="*/ 3594100 h 3838630"/>
              <a:gd name="connsiteX19" fmla="*/ 4251601 w 4259493"/>
              <a:gd name="connsiteY19" fmla="*/ 3479800 h 3838630"/>
              <a:gd name="connsiteX20" fmla="*/ 4209316 w 4259493"/>
              <a:gd name="connsiteY20" fmla="*/ 3028840 h 3838630"/>
              <a:gd name="connsiteX21" fmla="*/ 4226201 w 4259493"/>
              <a:gd name="connsiteY21" fmla="*/ 2857500 h 3838630"/>
              <a:gd name="connsiteX22" fmla="*/ 4188101 w 4259493"/>
              <a:gd name="connsiteY22" fmla="*/ 2667000 h 3838630"/>
              <a:gd name="connsiteX23" fmla="*/ 4200801 w 4259493"/>
              <a:gd name="connsiteY23" fmla="*/ 1930400 h 3838630"/>
              <a:gd name="connsiteX24" fmla="*/ 4188101 w 4259493"/>
              <a:gd name="connsiteY24" fmla="*/ 1892300 h 3838630"/>
              <a:gd name="connsiteX25" fmla="*/ 4200801 w 4259493"/>
              <a:gd name="connsiteY25" fmla="*/ 1625600 h 3838630"/>
              <a:gd name="connsiteX26" fmla="*/ 4226201 w 4259493"/>
              <a:gd name="connsiteY26" fmla="*/ 939800 h 3838630"/>
              <a:gd name="connsiteX27" fmla="*/ 4213501 w 4259493"/>
              <a:gd name="connsiteY27" fmla="*/ 673100 h 3838630"/>
              <a:gd name="connsiteX28" fmla="*/ 4188101 w 4259493"/>
              <a:gd name="connsiteY28" fmla="*/ 596900 h 3838630"/>
              <a:gd name="connsiteX29" fmla="*/ 4111901 w 4259493"/>
              <a:gd name="connsiteY29" fmla="*/ 546100 h 3838630"/>
              <a:gd name="connsiteX30" fmla="*/ 4035701 w 4259493"/>
              <a:gd name="connsiteY30" fmla="*/ 495300 h 3838630"/>
              <a:gd name="connsiteX31" fmla="*/ 3934101 w 4259493"/>
              <a:gd name="connsiteY31" fmla="*/ 419100 h 3838630"/>
              <a:gd name="connsiteX32" fmla="*/ 3857901 w 4259493"/>
              <a:gd name="connsiteY32" fmla="*/ 393700 h 3838630"/>
              <a:gd name="connsiteX33" fmla="*/ 3819801 w 4259493"/>
              <a:gd name="connsiteY33" fmla="*/ 381000 h 3838630"/>
              <a:gd name="connsiteX34" fmla="*/ 3781701 w 4259493"/>
              <a:gd name="connsiteY34" fmla="*/ 355600 h 3838630"/>
              <a:gd name="connsiteX35" fmla="*/ 3603901 w 4259493"/>
              <a:gd name="connsiteY35" fmla="*/ 330200 h 3838630"/>
              <a:gd name="connsiteX36" fmla="*/ 3451501 w 4259493"/>
              <a:gd name="connsiteY36" fmla="*/ 317500 h 3838630"/>
              <a:gd name="connsiteX37" fmla="*/ 3337201 w 4259493"/>
              <a:gd name="connsiteY37" fmla="*/ 304800 h 3838630"/>
              <a:gd name="connsiteX38" fmla="*/ 2968901 w 4259493"/>
              <a:gd name="connsiteY38" fmla="*/ 292100 h 3838630"/>
              <a:gd name="connsiteX39" fmla="*/ 2778401 w 4259493"/>
              <a:gd name="connsiteY39" fmla="*/ 279400 h 3838630"/>
              <a:gd name="connsiteX40" fmla="*/ 2664101 w 4259493"/>
              <a:gd name="connsiteY40" fmla="*/ 266700 h 3838630"/>
              <a:gd name="connsiteX41" fmla="*/ 1775101 w 4259493"/>
              <a:gd name="connsiteY41" fmla="*/ 101600 h 3838630"/>
              <a:gd name="connsiteX42" fmla="*/ 1737001 w 4259493"/>
              <a:gd name="connsiteY42" fmla="*/ 88900 h 3838630"/>
              <a:gd name="connsiteX43" fmla="*/ 1686201 w 4259493"/>
              <a:gd name="connsiteY43" fmla="*/ 76200 h 3838630"/>
              <a:gd name="connsiteX44" fmla="*/ 1648101 w 4259493"/>
              <a:gd name="connsiteY44" fmla="*/ 63500 h 3838630"/>
              <a:gd name="connsiteX45" fmla="*/ 1597301 w 4259493"/>
              <a:gd name="connsiteY45" fmla="*/ 50800 h 3838630"/>
              <a:gd name="connsiteX46" fmla="*/ 1521101 w 4259493"/>
              <a:gd name="connsiteY46" fmla="*/ 25400 h 3838630"/>
              <a:gd name="connsiteX47" fmla="*/ 1483001 w 4259493"/>
              <a:gd name="connsiteY47" fmla="*/ 12700 h 3838630"/>
              <a:gd name="connsiteX48" fmla="*/ 759101 w 4259493"/>
              <a:gd name="connsiteY48" fmla="*/ 0 h 3838630"/>
              <a:gd name="connsiteX0" fmla="*/ 759101 w 4257976"/>
              <a:gd name="connsiteY0" fmla="*/ 0 h 3838630"/>
              <a:gd name="connsiteX1" fmla="*/ 759101 w 4257976"/>
              <a:gd name="connsiteY1" fmla="*/ 0 h 3838630"/>
              <a:gd name="connsiteX2" fmla="*/ 263801 w 4257976"/>
              <a:gd name="connsiteY2" fmla="*/ 8516 h 3838630"/>
              <a:gd name="connsiteX3" fmla="*/ 123073 w 4257976"/>
              <a:gd name="connsiteY3" fmla="*/ 55058 h 3838630"/>
              <a:gd name="connsiteX4" fmla="*/ 59573 w 4257976"/>
              <a:gd name="connsiteY4" fmla="*/ 139700 h 3838630"/>
              <a:gd name="connsiteX5" fmla="*/ 42248 w 4257976"/>
              <a:gd name="connsiteY5" fmla="*/ 585081 h 3838630"/>
              <a:gd name="connsiteX6" fmla="*/ 9801 w 4257976"/>
              <a:gd name="connsiteY6" fmla="*/ 1930400 h 3838630"/>
              <a:gd name="connsiteX7" fmla="*/ 9801 w 4257976"/>
              <a:gd name="connsiteY7" fmla="*/ 2425700 h 3838630"/>
              <a:gd name="connsiteX8" fmla="*/ 124101 w 4257976"/>
              <a:gd name="connsiteY8" fmla="*/ 2832100 h 3838630"/>
              <a:gd name="connsiteX9" fmla="*/ 428901 w 4257976"/>
              <a:gd name="connsiteY9" fmla="*/ 3314700 h 3838630"/>
              <a:gd name="connsiteX10" fmla="*/ 1031381 w 4257976"/>
              <a:gd name="connsiteY10" fmla="*/ 3741361 h 3838630"/>
              <a:gd name="connsiteX11" fmla="*/ 1486158 w 4257976"/>
              <a:gd name="connsiteY11" fmla="*/ 3838630 h 3838630"/>
              <a:gd name="connsiteX12" fmla="*/ 2166673 w 4257976"/>
              <a:gd name="connsiteY12" fmla="*/ 3831215 h 3838630"/>
              <a:gd name="connsiteX13" fmla="*/ 2549801 w 4257976"/>
              <a:gd name="connsiteY13" fmla="*/ 3822700 h 3838630"/>
              <a:gd name="connsiteX14" fmla="*/ 3540401 w 4257976"/>
              <a:gd name="connsiteY14" fmla="*/ 3810000 h 3838630"/>
              <a:gd name="connsiteX15" fmla="*/ 3896001 w 4257976"/>
              <a:gd name="connsiteY15" fmla="*/ 3797300 h 3838630"/>
              <a:gd name="connsiteX16" fmla="*/ 4137301 w 4257976"/>
              <a:gd name="connsiteY16" fmla="*/ 3695700 h 3838630"/>
              <a:gd name="connsiteX17" fmla="*/ 4188101 w 4257976"/>
              <a:gd name="connsiteY17" fmla="*/ 3632200 h 3838630"/>
              <a:gd name="connsiteX18" fmla="*/ 4213501 w 4257976"/>
              <a:gd name="connsiteY18" fmla="*/ 3594100 h 3838630"/>
              <a:gd name="connsiteX19" fmla="*/ 4251601 w 4257976"/>
              <a:gd name="connsiteY19" fmla="*/ 3479800 h 3838630"/>
              <a:gd name="connsiteX20" fmla="*/ 4209316 w 4257976"/>
              <a:gd name="connsiteY20" fmla="*/ 3028840 h 3838630"/>
              <a:gd name="connsiteX21" fmla="*/ 4188101 w 4257976"/>
              <a:gd name="connsiteY21" fmla="*/ 2667000 h 3838630"/>
              <a:gd name="connsiteX22" fmla="*/ 4200801 w 4257976"/>
              <a:gd name="connsiteY22" fmla="*/ 1930400 h 3838630"/>
              <a:gd name="connsiteX23" fmla="*/ 4188101 w 4257976"/>
              <a:gd name="connsiteY23" fmla="*/ 1892300 h 3838630"/>
              <a:gd name="connsiteX24" fmla="*/ 4200801 w 4257976"/>
              <a:gd name="connsiteY24" fmla="*/ 1625600 h 3838630"/>
              <a:gd name="connsiteX25" fmla="*/ 4226201 w 4257976"/>
              <a:gd name="connsiteY25" fmla="*/ 939800 h 3838630"/>
              <a:gd name="connsiteX26" fmla="*/ 4213501 w 4257976"/>
              <a:gd name="connsiteY26" fmla="*/ 673100 h 3838630"/>
              <a:gd name="connsiteX27" fmla="*/ 4188101 w 4257976"/>
              <a:gd name="connsiteY27" fmla="*/ 596900 h 3838630"/>
              <a:gd name="connsiteX28" fmla="*/ 4111901 w 4257976"/>
              <a:gd name="connsiteY28" fmla="*/ 546100 h 3838630"/>
              <a:gd name="connsiteX29" fmla="*/ 4035701 w 4257976"/>
              <a:gd name="connsiteY29" fmla="*/ 495300 h 3838630"/>
              <a:gd name="connsiteX30" fmla="*/ 3934101 w 4257976"/>
              <a:gd name="connsiteY30" fmla="*/ 419100 h 3838630"/>
              <a:gd name="connsiteX31" fmla="*/ 3857901 w 4257976"/>
              <a:gd name="connsiteY31" fmla="*/ 393700 h 3838630"/>
              <a:gd name="connsiteX32" fmla="*/ 3819801 w 4257976"/>
              <a:gd name="connsiteY32" fmla="*/ 381000 h 3838630"/>
              <a:gd name="connsiteX33" fmla="*/ 3781701 w 4257976"/>
              <a:gd name="connsiteY33" fmla="*/ 355600 h 3838630"/>
              <a:gd name="connsiteX34" fmla="*/ 3603901 w 4257976"/>
              <a:gd name="connsiteY34" fmla="*/ 330200 h 3838630"/>
              <a:gd name="connsiteX35" fmla="*/ 3451501 w 4257976"/>
              <a:gd name="connsiteY35" fmla="*/ 317500 h 3838630"/>
              <a:gd name="connsiteX36" fmla="*/ 3337201 w 4257976"/>
              <a:gd name="connsiteY36" fmla="*/ 304800 h 3838630"/>
              <a:gd name="connsiteX37" fmla="*/ 2968901 w 4257976"/>
              <a:gd name="connsiteY37" fmla="*/ 292100 h 3838630"/>
              <a:gd name="connsiteX38" fmla="*/ 2778401 w 4257976"/>
              <a:gd name="connsiteY38" fmla="*/ 279400 h 3838630"/>
              <a:gd name="connsiteX39" fmla="*/ 2664101 w 4257976"/>
              <a:gd name="connsiteY39" fmla="*/ 266700 h 3838630"/>
              <a:gd name="connsiteX40" fmla="*/ 1775101 w 4257976"/>
              <a:gd name="connsiteY40" fmla="*/ 101600 h 3838630"/>
              <a:gd name="connsiteX41" fmla="*/ 1737001 w 4257976"/>
              <a:gd name="connsiteY41" fmla="*/ 88900 h 3838630"/>
              <a:gd name="connsiteX42" fmla="*/ 1686201 w 4257976"/>
              <a:gd name="connsiteY42" fmla="*/ 76200 h 3838630"/>
              <a:gd name="connsiteX43" fmla="*/ 1648101 w 4257976"/>
              <a:gd name="connsiteY43" fmla="*/ 63500 h 3838630"/>
              <a:gd name="connsiteX44" fmla="*/ 1597301 w 4257976"/>
              <a:gd name="connsiteY44" fmla="*/ 50800 h 3838630"/>
              <a:gd name="connsiteX45" fmla="*/ 1521101 w 4257976"/>
              <a:gd name="connsiteY45" fmla="*/ 25400 h 3838630"/>
              <a:gd name="connsiteX46" fmla="*/ 1483001 w 4257976"/>
              <a:gd name="connsiteY46" fmla="*/ 12700 h 3838630"/>
              <a:gd name="connsiteX47" fmla="*/ 759101 w 4257976"/>
              <a:gd name="connsiteY47" fmla="*/ 0 h 3838630"/>
              <a:gd name="connsiteX0" fmla="*/ 759101 w 4226201"/>
              <a:gd name="connsiteY0" fmla="*/ 0 h 3838630"/>
              <a:gd name="connsiteX1" fmla="*/ 759101 w 4226201"/>
              <a:gd name="connsiteY1" fmla="*/ 0 h 3838630"/>
              <a:gd name="connsiteX2" fmla="*/ 263801 w 4226201"/>
              <a:gd name="connsiteY2" fmla="*/ 8516 h 3838630"/>
              <a:gd name="connsiteX3" fmla="*/ 123073 w 4226201"/>
              <a:gd name="connsiteY3" fmla="*/ 55058 h 3838630"/>
              <a:gd name="connsiteX4" fmla="*/ 59573 w 4226201"/>
              <a:gd name="connsiteY4" fmla="*/ 139700 h 3838630"/>
              <a:gd name="connsiteX5" fmla="*/ 42248 w 4226201"/>
              <a:gd name="connsiteY5" fmla="*/ 585081 h 3838630"/>
              <a:gd name="connsiteX6" fmla="*/ 9801 w 4226201"/>
              <a:gd name="connsiteY6" fmla="*/ 1930400 h 3838630"/>
              <a:gd name="connsiteX7" fmla="*/ 9801 w 4226201"/>
              <a:gd name="connsiteY7" fmla="*/ 2425700 h 3838630"/>
              <a:gd name="connsiteX8" fmla="*/ 124101 w 4226201"/>
              <a:gd name="connsiteY8" fmla="*/ 2832100 h 3838630"/>
              <a:gd name="connsiteX9" fmla="*/ 428901 w 4226201"/>
              <a:gd name="connsiteY9" fmla="*/ 3314700 h 3838630"/>
              <a:gd name="connsiteX10" fmla="*/ 1031381 w 4226201"/>
              <a:gd name="connsiteY10" fmla="*/ 3741361 h 3838630"/>
              <a:gd name="connsiteX11" fmla="*/ 1486158 w 4226201"/>
              <a:gd name="connsiteY11" fmla="*/ 3838630 h 3838630"/>
              <a:gd name="connsiteX12" fmla="*/ 2166673 w 4226201"/>
              <a:gd name="connsiteY12" fmla="*/ 3831215 h 3838630"/>
              <a:gd name="connsiteX13" fmla="*/ 2549801 w 4226201"/>
              <a:gd name="connsiteY13" fmla="*/ 3822700 h 3838630"/>
              <a:gd name="connsiteX14" fmla="*/ 3540401 w 4226201"/>
              <a:gd name="connsiteY14" fmla="*/ 3810000 h 3838630"/>
              <a:gd name="connsiteX15" fmla="*/ 3896001 w 4226201"/>
              <a:gd name="connsiteY15" fmla="*/ 3797300 h 3838630"/>
              <a:gd name="connsiteX16" fmla="*/ 4137301 w 4226201"/>
              <a:gd name="connsiteY16" fmla="*/ 3695700 h 3838630"/>
              <a:gd name="connsiteX17" fmla="*/ 4188101 w 4226201"/>
              <a:gd name="connsiteY17" fmla="*/ 3632200 h 3838630"/>
              <a:gd name="connsiteX18" fmla="*/ 4213501 w 4226201"/>
              <a:gd name="connsiteY18" fmla="*/ 3594100 h 3838630"/>
              <a:gd name="connsiteX19" fmla="*/ 4209316 w 4226201"/>
              <a:gd name="connsiteY19" fmla="*/ 3028840 h 3838630"/>
              <a:gd name="connsiteX20" fmla="*/ 4188101 w 4226201"/>
              <a:gd name="connsiteY20" fmla="*/ 2667000 h 3838630"/>
              <a:gd name="connsiteX21" fmla="*/ 4200801 w 4226201"/>
              <a:gd name="connsiteY21" fmla="*/ 1930400 h 3838630"/>
              <a:gd name="connsiteX22" fmla="*/ 4188101 w 4226201"/>
              <a:gd name="connsiteY22" fmla="*/ 1892300 h 3838630"/>
              <a:gd name="connsiteX23" fmla="*/ 4200801 w 4226201"/>
              <a:gd name="connsiteY23" fmla="*/ 1625600 h 3838630"/>
              <a:gd name="connsiteX24" fmla="*/ 4226201 w 4226201"/>
              <a:gd name="connsiteY24" fmla="*/ 939800 h 3838630"/>
              <a:gd name="connsiteX25" fmla="*/ 4213501 w 4226201"/>
              <a:gd name="connsiteY25" fmla="*/ 673100 h 3838630"/>
              <a:gd name="connsiteX26" fmla="*/ 4188101 w 4226201"/>
              <a:gd name="connsiteY26" fmla="*/ 596900 h 3838630"/>
              <a:gd name="connsiteX27" fmla="*/ 4111901 w 4226201"/>
              <a:gd name="connsiteY27" fmla="*/ 546100 h 3838630"/>
              <a:gd name="connsiteX28" fmla="*/ 4035701 w 4226201"/>
              <a:gd name="connsiteY28" fmla="*/ 495300 h 3838630"/>
              <a:gd name="connsiteX29" fmla="*/ 3934101 w 4226201"/>
              <a:gd name="connsiteY29" fmla="*/ 419100 h 3838630"/>
              <a:gd name="connsiteX30" fmla="*/ 3857901 w 4226201"/>
              <a:gd name="connsiteY30" fmla="*/ 393700 h 3838630"/>
              <a:gd name="connsiteX31" fmla="*/ 3819801 w 4226201"/>
              <a:gd name="connsiteY31" fmla="*/ 381000 h 3838630"/>
              <a:gd name="connsiteX32" fmla="*/ 3781701 w 4226201"/>
              <a:gd name="connsiteY32" fmla="*/ 355600 h 3838630"/>
              <a:gd name="connsiteX33" fmla="*/ 3603901 w 4226201"/>
              <a:gd name="connsiteY33" fmla="*/ 330200 h 3838630"/>
              <a:gd name="connsiteX34" fmla="*/ 3451501 w 4226201"/>
              <a:gd name="connsiteY34" fmla="*/ 317500 h 3838630"/>
              <a:gd name="connsiteX35" fmla="*/ 3337201 w 4226201"/>
              <a:gd name="connsiteY35" fmla="*/ 304800 h 3838630"/>
              <a:gd name="connsiteX36" fmla="*/ 2968901 w 4226201"/>
              <a:gd name="connsiteY36" fmla="*/ 292100 h 3838630"/>
              <a:gd name="connsiteX37" fmla="*/ 2778401 w 4226201"/>
              <a:gd name="connsiteY37" fmla="*/ 279400 h 3838630"/>
              <a:gd name="connsiteX38" fmla="*/ 2664101 w 4226201"/>
              <a:gd name="connsiteY38" fmla="*/ 266700 h 3838630"/>
              <a:gd name="connsiteX39" fmla="*/ 1775101 w 4226201"/>
              <a:gd name="connsiteY39" fmla="*/ 101600 h 3838630"/>
              <a:gd name="connsiteX40" fmla="*/ 1737001 w 4226201"/>
              <a:gd name="connsiteY40" fmla="*/ 88900 h 3838630"/>
              <a:gd name="connsiteX41" fmla="*/ 1686201 w 4226201"/>
              <a:gd name="connsiteY41" fmla="*/ 76200 h 3838630"/>
              <a:gd name="connsiteX42" fmla="*/ 1648101 w 4226201"/>
              <a:gd name="connsiteY42" fmla="*/ 63500 h 3838630"/>
              <a:gd name="connsiteX43" fmla="*/ 1597301 w 4226201"/>
              <a:gd name="connsiteY43" fmla="*/ 50800 h 3838630"/>
              <a:gd name="connsiteX44" fmla="*/ 1521101 w 4226201"/>
              <a:gd name="connsiteY44" fmla="*/ 25400 h 3838630"/>
              <a:gd name="connsiteX45" fmla="*/ 1483001 w 4226201"/>
              <a:gd name="connsiteY45" fmla="*/ 12700 h 3838630"/>
              <a:gd name="connsiteX46" fmla="*/ 759101 w 4226201"/>
              <a:gd name="connsiteY46" fmla="*/ 0 h 3838630"/>
              <a:gd name="connsiteX0" fmla="*/ 759101 w 4226201"/>
              <a:gd name="connsiteY0" fmla="*/ 0 h 3838630"/>
              <a:gd name="connsiteX1" fmla="*/ 759101 w 4226201"/>
              <a:gd name="connsiteY1" fmla="*/ 0 h 3838630"/>
              <a:gd name="connsiteX2" fmla="*/ 263801 w 4226201"/>
              <a:gd name="connsiteY2" fmla="*/ 8516 h 3838630"/>
              <a:gd name="connsiteX3" fmla="*/ 123073 w 4226201"/>
              <a:gd name="connsiteY3" fmla="*/ 55058 h 3838630"/>
              <a:gd name="connsiteX4" fmla="*/ 59573 w 4226201"/>
              <a:gd name="connsiteY4" fmla="*/ 139700 h 3838630"/>
              <a:gd name="connsiteX5" fmla="*/ 42248 w 4226201"/>
              <a:gd name="connsiteY5" fmla="*/ 585081 h 3838630"/>
              <a:gd name="connsiteX6" fmla="*/ 9801 w 4226201"/>
              <a:gd name="connsiteY6" fmla="*/ 1930400 h 3838630"/>
              <a:gd name="connsiteX7" fmla="*/ 9801 w 4226201"/>
              <a:gd name="connsiteY7" fmla="*/ 2425700 h 3838630"/>
              <a:gd name="connsiteX8" fmla="*/ 124101 w 4226201"/>
              <a:gd name="connsiteY8" fmla="*/ 2832100 h 3838630"/>
              <a:gd name="connsiteX9" fmla="*/ 428901 w 4226201"/>
              <a:gd name="connsiteY9" fmla="*/ 3314700 h 3838630"/>
              <a:gd name="connsiteX10" fmla="*/ 1031381 w 4226201"/>
              <a:gd name="connsiteY10" fmla="*/ 3741361 h 3838630"/>
              <a:gd name="connsiteX11" fmla="*/ 1486158 w 4226201"/>
              <a:gd name="connsiteY11" fmla="*/ 3838630 h 3838630"/>
              <a:gd name="connsiteX12" fmla="*/ 2166673 w 4226201"/>
              <a:gd name="connsiteY12" fmla="*/ 3831215 h 3838630"/>
              <a:gd name="connsiteX13" fmla="*/ 2549801 w 4226201"/>
              <a:gd name="connsiteY13" fmla="*/ 3822700 h 3838630"/>
              <a:gd name="connsiteX14" fmla="*/ 3540401 w 4226201"/>
              <a:gd name="connsiteY14" fmla="*/ 3810000 h 3838630"/>
              <a:gd name="connsiteX15" fmla="*/ 3896001 w 4226201"/>
              <a:gd name="connsiteY15" fmla="*/ 3797300 h 3838630"/>
              <a:gd name="connsiteX16" fmla="*/ 4137301 w 4226201"/>
              <a:gd name="connsiteY16" fmla="*/ 3695700 h 3838630"/>
              <a:gd name="connsiteX17" fmla="*/ 4188101 w 4226201"/>
              <a:gd name="connsiteY17" fmla="*/ 3632200 h 3838630"/>
              <a:gd name="connsiteX18" fmla="*/ 4209316 w 4226201"/>
              <a:gd name="connsiteY18" fmla="*/ 3028840 h 3838630"/>
              <a:gd name="connsiteX19" fmla="*/ 4188101 w 4226201"/>
              <a:gd name="connsiteY19" fmla="*/ 2667000 h 3838630"/>
              <a:gd name="connsiteX20" fmla="*/ 4200801 w 4226201"/>
              <a:gd name="connsiteY20" fmla="*/ 1930400 h 3838630"/>
              <a:gd name="connsiteX21" fmla="*/ 4188101 w 4226201"/>
              <a:gd name="connsiteY21" fmla="*/ 1892300 h 3838630"/>
              <a:gd name="connsiteX22" fmla="*/ 4200801 w 4226201"/>
              <a:gd name="connsiteY22" fmla="*/ 1625600 h 3838630"/>
              <a:gd name="connsiteX23" fmla="*/ 4226201 w 4226201"/>
              <a:gd name="connsiteY23" fmla="*/ 939800 h 3838630"/>
              <a:gd name="connsiteX24" fmla="*/ 4213501 w 4226201"/>
              <a:gd name="connsiteY24" fmla="*/ 673100 h 3838630"/>
              <a:gd name="connsiteX25" fmla="*/ 4188101 w 4226201"/>
              <a:gd name="connsiteY25" fmla="*/ 596900 h 3838630"/>
              <a:gd name="connsiteX26" fmla="*/ 4111901 w 4226201"/>
              <a:gd name="connsiteY26" fmla="*/ 546100 h 3838630"/>
              <a:gd name="connsiteX27" fmla="*/ 4035701 w 4226201"/>
              <a:gd name="connsiteY27" fmla="*/ 495300 h 3838630"/>
              <a:gd name="connsiteX28" fmla="*/ 3934101 w 4226201"/>
              <a:gd name="connsiteY28" fmla="*/ 419100 h 3838630"/>
              <a:gd name="connsiteX29" fmla="*/ 3857901 w 4226201"/>
              <a:gd name="connsiteY29" fmla="*/ 393700 h 3838630"/>
              <a:gd name="connsiteX30" fmla="*/ 3819801 w 4226201"/>
              <a:gd name="connsiteY30" fmla="*/ 381000 h 3838630"/>
              <a:gd name="connsiteX31" fmla="*/ 3781701 w 4226201"/>
              <a:gd name="connsiteY31" fmla="*/ 355600 h 3838630"/>
              <a:gd name="connsiteX32" fmla="*/ 3603901 w 4226201"/>
              <a:gd name="connsiteY32" fmla="*/ 330200 h 3838630"/>
              <a:gd name="connsiteX33" fmla="*/ 3451501 w 4226201"/>
              <a:gd name="connsiteY33" fmla="*/ 317500 h 3838630"/>
              <a:gd name="connsiteX34" fmla="*/ 3337201 w 4226201"/>
              <a:gd name="connsiteY34" fmla="*/ 304800 h 3838630"/>
              <a:gd name="connsiteX35" fmla="*/ 2968901 w 4226201"/>
              <a:gd name="connsiteY35" fmla="*/ 292100 h 3838630"/>
              <a:gd name="connsiteX36" fmla="*/ 2778401 w 4226201"/>
              <a:gd name="connsiteY36" fmla="*/ 279400 h 3838630"/>
              <a:gd name="connsiteX37" fmla="*/ 2664101 w 4226201"/>
              <a:gd name="connsiteY37" fmla="*/ 266700 h 3838630"/>
              <a:gd name="connsiteX38" fmla="*/ 1775101 w 4226201"/>
              <a:gd name="connsiteY38" fmla="*/ 101600 h 3838630"/>
              <a:gd name="connsiteX39" fmla="*/ 1737001 w 4226201"/>
              <a:gd name="connsiteY39" fmla="*/ 88900 h 3838630"/>
              <a:gd name="connsiteX40" fmla="*/ 1686201 w 4226201"/>
              <a:gd name="connsiteY40" fmla="*/ 76200 h 3838630"/>
              <a:gd name="connsiteX41" fmla="*/ 1648101 w 4226201"/>
              <a:gd name="connsiteY41" fmla="*/ 63500 h 3838630"/>
              <a:gd name="connsiteX42" fmla="*/ 1597301 w 4226201"/>
              <a:gd name="connsiteY42" fmla="*/ 50800 h 3838630"/>
              <a:gd name="connsiteX43" fmla="*/ 1521101 w 4226201"/>
              <a:gd name="connsiteY43" fmla="*/ 25400 h 3838630"/>
              <a:gd name="connsiteX44" fmla="*/ 1483001 w 4226201"/>
              <a:gd name="connsiteY44" fmla="*/ 12700 h 3838630"/>
              <a:gd name="connsiteX45" fmla="*/ 759101 w 4226201"/>
              <a:gd name="connsiteY45" fmla="*/ 0 h 3838630"/>
              <a:gd name="connsiteX0" fmla="*/ 759101 w 4226201"/>
              <a:gd name="connsiteY0" fmla="*/ 0 h 3838630"/>
              <a:gd name="connsiteX1" fmla="*/ 759101 w 4226201"/>
              <a:gd name="connsiteY1" fmla="*/ 0 h 3838630"/>
              <a:gd name="connsiteX2" fmla="*/ 263801 w 4226201"/>
              <a:gd name="connsiteY2" fmla="*/ 8516 h 3838630"/>
              <a:gd name="connsiteX3" fmla="*/ 123073 w 4226201"/>
              <a:gd name="connsiteY3" fmla="*/ 55058 h 3838630"/>
              <a:gd name="connsiteX4" fmla="*/ 59573 w 4226201"/>
              <a:gd name="connsiteY4" fmla="*/ 139700 h 3838630"/>
              <a:gd name="connsiteX5" fmla="*/ 42248 w 4226201"/>
              <a:gd name="connsiteY5" fmla="*/ 585081 h 3838630"/>
              <a:gd name="connsiteX6" fmla="*/ 9801 w 4226201"/>
              <a:gd name="connsiteY6" fmla="*/ 1930400 h 3838630"/>
              <a:gd name="connsiteX7" fmla="*/ 9801 w 4226201"/>
              <a:gd name="connsiteY7" fmla="*/ 2425700 h 3838630"/>
              <a:gd name="connsiteX8" fmla="*/ 124101 w 4226201"/>
              <a:gd name="connsiteY8" fmla="*/ 2832100 h 3838630"/>
              <a:gd name="connsiteX9" fmla="*/ 428901 w 4226201"/>
              <a:gd name="connsiteY9" fmla="*/ 3314700 h 3838630"/>
              <a:gd name="connsiteX10" fmla="*/ 1031381 w 4226201"/>
              <a:gd name="connsiteY10" fmla="*/ 3741361 h 3838630"/>
              <a:gd name="connsiteX11" fmla="*/ 1486158 w 4226201"/>
              <a:gd name="connsiteY11" fmla="*/ 3838630 h 3838630"/>
              <a:gd name="connsiteX12" fmla="*/ 2166673 w 4226201"/>
              <a:gd name="connsiteY12" fmla="*/ 3831215 h 3838630"/>
              <a:gd name="connsiteX13" fmla="*/ 2549801 w 4226201"/>
              <a:gd name="connsiteY13" fmla="*/ 3822700 h 3838630"/>
              <a:gd name="connsiteX14" fmla="*/ 3540401 w 4226201"/>
              <a:gd name="connsiteY14" fmla="*/ 3810000 h 3838630"/>
              <a:gd name="connsiteX15" fmla="*/ 3896001 w 4226201"/>
              <a:gd name="connsiteY15" fmla="*/ 3797300 h 3838630"/>
              <a:gd name="connsiteX16" fmla="*/ 4137301 w 4226201"/>
              <a:gd name="connsiteY16" fmla="*/ 3695700 h 3838630"/>
              <a:gd name="connsiteX17" fmla="*/ 4198672 w 4226201"/>
              <a:gd name="connsiteY17" fmla="*/ 3521203 h 3838630"/>
              <a:gd name="connsiteX18" fmla="*/ 4209316 w 4226201"/>
              <a:gd name="connsiteY18" fmla="*/ 3028840 h 3838630"/>
              <a:gd name="connsiteX19" fmla="*/ 4188101 w 4226201"/>
              <a:gd name="connsiteY19" fmla="*/ 2667000 h 3838630"/>
              <a:gd name="connsiteX20" fmla="*/ 4200801 w 4226201"/>
              <a:gd name="connsiteY20" fmla="*/ 1930400 h 3838630"/>
              <a:gd name="connsiteX21" fmla="*/ 4188101 w 4226201"/>
              <a:gd name="connsiteY21" fmla="*/ 1892300 h 3838630"/>
              <a:gd name="connsiteX22" fmla="*/ 4200801 w 4226201"/>
              <a:gd name="connsiteY22" fmla="*/ 1625600 h 3838630"/>
              <a:gd name="connsiteX23" fmla="*/ 4226201 w 4226201"/>
              <a:gd name="connsiteY23" fmla="*/ 939800 h 3838630"/>
              <a:gd name="connsiteX24" fmla="*/ 4213501 w 4226201"/>
              <a:gd name="connsiteY24" fmla="*/ 673100 h 3838630"/>
              <a:gd name="connsiteX25" fmla="*/ 4188101 w 4226201"/>
              <a:gd name="connsiteY25" fmla="*/ 596900 h 3838630"/>
              <a:gd name="connsiteX26" fmla="*/ 4111901 w 4226201"/>
              <a:gd name="connsiteY26" fmla="*/ 546100 h 3838630"/>
              <a:gd name="connsiteX27" fmla="*/ 4035701 w 4226201"/>
              <a:gd name="connsiteY27" fmla="*/ 495300 h 3838630"/>
              <a:gd name="connsiteX28" fmla="*/ 3934101 w 4226201"/>
              <a:gd name="connsiteY28" fmla="*/ 419100 h 3838630"/>
              <a:gd name="connsiteX29" fmla="*/ 3857901 w 4226201"/>
              <a:gd name="connsiteY29" fmla="*/ 393700 h 3838630"/>
              <a:gd name="connsiteX30" fmla="*/ 3819801 w 4226201"/>
              <a:gd name="connsiteY30" fmla="*/ 381000 h 3838630"/>
              <a:gd name="connsiteX31" fmla="*/ 3781701 w 4226201"/>
              <a:gd name="connsiteY31" fmla="*/ 355600 h 3838630"/>
              <a:gd name="connsiteX32" fmla="*/ 3603901 w 4226201"/>
              <a:gd name="connsiteY32" fmla="*/ 330200 h 3838630"/>
              <a:gd name="connsiteX33" fmla="*/ 3451501 w 4226201"/>
              <a:gd name="connsiteY33" fmla="*/ 317500 h 3838630"/>
              <a:gd name="connsiteX34" fmla="*/ 3337201 w 4226201"/>
              <a:gd name="connsiteY34" fmla="*/ 304800 h 3838630"/>
              <a:gd name="connsiteX35" fmla="*/ 2968901 w 4226201"/>
              <a:gd name="connsiteY35" fmla="*/ 292100 h 3838630"/>
              <a:gd name="connsiteX36" fmla="*/ 2778401 w 4226201"/>
              <a:gd name="connsiteY36" fmla="*/ 279400 h 3838630"/>
              <a:gd name="connsiteX37" fmla="*/ 2664101 w 4226201"/>
              <a:gd name="connsiteY37" fmla="*/ 266700 h 3838630"/>
              <a:gd name="connsiteX38" fmla="*/ 1775101 w 4226201"/>
              <a:gd name="connsiteY38" fmla="*/ 101600 h 3838630"/>
              <a:gd name="connsiteX39" fmla="*/ 1737001 w 4226201"/>
              <a:gd name="connsiteY39" fmla="*/ 88900 h 3838630"/>
              <a:gd name="connsiteX40" fmla="*/ 1686201 w 4226201"/>
              <a:gd name="connsiteY40" fmla="*/ 76200 h 3838630"/>
              <a:gd name="connsiteX41" fmla="*/ 1648101 w 4226201"/>
              <a:gd name="connsiteY41" fmla="*/ 63500 h 3838630"/>
              <a:gd name="connsiteX42" fmla="*/ 1597301 w 4226201"/>
              <a:gd name="connsiteY42" fmla="*/ 50800 h 3838630"/>
              <a:gd name="connsiteX43" fmla="*/ 1521101 w 4226201"/>
              <a:gd name="connsiteY43" fmla="*/ 25400 h 3838630"/>
              <a:gd name="connsiteX44" fmla="*/ 1483001 w 4226201"/>
              <a:gd name="connsiteY44" fmla="*/ 12700 h 3838630"/>
              <a:gd name="connsiteX45" fmla="*/ 759101 w 4226201"/>
              <a:gd name="connsiteY45" fmla="*/ 0 h 3838630"/>
              <a:gd name="connsiteX0" fmla="*/ 759101 w 4226201"/>
              <a:gd name="connsiteY0" fmla="*/ 0 h 3838630"/>
              <a:gd name="connsiteX1" fmla="*/ 759101 w 4226201"/>
              <a:gd name="connsiteY1" fmla="*/ 0 h 3838630"/>
              <a:gd name="connsiteX2" fmla="*/ 263801 w 4226201"/>
              <a:gd name="connsiteY2" fmla="*/ 8516 h 3838630"/>
              <a:gd name="connsiteX3" fmla="*/ 123073 w 4226201"/>
              <a:gd name="connsiteY3" fmla="*/ 55058 h 3838630"/>
              <a:gd name="connsiteX4" fmla="*/ 59573 w 4226201"/>
              <a:gd name="connsiteY4" fmla="*/ 139700 h 3838630"/>
              <a:gd name="connsiteX5" fmla="*/ 42248 w 4226201"/>
              <a:gd name="connsiteY5" fmla="*/ 585081 h 3838630"/>
              <a:gd name="connsiteX6" fmla="*/ 9801 w 4226201"/>
              <a:gd name="connsiteY6" fmla="*/ 1930400 h 3838630"/>
              <a:gd name="connsiteX7" fmla="*/ 9801 w 4226201"/>
              <a:gd name="connsiteY7" fmla="*/ 2425700 h 3838630"/>
              <a:gd name="connsiteX8" fmla="*/ 124101 w 4226201"/>
              <a:gd name="connsiteY8" fmla="*/ 2832100 h 3838630"/>
              <a:gd name="connsiteX9" fmla="*/ 428901 w 4226201"/>
              <a:gd name="connsiteY9" fmla="*/ 3314700 h 3838630"/>
              <a:gd name="connsiteX10" fmla="*/ 1031381 w 4226201"/>
              <a:gd name="connsiteY10" fmla="*/ 3741361 h 3838630"/>
              <a:gd name="connsiteX11" fmla="*/ 1486158 w 4226201"/>
              <a:gd name="connsiteY11" fmla="*/ 3838630 h 3838630"/>
              <a:gd name="connsiteX12" fmla="*/ 2166673 w 4226201"/>
              <a:gd name="connsiteY12" fmla="*/ 3831215 h 3838630"/>
              <a:gd name="connsiteX13" fmla="*/ 2549801 w 4226201"/>
              <a:gd name="connsiteY13" fmla="*/ 3822700 h 3838630"/>
              <a:gd name="connsiteX14" fmla="*/ 3540401 w 4226201"/>
              <a:gd name="connsiteY14" fmla="*/ 3810000 h 3838630"/>
              <a:gd name="connsiteX15" fmla="*/ 3896001 w 4226201"/>
              <a:gd name="connsiteY15" fmla="*/ 3797300 h 3838630"/>
              <a:gd name="connsiteX16" fmla="*/ 4137301 w 4226201"/>
              <a:gd name="connsiteY16" fmla="*/ 3695700 h 3838630"/>
              <a:gd name="connsiteX17" fmla="*/ 4198672 w 4226201"/>
              <a:gd name="connsiteY17" fmla="*/ 3521203 h 3838630"/>
              <a:gd name="connsiteX18" fmla="*/ 4209316 w 4226201"/>
              <a:gd name="connsiteY18" fmla="*/ 3028840 h 3838630"/>
              <a:gd name="connsiteX19" fmla="*/ 4188101 w 4226201"/>
              <a:gd name="connsiteY19" fmla="*/ 2667000 h 3838630"/>
              <a:gd name="connsiteX20" fmla="*/ 4188101 w 4226201"/>
              <a:gd name="connsiteY20" fmla="*/ 1892300 h 3838630"/>
              <a:gd name="connsiteX21" fmla="*/ 4200801 w 4226201"/>
              <a:gd name="connsiteY21" fmla="*/ 1625600 h 3838630"/>
              <a:gd name="connsiteX22" fmla="*/ 4226201 w 4226201"/>
              <a:gd name="connsiteY22" fmla="*/ 939800 h 3838630"/>
              <a:gd name="connsiteX23" fmla="*/ 4213501 w 4226201"/>
              <a:gd name="connsiteY23" fmla="*/ 673100 h 3838630"/>
              <a:gd name="connsiteX24" fmla="*/ 4188101 w 4226201"/>
              <a:gd name="connsiteY24" fmla="*/ 596900 h 3838630"/>
              <a:gd name="connsiteX25" fmla="*/ 4111901 w 4226201"/>
              <a:gd name="connsiteY25" fmla="*/ 546100 h 3838630"/>
              <a:gd name="connsiteX26" fmla="*/ 4035701 w 4226201"/>
              <a:gd name="connsiteY26" fmla="*/ 495300 h 3838630"/>
              <a:gd name="connsiteX27" fmla="*/ 3934101 w 4226201"/>
              <a:gd name="connsiteY27" fmla="*/ 419100 h 3838630"/>
              <a:gd name="connsiteX28" fmla="*/ 3857901 w 4226201"/>
              <a:gd name="connsiteY28" fmla="*/ 393700 h 3838630"/>
              <a:gd name="connsiteX29" fmla="*/ 3819801 w 4226201"/>
              <a:gd name="connsiteY29" fmla="*/ 381000 h 3838630"/>
              <a:gd name="connsiteX30" fmla="*/ 3781701 w 4226201"/>
              <a:gd name="connsiteY30" fmla="*/ 355600 h 3838630"/>
              <a:gd name="connsiteX31" fmla="*/ 3603901 w 4226201"/>
              <a:gd name="connsiteY31" fmla="*/ 330200 h 3838630"/>
              <a:gd name="connsiteX32" fmla="*/ 3451501 w 4226201"/>
              <a:gd name="connsiteY32" fmla="*/ 317500 h 3838630"/>
              <a:gd name="connsiteX33" fmla="*/ 3337201 w 4226201"/>
              <a:gd name="connsiteY33" fmla="*/ 304800 h 3838630"/>
              <a:gd name="connsiteX34" fmla="*/ 2968901 w 4226201"/>
              <a:gd name="connsiteY34" fmla="*/ 292100 h 3838630"/>
              <a:gd name="connsiteX35" fmla="*/ 2778401 w 4226201"/>
              <a:gd name="connsiteY35" fmla="*/ 279400 h 3838630"/>
              <a:gd name="connsiteX36" fmla="*/ 2664101 w 4226201"/>
              <a:gd name="connsiteY36" fmla="*/ 266700 h 3838630"/>
              <a:gd name="connsiteX37" fmla="*/ 1775101 w 4226201"/>
              <a:gd name="connsiteY37" fmla="*/ 101600 h 3838630"/>
              <a:gd name="connsiteX38" fmla="*/ 1737001 w 4226201"/>
              <a:gd name="connsiteY38" fmla="*/ 88900 h 3838630"/>
              <a:gd name="connsiteX39" fmla="*/ 1686201 w 4226201"/>
              <a:gd name="connsiteY39" fmla="*/ 76200 h 3838630"/>
              <a:gd name="connsiteX40" fmla="*/ 1648101 w 4226201"/>
              <a:gd name="connsiteY40" fmla="*/ 63500 h 3838630"/>
              <a:gd name="connsiteX41" fmla="*/ 1597301 w 4226201"/>
              <a:gd name="connsiteY41" fmla="*/ 50800 h 3838630"/>
              <a:gd name="connsiteX42" fmla="*/ 1521101 w 4226201"/>
              <a:gd name="connsiteY42" fmla="*/ 25400 h 3838630"/>
              <a:gd name="connsiteX43" fmla="*/ 1483001 w 4226201"/>
              <a:gd name="connsiteY43" fmla="*/ 12700 h 3838630"/>
              <a:gd name="connsiteX44" fmla="*/ 759101 w 4226201"/>
              <a:gd name="connsiteY44" fmla="*/ 0 h 3838630"/>
              <a:gd name="connsiteX0" fmla="*/ 759101 w 4226201"/>
              <a:gd name="connsiteY0" fmla="*/ 0 h 3838630"/>
              <a:gd name="connsiteX1" fmla="*/ 759101 w 4226201"/>
              <a:gd name="connsiteY1" fmla="*/ 0 h 3838630"/>
              <a:gd name="connsiteX2" fmla="*/ 263801 w 4226201"/>
              <a:gd name="connsiteY2" fmla="*/ 8516 h 3838630"/>
              <a:gd name="connsiteX3" fmla="*/ 123073 w 4226201"/>
              <a:gd name="connsiteY3" fmla="*/ 55058 h 3838630"/>
              <a:gd name="connsiteX4" fmla="*/ 59573 w 4226201"/>
              <a:gd name="connsiteY4" fmla="*/ 139700 h 3838630"/>
              <a:gd name="connsiteX5" fmla="*/ 42248 w 4226201"/>
              <a:gd name="connsiteY5" fmla="*/ 585081 h 3838630"/>
              <a:gd name="connsiteX6" fmla="*/ 9801 w 4226201"/>
              <a:gd name="connsiteY6" fmla="*/ 1930400 h 3838630"/>
              <a:gd name="connsiteX7" fmla="*/ 9801 w 4226201"/>
              <a:gd name="connsiteY7" fmla="*/ 2425700 h 3838630"/>
              <a:gd name="connsiteX8" fmla="*/ 124101 w 4226201"/>
              <a:gd name="connsiteY8" fmla="*/ 2832100 h 3838630"/>
              <a:gd name="connsiteX9" fmla="*/ 428901 w 4226201"/>
              <a:gd name="connsiteY9" fmla="*/ 3314700 h 3838630"/>
              <a:gd name="connsiteX10" fmla="*/ 1031381 w 4226201"/>
              <a:gd name="connsiteY10" fmla="*/ 3741361 h 3838630"/>
              <a:gd name="connsiteX11" fmla="*/ 1486158 w 4226201"/>
              <a:gd name="connsiteY11" fmla="*/ 3838630 h 3838630"/>
              <a:gd name="connsiteX12" fmla="*/ 2166673 w 4226201"/>
              <a:gd name="connsiteY12" fmla="*/ 3831215 h 3838630"/>
              <a:gd name="connsiteX13" fmla="*/ 2549801 w 4226201"/>
              <a:gd name="connsiteY13" fmla="*/ 3822700 h 3838630"/>
              <a:gd name="connsiteX14" fmla="*/ 3540401 w 4226201"/>
              <a:gd name="connsiteY14" fmla="*/ 3810000 h 3838630"/>
              <a:gd name="connsiteX15" fmla="*/ 3896001 w 4226201"/>
              <a:gd name="connsiteY15" fmla="*/ 3797300 h 3838630"/>
              <a:gd name="connsiteX16" fmla="*/ 4137301 w 4226201"/>
              <a:gd name="connsiteY16" fmla="*/ 3695700 h 3838630"/>
              <a:gd name="connsiteX17" fmla="*/ 4198672 w 4226201"/>
              <a:gd name="connsiteY17" fmla="*/ 3521203 h 3838630"/>
              <a:gd name="connsiteX18" fmla="*/ 4209316 w 4226201"/>
              <a:gd name="connsiteY18" fmla="*/ 3028840 h 3838630"/>
              <a:gd name="connsiteX19" fmla="*/ 4188101 w 4226201"/>
              <a:gd name="connsiteY19" fmla="*/ 2667000 h 3838630"/>
              <a:gd name="connsiteX20" fmla="*/ 4200801 w 4226201"/>
              <a:gd name="connsiteY20" fmla="*/ 1625600 h 3838630"/>
              <a:gd name="connsiteX21" fmla="*/ 4226201 w 4226201"/>
              <a:gd name="connsiteY21" fmla="*/ 939800 h 3838630"/>
              <a:gd name="connsiteX22" fmla="*/ 4213501 w 4226201"/>
              <a:gd name="connsiteY22" fmla="*/ 673100 h 3838630"/>
              <a:gd name="connsiteX23" fmla="*/ 4188101 w 4226201"/>
              <a:gd name="connsiteY23" fmla="*/ 596900 h 3838630"/>
              <a:gd name="connsiteX24" fmla="*/ 4111901 w 4226201"/>
              <a:gd name="connsiteY24" fmla="*/ 546100 h 3838630"/>
              <a:gd name="connsiteX25" fmla="*/ 4035701 w 4226201"/>
              <a:gd name="connsiteY25" fmla="*/ 495300 h 3838630"/>
              <a:gd name="connsiteX26" fmla="*/ 3934101 w 4226201"/>
              <a:gd name="connsiteY26" fmla="*/ 419100 h 3838630"/>
              <a:gd name="connsiteX27" fmla="*/ 3857901 w 4226201"/>
              <a:gd name="connsiteY27" fmla="*/ 393700 h 3838630"/>
              <a:gd name="connsiteX28" fmla="*/ 3819801 w 4226201"/>
              <a:gd name="connsiteY28" fmla="*/ 381000 h 3838630"/>
              <a:gd name="connsiteX29" fmla="*/ 3781701 w 4226201"/>
              <a:gd name="connsiteY29" fmla="*/ 355600 h 3838630"/>
              <a:gd name="connsiteX30" fmla="*/ 3603901 w 4226201"/>
              <a:gd name="connsiteY30" fmla="*/ 330200 h 3838630"/>
              <a:gd name="connsiteX31" fmla="*/ 3451501 w 4226201"/>
              <a:gd name="connsiteY31" fmla="*/ 317500 h 3838630"/>
              <a:gd name="connsiteX32" fmla="*/ 3337201 w 4226201"/>
              <a:gd name="connsiteY32" fmla="*/ 304800 h 3838630"/>
              <a:gd name="connsiteX33" fmla="*/ 2968901 w 4226201"/>
              <a:gd name="connsiteY33" fmla="*/ 292100 h 3838630"/>
              <a:gd name="connsiteX34" fmla="*/ 2778401 w 4226201"/>
              <a:gd name="connsiteY34" fmla="*/ 279400 h 3838630"/>
              <a:gd name="connsiteX35" fmla="*/ 2664101 w 4226201"/>
              <a:gd name="connsiteY35" fmla="*/ 266700 h 3838630"/>
              <a:gd name="connsiteX36" fmla="*/ 1775101 w 4226201"/>
              <a:gd name="connsiteY36" fmla="*/ 101600 h 3838630"/>
              <a:gd name="connsiteX37" fmla="*/ 1737001 w 4226201"/>
              <a:gd name="connsiteY37" fmla="*/ 88900 h 3838630"/>
              <a:gd name="connsiteX38" fmla="*/ 1686201 w 4226201"/>
              <a:gd name="connsiteY38" fmla="*/ 76200 h 3838630"/>
              <a:gd name="connsiteX39" fmla="*/ 1648101 w 4226201"/>
              <a:gd name="connsiteY39" fmla="*/ 63500 h 3838630"/>
              <a:gd name="connsiteX40" fmla="*/ 1597301 w 4226201"/>
              <a:gd name="connsiteY40" fmla="*/ 50800 h 3838630"/>
              <a:gd name="connsiteX41" fmla="*/ 1521101 w 4226201"/>
              <a:gd name="connsiteY41" fmla="*/ 25400 h 3838630"/>
              <a:gd name="connsiteX42" fmla="*/ 1483001 w 4226201"/>
              <a:gd name="connsiteY42" fmla="*/ 12700 h 3838630"/>
              <a:gd name="connsiteX43" fmla="*/ 759101 w 4226201"/>
              <a:gd name="connsiteY43" fmla="*/ 0 h 3838630"/>
              <a:gd name="connsiteX0" fmla="*/ 759101 w 4226201"/>
              <a:gd name="connsiteY0" fmla="*/ 0 h 3838630"/>
              <a:gd name="connsiteX1" fmla="*/ 759101 w 4226201"/>
              <a:gd name="connsiteY1" fmla="*/ 0 h 3838630"/>
              <a:gd name="connsiteX2" fmla="*/ 263801 w 4226201"/>
              <a:gd name="connsiteY2" fmla="*/ 8516 h 3838630"/>
              <a:gd name="connsiteX3" fmla="*/ 123073 w 4226201"/>
              <a:gd name="connsiteY3" fmla="*/ 55058 h 3838630"/>
              <a:gd name="connsiteX4" fmla="*/ 59573 w 4226201"/>
              <a:gd name="connsiteY4" fmla="*/ 139700 h 3838630"/>
              <a:gd name="connsiteX5" fmla="*/ 42248 w 4226201"/>
              <a:gd name="connsiteY5" fmla="*/ 585081 h 3838630"/>
              <a:gd name="connsiteX6" fmla="*/ 9801 w 4226201"/>
              <a:gd name="connsiteY6" fmla="*/ 1930400 h 3838630"/>
              <a:gd name="connsiteX7" fmla="*/ 9801 w 4226201"/>
              <a:gd name="connsiteY7" fmla="*/ 2425700 h 3838630"/>
              <a:gd name="connsiteX8" fmla="*/ 124101 w 4226201"/>
              <a:gd name="connsiteY8" fmla="*/ 2832100 h 3838630"/>
              <a:gd name="connsiteX9" fmla="*/ 428901 w 4226201"/>
              <a:gd name="connsiteY9" fmla="*/ 3314700 h 3838630"/>
              <a:gd name="connsiteX10" fmla="*/ 1031381 w 4226201"/>
              <a:gd name="connsiteY10" fmla="*/ 3741361 h 3838630"/>
              <a:gd name="connsiteX11" fmla="*/ 1486158 w 4226201"/>
              <a:gd name="connsiteY11" fmla="*/ 3838630 h 3838630"/>
              <a:gd name="connsiteX12" fmla="*/ 2166673 w 4226201"/>
              <a:gd name="connsiteY12" fmla="*/ 3831215 h 3838630"/>
              <a:gd name="connsiteX13" fmla="*/ 2549801 w 4226201"/>
              <a:gd name="connsiteY13" fmla="*/ 3822700 h 3838630"/>
              <a:gd name="connsiteX14" fmla="*/ 3540401 w 4226201"/>
              <a:gd name="connsiteY14" fmla="*/ 3810000 h 3838630"/>
              <a:gd name="connsiteX15" fmla="*/ 3896001 w 4226201"/>
              <a:gd name="connsiteY15" fmla="*/ 3797300 h 3838630"/>
              <a:gd name="connsiteX16" fmla="*/ 4137301 w 4226201"/>
              <a:gd name="connsiteY16" fmla="*/ 3695700 h 3838630"/>
              <a:gd name="connsiteX17" fmla="*/ 4198672 w 4226201"/>
              <a:gd name="connsiteY17" fmla="*/ 3521203 h 3838630"/>
              <a:gd name="connsiteX18" fmla="*/ 4209316 w 4226201"/>
              <a:gd name="connsiteY18" fmla="*/ 3028840 h 3838630"/>
              <a:gd name="connsiteX19" fmla="*/ 4188101 w 4226201"/>
              <a:gd name="connsiteY19" fmla="*/ 2667000 h 3838630"/>
              <a:gd name="connsiteX20" fmla="*/ 4200801 w 4226201"/>
              <a:gd name="connsiteY20" fmla="*/ 1625600 h 3838630"/>
              <a:gd name="connsiteX21" fmla="*/ 4226201 w 4226201"/>
              <a:gd name="connsiteY21" fmla="*/ 939800 h 3838630"/>
              <a:gd name="connsiteX22" fmla="*/ 4213501 w 4226201"/>
              <a:gd name="connsiteY22" fmla="*/ 673100 h 3838630"/>
              <a:gd name="connsiteX23" fmla="*/ 4111901 w 4226201"/>
              <a:gd name="connsiteY23" fmla="*/ 546100 h 3838630"/>
              <a:gd name="connsiteX24" fmla="*/ 4035701 w 4226201"/>
              <a:gd name="connsiteY24" fmla="*/ 495300 h 3838630"/>
              <a:gd name="connsiteX25" fmla="*/ 3934101 w 4226201"/>
              <a:gd name="connsiteY25" fmla="*/ 419100 h 3838630"/>
              <a:gd name="connsiteX26" fmla="*/ 3857901 w 4226201"/>
              <a:gd name="connsiteY26" fmla="*/ 393700 h 3838630"/>
              <a:gd name="connsiteX27" fmla="*/ 3819801 w 4226201"/>
              <a:gd name="connsiteY27" fmla="*/ 381000 h 3838630"/>
              <a:gd name="connsiteX28" fmla="*/ 3781701 w 4226201"/>
              <a:gd name="connsiteY28" fmla="*/ 355600 h 3838630"/>
              <a:gd name="connsiteX29" fmla="*/ 3603901 w 4226201"/>
              <a:gd name="connsiteY29" fmla="*/ 330200 h 3838630"/>
              <a:gd name="connsiteX30" fmla="*/ 3451501 w 4226201"/>
              <a:gd name="connsiteY30" fmla="*/ 317500 h 3838630"/>
              <a:gd name="connsiteX31" fmla="*/ 3337201 w 4226201"/>
              <a:gd name="connsiteY31" fmla="*/ 304800 h 3838630"/>
              <a:gd name="connsiteX32" fmla="*/ 2968901 w 4226201"/>
              <a:gd name="connsiteY32" fmla="*/ 292100 h 3838630"/>
              <a:gd name="connsiteX33" fmla="*/ 2778401 w 4226201"/>
              <a:gd name="connsiteY33" fmla="*/ 279400 h 3838630"/>
              <a:gd name="connsiteX34" fmla="*/ 2664101 w 4226201"/>
              <a:gd name="connsiteY34" fmla="*/ 266700 h 3838630"/>
              <a:gd name="connsiteX35" fmla="*/ 1775101 w 4226201"/>
              <a:gd name="connsiteY35" fmla="*/ 101600 h 3838630"/>
              <a:gd name="connsiteX36" fmla="*/ 1737001 w 4226201"/>
              <a:gd name="connsiteY36" fmla="*/ 88900 h 3838630"/>
              <a:gd name="connsiteX37" fmla="*/ 1686201 w 4226201"/>
              <a:gd name="connsiteY37" fmla="*/ 76200 h 3838630"/>
              <a:gd name="connsiteX38" fmla="*/ 1648101 w 4226201"/>
              <a:gd name="connsiteY38" fmla="*/ 63500 h 3838630"/>
              <a:gd name="connsiteX39" fmla="*/ 1597301 w 4226201"/>
              <a:gd name="connsiteY39" fmla="*/ 50800 h 3838630"/>
              <a:gd name="connsiteX40" fmla="*/ 1521101 w 4226201"/>
              <a:gd name="connsiteY40" fmla="*/ 25400 h 3838630"/>
              <a:gd name="connsiteX41" fmla="*/ 1483001 w 4226201"/>
              <a:gd name="connsiteY41" fmla="*/ 12700 h 3838630"/>
              <a:gd name="connsiteX42" fmla="*/ 759101 w 4226201"/>
              <a:gd name="connsiteY42" fmla="*/ 0 h 3838630"/>
              <a:gd name="connsiteX0" fmla="*/ 759101 w 4226201"/>
              <a:gd name="connsiteY0" fmla="*/ 0 h 3838630"/>
              <a:gd name="connsiteX1" fmla="*/ 759101 w 4226201"/>
              <a:gd name="connsiteY1" fmla="*/ 0 h 3838630"/>
              <a:gd name="connsiteX2" fmla="*/ 263801 w 4226201"/>
              <a:gd name="connsiteY2" fmla="*/ 8516 h 3838630"/>
              <a:gd name="connsiteX3" fmla="*/ 123073 w 4226201"/>
              <a:gd name="connsiteY3" fmla="*/ 55058 h 3838630"/>
              <a:gd name="connsiteX4" fmla="*/ 59573 w 4226201"/>
              <a:gd name="connsiteY4" fmla="*/ 139700 h 3838630"/>
              <a:gd name="connsiteX5" fmla="*/ 42248 w 4226201"/>
              <a:gd name="connsiteY5" fmla="*/ 585081 h 3838630"/>
              <a:gd name="connsiteX6" fmla="*/ 9801 w 4226201"/>
              <a:gd name="connsiteY6" fmla="*/ 1930400 h 3838630"/>
              <a:gd name="connsiteX7" fmla="*/ 9801 w 4226201"/>
              <a:gd name="connsiteY7" fmla="*/ 2425700 h 3838630"/>
              <a:gd name="connsiteX8" fmla="*/ 124101 w 4226201"/>
              <a:gd name="connsiteY8" fmla="*/ 2832100 h 3838630"/>
              <a:gd name="connsiteX9" fmla="*/ 428901 w 4226201"/>
              <a:gd name="connsiteY9" fmla="*/ 3314700 h 3838630"/>
              <a:gd name="connsiteX10" fmla="*/ 1031381 w 4226201"/>
              <a:gd name="connsiteY10" fmla="*/ 3741361 h 3838630"/>
              <a:gd name="connsiteX11" fmla="*/ 1486158 w 4226201"/>
              <a:gd name="connsiteY11" fmla="*/ 3838630 h 3838630"/>
              <a:gd name="connsiteX12" fmla="*/ 2166673 w 4226201"/>
              <a:gd name="connsiteY12" fmla="*/ 3831215 h 3838630"/>
              <a:gd name="connsiteX13" fmla="*/ 2549801 w 4226201"/>
              <a:gd name="connsiteY13" fmla="*/ 3822700 h 3838630"/>
              <a:gd name="connsiteX14" fmla="*/ 3540401 w 4226201"/>
              <a:gd name="connsiteY14" fmla="*/ 3810000 h 3838630"/>
              <a:gd name="connsiteX15" fmla="*/ 3896001 w 4226201"/>
              <a:gd name="connsiteY15" fmla="*/ 3797300 h 3838630"/>
              <a:gd name="connsiteX16" fmla="*/ 4137301 w 4226201"/>
              <a:gd name="connsiteY16" fmla="*/ 3695700 h 3838630"/>
              <a:gd name="connsiteX17" fmla="*/ 4198672 w 4226201"/>
              <a:gd name="connsiteY17" fmla="*/ 3521203 h 3838630"/>
              <a:gd name="connsiteX18" fmla="*/ 4209316 w 4226201"/>
              <a:gd name="connsiteY18" fmla="*/ 3028840 h 3838630"/>
              <a:gd name="connsiteX19" fmla="*/ 4188101 w 4226201"/>
              <a:gd name="connsiteY19" fmla="*/ 2667000 h 3838630"/>
              <a:gd name="connsiteX20" fmla="*/ 4200801 w 4226201"/>
              <a:gd name="connsiteY20" fmla="*/ 1625600 h 3838630"/>
              <a:gd name="connsiteX21" fmla="*/ 4226201 w 4226201"/>
              <a:gd name="connsiteY21" fmla="*/ 939800 h 3838630"/>
              <a:gd name="connsiteX22" fmla="*/ 4111901 w 4226201"/>
              <a:gd name="connsiteY22" fmla="*/ 546100 h 3838630"/>
              <a:gd name="connsiteX23" fmla="*/ 4035701 w 4226201"/>
              <a:gd name="connsiteY23" fmla="*/ 495300 h 3838630"/>
              <a:gd name="connsiteX24" fmla="*/ 3934101 w 4226201"/>
              <a:gd name="connsiteY24" fmla="*/ 419100 h 3838630"/>
              <a:gd name="connsiteX25" fmla="*/ 3857901 w 4226201"/>
              <a:gd name="connsiteY25" fmla="*/ 393700 h 3838630"/>
              <a:gd name="connsiteX26" fmla="*/ 3819801 w 4226201"/>
              <a:gd name="connsiteY26" fmla="*/ 381000 h 3838630"/>
              <a:gd name="connsiteX27" fmla="*/ 3781701 w 4226201"/>
              <a:gd name="connsiteY27" fmla="*/ 355600 h 3838630"/>
              <a:gd name="connsiteX28" fmla="*/ 3603901 w 4226201"/>
              <a:gd name="connsiteY28" fmla="*/ 330200 h 3838630"/>
              <a:gd name="connsiteX29" fmla="*/ 3451501 w 4226201"/>
              <a:gd name="connsiteY29" fmla="*/ 317500 h 3838630"/>
              <a:gd name="connsiteX30" fmla="*/ 3337201 w 4226201"/>
              <a:gd name="connsiteY30" fmla="*/ 304800 h 3838630"/>
              <a:gd name="connsiteX31" fmla="*/ 2968901 w 4226201"/>
              <a:gd name="connsiteY31" fmla="*/ 292100 h 3838630"/>
              <a:gd name="connsiteX32" fmla="*/ 2778401 w 4226201"/>
              <a:gd name="connsiteY32" fmla="*/ 279400 h 3838630"/>
              <a:gd name="connsiteX33" fmla="*/ 2664101 w 4226201"/>
              <a:gd name="connsiteY33" fmla="*/ 266700 h 3838630"/>
              <a:gd name="connsiteX34" fmla="*/ 1775101 w 4226201"/>
              <a:gd name="connsiteY34" fmla="*/ 101600 h 3838630"/>
              <a:gd name="connsiteX35" fmla="*/ 1737001 w 4226201"/>
              <a:gd name="connsiteY35" fmla="*/ 88900 h 3838630"/>
              <a:gd name="connsiteX36" fmla="*/ 1686201 w 4226201"/>
              <a:gd name="connsiteY36" fmla="*/ 76200 h 3838630"/>
              <a:gd name="connsiteX37" fmla="*/ 1648101 w 4226201"/>
              <a:gd name="connsiteY37" fmla="*/ 63500 h 3838630"/>
              <a:gd name="connsiteX38" fmla="*/ 1597301 w 4226201"/>
              <a:gd name="connsiteY38" fmla="*/ 50800 h 3838630"/>
              <a:gd name="connsiteX39" fmla="*/ 1521101 w 4226201"/>
              <a:gd name="connsiteY39" fmla="*/ 25400 h 3838630"/>
              <a:gd name="connsiteX40" fmla="*/ 1483001 w 4226201"/>
              <a:gd name="connsiteY40" fmla="*/ 12700 h 3838630"/>
              <a:gd name="connsiteX41" fmla="*/ 759101 w 4226201"/>
              <a:gd name="connsiteY41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11901 w 4210085"/>
              <a:gd name="connsiteY21" fmla="*/ 546100 h 3838630"/>
              <a:gd name="connsiteX22" fmla="*/ 4035701 w 4210085"/>
              <a:gd name="connsiteY22" fmla="*/ 495300 h 3838630"/>
              <a:gd name="connsiteX23" fmla="*/ 3934101 w 4210085"/>
              <a:gd name="connsiteY23" fmla="*/ 419100 h 3838630"/>
              <a:gd name="connsiteX24" fmla="*/ 3857901 w 4210085"/>
              <a:gd name="connsiteY24" fmla="*/ 393700 h 3838630"/>
              <a:gd name="connsiteX25" fmla="*/ 3819801 w 4210085"/>
              <a:gd name="connsiteY25" fmla="*/ 381000 h 3838630"/>
              <a:gd name="connsiteX26" fmla="*/ 3781701 w 4210085"/>
              <a:gd name="connsiteY26" fmla="*/ 355600 h 3838630"/>
              <a:gd name="connsiteX27" fmla="*/ 3603901 w 4210085"/>
              <a:gd name="connsiteY27" fmla="*/ 330200 h 3838630"/>
              <a:gd name="connsiteX28" fmla="*/ 3451501 w 4210085"/>
              <a:gd name="connsiteY28" fmla="*/ 317500 h 3838630"/>
              <a:gd name="connsiteX29" fmla="*/ 3337201 w 4210085"/>
              <a:gd name="connsiteY29" fmla="*/ 304800 h 3838630"/>
              <a:gd name="connsiteX30" fmla="*/ 2968901 w 4210085"/>
              <a:gd name="connsiteY30" fmla="*/ 292100 h 3838630"/>
              <a:gd name="connsiteX31" fmla="*/ 2778401 w 4210085"/>
              <a:gd name="connsiteY31" fmla="*/ 279400 h 3838630"/>
              <a:gd name="connsiteX32" fmla="*/ 2664101 w 4210085"/>
              <a:gd name="connsiteY32" fmla="*/ 266700 h 3838630"/>
              <a:gd name="connsiteX33" fmla="*/ 1775101 w 4210085"/>
              <a:gd name="connsiteY33" fmla="*/ 101600 h 3838630"/>
              <a:gd name="connsiteX34" fmla="*/ 1737001 w 4210085"/>
              <a:gd name="connsiteY34" fmla="*/ 88900 h 3838630"/>
              <a:gd name="connsiteX35" fmla="*/ 1686201 w 4210085"/>
              <a:gd name="connsiteY35" fmla="*/ 76200 h 3838630"/>
              <a:gd name="connsiteX36" fmla="*/ 1648101 w 4210085"/>
              <a:gd name="connsiteY36" fmla="*/ 63500 h 3838630"/>
              <a:gd name="connsiteX37" fmla="*/ 1597301 w 4210085"/>
              <a:gd name="connsiteY37" fmla="*/ 50800 h 3838630"/>
              <a:gd name="connsiteX38" fmla="*/ 1521101 w 4210085"/>
              <a:gd name="connsiteY38" fmla="*/ 25400 h 3838630"/>
              <a:gd name="connsiteX39" fmla="*/ 1483001 w 4210085"/>
              <a:gd name="connsiteY39" fmla="*/ 12700 h 3838630"/>
              <a:gd name="connsiteX40" fmla="*/ 759101 w 4210085"/>
              <a:gd name="connsiteY40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35701 w 4210085"/>
              <a:gd name="connsiteY22" fmla="*/ 495300 h 3838630"/>
              <a:gd name="connsiteX23" fmla="*/ 3934101 w 4210085"/>
              <a:gd name="connsiteY23" fmla="*/ 419100 h 3838630"/>
              <a:gd name="connsiteX24" fmla="*/ 3857901 w 4210085"/>
              <a:gd name="connsiteY24" fmla="*/ 393700 h 3838630"/>
              <a:gd name="connsiteX25" fmla="*/ 3819801 w 4210085"/>
              <a:gd name="connsiteY25" fmla="*/ 381000 h 3838630"/>
              <a:gd name="connsiteX26" fmla="*/ 3781701 w 4210085"/>
              <a:gd name="connsiteY26" fmla="*/ 355600 h 3838630"/>
              <a:gd name="connsiteX27" fmla="*/ 3603901 w 4210085"/>
              <a:gd name="connsiteY27" fmla="*/ 330200 h 3838630"/>
              <a:gd name="connsiteX28" fmla="*/ 3451501 w 4210085"/>
              <a:gd name="connsiteY28" fmla="*/ 317500 h 3838630"/>
              <a:gd name="connsiteX29" fmla="*/ 3337201 w 4210085"/>
              <a:gd name="connsiteY29" fmla="*/ 304800 h 3838630"/>
              <a:gd name="connsiteX30" fmla="*/ 2968901 w 4210085"/>
              <a:gd name="connsiteY30" fmla="*/ 292100 h 3838630"/>
              <a:gd name="connsiteX31" fmla="*/ 2778401 w 4210085"/>
              <a:gd name="connsiteY31" fmla="*/ 279400 h 3838630"/>
              <a:gd name="connsiteX32" fmla="*/ 2664101 w 4210085"/>
              <a:gd name="connsiteY32" fmla="*/ 266700 h 3838630"/>
              <a:gd name="connsiteX33" fmla="*/ 1775101 w 4210085"/>
              <a:gd name="connsiteY33" fmla="*/ 101600 h 3838630"/>
              <a:gd name="connsiteX34" fmla="*/ 1737001 w 4210085"/>
              <a:gd name="connsiteY34" fmla="*/ 88900 h 3838630"/>
              <a:gd name="connsiteX35" fmla="*/ 1686201 w 4210085"/>
              <a:gd name="connsiteY35" fmla="*/ 76200 h 3838630"/>
              <a:gd name="connsiteX36" fmla="*/ 1648101 w 4210085"/>
              <a:gd name="connsiteY36" fmla="*/ 63500 h 3838630"/>
              <a:gd name="connsiteX37" fmla="*/ 1597301 w 4210085"/>
              <a:gd name="connsiteY37" fmla="*/ 50800 h 3838630"/>
              <a:gd name="connsiteX38" fmla="*/ 1521101 w 4210085"/>
              <a:gd name="connsiteY38" fmla="*/ 25400 h 3838630"/>
              <a:gd name="connsiteX39" fmla="*/ 1483001 w 4210085"/>
              <a:gd name="connsiteY39" fmla="*/ 12700 h 3838630"/>
              <a:gd name="connsiteX40" fmla="*/ 759101 w 4210085"/>
              <a:gd name="connsiteY40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934101 w 4210085"/>
              <a:gd name="connsiteY23" fmla="*/ 419100 h 3838630"/>
              <a:gd name="connsiteX24" fmla="*/ 3857901 w 4210085"/>
              <a:gd name="connsiteY24" fmla="*/ 393700 h 3838630"/>
              <a:gd name="connsiteX25" fmla="*/ 3819801 w 4210085"/>
              <a:gd name="connsiteY25" fmla="*/ 381000 h 3838630"/>
              <a:gd name="connsiteX26" fmla="*/ 3781701 w 4210085"/>
              <a:gd name="connsiteY26" fmla="*/ 355600 h 3838630"/>
              <a:gd name="connsiteX27" fmla="*/ 3603901 w 4210085"/>
              <a:gd name="connsiteY27" fmla="*/ 330200 h 3838630"/>
              <a:gd name="connsiteX28" fmla="*/ 3451501 w 4210085"/>
              <a:gd name="connsiteY28" fmla="*/ 317500 h 3838630"/>
              <a:gd name="connsiteX29" fmla="*/ 3337201 w 4210085"/>
              <a:gd name="connsiteY29" fmla="*/ 304800 h 3838630"/>
              <a:gd name="connsiteX30" fmla="*/ 2968901 w 4210085"/>
              <a:gd name="connsiteY30" fmla="*/ 292100 h 3838630"/>
              <a:gd name="connsiteX31" fmla="*/ 2778401 w 4210085"/>
              <a:gd name="connsiteY31" fmla="*/ 279400 h 3838630"/>
              <a:gd name="connsiteX32" fmla="*/ 2664101 w 4210085"/>
              <a:gd name="connsiteY32" fmla="*/ 266700 h 3838630"/>
              <a:gd name="connsiteX33" fmla="*/ 1775101 w 4210085"/>
              <a:gd name="connsiteY33" fmla="*/ 101600 h 3838630"/>
              <a:gd name="connsiteX34" fmla="*/ 1737001 w 4210085"/>
              <a:gd name="connsiteY34" fmla="*/ 88900 h 3838630"/>
              <a:gd name="connsiteX35" fmla="*/ 1686201 w 4210085"/>
              <a:gd name="connsiteY35" fmla="*/ 76200 h 3838630"/>
              <a:gd name="connsiteX36" fmla="*/ 1648101 w 4210085"/>
              <a:gd name="connsiteY36" fmla="*/ 63500 h 3838630"/>
              <a:gd name="connsiteX37" fmla="*/ 1597301 w 4210085"/>
              <a:gd name="connsiteY37" fmla="*/ 50800 h 3838630"/>
              <a:gd name="connsiteX38" fmla="*/ 1521101 w 4210085"/>
              <a:gd name="connsiteY38" fmla="*/ 25400 h 3838630"/>
              <a:gd name="connsiteX39" fmla="*/ 1483001 w 4210085"/>
              <a:gd name="connsiteY39" fmla="*/ 12700 h 3838630"/>
              <a:gd name="connsiteX40" fmla="*/ 759101 w 4210085"/>
              <a:gd name="connsiteY40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857901 w 4210085"/>
              <a:gd name="connsiteY23" fmla="*/ 393700 h 3838630"/>
              <a:gd name="connsiteX24" fmla="*/ 3819801 w 4210085"/>
              <a:gd name="connsiteY24" fmla="*/ 381000 h 3838630"/>
              <a:gd name="connsiteX25" fmla="*/ 3781701 w 4210085"/>
              <a:gd name="connsiteY25" fmla="*/ 355600 h 3838630"/>
              <a:gd name="connsiteX26" fmla="*/ 3603901 w 4210085"/>
              <a:gd name="connsiteY26" fmla="*/ 330200 h 3838630"/>
              <a:gd name="connsiteX27" fmla="*/ 3451501 w 4210085"/>
              <a:gd name="connsiteY27" fmla="*/ 317500 h 3838630"/>
              <a:gd name="connsiteX28" fmla="*/ 3337201 w 4210085"/>
              <a:gd name="connsiteY28" fmla="*/ 304800 h 3838630"/>
              <a:gd name="connsiteX29" fmla="*/ 2968901 w 4210085"/>
              <a:gd name="connsiteY29" fmla="*/ 292100 h 3838630"/>
              <a:gd name="connsiteX30" fmla="*/ 2778401 w 4210085"/>
              <a:gd name="connsiteY30" fmla="*/ 279400 h 3838630"/>
              <a:gd name="connsiteX31" fmla="*/ 2664101 w 4210085"/>
              <a:gd name="connsiteY31" fmla="*/ 266700 h 3838630"/>
              <a:gd name="connsiteX32" fmla="*/ 1775101 w 4210085"/>
              <a:gd name="connsiteY32" fmla="*/ 101600 h 3838630"/>
              <a:gd name="connsiteX33" fmla="*/ 1737001 w 4210085"/>
              <a:gd name="connsiteY33" fmla="*/ 88900 h 3838630"/>
              <a:gd name="connsiteX34" fmla="*/ 1686201 w 4210085"/>
              <a:gd name="connsiteY34" fmla="*/ 76200 h 3838630"/>
              <a:gd name="connsiteX35" fmla="*/ 1648101 w 4210085"/>
              <a:gd name="connsiteY35" fmla="*/ 63500 h 3838630"/>
              <a:gd name="connsiteX36" fmla="*/ 1597301 w 4210085"/>
              <a:gd name="connsiteY36" fmla="*/ 50800 h 3838630"/>
              <a:gd name="connsiteX37" fmla="*/ 1521101 w 4210085"/>
              <a:gd name="connsiteY37" fmla="*/ 25400 h 3838630"/>
              <a:gd name="connsiteX38" fmla="*/ 1483001 w 4210085"/>
              <a:gd name="connsiteY38" fmla="*/ 12700 h 3838630"/>
              <a:gd name="connsiteX39" fmla="*/ 759101 w 4210085"/>
              <a:gd name="connsiteY39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819801 w 4210085"/>
              <a:gd name="connsiteY23" fmla="*/ 381000 h 3838630"/>
              <a:gd name="connsiteX24" fmla="*/ 3781701 w 4210085"/>
              <a:gd name="connsiteY24" fmla="*/ 355600 h 3838630"/>
              <a:gd name="connsiteX25" fmla="*/ 3603901 w 4210085"/>
              <a:gd name="connsiteY25" fmla="*/ 330200 h 3838630"/>
              <a:gd name="connsiteX26" fmla="*/ 3451501 w 4210085"/>
              <a:gd name="connsiteY26" fmla="*/ 317500 h 3838630"/>
              <a:gd name="connsiteX27" fmla="*/ 3337201 w 4210085"/>
              <a:gd name="connsiteY27" fmla="*/ 304800 h 3838630"/>
              <a:gd name="connsiteX28" fmla="*/ 2968901 w 4210085"/>
              <a:gd name="connsiteY28" fmla="*/ 292100 h 3838630"/>
              <a:gd name="connsiteX29" fmla="*/ 2778401 w 4210085"/>
              <a:gd name="connsiteY29" fmla="*/ 279400 h 3838630"/>
              <a:gd name="connsiteX30" fmla="*/ 2664101 w 4210085"/>
              <a:gd name="connsiteY30" fmla="*/ 266700 h 3838630"/>
              <a:gd name="connsiteX31" fmla="*/ 1775101 w 4210085"/>
              <a:gd name="connsiteY31" fmla="*/ 101600 h 3838630"/>
              <a:gd name="connsiteX32" fmla="*/ 1737001 w 4210085"/>
              <a:gd name="connsiteY32" fmla="*/ 88900 h 3838630"/>
              <a:gd name="connsiteX33" fmla="*/ 1686201 w 4210085"/>
              <a:gd name="connsiteY33" fmla="*/ 76200 h 3838630"/>
              <a:gd name="connsiteX34" fmla="*/ 1648101 w 4210085"/>
              <a:gd name="connsiteY34" fmla="*/ 63500 h 3838630"/>
              <a:gd name="connsiteX35" fmla="*/ 1597301 w 4210085"/>
              <a:gd name="connsiteY35" fmla="*/ 50800 h 3838630"/>
              <a:gd name="connsiteX36" fmla="*/ 1521101 w 4210085"/>
              <a:gd name="connsiteY36" fmla="*/ 25400 h 3838630"/>
              <a:gd name="connsiteX37" fmla="*/ 1483001 w 4210085"/>
              <a:gd name="connsiteY37" fmla="*/ 12700 h 3838630"/>
              <a:gd name="connsiteX38" fmla="*/ 759101 w 4210085"/>
              <a:gd name="connsiteY38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3603901 w 4210085"/>
              <a:gd name="connsiteY24" fmla="*/ 330200 h 3838630"/>
              <a:gd name="connsiteX25" fmla="*/ 3451501 w 4210085"/>
              <a:gd name="connsiteY25" fmla="*/ 317500 h 3838630"/>
              <a:gd name="connsiteX26" fmla="*/ 3337201 w 4210085"/>
              <a:gd name="connsiteY26" fmla="*/ 304800 h 3838630"/>
              <a:gd name="connsiteX27" fmla="*/ 2968901 w 4210085"/>
              <a:gd name="connsiteY27" fmla="*/ 292100 h 3838630"/>
              <a:gd name="connsiteX28" fmla="*/ 2778401 w 4210085"/>
              <a:gd name="connsiteY28" fmla="*/ 279400 h 3838630"/>
              <a:gd name="connsiteX29" fmla="*/ 2664101 w 4210085"/>
              <a:gd name="connsiteY29" fmla="*/ 266700 h 3838630"/>
              <a:gd name="connsiteX30" fmla="*/ 1775101 w 4210085"/>
              <a:gd name="connsiteY30" fmla="*/ 101600 h 3838630"/>
              <a:gd name="connsiteX31" fmla="*/ 1737001 w 4210085"/>
              <a:gd name="connsiteY31" fmla="*/ 88900 h 3838630"/>
              <a:gd name="connsiteX32" fmla="*/ 1686201 w 4210085"/>
              <a:gd name="connsiteY32" fmla="*/ 76200 h 3838630"/>
              <a:gd name="connsiteX33" fmla="*/ 1648101 w 4210085"/>
              <a:gd name="connsiteY33" fmla="*/ 63500 h 3838630"/>
              <a:gd name="connsiteX34" fmla="*/ 1597301 w 4210085"/>
              <a:gd name="connsiteY34" fmla="*/ 50800 h 3838630"/>
              <a:gd name="connsiteX35" fmla="*/ 1521101 w 4210085"/>
              <a:gd name="connsiteY35" fmla="*/ 25400 h 3838630"/>
              <a:gd name="connsiteX36" fmla="*/ 1483001 w 4210085"/>
              <a:gd name="connsiteY36" fmla="*/ 12700 h 3838630"/>
              <a:gd name="connsiteX37" fmla="*/ 759101 w 4210085"/>
              <a:gd name="connsiteY37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3451501 w 4210085"/>
              <a:gd name="connsiteY24" fmla="*/ 317500 h 3838630"/>
              <a:gd name="connsiteX25" fmla="*/ 3337201 w 4210085"/>
              <a:gd name="connsiteY25" fmla="*/ 304800 h 3838630"/>
              <a:gd name="connsiteX26" fmla="*/ 2968901 w 4210085"/>
              <a:gd name="connsiteY26" fmla="*/ 292100 h 3838630"/>
              <a:gd name="connsiteX27" fmla="*/ 2778401 w 4210085"/>
              <a:gd name="connsiteY27" fmla="*/ 279400 h 3838630"/>
              <a:gd name="connsiteX28" fmla="*/ 2664101 w 4210085"/>
              <a:gd name="connsiteY28" fmla="*/ 266700 h 3838630"/>
              <a:gd name="connsiteX29" fmla="*/ 1775101 w 4210085"/>
              <a:gd name="connsiteY29" fmla="*/ 101600 h 3838630"/>
              <a:gd name="connsiteX30" fmla="*/ 1737001 w 4210085"/>
              <a:gd name="connsiteY30" fmla="*/ 88900 h 3838630"/>
              <a:gd name="connsiteX31" fmla="*/ 1686201 w 4210085"/>
              <a:gd name="connsiteY31" fmla="*/ 76200 h 3838630"/>
              <a:gd name="connsiteX32" fmla="*/ 1648101 w 4210085"/>
              <a:gd name="connsiteY32" fmla="*/ 63500 h 3838630"/>
              <a:gd name="connsiteX33" fmla="*/ 1597301 w 4210085"/>
              <a:gd name="connsiteY33" fmla="*/ 50800 h 3838630"/>
              <a:gd name="connsiteX34" fmla="*/ 1521101 w 4210085"/>
              <a:gd name="connsiteY34" fmla="*/ 25400 h 3838630"/>
              <a:gd name="connsiteX35" fmla="*/ 1483001 w 4210085"/>
              <a:gd name="connsiteY35" fmla="*/ 12700 h 3838630"/>
              <a:gd name="connsiteX36" fmla="*/ 759101 w 4210085"/>
              <a:gd name="connsiteY36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3337201 w 4210085"/>
              <a:gd name="connsiteY24" fmla="*/ 304800 h 3838630"/>
              <a:gd name="connsiteX25" fmla="*/ 2968901 w 4210085"/>
              <a:gd name="connsiteY25" fmla="*/ 292100 h 3838630"/>
              <a:gd name="connsiteX26" fmla="*/ 2778401 w 4210085"/>
              <a:gd name="connsiteY26" fmla="*/ 279400 h 3838630"/>
              <a:gd name="connsiteX27" fmla="*/ 2664101 w 4210085"/>
              <a:gd name="connsiteY27" fmla="*/ 266700 h 3838630"/>
              <a:gd name="connsiteX28" fmla="*/ 1775101 w 4210085"/>
              <a:gd name="connsiteY28" fmla="*/ 101600 h 3838630"/>
              <a:gd name="connsiteX29" fmla="*/ 1737001 w 4210085"/>
              <a:gd name="connsiteY29" fmla="*/ 88900 h 3838630"/>
              <a:gd name="connsiteX30" fmla="*/ 1686201 w 4210085"/>
              <a:gd name="connsiteY30" fmla="*/ 76200 h 3838630"/>
              <a:gd name="connsiteX31" fmla="*/ 1648101 w 4210085"/>
              <a:gd name="connsiteY31" fmla="*/ 63500 h 3838630"/>
              <a:gd name="connsiteX32" fmla="*/ 1597301 w 4210085"/>
              <a:gd name="connsiteY32" fmla="*/ 50800 h 3838630"/>
              <a:gd name="connsiteX33" fmla="*/ 1521101 w 4210085"/>
              <a:gd name="connsiteY33" fmla="*/ 25400 h 3838630"/>
              <a:gd name="connsiteX34" fmla="*/ 1483001 w 4210085"/>
              <a:gd name="connsiteY34" fmla="*/ 12700 h 3838630"/>
              <a:gd name="connsiteX35" fmla="*/ 759101 w 4210085"/>
              <a:gd name="connsiteY35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2968901 w 4210085"/>
              <a:gd name="connsiteY24" fmla="*/ 292100 h 3838630"/>
              <a:gd name="connsiteX25" fmla="*/ 2778401 w 4210085"/>
              <a:gd name="connsiteY25" fmla="*/ 279400 h 3838630"/>
              <a:gd name="connsiteX26" fmla="*/ 2664101 w 4210085"/>
              <a:gd name="connsiteY26" fmla="*/ 266700 h 3838630"/>
              <a:gd name="connsiteX27" fmla="*/ 1775101 w 4210085"/>
              <a:gd name="connsiteY27" fmla="*/ 101600 h 3838630"/>
              <a:gd name="connsiteX28" fmla="*/ 1737001 w 4210085"/>
              <a:gd name="connsiteY28" fmla="*/ 88900 h 3838630"/>
              <a:gd name="connsiteX29" fmla="*/ 1686201 w 4210085"/>
              <a:gd name="connsiteY29" fmla="*/ 76200 h 3838630"/>
              <a:gd name="connsiteX30" fmla="*/ 1648101 w 4210085"/>
              <a:gd name="connsiteY30" fmla="*/ 63500 h 3838630"/>
              <a:gd name="connsiteX31" fmla="*/ 1597301 w 4210085"/>
              <a:gd name="connsiteY31" fmla="*/ 50800 h 3838630"/>
              <a:gd name="connsiteX32" fmla="*/ 1521101 w 4210085"/>
              <a:gd name="connsiteY32" fmla="*/ 25400 h 3838630"/>
              <a:gd name="connsiteX33" fmla="*/ 1483001 w 4210085"/>
              <a:gd name="connsiteY33" fmla="*/ 12700 h 3838630"/>
              <a:gd name="connsiteX34" fmla="*/ 759101 w 4210085"/>
              <a:gd name="connsiteY34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2968901 w 4210085"/>
              <a:gd name="connsiteY24" fmla="*/ 292100 h 3838630"/>
              <a:gd name="connsiteX25" fmla="*/ 2778401 w 4210085"/>
              <a:gd name="connsiteY25" fmla="*/ 279400 h 3838630"/>
              <a:gd name="connsiteX26" fmla="*/ 1775101 w 4210085"/>
              <a:gd name="connsiteY26" fmla="*/ 101600 h 3838630"/>
              <a:gd name="connsiteX27" fmla="*/ 1737001 w 4210085"/>
              <a:gd name="connsiteY27" fmla="*/ 88900 h 3838630"/>
              <a:gd name="connsiteX28" fmla="*/ 1686201 w 4210085"/>
              <a:gd name="connsiteY28" fmla="*/ 76200 h 3838630"/>
              <a:gd name="connsiteX29" fmla="*/ 1648101 w 4210085"/>
              <a:gd name="connsiteY29" fmla="*/ 63500 h 3838630"/>
              <a:gd name="connsiteX30" fmla="*/ 1597301 w 4210085"/>
              <a:gd name="connsiteY30" fmla="*/ 50800 h 3838630"/>
              <a:gd name="connsiteX31" fmla="*/ 1521101 w 4210085"/>
              <a:gd name="connsiteY31" fmla="*/ 25400 h 3838630"/>
              <a:gd name="connsiteX32" fmla="*/ 1483001 w 4210085"/>
              <a:gd name="connsiteY32" fmla="*/ 12700 h 3838630"/>
              <a:gd name="connsiteX33" fmla="*/ 759101 w 4210085"/>
              <a:gd name="connsiteY33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2968901 w 4210085"/>
              <a:gd name="connsiteY24" fmla="*/ 292100 h 3838630"/>
              <a:gd name="connsiteX25" fmla="*/ 1775101 w 4210085"/>
              <a:gd name="connsiteY25" fmla="*/ 101600 h 3838630"/>
              <a:gd name="connsiteX26" fmla="*/ 1737001 w 4210085"/>
              <a:gd name="connsiteY26" fmla="*/ 88900 h 3838630"/>
              <a:gd name="connsiteX27" fmla="*/ 1686201 w 4210085"/>
              <a:gd name="connsiteY27" fmla="*/ 76200 h 3838630"/>
              <a:gd name="connsiteX28" fmla="*/ 1648101 w 4210085"/>
              <a:gd name="connsiteY28" fmla="*/ 63500 h 3838630"/>
              <a:gd name="connsiteX29" fmla="*/ 1597301 w 4210085"/>
              <a:gd name="connsiteY29" fmla="*/ 50800 h 3838630"/>
              <a:gd name="connsiteX30" fmla="*/ 1521101 w 4210085"/>
              <a:gd name="connsiteY30" fmla="*/ 25400 h 3838630"/>
              <a:gd name="connsiteX31" fmla="*/ 1483001 w 4210085"/>
              <a:gd name="connsiteY31" fmla="*/ 12700 h 3838630"/>
              <a:gd name="connsiteX32" fmla="*/ 759101 w 4210085"/>
              <a:gd name="connsiteY32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2968901 w 4210085"/>
              <a:gd name="connsiteY24" fmla="*/ 292100 h 3838630"/>
              <a:gd name="connsiteX25" fmla="*/ 2933446 w 4210085"/>
              <a:gd name="connsiteY25" fmla="*/ 236235 h 3838630"/>
              <a:gd name="connsiteX26" fmla="*/ 1775101 w 4210085"/>
              <a:gd name="connsiteY26" fmla="*/ 101600 h 3838630"/>
              <a:gd name="connsiteX27" fmla="*/ 1737001 w 4210085"/>
              <a:gd name="connsiteY27" fmla="*/ 88900 h 3838630"/>
              <a:gd name="connsiteX28" fmla="*/ 1686201 w 4210085"/>
              <a:gd name="connsiteY28" fmla="*/ 76200 h 3838630"/>
              <a:gd name="connsiteX29" fmla="*/ 1648101 w 4210085"/>
              <a:gd name="connsiteY29" fmla="*/ 63500 h 3838630"/>
              <a:gd name="connsiteX30" fmla="*/ 1597301 w 4210085"/>
              <a:gd name="connsiteY30" fmla="*/ 50800 h 3838630"/>
              <a:gd name="connsiteX31" fmla="*/ 1521101 w 4210085"/>
              <a:gd name="connsiteY31" fmla="*/ 25400 h 3838630"/>
              <a:gd name="connsiteX32" fmla="*/ 1483001 w 4210085"/>
              <a:gd name="connsiteY32" fmla="*/ 12700 h 3838630"/>
              <a:gd name="connsiteX33" fmla="*/ 759101 w 4210085"/>
              <a:gd name="connsiteY33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3058755 w 4210085"/>
              <a:gd name="connsiteY24" fmla="*/ 260387 h 3838630"/>
              <a:gd name="connsiteX25" fmla="*/ 2933446 w 4210085"/>
              <a:gd name="connsiteY25" fmla="*/ 236235 h 3838630"/>
              <a:gd name="connsiteX26" fmla="*/ 1775101 w 4210085"/>
              <a:gd name="connsiteY26" fmla="*/ 101600 h 3838630"/>
              <a:gd name="connsiteX27" fmla="*/ 1737001 w 4210085"/>
              <a:gd name="connsiteY27" fmla="*/ 88900 h 3838630"/>
              <a:gd name="connsiteX28" fmla="*/ 1686201 w 4210085"/>
              <a:gd name="connsiteY28" fmla="*/ 76200 h 3838630"/>
              <a:gd name="connsiteX29" fmla="*/ 1648101 w 4210085"/>
              <a:gd name="connsiteY29" fmla="*/ 63500 h 3838630"/>
              <a:gd name="connsiteX30" fmla="*/ 1597301 w 4210085"/>
              <a:gd name="connsiteY30" fmla="*/ 50800 h 3838630"/>
              <a:gd name="connsiteX31" fmla="*/ 1521101 w 4210085"/>
              <a:gd name="connsiteY31" fmla="*/ 25400 h 3838630"/>
              <a:gd name="connsiteX32" fmla="*/ 1483001 w 4210085"/>
              <a:gd name="connsiteY32" fmla="*/ 12700 h 3838630"/>
              <a:gd name="connsiteX33" fmla="*/ 759101 w 4210085"/>
              <a:gd name="connsiteY33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3058755 w 4210085"/>
              <a:gd name="connsiteY24" fmla="*/ 260387 h 3838630"/>
              <a:gd name="connsiteX25" fmla="*/ 2933446 w 4210085"/>
              <a:gd name="connsiteY25" fmla="*/ 236235 h 3838630"/>
              <a:gd name="connsiteX26" fmla="*/ 1965380 w 4210085"/>
              <a:gd name="connsiteY26" fmla="*/ 64601 h 3838630"/>
              <a:gd name="connsiteX27" fmla="*/ 1737001 w 4210085"/>
              <a:gd name="connsiteY27" fmla="*/ 88900 h 3838630"/>
              <a:gd name="connsiteX28" fmla="*/ 1686201 w 4210085"/>
              <a:gd name="connsiteY28" fmla="*/ 76200 h 3838630"/>
              <a:gd name="connsiteX29" fmla="*/ 1648101 w 4210085"/>
              <a:gd name="connsiteY29" fmla="*/ 63500 h 3838630"/>
              <a:gd name="connsiteX30" fmla="*/ 1597301 w 4210085"/>
              <a:gd name="connsiteY30" fmla="*/ 50800 h 3838630"/>
              <a:gd name="connsiteX31" fmla="*/ 1521101 w 4210085"/>
              <a:gd name="connsiteY31" fmla="*/ 25400 h 3838630"/>
              <a:gd name="connsiteX32" fmla="*/ 1483001 w 4210085"/>
              <a:gd name="connsiteY32" fmla="*/ 12700 h 3838630"/>
              <a:gd name="connsiteX33" fmla="*/ 759101 w 4210085"/>
              <a:gd name="connsiteY33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3058755 w 4210085"/>
              <a:gd name="connsiteY24" fmla="*/ 260387 h 3838630"/>
              <a:gd name="connsiteX25" fmla="*/ 2933446 w 4210085"/>
              <a:gd name="connsiteY25" fmla="*/ 236235 h 3838630"/>
              <a:gd name="connsiteX26" fmla="*/ 1965380 w 4210085"/>
              <a:gd name="connsiteY26" fmla="*/ 64601 h 3838630"/>
              <a:gd name="connsiteX27" fmla="*/ 1686201 w 4210085"/>
              <a:gd name="connsiteY27" fmla="*/ 76200 h 3838630"/>
              <a:gd name="connsiteX28" fmla="*/ 1648101 w 4210085"/>
              <a:gd name="connsiteY28" fmla="*/ 63500 h 3838630"/>
              <a:gd name="connsiteX29" fmla="*/ 1597301 w 4210085"/>
              <a:gd name="connsiteY29" fmla="*/ 50800 h 3838630"/>
              <a:gd name="connsiteX30" fmla="*/ 1521101 w 4210085"/>
              <a:gd name="connsiteY30" fmla="*/ 25400 h 3838630"/>
              <a:gd name="connsiteX31" fmla="*/ 1483001 w 4210085"/>
              <a:gd name="connsiteY31" fmla="*/ 12700 h 3838630"/>
              <a:gd name="connsiteX32" fmla="*/ 759101 w 4210085"/>
              <a:gd name="connsiteY32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3058755 w 4210085"/>
              <a:gd name="connsiteY24" fmla="*/ 260387 h 3838630"/>
              <a:gd name="connsiteX25" fmla="*/ 2933446 w 4210085"/>
              <a:gd name="connsiteY25" fmla="*/ 236235 h 3838630"/>
              <a:gd name="connsiteX26" fmla="*/ 1965380 w 4210085"/>
              <a:gd name="connsiteY26" fmla="*/ 64601 h 3838630"/>
              <a:gd name="connsiteX27" fmla="*/ 1648101 w 4210085"/>
              <a:gd name="connsiteY27" fmla="*/ 63500 h 3838630"/>
              <a:gd name="connsiteX28" fmla="*/ 1597301 w 4210085"/>
              <a:gd name="connsiteY28" fmla="*/ 50800 h 3838630"/>
              <a:gd name="connsiteX29" fmla="*/ 1521101 w 4210085"/>
              <a:gd name="connsiteY29" fmla="*/ 25400 h 3838630"/>
              <a:gd name="connsiteX30" fmla="*/ 1483001 w 4210085"/>
              <a:gd name="connsiteY30" fmla="*/ 12700 h 3838630"/>
              <a:gd name="connsiteX31" fmla="*/ 759101 w 4210085"/>
              <a:gd name="connsiteY31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3058755 w 4210085"/>
              <a:gd name="connsiteY24" fmla="*/ 260387 h 3838630"/>
              <a:gd name="connsiteX25" fmla="*/ 2933446 w 4210085"/>
              <a:gd name="connsiteY25" fmla="*/ 236235 h 3838630"/>
              <a:gd name="connsiteX26" fmla="*/ 1965380 w 4210085"/>
              <a:gd name="connsiteY26" fmla="*/ 64601 h 3838630"/>
              <a:gd name="connsiteX27" fmla="*/ 1597301 w 4210085"/>
              <a:gd name="connsiteY27" fmla="*/ 50800 h 3838630"/>
              <a:gd name="connsiteX28" fmla="*/ 1521101 w 4210085"/>
              <a:gd name="connsiteY28" fmla="*/ 25400 h 3838630"/>
              <a:gd name="connsiteX29" fmla="*/ 1483001 w 4210085"/>
              <a:gd name="connsiteY29" fmla="*/ 12700 h 3838630"/>
              <a:gd name="connsiteX30" fmla="*/ 759101 w 4210085"/>
              <a:gd name="connsiteY30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3058755 w 4210085"/>
              <a:gd name="connsiteY24" fmla="*/ 260387 h 3838630"/>
              <a:gd name="connsiteX25" fmla="*/ 2933446 w 4210085"/>
              <a:gd name="connsiteY25" fmla="*/ 236235 h 3838630"/>
              <a:gd name="connsiteX26" fmla="*/ 1965380 w 4210085"/>
              <a:gd name="connsiteY26" fmla="*/ 64601 h 3838630"/>
              <a:gd name="connsiteX27" fmla="*/ 1521101 w 4210085"/>
              <a:gd name="connsiteY27" fmla="*/ 25400 h 3838630"/>
              <a:gd name="connsiteX28" fmla="*/ 1483001 w 4210085"/>
              <a:gd name="connsiteY28" fmla="*/ 12700 h 3838630"/>
              <a:gd name="connsiteX29" fmla="*/ 759101 w 4210085"/>
              <a:gd name="connsiteY29" fmla="*/ 0 h 3838630"/>
              <a:gd name="connsiteX0" fmla="*/ 759101 w 4210085"/>
              <a:gd name="connsiteY0" fmla="*/ 0 h 3838630"/>
              <a:gd name="connsiteX1" fmla="*/ 759101 w 4210085"/>
              <a:gd name="connsiteY1" fmla="*/ 0 h 3838630"/>
              <a:gd name="connsiteX2" fmla="*/ 263801 w 4210085"/>
              <a:gd name="connsiteY2" fmla="*/ 8516 h 3838630"/>
              <a:gd name="connsiteX3" fmla="*/ 123073 w 4210085"/>
              <a:gd name="connsiteY3" fmla="*/ 55058 h 3838630"/>
              <a:gd name="connsiteX4" fmla="*/ 59573 w 4210085"/>
              <a:gd name="connsiteY4" fmla="*/ 139700 h 3838630"/>
              <a:gd name="connsiteX5" fmla="*/ 42248 w 4210085"/>
              <a:gd name="connsiteY5" fmla="*/ 585081 h 3838630"/>
              <a:gd name="connsiteX6" fmla="*/ 9801 w 4210085"/>
              <a:gd name="connsiteY6" fmla="*/ 1930400 h 3838630"/>
              <a:gd name="connsiteX7" fmla="*/ 9801 w 4210085"/>
              <a:gd name="connsiteY7" fmla="*/ 2425700 h 3838630"/>
              <a:gd name="connsiteX8" fmla="*/ 124101 w 4210085"/>
              <a:gd name="connsiteY8" fmla="*/ 2832100 h 3838630"/>
              <a:gd name="connsiteX9" fmla="*/ 428901 w 4210085"/>
              <a:gd name="connsiteY9" fmla="*/ 3314700 h 3838630"/>
              <a:gd name="connsiteX10" fmla="*/ 1031381 w 4210085"/>
              <a:gd name="connsiteY10" fmla="*/ 3741361 h 3838630"/>
              <a:gd name="connsiteX11" fmla="*/ 1486158 w 4210085"/>
              <a:gd name="connsiteY11" fmla="*/ 3838630 h 3838630"/>
              <a:gd name="connsiteX12" fmla="*/ 2166673 w 4210085"/>
              <a:gd name="connsiteY12" fmla="*/ 3831215 h 3838630"/>
              <a:gd name="connsiteX13" fmla="*/ 2549801 w 4210085"/>
              <a:gd name="connsiteY13" fmla="*/ 3822700 h 3838630"/>
              <a:gd name="connsiteX14" fmla="*/ 3540401 w 4210085"/>
              <a:gd name="connsiteY14" fmla="*/ 3810000 h 3838630"/>
              <a:gd name="connsiteX15" fmla="*/ 3896001 w 4210085"/>
              <a:gd name="connsiteY15" fmla="*/ 3797300 h 3838630"/>
              <a:gd name="connsiteX16" fmla="*/ 4137301 w 4210085"/>
              <a:gd name="connsiteY16" fmla="*/ 3695700 h 3838630"/>
              <a:gd name="connsiteX17" fmla="*/ 4198672 w 4210085"/>
              <a:gd name="connsiteY17" fmla="*/ 3521203 h 3838630"/>
              <a:gd name="connsiteX18" fmla="*/ 4209316 w 4210085"/>
              <a:gd name="connsiteY18" fmla="*/ 3028840 h 3838630"/>
              <a:gd name="connsiteX19" fmla="*/ 4188101 w 4210085"/>
              <a:gd name="connsiteY19" fmla="*/ 2667000 h 3838630"/>
              <a:gd name="connsiteX20" fmla="*/ 4200801 w 4210085"/>
              <a:gd name="connsiteY20" fmla="*/ 1625600 h 3838630"/>
              <a:gd name="connsiteX21" fmla="*/ 4164757 w 4210085"/>
              <a:gd name="connsiteY21" fmla="*/ 620097 h 3838630"/>
              <a:gd name="connsiteX22" fmla="*/ 4077986 w 4210085"/>
              <a:gd name="connsiteY22" fmla="*/ 426588 h 3838630"/>
              <a:gd name="connsiteX23" fmla="*/ 3781701 w 4210085"/>
              <a:gd name="connsiteY23" fmla="*/ 355600 h 3838630"/>
              <a:gd name="connsiteX24" fmla="*/ 3058755 w 4210085"/>
              <a:gd name="connsiteY24" fmla="*/ 260387 h 3838630"/>
              <a:gd name="connsiteX25" fmla="*/ 2933446 w 4210085"/>
              <a:gd name="connsiteY25" fmla="*/ 236235 h 3838630"/>
              <a:gd name="connsiteX26" fmla="*/ 1965380 w 4210085"/>
              <a:gd name="connsiteY26" fmla="*/ 64601 h 3838630"/>
              <a:gd name="connsiteX27" fmla="*/ 1483001 w 4210085"/>
              <a:gd name="connsiteY27" fmla="*/ 12700 h 3838630"/>
              <a:gd name="connsiteX28" fmla="*/ 759101 w 4210085"/>
              <a:gd name="connsiteY28" fmla="*/ 0 h 3838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210085" h="3838630">
                <a:moveTo>
                  <a:pt x="759101" y="0"/>
                </a:moveTo>
                <a:lnTo>
                  <a:pt x="759101" y="0"/>
                </a:lnTo>
                <a:lnTo>
                  <a:pt x="263801" y="8516"/>
                </a:lnTo>
                <a:cubicBezTo>
                  <a:pt x="162201" y="21216"/>
                  <a:pt x="157111" y="33194"/>
                  <a:pt x="123073" y="55058"/>
                </a:cubicBezTo>
                <a:cubicBezTo>
                  <a:pt x="89035" y="76922"/>
                  <a:pt x="73044" y="51363"/>
                  <a:pt x="59573" y="139700"/>
                </a:cubicBezTo>
                <a:cubicBezTo>
                  <a:pt x="46102" y="228037"/>
                  <a:pt x="50543" y="286631"/>
                  <a:pt x="42248" y="585081"/>
                </a:cubicBezTo>
                <a:cubicBezTo>
                  <a:pt x="33953" y="883531"/>
                  <a:pt x="15209" y="1623630"/>
                  <a:pt x="9801" y="1930400"/>
                </a:cubicBezTo>
                <a:cubicBezTo>
                  <a:pt x="4393" y="2237170"/>
                  <a:pt x="-9249" y="2275417"/>
                  <a:pt x="9801" y="2425700"/>
                </a:cubicBezTo>
                <a:cubicBezTo>
                  <a:pt x="28851" y="2575983"/>
                  <a:pt x="54251" y="2683933"/>
                  <a:pt x="124101" y="2832100"/>
                </a:cubicBezTo>
                <a:cubicBezTo>
                  <a:pt x="193951" y="2980267"/>
                  <a:pt x="277688" y="3163157"/>
                  <a:pt x="428901" y="3314700"/>
                </a:cubicBezTo>
                <a:cubicBezTo>
                  <a:pt x="580114" y="3466243"/>
                  <a:pt x="855172" y="3654039"/>
                  <a:pt x="1031381" y="3741361"/>
                </a:cubicBezTo>
                <a:cubicBezTo>
                  <a:pt x="1207590" y="3828683"/>
                  <a:pt x="1422658" y="3834397"/>
                  <a:pt x="1486158" y="3838630"/>
                </a:cubicBezTo>
                <a:lnTo>
                  <a:pt x="2166673" y="3831215"/>
                </a:lnTo>
                <a:cubicBezTo>
                  <a:pt x="2343947" y="3828560"/>
                  <a:pt x="2320846" y="3826236"/>
                  <a:pt x="2549801" y="3822700"/>
                </a:cubicBezTo>
                <a:lnTo>
                  <a:pt x="3540401" y="3810000"/>
                </a:lnTo>
                <a:cubicBezTo>
                  <a:pt x="3764768" y="3805767"/>
                  <a:pt x="3796518" y="3816350"/>
                  <a:pt x="3896001" y="3797300"/>
                </a:cubicBezTo>
                <a:cubicBezTo>
                  <a:pt x="3995484" y="3778250"/>
                  <a:pt x="4090734" y="3716867"/>
                  <a:pt x="4137301" y="3695700"/>
                </a:cubicBezTo>
                <a:cubicBezTo>
                  <a:pt x="4154234" y="3674533"/>
                  <a:pt x="4186670" y="3632346"/>
                  <a:pt x="4198672" y="3521203"/>
                </a:cubicBezTo>
                <a:cubicBezTo>
                  <a:pt x="4210675" y="3410060"/>
                  <a:pt x="4211078" y="3171207"/>
                  <a:pt x="4209316" y="3028840"/>
                </a:cubicBezTo>
                <a:cubicBezTo>
                  <a:pt x="4207554" y="2886473"/>
                  <a:pt x="4189520" y="2850073"/>
                  <a:pt x="4188101" y="2667000"/>
                </a:cubicBezTo>
                <a:cubicBezTo>
                  <a:pt x="4186682" y="2433127"/>
                  <a:pt x="4204692" y="1966750"/>
                  <a:pt x="4200801" y="1625600"/>
                </a:cubicBezTo>
                <a:cubicBezTo>
                  <a:pt x="4196910" y="1284450"/>
                  <a:pt x="4185226" y="819932"/>
                  <a:pt x="4164757" y="620097"/>
                </a:cubicBezTo>
                <a:cubicBezTo>
                  <a:pt x="4144288" y="420262"/>
                  <a:pt x="4133125" y="444968"/>
                  <a:pt x="4077986" y="426588"/>
                </a:cubicBezTo>
                <a:cubicBezTo>
                  <a:pt x="4014143" y="382505"/>
                  <a:pt x="3951573" y="383300"/>
                  <a:pt x="3781701" y="355600"/>
                </a:cubicBezTo>
                <a:cubicBezTo>
                  <a:pt x="3611829" y="327900"/>
                  <a:pt x="3200131" y="280281"/>
                  <a:pt x="3058755" y="260387"/>
                </a:cubicBezTo>
                <a:cubicBezTo>
                  <a:pt x="2917379" y="240493"/>
                  <a:pt x="3132413" y="267985"/>
                  <a:pt x="2933446" y="236235"/>
                </a:cubicBezTo>
                <a:cubicBezTo>
                  <a:pt x="2734479" y="204485"/>
                  <a:pt x="2207121" y="101857"/>
                  <a:pt x="1965380" y="64601"/>
                </a:cubicBezTo>
                <a:cubicBezTo>
                  <a:pt x="1723639" y="27345"/>
                  <a:pt x="1684048" y="23467"/>
                  <a:pt x="1483001" y="12700"/>
                </a:cubicBezTo>
                <a:cubicBezTo>
                  <a:pt x="1281955" y="1933"/>
                  <a:pt x="879751" y="2117"/>
                  <a:pt x="759101" y="0"/>
                </a:cubicBezTo>
                <a:close/>
              </a:path>
            </a:pathLst>
          </a:cu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TextBox 74"/>
          <p:cNvSpPr txBox="1"/>
          <p:nvPr/>
        </p:nvSpPr>
        <p:spPr>
          <a:xfrm>
            <a:off x="4800600" y="2438400"/>
            <a:ext cx="1094723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Primary B</a:t>
            </a:r>
            <a:endParaRPr lang="en-US" dirty="0"/>
          </a:p>
        </p:txBody>
      </p:sp>
      <p:cxnSp>
        <p:nvCxnSpPr>
          <p:cNvPr id="76" name="Straight Connector 75"/>
          <p:cNvCxnSpPr/>
          <p:nvPr/>
        </p:nvCxnSpPr>
        <p:spPr>
          <a:xfrm>
            <a:off x="6005007" y="1688159"/>
            <a:ext cx="8382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6893682" y="1524000"/>
            <a:ext cx="11767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Interconnection</a:t>
            </a:r>
            <a:endParaRPr lang="en-US" sz="1200" dirty="0"/>
          </a:p>
        </p:txBody>
      </p:sp>
      <p:cxnSp>
        <p:nvCxnSpPr>
          <p:cNvPr id="79" name="Straight Connector 78"/>
          <p:cNvCxnSpPr/>
          <p:nvPr/>
        </p:nvCxnSpPr>
        <p:spPr>
          <a:xfrm>
            <a:off x="5943600" y="1957450"/>
            <a:ext cx="838200" cy="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/>
          <p:nvPr/>
        </p:nvCxnSpPr>
        <p:spPr>
          <a:xfrm>
            <a:off x="2239290" y="1826827"/>
            <a:ext cx="838200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TextBox 80"/>
          <p:cNvSpPr txBox="1"/>
          <p:nvPr/>
        </p:nvSpPr>
        <p:spPr>
          <a:xfrm>
            <a:off x="3124200" y="1564575"/>
            <a:ext cx="2057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Communications boundary for scenario (UE4 perception)</a:t>
            </a:r>
            <a:endParaRPr lang="en-US" sz="1200" dirty="0"/>
          </a:p>
        </p:txBody>
      </p:sp>
      <p:sp>
        <p:nvSpPr>
          <p:cNvPr id="82" name="TextBox 81"/>
          <p:cNvSpPr txBox="1"/>
          <p:nvPr/>
        </p:nvSpPr>
        <p:spPr>
          <a:xfrm>
            <a:off x="6808525" y="1799777"/>
            <a:ext cx="23958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MCPTT call related communication</a:t>
            </a:r>
            <a:endParaRPr lang="en-US" sz="1200" dirty="0"/>
          </a:p>
        </p:txBody>
      </p:sp>
      <p:sp>
        <p:nvSpPr>
          <p:cNvPr id="74" name="TextBox 73"/>
          <p:cNvSpPr txBox="1"/>
          <p:nvPr/>
        </p:nvSpPr>
        <p:spPr>
          <a:xfrm>
            <a:off x="0" y="5410200"/>
            <a:ext cx="60198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R6.18.2 – 005</a:t>
            </a:r>
          </a:p>
          <a:p>
            <a:r>
              <a:rPr lang="en-GB" dirty="0" smtClean="0"/>
              <a:t>MCPTT services A and B have a relationship</a:t>
            </a:r>
          </a:p>
          <a:p>
            <a:r>
              <a:rPr lang="en-GB" dirty="0" smtClean="0"/>
              <a:t>Online connection is not present or not used in this scenario</a:t>
            </a:r>
          </a:p>
          <a:p>
            <a:r>
              <a:rPr lang="en-GB" dirty="0" smtClean="0"/>
              <a:t>e.g. emergency communication, loss of MCPTT service A</a:t>
            </a:r>
          </a:p>
          <a:p>
            <a:r>
              <a:rPr lang="en-GB" dirty="0" smtClean="0"/>
              <a:t>Scenario subject to confirmation by SA1</a:t>
            </a:r>
          </a:p>
        </p:txBody>
      </p:sp>
    </p:spTree>
    <p:extLst>
      <p:ext uri="{BB962C8B-B14F-4D97-AF65-F5344CB8AC3E}">
        <p14:creationId xmlns:p14="http://schemas.microsoft.com/office/powerpoint/2010/main" xmlns="" val="25764985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dirty="0" smtClean="0"/>
              <a:t>Scenario 3: UE4 in visited PLMN using Partner MCPTT Service without connection to Primary MCPTT server</a:t>
            </a:r>
            <a:endParaRPr lang="en-GB" sz="2800" dirty="0"/>
          </a:p>
        </p:txBody>
      </p:sp>
      <p:grpSp>
        <p:nvGrpSpPr>
          <p:cNvPr id="3" name="Group 2"/>
          <p:cNvGrpSpPr/>
          <p:nvPr/>
        </p:nvGrpSpPr>
        <p:grpSpPr>
          <a:xfrm>
            <a:off x="2209800" y="2286000"/>
            <a:ext cx="1447800" cy="1877483"/>
            <a:chOff x="1600200" y="1551517"/>
            <a:chExt cx="2133600" cy="2804583"/>
          </a:xfrm>
        </p:grpSpPr>
        <p:sp>
          <p:nvSpPr>
            <p:cNvPr id="4" name="Rectangle 3"/>
            <p:cNvSpPr/>
            <p:nvPr/>
          </p:nvSpPr>
          <p:spPr>
            <a:xfrm>
              <a:off x="1600200" y="3774017"/>
              <a:ext cx="2133600" cy="582083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 smtClean="0">
                  <a:solidFill>
                    <a:schemeClr val="tx1"/>
                  </a:solidFill>
                </a:rPr>
                <a:t>EPS</a:t>
              </a:r>
              <a:endParaRPr lang="en-GB" sz="1200" dirty="0">
                <a:solidFill>
                  <a:schemeClr val="tx1"/>
                </a:solidFill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2721708" y="2609850"/>
              <a:ext cx="1012092" cy="582083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 smtClean="0">
                  <a:solidFill>
                    <a:schemeClr val="tx1"/>
                  </a:solidFill>
                </a:rPr>
                <a:t>SIP core</a:t>
              </a:r>
              <a:endParaRPr lang="en-GB" sz="1200" dirty="0">
                <a:solidFill>
                  <a:schemeClr val="tx1"/>
                </a:solidFill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1600200" y="1551517"/>
              <a:ext cx="2133600" cy="582083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 smtClean="0">
                  <a:solidFill>
                    <a:schemeClr val="tx1"/>
                  </a:solidFill>
                </a:rPr>
                <a:t>Application Services Layer</a:t>
              </a:r>
              <a:endParaRPr lang="en-GB" sz="1200" dirty="0">
                <a:solidFill>
                  <a:schemeClr val="tx1"/>
                </a:solidFill>
              </a:endParaRPr>
            </a:p>
          </p:txBody>
        </p:sp>
        <p:cxnSp>
          <p:nvCxnSpPr>
            <p:cNvPr id="9" name="Straight Connector 8"/>
            <p:cNvCxnSpPr/>
            <p:nvPr/>
          </p:nvCxnSpPr>
          <p:spPr>
            <a:xfrm>
              <a:off x="3200400" y="2161117"/>
              <a:ext cx="0" cy="45720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10"/>
          <p:cNvGrpSpPr/>
          <p:nvPr/>
        </p:nvGrpSpPr>
        <p:grpSpPr>
          <a:xfrm flipH="1">
            <a:off x="5257800" y="2286000"/>
            <a:ext cx="1447800" cy="1877483"/>
            <a:chOff x="1600200" y="1551517"/>
            <a:chExt cx="2133600" cy="2804583"/>
          </a:xfrm>
        </p:grpSpPr>
        <p:sp>
          <p:nvSpPr>
            <p:cNvPr id="12" name="Rectangle 11"/>
            <p:cNvSpPr/>
            <p:nvPr/>
          </p:nvSpPr>
          <p:spPr>
            <a:xfrm>
              <a:off x="1600200" y="3774017"/>
              <a:ext cx="2133600" cy="582083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 smtClean="0">
                  <a:solidFill>
                    <a:schemeClr val="tx1"/>
                  </a:solidFill>
                </a:rPr>
                <a:t>EPS</a:t>
              </a:r>
              <a:endParaRPr lang="en-GB" sz="1200" dirty="0">
                <a:solidFill>
                  <a:schemeClr val="tx1"/>
                </a:solidFill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2721708" y="2609850"/>
              <a:ext cx="1012092" cy="582083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 smtClean="0">
                  <a:solidFill>
                    <a:schemeClr val="tx1"/>
                  </a:solidFill>
                </a:rPr>
                <a:t>SIP core</a:t>
              </a:r>
              <a:endParaRPr lang="en-GB" sz="1200" dirty="0">
                <a:solidFill>
                  <a:schemeClr val="tx1"/>
                </a:solidFill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1600200" y="1551517"/>
              <a:ext cx="2133600" cy="582083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 smtClean="0">
                  <a:solidFill>
                    <a:schemeClr val="tx1"/>
                  </a:solidFill>
                </a:rPr>
                <a:t>Application Services Layer</a:t>
              </a:r>
              <a:endParaRPr lang="en-GB" sz="1200" dirty="0">
                <a:solidFill>
                  <a:schemeClr val="tx1"/>
                </a:solidFill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>
              <a:off x="1873738" y="2133600"/>
              <a:ext cx="0" cy="1640417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>
              <a:off x="2133600" y="2120900"/>
              <a:ext cx="0" cy="1640417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>
              <a:off x="3200400" y="2161117"/>
              <a:ext cx="0" cy="45720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3200400" y="3194249"/>
              <a:ext cx="0" cy="567068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Group 19"/>
          <p:cNvGrpSpPr/>
          <p:nvPr/>
        </p:nvGrpSpPr>
        <p:grpSpPr>
          <a:xfrm flipH="1">
            <a:off x="6376864" y="4155744"/>
            <a:ext cx="176336" cy="492456"/>
            <a:chOff x="6376865" y="4155744"/>
            <a:chExt cx="176335" cy="323272"/>
          </a:xfrm>
        </p:grpSpPr>
        <p:cxnSp>
          <p:nvCxnSpPr>
            <p:cNvPr id="21" name="Straight Connector 20"/>
            <p:cNvCxnSpPr/>
            <p:nvPr/>
          </p:nvCxnSpPr>
          <p:spPr>
            <a:xfrm>
              <a:off x="6376865" y="4155744"/>
              <a:ext cx="0" cy="323272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>
              <a:off x="6553200" y="4160121"/>
              <a:ext cx="0" cy="318895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Rectangle 22"/>
          <p:cNvSpPr/>
          <p:nvPr/>
        </p:nvSpPr>
        <p:spPr>
          <a:xfrm>
            <a:off x="4495800" y="4648200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UE4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6248400" y="4648200"/>
            <a:ext cx="1447800" cy="38966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UEW</a:t>
            </a:r>
            <a:endParaRPr lang="en-GB" sz="1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19050">
          <a:solidFill>
            <a:schemeClr val="tx1"/>
          </a:solidFill>
        </a:ln>
      </a:spPr>
      <a:bodyPr rtlCol="0" anchor="ctr">
        <a:normAutofit/>
      </a:bodyPr>
      <a:lstStyle>
        <a:defPPr algn="ctr">
          <a:defRPr sz="1200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1031</TotalTime>
  <Words>1085</Words>
  <Application>Microsoft Office PowerPoint</Application>
  <PresentationFormat>On-screen Show (4:3)</PresentationFormat>
  <Paragraphs>280</Paragraphs>
  <Slides>20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20</vt:i4>
      </vt:variant>
    </vt:vector>
  </HeadingPairs>
  <TitlesOfParts>
    <vt:vector size="22" baseType="lpstr">
      <vt:lpstr>Office Theme</vt:lpstr>
      <vt:lpstr>1_Office Theme</vt:lpstr>
      <vt:lpstr>   Application Level Migration and PLMN Roaming: Scenarios for drafting    </vt:lpstr>
      <vt:lpstr>Definition of MCPTT service Migration</vt:lpstr>
      <vt:lpstr>Purpose</vt:lpstr>
      <vt:lpstr>Scenario 1: UEs in home PLMNs using Primary MCPTT Services</vt:lpstr>
      <vt:lpstr>Scenario 1: UEs in home PLMNs using Primary MCPTT Services</vt:lpstr>
      <vt:lpstr>Scenario 2: UE4 in visited PLMN using Primary MCPTT Service</vt:lpstr>
      <vt:lpstr>Scenario 2: UE4 in visited PLMN using Primary MCPTT Service</vt:lpstr>
      <vt:lpstr>Scenario 3: UE4 in visited PLMN using Partner MCPTT Service without making use of real time connection to Primary MCPTT server</vt:lpstr>
      <vt:lpstr>Scenario 3: UE4 in visited PLMN using Partner MCPTT Service without connection to Primary MCPTT server</vt:lpstr>
      <vt:lpstr>Scenario 4: UE4 in visited PLMN using Partner MCPTT Service with connection to Primary MCPTT server</vt:lpstr>
      <vt:lpstr>Scenario 4: UE4 in visited PLMN using Partner MCPTT Service with connection to Primary MCPTT server</vt:lpstr>
      <vt:lpstr>Scenario 5: UE4 in visited PLMN not using any MCPTT Service</vt:lpstr>
      <vt:lpstr>Scenario 6: Communicating between UEs in different home PLMNs using different Primary MCPTT Services (Interconnect, not a roaming/MCPTT service migration scenario)</vt:lpstr>
      <vt:lpstr>Additional Scenario 6: Communicating between UEs in different home PLMNs using different Primary MCPTT Services</vt:lpstr>
      <vt:lpstr>Scenario 7: UE4 in visited PLMN using Partner MCPTT Service, communicating with both members of home and Partner MCPTT Service </vt:lpstr>
      <vt:lpstr>Scenario 8: UE4 in same home PLMN using Partner MCPTT Service with connection to Primary MCPTT server</vt:lpstr>
      <vt:lpstr>Scenario 9: Communicating between UEs on the same home PLMN using different Primary MCPTT Services</vt:lpstr>
      <vt:lpstr>Scenario 9: Communicating between UEs on the same home PLMN using different Primary MCPTT Services</vt:lpstr>
      <vt:lpstr>Scenario 10: UE4 in home PLMN using a Primary MCPTT Service not in UE4’s Home PLMN</vt:lpstr>
      <vt:lpstr>Scenario 11: UE4 in home PLMN using a Partner MCPTT Service not in UE4’s Home PLMN</vt:lpstr>
    </vt:vector>
  </TitlesOfParts>
  <Company>NIST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Mobile UEs</dc:title>
  <dc:creator>Cypher, David E.</dc:creator>
  <cp:lastModifiedBy>Dave C-L</cp:lastModifiedBy>
  <cp:revision>86</cp:revision>
  <cp:lastPrinted>2015-03-30T16:21:14Z</cp:lastPrinted>
  <dcterms:created xsi:type="dcterms:W3CDTF">2015-02-26T21:44:58Z</dcterms:created>
  <dcterms:modified xsi:type="dcterms:W3CDTF">2015-04-14T17:48:41Z</dcterms:modified>
</cp:coreProperties>
</file>